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notesSlides/notesSlide10.xml" ContentType="application/vnd.openxmlformats-officedocument.presentationml.notesSlide+xml"/>
  <Override PartName="/ppt/ink/ink11.xml" ContentType="application/inkml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ppt/ink/ink20.xml" ContentType="application/inkml+xml"/>
  <Override PartName="/ppt/notesSlides/notesSlide21.xml" ContentType="application/vnd.openxmlformats-officedocument.presentationml.notesSlide+xml"/>
  <Override PartName="/ppt/ink/ink21.xml" ContentType="application/inkml+xml"/>
  <Override PartName="/ppt/notesSlides/notesSlide22.xml" ContentType="application/vnd.openxmlformats-officedocument.presentationml.notesSlide+xml"/>
  <Override PartName="/ppt/ink/ink22.xml" ContentType="application/inkml+xml"/>
  <Override PartName="/ppt/notesSlides/notesSlide23.xml" ContentType="application/vnd.openxmlformats-officedocument.presentationml.notesSlide+xml"/>
  <Override PartName="/ppt/ink/ink23.xml" ContentType="application/inkml+xml"/>
  <Override PartName="/ppt/notesSlides/notesSlide24.xml" ContentType="application/vnd.openxmlformats-officedocument.presentationml.notesSlide+xml"/>
  <Override PartName="/ppt/ink/ink24.xml" ContentType="application/inkml+xml"/>
  <Override PartName="/ppt/notesSlides/notesSlide25.xml" ContentType="application/vnd.openxmlformats-officedocument.presentationml.notesSlide+xml"/>
  <Override PartName="/ppt/ink/ink25.xml" ContentType="application/inkml+xml"/>
  <Override PartName="/ppt/notesSlides/notesSlide26.xml" ContentType="application/vnd.openxmlformats-officedocument.presentationml.notesSlide+xml"/>
  <Override PartName="/ppt/ink/ink26.xml" ContentType="application/inkml+xml"/>
  <Override PartName="/ppt/notesSlides/notesSlide27.xml" ContentType="application/vnd.openxmlformats-officedocument.presentationml.notesSlide+xml"/>
  <Override PartName="/ppt/ink/ink27.xml" ContentType="application/inkml+xml"/>
  <Override PartName="/ppt/notesSlides/notesSlide28.xml" ContentType="application/vnd.openxmlformats-officedocument.presentationml.notesSlide+xml"/>
  <Override PartName="/ppt/ink/ink28.xml" ContentType="application/inkml+xml"/>
  <Override PartName="/ppt/notesSlides/notesSlide29.xml" ContentType="application/vnd.openxmlformats-officedocument.presentationml.notesSlide+xml"/>
  <Override PartName="/ppt/ink/ink29.xml" ContentType="application/inkml+xml"/>
  <Override PartName="/ppt/notesSlides/notesSlide30.xml" ContentType="application/vnd.openxmlformats-officedocument.presentationml.notesSlide+xml"/>
  <Override PartName="/ppt/ink/ink30.xml" ContentType="application/inkml+xml"/>
  <Override PartName="/ppt/notesSlides/notesSlide31.xml" ContentType="application/vnd.openxmlformats-officedocument.presentationml.notesSlide+xml"/>
  <Override PartName="/ppt/ink/ink31.xml" ContentType="application/inkml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6" r:id="rId13"/>
    <p:sldId id="297" r:id="rId14"/>
    <p:sldId id="298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0" r:id="rId25"/>
    <p:sldId id="291" r:id="rId26"/>
    <p:sldId id="292" r:id="rId27"/>
    <p:sldId id="293" r:id="rId28"/>
    <p:sldId id="294" r:id="rId29"/>
    <p:sldId id="295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</p:sldIdLst>
  <p:sldSz cx="12192000" cy="6858000"/>
  <p:notesSz cx="6858000" cy="9144000"/>
  <p:embeddedFontLst>
    <p:embeddedFont>
      <p:font typeface="Cambria Math" panose="02040503050406030204" pitchFamily="18" charset="0"/>
      <p:regular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ZsY8zU3JY0RraS91GR7+JH+B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0DE6C-5532-4AFD-AF2D-BE8716A0E9F0}" v="8" dt="2024-09-05T14:39:08.313"/>
  </p1510:revLst>
</p1510:revInfo>
</file>

<file path=ppt/tableStyles.xml><?xml version="1.0" encoding="utf-8"?>
<a:tblStyleLst xmlns:a="http://schemas.openxmlformats.org/drawingml/2006/main" def="{D0A8BB6F-68DD-4FB3-AD7A-36B3561808F7}">
  <a:tblStyle styleId="{D0A8BB6F-68DD-4FB3-AD7A-36B3561808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rti Arya" userId="S::aaki@pesuonline.onmicrosoft.com::0917c404-da8a-4cef-b6f5-c4c019635a2e" providerId="AD" clId="Web-{1F10DE6C-5532-4AFD-AF2D-BE8716A0E9F0}"/>
    <pc:docChg chg="modSld">
      <pc:chgData name="Dr Arti Arya" userId="S::aaki@pesuonline.onmicrosoft.com::0917c404-da8a-4cef-b6f5-c4c019635a2e" providerId="AD" clId="Web-{1F10DE6C-5532-4AFD-AF2D-BE8716A0E9F0}" dt="2024-09-05T14:39:05.548" v="2" actId="20577"/>
      <pc:docMkLst>
        <pc:docMk/>
      </pc:docMkLst>
      <pc:sldChg chg="modSp">
        <pc:chgData name="Dr Arti Arya" userId="S::aaki@pesuonline.onmicrosoft.com::0917c404-da8a-4cef-b6f5-c4c019635a2e" providerId="AD" clId="Web-{1F10DE6C-5532-4AFD-AF2D-BE8716A0E9F0}" dt="2024-09-05T14:39:05.548" v="2" actId="20577"/>
        <pc:sldMkLst>
          <pc:docMk/>
          <pc:sldMk cId="0" sldId="288"/>
        </pc:sldMkLst>
        <pc:spChg chg="mod">
          <ac:chgData name="Dr Arti Arya" userId="S::aaki@pesuonline.onmicrosoft.com::0917c404-da8a-4cef-b6f5-c4c019635a2e" providerId="AD" clId="Web-{1F10DE6C-5532-4AFD-AF2D-BE8716A0E9F0}" dt="2024-09-05T14:39:05.548" v="2" actId="20577"/>
          <ac:spMkLst>
            <pc:docMk/>
            <pc:sldMk cId="0" sldId="288"/>
            <ac:spMk id="98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04:06.0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27562 5421 371 0,'0'-5'386'0,"-1"0"5"16,1 5 4-16,0-7 2 0,-1 1-2 0,1 6-8 16,0-6-11-16,0 2-19 0,1 1-17 15,-1 3-23-15,-1-5-16 0,1 5-23 0,0 0-15 0,2-5-14 16,-2 5-15-16,0 0 1 0,0 0-10 0,0 0-10 15,8 12-17-15,-5-6-18 0,-2 0-10 16,-1 4-13-16,1 1-14 0,2-1-13 0,-1 0-13 0,-1 3-15 16,2 2-5-16,-1-4-8 0,1 3-9 0,0-7-11 15,-1 3 4-15,1-1-12 0,-1-2-1 0,2 2 5 16,-1-2 11-16,3-2 11 0,-1-2 10 0,2 0-69 16,0-4-28-16,5-2 0 0,4-4 0 0,2-1 0 15,5-8 0-15,4 2 0 0,0-1 0 0,2-3 0 16,12-10 0-16,-8 8 0 0,12-10 0 0,-4 0 0 15,5-2 0-15,0-2 0 0,0 4 0 0,-4 5 0 16,-10 4 0-16,0 4 0 0,0 1 0 0,-2 1 0 16,-4 0 0-16,1 0 0 0,-8 7 0 0,-3-3 0 15,-5 5 0-15,-1-1 0 0,-1 1 0 0,-1 1 0 16,-2 1 0-16,-1 2 0 0,-1 0 0 0,0-1 0 16,-4 3 0-16,5-2 0 0,-2 1 0 0,-3 1 0 0,0 0 0 15,5-2 0-15,-5 2 0 0,0 0 0 16,0 0 0-16,0 0 0 0,6-2 0 0,-6 2 0 15,0 0 0-15,0 0-419 0,0 0-269 0,0 0-493 16,8 3-1280-16,-8-3 567 0</inkml:trace>
  <inkml:trace contextRef="#ctx0" brushRef="#br0" timeOffset="1683.63">19319 7302 97 0,'-2'-5'381'0,"-2"1"9"0,0 2 15 16,0-1 3-16,0 0-9 0,4 3-21 0,-1-5-35 16,1 5-36-16,0 0-28 0,0 0-19 15,0 0-2-15,0 0-7 0,-3 10-9 0,7-5-14 0,0 0-23 16,1 4-18-16,-1 0-16 0,1-2-15 0,4 3-15 15,3 2-12-15,-5-3-9 0,1 2-6 0,1-6-7 16,0 4 0-16,-1-4 2 0,2-1-9 0,1 5-8 16,1-5 4-16,-1-2-10 0,1 0-5 0,0-3-3 15,1 0-9-15,0-1-4 0,2-1 7 0,-2-3-14 16,4 1-10-16,-7-1-5 0,3-1-2 0,3-1-12 16,0-2 10-16,-2 3-6 0,2-4-5 0,-5 4-3 15,-2-1-3-15,1 3-5 0,-1 0 1 0,0 1-1 16,-2 0-6-16,2 3 1 0,-2 0 3 0,4 2 0 15,-2-1 5-15,1 1-1 0,-1 3 10 16,0 0-11-16,4 3-5 0,-3-1 4 0,3 0 0 0,4 1 8 16,-1-1-7-16,1 1-3 0,3 0 13 0,1 1-13 15,-1-5 2-15,1 2 7 0,5 1-9 0,4-4 5 16,-2-2 4-16,-6-2-7 0,-1 1 1 0,1-3 3 0,2 1-7 16,-6-1 3-16,5 1 0 0,-6-4-7 0,2 4 3 15,-5-2-3-15,4-1 0 0,0 0-6 16,-1 0 5-16,-5 2-1 0,1-3-8 0,-1 3 2 15,2 0-3-15,-3 1 3 0,2 0 6 0,-3 2-8 0,-1 2-3 16,1-1 10-16,1 4-6 0,-2 0 2 0,3 2 2 16,0 2-1-16,-2-1-1 0,3 1-1 0,2 1-2 15,-1 2 1-15,-1-3-1 0,4 0 2 0,-2 1 2 16,1-2 1-16,1-1-5 0,2-3 4 0,-2 3 0 16,3-3-4-16,-2-1 3 0,0 1 2 0,1-2-5 15,-2-2 4-15,2 0 3 0,-2-1-9 0,-3 2-1 16,4-4 0-16,-7 2 3 0,1 0 3 0,0-2-1 15,1 1-1-15,-4-2 2 0,3 0-1 0,-1 1-7 16,-2 2 5-16,1 0 0 0,-2-1-2 0,-3 1-15 16,4-1-4-16,-4 2-13 0,4 0-15 0,-2 0-17 15,-1 1-25-15,4 1-43 0,-1 1-53 0,-1 1-74 16,3-2-72-16,1 2-83 0,-2-1-103 0,3-1-452 16,2 0-1052-16,0-1 466 0</inkml:trace>
  <inkml:trace contextRef="#ctx0" brushRef="#br0" timeOffset="2583.15">23411 7256 207 0,'-5'-4'386'0,"5"4"-10"0,-4-2-5 15,0-1 3-15,4 3-4 0,0 0-6 0,-5-3-27 16,5 3-18-16,-6-2-31 0,6 2-31 0,0 0-27 0,-5 5-10 16,5-5-27-16,-3 8-14 0,2-3-12 15,1-1-13-15,1 2-15 0,2 2-11 0,2-3-8 16,4 2-13-16,0-1-1 0,6 0-7 0,3-3 3 0,4-2 1 15,7 0-1-15,1-2 1 0,0-2 6 16,-5-3 0-16,10-1 3 0,-3 0 0 0,0 1-4 16,1-4 5-16,-2 0-2 0,-2-1-8 0,2 2 9 0,-3-4-8 15,-3 3-3-15,-5 0-6 0,-1 5-5 0,2-3-13 16,-5 2 1-16,-3 3-1 0,0 0-7 0,-2-1-4 16,3 4-6-16,-3 2 2 0,0 2-2 0,1 0-4 15,-3 1-13-15,6 5-1 0,-1-2-5 16,-1 3 7-16,3-1-12 0,-3 1-3 0,5-1-1 0,-5 1-10 15,3-3 9-15,-1 1-22 0,1-1-5 0,0-1 0 16,-3-2 0-16,0 1 0 0,5-3 0 0,-5 1 0 16,2-1 0-16,-2-1 0 0,0-1 0 0,1-1 0 15,5-1 0-15,-6-1 0 0,2-2 0 0,3-1 0 16,-3 3-110-16,1-4-57 0,0 0-60 0,2 0-63 16,0-1-67-16,-2 3-59 0,1 0-54 0,0-1-66 15,-3 4-401-15,3 1-1014 0,2 0 449 0</inkml:trace>
  <inkml:trace contextRef="#ctx0" brushRef="#br0" timeOffset="4116.18">27751 7537 261 0,'-5'-2'363'15,"5"2"-13"-15,-4-6 0 0,4 6 18 0,-1-3-19 16,1 3-15-16,0 0-23 0,-4-4-17 0,4 4-14 16,0 0-18-16,0 0-17 0,0 0-14 0,0 0-6 0,0 0-7 15,8 11-5-15,-7-7-11 0,3-1-5 16,0 2-20-16,0 2-15 0,0-2-11 0,2 1-14 16,0 4-5-16,1-2-12 0,1-1-12 0,0 0-8 15,3-3-6-15,0 1-8 0,7 1-12 0,0-6 0 0,2 0-4 16,10-6-8-16,-1 1 2 0,4 1-6 0,2-6 3 15,-1 0 0-15,3 2 0 0,-2-4-1 0,-1-1 0 16,2-2-1-16,0 2-3 0,-3-1-5 0,2-1 1 16,-3 0-8-16,-2 1-2 0,1 0 11 0,-7 1-14 15,-2 3-1-15,-4 3-5 0,1 0 9 0,-2 1-8 16,-6 0 8-16,2 3-12 0,-2 1 7 0,-2 0-5 16,0 1 7-16,0 2-5 0,0 0-3 0,0 0-3 15,1 1 2-15,-1 2-1 0,0 1-3 0,0 0-5 16,4-1 3-16,-3 1-11 0,3-1 3 0,-3 2 4 15,3 0-9-15,4 0 3 0,1-2-4 0,-1 0-4 16,3 0 11-16,-1 1-10 0,1-4-6 0,1 1 7 16,-1-2 1-16,3 1-3 0,5-3-11 0,0 1 11 15,-5-3 2-15,-2 2 0 0,1-3-5 0,6-1-2 16,-7 1 0-16,1-2 9 0,-3 2-4 0,-1 0-7 16,1-1 11-16,-1 4-2 0,-5 0 6 0,1 0-10 15,-2-3 2-15,-2 4-6 0,-1 1-3 0,1-2 4 16,-2 4 4-16,4-2-5 0,-7 1 0 0,4 2 0 15,1 0 0-15,-2-1 0 0,5 1 0 0,-4 1 0 16,1 2 0-16,3-2 0 0,0 2 0 0,2-2 0 0,3 3 0 16,0-1 0-16,1-2 0 0,0 1 0 15,7 1 0-15,-2-2 0 0,4 2 0 0,-6-4 0 16,5 2 0-16,-8-1 0 0,9-3 0 0,-7 3 0 0,-1-2 0 16,2-1 0-16,1-1 0 0,6-2 0 15,-10 2 0-15,4-1 0 0,4-3 0 0,-4 4 0 16,-4-3 0-16,1 2 0 0,0-1 0 0,-2 2 0 15,0-1 0-15,-3 0 0 0,4-1 0 0,-2 0 0 0,-2 2 0 16,-2 1 0-16,6 0 0 0,-1-1 0 0,0 1 0 16,1-1 0-16,-1-1 0 0,1-1 0 0,0 3 0 15,-1-2 0-15,3 3 0 0,-2-3 0 16,-3-1 0-16,6 2 0 0,-1-2 0 0,-1 1 0 0,2 0-11 16,-5-2-7-16,0 2-6 0,1-2-9 0,-4 4-12 15,-1-4-16-15,-2 3-23 0,2-1-33 0,-5-2-42 16,0 2-46-16,-2 0-75 0,-1-2-76 0,-5 1-76 15,4-1-97-15,-4 4-445 0,-8-3-1053 0,8 3 467 16</inkml:trace>
  <inkml:trace contextRef="#ctx0" brushRef="#br0" timeOffset="5632.62">21263 8025 163 0,'-4'-3'384'0,"0"1"12"0,-1-3 9 0,4 0 6 16,-3 2-3-16,-4-2 0 0,3 1-14 0,3 2-20 15,-1-1-22-15,3 3-32 0,-4-4-24 0,4 4-28 16,-1-3-18-16,1 3-8 0,0 0-4 0,0 0-9 16,5 10-14-16,-2-6-17 0,-1 4-19 0,6 2-13 15,-3 0-19-15,0 1-11 0,0 3-19 0,3-4-10 16,2-1-6-16,-1 2-8 0,1-4-15 0,3-1-11 16,5 0-1-16,0-4-13 0,2-2-2 0,2-2-1 15,6-3-4-15,-6 1-9 0,7-5 0 0,-2 0-7 0,1-2-6 16,-3-2 1-16,0 0-4 0,-3-2 0 0,3-1-5 15,-3 1 4-15,-7 3-6 0,3-1-4 0,-1 2 5 16,-2-1-4-16,1 2-3 0,-4 4 5 16,0 0 12-16,-2 1-9 0,-1 3 24 0,1 1-13 0,1 3-11 15,0 0 5-15,-1 4-1 0,1 1 4 0,1 1-8 16,-3 2 0-16,2 5 0 0,2-1-12 0,3-2 14 16,-5 0 2-16,14 2 2 0,-6-5 8 0,5 4 2 15,-2-6 4-15,3 0 0 0,4-2 1 0,-7-1-28 16,5 0-9-16,1-2 0 0,-5-2 0 0,-2 0 0 15,-1-1 0-15,2 0 0 0,-3-1 0 0,0-2 0 16,-2 2 0-16,2-2 0 0,-6 0 0 0,2 2 0 16,-2 0 0-16,1-2 0 0,-4-1 0 0,4 0 0 15,-3 4 0-15,-4 0 0 0,1 0 0 0,0 2 0 0,-8-1 0 16,12 2 0-16,-5 3 0 0,-1-2 0 16,2 1 0-16,0 2 0 0,-1 2 0 0,1-1 0 15,1 0 0-15,0-1 0 0,-1 0 0 0,0 0 0 16,3 0 0-16,0-1 0 0,0-1-51 0,1 0-273 0,1-2-83 15,-2-1-105-15,-2-1-117 0,4-1-416 16,-4-2-1132-16,-4 2 501 0</inkml:trace>
  <inkml:trace contextRef="#ctx0" brushRef="#br0" timeOffset="9966.61">22078 8935 228 0,'0'0'311'0,"-5"-4"0"0,5 4-1 0,-2-4-9 15,2 4 1-15,0 0-11 0,-4-5-9 0,4 5-19 16,0 0-7-16,0 0 0 0,0 0-1 0,0 0-2 16,0 0-4-16,-4 12-7 0,4-8-16 0,0 4-15 0,0-2-11 15,1 4-14-15,-1-4-15 0,0 3-13 0,3 0-21 16,-1-1-4-16,2 1-21 0,0-2-12 16,-1-3-8-16,3 1-9 0,-1-1-8 0,5-2-2 0,2-2-7 15,-2 0-6-15,9-3-4 0,0-2 24 0,1-2-6 16,5-2 1-16,1-2-1 0,-1 2-1 0,3-3 0 15,-5 0 0-15,4 1-2 0,-8 0 1 0,-2 2-1 16,2-1 3-16,-1 3-3 0,-3 1-3 0,-1 1 4 16,-2 1 0-16,0 2 0 0,-1 1 8 0,-1 2-10 15,0 1-3-15,3 3 5 0,-4 2-11 0,0 1-24 16,5 2 17-16,-1 1-13 0,-2 3 0 0,2-1 1 16,-1-5-5-16,3 4-8 0,-1-2 0 0,3-2-5 15,-1-2 14-15,2 0-14 0,1 0-2 0,-1-2-13 16,4-2-9-16,-4-2 0 0,1-1 0 0,0-1 0 15,2-2 0-15,-2 1 0 0,0 0 0 0,2-2 0 16,-1-3 0-16,0 3 0 0,-2-2 0 0,0 1 0 16,-2 1 0-16,1-3 0 0,-1 3 0 0,-5 0 0 0,2 1 0 15,0 2 0-15,-2 2 0 0,0 0 0 0,0 1 0 16,0 1 0-16,1 2 0 0,1 2 0 16,-2-2 0-16,3 7 0 0,-3-5 0 0,0 2 0 15,3 0 0-15,-1 2 0 0,-2-4 0 0,5 3 0 0,-6-3 0 16,8 3 0-16,-2-3 0 0,-3-1 0 0,5 0 0 15,-5-2 0-15,0 0 0 0,5-2 0 0,-4 0 0 16,4 0 0-16,-1-2 0 0,-4 2 0 0,0-3 0 16,2-1 0-16,-3 0 0 0,2 1 0 0,-1-4 0 15,-4 3 0-15,3-2 0 0,0 1 0 0,-1 0 0 16,0-2 0-16,-1 0 0 0,1 0 0 0,1 0 0 16,-4 3 0-16,0 2-60 0,1 1-301 0,-4 0-74 15,3 2-81-15,-3 2-87 0,4 1-433 0,-4 1-1123 16,3 2 497-16</inkml:trace>
  <inkml:trace contextRef="#ctx0" brushRef="#br0" timeOffset="31198.6">20499 11542 315 0,'-5'-4'367'16,"1"1"-3"-16,4 3 0 0,-4-2-6 0,3-2-3 16,-2 1 3-16,3 3-14 0,-4-5-13 0,4 5-18 15,-2-3-16-15,2 3-17 0,-3-2-18 0,3 2-12 16,0 0-14-16,0 0-24 0,0 0-12 0,0 0-12 15,0 0-2-15,-4 10-17 0,5-4-12 0,-1 0-13 16,0 3-10-16,2-2 12 0,-1 6-11 0,0-4-14 0,3 1-9 16,1 0-14-16,1 0-7 0,2-1-12 0,1-1-11 15,0-1 1-15,9-1-7 0,-4 0-6 16,4-5-10-16,1 0-4 0,3-3-2 0,6-3-4 0,2-2-2 16,-4-2-10-16,1-1 5 0,-1-2-5 0,-6 3-5 15,3-5 3-15,3 2 1 0,-8 1-6 0,0 3-2 16,-3-2 1-16,-1 2-7 0,-4-1 3 0,2 7-5 15,-3-2 2-15,-2 1 0 0,0 1-3 0,2 3-5 16,-2 2-2-16,2 2 2 0,-4-1 2 0,5 5 2 16,-2-3 6-16,1 3-9 0,1 0 1 0,-1 0-2 15,4 2 0-15,-3-2 2 0,3 3-1 0,0-2-5 16,4-3 3-16,-6-1 3 0,2 0-5 0,0-1 0 16,-1-1 6-16,5-2-1 0,1 0 3 0,-1 1 19 15,0-5-14-15,1 0 0 0,0 1-2 0,1 0 0 16,-2-2 4-16,-3 1-1 0,3-2-4 0,0 1 0 15,-4-1-1-15,4-2 5 0,-6 1-2 0,1-1 7 16,3-1-14-16,-4 1 5 0,1 2 4 0,-1 1-7 16,-2-1 3-16,-1 4-6 0,0 0-13 0,-2 0 13 0,6 3-1 15,-6-1 10-15,2 0-10 0,0 2 10 16,-2 2-10-16,4 0-3 0,-1 0 6 0,-1 1-7 16,1-1 17-16,1 1-8 0,0 0-9 0,3-2 3 0,-1-1 3 15,-1 1 5-15,2-1 1 0,0-2 5 0,1-1-4 16,-2-3-12-16,1 2 2 0,1-3-4 0,3-1-2 15,1-1 11-15,-3-2-6 0,2 0-1 0,-1-1 4 16,0-1-6-16,-2 0 2 0,0-2 2 0,-4 3 4 16,4-2-9-16,-5 2 3 0,3-6 6 0,-4 4-6 15,0 1-19-15,1 1-21 0,-5 3-27 0,2 3-39 16,-4-3-47-16,1 5-48 0,-3 0-56 0,0 0-59 16,12 6-68-16,-11-1-78 0,3 4-105 0,0-3-324 15,2 3-968-15,-2 1 428 0</inkml:trace>
  <inkml:trace contextRef="#ctx0" brushRef="#br0" timeOffset="34632.68">28876 11443 57 0,'-5'-4'366'0,"1"2"18"0,4 2 11 0,-5-5 7 0,1 3 7 15,0 1 4-15,4 1-3 0,-5-4-11 0,1 1-8 16,4 3-16-16,0 0-18 0,-5-4-12 0,5 4-25 16,0 0-19-16,0 0-28 0,0 0 9 0,0 0-24 15,0 0-9-15,0 0-17 0,5 15-17 0,-2-10-20 16,1 1-16-16,2 1-5 0,3 0-20 0,4 0-17 16,4-4-8-16,3 2-10 0,9-4-5 0,1 3-14 15,0-6-43-15,2 1-57 0,0-2 0 0,3-4 0 16,-2-1 0-16,0 1 0 0,1-1 0 0,0 1 0 15,-3-5 0-15,1 7 0 0,-3-1 0 0,-1-1 0 16,0 0 0-16,0 2 0 0,-9 2 0 0,2-2 0 16,-2 4 0-16,0 0 0 0,-1 2 0 0,1-3 0 0,-3 3 0 15,2-2 0-15,-2 3 0 0,3-1 0 16,-3 4 0-16,0-1 0 0,3-2 0 0,-2 0 0 16,2 2 0-16,0-1 0 0,-1-3 0 0,4 2 0 0,-3-2 0 15,0 1 0-15,0-4 0 0,-2 5 0 0,4-5 0 16,-5 0 0-16,2 2 0 0,1-3 0 0,-8 1 0 15,1-4-95-15,0 5-412 0,-6 1-112 0,-2-2-543 16,1 5-1258-16,-5-2 556 0</inkml:trace>
  <inkml:trace contextRef="#ctx0" brushRef="#br0" timeOffset="35649.68">22050 12437 323 0,'0'-4'359'0,"0"1"0"0,1-2-2 0,-1 5 4 16,3-6-3-16,-2 3 0 0,-1 3-23 0,0 0-14 16,0-5-13-16,0 5-19 0,0 0-13 0,0 0-15 15,0 0-4-15,0 0-15 0,0 0-14 0,0 0-17 16,8 14-21-16,-2-9-20 0,-2 1-7 0,5-1-16 15,0 3-14-15,4-2-8 0,2 0-8 0,6-1-16 16,-1 1-9-16,-1-5-12 0,8 1-24 0,1-3-11 16,0 1-5-16,4-2 2 0,-1-1-6 0,0-3 1 15,-2 0-10-15,-1 2-3 0,-1-2-5 0,-1-3 2 16,-5 6 1-16,6-5 0 0,-8 0-5 0,-1 1 14 16,1 0-3-16,-3 2 9 0,0-2 3 0,-3 3 8 15,1 0-4-15,-2 3 4 0,2-1 2 0,-3 2-4 16,1 1 4-16,0 0-1 0,1 1-3 0,1 3-3 0,-3-1-3 15,4-1 2-15,-1 2-6 0,0 0-4 16,5 1-3-16,0 0-2 0,1-1 7 0,-8-1-10 16,6 0-6-16,3-1 20 0,0-2-20 0,-3 0 1 15,1 0 7-15,3-2 1 0,-4 2-9 0,0-2 5 0,-1 0-1 16,-4-1 7-16,6-1-4 0,-3 0 6 0,1-3-5 16,-3 4 1-16,-1-3 16 0,4 1-9 15,0-3-20-15,-2 3-14 0,2-2 0 0,1 0 0 16,0 2 0-16,-3 1 0 0,3-1 0 0,-4 3 0 0,0 0 0 15,3 1 0-15,-3 2 0 0,0-2 0 0,-1 2 0 16,1 1 0-16,-1 0 0 0,4 2 0 0,-4-2 0 16,0 1 0-16,1-1 0 0,0 1 0 0,-4-1 0 15,3 0 0-15,2-2 0 0,-2 0 0 0,2-1 0 16,-2 0 0-16,3-1 0 0,-4 1 0 0,2-2 0 16,-1-1 0-16,0-1 0 0,2 2 0 0,-3-3 0 15,-1 2 0-15,-2-3 0 0,3 1 0 0,-2 0 0 16,-1-1 0-16,1 1 0 0,-2-1 0 0,1 0 0 15,-4 3 0-15,0 1-13 0,-1 0-210 0,-4 2-47 16,5-5-55-16,0 5-55 0,-5 0-39 0,0 0-53 16,12 1-67-16,-11 4-386 0,-1-5-1003 0,9 2 444 15</inkml:trace>
  <inkml:trace contextRef="#ctx0" brushRef="#br0" timeOffset="36983.75">29667 12377 81 0,'0'0'397'16,"-5"-1"-8"-16,1-2 12 0,-2 2-10 0,6 1-4 16,-5-3-1-16,5 3-13 0,-4-2-14 0,4 2-18 15,0 0-20-15,0 0-9 0,0 0-7 16,-7 6-5-16,7-6-7 0,0 0 0 0,0 0 6 0,11 5 0 16,-4-4-15-16,-2-1 0 0,3 3-8 0,2-2-14 15,11 2-20-15,7 0-19 0,0-1-18 0,5-2-19 16,1-1-21-16,1 4-28 0,7-3-137 0,12 1 0 15,1-1 0-15,-3-1 0 0,3-2 0 0,-5 3 0 16,3-1 0-16,-14 2 0 0,1-4 0 0,-2 5 0 16,-1-4 0-16,0 0 0 0,-5 2 0 0,-2-2 0 15,-9 1 0-15,0-1 0 0,-4 2 0 0,-4 0 0 16,0-1 0-16,-5 0 0 0,1 0 0 0,0-1 0 16,-4 2 0-16,-5 0 0 0,5-3 0 0,-5 3 0 15,0 0 0-15,0 0-209 0,-18-5-112 0,8 5-43 16,-2 2-39-16,-3 0-33 0,-5 0-42 0,1 1-47 15,-8 3-385-15,1-5-984 0,-3 3 435 0</inkml:trace>
  <inkml:trace contextRef="#ctx0" brushRef="#br0" timeOffset="37199.65">29794 12492 188 0,'-18'0'366'15,"1"0"-2"-15,6 1 7 0,3-1 8 0,0 0 14 16,2 0 3-16,6 0-5 0,-5 1-4 0,5-1-18 0,0 0-20 15,0 0-9-15,0 0-31 0,36-4-14 0,-17 3-14 16,0 1-15-16,4-3-24 0,6 1-29 0,-1-3-15 16,3 1-20-16,-3 3-17 0,-5 0-20 0,8-1-11 15,-1 0-26-15,-10-1-36 0,9 0-38 0,-6 2-50 16,-6 1-64-16,-5-4-70 0,5 2-81 0,-7 1-71 16,-2 1-78-16,-3 0-92 0,-5 0-399 0,0 0-949 15,0 0 420-15</inkml:trace>
  <inkml:trace contextRef="#ctx0" brushRef="#br0" timeOffset="38782.94">21755 13196 55 0,'0'0'349'0,"0"0"-9"0,0 0-12 0,0 0 2 16,0-4 3-16,0 4-16 0,0 0-10 0,0 0-14 16,4-8-14-16,-4 8-12 0,5-2-6 0,-5 2-14 15,4-2-10-15,-4 2-13 0,0 0-12 0,0 0-9 16,11 6-10-16,-7-1-13 0,1 1-8 0,-1-2-10 16,1 5-16-16,0-1-12 0,-1 2-8 0,4-2-15 15,-1 1-7-15,2-1-6 0,-1 2-8 0,1-1-8 16,1-2-8-16,0 0-4 0,7 0-11 0,0-2-2 15,-3-3-3-15,1 2-5 0,5-3-4 0,0-1-3 16,0-2 0-16,8-1-6 0,0-2 3 0,-1 0-6 16,-5 3 1-16,0-6-8 0,3 1 0 0,5-3-5 0,-10 2 1 15,6-1-5-15,-1-1 3 0,-4 2-3 16,-2-1-2-16,-3 4-4 0,5-1 5 0,-6 2-4 16,3 1-1-16,-3 1 4 0,-1 3-4 0,1-1 2 15,-3 1-2-15,1 2 0 0,-3 1 0 0,4-1 0 16,-1 3-4-16,2 1-4 0,-2-1 2 0,-1 0 3 15,3 1-4-15,-2-2 4 0,-3 0-5 0,-1 1 2 16,6-2-2-16,-3-1 3 0,-1 0 0 0,5 0 2 16,-3-2-6-16,4-1 1 0,-4 2-3 0,6-5 6 0,-6 0-2 15,1 0-1-15,4 1 1 0,-4-1-3 0,4-4-6 16,0 3 7-16,-1-3 2 0,-1 3-3 16,2-2 4-16,-1-1-5 0,2 2 1 0,-4-1 0 15,-2 3-2-15,0 0-2 0,1 0 2 0,-1 2 2 0,-2 1 5 16,0 0-3-16,2 1-3 0,0 2 2 15,-3-2-1-15,2 3 6 0,-1-3 2 0,1 1-6 0,-2 3 7 16,1-1 2-16,0-1 4 0,-1 1-6 16,3-1 4-16,-3-2 8 0,8 2 0 0,-5-1 1 0,1-2 3 15,2 0-2-15,2 0 6 0,-4-3-3 0,4 0 6 16,0-3-6-16,0 2 5 0,-1-3-8 0,-1 3 0 16,-3-1 9-16,2-1-6 0,-3 1-7 15,1-1 5-15,-2 2-10 0,1-3 5 0,-1 3-7 0,-1-1 1 16,-1 0-2-16,0 2-10 0,0-1 1 0,-1 2 9 15,-3 1-13-15,5 1-29 0,-1 1-22 0,-4 1-42 16,4-1-53-16,0-1-74 0,3 1-74 0,-6 0-85 16,2 1-101-16,-2 0-538 0,0 1-1101 0,-6-3 487 15</inkml:trace>
  <inkml:trace contextRef="#ctx0" brushRef="#br0" timeOffset="55666.42">27141 13212 117 0,'0'0'171'0,"-7"-2"17"0,3 0 15 16,4 2 8-16,0 0 18 0,-5-3 14 0,5 3 7 15,-4-2 13-15,4 2 11 0,-6-3 18 0,6 3 3 16,-4-2 5-16,4 2 2 0,0 0-3 0,0 0-9 15,0 0-10-15,0 0-13 0,-13 3-34 0,13-3-2 16,-4 5-10-16,4-5-10 0,0 6-10 0,-1-1-9 16,1 0-6-16,1 0-5 0,-1 1-15 0,4-2 1 15,-1 2-9-15,2 1-5 0,4 1-6 0,1-5-2 16,3 2-1-16,3 2-12 0,4-4-10 0,1-1-9 16,0-1-12-16,8-1-7 0,-1-3-11 0,-1 2-1 15,0-5-14-15,4 1-6 0,-3 1-4 0,-6-2-1 16,4 0-48-16,1-2-9 0,-7 2 0 0,1 0 0 0,-2-1 0 15,-1 1 0-15,1 0 0 0,-6 2 0 16,0 2 0-16,-2-1 0 0,-3 2 0 0,4 0 0 16,-5 1 0-16,0 1 0 0,0 1 0 0,2 1 0 0,-2 1 0 15,2 2 0-15,-2-1 0 0,3 3 0 0,-2-1 0 16,1 1 0-16,1 0 0 0,-1 0 0 16,3-2 0-16,4 2 0 0,-4-1 0 0,6-2 0 15,-3 1 0-15,3 0 0 0,1-4 0 0,-1-2 0 0,2 0 0 16,0-3 0-16,0 1 0 0,1-3 0 0,-1-1 0 15,-1 3 0-15,0-4 0 0,1-1 0 16,-4-2 0-16,11-2 0 0,-10 3 0 0,0-2 0 0,-1-1 0 16,-1 2 0-16,1 2 0 0,0 0 0 0,-7 5 0 15,4 0 0-15,-2-1 0 0,1 3 0 0,-4 0 0 16,-1 0 0-16,2 1 0 0,0 2 0 0,3-2 0 16,-6 3 0-16,4 0 0 0,2 0 0 0,-2 1 0 15,2-1 0-15,0 0 0 0,0 1 0 0,2-2 0 16,-1 3 0-16,6-4 0 0,1 1 0 0,-2 0 0 15,-1-1 0-15,3-2 0 0,-1-1 0 0,-1 1 0 16,1-1 0-16,-2 0 0 0,1 0 0 0,0-1 0 16,-5 0 0-16,4-1 0 0,-4 1 0 0,1-2 0 15,0 2 0-15,4-2 0 0,-5 3 0 0,0-3 0 16,-2 3 0-16,2 0 0 0,-3 2 0 0,3-1 0 16,-1 1 0-16,-1 2 0 0,1-2 0 0,-1 3 0 15,2 0 0-15,-2 1 0 0,0-3 0 0,1 4 0 16,6-1 0-16,-1 2 0 0,-7-2 0 0,12-1 0 0,-2 0 0 15,2 1 0-15,1-1 0 0,-3-4 0 0,7 1 0 16,-7 0 0-16,1-2 0 0,-2-1 0 16,-1-1 0-16,0-1 0 0,-4-3 0 0,0 3-221 15,-5-4-109-15,0 2-107 0,-2-2-124 0,-4-1-546 0,2 0-1200 16,-3 2 531-16</inkml:trace>
  <inkml:trace contextRef="#ctx0" brushRef="#br0" timeOffset="56731.96">30343 13233 147 0,'3'-4'445'0,"-1"1"-2"0,2 0-16 16,-4 3-15-16,0 0-23 0,1-4-11 0,-1 4-13 15,0 0-14-15,8 8-17 0,-7-3-18 0,3-1-24 16,-4 3-20-16,5 1-24 0,-2 1-13 0,2 0-21 16,0 1-19-16,-1-1-13 0,1 0-17 0,0 0-15 15,3-2-14-15,-1 1-4 0,2-1-22 0,2-2-9 16,1-1-12-16,1 0-5 0,8-4-6 0,-5-1-15 15,3-2-5-15,-1-2 9 0,4 1-22 0,2-5-5 0,-3 3 1 16,-2 0-4-16,-1-3 0 0,6-6-7 16,-6 5-3-16,5-3-2 0,-8 1-4 0,8-2-6 15,2 2 5-15,-9 2-6 0,5 1 5 0,-2 0-4 16,-4 4 0-16,-2 0 5 0,-2 1-5 0,-2 2 3 0,3 2-6 16,-4 0 1-16,-1 0 2 0,0 2-3 0,0 0-1 15,-2-1-4-15,1 2 4 0,-1 1 0 16,0-1-1-16,2 2 31 0,-3-2-3 0,1 1-8 15,-1 1-4-15,1 0 1 0,-1-2-2 0,6 2-18 0,-5-1 19 16,3-3-5-16,0 1-4 0,3 0-2 0,2-1-2 16,-4 0 7-16,5-1-8 0,-1-1 4 0,0 0-4 15,-1-2-1-15,4 0 0 0,-5 0 4 16,3-2-6-16,3-1-8 0,0 0 4 0,0-2-1 0,3 0 4 16,-1 0-10-16,-3 2 4 0,1-2-2 0,1 5 3 15,-6 0-5-15,0 2-1 0,-2 1 2 0,2-2 1 16,-2 5-1-16,-1-2 0 0,-1 0-2 0,-1 3-2 15,0 0 7-15,-2-1-5 0,1 1 0 0,-2 0 3 16,3 0-5-16,0 3 6 0,0-2 2 16,-2-1-7-16,-1-1 4 0,2 0 4 0,2 0-6 0,-1 0 8 15,1-1 1-15,2 0-5 0,-1 0 4 0,0-2-7 16,3 0 2-16,2 0-7 0,-3-2 6 0,-1 1 2 16,2-3-15-16,-2 1-12 0,3-2-21 0,-4 3-41 15,0-2-48-15,1-2-65 0,0 2-57 0,-1-2-76 16,-4 4-83-16,5-2-109 0,-6 4-443 0,-4 0-1047 15,0 0 463-15</inkml:trace>
  <inkml:trace contextRef="#ctx0" brushRef="#br0" timeOffset="59232.83">25801 14074 60 0,'0'-3'351'0,"0"3"-5"16,1-5-7-16,-1-2 9 0,0 4-4 0,0-1-23 15,0 4-6-15,3-3-12 0,-2 1-13 0,-1 2-7 16,4-5-10-16,0 3-8 0,-4 2-9 0,0 0-13 16,0 0-15-16,14 7-19 0,-13-6-14 0,4 0-14 15,-1 2-14-15,1 1-11 0,-1 4-10 0,4-5-13 16,-2 4-11-16,-1-1-14 0,0-1-10 0,3 0-9 15,2 3-9-15,-1-3-5 0,0 0-8 0,4-2-10 0,0 1-1 16,0-1-11-16,3-1 8 0,1 0-10 0,2-2-7 16,1 1-4-16,-3-3-2 0,5 0-5 15,-1-2 1-15,0-1-6 0,-1 0-1 0,1 1 0 16,4-7-1-16,-5 5-3 0,0-4 0 0,0 4-3 0,-2 0-4 16,3-2 3-16,-2 3-1 0,-2-1 8 15,2 1 5-15,-7 3-5 0,6-1 7 0,0 2 1 16,-6 1-2-16,1-1-4 0,-1 3 3 0,2 1-4 15,-1 1-2-15,1 3 0 0,4-3-3 0,-1 3 3 0,-1 1 3 16,1-1-9-16,1 2-2 0,1-4-1 0,-1 2 1 16,-1 2 2-16,4-7 3 0,-4 3-5 0,3-5-4 15,-2 1-3-15,0 0 5 0,4-1-4 0,-2-1-3 16,1-1 3-16,-1-2-1 0,1 2 5 0,-3-3-10 16,3-1 5-16,-2-1 3 0,-1-1-5 0,1 0 4 15,1 1-3-15,-1-3 3 0,0 0-3 0,-1 2 1 16,-2 1-5-16,1 2 4 0,-3 1 4 0,-2 0-5 15,-1 1 5-15,1 1-11 0,-5 1 9 0,1 2-6 16,0 1-2-16,3 1 1 0,-6 1 2 0,8 0 1 16,-7 4-1-16,5-2 1 0,-2 0 2 0,3 0 0 15,0 0-2-15,4 2 2 0,1-3 0 0,0 0 1 16,1-2 3-16,0 1-20 0,3-1-18 0,1-3-16 16,-3-2-26-16,0 1-34 0,-2-3-30 0,1 0-43 15,-1-1-47-15,-4-2-54 0,2 0-56 0,-5 3-81 16,-1-2-107-16,0-2-296 0,-4 0-891 0,0 1 394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27:33.9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16045 3596 360 0,'-3'-6'460'0,"2"3"14"0,0-2 14 0,-3 0-1 16,0 2-11-16,-1 1-21 0,1-3-24 0,4 5-30 16,-5-2-28-16,5 2-30 0,0 0-18 0,-4-1-29 15,4 1-14-15,0 0-25 0,0 0-17 0,-5 9-19 16,5-4-23-16,0 0-33 0,0 2 3 0,1-2-16 15,3 1-18-15,0-1-15 0,1-1-21 0,4 0-21 16,1-2-18-16,2-2-2 0,2-2-20 0,4-2-6 0,6-7-10 16,-1-4-5-16,5-2-9 0,-4-1 15 15,-2-3-2-15,1-1-2 0,-1 0-1 0,-3 1-6 16,-1-1 9-16,-1 0-8 0,-2-1 4 0,-5 8-7 16,-1 4-11-16,-1 2 18 0,-4 3 1 0,-1 0-7 0,0 1 5 15,1 3-5-15,-4 2 10 0,0 0 9 0,6 8 0 16,-1 2 0-16,-2 0 0 0,3 7 0 15,-1 0-1-15,4-1-6 0,5 5 9 0,-1-5-5 16,10 3-26-16,0-2 0 0,5 1 0 0,4-4 0 16,4-3 0-16,1-2 0 0,1-4 0 0,16 1 0 0,-3-3 0 15,-14-3 0-15,16-4 0 0,-14-1 0 0,2 0 0 16,9-4 0-16,-14 2 0 0,-2-1 0 16,0 0 0-16,0-4 0 0,-3 2 0 0,-2-4 0 0,-2 0 0 15,-3 3 0-15,-6 2 0 0,0 4 0 0,-1 0 0 16,-6 0 0-16,-2 1 0 0,-1 2 0 0,-2 0 0 15,-1 1 0-15,-5 1 0 0,12 2 0 0,-6 0 0 16,-1 2 0-16,4 1 0 0,3 1 0 16,-1-1 0-16,3 5 0 0,3-3 0 0,1 0 0 0,3-3 0 15,8 2 0-15,1-3 0 0,2-2 0 0,4-1 0 16,-1-3-306-16,0 0-273 0,1-6-639 0,1 2-1319 16,0-3 583-16</inkml:trace>
  <inkml:trace contextRef="#ctx0" brushRef="#br0" timeOffset="149.8">18784 3428 242 0,'-11'0'510'0,"11"0"-65"0,0 0-81 0,-11-4-126 15,11 4-143-15,-1-3-179 0,1 3-218 0,4-7-327 16,-1 0 144-16</inkml:trace>
  <inkml:trace contextRef="#ctx0" brushRef="#br0" timeOffset="12249.99">8571 7035 59 0,'-4'-3'507'0,"3"-2"7"0,1 5 4 0,-4-4-2 15,4 4-11-15,-2-5-19 0,2 5-26 0,-3-2-33 16,3 2-39-16,0 0-32 0,0 0-27 0,0 0-16 15,0 0-25-15,12 8-19 0,-5 1-24 0,2-4-23 16,0 2-18-16,1 0-11 0,3 2-26 0,4 0-17 16,2-2-15-16,1 0-6 0,6 1-18 0,5-3-5 15,-2-2-12-15,2-2-4 0,3-1-14 0,-6-2-9 16,8-4-3-16,-4 1-6 0,-1-4-20 0,-1-1 11 16,-4-1-9-16,2 4-22 0,0-5-18 0,-1 0 0 15,0 1 0-15,-7 2 0 0,-3 0 0 0,-1 0 0 16,-3 5 0-16,0-1 0 0,-3 2 0 0,1-2 0 15,-3 5 0-15,-1-1 0 0,0 4 0 0,1 0 0 16,2 1 0-16,-1 2 0 0,-1 2 0 0,1-1 0 16,1 2 0-16,3 3 0 0,2-1 0 0,1 2 0 0,0-4 0 15,1 3 0-15,3-5 0 0,7 2 0 0,1-4 0 16,-9-1 0-16,12-3 0 0,-3 1 0 16,2-5 0-16,-2 0 0 0,-1-1 0 0,-6 0 0 0,1 0 0 15,0-2 0-15,-1 2 0 0,0-3 0 0,-1-1 0 16,2 0 0-16,-4 3 0 0,0 0 0 0,0 3 0 15,-5-4 0-15,-1 3 0 0,1 1 0 0,-1 1 0 16,-1 2 0-16,3 0 0 0,-5 0 0 0,5-1 0 16,-4 3 0-16,7-1 0 0,-4 2 0 0,6-3 0 15,-1 0 0-15,1 2 0 0,3-6 0 0,-2 2 0 16,2 1 0-16,5-7-164 0,-7 3-351 0,11-3-150 16,-13 2-477-16,2-2-1236 0,-2 0 547 0</inkml:trace>
  <inkml:trace contextRef="#ctx0" brushRef="#br0" timeOffset="13067.48">15212 7083 3 0,'-9'-4'416'0,"1"4"1"0,-2-4 24 16,2 1 0-16,4 2 7 0,-2 1-13 16,6 0 2-16,-9-1-25 0,9 1-28 0,0 0-30 15,-8-1-22-15,8 1-18 0,0 0-10 0,0 0-9 0,0 0-15 16,0 0-16-16,32 2-2 0,-11-2-34 0,-1 3-13 15,11-2-19-15,2 2-16 0,5-2-10 0,12 3-18 16,5 0-17-16,0-1-12 0,1 1-13 0,-1-3-11 16,3 3-6-16,-3-2-15 0,0 3-6 0,2-5-5 15,-6 1-33-15,3 1-34 0,-16 0 0 0,3-2 0 16,-4 1 0-16,2-1 0 0,-6 0 0 0,-1 1 0 16,-5-2 0-16,-7 0 0 0,-2 0 0 0,-4 0 0 15,-5-1 0-15,0 0 0 0,0 0 0 0,-4-1 0 16,-4-1 0-16,-1 1-140 0,0 3-56 0,0 0-48 15,-9-7-55-15,-1 4-57 0,-3 2-55 0,-8 1-68 16,3 1-68-16,-12 0-374 0,2 2-996 0,8-1 442 16</inkml:trace>
  <inkml:trace contextRef="#ctx0" brushRef="#br0" timeOffset="13381.95">15486 7235 264 0,'-17'0'419'0,"0"-2"13"0,3 1 24 0,2 1 22 0,2-3-1 16,1 2-13-16,3-1-25 0,-2 1-32 16,4 0-31-16,4 1-33 0,-4-3-29 0,4 3-17 0,0 0-27 15,0 0-22-15,17-3-22 0,0 0-23 0,3-2-18 16,11 5-16-16,6-1-20 0,2 0-15 0,20 0-13 16,-5 0-11-16,3 2-18 0,-2-1-8 0,4 1-23 15,-5 1-4-15,1-1-11 0,-3-1-14 0,-1 0-3 16,-12 3-9-16,-2-6 0 0,-3 3-9 0,-3 0 6 15,-7-1-1-15,-5 1-2 0,-1-1-1 0,-4 1-5 16,-1 0 11-16,-3-1 9 0,-3 1 5 0,-1 0 0 16,-1-1-1-16,-5 1-1 0,7-3-1 0,-2 1-30 15,-5 2-16-15,5-2-31 0,-3-2-54 0,-2 4-67 16,0 0-82-16,8-4-69 0,-4 3-83 0,-4 1-98 16,11-1-484-16,-3 0-1066 0,0-2 471 0</inkml:trace>
  <inkml:trace contextRef="#ctx0" brushRef="#br0" timeOffset="14815.93">25126 7041 411 0,'-9'-3'439'0,"1"0"23"0,-3 2 13 0,2 0-4 0,0 0-11 16,4-2-11-16,-2 2-18 0,1 0-8 16,6 1-15-16,-7-3-25 0,7 3-15 0,-7 0-24 15,7 0-26-15,0 0-13 0,0 0-19 0,0 0-12 0,0 0-13 16,22 1-13-16,-3 2-18 0,13 1-17 0,4-2-15 15,19 2-17-15,-3-1-28 0,7 1-153 0,4-2 0 16,-2-2 0-16,2 3 0 0,29-2 0 0,-31-1 0 16,1-1 0-16,0-1 0 0,-1-1 0 0,-4 0 0 15,-2 0 0-15,-2-1 0 0,-17 4 0 0,0-1 0 16,-3 0 0-16,0-3 0 0,-5 2 0 0,-5-1 0 16,-6 0 0-16,-4 0 0 0,-2 3 0 0,0-3 0 15,-5 2 0-15,0-3 0 0,-2 0 0 0,0 1 0 16,-3-2 0-16,-2 2 0 0,1 3-340 0,-8-7-121 15,-1 6-54-15,-5-1-56 0,-6 3-480 0,-1-3-1138 16,-7 2 503-16</inkml:trace>
  <inkml:trace contextRef="#ctx0" brushRef="#br0" timeOffset="15065.59">25298 7136 212 0,'-13'0'462'15,"-1"-1"18"-15,1 2 22 0,4-2 17 0,1 2-6 16,1-1-29-16,7 0-35 0,-9-2-34 0,9 2-32 16,0 0-24-16,0 0-26 0,23-7-29 0,-5 1-29 15,17 2-22-15,1 0-23 0,18 0-26 0,1 2-24 16,4-4-15-16,-1 1-19 0,8-1-18 0,-1 0-34 0,24-1-17 16,-26 1-33-16,1 0-24 0,1-3-26 0,-2 3-18 15,-1-4-17-15,-2 3-19 0,-2-2-10 0,-7 2-13 16,1-1-11-16,-19 3-16 0,3 0-25 15,-8 1-30-15,3-5-35 0,-4 3-52 0,-10 3-60 0,-4-3-108 16,-2 0-457-16,2 2-950 0,-2-3 421 0</inkml:trace>
  <inkml:trace contextRef="#ctx0" brushRef="#br0" timeOffset="15249.79">27400 7004 4403 0,'-9'0'152'0,"1"-2"-64"15,2-1-56-15,-1 2-52 0,2 0-75 16,-1-1-52-16,6 2-32 0,-6-2-40 0,6 2-69 0,0 0-334 16,0 0-672-16,0 0 297 0</inkml:trace>
  <inkml:trace contextRef="#ctx0" brushRef="#br0" timeOffset="16866.09">3377 8021 378 0,'-6'-3'377'0,"3"0"5"16,2-1 12-16,1 4-10 0,-4-4 4 0,4 4-17 15,-1-3-23-15,1 3-28 0,0 0-31 0,0 0-23 16,-3-4-16-16,3 4-18 0,0 0-5 0,0 0-20 16,0 0 0-16,0 0-11 0,0 0-12 0,0 0-6 15,3 11-17-15,-3-6-16 0,1 0-5 0,-1-5-10 16,0 7-12-16,0-4-13 0,2 5-9 16,0-6-8-16,-2 2-9 0,0-1-4 0,4 2-13 0,2-1-5 15,-1 0 1-15,3 0-13 0,2-3 0 0,12 2-1 16,5-3-5-16,4-3-8 0,-1 2-4 0,5-3-1 15,1 0-5-15,3-2 6 0,-2-2-8 0,13-4-2 16,-13 2 3-16,-1-1-9 0,-2-1 4 0,2 0-5 16,1 1 1-16,2-1 2 0,-4 1-6 0,-2 3 4 15,-2-1-6-15,-4 5-1 0,-5-1 6 0,-3 3-8 16,-5 2 1-16,5 1 2 0,2 5-5 0,-3 1 2 16,1 1-4-16,-3 3 6 0,3 0 0 0,-2 1-1 15,-2 1 3-15,7 2-1 0,0 2-5 0,-3-6 7 0,4 5 1 16,3-5-3-16,-2 0-2 0,-4-4-4 15,11 0 5-15,-2-5 0 0,2 1-6 0,1-2-3 16,0-3 5-16,-1-4-3 0,1 2 1 0,1-4-1 16,-2-1-6-16,-2-3 9 0,0 0-2 0,1-4 3 0,-6-1-2 15,5 1 3-15,-3 1 6 0,1-2-8 16,-5 0-4-16,-6 5 7 0,2-1 0 0,-3 4 11 16,-2-1-15-16,1 4-2 0,-5 3 4 0,4 1 2 15,0 2-7-15,-3 1 7 0,5 1 0 0,-2 4-1 16,0-1 0-16,3 3 1 0,2 0-2 0,-1 3 0 0,2-2 9 15,-3 2-12-15,5-3 4 0,1-1-4 16,1 3 1-16,5-1 4 0,-8-4 3 0,2-3-1 0,6 5-6 16,2-7 5-16,-10-1-4 0,11-1 3 15,-3 0-1-15,3-2 2 0,-3-2 0 0,-1-1 3 0,2-1-8 16,0-2-1-16,-2 0 5 0,0-1-2 0,1 3 4 16,-2 0-2-16,-7 2-4 0,1-1 4 0,-3 0 0 15,1 2-6-15,-5 1-2 0,1 3 1 0,-3-1 10 16,-1 0-2-16,3 2 4 0,-5 0 3 0,-3 2 7 15,3 0 2-15,-2 1-3 0,-2 0-3 0,1-1 1 16,-4 3-6-16,6 0 2 0,-6 0-4 0,4-1-14 16,0 0-21-16,-1-1-37 0,1-1-42 0,-1 0-65 15,-4-2-81-15,11 1-91 0,-11-1-112 0,16-1-127 16,-10-2-350-16,2-4-1010 0,-1 3 447 0</inkml:trace>
  <inkml:trace contextRef="#ctx0" brushRef="#br0" timeOffset="49765.55">9141 8136 3438 0,'0'-6'226'0,"-1"0"-31"0,-2 0-55 0,1 0-12 15,-1 0 50-15,1 1 21 0,-1 0 16 0,3 2-8 0,0 3-8 16,-1-8 9-16,0 6-19 0,1 2-10 0,-3-6-15 16,3 6-24-16,0 0 4 0,0 0-14 0,0 0 4 15,0 0-21-15,16 9 8 0,-8-3-15 0,1-1-6 16,4 2-1-16,-3 1-17 0,0 0-10 0,4 2 2 15,-2-3-10-15,3 4-11 0,-1-1 1 0,2-1-10 16,0 2 0-16,2-6-8 0,-4 2-1 0,7-4-3 16,-6 0 0-16,5-2-1 0,0 0 3 0,-2-1-3 15,2-1 20-15,2-3-20 0,-2 1-1 0,7-5 4 16,-7 1-3-16,7-4-6 0,-9 4-2 0,3-3 5 0,-1 0-2 16,-2 3 9-16,2-2-13 0,-3 3-10 15,2 3 7-15,0 1-6 0,-2 0 1 0,-1 4 3 16,1 1 3-16,-3 1-4 0,2 4 2 0,0 2-7 15,0 2 1-15,-3-1-10 0,2 3 13 0,-1-1-7 0,0-1 0 16,2 1-8-16,0-1 0 0,0 0 0 0,-2-3 0 16,4-1 0-16,-4-2 0 0,4-2 0 15,-1-1 0-15,1-2 0 0,1-1 0 0,-1-2 0 0,2-1 0 16,-2-1 0-16,0-3 0 0,0-2 0 0,-3 2 0 16,2-2 0-16,-2-2 0 0,3 0 0 0,-1 1 0 15,-1-1 0-15,-2 1 0 0,0-3 0 0,0 3 0 16,-2 4 0-16,-1 0 0 0,1 2 0 0,-2 1 0 15,3 2 0-15,-1 1 0 0,0 3 0 0,1 1 0 16,2 3-2-16,1 0-5 0,-6 1-9 0,8 2 8 16,0 1 11-16,-2-1 1 0,1-3-7 0,0 1-1 15,2-1 3-15,-1 1 0 0,3-2-10 0,1-1 14 16,1 0 12-16,-5-1-21 0,5-4 3 0,5 0 7 16,-9-4 1-16,3 1-8 0,-2-2 5 0,0-1 4 15,0-1-1-15,-1 0-1 0,-1-2 0 0,-3 1-2 16,2-3-2-16,-3 1 8 0,2 0-8 0,-4-1-2 15,-2 4-1-15,0-1 3 0,1 2 5 0,-2 1-5 0,-1-1 0 16,2 4 0-16,-3 1 0 0,2 1 0 0,-2 1-4 16,4 0 3-16,-2 2-14 0,-2-1-16 15,2 0-18-15,2 1-23 0,-2 2-28 0,0-2-27 0,1 2-33 16,-1 1-39-16,3-2-51 0,-1-2-59 0,-2 0-68 16,0 0-90-16,4 0-125 0,-3-4-315 0,-1 0-982 15,0-1 435-15</inkml:trace>
  <inkml:trace contextRef="#ctx0" brushRef="#br0" timeOffset="59848.78">14766 8148 70 0,'-3'-3'465'0,"-1"-2"-1"0,2 2 7 0,-1-1 12 16,3 4-12-16,-4-3-18 0,4 3-33 0,-5-2-23 0,5 2-38 16,0 0-19-16,-1-4-27 0,1 4-24 0,0 0-6 15,0 0-2-15,0 0-17 0,0 0-10 16,0 0-21-16,0 0-11 0,9 8-27 0,-4-5-18 16,0 0-17-16,3-1-11 0,2 3-15 0,1-2-15 0,3 0-11 15,4-1-5-15,3 1-14 0,0-3-14 0,0-1-6 16,7-1-5-16,4-1-7 0,0-2-7 0,-1 0-6 15,1-3-11-15,-4 1 0 0,1-1-33 0,-1 1 0 16,-1-1 0-16,0 2 0 0,-8 0 0 0,-1 1 0 16,-3 2 0-16,1-1 0 0,-2 3 0 0,-2 2 0 15,0 2 0-15,1 1 0 0,-3 1 0 0,5 5 0 16,-2 1 0-16,0 0 0 0,-2 0 0 0,1 2 0 16,-1 1 0-16,1 0 0 0,-2-2 0 0,4-1 0 15,-1 3 0-15,2-4 0 0,-1 1 0 0,4-4 0 16,3-1 0-16,0-1 0 0,1-5 0 0,6-1 0 15,0-1 0-15,-2-3 0 0,1-3 0 0,0 0 0 16,-1-2 0-16,1 0 0 0,-4-5 0 0,5 0 0 16,-6-1 0-16,1 1 0 0,-1-2 0 0,5-1 0 15,-12 5 0-15,3 2 0 0,-3 1 0 0,2 3 0 16,0 2 0-16,-4 2 0 0,-1 1 0 0,5 6 0 16,-6-1 0-16,2 2 0 0,5 3 0 0,0 2 0 0,-3-2 0 15,4 5 0-15,-2-2 0 0,1 0 0 0,6 3 0 16,-7-2 0-16,2-3 0 0,1 0 0 0,2-2 0 15,0-2 0-15,1-1 0 0,2-1 0 16,2-1 0-16,1-2 0 0,2 0 0 0,-4-5 0 0,5-1 0 16,-3-2 0-16,-2 2 0 0,-1-5 0 0,0 3 0 15,0-3 0-15,-4 1 0 0,4-3 0 0,-3 0 0 16,-3 3 0-16,-1 0 0 0,0 1 0 0,-3 2 0 16,3 1 0-16,-4 2 0 0,-1 2 0 0,5 1 0 15,-7 2 0-15,1-1 0 0,3 2 0 0,-3 2 0 16,4-1 0-16,-7 4 0 0,5-3 0 0,-1 1 0 15,2 1 0-15,-2-1 0 0,0 1 0 0,5-3 0 16,-5 2 0-16,1-1 0 0,0-1 0 0,5-1 0 16,0-1 0-16,-6-2 0 0,7-2 0 0,-2 2 0 15,0-2 0-15,1 0 0 0,-1-3 0 0,4 0 0 16,-3-3 0-16,2 1 0 0,-1 1 0 0,-1-1 0 16,3 1 0-16,3-1 0 0,-4 2 0 0,7 0 0 15,-9 4 0-15,3-1 0 0,-4 7 0 0,1-1 0 0,1 0 0 16,-2 4 0-16,1 1 0 0,-4 0 0 15,1 3 0-15,-2-1 0 0,4 2 0 0,-8-1 0 0,4 0 0 16,-1-1 0-16,-4-2 0 0,5 2 0 0,-2 0 0 16,-2-3 0-16,0-3 0 0,0 2 0 0,-3-2 0 15,4-3 0-15,-1 1 0 0,2-5 0 16,3 3 0-16,1-3 0 0,2 0 0 0,1-3 0 0,-3 0 0 16,2 1 0-16,0-2 0 0,1-1 0 0,0 0 0 15,-2 0 0-15,1 1 0 0,-1 0 0 0,-3 1 0 16,-3 2 0-16,1 1 0 0,-2 1 0 0,0 2 0 15,0 0 0-15,3 2 0 0,-3 2 0 0,-1-1 0 16,4 1 0-16,-3 3 0 0,-2-1 0 0,2 2 0 16,-1-1 0-16,3 0 0 0,4 0 0 0,-4 0 0 15,4 0 0-15,1-3 0 0,3 0 0 0,-1-2 0 16,2-1 0-16,-1-2 0 0,3 0 0 0,-2-1 0 16,2-3 0-16,-1 2 0 0,-2-4 0 0,-2-1 0 15,2 2 0-15,0-4 0 0,-3 2 0 0,1-2 0 16,-1 0 0-16,-2 2 0 0,-1-2 0 0,-2 3 0 15,-2 0 0-15,2 1 0 0,-6 3 0 0,5-2 0 16,-3 3 0-16,-3-3 0 0,7 3 0 0,-6 2 0 16,2 0 0-16,0 0-255 0,-1 0-331 0,5 2-125 0,-1-2-396 15,8 1-1198-15,-2-2 529 0</inkml:trace>
  <inkml:trace contextRef="#ctx0" brushRef="#br0" timeOffset="59982.81">19057 8081 62 0,'0'0'475'16,"4"1"-7"-16,-4-1-12 0,0 0-24 0,0 0-36 16,0 0-46-16,0 0-67 0,0 0-91 0,0 0-115 15,9 1-145-15,-4-1-166 0,-5 0-248 0,10 0-522 16,-10 0 231-16</inkml:trace>
  <inkml:trace contextRef="#ctx0" brushRef="#br0" timeOffset="70167.25">1211 11739 278 0,'-8'-2'372'0,"3"-2"-9"15,0 1-14-15,1 1-10 0,-3-1-9 0,4 0-33 16,3 3-14-16,-4-3-31 0,4 3-14 0,0 0-10 16,0 0-4-16,0 0-4 0,0 0-9 0,0 0-10 15,13 7 6-15,-5-1-1 0,-2 2-1 0,1 1-8 16,-1 0-4-16,4 6-7 0,-1-1-2 0,0 1-9 16,0 3-13-16,-3-2-10 0,2 2-15 0,0-2-11 15,2 0 4-15,-5-1-12 0,4-1-8 0,-1 0-2 16,-2-4-5-16,3-2 4 0,-3-1 5 0,3-2-13 0,3 0 6 15,-1-5 6-15,8-3-5 0,-1-5 6 16,13-8 4-16,-3-4-10 0,17-15 0 0,-3 0-6 16,-1-4-6-16,4-2-61 0,-2-1-33 0,15-24 0 15,-20 23 0-15,2-3 0 0,-5 2 0 0,0 3 0 16,-2 4 0-16,-7 14 0 0,-3 1 0 0,-4 3 0 0,-1 4 0 16,-4 5 0-16,0-1 0 0,-4 4 0 15,-2 2-41-15,-3 1-254 0,2 3-74 0,-3 1-70 16,-4 0-103-16,0 0-543 0,7 10-1174 0,-7-10 520 15</inkml:trace>
  <inkml:trace contextRef="#ctx0" brushRef="#br0" timeOffset="71315.42">4034 11937 230 0,'0'0'333'0,"-8"2"7"0,8-2-4 0,-5 1 0 0,5-1-12 15,-7 0-10-15,7 0-13 0,0 0-25 0,-7 1-16 16,7-1-18-16,0 0 0 0,0 0 2 0,0 0 10 15,0 0 2-15,11 7-4 0,-4-4-9 0,-2-1-5 16,7 0-11-16,3 2-15 0,3-2-7 0,9 1-9 16,5-2-12-16,5-4-24 0,18 1-15 0,2-1-22 15,6-2-4-15,4-1-16 0,-1 1-2 0,23-4-13 16,-26 3-12-16,30-1-6 0,-30 2-10 0,5-2-18 16,-6 3-27-16,-3-1-32 0,-9 0-29 0,-8 1-30 15,-8 1-44-15,-2 2-33 0,-2-2-33 0,-12 1-42 16,-7 1-18-16,-3 0-18 0,-3 2-30 0,-5-1-50 15,0 0-50-15,-19 6-55 0,-8 0-273 0,0 1-782 16,-10 0 346-16</inkml:trace>
  <inkml:trace contextRef="#ctx0" brushRef="#br0" timeOffset="71599.73">4245 12098 362 0,'-11'0'379'15,"6"-1"20"-15,-2 0 1 0,-1 2 10 0,8-1 3 16,-12 1-8-16,8-1-19 0,4 0-30 0,-8-2-31 16,8 2-31-16,0 0-29 0,0 0-25 0,0 0-20 0,0 0-22 15,0 0-18-15,32-4-13 0,-3 2-20 0,7 2-16 16,18-3-12-16,-2 1-11 0,2-1-10 16,6 1-12-16,0 1-5 0,-2-1-13 0,3 1-4 15,-2-2-8-15,-3 2-2 0,1 0-5 0,0-3-5 0,-6 3-8 16,-15 0-2-16,2 0-4 0,-7-3 1 0,-1 3-5 15,-8 0-5-15,-5-1 1 0,-4 1-4 16,-2 0-3-16,-5 0-11 0,2 1-18 0,0-2-26 0,-8 2-39 16,7-1-49-16,-7 1-71 0,0 0-66 0,0 0-74 15,0 0-98-15,0 0-437 0,7 4-946 0,-7-4 419 16</inkml:trace>
  <inkml:trace contextRef="#ctx0" brushRef="#br0" timeOffset="72649.42">12703 12084 150 0,'-10'0'327'0,"-2"0"3"0,-1-1 0 0,2 0 4 16,-1-1 13-16,1 2 5 0,1-2 5 0,-2 2-4 15,5-1-7-15,-1 0-5 0,0-1-5 0,2 2-10 16,-2-1-5-16,8 1-7 0,-9 0-15 0,9 0-14 15,-8-1-14-15,8 1-12 0,-5-3-20 0,5 3-3 16,0 0-21-16,0 0-15 0,0 0-4 0,0 0 4 0,0 0-6 16,0 0-5-16,21 7-6 0,-1-4-7 15,7-3-9-15,9 4-149 0,1-2-18 0,19-1 0 0,3 3 0 16,5-2 0-16,29 3 0 0,-3-2 0 0,0-5 0 16,1 6 0-16,6-4 0 0,7 0 0 0,0 0 0 15,0 0 0-15,-2-5 0 0,-1 6 0 0,-6-1 0 16,-29 0 0-16,1 0 0 0,-2-2 0 0,32 1 0 15,-37-1 0-15,-2-1 0 0,-5 0 0 0,-14 1 0 16,-1-1 0-16,-5 0 0 0,-2 1 0 0,-12-2 0 16,1 3 0-16,-7 0 0 0,-1-2 0 0,-3 2 0 15,-3-1 0-15,-1 1 0 0,-1-2 0 0,-4 3 0 16,3-2 0-16,-3 2 0 0,0 0 0 0,0 0 0 16,-18 0 0-16,6 2-404 0,-1 2-167 0,1-1-78 15,-8 3-446-15,0 2-1185 0,2-4 524 0</inkml:trace>
  <inkml:trace contextRef="#ctx0" brushRef="#br0" timeOffset="73098.92">12939 12260 310 0,'-13'-1'381'0,"1"0"0"0,2-2 11 0,-1 1-1 16,0 1-2-16,4 1-14 0,1-2-17 0,1-1-20 0,5 3-18 15,-12-2-19-15,9 0-12 0,3 2-12 0,-6-3-12 16,6 3-8-16,0 0-8 0,-6-1-13 16,6 1-2-16,0 0-11 0,0 0-3 0,0 0-1 0,0 0-11 15,0 0-6-15,24-4-3 0,-11 4-14 0,7 5-12 16,9-5-11-16,3 0-10 0,6 0-15 0,13 0-11 15,0 1-9-15,8 2-6 0,1-1-97 0,31 3-14 16,-27-4 0-16,29 6 0 0,-2 0 0 0,-26-4 0 16,27 4 0-16,1-3 0 0,-30-1 0 0,2 3 0 15,-1-5 0-15,2 3 0 0,-4-3 0 0,-5-1 0 16,-2-1 0-16,-1 3 0 0,-21-3 0 0,0 1 0 16,-2-5 0-16,-9 4 0 0,-4-1 0 0,-2 1 0 15,-5 1 0-15,1-3 0 0,-5 2 0 0,-1 1 0 0,0-1 0 16,-6 1 0-16,9 1 0 0,-4 0 0 0,-5-1 0 15,0 0 0-15,8-1 0 0,-8 1 0 16,0 0 0-16,8 0 0 0,-8 0 0 0,4 4 0 16,-4-4-105-16,6 2-413 0,-5 0-121 0,-1-2-517 0,4 6-1250 15,-4-6 553-15</inkml:trace>
  <inkml:trace contextRef="#ctx0" brushRef="#br0" timeOffset="79599.3">19558 12039 13 0,'-4'-4'419'16,"-1"0"2"-16,5 4 17 0,-4-3-9 0,3-1-18 15,1 4-31-15,-6-1-35 0,6 1-20 0,0 0-11 0,0 0-7 16,0 0-7-16,5 10-10 0,-3-4-12 16,2 2-7-16,1-1-10 0,0 1-15 0,1 1-10 0,0-1-7 15,1 2-12-15,1-1-18 0,1-2 1 0,6 2-8 16,-2-2-9-16,4 0-18 0,-2 0 5 0,4-4-11 15,4-2-10-15,-2 1-12 0,7-3-3 0,0 0-12 16,4-3-15-16,-1-2-3 0,-3 0-64 0,1-2-40 16,2 0 0-16,-7 1 0 0,4-6 0 0,-7 6 0 15,6-4 0-15,-7 3 0 0,0 2 0 0,-3-1 0 16,2 2 0-16,-1 1 0 0,-4 2 0 0,-1 2 0 16,1 3 0-16,-4-1 0 0,3 2 0 0,4 3 0 15,-3 2 0-15,2 1 0 0,-4 0 0 0,3 0 0 16,1 1 0-16,-1 0 0 0,2-2 0 0,0 3 0 15,0-4 0-15,1 0 0 0,1-2 0 0,-2-1 0 16,3-2 0-16,-1 0 0 0,2-3 0 0,-1-2 0 16,1-2 0-16,-1 2 0 0,-1-3 0 0,0 0 0 15,2-1 0-15,-1-2 0 0,-3-1 0 0,2 0 0 0,-1-2 0 16,5-3 0-16,-7 4 0 0,0 0 0 16,-1 1 0-16,-3 1 0 0,-1 3 0 0,3 0 0 15,-5 0 0-15,0 3 0 0,4 0 0 0,-4 2 0 0,2 3 0 16,-2-1 0-16,2 2 0 0,-1 1 0 0,0 3 0 15,-1-1 0-15,0 0 0 0,2 2 0 0,4-1 0 16,0 2 0-16,-4-5 0 0,2-1 0 0,0 1 0 16,5 0 0-16,-2-3 0 0,2-1 0 0,0-2 0 15,0 0 0-15,0-1 0 0,-4-1 0 0,0 1 0 16,4-3 0-16,-3-1 0 0,3-1 0 0,-1-2 0 16,1 2 0-16,-2 0 0 0,-3-1 0 0,4-1 0 15,-2 2 0-15,-6 1 0 0,5 1 0 0,-4-1 0 16,2 0 0-16,-6 5 0 0,2 0 0 0,-2 0 0 15,-1-2 0-15,2 3 0 0,0 0 0 0,-7 0 0 16,9 3 0-16,-2-2 0 0,-1 1 0 0,-2 3 0 16,2-3 0-16,-1 2 0 0,2 0-150 0,-2-2-485 15,0 2-600-15,5-2-1337 0,1 1 591 0</inkml:trace>
  <inkml:trace contextRef="#ctx0" brushRef="#br0" timeOffset="80581.75">24836 12123 316 0,'0'0'462'0,"0"0"-7"0,0 0-8 0,0 0-8 16,0 0-11-16,0 0-14 0,0 0-16 0,-14 9-21 16,13-5-16-16,0 1-23 0,1 2-21 0,-2 2-29 15,2 2-23-15,0 0-24 0,2-1-20 0,1 1-17 16,1 1-12-16,1-1-1 0,3 1-24 0,0-2-10 15,3 2-5-15,1-6-1 0,3 3-18 0,4-3-23 16,-2-3 11-16,2-1-7 0,0 1-5 0,3-8-16 16,0 1 7-16,4-2-4 0,-4 0-1 0,-3-1-4 15,3 0-2-15,-4-3-30 0,9-1-59 0,-9-1 0 16,0 2 0-16,1-1 0 0,-1-1 0 0,-2 0 0 16,-3 1 0-16,1 4 0 0,-4-2 0 0,-1 3 0 15,-2 3 0-15,-1 2 0 0,1 1 0 0,-2 0 0 0,-5 0 0 16,12 2 0-16,-7 1 0 0,-1 4 0 0,2-1 0 15,2-2 0-15,-4 4 0 0,4 0 0 0,-2 0 0 16,-2 0 0-16,6 0 0 0,-2-2 0 0,0 0 0 16,1 0 0-16,3-4 0 0,1 3 0 0,1-3 0 15,-1-1 0-15,1 0 0 0,3-3 0 0,-1-1 0 16,-3-1 0-16,4-2 0 0,-1-2 0 16,2 1 0-16,-4-4 0 0,4 0 0 0,-1 4 0 0,-2-5 0 15,-1 1 0-15,-1 4 0 0,1-1 0 0,-4 1 0 16,2 3 0-16,-5 0 0 0,1 2 0 0,1 0 0 15,-3 2 0-15,3 2 0 0,-2 0 0 0,0 2 0 16,-2-2 0-16,3 3 0 0,-3-2 0 0,3 5 0 16,2 0 0-16,-3 0 0 0,0-4 0 0,6 3 0 15,-3 0 0-15,2-3 0 0,4 2 0 0,-4-2 0 0,3-2 0 16,2 0 0-16,1-1 0 0,0-1 0 16,1 0 0-16,-1-1 0 0,-2-2 0 0,3-1 0 15,-6 3 0-15,1-4 0 0,-1 2 0 0,5-2 0 0,-3-2 0 16,2 1 0-16,-2 2 0 0,2-3 0 0,-4 3 0 15,-1 2 0-15,-1 0 0 0,1 2-234 16,2-1-229-16,-3 1-94 0,3 1-116 0,5-1-371 0,0 0-1131 16,8 1 500-16</inkml:trace>
  <inkml:trace contextRef="#ctx0" brushRef="#br0" timeOffset="82698.2">2916 12975 291 0,'1'-5'412'16,"-1"-3"2"-16,1 6 0 0,1-1-2 0,-2 3-15 0,6-6-4 15,-2 5-6-15,-4 1-13 0,10 1-16 0,-1 2-9 16,-2 1-13-16,0-1-18 0,3 6-12 0,-1-1-17 16,0 4-20-16,4 3-16 0,-4-2-18 15,4 1-19-15,-2 2-25 0,2-2-18 0,4-2-3 0,-5 0-21 16,5 0-15-16,-3 0-9 0,5-3-7 0,1 0-8 16,-1-1-13-16,-3-3-10 0,3-2-5 0,2-1-7 15,1-2-3-15,-2 1-9 0,3-3-6 0,5-3-3 16,-1-3-43-16,-1 2-11 0,-2-5 0 0,-1 5 0 15,1-11 0-15,-2 3 0 0,4-3 0 0,-5 0 0 16,2 2 0-16,-4-1 0 0,-3 5 0 0,-1 2 0 16,0 0 0-16,-3 4 0 0,-2 3 0 0,0-2 0 15,2 3 0-15,-2 1 0 0,0 0 0 0,3 4 0 16,-3-1 0-16,6 6 0 0,-5-3 0 0,3 5 0 16,-2-5 0-16,4 6 0 0,0-3 0 0,2 2 0 15,-2-3 0-15,3 2 0 0,0-2 0 0,2-1 0 16,-2-1 0-16,0-2 0 0,3 1 0 0,-2-5 0 15,1 0 0-15,-2-4 0 0,1 2 0 0,0-1 0 16,-2-4 0-16,2 1 0 0,-5-2 0 0,2-2 0 16,2 1 0-16,-5-3 0 0,4 1 0 0,-3 0 0 15,1-2 0-15,-1 2 0 0,-5 3 0 0,3 2 0 16,-3-2 0-16,1 5 0 0,0-2 0 0,1 1 0 16,-1 4 0-16,1-2 0 0,-1 5 0 0,2 1 0 15,-3 0 0-15,4-1 0 0,-2 5 0 0,0-2 0 0,4 0 0 16,0 3 0-16,-3-3 0 0,-1 1 0 0,5-2 0 15,-5 0 0-15,2-1 0 0,3 1 0 0,-3-2 0 16,-1-1 0-16,4 0 0 0,0-2 0 0,2-2 0 16,-1-1 0-16,0-2 0 0,0-1 0 0,0 0 0 15,0 0 0-15,-3 0 0 0,3-1 0 0,-7 0 0 16,7 0 0-16,-1-3 0 0,-3 5 0 16,-4 0 0-16,3 0 0 0,0-1 0 0,-3 3 0 15,-1 1 0-15,1-3 0 0,2 1 0 0,-6 3 0 0,0 0 0 16,2-1 0-16,0 1 0 0,-8 1 0 0,19-1 0 15,-11 1 0-15,-1-1 0 0,1 1 0 0,-8 0-269 16,14-2-124-16,-14 2-97 0,8-3-113 0,-8 3-470 16,0 0-1163-16,0 0 515 0</inkml:trace>
  <inkml:trace contextRef="#ctx0" brushRef="#br0" timeOffset="97499.71">7039 14126 280 0,'-3'-5'381'0,"2"3"9"0,0-3-5 0,1 5-5 16,0-9-20-16,0 9-33 0,0-3-25 0,0 3-24 15,2-2-9-15,-2 2 1 0,0 0-4 0,9 5-8 16,-4 1-11-16,2 3-13 0,0-1-13 0,2 1-16 16,1 2-13-16,2 2-9 0,2-1-9 0,-5-3-16 15,5 4-22-15,3-2-7 0,-1 0-6 0,1-4-1 16,2 3-20-16,8-5-3 0,0 0-8 0,-7-2-6 15,12 0-9-15,-1-7-8 0,2 0-1 0,-1-1-9 16,1 1-4-16,-2-5-1 0,3 2 3 0,-2-4 4 16,0-2-6-16,0 0 6 0,-1-2-2 0,-2 1 1 15,1 0-5-15,-1-1 3 0,-2 3-4 0,1 3 1 16,-5 0-5-16,-1 2-6 0,-3 4-1 0,0 0 4 16,0-1-7-16,-1 8 0 0,0-4-4 0,-4 3-7 15,1 0 1-15,2 2-4 0,1 3-9 0,-4-1 5 16,5 0-1-16,-1 3-12 0,-4 0 7 0,6-2 3 15,-1 0-16-15,-2 1 10 0,5-2-6 0,2 1 1 16,3-3 8-16,-4-1-8 0,4-1 1 0,4-3-3 16,-1-1 9-16,0-1-6 0,0-2-2 0,0-1-4 15,3-2 1-15,-1-2-5 0,-1 1 6 0,1-1 1 16,0-2 0-16,-2-1-6 0,4-1 5 0,-4 0 2 16,2 3-4-16,-2 1-6 0,-1 3 0 0,-1-3 4 15,-9 5-1-15,3 3 2 0,6 1 0 0,-11 1-3 16,-2 2 4-16,0 6-6 0,2-4-2 0,-2 5-1 15,1-2 8-15,-1 3-5 0,-5-4 7 0,4 6-6 0,0-2 8 16,-1-1-6-16,1 1-5 0,2-2 8 0,1 1-1 16,0-5 0-16,2 1 1 0,-1-2 3 15,0 1-8-15,5-2 4 0,-1-2-7 0,-2-3 2 16,8-2-8-16,-1-1 7 0,-5-1-3 0,7-1-2 0,-6-3 8 16,-1 3-4-16,2-1-5 0,3-3 12 0,-1-1-2 15,-3 2-4-15,1-3-6 0,-4 5 1 0,1 3 5 16,-2-1-4-16,0 0 4 0,-1 2-1 0,1 2-2 15,-6 2-5-15,5 2 10 0,0 3 5 0,-5 0 2 16,-1 0-8-16,5 1 0 0,-2 4 1 0,3-5 3 16,-5 5-1-16,6 0 0 0,-6-1 1 0,6 0-8 15,-1-2 5-15,2 1 6 0,2-3-1 0,-3 0 0 16,7-3-2-16,-4 0 5 0,7-5-6 0,-1 0 14 16,0-1-10-16,-5 0-2 0,7-2-3 0,-4-1 5 15,1-1-4-15,-8 0 5 0,2 2 17 0,-2 1 5 16,0-4-5-16,-2 4 6 0,2-1-2 0,-4 0 8 15,-2 1-29-15,-1 4-4 0,-1-1 0 0,-1 1 0 16,-1 0 0-16,1-1 0 0,-3 5 0 0,1-3 0 16,-2 2 0-16,3-1 0 0,-3-1 0 0,2 0 0 15,1 3 0-15,-1 0 0 0,-1-2 0 0,1 0-71 16,-3-1-187-16,5 2-107 0,-5-1-107 0,3-1-140 16,-8 0-458-16,7-1-1157 0,-7 1 513 0</inkml:trace>
  <inkml:trace contextRef="#ctx0" brushRef="#br0" timeOffset="103632.29">12616 14100 140 0,'0'0'334'16,"-8"-4"-8"-16,8 4-8 0,-5-4-12 0,3 2-3 15,2 2-5-15,-3-4-23 0,3 4-2 0,0 0-8 0,-2-2-14 16,2 2-10-16,0 0-9 0,0 0-12 0,0 0-13 16,-3-4-9-16,3 4-4 0,0 0-1 0,0 0-12 15,0 0-2-15,0 12-12 0,3-6-9 16,-2-1-7-16,0 1-8 0,2 0-9 0,-1 1-13 0,3 0-5 16,3 3-6-16,-3-2-8 0,3 1-7 0,-2-1-13 15,4 1 4-15,1-2-12 0,-1-1 2 0,1-1-4 16,6 1-9-16,-1-1-4 0,1-1 0 0,5 0-4 15,3 1-9-15,-8-4-4 0,6 0-2 0,-3-1-4 16,1 0 1-16,7-2-6 0,0-3-7 0,-7 1 1 16,8 2-1-16,-10-3-2 0,3 1-5 0,1 0-2 15,2-4 2-15,-5 4-6 0,-2-1 4 0,-1 1 5 16,-4 2-1-16,5 0 0 0,-6 0 6 0,0 1 1 16,1 0-3-16,-4 2 0 0,0 0 6 0,1 1 4 15,-1 2-10-15,0 0 0 0,4-1 1 0,-3 2-7 16,-1 0-4-16,4 1 1 0,-3 0 4 0,0 1-11 15,4-2 7-15,2 1-7 0,-5-1 4 0,7 2-1 16,1-2-4-16,-2-2 1 0,6 0 1 0,-4-1-2 16,2 0 1-16,-1-2-5 0,2 0 6 0,6-3 0 15,-8 3-8-15,3-1 1 0,0-3 11 0,-2 2-8 0,-1-3 0 16,2 0-1-16,5-2-1 0,-8 1-2 16,1 0 2-16,2 2 6 0,-3-2 9 0,2 3 3 15,-1-1 2-15,-2 0 7 0,0 1-1 0,-3 2-14 16,2 1 22-16,1 0-2 0,-5 1-3 0,2 0 0 0,2 1 0 15,0 2 0-15,0 0-5 0,2-1 1 16,-2 1-6-16,3 1-4 0,-3 0 5 0,3 1-13 16,2-4-9-16,-4-1 0 0,5 1 0 0,-4 0 0 15,5-2 0-15,-3 1 0 0,2-2 0 0,6-2 0 0,-2 1 0 16,-4-3 0-16,-5 0 0 0,10 0 0 0,-1-2 0 16,-7 0 0-16,7 0 0 0,-5-1 0 15,3 1 0-15,-3 2 0 0,-4-1 0 0,1 1 0 0,3 2 0 16,-5 1 0-16,-3 2 0 0,-2 0 0 0,1 1 0 15,0 3 0-15,-1 1 0 0,1-1 0 0,2 3 0 16,0 2 0-16,-1-1 0 0,3 2 0 0,-1-2 0 16,2 1 0-16,0-1 0 0,1-1 0 0,8 3 0 15,-4-8 0-15,4 3 0 0,0-3 0 0,2 0 0 16,-8-4 0-16,8-1 0 0,-2-1 0 0,1 0 0 16,-4-5 0-16,-2 4 0 0,0 1 0 0,-4-6 0 15,7 0 0-15,-6 2 0 0,3 0 0 0,-8-2 0 16,5 3 0-16,-1-3 0 0,-1 3 0 0,-3 0 0 15,-2 1 0-15,-1 1 0 0,0-1 0 0,-3 1 0 16,-2 1 0-16,2 2 0 0,-1 0 0 0,1-1 0 16,-3 3 0-16,3-1 0 0,-8 1 0 0,10 0 0 15,-1-1 0-15,-9 1 0 0,9-1 0 0,-5 1-156 16,-4 0-110-16,9-1-71 0,-9 1-74 0,6-1-81 16,-6 1-99-16,0 0-399 0,4-3-1072 0,-4 3 474 15</inkml:trace>
  <inkml:trace contextRef="#ctx0" brushRef="#br0" timeOffset="114165.36">14629 12851 3043 0,'-1'-4'267'0,"1"4"-80"0,-3-3-56 0,3 3 47 16,-3-5 53-16,3 5 3 0,-2-4-14 0,2 4-26 15,0 0-23-15,0 0-7 0,0 0 6 0,0 0-1 16,0 0 2-16,0 0-1 0,4 15 0 0,-2-9-4 16,1 3-2-16,1 1-11 0,0 2-2 0,-1 0-15 15,4 0-2-15,-1 1-9 0,-1 4-10 0,-1-7-11 16,1 0 5-16,-1 1 9 0,2-4 1 0,-2 2-12 16,0-3 3-16,1 0-9 0,-1-1 0 0,1-2-1 15,4 0 2-15,-3-2-8 0,6-4-82 0,3-4-12 16,5-1 0-16,2-7 0 0,4 0 0 0,2-5 0 15,1-1 0-15,11-10 0 0,1-2 0 0,-1 0 0 16,-1-1 0-16,2 1 0 0,-4 3 0 0,5-1 0 16,-11 11 0-16,-3 0 0 0,0 2 0 0,-2 0 0 15,-3 2 0-15,-5 8 0 0,-3-2 0 0,-3 4 0 16,-1 2 0-16,-2-2 0 0,-5 4 0 0,3 0 0 0,-3-1 0 16,0 2 0-16,-4 1 0 0,0 0 0 0,9 0 0 15,-9 0 0-15,0 0-195 0,3 5-153 16,-3-5-73-16,-3 4-74 0,3-4-96 0,-4 5-433 15,4-5-1109-15,-1 4 491 0</inkml:trace>
  <inkml:trace contextRef="#ctx0" brushRef="#br0" timeOffset="119265.63">20473 14092 369 0,'-3'-6'397'0,"2"3"10"16,-1-1-13-16,2-1-23 0,-4 2-36 15,4 3-37-15,-1-4-23 0,1 4-15 0,0 0-4 0,0 0-3 16,0 0-12-16,0 0-17 0,10 15-16 0,-5-10-12 16,1 6-8-16,1-1-15 0,3 3-15 0,1 2-4 15,1-3-12-15,1-1-10 0,0 0-10 0,3 0-8 16,2-3-12-16,1 0-8 0,9-3 9 0,-6-2-5 15,7-2-6-15,2-1-5 0,0-4-2 0,2 1-5 16,0-7 5-16,-1 2-4 0,3-1 4 0,-5-2 4 16,5-3-2-16,-2 1 1 0,-1-1 3 0,0-1-3 15,-1 2 4-15,1 1-8 0,2-1 3 0,-2 0-4 16,-4 6 9-16,-1-3-9 0,1 4 1 0,0 2 5 16,-5 3-2-16,-2 2-13 0,-1 2-4 0,-1 0-8 15,1 3-8-15,-1 3-6 0,1-3-48 0,-2 5 0 16,0-2 0-16,0 3 0 0,0-1 0 0,-2 1 0 15,3-1 0-15,1-2 0 0,-4 3 0 0,11 1 0 16,-8-6 0-16,3-2 0 0,-3 1 0 0,12-3 0 16,-8-2 0-16,-4-1 0 0,10 0 0 0,0-2 0 15,-1-4 0-15,-2 0 0 0,3-2 0 0,-3-1 0 0,0 0 0 16,-7-1 0-16,5-2 0 0,3 0 0 16,0-1 0-16,1 4 0 0,-10 1 0 0,1 3 0 15,-1 0 0-15,0 0 0 0,-3 4 0 0,-2 1 0 0,-1 1 0 16,2 4 0-16,-3 0 0 0,6 0 0 15,-3 6 0-15,2-2 0 0,-3 2 0 0,1 1 0 0,-1 0 0 16,1-1 0-16,4-1 0 0,-4 0 0 16,5 1 0-16,-1-4 0 0,1-1 0 0,1-1 0 0,0-1 0 15,-2-3 0-15,2-2 0 0,3 1 0 0,-5-3 0 16,0-3 0-16,0 0 0 0,10-5 0 0,-7 3 0 16,-6-2 0-16,11-3 0 0,-4-2 0 15,1 0 0-15,-1 0 0 0,-4 3 0 0,1 2 0 0,-2-1 0 16,-1 3 0-16,1 0 0 0,2 4 0 0,-3-1 0 15,-1 4 0-15,2 0 0 0,2 1 0 0,-6 1 0 16,8 3 0-16,-4 0 0 0,0 2 0 0,0 0 0 16,-4-1 0-16,5 4 0 0,6-2 0 0,-4-3 0 15,0 4 0-15,-2-5 0 0,1 0 0 0,3 0 0 16,-2-3 0-16,7-2 0 0,1-1-284 0,-6 2-221 16,7-1-125-16,-7-2-499 0,6-5-1223 0,-1 3 541 15</inkml:trace>
  <inkml:trace contextRef="#ctx0" brushRef="#br0" timeOffset="119882.49">25917 14094 46 0,'-3'-2'192'0,"3"2"-26"0,0 0-15 0,-3-5-17 15,3 5-16-15,0 0-8 0,0 0-11 0,0 0-11 16,0 0-8-16,0 0-7 0,0 0-3 0,0 0-9 0,0 0-2 16,8-2 2-16,-8 2 0 0,0 0 7 0,0 0 15 15,-18 1 18-15,18-1 22 0,-17 0 21 16,4-1 14-16,2 2 14 0,-3 0 17 0,2-1 28 15,0 0 5-15,-1 2 16 0,4 1 11 0,0-3 12 0,1 1 5 16,3-1-3-16,5 0-11 0,-9 1-8 0,9-1-3 16,0 0 9-16,0 0-3 0,19 6-4 15,3-6-21-15,9 1-20 0,3-1-15 0,19 0-8 0,0-3-23 16,4 1-12-16,0 0-15 0,3 0-7 0,3-1-8 16,-4 0-11-16,2 2-11 0,0-2-14 0,-1-4-4 15,0 4-11-15,-5-2-4 0,0 3-4 0,-18-1-4 16,2-2-2-16,-3 0 0 0,-3 2-9 0,-3 2 2 15,-3 0 2-15,-6-4-2 0,-5 2-7 0,-2 2-1 16,-2-3-8-16,-3 3-26 0,-3 0 0 0,1 0 0 16,-5 0 0-16,2-3 0 0,-4 4 0 0,1-5-78 15,-1 5-73-15,0 0-60 0,-10-3-66 16,2 3-56-16,-6 0-48 0,0 2-43 0,-4 3-39 0,0-3-44 16,-10 7-388-16,-2-3-969 0,-1 1 429 0</inkml:trace>
  <inkml:trace contextRef="#ctx0" brushRef="#br0" timeOffset="120215.64">25915 14192 118 0,'-18'2'339'16,"4"-2"-3"-16,2 0 5 0,2-1 13 0,5 1 17 16,-4 0 0-16,9 0-19 0,-11 0-17 0,11 0-14 15,-4-1-14-15,4 1-4 0,0 0-12 0,0 0-13 16,20-4-13-16,-6 3-14 0,4 0-15 0,10-2-8 15,3 2-22-15,2-2-19 0,8 0-14 0,13 1-18 16,-16 0-14-16,18-1-10 0,-3 0-11 0,4 1 1 16,-2 1-20-16,0 0-14 0,1 0-6 0,-3 1-4 15,-2-2-12-15,-13 1-6 0,-1 0-3 0,3 0 14 16,-7 0-20-16,2 0 11 0,-5-2 6 0,-7 3-4 16,-2 0 9-16,-1-1 0 0,-7-1 3 0,-2 2-3 0,-3-1-4 15,1 1-9-15,0-1-4 0,-4 1-10 16,-5 0-1-16,9 1 1 0,-9-1-15 0,9 1-32 15,-9-1-43-15,5 0-51 0,-5 0-56 0,5 3-64 16,-1-2-77-16,-4-1-67 0,8 0-71 0,-3 3-69 16,3-2-79-16,0-1-327 0,0 2-980 0,3-1 433 15</inkml:trace>
  <inkml:trace contextRef="#ctx0" brushRef="#br0" timeOffset="120348.55">27265 14186 359 0,'0'0'395'15,"0"0"0"-15,0 0-42 0,0 0-35 16,-11-7-21-16,11 7-28 0,0 0-35 0,-4-3-56 16,4 3-74-16,0 0-83 0,0 0-103 0,0 0-135 15,0 0-221-15,0 0-474 0,0 0 210 0</inkml:trace>
  <inkml:trace contextRef="#ctx0" brushRef="#br0" timeOffset="131449.07">13358 11307 121 0,'-5'1'143'0,"5"-1"-2"0,-10 2-6 0,2-1-3 15,8-1-3-15,-11 2-7 0,5-2 6 0,6 0 1 16,-11 1 3-16,6-1 1 0,5 0-2 0,-9-3 4 16,3 0 2-16,1 1 7 0,0-1 2 0,1-2 5 15,0 0 6-15,0-1 2 0,2 0 3 0,-1-2 13 16,-2-1 11-16,2-2 1 0,1 2 7 0,-2-1 8 15,3 1 3-15,-2 0 6 0,3-2 6 16,-1 5 4-16,0 0 6 0,1 0 4 0,-3 0 5 0,3 3-3 16,-1-2-1-16,-2 3-7 0,3 2-8 0,0 0-6 15,0 0 5-15,0 0-9 0,0 0-1 0,0 0-9 16,0 0-8-16,0 12-7 0,0-2-14 0,3-3-13 16,-2 3-16-16,2 2-10 0,-1-1-103 0,2-1-26 0,0-2 0 15,1 1 0-15,4-1 0 0,-1-1 0 0,1-3 0 16,3-1 0-16,1-2 0 0,5-3 0 0,3-2 0 15,9-4 0-15,2-3 0 0,3-2 0 16,0-3 0-16,9-5 0 0,-10 0 0 0,13-4 0 0,-3-5 0 16,2 2 0-16,-6 1 0 0,-2-2 0 0,-9 9 0 15,2 0 0-15,-8 4 0 0,-6 4 0 0,-1 1 0 16,-3 1 0-16,-2 3 0 0,-4 1 0 0,-2 2 0 16,0 2 0-16,-1-2 0 0,0 2 0 0,0 0 0 15,-4 2 0-15,3-3 0 0,-3 3 0 0,4-2 0 16,-4 2 0-16,0 0 0 0,0 0 0 0,0 0 0 15,0 0 0-15,9 0 0 0,-9 0 0 0,4 3 0 16,-4-3 0-16,4 5-512 0,-4-5-769 0,3 4-1386 16,-3-4 614-16</inkml:trace>
  <inkml:trace contextRef="#ctx0" brushRef="#br0" timeOffset="142199.49">2010 13297 283 0,'0'0'356'0,"-1"-6"-24"0,1 6-21 0,-2-8-23 15,4 4-22-15,-2 4-19 0,-3-9-13 0,2 5-14 16,-1-1-12-16,1-1-5 0,0 1-13 0,0 0-2 16,-1 0-2-16,1 0-1 0,-2 0-11 15,1-2-10-15,-2 2-9 0,0-1-7 0,-2 0-4 0,1 0-6 16,-4-2-6-16,0 0-8 0,-1 4-8 0,-2-1-6 16,1 1-6-16,-6-4-7 0,0 4-7 0,2 1-6 15,-3-2-3-15,1 2-10 0,0 0-4 0,-1 2-2 16,-3 1-6-16,1-3-6 0,2 5-5 0,-4-4-5 15,2 5 3-15,-2-1-4 0,2 0-4 16,-3 5-1-16,5-5 2 0,-4 4-3 0,2 0 3 0,-8 3 2 16,2 2-1-16,8-2 1 0,-1 1-1 0,-8 3 2 15,4 0-1-15,6-1 3 0,-2 1 0 0,0 3-32 16,-1 3 4-16,7-4 2 0,-6 6 1 0,2-1 1 16,-1 1 4-16,4-1 2 0,-4 1-1 0,9-3-2 15,-5 4 3-15,5-2 1 0,-4 2-4 0,3-4 5 16,3 0-5-16,-2-1 0 0,0 7-3 0,2-4 0 15,2 6 1-15,1-1-3 0,2-6-2 0,-1 6-3 16,3-6 4-16,3 8-1 0,-1 0 0 0,2 0-5 16,0-3 1-16,0 1-5 0,5-1 3 0,-2 0 1 15,1-1-5-15,1 4-1 0,2-5-1 0,1 1 1 16,-2 0 0-16,7 0 4 0,-7 1-2 0,8-5-4 16,-4 3 0-16,8 0 3 0,-4-1-2 0,-2-2 1 15,6 2-2-15,-3-4 2 0,4 3-1 0,0-4 1 16,-5-2-2-16,4 1 3 0,2 0-5 0,-6-5 1 15,5 4 3-15,-5-5-3 0,4 1 7 0,-3-2-8 16,8 3 3-16,-2 2 2 0,-3-7-3 0,2 3-2 16,-2-1 3-16,0-6-5 0,4 6 9 0,-6-3-3 15,1-2 2-15,1-2-6 0,6 3 1 0,-9-4 2 16,3 1 4-16,1-2-2 0,-5 0 0 0,11-2-1 16,0 2 1-16,-1-2 1 0,0-7-2 15,-12 5 2-15,2-3 1 0,0-1 2 0,9 1-2 0,-9-1 0 16,1-1-2-16,4-4-6 0,-8 5 1 0,3-2 2 15,-1-2 4-15,-2 1 5 0,4-6-1 0,-2 6 2 16,-3-4 6-16,1 2 0 0,2-7-4 0,1 1 5 16,-4 1 3-16,0-4-3 0,-5 6-3 0,5-5 6 15,-5 5-4-15,-1-4 4 0,-2 2-11 0,4-4 27 16,-5 4-5-16,3 1-11 0,-3 0 13 0,2-2 8 16,-2 4 3-16,-2-5 2 0,0-4 2 0,2 6 8 15,-7 0 3-15,4-1 3 0,-2-1 0 0,-4-3-62 16,3 2-3-16,-2-2 0 0,0 5 0 0,0-6 0 15,-6 0 0-15,4 1 0 0,0 5 0 0,-3-5 0 16,1-1 0-16,-1 2 0 0,2 3 0 0,-1-3 0 16,-2-2 0-16,3 7 0 0,-2 0 0 0,-1-6 0 15,-6 2 0-15,1-1 0 0,-3 1 0 0,0-1 0 16,-2 4 0-16,3 0 0 0,-6 2 0 0,-1 0 0 16,0 1 0-16,0 1 0 0,-4 2 0 0,-1-2 0 15,-4 4 0-15,1 0 0 0,-3 4 0 0,-3 0 0 16,-1 4 0-16,-11-2 0 0,7 3 0 0,-7-2 0 15,-3 8 0-15,2-1 0 0,10 1-192 0,7-4-155 16,-3 4-82-16,-1 2-77 0,4-2-101 0,-1 4-412 16,3 4-1103-16,4-1 488 0</inkml:trace>
  <inkml:trace contextRef="#ctx0" brushRef="#br0" timeOffset="158114.91">3110 16351 310 0,'-9'-2'451'0,"0"1"13"0,2 0 13 16,-1-1 0-16,1 1-18 0,4-1-23 0,3 2-30 16,-10-3-26-16,7 1-25 0,3 2-22 0,0 0-12 15,0 0-5-15,0 0-7 0,0 0-14 0,19 6-28 16,-6-2-8-16,14 0-18 0,3 0-21 0,5 0-20 16,7-1-19-16,11 1-17 0,7-4-8 0,6-1-23 15,24-2-11-15,-27-1-16 0,5 1-7 0,22-4-11 16,-28 1-15-16,2-2-27 0,0 0-28 0,0 0-29 15,-7-1-23-15,-3 0-22 0,-17 5-14 0,-10-1-24 16,2 2-24-16,-11 3-22 0,-6-3-14 0,-5 3-8 16,-3 0-26-16,-4 0-35 0,0 0-33 0,0 0-39 15,-27 4-29-15,6 0-21 0,-14 3-32 0,2-4-25 16,-5 5-21-16,-1-1-326 0,-11 0-810 16,12-2 358-16</inkml:trace>
  <inkml:trace contextRef="#ctx0" brushRef="#br0" timeOffset="158397.66">3506 16408 90 0,'-26'5'318'0,"0"3"-2"0,8-4 5 0,-1-1 10 16,6-1 35-16,-1-1 15 0,2 4 18 0,4-4 6 16,1 0-6-16,2 0-15 0,0 0-22 0,5-1-22 15,-9 0-21-15,9 0-20 0,0 0-16 16,0 0-14-16,0 0-18 0,0 0-25 0,36-1-26 0,-9-2-8 16,6 1-25-16,4-2-18 0,15 1-13 15,1-2-6-15,7 2-21 0,0-3-18 0,1 1-6 0,3-1-9 16,4 2-7-16,-2 0-11 0,-2 1-21 0,-1 3-16 15,-7 0-12-15,-16 0-21 0,-3 1-15 0,-4-3 1 16,-4 4-5-16,-8 0-5 0,-6-1 10 16,-2 4-2-16,-8-3 6 0,-2 1 1 0,-3 1-2 0,0-4-1 15,-12 9 1-15,3-4-18 0,-1 2-15 0,-4-3-36 16,-1 2-45-16,4-2-43 0,2-1-63 0,2-2-77 16,2 0-87-16,5-1-107 0,0 0-370 0,0 0-957 15,0 0 424-15</inkml:trace>
  <inkml:trace contextRef="#ctx0" brushRef="#br0" timeOffset="158515.84">4800 16409 5135 0,'0'2'355'0,"0"-2"-166"0,-13 5-77 0,4-2 1 0,4-1 1 16,-3-2-14-16,2 1-23 0,-2 0-33 16,8-1-56-16,0 0-80 0,0 0-113 0,0 0-156 15,0 0-568-15,41-7-1005 0,-10 3 445 0</inkml:trace>
  <inkml:trace contextRef="#ctx0" brushRef="#br0" timeOffset="160280.94">16006 16103 225 0,'0'0'392'15,"0"0"-9"-15,0-4 5 0,0 4-17 0,0 0-10 16,0 0-23-16,0 0-23 0,7 13-27 0,-6-5-7 15,0 2-10-15,3-1-11 0,-1 2-8 0,2 1-13 16,4-4-11-16,0 9-11 0,0-4-9 0,2 2-7 16,2-3-4-16,-5-2-2 0,6 0-4 0,-1 1-6 15,-3-4-11-15,1-2 4 0,5 1-12 0,2-3-11 16,-1-2 5-16,0-1-12 0,2 0-3 0,2-1-10 16,-1-3-12-16,8-5-6 0,-1 3-3 0,1-1-14 15,0-1-4-15,0 0-13 0,-2 1-3 0,5 1-9 16,-3-2-2-16,1 1-6 0,1 2-35 0,0 5-28 15,-3-2 0-15,1 4 0 0,0 0 0 0,-5 3 0 16,-2-1 0-16,6 3 0 0,-7-3 0 0,-1 4 0 16,-1 0 0-16,8 2 0 0,-8-2 0 0,2 1 0 15,-1 1 0-15,-1-2 0 0,1-2 0 0,3 1 0 16,-5-4 0-16,-1 5 0 0,2-4 0 0,0 0 0 16,2-2 0-16,-2-1 0 0,1 2 0 0,2-6 0 15,-1 2 0-15,2-1 0 0,6-3 0 0,-7-2 0 16,7 0 0-16,-1-2 0 0,-1-2 0 0,1-3 0 15,-4 1 0-15,0 0 0 0,3 0 0 0,-2 2 0 0,-4 3 0 16,-1 0 0-16,0 3 0 0,-3 1 0 16,0 2 0-16,-4-1 0 0,2 3 0 0,-1 1 0 15,1 2 0-15,-4 1 0 0,2 1 0 0,-1 1 0 16,1 0 0-16,6 1 0 0,-8-1 0 0,0 0 0 16,3-1 0-16,1 4 0 0,-1-2 0 0,-2-3 0 15,2 1 0-15,1-3 0 0,3 1 0 0,-2-1 0 16,-2-3 0-16,6-3 0 0,0 5 0 0,-1-3 0 15,5-4 0-15,-2 2 0 0,-3-3 0 0,1 0 0 16,0 1 0-16,3-2 0 0,-2 1 0 0,3 0 0 0,-5 3 0 16,2-1 0-16,1-1 0 0,-2 2 0 15,0 0 0-15,-2 1 0 0,-3 2 0 0,0 2 0 16,0 0 0-16,-1-2 0 0,0 1 0 0,-1 0 0 16,1 0 0-16,-3 4 0 0,-2-4 0 0,-2 1 0 0,2 0 0 15,-3-1 0-15,4 2 0 0,-1 0-634 0,-4-1-626 16,-4-1-1364-16,10 3 603 0</inkml:trace>
  <inkml:trace contextRef="#ctx0" brushRef="#br0" timeOffset="161680.94">21768 16205 260 0,'0'-4'379'0,"0"4"9"0,1-6-6 16,0 4-16-16,1-2-18 0,-2 4-11 0,1-5-19 15,-1 5-12-15,2-2-9 0,-2 2-12 0,0 0-16 16,0 0-15-16,13 7-12 0,-7-2-13 0,0 0-18 15,0 3-20-15,1 1-14 0,1 1-19 0,1 4-14 16,4-3-15-16,-1 1-15 0,0 1-13 0,6-2-6 16,-1 2-12-16,2-2-7 0,7-2-10 0,-1 3-1 15,5-4-6-15,-1-3 0 0,4 1-3 0,4-5 7 16,0-1 0-16,3-1 6 0,12-3 2 0,-2-1-4 16,-9 0 13-16,14-5 2 0,-5 2 7 0,-2-5-2 15,-8 5 8-15,10-5-2 0,-1-2-9 0,-15 4-1 16,4 0-10-16,-1 1 10 0,-1 1-6 0,1 0-3 15,-2 4 9-15,-3-2-6 0,0 5-4 0,-2 2 2 16,1 3-1-16,0 0-42 0,-2 4-32 0,-1-1 0 16,-2 5 0-16,-1-2 0 0,2 4 0 0,1-1 0 15,0 2 0-15,4 2 0 0,-2-3 0 0,2 0 0 16,0 0 0-16,1-1 0 0,1-1 0 0,2-3 0 16,3 2 0-16,-4-3 0 0,16 1 0 0,-15-3 0 15,1-4 0-15,17 2 0 0,-17-4 0 0,0 1 0 16,1-2 0-16,-1-5 0 0,2 0 0 0,-1-1 0 15,11-5 0-15,-2-5 0 0,0-3 0 0,2 0 0 16,-3 0 0-16,-10 6 0 0,1 0 0 0,-3 3 0 16,-2 3 0-16,-4 1 0 0,2 1 0 0,-11 5 0 15,1 1 0-15,-1 1 0 0,-1 1 0 0,-7 1 0 16,1 2 0-16,1 0 0 0,-1 3 0 0,-1 0 0 16,-1 0 0-16,7 0 0 0,-7 0 0 0,7 4 0 15,-7-4 0-15,9 2 0 0,-2-1 0 0,8 2 0 16,-6-4 0-16,3-3 0 0,5 1 0 0,3 2 0 15,-1-6 0-15,-1 0 0 0,0-1 0 0,0-4 0 16,3 3 0-16,0-3 0 0,-5-2 0 0,5 1 0 16,1-4 0-16,-3 0 0 0,1-3 0 0,-1 0 0 15,2-3 0-15,-6 3 0 0,2 0 0 0,0 1 0 16,-8 3 0-16,2 2 0 0,-6 4 0 0,4-1 0 16,-6 2 0-16,0 2 0 0,-2-2 0 0,1 4 0 15,0-1 0-15,-2 3 0 0,1 0 0 0,-1 2 0 16,-1-1 0-16,2 2 0 0,1-1 0 0,-2 1 0 15,3 0 0-15,1 1 0 0,-2-3 0 0,4 1 0 16,-3-2 0-16,6 1 0 0,-1-2 0 0,4 0 0 16,6-3 0-16,0 0 0 0,-5 0 0 0,8-2 0 0,-2-1 0 15,2-3 0-15,1 2 0 0,0-1 0 0,0-2 0 16,-2 1 0-16,1-1 0 0,-3-3 0 16,2 3 0-16,-5-1 0 0,-6 4 0 0,0 0 0 15,-2 3 0-15,-3 0 0 0,-1-1 0 0,-3 0 0 16,0 2 0-16,2-1 0 0,-6 1 0 0,7 3 0 0,-5-2 0 15,-2 0 0-15,4 0 0 0,-3 1 0 16,-1 1 0-16,6-3 0 0,-3 1 0 0,1 0 0 0,0 1 0 16,3 1 0-16,4 0 0 0,-4-2 0 15,0 0 0-15,6-2 0 0,2 0 0 0,-2 2 0 16,0-2 0-16,-2-2 0 0,3 0 0 0,1 2 0 0,-1-2 0 16,2 0 0-16,0 0 0 0,-2-1 0 0,3 0 0 15,-4 0 0-15,-1-1 0 0,4-4 0 16,-2 4 0-16,6-6-215 0,-4 6-249 0,-3 0-119 15,-2-2-573-15,4 5-1250 0,-1-3 553 0</inkml:trace>
  <inkml:trace contextRef="#ctx0" brushRef="#br0" timeOffset="176998.9">23434 15012 2544 0,'0'-5'205'0,"4"-1"-35"0,-4 1-78 0,0-1-32 16,0 1 28-16,0 5 33 0,0-7 21 0,0 5 8 16,3-2-15-16,-3 4-3 0,1-5-13 0,-1 5 0 15,0 0 11-15,0 0 3 0,0 0 12 0,9 12 7 16,-5-5 2-16,-2 1-7 0,2 1 3 0,-1 1-2 16,-1 0-1-16,1-1-3 0,-1 2-1 0,2-2-5 15,-2 0-7-15,1 0-4 0,-1-3-9 0,1 2 9 16,-1-4-8-16,0 1-2 0,1 0 2 0,-1-1-2 15,1-1-5-15,1 1-1 0,-2-3 0 0,-2-1-10 16,12-1-9-16,-7-1-6 0,1-1-14 0,3-1 2 16,3-3-11-16,2-1-20 0,-4-1 12 0,7-5-4 15,3 4-10-15,-1-10-3 0,7 0-1 0,1-6-4 16,11-5-2-16,0 0-3 0,-9 7 1 0,0-1-8 16,0 3-2-16,-2 1 3 0,1 3-6 0,-5 2-7 15,-6 5 1-15,1 4 2 0,-7 1-1 0,1 2-2 16,-5-2-4-16,0 1 5 0,-1 3-4 0,-2 1 4 15,2 1-3-15,-6 0 0 0,0 0-1 0,0 0 2 16,4 6 1-16,-4-6-10 0,-2 6-5 0,2-6-18 16,0 5-23-16,-2-2-31 0,4 2-51 0,0-1-56 15,-2 0-56-15,1-1-70 0,3 0-78 0,0 1-66 16,1-2-78-16,-1 2-433 0,1-1-1045 0,4 0 464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30:43.5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1101 7776 107 0,'-3'-6'449'0,"1"0"6"0,-3 0 9 0,4 1-3 16,-3 0-4-16,4 2-9 0,-1-1-29 0,1 4-25 16,-3-6-31-16,2 3-28 0,1 3-27 0,-3-4-24 15,3 4-20-15,0 0-15 0,0 0-2 0,0 0-2 16,4 17-17-16,4-8-10 0,-7 4-24 0,4 2-17 15,0 0-18-15,-1 1-9 0,1 1-17 0,-1 1-14 16,2-1-12-16,1 2-14 0,-1-4-1 0,0 1-22 16,1-4-1-16,1 1-5 0,0-3 6 0,0-3-2 0,1 0-2 15,1-3 3-15,1-2 10 0,6-5-62 16,1-2-17-16,8-10 0 0,1 0 0 0,1-6 0 16,9-9 0-16,5 1 0 0,-1-6 0 0,1-1 0 15,-1 0 0-15,-1-4 0 0,-1-1 0 0,0 3 0 16,-1 2 0-16,-1 3 0 0,-10 12 0 0,-1 0 0 0,-4 2 0 15,0 4 0-15,-9 4 0 0,-4 2 0 0,0 2 0 16,-3 2 0-16,-2 1 0 0,1 1 0 16,-1 0 0-16,-1 0 0 0,-3 3 0 0,5-4 0 15,-5 4 0-15,2-2 0 0,-2 2 0 0,0 0 0 0,0 0 0 16,5-1-338-16,-5 1-125 0,0 0-93 0,3 10-112 16,-3-10-360-16,2 4-1114 0,-2-4 494 15</inkml:trace>
  <inkml:trace contextRef="#ctx0" brushRef="#br0" timeOffset="5200.1">7909 8036 206 0,'0'0'312'0,"0"0"-1"0,0 0-4 0,-1-5-10 16,1 5-1-16,0 0-12 0,0 0-12 16,0 0-9-16,-3-3 5 0,3 3-12 0,0 0-8 0,0 0-11 15,0 0-12-15,0 0-13 0,0 0-20 0,0 0-11 16,0 0-10-16,0 0-4 0,-1 11-3 0,1-11-8 16,2 10-12-16,0-3-11 0,-2 0-8 0,4 2-4 15,-2 1-18-15,3 0-9 0,2-2-8 0,2 2-7 16,-2 0-2-16,4-1-3 0,1-2-3 0,1 2-3 15,6-1-6-15,-2-1 0 0,2-2-6 0,-1-3-6 16,4 2-1-16,-1-4-2 0,1 0-4 0,4-7 5 16,-5 3-4-16,8-1 0 0,0-2-3 0,-2-1 2 15,-2-2 5-15,0 1-1 0,-1-1 1 0,-5 1-5 16,-2 0-3-16,-1 1 1 0,-2 0-2 0,-1 2-5 16,-4 1-1-16,1 2 0 0,2-2-1 0,-6 3-6 15,-1 0 5-15,3 2-11 0,-8 0 4 0,14 3 8 16,-9-1-8-16,5 3-3 0,-2-2 1 0,1 2-5 15,3 1 2-15,-2 1-8 0,0 1 4 0,5-1-3 16,2 0-1-16,-2-1 1 0,-1-2 2 0,5 0-8 16,2-4-1-16,-2 3 11 0,-1-1-7 0,1-2 2 15,3-1-9-15,-3 1 2 0,0-3 2 0,0 0-5 16,-1-1 3-16,1 1 2 0,-2-2 8 0,-3 1 0 0,4-2 6 16,-3 1-1-16,2-3 3 0,1 2-10 0,-4 0 7 15,0 3-8-15,-2-2 2 0,-1 2-3 16,0 2 5-16,-2 0 4 0,3 2 6 0,-2 2 1 15,2-1-5-15,-1 3 2 0,1 1-1 0,0-1 0 0,1 2 0 16,5 1-7-16,-9-1 5 0,8 3 3 0,-1-3-2 16,2 1 6-16,-4-3-2 0,4-1 1 15,-1-1-3-15,2 3 6 0,-2-4-4 0,2-2-25 0,-1 0 0 16,-1 0 0-16,0-2 0 0,-3 1 0 0,1-6 0 16,-2 5 0-16,5-2 0 0,-1-2 0 0,-2-1 0 15,-1 0 0-15,0-2 0 0,-2 2 0 0,-2-1 0 16,1 2 0-16,-2 0 0 0,0 1 0 0,0 0 0 15,0 2 0-15,-4 0 0 0,3 1 0 0,1 0-162 16,-3 2-138-16,3 1-105 0,-1 1-113 0,0 2-128 16,-1-2-381-16,1 3-1112 0,-3-3 491 0</inkml:trace>
  <inkml:trace contextRef="#ctx0" brushRef="#br0" timeOffset="7299.8">12079 6763 294 0,'0'-5'416'0,"0"5"7"0,0 0-6 0,0-6-10 16,0 6-18-16,0 0-22 0,0 0-31 15,0 0-15-15,0 0-11 0,0 0-15 0,0 0-11 16,-4 14-20-16,4-9-14 0,-1 3-11 0,1-2-12 0,0 3-14 15,1-1-14-15,-1 3-10 0,2-4-5 0,-1 2 3 16,0 2-2-16,1-4 1 0,0-1-2 0,2 0-6 16,-2 0 1-16,2-4-5 0,-3 2 10 15,6-4-3-15,-2 0-3 0,3-3-11 0,3 0-10 0,-2-2-130 16,4-3-27-16,1 0 0 0,1 0 0 0,2-3 0 16,6-4 0-16,-8 1 0 0,7-1 0 15,-5 1 0-15,3-3 0 0,-5 2 0 0,2 3 0 0,-2-1 0 16,-3 1 0-16,-3 2 0 0,0 4 0 0,-3-1-331 15,-2 3-270-15,-3 2-610 0,-1 2-1309 0,0 0 579 16</inkml:trace>
  <inkml:trace contextRef="#ctx0" brushRef="#br0" timeOffset="10299.59">10171 9741 185 0,'-1'-5'362'0,"1"5"-3"15,1-6 4-15,-1 1-3 0,3 3-2 0,-3 2 6 16,5-6-3-16,-4 3-4 0,-1 3 2 0,4-2-14 15,-4 2-13-15,0 0-20 0,0 0-4 0,0 0-19 16,13 6-16-16,-9-2-21 0,-2 2-18 0,2 1-18 16,2 1-19-16,-3 3-16 0,-2 0-19 0,4-2-16 15,-1 4-13-15,3 3-17 0,-4-5-12 0,5 0-3 16,-2-1-8-16,2 0-8 0,1 0-27 0,2-3 10 0,0-1-4 16,3-3-5-16,4-2-10 0,-1 2 1 15,2-6-9-15,2-2 5 0,-2-1-16 0,7-4 2 16,-3-3-6-16,-1 3 1 0,2-3-3 0,0-2-2 0,1-1-5 15,-3 0 5-15,-4 3-2 0,-1 1 6 16,2 4 5-16,-3-3 0 0,-4 5-3 0,1 3 6 16,1-1-3-16,1 0 0 0,-2 4-14 0,0-1-17 0,0 2 0 15,1 2 0-15,-3 0 0 0,11 1 0 0,-12 2 0 16,4 0 0-16,0 0 0 0,4 1 0 0,-2 1 0 16,0 0 0-16,1 0 0 0,-2-2 0 0,2 3 0 15,1-4 0-15,-2 0 0 0,3 1 0 0,-2-1 0 16,-3-4 0-16,5 3 0 0,-6-3 0 0,-1-1 0 15,7 1 0-15,0-3 0 0,-1-1 0 0,1 0 0 16,-1-1 0-16,1-2 0 0,0 1 0 0,1-3 0 16,1 2 0-16,-2 0 0 0,-1-2 0 0,4 3 0 15,-3-2 0-15,2 3 0 0,-1 4 0 0,-2-1 0 0,2 1 0 16,1-1 0-16,-2 4 0 0,0 1 0 0,1 2 0 16,1-3 0-16,-2 3 0 0,-1 3 0 15,0-4 0-15,4 3 0 0,-1-1 0 0,0-2 0 0,7 0 0 16,1 1 0-16,2-2 0 0,1-1 0 0,-1 0 0 15,-2 0 0-15,-1-2 0 0,-6-1 0 0,7-1 0 16,-3 0 0-16,2-1 0 0,0-4 0 0,-1 1 0 16,-4 0 0-16,6-4 0 0,-7 7 0 0,2-7 0 15,-2 2 0-15,1 4 0 0,-5-3 0 0,1 0 0 16,-1 1 0-16,-5 4 0 0,0-1 0 0,-1 1 0 16,-3-2 0-16,-1 3 0 0,0 1 0 0,-3 1 0 15,0 1 0-15,0-2 0 0,0 1 0 0,0 1 0 16,0-2 0-16,-2 4 0 0,1-3-127 0,-2 0-422 15,3 1-140-15,-5-3-449 0,4 2-1232 0,-4-2 544 16</inkml:trace>
  <inkml:trace contextRef="#ctx0" brushRef="#br0" timeOffset="11900.2">14698 7899 177 0,'13'-14'323'16,"-1"-1"-13"-16,0 0-3 0,-2 0-8 0,-1 2-7 15,-1 3-1-15,-1 0 0 0,1-1-5 0,-3 0-9 16,-1 3 2-16,-1-3-10 0,-1 3-5 0,-1 0-10 16,1 1-16-16,-4 0-10 0,2 1-10 0,-2 0-14 15,-2 2-11-15,-1-1-14 0,-3 2-10 0,-2 1-11 16,-3 0-7-16,-6 4 3 0,1 0-16 0,-1 6-4 16,-10-1 3-16,-1 5-11 0,1 1 0 0,-2 1 1 0,-2 3-7 15,1 2 3-15,-9 9-15 0,-1 2-7 16,2 0 2-16,-2 0 1 0,6 2-3 0,7-7-3 15,-9 6-6-15,13-3-4 0,-3-1-10 0,-6 6-7 0,2 3-4 16,6-8-3-16,-1 0-3 0,-6 8-2 0,8-9-15 16,-6 9 1-16,5-7-2 0,-3 12-21 0,5-12-22 15,-7 7 0-15,8-11 0 0,-3 3 0 0,2-3 0 16,1 2 0-16,1-1 0 0,3-5 0 0,0 1 0 16,1-3 0-16,7-5 0 0,-1 1 0 0,6-7 0 15,-2 1 0-15,3-3 0 0,1-1 0 0,-1 0 0 16,1-1 0-16,3-2 0 0,1-2 0 0,-4 2 0 15,4-2 0-15,0 0 0 0,0-13 0 0,0 2 0 16,1-1 0-16,-1-5 0 0,4 0 0 0,-4-2 0 16,4-5 0-16,-4-3 0 0,1 3 0 0,2-1 0 15,-3 6 0-15,-3-7 0 0,3 7 0 0,3 0 0 16,-2 1 0-16,-2 1 0 0,-3 3 0 0,4 1 0 16,0 5 0-16,0-2 0 0,0 1 0 0,0 2 0 15,1 1 0-15,-1 0 0 0,0 0 0 0,3 3 0 16,-3-3 0-16,1 3 0 0,-1 3 0 0,0-5 0 0,0 5 0 15,0 0 0-15,0 0 0 0,0 0 0 16,0 0 0-16,9 13 0 0,-8-8 0 0,3 6 0 0,-4 1 0 16,4 5 0-16,-1-1 0 0,-1 2 0 0,-2 1 0 15,0-2 0-15,3 3 0 0,-2-2 0 16,4 8 0-16,-2-7 0 0,-2 1 0 0,4-2 0 0,-4 0 0 16,3 0 0-16,-1 0 0 0,-2-3 0 0,0-1 0 15,2-1 0-15,-2-2 0 0,0 1 0 0,1-1 0 16,-1 0 0-16,-1-4 0 0,0-1 0 0,4 4 0 15,-4-4 0-15,0-1 0 0,1-1 0 0,-1 0 0 16,1 2 0-16,-1-4 0 0,3 1 0 0,-1 0 0 16,-2-3 0-16,4 2 0 0,-4-2 0 0,0 0 0 15,16-6 0-15,-4 2 0 0,2-5 0 0,4 1 0 16,-1-2 0-16,8-5 0 0,1 1 0 0,2-3 0 16,0 2 0-16,2-1 0 0,-3 0 0 0,1-1 0 15,1 3 0-15,-6 1 0 0,4 0 0 0,-8 5 0 0,-1-5 0 16,-2 5 0-16,0 0 0 0,-2 1 0 15,-5 1 0-15,-3 1 0 0,2 1 0 0,0-1 0 16,-3 3 0-16,-1-3 0 0,-1 4 0 0,0-2 0 16,-3 3 0-16,5-2 0 0,-5 2 0 0,4-2 0 0,-4 2 0 15,6-3 0-15,-6 3 0 0,0 0 0 16,0 0 0-16,0 0 0 0,0 0 0 0,0 0 0 16,9-1 0-16,-9 1 0 0,0 0 0 0,0 0-102 0,0 0-292 15,4 4-57-15,-4-4-52 0,5 2-76 0,-5-2-448 16,0 5-1114-16,0-5 493 0</inkml:trace>
  <inkml:trace contextRef="#ctx0" brushRef="#br0" timeOffset="13232.19">12579 9706 290 0,'-4'-5'402'16,"4"5"16"-16,-1-5 6 0,1 5 10 0,-4-2-15 0,4 2-25 15,0 0-27-15,0 0-25 0,0 0-16 0,0 0-17 16,0 0-14-16,0 10-11 0,1-4-16 16,2 1-19-16,2 2-28 0,1 1-18 0,-2 0-12 0,9 3-18 15,-3 0-22-15,2 0-12 0,2-1-5 0,2-2-21 16,2 0-4-16,1-2-12 0,8 0-7 0,1-2-8 16,0 1-6-16,2-3-12 0,0-4 8 0,0 3-2 15,0-3-9-15,1-3 8 0,1 0-11 0,-4-1 0 16,4-1 2-16,-2-2-1 0,-5 1 6 0,2-1 0 15,-7-1-1-15,2 1 0 0,-4 0 3 0,1-2 2 16,-2 0 0-16,1 3-3 0,-3-1 10 0,-3 0-61 16,-3 3-15-16,3 1 0 0,-4 0 0 0,0 2 0 15,-1 1 0-15,3 0 0 0,0 3 0 0,-1 1 0 16,1 0 0-16,0-2 0 0,0 6 0 0,5-2 0 16,-2 4 0-16,5-3 0 0,-1 1 0 0,-1-1 0 15,1-2 0-15,6 2 0 0,-3-3 0 0,0-1 0 0,3-1 0 16,3 3 0-16,-4-5 0 0,0 1 0 0,-2-2 0 15,3-2 0-15,-1 1 0 0,-4-1 0 0,4-2 0 16,-4 0 0-16,2 0 0 0,-2-4 0 0,9 0 0 16,-8 3 0-16,0-6 0 0,-1 5 0 0,1-3 0 15,-1 1 0-15,0-1 0 0,-2 5 0 0,0-2 0 16,-3 3 0-16,-2 1 0 0,1 0 0 0,0 2 0 16,0 2 0-16,-2-1 0 0,0 6 0 0,-1-2 0 15,3 3 0-15,-2 1 0 0,0-1 0 0,3 0 0 16,-4 4 0-16,5-2 0 0,-4 1 0 0,3-3 0 15,-4 1 0-15,10-4 0 0,-8 2 0 0,6-1 0 16,1-1 0-16,1-2 0 0,0-1 0 0,3-1 0 16,0-1 0-16,-2 0 0 0,2-1 0 0,8-4 0 0,-9 1 0 15,6-2 0-15,-5-1 0 0,5 0 0 0,-3-3 0 16,4 1 0-16,-1 2 0 0,-8-2 0 16,-1 3 0-16,2 0 0 0,-3 1 0 0,-5 1 0 0,-1 0 0 15,0 2 0-15,-3 2 0 0,-1-2 0 0,-2 2 0 16,0 1 0-16,-5 0 0 0,10 1 0 0,-7 3 0 15,-1-2 0-15,1 2 0 0,-1 0 0 0,2-1 0 16,0 1 0-16,2-1 0 0,-2 2 0 0,1-2 0 16,3 0 0-16,1-1 0 0,6-2 0 0,2 0 0 15,2-2 0-15,-1 0 0 0,0-3-71 0,-4 1-494 16,3-1-145-16,0-2-432 0,-6 0-1235 0,-4-1 547 16</inkml:trace>
  <inkml:trace contextRef="#ctx0" brushRef="#br0" timeOffset="17750.14">18530 9712 227 0,'-19'-2'359'0,"-2"0"11"16,1 0 14-16,-1 0 1 0,-1 1 3 0,4-2 3 15,-1 3-4-15,2-1 2 0,-2-1-1 0,-1 1-1 16,6 0-5-16,1 0-5 0,1 0-8 0,2 1-8 0,0 0-14 15,2 0-16-15,3-1-14 0,5 1-12 16,-10 0-22-16,10 0-16 0,0 0-20 0,-4-3-14 16,4 3-15-16,0 0-119 0,0 0-99 0,33-1 0 0,-12 1 0 15,11 0 0-15,2-1 0 0,20 2 0 16,2 1 0-16,5-3 0 0,3 0 0 0,2 0 0 16,24 0 0-16,-22 2 0 0,24-1 0 0,-27 2 0 0,26 1 0 15,-30-2 0-15,3 0 0 0,-5 1 0 0,0-1 0 16,-2 1 0-16,-6-4 0 0,-15 2 0 0,0 2 0 15,-9-2 0-15,-7 1 0 0,-3 0 0 0,-4-1 0 16,-7 0 0-16,0 0 0 0,-6 0 0 0,3-4 0 16,-3 4 0-16,0 0 0 0,-20-4 0 0,3 1 0 15,-10 3 0-15,-1-1-293 0,-4 0-119 0,-1 1-30 16,-2 2-28-16,1 0-21 0,-7-1-22 0,1 0-25 16,-16 5-301-16,4-2-909 0,-2-1 403 0</inkml:trace>
  <inkml:trace contextRef="#ctx0" brushRef="#br0" timeOffset="18050.62">18734 9758 305 0,'-53'7'156'15,"2"-1"45"-15,12-1 17 0,5 1-3 0,-1-1 7 0,4-2 15 16,-1-1 21-16,14 1 28 0,-4-1 29 16,7 0 15-16,1-1 7 0,5-1 0 0,-2 0-1 15,4 1-8-15,1-2-9 0,6 1-9 0,-8-1-13 0,8 1-8 16,0 0-12-16,0 0-5 0,0 0-15 16,0 0-20-16,24-7-13 0,-6 5-7 0,5 1-17 15,9-2-14-15,0 0-16 0,4 1-14 0,16-2-12 0,2 3-7 16,1-1-10-16,3 0-21 0,4 2-11 0,-2-1-8 15,5 1-84-15,-1-2-3 0,-1 5 0 0,1-3 0 16,-5 1 0-16,1 0 0 0,-4 3 0 0,-4-4 0 16,-12 3 0-16,-2-2 0 0,0 0 0 0,-3-1 0 15,-4-1 0-15,-12 1 0 0,1 0 0 0,-3 1 0 16,-6-2 0-16,0 2 0 0,-4-1 0 0,0 0 0 16,-7 0 0-16,11 0 0 0,-9 1 0 0,-2-1 0 15,0 0 0-15,0 0 0 0,7-2 0 0,-7 2 0 16,4-4 0-16,-4 4 0 0,0 0-29 0,4-2-300 0,-4 2-67 15,8-2-67-15,-3 0-100 0,1-1-506 16,13-1-1158-16,0-3 513 0</inkml:trace>
  <inkml:trace contextRef="#ctx0" brushRef="#br0" timeOffset="18399.64">22669 9715 274 0,'-5'2'326'0,"5"-2"-36"0,0 0-29 0,0 0-30 0,0 0-51 15,0 0-78-15,0 0-104 0,-11-5-136 0,11 5-116 16,-1-5-276-16,1 5 123 0</inkml:trace>
  <inkml:trace contextRef="#ctx0" brushRef="#br0" timeOffset="19765.55">8167 11211 253 0,'0'0'388'0,"-1"-3"-14"0,1 3-10 15,-3-5-22-15,3 5-4 0,0 0 1 0,0 0-7 16,0 0-6-16,0 0-9 0,6 14-18 0,-3-3-13 0,4-4-20 16,-1 5-16-16,1 2-17 0,3 1-9 0,1-1-20 15,1 1-13-15,-2-1-21 0,7 1-8 16,-2-1-14-16,5 2-7 0,-1-5-11 0,5-1 4 15,1 3-17-15,3-4-12 0,3-4-6 0,-3 1-5 0,4-2-10 16,3-4-3-16,-2 0-3 0,1-1-7 0,3-1-6 16,-4-3-7-16,2-1-1 0,-2 0-9 0,-1 1 6 15,0-2-1-15,1 0 4 0,-2-1-6 0,1-1 3 16,0-4-4-16,-3 2-3 0,1 3 1 0,-2-1 3 16,-5 6-3-16,6-3-11 0,-11 2 24 0,4 0-7 15,-3 2 2-15,-1 1-7 0,1 1 4 0,0 1-2 16,0 4-10-16,-2 0-3 0,0 1-4 0,-1 1-1 15,2 0-30-15,0 4-3 0,0-4 0 0,0 3 0 16,1 1 0-16,-5-3 0 0,6 1 0 0,-3 0 0 16,5-2 0-16,3 0 0 0,2 0 0 0,1-3 0 15,-1 0 0-15,0-3 0 0,3-2 0 0,-2 0 0 16,0-3 0-16,-2-1 0 0,5 2 0 0,1-4 0 0,0-3 0 16,0-1 0-16,-1 2 0 0,2-4 0 0,-4 3 0 15,1-3 0-15,-1 1 0 0,-2 3 0 16,-3-2 0-16,-3 4 0 0,-2 1 0 0,0 0 0 0,-2 1 0 15,-5 3 0-15,-1-1 0 0,-4 3 0 0,0-1 0 16,2 2 0-16,-3 1 0 0,-1-1 0 0,2 1 0 16,-1 0 0-16,4 2 0 0,-5 1 0 0,0 0 0 15,1-1 0-15,5 2 0 0,-6-3 0 0,4 1 0 16,0 0 0-16,5 0 0 0,-5-1 0 0,5 0 0 16,3-2 0-16,0-1 0 0,3 0 0 0,1-1 0 15,1-2 0-15,-3 1 0 0,10-3 0 0,-8 2 0 16,6-3 0-16,-4 1 0 0,-2 0 0 0,-1 0 0 15,7-2 0-15,-9 2 0 0,1 1 0 0,-1 1 0 0,-2 1 0 16,-2 2 0-16,-1 0 0 0,0 3 0 16,-3-1 0-16,3 0 0 0,0 1 0 0,2 4 0 15,-1-3 0-15,-4 1 0 0,2 0 0 0,2 0 0 0,-3 0 0 16,7 3 0-16,-5-6 0 0,6 2 0 0,0-2 0 16,3 2 0-16,-3-3-117 0,-2 1-159 0,6-5-95 15,-6 3-95-15,0-1-104 0,1-5-496 0,2 1-1153 16,-1-2 510-16</inkml:trace>
  <inkml:trace contextRef="#ctx0" brushRef="#br0" timeOffset="20317.04">13045 11185 37 0,'-7'0'438'0,"-1"-2"4"16,3 1 9-16,5 1-1 0,-14-2 3 0,10 2-5 16,4 0-4-16,-9 0-9 0,9 0-20 0,-4-1-21 15,4 1-17-15,0 0-27 0,0 0-2 0,0 0-12 0,0 0-14 16,0 0-17-16,31 0-29 0,-11 0-9 0,7 1-25 15,3 0-20-15,7 0-20 0,15-1-18 0,-15 0-19 16,21 1-16-16,-1-2-110 0,3 0-39 0,-1 0 0 16,-2-1 0-16,0-2 0 0,-1-1 0 0,-2 3 0 15,-2-2 0-15,-15 2 0 0,-1-2 0 0,-2 0 0 16,-3 4 0-16,-13-2 0 0,1 0 0 0,-5 0 0 16,-2 0 0-16,-6 1 0 0,0 0 0 0,-3 0 0 15,-3 1 0-15,0 0 0 0,0 0 0 0,-14-4 0 16,-1 3 0-16,-7 3-147 0,3 2-150 0,-12-1-39 0,-1 2-27 15,-1 1-19-15,-2-1-15 0,-16 4-22 16,14-1-14-16,1 0-10 0,-2 1-26 0,-19 4-283 16,5-4-812-16,0 0 359 0</inkml:trace>
  <inkml:trace contextRef="#ctx0" brushRef="#br0" timeOffset="20633.07">13173 11297 856 0,'-51'10'84'0,"14"-1"54"0,-1-3 37 0,2 1 19 16,1-1 17-16,2 0 21 0,4 0 23 0,8-4 27 15,1 0 19-15,2 0 19 0,4 0 21 0,4 0 6 0,1 0 4 16,4-1-9-16,-1-1-4 0,6 0-7 0,0 0-4 15,0 0-15-15,0 0-21 0,20-3-9 0,-1 0-32 16,12-1-19-16,4 3-23 0,6-2-19 0,13-1-23 16,5 2-12-16,1-1-15 0,1 0-13 0,0-1-13 15,6 3-12-15,-1-5-10 0,-2 2-8 0,-1 1-53 16,-2 3-30-16,-2-3 0 0,-7 1 0 0,1-2 0 16,-16 2 0-16,1 1 0 0,-6 0 0 0,-5-2 0 15,-5 2 0-15,-3-1 0 0,-6-1 0 0,-3 2 0 16,-1 1 0-16,-3-3 0 0,1 2 0 0,-2 0 0 0,-5 1 0 15,7-1 0-15,-7 1 0 0,4-1 0 16,-4 1 0-16,0 0 0 0,0 0 0 0,5-1 0 16,-5 1 0-16,0 0 0 0,0 0 0 0,5 4 0 0,-5-4 0 15,4 1 0-15,-4-1 0 0,4 3 0 16,-4-3 0-16,4 4 0 0,0-3 0 0,-4-1-330 16,5 2-181-16,-5-2-71 0,4 1-546 0,-4-1-1222 15,0 0 540-15</inkml:trace>
  <inkml:trace contextRef="#ctx0" brushRef="#br0" timeOffset="25732.7">903 12135 284 0,'0'0'530'0,"0"0"-1"0,0 0-19 16,5-3-24-16,-5 3-31 0,0 0-29 0,4 4-25 15,1-1-10-15,-1-1-22 0,0 5-23 0,5 0-19 16,1 0-19-16,-2 3-19 0,-1-1-21 0,5 2-13 0,-3 0-22 15,1 1-17-15,-1-4-5 0,1 2-12 16,-1-2-2-16,0-1-13 0,1 0-5 0,-2 0-7 16,-3-4-8-16,-1 1-10 0,4-1-46 0,-1 0-108 15,0-2 0-15,-1-2 0 0,3-2 0 0,5 0 0 16,3-7 0-16,6-5 0 0,2-6 0 0,2-2 0 16,11-11 0-16,1-5 0 0,1 1 0 0,1 2 0 15,-1-9 0-15,3 3 0 0,-3-1 0 0,4 2 0 16,-5 2 0-16,0 5 0 0,-10 11 0 0,-1 2 0 15,-5 3 0-15,-1 2 0 0,-7 7 0 0,-6 1 0 0,0 2 0 16,-1 1 0-16,-3 2 0 0,-1 0 0 16,-3 1 0-16,-1-3 0 0,0 5 0 0,0 0 0 15,0 0-274-15,-9 15-270 0,8-10-97 0,-8 3-481 16,4 0-1216-16,-3-2 538 0</inkml:trace>
  <inkml:trace contextRef="#ctx0" brushRef="#br0" timeOffset="26682.62">901 9206 211 0,'-3'-2'414'0,"0"-3"16"0,3 5 12 0,-3-6-8 15,0 4-17-15,3 2-23 0,0 0-27 0,-1-5-30 16,1 5-25-16,0 0-31 0,0 0-15 0,0 0 3 15,0 0 3-15,0 0-11 0,5 13-15 0,-3-8-7 16,1 4-9-16,2-2-13 0,0 2-4 0,-1 1-3 16,2 1-21-16,-1 0-8 0,1 0-13 0,0 2-5 15,0-2-21-15,-1-3-11 0,2 2-10 0,-2-2-8 16,1-1-4-16,-2-1-10 0,3 0-3 0,-1-4 5 16,3 1 3-16,1-5-92 0,2 0-12 0,4-4 0 15,5-4 0-15,6-6 0 0,1-5 0 0,10-10 0 16,3-2 0-16,2-4 0 0,1 0 0 0,6-2 0 15,-5-2 0-15,0-1 0 0,0 0 0 0,1 5 0 16,-5 2 0-16,-3 6 0 0,-9 6 0 0,-3 0 0 16,-3 2 0-16,-9 8 0 0,3 3 0 0,-8 0 0 15,1 3 0-15,-1-1 0 0,-4 4 0 0,2 0 0 16,-2 0 0-16,-1 2 0 0,-3-1 0 0,-1 3 0 16,9-4 0-16,-8 2 0 0,-1 2 0 0,3-2 0 15,-3 2 0-15,0 0 0 0,0 0 0 0,0 0 0 16,0 0 0-16,0 0 0 0,3-4 0 0,-3 4 0 15,0 0 0-15,0 0 0 0,0 0-258 0,0 0-435 16,0 0-514-16,0 0-1307 0,0 0 577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31:30.34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1662 9202 217 0,'0'0'365'0,"0"-8"1"0,4 3 1 0,-3 0-14 16,2 0-5-16,-2-1-8 0,3 0-7 0,-3 0-25 16,4-2-4-16,-2 2-3 0,-2 1-6 0,0-2-11 15,-1 1-16-15,0-1-11 0,3 2-19 0,-6 0-15 16,2-3-22-16,-3 4-15 0,-1-1-19 0,0 2-13 16,0 0-21-16,-1 0-17 0,-5 2-9 0,-1 4-13 15,-1 1-17-15,-4 1-1 0,2 1-4 0,-2 4-8 16,2 2-2-16,0 1-14 0,3 2-9 0,2-1 0 15,1 3-8-15,4 0-1 0,1-5-11 0,0 2 6 16,4-2-4-16,3-1-6 0,-2 1-4 0,7-2-2 16,-2 3-1-16,5-4-8 0,1 0 1 0,2 3-3 15,1-3-4-15,1 1-8 0,-6-2 4 0,4 1-7 16,-3-2-5-16,0 1-3 0,-1 1-2 0,0-1 0 16,-2 2 2-16,1-1-1 0,-4 0 2 0,0 1 0 15,-4 2 6-15,-1-3 2 0,-1 2-2 0,1 0 4 16,-8-2 1-16,3 2 1 0,0-3 2 0,-3 1 2 15,0-1-1-15,0-2 1 0,-1 1 4 0,0-2-1 16,-2-1 0-16,5 1-1 0,0-5 3 0,0 0-2 16,6 0-4-16,-12-4-2 0,6-1-4 0,2-1-9 15,4 0-6-15,0-3-4 0,0-1-9 0,5-1-13 0,0-5-7 16,3 1-3-16,1 0-3 0,1 0-6 16,0 2 9-16,2 1-3 0,-1 2 13 0,1 0-2 15,-2 3 7-15,1 3 5 0,2-1 7 0,-4 1 1 16,0 1 7-16,0 1 0 0,0 4 13 0,-4-1-4 15,4 2 0-15,0 1 8 0,-4 1 5 0,4 2 1 16,-1-1-3-16,-2 1-1 0,2 1-3 0,-2 1 5 16,1 0 8-16,-1-2-4 0,0 4 3 0,1-2 3 15,-1 0-3-15,-1-2-3 0,2 2 4 0,0-4 1 16,-2-1 1-16,0 2 1 0,1-3 4 0,0 0 6 0,-1-3-13 16,1 1 13-16,-6-1 0 0,12-4 3 0,-8 1 3 15,1-3 3-15,1 1 5 0,-2-1 2 16,0-5 4-16,-3 3 3 0,2-5-1 0,-6 1 5 15,3 4 1-15,-1-9 1 0,-3 6 3 0,-5 2 3 16,4 2-4-16,-3-2 2 0,2 2-3 0,-3 0-6 0,4 4-1 16,-3 1-1-16,1 1-8 0,-2 1 0 0,0 0-4 15,2 1 0-15,1 0-1 0,1 1-6 16,0 2-2-16,1-1 0 0,1 2-3 0,1-2 1 16,1 1 0-16,1-4-5 0,2 7 2 0,1-6 0 15,2 2 1-15,-1-1-4 0,2-1 0 0,2 1 1 0,-2-2 0 16,5-1-2-16,1-1 0 0,-2-3 0 0,3 0 1 15,0 2-3-15,0-1 2 0,-2-1-4 0,2 3 0 16,0-2 2-16,-3 2-1 0,-2-1 1 16,-1 1-2-16,0 2 1 0,-1-1-2 0,-6 1 0 0,13 3 0 15,-8 1-1-15,-1 0 3 0,2-1-3 0,-2 3 1 16,1 0 3-16,-1 3 0 0,0-3-1 0,-2 1 2 16,2-1-5-16,1 2 1 0,-1-3 3 0,-1 1-1 15,2-1 0-15,-1 1 2 0,2-2-2 16,-2-1 0-16,0-1 1 0,1 0 1 0,1-2 1 0,-1 1 2 15,-5-1-3-15,13-1 1 0,-8-3-2 0,0-2 0 16,3 0 3-16,-3-2 0 0,4 2-2 0,-4-3 1 16,0 2-3-16,2-3 1 0,-1 6 0 0,-1-6 0 15,-5 4 1-15,5 1 0 0,-1 1 2 0,0 1-1 16,-3-1-6-16,3 2 1 0,-4 2 2 0,9-2 0 16,-9 2-1-16,9 3 4 0,-4-1-4 0,-1 1 0 15,1 1 1-15,-1-1 3 0,1 2-1 0,0 0-1 16,-1 1 1-16,0-1-4 0,2-1-3 0,-1 1 9 15,1-2-4-15,-2 2 3 0,2-3-3 0,-3 0 0 16,3 1 3-16,-4-1 1 0,-2-2 0 0,4 4 1 16,-4-4 7-16,0 0-1 0,9-2 3 0,-9 2-3 15,6-4 1-15,-2 0-4 0,0-1 1 0,6 0 1 16,-2-2-1-16,-2 3-3 0,1-4 0 0,-1 2 3 16,4 0-4-16,-5 2 0 0,3-2 2 0,-3 4-6 15,1 0 6-15,2-2-5 0,1 3 4 0,-4 0-1 16,4 1 2-16,-1 1 0 0,-2 3-2 0,1-1 0 15,-2-1 0-15,5 5-1 0,-5-1-1 0,0 0 1 16,0 0-1-16,2 1-3 0,0 0 5 0,-3-3-4 16,0 1 1-16,-2-1-1 0,1 0-2 0,0 1 0 15,1-5 4-15,-4 0 1 0,5 2 0 0,-5-2 1 16,7 0 0-16,-7 0-5 0,9-7 3 0,-5 2 0 16,1 2 1-16,4-5-4 0,-1 1 3 0,-2-1-1 15,1-2-2-15,0 2 2 0,6-5-2 0,-4 3 3 16,-3 0-3-16,6 2-2 0,-3-1 3 0,1 2-3 15,0-1-3-15,-1 3 8 0,-1-1-3 0,2 2 0 16,2 2-1-16,-6-2-1 0,2 3-6 0,0-2 1 16,-1 2 9-16,1-2-2 0,-2 2 1 0,2-1-1 15,-8 2 1-15,9 0-2 0,-4-1 2 0,-5 1-2 16,6 1-1-16,-6-1 2 0,5-3 1 0,-1-1 0 16,-4 4 2-16,5-2-3 0,-5 2 2 0,-2-7-1 15,2 7-4-15,0 0 1 0,-7-4 3 0,7 4-3 16,0 0-1-16,-10 0 0 0,10 0-2 0,-10 5 5 15,5 0-2-15,0 0 1 0,0 0 1 0,-1 5-1 16,2-3-1-16,1 1 1 0,0 0-2 0,2 2 2 16,-1-2 1-16,2 0 0 0,0 1-4 0,3-3 6 15,1 0 0-15,0 0-2 0,2 0 2 0,1-2 2 16,4 0-1-16,-2 0 2 0,1-3-3 0,2-2 4 16,-1 0-3-16,2-2 3 0,1 0-5 0,-4-2 3 15,8 0-1-15,-1-1 3 0,-7 0-6 0,-1-2 4 16,5-3 2-16,-5 2 3 0,0 2 4 0,-1-2 8 15,-1-2 4-15,-2 1 7 0,0-1 2 0,-1 2-1 16,-1-2 6-16,-2 0 1 0,-1 5 4 0,0 3-1 16,0 3-7-16,0 0-5 0,-4-5-5 0,4 5-6 15,0 0 1-15,-10 13-5 0,5-5 2 0,0 2-5 16,1 2-1-16,0 5 4 0,0 0-9 0,6-2 5 16,-1-2-6-16,3 2 2 0,3-1 2 0,2-3-7 15,4-3-12-15,4 2-15 0,3-4-37 0,8-1-44 16,3-4-57-16,1-5-67 0,0 1-117 0,5-3-138 15,-4-3-486-15,0 0-1051 0,-1-1 466 0</inkml:trace>
  <inkml:trace contextRef="#ctx0" brushRef="#br0" timeOffset="2782.83">25415 8661 227 0,'2'-4'386'15,"0"-3"1"-15,-1 2-19 0,1-4-16 0,-2 2-24 16,0 1-28-16,-2-1-16 0,2 0-22 0,-1 1-21 16,-1 0-20-16,-2 1-21 0,-2 0-17 0,0 1-14 15,-4 1-14-15,-3 2-11 0,4 0-12 0,-5 2-3 16,1 1-4-16,-2 2-8 0,2 1-5 0,-3 4-3 16,0 0-10-16,5 1-3 0,-2 3-22 0,3 1-3 15,1 0-6-15,2 1-3 0,2 0-1 0,1 1-6 16,4 0-5-16,3 1 0 0,-2-1-12 0,3-2 1 15,4 2-6-15,-1 0-2 0,2-1-3 0,0 1-3 16,3-2-4-16,-1 1-5 0,-2-1 2 0,3 1-4 16,-1-3 1-16,-5 3 0 0,2 0-1 0,0-4-4 15,-7-2 0-15,3 2-5 0,-3-3-2 0,2-1 3 0,-6 1 0 16,1-1 2-16,-6 0-1 0,3-1 0 16,-6 0-1-16,0-1 0 0,-3-2-1 0,2-1-1 0,-1 1 0 15,0-2-1-15,1-1 2 0,0-2-3 0,1 0 6 16,2-2-2-16,3 0 2 0,-1 1 3 0,4-2-6 15,-1-1 4-15,7-1-1 0,-1 0-3 0,5-3 0 16,1-1 1-16,5-2-5 0,3 0 2 0,2 4 2 16,7-3 1-16,-6 5-4 0,-3-2 2 0,5 4-3 15,1 0 1-15,-4 0 1 0,0 4-1 0,0-2 1 16,-4 3-3-16,-1 3 3 0,-1 0 1 0,-1 0 2 16,-5 0 4-16,2 0 5 0,0 4 9 0,-2-1-10 15,0 2 5-15,-1 2-7 0,-2 0 2 0,-2 1-3 16,2 1-2-16,0-3-1 0,-3 2 0 0,0 0 4 15,2-2-6-15,0 1 5 0,3 0-8 0,-5-3-1 16,4 1 5-16,-3-2-2 0,3-2 5 0,0 0-3 16,0 2 4-16,2-4 0 0,2 0 7 0,-3-3 11 15,4 1 3-15,0-2 5 0,1-2 9 0,2-1 3 0,-1 1 3 16,-1-1 2-16,1 0 4 0,0 0 0 0,-2-1 4 16,1 1 8-16,0 1-3 0,-3 2-1 15,-1-2 0-15,1 3-11 0,0 0 2 0,-2 1 1 16,-5 0-5-16,9 2-8 0,-3 1 4 0,-1 0-2 0,-1 2-9 15,-1 0-7-15,1 1-2 0,-4 0-4 0,3 4 6 16,-1-2-11-16,0-1-1 0,1-1-2 16,0 1-1-16,-2-3-3 0,1 1 0 0,0 1-2 0,2-1 0 15,-3 0 5-15,4-1-1 0,-3-1-2 0,1-1-6 16,-3-2 0-16,9-1 2 0,-2-2 0 0,-2 1 4 16,1 0-9-16,3-1 4 0,-2-1 1 0,2-3 5 15,1 4-11-15,0-4 2 0,0 2 5 0,0-1-2 16,-1 2 17-16,-1 1-10 0,0 1 2 0,-2-1-3 15,1 2-5-15,-1 1 2 0,-6 0 1 0,11 1-6 16,-4 0 5-16,-2 2-1 0,1 3-7 0,0-4 2 16,2 2 0-16,-4 1 1 0,5 0-9 0,-2 0 6 15,3 1 1-15,-3-2-7 0,1 1-9 0,2 0-2 16,3-2-9-16,-3 0-7 0,3-1 3 0,-4-2-3 16,3-2 7-16,-1-2 1 0,-2 0 1 0,3-1 2 15,-1 1 2-15,-1-3-2 0,-1 0 7 0,0-3 3 16,1 1 11-16,-1-3 2 0,0-2 4 0,0-2 3 15,0 1 17-15,0-3-3 0,5-5 10 0,-5 4 5 0,-4 2 19 16,3 0 3-16,-2 1 13 0,-1 2-20 16,-2 3-55-16,1 3 0 0,-3 2 0 0,0 1 0 15,2 0 0-15,-3 5 0 0,-3-4 0 0,3 4 0 0,0 0 0 16,-2 14 0-16,-1-6 0 0,-1 3 0 0,2 1 0 16,-2 6 0-16,-1-2 0 0,2 4 0 0,1-2 0 15,-1 2 0-15,3-2 0 0,-1 1 0 16,2-1 0-16,-1-1 0 0,3-5 0 0,-2 2 0 0,3-5 0 15,-4 2 0-15,2-5 0 0,2 0 0 0,-4 0 0 16,5-4 0-16,-1 1 0 0,4-1 0 0,-3-3 0 16,-5 1 0-16,17-5 0 0,-8 1 0 0,1-2 0 15,4-3 0-15,0-1 0 0,2-1 0 0,2-2 0 16,4-4 0-16,-7 4 0 0,3-5 0 0,-4 5 0 16,-1 1 0-16,1 3 0 0,-5-1 0 0,0 5 0 15,1-2 0-15,-6 2 0 0,0 2 0 0,0 0 0 16,-3 0 0-16,-1 3 0 0,0 0 0 0,0 0 0 15,0 0 0-15,0 0 0 0,-1 13 0 0,-4-4 0 0,1-2 0 16,0 4 0-16,-2-2 0 0,-1-1 0 16,2 3 0-16,0 0 0 0,1-1 0 0,0 2 0 15,4-2 0-15,-1 0 0 0,1-3 0 0,1 0 0 16,-1 3 0-16,4 1 0 0,1-3 0 0,3 0 0 0,1 2 0 16,1 0 0-16,3 2 0 0,2-5 0 0,-1 3 0 15,4-3 0-15,0-3 0 0,-1 1-129 0,-4-1-103 16,-1-2-18-16,1 1-13 0,-3-4-11 0,3-1-20 15,-4-1-10-15,-4 0-16 0,0-2-10 0,3-1-18 16,-8-1-19-16,0-2-23 0,-3-5-29 0,-3 4-294 16,-2-5-770-16,-2-2 341 0</inkml:trace>
  <inkml:trace contextRef="#ctx0" brushRef="#br0" timeOffset="2933.32">25730 8532 109 0,'-11'-6'407'0,"0"-2"-11"0,4 3-13 0,-1 0-20 0,5-1-29 0,2 3-46 15,1 3-30-15,0 0-62 0,16 0-89 0,2 2-101 0,1 4-133 16,9 0-327-16,8 2-491 0,3-2 218 16</inkml:trace>
  <inkml:trace contextRef="#ctx0" brushRef="#br0" timeOffset="3133.09">27417 9097 288 0,'0'0'537'0,"0"0"-52"16,-3 3-56-16,3-3-57 0,0 0-44 0,0 0-58 15,0 0-96-15,0 0-112 0,0 0-131 0,3 6-165 16,-3-6-207-16,0 0-477 0,0 0 211 0</inkml:trace>
  <inkml:trace contextRef="#ctx0" brushRef="#br0" timeOffset="15532.82">20570 16314 25 0,'-4'-2'326'16,"3"-1"-4"-16,1 3-18 0,-4-4-24 15,4 4-25-15,-5-3-22 0,5 3-10 0,0 0-6 0,0 0 5 16,0-5-6-16,0 5-10 0,0 0-2 0,0 0 1 15,5-4-9-15,-5 4-2 0,0 0 1 0,0 0 0 16,0 0-9-16,0 0-8 0,9 9-11 0,-6-5-13 16,-2 3-21-16,0-2-8 0,3 2-12 0,0 4-9 15,2-2-9-15,-2 1-10 0,5 0-15 0,0-5-1 16,1 5-5-16,6-2-5 0,0-1-6 0,1 0-3 16,2-3-4-16,-1 0 0 0,6-2-2 0,-3-2-1 15,-1-1 0-15,3 0 0 0,4-4-3 0,1 0 1 16,0-2 0-16,-6 4 3 0,4-4-3 0,-1-2 0 15,-2 2 3-15,-4 1-5 0,2-1 2 0,-1-2-1 16,-1 3 2-16,-1 0 3 0,-1 2-5 0,0-3 0 16,-5 6 1-16,1 0-2 0,0 1-2 0,-2-1-1 15,0 2 1-15,2 5-10 0,-1-3-1 0,-3 1-3 16,5 2 1-16,-5-1-4 0,0 1 2 0,4 1-6 16,-3-1 2-16,3 0-1 0,-3 0-7 0,3 0-9 15,-1-2 2-15,1 1-1 0,0-1-5 0,4 0 2 16,-2-1-2-16,-2-2-2 0,0-1 1 0,7-1 3 15,-3 1-2-15,3-1-2 0,-5-4 4 0,5 2-2 16,-4-1 3-16,1 1 0 0,2-2-1 0,-1 0 2 16,0-1-4-16,0 2 3 0,-5 0-4 0,2 1 4 15,-4 1-1-15,3 0-1 0,-1 2-2 0,-4 1 1 16,4-1 1-16,-4 2 0 0,-3 0 0 0,2 2 0 16,2 1 4-16,-1 0-1 0,0 1-1 0,0 0 1 15,2 0-1-15,0 0-4 0,0-1 4 0,5-1 0 16,3 1 1-16,-3-1-1 0,6-1 2 0,-3-3 1 15,-1 0 0-15,4-2-4 0,-3-1 4 0,2 0 2 16,-2-1 2-16,9-4 7 0,-9 2 14 0,1 2-3 16,1 0 2-16,-5-5 23 0,2 3 5 0,-5 0-1 15,0 1 3-15,-3 2 4 0,2 2-1 0,-1 1 3 16,-3 1 4-16,-3-1-8 0,3 0-5 0,-1 2 4 16,0 2-12-16,-2 0 5 0,-1-1-2 0,1 2-4 15,2-1 3-15,-2 2-17 0,1-3-2 0,1 2-1 16,3-1-10-16,-1-1 7 0,-1 0-12 0,2-1-2 15,4-2-14-15,-5-1-20 0,0-1-22 0,4-1-26 16,1-4-46-16,-1 2-66 0,-3 0-96 0,-1-1-98 16,4 0-122-16,-3 0-134 0,-1 0-340 0,2-1-1052 15,-2 1 466-15</inkml:trace>
  <inkml:trace contextRef="#ctx0" brushRef="#br0" timeOffset="20265.66">19819 16993 3 0,'-4'-6'381'0,"1"0"-3"0,1 1-4 15,1-2 1-15,-2 0-33 0,2 1-13 0,-1 1-14 0,0 3-10 16,-1-4-7-16,2 3-14 0,-3 0-14 0,2 0-20 15,2 3-13-15,-10-1-15 0,10 1-7 0,-16 4-4 16,5 1-10-16,-2 7-8 0,-4 1-3 16,4 3-14-16,-6 2 4 0,1 3-16 0,3 0-6 15,-2 3-23-15,2-3-11 0,2 1-12 0,7-3-8 16,-2-1-11-16,6 1-14 0,-1-1-4 0,3-2-9 0,1-3-1 16,3-1-6-16,5-1-4 0,-1-3-8 15,0 1 0-15,2-6-5 0,1 0-2 0,0-3-6 0,1 0 2 16,1-3-3-16,1-1 5 0,-4-5 9 0,-1 3 2 15,4-8-2-15,-4 0 1 0,0 0 7 16,-4 0-6-16,4-1 7 0,-5 0 4 0,0-1 8 0,-3 4 4 16,-1 0 6-16,1 2 2 0,0 3-7 0,1 0 1 15,-1 3-74-15,-1-2 0 0,4 4 0 0,-4 2 0 16,4-3 0-16,-4 3 0 0,10 5 0 16,-5 1 0-16,3 1 0 0,-2 3 0 0,3-1 0 15,0 6 0-15,1-1 0 0,-1 0 0 0,1 2 0 0,-2 0 0 16,1-1 0-16,-1-2 0 0,-1 2 0 0,-3-2 0 15,1-4 0-15,-1 1 0 0,0 1 0 0,-3-4 0 16,-1-1 0-16,5 1 0 0,-5-3 0 16,2 0 0-16,-2-1 0 0,0-3 0 0,0 0 0 0,0 0 0 15,10-9 0-15,-5 0 0 0,4-6 0 16,1 0 0-16,3-12 0 0,2 3 0 0,3-2 0 0,-1 3 0 16,-1 0 0-16,1 2 0 0,-2 2 0 0,1 4 0 15,-3 1 0-15,-3 7 0 0,-1-2 0 0,-2 2 0 16,-2 1 0-16,3 3 0 0,-3-2 0 15,-5 5 0-15,8 0 0 0,-8 0 0 0,0 0-130 16,2 13-276-16,-3-4-116 0,1 0-139 0,-4 0-418 16,3 3-1169-16,-3 0 518 0</inkml:trace>
  <inkml:trace contextRef="#ctx0" brushRef="#br0" timeOffset="21982.7">20965 17315 152 0,'-4'-10'371'0,"4"1"-10"0,-5-1-11 0,1 3-2 16,-1 0-21-16,-1-2-27 0,-1 6-17 0,-3-1-10 16,3 3-10-16,-5 0-12 0,-1 0-12 0,1 2-7 15,-1 1-12-15,-1 2-11 0,-2 6-7 0,-3-4-13 16,5 4-12-16,0 1-10 0,2 0-10 0,5-2-9 16,-2 5-18-16,5 2-4 0,0-5-15 0,4 1-9 15,4 5-10-15,0-3-7 0,1-3-6 0,5 3-11 16,-1 0-4-16,4-1-9 0,2-1-5 0,2 2-6 15,1-1-2-15,3 0-5 0,-4 0-1 0,0-2-10 16,-3 2-1-16,0 0-5 0,-5-3 1 0,1 1 0 16,-5 0-5-16,4-3-4 0,-8 4 5 0,-1-3-4 15,-1 2 6-15,-3 0 1 0,-5-5 5 0,-3 6 2 16,-4-3 0-16,1 0 8 0,-3 1-1 16,1-4-3-16,-2-2 6 0,3 1-3 0,-2-1 5 15,5-4 0-15,0-1 4 0,3 0 1 0,1-3-1 16,0 0-4-16,7-1-3 0,-1-3-4 0,4 1-7 0,7-3-4 15,2-5-1-15,8-6-8 0,5 5-8 0,1-3-10 16,2 4-3-16,6-2-4 0,-3 2 1 16,-1 3 1-16,4-1 2 0,-4 5-2 0,3 0 3 15,-13 2 1-15,1 2-1 0,-2 2 3 0,1-2-4 16,-7 4 2-16,-1 1 3 0,-1 2 9 0,-5-1 8 16,3 3 0-16,-5 0 1 0,-2-1 6 0,0 4 1 15,-2-1 3-15,0 1-3 0,-3 2-6 0,3-2 6 0,0 4-7 16,-2-1-1-16,3-3-1 0,1 3 1 15,-1-6-4-15,2 3 4 0,2 1-2 0,-1-5-4 16,2 2 2-16,1-2-1 0,0-1 2 0,5-1 7 16,-2-1-4-16,-1 0-10 0,-7-1-5 0,16-2-2 15,-11-1 3-15,3-1-2 0,-7-2 10 0,3-2-9 16,0-2 5-16,-4-1 1 0,0-1-7 0,0 4-2 16,0-3 1-16,-4 1-1 0,-1 1 2 0,1 0 8 15,-1 1 7-15,-3 1 6 0,3 2 7 0,4-1 8 0,-3 1 7 16,0 2-7-16,4 3-1 0,-3-7-3 15,3 7 4-15,0 0-11 0,0 0-1 0,9-7-5 16,3 6 3-16,-3 0 1 0,3 0-6 0,2 1-4 16,1 1 1-16,3 2-1 0,0 0-4 0,-4 0 1 15,3 1-3-15,-2 3 2 0,-4-1-1 0,2 0-5 16,-3 1 5-16,1 0-7 0,0 7 2 0,-4-4 3 16,-2 0 3-16,2 5-2 0,-2-3 0 0,-1-1 2 15,1 1-1-15,-5 0-2 0,4-3 0 0,-4 3 3 16,1-2-6-16,2-1 6 0,-2-3-1 0,2 1-1 15,-2-2-3-15,-1-1 5 0,0-4 4 0,0 0 8 16,4 5 14-16,-4-5 1 0,0 0 4 0,0 0 4 16,15-12-1-16,-7 2 8 0,-3 2-4 0,3-2-31 15,-2-1-13-15,2 1 0 0,2-3 0 0,-1 5 0 16,-1-1 0-16,-1 1 0 0,4-2 0 16,-1 5 0-16,0 1 0 0,-1-1 0 0,1 0 0 0,-2 4 0 15,2 3 0-15,1 0 0 0,-3 4 0 0,1-1 0 16,1 5 0-16,-2-4 0 0,-3 4 0 0,3-1 0 15,-3 3 0-15,1 1 0 0,2 1 0 0,-4-2 0 16,0-2 0-16,-2-1 0 0,1 1 0 0,-2-3 0 16,-1 1 0-16,3-4 0 0,-2-1 0 15,3 1 0-15,-3-1 0 0,-1-3 0 0,0 0 0 16,0 0 0-16,10-10 0 0,-6 6 0 0,3-5 0 0,0-1 0 16,-1-1 0-16,2 2 0 0,2-4 0 15,1 0 0-15,-2 3 0 0,-2 0 0 0,2 2 0 0,0 3 0 16,-1-1 0-16,-2 3 0 0,1 0 0 15,0 3 0-15,-7 0 0 0,13 6 0 0,-8-2 0 16,5 2 0-16,-5 1 0 0,3 0 0 0,0 1 0 16,-3 1 0-16,5-1 0 0,-5-1 0 0,4 2 0 15,-1-3 0-15,2 0 0 0,-1 0 0 0,3 0 0 0,-2-3 0 16,0-1 0-16,4-2 0 0,-4-3 0 16,1 1 0-16,1-2 0 0,2-4 0 0,-6 4 0 0,7-2 0 15,-6-3 0-15,-1 0 0 0,2 1 0 16,-1-5 0-16,0-4 0 0,1 0 0 0,-1 2 0 15,-1 0 0-15,-3 5 0 0,-1-6 0 0,-2 3 0 16,-2 3 0-16,0 1 0 0,0 2 0 0,0 3 0 16,0 4 0-16,-6-5 0 0,6 5 0 0,0 0 0 15,0 0 0-15,-18 12 0 0,14-7 0 0,-2 4 0 16,2 0 0-16,3 1 0 0,2 0 0 0,-1-1 0 16,5 2 0-16,0-1 0 0,4 0 0 0,4-1 0 15,1 3 0-15,3-7-305 0,-1 1-187 0,5-1-100 16,-3-3-542-16,10-2-1228 0,-8-2 543 0</inkml:trace>
  <inkml:trace contextRef="#ctx0" brushRef="#br0" timeOffset="23566.73">22873 17259 235 0,'-1'-6'477'0,"0"-4"16"0,1 5 8 16,-2 3-11-16,2-4-26 0,0 6-41 0,0 0-26 15,0 0-10-15,0 0-21 0,-7 15-8 0,6 1-13 16,-1 6-9-16,0 4-16 0,0 5-22 0,1 4-11 15,2 12-14-15,1-12-20 0,-2 1-12 0,2 14-20 16,-3-1-18-16,11-2-17 0,-4-1-21 0,1-12-9 16,-1 1-23-16,-3-1-15 0,8 0-53 0,-8-4-65 15,-1-2 0-15,6 3 0 0,-3-6 0 0,-1-6 0 16,0-4 0-16,-2-4 0 0,2 0 0 0,-4-2 0 16,1-5-108-16,-1-1-72 0,0-3-44 0,0 0-48 15,0 0-39-15,-19-12-35 0,14 2-19 0,-4-6-17 16,3-3-16-16,0-6-8 0,-1-5-6 0,-1-1 13 15,2-1 18-15,1-3 38 0,3 0 43 0,0-1 55 16,2 1 44-16,5 3 47 0,-1-2 46 0,2 5 54 16,0 3 45-16,-3 7 34 0,1 2 37 0,-1 1 28 15,3 1 30-15,4 0 16 0,-4 3 19 0,1 2 23 16,3 2 10-16,-1 0 4 0,-1 1 13 0,1 0-5 16,1-1 3-16,2 5-6 0,2-1-9 0,-3 3-5 15,2 2-16-15,5 3-13 0,-1-1-18 0,-2 7-12 16,-2-3-10-16,-2 1-15 0,1 3-9 15,-5 0-9-15,2 0-9 0,-5 3-7 0,-1 0-5 16,-5 0-7-16,-2 1-4 0,1 1-8 0,-6 2 0 16,-1-4-5-16,-2 3-2 0,-2-2-5 0,0-1-1 15,-4-2-2-15,3-1-3 0,-2-2 1 0,4-3-3 0,3-2-1 16,1-1 2-16,4-1-6 0,5-2 4 16,0 0-6-16,-9-9-5 0,9 9 2 0,5-14-5 0,4 1-4 15,4-3-5-15,1 0-8 0,8-7-5 16,0 1 1-16,4-2 3 0,0-1-5 0,-2 0 5 15,4-1 0-15,0 2 1 0,-6-1 2 0,6 0 3 16,-6 2 1-16,-3 0-1 0,-4 2 8 0,-4 5 13 16,-2 2 4-16,-2-1 10 0,-2 5 10 0,-1 0 6 15,-2 2 1-15,-2 2 9 0,0 6-8 0,-4-9 3 16,4 9-1-16,-11 2-3 0,11-2 0 0,-19 11 7 16,9 3-11-16,-1 0 1 0,2 3 1 0,-2 5-11 15,5-3 2-15,-3 1-6 0,5 5-2 0,2 0-1 16,2-3-4-16,4-3 2 0,1-1-8 0,3 0-2 15,3-1-6-15,0-1-4 0,5-2-8 0,0-3-10 16,3 0-6-16,8-2 0 0,-8-2-1 0,7-2-1 16,-3-4 4-16,0 0 3 0,-3-2 2 15,0-3 3-15,-1-2 3 0,-4-4 1 0,0 1-2 0,-2-4 5 16,1 2 6-16,-4-1 7 0,-4 1 7 0,-2-3 3 16,-2 4 2-16,-1 0 9 0,-2 3-5 0,-1 1 0 15,-2 0 1-15,-2 0-1 0,6 6 5 0,-14-3 3 16,4 3-9-16,10 0-2 0,-19 4 1 0,9 2 0 15,1-1 2-15,1 2 1 0,1-1-9 0,2 0-3 16,1-1 0-16,1 1-7 0,0 1 4 16,3 0-2-16,0-7 0 0,-1 10-2 0,2-4 1 15,-1-6 13-15,6 6-5 0,-6-6-9 0,9 3 15 16,-9-3-18-16,11 3 7 0,-11-3-5 0,0 0 8 0,22-7-8 16,-16 4 5-16,-6 3 12 0,14-4-7 0,-2 1 6 15,-12 3 1-15,15-1-7 0,-15 1 8 16,15 0 8-16,-15 0 1 0,13 2 4 0,-5 2-6 15,2 1-3-15,-4 0 2 0,3 2-16 0,-1-4-15 16,2 4 0-16,-1 0 0 0,2-2 0 0,-5-2-16 16,3 4-61-16,-3-2-34 0,-1-2-42 0,-5-3-51 15,12 4-54-15,-5-4-46 0,-7 0-55 0,11-2-40 16,-2-3-49-16,3-3-44 0,-3 5-403 0,-3-1-971 16,4-5 430-16</inkml:trace>
  <inkml:trace contextRef="#ctx0" brushRef="#br0" timeOffset="24083.85">23903 17416 191 0,'5'-5'298'0,"-2"0"6"0,-3 5 17 0,5-8 26 0,-4 4 23 0,1 0 9 16,-2 4 2-16,2-7-8 0,-2 7-13 0,0 0-21 15,1-7-27-15,-1 7-15 0,0 0-19 0,0 0-14 16,0 0-12-16,0 0-11 0,-15 15-10 0,11-8-15 16,2 3-21-16,-2 2-19 0,1-2-18 0,-2 4-12 15,3 0-20-15,-6 2-10 0,8-6-6 0,0 4-18 16,0-3-2-16,5 0-10 0,0-1-16 0,-1 1-8 15,2-1-14-15,2-2-12 0,4-5-8 0,-2 6-9 16,1-4-13-16,3-5-4 0,3 2 0 0,-2-2-1 16,-2 0 1-16,1-2 0 0,0 0-2 0,0-2 0 15,3-5 5-15,-2 1-5 0,-1-2 7 16,0 0-1-16,-3-1-1 0,-2-3 0 0,-2 4 5 16,-2-1-4-16,0 0 0 0,-2 1 9 0,-2 3 1 15,-1 2 2-15,0 0-3 0,0 5 3 0,-4-5 1 16,4 5 3-16,0 0-3 0,-15 9 0 0,7-3 3 0,2 4-7 15,1-2 7-15,-4 3-4 0,5 0-3 0,0 1 0 16,4-1-8-16,-1 4 3 0,4-3-2 16,-1-2-9-16,2 2 1 0,2-7-2 0,2 0-1 15,2 3-5-15,2-5 5 0,-2-1 0 0,3-2 0 16,1-2 5-16,-1 0-2 0,2-1 4 0,-4-5 4 16,7 2-1-16,-5-8 7 0,5 3 4 0,-4-1 5 15,1 1 4-15,-2-1 9 0,0 0 4 0,-3 4 3 16,2-1 23-16,-3 4-9 0,3 0 0 0,-5 1 7 15,3 3 5-15,1 1-9 0,-11 0 2 0,16 3-3 16,-10 4-8-16,2 1 11 0,-2 0-14 0,-2 3-1 16,1 1-3-16,-3 0-12 0,3 5-26 0,-5-6 0 15,0 3 0-15,-2 3 0 0,1-5 0 0,-1-1 0 16,0 0 0-16,-5-3 0 0,0 0-88 0,-3 2-60 16,-4-1-62-16,-3-1-80 0,5-5-100 0,-9 0-124 15,3-2-579-15,-2-2-1182 0,1-1 523 0</inkml:trace>
  <inkml:trace contextRef="#ctx0" brushRef="#br0" timeOffset="25215.6">25725 17336 200 0,'3'-10'380'0,"2"-1"-2"0,-3 0 9 0,0 1-10 0,-2-1-8 16,0 4-5-16,-4-2-17 0,-1 2-12 0,2 3-16 16,-3 3-16-16,0-1-12 0,-4 2-11 0,-2 2-7 15,-1 1-9-15,-4 5-7 0,-6 5-1 0,2 2-10 16,-2 5-9-16,4-2-16 0,-2 4-3 0,6 1-21 15,0-2-4-15,1 4-16 0,0 1-16 0,5 0-15 16,0-3-25-16,8-3 2 0,-2-2-4 0,3 8-26 16,4-7-1-16,2-3-20 0,2 2-1 0,1-2-6 15,4 0-6-15,3-5-17 0,-2-1-22 0,5-2-10 16,3-1-6-16,-4-4-7 0,6 1-2 0,-3-6-10 16,-2-1 3-16,9-4-8 0,-8 1 1 0,0-3 5 15,-4 0 0-15,2-4 0 0,-1-1 2 0,-2 0 3 16,-6 7 1-16,3-7 6 0,-5 3-4 0,-3 3-4 15,-1 1 1-15,-3 1 2 0,-2 2 7 0,0 0 1 16,2 4 3-16,-13-1 5 0,13 1-2 0,-14 5 2 16,6-2 1-16,-2 3 0 0,1 3 2 0,0-2-5 15,4 4 1-15,-4 1-5 0,5-3 7 0,-1-1-6 16,1 2-3-16,4 0 2 0,0-6 10 16,4 3-12-16,-3 1 0 0,3-5 0 0,0 3 3 0,1-2-2 15,2-4 0-15,0 2-2 0,1-2 8 0,-2-2-13 16,3-2 5-16,-1 1-2 0,-3-1 1 0,0 0 2 15,5-2 1-15,-3-3-6 0,-2 2-1 0,0 3 6 16,-1 1 0-16,-2-2-3 0,2 1-1 16,0 0-2-16,-1 1-2 0,-3 3-4 0,3-1 4 15,-3 1-5-15,0 0 4 0,7 5 0 0,-5 1 16 16,2-2-17-16,0 1 5 0,-1 2 3 0,4 1-4 0,-2-3 3 16,3 3 6-16,0-1-2 0,2 0-3 0,-1 0 0 15,3-1-3-15,0-1 4 0,-2-1 0 0,6-3-6 16,-3-1 6-16,-1-1-4 0,5-2-2 0,-4 1-2 15,3-6 0-15,-2-2 3 0,0 0 0 16,-1-1 7-16,2 0 0 0,-3-3-11 0,-4-1 1 16,3-3 0-16,-4 0 8 0,2-7 0 0,-2 0-2 15,3 1-2-15,-6 5 3 0,-2 0 8 0,-2 0 2 16,0 1 5-16,0 2 5 0,-2 4 4 0,2 3 0 16,-2 3-3-16,2 1-6 0,0-1 7 0,0 6-11 15,-5 0 6-15,5 0 3 0,-2 14 2 0,-3-4 9 16,3 5-2-16,0 3 1 0,1 3-1 0,-3 7-28 15,4-1 0-15,-2 3 0 0,2 0 0 0,2 1 0 16,-2 1 0-16,0-1 0 0,2-1 0 0,-2 2 0 16,2-6 0-16,-4 1 0 0,0-7 0 0,4-3 0 15,-4 1 0-15,2-1-56 0,-2-5-53 0,-1-2-25 16,2-1-28-16,0-3-24 0,-1 1-31 0,0-4-41 16,0-2-48-16,2-1-52 0,0 0-46 0,0 0-39 15,-6-12-39-15,6 5-364 0,-2-4-917 0,2-6 405 16</inkml:trace>
  <inkml:trace contextRef="#ctx0" brushRef="#br0" timeOffset="25449.27">26156 17644 223 0,'9'-25'202'0,"-5"5"39"0,1 2 16 0,-1 2 9 16,1 4 22-16,-1 0 15 0,1 1 13 0,1 3-3 15,-2-2 9-15,0 5-11 0,0 0-14 16,1 2-18-16,0-1-18 0,4 3-23 0,-1 0-19 0,-8 1-20 16,20 6-18-16,-9-3-17 0,4 4-16 0,-2 0-15 15,1 2-13-15,0 2-14 0,-3 1-12 0,-4-4-7 16,0 1-13-16,-2 2-12 0,-3 1 2 0,0-4-10 15,-4 3 0-15,-3-3-10 0,0 2-1 0,-4-1-5 16,-2 4-7-16,-4-3-1 0,2-1-5 16,-1-3-3-16,0-2-13 0,1 0-9 0,3 0-14 15,-3-3-19-15,7 1-30 0,6-2-41 0,-13-2-34 16,9-3-54-16,4 5-55 0,0-8-53 0,8-1-52 16,1 3-66-16,0 0-292 0,1 2-769 0,11-4 341 15</inkml:trace>
  <inkml:trace contextRef="#ctx0" brushRef="#br0" timeOffset="26865.93">26606 17536 108 0,'0'0'229'0,"0"0"-3"0,4-1 0 15,-4 1-4-15,0 0 12 0,0 0-4 0,0 0 21 16,0 0-4-16,0 0 10 0,0 0 1 0,0 0-1 15,0 0-2-15,0 0-18 0,0 0-2 0,0 0 2 16,0 0-9-16,0 0-9 0,0 0-9 16,0 0-15-16,0 0-10 0,0 0-12 0,0 0-15 0,-27 2-4 15,18 2-8-15,3-1-9 0,-3 2-9 0,0 4-8 16,-1-4-13-16,-2 8-7 0,3-3-13 0,0 1-2 16,2 0-12-16,-1-2-10 0,3 1-5 0,0 0-4 15,0 1-4-15,2-3-8 0,3 2-2 0,0-6 0 16,3 2-2-16,1-2-4 0,1 0 0 15,-5-4 0-15,14 1-8 0,-7-2-3 0,2-2 1 0,2 1-6 16,-1-3-5-16,-1 1 5 0,-1-1-4 16,2-2 1-16,-3-1-1 0,0 0-7 0,-1 0 2 15,4-1-1-15,-5 1 0 0,-1-1-2 0,0 2 0 16,-1 0-2-16,-1 4-3 0,2-1-1 0,-4 4 0 16,0 0 3-16,10-4 0 0,-10 4-3 0,0 0 5 0,5 11-8 15,-5-6 4-15,3 2-1 0,-2 0-1 16,-1-3 1-16,1 5 3 0,2-4-1 0,-2 1 0 15,3 0 3-15,-2 0 3 0,5 0-5 0,-2-1-7 16,0-2 4-16,-1-1-2 0,-4-2-1 0,17 0-5 16,-8-5 2-16,1 1-7 0,-1 0 4 0,1-1-2 15,0-1-2-15,1-2 2 0,0 1 1 0,2-4 2 16,1 2 6-16,-1-3-5 0,1-3 1 0,-3 3 5 16,0 1-3-16,-1 0 0 0,2 1-1 0,-2 1 1 15,-2 2-2-15,1 3-2 0,-1 0 1 0,-3 2-2 16,4 1 2-16,-9 1 0 0,0 0 0 0,14 4 1 15,-9-1 0-15,-1 0 0 0,2 1 2 0,-4 0 4 16,0 1-5-16,1 0 1 0,-1 1-8 0,1-1-5 16,-2 1 0-16,2-3-3 0,-1 1 3 15,1 1 1-15,-3-5 4 0,6 5 0 0,-6-5 0 0,7 1 4 16,-7-1 4-16,0 0-5 0,0 0 1 16,9-12 2-16,-7 9 3 0,-2 3-5 0,3-9 2 0,-3 4 3 15,0-2-1-15,0 7 3 0,-3-10 0 16,1 5-3-16,-1 1-2 0,3 4 0 0,-5-5 7 0,5 5 2 15,-11-2 3-15,11 2 5 0,0 0 4 0,-16 10-3 16,10-3 2-16,-3 2 1 0,1-1-4 16,4 2 4-16,-1 0-3 0,1 1-1 0,2 1 3 15,-2-4-1-15,3 2-2 0,1-3-3 0,1 2 1 16,0-3 2-16,4-1-1 0,0 1 0 0,1 0-2 16,1-4 0-16,1 0 0 0,2 1 2 0,2-4-3 15,0-3-4-15,-3 3-4 0,3-2-2 0,2-2 3 16,-5-1-1-16,2 2 2 0,1-1-2 0,-2 0 1 15,-1 0 4-15,-1 1-3 0,-1-1-1 0,2-1 2 16,-1 4-2-16,-2 0-6 0,-2 0-1 0,-4 2 2 16,0 0-2-16,13 1 2 0,-13-1 1 0,8 3-1 15,-8-3 3-15,6 11 0 0,-5-7 4 0,3 3-3 16,0 0-4-16,-3-1 5 0,6-1 0 0,-3 2-5 16,6 0 0-16,-3 0-6 0,2-2-3 0,3 0-5 15,1-3-3-15,-1-3-3 0,4 1-2 0,-3-4-5 16,4-1 1-16,-4-1 3 0,2-1 2 0,1-1 2 15,0-1 1-15,-3-3 3 0,1 1 4 0,-2-3 3 16,-2 0-1-16,5-2 3 0,-1-6 2 0,-2-1 0 16,-2-4 3-16,-1 1 7 0,2-3 2 0,-4 2 11 15,1-3 6-15,-3 2 8 0,-3 3 7 0,0 6 6 16,1 3 0-16,-3 4 1 0,2 2-4 0,-2 2-1 16,0 4-12-16,0-1-2 0,0 5-1 0,0 0 0 15,0 0 0-15,-12 19 0 0,6-4-1 0,-1 3-1 16,1 7 0-16,-3-1-4 0,1 2-1 0,5 2-1 15,-1-3 0-15,-1 3 0 0,2-3-8 16,2-6 3-16,-2-1 2 0,2-1-10 0,2-1-5 16,2-5-2-16,-2 2-3 0,2-3-4 0,2-4-2 0,-1 1 1 15,1-4-5-15,1 0-6 0,3-1 0 0,-1-1-8 16,3-4-8-16,1 0-7 0,-1 0-8 16,3-2-4-16,-1 0-6 0,0-5-3 0,-2 4 4 0,3-5 7 15,0 1 4-15,-1-2 6 0,-4 5 8 16,3-2-2-16,-7 5 6 0,0 0 5 0,1 3-3 15,-2-2 0-15,-4 3 6 0,0 0 0 0,9 6 14 16,-6 0 1-16,-3 0-4 0,0 0 7 0,0 1-2 16,0-1 5-16,1 1-3 0,0 0 3 0,-1 1-1 15,0-3-1-15,1 0 0 0,2 1 1 0,-3-6-6 16,4 3 5-16,1-1-3 0,-5-2 3 0,0 0 0 16,18-4 6-16,-12 2-6 0,2-4 6 0,3 2 5 15,-2-1 5-15,2-3 2 0,-1 1 13 0,0 0 9 16,-4 1 8-16,3 0 12 0,-1 2 5 0,-2 0 3 15,-2 2 5-15,-4 2 4 0,12 0 3 0,-12 0-1 16,10 10-2-16,-6-2-7 0,-2 3-4 0,1 7-2 16,-2-1-8-16,-3 4-7 0,0 6-1 0,-3 2-6 15,5-4-3-15,-4 1-3 0,2-6-5 0,1-2-10 16,-2-1-9-16,2 0-14 0,-2-4-17 0,2-1-21 16,-2-3-34-16,3 2-20 0,-2-2-30 0,-1-3-32 15,7-4-40-15,-4-2-44 0,0 0-58 0,0 0-59 16,0 0-70-16,0 0-340 0,8-13-841 0,-7 4 373 15</inkml:trace>
  <inkml:trace contextRef="#ctx0" brushRef="#br0" timeOffset="27050.25">27429 17237 3009 0,'-14'-11'234'0,"4"5"-118"0,4 3-15 0,-1-2 9 0,7 5-26 0,-5-6 34 0,5 6-13 0,0 0-3 16,10-8-19-16,1 5-8 0,0 1-7 0,2-1-8 16,0 0-34-16,3-2-9 0,-2 2-46 0,-2-2-40 15,-1 0-52-15,-2-1-71 0,0-2-72 0,-4-1-342 16,-1-1-656-16,-5 0 291 0</inkml:trace>
  <inkml:trace contextRef="#ctx0" brushRef="#br0" timeOffset="27199.7">26944 17019 25 0,'-18'-4'378'0,"4"5"-9"0,1-2-23 15,5 0-32-15,8 1-18 0,-18-2-33 0,18 2-44 16,-8-3-33-16,8 3-76 0,0 0-82 0,0 0-121 16,-3-10-315-16,3 10-440 0,0 0 196 0</inkml:trace>
  <inkml:trace contextRef="#ctx0" brushRef="#br0" timeOffset="27965.64">28268 17036 371 0,'0'-5'413'16,"-2"0"-6"-16,1 0-3 0,0-2-16 0,-1 2 0 0,1 1-20 16,1 1-16-16,0 3-18 0,-2-6-28 15,2 6-14-15,0 0-23 0,0 0-7 0,0 0-3 0,-10 15-1 16,6-2 1-16,-1 4-3 0,1 9-14 16,-3 0-8-16,2 5-1 0,0 6-9 0,4-3-3 15,-3 13-11-15,3 2-6 0,1 0-15 0,-3-1-10 16,7 2-15-16,-3-14-10 0,2 12-12 0,1 3-11 0,2-3-53 15,-1 0-78-15,-1-11 0 0,1-2 0 0,-1 1 0 16,-1-1 0-16,0 0 0 0,0-2 0 16,1-1 0-16,-4-4 0 0,1-3 0 0,3-7 0 15,-3 0 0-15,-1-6 0 0,3 1 0 0,-3-5 0 16,1 0 0-16,-2-3 0 0,1 2-149 0,1-2-121 16,0-4-52-16,-1-1-67 0,0 0-50 0,0 0-63 15,8-13-94-15,-5 3-325 0,0-4-998 0,5-4 442 16</inkml:trace>
  <inkml:trace contextRef="#ctx0" brushRef="#br0" timeOffset="28382.3">28589 17398 3004 0,'7'-19'354'0,"-2"-1"-128"0,0 2-51 0,-1 3 39 0,-3 4-7 16,2 4 3-16,-2 1-6 0,-1 1-9 0,0 5-22 15,0-8 0-15,0 8-1 0,0 0 5 0,0 0-2 16,-4 20 1-16,3-8-6 0,1 5-7 0,0 2-24 15,-1 7-4-15,2-1-11 0,-1 2 3 0,0 0-25 16,1 0-9-16,3 1-6 0,-4-2-11 16,4 2-8-16,-1-10-7 0,-1 1 1 0,2 2-23 15,-3-3-19-15,-1 0-17 0,3-3-21 0,-3-5-15 16,0-1-21-16,0-2-14 0,-3-2-19 0,3-5-27 16,0 0-30-16,-10 2-17 0,10-2-19 0,0 0-7 15,-17-17-4-15,12 6 14 0,-3-6 22 0,1 0 12 16,-1-1 9-16,-1-8 15 0,1-3 13 0,4-1 18 15,-1-1 26-15,3 0 24 0,0 1 34 0,4-2 28 16,0 1 32-16,0 5 23 0,3 1 25 0,0 6 23 16,4 1 8-16,0 1 9 0,0 1 13 0,5 2-9 15,-1 0-4-15,2 3-7 0,1 2-8 0,0 0-11 16,2 2-11-16,0 1-11 0,1 3-20 0,0 1 0 16,2 0-8-16,1 1-3 0,-1 1-26 0,1 4-28 15,-3-1-35-15,-1 0-48 0,1 0-46 0,-7 2-44 16,-1 0-58-16,1 0-54 0,-5 0-55 0,-1 5-62 15,-3-3-58-15,0 3-392 0,-6-1-910 0,-2 4 403 16</inkml:trace>
  <inkml:trace contextRef="#ctx0" brushRef="#br0" timeOffset="29432.3">28601 17509 343 0,'0'0'363'0,"-10"3"-1"0,10-3 10 0,0 0-29 0,0 0-11 0,0 0-22 15,0 0-25-15,0 0-28 0,0 0-23 16,33-3-23-16,-12 1-23 0,0 2-15 0,0-2-18 0,7-2-15 16,1 1-13-16,2-1-20 0,-1-1-10 0,3-1-10 15,0 0-16-15,-2-1-11 0,-2 0-5 0,2 0 0 16,-4-3-7-16,-6 5-7 0,0-2-3 0,-2-3-12 16,-4-2-1-16,-1 3 3 0,-1-4 0 0,-3-2-1 15,1 2 1-15,-3-2 1 0,-5 2 2 0,3-6 1 16,-2 1 1-16,0-1 4 0,-1 2 0 0,-1-1 7 15,-2 6 9-15,0 0 12 0,0 1-4 0,0 2 0 16,-1 3 3-16,1 6-7 0,-3-6-3 16,3 6 16-16,0 0 4 0,0 0 9 0,-13 18 13 15,3-5 0-15,4 6-3 0,-2 4-5 0,-1 3 0 16,2 0-1-16,0 1-4 0,2 1-4 0,1-1-7 0,0 1-6 16,4-9-8-16,-1 7-4 0,4-1-4 0,-1-6-6 15,6-1-3-15,-4-2-7 0,6 1-3 0,-1-1-8 16,0 0-3-16,4-4-10 0,-4-3-2 15,1-1-5-15,4-4 3 0,-3-1-3 0,3-2 9 0,-1 0-7 16,1-1-3-16,2-7-1 0,-4 3 1 16,2-4-4-16,-1 0 4 0,1-3-2 0,-1-2-1 15,-1-1 3-15,0 0 0 0,-1 1-3 0,-5 3-3 16,2-1-1-16,-1 4 5 0,-2 0-9 0,1 2 6 16,-3 0-2-16,-3 5-1 0,7-2 1 0,-7 2 2 15,0 0-3-15,7 11 6 0,-7-11 8 0,0 13-5 16,2-1-3-16,-1 0 2 0,-2 0-1 0,2-3 1 15,2 3-3-15,-2 0 1 0,3-4-1 0,1 4-9 16,-1-5-2-16,2 1-6 0,2 0-2 0,-3-5 3 16,1 1-4-16,1-2 2 0,-7-2 7 0,16 3-3 15,-16-3-4-15,0 0-4 0,19-10 2 0,-11 5 4 16,-4 0-4-16,-3-3 7 0,0 0-3 0,2-3 7 16,-6 0-4-16,2-6 2 0,-3 3 2 0,-1-2-2 15,-4 2 3-15,0-1 0 0,-2 2-1 0,1 3 5 16,1 5-3-16,-2-4 1 0,2 3 1 15,-3 3-3-15,1 0 2 0,4 2 0 0,-3 1 2 16,10 0-4-16,-15 5 9 0,9-2-1 0,2 1 3 16,3 1 1-16,1-5 4 0,4 9 0 0,0-4-4 15,1-1 3-15,4 2 0 0,0-3-8 0,9 1 5 16,-6-2 2-16,2-1 0 0,1 0-4 0,2 1-1 16,0-2 0-16,2 0 0 0,3-3 0 0,-7 0 1 15,-2 2-1-15,0-1 4 0,1 0-1 0,-4 2 1 16,0-1 4-16,-10 1-2 0,15-1 2 0,-15 1 3 15,13 4 5-15,-9 0 1 0,-1 2 1 0,-1 0 1 16,0 0-7-16,-2-6 6 0,3 12-4 0,-3-6-3 16,2 3 0-16,-1 0 3 0,-1 2-6 0,4-3 0 15,-2 0 1-15,1-3-1 0,-1 0 1 0,2 3 1 16,0-4-9-16,1 0 2 0,-5-4-1 0,14 3-4 16,-14-3 3-16,14 0 0 0,-14 0-3 0,22-4 4 15,-14 1-7-15,3 0 2 0,-2-6 3 0,3 4 1 16,-2-1-2-16,-1-3 3 0,5-1-4 15,0 1 2-15,-2 3 0 0,-2-1 11 0,-4 4-3 16,0-1-6-16,2 2 2 0,-8 2 3 0,14-1 0 0,-14 1 7 16,9 6 1-16,-9-6 3 0,9 6-6 15,-8 0-3-15,3-1 0 0,-4-5 3 0,7 13 2 0,-4-8-3 16,1 5-6-16,0-5 3 0,1 3-2 16,0-2-1-16,4-3 4 0,-4 1-2 0,3-1 0 15,0-2 1-15,3 0 2 0,-11-1 1 0,18-2 26 16,-8 0 7-16,2-2 22 0,-3 0 6 0,0-4 12 15,0 1 1-15,-3-3 6 0,2 2 3 0,-4-5-9 16,2-3-6-16,-2 0-9 0,-4 0-5 0,0-2-9 16,-4-1-13-16,-6-6-43 0,1-1-3 0,-8 1-96 15,-2 1-84-15,-4 2-116 0,-4 3-147 0,-1 1-265 16,-1 2-364-16,-1 2-1166 0,0 5 516 0</inkml:trace>
  <inkml:trace contextRef="#ctx0" brushRef="#br0" timeOffset="39301.71">22166 15148 22 0,'8'0'451'16,"-8"0"15"-16,12 0 21 0,-6 2 16 0,-2-1 0 15,1 1-3-15,-1 1-14 0,1-2-9 0,-2 3-13 16,0-2-8-16,0 3-18 0,-1 1-20 0,0-1-16 15,-1-1-33-15,0 2-26 0,0-3-30 0,3-1-25 16,-4 1-28-16,0-3-29 0,3 5-16 0,-1-3-116 16,-2-2-99-16,18-6 0 0,-4 0 0 0,12-9 0 15,3-4 0-15,3-1 0 0,8-10-336 0,-16 5-261 16,4-3-613-16,6-11-1310 0,-2 2 579 0</inkml:trace>
  <inkml:trace contextRef="#ctx0" brushRef="#br0" timeOffset="39649.75">25377 15576 4477 0,'5'-4'454'0,"-1"0"-171"15,0 0-49-15,2 1 1 0,-5 0-8 0,3-2-9 16,-1 2-5-16,0-2-3 0,3-3-12 0,-1 3-29 15,4 0-22-15,0-5-13 0,2 2-49 0,7-4-67 16,1 5-105-16,-2-7-149 0,8 1-182 0,0 1-676 16,4-5-1185-16,-6-1 525 0</inkml:trace>
  <inkml:trace contextRef="#ctx0" brushRef="#br0" timeOffset="44499.67">2039 6031 280 0,'3'-6'404'0,"-1"2"16"0,0-1-12 16,1 2-8-16,-1-3-18 0,-2 6-16 0,2-4-21 16,-2 4-28-16,0 0-23 0,0-4-28 0,0 4-26 15,0 0-13-15,0 0 13 0,0 0-3 0,1 16-6 16,-2-7-10-16,1 5-8 0,-2 4-17 0,0 8-10 15,0 2-15-15,1-1-13 0,-1-1-14 0,1 1-16 16,1-1-7-16,-1 1-16 0,2-3-9 0,-2-4-11 16,1 0-5-16,0-3-13 0,1 0-3 0,-1-1-4 15,0-4-11-15,1-3-9 0,1 1-11 0,-2-3-7 16,0 0-4-16,0-4 9 0,3-2-15 0,-3-1-12 16,0 0-11-16,0 0-1 0,0-12-2 0,0 3 0 15,-3-4 0-15,4-3 0 0,-1-4 0 0,-1 4-1 16,-1-9 2-16,0-3 4 0,1-1-1 0,1 1-2 15,0-3 4-15,1-1 1 0,1 2 5 0,1 5 6 16,1 5 9-16,-3 2 12 0,3 2 0 0,0 5 6 16,-1-1-3-16,0 2 6 0,2 1-4 0,0 1-4 15,4 0 0-15,-2 2-4 0,0 0 0 0,2 0-6 16,4 3 3-16,0 0-5 0,5 0-6 0,-7 1 4 16,6 1-1-16,1 0-5 0,1 1-22 0,1 1-22 15,-4-1-29-15,1 1-46 0,-6 1-57 0,-1 0-66 16,4 0-76-16,-5 2-74 0,0-2-56 0,-3-1-57 15,-2 4-381-15,-4-1-951 0,0 2 421 0</inkml:trace>
  <inkml:trace contextRef="#ctx0" brushRef="#br0" timeOffset="44666.65">1984 6225 66 0,'-2'2'361'0,"-2"0"-2"0,4-2-1 0,-4 3-16 0,4-3-21 0,0 0-32 15,0 0-32-15,0 0-12 0,18-7-35 0,-12 4-25 16,6 0-36-16,0-2-52 0,1 1-70 0,5 0-86 16,-2-3-96-16,4-1-79 0,-8 5-236 0,4-4-509 15,-3 4 225-15</inkml:trace>
  <inkml:trace contextRef="#ctx0" brushRef="#br0" timeOffset="45717.2">2310 6268 267 0,'0'0'321'16,"4"6"-7"-16,-3-5-8 0,-1-1-6 0,9 2-11 16,-9-2-8-16,18 0-8 0,-5-4-32 0,-2 0-12 15,6-1-18-15,2-2-17 0,-1-5-20 0,1 4-18 16,0 0-15-16,7-2-12 0,-3-3-5 0,-4 2-10 16,4-6-5-16,-4 3-2 0,-2 3 0 0,6-6 2 15,-10 5 2-15,2-1 6 0,-3-2 4 0,-2 1-2 16,-1 3 1-16,-3 1 2 0,-2 0-2 0,1 0 1 15,-1 0-5-15,-1 1-9 0,-2 1-3 0,0 0-11 16,-2 2-2-16,1 1-7 0,-1 1-8 0,-1-1-2 16,2 5-13-16,-4-5-7 0,4 5-4 0,0 0-6 15,0 0-6-15,-14 8 7 0,10 1-9 0,-4 0 1 16,2 4-1-16,0 5 1 0,-1 0 0 0,-1 1-2 16,0 9 0-16,4 0-5 0,-1 0-2 0,1-1-3 15,-1-2-2-15,5 0-4 0,3 1 3 0,-2-6-4 16,3 0-2-16,1-2 0 0,4 0-2 0,0-2-1 15,0-1-4-15,1-2 1 0,1 1-2 0,-3-5 0 16,2-2-7-16,-1-2 1 0,1 0 1 0,1-2 0 16,-2-1 3-16,2-2-1 0,-4-3-2 0,4 0 1 15,-1-2-4-15,-1 0 5 0,0-3-5 0,1-1 14 16,-1-3-6-16,3-1-8 0,-2 0 0 0,-2-3 0 16,1 3 3-16,-4 2 9 0,0 0 17 0,0 3 11 15,-1 2 8-15,0 0-2 0,-3 2 2 0,2 2-14 16,-3 2-6-16,0 0-3 0,0 0 2 0,0 0-2 15,0 0-5-15,-3 17-9 0,3-10-1 0,0 3 2 16,0 0 1-16,0 1 2 0,3 1 1 0,-1-1-4 16,2-2 0-16,-1 0 4 0,0-3-7 0,4 2 1 15,-4-2 1-15,4-5-2 0,-2 3 2 0,0-1 1 16,3-3 0-16,-8 0-8 0,10-3 5 0,-6-1-1 16,0 2-2-16,-2-4-7 0,0 2 2 0,0-5-6 15,-2 3-2-15,-4-4-4 0,2 1 3 0,-1-1-6 16,-3 1 2-16,-2-6-2 0,0 7 0 0,2 0-1 15,-3 1 1-15,3 3-1 0,-3-1 0 0,4 0 3 16,0 3-7-16,-1 0 1 0,2 1 4 0,4 1-1 16,-7-1 11-16,7 1-4 0,0 0-3 0,-9 5 8 15,9-5 0-15,0 0 3 0,13 7-8 0,-8-3 2 16,5-2 3-16,-1 2 0 0,5-3 4 0,0 0-4 16,0-1 5-16,4-4-6 0,0 3 0 0,0 0 3 15,1-1-4-15,-5-2 9 0,0 3-5 0,-1-3 1 16,0 1 4-16,-3-1-7 0,-2 4-1 0,2-5 10 15,-5 5 0-15,1-2 3 0,-6 2-4 0,8 0-11 16,-8 0-5-16,9 2 13 0,-8 1 2 0,0 3 5 16,-1-1 3-16,2 3 3 0,-2 1-9 0,1 1 2 15,-1-1 1-15,0 4-3 0,3-4-3 0,-2 2 0 16,1-1 1-16,1 0 0 0,1-2 1 0,0 1 1 16,3-2 2-16,-3-3-7 0,4 1 8 0,2-3-4 15,-1 3-7-15,0-5 11 0,3-1-10 0,0-3 3 16,-2 1 6-16,7-3-8 0,-3 3 8 0,-1-5-3 15,5-2 1-15,-7 3 3 0,2-1-3 0,-3 1-4 0,1 0-1 16,-1-1 3-16,-1 0-1 0,-4 3 9 16,1 1 7-16,-1 0-6 0,0 2-11 0,-2 0 8 15,-3 2-9-15,5-3-1 0,-5 3 1 0,0 0 0 16,7 5 6-16,-5-1-4 0,-1 0 1 0,1 1-4 16,1 2 8-16,1-1-9 0,-1 1 4 0,1-2 4 15,-1 4-5-15,1-3 2 0,4-1-2 0,-2 2-2 16,-1-3 4-16,4 2-1 0,-1-3-6 0,1-2 8 15,0-2-1-15,1 1 3 0,-2-2-3 0,2 1-1 16,-2-3-1-16,1-1 4 0,-3 1 25 0,2-2 3 16,-3 0 17-16,-1-2 1 0,-2-1 3 0,0-2-5 15,-4-1-7-15,0-3-6 0,-1 0 2 0,-1-3-7 16,-2 1-8-16,-3-7 2 0,0 8-16 0,0 2-28 16,-1-1-54-16,1 4-55 0,0 2-94 0,0 3-103 15,-5 1-124-15,2 3-116 0,-1 3-503 0,13-1-1155 16,-19 3 511-16</inkml:trace>
  <inkml:trace contextRef="#ctx0" brushRef="#br0" timeOffset="46367.06">3791 5811 266 0,'2'-4'423'0,"0"0"-11"0,-2 4 20 16,2-7 3-16,0 5-6 0,-1-1-10 0,-1 3-15 15,2-8-14-15,0 6-13 0,-2 2-23 0,1-4-27 16,-1 4-26-16,0 0-33 0,0 0-31 0,0 0-19 16,0 0-2-16,-3 17 0 0,1-5-15 0,1 6-7 15,1 0-6-15,-2 8-11 0,-1 5-2 0,-1-1-7 16,-2 7-9-16,2 11-10 0,-1-2-3 0,1 1-10 15,0 1-7-15,0-12-6 0,3 11-6 0,-2-1-112 16,3-10-5-16,-1-2 0 0,0 1 0 0,1-2 0 16,1 1 0-16,-1-2 0 0,1-6 0 0,1 2 0 15,-2-5 0-15,1-3 0 0,-1-3 0 0,3 1 0 16,-3-3 0-16,0-3 0 0,1-3 0 0,-1-3 0 16,1-1 0-16,0-1 0 0,-2 0 0 0,2 0 0 15,-1-4 0-15,0 0 0 0,0 0 0 0,0 0 0 16,0 0 0-16,0 0 0 0,0 0-338 0,0-15-242 15,0 4-633-15,2 1-1312 0,-1-4 580 0</inkml:trace>
  <inkml:trace contextRef="#ctx0" brushRef="#br0" timeOffset="47783.66">4167 6040 241 0,'0'0'341'0,"3"-5"-1"0,-3 2-6 0,1-1 12 0,-1 4-24 16,-1-7 3-16,1 3-14 0,0 4-4 0,-4-4-13 15,1 1-17-15,3 3-7 0,-4-4-13 0,4 4-16 16,-11 0-7-16,-1 3-6 0,2 2-11 0,0-1-16 16,-8 6-5-16,4 3-13 0,0 0-13 0,-1-2-11 15,3 5-12-15,-1-1-6 0,3 2-10 0,-1 1-12 16,4 0-6-16,1 1-13 0,4-2-9 0,2 1-6 15,0-1-9-15,2-1-3 0,3 2-11 0,4-4-5 16,2 0-6-16,2-1-12 0,1-1-20 0,2-3-10 16,-1-2-24-16,4 2-21 0,0-6-37 0,2 4-22 15,-1-4-22-15,2-1-16 0,-4-2-17 0,-4-2-12 16,4-2-18-16,0 1-7 0,-2-3 5 0,2 1 9 16,-9-2 20-16,4 0 14 0,-4-3 14 0,0-4 6 15,2-1 20-15,-7 1 32 0,4-3 46 0,-3 1 16 16,-3 7 29-16,1-1 34 0,-3 1 29 0,4 0 17 15,-3 3 9-15,-2 1-1 0,-3 1-10 0,4 1-9 0,0 3 5 16,-9 0 5-16,9 0 8 0,-13 11-3 16,3-4-4-16,5 3-4 0,-4-1-5 0,4 2-6 15,-4 5-8-15,4-2-4 0,-2 0-9 0,4-1-3 0,0-1-7 16,-1-3-1-16,4 1-7 0,0-1-8 16,0-2 0-16,1 0-9 0,3-2 2 0,0 0 3 0,1-4-13 15,0 3 4-15,4-3-6 0,-1-2 3 16,1 0-5-16,-1 0-1 0,3-4 0 0,-3 0 4 15,2-1-5-15,1-1-5 0,-3 1-3 0,1 0 7 16,-4 2-6-16,1 1 1 0,0-1-2 0,-1 2 10 0,-1 1-13 16,-2-2-8-16,-2 3 5 0,0 0 1 0,13 3-5 15,-11-1-1-15,2 1 5 0,0 1-1 0,3 1 0 16,-4 0-2-16,4-1-2 0,-2 2 5 16,0-1 5-16,4 0-3 0,-3-1-1 0,1 0-1 0,3 0 5 15,-4-1-11-15,2-3-3 0,2 1 0 0,2-4-4 16,-2 1-4-16,0-1-2 0,-1-3-2 0,1 1 1 15,-2-3 3-15,1-1 1 0,0-3 2 0,-3 1-1 16,4-2-1-16,-6-1 3 0,4-1 3 0,-3-2 3 16,0-1 15-16,0 0 0 0,-1 3 11 0,0-1 14 15,-1 5 19-15,-1 2 5 0,-1-2 5 0,1 8-14 16,-2-1-5-16,0 0-19 0,0 4 5 0,0 0 2 16,0 0-2-16,-4 15 7 0,1 1 4 0,-1 2-1 15,2 6 8-15,-2 5 6 0,0 1 2 0,3 2-8 16,-1 1-4-16,2-1-31 0,-3 2-17 0,4-2 0 15,-1 0 0-15,0-1 0 0,3-4 0 0,-2 0 0 16,0-3 0-16,1-5 0 0,4-5 0 0,-7-3 0 16,2 0 0-16,-1-3-33 0,0-2-75 0,0-1-19 15,0-3-25-15,0-2-37 0,0 0-25 0,0 0-16 16,0 0-20-16,-4-20-16 0,4 7-2 0,-4-4-2 16,3-3 6-16,0-6 13 0,2-2 18 0,-1-2 24 15,1-4 17-15,3 3 25 0,0 1 36 0,-2 2 32 16,2 3 35-16,-1 7 25 0,1 1 39 0,1 1 30 15,-1 5 33-15,2 1 32 0,0-1 14 0,2 0 10 16,-5 6-2-16,4-4 6 0,2 4-16 0,0 1-9 0,0 1-8 16,0 0-9-16,1 2-4 0,2 2-12 15,-1 2-6-15,2 0-3 0,-1 0-8 0,-1 3-4 16,-1 0-8-16,-1 0-1 0,1 2-4 0,-3-1-5 16,-3 2-1-16,1-1-4 0,0 2 0 0,-5 0-2 15,-2 0-1-15,0-1 1 0,-3 0-4 0,-1 0 2 0,-3-1-4 16,-1-1 1-16,1 1-1 0,-3-1-2 15,2-2 4-15,1 1-8 0,1-5-13 0,2 2-29 0,-3 0-26 16,1-1-43-16,4-2-51 0,4 0-55 0,0 0-51 16,0 0-56-16,0 0-58 0,0 0-54 15,0 0-275-15,12-13-762 0,3 9 338 0</inkml:trace>
  <inkml:trace contextRef="#ctx0" brushRef="#br0" timeOffset="48166.86">5021 6290 13 0,'4'-5'316'0,"0"1"7"0,-2 1 2 0,1-2 4 0,0-1-2 0,-3 0-2 16,0 0-5-16,-1-2-9 0,-1 5-7 0,-1-5-16 16,1 4-21-16,-2-1-24 0,1 2-23 15,-2 1-23-15,5 2-18 0,-14-1-11 0,14 1-11 0,-13 6-7 16,4-5-8-16,-1 7-15 0,2 1-3 0,2-1-12 16,-2 2-11-16,-2-2-9 0,2 1-5 0,3 0-13 15,0-1-8-15,1 0-2 0,2-2-6 16,4 0-7-16,-2 0-4 0,1-1-4 0,2-1-5 0,1-2-4 15,1 0-3-15,0-2 0 0,4 2-6 0,-9-2-1 16,14-4-3-16,-5 1-1 0,-1-1-3 0,-2 1 5 16,3-1-8-16,-1 0 0 0,1-2 1 15,-3 0 0-15,2 0 4 0,-3 1 6 0,0-1 12 0,1 1 16 16,-1 2-6-16,-1 1-8 0,-1-2 1 0,1 2-10 16,-4 2 4-16,0 0-8 0,6 0-6 0,-6 0-2 15,5 8-2-15,-2-3-1 0,-1-2-1 0,1 2 1 16,-2 1-5-16,2 0-21 0,-1 1-22 0,1-1-21 15,1 0-26-15,1 2-22 0,1-4-33 0,2 0-36 16,-2-2-51-16,2-1-27 0,5-1-31 0,-6 0-39 16,2-1-30-16,4-4-22 0,0 2-49 0,-3-2-236 15,-1-1-710-15,5 0 314 0</inkml:trace>
  <inkml:trace contextRef="#ctx0" brushRef="#br0" timeOffset="48516.73">5320 6245 118 0,'5'-3'207'15,"0"-3"33"-15,-1 4 11 0,1-3 20 0,-2 1 24 16,-1 1 22-16,1-1 11 0,-3 0 3 0,2 0 11 15,-2 1 0-15,0 3-7 0,0-5-18 0,0 5-21 16,0 0-26-16,-4-5-21 0,4 5-14 0,0 0-12 16,0 0-11-16,-18 9-16 0,12-5-10 0,-3 4-14 15,0 1-10-15,2 1-20 0,-1 0-10 0,-1 2-13 16,1 0-13-16,2-1-10 0,-1 4-12 0,4-4-4 16,0-1-13-16,1 1 0 0,2-2-6 0,5 0-6 15,-4-2-10-15,4-2-15 0,1 0-11 0,5 0-5 16,0-2-10-16,-1 0-9 0,3-3 10 0,1 0-14 15,-1-3-2-15,2 2 2 0,-2-2-1 0,5-2-1 0,-1-1 6 16,-6 0-4-16,5-3 4 0,-5 2 3 0,2 1-3 16,-3 0 5-16,3-1 0 0,-6 2 9 15,-1 1 5-15,-1 0 4 0,1 0 0 0,-4 2-9 16,-2 2-3-16,7 0 5 0,-7 0-1 0,6 5-3 0,-3-2-2 16,0 2 0-16,-2 0 5 0,0 2-6 0,2-1 4 15,0 0-16-15,1 0-26 0,0 1-25 0,-1-3-37 16,2 2-37-16,0-2-55 0,1-1-59 15,7-3-62-15,-8 0-60 0,-5 0-65 0,10-4-81 0,-2-3-266 16,-2-1-845-16,1-1 374 0</inkml:trace>
  <inkml:trace contextRef="#ctx0" brushRef="#br0" timeOffset="48649.61">5656 6023 380 0,'-1'-5'397'0,"1"2"-18"16,-3-1-29-16,3 4-29 0,0-5-16 0,0 5-40 15,0 0-30-15,0 0-23 0,0 0-72 0,0 0-89 16,5 14-97-16,-5-14-109 0,4 7-318 0,0-3-511 16,0 0 226-16</inkml:trace>
  <inkml:trace contextRef="#ctx0" brushRef="#br0" timeOffset="48884.37">5913 6046 218 0,'0'0'519'0,"-1"-6"27"16,-1 1 14-16,2 5-13 0,-2-4-23 0,2 0-40 16,0 4-42-16,0 0-45 0,0 0-34 0,0 0-5 15,0 0-12-15,-3 14-36 0,3-2-25 0,1 4-15 16,-1-3-32-16,-1 5-23 0,2 4-33 0,1 2-12 16,-1-4-12-16,-1 5-10 0,-1 1-23 0,2 0-36 15,0-7-29-15,-1 0-25 0,0-1-38 0,2-1-32 16,-2-1-35-16,0-3-41 0,-3-4-46 0,4-2-44 15,-1 1-53-15,2-3-34 0,-1-1-66 0,-1-1-63 16,0-3-73-16,0 0-379 0,0 0-940 0,0 0 416 16</inkml:trace>
  <inkml:trace contextRef="#ctx0" brushRef="#br0" timeOffset="49415.57">5853 6210 27 0,'-4'-2'365'0,"0"0"2"0,4 2 3 0,-4-5 10 16,4 5 0-16,-4-4-14 0,4 4-18 0,0 0-15 15,4-5-23-15,-4 5-28 0,12-1-26 0,-2 0-25 16,0 1-25-16,2-1-21 0,2 0-22 0,0-2-12 16,-3 3-18-16,8-2-25 0,-1-2-22 0,-1-1-17 15,0 2-9-15,-6-1-1 0,2 2-13 0,-2-2-2 0,1 0-3 16,-4 2-4-16,-2 1-1 0,-1-1-5 0,0 0-4 16,-1 1 3-16,-4 1-10 0,8-1-7 0,-8 1 7 15,0 0-6-15,0 0 2 0,6 5-1 0,-6-2 4 16,0 2-4-16,0 1-2 0,0-1 0 0,0 0 2 15,0 1-3-15,3-1-1 0,-1 2-4 0,2-1 6 16,-1-1-4-16,2-2-1 0,1 2 0 0,2-2-1 16,-1-2 3-16,2-1-5 0,-1-1 1 0,2 0 8 15,0-2 4-15,0-2 16 0,-2 0 18 0,3 1 6 16,-2-2 6-16,-2 2 11 0,3-3 17 0,-2-1 6 16,1 2 8-16,-3 2 5 0,-1-1-2 0,-1 0-2 15,0 0-6-15,0 2 4 0,0-1-6 0,-3 2-12 16,-1 2-13-16,4-4-4 0,-4 4-8 0,0 0-6 15,0 0-7-15,-1 13 7 0,-2-5-13 0,2 3-3 16,1 2-3-16,-4 2 6 0,4 2-8 0,0 1-11 16,0 1 2-16,0 0 5 0,0 8-10 0,0-8 1 15,0 5-2-15,0-4-3 0,4-1 2 0,-4 0-7 16,0 0 6-16,0-1-4 0,0-2-5 0,0 1 4 16,0-3-13-16,0-4 6 0,0 2 1 0,0-2-10 15,-4-2 0-15,4-1 3 0,0 0 4 0,-4-3 4 16,0 0 3-16,-1-3-1 0,-1 0-2 0,6-1 0 15,-18-1-1-15,8-3-8 0,0 1-2 0,-1 0-15 16,2-4-28-16,-1 0-29 0,1-1-55 0,0-2-70 16,0 1-86-16,6-2-71 0,-3-1-94 0,6-1-102 15,0-3-427-15,3 0-1062 0,3 2 469 0</inkml:trace>
  <inkml:trace contextRef="#ctx0" brushRef="#br0" timeOffset="49582.96">6561 6304 393 0,'0'0'502'0,"0"0"-33"0,0 0-38 0,0 0-44 0,0 0-39 16,0 0-45-16,0 0-80 0,0 0-125 0,0 0-136 16,0 0-159-16,0 0-290 0,0 0-527 0,0 0 233 15</inkml:trace>
  <inkml:trace contextRef="#ctx0" brushRef="#br0" timeOffset="73316.88">1814 11171 157 0,'0'0'375'0,"-7"-2"-4"0,7 2-11 0,-11 0-13 16,11 0-16-16,0 0-18 0,-6 2-18 0,6-2-20 16,0 0-9-16,0 0-3 0,0 0 0 0,0 0 1 15,0 0-3-15,1 7-5 0,-1-7-2 0,0 0-4 16,0 0-5-16,7 4-17 0,-2-1 2 0,-3-1-7 16,3 0-15-16,-1 1-10 0,1-1-13 0,2 1-20 15,2-2-10-15,1 0-10 0,2 0-22 0,1 0-17 16,5-2-2-16,4 1-12 0,1 0-1 0,5 0-12 15,-7 0-20-15,7-1-2 0,-6 0-22 0,-1 1-10 16,-1 0-20-16,1 1-22 0,-3-1-31 0,-4-1-31 16,-1 1-25-16,0 0-28 0,-7 0-26 0,2 0-27 15,-8 0-19-15,9 0-34 0,-9 0-48 0,0 0-33 16,0 0-44-16,0 0-42 0,0 0-48 0,-34 3-325 16,15-3-844-16,1 3 374 0</inkml:trace>
  <inkml:trace contextRef="#ctx0" brushRef="#br0" timeOffset="73549.78">1851 11252 267 0,'0'0'321'0,"-5"1"5"0,5-1 13 0,-4 2 19 15,4-2-18-15,0 0-13 0,0 0-18 0,-5 3-20 16,5-3-26-16,0 0-27 0,0 0-2 0,0 0-8 16,13 5-15-16,-4-4-24 0,2-1-13 0,6 3-18 15,-2-3-14-15,6 1-18 0,1-1-7 0,7 1-14 16,-2 0-11-16,1-1-11 0,0-1-6 0,-7 1-17 15,-1 0-14-15,-1 0-15 0,-6 0-10 0,5-1-21 16,-8 2-18-16,-5-1-17 0,4-1-33 0,-1 0-21 16,-3 1-38-16,-5 0-52 0,0 0-83 0,0 0-108 15,0 0-342-15,0 0-773 0,0 0 343 0</inkml:trace>
  <inkml:trace contextRef="#ctx0" brushRef="#br0" timeOffset="81000.5">7762 6224 63 0,'0'0'142'0,"0"0"-15"0,0 0-11 0,0 0-10 15,-5 1-4-15,5-1-10 0,0 0-1 0,0 0-15 16,0 0 8-16,0 0-3 0,0 0-10 0,0 0 1 16,0 0-4-16,0 0-11 0,0 0 6 0,0 0-7 15,0 0 6-15,-8 2 1 0,8-2-8 0,0 0 1 16,-6 0 0-16,6 0-9 0,0 0-4 0,0 0 1 16,0 0-10-16,-4 2 0 0,4-2-5 0,0 0-1 15,-8 0-4-15,8 0-9 0,0 0-19 0,0 0-22 16,0 0-28-16,0 0-37 0,-3 5-40 0,3-5-162 15,0 0-315-15,0 0 140 0</inkml:trace>
  <inkml:trace contextRef="#ctx0" brushRef="#br0" timeOffset="81283.63">7912 5256 64 0,'0'0'87'0,"0"0"-14"0,0 0-16 0,0 0-18 16,0 0-12-16,-6 11-9 0,5-6-35 0,0 1-41 15,-2 1-64-15,2-2 29 0</inkml:trace>
  <inkml:trace contextRef="#ctx0" brushRef="#br0" timeOffset="85033.14">25417 4956 242 0,'5'-2'369'0,"-5"2"-6"0,7-3-11 0,-4 1-12 16,1-1-25-16,-2 1-28 0,2 0-19 0,-4 2-6 16,8-5-12-16,-6 1-1 0,1 2-4 0,-3 2-4 15,4-5-5-15,-2 3-4 0,-2 2-6 0,0-7-7 16,-1 3-12-16,0-1-16 0,-2 0-9 0,-2 2-9 16,-1-1-13-16,-3 1-10 0,0 0-14 0,-4-1-12 15,0 3-12-15,-1 1-7 0,-4 0-8 0,0 0-4 16,5 4-9-16,-6 2-10 0,1-2-4 0,1 3-5 15,1 0-6-15,0 0-2 0,4 0-12 0,-1 4-2 16,4-1-9-16,0-1 0 0,3 2-5 0,1-1-4 16,1 2 0-16,4 0 1 0,-1-4-7 0,2 3-2 15,2-1 9-15,1-1-13 0,1 2 4 0,2-3-3 16,0 2-2-16,2-3 3 0,1 1-5 0,-1 1 4 0,4 2-7 16,0-2-3-16,-2-1-3 0,5-1 5 15,-3 5-1-15,-4-5-3 0,5 3 2 0,-1-2-2 16,2 3-2-16,-6-1-3 0,0-2 0 0,3 1-4 0,-7 2 2 15,1-2-8-15,2 0 9 0,-5 1-1 0,0 1 0 16,-1-1 0-16,0 1 4 0,-2 0 2 0,-2-5 4 16,-1 7-2-16,-1-6 0 0,-2 2 12 15,1-4 6-15,-2 1 1 0,-3-2 8 0,0 1 9 0,-2-1 9 16,1 0 3-16,-1 0 7 0,-3-4-9 0,3 0-1 16,0 0-11-16,-4-1 8 0,3 1-4 0,1-1-5 15,-1-4-6-15,-1 4-17 0,4-3 29 0,-2 2-28 16,1-2-6-16,1 1-16 0,-1-1-24 0,5 1-24 15,1 0-41-15,-3 2-51 0,4-3-59 0,-1-3-67 16,5 5-61-16,-4-2-57 0,4 4-65 0,0-8-51 16,3 4-389-16,-3 4-971 0,6-6 430 15</inkml:trace>
  <inkml:trace contextRef="#ctx0" brushRef="#br0" timeOffset="85668.5">25828 5204 407 0,'0'0'434'0,"6"-1"16"0,-6 1 6 0,0 0-7 0,0 0-15 0,0 0-28 0,0 0-22 0,7-1-29 15,-7 1-29-15,0 0-23 0,0 0-26 0,9-1-17 16,-9 1-23-16,12 0-22 0,-1 0-19 0,0-1-17 15,1 0-22-15,4 0-17 0,2 1-10 0,3 0-14 16,-3-2-13-16,5 1-7 0,3 1-9 0,4 0-13 16,-10 0-2-16,8-4-14 0,2 2 0 0,-1 2-13 15,-1-3 0-15,-6 0-2 0,1 2-6 0,-4 0-5 16,3-1-5-16,-1 0-4 0,-2 1 3 0,-7-1-6 16,1 0 2-16,-3 0-3 0,2-1 2 0,-6 0-4 0,1-2 1 15,-2 3-4-15,-3-2-2 0,-2-2-2 16,0 2-2-16,0 4-1 0,-5-6-3 0,1 0 3 15,-3 3 3-15,-4-2 5 0,0 0 5 0,-1-2 6 16,-4 0 2-16,4 3 11 0,-4-1 16 0,3 2 10 0,0-2 14 16,0 2-3-16,2-2 8 0,-3 2-5 15,2 2 6-15,3-1 0 0,3 0-13 0,-2 1-15 16,3 1-57-16,-1-1 0 0,6 1 0 0,-7-2 0 16,7 2 0-16,0 0 0 0,0 0 0 0,0 0 0 0,0 0 0 15,0 0 0-15,0 0 0 0,11 10 0 0,-6-8 0 16,1 1 0-16,2-3 0 0,2 4 0 15,0-2 0-15,0 3 0 0,-1-2 0 0,4 3 0 0,0-2 0 16,-3 0 0-16,8-1 0 0,-5 2 0 0,-2-2 0 16,3-1 0-16,-1 3 0 0,0-2 0 0,-2 2 0 15,2-1 0-15,-6-2 0 0,0 2 0 0,-2 0 0 16,3 0 0-16,-3-1 0 0,0-1 0 0,-1 4 0 16,-3-3 0-16,3 2 0 0,-4-1 0 0,0 4 0 15,-1-2 0-15,-2-1 0 0,-1 2 0 0,-2-1 0 16,1 2 0-16,3-4 0 0,-4 2 0 0,1 3 0 15,-4-2 0-15,0 0 0 0,0 3 0 0,2-2 0 16,-1 1 0-16,-1-1 0 0,3-3 0 0,-1-3-17 16,-2 3-271-16,3 0-62 0,1-1-58 0,0-2-57 15,-2 1-71-15,3 0-62 0,4-3-324 0,-6 4-999 16,6-4 443-16</inkml:trace>
  <inkml:trace contextRef="#ctx0" brushRef="#br0" timeOffset="86233.09">26814 4918 67 0,'4'-7'437'0,"0"2"11"0,-2 1 8 0,0-2 3 0,-1 2-3 0,1 1-21 0,0-1-29 0,-2 4-34 16,0-4-37-16,0 4-29 0,0 0-12 0,0 0-11 0,-5 11-6 15,1-1-18-15,2-1-14 0,-4 4-5 16,0 4-29-16,-1 1-8 0,-4 5-7 0,6-5-9 0,-4 7-21 16,-2-1-12-16,3-5 2 0,-1 4-23 15,0-4-14-15,3 5-6 0,-2-8-10 0,2 0-15 16,-1 0-6-16,2-4-1 0,3 0-8 0,-2-2-1 16,1-3 1-16,-2-2 0 0,4 1 8 0,-2-1-29 0,3 0-52 15,-1-3 0-15,1-2 0 0,0 0 0 0,0 0 0 16,4-10 0-16,-3 3 0 0,4-3 0 15,-1-2 0-15,3-5 0 0,-2-2 0 0,5-5 0 16,0-1 0-16,-1-2 0 0,4 0 0 0,-2-6 0 0,3 3 0 16,-1-2 0-16,-1 3 0 0,0 2 0 0,1 5 0 15,-5 7 0-15,-1 0 0 0,1 4 0 0,-4 4 0 16,1-1 0-16,-3 3 0 0,1 2 0 0,2 0 0 16,-5 3 0-16,9 4 0 0,-5 0 0 0,4 2 0 15,-3 5 0-15,1 2 0 0,2 4 0 0,0 1 0 16,-2 1 0-16,3 4 0 0,0 1 0 0,0 0 0 15,1 3 0-15,-1-3 0 0,-1 2 0 0,-1-2 0 16,1-5 0-16,0 6 0 0,-1-2 0 0,0-3 0 16,-1 1 0-16,4 3 0 0,-6-5 0 0,1-2 0 15,3 0 0-15,-2-2 0 0,-2 0 0 0,0-5 0 16,-3 0 0-16,3-2 0 0,0-2 0 0,-3 1 0 16,3-4 0-16,-4-1 0 0,1 2 0 0,-1-4 0 15,0 0 0-15,0 0-338 0,0 0-100 0,-1-13-44 16,-3 7-52-16,3-5-57 0,-7 1-377 0,3-1-1049 15,-4-6 463-15</inkml:trace>
  <inkml:trace contextRef="#ctx0" brushRef="#br0" timeOffset="86382.56">26908 5160 120 0,'-5'-2'336'0,"-3"-1"27"0,4 0 6 0,3 0 17 16,-3 0 20-16,4 3 14 0,-4-4 0 0,4 4-22 15,-4-3-32-15,4 3-37 0,0 0-31 0,4-5-30 16,0 2-28-16,4 1-24 0,1-2-31 0,1 3-46 15,0-1-70-15,3 1-87 0,4-6-110 0,-3 4-102 16,1-1-130-16,-2-3-406 0,3 1-829 0,3 0 367 16</inkml:trace>
  <inkml:trace contextRef="#ctx0" brushRef="#br0" timeOffset="86966.57">27265 5081 315 0,'0'0'460'0,"0"0"9"0,0 0 15 0,0 0 7 0,0 0-7 16,3 5-34-16,-3-5-25 0,9 0-39 15,-9 0-28-15,7 1-29 0,0-1-25 0,2 1-29 16,5 0-23-16,-1 1-27 0,5-1-19 0,2 0-25 0,7 1-18 15,1 1-19-15,3-1-13 0,-1 3-13 0,0-3-12 16,-2 1-5-16,4-1-18 0,-1 0-12 0,-3-2-1 16,-6 2-8-16,-1 0 3 0,-1-4-9 0,0 0-5 15,-5 0-4-15,-1 1-4 0,-2-3-5 0,-1 2-3 16,0-4-5-16,-6 2 5 0,3 3-7 0,-5-4-5 16,2 0 5-16,-3 0-10 0,-1-1-4 0,-2 1 2 15,-1-2 3-15,1 0-6 0,-4 3 2 0,-1-4-6 16,-2 2 2-16,0 1-3 0,-2-2-10 0,1 3 7 15,-3 0 1-15,1 1 3 0,2-3 7 0,0 6 7 16,0-1 2-16,2 1-6 0,0 0 3 0,-1 1-3 16,8-1 2-16,-10 2-6 0,7 2 7 0,0-2-3 15,3-2 6-15,-1 5 1 0,1-5-3 0,5 5 3 16,2 2-4-16,0-3 8 0,2 1-8 0,1 2 3 16,4-3-3-16,-4 0-16 0,4 0-6 0,3 2 0 15,-6-2 0-15,2 1 0 0,-1 1 0 0,-1-3 0 16,-1 1 0-16,-1 0 0 0,0-1 0 0,-2 1 0 15,-2 0 0-15,-1-1 0 0,0 1 0 0,-2 0 0 0,1 3 0 16,-3-3 0-16,-2 1 0 0,0 2 0 0,-1-3 0 16,-2 5 0-16,-1-1 0 0,0 0 0 15,-1-1 0-15,1-1 0 0,0 3 0 0,-1-2 0 16,0 0 0-16,2 0 0 0,3-2-41 0,-2 0-201 0,0-1-78 16,4 0-57-16,-1 0-60 0,1-4-59 0,0 0-62 15,4 6-396-15,1-5-1033 0,2-1 457 0</inkml:trace>
  <inkml:trace contextRef="#ctx0" brushRef="#br0" timeOffset="87583.14">28206 4917 345 0,'0'0'475'0,"0"-6"2"0,0 3 5 0,0 3-12 15,-2-3-27-15,2 3-27 0,0 0-15 0,0 0-9 16,0 0-30-16,-7 12-12 0,6-5-19 0,-1 2-33 16,0 1-16-16,1 2-15 0,0 1-16 0,-2 4-18 15,-1 1-17-15,4 0-28 0,0 1-11 0,-2 0-22 16,2 0-6-16,-3 1-21 0,6-2-17 0,-3 7-4 16,1-8-11-16,-2-4-13 0,3 2-5 0,-2-1-9 15,0-4-11-15,3 1-14 0,-2-1-22 0,3-2-29 16,-4-2-24-16,1-1-26 0,-1-1-22 0,-1-1-30 15,1-3-43-15,0 0-42 0,0 0-44 0,0 0-35 16,0-14-19-16,1 3-1 0,-2 0-27 0,2-1-9 16,-1-7-7-16,2 1 4 0,0-1 19 0,-1-9 30 15,-1 2 28-15,4 5 31 0,-4 2 45 0,3-6 51 16,-2-2 42-16,-1 11 38 0,1-1 37 0,-2 5 33 0,2 1 33 16,-1-1 46-16,3 1 31 0,-3 2 30 15,0 1 22-15,0 2 19 0,-3 0 12 0,6 2 3 16,-3-1-8-16,0 5-9 0,1-6-17 0,-1 3-9 15,0 3-25-15,0 0 0 0,0 0-12 0,9 0-3 0,-9 0-14 16,10 7-9-16,-2-2-12 0,1 2-8 0,-1 1-11 16,2 2-7-16,4 3-9 0,0 0-1 15,-1 2-6-15,3-2-2 0,-3 2-4 0,1 1-12 16,0-1-3-16,5 5 5 0,-6-5-11 0,0 1-3 0,0 0-3 16,0-2-3-16,-3 1 2 0,1 0-9 0,-2 1 1 15,1-2 1-15,-3 3 0 0,-2-2 8 0,-3-3 10 16,0-1 4-16,-1 1-6 0,-2-2 7 15,-3-2 7-15,-3 2 7 0,-3-3-3 0,0-1 3 0,-2 0-10 16,-5 0-2-16,-4 1-5 0,7-3-10 0,-5-2 8 16,2 2-8-16,-2-4 0 0,6 1-22 0,1-1-8 15,1 0-33-15,1 0-41 0,1 0-44 0,2-2-62 16,0-1-69-16,3 0-76 0,3-1-71 0,1-3-72 16,4 1-68-16,2-2-365 0,2 0-980 0,6-3 434 15</inkml:trace>
  <inkml:trace contextRef="#ctx0" brushRef="#br0" timeOffset="88068.68">28674 5149 87 0,'5'-2'462'0,"0"1"-5"0,2 0-7 16,-1-1 8-16,2 0-10 0,2 1-8 0,-1 1-30 15,2-1-35-15,5 1-34 0,2 0-32 0,3-2-30 16,6 4-28-16,1-2-22 0,3 1-25 0,-3 1-18 15,0-3-23-15,-6 1-16 0,9 0-20 0,-2-1-21 16,-1 1-9-16,-9-1-19 0,2-1-8 0,-3 0-9 16,-5 2-6-16,-1-1-3 0,-2-2-4 0,-1 1-5 15,-1 0-2-15,-2-2-6 0,-3 2-5 0,1-3-1 16,-3 0-7-16,-2-1-3 0,0 1-2 0,-5-1 0 16,1 0-4-16,-2 0 1 0,-4-1 0 0,2 1-3 15,-3-2 3-15,1 1 15 0,1 3 6 0,3-1 14 16,-4 0 10-16,5 0 11 0,1 3 21 0,1-2 13 15,-2 0-6-15,3 2-2 0,-1 0-9 0,4 2-2 16,-5-3-5-16,5 3 3 0,0 0-18 0,0 0-3 0,14-1-8 16,-14 1-4-16,14 5-2 0,-5-4-5 0,4 1-10 15,-2 0 4-15,2 0-5 0,1 0-7 16,-1 0-12-16,1 1 12 0,-2 0-5 0,2 0-11 16,-3 0-9-16,-2 1 0 0,1-1 0 0,-3 1 0 0,0-1 0 15,1 1 0-15,-4 2 0 0,1 0 0 0,-4-2 0 16,3 4 0-16,-4-1 0 0,1 3 0 15,-2-2 0-15,-3 2 0 0,-1 2 0 0,1-3 0 16,-1 2 0-16,0 0 0 0,-1-2 0 0,-1 1 0 0,-3 0 0 16,2 0 0-16,1 2 0 0,-3-4 0 0,1 4 0 15,2-3-4-15,-2 1-203 0,0-2-60 0,2 0-62 16,2-5-64-16,1 3-56 0,-3 3-59 0,6-6-53 16,-1 1-352-16,2-4-987 0,0 0 437 0</inkml:trace>
  <inkml:trace contextRef="#ctx0" brushRef="#br0" timeOffset="88368.49">29678 4974 495 0,'4'-4'531'0,"0"-2"1"0,-2 2 11 0,0-1-6 15,-1 3-22-15,2 0-36 0,-3 2-40 0,1-6-35 16,-1 6-38-16,0 0-28 0,0 0-27 0,0 11-16 15,0-4-24-15,0 3-22 0,0 3-32 0,-1 1-13 16,2 4-18-16,-2-1-26 0,1 2-24 0,1 2 2 16,-1 3-11-16,3-5-15 0,-3 5-11 0,0 4-19 15,0-9 3-15,1 0-11 0,-1 0-8 0,1-1-6 16,2-1-12-16,-1 0-3 0,1 0-12 0,-3-5-21 16,1 1-12-16,3-3-12 0,-3-1-37 0,-1 1-31 15,0-4-30-15,4 0-33 0,-4-1-33 0,3-3-45 16,-3-2-54-16,4 2-56 0,-4-2-50 0,0 0-58 15,0 0-42-15,2-12-435 0,-2 5-992 0,3-4 439 16</inkml:trace>
  <inkml:trace contextRef="#ctx0" brushRef="#br0" timeOffset="88566.9">29607 5075 152 0,'-8'-15'366'0,"2"6"20"0,1-2 27 15,1 0 23-15,-2 2 22 0,3-4 8 0,1 9 0 0,-1-6-9 16,2 5-20-16,1-5-23 0,2 2-24 0,1 2-26 15,3-2-34-15,3 3-23 0,8-3-33 16,-6 2-23-16,7-1-25 0,1 2-27 0,3-2-17 16,2 2-19-16,-1 2-27 0,4 1-34 0,0-1-37 0,1 0-63 15,-9 1-52-15,-1 2-41 0,-4-1-72 16,0 0-101-16,-3 2-97 0,-1 2-96 0,0 0-111 0,-4-1-347 16,-6 1-991-16,0-3 438 0</inkml:trace>
  <inkml:trace contextRef="#ctx0" brushRef="#br0" timeOffset="89299.39">26688 5186 268 0,'0'0'329'0,"0"0"-9"0,0 0-9 16,0 0-16-16,-9 0-10 0,9 0-14 0,0 0-10 16,0 0-11-16,0 0-8 0,0 0-10 0,0 0-7 0,0 0-6 15,0 0-11-15,0 0-8 0,0 0-3 0,0 0-13 16,0 0-10-16,22-1-11 0,-16 0-9 15,2 0-15-15,5 0-12 0,0-2-12 0,0 1-11 16,7 2-10-16,-1-1-9 0,1-3-5 0,0 3-31 0,1 0-30 16,-3-1-53-16,4 0-62 0,-8 1-58 15,3-3-80-15,-5 3-86 0,1 0-98 0,-5 0-306 0,2 0-785 16,-2-2 347-16</inkml:trace>
  <inkml:trace contextRef="#ctx0" brushRef="#br0" timeOffset="121616.45">3572 7421 56 0,'0'0'161'16,"0"0"-1"-16,0 0-5 0,0 0-12 0,0 0-8 16,0 0-2-16,0 0 3 0,0 0 1 0,0 0-5 15,0 0-2-15,0 0-2 0,0 0-3 0,0 0-3 16,0 0-2-16,0 0-2 0,0 0-5 0,0 0-1 16,0 0 0-16,0 0-1 0,0 0-4 0,0 0-1 15,0 0-6-15,2-7 2 0,-2 7-4 0,0 0 0 16,0 0 0-16,0 0-13 0,0 0 5 0,0 0-4 15,0 0-8-15,-1-3 3 0,1 3-5 0,0 0 6 16,0 0-4-16,0 0 1 0,-1-4-5 0,1 4 3 0,0 0 1 16,0 0-12-16,0 0 3 0,0 0 4 15,0 0 3-15,0 0-4 0,0 0 0 0,0 0-1 16,0 0-4-16,0 0 2 0,0 0-9 0,0 0 2 16,0 0-2-16,0 0-4 0,0 0-7 0,2-4-5 15,-2 4-2-15,7-1-2 0,-7 1-7 0,10-3-4 16,-4 1-2-16,0 2-1 0,2 2-2 0,4-5-6 15,-1 4 6-15,2-2-7 0,1 1-5 0,-1 0 5 16,2 1-3-16,3-2 0 0,2-1-3 0,1 2-2 0,1 0 2 16,-2-1-6-16,0 1 3 0,1-3-1 0,-1 3-1 15,2 0-3-15,-1 0 6 0,-2 0-2 0,1 0-4 16,-1 0 6-16,-1 0-1 0,-1-1 8 16,1 1 5-16,-7 0 15 0,2 0 7 0,-4 0 0 0,1-1 10 15,-1 1 6-15,0-1 0 0,-4 1 7 0,3 0-8 16,-8 0-2-16,10 0-3 0,-2 0-9 15,-3 1 0-15,-5-1-4 0,8 0-1 0,-8 0-6 0,10 1-4 16,-10-1-2-16,9-1-3 0,-5 2-1 0,-4-1-6 16,10-1 3-16,-10 1-4 0,6 2-1 0,-6-2 6 15,0 0-10-15,10-1 1 0,-6 2-3 0,-4-1 2 16,0 0-2-16,7 0-5 0,-7 0 1 0,0 0-2 16,0 0-8-16,0 0-14 0,0 0-23 0,0 0-28 15,6 2-33-15,-6-2-29 0,0 0-43 0,0 0-45 16,0 0-59-16,2 2-77 0,-2-2-93 0,0 0-348 15,0 0-864-15,0 0 383 0</inkml:trace>
  <inkml:trace contextRef="#ctx0" brushRef="#br0" timeOffset="123083.9">3123 7279 142 0,'0'0'263'0,"0"0"-9"0,0 0-20 0,0 0-10 0,0 0-12 15,1-6-11-15,-1 6-13 0,0 0-6 0,3-5-9 16,-3 5-3-16,0 0-7 0,0 0-5 0,1-5-11 15,-1 5-1-15,1-3 4 0,-1 3-3 0,0 0-1 16,3-5-3-16,-3 5-7 0,0-5-3 0,0 5 0 16,1-6-19-16,0 2 6 0,2 1-10 0,-3 3-13 15,1-6-7-15,3 3 5 0,-3-3-16 0,-1 6-7 16,-1-5-7-16,1-1-1 0,0 1-3 0,-1 1 1 16,0 1-6-16,1 3 0 0,-2-10-1 0,0 6-6 15,-1 1-4-15,1-1-2 0,0 0 5 0,-3 1-9 16,4-1-2-16,-3 2-7 0,0 0 0 0,-1-1-6 15,5 3-4-15,-10-1-1 0,1-1 2 0,3 2-8 16,-3 0 1-16,0 2-1 0,1-2-6 0,-1 4 2 16,0-3 2-16,-1 1-3 0,1 2 2 0,0 0-11 15,0 0 6-15,0 0-1 0,4-2-5 0,-3 4 10 16,3-1-9-16,-1 1 5 0,0-3-3 0,3 3-2 0,-1 2 3 16,-1-4-4-16,1 3 2 0,4 0 3 15,0-3 0-15,-3 5 6 0,6-4 5 0,-3 1 3 16,0 1 11-16,3-1 4 0,-1 1 0 0,2-2 2 15,0 0 4-15,1 0 9 0,1-1 2 0,-1 1 3 16,2 0 1-16,-2 0-2 0,0-2 3 0,4 2 6 0,-4-2-4 16,4 3 3-16,-1-3-6 0,2 1-6 15,-2-1-1-15,-2-1-10 0,3 1 1 0,-1 2 0 16,1-3-9-16,1 2-5 0,-4-2-3 0,2 2 1 16,0 1-2-16,-2-4-4 0,3 2-1 0,-1 1 2 0,-2 2-3 15,0-1-3-15,2-2 0 0,-3 1-2 0,1 2-4 16,1 0 6-16,-2-1-5 0,-1-1-2 0,1 2-1 15,0 1 1-15,-2-3 1 0,3 5-3 16,-2-3 0-16,-7 0-1 0,6 0 3 0,-2 1-4 16,0-1 2-16,-1 0-1 0,3 0 2 0,-3 4 2 0,0-4-1 15,-3 0-6-15,2-1-1 0,0 2 1 0,-3-3 3 16,0 3 2-16,-1 0-2 0,1-3 3 0,-1 1-4 16,-2 3 5-16,0-5-2 0,2-1-2 15,-4 0 2-15,3 2-1 0,-2-4 1 0,2 1 2 0,-3 1-4 16,1-2 4-16,8 0-4 0,-14-4 2 0,5 1-2 15,3 1 6-15,0 0-7 0,1-2 3 0,0-3-3 16,-1 2 0-16,2 0 0 0,2-3-2 0,-1 2 11 16,-1-4-10-16,2 5 6 0,-1 1-4 0,6-7 3 15,-3 4 1-15,1-1 0 0,-1-2 1 0,1 2-1 16,3-3 3-16,0 3-2 0,-2 1 3 0,5-1 1 16,-2-2-1-16,0 3 2 0,0-3-3 0,2 1-2 15,4-2 2-15,-6 4-5 0,3-3 3 0,-1 2-2 16,2-1 1-16,-1 2-3 0,1-2 0 0,5 0 2 15,-8 2-3-15,2-1 0 0,-3 1 6 0,4 1-6 16,-3-2 0-16,1 4 1 0,-2-1-2 0,-1 1 3 16,0 0-2-16,-3 1 6 0,4-1-2 0,-5 2 0 15,5 0 2-15,-5 2-3 0,3-4-2 0,-3 4 1 16,1-3-8-16,-1 3-20 0,0 0-41 0,0-7-66 16,0 7-93-16,-1-4-89 0,-3 1-104 0,0-1-151 15,4 4-312-15,-10-5-952 0,10 5 422 0</inkml:trace>
  <inkml:trace contextRef="#ctx0" brushRef="#br0" timeOffset="128333.05">10147 10158 109 0,'0'0'289'0,"-4"-3"-18"15,4 3-14-15,0 0-10 0,0 0-10 0,-2-2-12 16,2 2-11-16,0 0-12 0,-3-5-7 0,3 5-7 16,0 0-9-16,0 0-9 0,0 0 3 0,0-4-10 15,0 4-7-15,0 0-4 0,0 0 1 0,0 0-10 16,0 0 0-16,0 0-8 0,0 0 0 0,0 0-7 16,0 0-1-16,0 0-2 0,0 0-6 0,0 0 4 15,0 0-7-15,0 0-2 0,0 0-2 0,-4-2-1 0,4 2-5 16,0 0-1-16,0 0 0 0,0 0-1 15,0 0 7-15,0 0-3 0,0 0 23 0,0 0-8 16,19 2-6-16,-19-2-13 0,5 3-4 0,2-2-10 16,-1 0-11-16,2-1-3 0,-2 1-6 0,-1 0 0 15,3 1-15-15,5 1 0 0,-2-2-7 0,0 0-4 16,2 1-3-16,4-1 0 0,0 2-11 0,1 0 0 16,2-1-2-16,3 1-5 0,5 0 10 0,0 1-13 0,-2 2 2 15,-3-2-14-15,4-1 5 0,1 2 1 0,-7-3-4 16,0 0 0-16,-1 1-5 0,1 0 0 0,-6-1 4 15,-1 0 0-15,-1-1-1 0,-4 1-5 0,1-2-3 16,-2 1 6-16,-3 0-4 0,2 0 0 0,-4 0 4 16,4 2-1-16,-7-3-1 0,0 0 8 0,7 0-10 15,-7 0-4-15,0 0 1 0,4 1-21 0,-4-1-36 16,0 0-30-16,7 2-43 0,-7-2-45 0,0 0-73 16,10-2-71-16,-10 2-109 0,6 0-147 0,-6 0-318 15,8-5-968-15,-3 3 429 0</inkml:trace>
  <inkml:trace contextRef="#ctx0" brushRef="#br0" timeOffset="129999.38">9757 9622 213 0,'0'0'274'0,"0"0"-15"0,0 0-14 0,0 0-12 15,0 0-16-15,0 0-8 0,14-6-15 0,-14 6-3 16,4-1-12-16,-4 1 3 0,5-4-16 0,-5 4 0 16,5-4-6-16,-5 4 0 0,4-2-5 0,-4 2-2 0,3-4-13 15,-2 2 6-15,-1-3-16 0,0 5 3 16,0-6-19-16,0 3-10 0,-1-2-7 0,1 5-9 15,-3-7-9-15,2 2-9 0,-2 0-3 0,-2 0-2 0,0 1-1 16,-1-1-12-16,-1 0-2 0,2 1-5 0,-4 2-1 16,-1-1-4-16,2 1-3 0,0 1-12 15,-2-2 10-15,0 3-12 0,1 2 2 0,-1-1-10 16,-2-1 3-16,3 4 1 0,1-2-1 0,1 2 2 0,-3 0-1 16,2 1 4-16,-1 0 1 0,4 1 0 0,-1 1-2 15,1-1 1-15,-1 2-1 0,4-3 1 0,-2 3 4 16,2-1 0-16,0-3 0 0,1 5 4 0,0-3-4 15,2 1 4-15,-1 0 7 0,1-2 1 0,2 4 2 16,-2-3 3-16,5-1 2 0,-2 2 2 0,2-3-6 16,1 2-1-16,1 1 1 0,1-3-1 0,-2 1-3 15,4 0-4-15,0-1-1 0,-1-1-4 0,2 1-3 16,-2-1-3-16,0 1 0 0,2 0-1 0,-1-2 0 16,1 0-5-16,-1 2-1 0,1-1-3 0,-2 1 0 15,2 0-1-15,-3-1-1 0,-3 1-3 0,2 2 0 0,-1-4 1 16,0 2-1-16,-2-1 0 0,-1 2-4 15,1 0 2-15,0 0-1 0,-1 2-1 0,-1-2 0 16,0-2-1-16,-2 5 1 0,1-2 0 0,0-1-3 0,-3 1 4 16,1-1-2-16,-1 1 0 0,-2 1 5 0,0 0-4 15,0 0 0-15,-5-1-3 0,4 0 1 16,-2 1 2-16,-2-1 1 0,-1-1-2 0,3-1-2 0,-3 2 4 16,0-1-1-16,-3 0 1 0,2-1-1 0,1-3 1 15,-1 1 1-15,0 0-1 0,-1 0 2 0,1-1 0 16,4 0 2-16,-2-2 2 0,8 1 3 15,-15-2 2-15,11 0 3 0,-4-1 1 0,3-2 5 0,1 2 3 16,-1-2 2-16,0 0 5 0,2 2 6 0,-1-1-1 16,1-2 1-16,2 1-3 0,-1-1-4 0,2-1 8 15,0 1-8-15,3-1 0 0,2 1-4 0,-3-1-2 16,1-2-3-16,5 0-4 0,-3 0-2 0,3-1 2 16,-2 3-6-16,2-2 2 0,-1 1-3 0,1-1-3 15,0 1-2-15,2-2 2 0,-4 1-1 0,2 2-2 16,0-1-1-16,-2-1 1 0,3 2-3 0,-4 0 1 15,3 1 2-15,-3 0-4 0,0 1 1 0,0-1-1 16,-1 2 3-16,2-3-4 0,-3 1-1 0,1 2 1 16,0-3 3-16,-2 3 3 0,3-1 0 0,-4 3-1 0,2-5-3 15,-2 4 0-15,-1 3 4 0,2-5-1 0,0 4-5 16,-2 1 4-16,2-6-4 0,-2 6 0 16,0 0-2-16,-2-6 2 0,2 6-3 0,0 0 1 0,-1-3-3 15,1 3-9-15,0 0-24 0,0 0-31 0,-3-5-41 16,2 2-54-16,1 3-76 0,0 0-77 0,0 0-82 15,-5-2-111-15,5 2-401 0,-9-2-984 0,9 2 436 16</inkml:trace>
  <inkml:trace contextRef="#ctx0" brushRef="#br0" timeOffset="133849.63">20431 12225 260 0,'0'0'255'15,"0"0"-7"-15,0 0-14 0,0 0-15 0,-4 2-11 16,4-2-11-16,0 0-6 0,0 0-9 0,0 0-3 16,0 0 2-16,0 0-13 0,0 0-6 0,0 0 4 15,0 0-4-15,0 0 4 0,0 0 3 0,0 0 14 16,0 0-8-16,0 0-3 0,0 0 11 0,0 0-6 15,12 5-6-15,-7-4-9 0,-5-1-8 0,16 1-10 0,-6 0-10 16,3 0-9-16,1 0-9 0,-1 1-12 0,0-1-9 16,6 0-7-16,4 3-10 0,-5-4-4 0,5 0-8 15,-1 0-6-15,6-1-6 0,-9 2-4 0,3-2-7 16,-1 2 18-16,0-1-4 0,2 1-6 0,-3 1-6 16,3-2-3-16,-3 2-5 0,0-2-2 15,-3 0-6-15,2 0 0 0,0 0-1 0,-5 0-5 0,-2 0-2 16,2 1-4-16,-3 0 3 0,3 0-3 0,-1-1 0 15,-2 1-2-15,1-2-1 0,-2 1 2 0,-5 0-2 16,4 1-1-16,0-1 2 0,-2 0-2 0,-1-1 0 16,3 1-6-16,-4 2 3 0,0-2-1 0,3 2 1 15,-2-1-4-15,2 0 0 0,-2-1 0 0,-1 1-4 16,2-1 2-16,-1 2-1 0,-6-2 1 0,8 0-9 0,-4 2-18 16,-4-2-22-16,0 0-34 0,6 0-36 0,-6 0-72 15,0 0-79-15,0 0-94 0,0 0-114 0,0 0-378 16,-13-7-923-16,6 4 408 0</inkml:trace>
  <inkml:trace contextRef="#ctx0" brushRef="#br0" timeOffset="134949.66">20511 11697 78 0,'0'-7'273'0,"2"4"-8"0,-2 3-13 16,0-7-12-16,0 3-11 0,1-1-8 0,-1 2-14 16,0 3-1-16,1-10-8 0,1 6-13 0,-2 0-8 15,-2 0-11-15,2-1-4 0,-1-2-8 0,0 3 0 16,-2 0-12-16,1 0-10 0,0-1-4 0,-4 0-10 16,3 1-4-16,-3-1-6 0,2 1-8 0,-1 2-7 15,0-1 0-15,-2 1-10 0,0-1 3 0,-1 3-8 16,-2-1 2-16,4 0-7 0,-6 1 1 0,3 1-8 15,0 0-3-15,-2 0-4 0,2 2 0 0,0 0-3 16,-4-2-4-16,5 1-11 0,2 4 10 0,0-1-10 0,-2-1 3 16,2-1-3-16,-1 2-2 0,3 1 1 15,0-1 2-15,1 1-8 0,-2 1 3 0,2-2 1 16,1 1 0-16,0 1 1 0,2-2-2 0,0 1 0 16,2 2 6-16,0-2-1 0,1 1 14 0,0 0-16 0,1 2-2 15,-1-3 1-15,3 1-2 0,-1 1-1 0,-1-2-4 16,0 2 0-16,2-1 1 0,3-3-2 15,-4 4-8-15,3-2 2 0,2 0-3 0,-5 0-2 0,6 0 1 16,-5 0-6-16,3-1 4 0,1-2-6 0,-1 2-1 16,1 3-3-16,-1-5 2 0,-2 0-3 0,-1 1 1 15,4 2-2-15,-3-3-3 0,-1 1 1 0,-1 2 0 16,0-2 0-16,0 1-4 0,-1-2 3 0,-1 3 0 16,1 0-1-16,-3-1-2 0,3 0 0 0,-3 0 2 15,-2-1-3-15,-1 1 3 0,1 0 1 0,0 1-2 16,0 0 0-16,-1-1 4 0,-3 0-5 0,1 0 0 15,-1 1 1-15,0-2 0 0,0 0 1 0,0 0 2 16,-2 0 4-16,0 0 5 0,1-1-2 0,-2 0 2 0,1 0 3 16,1-2-3-16,0 2 4 0,-2-3-2 15,4 1 1-15,4-1 1 0,-11 0-1 0,3 2 0 16,3-2 3-16,0-3 2 0,-2 0-2 0,2 0 0 16,1 2 5-16,-2-3 3 0,5 0 3 0,-3-2 3 0,-1 1 0 15,2 0 2-15,2-1-2 0,-2 0 4 0,2 0-4 16,1 0 7-16,0 0-8 0,0-4-4 0,0 3 0 15,4 0-8-15,0-1-2 0,-2-1 3 0,2 1-2 16,0 1-5-16,2-3-1 0,2 2-8 0,-3-1 8 16,4 0-2-16,-2 4-4 0,0-4 2 0,1 3-2 15,0-1-7-15,-3 1 5 0,2-1-1 0,0 1 3 16,-2 0-2-16,3 0-2 0,-3 1-7 0,2-2 8 16,0 2-7-16,-2 0 8 0,3 1-2 0,0-2-2 15,-4 4 0-15,3-1 1 0,-2-2 2 0,1 1 1 16,-2 1-6-16,2 0 3 0,1-1-1 0,-1 2 1 15,-1-2-1-15,-1 0-2 0,0 1 2 0,2 3 1 16,-2-2-3-16,-4 2 12 0,1-4-10 0,-1 4-3 16,4-4 2-16,-4 4-2 0,3-3 0 0,-3 3-9 15,0 0-20-15,0 0-23 0,0 0-36 0,1-3-54 16,-1 3-66-16,0 0-86 0,0 0-94 0,0-4-117 0,0 4-425 16,0 0-1008-16,0 0 445 0</inkml:trace>
  <inkml:trace contextRef="#ctx0" brushRef="#br0" timeOffset="138149.7">23967 16306 295 0,'-2'-4'350'0,"2"4"-11"0,0 0-17 0,0-5-29 16,0 5-6-16,0-4-39 0,0 4 1 0,0 0-8 16,0 0-6-16,0 0-2 0,19 7-16 0,-13-5-13 15,3 7-6-15,-1-5-21 0,3 3-14 0,0 2-13 16,5-1-14-16,1 3-8 0,1-2-16 0,2-1-4 0,-1 0-15 16,2 0-13-16,-2-4-8 0,9 2-3 0,0-1-9 15,0-1-6-15,-1-3-1 0,-4 0-9 16,0-2-4-16,4 0-2 0,-4-1-2 0,-1-1-5 15,-1-2 0-15,1 0 3 0,-1 1 5 0,0 0 3 16,-3-2 2-16,-1 1 1 0,-2-1-1 0,-1 2-5 0,4 0 3 16,-4 0-5-16,-2 2-2 0,3-1-2 0,-2 0 1 15,5 1-2-15,-6 2-3 0,7 4 1 16,-7-1-2-16,3-1-3 0,2 3 1 0,1-1-5 16,-1 4 1-16,-1-1-5 0,2 1-2 0,-1-1 0 15,-2 2 0-15,3-1-6 0,0 0 3 0,-3-1-4 16,2 1 0-16,-2 0-1 0,-1-5 0 0,-1-1-1 0,0 4 1 15,3-4-3-15,2-2 1 0,0 0 1 16,1-1 0-16,1-1-1 0,-3-1 1 0,1-2 1 16,0 0-2-16,1 2-1 0,-1-1-1 0,0-3 0 15,-4 0 0-15,4-1-1 0,-1 2-2 0,-3 2 1 16,-3 1 0-16,2 0 0 0,-2 1-2 0,1 1 4 16,-1 0-1-16,0 1 8 0,0 0 1 0,3 2 0 15,-5 0-1-15,1 2 1 0,1 1-3 0,0 0 1 16,-1-2-3-16,2 3 2 0,1-2 0 0,-2 1-3 15,1 0-1-15,4-1 2 0,0 3-2 0,4-4 0 16,-2-1-4-16,0 1 1 0,0 0 2 0,-5-3 2 16,6 1-3-16,-3-3 1 0,-2 0 1 0,4 2-1 0,-4-1 1 15,4-4 1-15,0 0-1 0,0 0-1 16,-5 0-1-16,3-2 3 0,0 1 0 0,-3 1 5 16,-1 0 5-16,2-1 4 0,-3 0 7 0,1 2 2 15,-1 0 2-15,1 1 1 0,-3 1 2 0,-1 0 1 16,2 1 1-16,-1 2-4 0,-1 0-4 0,-2 1-1 15,6 1-4-15,-3 1-2 0,1 0 0 0,1 1-2 16,0-2 0-16,1 4-3 0,6-1-4 0,-5-4 8 16,6 1-12-16,0 2 3 0,1-4-1 0,0-1-3 15,0-1 5-15,1-2-5 0,1 0 5 0,-2-1 5 16,-1-2 7-16,2-1 4 0,-5 3-1 0,3-4 3 16,-1-1 0-16,-2 0 4 0,0 1-7 0,1 0 5 15,-2-1-3-15,-3 5 0 0,-2-1-2 0,-4 1-4 16,3-1-7-16,-2 3-5 0,-2 1-12 0,-5 1-28 15,12-3-37-15,-8 5-59 0,-4-2-84 0,9 1-103 16,-2 5-119-16,0 0-142 0,2 0-357 0,2 1-1010 16,1 0 447-16</inkml:trace>
  <inkml:trace contextRef="#ctx0" brushRef="#br0" timeOffset="138683.31">28863 16420 136 0,'-18'-2'376'0,"18"2"0"0,0 0 6 0,0 0-2 0,-5-3-9 0,5 3-13 0,0 0-15 15,0 0-22-15,0 0-19 0,0 0-17 0,0 0-18 16,0 0-20-16,-2-3-23 0,2 3-25 0,0 0-18 15,0 0-18-15,0 0-16 0,0 0-14 0,0 0-14 16,0 0-20-16,0 0-30 0,0 0-23 0,0 0-38 16,0 0-30-16,0 0-41 0,0 0-43 0,0 0-39 15,0 0-38-15,2-7-47 0,-2 7-62 0,-1-3-89 16,1 3-304-16,0 0-743 0,-5-8 329 0</inkml:trace>
  <inkml:trace contextRef="#ctx0" brushRef="#br0" timeOffset="142399.79">28523 16027 39 0,'0'0'266'0,"0"0"-8"0,4-2-11 0,-4 2-6 16,0 0-17-16,0 0-13 0,0 0-10 0,0 0-16 15,8-2-16-15,-8 2-10 0,0 0-21 0,0 0-17 16,7 0-12-16,-7 0-41 0,0 0-66 0,7 3-111 16,-7-3-313-16,0 0-457 0,0 0 203 0</inkml:trace>
  <inkml:trace contextRef="#ctx0" brushRef="#br0" timeOffset="144400.07">4503 7818 69 0,'4'3'109'16,"0"1"-9"-16,5 0-7 0,-4-1-8 0,0 0-6 15,3 1-12-15,-2-3-8 0,3 1-8 0,-1-1 0 16,-1 1-5-16,3-2-15 0,-3-1 2 0,2 0 6 15,4 1-11-15,-4-3-7 0,1 2 3 0,1 0-4 16,-2-4 11-16,-4 2 2 0,4-2 0 0,2-1-2 16,-4 4 6-16,1-3-4 0,-2 1 0 0,3-1-2 15,-1 2 0-15,-3-1-1 0,0 1-4 0,4 0 5 16,-4 1-8-16,3 0-4 0,-3-1-7 0,0 3 7 16,3-1 2-16,-8 1-2 0,13 0 2 0,-8 0 1 15,0 1-6-15,0 0-2 0,4 0 3 0,-4 2-1 16,1-1-4-16,2 0-4 0,2 0 5 0,-1 0-7 15,-2 1 2-15,4 0 5 0,-2-2-20 0,-3 2-9 16,5-2-9-16,1-1-6 0,0 3-2 0,1-3-6 16,-1 0 5-16,0 0-2 0,2-2-16 0,-1 0 9 15,1-1-5-15,-4 0 16 0,3 2-2 0,0-2 5 16,-3 0 17-16,3-1 1 0,-6 0 3 0,1 1 9 16,1-1 5-16,-3 1 4 0,1 0 4 0,-2 1 9 15,0-1-2-15,-1 2 2 0,-4 1 0 0,10-1 3 16,-10 1 4-16,8 0-5 0,-8 0 2 0,6 2-3 15,-2-1-4-15,1 2 1 0,-2 0 2 0,0-1-6 16,2 0 6-16,-2 1-10 0,2-1 8 0,0 0-6 0,1 1-3 16,1-2-2-16,-2 0-2 0,3 2 1 15,-3-3 0-15,0 1-14 0,-5-1 4 0,17-1-9 16,-11 1-6-16,1 0 2 0,-1-1 5 0,3-2 4 0,-4-1-9 16,3 3 10-16,-2-2 11 0,0-1-2 0,-1 1 7 15,1-1 8-15,-3-1-1 0,1 3 9 16,1-2 3-16,-1 1 5 0,0 0 3 0,-1 0 8 15,0 1 0-15,-3 2-4 0,4-5 1 0,-4 5-6 0,4-1-5 16,-4 1-11-16,0 0-25 0,0 0-39 0,0 0-59 16,0 0-212-16,0 0-339 0,0 0 151 15</inkml:trace>
  <inkml:trace contextRef="#ctx0" brushRef="#br0" timeOffset="149184.18">4544 7421 174 0,'0'0'172'0,"0"0"-6"0,0 0-18 0,0 0-23 0,0 0 1 15,0 0-10-15,0 0-4 0,0 0-8 16,0 0-2-16,0 0 0 0,0 0-1 0,0 0 2 16,0 0 0-16,0 0 7 0,0 0-1 0,0 0 4 15,0 0-4-15,12-6-4 0,-12 6-4 0,0 0-6 0,0 0-3 16,0 0-9-16,0 0-9 0,0 0-6 0,0 0-6 16,0 0 1-16,0 0-13 0,0 0-5 15,0 0-6-15,0 0-6 0,0 0 1 0,0 0-7 16,0 0-5-16,0 0-2 0,0 0 9 0,0 0-10 0,0 0-1 15,0 0-4-15,0 0 0 0,-11-2 5 0,11 2-9 16,0 0-2-16,0 0-1 0,0 0 3 0,0 0-6 16,0 0 4-16,-6-1 0 0,6 1-1 15,0 0-3-15,0 0 1 0,0 0-1 0,0 0-1 0,0 0 5 16,-9-1-4-16,9 1 11 0,0 0-12 0,0 0 6 16,0 0 0-16,-4-3 2 0,4 3 4 0,0 0 0 15,0 0-1-15,0 0 0 0,0 0 3 0,-9-1 1 16,9 1 2-16,0 0 1 0,0 0-6 0,0 0 7 15,-9 0 3-15,9 0 6 0,0 0-7 0,0 0-3 16,0 0 2-16,-5-1-1 0,5 1-3 0,0 0-2 16,0 0-4-16,0 0 0 0,0 0 4 0,0 0-4 15,0 0-3-15,0 0-2 0,0 0 0 0,0 0 6 16,0 0 1-16,0 0 2 0,0 0 6 0,0 0-7 16,0 0 1-16,18 5 8 0,-18-5-6 0,5 2 7 15,0-2-4-15,3 1-1 0,-3 0-4 0,4-1-5 16,-1 2-5-16,-2-1 8 0,5-1-5 0,0 0 2 0,0 1-1 15,2 1 2-15,-1-2-7 0,0 1 6 16,1 0-6-16,0-1 6 0,6 2-5 0,-2-2-7 16,-5 2 5-16,10-2-2 0,-5-2 3 0,2 2 0 15,-1-1-5-15,4 2 0 0,-5-1 4 0,3 0-9 0,-1 2 4 16,0-4-2-16,0 2-3 0,0 2 9 0,3-4-1 16,-5 2-3-16,3 0-1 0,-2 0 11 15,2 0-12-15,0 0 1 0,-1-1 1 0,-1 1 0 16,1-1 1-16,0 2 0 0,0-2-1 0,-2 0-3 15,2 0 3-15,-1 1 4 0,0-2 0 0,-5 2 0 16,2 0 3-16,-3 0-3 0,7-1 5 0,-9 1 6 16,4-1-2-16,-4 1 3 0,0-2 18 0,0 2-15 15,-3 0 3-15,-1 0-4 0,2 2-1 0,-8-2-3 16,8 0 0-16,-2-2-1 0,-6 2 11 0,0 0-18 0,10 0 4 16,-10 0-1-16,8 2-8 0,-8-2 1 15,0 0 7-15,9 1-4 0,-9-1 0 0,6 0-5 16,1 1 7-16,-7-1-6 0,5 2 6 0,0-1-5 15,-5-1-6-15,9 1 3 0,-9-1 5 0,9 1 0 0,-4-1 0 16,-5 0 0-16,9 1-3 0,-9-1-9 0,10 2 1 16,-5-2-11-16,-5 0-2 0,7-2-12 0,-7 2-10 15,5 2-19-15,-5-2-22 0,0 0-46 16,0 0-71-16,0 0-89 0,0 0-330 0,-14-10-672 0,7 8 298 16</inkml:trace>
  <inkml:trace contextRef="#ctx0" brushRef="#br0" timeOffset="150316.57">5131 6810 30 0,'0'0'254'0,"-5"2"-9"0,5-2-14 0,-5 5-14 0,2-4-12 0,3-1-10 16,0 0-2-16,-8 1-10 0,4 1-2 15,4-2-8-15,0 0 0 0,-6 1-1 0,6-1-3 0,0 0 1 16,-8 0-9-16,8 0-4 0,0 0-1 0,0 0-3 16,-9-3 3-16,7 2-15 0,2 1-1 0,-3-4-8 15,3 4-9-15,-4-4-6 0,4 4-6 0,-1-6-6 16,1 6-8-16,0-4-11 0,0 4-5 0,0-5-6 16,4 3-1-16,-1-1-14 0,0 1-12 0,1-1-1 15,1 2-6-15,2-1-5 0,-2-1-3 0,0 2-5 16,1-1 8-16,2 0-14 0,0-1-5 0,-2 3-1 15,0 3-2-15,2-3-1 0,1 1-1 0,-3 0-1 16,2-1-2-16,1 1 0 0,-1 3-1 0,-2-3-6 16,2 0-1-16,-3 2 1 0,3 1 2 0,-1-1-2 15,1 4-4-15,-2-4-2 0,-3 0-1 0,3 1 1 16,1 0-6-16,-4-1 5 0,0 0-2 0,1 2 10 16,-2 0-14-16,0 0 5 0,-2-1-5 0,1 1 9 15,-1 0 0-15,-1 0 0 0,-1 1 2 0,1 0-8 0,0-1 3 16,-2 2 2-16,-1 0 0 0,1-1-2 0,0 1 3 15,-2-2 0-15,0 2 2 0,0-2 2 16,1 1-8-16,-1 0 4 0,0-1 0 0,-3 1 1 0,3 0-3 16,1-1 7-16,-1-1-2 0,1 2-3 0,-1-3 8 15,-1 3-6-15,2-3 0 0,-1 3-4 16,-2-3 5-16,2-1 4 0,4 2-7 0,-3-2 1 0,-3 0 2 16,4 1-3-16,-1 0 1 0,4-3 3 0,-4 3-6 15,-1-2 4-15,1 2 1 0,4-3 0 0,0 0 9 16,-4 1-11-16,4-1 4 0,0 0-8 0,-5 2 1 15,5-2 2-15,0 0-1 0,-3 3 4 0,3-3 8 16,0 0-16-16,0 0 2 0,0 0 1 0,0 0 4 16,0 0-2-16,0 0 3 0,10 4 0 0,-10-4-2 15,9 0 4-15,-9 0-6 0,11-3 3 0,-2 2-1 0,0-1-1 16,1 4 3-16,3-4-2 0,-4 2 0 16,4 0 0-16,-2 0 6 0,1-1-2 0,-1 1-22 15,2 0 6-15,-3 0 0 0,2 0-4 0,-2 0 6 16,-2 0-4-16,2-1 7 0,-3 1-2 0,-7 0 3 0,12 0 0 15,-7 0 3-15,-5 0 1 0,9 1 5 0,-9-1 8 16,6-1 0-16,-6 1 7 0,0 0-2 16,0 0 1-16,9 0-8 0,-9 0 5 0,0 0-2 0,0 0-4 15,0 0-9-15,0 0-24 0,0 0-36 0,0 0-58 16,0 0-57-16,0 0-82 0,0 0-116 0,0 0-322 16,0 0-754-16,0 0 334 0</inkml:trace>
  <inkml:trace contextRef="#ctx0" brushRef="#br0" timeOffset="151934.49">10938 10218 93 0,'0'0'225'0,"0"0"-12"0,0 0-16 0,0 0-8 15,0 0-6-15,0 0-5 0,0 0-9 0,0 0 1 16,-5-2-7-16,5 2-1 0,0 0-8 0,0 0-4 15,0 0-9-15,0 0-6 0,0 0-1 0,0 0-4 16,0 0-4-16,0 0-8 0,0 0 2 0,0 0-10 16,0 0 1-16,0 0-5 0,0 0-8 0,0 0-7 15,0 0 2-15,0 0-1 0,0 0-7 0,0 0-3 16,0 0-4-16,0 0-5 0,0 0-8 0,0 0-7 16,0 0 11-16,0 0-11 0,0 0 6 0,0 0 6 15,0 0-2-15,0 0-4 0,19 5-8 0,-14-5 2 16,0 1-6-16,-5-1-4 0,13 0-4 0,-3 2-10 15,-3-1-1-15,4 0-1 0,1-1-1 0,0 1-6 16,1 0 1-16,5-1 4 0,-5 1 11 0,6-1-5 16,-1 2-3-16,-1-5-5 0,2 4 7 0,-3-3-12 15,2 2 1-15,1 1-4 0,-2-1 0 0,2-1-4 0,-1 2-1 16,-4-1-3-16,-1-1 1 0,0 0-7 0,-1 0 3 16,0 0 13-16,-1-1-14 0,0 2-2 0,-5 0 2 15,2 0-5-15,-2 0 2 0,-1-1 2 0,-5 1 8 16,11 0-9-16,-8-3-3 0,-3 3-2 0,9-1-1 15,-9 1 0-15,0 0 0 0,9-1-4 0,-9 1 2 16,0 0 0-16,0 0-17 0,7 0-10 0,-7 0-5 16,5 1-25-16,-5-1-17 0,7 4-22 0,-7-4-20 15,7 0-13-15,-7 0-29 0,6 3-40 0,-6-3-59 16,4 0-70-16,-4 0-347 0,3 3-730 0,-1 1 323 16</inkml:trace>
  <inkml:trace contextRef="#ctx0" brushRef="#br0" timeOffset="152866.23">11406 10642 225 0,'0'0'213'0,"-3"-3"-12"0,3 3-10 0,0 0-13 0,0 0-2 0,-4-5-4 16,4 5-9-16,-4-1-10 0,4 1-4 0,0 0-5 15,-7-4-9-15,7 4-5 0,-7-1-9 0,1-1-4 16,6 2-7-16,-10 3-8 0,10-3-2 0,-11-1-3 16,4 3-10-16,1 0-9 0,-1-1 0 0,1 2-1 15,-2 1-5-15,0-1-8 0,2 1-4 0,-3 1 3 16,5 0-5-16,-6 0-6 0,6 1 5 0,-2 1-3 16,-1-4-3-16,2 8 1 0,-1-7-6 0,2 4 2 15,0 2 0-15,3-2-7 0,-3 2 3 0,4-2-5 16,-1-1-4-16,-3-2-6 0,4 3 4 0,-3 0-7 0,3 0-6 15,0-1 3-15,0 3 1 0,0-4-1 16,3 1-5-16,-3-1-6 0,1 2 1 0,3-3 2 16,-3-1-6-16,2 2 2 0,1-1-1 0,-3 1 2 15,3-2-5-15,2 0 5 0,-2 0-2 0,1-1 3 0,3 0-5 16,-3-1-1-16,3 0 3 0,-2 1-4 0,0-3 2 16,0 1-3-16,0-1 7 0,2 0-19 0,-8 0 6 15,11-1 5-15,-6 1 14 0,-5 0-16 0,12-1 1 16,-9-1 4-16,-3 2 3 0,8-1-12 0,-4 0 6 15,-4 1-9-15,8-2 24 0,-6 1-4 0,5-1-2 16,-5-1 2-16,-2 3 10 0,7-4 4 0,-5 2-1 16,1-2 2-16,1 2 4 0,-2-2 0 0,2 0-4 15,-3 1 6-15,4-1-7 0,-1 0 6 0,-3 0 7 16,2-1-14-16,-2 1-2 0,1 1 1 0,0-1 0 16,-1 0-1-16,2 0-1 0,-3 0 5 0,1-1-4 15,-1 1 0-15,2-1 0 0,-2 1 1 0,0-2 1 16,2 2 0-16,-2-1 1 0,0 0-4 0,1 0 5 15,-1 5-3-15,0-6-3 0,-1 0 2 0,2 0-7 16,-1 1 4-16,0 1-3 0,0 4-2 0,-1-8 0 0,-1 4-4 16,0 0 1-16,1-1-4 0,1 1 1 15,0 4-3-15,-4-5-3 0,2 1 1 0,-1 1-1 0,0-2-2 16,3 5-11-16,-5-4-15 0,3 3-16 0,-3-2-15 16,5 3-20-16,-8-3-19 0,4 2-22 15,4 1-23-15,-9-1-27 0,3-1-31 0,0 1-55 0,-5 1-62 16,5 1-78-16,-7 1-235 0,2-1-678 0,-1 1 300 15</inkml:trace>
  <inkml:trace contextRef="#ctx0" brushRef="#br0" timeOffset="154532.16">21448 12258 195 0,'-5'-3'258'0,"5"3"-10"16,-5-2-10-16,5 2-9 0,0 0-14 0,0 0-8 0,0 0-12 16,0 0-17-16,-4-2-8 0,4 2-13 15,0 0-2-15,0 0-4 0,0 0-6 0,0 0-3 0,0 0-6 16,0 0-6-16,0 0-6 0,0 0-2 0,9 7-7 16,-9-7-3-16,5 1-5 0,-5-1-1 15,10 3-20-15,-2-3-1 0,-3 0-7 0,8 0-9 0,-3 1-4 16,4 1-1-16,3-1-13 0,2-1 11 0,-1-1-23 15,4 4-3-15,6 0-4 0,1-5-4 0,-1 2 6 16,2 1-9-16,-6-1-2 0,8 2-3 0,-10-1 2 16,7-1-5-16,-7-3-6 0,-2 3 3 0,11 0-2 15,-9 0-1-15,1-1 0 0,-3-3 11 0,1 4-13 16,-1-5-4-16,-2 5 0 0,1-1-7 0,0 0 9 16,-1 1-5-16,-4-1 1 0,-1-3-1 0,2 4 1 15,-2-1 11-15,0 0-12 0,1 1-1 0,-2-1-3 16,1 2 1-16,0-2-9 0,-1-1-4 0,1 0-13 15,-3 3-20-15,0-2-23 0,-2 1-19 0,-1-1-18 16,-1 1-19-16,2 0-25 0,-8 0-27 0,9 0-46 16,-5-2-52-16,-4 2-305 0,0 0-628 0,0 0 278 15</inkml:trace>
  <inkml:trace contextRef="#ctx0" brushRef="#br0" timeOffset="155399.29">21660 11614 194 0,'0'0'267'15,"0"-7"-10"-15,0 7-18 0,-1-3-19 0,1 3-11 0,4-5-12 16,-4 5 2-16,5-2-13 0,-5 2-18 0,5-4-4 15,0 1-7-15,-1 2-13 0,1 0 1 0,-1-1-11 16,4 1-2-16,-8 1-13 0,14 0-2 0,-8 0-12 16,4-2-9-16,-2 2-12 0,1-1 0 0,-1 1-16 15,3-1-5-15,-3 1-3 0,2 0-7 0,-1 1-5 16,-1 2-7-16,-1-1-7 0,4 1 4 0,-3 1-1 16,1 1-8-16,-1 0 0 0,-4-2-10 0,2 4 4 0,-2 0 2 15,0-2-10-15,-3 4 2 0,-1-2-2 16,2 1-5-16,-2 1 14 0,0 1-10 0,-2 0 0 15,-2-2-9-15,3 0-3 0,-3 2 6 0,-2-2-1 0,0 3-2 16,-1-4-3-16,3-1 4 0,-5 1 0 0,2 0 0 16,0-1-2-16,1 2-5 0,1-4 15 0,0 2-8 15,2-2 4-15,-3 1-2 0,2-3 3 16,0 2-5-16,0-1 14 0,0 1-15 0,2-1 9 0,2-3-11 16,-4 3 11-16,4-3 1 0,-5 2 9 0,5-2 3 15,0 0 12-15,0 0 0 0,-3 4 18 0,3-4-3 16,0 0 8-16,0 0-7 0,9 2-2 0,-9-2-4 15,9 0 2-15,-2 1-4 0,0-1-6 0,1 0-1 16,2 0-5-16,2 3-1 0,2-3-8 0,-1 0 0 16,1 0-3-16,2 2-1 0,3-1 1 0,-2-1-4 15,2 1-4-15,2 1-1 0,-6-1-6 0,0-1 3 16,2 0-1-16,-3 1 11 0,-1 1 8 0,-3-1 4 16,0-1 6-16,-1 0 2 0,-4 1 8 0,3-1 1 0,-4 3 5 15,3-3-4-15,-7 0-3 0,8 2-3 0,-8-2-6 16,5 1-5-16,-5-1-3 0,4 2-2 15,-4-2-7-15,0 0-4 0,0 0-26 0,0 0-40 0,0 0-49 16,0 0-66-16,0 0-69 0,0 0-91 0,0 0-126 16,0 0-333-16,0 0-846 0,0 0 375 0</inkml:trace>
  <inkml:trace contextRef="#ctx0" brushRef="#br0" timeOffset="158216.31">23915 5059 361 0,'1'-5'409'0,"0"2"-17"0,2-2-9 0,-1 0-18 0,0 3-16 16,0-1-21-16,-2 3-20 0,5-3-21 0,-5 3-23 15,0 0-10-15,0 0-5 0,8 6-8 16,-7-3-14-16,1 5-2 0,-2 2-13 0,1 1-9 0,-1 7-17 15,0-1-10-15,-3 0-16 0,1 1-19 0,1 1-12 16,-2 0-11-16,2 2-9 0,-2 3-13 0,1-5-11 16,0 0-2-16,2-1-14 0,0-1-5 0,-2-1-22 15,2-2-28-15,0-3-28 0,0-1-41 0,0-1-43 16,-2-3-56-16,4 0-40 0,-2-2-50 0,0-4-50 16,0 0-75-16,0 0-65 0,0 0-346 0,0 0-843 15,0 0 374-15</inkml:trace>
  <inkml:trace contextRef="#ctx0" brushRef="#br0" timeOffset="158799.19">23937 4936 27 0,'-7'-10'350'0,"-1"1"-3"0,2-1-1 0,-3 2-9 15,3-1-8-15,-1 3-19 0,0-1-24 0,-1 2-5 16,4 0-22-16,-1 3-13 0,-1 1-17 0,-2 0-10 15,-6 2-8-15,2 1-15 0,2 2-14 0,0 1-3 16,-5 5-9-16,-2 1-11 0,3 1-8 0,0 1-7 16,1 2-12-16,-6 3-5 0,2 2-7 0,2 3-4 15,6-5-4-15,-7 5-9 0,3 2-6 0,1-2-9 16,-2 0-6-16,6-5-9 0,2 9-2 0,-3 1-9 16,5-2-6-16,3 1-5 0,-2 0-4 0,7 1-4 15,-1-4-6-15,2 2-5 0,1 1 2 0,2-2-3 16,1-3-5-16,0 4 2 0,4-6-5 0,-2-3-3 15,-1 1 0-15,7 1-1 0,-7-5-2 0,6-1-3 16,-5-1 0-16,7 0 3 0,-5-3-6 0,3-2 3 16,-3 0-3-16,1-3 1 0,3 1 0 0,-2-2 1 15,3 1-1-15,-3-4 2 0,2-2 0 0,3 2 2 16,-2-4 5-16,-1 1 12 0,1-2-8 0,-1-3 3 0,0 1 6 16,0-1-9-16,0-3 2 0,-1 4 4 15,1-5 4-15,-1 3 8 0,0-3-6 0,-1 0 8 16,-2 2-3-16,-2-6 6 0,3 5 1 0,-5-3 0 0,3 0 5 15,-1-3-3-15,-2 0 6 0,2 0 7 0,1-5 5 16,-5 5-8-16,2 0-4 0,0-2 5 0,-2 1-7 16,-2 0-8-16,1 1-5 0,0 0-3 15,0 0 1-15,-2 0-3 0,-3 4-3 0,-1-2-3 16,4-2-11-16,-4 5-20 0,0-5 0 0,0 4 0 0,-4-3 0 16,4 4 0-16,-1 0 0 0,-3 0 0 0,3 1 0 15,-4 0 0-15,1-1 0 0,-4 1 0 0,3 0 0 16,0 1 0-16,-5-4 0 0,2 2 0 15,-1 3 0-15,-3-4 0 0,-1 0 0 0,-1 2 0 0,-2 2 0 16,1-3-57-16,-3 4-67 0,-1 1-45 0,1 2-41 16,-4 0-62-16,-4 1-67 0,6 2-83 0,-1 3-92 15,-1 0-500-15,3 1-1099 0,-3-1 486 0</inkml:trace>
  <inkml:trace contextRef="#ctx0" brushRef="#br0" timeOffset="164748.87">30684 4494 210 0,'-2'-6'322'0,"1"1"-13"0,1-2-14 15,0 2-12-15,0 0-10 0,0 0-22 0,0 5-11 16,0-6-24-16,-2 3-18 0,2 3-17 0,-1-4-21 15,1 4-15-15,0 0-12 0,0 0-8 0,0 0 2 16,0 0 13-16,0 0-8 0,1 15 11 0,1-8-15 16,-1 6-3-16,0 3 3 0,0 2-3 0,-1 2 5 15,2 5-8-15,-2-5-1 0,2 8-4 0,-2 5 2 16,3 2 23-16,-2 0-9 0,-1-2 0 0,1 15 1 16,2-3-12-16,-3-11 6 0,2 1-5 0,-2 13-8 15,0-13-1-15,0 2 3 0,0 8-13 0,0 2 1 16,-2-13-4-16,0 15-8 0,2 1-1 0,0-1 4 15,0-2-19-15,0-2 10 0,0-10-3 0,-1 13-14 16,-4 1 9-16,5-3-6 0,4-1-8 0,-2-8-3 16,0 8-1-16,0-9-9 0,1 1-4 0,1 0 0 15,0 10-3-15,1-1-9 0,-1-14 1 0,-1 4-6 16,1 11 3-16,1-1-8 0,-1-10-2 0,1-1-4 16,-1 10 4-16,1-13-4 0,-1 2-5 0,-3-1-12 15,1 0 12-15,0 0 0 0,-2-1 0 0,0-2-4 16,-2 2 6-16,2-2-4 0,2-1-7 0,-2-1-3 15,-2-1 1-15,0 0 1 0,1-2-8 0,1-3 4 16,-4-3 8-16,3 6-7 0,1-5-7 0,-4 0-2 16,4 5-1-16,0-6-1 0,0 2-3 0,-2 4 2 0,4-5-13 15,-2-2 9-15,4 6 3 0,-6-4 3 16,2-5-12-16,2 2-6 0,-1-2 9 0,3-2-9 16,-4-2-4-16,3 5 8 0,-1-6-9 0,2 0-15 15,-3 0-15-15,3-3-2 0,-4 0-25 0,1-2-22 16,2 1-33-16,-2-1-30 0,-1-5-55 0,3 0-68 0,-3 0-79 15,0 0-100-15,2-18-484 0,2 3-1036 16,0-11 458-16</inkml:trace>
  <inkml:trace contextRef="#ctx0" brushRef="#br0" timeOffset="165734.37">26533 3996 276 0,'2'-6'426'0,"0"-4"-8"16,-1 3-9-16,2-3-10 0,-2 1-12 0,1-1-9 15,-2 3-13-15,0 1-11 0,1 0-16 0,-1 1-13 16,0 2-25-16,0-1-24 0,0 4-19 0,1-5-42 15,-1 5-15-15,-2-5-22 0,2 5-17 0,0 0-6 16,-3 14-12-16,2-5-13 0,-1 3-11 0,0 2-10 16,-1 2-15-16,1 1-10 0,-1-2 0 0,1 3-13 15,-1 1-7-15,2-4-4 0,0 2-8 0,-1-5-2 16,1 0-2-16,1-2-14 0,-1-1 5 0,2-3-15 16,-3 0 10-16,2-1-3 0,-2 0 13 0,1-1 15 15,1-4 13-15,0 0-4 0,0 0-13 0,0 0-4 16,0 0 5-16,-9-16-7 0,4 5-2 0,2 0-6 0,1-5 0 15,-2-1-8-15,0-2-6 0,0-8 4 16,-1 1 0-16,1-2-8 0,-1-1 1 0,3-2-16 16,-1-1 12-16,-1-2-3 0,3 0 0 0,1 3 7 15,-1 3-7-15,1-2 2 0,-3 14-1 0,6-4 8 0,-1 4-4 16,-2 0-2-16,3 4-4 0,-2 0-5 0,4 2 1 16,3 0-7-16,0-1-2 0,-1 4 2 0,6 0-2 15,-3 0-10-15,1 3-4 0,1-1-6 16,1 3-13-16,-1 1 1 0,3 1 3 0,-4 1-3 0,3 0-3 15,-3 2 4-15,-1 4 6 0,0 2-8 0,-4 0 4 16,2 2 3-16,-4-1-15 0,2 7 22 0,-6-2 2 16,-6 2-1-16,2-2 9 0,-4 0-2 0,2 3 0 15,-7-3 5-15,3 2 1 0,-2 0-8 16,-1-1-15-16,2-2-15 0,-3 1-26 0,3 0-31 0,-1-2-32 16,0 2-46-16,3 0-48 0,1-7-52 0,3 3-72 15,-3-1-69-15,6 0-78 0,-2 1-404 0,4-5-973 16,4 1 432-16</inkml:trace>
  <inkml:trace contextRef="#ctx0" brushRef="#br0" timeOffset="166649.34">26946 3913 47 0,'-1'-7'440'0,"1"-3"-8"16,0-1-15-16,-1 3-5 0,-1-1-15 0,0 4-20 0,-1-3-22 15,1 6-27-15,-3-2-27 0,1 1-34 0,-1 2-26 16,5 1-23-16,-12 1-19 0,3 2-13 0,-1 2-16 16,1 4-15-16,0-5-12 0,-1 7-12 15,-2 0-16-15,1 1-12 0,1-1-6 0,3 0-14 0,1-2-6 16,-2 1-7-16,4 0-9 0,1-2-6 0,1-1-4 16,2-1-7-16,0-1-2 0,2-1-5 0,0 1-4 15,1-2-4-15,4-1 1 0,-7-2-7 0,9-1 4 16,-2 1-1-16,-1-4-3 0,2 2 1 15,-1-2-3-15,1 0-1 0,-3-2 5 0,5-3 11 0,-6 2 8 16,1-3 3-16,2 2 4 0,-5-3 5 0,2 2 5 16,1-7 5-16,-1 8 1 0,-3 3 9 0,2 0-16 15,-2 0 5-15,0 1-2 0,-1 0-17 16,0 4-10-16,2-4-2 0,-2 4-2 0,0 0-6 0,1 12 2 16,-1-6-7-16,0 2 4 0,1 3-3 0,1-1-10 15,0 1 4-15,2 0-3 0,0-2 3 0,0 1-6 16,3-2-6-16,1 0-3 0,0-3 3 0,-1 1-3 15,3-2-1-15,1 0 3 0,-5-4-5 0,3 1 5 16,0-4 3-16,1 1-19 0,2-3 18 0,-3-1-1 16,-2-1 5-16,2 0-8 0,0-4 1 0,-2 1 3 15,0-1-2-15,-3 0-3 0,1-5 5 0,4-2 1 16,-4 0-1-16,-1-1-6 0,0 0 0 0,0-1 2 16,-3 2 0-16,-1 7-6 0,0 2 16 0,0-1 9 15,0 2-1-15,3 2-1 0,-2 2-9 0,-1 4-6 16,-4-3 2-16,4 3-1 0,0 0 2 0,-9 17-5 15,8-5-1-15,-3 4 4 0,0 1-3 0,4 2-1 16,0 7 1-16,1-3 0 0,2-2 2 0,-2-2-3 0,3-2-2 16,1 2 6-16,-1-3-3 0,5-2 0 15,-3-3-5-15,2 2-3 0,1-3 0 0,2-3 10 16,1-2-7-16,2-1 1 0,-1 0 5 0,0-5-1 16,1-2-1-16,-3-3 2 0,3 2-2 0,-5-3-10 15,5-3 12-15,-1-2 0 0,-3-1-3 0,-2-3 10 0,1-1 5 16,-3 1-26-16,2-9 15 0,1-3-5 15,-3 1 4-15,-3-3 2 0,1 4 0 0,-3 2 9 16,-1 6-7-16,1 1 24 0,-1 4 6 0,0 4 4 16,0 2-9-16,0 3-11 0,-1 0-20 0,1 4 11 0,0 0-2 15,0 0 3-15,-9 16-5 0,10 1-2 16,-5 2 5-16,2 7 3 0,-2-1-6 0,0 0 6 16,2 2-18-16,-1-3 12 0,3-3 1 0,0-3-1 15,0-1 3-15,3 1-6 0,-3 0 6 0,2-5-1 16,-2-2-10-16,0-1 3 0,3-2-7 0,-2 1 5 0,3-5-2 15,-2 0 2-15,1 1-4 0,-3-5 5 16,5 0-1-16,-5 0 4 0,9-6-2 0,-2 0 0 16,0 0 7-16,-1-4-3 0,2 1-19 0,0-1 17 15,3-2-5-15,-4 4-2 0,0 1 2 0,-1 3 1 0,0-1-8 16,-1 0 3-16,1 3-1 0,0 0-4 0,-6 2 5 16,10 2 1-16,-3 1 1 0,-2 1-1 0,3 3 0 15,1 0 4-15,1 0-6 0,-2 2-37 0,1-1-4 16,-4 1-23-16,4-2-29 0,-3 0-34 15,2 2-27-15,-3-5-32 0,-1 0-56 0,2 1-21 0,-2-1-27 16,-1-3-56-16,-3-1-60 0,0 0-75 0,0 0-341 16,-4-15-897-16,-2 9 397 0</inkml:trace>
  <inkml:trace contextRef="#ctx0" brushRef="#br0" timeOffset="166816.76">27120 3687 146 0,'-5'-2'525'0,"1"-1"-22"0,4 3-25 0,0 0-16 0,8-5-16 0,-3-1-25 0,1 5-37 0,13-2-37 0,2 0-34 15,10 2-47-15,-1 0-68 0,4 0-87 0,1-1-110 0,-2-1-140 16,1 0-155-16,-5 0-401 0,3 1-753 0,-3-1 334 16</inkml:trace>
  <inkml:trace contextRef="#ctx0" brushRef="#br0" timeOffset="167716.25">31189 4400 206 0,'0'0'395'0,"-2"-3"-18"16,2 3-21-16,-2-5-24 0,2 5-27 0,0-4-27 16,0 4-24-16,0 0 0 0,0 0-5 0,0 0-16 15,-5 15-21-15,5-7-17 0,-1 1-21 0,1 0-13 16,0 1-18-16,-3 0-13 0,2 1-12 0,1 2-11 15,0-3-13-15,0 5-5 0,0-2-10 0,0-4-9 16,0 2-5-16,0-4 0 0,0 3-9 0,0-4 1 0,0-3 6 16,0 2 8-16,-2-1 11 0,2-4 17 15,0 6 17-15,0-6 16 0,-4 1 2 0,4-1-4 16,0 0-11-16,0 0-8 0,0 0-8 0,-7-12 1 16,5 6 0-16,-1-3-5 0,-1-1-3 0,1-2 3 0,1 1-5 15,-1-2 8-15,3-1-12 0,-2-1-5 16,2-1-12-16,0 3 6 0,2-5-15 0,1 3 0 15,-1 5-2-15,1-1-13 0,-1 1-4 0,0 0-5 16,3 2-12-16,-1-1-2 0,1 6-2 0,0-3-11 16,2 0-19-16,0 4-16 0,2 1-22 0,3 0-19 0,-1 0-39 15,2 2-42-15,-3 0-37 0,2 1-44 16,-3 1-26-16,2 1-28 0,-4 0-24 0,-1 1-27 16,-2-1-24-16,0 3-32 0,-2-3-29 0,-2 0-35 15,-3 4-234-15,0-2-740 0,-2-2 328 0</inkml:trace>
  <inkml:trace contextRef="#ctx0" brushRef="#br0" timeOffset="167866.19">31065 4489 30 0,'-7'3'234'15,"2"-1"-6"-15,-1 2 1 0,1-1-2 0,3-3-4 16,2 0-3-16,0 0-9 0,0 0-14 0,9 5-16 16,-2-4-19-16,6-2-16 0,0 1-16 0,6-1-31 15,0-1-44-15,4 0-35 0,-2 0-45 0,0-1-42 16,6-1-59-16,1-3-18 0,-6 4-25 0,5-6-32 15,-7 2-109-15,0-1-337 0,-3 0 149 0</inkml:trace>
  <inkml:trace contextRef="#ctx0" brushRef="#br0" timeOffset="168716.19">31409 4423 683 0,'10'-7'37'16,"-1"1"27"-16,1-1 36 0,-2-1 25 0,-4 4 17 15,1-2 23-15,0 1 11 0,-4-1 11 0,2 1 14 16,-3 0 3-16,1 2 8 0,-1-2-2 0,0 5-11 16,0 0-9-16,0-5-16 0,0 5-22 0,0 0 3 15,0 0-8-15,0 0-4 0,-9 11 3 0,7-5-22 16,-1 1-9-16,-2 3-13 0,0 0-4 0,1 0-8 15,0 0-6-15,4 3-13 0,-1-5-11 0,-3 3-3 16,9 6-4-16,-5 0-11 0,4-6 5 0,0 3-4 16,1 1-7-16,0-5-1 0,0-4-5 0,4 2-8 15,0-1-1-15,-1-2-6 0,2 2 2 0,-1-4-4 16,1-2 2-16,-5 1-8 0,4-4 5 0,-2 1 3 16,0-1-4-16,0-1 0 0,-2-2 4 0,2 1 8 15,-1-1-2-15,-3-1 10 0,1-1 1 0,-1 1 8 16,1-2 8-16,-2 5 6 0,1-2 4 0,-1-1-1 15,0 2-6-15,-2 4-7 0,1-3-10 0,-1 3-4 16,2-2-4-16,-2 2-1 0,0 0-4 0,0 0-7 16,4 11 4-16,-2-6-3 0,0 0 0 0,-2-1-1 15,3 4-3-15,-1-2-3 0,0 4-10 0,1-4-2 16,1-2-2-16,1 1-2 0,0 0-2 0,-1 0 1 16,1-3 0-16,2 1 7 0,-2-2-4 0,1-1-1 15,-6 0 0-15,9-1 4 0,-1-2-5 0,-8 3 3 16,6-6-4-16,-2 0 4 0,-3 1 2 0,3 0 0 0,-3-4 0 15,-1 2 5-15,-1-2-6 0,-3-2-1 16,1-2-2-16,-4 6 3 0,3-4-3 0,-1 3 6 16,1 4-8-16,0-3 3 0,3 1 0 0,-3 2-1 15,2 0 1-15,-2 1-10 0,4 3 4 0,-4-3 1 0,4 3 3 16,0 0-1-16,0 0 2 0,0 0 3 0,0 0-2 16,0 0-5-16,13 12 6 0,-7-10-3 0,3 2 2 15,2-1 2-15,1 0-2 0,-1-2-4 16,1 2 7-16,-1-1-6 0,0-1 7 0,0-1 2 0,0 0-6 15,0 0 9-15,-1-1 8 0,-3 1 10 0,1 0 10 16,-3-1 4-16,2-1 10 0,-7 2 0 0,9 0 5 16,-9 0-5-16,5-3-2 0,-5 3-8 0,4-2-5 15,-4 2-6-15,0 0 1 0,5 6-6 0,-2-3-3 16,-3-3 0-16,1 7-3 0,-2 0-1 0,2 0-2 16,-1-2-1-16,0 3-7 0,0 1 0 0,3-1-9 15,-1-4-6-15,2 2-5 0,0-1-1 0,-1 1 2 16,3-1 2-16,0-2 0 0,2 0 4 0,-2-1 0 15,2 0 1-15,0-1-1 0,-1-1 2 0,5-3 0 16,-2 3 1-16,0-3 5 0,-2 0-4 0,2-1 1 16,2 0 0-16,-3-3-1 0,0 2 2 0,0 1 2 15,-1 1 2-15,-2-2 1 0,-1 1-3 0,-1 3 4 16,-1 0-7-16,4 0 3 0,-7 1-5 0,0 0 8 16,9 3-2-16,-5 4 0 0,-1-4 2 0,1 3-1 15,0-1 4-15,2 1-2 0,3 0 0 0,-5 0 2 16,7 0 3-16,-3-1-4 0,4 0 1 0,-2-1-1 15,4-1 7-15,-4-3 11 0,-2 1 9 0,6-2 11 16,-5-2 6-16,1-1 6 0,0 0 24 0,1-2 10 16,-5 0 11-16,3-1-2 0,-3-2-6 0,0-2-5 15,-1-1-10-15,-3 3-5 0,1-1-5 0,-2-3-16 16,-2 1-3-16,0 0-26 0,-1 0-40 0,-3 2-39 16,1 2-60-16,-3 1-81 0,-3 2-80 0,-3 3-71 15,-5-1-101-15,0 4-437 0,-1 4-962 0,2 1 426 16</inkml:trace>
  <inkml:trace contextRef="#ctx0" brushRef="#br0" timeOffset="169500.37">31729 5078 118 0,'2'-3'369'0,"1"-1"-2"16,2 1-11-16,-3-2-1 0,2 0-5 0,0 0-16 16,-2 0-5-16,2-1-10 0,-1 3-10 0,0-3-13 0,-2 2-11 15,1-1-7-15,-2 1-13 0,0-1-17 0,0-1-24 16,-2 1-12-16,1-1-21 0,-3-1-18 0,0 3-10 15,-5-1-11-15,0 0-15 0,1 2-10 16,-1-1-13-16,-1 2-8 0,-4-3-12 0,4 5-5 16,-3 1-13-16,0 4-6 0,0-4-4 0,-1 2-7 0,4 1-14 15,-3 3-3-15,3-1-3 0,2 1-10 0,-2-1 0 16,3 0 1-16,3 5-6 0,-3-6-1 0,5 3-1 16,-1-2-4-16,2 1 0 0,0 0 1 0,1 0-3 15,2 1 1-15,-1-2-3 0,3 2 1 0,1-1-4 16,1 3 3-16,-1-4-5 0,2-1 1 0,-4-1 0 15,5 4 0-15,1-2-5 0,1 2 5 0,0-4-5 16,-1 3 1-16,0 1 3 0,1-2-2 0,-1 1-4 16,0 1-1-16,2-1-4 0,-3-1 5 0,4 3 1 15,-2 0 0-15,-2 1-1 0,1-3-3 0,1 1-4 16,-4-1 3-16,2 0 3 0,-2 1-6 0,1 0 3 16,-1 1-1-16,-2-1 5 0,0-1-4 0,-1 3-4 15,-1-3 4-15,0-2 1 0,-2 1 3 0,2 0-3 16,-4 0 4-16,2-1-2 0,0-1 9 0,-4 1-5 15,1-1 2-15,-1 0-5 0,-1-2 7 0,-2-1-1 16,1 2 1-16,-2-3 6 0,2 0 1 0,-3 2 4 16,1-4-3-16,-2 1-2 0,1-1 2 0,0 0 5 15,0-2 1-15,-1 2-3 0,0-5-5 0,1 3 4 16,1-3 4-16,3 0 0 0,0 0-1 0,0 0 8 16,-2-2-14-16,6 0 2 0,-3 0-2 0,4-1-2 15,0 3 1-15,0-1-5 0,5-1-3 0,-1 0 1 16,1 0 1-16,4 1 7 0,0-1-18 0,3 2 1 0,-1-2 1 15,2 0 0-15,-3 3 4 0,3-1 6 16,0-4-9-16,3 2 0 0,-4 2-5 0,-1 1 5 16,0-2-1-16,-2 2 4 0,3 1-2 0,-5-3 3 15,2 2 1-15,-3 1 3 0,-1 0 10 0,1 0-2 16,1 1-5-16,-4-2-5 0,0 2 10 0,1 0-1 0,0 0-1 16,-3 0-14-16,2-1 5 0,-1 1 3 15,-2 1-19-15,3-2-19 0,-2 1-10 0,-1 1-30 16,0 3-39-16,4-6-42 0,-7 2-63 0,7 0-69 15,-4 1-66-15,0 3-78 0,0-6-101 0,0 6-416 16,-1-7-1020-16,1 7 452 0</inkml:trace>
  <inkml:trace contextRef="#ctx0" brushRef="#br0" timeOffset="171049.52">23986 6414 84 0,'-7'-2'368'0,"5"0"1"0,-4-2-9 0,6 4-4 0,-6-3-11 15,6 3-12-15,-3-4-9 0,-1 0-14 0,4 4-9 16,-4-4-6-16,4 4-15 0,-1-4-12 0,1 4-13 15,1-6-11-15,-2 2-6 0,1 4-13 0,3-6-7 16,-2 3-17-16,2 1-13 0,-1-4-15 0,5 4-12 0,-2-2-15 16,2 2-14-16,3-1-9 0,2 0-15 15,3 2-2-15,-2 1-18 0,5 1-5 0,-4 0-5 16,3 2-11-16,-2 1-7 0,-1 2-9 0,1 1-2 0,-3 0-6 16,-3 0-6-16,-3 3-2 0,1-2-5 15,-1 3-3-15,-4-3-4 0,0 4-3 0,-4-1 1 16,0 0-3-16,-4 0-6 0,-2 3-2 0,-1-5 0 15,-1 4 2-15,-4-1 0 0,-2-2 3 0,1 1-10 0,1-1-1 16,-3 0-1-16,3-1 5 0,2-5 0 0,1 3 1 16,2 0-9-16,-1-4 0 0,2 0 2 0,5 1 1 15,-3-1-5-15,3 0 5 0,3-3-4 0,-7 1 4 16,5 1 5-16,2-2-2 0,0 0 6 0,0 0 1 16,9 5-3-16,-4-4 16 0,2 2-14 0,5-6 1 15,-1 6-3-15,2-3 3 0,2-3-5 0,2 3 0 16,5-1 2-16,0 0-4 0,-3 1-7 0,3-3-6 15,-1 3-15-15,-3-3-4 0,1 2-14 0,-2-1-13 16,-2 1-18-16,2-2-24 0,-3 2-25 0,-8-1-29 16,2 0-33-16,-2 0-31 0,2 0-53 0,-7 1-43 15,3-4-48-15,-4 5-49 0,0-6-53 0,0 6-331 16,-5-6-855-16,1 0 379 0</inkml:trace>
  <inkml:trace contextRef="#ctx0" brushRef="#br0" timeOffset="171599.69">24243 6134 204 0,'-5'-11'312'0,"-4"0"-9"15,0 0-16-15,-2 2-16 0,-5-1-7 0,1 0-8 16,-2 6 2-16,0-1-6 0,-4 0 0 0,3 3-9 15,-5-1 3-15,3 3-1 0,-13 1-6 0,4 4-1 16,3 1 2-16,-1 5-10 0,1 0-13 0,-1 2-7 16,2 4-13-16,-2-2-10 0,0 2-15 0,2 2-10 15,5 3-14-15,-4-1-8 0,6 5-12 0,2-1-2 16,-1 2-15-16,2-2-9 0,2 2-8 0,0 1-12 16,4 0-6-16,5 2-5 0,-1-1-9 0,4 0 2 15,2 0-8-15,3-1-4 0,1 0 3 0,3-1-14 0,2 1-2 16,4-2-1-16,3 2-6 0,1-4 2 0,6 2-3 15,-2-5-2-15,3 0-4 0,3 3 0 16,3-5-6-16,0 2-3 0,-1-4 3 0,2-4 1 0,2-1-6 16,0 0-1-16,3 0 1 0,-1-3 1 0,0-4-1 15,2-1 2-15,-3-3 0 0,3 0 11 16,-3-3 4-16,0 0-3 0,-2-4 9 0,-1-2 3 16,0 2 5-16,-2-3 10 0,-2-1-2 0,-3-1 17 0,2-6-1 15,-6 4 0-15,-1-5 9 0,-7 6 3 0,5-7 1 16,-5 2-4-16,-1 2-52 0,2-7-26 0,-6 4 0 15,3-8 0-15,-4 3 0 0,-1-2 0 0,-2-4 0 16,-3 0 0-16,-2 0 0 0,-1-4 0 0,-5 1 0 16,1 0 0-16,-2-1 0 0,-5-1 0 0,-2 1 0 15,0 2 0-15,-2 1 0 0,-1-1 0 16,-5 2 0-16,4 5 0 0,-4 1 0 0,-4 4 0 0,0-3 0 16,-1 3 0-16,0 2 0 0,-3 5 0 0,1 5-153 15,2-1-259-15,-2 7-113 0,3 1-154 0,-5-2-392 16,4 4-1160-16,7 0 515 0</inkml:trace>
  <inkml:trace contextRef="#ctx0" brushRef="#br0" timeOffset="181248.44">25567 6127 255 0,'0'0'326'15,"-4"-9"-10"-15,3 5-15 0,0 1-15 0,-2-1-8 16,3 4-2-16,-5-10-14 0,3 8-11 0,-1-2 6 15,-2-4 4-15,1 6-5 0,2-2-7 0,-1 2-5 16,-1-3-11-16,0 2-9 0,-1-1-14 0,-6-1-7 16,4 4-9-16,0 0-11 0,-1-2-12 0,-2 3-15 15,2 1-18-15,-2 2-9 0,-3 0-13 0,-1 5-9 16,-2 0-11-16,1 2-6 0,-1-1-9 0,4 2-5 16,-2-1-12-16,5-2-23 0,0 2-5 0,0-1-5 15,-1 4 0-15,2-2-4 0,3-1-4 0,1 1-3 16,3 0-1-16,-3-2 2 0,4 1-5 0,4-1 3 15,-4 1-1-15,5-2-1 0,-1 2 0 0,1-1-4 16,3 0-2-16,-2-2 7 0,3 0-7 0,0 1 2 16,0-1-2-16,4-2-3 0,-3 2 8 0,7 0-8 15,-2-1 3-15,3 1-4 0,-3-1 1 0,5 0 1 0,-4-1-4 16,1 0 1-16,1 0-2 0,-2 2 1 0,2 0-2 16,-5-1 2-16,2 4-3 0,-3-4 3 0,4 3-4 15,-3 1-4-15,-2-1-3 0,-3 0-3 16,0-1-1-16,-2 0-4 0,0 1-2 0,-3 0 3 0,0-2 0 15,-3 0 3-15,0-1 2 0,-1 1 0 0,-2 0 0 16,-1-1 6-16,-3 1 1 0,-1 0 2 0,-2-1 9 16,-2 0 4-16,1-2 6 0,-2 1 13 0,-9 0 10 15,4-1 5-15,-1-4 3 0,1 1-1 0,-2 0-2 16,1-2 3-16,6-2-8 0,-5-2 14 0,3 2-17 16,3-1-9-16,-2 0-4 0,4 0-5 0,-3-2-12 15,4 1-37-15,4 3-41 0,-3-2-53 0,3 2-59 16,0-2-74-16,4 1-65 0,1 3-74 0,-3-7-95 15,3 7-418-15,7-4-981 0,0 2 435 0</inkml:trace>
  <inkml:trace contextRef="#ctx0" brushRef="#br0" timeOffset="181866.2">26003 6391 105 0,'0'-4'448'0,"-1"1"10"0,-2-2 3 16,3 1-15-16,-1 0-24 0,1 4-23 0,0-4-34 15,0 4-29-15,1-9-34 0,3 7-31 0,2-1-24 16,2 2-28-16,-3 1-19 0,7-1-20 0,-1 0-17 0,3 1-16 15,4 0-17-15,0 0-12 0,1 1-13 16,2 0-10-16,-1-1-6 0,3 1-12 0,-4-1-4 16,2 1-11-16,-2-1-5 0,0-1-4 0,-1-1-8 15,-4 2-6-15,0-1-2 0,-2 0-3 0,-1-1-3 0,-5 0-3 16,1 1-3-16,-2-2-2 0,1 0 0 0,-2-1-7 16,-1-1 2-16,-1 0-4 0,-2-2-1 0,0 1-2 15,-4-1 1-15,-1-1-1 0,-1-3-4 0,-2 4 3 16,2-4-4-16,-3 5-1 0,-1-3 7 0,1 1 1 15,-2 0 18-15,1 1 5 0,0 2 4 0,4 1 3 16,-1 1 6-16,1-1 3 0,1 0-2 0,1 1-1 16,0 1-8-16,0 0 2 0,4 2-8 0,-5-2-2 15,5 2 4-15,0 0-12 0,0 0-4 0,0 0 0 16,0 0 0-16,18 3-3 0,-9 0-2 0,1 1-3 16,3 0 1-16,0-1-3 0,4 1 0 0,-1 2-2 15,0 2-3-15,-4-1 4 0,0-4-4 0,-1 4-1 16,-1 0-1-16,-1-2-2 0,-1 2 0 0,2 1 1 15,-1 2-5-15,-4-2 4 0,-1-1 1 0,0 3-3 16,-5-1 9-16,1 2-9 0,-3-3 0 0,-1 3 3 16,3-1-3-16,-3-1 3 0,-4 3 0 0,2-1-1 15,1-1 4-15,-4-1-6 0,1 2 0 0,-4 0 3 16,3 2-19-16,2-4-21 0,-2-1-24 0,2-1-22 16,-1-1-31-16,2 1-39 0,2-2-36 0,0-2-42 0,3 3-39 15,-3-4-32-15,4-2-34 0,-3 4-35 16,3-4-56-16,0 0-350 0,0 0-842 0,0 0 373 15</inkml:trace>
  <inkml:trace contextRef="#ctx0" brushRef="#br0" timeOffset="182266.19">27111 6197 319 0,'4'-6'362'0,"-3"0"-10"0,2-1-9 0,-2 0 0 15,-2 0-18-15,-2-1-9 0,1 4-13 0,-1-2-26 16,-1 1-3-16,-1-4-10 0,-3 8-10 0,3-3-5 16,-6 0-12-16,-1 1-4 0,-2 3-7 0,0 2-10 15,-4 1-8-15,-1 1-11 0,0 3-10 0,-1 0-8 16,-4 5-13-16,0 1-9 0,1 3-13 0,0-1-5 15,5 2-15-15,1-4-7 0,4 3-17 0,-1 1-3 16,3-1-5-16,1-1-11 0,1 1-4 0,5-1-11 16,1 2-9-16,1-5-3 0,4 4-1 0,1-4-10 15,6 2 1-15,2 1-10 0,1-4 0 0,4-1 3 16,0-3-7-16,3 2-8 0,3-4 2 0,-4 1 1 16,5-1-11-16,-3-2-6 0,0-1 1 0,0 0-2 15,-1 0-8-15,-3-1-10 0,-2-1-6 0,-3-1-1 16,-2 0-7-16,-2 0-16 0,0-1-17 0,-2 2-29 15,0-2-36-15,2 1-53 0,-5-1-60 0,1-2-65 16,-3 4-72-16,1-5-82 0,-1 5-479 0,-4-6-1010 0,4 1 447 16</inkml:trace>
  <inkml:trace contextRef="#ctx0" brushRef="#br0" timeOffset="182950.78">27443 6318 173 0,'0'0'387'0,"-9"-1"-7"0,5-1 8 16,4 2-13-16,-6-1-18 0,6 1-25 0,0 0-28 16,0 0-26-16,0 0-21 0,0 0-14 0,0 0-20 15,0 0-14-15,21 3-14 0,-9-3-19 0,6 3-22 16,0-2-7-16,4 1-19 0,-2-2-14 0,12 0-12 16,-2 1-10-16,3-1-7 0,-2-1-7 0,-1-1-7 0,2-1-4 15,-4 1-4-15,-1 0-1 0,-4-2-1 16,-2 2 1-16,-1-3-4 0,0 2-2 0,-3 1 0 15,0-4-1-15,-6 3-2 0,-2-2 5 0,4 0-5 0,-4 0-5 16,-3-1 0-16,2 2-2 0,-3 0-4 0,0-3-3 16,-2 0-5-16,-2 0-1 0,0 3-7 0,-2-3-1 15,0 0-2-15,-2-1 2 0,-2 1-8 16,-3 0-5-16,-2-1 6 0,3 2-4 0,-4 0-5 0,-1 0-3 16,1 0 2-16,-1 0 1 0,1 2 7 0,-2 2 4 15,2-3 6-15,1 3 2 0,1 0 2 0,0 3-1 16,3-3 2-16,-1 2-3 0,2-3-4 15,5 3 4-15,-9 1-3 0,9-1-3 0,-6 3 4 0,6-3-6 16,-4 2 1-16,4-2-1 0,0 0 0 0,6 7 2 16,-1-3-10-16,2 1 4 0,3-2-4 0,-1 2 0 15,4 0 0-15,-2 0 1 0,4 2-2 0,-2-3-2 16,1 2-5-16,-3-1 4 0,1-1 7 0,2 2-10 16,-2-1-5-16,-1 0 9 0,-3 0-9 0,-3 0-2 15,0 4 0-15,-1-5 2 0,0 4 1 0,-1-1-5 16,-3-1 8-16,-3 4 7 0,2-4 11 0,-6 5-12 0,2-2-1 15,1 2 4-15,-5-2-4 0,-1 3-2 16,1 2 7-16,0-4-6 0,-3 2-1 0,5-2-10 16,-1 2-30-16,3-3-27 0,0 0-33 0,-2 0-36 15,1 1-37-15,5-5-53 0,-1 1-40 0,0 0-33 16,5-2-44-16,1 2-50 0,1-4-62 0,1-2-335 16,6-1-846-16,-1 0 374 0</inkml:trace>
  <inkml:trace contextRef="#ctx0" brushRef="#br0" timeOffset="183515.06">28360 6152 157 0,'4'-10'428'0,"-1"2"9"0,0 3-1 16,-2 1-4-16,3 1-11 0,-4-2-27 0,0 5-33 0,1-3-18 16,-1 3-8-16,0 0-11 0,0 0-28 0,-3 16-21 15,1-6-15-15,-2 2-10 0,3 0-24 16,-3 5-24-16,2 2-21 0,0-1-15 0,-3 8-17 15,3-7-7-15,-1 0-17 0,1 1-12 0,0-1-11 0,1 0-10 16,1-1-5-16,-2 0-16 0,2-2-7 0,2-4-18 16,-4-2-31-16,2 4-27 0,0-7-35 0,0 0-27 15,2-1-24-15,-2-2-24 0,-2 0-50 16,2-4-48-16,0 0-32 0,0 0-25 0,0 0-15 0,0 0-17 16,-4-22-18-16,2 12-9 0,1-2 1 0,2-5 2 15,-1-1 24-15,0 1 5 0,4-2 36 0,-4 0 35 16,4-7 52-16,-3 7 58 0,3-3 41 15,-4 3 42-15,0 2 42 0,0-1 36 0,-2 1 38 0,2 5 31 16,0-5 25-16,-2 5 28 0,1 1 24 0,1 1 19 16,0-1 13-16,-2 3 15 0,2 0 11 15,-2 0 3-15,2 3-5 0,0 0-9 0,2-1-21 0,-2 3-19 16,2-2-15-16,-2 5-24 0,8-3-10 0,-1 3-15 16,-7 0-15-16,17 7-9 0,-3-5-12 0,-4 4-5 15,4-2-12-15,3 5-5 0,1 2-9 0,-3 2-5 16,7 3-6-16,-2 1-4 0,-4-6-8 0,0 4 0 15,2 4-6-15,-4-3 0 0,-1-2-6 0,-4 3-2 16,6 6-2-16,-7-6-2 0,-3-2-3 0,-1 3-2 16,1 0 5-16,-4-1-4 0,-1-2 32 0,-1 2 3 15,-5 0 0-15,-1-4 5 0,-3 0 3 0,-6-1-3 16,1-1-1-16,-4 2 1 0,-6-4 2 0,0 2-8 16,-3-4-4-16,0 0 7 0,-1-2-12 0,-1 0-3 15,-2-3-1-15,11 2-8 0,0-2-5 0,3 1 2 16,1-3 0-16,4 0-12 0,2 1-22 0,4-4-31 15,0 2-42-15,2-3-54 0,1 1-73 0,4-2-76 16,0 5-73-16,6-11-78 0,4 4-94 0,5-4-352 16,1 0-955-16,5-4 422 0</inkml:trace>
  <inkml:trace contextRef="#ctx0" brushRef="#br0" timeOffset="184066.19">28815 6347 260 0,'3'-2'441'0,"5"-1"-11"0,1 2-1 0,-4-1-4 0,9 2-19 0,-1-1-18 15,2 2-22-15,3-1-31 0,3 0-28 0,7 0-40 0,-1 0-16 16,2 2-23-16,-3 1-25 0,4-2-21 0,-2 0-13 16,-1 0-22-16,1-1-11 0,-1 0-17 15,1 2-17-15,-5-1-3 0,0 0-12 0,3-2-7 16,-4 0-9-16,-3-2-13 0,-3 2-1 0,-3-2-2 15,-1 1-5-15,-2 0-11 0,-1 0-8 0,-5-1 6 16,1 1-8-16,-1-2-3 0,-3-1-5 0,-2 0-9 16,-1 2 2-16,-3-2-1 0,-1-1-3 0,-4-1 2 15,-1 2-4-15,1-1 0 0,-3 0-1 0,-2-2-5 16,0 0 7-16,3 2-5 0,-2 1 2 0,5-1 1 0,-4 2 1 16,3-1 8-16,-3-1 13 0,4 2 7 0,-1 1 7 15,3-1 11-15,0 1 8 0,1 0-1 16,2 0-1-16,4 3-3 0,-9-2 3 0,7 1-5 15,2 1-5-15,0 0-20 0,0 0 12 0,0 0-4 0,0 0-2 16,17-1-8-16,-17 1-1 0,18 3-2 0,-6 0-6 16,-1 0 0-16,3-1 2 0,0-1-4 0,-1 2-7 15,6 2 3-15,-5-3-2 0,-2 3-1 16,-1-2-4-16,1 2 3 0,-2-3-2 0,-2 0-4 16,-2 2 2-16,2 1 2 0,-3 1-4 0,1-3 2 0,-4 2-4 15,0 4-2-15,1 0 2 0,-3 1 4 0,-1 0 4 16,1 1-5-16,-3 2-1 0,0-2 3 0,-2 0-2 15,0 2 8-15,-4-1-10 0,0 4 7 16,0-4-7-16,0 2 5 0,-2 0-2 0,3-3-2 0,-1-2-13 16,-1 1-8-16,2-1-25 0,2 0-31 0,-2-3-46 15,1 1-46-15,0-2-47 0,3-2-53 0,2 1-61 16,-1-2-60-16,3-2-79 0,-4 3-436 0,4-3-976 16,0 0 432-16</inkml:trace>
  <inkml:trace contextRef="#ctx0" brushRef="#br0" timeOffset="184382.83">29740 6183 218 0,'1'-5'474'0,"3"2"-3"0,-4 3-1 0,3-4-5 0,-2 0-20 15,-1 4-29-15,0 0-25 0,0 0-21 0,0 0-28 16,0 0-20-16,11 6-31 0,-9-1-14 0,0 1-19 15,1 3-30-15,-1 1-10 0,1 1-15 0,-1 2-15 16,0-2-18-16,-1 3-14 0,-2 1-17 0,2 2-9 16,-2 1-12-16,-2-2-12 0,2 1-6 0,-2 0-17 15,1 0-11-15,-2-1-3 0,0-5-3 0,2 6-10 16,0-5-1-16,1-1-3 0,0 1-9 0,-2-1-29 16,2-3-11-16,-2 1-29 0,3-2-35 0,-1-1-29 15,-3 0-37-15,4-2-29 0,-2 0-29 0,2-4-11 16,-3 5-40-16,3-5-50 0,0 0-38 0,0 0-37 15,0 0-41-15,0 0-47 0,-14-12-315 0,10 2-826 16,0 0 365-16</inkml:trace>
  <inkml:trace contextRef="#ctx0" brushRef="#br0" timeOffset="184749.24">29537 6132 359 0,'0'0'385'0,"-9"2"11"15,9-2-8-15,0 0-12 0,0 0-19 0,0 0-16 16,0 0-17-16,0 0-11 0,0 0-10 0,13-6-12 16,-8 3-6-16,4 3-19 0,0-1-16 0,2 0-15 15,2 2-16-15,-2 0-17 0,3-2-15 0,6 2-21 16,-1-1-9-16,10-1-18 0,-10 1-11 0,11-1-8 15,-3-4-9-15,-6 5-3 0,1-1-13 0,6 0 0 16,-9-3-8-16,2-1-6 0,-1 4-8 0,-1 0 6 16,-5-3 0-16,-1 2-2 0,6-2-8 0,-7 3 3 15,-1-2 0-15,1-2-6 0,-2 1 5 0,-1 0-6 16,-1 3-3-16,-2 0-1 0,0 0-10 0,-2-3-4 16,-4 4-4-16,11-1-9 0,-5 0 2 0,-6 1-10 15,0 0-9-15,11 1-26 0,-5 4-30 0,-3-3-51 16,4 0-58-16,-4 2-73 0,1-1-97 0,-2 2-106 15,-2-5-126-15,4 4-462 0,-4-4-1094 0,0 0 484 16</inkml:trace>
  <inkml:trace contextRef="#ctx0" brushRef="#br0" timeOffset="199949.02">3431 13504 30 0,'0'0'209'16,"0"0"2"-16,0 0-1 0,0 0 4 0,-5-2 5 15,5 2 0-15,0 0 5 0,-4-2-3 0,4 2 0 16,0 0-3-16,0 0 2 0,0 0-6 0,0 0 5 16,0 0-3-16,0 0-2 0,0 0-6 0,0 0-7 15,0 0-15-15,0 0-11 0,0 0-19 0,0 0-12 16,0 0-13-16,0 0-15 0,0 0-8 0,14-1-9 15,-14 1-14-15,14 0-5 0,-2 0-13 0,2 1-3 16,6 0-6-16,2 0-9 0,7 1 4 0,3 2-14 16,-2-4-1-16,3 1-5 0,0 1-3 0,2-1-2 15,0 1-3-15,0 0 1 0,1-2-8 0,3 1 0 16,-3-1-2-16,-5 1-3 0,-1-2-2 0,0 1-2 16,-1 0-5-16,-2-1 7 0,-7 2 5 0,1-2-11 15,-2 0-3-15,0 2 5 0,-6-1-3 0,5-1 1 0,-5 0-2 16,-2-1 3-16,2 2 2 0,-3-1 1 15,0 0 0-15,-2 1-1 0,0 1-3 0,0-1-1 16,0 0 0-16,0-1-4 0,-2 1 3 0,2 0-4 16,-8 0 2-16,14 0 1 0,-9-1-10 0,-5 1-12 0,9 1-9 15,-4-1-20-15,-5 0-23 0,12 0-28 0,-10 1-41 16,-2-1-40-16,0 0-78 0,0 0-114 16,8-2-368-16,-8 2-803 0,0 0 355 0</inkml:trace>
  <inkml:trace contextRef="#ctx0" brushRef="#br0" timeOffset="201132.15">2981 13339 37 0,'0'0'276'0,"0"0"-13"0,0 0-13 0,0 0-21 0,0 0-9 0,0 0-15 15,6 4-9-15,-6-4-11 0,0 0-8 16,0 0 0-16,0 0-12 0,0 0-6 0,3 3-5 0,-3-3 1 16,0 0-6-16,0 0-1 0,0 0 1 0,0 0 6 15,0 0-20-15,0 0-3 0,0 0-9 0,-17-5-12 16,17 5-4-16,-5-5-5 0,4 1 0 0,-1 2-6 16,2 2-6-16,-2-6-4 0,2 3-11 0,0-3 2 15,4 3-1-15,-3-2-6 0,2 2-2 0,1-3 2 16,-2 4-6-16,2-3 2 0,0 2-6 0,-3-3 7 15,3 3-11-15,0 0 0 0,1-1-4 0,1 1-2 16,-2-1-5-16,1 2-3 0,-1 0-1 0,3 0-3 16,-2 1-6-16,2-2-2 0,0 2-7 0,-1 1-2 15,2 1-1-15,1-1-3 0,-2 3-1 0,1-2-4 16,1 1 1-16,1 1-3 0,-3 1 1 0,0 1 1 16,0 1-2-16,-2-2-1 0,0 2-2 0,3 0 1 15,-3 2 0-15,1 0 0 0,2 0-2 0,-6-1-4 16,2 3-4-16,-1-3 1 0,-2 0 6 0,-1 3-1 15,1-2-4-15,-2 2 4 0,0-1-3 0,-2 0 2 16,0 0 0-16,-3 0 1 0,1-1-5 0,0 1 2 0,0 0 0 16,-3 0 0-16,-2 0-1 0,4 0 4 15,0-1-1-15,1-2-4 0,-4 3 2 0,2-1-2 16,-1 1-1-16,2-2 6 0,-3-2-3 0,1 4-1 16,3-4-1-16,-1 1 2 0,2-1-1 0,-4 2 2 0,-2-1 1 15,2 0-3-15,3-1 3 0,0-2 3 16,-3 2 0-16,3-1-2 0,0 0 2 0,0 1 2 15,1 0 2-15,0-1-1 0,-2-3 0 0,3 2 2 16,0 1 2-16,-3-2 1 0,3 1 3 0,0-1 3 0,-1 1-4 16,1-2 0-16,3-1-1 0,-6 2 1 0,4 2-2 15,-1-2 27-15,3-2-5 0,-6 2-8 16,6-2 3-16,0 0-5 0,-5 3-3 0,5-3 0 16,-4 2-3-16,4-2-3 0,0 0-1 0,0 0-1 15,-3 3-3-15,3-3-2 0,0 0-1 0,0 0 0 0,0 0-3 16,-1 2 3-16,1-2-1 0,0 0 0 0,0 0 2 15,0 0 0-15,0 0 1 0,0 0 0 16,0 0 4-16,0 0-3 0,20-3 1 0,-12 1-8 16,-3 4 0-16,4-2 8 0,1-2-5 0,3 0 3 0,-3 1-2 15,4-1 0-15,-1 1-1 0,0 0-3 0,1-1 4 16,1 2-4-16,-1-1 1 0,-2-2-2 0,-1 1 1 16,1 2-3-16,-4 0 1 0,-1-1 3 0,1 1-5 15,-8 0 1-15,10-2-2 0,-6 1-12 0,-4 1-7 16,9 0-23-16,-9 0-24 0,7-1-30 0,-7 1-40 15,0 0-51-15,0 0-79 0,6 2-81 0,-6-2-114 16,0 0-380-16,0 0-911 0,0 0 403 0</inkml:trace>
  <inkml:trace contextRef="#ctx0" brushRef="#br0" timeOffset="206549.37">4517 13565 56 0,'0'0'172'0,"0"0"-9"16,0 0-8-16,0 0 2 0,0 0-5 0,0 0-3 15,0 0-5-15,0 0 2 0,0 0 0 0,0 0 1 16,0 0-2-16,-4-2-5 0,4 2-6 0,0 0-5 15,0 0-3-15,0 0-4 0,-6-1-9 0,6 1-1 16,-4-3-1-16,4 3-3 0,0 0-8 0,0 0 3 16,-4-2-4-16,4 2-5 0,0 0-1 0,0 0-5 15,-3-3-4-15,3 3 1 0,0 0-8 0,0 0 3 16,0 0-3-16,0 0-10 0,0 0-2 0,0 0-3 16,0 0-6-16,0 0-10 0,0 0-2 0,0 0 1 15,0 0-8-15,0 0 1 0,0 0-1 0,0 0 0 16,0 0-8-16,21 4 4 0,-13-4-3 0,1 1-6 15,5-1-7-15,-4 3 5 0,3-3-4 0,6 0 0 16,-1 1 3-16,0-1-10 0,2 0 7 0,-2 1-2 16,1-1-4-16,3 0-2 0,-4 0-2 0,4 0-1 15,-2 0 1-15,-3 0 2 0,1 0-8 0,1-1 9 16,0 0-8-16,0 1 1 0,-5 0 5 0,4 0-6 0,0 0-8 16,-4 0 6-16,0-3-4 0,-1 3 8 0,-3 0-1 15,3-1 0-15,0 1 1 0,-3 0-8 16,-1-3 11-16,0 3-7 0,-2-1-1 0,4 1 2 15,-2 0-1-15,-3 0 1 0,0 0-4 0,1-1 8 0,2 1-2 16,-3 0-1-16,-6 0 5 0,14-1-8 0,-7 1-5 16,1 0-2-16,-2-1 13 0,0 1-6 0,-6 0 6 15,10-1-5-15,-10 1-1 0,9 0-3 0,-9 0 4 16,5-2 1-16,-5 2-5 0,0 0 5 0,8 0 0 16,-8 0 0-16,0 0-5 0,0 0 5 0,0 0-3 15,0 0-3-15,5 2-8 0,-5-2 18 0,0 0-14 16,0 0 8-16,0 0 1 0,9 1 9 0,-9-1-14 15,0 0-6-15,0 0-3 0,0 0 0 0,0 0-18 16,6 1-6-16,-6-1-31 0,0 0-19 0,0 0-47 16,0 0-37-16,11-1-43 0,-11 1-47 0,5-1-45 15,-5 1-256-15,5-2-610 0,-5 2 270 0</inkml:trace>
  <inkml:trace contextRef="#ctx0" brushRef="#br0" timeOffset="207716.59">4958 14042 59 0,'0'0'253'0,"3"-4"-17"0,-3 4-13 0,0 0-13 0,0 0-15 0,0 0-5 0,0-5-8 15,0 5-8-15,0 0-7 0,0-6 7 0,0 6-16 16,-4-3-6-16,4 3-5 0,-4-5-7 0,0 2-3 16,3 0-8-16,1 3-3 0,-9-5-8 0,5 4-11 15,0-4-14-15,-1 3-8 0,5 2-7 0,-11-3-5 16,3 1-10-16,0 2-1 0,1 0-13 0,-1 0 0 16,-3 1-1-16,0 0-4 0,2 2 3 0,-2 0 5 15,3 0-1-15,-2-1 0 0,0 3-5 0,0-2 6 16,-2 2 10-16,4-1-8 0,1 3-3 0,-1-3 2 15,3 3-4-15,-4-1 0 0,4 0 3 0,1-2-8 16,-1 4-4-16,1-3-4 0,0 2 1 0,3-1-6 16,-3-1-4-16,4 2 3 0,-5-1 1 0,5 0-7 0,1-1-1 15,3 1-1-15,-4-3 8 0,5 2-14 0,-4 0 5 16,3-1-3-16,0-1-4 0,4 1 4 16,-3-2 1-16,0 2 0 0,3 0-5 0,-3-1-5 15,0 2 7-15,4-2-8 0,-2 1-1 0,0 0-1 0,1-1 5 16,-2 1-9-16,2-2 0 0,1 3 6 0,1-1-1 15,-4-2-1-15,4 2-1 0,-1-1-2 16,-2 1 0-16,-2-1 1 0,4 1-1 0,-4 1-4 16,1-3-5-16,3 3 6 0,-2-2 4 0,-1 4 1 0,3-4-9 15,-5 2 5-15,1 0-9 0,-4-1 12 0,4-1-1 16,-1 1 2-16,0 0-3 0,0 1-4 0,-3-1 4 16,2 1 0-16,-2-2 3 0,-1 3-2 0,0-1 0 15,0 1-5-15,0-1 8 0,0 0 1 0,0 1 0 16,-4-1-5-16,3 2 0 0,-3-1 0 0,0-2 2 15,-1 3 1-15,0-3 10 0,-3 2-10 0,3-1-1 16,0 0-1-16,-5 2 8 0,2-4-1 0,3 0 2 16,-3 1 0-16,-2 1 5 0,1-3 8 0,3 0-1 15,-1-1 11-15,-1 1-6 0,1-1-5 0,-1-1 0 16,1-1 1-16,2-2-6 0,-4 2 0 0,2 0 0 16,1-4-3-16,1 3 0 0,0-2-4 0,-2-1 5 15,5 3-5-15,-3-5 0 0,2 3 0 0,1-1-2 16,-2 2 1-16,1-2 2 0,-1 2 0 0,4-4 3 15,0 2-1-15,3 1-7 0,-3-3 4 0,1 3 2 16,2-2-6-16,1-4 2 0,-3 4-2 0,0 2 2 16,8-5 0-16,-5 3 0 0,1 0-2 0,-3 0 5 15,1 0 3-15,1 0-2 0,2-2 4 0,0 4 0 16,-1-2 3-16,1 0 3 0,-1 0 4 0,1-1 2 16,1-1 1-16,-2 3 6 0,4-3-3 0,-3 2 6 15,2 0 3-15,-2-1-5 0,3 0 4 0,-4 1-1 16,3-1 5-16,-4 0-2 0,2 0 0 0,1-1-2 0,-4 2-3 15,3 2 0-15,-4-3-7 0,2 1-2 16,0-1-1-16,-3 2 3 0,3-2-8 0,-3 1-4 16,4-1 0-16,-2 2-1 0,-2 1-1 0,-1-2-1 0,4 0-7 15,-7 3 1-15,6 1-2 0,-2-5-5 0,2 5-11 16,-3 2-16-16,1-5-29 0,-1 5-48 16,0 0-80-16,0-4-80 0,0 4-125 0,0 0-176 15,0 0-325-15,0 0-958 0,-27 7 424 0</inkml:trace>
  <inkml:trace contextRef="#ctx0" brushRef="#br0" timeOffset="212416.2">10530 16752 216 0,'0'0'214'0,"-4"-2"0"0,4 2-4 0,0 0 30 16,-5-3-4-16,5 3 0 0,0 0 2 0,-7 0-4 15,7 0-5-15,0 0 1 0,0 0-7 16,0 0-3-16,-7-1 2 0,7 1-12 0,0 0 3 15,0 0-4-15,0 0-8 0,-4-2-9 0,4 2-7 16,0 0-7-16,0 0-7 0,0 0-9 0,0 0-8 0,0 0-13 16,0 0-9-16,0 0-4 0,0 0-14 0,0 0-12 15,0 0-6-15,0 0-10 0,0 0-4 0,0 0-7 16,0 0-10-16,0 0 1 0,0 0-3 16,0 0-8-16,18 3-1 0,-9-3-10 0,2 3 3 15,1-3-8-15,1 0-3 0,6 0-9 0,-1 1 3 16,4-1-1-16,-1 1-3 0,-1-1-13 0,8 2 6 0,-6-1-7 15,4-1-1-15,2 0 3 0,-7 0-2 16,7-1 1-16,-5-1 0 0,-4 1-4 0,2 1 1 16,-1 0 0-16,-1-1 1 0,-6 1-4 0,6 0 0 15,-10 0 1-15,0 0-3 0,1 0-1 0,-2 0 2 16,-3-3-4-16,-5 3 2 0,10-2-2 0,-2 1 1 16,-3 1 1-16,-5 0-3 0,9 0-1 0,-9 0 0 0,8-1 0 15,-8 1-3-15,6 1 1 0,2-1-1 0,-8 0-6 16,0 0-3-16,6-1-15 0,-6 1 2 0,8-2-6 15,-8 2-6-15,0 0-8 0,9 2-11 16,-9-2-18-16,9 0-23 0,-9 0-51 0,7 1-33 16,-1 0-18-16,-6-1-40 0,7 1-43 0,-7-1-50 15,8 1-71-15,-8-1-359 0,0 0-825 0,0 0 366 0</inkml:trace>
  <inkml:trace contextRef="#ctx0" brushRef="#br0" timeOffset="213414.95">10309 17041 113 0,'0'0'281'0,"0"0"-14"0,0 0-24 16,0 0-12-16,0 0-19 0,0 0-13 0,0 0-11 16,0 0-2-16,0 0-8 0,-1-3-6 0,1 3-7 15,0 0-6-15,0 0-3 0,0 0 2 16,0 0-18-16,0 0-5 0,0 0-10 0,0 0-2 15,0 0-20-15,0 0 1 0,-5-6-9 0,5 6-10 16,0 0 3-16,0 0-10 0,2-10 6 0,-2 10-13 0,2-6-7 16,-1 2 1-16,-1 4 0 0,6-9-6 0,-2 7-7 15,0-3-3-15,1 3 0 0,-2-2 1 16,4 0-5-16,-3 1-2 0,-4 3-8 0,10-5-9 16,-2 1 10-16,-3 4-3 0,1-2-3 0,-6 2 0 15,13-3-6-15,-5 3 1 0,-8 0-3 0,14 1-2 16,-14-1 0-16,12 2 0 0,-6 0-5 0,-1 0-5 15,-5-2 3-15,9 5-1 0,-4-1 0 0,-1-1 3 16,1 5-15-16,-1-3 3 0,0 0-3 0,-1 2 6 16,0-2-3-16,0 0-1 0,-2 3 4 0,3 0-6 0,-3 1 2 15,-1-1 0-15,0-1-1 0,0 0-2 16,-1 2 6-16,-2 0 1 0,2-3-18 0,-3 5 14 16,0-4-1-16,-2 0-1 0,1 1 1 0,-2 1 2 15,1 1-1-15,-2-2 7 0,-2 0-4 0,4-2 4 0,-2 0-9 16,0 2 0-16,-2-1 10 0,1-2-7 15,0 1 4-15,0 0 3 0,3-1-3 0,-4 1 0 16,-1-1-3-16,5-2 7 0,-3-1-6 0,3 2 6 16,-1-1-8-16,0 0 7 0,0-2-7 0,0 3 6 15,3-3-8-15,-3 1 7 0,1 0-1 0,2 0-1 16,-2 1-2-16,2-2 2 0,4-1 4 0,-9 3-2 16,9-3 1-16,-6 0 2 0,6 0 5 0,0 0-8 15,-8 0-1-15,8 0 3 0,0 0-2 0,-4 3 2 16,4-3-6-16,0 0 5 0,0 0 3 0,0 0 7 15,-1 3 4-15,1-3 4 0,0 0 3 0,0 0-6 16,0 0 1-16,8 5 1 0,-5-4 2 0,-3-1-6 16,8 2 3-16,-8-2-3 0,9 3-5 0,-3-3-5 15,1 0 6-15,2 1 0 0,1-1-9 0,0 0 6 16,3 2-6-16,-2-2 2 0,3 1-2 0,-1-1-5 16,0 0 2-16,6 0-1 0,-7 0-1 0,2 0 7 15,-1 1-6-15,0-1-1 0,-1 0-4 0,0 1 4 16,-1-1-6-16,1 0 5 0,-2 0 1 0,-3 2-2 15,0-2 0-15,1 0 3 0,-8 0-12 0,12-2-4 16,-12 2-15-16,5 2-17 0,-5-2-35 0,6-2-38 16,-6 2-61-16,0 0-106 0,0 0-87 0,0 0-417 15,0 0-854-15,0 0 378 0</inkml:trace>
  <inkml:trace contextRef="#ctx0" brushRef="#br0" timeOffset="-214213.6">11436 16798 164 0,'0'0'206'0,"0"0"-12"0,0 0 1 0,0 0-11 16,0 0 0-16,0 0 26 0,0 0-7 0,0 0 1 15,0 0 2-15,-14-6 0 0,14 6-5 0,0 0-4 0,-2-4-7 16,2 4 5-16,0 0-15 0,0 0-4 15,-3-2-5-15,3 2-10 0,-6-2-12 0,6 2-9 16,0 0-9-16,-7-2-6 0,7 2-6 0,-3-5-12 16,3 5-6-16,-7-1-1 0,3-1-6 0,4 2-7 15,0 0-6-15,-5-4 1 0,5 4-3 0,0 0-2 16,0 0-4-16,-6-1-4 0,6 1 2 0,0 0-4 16,0 0-1-16,0 0-2 0,0 0-3 0,0 0-3 15,0 0-3-15,0 0-2 0,0 0 0 0,0 0-3 16,0 0 2-16,0 0-5 0,0 0 4 0,0 0-2 15,16-3-7-15,-8 3 1 0,2-1-5 0,3-2-2 16,-3 2-8-16,8 1 0 0,4-2-4 0,-3 1-3 16,3 0-3-16,7 2-1 0,-7-1-6 0,6 0 6 15,-1 0-2-15,-4-1-5 0,6 0-1 0,2 1 1 16,-3 1-4-16,-8-1 2 0,1 0 2 0,-4-1 6 16,-3 1 7-16,-3 0 8 0,-1 1-1 0,-2-1 13 15,-3 0 4-15,-5 0 3 0,12 0 2 0,-6 0 0 16,-6 0-3-16,0 0-4 0,7-1-10 0,-7 1-6 15,0 0 0-15,6 1-20 0,-6-1-24 0,0 0-40 16,4 2-48-16,-4-2-50 0,0 0-43 0,0 0-73 16,0 0-76-16,0 0-76 0,6 3-102 15,-6-3-293-15,0 0-882 0,5 7 391 0</inkml:trace>
  <inkml:trace contextRef="#ctx0" brushRef="#br0" timeOffset="-213480.52">12075 17011 332 0,'-5'-5'353'0,"1"4"-16"0,3-2-21 0,1 3-18 0,0 0-11 0,-6-4-14 0,6 4-8 16,-3-4-26-16,3 4-18 0,0 0-11 0,0 0-22 15,0 0-14-15,0 0-10 0,0 0-23 0,0 0-14 16,0 0-2-16,0 0-11 0,14 0-9 0,-14 0-7 16,13 1-14-16,-5 0-3 0,3 0-8 0,1-1-10 15,-1-2-7-15,2 2-2 0,-4 0 4 0,5 1-7 16,-1-1 4-16,-1 0 0 0,-1-1 0 0,0 1 4 15,-2 1-2-15,-1-1-3 0,-2 0 3 0,-6 0 5 16,13-1-5-16,-8 1 0 0,-5 0 3 0,8 0 0 16,-8 0 4-16,6-1-2 0,-6 1-2 0,0 0-3 15,7 1-6-15,-7-1 3 0,0 0-3 0,0 0-7 16,0 0-6-16,10 0 4 0,-10 0-2 0,1 2 1 16,-1-2-3-16,3 6 5 0,-1-1 4 0,-2 0-5 15,-2 1 2-15,2 1-5 0,-2 0 2 0,2 4 6 16,-1-1-1-16,1 2-3 0,-1 1 6 0,-1 0-5 15,1 4 6-15,-1 0 1 0,-1 1-6 0,2 0 0 16,-3 6 2-16,-1-6-4 0,1 0 2 0,-1-2-6 16,1 2-5-16,0 2 0 0,-2-4-3 15,2 1 4-15,0 0-8 0,0-1-3 0,2-2-13 0,-2-2 3 16,3-1-7-16,-3 1 4 0,1 0-2 0,-2-3-1 16,4 2 3-16,-1-5-5 0,-1 3-4 0,0-3-12 15,3-4-7-15,-1 4-14 0,0-1-12 0,-2 0-16 16,2-2-19-16,1-3-24 0,-1 5-44 0,1-5-57 15,0 0-49-15,0 0-54 0,0 0-57 16,0 0-49-16,2-14-81 0,-2 14-310 0,1-14-870 16,-1 5 386-16</inkml:trace>
  <inkml:trace contextRef="#ctx0" brushRef="#br0" timeOffset="-213148.36">12093 17260 87 0,'0'0'332'0,"0"0"-14"0,0 0-14 0,0 0-19 0,0 0-9 0,0 0-14 16,0 0-6-16,0 0-11 0,0 0 8 0,0 0-13 15,0 0-7-15,0 0-8 0,0 0-8 0,0 0-8 16,18 0-15-16,-13-1-13 0,4 2-13 0,0-1-17 15,4 1-19-15,0 0-7 0,3-2-12 0,2 1-14 16,0 0-10-16,0 0-4 0,0-1-11 0,-4 1-11 16,1 0-1-16,1-1-2 0,-2 0-13 0,-2 1-3 15,0-2-5-15,1 0-8 0,-3 1 1 0,-1 1-1 16,1-1-4-16,-10 1-15 0,13-3-21 0,-7 2-25 16,-6 1-38-16,12-4-57 0,-7 3-69 0,-5 1-98 15,9-1-155-15,-9 1-285 0,0 0-796 16,0 0 352-16</inkml:trace>
  <inkml:trace contextRef="#ctx0" brushRef="#br0" timeOffset="-205664.66">20206 11798 98 0,'0'0'197'16,"0"0"-5"-16,0 0-14 0,0 0-9 0,0 0-6 16,0 0-9-16,-4-2-6 0,4 2-5 0,0 0-6 15,0 0-2-15,0 0-4 0,0 0-9 0,0 0-2 0,0 0-6 16,0 0-1-16,0 0 2 0,0 0-6 16,0 0-4-16,0 0-8 0,0 0-4 0,0 0-5 15,0 0-2-15,0 0 0 0,0 0-6 0,0 0 4 0,0 0-8 16,0 0-3-16,0 0 2 0,0 0-9 0,0 0-1 15,0 0-6-15,0 0 6 0,0 0 0 0,0 0-11 16,0 0 4-16,0 0-11 0,0 0 5 16,0 0 0-16,0 0-6 0,0 0 8 0,0 0-9 0,0 0 9 15,0 0-7-15,0 0-9 0,0 0 6 16,0 0 0-16,0 0-1 0,0 0 0 0,0 0-2 0,0 0 4 16,0 0-8-16,0 0 1 0,0 0-5 0,0 0 6 15,0 0-4-15,0 0-5 0,0 0 4 0,0 0 2 16,0 0 11-16,0 0 9 0,0 0 13 0,19 5-9 15,-14-4 4-15,2 0-5 0,-1-1-2 0,6 1-1 16,-1 0-5-16,1 1 0 0,8-1-4 0,-1-1-2 16,1 1-3-16,1 0 0 0,6-2-4 0,4 1-2 15,-1 1-4-15,4-2-1 0,-4 1-4 0,2-2-3 16,0-1 0-16,0 1-2 0,-1 2-4 0,0 1 1 0,-2-3-4 16,0-1 3-16,-11 1 0 0,1 2 4 15,0-2 9-15,-6 1 3 0,1 1 5 0,-5 0 6 16,-1-1 5-16,-3 1 1 0,3-1-1 0,-8 1-2 0,6 0-5 15,-6 0-2-15,9 0-1 0,-9 0-5 16,0 0-6-16,7 0-3 0,-7 0-8 0,0 0 4 16,0 0-4-16,6 1-2 0,-6-1-2 0,0 0-1 15,0 0-5-15,0 0 0 0,6 1-11 0,-6-1-14 0,0 0-19 16,0 0-27-16,0 0-33 0,0 0-47 0,0 0-46 16,0 0-60-16,0 0-67 0,0 0-104 0,0 0-435 15,0 0-925-15,0 0 409 0</inkml:trace>
  <inkml:trace contextRef="#ctx0" brushRef="#br0" timeOffset="-202546.86">19865 11265 51 0,'0'0'249'16,"0"0"-8"-16,0 0-12 0,0 0-10 0,0 0-12 0,0 0-3 16,0 0-10-16,0 0-11 0,0 0-6 0,0 0-11 15,0 0-6-15,0 0-6 0,-3-8-6 0,3 8-10 16,0 0-6-16,-2-4-5 0,2 4-1 16,-2-3-2-16,2 3-18 0,-1-5-8 0,1 5-9 0,-1-6-2 15,-1 2-12-15,2-1 2 0,-2 2-9 0,2 3 2 16,-4-9-2-16,3 7-1 0,0-2 4 0,-2 0-9 15,2-1 5-15,0 1-7 0,1 4-3 0,0 0 4 16,-2-5 0-16,2 5 2 0,-1-2-4 0,1 2-6 16,0 0-7-16,-1-5-4 0,1 5-11 0,0 0 1 15,0 0-5-15,0 0-8 0,-5 10 5 16,2-7-7-16,2 6 2 0,-1-2 0 0,1 2-7 0,0 1 7 16,1 5-8-16,-1 0 4 0,-1 2-6 0,2 0 2 15,-1-2-5-15,0 3 6 0,-2-2 0 0,2 2-1 16,0-1-4-16,-1 0-3 0,1-5 1 0,1 5-3 15,-1-2 5-15,1-3 4 0,-1 0-5 0,1 4-2 16,0-2 3-16,-2-5-9 0,2 0 7 0,-1-2-1 16,0 3 7-16,-1-7-12 0,2 5 5 0,0-4-7 15,0 0-9-15,0-4-4 0,-1 9-21 0,1-7-27 16,-1 2-27-16,1-4-48 0,0 0-43 0,0 0-58 16,0 0-58-16,0 0-65 0,0 0-250 0,-3-16-662 15,5 10 293-15</inkml:trace>
  <inkml:trace contextRef="#ctx0" brushRef="#br0" timeOffset="-201864.5">20089 11300 50 0,'0'0'314'0,"0"0"-18"0,-2-5-22 0,2 5-20 16,0 0-20-16,0 0-14 0,0 0-18 16,0 0-13-16,0 0-9 0,0 0-14 0,0 0-6 15,0 0-10-15,0 0 5 0,0 0 5 0,0 0-4 0,0 0 16 16,-13 8-14-16,8-4-2 0,1 0-4 0,-3 2-11 15,2 1 0-15,-2 0 1 0,1-1-19 0,1 4-1 16,0-4-5-16,0 3-13 0,-1 0-9 0,0 2-7 16,3-3-11-16,0 2-6 0,1-3-5 0,-1 3-7 15,1-2-6-15,1-1-5 0,1 3-3 0,0-1-5 16,1 0-6-16,-1 0 2 0,2-3-2 0,0 3-3 16,1-2-8-16,-2 0-1 0,1-3-5 0,2 1 6 15,0 0-4-15,1-1 0 0,0 0-7 0,2 2 0 16,-1-3 7-16,-2 0-7 0,2-1-1 0,0-1-2 15,2-1 0-15,-3 1 0 0,3-1 6 0,-8 0-7 16,11 2 6-16,-6-2 6 0,3 0 0 0,0 0 9 16,-8 0 0-16,13-3 2 0,-7 3 6 0,-1 0 0 15,2-1 5-15,-2 0 2 0,0-2 0 0,-2 0 1 16,3-1 1-16,-5-1-5 0,3 1 5 0,1-1-3 16,-2 4 2-16,1-3 2 0,-2-1 3 0,2 2-2 15,1-3 0-15,-4 0 4 0,3 1-8 0,0-1 3 16,-3 0-2-16,1 0 3 0,0 0-2 0,-1-1 1 15,2 2-2-15,-3-1-5 0,0 0 2 0,0 0-7 0,0 1-3 16,3-1 8-16,-3 0-9 0,0 1-6 16,1-1 6-16,-1 2-6 0,0 0 2 0,-1-1-10 15,1 0 4-15,1 1-3 0,-1-3-5 0,0 5 3 16,0 2-1-16,-4-9-7 0,4 5 0 0,-1-1 1 0,1 5-1 16,-4-4-3-16,1 1-4 0,1-1 2 0,-1 2-14 15,3 2-17-15,-7-4-19 0,0 2-35 16,2 2-43-16,-1-4-41 0,-2 3-58 0,-1 2-50 15,1-2-56-15,-2 2-65 0,1 0-77 0,-1-1-395 0,4 3-939 16,-1-3 415-16</inkml:trace>
  <inkml:trace contextRef="#ctx0" brushRef="#br0" timeOffset="-200880.78">21660 11718 121 0,'-5'-1'276'0,"5"1"-12"0,-5-3-11 16,5 3-12-16,0 0-8 0,0 0-10 0,-5-2 1 15,5 2-14-15,0 0-14 0,-4-2-4 0,4 2 3 16,0 0-3-16,0 0 0 0,0 0-6 0,0 0-4 16,-4-4-6-16,4 4 1 0,0 0-11 0,0 0-4 0,0 0-12 15,0 0-13-15,0 0-10 0,0 0-6 0,0 0-5 16,0 0-7-16,0 0-5 0,18-1-1 16,-13 1-11-16,4 0-8 0,0 0-6 0,0 0-5 0,5 1 2 15,-2 1-13-15,-2-2-4 0,7-2-2 0,-5 2-3 16,5-1-5-16,0 1-1 0,-2 0-5 0,2 0-1 15,0 0-1-15,1 0 2 0,-5-2-1 0,0 1 1 16,6-1-1-16,-6 2-1 0,1 1-7 0,3-4 0 16,-3 3-4-16,-2-1-5 0,2 0 1 0,-1 1-3 15,0-1-4-15,0 0-3 0,-2 1 1 0,1-4 0 16,-6 4-4-16,1 0 1 0,0-1-3 0,-7 1-7 16,10 0-14-16,-2-1-23 0,-4 0-34 0,-4 1-36 15,5-2-71-15,-5 2-47 0,0 0-63 0,9 0-72 16,-9 0-84-16,0 0-336 0,0 0-840 0,0 0 373 15</inkml:trace>
  <inkml:trace contextRef="#ctx0" brushRef="#br0" timeOffset="-200063.64">22325 11228 234 0,'-4'-2'274'0,"4"2"-17"0,-4-3-23 15,4 3-11-15,-6-4-6 0,6 4-15 0,-8-2-10 16,4 1-5-16,4 1-9 0,0 0-7 0,-10 0-4 16,10 0-9-16,-13 1 8 0,8 0-18 0,-2 0 1 15,1 3-7-15,1-2-3 0,-3-1-8 0,1 2-9 16,2 0-8-16,-2 0-9 0,0 1-2 0,1 2-8 16,-1-1-6-16,1 2-2 0,-1 0-2 0,0 0-11 15,2 2-7-15,-1-2-8 0,1 3-1 0,3-4-8 16,-2 2 2-16,0 2-9 0,2-2-6 0,-2 0-3 0,4 1 0 15,-3-5-2-15,2 7-7 0,1-6-3 16,1 5-1-16,-1-3-6 0,0-1 5 0,2 0 0 0,-1 1-5 16,0-1 2-16,2 0-2 0,0 1-4 0,0-2 3 15,1-1 3-15,1 2-12 0,0-2 3 0,1 3 3 16,1-1-1-16,-1-3-6 0,1 1 1 16,0 0 3-16,3-1-2 0,-3-1-1 0,3 1 11 0,-3-2-13 15,1 0 4-15,1 1 0 0,-2 1-2 0,-1-3 4 16,4 1 2-16,-5 0 7 0,3 1 2 0,-3-2 5 15,3 0 6-15,-8 0 0 0,10-2 6 0,-2 1 0 16,-6-1 5-16,5 0 6 0,-7 2 2 0,11-2-2 16,-7 1-3-16,1 0-6 0,-1-2 1 0,0 1-3 15,0-4-1-15,1 1-2 0,-1 0-3 0,-1 1 8 16,0-3-2-16,0 4-1 0,0-3-2 0,0 1-6 16,1-1 3-16,-2 0-2 0,1 2 3 0,1-3-2 15,-3 2 1-15,1 0 2 0,1-3-7 0,-2 3-1 16,1-3 0-16,-1 3-1 0,0 0 3 0,-1-2 0 0,2 1 0 15,-2 1-3-15,0-2-2 0,-2 2-1 16,0 2-5-16,-1-4-1 0,-2 1-1 0,-1 1-5 16,-2-1-4-16,3 1-3 0,-4-1-12 0,-3 2-22 0,2 0-40 15,-3-1-49-15,2 1-73 0,-1-1-74 16,1 3-95-16,-2 0-119 0,-5-2-355 0,2 2-905 16,2 0 400-16</inkml:trace>
  <inkml:trace contextRef="#ctx0" brushRef="#br0" timeOffset="-195497.72">31672 6031 267 0,'0'0'287'0,"0"0"0"0,0 0-3 16,0 0-1-16,0 0-16 0,0 0 6 0,0 0-7 16,0 0 3-16,0 0 4 0,0 0-5 0,0 0 5 15,0 0-9-15,0 0-9 0,0 0-15 0,0 0-19 16,0 0-13-16,0 0-21 0,0 0-14 0,0 0-15 15,0 0-14-15,0 0-15 0,2 11-10 0,-2-11-16 16,0 0-5-16,-3 4-10 0,3-4-10 0,0 0-6 16,-8 0-4-16,8 0-3 0,0 0 0 0,-9-1 4 0,9 1-4 15,-6-4-9-15,3 2 4 0,3 2 3 16,-2-7-3-16,2 2-3 0,-4 0-2 0,4 0-6 16,4 2-4-16,-2-6 2 0,2 4-1 0,1 0 2 15,-1-1-7-15,1-1-2 0,4 3-7 0,0-3 2 0,-1 2-6 16,1 0-5-16,1 0-5 0,0-1 3 0,1 3-6 15,0 1 0-15,-1 1-2 0,2 0 0 0,2 1-5 16,-1-1 0-16,-1 1-1 0,-3 1-1 0,4 1 2 16,-2-2 1-16,1 0-2 0,-3 2-6 15,1 2 2-15,2 2 1 0,-3-2 0 0,1-1-1 0,-2 3-3 16,1 1-3-16,-2 1 2 0,-1-4-1 0,-2 4-2 16,0-2-6-16,1 2 10 0,1 1 2 0,-5 3-2 15,0-1 1-15,-1 2 2 0,0-4-3 16,-1 3-3-16,0 2 1 0,-2-5 1 0,-1 4-3 0,0 1-8 15,2-4 9-15,-6 7 6 0,2-6 1 0,1-1-5 16,-2 1 0-16,1 4-7 0,-2-7 9 0,-1 2-1 16,5-1 3-16,-5 1-3 0,4-2-14 0,-1 1 16 15,-3 0-1-15,0 1 2 0,1-2-2 0,-2 2 1 16,1-3 3-16,1 1 1 0,-4 0 3 0,3 0-9 16,-2 0 2-16,1 0-1 0,3-1-3 0,-1 0 2 15,-1-2 4-15,3 1-4 0,-2 0-1 0,3-1 3 16,1-3-4-16,-1 0 4 0,2 3-2 0,1-3 3 15,2-2 0-15,-8 2-1 0,7 1-1 0,1-3 1 16,0 0-1-16,-5 3 8 0,5-3-2 0,0 0-12 16,0 0 7-16,0 0 1 0,0 0 3 0,0 0-4 15,11-8 1-15,-11 8-2 0,12-4 1 0,-7 1 7 16,3 1-3-16,-2 0-7 0,4-2 7 0,0 1-1 16,3 1-1-16,0-3-27 0,7 2 2 0,-6-1 3 15,5 0 2-15,2-1 3 0,-2 1 1 0,4-1-4 16,-5 2 15-16,12-1-1 0,-11 2 6 0,9-3 5 15,-8 3 4-15,3 0 7 0,-2-1 2 0,-1 1 5 16,-7-1 3-16,1 2 6 0,-1-1 8 0,-3 2 5 16,-1-3 6-16,-2 2 3 0,1 0-3 0,-1 1 12 15,-2-2-5-15,-5 2-7 0,7-1-11 0,-7 1-3 16,5-1-11-16,-5 1 4 0,0 0-8 0,0 0-4 16,11-1-8-16,-11 1-5 0,0 0-18 0,0 0-10 15,0 0-24-15,0 0-37 0,0 0-45 0,0 0-69 16,0 0-73-16,8 1-81 0,-8-1-99 0,0 0-125 15,0 0-389-15,0 0-1042 0,0 0 461 0</inkml:trace>
  <inkml:trace contextRef="#ctx0" brushRef="#br0" timeOffset="-193647.4">24031 7405 321 0,'0'0'323'0,"0"0"-10"0,0 0-19 16,0 0-15-16,0 0-13 0,0 0-11 0,0 0-5 15,0 0 0-15,0 0 0 0,0 0-16 0,0 0-4 16,0 0-7-16,0 0-14 0,0 0-9 0,0 0-6 15,0 0-11-15,9-11-17 0,-7 9-11 0,2 0-7 16,3-1-7-16,-1 1-14 0,2-2-5 0,1 0-13 16,0-1-10-16,0 4-8 0,2-2-7 0,2 0-11 15,1-1-6-15,-4 3-5 0,1 0-11 0,0 0-2 16,-3 1-1-16,2-1-10 0,-2 3-2 0,-1-1-7 16,0 2-7-16,-2 2 0 0,1-2-3 0,-3 1 0 15,-1 4-8-15,3-1 3 0,-5 3-2 0,0-2-3 16,-2 2 3-16,-3 0-4 0,2 1-3 0,-3-3-2 15,-1 3 0-15,0-3-3 0,-2 3-3 0,0-2 3 16,-2 0 2-16,1-1-1 0,-1-1 3 0,1 2-4 16,-2-2-1-16,2 0 5 0,1-1-3 0,0-3-2 15,4 2 4-15,-3 1-3 0,3-4 1 0,1 1 1 16,0-1 0-16,1 1-3 0,3-3 0 0,-7 2 3 16,7-2-2-16,0 0 1 0,-1 3 4 0,1-3-1 15,0 0 0-15,0 0 3 0,0 0-2 0,9 4 0 0,-3-3-1 16,-6-1 1-16,12 1 3 0,-6 0-5 15,4 2 1-15,1-2-2 0,-2 1 0 0,2 0-1 16,1 1 1-16,-2 1-2 0,1-1 0 0,-1 3 3 16,1-1 3-16,0-2-9 0,1 1 1 0,-1 3 5 0,1-2-4 15,-1 3-1-15,-2-3 2 0,1 2-2 0,-2 0 1 16,1 0 0-16,0 0-3 0,-4-1 5 16,0-2-3-16,-1 0 2 0,-1 4 0 0,-1-5-5 0,1 3 5 15,-6 2 0-15,3-3 0 0,0-1 2 0,-1 4-2 16,-4 0 3-16,-2-4-3 0,2 3 4 0,-5 0 0 15,1-3-2-15,-3 2-1 0,1-2 5 16,-2 1-3-16,-3 0 2 0,4-1-1 0,-4-2 1 0,0 1-6 16,1 0 2-16,2-2 2 0,0 0 1 0,2 0-3 15,1-1 2-15,2 0 0 0,-1 0-1 0,1-1-2 16,3 0-5-16,0-1-13 0,1-1-15 0,0 0-31 16,1-2-41-16,3 0-46 0,-3-1-61 0,6 1-47 15,0-1-72-15,1-2-70 0,0 1-378 0,1 1-843 16,4-3 373-16</inkml:trace>
  <inkml:trace contextRef="#ctx0" brushRef="#br0" timeOffset="-192897.69">24514 7302 228 0,'-4'-6'311'16,"3"-2"-20"-16,-3 2-14 0,3 1-16 0,-7-4-13 15,6 1-5-15,-6 0-9 0,3 0-21 0,-2 1-2 16,2-1-11-16,-5 0-19 0,1 2 0 0,0-1-5 15,-7 1-8-15,4-3-4 0,-6 4 2 0,2-1-11 16,-1-1-9-16,-3 3-2 0,2 1-1 0,-3 0-13 16,1 1-4-16,-1 2-7 0,2 0-6 0,-4 2-7 15,3-1-1-15,1 1-6 0,-1 3-6 0,0 0-11 0,1 1 1 16,0 1-10-16,-2 4 1 0,2-3-4 16,5 3-4-16,-4 1 0 0,1 0-5 0,2 1-2 15,-2 2-4-15,4-1-1 0,-4 5 2 0,3-4 0 16,1 2-4-16,3-2 3 0,-4 0-1 0,2 2-4 15,1-2 2-15,-1-1 0 0,3 1-6 0,-1 1 0 16,2 0-2-16,3 2 0 0,0 0 2 0,0 3-10 0,1-4 9 16,-1 2-12-16,1-1-1 0,4 1-1 15,0 0-6-15,0 0-1 0,0 2-1 0,4-3 2 0,0 1-8 16,1 1 0-16,0-3-3 0,4 1 0 0,-1 0-1 16,3-1 2-16,-2 0-8 0,4-3 4 0,1 2 0 15,0-1-6-15,1-1 8 0,2-2-6 0,6 1 3 16,-5-1-5-16,6-2 3 0,3 1 2 0,0-1 1 15,-7-3-6-15,10 0 1 0,-3-2-5 0,-7-1 11 16,10 1-7-16,-9-2 4 0,7-2-3 0,-5 2-3 16,-2-3 0-16,-1-2-1 0,1 2 5 0,-3-2-8 15,2 0 6-15,-2-4-2 0,2 4-2 0,-2-6 10 16,0 2-13-16,-1 0 6 0,-2-2-5 0,4-2 6 16,-6-2 1-16,5 1-4 0,-3-2 3 0,2 0-4 15,3-7-1-15,-2-1-1 0,-1 1 2 0,-1-2-1 16,2-2 0-16,-4-1 1 0,-1 0 4 0,1 1-4 15,-4 1 3-15,-1-2 4 0,-1-1 10 0,-3 1 5 16,-1 2 6-16,-3 2-4 0,3-6 1 0,-9 4 4 16,1-3-6-16,0 1-3 0,-5 2 1 0,3-1-3 15,-5-2-2-15,-2 3 0 0,-1-1-6 0,0 0-14 16,-4 0-2-16,2 1-13 0,-3 3-23 0,-1 1-19 16,-2 0-35-16,-2 1-38 0,-6 5-48 0,4 1-55 15,-3 4-58-15,-2 2-56 0,-3 3-76 0,2 5-100 16,2-1-328-16,-5-1-925 0,3 3 410 0</inkml:trace>
  <inkml:trace contextRef="#ctx0" brushRef="#br0" timeOffset="-171181.97">2577 11010 120 0,'0'0'128'0,"0"0"-8"15,0 0-5-15,0 0-21 0,0 0-13 0,0 0-7 0,0 0 1 16,-6 0-4-16,6 0-13 0,0 0-10 0,0 0-1 16,0 0-3-16,0 0-5 0,0 0-7 15,0 0-4-15,0 4-13 0,0-4-30 0,0 0-27 16,0 8-54-16,0-4-77 0,0-4-188 0,0 4 84 0</inkml:trace>
  <inkml:trace contextRef="#ctx0" brushRef="#br0" timeOffset="-168763.98">8296 16202 225 0,'-1'-2'202'0,"1"2"-21"16,0 0-18-16,0 0-14 0,-4-3-18 0,4 3-20 15,0 0-22-15,0 0-23 0,-5-2-29 0,5 2-24 16,0 0-38-16,0 0-45 0,0 0-142 0,0 0-230 15,0 0 101-15</inkml:trace>
  <inkml:trace contextRef="#ctx0" brushRef="#br0" timeOffset="-167497.56">17020 16562 27 0,'0'0'130'15,"0"0"-20"-15,0 0-8 0,0 0-21 16,0 0-11-16,0 0 0 0,0 0-8 0,0 0-9 0,0 0-6 16,0 0-4-16,0 0-15 0,0 0-1 0,0 0 7 15,19-1-20-15,-19 1-9 0,0 0-17 0,0 0-9 16,0 0-16-16,0 0-15 0,0 0-79 0,0 0-141 15,0 0 63-15</inkml:trace>
  <inkml:trace contextRef="#ctx0" brushRef="#br0" timeOffset="-165330.39">17437 16566 54 0,'0'0'166'0,"0"0"-6"16,0 0-1-16,0 0-14 0,0 0-9 0,0 0-2 15,0 0-8-15,1 3-6 0,-1-3-7 0,0 0-8 16,0 0-3-16,0 0-4 0,0 0-6 0,0 0-10 15,0 0-10-15,0 0-6 0,0 0-4 0,0 0-8 16,0 0-9-16,0 0-8 0,0 0-26 0,0 0-23 16,0 0-49-16,0 0-57 0,0 0-68 0,0 0-108 15,0 0-318-15,0 0 141 0</inkml:trace>
  <inkml:trace contextRef="#ctx0" brushRef="#br0" timeOffset="-164330.89">17310 5705 147 0,'0'0'213'0,"5"-3"-14"0,-5 3-14 16,10-3-19-16,-6 3-19 0,1-1-15 0,-5 1-12 15,8-1-9-15,-8 1-17 0,8 0-4 0,-8 0-13 16,6-3-6-16,-6 3-8 0,0 0-8 0,0 0-10 15,0 0-16-15,8-1-17 0,-8 1-14 0,0 0-21 16,0 0-28-16,0 0-19 0,0 0-25 0,0 0-18 16,1-4-30-16,-1 4-101 0,0 0-263 0,0 0 117 15</inkml:trace>
  <inkml:trace contextRef="#ctx0" brushRef="#br0" timeOffset="-163959.62">17297 5635 40 0,'0'4'-2'0,"0"-4"-5"0,0 0-7 0,0 0 4 0</inkml:trace>
  <inkml:trace contextRef="#ctx0" brushRef="#br0" timeOffset="-162630.89">17398 5136 19 0,'0'0'105'0,"0"0"-4"0,0 0-13 0,0 0-2 16,0 0-2-16,0 0-4 0,0 0-16 0,0 0 2 16,0 0-5-16,0 0-9 0,0 0-9 0,0 0-11 15,0 0-13-15,0 0-20 0,0 0-14 0,0 0-14 0,0 0-37 16,5 5-66-16,-5-5-142 0,0 0 62 0</inkml:trace>
  <inkml:trace contextRef="#ctx0" brushRef="#br0" timeOffset="-158948.59">25535 7269 244 0,'4'-6'309'0,"-4"6"5"0,4-3 1 15,-3-1-9-15,3 2 2 0,-4 2 5 0,1-5-7 16,-1 5-2-16,4-4-2 0,-4 4-6 0,1-3-7 16,-1 3-4-16,0 0-11 0,4-2-8 0,-4 2-10 15,0 0-18-15,0 0-18 0,3-3-18 0,-3 3-19 0,0 0-20 16,1-5-17-16,-1 5-11 0,-1-7-16 16,1 3-10-16,0 4-14 0,-3-6-4 0,3 1-12 15,-5 1-9-15,1-1-7 0,3 0-7 0,-4 0-5 0,1 2-6 16,0-1-1-16,-1 1-8 0,-3 0-5 0,-2 0-4 15,-1 1 0-15,-2 2-12 0,0-2 4 0,0 3-4 16,-2 1 4-16,2 3-5 0,-3 0 0 16,4 1-22-16,-3 4 0 0,5-4-5 0,-2 3 2 0,2-3 2 15,2 4-6-15,3-3 1 0,-3 2 0 0,7 0-3 16,-1-1 3-16,2 2 5 0,0-3-1 0,3 2-2 16,1-3 5-16,4 0-4 0,1-1 3 0,-3 3 0 15,6-2-1-15,-2-2 1 0,4 3 1 0,2-3-3 16,-4 1 6-16,4 3 4 0,0-1-5 0,-3-3-3 15,-3 5 3-15,2-4-1 0,-1 2 9 0,-1-2-11 16,1 2-1-16,-4 2 0 0,2 0-6 0,4-1-1 16,-7 1-5-16,2-1-8 0,-3 2-5 0,3-1-1 15,-3 0 0-15,-4 0-2 0,3 0 2 0,-4-2 2 16,0-1-1-16,0 1 6 0,0 2 6 0,-4-2 2 16,-1-4 13-16,1 2 16 0,-5-2 13 0,0 4 15 15,-1-5 13-15,-4-1 18 0,1 0 2 0,-6 1 1 16,-1-2 9-16,6 0-1 0,-4-2-2 0,4 1-7 15,-3-2-3-15,4 0-1 0,3-2-11 0,-1 3-5 0,3 0-7 16,0-1-10-16,4 1-19 0,-1-2-38 16,4 0-41-16,-3 2-62 0,4 2-71 0,0 0-80 15,8-7-59-15,-2 4-76 0,3-1-84 0,-1 1-397 16,6-1-968-16,1-1 429 0</inkml:trace>
  <inkml:trace contextRef="#ctx0" brushRef="#br0" timeOffset="-158047.5">26054 7393 172 0,'-4'-3'306'0,"-2"3"-2"0,0-2-8 0,-1 1-13 15,2 0-3-15,5 1-4 0,-10-5 0 0,3 2-3 16,1 1-2-16,2 1-1 0,-1 0-11 0,5 1-9 16,-12-3-10-16,9 2-6 0,3 1-4 0,-10-3-14 15,10 3-12-15,-7-4-10 0,7 4-20 0,-4-2-14 16,4 2-11-16,0 0-12 0,-2-2-2 0,2 2-9 15,0 0-15-15,0 0-7 0,0 0-6 0,0 0-11 16,0 0 1-16,0 0-9 0,23 6-10 0,-13-4 2 16,0 0-6-16,9 0-8 0,-2-1-3 0,7 1-10 15,-2 0 7-15,7 3-13 0,-1-3-8 0,3 2 1 16,1 1-2-16,-4-3-7 0,4 3 1 0,1 0-3 16,-2-2-6-16,-2-2 1 0,-2 2-1 0,0-2 0 0,-5-1-10 15,-2 0-2-15,-3 1-4 0,-4-2 3 0,-2-3-4 16,1 4 9-16,-6-2-8 0,1 1-3 15,-2-1 2-15,-1 1-1 0,-4 1 3 0,3-8-9 16,-3 4-1-16,0 1-1 0,0 3-3 0,-5-9-9 0,3 5-4 16,-3-1-7-16,-1-1-3 0,0 1 0 0,-4-1 0 15,5-1 1-15,-3 1 6 0,0 0 2 0,-2 0 2 16,6 0 5-16,-5 0 3 0,3 1-2 0,-3-1 6 16,4 1 2-16,-3 2 2 0,4-1 5 0,-1 0 8 15,0 2 7-15,0-2 4 0,-1 1 8 0,3 1 3 16,3 2 6-16,-4-3-2 0,4 3 5 0,-5-4-4 15,5 4 2-15,0 0 1 0,-4-2 4 0,4 2-10 16,0 0-5-16,0 0-1 0,0 0 1 0,0 0-2 16,0 0 2-16,0 0-3 0,0 0 2 0,0 0 3 15,9 12-6-15,-4-9 1 0,1 2-3 0,0-1-4 16,0 3-3-16,3 0 6 0,0 1-9 0,5 1 4 16,-5-1 0-16,4 3-1 0,0 0-4 0,-4-3-1 15,1 5 2-15,0-4-3 0,-1 0-2 0,-1 1 4 16,-1-1 5-16,-2-2-10 0,-1 3-4 0,-1-3 6 15,-1 3-2-15,-2-2 3 0,-1-1 3 0,-1 0-5 16,-4 2 0-16,3-3 3 0,-5 3-4 0,-1-3 8 16,-1 3-10-16,0-1-16 0,-2-1-27 0,-1 0-32 15,2 1-34-15,-1-2-43 0,2 1-59 0,0-2-56 16,1-1-54-16,1 1-74 0,3-5-95 0,5 0-336 16,-9 2-898-16,9-2 398 0</inkml:trace>
  <inkml:trace contextRef="#ctx0" brushRef="#br0" timeOffset="-157480.89">27296 7278 267 0,'0'0'335'0,"-1"4"-6"0,1-4-19 0,-4 5-16 0,0-1-15 15,1 1-23-15,1-1-19 0,-3 1-12 0,5 0-16 16,-4-1-7-16,1 0-17 0,0 2-13 0,1-1-6 15,0-1-5-15,0-1-7 0,2 1-4 0,-2-1-1 16,2-3 2-16,-2 3 3 0,2-3 8 0,0 0 0 16,-2 5-8-16,2-5-6 0,0 0-20 0,0 0-11 15,0 0-10-15,4-12-8 0,-4 7-4 0,0 0-9 16,0-1-10-16,0 0-3 0,-2 0-7 0,0 0-11 16,1-2 4-16,-3 1-12 0,-1-2-8 0,-2 2 0 0,-2 0-3 15,-2 3 0-15,-4-1-8 0,-3 4-2 0,-5 0 1 16,2 2 9-16,-9 2 3 0,3 2 11 15,0 4-3-15,0 0 1 0,7 0-1 0,1 1 2 16,-4 2 0-16,6-2-2 0,-1 2-1 0,3 1-2 0,5-1-1 16,0 2-2-16,3 1 0 0,5-3-3 0,2 0 3 15,2 1-6-15,2-1 0 0,6 1 0 0,3-1-7 16,2-2-2-16,2 0 2 0,3-2-8 16,0 2 2-16,0-5 7 0,6 2-10 0,-5 0 0 0,1-7-1 15,0 3-4-15,-2-2-3 0,1-1-3 0,-3 0-8 16,-7 0-19-16,3 0-26 0,-2 0-31 0,-6-1-40 15,2-2-56-15,-1 2-75 0,-4 0-76 0,1-3-78 16,-2 2-97-16,-2 2-403 0,0 0-977 0,0-9 432 16</inkml:trace>
  <inkml:trace contextRef="#ctx0" brushRef="#br0" timeOffset="-156614.99">27553 7374 273 0,'0'0'307'0,"-11"-3"-8"0,4 3-4 15,7 0-15-15,-10-1-12 0,6 0-6 0,-2 0-16 0,6 1-4 16,-8-1-14-16,8 1-12 0,-7-2-4 16,7 2-13-16,0 0-1 0,-6-2-9 0,6 2-5 15,0 0-7-15,0 0-10 0,0 0-9 0,0 0-14 16,21 4-14-16,-10-4-12 0,6 0-11 0,5 1-13 0,-1-2-8 15,9 2-8-15,-2 0-9 0,1-1-7 16,-2 0-6-16,4 0-7 0,-3 0-3 0,0 0-7 16,-6-1-2-16,-2 1-5 0,0 0-3 0,-3-1-1 15,1-1-4-15,0 2 0 0,-4-2-3 0,-1 2-4 0,-3 0 3 16,-6 0-3-16,6-2-3 0,-5 1 2 0,-5 1 2 16,8-1-1-16,-4 0 1 0,-4 1-6 0,4-2 2 15,-4 2-2-15,0 0-4 0,1-4-2 0,-1 4 0 16,-1-6 1-16,1 6-3 0,-3-5-2 0,-1 2-1 15,3-1 1-15,-3 1-2 0,0-3 0 0,-1 2 0 16,4-1 0-16,-4-1 2 0,-1-1-2 0,0-1 3 16,3 1-5-16,-3 0 4 0,1 1 1 0,-5-4-2 15,6 6 6-15,-3-5 14 0,0 2 16 0,0 2 8 16,3 0 5-16,0 1 3 0,1-2 4 0,-1 2-6 16,1 3 4-16,0-1-1 0,3 2-5 0,-4-4-8 15,4 4 2-15,-2-5-7 0,2 5 1 0,0 0-5 0,0 0-2 16,0 0-1-16,9 10-2 0,-2-8-3 15,-4 3-1-15,3 0-2 0,4 1-4 0,-2 1-3 16,2 0-2-16,1 0 1 0,-2 2-2 0,2-2-2 16,-1 1 2-16,-1 2-5 0,-1 0 5 0,-3-1-7 15,4 1 1-15,-4-2 0 0,-1 2-2 0,0-2 2 16,-4 2-3-16,-3 1 5 0,2-3-1 0,-3 3-1 16,0-1-1-16,-1-1 2 0,-5 4-2 0,2-4 1 15,-1-2 1-15,-1 3-5 0,1-3-1 0,0 1-18 16,-1-1-29-16,0 0-34 0,1 2-49 0,-3-2-59 15,3 0-61-15,5-1-57 0,-1 0-64 0,1-2-68 16,2 1-404-16,2-5-912 0,6 3 403 0</inkml:trace>
  <inkml:trace contextRef="#ctx0" brushRef="#br0" timeOffset="-155997.98">28476 7240 453 0,'2'-3'466'0,"-2"-2"-2"15,0 5-5-15,2-6-12 0,-2 6-35 0,1-4-36 0,-1 4-28 16,0 0-12-16,0 0-17 0,0 0-22 0,-5 17-12 16,4-7-28-16,-4 2-21 0,2-1-21 0,-1 4-16 15,0 1-16-15,1 1-16 0,-4-1-19 0,4 1-12 16,-5 0-14-16,3-1-13 0,2-5-7 0,-1 5-10 15,-1 1-4-15,1-6-16 0,3 0-8 0,-2-2-6 16,-2 1-7-16,4-3-7 0,-3 0-24 0,4-2-20 16,-1 0-15-16,-2-3-12 0,3 3-23 0,0-5-34 15,-5 1-45-15,5-1-60 0,0 0-34 0,-5-9-29 16,2 3-16-16,2-1-17 0,0-3-15 0,1-1-4 16,-3-2-12-16,3-4 4 0,3-1 11 0,-2-2 17 15,4-4 27-15,-1 3 22 0,1-5 37 0,-1 7 37 16,1-1 46-16,0 2 57 0,-1 0 37 15,0 1 43-15,-3 2 37 0,-1 3 42 0,0 0 22 0,0 0 23 16,0 1 28-16,0 0 15 0,3 5 31 0,-3-1 17 16,0 1 12-16,0 0 5 0,0 3-4 0,1-1-4 15,-1 0-3-15,0 4-20 0,0-5-18 0,0 5-18 16,0 0-16-16,3-3-17 0,-3 3-12 0,0 0-12 16,10 8-6-16,-5-3-13 0,1 0-11 0,1 3-7 15,2 2-6-15,2 3-13 0,-2-1-7 0,3 3-11 16,0-1-3-16,3 2-3 0,-3-1-8 0,-1 1-4 15,0-1-2-15,4 1-4 0,-3 1-3 0,-6-1-8 16,4-2 3-16,-2 1 3 0,-3 2-11 0,2-1 1 16,-5-1 7-16,-2-1-10 0,0-4-6 0,0 3 2 15,-5-1 6-15,0-1 2 0,-3-1-10 0,-6 2 0 16,5-3 8-16,-9 0-1 0,1 0-9 0,-3-4 7 0,1 2-2 16,-1 1-5-16,-1-5-8 0,2 1 5 15,0 1-4-15,2 0-30 0,2-3-37 0,2-1-48 16,-1-1-66-16,1-1-70 0,3 1-82 0,-3-2-85 15,8-1-108-15,-2-2-425 0,0 3-1030 0,3-2 456 0</inkml:trace>
  <inkml:trace contextRef="#ctx0" brushRef="#br0" timeOffset="-153347.05">28867 7369 369 0,'-9'-1'389'0,"5"0"-11"16,-1-1-3-16,0 0-17 0,5 2-17 0,-9-3-14 16,5 2-25-16,4 1-27 0,0 0-21 0,-5-1-22 15,5 1-7-15,0 0-10 0,0 0-8 0,0 0-4 16,0 0-3-16,0 0-7 0,0 0-2 0,0 0-8 15,0 0 1-15,0 0 2 0,0 0-11 0,0 0-5 16,0 0-16-16,19 5-2 0,-11-3-16 0,4 0-15 16,0-2-4-16,6 1-14 0,4 0-13 0,5 1-7 15,1-2-12-15,1 1-1 0,1-1-18 0,0 3 1 16,2-2 3-16,-1 0-16 0,-2-1-6 0,-1 1 2 16,-1 2-1-16,-4-3-10 0,-4 1-3 0,1-2 3 15,-1 3-7-15,-6-2-3 0,-1 0 4 0,-1-2-3 16,-4 2 1-16,-7 0 0 0,12-3-6 0,-8 1 2 15,-1 1-6-15,-3 1 2 0,4-3-8 0,-4 3-10 16,2-3-22-16,-2 3-10 0,0 0-15 0,-8-6-10 16,4 4-11-16,0 0-8 0,0-1-12 0,-2 1-4 0,1 0-10 15,0-1-5-15,0-1 9 0,-3 0-6 16,2 1 0-16,-1-1-2 0,2 1 15 0,0-3-2 16,-3 1 14-16,3 0 1 0,0-3 6 0,0 4 7 15,0-3 18-15,-2-1-3 0,2 2 5 0,0 2 4 0,0-2 3 16,1 1 13-16,-1-1 2 0,1 1 18 15,2 0 11-15,-1 0 15 0,-1 3 10 0,-1-2 10 16,2 1 7-16,-1-1 6 0,2 0 16 0,-2 1 0 0,4 3-4 16,-5-4 0-16,5 4 2 0,-6-1-5 0,6 1-5 15,-9 0 0-15,9 0-4 0,0 0-2 0,0 0 1 16,-10 1-3-16,10-1-1 0,-3 6-3 16,2-3 7-16,0 1-3 0,1-4 0 0,1 5 0 0,2 1 0 15,-1 0-1-15,3-1-6 0,0 1-2 0,4 1-2 16,0 1-3-16,4-3-3 0,-2 3 0 0,2-1-7 15,3 1 0-15,-1 0-2 0,0 0-4 0,2-1 1 16,-2 0-1-16,1 0 0 0,-5 1-5 0,-1-2 1 16,1 0-1-16,-4 1-1 0,1-3-3 15,-3 0-1-15,-1 1 1 0,0 1-4 0,-2-3 6 0,0 2-4 16,-2 2-1-16,-2-3-1 0,0 2 4 0,-3 1 3 16,-2 0-3-16,-3 0 0 0,1 1 0 0,-3-1 1 15,1 1-2-15,-3 1-1 0,2-2 0 0,1 1 1 16,-1-2-2-16,2 1 1 0,0 0 3 0,1 0-2 15,1-2 0-15,2 1-30 0,-2-2-34 0,3-1-44 16,1 3-57-16,2-4-59 0,-1 0-66 0,3-2-69 16,0 0-98-16,0 0-403 0,0 0-930 0,0 0 411 15</inkml:trace>
  <inkml:trace contextRef="#ctx0" brushRef="#br0" timeOffset="-151880.83">29878 7219 104 0,'0'0'454'0,"-3"-4"-12"0,3 4 1 15,-1-5-17-15,1 5-20 0,0 0-34 0,-2-3-32 16,2 3-31-16,0 0-10 0,0 0-3 0,0 0-12 15,0 14-11-15,0-4-19 0,-2-2-20 0,0 4-12 16,0 0-18-16,2 0-18 0,-3 5-19 0,1-2-9 16,2 3-17-16,-2 0-6 0,-1-1-15 0,3 1-13 15,0 0-10-15,-2-2-16 0,0 0-7 0,1-3-7 16,1-1-4-16,0-1-8 0,0-1 1 0,-2-1-8 16,2 0-2-16,2-1-11 0,-4-4 0 0,2 1-6 15,-2 1 4-15,2 0-5 0,0-2-5 0,0-4 4 16,-2 4-6-16,2-4 1 0,-3 4 0 0,3-4-10 15,0 0 0-15,0 0 1 0,0 0 0 0,0 0 1 16,-9-11-7-16,8 7 7 0,0-4-6 0,-1 0 0 16,1-3 6-16,-1 1-11 0,2-3-3 0,2 0 7 15,-1-2-8-15,-1-2 3 0,2 0 9 0,0-2-9 0,-1 1-2 16,3-2 4-16,-6 2-2 0,4 1 14 16,-2-1 3-16,2 2 9 0,-1 4-1 0,1-5 0 15,2 6-1-15,-4-1 9 0,4 2 1 0,-4-1 9 0,3-1 0 16,-1 2-3-16,3-1-11 0,-1 2-3 0,-3-2-6 15,3 2 1-15,1-1-4 0,1 2-1 0,1-1-2 16,-2 4 1-16,4-1-1 0,0 1-3 0,0 2-5 16,0 0-8-16,1 2 3 0,3 0-11 15,-3 2-7-15,-2 0-5 0,1 2-9 0,1 1-6 0,-2 3 1 16,-3-2-8-16,0 3-3 0,-1 1 2 0,-2 2 0 16,-2 0 3-16,-2 1 6 0,-1 0 6 0,0 0-3 15,-3 0 5-15,-1 4 1 0,-1-3 3 16,-3 0 4-16,2 0 1 0,-2-2 5 0,-1 1-4 0,1-4 3 15,5 1 1-15,-4-1 2 0,3-2-3 0,1 1 4 16,-1-2-5-16,1 0 7 0,2-1 0 0,3-1 3 16,-1 1 2-16,2-4 2 0,2 6-5 0,2-4 3 15,2 3 0-15,2-4 0 0,1 2 2 0,2-2 0 16,2 0-1-16,4 1-6 0,-4-1 6 0,3 1-5 16,3 2-1-16,-1-3 9 0,-5 2-10 0,2-3 2 15,3 3-2-15,-6 0-6 0,-1 2 6 0,-2 0-4 16,1-2-4-16,-2 0-3 0,-3 1 1 0,0 3-1 15,-1-3 7-15,-1 2-6 0,-2 4 7 0,-2-4 3 16,-2 0 0-16,-1 1-1 0,0 2 0 0,-1-3 2 16,0 1-1-16,-5 0 0 0,-1-1 4 0,1 1-2 15,0-1 1-15,-1 0 5 0,1-1-2 0,-4-1 1 16,2 0-1-16,2 0 3 0,0 1-3 0,-3-3 5 16,3-1-4-16,2 1 3 0,2-1-12 0,-1-1-26 15,7 0-52-15,-10 0-63 0,6-4-79 0,3 1-77 16,0-2-80-16,3-2-92 0,-2 0-406 0,8-2-958 15,-1 2 423-15</inkml:trace>
  <inkml:trace contextRef="#ctx0" brushRef="#br0" timeOffset="-151414.92">30202 7349 260 0,'0'-6'395'0,"0"6"-12"0,3-7-8 0,0 5-20 0,1-1-21 0,1 0-23 0,1 0-21 16,3 1-35-16,2 0-12 0,2 1-29 0,1-1-23 16,-1 0-23-16,2 1-8 0,2-1-16 15,1 0-19-15,-3 0-14 0,3 0-10 0,-4 1-14 16,0-1-5-16,-3 0-15 0,0-1-10 0,-2 0-7 0,-3 0-16 16,0 1-3-16,-1-2-12 0,0 0-7 0,-3 1-7 15,1 0-3-15,-3-4 7 0,-2 2 0 0,1 1-9 16,-1 0 9-16,-3 1-3 0,0-1-10 15,-2 0 2-15,2 2 13 0,-2-3 7 0,2 3 13 0,-2 1 16 16,3-2 2-16,4 3 9 0,-9-4 3 0,5 3 5 16,4 1 6-16,-9 0-2 0,9 0-1 0,0 0 0 15,0 0-6-15,0 0 2 0,0 0 2 0,0 0-2 16,8 10 17-16,-3-8-8 0,0-2-10 0,0 5-5 16,2-1-3-16,0-2-14 0,2 3 2 0,-2-1-4 15,2-1-5-15,-2 2-3 0,-2-1-5 0,0 2-4 16,-1-2-5-16,1 1 3 0,-1 1-5 0,-1 1 1 15,-3 0 0-15,0 3-2 0,-3-3 0 0,-2 3-4 16,0-1-1-16,0 0 0 0,-2-1-1 0,-1 3 0 16,0-4 0-16,0 4-2 0,2-4-3 0,-3 2-2 15,1 0-32-15,1-1-36 0,0-1-45 0,2 1-45 16,0-3-55-16,1 1-63 0,3 0-56 0,-2-1-71 16,3-1-92-16,4-1-252 0,-4-3-805 0,10 2 356 15</inkml:trace>
  <inkml:trace contextRef="#ctx0" brushRef="#br0" timeOffset="-151130.89">30743 7255 202 0,'-4'-5'499'0,"3"2"-16"0,1 3-20 0,0 0-24 15,0-7-34-15,0 7-27 0,0 0-19 0,0 0-11 16,0 0-17-16,0 0-20 0,-3 16-19 0,3-9-32 15,-1 2 4-15,1 1-23 0,0 1-13 0,0-1-17 16,0 2-15-16,0 0-25 0,-2 0-7 0,4 1-15 16,-2 2-17-16,0-5-7 0,0 3-15 0,0 1-8 15,4 1-17-15,-8-4-18 0,4-1 5 16,0 0-4-16,0 1-15 0,0-2-25 0,0-2-21 0,-2 0-33 16,0-1-43-16,2-1-43 0,0 0-46 0,0-5-43 15,0 8-43-15,-4-6-56 0,4-2-61 0,0 0-75 16,0 0-77-16,0 0-292 0,0 0-870 0,-5-15 385 15</inkml:trace>
  <inkml:trace contextRef="#ctx0" brushRef="#br0" timeOffset="-150898.04">30586 7221 375 0,'0'0'463'15,"-4"-4"-10"-15,4 4-17 0,0-7-21 0,0 7-25 16,0 0-25-16,8-4-34 0,-4 2-29 0,3 1-28 16,5 0-23-16,-2 0-25 0,1 1-23 0,2-1-20 15,8 1-18-15,-3-4-16 0,1 3-19 0,-1-4-21 16,-2 4-34-16,-2-3-43 0,-1 3-50 0,5-6-78 16,-8 3-74-16,-1 1-78 0,0-1-79 0,1 1-106 15,-1-3-240-15,-3 3-729 0,-1 1 324 0</inkml:trace>
  <inkml:trace contextRef="#ctx0" brushRef="#br0" timeOffset="-150114.22">30831 7057 125 0,'-1'-4'281'0,"1"4"-4"0,0 0-9 0,0-3-10 0,0 3-8 0,0 0-9 0,0 0-15 0,0 0-1 16,3-5 0-16,-3 5-14 0,0 0 4 0,4-4-14 16,-4 4-13-16,5-3-18 0,-5 3-4 0,8-2-11 15,-8 2-15-15,11-1-4 0,-5 1-16 0,3-1-11 16,1 1-5-16,1-1-13 0,1 1-11 0,0-1-6 16,1 2-5-16,-1-1-9 0,6-1-3 0,-4 1-17 15,-1 0 3-15,2 0 0 0,-3 1-3 0,-1-2-3 16,0 3 0-16,-4-2 2 0,1 0 3 0,0 1 3 15,-3-1-2-15,-1 1 32 0,-4-1 0 0,9 2-7 16,-9-2 0-16,5 1 3 0,-5-1-1 0,7 2-1 16,-7-2 8-16,3 6-5 0,-2-2 0 0,2-2 5 15,-3 3-4-15,1 2-3 0,-1-1 3 0,1 4-1 16,-2 2 0-16,1-2-1 0,-1 4-8 0,2 1 1 16,-2 3-4-16,-2 2-4 0,2-2-2 0,-2 8 1 15,1-7-4-15,-3 8-3 0,1-4-5 0,-1 3-1 16,0-1-5-16,1 1-7 0,0 2 0 0,0-3-3 15,0 3 1-15,-1-3-2 0,1 3-6 0,-1-1-3 16,5 5 7-16,-4-3-5 0,-1 3-4 0,3-1 1 16,0-2 3-16,0 1-7 0,-2-4-5 0,3 1 7 15,1 0-15-15,0-3 9 0,0 3-9 0,0-7 8 16,1 3 2-16,-1-4 2 0,0-2-3 0,0 0 0 16,3-2-6-16,-3-3 2 0,-3-1 0 0,6 0-1 0,-6-1 4 15,6 0-6-15,-6-3-18 0,6-4-29 0,-2 2-26 16,-2 2-37-16,2-5-52 0,-1-2-74 0,5 1-107 15,-5-1-133-15,0 0-500 0,0-13-1056 16,1 8 469-16</inkml:trace>
  <inkml:trace contextRef="#ctx0" brushRef="#br0" timeOffset="-149564.22">30304 7323 137 0,'-6'1'285'0,"6"-1"-9"0,0 0-8 0,0 0-10 0,-7 0-7 0,7 0 5 0,0 0-11 16,0 0 1-16,0 0 1 0,0 0 4 0,0 5-5 15,0-5-19-15,0 0 8 0,0 0-15 0,13 3-13 16,-13-3-31-16,11 0-11 0,-1 0-10 0,-1-1-17 16,4 1-27-16,-2 0-55 0,10-3-78 0,-2-1-93 15,-6 4-116-15,6-3-163 0,-2-2-255 16,-6 0-704-16,1-1 312 0</inkml:trace>
  <inkml:trace contextRef="#ctx0" brushRef="#br0" timeOffset="-117764.83">2815 13444 111 0,'0'0'108'0,"0"0"-9"0,0 0-3 0,0 0-5 15,0 0-11-15,0 0 2 0,0 0-8 0,0 0-4 16,0 0 3-16,0 0-6 0,0 0-11 0,0 0 6 16,0 0-9-16,0 0 4 0,0 0-6 0,0 0-5 15,-6 3-5-15,6-3-1 0,0 0-5 0,0 0-1 16,0 0 1-16,0 0-3 0,0 0-2 0,0 0-9 16,0 0-3-16,-7 2-2 0,7-2 5 0,0 0-6 15,0 0 4-15,0 0-4 0,-9-3-5 0,9 3-2 16,0 0-1-16,0 0 3 0,-9 1 0 0,9-1 1 15,0 0-4-15,0 0 8 0,-6-1-10 0,6 1 6 16,-7-1 0-16,7 1 1 0,0 0-5 0,0 0 3 16,0 0-2-16,-10 0 1 0,10 0 9 0,0 0 1 15,0 0 5-15,-9 0 0 0,9 0 2 0,0 0 2 16,0 0 5-16,0 0-1 0,-5 1 1 0,5-1 5 16,0 0 0-16,0 0 4 0,0 0 2 0,0 0-2 15,0 0 4-15,0 0-1 0,-5 1-3 0,5-1-1 16,0 0 4-16,0 0-4 0,0 0 7 0,-9-2-3 15,9 2 0-15,0 0 2 0,0 0-1 0,0 0-3 16,-5-1 3-16,5 1-3 0,0 0 7 0,0 0-7 16,0 0 0-16,0 0-3 0,0 0-4 0,0 0 1 15,0 0-4-15,-6 2-1 0,6-2 0 0,0 0-6 0,0 0-2 16,0 0 3-16,0 0-5 0,0 0-3 16,0 0 1-16,0 0-5 0,0 0 1 0,0 0 3 15,0 0-3-15,0 0 5 0,0 0-5 0,0 0 2 16,0 0-4-16,0 0 1 0,0 0 1 0,0 0-1 15,0 0 3-15,0 0-3 0,0 0 6 0,0 0-3 0,0 0-4 16,0 0 4-16,0 0-1 0,0 0-4 0,0 0-1 16,20 1 3-16,-20-1-4 0,0 0-3 0,0 0 4 15,9 0 2-15,-9 0 1 0,6 0 8 16,-6 0-4-16,8 2-3 0,-8-2 3 0,0 0 0 16,13-2-1-16,-9 1-1 0,-4 1 3 0,11 1-4 0,-3-1 1 15,-3 0-6-15,3 0-4 0,-8 0 1 0,15 0 1 16,-7 0 0-16,2-2 1 0,1 2-1 15,0 0 3-15,1 1 1 0,-1 0-1 0,0-2-10 16,3 1 0-16,-4 0 1 0,6-1 0 0,-6 2-3 0,4-2 0 16,0 0-1-16,-1 1 6 0,1-1-2 0,0-1 0 15,4 1-6-15,-8 0 4 0,10-1 6 0,-7 1-4 16,5-1 3-16,1 1 1 0,-5 0-1 16,-2 0-4-16,3 0 9 0,-2 1-13 0,1 0 4 15,-1-2 1-15,0 1-3 0,-2 0 21 0,3-3-18 0,0 2 0 16,-1 2 8-16,0-1-2 0,-2 0-5 0,2-2 7 15,1 3 10-15,-4-2-8 0,1 1 5 0,-3-1-4 16,0 1 5-16,0-1 6 0,-2 2 3 0,1-2-20 16,-7 2 12-16,11-1 2 0,-7 1 0 15,-4 0-3-15,9 0 3 0,-9 0 1 0,5-1 3 16,-5 1-14-16,0 0 12 0,0 0 1 0,5-2-8 0,-5 2 4 16,0 0-3-16,0 0 7 0,0 0-4 0,0 0 1 15,0 0-8-15,9 0 7 0,-9 0 0 0,0 0-1 16,0 0-5-16,0 0 9 0,0 0-14 0,0 0 4 15,0 0-6-15,0 0 5 0,0 0 1 0,0 0 0 16,0 0-6-16,0 0 7 0,0 0-13 0,0 0 17 16,0 0-20-16,0 0 11 0,0 0-12 0,0 0 9 15,0 0 0-15,0 0-4 0,0 0 2 0,0 0-7 16,0 0-10-16,0 0-3 0,0 0-12 0,0 0-7 16,0 0-12-16,0 0-19 0,0 0-23 0,0 0-20 15,4-4-38-15,-4 4-55 0,0 0-77 0,0 0-110 16,-4-4-195-16,4 4-631 0,0 0 280 0</inkml:trace>
  <inkml:trace contextRef="#ctx0" brushRef="#br0" timeOffset="-114148.02">2533 13743 87 0,'0'0'171'16,"0"0"-6"-16,0 0-11 0,0 0-5 0,0 0-5 15,0 0-1-15,0 0-1 0,0 0-5 0,0 0 1 16,0 0-6-16,0 0 4 0,0 0 3 0,0 0-7 16,0 0-4-16,0 0-5 0,0 0-4 0,0 0-5 15,0 0-9-15,0 0-8 0,0 0-6 0,0 0-5 16,6-10-7-16,-6 10-9 0,0 0-6 0,0 0-5 16,0 0-7-16,0 0-3 0,0 0-6 0,-4-4-2 15,4 4-8-15,0 0-1 0,0-7 4 0,0 7-3 16,0 0-3-16,0-4 2 0,0 4-1 0,-4-4-1 15,4 4-3-15,-4-6-1 0,3 2 3 0,-1 1-4 16,0-1 4-16,1 1-3 0,-3 0 10 0,4 3-11 16,-4-5 4-16,2 2 0 0,-3-1 2 0,2 2 5 15,-1 0-3-15,0-1-2 0,1 0-9 0,-3 1 14 16,4 0-6-16,-4-1 2 0,1 2-2 0,-2 0-1 16,2 0-3-16,5 1 0 0,-14-2-5 0,8 3 0 15,6-1-10-15,-13 0 5 0,5 1-9 0,2 0 5 16,-2 0-5-16,-1 0 5 0,3 3 1 0,-2-3-6 15,-1 1 3-15,0 4 0 0,4-4-4 0,-4 0-7 16,4 1 10-16,0 1-7 0,-3 0 5 0,4 1 2 16,-2-3-6-16,0 3 4 0,3 0-7 0,-1 0 8 15,-1 1-2-15,2-2 0 0,2 4 3 0,-1-5-6 16,2 2 10-16,-2 3-9 0,1-5-11 0,1 2 6 0,0-5 0 16,3 11 14-16,-1-7-11 0,-1 2-1 15,3-2 0-15,0 1 4 0,0 1 0 0,1-2-3 16,4 0 6-16,-4 1 2 0,0-1-4 0,4 1 8 15,-2-2-3-15,0-1-8 0,-3 2 8 0,1-2 3 0,3 1-11 16,2 0 7-16,-1 1-2 0,-3-2-8 0,1 1 5 16,6-1 2-16,-7 2 0 0,0-1-2 15,1 2-2-15,0-3-4 0,0 3 7 0,-1-2 2 16,2 3-4-16,-3-4-5 0,1 3 4 0,-1 0-2 0,1-1-6 16,-3 1 16-16,3 2-12 0,-1-4 7 0,0 0-3 15,1 4 0-15,-3-1-6 0,3-2 6 0,-2 4-3 16,-3-2 4-16,3-2-5 0,0 2 3 15,1 2-1-15,-4-4 4 0,3 2-3 0,-3 1 7 16,2-4 0-16,-3 3-1 0,4 0 9 0,-4 0 0 0,1-1-3 16,-2 3-2-16,1-3-1 0,-3 0 1 0,2 1 1 15,-2-2-1-15,2 3 7 0,-2-4 1 0,1 2 30 16,-3-2-3-16,1 1-5 0,-1 1-7 16,-1-2 5-16,0 0-1 0,1 0-4 0,-1 1-2 0,0-2 3 15,0-1-13-15,0 0 2 0,6-1-5 0,-13 0 5 16,7 1-4-16,6-1-5 0,-9-2 4 0,2-1-6 15,-1 0-2-15,1 1 7 0,2 1-13 0,-1-3 3 16,-3 1-4-16,2-2 3 0,1 1 0 0,1 1-16 16,-3-1 22-16,3 1-14 0,0-1 1 0,1-2-2 15,-1 2 3-15,4 0-1 0,-3-2-4 0,4 1 8 16,-4 0-5-16,4 0 1 0,-4-1 1 0,4 0 1 16,-1 0-5-16,2 2 4 0,-1-3-4 0,0 2-16 15,3 0 21-15,-3-3-6 0,1 1 6 0,3 4 1 16,-3-2 1-16,3-2 3 0,0 2-2 0,0 0 1 15,2-5 3-15,-1 7 6 0,-1-5-1 0,1 4-1 16,-1-2-3-16,0 2 10 0,1-2-4 0,0 4-2 16,-2-3 6-16,-1 0-5 0,2 0 6 0,1 2 4 15,0-2-8-15,0-3 2 0,2 4-2 0,-4-2 5 16,4 3 0-16,-3-4-4 0,1 3 6 0,-1 0 3 16,-2 1 1-16,2-1-2 0,0 2 2 0,0-2 0 15,-2 1-1-15,2 0 0 0,-4 3 0 0,3-6 0 16,-2 4-1-16,0-2 0 0,-1 4 1 0,2-7 1 15,-1 4-1-15,-1 3-1 0,0-3-7 0,0 3 2 16,-1-7-5-16,-1 3 1 0,0 0-4 0,2 4 2 16,-2-3-5-16,2 3 3 0,-1-5-3 0,-1 1 0 0,2 4-4 15,-3-5-2-15,-1 3 0 0,4 2-2 16,-5-2 0-16,0-2-4 0,5 4-13 0,-5-1-20 16,5 1-23-16,0 0-35 0,-10-2-45 0,10 2-74 15,0 0-85-15,-11 3-112 0,5-3-444 0,6 0-923 0,0 0 408 16</inkml:trace>
  <inkml:trace contextRef="#ctx0" brushRef="#br0" timeOffset="-107098.14">4582 14273 34 0,'0'0'205'0,"0"0"-5"16,0 0-6-16,0 0-6 0,0 0 8 16,-4-2-8-16,4 2 0 0,0 0 3 0,0 0-6 15,0 0 1-15,0 0-6 0,0 0 6 0,0 0-2 16,0 0-2-16,0 0 8 0,0 0 2 0,0 0-9 15,0 0 5-15,0 0-5 0,0 0-10 0,0 0-13 16,0 0 1-16,0 0-9 0,0 0-9 0,0 0-11 16,0 0-7-16,0 0-10 0,0 0-8 0,0 0-4 15,0 0 0-15,0 0-2 0,20 1-15 0,-13 0-1 16,-2 1-8-16,3-2-9 0,3 0-3 0,0 2-10 0,2-1 1 16,1 0-7-16,2 0-7 0,2-2-3 15,0 2-4-15,5 1-3 0,0-2-3 0,4 1-2 16,0 0-3-16,-5-1-2 0,7 2 0 0,-7-2-4 15,7 0 1-15,-1 0-6 0,-7-2 1 0,2 1 1 0,-3 0-4 16,-1-2-2-16,0 2 8 0,-3 0 7 0,-3 0 14 16,-1 1 9-16,0 0 12 0,-2-1 11 15,-1 1 7-15,-3-3-1 0,-1 2 3 0,-5 1 2 16,12-1 2-16,-8 1-11 0,-4 0-1 0,0 0-9 0,6 0 2 16,-6 0-14-16,0 0-8 0,8-1-1 0,-8 1-7 15,0 0-19-15,0 0 16 0,0 0-7 0,0 0-25 16,0 0-19-16,0 0-39 0,0 0-31 15,6 0-44-15,-6 0-44 0,0 0-57 0,0 0-73 0,0 0-52 16,-1 7-67-16,1-7-66 0,0 0-334 0,-4 7-897 16,4-4 397-16</inkml:trace>
  <inkml:trace contextRef="#ctx0" brushRef="#br0" timeOffset="-106197.22">5335 14298 64 0,'0'0'269'0,"0"0"-10"0,0 0-13 0,0 0-14 0,0 0-13 16,0 0-7-16,0 0-6 0,0 0-8 0,0 0-14 15,-10-3-5-15,10 3-10 0,0 0-10 16,-5-1-20-16,5 1-9 0,0 0-8 0,-5-3 2 16,5 3-2-16,0 0-5 0,-8-2-4 0,8 2-7 0,-5-2-3 15,5 2-11-15,0-5-10 0,0 5 0 0,-1-4-12 16,1 4-7-16,1-6-8 0,2 3-4 0,-1-1 8 15,2 1-17-15,2-2-5 0,-3 3-1 0,3-1-1 16,-1 2-8-16,3-2 4 0,2 2-20 0,-5-2 10 16,7 1-7-16,-2-1-6 0,-4 4 1 0,2-1 12 15,1 0-4-15,-9 0-12 0,14 0 11 0,-5 1 0 16,-1 0-2-16,1 1-9 0,-3 0 3 0,2 0-7 16,-3 1 6-16,1-1-2 0,2 0-1 0,-2 0 0 15,-1 1-7-15,-1 1 13 0,1 0-12 0,-1-1 2 16,1 1-3-16,-1 0 6 0,-1 3-4 0,-1-3 13 15,1 2-11-15,-2-2 1 0,-2 2 0 0,2 0-12 16,-2 0 8-16,0 0 6 0,-2 0 5 0,0-2 10 16,1 3-17-16,-2-1 2 0,-2-1-5 0,2 2 7 15,-1 1 3-15,0-3-12 0,-1 2 7 0,0 0 5 16,0 0-5-16,-2 2 6 0,-1-4-3 0,4 3 0 16,-4-1 2-16,3 0 4 0,-2 2-2 0,3-1 2 15,-5-2-1-15,2 1 11 0,-1-2-7 0,1 0 2 16,2 1 13-16,-3-2 1 0,1 3 14 0,1-3-8 15,0-1 2-15,0 1 1 0,1-1 1 0,-1-1-2 16,-1 4 0-16,2-3 2 0,1-2-2 0,-2 5-2 16,2-5-4-16,1 2 3 0,-1 0-2 0,1-2 0 15,4-1-3-15,-9 3 5 0,9-3 2 0,-5 1-3 16,5-1 5-16,-1 4-4 0,1-4-4 0,-4 2-1 16,4-2-1-16,0 0 3 0,0 0-3 0,0 0-3 15,0 0-3-15,0 0-2 0,0 0 0 0,0 0-2 0,0 0 0 16,0 0 0-16,0 0 1 0,0 0-3 15,13 0-1-15,-13 0-1 0,10 0-4 0,-1-1 1 16,-1 0-3-16,1 0-3 0,2-2 0 0,1 3 3 16,-1-1-3-16,3 0 0 0,4 0-6 0,-4 0 4 0,4 1-1 15,3 0 0-15,-4 0-1 0,-1 0-1 0,3 0-1 16,-6 0 0-16,1 0 1 0,-1-1 0 16,-3 1-2-16,1 0 4 0,1 0-3 0,-6 0 2 15,3-3-4-15,-5 6 6 0,1-2 3 0,-5-1 2 0,0 0 10 16,9-3 3-16,-9 3 4 0,5-1-1 0,-5 1-3 15,0 0-1-15,9 0-2 0,-9 0-4 0,0 0-3 16,0 0-1-16,0 0-6 0,5-2-14 0,-5 2-19 16,0 0-17-16,0 0-34 0,0 0-33 0,0 0-54 15,0 0-76-15,0 0-84 0,0 0-110 0,0 0-402 16,0 0-906-16,-15 9 402 0</inkml:trace>
  <inkml:trace contextRef="#ctx0" brushRef="#br0" timeOffset="-100996.91">10094 17123 18 0,'0'0'203'0,"0"0"-22"16,-5-1 6-16,5 1-9 0,0 0-11 0,0 0-2 16,0 0-6-16,0 0-7 0,0 0-7 0,0 0-3 15,-6-3-8-15,6 3-2 0,0 0-5 0,0 0-3 16,0 0-1-16,0 0-8 0,0 0-2 0,0 0-5 16,0 0-2-16,0 0-9 0,0 0-3 0,0 0-9 15,0 0-3-15,0 0-8 0,0 0-4 0,0 0-4 16,0 0 3-16,0 0-11 0,0 0-6 0,19 2-2 15,-19-2-8-15,13 0-1 0,-7-2-1 0,3 2-5 16,-1 0-10-16,3-1 39 0,2-1-9 0,-1 1 0 16,4-2-10-16,-4 2 8 0,2 2-27 0,-1-2 13 15,4 1-5-15,-4 0 3 0,1-1 1 16,4-1 6-16,0 2-3 0,0 0-15 0,1 1-3 0,-1-1 2 16,-1 0 1-16,-1 1-5 0,1 0-3 0,1-1-4 15,-4 0 0-15,4 0 3 0,-2 1-9 0,2 2-4 16,-5-2 3-16,6-2 2 0,-3 2-1 0,-2 0-10 15,-3 0 9-15,3 0 5 0,-1-1-10 16,2-1 5-16,-6 2 3 0,3-1-6 0,-3 0 3 0,1 2-3 16,0-4 5-16,-5 2-7 0,3 2 13 0,-8-2 11 15,9 0 1-15,-9 0 3 0,6 0-9 0,-6 0-16 16,5 1 20-16,-5-1-8 0,0 0 1 0,11 0-7 16,-11 0 4-16,0 0-5 0,3 1 1 15,-3-1-5-15,4 3 2 0,-4-3-1 0,4 1 1 16,-4-1-28-16,0 0-31 0,1 3-36 0,-1-3-53 0,0 0-55 15,3 5-67-15,-3-5-104 0,0 0-253 0,-9 5-670 16,9-5 296-16</inkml:trace>
  <inkml:trace contextRef="#ctx0" brushRef="#br0" timeOffset="-95098.14">10337 17570 50 0,'0'0'214'0,"0"0"-10"0,0 0-19 0,0 0-5 16,0 0-8-16,0 0-9 0,0 0-7 15,0 0 2-15,0 0-12 0,0 0-3 0,0 0-5 16,0 0-4-16,0 0-4 0,0 0-3 0,0 0-5 15,0 0-4-15,0 0-9 0,0 0-8 0,0 0-8 16,0 0-5-16,0 0-8 0,0 0-3 0,0 0-9 16,-9-11-3-16,9 11-9 0,0 0-1 0,2-7-1 15,-2 7 0-15,-2-5-6 0,2 5 5 0,-1-4-8 16,1 4-2-16,-2-6-4 0,0 4 3 0,2 2-4 16,-4-4 1-16,4 4-3 0,-3-4-2 0,3 4 14 15,-7-3-12-15,3 1 1 0,4 2-1 0,-9-3 0 16,4 2 4-16,5 1-5 0,0 0 9 0,-15-1-12 15,15 1 13-15,-11 0-2 0,11 0-1 0,-12 1-1 16,5 1-4-16,0 0 11 0,1 0-6 0,-1-1 6 16,2 1 2-16,0 0 0 0,1 0-2 0,-1 2-2 15,0-1 5-15,0 1 6 0,-2 1 1 0,5-1-3 16,-2-2-4-16,0 3 1 0,-1 0-2 0,4 4-7 16,-2-5-3-16,2 0-4 0,-3 4 1 0,3-2 3 15,-2-1-2-15,6 1-7 0,-3-2 6 0,0 3 2 16,1-3 0-16,-1 1-1 0,0-1-2 0,1 0 1 15,3 0-6-15,0 3-1 0,1-3-1 0,-1 0-1 16,1 0-6-16,0 1 1 0,3 1-1 0,-3-4-1 16,4 4-5-16,-3-2-2 0,2 1 3 15,-2-3-5-15,4 2 1 0,-2 0-2 0,0-1 0 0,2-1-4 16,-1 3-1-16,-1-1 2 0,-1-1-3 0,4 1 0 16,-5 0 1-16,0 1-3 0,2-3-3 0,-2-1 4 15,2 1-4-15,-3 3-1 0,0-2 7 0,-1 0-3 16,0 1-1-16,2-1 1 0,-2 4-3 15,0-2-3-15,-4 0 3 0,4 1-1 0,-3 0 0 0,3 1 1 16,-4 1-1-16,1-2 3 0,-1-1-3 0,0 2 5 16,0-1-3-16,0-1-3 0,-1 3 1 0,1-1-1 15,0-1 4-15,-1 0-2 0,-2-1 2 0,3 1 0 16,-1-2-1-16,-3 3 1 0,1-2-5 0,1-2 5 16,-2 0 1-16,-1 1 0 0,1 1-1 15,0-2-1-15,-1-1 2 0,0-1-1 0,1 0-1 16,-5-1-2-16,3 1 2 0,0 2 2 0,6-3-4 0,-11 0 1 15,5-3 0-15,0 1 1 0,2 1 1 0,-1-3 3 16,-3-3-6-16,2 4 0 0,3 1 1 0,-3 0 0 16,2-3 2-16,0 1-3 0,1 1 3 0,-1-2-1 15,1-1 0-15,1 1 1 0,-1 2-6 16,0-2 4-16,3-1-4 0,-1 1 1 0,1 1-2 16,0-2 5-16,0 0 2 0,1 1-1 0,-1-2-1 15,1 3 1-15,1-2-2 0,-1-2 1 0,3 4 2 16,-1-2-4-16,0 0-1 0,0 0 1 0,-1 0 3 15,2-2-5-15,-3 3 2 0,3 1 3 0,0-3 0 16,1 3 0-16,-1 0 0 0,0-2-2 0,0 0 2 0,-1 3 1 16,3-1-2-16,-3 1 0 0,1-2 1 15,1 1-1-15,-2-1 0 0,2 2-1 0,-5 3 4 16,8-8-2-16,-6 5 2 0,2-2-3 0,2 2 5 16,-2-2-5-16,0 1 1 0,1 0 2 0,-4 0-1 15,2 0 4-15,1-1 1 0,-4 5 0 0,3-5 4 16,-3 2 0-16,0 3 1 0,2-6 3 0,-2 2 1 15,0 4 0-15,0-5 1 0,0 2 3 0,0 3 1 16,0 0-6-16,1-5 2 0,-1 5-2 0,0-4 0 16,0 4 1-16,-1-7-4 0,1 7-1 0,0 0-2 15,-2-2 1-15,2 2 0 0,0-5-2 0,0 5-1 16,0 0-3-16,-3-4 6 0,3 4-3 0,0-7-4 16,0 7 2-16,-3-3-5 0,3 3 5 0,0 0-4 15,0 0 0-15,0 0 0 0,0 0 2 0,0 0-12 16,0 0-13-16,-1-3-11 0,1 3-19 0,0 0-34 15,0 0-33-15,0 0-40 0,-9-3-63 0,9 3-68 16,-6-3-95-16,6 3-105 0,0 0-256 0,-10-4-808 16,10 4 357-16</inkml:trace>
  <inkml:trace contextRef="#ctx0" brushRef="#br0" timeOffset="-93998.18">11945 17292 240 0,'0'0'241'15,"0"0"-11"-15,0 0-7 0,0 0-12 0,0 0-2 16,0 0-12-16,0 0-6 0,0 0-13 0,12-2-4 0,-12 2-8 16,0 0-3-16,0 0-7 0,0 0 1 15,6 0-4-15,-6 0-8 0,0 0-3 0,0 0-4 16,0 0 3-16,10-1-15 0,-10 1 2 0,3-3-8 16,-3 3-7-16,0 0-2 0,0 0-12 0,0 0-3 15,0 0-11-15,5-1 5 0,-5 1-7 0,0 0 0 16,0 0-7-16,0 0-8 0,0 0-5 0,0 0-2 15,0 0-8-15,0 0-2 0,0 0-3 0,0 0-7 16,0 0 1-16,0 0-2 0,0-6-6 0,0 6 0 16,0 0-3-16,0 0-7 0,0 0 1 0,0 0-1 15,0 0-1-15,0 0-3 0,2-2-3 0,-2 2 1 16,0 0-4-16,14 1-2 0,-7-1 0 0,-7 0-1 16,18 1-1-16,-4-1-7 0,2 0 12 0,2 0-12 15,1 0 5-15,3 2 1 0,5-5-7 0,1 3 1 16,3 1-2-16,3 1-7 0,-2-6 6 0,2 3-1 15,-4 1 1-15,5 0-1 0,-2 0-3 0,3-3 2 16,-6 3-2-16,2-1 2 0,-4 1 1 0,-1 0 2 16,-6-1 1-16,-5-2 0 0,4 1 8 0,-7-1 8 15,2 3 12-15,-4-1 10 0,-1 0 7 0,-1 1 4 16,-2 0 3-16,0 0-1 0,-7 0-5 0,11 0-5 16,-11 0-7-16,6 0-2 0,-6 0-4 15,5 1-7-15,-5-1-4 0,6 4-13 0,-6-4-31 0,0 0-65 16,7 6-82-16,-5-4-100 0,-2-2-115 0,2 7-458 15,0-3-914-15,2 0 405 0</inkml:trace>
  <inkml:trace contextRef="#ctx0" brushRef="#br0" timeOffset="-92781.24">13047 17294 301 0,'0'0'338'0,"-5"2"-12"0,5-2-27 0,0 0-20 0,0 0-9 0,0 0-14 16,0 0-9-16,0 0-7 0,0 0-17 0,0 0-18 15,0 0-8-15,0 0-11 0,0 0 4 0,6-11-24 16,-6 11-14-16,2-4-8 0,1-1-8 0,0 3-5 0,-1-2-7 16,2 0-9-16,-1-2-5 0,-1 2-10 15,1 0-9-15,2-3-7 0,-2 2 3 0,1-2-5 16,0-1-6-16,-1 1 3 0,-1 1-12 0,2-2-2 16,0 1 0-16,-3 1-12 0,4 2 1 0,-2-1-3 15,1 2 3-15,-2-3-5 0,-2 3 0 0,0 3-6 16,3-5-5-16,-3 5-5 0,0-3-1 0,0 3-4 15,0 0 1-15,0 0-1 0,0 0 3 0,0 0 0 16,0 0 0-16,1 11 1 0,-1-5 0 0,-1-2-2 0,1 3 0 16,-1 1-2-16,1 0 1 0,-2 3-4 15,1 2 2-15,0-3-5 0,1 4 1 0,-2-2 1 16,0-1-2-16,1 2-3 0,-1 4-3 0,-1-2-1 16,1-3-3-16,0 4-2 0,-1 0 0 0,1-1 0 15,-2-3 0-15,0 1-3 0,-1 1 1 0,3-4-2 16,0 8 0-16,-3-5-1 0,4-4-2 0,-2 1 3 15,1 0-7-15,-1 0-9 0,-1 1-4 0,3-2-8 16,-3-2-8-16,4 2-9 0,-1-1-7 0,-1-3-12 16,1 2-4-16,0-1-14 0,0 2-6 0,-1-4-1 15,2-4-4-15,0 7-1 0,0-7 4 0,-6 7-7 16,6-7-2-16,0 6 3 0,0-6 7 0,-4 2-1 16,4-2 6-16,-5 6 11 0,5-6-4 0,-5 3 7 15,5-3 9-15,-8 2 1 0,8-2 11 0,-10 2 9 16,10-2 5-16,-9 3-5 0,4-2 8 0,5-1-1 15,-13 0 11-15,13 0-1 0,-10 2 11 0,10-2 9 16,-12 0-5-16,12 0 13 0,-11 2 0 0,11-2-3 16,-12 0 9-16,12 0 13 0,-10 0 3 0,10 0 9 15,0 0 9-15,-9-4 4 0,9 4 1 0,0 0 0 16,-11 2 3-16,11-2 8 0,0 0-7 0,-7-2 1 16,7 2-2-16,0 0-1 0,-4 0 2 15,4 0-1-15,0 0 0 0,0 0-1 0,0 0-7 0,-3 3 2 16,3-3 0-16,0 0 7 0,0 0-7 0,0 0 1 15,0 0-6-15,0 0 2 0,0 0 3 0,0 0-8 16,0 0-1-16,0 0-3 0,0 0 0 0,0 0-3 16,16-4-4-16,-16 4-3 0,8 0-3 15,-8 0 3-15,10-1-1 0,-3-1-6 0,-1 2-5 16,3 0 3-16,-1 0-3 0,-2-1 0 0,3 1-4 16,1 0-2-16,4-1 0 0,-2 0-3 0,3 1-2 15,-2 0 1-15,6 0-2 0,-1-1-4 0,0-3 6 0,1 4-3 16,0 0-4-16,-5 1 1 0,-1-2-1 0,2 1 0 15,-2-5 2-15,-3 4 0 0,3 1 1 16,-1-1 3-16,-6-1 0 0,3 1 7 0,-9 1 16 16,10-1 11-16,-6-1 9 0,-4 2 5 0,0 0-5 15,14 2 0-15,-14-2-3 0,0 0-14 0,0 0-3 16,9-1-9-16,-9 1-28 0,0 0-56 0,0 0-89 16,0 0-120-16,0 0-152 0,0 0-196 0,0 0-320 15,0 0-1016-15,0 0 449 0</inkml:trace>
  <inkml:trace contextRef="#ctx0" brushRef="#br0" timeOffset="-84964.8">15057 8888 97 0,'0'0'162'0,"0"0"-10"16,0 0-6-16,0 0-8 0,0 0-3 0,0 0-7 16,0 0-12-16,-5 2-5 0,5-2-5 0,0 0-7 15,0 0 2-15,0 0 1 0,0 0-3 0,0 0-3 16,0 0-5-16,0 0-2 0,0 0-5 0,0 0-1 15,0 0-5-15,0 0-5 0,0 0-6 0,10 6-2 16,-10-6 0-16,4 2-4 0,-4-2-5 0,4 2-4 16,0-1-6-16,-4-1-1 0,7 3-3 0,-2-1 1 15,-5-2-2-15,9 1-1 0,-1-1-4 0,-2 0 5 0,-6 0 3 16,13 0-1-16,-8 0-3 0,8 0-3 0,-3 1 6 16,3-1-2-16,0 0-2 0,-3 1 3 15,3-1-4-15,-2-1 3 0,2 0-3 0,0 1-3 0,-2 1 0 16,1-2 5-16,2 1-6 0,-1-1 1 0,-1 2 6 15,1-1 0-15,1 0-2 0,-1 0 5 16,0 0 0-16,1-1-8 0,-1 1 3 0,1 1 2 0,-1-1-8 16,-1 0 4-16,1-1-2 0,-1 2 2 0,2-1-6 15,2 0-4-15,-3 0 2 0,1 0-3 0,-1 0 0 16,1-1-1-16,1 1 0 0,-2 0 2 0,0 0-5 16,1-2-8-16,-4 2 11 0,4 0-4 0,-1 0 9 15,-4 2 0-15,4-4 3 0,-4 2-3 0,1 0 8 16,-3 2 12-16,0-2-2 0,1 0 5 0,-2 0 2 15,3 0-8-15,-3 0 5 0,-6 0 2 0,11 1-3 16,-6-1-4-16,-5 0 1 0,11-1-6 0,-11 1-8 16,10-2 2-16,-4 2-1 0,-6 0-2 0,10 0-1 15,-4 0-2-15,-6 0 0 0,9 2-8 0,-4-1 7 0,5-1-3 16,-6 1 7-16,-4-1-13 0,8 0 0 0,-8 0-2 16,5 1-1-16,-5-1-6 0,0 0 5 15,0 0 0-15,10-1-3 0,-10 1 3 0,0 0 5 16,0 0-5-16,8 0-1 0,-8 0 1 0,0 0-5 0,0 0-1 15,0 0 2-15,0 0-15 0,0 0-26 0,0 0-39 16,0 0-58-16,0 0-67 0,0 0-85 0,0 0-120 16,0 0-366-16,0 0-825 0,0 0 365 0</inkml:trace>
  <inkml:trace contextRef="#ctx0" brushRef="#br0" timeOffset="-84113.64">14859 8151 160 0,'0'0'254'0,"0"0"-8"0,5-2-10 0,-5 2-9 15,2-3-6-15,-2 3-17 0,4-3-7 0,-2 0-2 16,-2 3 0-16,2-5-12 0,-1 2 7 0,-1 3-1 16,2-4-3-16,-2 4-9 0,0 0 1 0,0-7-5 15,0 7-9-15,0 0-10 0,-3-6-5 0,3 6-8 16,-6-1-10-16,6 1-12 0,-10 0-7 0,10 0-11 16,-13 3-3-16,4-2-12 0,0 1 1 0,0 3-4 15,-1 0-2-15,-2 1-3 0,2 1-5 0,-3 0-4 16,3 6-3-16,-3-1-4 0,3 1-6 0,-3 1-3 15,4-1-9-15,0 1-4 0,3 3-5 0,-2-1 1 16,3 1-7-16,0-1 2 0,1-1-6 0,2 3-7 16,0 1 1-16,-1-3-2 0,3 0 1 0,0 1-6 0,3 0 1 15,-1 0-1-15,1-1-10 0,0 1-7 0,2-2-8 16,0-5-5-16,3 4-3 0,-2-1-5 16,2-2-7-16,-2-1-5 0,2-1 0 0,2 1 3 15,-1-3-8-15,3 0-7 0,-1-2 4 0,1-1 3 0,-1-1-2 16,2 2 6-16,-3-4 7 0,3-2-3 0,-1 0-2 15,-1-2 19-15,0 1 3 0,1 0-3 16,-2-3 2-16,0 0 9 0,-1-1 2 0,-1-1 10 0,2-1 1 16,-5 1 3-16,3-1 5 0,-3 0 4 0,-1-2 3 15,0-3 6-15,-2 4 2 0,1-2 7 0,-3 1 2 16,0-1 5-16,-5 0-3 0,4 3 1 0,-3 0-4 16,0 3-5-16,0-3 1 0,-1 3-4 0,-3 0-2 15,-2 2-5-15,2 0-3 0,-1 1-4 0,-2 2-21 16,-1-1-11-16,1 5-23 0,0-3-28 0,0 3-42 15,1-1-32-15,0 1-46 0,1 3-58 0,-3-1-75 16,3 0-102-16,0-3-249 0,3 3-727 0,1-2 321 16</inkml:trace>
  <inkml:trace contextRef="#ctx0" brushRef="#br0" timeOffset="-83165.44">16074 8995 127 0,'0'0'245'15,"0"0"-13"-15,0 0-13 0,0 0-12 0,0 0-7 16,0 0-9-16,0 0-5 0,0 0-6 0,0 0-1 16,0 0-6-16,0 0-9 0,0 0-5 0,0 0-3 15,24 3-1-15,-18-3-14 0,0 1-6 0,2-1-3 16,-1 1 6-16,0 0-20 0,0-1-1 0,2-1-3 16,3 4-14-16,-2-3-2 0,2 0-9 0,0-2-8 15,-1 2-7-15,3 0-3 0,-3 0-6 0,2-1-2 16,2 1-17-16,-2 0 0 0,6-1-1 0,-1 1-6 15,-5-1-7-15,1 1 1 0,0-1-9 0,-1 1 8 0,1 0-11 16,-1-3-4-16,-1 2 2 0,1 0 0 0,-3 1-5 16,1-2 2-16,-4 0-4 0,2 1 2 0,-1 1-5 15,-2 0 4-15,2-1-6 0,-3 0-2 0,-5 1-22 16,12 0-11-16,-6-2-31 0,-6 2-9 0,9-2-45 16,-9 2-55-16,5 0-80 0,-1-2-91 0,-4 2-283 15,4-3-675-15,-4 3 299 0</inkml:trace>
  <inkml:trace contextRef="#ctx0" brushRef="#br0" timeOffset="-82364.11">16185 8191 189 0,'0'0'291'0,"0"0"-20"16,-2-5-16-16,2 5-14 0,0 0-13 0,0 0-9 15,0 0-18-15,-3-4-7 0,3 4-12 0,0 0-12 16,-3-3-6-16,3 3-12 0,-4-1 5 0,4 1-13 16,0 0-9-16,0 0-3 0,0 0-4 0,0 0 3 15,-17 3-7-15,11 1-6 0,-1 0-4 0,2-2-10 16,0 2 9-16,0 2-18 0,-3 0-5 0,3-2-4 16,-1 5-12-16,-1-1-8 0,0 1-5 0,0-1-8 15,1-1-3-15,1 2-3 0,-3 0-6 0,4 1-4 0,-2-1 4 16,6-2-8-16,-4 4-5 0,4-2-3 15,0-1-3-15,3 2 3 0,-2 2-7 0,4-2 1 0,0-2 1 16,0 0-1-16,-1-3-6 0,1 1 10 16,2 1-7-16,1-1-2 0,0 0-3 0,0-1-3 0,2 0 5 15,-4-3-4-15,6 1 0 0,-2-2 4 0,0 0-5 16,3-2 2-16,-3 1-2 0,-2 0 7 0,1 0 12 16,1-1-9-16,0-2 4 0,-1 0 4 0,2-2 4 15,-4 0 4-15,2 1 5 0,-1 1 4 0,0-3-2 16,-1 3 4-16,0-1 5 0,-2-2 2 0,-1 0 6 15,0 1 6-15,1-1-6 0,1 1-1 0,-4-2 2 16,2 1 1-16,-1-2-4 0,-1 2 3 0,0 2 3 16,0-4-1-16,-2 1-2 0,2 0-3 0,-1 0 0 15,-2 1 0-15,-1 0-2 0,1-1-8 0,0 0 3 16,-2 1-5-16,1 0 7 0,-1-2-18 0,-1 4-2 16,2-2 0-16,-3 0 7 0,1 1-12 0,0-1-2 15,0 0-9-15,-1 1-1 0,-3-1 0 0,2 0-1 0,1 4-2 16,0-3-17-16,-2 1-18 0,2 3-22 0,-5-3-36 15,1 1-51-15,-3 1-77 0,1 1-97 0,-2 0-114 16,-5-5-544-16,7 5-1046 0,-8 0 462 16</inkml:trace>
  <inkml:trace contextRef="#ctx0" brushRef="#br0" timeOffset="-77082.36">21663 7415 202 0,'0'0'268'15,"0"0"-18"-15,0 0-13 0,0 0-13 0,0 0-9 16,0 0-12-16,0 0-7 0,0 0-12 0,0 0-10 16,0 0-5-16,24 0-8 0,-20 2-6 0,-4-2 8 15,10 0-19-15,-10 0-4 0,9 1-13 0,-2-2-3 16,-2 2-3-16,-5-1-3 0,12-1-5 0,-5 1-11 0,1 0 8 16,-1-2-5-16,5 2-5 0,-1 0-5 15,1 2-10-15,1-2-10 0,-1-2 4 0,6 4-4 16,0-2-5-16,0 1-8 0,1 0 2 0,-1-2-7 0,1 1-12 15,3 0 5-15,-2 0-9 0,10-1 3 0,-10 1-5 16,8-2-2-16,-5 2-4 0,4-2-1 0,-6 1-4 16,2 0 9-16,3-2-3 0,-5 3-7 15,-2-1 10-15,0-1 1 0,-1 2-3 0,1-1 1 0,-6 0-4 16,6-2 1-16,-7 2-2 0,-2-1-5 0,-4 1 2 16,6-1-8-16,-7 2 2 0,4-1-6 0,-3 1-1 15,-6 0 0-15,9-1 2 0,-9 1-9 0,7-2-4 16,-7 2-10-16,0 0-7 0,9 0-9 0,-9 0-12 15,0 0-11-15,6 0-15 0,-6 0-23 0,0 0-35 16,0 0-21-16,0 0-21 0,8 0-29 0,-8 0-39 16,0 0-63-16,0 0-77 0,5-2-278 0,-5 2-698 15,5-5 309-15</inkml:trace>
  <inkml:trace contextRef="#ctx0" brushRef="#br0" timeOffset="-76281.25">21310 6752 18 0,'-1'-4'307'0,"0"1"-7"0,-2-2-16 0,3 5-14 0,-3-6-10 0,2 3-7 15,1 3-12-15,-2-3-12 0,2 3-12 0,-4-5-14 16,4 5-12-16,-5-1-16 0,5 1-1 0,0 0-20 16,0 0-7-16,-17 1-11 0,13 1-10 0,-3 4-10 15,-1-2-8-15,-2 1 1 0,-7 4-11 0,8-2-3 0,-9 3 1 16,4 2-2-16,0-2-13 0,1 3-2 0,1 3-6 16,0-1 1-16,-2 7-8 0,3-8-4 15,2 3-9-15,1 1-1 0,0 0-5 0,1 0-1 16,0-1-9-16,2 2-1 0,1-2-3 0,4 1-4 0,2-3-4 15,-1 1-2-15,0-3 1 0,3 2-6 0,0-3 5 16,1-1-6-16,4 2-1 0,-3-3 1 0,-1-1-1 16,4-1 5-16,1-1-8 0,-1 0 1 0,2-1-4 15,0-2 6-15,-2-3-5 0,1 2-1 16,3-2 6-16,-1-1 6 0,0-2 5 0,-3 0 6 0,-1 0 6 16,1-3 4-16,1 3 0 0,-2-4 4 0,-2 0 3 15,2-1 3-15,-2 1 4 0,-3 0 5 0,3-2-3 16,-2-2-2-16,-1 1 3 0,-1 0-5 0,0-1 2 15,-4 0 0-15,1 1 1 0,0 0-4 0,-3 1-4 16,-1 2-5-16,1 1-6 0,0-1-2 0,-9 3-3 16,2-1-5-16,-2 2-1 0,8 0-6 0,-7 1-2 15,-3 1-1-15,2 1-2 0,-1 1-7 0,0-1-3 16,4 2-26-16,-3-1-33 0,3 0-56 0,-2 1-64 0,4-2-72 16,0-1-85-16,1 1-104 0,1-1-466 15,6 0-974-15,0 0 432 0</inkml:trace>
  <inkml:trace contextRef="#ctx0" brushRef="#br0" timeOffset="-75115.33">22802 7468 182 0,'0'0'171'0,"-5"-2"-4"0,5 2-6 16,-4-2-1-16,4 2-3 0,0 0-5 0,0 0-3 16,-4-4-7-16,4 4-4 0,-3-2-5 0,3 2-7 0,0 0-3 15,0 0-9-15,0 0-2 0,-5-5-4 0,5 5-3 16,-4-3-3-16,4 3-6 0,0 0-6 0,-1-3-5 15,1 3-2-15,0 0 0 0,-5-4-4 0,5 4-3 16,0 0 3-16,0 0-3 0,0 0 0 0,0 0 6 16,0-3-3-16,0 3-2 0,0 0-3 0,0 0 1 15,0 0 1-15,0 0 10 0,0 0-6 0,0 0-4 16,0 0-6-16,18 1 6 0,-13 3-1 0,1-3-5 16,3-1-1-16,2 1-7 0,-1 0 8 0,1 0-7 15,2-1 7-15,7 1-2 0,-2 1-4 16,2-1 0-16,1-1-1 0,1 0-4 0,0 0-1 0,7 0 4 15,-2-1-2-15,1 1-1 0,-1-2 1 0,2 2-2 16,-1-2-1-16,3 3-3 0,-4-3-2 0,1 2 2 16,2-2-5-16,-2 2-7 0,-7-2 8 0,9 1-3 15,-9 1-2-15,0 0-2 0,-1-1-1 0,-2-1-5 16,0-1 2-16,-3 3 0 0,-1-3-2 0,-2 1-3 16,1 0 2-16,-3 1-3 0,-2 0-1 0,-1-1-2 15,0 1-1-15,-1 0-4 0,-6 1 0 0,9-1-5 0,-3 1-3 16,-3-3-19-16,-3 3-20 0,6-1-32 0,-6 1-51 15,4-3-69-15,-4 3-77 0,0 0-83 16,-4-7-95-16,-1 5-393 0,3 0-889 0,-5 0 393 16</inkml:trace>
  <inkml:trace contextRef="#ctx0" brushRef="#br0" timeOffset="-74414.36">23025 6563 182 0,'0'-6'299'0,"0"3"-9"0,0-2-14 0,1 0-7 16,-1 0-15-16,0 2-7 0,2-1-11 15,-2-1 13-15,0 5-26 0,0-6 4 0,0 6-5 16,-2-4-10-16,2 4-13 0,0 0-28 0,-1-4-20 16,1 4-13-16,0 0-17 0,0 0-2 0,-7 8-7 0,3-2-9 15,0 1-6-15,0 2-11 0,0 2-7 0,2-1 0 16,-5 4-7-16,5-1-6 0,-3 4-2 15,1-1-10-15,0 0 2 0,0 0-11 0,0-3-10 0,0 2 2 16,3 1-5-16,0-5-4 0,-2 1 0 0,2-1-10 16,-3 2 6-16,4-4-3 0,4 1-4 0,-4-2 2 15,0-1-2-15,-4-3-4 0,4 0-1 0,0 2 2 16,4-4 5-16,-4-2-3 0,0 5-3 0,0-5 13 16,1 2-2-16,-1-2 0 0,4 2-8 0,-4-2 5 15,0 0-5-15,14-4-5 0,-7 2 0 0,0 1-1 16,2-3-3-16,-1 3 1 0,1-1 6 0,1-1-14 15,2 0 5-15,-3 1 0 0,2 2-6 0,-3-1-5 16,1 0-7-16,2 0-8 0,-3 2-6 0,0-2-7 16,-1 1-14-16,-1 1-9 0,2-1-10 0,-8 0-19 15,9-1-1-15,-5-1-32 0,-4 2-20 0,10 2-17 16,-10-2-18-16,5 1-19 0,-5-1-31 0,0 0-23 16,0 0-29-16,0 0-27 0,5-4-245 0,-5 4-591 15,3-3 261-15</inkml:trace>
  <inkml:trace contextRef="#ctx0" brushRef="#br0" timeOffset="-74147.2">23186 6639 101 0,'0'-5'301'0,"0"2"3"0,0-1-2 0,0 4-5 0,3-7-9 0,-3 3-23 16,0 4-17-16,1-3-15 0,-1 3-26 15,0-4-23-15,0 4-5 0,0 0-8 0,0 0 2 16,0 0-22-16,0 0 1 0,0 0-8 0,0 0-8 0,4 16-8 15,-3-10-4-15,-1-1 0 0,0 4-9 0,0 0 1 16,-1 2-9-16,1 0-5 0,-1 1 1 0,-2-1-4 16,2 1-5-16,-2 5-1 0,2-2-3 15,-3-4-6-15,3 3-3 0,-3 3-8 0,-1-1-4 16,3 1-11-16,0-1-3 0,1-3-8 0,-2-1-4 0,2 0-11 16,-2 1-31-16,3-2-32 0,-1-3-51 0,-1 0-53 15,4 2-61-15,-4 0-62 0,2-5-80 0,0 3-93 16,-2-1-270-16,2-2-759 0,0 1 336 0</inkml:trace>
  <inkml:trace contextRef="#ctx0" brushRef="#br0" timeOffset="-70079.27">32270 7185 287 0,'0'-6'293'0,"0"2"-15"16,0 4-13-16,0-5-11 0,0 1-11 0,0 4-17 0,0-6-15 16,-4 3-11-16,4 3-11 0,-5-4 3 0,-1 3-6 15,2-2 5-15,-1 1-16 0,-3 0-12 16,3 0 2-16,-5 1-3 0,2-1-2 0,2 1-4 16,0 1-5-16,-3-1-2 0,9 1-5 0,-14 1 0 15,6 0-10-15,-3 1-4 0,-1 1-2 0,4-1-4 0,-3 0 0 16,-1 3-4-16,2 0-9 0,-3 0-2 0,3 1-9 15,-4 1-3-15,1 0-2 0,4 0-5 16,-5 4-4-16,1-3-1 0,1 1-8 0,3 0-1 16,0-1-5-16,-1 0-2 0,-1 2 0 0,2-2-8 15,-2 4 1-15,2 1-5 0,3-3-3 0,-2 0-4 0,0 0-7 16,2 1-2-16,1-1-5 0,0 3-8 0,-1-3 2 16,1 1 0-16,4 4-5 0,-3-3-2 15,2 1-2-15,-1-2-1 0,3 1-5 0,0 0 1 16,0 0 2-16,3-1-5 0,-3-2 0 0,2 2 2 15,1-1-2-15,-1 0 1 0,5 1-3 0,-2-3-1 0,1 1 2 16,2 0-3-16,3 0 2 0,-4-2 0 0,2 0-6 16,1 0-3-16,0-2 9 0,1 2-2 15,0-1 1-15,0-3-9 0,2 1 3 0,1 0 0 16,-5-1 4-16,5-1-2 0,-4 2 2 0,2-4-5 16,-2-1 1-16,2-2 3 0,-3 3-4 0,-2-1 3 0,1-1 5 15,2 0-13-15,-3-4 7 0,1 2 1 0,2-1 2 16,-3-1-5-16,-2 1 1 0,4-2-1 15,-1-1 1-15,-2 1 3 0,0 1-2 0,0-4 9 16,-1 4-3-16,-1-5-4 0,-2 4 3 0,2-3 6 16,-1 2-9-16,-1-1-3 0,0 0 9 0,-1 1-3 0,-1-2 1 15,1 2 1-15,-1 1-6 0,-1 0 4 0,1 1-10 16,-3-1 7-16,3 0-4 0,0 0-4 0,-2 0 4 16,-1 4-4-16,1-2 2 0,-1-1 4 15,0 2-6-15,1 0 6 0,-2 0-9 0,0 0 2 16,1 2 4-16,-3-2-7 0,2 3 0 0,1-2 1 0,-1 0 4 15,0-1 0-15,-2 2-4 0,-1 0 3 0,2 1-2 16,-1-2 1-16,-1 2 2 0,7 1 3 0,-14 0-4 16,5 0 1-16,3 0 0 0,-3 0 3 15,1 0-3-15,-1 1 0 0,-1 0-3 0,0 1 1 16,0 0-2-16,1 0 1 0,1 1 4 0,-1 2-5 0,-1-2 1 16,-2 1 5-16,3-1-1 0,0 4 1 0,-1-4-4 15,0-1 1-15,1 5-2 0,1 0 0 0,1-4 1 16,-2 2 0-16,4 0 0 0,-1 1-1 0,3-1 2 15,-2-1 1-15,2 1-16 0,-1-1-17 16,2 0-20-16,-1-1-45 0,3 1-61 0,0-4-70 0,0 0-77 16,-1 7-100-16,1-7-118 0,0 0-420 0,0 0-1022 15,0 0 453-15</inkml:trace>
  <inkml:trace contextRef="#ctx0" brushRef="#br0" timeOffset="-61581.33">27125 10145 42 0,'0'-3'432'0,"0"3"-14"0,0-6-12 0,0 6-1 16,1-7-15-16,-2 4-8 0,1 3-18 0,0 0-30 0,0-5-28 16,0 5-28-16,0 0-29 0,0 0-23 0,0 0-15 15,0 0-6-15,0 0-2 0,0 0 0 0,0 0-6 16,0 0-10-16,-11 14-9 0,4-9-9 0,2 3-2 15,0 1-17-15,-4 5 1 0,-5-1-6 0,1 2-11 16,1 1-10-16,-5 5-6 0,0 1-10 0,-1-1-16 16,2-1-9-16,4-3-2 0,0-2-7 0,0 1-5 15,2-1-1-15,0-1-10 0,1 2-4 0,1-6 0 16,3 0-6-16,-3-1-2 0,4-1 1 0,-1-1 3 16,4-3-8-16,-2 2-8 0,2-3 3 0,-3 1 5 15,4-2-1-15,0-2 9 0,-4 3 6 0,4-3 3 16,0 0 8-16,0 0-16 0,0 0-45 0,0 0-6 15,0 0 0-15,0 0 0 0,0 0 0 0,18-2 0 0,-14 0 0 16,5 1 0-16,1-2 0 0,2 2 0 0,2-1 0 16,3-2 0-16,2 3 0 0,0-1 0 0,1 0 0 15,3 2 0-15,-2-2 0 0,9 2 0 0,-3-3 0 16,0 2 0-16,-5 1 0 0,1 0 0 0,-5-2 0 16,3 1 0-16,-2 1 0 0,-2 0 0 0,-3-1 0 15,-5 1 0-15,1 0 0 0,-1 0-9 0,-4 0-40 16,-5 0 4-16,8 0-19 0,-8 0-31 0,0 0-28 15,0 0-21-15,0 0-27 0,0 0-31 0,0 0-26 16,-27 0-31-16,27 0-19 0,-14 0-33 0,4 1-19 16,-2-2-26-16,2 2-16 0,-4-1-16 0,4 0-8 15,-3 0-11-15,4-4-254 0,-1 3-716 0,1-2 317 16</inkml:trace>
  <inkml:trace contextRef="#ctx0" brushRef="#br0" timeOffset="-61281.28">27149 10242 82 0,'2'-14'340'16,"-2"7"5"-16,0-4 8 0,1 1 2 0,3 1 13 0,-4 2 10 16,1 1-1-16,-2 0-2 0,1 1-5 15,0 5-11-15,0-7-8 0,1 5-17 0,-1 2-19 0,0-4-21 16,0 4-18-16,0 0-13 0,0 0-8 16,0 0-9-16,-6 12-15 0,2-6-8 0,0 3-4 0,-1 2-14 15,1 1-11-15,0 5-10 0,2 1-15 0,-1 1-4 16,-1 1-12-16,3-1-7 0,0 5-16 15,-2-5-9-15,1 0-106 0,2-1-15 0,0 8 0 0,0-5 0 16,1-3 0-16,0 0 0 0,3 0 0 0,-3 1 0 16,2-1 0-16,-2-1 0 0,2 0 0 0,-1-6 0 15,-2 1 0-15,3 2 0 0,-3-3 0 0,1-2 0 16,-1-1 0-16,0-1-54 0,0 0-191 0,-4 0-43 16,7-2-55-16,-6-3-63 0,1 0-66 0,2-2-78 15,0 0-423-15,-9-7-1052 0,1 3 465 0</inkml:trace>
  <inkml:trace contextRef="#ctx0" brushRef="#br0" timeOffset="-60497.71">27326 10046 7 0,'-4'-5'366'0,"0"0"-11"0,0 1-5 0,0-2-9 0,-1 1-14 16,-1-2-10-16,-2 3-20 0,3-1-8 0,-3 0-13 16,-2-1-7-16,1 1-13 0,2 1-7 0,-4 1-12 15,1-2-8-15,-1 0-12 0,-3 3-8 16,-2-4-8-16,2 5-10 0,3 1-9 0,-2 1-7 0,-1-1-11 15,1 1-6-15,-1 3-9 0,0-1-4 0,-3 0-10 16,2 3-2-16,-3 0-2 0,1 2-5 0,2 2-9 16,-3-1 0-16,2 1-10 0,0-1 0 0,1 4-8 15,1-2-4-15,0 3-12 0,0 1-2 16,0 0-8-16,-2 5 0 0,5-3-11 0,-1 0 7 0,2 1-6 16,0 5-12-16,1-5 1 0,-1 7 3 0,2-3-10 15,2-4 3-15,3 7-6 0,-1-7-7 0,4 1-2 16,0 0-3-16,2 6-7 0,0-5-2 0,-2 0 2 15,3-1-7-15,1 2 0 0,1-2 1 0,-2 0 1 16,3 0-5-16,0 1 5 0,1-2-10 0,1 0-8 0,1-2 0 16,-1 2 0-16,1-2 0 0,1 2 0 15,-1-3 0-15,3 2 0 0,-1-2 0 0,1 0 0 16,-2-4 0-16,3 2 0 0,1-2 0 0,1 0 0 16,-1-3 0-16,-2-1 0 0,0-2 0 0,6 1 0 15,-5-2 0-15,4-2 0 0,-1-1 0 0,-2 2 0 0,2-1 0 16,-2-2 0-16,4 0 0 0,-1-1 0 0,-1 0 0 15,3-2 0-15,-6 2 0 0,5-1 0 0,0-4 0 16,-2 0 0-16,3 0 0 0,-8 2 0 0,5-2 0 16,2-2 0-16,1-2 0 0,-3 2 0 0,0 0 0 15,-2-3 0-15,3 1 0 0,-3 2 0 0,1-2 0 16,-2-1 0-16,2 0 0 0,-4 3 0 0,0-3 0 16,-1 3 0-16,-1-2 0 0,0 1 0 0,0-1 0 15,-1-1 0-15,-3-2 0 0,0 4 0 0,0-2 0 16,-1-1 0-16,2-2 0 0,-2 0 0 0,1-3 0 15,-3 5 0-15,0-5 0 0,-2 0 0 0,0 1 0 16,0-1 0-16,-2 0 0 0,-1 1 0 0,2-2 0 16,-2-1 0-16,-1 1 0 0,-3 2 0 0,0-1 0 15,2 0 0-15,-1 1 0 0,-2 2 0 0,2-4 0 16,-4 1 0-16,3 2 0 0,-5 0 0 0,1 1 0 0,-2-1 0 16,1 1 0-16,-1 1 0 0,-2 1 0 0,2-2 0 15,-3 0 0-15,2 2 0 0,-2 0-54 16,2 2-230-16,1 4-97 0,0-1-103 0,3 2-121 0,-3 2-460 15,-5-1-1152-15,0 2 511 0</inkml:trace>
  <inkml:trace contextRef="#ctx0" brushRef="#br0" timeOffset="-51547.9">28330 10304 69 0,'2'-4'306'0,"0"0"-10"16,-1 0-11-16,3-1-11 0,-2-1-7 0,0 1-25 15,-1 0-19-15,3-1-9 0,-1 1-6 0,-1-1-3 16,-1 1-1-16,2 0 0 0,-3 1-1 0,1 0-2 0,-2-1-11 15,1 5-6-15,-4-7-16 0,-1 5-12 16,0-2-8-16,-1 2-8 0,-3 1-10 0,-3 0 2 16,1 1-9-16,-2 1-7 0,0 0-5 0,0 1-8 15,-2 2-5-15,2 0-10 0,-2 2-5 0,-2 4-6 0,7-6-3 16,-3 6-6-16,4-4-7 0,0 4 1 0,-1-1-9 16,5 0-8-16,-1 1-3 0,4 0-2 15,1 1-3-15,2-2 2 0,1 1-9 0,2-1-2 0,3 2-4 16,-3-1 1-16,5-2 0 0,0 3-8 0,-3-3 1 15,7 2-1-15,-3-4 1 0,2 2-2 0,-1 0-6 16,2 2 0-16,-3-2 0 0,2-1-3 0,-2 1-4 16,-2 1 1-16,1-2 1 0,-2 1-5 0,0 0 6 15,-2 1-5-15,-1-1 2 0,1 1-2 0,-3-2-2 16,-2 3 3-16,0-3 0 0,0 4 0 0,-5-3 1 16,0 3 0-16,1-4 1 0,-5 4-3 0,3-5 3 15,-7 3-3-15,4-2 1 0,-2 0 4 0,-3 2 10 16,-3-3 3-16,4-1 12 0,-5 3 7 0,7-5 4 15,-2-1 9-15,-1 1 3 0,1-2 5 0,4-1-8 16,-5 2-4-16,5-3-4 0,0 0-7 0,-1 0-2 16,1-3-6-16,3 2 0 0,1-2-13 0,1 1-16 15,-1 0-21-15,1-1-29 0,0 1-39 0,2 1-48 16,-2-4-61-16,2 3-62 0,1-1-62 0,1 4-68 16,1-8-90-16,-1 8-338 0,7-8-886 0,-1 5 391 15</inkml:trace>
  <inkml:trace contextRef="#ctx0" brushRef="#br0" timeOffset="-50965.14">28513 10558 272 0,'5'-6'438'0,"-5"6"-5"0,0-2-5 0,0 2 5 0,1-4-16 0,-1 4-13 0,0 0-27 0,4-4-34 16,-4 4-28-16,0 0-34 0,4 0-24 0,-4 0-24 15,10-2-21-15,-1 4-26 0,-2-2-12 0,5 0-19 16,1-2-13-16,5 4-16 0,0-1-14 0,1 0-8 0,2 0-13 16,0 0-10-16,2-1-17 0,-1 1-13 0,-3 1-5 15,4-2-4-15,0 0-11 0,-6 0-13 16,-1-2 3-16,1 1-4 0,-2 1-5 0,-4-1 0 15,1-1 3-15,-5 1-6 0,-1-2-1 0,-1-1-2 16,-3 1-2-16,-1-2-6 0,-1 2 6 0,-1-2 1 0,-2 0 0 16,-2 0-2-16,0 1-2 0,-4-1 2 15,3 1-1-15,-5-2 8 0,5 1 2 0,-4 0 3 16,-1 1 7-16,1 2 2 0,1 0 12 0,0 1 4 0,4-2 11 16,-3 2-3-16,3 0-2 0,-1 0-3 0,6 1-2 15,-6-1-6-15,6 1-2 0,0 0 1 0,0 0 3 16,0 0-7-16,0 0 10 0,7 9-13 15,2-8-5-15,4 1 0 0,-4 2 0 0,2-1-4 0,6-1-5 16,-3 0 4-16,-1 1-6 0,2 1 0 0,-2-1 1 16,-1-2-7-16,-1 3 1 0,1-2 0 0,-2 1-4 15,-3 1 2-15,-3-1-6 0,1-1 8 0,1 2-2 16,-4 0 4-16,1 0 4 0,-1 1 6 0,-2 2-3 16,-4 0 4-16,2 1 4 0,-3-1-3 0,-2 1-7 15,0 1 2-15,-2 0-2 0,0 1-5 0,1-1 2 16,-1 0-3-16,2-1-14 0,-3 2-19 0,3-1-21 15,-2-1-30-15,4 0-46 0,1-2-40 0,0-1-68 16,0-1-57-16,0 1-53 0,-1 1-67 0,5-3-61 16,-1 1-398-16,1-4-937 0,0 0 415 15</inkml:trace>
  <inkml:trace contextRef="#ctx0" brushRef="#br0" timeOffset="-50382.42">29355 10410 374 0,'4'-6'425'0,"1"-2"14"0,-1 4 3 0,0 1-4 0,-2-2-1 0,1 1-13 0,-3 1-14 16,0 3-21-16,3-3-23 0,-3 3-36 15,0 0-28-15,0 0-16 0,0 0-18 0,0 0-14 16,-16 14-17-16,9-5-16 0,-4 5-15 0,0 1-15 0,-2 2-19 16,-1 4-1-16,-1 1-30 0,-1 0-14 0,2-1-5 15,4 1-18-15,-3 1-6 0,4-5-14 16,0 0-3-16,2-3-10 0,0 1-6 0,2 0-4 16,3-5-12-16,-2 0-4 0,2-3-3 0,1-2 5 0,-1 0-18 15,0 1 5-15,2-3 8 0,0-4 1 0,0 0-7 16,0 2 5-16,0-2-6 0,0 0-23 0,7-12-12 15,-3 6 0-15,-2-1 0 0,3-4 0 16,4-6 0-16,0 0 0 0,-2-1 0 0,5-6 0 0,0-1 0 16,-2-4 0-16,4 3 0 0,-1-3 0 0,0 3 0 15,-3-1 0-15,1 3 0 0,0 5 0 0,-4 3 0 16,0 5 0-16,-2 1 0 0,0 0 0 0,0 4 0 16,-3 1 0-16,2 2 0 0,0 0 0 0,-4 3 0 15,0 0 0-15,12 9 0 0,-8-3 0 0,2 3 0 16,0 2 0-16,-2 1 0 0,1 4 0 0,-1 2 0 15,1 2 0-15,0-1 0 0,-1-1 0 0,1 2 0 16,-1-1 0-16,1 0 0 0,-1-1 0 0,1 1 0 16,0-2 0-16,0 0 0 0,2 1 0 0,-1-2 0 15,-2-2 0-15,2 1 0 0,-2-4 0 0,0-1 0 16,-3-3 0-16,3-1 0 0,-1 0 0 0,-1 0-127 16,1-3-115-16,-2-2-32 0,-1-1-22 0,0 0-46 15,0 0-18-15,0 0-21 0,10-10-26 0,-10 5-17 16,-1 1-18-16,-4-2-28 0,1-1-268 0,-1 0-799 0,-3 0 353 15</inkml:trace>
  <inkml:trace contextRef="#ctx0" brushRef="#br0" timeOffset="-50232.38">29359 10621 174 0,'-11'-4'228'0,"0"2"28"0,0 1 15 16,2-2 10-16,0 2 8 0,0-1 16 0,4 1 8 0,-3 0 13 16,4-1-1-16,4 2-2 0,-10-1-22 15,10 1-22-15,-5-2-23 0,5 2-25 0,0 0-23 16,0 0-21-16,0 0-22 0,13-5-21 0,-7 2-43 15,3 2-43-15,4-3-63 0,0 2-63 0,-2-2-74 0,5 1-83 16,-5 2-93-16,2-2-393 0,0-2-769 0,1 2 340 16</inkml:trace>
  <inkml:trace contextRef="#ctx0" brushRef="#br0" timeOffset="-49698.33">29616 10556 342 0,'0'0'404'0,"2"-4"-2"0,-2 4 5 0,7-3-13 15,-1 1-4-15,-2 1-23 0,1-1-21 0,5 1-21 16,2 0-20-16,-3 1-23 0,2-2-20 0,2 1-18 16,6-1-16-16,-1-1-19 0,0 6-23 0,4-5-17 15,-3 1-18-15,3 1-15 0,-1 1-13 0,1-1-12 16,-3 2-12-16,3-2-9 0,-3-2-12 0,3 2-7 15,-3-1-17-15,-1 0-12 0,-1 1-14 16,-3-1-15-16,-2-2-11 0,0 2-11 0,-2 0-3 0,2 0-3 16,-5-1-2-16,1-1-4 0,-3 0-1 0,1 0 1 15,-2-1-6-15,0 2 5 0,-2-2-1 0,1 0 10 16,-3-1-3-16,0 0 2 0,-1-1 4 0,-3 1 6 16,2 0 6-16,-1-1 9 0,-3 3 7 0,-1-2 4 15,6 0 12-15,-5 0 15 0,1 2 15 0,-1-1 10 16,3 2 8-16,-2-2 2 0,3 2-1 0,-3-1-2 15,3 0-9-15,2 3-8 0,-4-1-6 0,4 1 1 16,0 0-9-16,0 0-3 0,0 0-4 0,0 0 5 0,0 0-10 16,11 8 0-16,-6-6 0 0,6 1-9 15,0 1-4-15,-1-1 2 0,4 2-11 0,-2-2 1 16,3 4 4-16,4-4-6 0,-7 2 2 0,-2-2-8 16,4 1 0-16,-2 0 1 0,-3 0-5 0,2 0-1 0,-3 1-2 15,-3 0 0-15,0-1 2 0,-2 1-4 16,0 0 3-16,-3 2 0 0,0-1-1 0,-3 0 3 15,-2 2-2-15,-2 0 2 0,-1-1 0 0,1 0-8 0,-5 3-10 16,2-4-23-16,0 1-21 0,-2 2-32 0,3-2-46 16,-5 0-48-16,5-1-56 0,0 0-61 15,4-3-51-15,-4 2-71 0,4-1-68 0,1-2-360 16,3-1-919-16,1-1 407 0</inkml:trace>
  <inkml:trace contextRef="#ctx0" brushRef="#br0" timeOffset="-48981.28">30463 10404 335 0,'3'-8'495'0,"-2"4"26"0,2-3 9 0,-3 4 2 0,0-1-40 16,0 4-30-16,2-6-37 0,-2 6-39 0,0 0-27 16,0 0-8-16,0 0-18 0,7 16-20 0,-6-9-25 15,1 6-25-15,2-2-28 0,-2 6-19 0,0 0-12 16,-1 1-31-16,1 1-13 0,0-1-11 0,0 1-17 15,-1-1-17-15,-1 1-14 0,1-2-15 0,-2 0-1 16,2-4-10-16,-1 5 0 0,0-5-8 0,0-1-5 16,0-1-7-16,-2-1-7 0,2 0-2 0,0-3-24 15,0-2-22-15,0 2 0 0,0-1 0 16,0-6 0-16,-2 1 0 0,2-1 0 0,0 0 0 0,0 0 0 16,0 0 0-16,-5-11 0 0,5 4 0 0,-1-3 0 15,2-1 0-15,-2-2 0 0,2-4 0 0,0-1 0 16,1-8 0-16,0 0 0 0,2-1 0 0,-3 0 0 15,1-2 0-15,0 0 0 0,3 2 0 0,-4 1 0 16,1-1 0-16,0 8 0 0,2 0 0 0,-2 2 0 0,1 0 0 16,-3 6 0-16,2 0 0 0,0 0 0 15,-2 4 0-15,4 0 0 0,-3 0 0 0,6 2 0 16,-4 1 0-16,4 2 0 0,-1 2 0 0,3-1 0 0,4 3 0 16,-4 0 0-16,1 4 0 0,2 2 0 15,-2-1 0-15,-1 2 0 0,0 2 0 0,-3 0 0 0,-1 1 0 16,1-1 0-16,-4 4 0 0,-1-2 0 0,-2-1 0 15,-1 4 0-15,-2-4 0 0,-4-2 0 0,-1 3-24 16,0-3 7-16,-2 3-2 0,0-1 2 0,1-4 0 16,1-2 6-16,1 0 2 0,3-1 0 15,-1-1 10-15,2 0-8 0,0 0 7 0,-1-2 1 0,4 1 12 16,1-3 0-16,-3 4 1 0,3 0 5 0,0-4-3 16,5 4 2-16,-1-1-12 0,1 0 5 0,4-1 2 15,0 0-8-15,4 2-5 0,1 0 0 0,2 1 0 16,-3-3 0-16,4 1 0 0,-3 2 0 0,2 0 0 15,3 0 0-15,-3 1 0 0,2 2 0 0,-5-5 0 16,-2 3-10-16,1 2-7 0,-2-3 1 0,0 4 3 16,-2-1-10-16,-3-4 13 0,2 5-12 0,-5-2 10 15,1 0 4-15,-3 1 1 0,-4 0-1 0,-1-1 9 16,-4 0-11-16,0-1 7 0,-4 2 0 0,2-2-3 16,-5 0 12-16,-2 2-5 0,-1-2-3 0,-1-1 2 15,-2 2 3-15,0-6-17 0,2 2-8 0,3-3-26 16,-2 1-28-16,6-1-32 0,-1 1-40 0,4-2-46 15,2 0-51-15,1-1-58 0,4 1-60 0,-4-4-65 16,5-1-70-16,2 2-434 0,5-6-1007 0,0 2 445 16</inkml:trace>
  <inkml:trace contextRef="#ctx0" brushRef="#br0" timeOffset="-48465.54">30871 10510 139 0,'0'0'394'16,"0"-3"5"-16,0 3 10 0,1-5-13 0,-1 5-12 0,4-2-32 16,-4 2-30-16,5-4-31 0,-1 2-31 15,1 1-24-15,3 0-24 0,2 1-21 0,0 0-17 0,2 0-15 16,4-1-19-16,1 1-13 0,2-1-10 0,0 0-14 16,2-2-11-16,-2 2-8 0,0 0-9 15,-1-1-8-15,0 0-4 0,0 1 18 0,-4 1-3 0,-1-4-11 16,3 2-6-16,-7 0 0 0,1-2-6 0,1 2 9 15,-4-3-1-15,-2 1 4 0,2 1-1 0,-6-1 3 16,-1-2 1-16,1 1-7 0,-2-1 3 0,-3 2 3 16,-1-3 4-16,-3-1 13 0,-2 3 8 15,1-3 18-15,0 2 13 0,0 1-3 0,-5-1 12 16,5 2-2-16,3 1-2 0,0-1-4 0,-1 4-3 0,2-4-15 16,1 2-5-16,-1 0-21 0,5 2-5 0,-4-3-5 15,4 3 1-15,0 0-6 0,0 0-11 0,0 0-5 16,0 0 0-16,11 13-43 0,-4-10-8 0,6 2 0 15,-3 1 0-15,9-2 0 0,-5 0 0 0,4 2 0 16,0 2 0-16,0-5 0 0,-5 2 0 0,-2-1 0 16,9 3 0-16,-11-4 0 0,2 1 0 0,-3 2 0 15,-3-1 0-15,1-2 0 0,0 2 0 0,-2-2 0 16,-1 3 0-16,0-2 0 0,-3 2 0 0,-2 0 0 16,1 0 0-16,-2 0 0 0,-2 3 0 0,-1 0 0 15,-2-1 0-15,-1 0 0 0,2 0 0 0,-3 0 0 16,-1 1 0-16,2 0 0 0,-2-2 0 0,-1 0-38 15,6 0-91-15,-7 1-45 0,5-3-63 0,2 2-45 16,0-2-65-16,-1-1-63 0,6-2-60 0,1-2-75 16,-3 4-382-16,3-4-1003 0,0 0 443 0</inkml:trace>
  <inkml:trace contextRef="#ctx0" brushRef="#br0" timeOffset="-48164.59">31605 10307 308 0,'2'-4'483'0,"-2"0"4"0,1-1-4 0,2 0-20 15,-2 3-26-15,-1 2-37 0,0-6-37 0,0 6-34 16,0 0-19-16,0 0-29 0,0 0-2 0,5 12-22 16,-5-5-14-16,1 3-19 0,-2 1-19 0,2 1-16 15,-1 3-15-15,0 2-16 0,-1 0-11 0,1 0-12 16,0-2-15-16,0 4-12 0,0-2-13 0,0 0-3 15,-2-1-13-15,-1 1 3 0,3-1-28 0,0-4 3 16,-1 4-4-16,-3-3-5 0,4-5-6 0,-4 6-2 16,4-4-17-16,0-2-18 0,-2-1-18 0,2 0-26 0,0-1-33 15,2-1-29-15,-4-1-37 0,0-1-31 16,2-3-28-16,4 5-59 0,-4-5-46 0,0 0-41 16,0 0-46-16,0 0-39 0,4-11-373 0,-3 5-868 15,2-1 384-15</inkml:trace>
  <inkml:trace contextRef="#ctx0" brushRef="#br0" timeOffset="-47831">31455 10316 33 0,'-4'-4'406'0,"0"0"13"15,-1 0 11-15,0-1-10 0,0 2-1 0,1 0-10 0,3-1-20 16,1 4-23-16,-4-4-24 0,4 4-19 15,0-6-20-15,0 6-24 0,9-7-15 0,-4 5-17 16,5-1-18-16,1-1-20 0,0 1-10 0,1 3-20 0,5-3-20 16,3 0-7-16,-1 0-18 0,1-1-9 0,0 3-14 15,1-1-10-15,2 1-10 0,5 0 1 16,-10-2-1-16,1 1-8 0,3 1-3 0,-4 0-1 16,2-1 2-16,-2 0 2 0,-1 0-3 0,-4 1 4 0,-1-1-15 15,-3 1 15-15,-1 0-6 0,2-1-1 0,-5 1-5 16,1-2-6-16,0 2-10 0,-6 1-7 15,6 0-2-15,-1-2-8 0,-5 2-19 0,0 0-28 0,8-1-41 16,-8 1-46-16,0 0-67 0,0 0-76 0,0 0-91 16,0 0-100-16,0 0-124 0,0 0-495 0,0 0-1135 15,0 0 502-15</inkml:trace>
  <inkml:trace contextRef="#ctx0" brushRef="#br0" timeOffset="-45731.36">31054 8063 39 0,'0'0'240'0,"0"0"-9"0,-5-2-10 16,5 2-5-16,0 0-10 0,0 0-9 0,0 0-10 16,0 0-13-16,0 0-8 0,0 0-11 0,0 0-5 15,0 0-4-15,0 0-8 0,0 0 3 0,-4 4 3 16,4-4-8-16,0 0-2 0,0 0-3 0,0 0-6 16,18 2-11-16,-18-2-8 0,12 0-5 0,-3 2-18 15,5-2 2-15,3-2-5 0,-2 4-18 0,3-1 4 16,3 0-9-16,8 2-6 0,-2-2 3 0,2 1-5 15,-1 0 0-15,4 2-15 0,-2-2-2 0,2 2-7 16,1 0 0-16,-1-1 14 0,1 1-24 0,3-1 1 16,-5 1 12-16,-1-1-25 0,-2 0-16 0,-1 1 2 15,4-1-7-15,-11 1-3 0,-3 0-6 0,-2-1 2 16,2-1 2-16,-3 1-8 0,-3 1-2 0,2-2 1 16,-1 1-4-16,-1 0 0 0,1-1 8 0,-1 1-11 15,2 0 0-15,-2-2-5 0,1 0 0 0,-2 4 0 16,3-4-20-16,-4 2 0 0,1 2 7 0,2-3 1 0,-1 2 7 15,2 1 3-15,-1 0 5 0,-1-2 3 16,2 1 8-16,-2-2-1 0,3-1 4 0,-2 5 1 16,-1-2 1-16,1 1 8 0,-2-2-1 0,-3 1 2 15,3-2 1-15,-3 2 10 0,-3 1-12 0,1-3 4 0,-1 3 1 16,0 1 4-16,1-1 4 0,-4 1 8 16,-1 1 1-16,3 1 7 0,-6 2 5 0,2 0 0 15,-3 1 1-15,3 1 4 0,-1 3 1 0,0 4 4 0,-2-2 1 16,-1 7 3-16,0-6 5 0,-1 6 1 0,2-4-1 15,-2 8 0-15,2-4-1 0,1 3-6 16,1 2 11-16,0 0-19 0,0-1 0 0,2 4 5 0,0 0-5 16,0 1-2-16,4-2 7 0,-2 2-16 0,-2 0 3 15,1 0 1-15,1-1-6 0,-2 4 0 16,4 0 8-16,-4-3-4 0,2 1 12 0,-2-3-2 0,0 4 14 16,-4 14 5-16,4-16 0 0,0 2 22 0,-2-4 1 15,-1 2-8-15,-1 3 3 0,2-4 7 0,0-2-3 16,-3 2 2-16,3 0-6 0,-1 1 0 0,-2 2-2 15,3-4 0-15,0 3-1 0,-2 0 0 0,3 0-2 16,-1-1 3-16,-4-1 2 0,3-2-7 0,-4 3-2 16,2-1-6-16,3 2 3 0,-1-1-1 0,-1 14-2 15,4-17 3-15,-2 2-9 0,0 1-3 0,0-2-2 16,0 0-2-16,4 2-6 0,-5 0 1 0,1 0-2 16,2-4 2-16,1 4 1 0,-2 1-7 0,1-1-2 15,0-3 4-15,1 0 0 0,0 0-3 0,2 1 0 16,-2-2-4-16,0 0 2 0,-1 0-3 0,2-1-2 15,-2-1 3-15,1 3 0 0,-1-4 1 0,1 2-3 16,2 0 1-16,-3-3-2 0,0 1 0 0,0-1-2 16,0 3 9-16,0-4 0 0,0-5 2 15,-3 6 5-15,1 1 4 0,-1-6 6 0,0 3-2 0,2 2-2 16,-3-5-4-16,1 7 2 0,0-2 0 0,2 1 4 16,-2 0-1-16,3-1-8 0,-1-7 0 0,1 0-2 15,-1 0-1-15,1-1-2 0,0 0-2 0,1 2 0 16,0-4-3-16,2 1 0 0,-2 1 4 0,-1-1-1 15,1-2 0-15,-1-1-4 0,3 2 4 0,-1-2-2 16,2 1-2-16,-1 3 1 0,-2-6 4 0,0 4-7 16,1-3 1-16,-1 1-4 0,-1 0 2 0,0-2 0 15,0-1 1-15,-1 1-5 0,1 0 7 0,-2 0-10 16,1-2 2-16,0 2-1 0,-1 0 2 0,1-2 0 0,-1 0-4 16,2-3 5-16,0 0-3 0,0 1-4 0,0-1 0 15,-2 0 2-15,2-1 2 0,0-2-6 16,0-3-16-16,2 8-13 0,-1-6-10 0,-1-2-26 15,0 5-30-15,0-5-40 0,0 0-67 0,0 0-61 0,0 0-69 16,0 0-96-16,0 0-426 0,4-17-924 0,-4 17 409 16</inkml:trace>
  <inkml:trace contextRef="#ctx0" brushRef="#br0" timeOffset="-31147.34">2733 7382 44 0,'0'0'319'0,"0"0"13"0,-9-1-14 15,9 1-7-15,0 0-17 0,0 0-23 0,0 0-6 0,0 0-33 16,0 0-5-16,0 0-16 0,0 0 0 15,0 0-20-15,0 0 3 0,0 0-5 0,0 0-9 16,0 0-5-16,13 7-4 0,-13-7-12 0,6 2-5 16,-6-2-10-16,8 0 1 0,1 0-9 0,-4 0-6 0,4 2-8 15,0 0-6-15,1-2-10 0,2 0-11 0,-2 0-7 16,4 3-6-16,3-3-5 0,-5 2-9 0,6-2-7 16,1 1-1-16,2 1-9 0,-1-2-3 0,2-2-1 15,5-2-9-15,1 5-2 0,4-1-7 0,0-1 2 16,-4-2-6-16,-1 3-3 0,-7 0 1 0,3-3-1 15,-1 2-4-15,-3 0-2 0,2-1-2 0,-5 2 0 16,-3 0-4-16,-1-1 2 0,0 1-2 0,-5-2 1 16,1 1-8-16,-1 1 9 0,-1-1 4 0,-6 1-8 15,9 0 1-15,-5 1 2 0,-4-1-9 0,8 0 6 16,-8 0-2-16,6 1-2 0,-6-1 1 0,8 0-15 16,-8 0-22-16,0 0-33 0,9 2-39 0,-9-2-43 15,6-2-53-15,-6 2-80 0,0 0-95 0,9 2-114 16,-9-2-301-16,0 0-856 0,0 0 380 0</inkml:trace>
  <inkml:trace contextRef="#ctx0" brushRef="#br0" timeOffset="-30329.1">2185 7034 179 0,'0'0'272'16,"2"-7"-8"-16,-4 4 7 0,2 3-16 0,0-6-12 16,0 6-13-16,0-5-13 0,0 1-17 0,0 4-3 15,-1-5 0-15,1 5-6 0,0 0-14 0,0 0-21 16,0 0 3-16,0 0-17 0,-3-5-6 0,3 5-13 15,0 0-20-15,0 0-9 0,0 0-1 0,0 0-8 16,0 0-4-16,0 12-5 0,0-6 3 0,-4 2-9 16,4 2-13-16,-1 3-3 0,1 3 0 0,0-2-13 15,-4 2 16-15,4 3-3 0,0-1 3 0,0 1-2 16,0 1-8-16,0 0-2 0,0-1 1 0,3 3-5 16,-3-3-12-16,1 0 10 0,-1-2-3 0,1 0-4 15,-1 2 2-15,3-7-21 0,-2-1 12 0,-1 1-2 16,0-1-6-16,3-2 4 0,-2 1-2 0,4-5 0 0,-5 3-6 15,3-3 0-15,-3-2-3 0,1 3-8 16,-1-2-12-16,2 0-9 0,-2-4-23 0,0 0-27 0,4 1-40 16,-4-1-43-16,0 0-45 0,0 0-49 15,7-10-54-15,-5 4-58 0,-1 2-266 0,1-5-675 0,2 2 298 16</inkml:trace>
  <inkml:trace contextRef="#ctx0" brushRef="#br0" timeOffset="-29831.33">2403 7083 304 0,'-1'-4'343'0,"1"4"-11"0,0-5-15 15,0 5 4-15,0 0-11 0,-1-4-5 0,1 4-13 0,0 0-9 16,-4-4-15-16,4 4-12 0,0 0-21 0,0 0-10 15,0 0-25-15,0 0-6 0,0 0-9 16,0 0-8-16,-9 8-5 0,4-3-7 0,1 4-11 16,2 0-3-16,-6 1-15 0,5 0-1 0,-2 2-7 0,1-2-10 15,2 4-13-15,-3-3-8 0,1 4-8 0,1-2-16 16,2-1 0-16,2 4-3 0,2-4-10 0,-3 0-5 16,5-1-4-16,-1-1-7 0,1 2-8 0,-4-2 0 15,7-1 1-15,-3-2-9 0,0 0-2 0,4 1 0 16,-1-3-9-16,1 0 1 0,0-2-5 0,2-1-6 15,-2-1-2-15,1-1-6 0,3 0 3 0,-3-2-1 16,1-2 2-16,-1 0 1 0,1 1-5 16,-2-4 2-16,1 2-1 0,-2-1 0 0,1-1 6 0,0-2-4 15,-4 2-3-15,3-3 11 0,-3 1 4 0,0-1 3 16,-1-2 2-16,2 1 4 0,-6 2 0 0,3-3 9 16,-3 1 14-16,0-1-3 0,0 1 7 0,0 3-2 15,-3-2 12-15,-1 1-6 0,-1 2-6 0,0 0-4 16,0 0-5-16,0 1 3 0,-3 1-8 0,2 1-3 15,-2 1-9-15,-1-2-18 0,2 4-28 0,-5-1-50 16,3 0-51-16,-1 2-79 0,2-1-82 0,2 0-108 16,6 1-129-16,-13-1-438 0,13 1-1039 0,-13 1 460 15</inkml:trace>
  <inkml:trace contextRef="#ctx0" brushRef="#br0" timeOffset="-26847.94">5069 6908 87 0,'0'0'249'16,"0"0"-9"-16,0 0-14 0,0 0-12 0,0 0-14 16,0 0-15-16,0 0-14 0,0 0-12 0,0 0-7 15,0 0-9-15,0 0-10 0,0 0-1 0,0 0-7 16,0 0-3-16,0 0-5 0,0 0-4 0,0 0-3 0,0 0-6 16,0 0 8-16,0 0-2 0,0 0-8 15,0 0 5-15,0 0-6 0,0 0-5 0,12 3 0 16,-12-3-3-16,0 0-2 0,9-1-1 0,-9 1-5 0,9-2-4 15,-9 2-12-15,10-1 0 0,-5 0-6 0,0-1-6 16,2 1-5-16,0 1-6 0,-7 0 1 0,17 0-9 16,-7-1-2-16,-1 1-1 0,1 0-4 0,7 0-9 15,-4 1 2-15,4-2-3 0,2 2-2 0,0 0-5 16,0-1 7-16,-1 0-5 0,1 0 0 0,1 0-4 16,-2 0 1-16,0 0 1 0,-4 0-3 0,-2 0-1 15,-1-1-4-15,1 2-1 0,-6 1-9 0,2-4-10 16,-3 4-14-16,1 0-22 0,-6-2-24 0,7 0-20 15,-3 2-29-15,-4-2-33 0,7 1-50 0,-7-1-45 16,0 0-53-16,8 2-298 0,-8-2-652 0,0 0 289 16</inkml:trace>
  <inkml:trace contextRef="#ctx0" brushRef="#br0" timeOffset="-26213.44">5966 6732 137 0,'0'0'313'0,"-2"-3"-15"0,-1-1-13 0,3 4-15 0,-5-2-19 0,5 2-9 0,-5-2-17 16,5 2-8-16,-6-3-6 0,6 3-20 0,-8 0-9 15,8 0-6-15,-11 3-1 0,6-2-9 16,-2 2-3-16,2 0-5 0,0 1-12 0,-3 0-5 0,3 1-4 15,-3 1-7-15,2 0-8 0,0 2-6 0,-2 1-6 16,3-2-1-16,-3 1-11 0,3 1-1 0,1-1-8 16,-2 0-9-16,6 2-3 0,-4 1-8 0,0-2-5 15,4 3-10-15,-1-3-4 0,1 2-3 0,1 1-3 16,2-4-5-16,1 2-7 0,-3 2-2 0,4-6-3 16,-1 0 1-16,2 0-4 0,2 1-5 0,0-1 2 15,-1-2-3-15,2-1-1 0,0 1-5 0,3-4 0 16,-3 3 1-16,2-3-7 0,0-2 2 0,-2 2 3 15,-1-1-2-15,5-2-4 0,-3 1 4 0,-1-2-4 16,0 0 1-16,0-1 3 0,0-1 4 0,0-1 4 16,-3-2 14-16,-1-1 1 0,2 2 5 0,-2-2 0 15,0 0 3-15,-2-1 1 0,-2-1 2 0,1 3-6 16,1-2 1-16,-2 1 0 0,-2-1-3 0,1 1-2 16,-3 2-5-16,1 1 1 0,1-4 0 0,-3 3 0 15,0 2-4-15,0-2 2 0,0 2 0 0,-1 2-4 16,1-2-2-16,-2-2-5 0,-2 1 0 0,3 4-3 15,0-1-8-15,-4 1-21 0,1 1-32 0,-2-1-42 16,0 3-51-16,1-1-62 0,-3 1-75 0,2 1-81 16,1 0-108-16,2-1-360 0,-1 2-895 0,-1-4 396 15</inkml:trace>
  <inkml:trace contextRef="#ctx0" brushRef="#br0" timeOffset="-24514.49">12474 5748 79 0,'0'0'88'16,"0"0"-22"-16,0 0-3 0,0 0-15 0,0 0-19 0,0 0-5 15,0 0-10-15,0 0-3 0,0 0-8 0,0 0-9 16,0 0-21-16,0 0-39 0,0 0-71 15,0 0 32-15</inkml:trace>
  <inkml:trace contextRef="#ctx0" brushRef="#br0" timeOffset="-24114.43">12461 5739 101 0,'0'0'154'15,"0"0"-6"-15,-9-1-2 0,9 1-7 0,-6-2-3 0,6 2 2 16,-6-1 4-16,6 1 1 0,-6-2 2 0,6 2 2 16,-6-1-5-16,6 1 1 0,-5-3-2 0,5 3-3 15,-5-1-1-15,5 1-7 0,0 0 2 0,0 0-6 16,0 0-9-16,-4-3-2 0,4 3-2 0,0 0-4 16,0 0 3-16,0 0-11 0,0 0-2 0,0 0 0 15,23 4-3-15,-18-4-5 0,2 1-10 0,0-1-2 16,5 0-5-16,-2 2-16 0,3-2-1 0,-2 1-4 15,2 0-4-15,6-1-4 0,3 1-3 0,-4 0 0 16,4-1-14-16,3-2 3 0,4 1-1 0,-1 1-7 16,-7 0-2-16,2-3-11 0,5 1 7 0,-6-2-2 15,-3 2 6-15,3 0 4 0,-3-1 2 0,-2 1 11 16,-3-1 9-16,-2 2 3 0,-3 0 7 0,3-2 0 16,-6 2 3-16,1 1-3 0,-7 0 1 0,9-1-12 15,-2 1 2-15,-7 0-13 0,5-1-5 0,-5 1-24 16,0 0-33-16,8 0-37 0,-8 0-43 0,0 0-37 15,5 1-42-15,-5-1-64 0,5 2-72 0,-1 1-345 16,-4-3-721-16,5 2 319 0</inkml:trace>
  <inkml:trace contextRef="#ctx0" brushRef="#br0" timeOffset="-23448.38">13294 5678 341 0,'0'0'360'16,"-1"-7"-18"-16,1 4-10 0,0 3-6 0,-1-5-17 0,1 5-12 0,0-6-16 0,1 2-14 15,2 1-10-15,-3 3-14 0,1-6-11 16,0 3-11-16,1-2-10 0,0 1-11 0,2 1-16 16,-1 0-12-16,1 0-13 0,-1-3-4 0,2 4-21 0,-1 0-12 15,3-2-9-15,-4 3-12 0,3 1-9 0,-1-4-8 16,-1 2-11-16,3 0-7 0,0 2-5 0,-7 0-7 16,11 0-10-16,-6 2-2 0,4 0-4 15,-4 1-3-15,0-1-5 0,3 2-5 0,-4-1-6 0,2 6 2 16,2-3-2-16,-4 2-8 0,-2-2 0 0,2 5 3 15,0-3-11-15,-1 2-3 0,0 0 5 0,-3 0-3 16,3 1-3-16,-3 0 6 0,-4-2-1 16,2 2-2-16,-2-1-1 0,1 1 1 0,-2-3 1 0,0 3 0 15,-3-3-1-15,2 3 1 0,1-3 0 0,-3 1 3 16,0-2-6-16,3 2 0 0,-4-3 5 0,4 1-4 16,0 0 1-16,-3-2-1 0,3 1 1 0,-1-1 1 15,2-2-3-15,2 2-1 0,-2-2 2 0,0 1-1 16,0 1-2-16,1-3 4 0,1 2 2 0,1-2 0 15,1-2 8-15,-5 3 3 0,5-3 5 0,0 0 4 16,-4 4 9-16,4-4 6 0,-3 2 1 0,3-2 8 16,0 0 0-16,0 0-1 0,0 0-3 0,0 0-3 15,0 0-4-15,0 0-5 0,0 0 0 0,19-4-6 16,-12 2 2-16,-1 0-4 0,6 1-3 0,-1-1 2 16,2-2-2-16,1 2-3 0,-1 1-3 0,1-1-1 15,-3-1-2-15,3 3-2 0,-1-3 2 0,0 1 1 0,2 1-7 16,-2-1 4-16,0 2-4 0,-3-2-1 15,-1 0-2-15,0 1 1 0,-1 0-7 0,-2 2-22 16,2-2-17-16,-1 1-32 0,-7 0-33 0,9-1-59 0,-5-1-67 16,-4 2-75-16,0 0-94 0,9 2-103 0,-9-2-343 15,0 0-916-15,0 0 405 0</inkml:trace>
  <inkml:trace contextRef="#ctx0" brushRef="#br0" timeOffset="-22698.31">11555 5692 213 0,'0'0'273'0,"0"0"-11"0,0 0-7 16,0 0-14-16,0 0-6 0,0 0-17 0,0 0-9 15,0 0-8-15,0 0-8 0,0 0-10 0,0 0 2 16,0 0-10-16,19-4-12 0,-19 4-2 0,12-1-6 15,-4 0-13-15,3 1-8 0,1-1-11 0,2 1-10 16,2-1-6-16,3-2-6 0,11 3-7 0,-11 0-7 16,12-1-5-16,-3 1-1 0,1-2-5 0,-2-1-8 15,2-1-6-15,-2 3-3 0,1-1-3 0,-1 0 1 16,-5-1-1-16,7 2-4 0,-8-1 5 0,0-1-5 16,0 0 3-16,-2 0-6 0,0 2-2 0,-1-3-1 15,-4 3 2-15,-1 1-5 0,0-1 1 0,-4 1-2 16,-3-1-5-16,1 1-1 0,-2-1-6 0,2 0-1 15,-7 1 0-15,8-2-5 0,-8 2-9 0,0 0-19 16,8 0-26-16,-8 0-36 0,0 0-42 0,0 0-50 16,7 2-47-16,-7-2-55 0,0 0-56 0,7 1-64 15,-7-1-292-15,0 3-727 0,0-3 322 0</inkml:trace>
  <inkml:trace contextRef="#ctx0" brushRef="#br0" timeOffset="-21664.52">10994 5613 32 0,'0'0'242'0,"0"0"-18"0,-9-2-16 16,9 2-10-16,0 0-12 0,-10 0-8 0,10 0-8 0,0 0-8 15,0 0-8-15,-4-3-8 0,4 3-8 0,-4-2-5 16,4 2-5-16,0-8-10 0,0 5-5 15,0 3 3-15,4-7-7 0,-4 1-5 0,4 2 1 16,-3 0-1-16,3 0 0 0,1-1 12 0,-4 0-12 0,3 0-5 16,0-1-6-16,1 1-4 0,0 0 2 0,4 0 11 15,-5 1-26-15,5-2 1 0,-1 0 4 16,-3 4-10-16,4-1-5 0,0 1-6 0,-4-1-4 16,4 1-3-16,4-1 0 0,-7 2-24 0,7 0 12 0,-6 2-2 15,4 0-6-15,-1 0-3 0,3 1 1 0,-4 2-3 16,0-1-10-16,1 1 4 0,-3-1-4 0,3 2 8 15,-3 1-11-15,-1-1-4 0,2 1 1 0,-4-1-4 16,1 1 8-16,-1 1-4 0,1-1-13 0,-4 2 8 16,1 0-7-16,0 2 10 0,-2-2 0 0,0 2-8 15,0 1 7-15,-4-3-8 0,-1 4 6 0,1-5-5 16,-1 4 3-16,1-2-3 0,-1 0 3 0,0 0 0 16,0-1-2-16,-2 2 1 0,-1-2 1 0,3 1-1 15,-3-2-2-15,0-1 1 0,1 2-2 0,2-1 0 16,-3 1 2-16,-2-2 0 0,3 0 4 0,0 1-5 15,0-4 0-15,1 1-1 0,-2 4 4 0,2-4-4 16,1-2-2-16,-3 4 3 0,-1-2-1 0,4 0-7 16,1-1 8-16,0 0-1 0,-1-1-1 0,1 0 1 15,4-2 14-15,-7 3-6 0,4 0 5 0,-2-2 6 16,5-1-6-16,-5 2 7 0,1-1 2 0,4-1-8 16,-4 3 5-16,4-3 0 0,-9 0-5 0,9 0 4 15,0 0-6-15,0 0 1 0,0 0-2 0,-5 1-1 16,5-1 0-16,0 0 0 0,-5 2-9 0,5-2-3 0,0 0 9 15,0 0-3-15,0 0 2 0,0 0-1 16,0 0-4-16,0 0 3 0,0 0 8 0,0 0 3 16,0 0-2-16,0 0 5 0,0 0 5 0,0 0 9 0,0 0-4 15,0 0 1-15,0 0-2 0,0 0 1 0,0 0-4 16,23-3 7-16,-18 1-10 0,4 0 0 0,1 0-3 16,3-1-1-16,0 2 3 0,5-3-6 15,-2 1-1-15,1 0 0 0,1 2-3 0,-1-1 1 0,0 1-5 16,0 0 0-16,-2-1 1 0,-2 2-2 0,1-1 1 15,-4 1-3-15,2-2 2 0,-2 1-1 0,-5 1 2 16,3 0-1-16,-3-2 0 0,0 0 1 0,-5 2 3 16,0 0-8-16,9 2 2 0,-9-2-1 0,0 0 0 15,8 0 3-15,-8 0-13 0,0 0-14 0,0 0-36 16,1 3-33-16,-1-3-51 0,0 0-56 0,0 0-62 16,0 5-68-16,0-5-84 0,0 0-310 0,0 0-781 15,0 0 346-15</inkml:trace>
  <inkml:trace contextRef="#ctx0" brushRef="#br0" timeOffset="-15814.63">20869 6901 275 0,'0'0'265'15,"-9"0"-18"-15,9 0-18 0,-5-2-11 0,5 2-16 16,0 0-15-16,0 0-8 0,-5-2-13 0,5 2-10 16,0 0-7-16,0 0-9 0,0 0-5 0,0 0-6 15,0 0-8-15,0 0-2 0,0 0-11 0,0 0-4 16,0 0 1-16,0 0-8 0,0 0-4 0,0 0-8 15,0 0 2-15,0 0-8 0,0 0 5 0,-5-1-4 16,5 1 3-16,0 0-4 0,0 0-12 0,0 0 5 16,0 0 4-16,0 0-3 0,17 6 1 0,-6-5-11 0,3 2-12 15,0-2 22-15,7 3-29 0,8-1-6 16,-1-2-2-16,3 4-2 0,2-3-7 0,2 2-1 16,2-2-2-16,-2-1-3 0,1 1-5 0,0-1-2 15,-3 0 1-15,1-1-1 0,-5 0-8 0,-1 1 11 0,-1-2-8 16,-7 3 1-16,-2-1-4 0,1-1 5 0,-6-1-3 15,0 1-2-15,-3 1-2 0,-1-2 2 16,-1 1 6-16,-2-2-7 0,1 3-6 0,-2 0 1 0,-5-1-6 16,10 1 9-16,-4 1-23 0,1 0-29 0,-2 0-45 15,1-1-53-15,1 1-54 0,-1 3-71 0,0-4-91 16,1 0-273-16,-2 0-687 0,4 0 305 0</inkml:trace>
  <inkml:trace contextRef="#ctx0" brushRef="#br0" timeOffset="-14915.65">20556 6500 180 0,'0'0'331'0,"4"-4"-11"0,-3 1-20 0,-1-1-18 15,0 4-15-15,1-7-10 0,-1 3-24 0,0-2-2 0,0 2-9 16,0 0-10-16,0-1-9 0,0 5-10 0,-1-10-18 16,1 4-18-16,-1-1-12 0,-3 3-12 0,3-1-4 15,-3-2-8-15,0 1-9 0,-1 3-18 0,-1-4-16 16,1 5 2-16,-4-5-13 0,1 4-5 0,2 0-6 15,-5 1-8-15,-1 2-6 0,0-1-5 0,1 1-1 16,-1 1-5-16,-1 0-8 0,3 2 5 0,1 0-8 16,0 0-1-16,-1 2 3 0,1 0-10 0,1 1 10 15,6-2-5-15,-5 3-5 0,5-2 0 0,-2 0-2 16,0 4 0-16,0-4-3 0,3 3 5 0,1-3-1 16,1 1-6-16,2 2 9 0,1 1-9 0,-3-2-3 15,3-1 7-15,1 0-7 0,0 3 3 0,0-2-1 16,3 1 0-16,-4-3-2 0,6 3 0 0,-2-2 4 15,-2 2 3-15,3-1-13 0,1-3 13 0,-1 4-8 16,0 0 2-16,2-1 2 0,-3 1-8 0,1-1 4 16,1 1-1-16,-5-2-3 0,2 2 5 0,-1-1 2 0,-1 0-12 15,-1 1 17-15,1 1-10 0,-1-3 4 16,-3 2 4-16,1 0-8 0,0-2 2 0,0 3 0 16,-2-3 0-16,0 1 4 0,-2 0-10 0,2 0 5 15,-2-2-6-15,0 4 5 0,-1-4 3 0,1 3-3 0,-3-3 4 16,0-1-2-16,0 0 2 0,0 1 0 0,-2-2 2 15,2 0 3-15,-2 0 11 0,0-1 5 16,1-1-4-16,1 0 6 0,5-1 1 0,-12-2 0 0,12 2 7 16,-10-2-3-16,6-2 5 0,0 0-5 0,1-2 5 15,0-1-2-15,-2 2 0 0,4 0 3 0,-1-3 0 16,0 2 2-16,3-2 3 0,-1 0 6 0,-1-1-4 16,3-1-2-16,1 2 0 0,1-3 1 0,0 1-4 15,1 1-1-15,0-2-4 0,0 0-6 0,4-2-1 16,-2 2-3-16,3 1-2 0,1-1-2 0,-2 2 0 15,0-1-4-15,1 1-1 0,-2-2 0 0,3 3 0 16,-2 0-2-16,-1 0 0 0,6-3-5 0,-5 5-2 16,2 0 5-16,-3 2-5 0,0-1-6 0,1 0-11 15,-2 2-18-15,1 1-26 0,-2 0-21 0,1-2-38 16,-2 2-46-16,4-1-49 0,-3 0-50 0,1 0-75 16,-1 0-87-16,3-1-353 0,-4 3-837 0,0-4 370 15</inkml:trace>
  <inkml:trace contextRef="#ctx0" brushRef="#br0" timeOffset="-13831.13">22857 6721 40 0,'0'0'206'0,"0"0"-10"16,0 0-9-16,0 0-13 0,0 0-5 0,0 0-9 15,-6 1 0-15,6-1 0 0,0 0 1 0,0 0 2 16,0 0-4-16,0 0 0 0,0 0 0 0,-2 2-6 15,2-2-3-15,0 0-1 0,0 0-11 0,0 0-3 16,0 0 3-16,0 0-4 0,0 0-14 0,0 0-2 16,0 0 4-16,0 0-5 0,0 0-17 0,0 0-10 15,17 0-8-15,-17 0-16 0,21 0 8 0,-9 0-5 16,6 0-10-16,2 4-2 0,-2-3-6 0,6-1-11 16,3 1 6-16,1-1-2 0,-6 0-8 0,9 0 1 15,-3 1-4-15,-1-1 0 0,2 1 2 0,-5-2-6 16,3 2-8-16,-5 1-1 0,-2-2 2 0,-2-2-1 15,-4 4 1-15,-1-2 4 0,-1-2-18 0,0 2 0 16,-3 2-13-16,0-4-20 0,-4 1-60 0,-5 1-67 16,13 0-70-16,-13 0-102 0,0 0-351 0,5-1-729 15,-5 1 323-15</inkml:trace>
  <inkml:trace contextRef="#ctx0" brushRef="#br0" timeOffset="-12831.46">23010 6156 225 0,'0'0'261'0,"-5"-4"-13"0,2 1-8 0,3 3-12 0,-5-4-1 16,4 0-14-16,1 4-11 0,-4-5-9 0,3 1 0 15,-3 2-7-15,4 2-1 0,0 0-12 16,0-6-6-16,0 6-10 0,-1-7-4 0,2 4-9 16,-1 3 1-16,0-7-12 0,0 3-2 0,4-4-11 0,-3 6-8 15,0-3-4-15,2 0-8 0,-2-1-9 0,3 1-9 16,0 0-3-16,2-1-7 0,-2 4-8 0,4-3-9 16,-2 2-2-16,1 1-7 0,2-2-1 0,1 1-5 15,-1 3-7-15,1 0-3 0,0 0-3 0,2 3-1 16,-2-2-6-16,1 4-2 0,0-3-2 0,0 3-4 15,-1 1-4-15,-1 0 1 0,0 2-10 0,1 0-4 16,-5 0-3-16,3-2-6 0,-3 4-1 0,2-2 3 16,-2 2 1-16,-3-2-4 0,1-2-2 0,-2 4 12 15,-1-3-8-15,0 2-8 0,0-2 1 0,-4 2 12 16,2 0-4-16,-3 0 7 0,-2 0-8 0,2 0 7 16,0-1-3-16,0 2 4 0,-4-2 5 0,4 1-4 15,-3 0-2-15,-1 0-1 0,2-2 8 0,0 2-3 16,-2-2 1-16,1 0 3 0,2-1-3 0,0 0-11 0,-2 0 10 15,2 0 5-15,1 0-8 0,-2-1 1 16,2-1 6-16,0 1-6 0,0 0-5 0,0 0 23 16,0-2-14-16,0 1-4 0,0 1-2 0,2-2 9 0,-1 0 1 15,0-1-4-15,2 2 0 0,-2-1 0 0,4-3 1 16,-4 4 2-16,0-1-7 0,4-3 2 0,-5 3 1 16,5-3 3-16,-1 1-4 0,1-1 2 0,0 0 6 15,0 0-5-15,0 0 7 0,-4 4 0 0,4-4 3 16,0 0 3-16,0 0 3 0,-4 3 1 0,4-3-1 15,0 0 5-15,0 0 5 0,0 0-1 0,0 0 2 16,0 0-5-16,0 0-2 0,0 0-2 0,18 0 0 16,-13 0-24-16,3 0 13 0,3-2-10 0,3 1-5 15,-1-1 2-15,1 1 2 0,5 1 0 0,1 0 1 16,1-1-5-16,-3 1 6 0,4 0-1 0,-3 0 3 16,-1 0 3-16,0 0-8 0,-1 0 1 0,-5 0 6 15,0 0-5-15,-5 1 4 0,2-2-2 0,-2 1-2 16,-1 0 12-16,-6 0-4 0,9 0-3 0,-9 0 3 15,8 0 1-15,-8 0-4 0,5 0-1 0,-5 0-3 16,0 0-10-16,0 0-29 0,6 0-37 0,-6 0-49 16,0 0-32-16,3 2-47 0,-3-2-49 0,2 3-43 15,-2-3-81-15,0 0-216 0,4 3-642 0,-4-3 284 16</inkml:trace>
  <inkml:trace contextRef="#ctx0" brushRef="#br0" timeOffset="-10814.65">32554 10410 206 0,'0'0'287'0,"-5"-2"-16"16,5 2-18-16,-8-1-12 0,8 1-9 0,0 0-11 15,-10-2-7-15,6 1-5 0,4 1-10 16,-6-1-8-16,6 1 2 0,-12-1-3 0,7-2-9 0,0 0 11 16,-3 2 1-16,3 0-3 0,1-1 0 0,-1-1 1 15,0-2-1-15,2 1-7 0,-1 1-7 0,0-2-8 16,1 1-5-16,3 0-8 0,0-1-6 0,0 5-11 15,0-7-11-15,2-1-12 0,1 3-5 0,1-1-8 16,1 1-12-16,0 0-5 0,3 0-7 0,-2-1-9 16,2 4-3-16,2-1-7 0,-2 1-2 0,2 1-11 15,-2 0-5-15,2 1-4 0,2-2-5 0,-3 4-4 16,2 0 1-16,1 0-6 0,-3-1-3 0,3 5-1 16,0-3 0-16,-1 2-3 0,1 1-3 0,-2-3-3 15,1 3-1-15,-2 0-2 0,1 0-1 0,-2 2 1 16,0-4 2-16,-2 3-6 0,2 2 3 0,-3-2-5 15,-1 1 1-15,-3-3-1 0,3 3 3 0,-3 0-1 16,-1 1-3-16,-3 1 0 0,1-2 0 0,-3 2 3 16,1 1-2-16,2-1 3 0,-5 1-1 0,2-1 2 15,0 0-2-15,-2-1-2 0,0 1-3 0,-1 1 4 16,1-1 1-16,0-2-5 0,-3 2 4 0,1-3 3 16,0 1-5-16,0-1 0 0,-1 3 1 0,1-2-1 15,0-1 5-15,0 2-2 0,2-3-1 0,-4 1 0 16,3-1 0-16,-3 0 0 0,5-1 3 15,-4 1 1-15,2-1-4 0,3-3 1 0,-2 3 1 0,1-1 1 16,-2-2-5-16,6 2 2 0,-6-2-1 0,4 1 2 16,4-3 0-16,-7 3 0 0,7-3 1 0,0 0-2 15,-8 5 3-15,8-5 7 0,0 0 2 0,-6 2 6 16,6-2 5-16,0 0 4 0,-2 4 6 0,2-4 3 16,0 0 3-16,0 0-4 0,0 0-6 0,0 0 3 15,0 0-1-15,0 0-8 0,25-1 0 16,-14-2-4-16,3 3-4 0,-1-2 2 0,6 2-4 0,0 0-4 15,3-2-2-15,6 0-1 0,-1 4-1 0,-4-1-1 16,6-5 0-16,-8 4 0 0,-21 0 3 0,42 1 2 16,-42-1-2-16,32 2 6 0,-32-2 14 15,0 0 8-15,38 2 9 0,-38-2 10 0,0 0 8 0,26 0 1 16,-26 0 4-16,0 0 8 0,0 0-4 0,0 0 0 16,0 0-10-16,0 0-2 0,0 0-6 0,0 0-8 15,30-1-47-15,-30 1 0 0,0 0 0 0,0 0 0 16,0 0 0-16,0 0 0 0,0 0 0 0,0 0 0 15,0 0 0-15,0 0 0 0,0 0 0 0,0 0 0 16,0 0 0-16,27 3 0 0,-27-3 0 0,0 0 0 16,0 0-127-16,0 0-135 0,0 0-108 0,18 7-116 15,-18-7-135-15,0 0-434 0,0 0-1142 0,0 0 506 16</inkml:trace>
  <inkml:trace contextRef="#ctx0" brushRef="#br0" timeOffset="-1698.46">24850 11755 61 0,'0'-2'75'0,"3"-2"4"0,-3 4-1 0,6-3 16 16,-6 3 14-16,4-6 5 0,-3 5 28 0,3-2 15 15,-4 3 19-15,5-4 15 0,-4 1 12 0,-1 3 7 16,4-7 7-16,-2 5 4 0,-2 2 3 0,2-3 3 16,2 0 11-16,-4 0-15 0,0 3 11 0,4-6-11 15,-4 6-8-15,3-4-5 0,-1 1-10 0,-2 3-7 16,1-3-7-16,-1 3-13 0,5-5-4 0,-5 5-14 15,0 0-11-15,0 0-10 0,0-3-13 0,0 3-4 0,0 0-6 16,0 0 1-16,0 0-8 0,0 14-8 16,-1-9-5-16,-3 2-9 0,3 2-7 0,-1 1-9 15,0 1 4-15,1 0-17 0,-3 1 0 0,4 1-6 16,-4 1-4-16,4-2-9 0,-2 0-3 0,2-2 2 0,0-1-9 16,2-2-1-16,-2 1-1 0,0-2-4 0,0 0 0 15,2 0-3-15,0 0 1 0,-1-2 2 16,2-2-4-16,-3-2-1 0,1 5 1 0,3-4-1 0,-4-1-3 15,0 0 1-15,10 0-3 0,-10 0-22 0,0 0 7 16,9-1-1-16,-9 1 2 0,12-1 0 0,-6 1 1 16,-1 1 6-16,-5-1 0 0,9 0 2 0,-2 0 2 15,0 1 3-15,2 0 2 0,-1 0-4 0,0 1 2 16,-2 0-1-16,5 1-1 0,0-1 2 0,0 1 5 16,-1 2-9-16,1 1 1 0,0-1 1 0,-1 0 0 15,-1 1-3-15,1 0 0 0,-2 1 3 0,-2 0-5 16,0 2 1-16,1-2 1 0,2 2 1 0,-4 0-2 15,-1-1 1-15,-3 3-3 0,3-4 4 0,-1 4-3 16,-2 0-1-16,-1-4 3 0,0 0-1 0,-1 3 1 16,-2-2 0-16,2-1 4 0,-4 2-3 0,-2-1 0 15,2-1 2-15,-5 2-3 0,2-2 5 0,-1-2-7 16,-2 0 3-16,0-1 6 0,-1-1 1 0,-1 1 2 16,3-2 5-16,-1 1-1 0,-1-2-1 0,2-1 0 15,-3 0 0-15,4 0-2 0,3-1 3 0,-1-2-3 16,0 0 1-16,2 0 4 0,1 0-12 0,-3 1 1 15,5 0 0-15,-1-1-2 0,-1 0-9 0,-1-1-10 16,5 4-19-16,-2-6-19 0,-1 3-35 0,3 3-40 16,-1-7-40-16,-2 5-47 0,3 2-45 0,0-5-37 0,0 5-47 15,-1-4-50-15,1 4-64 0,0-8-316 16,0 5-838-16,1-1 370 0</inkml:trace>
  <inkml:trace contextRef="#ctx0" brushRef="#br0" timeOffset="-1363.99">24998 11717 401 0,'-1'-4'397'0,"1"4"1"0,0 0-17 0,1-5-13 15,-1 5-26-15,3-3-16 0,-3 3-14 0,0 0-17 16,10 0-18-16,-10 0-21 0,11 1-17 0,-3 1-11 16,-1 0-15-16,3-2-15 0,0 0-19 0,2 0-17 15,-2 1-13-15,5 1-16 0,-4-1-13 0,5 0-10 16,-3 1-16-16,5-1-5 0,-8 1-10 0,3-3-8 16,0 1-10-16,-3 0-9 0,1 1-16 0,-4-1-19 15,-1-1-28-15,1 1-29 0,-7 0-22 0,7-1-51 16,-7 1-53-16,8-3-30 0,-6 1-29 0,-2 2-37 15,0 0-49-15,0 0-36 0,0 0-42 0,0 0-255 16,-14-3-697-16,12-1 309 0</inkml:trace>
  <inkml:trace contextRef="#ctx0" brushRef="#br0" timeOffset="-682.62">25248 11597 272 0,'-3'-5'290'0,"1"0"-7"0,-1-1 0 0,-1 0-29 16,0 2-11-16,-1 1-13 0,0-3-5 0,-1 2-16 15,-1 0-13-15,-1 0 19 0,-3-1-26 0,2 3 2 16,-2-3-5-16,-1 2 4 0,-2 0-3 0,0 0-6 16,-5 0-6-16,4 0 3 0,-2 2-5 0,-2 0-8 15,-2 0-6-15,4 1-8 0,-1 1-4 0,-1 0-5 16,-1 0-3-16,1 4-3 0,5 1-4 0,-4-2-5 0,-1 3-3 15,2 1-7-15,0 0-4 0,0 1 4 16,2 2-13-16,0 0-9 0,2 1-2 0,-2 1-10 16,3 2-3-16,0-3-2 0,-1 4-1 0,2 0-6 15,-1 2-10-15,3-1-1 0,-1 1-1 0,0 3 0 0,2-2-4 16,-2 4-6-16,2 2 1 0,5-6-9 0,-3 3 4 16,2-1-4-16,3-2-5 0,1 5 0 0,0-4-6 15,1-1-5-15,2 2 3 0,-2-2-5 0,5 1-2 16,1-1-6-16,-3 6 5 0,6-8-9 0,-2 1 5 15,6 3-3-15,-4-4 7 0,4 6-14 0,0-8 2 16,-1 3-2-16,6 0 7 0,-3-4-2 0,4 6 0 16,-1-2-8-16,-1-6 9 0,1-1 3 15,3 3-3-15,-3-7-2 0,7 7-2 0,-6-10 2 0,1 3-6 16,-1-1 4-16,1-3 2 0,0 2 0 0,0-2 4 16,0-2 3-16,1-1-4 0,-3 0 11 0,3-1 1 15,-4 0-6-15,2-1 9 0,2-3 5 0,-4 0-3 16,2 4 6-16,-2-7-2 0,0 3 3 0,-2-1 3 15,1-3 10-15,0-3-30 0,-3 3-20 0,4-1 0 16,-4-1 0-16,1-2 0 0,-2 0 0 0,0 2 0 16,2-3 0-16,-2 0 0 0,0 0 0 0,-2 0 0 15,-2-1 0-15,0 1 0 0,0-2 0 0,0 1 0 16,-6 4 0-16,4-5 0 0,-5 1 0 0,0 3 0 16,-2-1 0-16,0-2 0 0,-2-2 0 0,0 0 0 0,-3-1 0 15,2 1 0-15,-4-1 0 0,1 2 0 16,-1-3 0-16,-2-4 0 0,0-1 0 0,-1 0 0 15,0 3 0-15,2 1 0 0,-1 1 0 0,-1-5 0 0,-1 7 0 16,0-6 0-16,-1 5 0 0,0 2 0 0,-2-6 0 16,-4 3 0-16,5 4 0 0,-5 2 0 0,-2-4 0 15,-3 3 0-15,-3-1 0 0,0 2 0 16,0-1-180-16,-2 8-305 0,-3 1-115 0,-2 0-555 0,4 1-1251 16,-1 4 555-16</inkml:trace>
  <inkml:trace contextRef="#ctx0" brushRef="#br0" timeOffset="52451.57">9632 9214 168 0,'0'0'287'0,"0"0"-24"0,0 0-15 16,0 0-21-16,-3-7-19 0,3 7-13 0,0 0-4 16,0 0-2-16,0 0-9 0,3-3-7 0,-3 3 6 15,0 0-2-15,0 0-3 0,4-2 6 0,-4 2-1 16,0 0 13-16,0 0-9 0,0 0-4 0,0 0 2 15,0 0-7-15,0 0-13 0,0 0-13 0,0 0-13 16,0 0-4-16,0 0-4 0,0 0-1 0,3 7-15 16,-3-7-6-16,2 7-13 0,-2-2-1 0,1-1-10 15,0 2-9-15,1-2-6 0,0 4-8 0,-2-4-8 0,2 3-3 16,0 0-2-16,1 0 14 0,-3-1-5 0,3 0-5 16,0-1-4-16,-1-1-3 0,0 3 0 15,0-4-6-15,0 1-1 0,0-2 7 0,1 1 3 0,-1 2 0 16,-2-5 0-16,4 3 7 0,-4-3 1 0,5 2 2 15,-5-2-4-15,9-1 6 0,-9 1-11 0,9-6-5 16,-4 0-4-16,4-1 0 0,0-3-11 16,0 1-1-16,3-5-1 0,-1-4-1 0,3 3-5 0,7-6-2 15,-5 2-13-15,0 3-15 0,-4 1-26 0,4 1-39 16,-3 2-50-16,-2-2-80 0,-1 6-100 0,-5-2-129 16,-3 1-510-16,1 4-1024 0,-3 0 454 0</inkml:trace>
  <inkml:trace contextRef="#ctx0" brushRef="#br0" timeOffset="59385.39">11229 11119 73 0,'0'0'278'0,"0"0"-10"0,-6-2-15 0,6 2-13 16,0 0-21-16,0 0-9 0,0 0-19 0,0 0-6 15,0 0-13-15,0 0-9 0,0 0-6 0,0 0-4 16,0 0-4-16,0 0 0 0,0 0-3 0,0 0-3 16,-4-3-5-16,4 3 2 0,0 0-4 0,0 0 0 0,0 0-8 15,0 0-8-15,0 0-3 0,0 0-3 16,0 0-10-16,0 0 0 0,0 0-7 0,0 0-11 0,0 0-7 15,0 0-2-15,0 0-5 0,0 0 2 0,0 0-8 16,0 0-6-16,15-2-1 0,-15 2-3 0,12 0-2 16,-4 1-8-16,-1-2-3 0,2-1-5 0,0 2-5 15,4 2-2-15,-2-4 3 0,1 2-9 0,1 2 0 16,-3-2-4-16,4 0-1 0,-1 0-3 0,-3 0-5 16,1 0 1-16,-3 1 7 0,-1 0-10 0,0-2 2 15,2 2-4-15,-2-1-4 0,-1 0 2 0,-6 0-7 16,9 0-10-16,-9 0-9 0,0 0-6 0,7 0-12 15,-7 0-18-15,0 0-14 0,0 0-27 0,0 0-21 16,0 0-16-16,0 0-14 0,0 0-12 0,0 0-18 16,-20-2-6-16,11 3-8 0,-5 0-2 0,5 0 1 15,-4 1 6-15,2-2 13 0,-2 1 17 0,-1 0 8 16,3 0 12-16,-2 1 13 0,-1 1 16 0,2-2 6 16,-2 0 13-16,4 0 12 0,-4 1 13 0,5 0 12 15,0 1 11-15,1-1 18 0,-2-1 9 0,1 0 14 16,3 0 10-16,1 1 11 0,-3 0 6 0,4-1 13 0,4-1 6 15,-9 1 11-15,9-1 4 0,-6 0 1 0,6 0 4 16,0 0 4-16,0 0 2 0,-7 1 0 0,7-1 4 16,-6 2-1-16,6-2 7 0,0 0 5 0,0 0 4 15,0 0 3-15,0 0-3 0,-1 4 3 0,1-4 4 16,0 0 4-16,0 0 6 0,0 0-5 0,0 0 1 16,0 0-1-16,11 2 3 0,-11-2-5 0,0 0 2 15,12 0-2-15,-6 0 4 0,-6 0-4 0,10 2-3 16,1-3-9-16,-4 2-6 0,1-1-2 0,3-1-10 15,-2-1-6-15,3 2-3 0,3 0-8 0,-3 1-6 16,-1-2-3-16,7 0-6 0,-6 2-1 0,-1-1-6 16,-1 0-1-16,3 1-3 0,-3-2-5 0,2 0-3 15,-1 1-2-15,-4 0 0 0,0 0 2 0,2 1-8 0,-4-1 1 16,3 0-3-16,-8 0-3 0,7 0-7 16,-7 0-7-16,6 1-6 0,-6-1-4 0,6 1-11 15,-6-1-14-15,0 0-13 0,0 0-27 0,0 0-16 0,0 0-27 16,0 0-17-16,0 0-18 0,0 0-17 0,0 0-27 15,0 0-30-15,0 0-48 0,0 0-52 16,0 0-300-16,0 0-686 0,-18-5 304 0</inkml:trace>
  <inkml:trace contextRef="#ctx0" brushRef="#br0" timeOffset="59768.31">11201 11179 229 0,'-9'0'289'0,"9"0"-11"0,0 0-21 15,0 0-20-15,0 0-16 0,0 0-11 0,0 0-11 16,0 0-11-16,0 0-7 0,0 0-14 0,0 0 0 16,22 0-3-16,-22 0-13 0,9 0 1 0,-9 0-10 15,10 0 0-15,-10 0 0 0,10-1-9 0,-2 1-6 16,-8 0-5-16,14-3 0 0,-6 3-11 0,2-1-16 0,0 0-1 15,2 1-13-15,-2-1-3 0,1 0-9 0,1-1-6 16,1 2-6-16,-2 0-3 0,0-1-9 16,0 1-1-16,-1-3-1 0,-3 3-6 0,0 0 4 0,2-1-5 15,-2 1 1-15,-1-1 5 0,-6 1 7 0,9-1 3 16,-9 1 5-16,7-1 4 0,-7 1 1 0,8 0 2 16,-8 0-3-16,4-1-3 0,-4 1-6 0,0 0-5 15,0 0-5-15,0 0-5 0,0 0-9 0,0 0-19 16,0 0-27-16,0 0-31 0,8 1-49 0,-8-1-49 15,0 0-56-15,0 0-80 0,0 0-98 0,0 0-378 16,0 0-820-16,0 0 363 0</inkml:trace>
  <inkml:trace contextRef="#ctx0" brushRef="#br0" timeOffset="65918.23">16530 15039 114 0,'-6'-5'184'0,"-1"2"-22"15,-3-5-13-15,3 4-10 0,-3-4-12 0,-2 0-17 16,2-5-14-16,-3-1-20 0,-1-2-34 16,-6-4-28-16,2-2-50 0,-1-2-34 0,-2-1-115 0,-3-4-200 15,-7-10 89-15</inkml:trace>
  <inkml:trace contextRef="#ctx0" brushRef="#br0" timeOffset="71351.53">11197 11786 13 0,'0'0'191'0,"0"0"-15"0,-5-3-5 0,5 3-12 16,0 0-13-16,0 0-11 0,-1-4-14 0,1 4-7 15,0 0-13-15,0 0-5 0,0 0-10 16,0 0-10-16,0 0-7 0,0 0-1 0,0 0-3 0,0 0-2 15,0 0-6-15,0 0 1 0,-4-3-6 0,4 3-5 16,0 0-4-16,0 0-7 0,0 0 0 0,0 0-2 16,0 0-6-16,0 0-3 0,-11 2-5 0,11-2-5 15,0 0-9-15,0 0-5 0,0 0-1 0,0 0-6 16,0 0-6-16,0 0-1 0,-6 4-3 0,6-4-4 16,0 0 3-16,0 0 0 0,0 0-2 0,0 0 3 15,0 0 2-15,-1 3-3 0,1-3-3 0,0 0 3 16,-2 5 1-16,0-3 5 0,2-2 0 0,-5 4 0 15,3 0-1-15,-1-1 4 0,1 1-1 0,-2 0 4 16,1 2 2-16,-2-2 2 0,1 2 2 0,2 3-3 16,-3-4 0-16,2 4 6 0,1-1-4 0,0 2 4 15,1-3-3-15,1 1-1 0,1 2 1 0,1-2 1 16,-1 3-1-16,1-1-1 0,1-4-5 0,1 1-2 16,2 1 0-16,-2-1-1 0,4 0 2 0,-3-3-9 0,5 0-2 15,-2-1 3-15,-2-1-1 0,3-1 1 16,1 1-5-16,-3-3 1 0,0 1-1 0,1-1-1 15,0-1 1-15,-1-1 2 0,-2 1 12 0,3-2-3 0,-4 1 2 16,2-2 0-16,-2 0 3 0,0-1 4 0,-3 1-2 16,-1-2 1-16,0 0-2 0,0 1 7 0,0-5-5 15,-1 2 0-15,-2 0 2 0,1 0-1 0,-1 0 0 16,-3-2-3-16,2 4 1 0,-1-1-6 0,1 1-10 16,-5-2-2-16,4 3-7 0,-3 2-10 0,2-3-15 15,-2 5-14-15,3-1-43 0,-5 2-135 0,0 1-263 16,-1 3 118-16</inkml:trace>
  <inkml:trace contextRef="#ctx0" brushRef="#br0" timeOffset="71803.08">11493 11558 42 0,'6'5'192'0,"-6"-5"-13"0,3 7-16 0,-6-2-13 0,3 1-14 0,3 3-10 0,-6 4-14 16,3 1-5-16,0 2-6 0,0 1-13 0,0 1-5 15,3 2-8-15,-3 0-9 0,2 7-5 16,-2-1-8-16,3 0-5 0,-3 2-9 0,0-3 0 15,0 3-6-15,-3-2-8 0,6 1-6 0,-2-2-8 0,0 0-3 16,-1-5-8-16,0 1-7 0,3-1-4 0,-2 4-7 16,3-4-13-16,-3-3-13 0,0 1-14 0,2-2-25 15,0-4-8-15,-2 2-22 0,1-5-36 0,1 2-77 16,1-1-243-16,-3-3 108 0</inkml:trace>
  <inkml:trace contextRef="#ctx0" brushRef="#br0" timeOffset="72401.25">11835 11794 53 0,'0'-7'156'0,"0"0"-12"0,-4-1-15 0,3 1-14 15,-3-2-9-15,2 3-2 0,-2 0-15 0,0 0-4 16,0 0-6-16,-2 2-6 0,2 0-7 0,-1 0-13 0,0 1-4 16,-1 1-7-16,-2 1-5 0,1 0-3 15,7 1-3-15,-13 5-4 0,7-3-5 0,0 2 1 16,-2 0-2-16,3 3-5 0,-3-2 1 0,6 2-6 0,-6-1 4 15,7-1-3-15,-3 3-4 0,4-1-2 16,-4 0-6-16,4-1-6 0,0 1 5 0,0 0-12 16,3 0 0-16,-2-2 2 0,4 4 2 0,-1-3 0 15,-2 2 3-15,2-4-8 0,0 3 3 0,1-3 8 0,-1 1-4 16,2-2-1-16,1 1-4 0,-2-1-2 0,0 2 0 16,0 0 2-16,0-1 2 0,2-1-6 0,0 2 3 15,0-1 5-15,0 1-6 0,-1-1 0 0,1 0 1 16,-2 1 3-16,0 0-5 0,0-2 5 0,1 2-2 15,-3-2 0-15,1 1-4 0,1 1-3 0,-1-2 1 16,-1 2-15-16,-3 0 11 0,2 0-9 0,-2-2 6 16,0 2 4-16,0-1 3 0,0 0 6 0,-2-1-4 15,-1 1 15-15,-1-2 1 0,2 3 3 16,-3-2 7-16,0-2 11 0,-1 0 5 0,0 0 5 0,1 0 2 16,5-1 7-16,-13-1 1 0,5-1 1 0,2 1 2 15,-5-5 0-15,4 3 0 0,2-2 2 0,0 0-4 16,0-2-8-16,0-2 2 0,0 0-2 0,2 0-5 15,2-1-9-15,0-1-1 0,3-6-5 0,2 6-17 16,5-6-19-16,0 2-29 0,2-1-57 0,2 1-151 16,1 0-280-16,5-3 125 0</inkml:trace>
  <inkml:trace contextRef="#ctx0" brushRef="#br0" timeOffset="79818.59">26586 12460 257 0,'0'0'446'15,"0"0"-20"-15,-7 1-12 0,7-1-12 16,0 0-13-16,0 0-15 0,0 0-18 0,0 0-19 0,0 0-18 15,0 0-22-15,0 0-26 0,0 0-21 0,0 0-25 16,0 0-24-16,0 0-20 0,0 0-23 0,0 0-48 16,27-5-55-16,-14 4-69 0,6-1-59 0,4-3-61 15,-2 2-56-15,8 2-56 0,-1-3-66 0,4 2-68 16,-4 1-307-16,6-3-743 0,-4 4 328 0</inkml:trace>
  <inkml:trace contextRef="#ctx0" brushRef="#br0" timeOffset="79989.89">27441 12439 384 0,'6'0'441'0,"1"-1"-16"15,-1 0-20-15,0 2-24 0,3-2-28 0,-3 0-34 16,0-2-32-16,5 3-21 0,-2-2-33 0,5 1-30 16,3 0-33-16,-3-1-56 0,4-2-72 0,2 2-62 15,1 1-58-15,-2-1-72 0,10 0-77 0,3 1-77 16,-10-1-237-16,7 3-586 0,1-2 260 0</inkml:trace>
  <inkml:trace contextRef="#ctx0" brushRef="#br0" timeOffset="80135.16">28224 12411 11 0,'7'0'419'0,"-1"-1"-31"0,0 1-32 0,2-3-38 15,3 1-30-15,0 0-26 0,4 2-38 0,-2-2-32 16,7 1-65-16,7-3-72 0,0 4-80 0,-4-2-84 15,5-3-88-15,-5 5-189 0,5-2-416 0,3 1 185 16</inkml:trace>
  <inkml:trace contextRef="#ctx0" brushRef="#br0" timeOffset="80301.14">29178 12478 53 0,'5'2'462'0,"-5"-2"-40"0,7 2-41 16,-7-2-36-16,9 0-40 0,-9 0-46 0,14 0-61 16,-5-2-46-16,-1 1-79 0,2 1-76 0,0-1-92 15,3-1-84-15,0 1-217 0,2 1-428 0,-1 0 189 16</inkml:trace>
  <inkml:trace contextRef="#ctx0" brushRef="#br0" timeOffset="82801.2">22825 12989 153 0,'0'0'342'0,"0"0"-10"0,0 0-19 0,0 0-20 15,0 0-17-15,0 0-11 0,-3 12-15 0,2-8-9 0,1-4-15 16,1 8-9-16,-1-3-13 0,1-1-3 0,1-1-15 16,-1 2-2-16,-1-5-2 0,4 6-9 0,-2-4-4 15,0 1-7-15,-2-3-1 0,0 0-12 0,0 0-8 16,12-7-11-16,-9 5-8 0,1-1-6 0,-2-2-17 15,1 0-8-15,1-2-12 0,-4 0-4 0,1 0-8 16,-3 0-8-16,-2 2-5 0,-3-4-10 0,-1 3-6 16,-2 0 1-16,-5 1 4 0,-3-1-16 0,0 3-2 15,-1-1-6-15,0 4 1 0,-3 1-2 0,2 5-1 16,2-2-2-16,-1 2-1 0,2 5 1 0,2-2 1 16,-1 2 0-16,7 2 1 0,0 3 1 0,4-4-2 15,-1 3 1-15,5-1 3 0,1 1 0 0,5 1-1 16,0-1-20-16,3 0-3 0,3-1 1 0,0-1 2 15,4-2 2-15,1 0-3 0,-2 1 2 0,3-2-3 0,0 2 2 16,-1-2 1-16,0 0-2 0,1 1-4 16,0 1 3-16,-3-1-6 0,-2 2-2 0,1-1-1 15,-2-2 5-15,-3 1-5 0,-2-1 0 0,0 1 0 16,-3-2 0-16,-3 0 0 0,-2 1 3 0,1-1 2 0,-3 2-2 16,-2-3-1-16,-2 1 8 0,-2-2-1 0,-3 0 2 15,-1-2-3-15,-2 1 10 0,-4-1 12 16,1-2 6-16,0-1 7 0,1-2 5 0,-2 0 2 15,2 0-2-15,3 0 1 0,2-3-5 0,1-2-1 0,1 2-5 16,4-2-25-16,1 0-41 0,1-1-55 0,4 0-82 16,2 0-81-16,4-1-68 0,1 1-88 15,5-1-427-15,5 1-910 0,2 1 403 0</inkml:trace>
  <inkml:trace contextRef="#ctx0" brushRef="#br0" timeOffset="83251.68">23118 13344 233 0,'3'-4'463'0,"-3"4"-8"0,0-4-7 0,0 4-18 0,5-5-30 0,-1 3-42 0,3-1-35 16,5 1-29-16,1-1-34 0,5 0-28 0,0 0-23 16,2 1-19-16,8-2-20 0,3 2-13 0,-3 0-20 15,1-3-21-15,-7 3-19 0,5-1-20 0,-4-1-14 16,-4 1-13-16,-1-3-15 0,-1 1-10 0,-2-2-10 15,-2 1-4-15,-5 0-11 0,-2-2-3 0,-2 1-4 16,-3 1 0-16,-2-1-1 0,0 0 2 0,-6-1 0 16,-2 2 0-16,-2-3 1 0,-1 2 0 0,-3-2 15 15,-2 5 6-15,-2-2 19 0,6 3 15 0,3-2 10 16,-4 3 13-16,1 1 1 0,1-1 5 0,4 2-6 0,0 0 0 16,8 0 5-16,-9 1 2 0,5 1-1 15,4-2 4-15,4 7-3 0,1-5-9 0,6 4-8 16,0-1-3-16,4 3-9 0,2-2-6 0,5 1 0 15,-2 0-11-15,-2 2-3 0,1-1 6 0,0-1-10 0,-1 0-4 16,-1 2-6-16,-4-3-2 0,-4-1-2 16,-1 2-1-16,0 0-4 0,1-1 0 0,-5 0-2 15,-3 0-5-15,1-1 5 0,1 3 0 0,-9 0-3 16,2 0 0-16,-4 1 3 0,3 0-2 0,-4-1-1 0,-3 2-4 16,3-2-21-16,-7 3-15 0,2 0-24 0,2 0-39 15,1-2-35-15,4-1-30 0,-1 0-38 16,2-1-31-16,2 0-37 0,0 0-36 0,3 1-39 15,2-5-48-15,2 2-350 0,2-3-805 0,2 0 356 0</inkml:trace>
  <inkml:trace contextRef="#ctx0" brushRef="#br0" timeOffset="83685.12">24150 13193 3117 0,'5'-2'335'0,"-2"0"-127"0,2-3-44 0,-3 3-13 0,-2 2-21 16,4-4-10-16,-4 4 4 0,0 0-8 0,0 0-16 16,0 0 0-16,5 6-1 0,-4-1-4 0,-1-5-1 15,2 8-8-15,-2-2-6 0,1-3-6 0,0 3-3 16,-1-2-2-16,2 1-8 0,-1-2-3 0,0 1-3 16,-1-4 1-16,3 5 5 0,-1-4 2 0,-2-1-2 15,0 0-3-15,0 0-5 0,12-5-7 0,-10-1-4 16,2 1-6-16,-3-1-4 0,3-1-2 0,-2-2-1 15,-2 2-2-15,0-4-4 0,-2 4-1 0,0-5-4 16,-5 1-6-16,2 6 3 0,-4-5-1 0,-1 3 3 16,-3-3 6-16,1 5 4 0,-5 4-1 0,-1-1 4 15,0 4 5-15,0-1 7 0,-1 4 5 0,1 4 6 16,2 2 6-16,0-1 1 0,-2 8 0 0,5-4 9 0,1 1-8 16,2 2-2-16,4 0 6 0,0-1-8 15,2 2 0-15,4 0-5 0,3 0-7 0,2-1-1 16,1 0-6-16,5-2-1 0,1-1-10 0,4-2 4 0,0 0-1 15,2-2-8-15,9 0-2 0,0-2-9 0,0-2-12 16,-6-3-9-16,-1 1-11 0,1-3-18 0,0-2-29 16,-1 1-28-16,-1-5-39 0,-1 3-38 15,0-4-55-15,-3 1-66 0,-2 0-50 0,-4 1-63 0,5-1-73 16,-4 1-373-16,1 0-922 0,0 1 408 0</inkml:trace>
  <inkml:trace contextRef="#ctx0" brushRef="#br0" timeOffset="84135.05">24844 13247 2 0,'6'-10'414'0,"1"3"12"0,-3 1-4 0,-1 0-3 0,1 3-7 16,1-2-25-16,-1 3-28 0,-4 2-27 0,5 0-25 15,-5 0-25-15,8 4-21 0,-7 2-14 0,3 0-20 16,-4 4-15-16,0 1-17 0,1 2-19 0,-2-2-16 15,1 4-14-15,0-1-16 0,0 4-13 0,0-2-14 16,0-4-10-16,0 1-8 0,1-2-7 0,3 0-3 16,-3-3-7-16,3 2-7 0,-3-2-7 0,6-1-6 15,-2-4 1-15,3 0-6 0,-1-1-6 0,5-2 0 16,-4-1-5-16,3 0-2 0,1-3-6 0,0 0 0 16,4-4-4-16,0 0 0 0,0-2 9 0,0-2 6 15,0 0 8-15,1 0 1 0,9-6 1 0,-11 6 10 16,3-1 4-16,-1 1 9 0,1-1 4 0,-5 6-6 15,1-2 4-15,-2 4-5 0,-1 1 1 0,0 2-13 16,-1 2-4-16,1 1-4 0,-4 3-5 0,3-1-5 16,-3 5-5-16,-1 1 3 0,1 1-6 0,0 5-1 15,-2-4-6-15,-1 4-3 0,1 0 0 0,-3 1-1 16,0-4-3-16,-2 1 2 0,4-1-4 0,-4 1-26 16,1-3-3-16,-1 1-18 0,0-2-13 0,0-2-18 15,-1 1-23-15,1-2-20 0,-2 0-28 0,0-1-23 16,-2-2-33-16,0-1-38 0,4-2-34 0,-7 0-32 15,7 0-34-15,-13-2-51 0,5-1-55 0,-3-5-388 0,-3-1-893 16,1-1 395-16</inkml:trace>
  <inkml:trace contextRef="#ctx0" brushRef="#br0" timeOffset="84301.35">24813 12909 12 0,'-5'-4'381'0,"-1"0"-27"0,2 1-30 0,1-2-31 0,1 2-28 0,2 3-28 16,0-4-28-16,-2 0-34 0,2 4-69 0,0 0-91 15,0 0-106-15,0 0-126 0,0 0-128 16,0 0-372-16,0 0 166 0</inkml:trace>
  <inkml:trace contextRef="#ctx0" brushRef="#br0" timeOffset="85835.1">25796 13026 129 0,'1'-11'435'0,"2"1"-6"0,-3-1 5 15,0 4-6-15,0-1-16 0,0 4-24 0,1 0-31 16,-2-2-36-16,1 6-28 0,0 0-11 0,0 0-8 16,0 0-5-16,10 25-1 0,-6 0 0 0,0 3-3 15,0 1-13-15,1 6-23 0,-3 1 5 0,6 13-18 16,-4-1-16-16,0 0-14 0,-1 1-20 0,6-3-18 15,-4 1-14-15,-1-12-15 0,1 0-8 0,-1 0-15 16,1 0-3-16,2-3-11 0,-4 3-49 0,3-5-28 16,-2-1-36-16,-1-4-32 0,1 1-34 0,-1-9-36 15,-1-6-43-15,0 0-39 0,-1-1-32 0,-1-4-33 16,0-5-34-16,0-1-61 0,0 0-60 0,0 0-67 0,-9-17-280 16,5 6-846-16,-1-8 374 0</inkml:trace>
  <inkml:trace contextRef="#ctx0" brushRef="#br0" timeOffset="86101.42">25985 13199 233 0,'1'-5'362'0,"5"0"-12"0,-4-1-28 0,3 2-31 16,-1 0-17-16,2 3-22 0,-2-1-13 0,5-1-24 0,0 5-17 16,4-1-17-16,-3 2-18 0,3 2-19 0,2 2-17 15,-4 2-10-15,0-2-12 0,2 5-18 16,-3 1-1-16,-1 1-13 0,-3 2-5 0,-2-1-6 15,-1 1-5-15,-6 0 6 0,1-3-20 0,-6 1-3 16,-3 1 3-16,0-2 5 0,-4-1-17 0,0 0 0 0,-3 0-8 16,1-3-2-16,-1-1 17 0,4-1-16 0,0-1-6 15,3-2-1-15,0-3 12 0,5 0-18 0,-2 0-17 16,8-1-35-16,-5-3-43 0,5 3-45 0,4-9-40 16,1 4-43-16,5 1-35 0,4-7-32 0,4 3-38 15,0 0-177-15,0 0-537 0,8-2 238 0</inkml:trace>
  <inkml:trace contextRef="#ctx0" brushRef="#br0" timeOffset="87168.11">26310 13293 97 0,'12'-5'272'0,"-3"0"10"0,-1 4 10 16,-1-2-5-16,0 2 10 0,-7 1-10 0,8-3 0 15,-8 3-3-15,6-3-11 0,-6 3-7 0,0 0-16 16,2 6-8-16,-2-6-15 0,-2 8-15 0,2 0-13 16,-5-2-17-16,3 5-15 0,-2-3-15 0,-4 6-11 15,4-4-18-15,1 0-12 0,0 1-8 0,2-3-15 16,1 2-4-16,1-3-7 0,-1-1-12 0,3 0-1 15,2 0-9-15,-2-1-7 0,1-3 1 0,3 0-5 16,-2 0-6-16,-5-2-6 0,11-3-2 0,-2 1-3 16,0-4-3-16,-2 0-1 0,0-1-1 0,2-3-5 15,-4-1 0-15,0-3-6 0,-1-4 2 0,-1 0-5 16,-2-1-3-16,-1 1-3 0,-4 1 0 0,3 0 1 16,-5 7-1-16,-1 0 1 0,-7-3 0 0,6 8-2 15,-1 0 0-15,-3 2-1 0,5 2 1 0,-2 0-2 16,2 3 0-16,-3 4 4 0,3 1-3 0,1 0 1 15,2 1 1-15,1 3 0 0,6-1-1 0,-3 3 2 16,4-2-1-16,1 1 3 0,1 0 1 0,8-1-4 16,0 1-1-16,2-4 0 0,2 0 6 0,2-2-5 15,0 0-2-15,1-5-1 0,7 2-2 0,-5-6-1 16,-1 1 0-16,3-1 3 0,-2-3-1 0,4-1-1 16,-3-1 3-16,-6-2-8 0,5-4 9 0,-6 2-3 0,-2-2 3 15,-2 3-1-15,0-3 2 0,-3 2-1 16,-2 2 0-16,-2-1 2 0,-1 1-2 0,-4 2 5 15,2-2-2-15,-4 6-1 0,1-1-2 0,0 2 2 16,-4 0-2-16,4 3 3 0,-9-2-1 0,9 2-1 16,0 0-2-16,-14 5 1 0,13 0 5 0,-3 0-4 0,2 0-4 15,2 2 4-15,3 0-2 0,0 0 1 0,3 3-2 16,2-1 3-16,1 1 1 0,2 3-3 0,3-3 1 16,0 1 2-16,1 0-3 0,0-2 0 15,1 3-2-15,-2-2 3 0,-1-2-1 0,0 1 1 0,0 1-1 16,-3-2-5-16,-1 1 0 0,-3-2-6 0,-2 4 4 15,2-5-7-15,-2 1 4 0,-3 0 5 16,-1 1 0-16,-1-2 2 0,-1 1-1 0,-3-1 0 16,-2 3 2-16,2-4 1 0,0 0 0 0,-3 0 4 0,2-2 0 15,-2 0 3-15,3-2 4 0,0 1 4 0,1 1 1 16,4-3 5-16,-9 0-2 0,9 0 1 0,0 0-4 16,0 0 0-16,4-9-5 0,0 6-1 0,-2-3-1 15,6-2-2-15,4-1-9 0,0-2 1 0,1 0-9 16,8-6-5-16,0 0-3 0,-3-1 2 0,3 0 2 15,4 0 0-15,-5 1 1 0,1-4 0 0,-2 1-1 16,-2 8 3-16,-4-3 3 0,-3 2 1 0,-5 4 3 16,2-2 8-16,-2 3 11 0,-5 1 5 0,1 0 6 15,-1 1-2-15,-4 1 2 0,2 2 2 16,-5-1-1-16,1 3 5 0,6 1 1 0,-14 3 0 0,5 0-5 16,-2 2-1-16,6 0-1 0,0 3 2 0,-1 1-2 15,2-4-1-15,0 5 1 0,4 1-2 0,1-3-4 16,2 4-2-16,2-2-1 0,0 1 0 0,4-1 0 15,0-3-3-15,5 4-2 0,0 1 1 0,-1-4-4 16,5 2 1-16,-4-3-4 0,-3-2 2 0,2 2 0 16,2 1-2-16,-4-3-1 0,0 1 1 0,-4-1 1 15,0-2-3-15,0 5 0 0,-5-3-3 0,4 0 3 16,-4 1 6-16,-2 1 2 0,0-1 0 0,1 2 1 16,-2-4 1-16,-3 2 1 0,0 2-1 0,-1-5-3 15,-3 4 2-15,-2-3-4 0,1-1 3 0,3 0-2 0,-2-2 4 16,1 0 7-16,0-1-3 0,7 0 9 15,-10-1 2-15,5-1-1 0,1 0-7 0,0-2-2 16,3-2-2-16,1 0-4 0,4 0 0 0,2-5 2 16,-1 0-5-16,6-3 0 0,1 1-3 0,1-1 0 0,-1 0 1 15,4 2-3-15,-2 1-2 0,2 2-1 16,0 0 7-16,-2 5-8 0,-1-2 0 0,-3 5 2 16,3 0-6-16,-1 3 3 0,-2 1-4 0,-1 3 5 15,-2 1 4-15,4 3-4 0,-5 0 2 0,0 5-3 0,-2-2 0 16,1 2 0-16,2 0 0 0,-5 3-2 0,3-5-2 15,-2-1-10-15,2 3-19 0,-2-2-17 0,1-3-32 16,-2-2-23-16,-1-2-48 0,6-2-39 16,-4-2-50-16,3-2-54 0,-6 0-59 0,11-3-58 0,1-4-66 15,-5-2-268-15,1-1-810 0,-2-6 359 0</inkml:trace>
  <inkml:trace contextRef="#ctx0" brushRef="#br0" timeOffset="87318.09">27636 13051 228 0,'-1'-9'380'0,"0"1"-3"0,0 2-18 0,-2 2-37 0,0 0-19 16,3 4-23-16,0 0-34 0,0 0-19 0,0 0-21 16,-7 14-19-16,8-5-55 0,4 1-58 0,2 1-62 15,1 3-50-15,4 0-52 0,0 3-64 0,3-5-59 16,5 4-260-16,-6-7-513 0,3 0 226 0</inkml:trace>
  <inkml:trace contextRef="#ctx0" brushRef="#br0" timeOffset="88052.03">27915 13111 182 0,'10'-14'303'15,"-3"0"23"-15,-4 2 10 0,1 0 4 0,-2 1 21 16,0 0 15-16,-2 2 14 0,0 1 4 0,0 1-15 16,0 2-21-16,0 2-20 0,0 3-12 0,0 0-5 15,0 0-7-15,-17 11-11 0,10 3-16 0,-1 3-26 16,0 1-27-16,3 8-19 0,-1-3-17 0,-2 4-23 16,3 1-15-16,3-3-23 0,0 0 0 0,0 1-27 15,0-7-8-15,4-1-1 0,0 0-22 0,0-4-15 16,-1 0-22-16,3-3-7 0,-2-2-11 0,3 1-6 15,-3-4 0-15,1-2-4 0,1 0 5 0,0-3-7 16,1-1-3-16,-5 0-8 0,14-6 7 0,-9 1-1 16,3 0-7-16,1-4 9 0,2 1-6 0,-3 0 2 15,1 0 7-15,1 2-12 0,-3 0 7 0,-2 1-2 16,4 1-5-16,-4-1 6 0,5 4-9 0,-3 1 3 16,-7 0-1-16,11 3-1 0,-6 3 0 0,1 1 7 15,1 2-7-15,-1-1-2 0,0 3 2 0,-3-1-2 16,4 3-15-16,-6 0 0 0,1 1-14 0,-2-2-5 15,0-1-8-15,-2 1-4 0,-3-1-5 0,1-1-2 0,-1 0 2 16,-3-2 1-16,3 1 4 0,0-4 1 16,-3-1-2-16,5 0 8 0,-4-1-16 0,5-1-3 15,-5-1-8-15,3 0-7 0,4-1-12 0,0 0-11 16,-7-8-20-16,8 4-27 0,3-3-22 0,2-1-14 0,6-7-20 16,2-1-10-16,5-6-5 0,1 2 2 15,5-5 2-15,-4-1 8 0,10-11 13 0,0-1 9 16,-2-3 15-16,2 4 21 0,-7 8 16 0,-5 0 30 15,-1 4 28-15,1-2 33 0,-10 11 30 0,0-1 32 16,0 6 47-16,-4 0 33 0,-1 5 3 0,-3 0 11 0,-1 0 2 16,-1 4 15-16,1 2 1 0,0 0 10 0,-13 8 5 15,3 3 8-15,1 4 2 0,-2 3-5 0,-3 7 3 16,5 3-12-16,0-1-8 0,-3-1-11 16,6 2-11-16,1-1-15 0,2 0-10 0,3 0 1 0,-1-2-14 15,3 1-5-15,3-8-10 0,2 1-5 0,4-2-4 16,0-3-4-16,3 0-6 0,2-3-3 0,2-1 0 15,0-5-5-15,1-2-2 0,-2-3-6 0,2-2-2 16,-1-2-4-16,-1-4 1 0,-3 0 2 0,1-4-11 16,-3-3 2-16,-2-2 3 0,1-5-6 0,-2-3 1 15,-4 7 1-15,2-2 4 0,-4 2 12 0,-5 5 8 16,1 1 5-16,-3 0 8 0,-1 3-9 0,0 4-7 16,-2 0 0-16,1 2 0 0,-2 6-1 0,-3 2 6 15,0-2 4-15,-3 8 0 0,7 0-10 0,-2 3 23 16,1 3-21-16,-1 1 5 0,8 0-12 0,1 0 0 15,1-1-7-15,7 0 1 0,-1 0 4 0,5-2-13 16,1-1-26-16,2-3-22 0,4-1-35 0,0-3-40 16,1 0-47-16,1-2-53 0,-1-4-49 0,2-2-66 15,0-2-56-15,-4-5-61 0,4 2-66 0,-6-3-382 16,7-5-965-16,0-1 427 0</inkml:trace>
  <inkml:trace contextRef="#ctx0" brushRef="#br0" timeOffset="88668.13">29350 13291 82 0,'14'-11'405'0,"-4"4"-38"0,1-5-19 0,1-2-7 0,-3 4-7 16,-2 0-10-16,1-5-4 0,0 1-1 15,-3-1-19-15,-1 5 0 0,-4-1-10 0,4 0-8 16,-6 0-15-16,0 4-22 0,-2 2-21 0,-1 2-17 15,-3 1-13-15,-5 4-16 0,-4 1-12 0,-2 6-12 16,0 0-12-16,-4 7-10 0,2 2-14 0,5-4-12 16,-1 7-4-16,-1-1-14 0,7-3-6 0,3 0-10 15,0 0-4-15,1 1-7 0,5-1-12 0,2-6 11 0,0 0-12 16,4-3-4-16,3 1-4 0,0-2 2 16,2-3-12-16,1-2-3 0,3-3 0 0,6-2-1 15,-2-1-4-15,-2-2-2 0,2-2-3 0,-2-1 11 16,0-1 6-16,-2 0 3 0,1-4-2 0,-3 2 5 0,0-2-6 15,-1 1 8-15,-1 2 4 0,-4-1-1 0,3 2 1 16,-3 6-4-16,1-2-10 0,-2-1-11 16,0 4-13-16,-1 2 11 0,-3 1-4 0,0 0-4 0,5 7 4 15,-4-1-5-15,-2 1 3 0,1 1-1 0,0 3-7 16,0 0-6-16,-3 0 14 0,3-1-17 0,3 0-2 16,-2 1 2-16,3-2-10 0,-3-1 6 0,4-2 2 15,-1-2-2-15,-1 2 6 0,3-4-2 16,-1 0-5-16,3 0 10 0,5-5-6 0,-6 2 7 0,4-4-7 15,3 1 1-15,-3 0 2 0,6-4-4 0,-2-1 11 16,2 0-2-16,1-3 1 0,-2 0-2 0,-3 2 0 16,2-1 5-16,-3 3 5 0,-1 0 1 0,-2 2 4 15,2 2-4-15,0 0 2 0,-2 2-6 0,1 2-3 16,-2 1 3-16,2 2-3 0,-2 3 5 0,-2 1-8 16,2 3 8-16,-1 1-1 0,2 4-3 0,-3 1-9 15,-2 1 9-15,-1-1-3 0,4-1 0 0,-6-3-4 16,-1 1-12-16,-1-2-8 0,-1 0-10 0,-1-1-12 15,-1 0-16-15,-3-4-17 0,-2 3-26 0,0-4-32 16,-1-1-36-16,4-1-42 0,-1-1-43 0,1-1-52 16,-2 0-46-16,3-1-57 0,5 0-60 0,-5-5-386 15,5 5-925-15,0 0 410 0</inkml:trace>
  <inkml:trace contextRef="#ctx0" brushRef="#br0" timeOffset="89735.04">30256 13011 380 0,'10'-10'397'16,"-4"2"20"-16,1-1 17 0,-3 4-6 0,-1 2-14 16,-1-1-36-16,3 1-20 0,-5 3-7 0,0 0-7 15,0 0-19-15,-5 20-16 0,5-3-24 0,-5 7-15 16,1 2-25-16,0 3-28 0,2 1-20 0,1 1-20 16,-1 1-16-16,2-2-14 0,2-2-23 0,0 1-10 15,1-3-9-15,3-6-19 0,2-1-23 0,-1-3-9 16,-3-4-6-16,1-3-9 0,7-1-9 0,-5-1-10 0,5-4-3 15,-2-1-8-15,3-3-6 0,-3-2 28 0,3-2-7 16,0-6-6-16,-2-1 0 0,7-7-6 16,-6 4-2-16,7-11-3 0,-6 0 7 0,3-3-7 15,0 1-4-15,0-5 8 0,-2 0-3 0,8-12 1 0,-12 13-2 16,4 2 15-16,-2 4 18 0,-6 7-4 0,-1 1 17 16,0 4 6-16,-2 4-9 0,0 4-11 0,-3 2 3 15,0 4-7-15,0 0 6 0,0 0-1 16,-4 31-6-16,-3-7 0 0,2 7 0 0,0-2-4 0,1 3-5 15,4 1-3-15,0 0 6 0,4 1-3 0,-1-4-9 16,2 1-1-16,-3-3-20 0,6-2 15 0,-2-8-12 16,-2-1-5-16,3-3-4 0,-4-3 8 0,4-2-8 15,-1-2 5-15,-1-2-5 0,1-4 0 0,1-1 5 16,1-1-4-16,-2-2-2 0,3-4 6 0,0-1-5 16,-1-2 5-16,1-3-9 0,3-2 10 0,1-1-3 15,0-6 2-15,-3 4 2 0,7-3 0 0,-6 8 0 16,-3 0 4-16,-3 5-3 0,4 1-3 0,-5 1-2 15,1 4-1-15,-1-1 6 0,-4 3-1 0,10 5-1 16,-5-1 3-16,-2 2-2 0,4 2 6 0,-3 1 1 16,3 1-5-16,-5 1 2 0,3 0 1 0,2 4 2 15,2-1-10-15,-3 0-8 0,0-3 22 0,5 2-6 16,1-1 3-16,-3-4-4 0,5 0 0 0,-5-1 0 16,4-2-11-16,2-3-5 0,-2 1 20 0,0-3-9 15,-3-1 0-15,3-1 11 0,0-2-13 0,-3 0 9 16,2-3-7-16,-2-3 1 0,-3-1 3 0,2-3 3 15,2-2-1-15,-6-1 4 0,1-1-18 0,-2-2 18 16,1-5-3-16,-1 10 3 0,-3 2 2 0,-1 3-1 16,0 0-3-16,0 0-2 0,-1 4-2 0,-2 1-1 15,0 4 1-15,3 1 0 0,0 0 1 0,-20 9-4 16,13 0 3-16,0 2 2 0,0 4-1 0,1 0 8 16,1 1-7-16,2-1-2 0,3 2-15 0,0-1 18 15,3 2 3-15,1-5 0 0,0-1 1 0,1-1-3 16,3 1-3-16,1-4 2 0,1 0-1 0,0-2-1 15,-1-1 0-15,5-3-1 0,0 0 6 0,-2-2 0 0,-1-2-2 16,3-1-4-16,-1-2 2 0,-3 0-1 16,3-2 10-16,0-4-11 0,-2 3 8 0,1-5-1 15,0 1-1-15,0-1 4 0,-2 5 5 0,-1-3-2 16,0 5 9-16,-1-3-2 0,-2 4-4 0,1-1 1 0,-5 4-8 16,5-1 5-16,-4 2-9 0,-3 1-2 0,0 0-5 15,11 5 7-15,-7 2 5 0,-2-2-6 16,1 1 3-16,-1 3-8 0,3 2 7 0,-2-3-5 15,1 5-3-15,2-5-3 0,-1 2-2 0,-1 0-4 0,4-3 1 16,-1 1-2-16,1-2 7 0,0 0-5 0,2-1-2 16,-1 0-1-16,-3-4-6 0,8 0 18 0,-1 0-4 15,-3-2 2-15,2-2 7 0,-2-3-6 0,0 2 2 16,2-4-15-16,-2 0 20 0,0-1-5 0,4-5-8 16,-3 0 9-16,1-3 3 0,1-5 0 0,-4 0 3 15,1 5-1-15,-1 0 6 0,0 1 6 0,-4 1 6 16,0 3 3-16,-1 1 3 0,-3 4-16 0,3 2 0 15,-4 0-3-15,0 5 0 0,0 0-1 0,0 0-3 16,-14 9 13-16,9-3-13 0,1 4-3 0,-1 0 1 16,5 2 0-16,-5 4-4 0,2 1 5 0,2 0 2 15,5 0 3-15,-3 0-5 0,3-1 3 0,5-3-2 16,-1 2-12-16,-2-6-5 0,3 1-19 0,0-2-11 16,4-1-19-16,-3-2-25 0,0 0-22 0,2-4-31 15,-3 0-29-15,1-3-38 0,0-2-54 0,-5 1-68 16,-1-1-69-16,-3-2-81 0,-2-1-462 0,-3-5-1015 15,-5 2 449-15</inkml:trace>
  <inkml:trace contextRef="#ctx0" brushRef="#br0" timeOffset="89951.74">29656 13204 43 0,'2'1'470'0,"-2"-1"-48"16,14 0-36-16,8-2-41 0,11-2-37 0,3 1-46 15,18-4-53-15,3-2-42 0,2 2-52 0,0-2-63 0,-3 7-86 16,-5-3-112-16,-14 1-288 0,0-2-469 0,-4 0 208 16</inkml:trace>
  <inkml:trace contextRef="#ctx0" brushRef="#br0" timeOffset="91520.1">21677 14073 2992 0,'-8'-18'269'0,"2"2"-77"0,2 4-44 0,0 0 24 15,0 2 44-15,3 0 23 0,-3 4-2 0,4 0-11 16,-4 0-18-16,3 1-11 0,1 2-21 0,-2-1-13 16,2 4 1-16,0 0 7 0,0 0-5 0,0 13-9 0,2-1-19 15,-2 5 0-15,0 0-14 0,0 1-10 16,1 2-6-16,-1 4-18 0,3-5-7 0,1 2-7 15,1 3-10-15,-1-8-4 0,1 0-4 0,4 1-1 16,-3-7-8-16,2-1-1 0,0-2 5 0,-1 0-19 0,5-3-7 16,-2-3 1-16,3-2-3 0,0 0-4 0,4-5 3 15,-1-3 0-15,0 0-4 0,-1-3-7 16,-2-1 8-16,2-1-10 0,-3-3 0 0,-1 0-3 0,0-6 7 16,-1 4-4-16,-5-6 3 0,-1 6-3 0,0 1-6 15,-1 3-5-15,-3-1 7 0,-3 7 0 0,3 0-6 16,-4 3 3-16,3-1 0 0,-4 4-9 0,2-1 1 15,-3 1 1-15,6 3-3 0,0 0 5 0,0 0-5 16,-8 8 9-16,11-2 0 0,-2 1-10 0,3 1 4 16,5 3 2-16,0 1-2 0,4 0 1 0,-1 0 3 15,1 2 0-15,9 3-1 0,-7-2-12 0,6 3 0 16,0-1-1-16,-6-6-4 0,0 3-2 0,-2-1 7 16,-1 0-4-16,1-1-2 0,-4 3 1 0,-4-5 12 15,0 2-8-15,-2 1 2 0,-7-4 1 0,-1 2 4 16,-3-1-6-16,-5 1-2 0,2-4-19 0,-1 1-16 15,-5-2-45-15,0-2-46 0,-3 0-67 0,7-2-70 16,-6-2-76-16,-4-3-78 0,3-2-90 0,-8-3-372 16,0-8-968-16,5-1 428 0</inkml:trace>
  <inkml:trace contextRef="#ctx0" brushRef="#br0" timeOffset="91668.57">21714 13639 3258 0,'3'-7'231'0,"-2"1"-122"0,-1 2-47 0,1-1-11 16,2 4 25-16,-3 1 13 0,9-4-38 0,-9 4-2 16,15 2-4-16,-2 1-37 0,-2 4-66 0,3 1-103 0,13 3-126 15,-13 0-301-15,2 0-636 0,1 0 282 16</inkml:trace>
  <inkml:trace contextRef="#ctx0" brushRef="#br0" timeOffset="92819.57">22413 14097 140 0,'-4'-4'491'0,"2"-2"15"0,-2 2 6 0,3-2-3 16,1-2-21-16,0 3-20 0,1-4-29 15,4 2-31-15,0-5-22 0,4 2-19 0,-1 0-24 16,6-3-26-16,-4 6-14 0,2 1-36 0,4-4-15 16,-3 6-23-16,-2 0-28 0,2 4-26 0,1-1-20 0,-2 3-23 15,-2 3-4-15,0 0-9 0,2 5-20 16,-5-1-8-16,2 5-8 0,-1 2-16 0,-3 3-1 15,0 1-11-15,-2 6-22 0,1-2-18 0,-6-6-3 16,2 1-10-16,-2-1-7 0,1-1 2 0,-2-1-3 0,2-5-5 16,-2 3 0-16,2-6 2 0,-2 1 4 0,2-5 0 15,0 2 5-15,1-1 4 0,-2-2 2 0,2-3-7 16,0 0 5-16,0 0-3 0,0 0 1 0,6-14-1 16,-4 7 2-16,5-4 1 0,0-2-2 0,2-2-7 15,0-2 20-15,0 1-15 0,2-1 5 0,0 4-4 16,-1-1 4-16,1 2 3 0,-3 3-10 0,-1 3 6 15,-1 2-4-15,0-1-2 0,-1 2 3 0,1 2-5 16,-6 1 2-16,15 6 2 0,-9 1-3 0,-1 2 1 16,2 0 1-16,-2 2-5 0,-1 1-11 0,0 0-19 15,-1 0-12-15,1 2-11 0,1-3-7 0,-1 0-7 16,1 0 0-16,2-2-2 0,-2 0 3 0,0-4 3 16,1 2 3-16,1-3 5 0,0-2 5 0,3-3 8 15,2 1 5-15,-2-2 3 0,3-2 10 0,-3-2-1 16,2-1 4-16,-1-1 1 0,2-1 6 0,2-5 3 15,-3 1 8-15,-1 1 10 0,2-1 7 0,0 3 12 16,-3 1 8-16,-1 2 10 0,-2 1-4 0,-2 2 1 16,0 2 2-16,-2 1 6 0,-3 1 3 0,8 7 4 15,-4-1 1-15,-3 1-5 0,1 2-4 0,-1 2 3 16,-2 0-6-16,2 1-8 0,2-1 12 0,-2 2-12 16,4-1-6-16,0 0-2 0,0 0-3 0,1-5 3 15,1 3-5-15,2-3-5 0,0-2 5 0,-2-3-4 16,2-1 1-16,0-1-7 0,-2-1-5 0,0-2 1 15,2-2-4-15,0-2-9 0,-4-2 0 0,-1 1-4 16,0-3 6-16,-3-2-11 0,-1-4 0 0,-1 2-6 16,-2-2 1-16,-2-2-3 0,0 0 1 0,-5 1 3 0,2 1-8 15,1 2 12-15,-2 0-5 0,-1 8 6 16,2-2 0-16,-1 3 4 0,-1 4-8 0,1-1 7 16,1 3-6-16,2 4 6 0,-1-2-1 0,2 3 3 0,1 2-1 15,3 2 0-15,1 0 3 0,3 0 4 16,2 2 2-16,2-3 2 0,2 0 0 0,2-1 1 0,4 2-5 15,0-3 1-15,3-1 4 0,0-2-2 16,2 1 3-16,2-3 0 0,0-1 1 0,6-1 2 0,-8-2 4 16,2 1 16-16,-1-3-15 0,-1 2 5 0,0-2-3 15,-1 1 4-15,-2 1-6 0,-4 0 6 0,0 1 2 16,-3 1-9-16,-1 0-7 0,0 1 4 16,-4 1 2-16,0 2-1 0,-1 3-3 0,1 3 4 0,-1 1-3 15,-1 2 0-15,-2 4 1 0,-1 1-9 0,0 0 8 16,2-2 3-16,-2 1-6 0,0-1 0 0,3-1 4 15,-2-3-2-15,2-1 0 0,-1 1 0 0,2-4-1 16,1-1 5-16,1-2-3 0,4 1-1 0,-4-5 4 16,3 0-3-16,0-3-2 0,2 1 1 0,0-3 9 15,1-2-9-15,-3-1 5 0,4-2 3 0,-1-1 5 16,3-1 10-16,-5-1-5 0,0-2 1 0,-1 1 10 16,3 2 3-16,-6 1 2 0,3 2-1 0,0-1 3 15,-1 3-1-15,-2 2-8 0,1 1-6 0,-1 2-3 16,-1 2 10-16,-5 0-14 0,12 6 1 0,-5 1 8 15,0 1-10-15,-2 2 9 0,1 1-8 0,2 3-3 16,-4 0-4-16,2 0-2 0,2 0-8 0,-1 1-15 16,0-4-16-16,-1-1-23 0,-3 1-19 0,3-1-28 15,-2-3-34-15,-1-1-34 0,4-1-48 0,-2-1-51 16,3-2-52-16,-3-1-52 0,5-1-63 0,-1-2-53 16,-1 0-382-16,1-3-945 0,1 0 418 0</inkml:trace>
  <inkml:trace contextRef="#ctx0" brushRef="#br0" timeOffset="94068.11">24252 14226 16 0,'0'0'435'0,"6"-2"20"0,-2 0 17 0,-1-1 2 16,-3 3-14-16,5-3-27 0,0 2-18 0,-1-3-27 16,2 2-21-16,3 0-29 0,0-1-28 0,3 1-32 15,-1 1-23-15,3-1-24 0,4 2-28 0,1 0-18 0,2-4-16 16,-1 3-19-16,10 0-15 0,-9-1-10 0,6-2-15 16,0 0-5-16,-4 2-17 0,-3-2-14 15,-3 2 2-15,-4-3-13 0,4 0-10 0,-5 2-3 16,0-1-5-16,-4 0-6 0,-1 1-2 0,-1-1 0 0,-2 1-5 15,2 2-5-15,-4-2-3 0,-2 3-9 0,4-2-1 16,-4 2-3-16,0 0 0 0,0 0 1 16,-13 13-3-16,4-5-2 0,0 3 3 0,-2 2-4 15,-3 1 3-15,0 0-3 0,-2 1-2 0,6 1 2 0,-3-1-2 16,-3 5-1-16,3-8 0 0,-1 0-6 0,2-4 7 16,3 1-2-16,-1-3 4 0,4 1-1 0,-1-1-2 15,2-1 2-15,1-2-4 0,-2 0 7 0,2 0 3 16,3 0 3-16,1-3-7 0,0 0 2 0,-6 0-3 15,6 0 0-15,0 0 0 0,0 0-4 0,0 0 2 16,7-12 0-16,-3 9-2 0,0-2 6 0,2 3-6 16,-6 2 1-16,8-3 3 0,-3 1-7 0,-5 2 5 15,9 0 0-15,0 2 3 0,-3 0-2 0,3 3 4 16,3-1 2-16,-3 0-2 0,2 1-4 0,2 1-2 16,2 0 3-16,-1 0-4 0,2-1-7 0,3 1 11 15,0 0-4-15,0 0 11 0,0-4-9 0,2-1-3 16,-3-1 2-16,0 3-2 0,0-7 4 0,-1 2 1 15,0-2-3-15,-3 3 7 0,-2-5-12 0,-1 0 2 16,2 0 0-16,-2-2 0 0,2-4 2 0,-3-1-11 16,-1 1 8-16,-1-3-5 0,0-1-4 0,-1 0 6 15,-2-4-3-15,3 1 1 0,-4 0 1 0,2 1-5 16,-2 2 10-16,-5 5-4 0,1 0-6 0,1 1 0 16,2 5-1-16,-6 2 0 0,3 3 0 0,-1-3 7 15,1 3-4-15,-9 10-6 0,5-1 9 0,0 2-2 16,-1 1 4-16,1 5-4 0,3 0 1 0,-3 0 3 15,4 2-2-15,0-2 12 0,4 0-10 0,1-2 4 16,0-3-3-16,3 1 4 0,5 1-5 0,-2-2 3 16,1-3-4-16,3-1 5 0,2-3 0 0,-1 0 1 15,3-2 4-15,-2-3-3 0,2-3 1 0,0 0-2 0,-6-1 0 16,1-2 0-16,-1-1-2 0,-3-1 5 16,4-2-1-16,-5 0-1 0,-5-1-3 0,5-3 6 15,-4-1-7-15,0 0-2 0,-1-1 4 0,-4 0 3 16,0 1-8-16,0 3 1 0,-1 2 2 0,-2 2-5 0,1 2-1 15,-1 1-2-15,2 1 0 0,-3 2 5 0,4 2 0 16,0 0-2-16,0 0 2 0,0 0 3 0,0 0-1 16,-4 12 1-16,8-7 3 0,1 2-1 15,4-2-1-15,0 3 3 0,0-1-4 0,4 2 3 0,1 0 0 16,-1-2-2-16,-1-3 3 0,1 2-3 0,-1 1 5 16,1-2-5-16,-1 0 2 0,-2 0-2 0,0 1-6 15,-2-2 2-15,-4 0-2 0,5 3-2 0,-5-3 9 16,0 3-3-16,-3 0 11 0,2-2-9 0,-2 2-3 15,-1 1 0-15,0 1-1 0,0-1 2 0,-1-1-1 16,1-3-1-16,0 3 5 0,1 2 0 0,0-4 3 16,3 2 1-16,-3-2-3 0,3-3-4 0,0 1 2 15,1 0 1-15,4 0 1 0,1-4 0 0,-1 1 0 16,2 0-4-16,1-4 2 0,0 0-1 0,6 2-6 16,-2-1 13-16,1-5-10 0,-2 1 3 0,2-1 0 15,-2-1-1-15,0 0-3 0,1 1 3 0,-1 0 5 16,-6 1-3-16,0 1-1 0,1 1 1 0,-1 0 10 15,-4 1-10-15,1 1 2 0,-4 3-2 0,-2 0 0 16,0 0 6-16,11 6 5 0,-9 0-2 0,0 1 5 16,-2 1-8-16,0 1 11 0,2 1-11 0,-2 0 7 15,2 4-10-15,-1-6 3 0,3 4-1 0,0-1 1 16,1-2 1-16,3 0-5 0,-2 0 3 0,3 0 10 16,1-3-13-16,1-3 0 0,0 2 2 0,3-3 2 15,-1-2-1-15,-3-1 11 0,4 0-6 0,-2 0 11 16,2-3-2-16,-4 0 4 0,-1-3 4 0,4 0-5 15,-7-2 6-15,2-2-2 0,1-5-9 0,-5 4 2 16,-4-4-3-16,0-1-3 0,-4 0-1 0,-3-1-7 16,-3 5-18-16,-1-1-24 0,-6 4-24 0,-1 0-42 0,-9 3-56 15,-3 2-72-15,3 3-93 0,-9 6-92 0,-2 0-98 16,-11 4-467-16,8 1-1062 0,6-1 469 16</inkml:trace>
  <inkml:trace contextRef="#ctx0" brushRef="#br0" timeOffset="95268.11">26237 14392 97 0,'0'0'269'0,"-3"-2"6"0,3 2 5 16,0 0-2-16,-5-3 22 0,5 3-12 0,0 0 15 16,0 0 3-16,0 0 10 0,-4-2 7 0,4 2 4 15,0 0-2-15,0 0-14 0,0 0-13 0,8-8-27 16,-4 5-19-16,0-1-12 0,2 2-23 0,4-5-12 15,2 0-18-15,2 0-16 0,4-1-19 0,-4-2-15 16,2-1-10-16,1 0-13 0,0-2-15 0,-1-1-1 16,-3-1-14-16,1 1-8 0,-4-4-11 0,2 1-3 15,-2-4-6-15,-4 3-3 0,1 3-11 0,-3-2-4 16,-3 6-5-16,-1 0-2 0,-1 2-11 0,-2 3-2 16,3 1-1-16,-4 2 0 0,-1 0-3 0,0 0 0 15,5 3-4-15,0 0-3 0,-14 6 2 0,10-4 1 16,-1 1-5-16,1 2 4 0,2 1 0 0,-1-1-2 15,3 1-6-15,0 0 1 0,0-1 3 0,3 1 2 16,-1 0-1-16,3-1 1 0,-1-2-1 0,1 2 7 0,-1-2-7 16,1 1 0-16,3-1 0 0,-3-1 2 15,0-1-1-15,-2 0 1 0,-3-1 3 0,9 3 0 16,-9-3 6-16,0 0 5 0,0 0-1 0,11-3 0 0,-11 3-2 16,0 0 0-16,4-1 4 0,-4 1-10 0,0 0-1 15,0 0-1-15,3-2 3 0,-3 2-7 16,0 0 0-16,0 0 0 0,0 0-5 0,0 0-3 15,0 0 13-15,0 0-10 0,0 0 1 0,0 0-6 0,0 0 5 16,0 0-6-16,0 0 8 0,0 0-4 0,0 0 0 16,0 0-7-16,0 0 10 0,0 0-7 0,0 0 5 15,0 0-8-15,0 0 8 0,0 0-4 0,0 8 5 16,0-8-1-16,-2 6 0 0,2-6 1 0,0 5 2 16,2-3-6-16,-1 2-3 0,-1-4 7 0,1 3-4 15,-1 1 0-15,0-4 1 0,3 4 0 0,-1-2 4 16,0 2-2-16,-2-4 2 0,0 0 0 0,2 2-2 15,-2-2 1-15,0 0 3 0,0 0-5 0,1 4 4 16,-1-4-7-16,0 0 3 0,0 0 1 0,0 0-1 16,0 0 4-16,0 0-7 0,0 0-5 0,0 0-5 15,0 0 0-15,0 0 0 0,0 0 1 0,0 0 0 16,0 0 2-16,0 0-2 0,0 0 3 0,0 0 2 16,0 0-1-16,0 0-3 0,0 0 4 0,0 0-2 15,0 0 5-15,0 0-3 0,0 0 0 0,0 0 3 16,0 0-2-16,0 0 1 0,0 0 2 0,0 0 0 15,0 0-6-15,0 0-5 0,0 0 7 0,0 0 3 16,0 0 0-16,0 0-2 0,0 0-1 0,7 3 4 16,-6 2 0-16,0 0 3 0,-1-1-2 0,1 3 2 15,2-1-3-15,-2-3 2 0,3 4-2 0,-1 0 1 0,1-1-3 16,1-1 11-16,0 1-7 0,5-2-4 0,-5 1 5 16,3-2-9-16,-2 1-3 0,4 0 1 15,-3-1 1-15,-1 1-2 0,1-1-1 0,0 0-4 0,-2 1 3 16,3-1 1-16,-3 0 0 0,-1 1 1 0,0 0-5 15,-2 1 4-15,0 0 4 0,0 0 1 16,-2 1-1-16,-4 0 1 0,4-2 5 0,0 4-5 16,-6-1 11-16,6-3-8 0,-4 2 1 0,4 1 0 0,-4-2 2 15,3-1-1-15,-1 2 2 0,0-2 0 0,0 0-5 16,2-1 8-16,0 3-6 0,2-2 5 0,2-2 1 16,1 1 0-16,0 1-16 0,9-1-14 0,-2-1-26 15,2 0-18-15,4-2-30 0,2 2-28 0,2-2-30 16,-1-2-43-16,7 0-39 0,-8-1-29 0,-1-1-38 15,2 0-39-15,0-2-39 0,-3-4-53 0,-4 2-289 16,3-3-788-16,-3-1 348 0</inkml:trace>
  <inkml:trace contextRef="#ctx0" brushRef="#br0" timeOffset="96101.73">26957 14355 97 0,'0'5'283'0,"0"-5"-5"0,0 0-4 0,3 2-15 15,-3-2-10-15,8 2-18 0,-8-2-14 0,0 0-9 16,13-3-15-16,-9 2-15 0,2-3-4 0,0 3-13 16,-1-3-12-16,3 0-2 0,-1-1-9 0,-2 0-8 15,2 0-2-15,-2-2-22 0,-1 1 18 0,1-2-8 16,-1-2-9-16,0 0 1 0,-4 2 0 0,0 1-6 15,0-4-6-15,-2 3 5 0,-2 3-3 16,1-1-4-16,-3 0-7 0,0 3 0 0,0 2-7 0,-3 1 4 16,9 0 3-16,-13 4-3 0,1 3-3 0,1 0-1 15,4 3-2-15,-1-1-2 0,-1 5-2 0,4-3-7 16,1 6-3-16,2-2-9 0,2-3 1 0,1 5-4 16,0-6-5-16,6 6-5 0,4-1-5 0,2-4 3 15,-5-4-7-15,4-1-4 0,2 4-7 0,4-5 0 16,-5-2 1-16,4-1-4 0,2-2-1 0,-3-2-2 15,1-3 2-15,-3 1-4 0,3-1 4 0,-6-3 8 16,1 0 6-16,-2 1 9 0,1-1 7 0,-2-2 0 0,3-2 6 16,-3 0-4-16,-1-4 3 0,-1 1-7 15,3 0 8-15,-1 1-3 0,-5 2 4 0,1 1 1 16,-1 4 0-16,-2 0 0 0,0 1-5 0,1 2-4 16,0-1-6-16,-3 4-10 0,0 0 0 0,0 0-3 0,0 0 0 15,0 11-8-15,0-4-2 0,0 3 1 0,0 0 0 16,0 0-5-16,-3 2 1 0,6-1 2 15,-1 2-4-15,-2-2-1 0,3 0 2 0,3 1-11 16,0-3 4-16,-1 0-7 0,4-1 1 0,-3-3-1 0,2 1-3 16,4-1 3-16,-2-3 0 0,-4-2-5 0,5 1 5 15,-3-3 1-15,0-2 1 0,1 0 0 0,-1-3 6 16,2 0-8-16,-2 0 9 0,-2-4 6 16,2 2 3-16,-1-2 14 0,0-1 0 0,-2 1 15 0,1 1 5 15,-3 0 6-15,1 2 9 0,-1 3-7 0,0 0-3 16,-2 1-4-16,2 0-13 0,-1 2 1 0,-2 2-3 15,0 0-6-15,0 0-6 0,0 10-1 0,2-4-5 16,-2 0 1-16,0 3-3 0,2 2 2 0,-2 1-14 16,1-4-6-16,3 2 0 0,-4-3 0 0,4 3 0 15,1-2 0-15,2-3-13 0,-4-1 3 0,5-1 4 16,-3-3 1-16,3 4-5 0,1-4 2 0,-3 0 3 16,2-4-1-16,1 1 6 0,0-3-5 0,-3 1 8 15,3-1 1-15,1-5 5 0,-1 5-15 0,-1-4 2 16,0 2 0-16,1-2 19 0,-3 2 13 0,-1 3-5 15,0 1-23-15,-1 0 0 0,0 1 0 0,-2 1 0 16,-2 2 0-16,0 0 0 0,0 0 0 0,9 9 0 16,-9-5 0-16,0 2 0 0,2 2 0 0,1 1 0 15,-1 2 0-15,2-1 0 0,1-1 0 0,2-2 0 16,-2 3-26-16,3-3-92 0,1 0-43 0,1-2-44 16,-1-3-57-16,4 0-48 0,1-2-54 0,-4 0-34 15,2 0-29-15,2-1-34 0,-1 0-37 0,1-3-330 16,4-1-895-16,0 0 397 0</inkml:trace>
  <inkml:trace contextRef="#ctx0" brushRef="#br0" timeOffset="97185.01">28027 14343 169 0,'11'-6'244'0,"0"-1"18"0,-6 1 14 0,2 1 15 15,-2 0 7-15,0-1 17 0,-1 2 26 0,-2-2 0 16,2 1-1-16,0 0-9 0,-3 0-17 0,0 0-16 16,-1 0-27-16,0 2-26 0,0 3-23 0,-1-6-23 15,-3 3-18-15,-1 2-18 0,5 1-10 0,-16 1-24 0,7 2-5 16,-4 1-14-16,-1 3-9 0,-3 2-11 15,2 1-9-15,0 1-7 0,2 0-8 0,1 3-8 16,-2-1-4-16,7-4-4 0,0 3-7 0,-2-3 2 16,5 3-10-16,3-5-3 0,-1 2-1 0,5-5-2 0,1 2-4 15,3-1 0-15,-1-1-4 0,-1-2-2 0,4-1 4 16,1-2-7-16,2 1 6 0,-3-2 4 0,2-2 8 16,1-1 8-16,-3-1 2 0,1 1 7 15,0-4 6-15,-1 2 6 0,0-4-6 0,0 2 2 0,-3-1 0 16,0 0-4-16,0 0-2 0,0 2 9 0,-1 0-2 15,0 1-10-15,-3 2 0 0,0 0-14 0,2 1-7 16,-4 4 10-16,0 0-18 0,0 0 1 16,0 0 4-16,1 10-6 0,-1-3-6 0,-1 3 2 0,2-1-1 15,1 0 0-15,0 1-5 0,3 2-2 0,-3-3-7 16,0 1 1-16,7-3 1 0,-4 3-4 0,0-5 3 16,8 1-1-16,-8-3 8 0,4 1-9 0,1-3 7 15,-1-1-4-15,0-3-2 0,2 2 4 0,-4-3-4 16,-2 1 1-16,6-2 0 0,-4-1-2 0,0 0 6 15,0-2-1-15,1-1 0 0,-2 1-2 0,2-2 0 16,0-1 2-16,-3 0 0 0,1 1 4 0,-2 0 0 16,2 3 10-16,-2 1-6 0,0 1-5 0,-1 0 5 15,-1 2-9-15,-1 1-3 0,-1 2-1 0,0 0 7 16,0 0 1-16,2 10-7 0,0-4-1 0,-2 1 3 16,3 0 6-16,-2 2-6 0,0-1-2 0,3 2-7 15,3-2 14-15,-4 0-2 0,3 1-1 0,-3-5-7 16,5 3 3-16,2-1 5 0,-3-4 0 0,4 1-13 15,-3-2 15-15,3 0-4 0,-2-1-2 0,5-1-4 16,-5-3 6-16,3 2 2 0,-1-1-5 0,0-3 8 16,-1-1-14-16,1 4 5 0,-1-7 6 0,1 2-7 15,-2 0 5-15,-2-1 1 0,2 0 19 0,0 1-9 16,1 0 8-16,-2-1-4 0,-3 5 2 0,-1-1-13 16,2 1 2-16,-1 2 0 0,-1 0-3 0,-4 2-3 15,0 0 2-15,13 6-4 0,-11-2 0 0,1 2-8 0,1 0 10 16,-3 1-3-16,3 2-1 0,0 0 1 15,-3-2 0-15,3 2 11 0,0-2 0 0,0-1-6 16,-3 2-8-16,4-4 1 0,0 0 1 0,0 1 4 16,-1-3 2-16,4 2 3 0,-3-3-3 0,3-1-9 0,-2 0 2 15,-6 0-16-15,12-2-5 0,-5-3 5 0,1 2-6 16,-2-1-8-16,3 1-3 0,0-4-3 16,1 3 1-16,-2-2-3 0,2 3 0 0,2-3 5 15,-3 2-2-15,1 0 5 0,0 1 6 0,-5 0-4 0,0 1 5 16,2 1 3-16,-1 1-3 0,-6 0 3 0,10 1 3 15,-1 1 9-15,-5 1-9 0,0 1 4 0,1 1 1 16,3-1 3-16,-4 2 0 0,1 0-1 16,3 1 2-16,-2-1 2 0,3 2 4 0,0 0 1 0,0-2 1 15,3 1-3-15,1-2 2 0,0-2 0 0,0 1 5 16,5 2-6-16,-2-6 3 0,2 1 0 0,0-1 1 16,1-2 9-16,-1 2 7 0,1-6 2 0,-1 1 13 15,-4-2-10-15,3-3-4 0,-2-3 35 0,1 0-13 16,-5-2 5-16,1-1-9 0,2-7-10 0,-5 0 1 15,3-3-3-15,-5 3-5 0,-3 5 8 0,-2-1 1 16,2 2 3-16,-3 6 1 0,-1 0-9 0,0 4-6 16,0 1 1-16,-4 2-1 0,4 4-7 0,0 0 1 15,-10 9 5-15,1-1 1 0,4 7 3 0,-3 0 6 16,3 4 4-16,-4 6-2 0,3-2 1 0,1 5-20 16,2-2-9-16,1 1 0 0,1-2 0 0,-1 0 0 15,4 2 0-15,-2-2 0 0,2 0 0 0,1-6 0 16,2 0 0-16,2-2 0 0,-2 1 0 0,1-2 0 15,1-2 0-15,-1-2 0 0,2 3 0 0,-3-8-31 16,3 2-79-16,-3-1-23 0,4-3-24 0,-5-3-19 16,-1-3-18-16,-3 1-16 0,6 1-22 0,-6-1-41 15,5-10-36-15,-5 3-35 0,-1-1-33 0,-3-2-45 16,1-4-50-16,-2 3-321 0,-1-9-857 0,-3-4 380 16</inkml:trace>
  <inkml:trace contextRef="#ctx0" brushRef="#br0" timeOffset="97351.71">28980 14024 327 0,'-16'-13'478'0,"3"2"-29"0,-1 0-16 0,4 4-6 0,0 0-16 0,1 2-25 15,0 3-34-15,5-2-32 0,-1 1-32 0,0 1-32 16,1 1-19-16,4 1-34 0,0 0-54 0,-11 2-77 16,8 0-80-16,3-2-96 0,-9 4-85 0,1-1-89 15,2 0-97-15,-8-2-264 0,-3 1-693 0,3-1 306 16</inkml:trace>
  <inkml:trace contextRef="#ctx0" brushRef="#br0" timeOffset="97502.05">28241 13971 371 0,'-9'0'491'0,"1"-1"-15"0,2 0-12 16,6 1-14-16,-8-3-25 0,8 3-39 0,0 0-39 15,-4-1-35-15,4 1-30 0,0 0-39 0,0 0-53 0,0 0-52 16,0 0-59-16,9-6-82 0,-6 4-104 0,-3 2-88 15,0 0-113-15,0 0-366 0,0 0-730 16,0 0 323-16</inkml:trace>
  <inkml:trace contextRef="#ctx0" brushRef="#br0" timeOffset="98968.13">30017 14163 188 0,'0'-5'374'0,"0"5"2"0,1-10 6 0,-1 6-2 16,0-2 0-16,0 1-6 0,-1 0-7 0,1-1-10 16,-2 0-11-16,-2 0-6 0,1 1-9 0,-2 0-16 15,1 1-13-15,-2 0-14 0,-2 1-22 0,-4 0-12 16,1 4-25-16,-4 2-8 0,-2 3-11 0,-2 2-11 15,2 4-20-15,-3 2-24 0,-2 4-4 0,10-3-11 16,-4 5-24-16,2-6-4 0,5 5-15 0,0-1-6 16,7 0-12-16,1 0-5 0,2-1-9 0,4 0-1 15,2-1-8-15,4-2-10 0,0 0-5 0,5-2 0 16,-2-2-15-16,4-1-10 0,-2-1 1 0,3-4-14 16,-1 2 2-16,0-5-2 0,3-1-2 0,-9-1-8 15,8-3 2-15,-3 1-2 0,-1-1 1 0,0-3 6 16,-2-2-3-16,-1-1 1 0,-3 1-3 0,3-2-1 15,-3-4 3-15,-1 1 6 0,0-2-8 0,-5 1 10 16,-1 4-2-16,-2-3-7 0,-1 6 4 0,-1-3-3 16,-3 7-3-16,-3-6-3 0,2 7 5 0,-2 1-1 15,-1 2-13-15,-3 1 15 0,0 3 7 0,1 0-4 16,-3 4-1-16,1-1 4 0,1 3-5 0,2-2 2 16,2 2-8-16,0-2 9 0,2 1 3 0,3-2-7 15,0 0 9-15,2-1-3 0,2 0 0 0,0-3 3 16,3 2-5-16,2-2 4 0,-2-1-17 0,2 0 17 15,0-2-4-15,1 0-2 0,-1-1 6 0,0-1-3 16,0 0 2-16,0-2-1 0,1-1-1 0,0-1-1 0,-3 0 6 16,1 1-1-16,0 0 0 0,0 2-5 15,-5 1-3-15,3-1 4 0,0 0-7 0,-4 3 8 16,5-1-1-16,-5 1 2 0,0 0-3 0,8 8-1 16,-7-4-2-16,7 1 4 0,-3-1-2 0,4 2 6 0,0 0-23 15,2-2 22-15,2 2-7 0,5-4-1 16,1 0-13-16,0-3-4 0,1-1 2 0,-2-1-12 0,3-2-15 15,-2-4 10-15,-2 0 7 0,-2-1 0 16,-2-2 3-16,4-2 1 0,-6-1 3 0,1-2 2 16,-2-2 1-16,4-5 1 0,-5 1 0 0,2-2 4 0,0-1 13 15,-5 1 7-15,3 2 4 0,-3-4 7 0,-2 8 20 16,1 3 10-16,-1 1 0 0,-1 5 4 0,-1 2 1 16,0 1-5-16,0 3-19 0,-4 1 6 15,2 3 3-15,0 0-6 0,0 0-1 0,-2 21 4 0,0-2-6 16,-1 7-29-16,3 5 0 0,-2 3 0 0,2 12 0 15,0-10 0-15,-2 11 0 0,4-12 0 0,2 1 0 16,-3 10 0-16,0-10 0 0,4-1 0 16,0-1 0-16,0-3 0 0,-1 0 0 0,1 3 0 0,1-8 0 15,2 1 0-15,-4-12 0 0,-4-2 0 0,4-2 0 16,-3-2 0-16,-1-2-59 0,3-5-142 0,-3 0-24 16,0-2-24-16,0 0-28 0,0 0-35 0,-10-16-21 15,3 5-21-15,2-1-21 0,1-5-21 16,-1-1-11-16,1-9 9 0,-1 1 13 0,3-2 23 15,-1-3 40-15,6 1 34 0,-1-3 34 0,5-2 49 0,-1 0 59 16,-1-1 56-16,4 3 54 0,1 5 67 0,-6 1 41 16,4 11 40-16,-2 2 36 0,2-2 27 0,-6 5 22 15,5 2 15-15,-2 0 8 0,-1 3-2 0,5-1-7 16,-4 3-3-16,3 3-13 0,-2 0-4 0,3 2-13 16,4 1-2-16,-2 2-11 0,1 2-9 0,2 3-10 15,-5-1-12-15,3 4-10 0,-1 1-17 0,-2 3-10 16,-1-2-13-16,-2 3-5 0,-6-2-12 0,2 1-3 15,-4-2-5-15,-2 1-5 0,-3-5-6 0,-3 4-14 16,-3-3 8-16,-1-1-5 0,-4-1-4 0,-2-3-5 16,0 1 0-16,0-2-2 0,0 0-8 0,3-2-13 15,3-2-12-15,1 2-14 0,7-2-19 0,-3-2-32 16,9 1-42-16,-7-4-51 0,5 1-58 0,2 3-56 16,7-10-49-16,0 5-51 0,6-2-46 0,1 0-350 15,4 0-837-15,9-3 371 0</inkml:trace>
  <inkml:trace contextRef="#ctx0" brushRef="#br0" timeOffset="100401.61">30918 14251 287 0,'11'-4'334'0,"1"-2"4"0,-3 1-1 15,0 1 4-15,1-5 13 0,-2 2 2 0,-3-4-7 16,0 3-4-16,-1-1-11 0,0 0-11 0,-4-1-12 16,0 0-10-16,-3 2-18 0,2-2-17 0,-4 2-26 15,1 2-20-15,-4 1-27 0,3 2-12 0,-5 0-18 16,-1 2-18-16,0 2-7 0,-1 4-22 0,-4 3-5 15,2 2 3-15,1 2-17 0,-1 1-10 0,4 0-6 16,2 2-12-16,2-1-1 0,1-2-13 0,4 2-7 16,1-4-3-16,0 2 2 0,4-2-10 0,4-2-4 15,-2 0-2-15,1 0-1 0,2-2-5 0,1-3 4 16,-1 0-2-16,2-2-7 0,1-1 1 0,-3-1 0 16,2-3-2-16,1-1-4 0,-3 2-5 0,0-3 5 15,1 0 0-15,-2-1 3 0,-3-2 6 0,4 0 4 16,-1-2 4-16,-3 1 1 0,0-2 3 0,0 4 11 15,-2 0-9-15,-2 5 4 0,3-4-17 0,0 3-2 16,-3 0 2-16,-1 4-7 0,0 0 0 0,0 0-2 16,0 0-4-16,0 0 7 0,-1 16-12 0,1-7-6 15,-2-1 2-15,4 1 5 0,-1 2-5 0,3 2 2 16,-2-4-8-16,2 1 11 0,3-2-9 0,0 1-3 16,1-1-10-16,1-2 5 0,0 0 9 0,1-1 1 15,2-4 3-15,-2-1-6 0,2 1-2 0,-1-1-4 16,-2-2 5-16,3-1 1 0,-1 1 0 0,0-3-7 15,-1 0 10-15,3-2-6 0,0 0-4 0,2-4-2 16,-1-1-1-16,-1-3-5 0,8-3 0 0,-7 4-1 16,5-5-3-16,-6 3 10 0,6-2-4 0,-8 5 4 15,-2 4 2-15,0 0-2 0,0 3 0 0,-4 2-3 16,0 1 3-16,-1 2-12 0,-4 1 15 0,0 0-7 16,10 6 6-16,-7-1 1 0,-2 0 0 0,1 3 0 15,1-2 2-15,0 4-5 0,-2-3 4 0,2 0 1 16,-2 0 0-16,3 0 1 0,-3-1 3 0,-1-2 1 15,5 1 3-15,-2-2 3 0,-2-1-8 0,-1-2-4 16,0 0 12-16,0 0-5 0,0 0-2 0,0 0-2 16,0 0 4-16,8-9 1 0,-8 3-4 0,1 1 8 15,0-2-5-15,-2 1 0 0,1-4 0 0,-1 3-2 16,-2-2-7-16,3 3 15 0,-4-2-5 0,-1 0 3 0,0 3-13 16,4 1 3-16,-4 1 1 0,-2 2 15 15,-2-2-11-15,-1 7 0 0,1-2 1 0,-4 5 10 16,3 0-7-16,1 1 2 0,0 4 0 0,0-2-8 15,2 0-3-15,-1 1 6 0,6 2 6 0,-2-1 3 16,4 4-6-16,0-3 12 0,0-2-5 0,4 0-2 16,1-1-4-16,0 0 2 0,4-2-1 0,1 1-6 15,0-4 8-15,3 1-9 0,-2-2-1 0,2-1 1 16,1-2-1-16,-1 2 5 0,0-3-2 0,-2-2-1 16,3 0-3-16,-2-1 2 0,-1-3 0 0,1 2-5 15,-3-2 4-15,1-2 0 0,0 1 2 0,-2-2-3 16,2 0 2-16,-3 2-2 0,1-1-1 0,-4 3 0 15,-1 0-1-15,1 0 0 0,-2 2-3 0,2 0-2 16,-4 3-1-16,3-2 8 0,-3 2-3 0,0 0 1 16,5 7 2-16,-3-1-2 0,-2 0 2 0,0 2 6 0,-2 0 0 15,6 0-5-15,-3 2 3 0,5-1-4 0,-1 1 3 16,3-2-2-16,0 1-3 0,3-2-8 16,-3-2 3-16,3 0-3 0,1-2 1 0,-2-2 1 15,4 1 0-15,-2-4 8 0,3 0-8 0,0-3-1 0,2-1-1 16,-2-2 8-16,1-4-5 0,-4 0 3 0,4-1-6 15,-3-3 8-15,3-5 1 0,2-6 2 0,-8 2-2 16,4-3-1-16,-2-2 0 0,2-5 3 0,-4 0 1 16,-1 1-4-16,-1 0 2 0,-1 0 6 15,0-1 15-15,-3 4-3 0,-2 4 3 0,-3 2 0 0,1 10-4 16,-1 7-3-16,-2 2-6 0,2 2-2 0,-4 6 3 16,5-2 2-16,-13 11 2 0,4 7 7 0,3 0-1 15,-5 11-5-15,4 1-3 0,0 2-1 16,5 5 0-16,-2-1-4 0,1 1 3 0,3-2 6 0,4-1-5 15,1-2-12-15,-1-1-6 0,1-5-7 0,0 0 0 16,3-8 2-16,-3-3-3 0,4-2 0 0,1-3 2 16,-3-2 3-16,4-3-2 0,-1 0 1 0,-1-3 0 15,2-2 5-15,0-1 5 0,1-1-3 0,-1-2 2 16,2-2 1-16,-2 0 4 0,3-4-3 0,0 0-2 16,-1-1-1-16,1-1 3 0,-1 1-1 0,2-2 6 15,-4 6-2-15,-2 0-2 0,-3 2 1 0,0 1-5 16,0-1-3-16,-3 5 1 0,-3 0 1 0,7 5 5 15,-6 0-5-15,0 0 0 0,-1 2 5 0,2 2-1 16,-1 2 1-16,1 2-2 0,1-3-5 0,1 0-4 16,0 0-3-16,2 0-7 0,-1-2 3 0,4 0 1 15,-3-1 2-15,3-2 7 0,-1-1-4 0,3-3 3 16,-3 0 4-16,1-1 4 0,-2 0-3 0,4-4 1 16,-1 0 8-16,-1 0 8 0,4-1 8 0,1-2 4 15,-4-2 10-15,-1 2 4 0,4-5 5 0,-2 4 11 16,-2-1 13-16,1 4 4 0,-7-1 6 0,4 1-8 15,-2 2-6-15,-1 1-18 0,-4 2-3 0,0 0-16 16,0 0 4-16,9 10 7 0,-9 0 0 0,-2 2 0 16,-2 6-12-16,3 2 2 0,-3 5-4 0,-1 4-2 15,0-1 11-15,-2 2-18 0,-3-1 3 0,3 2 7 16,0-2-11-16,1 2-2 0,5-2-23 0,-4-1 7 16,3-4-27-16,0-4-4 0,2 4-12 0,-3-6-15 15,2-6-14-15,1 0-14 0,1-3-19 0,-2 0-20 16,1-4-15-16,0 0-23 0,1-2-33 0,4-1-23 15,-5-2-22-15,0 0-21 0,6-10-28 0,-5 5-37 16,-4-4-47-16,7-7-43 0,-6 5-327 0,2-15-815 0,-2-2 360 16</inkml:trace>
  <inkml:trace contextRef="#ctx0" brushRef="#br0" timeOffset="100568.55">32017 13985 339 0,'-5'-6'368'0,"3"2"-13"0,0-2-26 0,4 1-27 0,5 2-36 16,-2 0-26-16,6 0-24 0,3 2-19 0,-2-1-29 15,9 0-40-15,-2-1-55 0,0 0-57 0,-6 2-65 16,1-1-68-16,-2-3-97 0,-6 3-223 0,2-3-472 16,-5-2 209-16</inkml:trace>
  <inkml:trace contextRef="#ctx0" brushRef="#br0" timeOffset="100718.46">31470 13679 402 0,'-14'-2'410'0,"5"-2"-40"16,0 3-25-16,4 0-34 0,5 1-33 0,0 0-24 16,0 0-31-16,0 0-66 0,18 5-67 0,0-1-92 15,0 5-100-15,6 0-126 0,-2 0-190 0,3-1-454 16,5 2 201-16</inkml:trace>
  <inkml:trace contextRef="#ctx0" brushRef="#br0" timeOffset="100934.99">32838 14205 5389 0,'0'0'391'0,"0"0"-112"15,25 5-77-15,-25-5-41 0,0 0-36 0,0 0-4 16,0 0-18-16,0 0-23 0,0 0-18 16,0 0-7-16,46-9-21 0,-46 9-34 0,0 0-56 15,0 0-82-15,0 0-82 0,27 5-99 0,-27-5-80 16,0 0-79-16,0 18-421 0,0-18-974 0,-5 20 432 0</inkml:trace>
  <inkml:trace contextRef="#ctx0" brushRef="#br0" timeOffset="101318.45">31428 14745 92 0,'-9'2'460'16,"4"-4"14"-16,-3 5 13 0,3-1 16 0,-4-2 5 16,9 0 8-16,-10 0-14 0,10 0-19 0,0 0-17 15,-4-2-22-15,4 2-21 0,0 0-23 0,13-5-24 16,2 3-32-16,3 1-31 0,16-3-33 0,-4 2-28 16,6 1-24-16,4-5-26 0,11 5-16 0,-12-2-24 15,14 3-72-15,-2 0-90 0,1-2 0 0,-15 2 0 16,-2 0 0-16,-2 1 0 0,-1-1 0 0,-5 1 0 15,-8-1 0-15,-6 2-63 0,-2-2-127 0,-2 1-36 16,-4 0-24-16,-5-1-18 0,4 6-31 0,-4-3-24 16,0-3-35-16,-15 5-27 0,-2 2-7 0,-1-1-13 15,-1-3-11-15,-8 4-15 0,-3 1-267 0,-2 0-756 0,-3 2 335 16</inkml:trace>
  <inkml:trace contextRef="#ctx0" brushRef="#br0" timeOffset="101518.05">31638 14836 1075 0,'-35'5'80'15,"1"2"40"-15,4-1 31 0,2-1 23 0,8-1 25 16,-1 1 18-16,2-2 13 0,5-3 30 0,0 2 6 15,6-2 11-15,-4 3 13 0,5-2 12 0,2 1 10 16,-1-2-2-16,6 0 5 0,0 0-13 0,0 0-10 0,0 0-16 16,0 0-12-16,0 0-26 0,33-3-12 15,-14 2-13-15,2-1-27 0,8 0-15 0,2-1-19 16,6 1-18-16,2 0-13 0,-2 1-16 0,16-1 0 16,-15 0-21-16,2 2-19 0,12-1-17 0,-15 1-20 15,0-3-15-15,-1 3-20 0,-4-2-30 0,-11 1-17 16,0-3-24-16,-2 2-35 0,-5 0-39 0,-5-1-45 15,5 1-45-15,-9-1-62 0,-1 3-58 0,-4 0-70 16,6-6-92-16,-6 6-327 0,0 0-919 0,3-3 406 16</inkml:trace>
  <inkml:trace contextRef="#ctx0" brushRef="#br0" timeOffset="101684.59">32357 14893 247 0,'0'0'400'16,"0"0"-39"-16,-4-4-38 0,4 4-70 0,0 0-74 0,0 0-110 15,0 0-157-15,0 0-203 0,0 0-315 16,-10-2 139-16</inkml:trace>
  <inkml:trace contextRef="#ctx0" brushRef="#br0" timeOffset="115201.04">12153 9932 177 0,'0'0'208'0,"-2"-5"-19"0,2 5-12 0,-8-5-17 16,7 5-15-16,1 0-11 0,0 0-14 0,-12 0-11 0,12 0-11 15,-5-1-5-15,5 1-8 0,-10 1-10 16,10-1 1-16,-9 4-2 0,4-3-7 0,-2 0-2 0,0 3-3 16,3-2-4-16,-4 1-4 0,3 1 1 0,0 0-2 15,-4 2 0-15,4-1-4 0,-3-2 2 16,2 5-3-16,0-3 1 0,2 0-4 0,-4 3 0 0,4 0-6 15,-1 2-2-15,3-3-1 0,-1-2 0 0,0 2-4 16,3 1-3-16,0 1 2 0,0-2-3 0,0 1 0 16,2-2-3-16,0 3-6 0,2 0 2 15,0 0-1-15,0-1-1 0,1 1 0 0,0-3 0 0,0 2-3 16,2-4 1-16,-1 3-6 0,0-1 4 0,3-2-7 16,-5 0 3-16,3 0-3 0,-1-1 1 0,-1 2 2 15,1-2-5-15,2 2 5 0,-4-1-3 0,1 1-2 16,0-1-2-16,-1 1 3 0,2 0 2 0,-3 0-5 15,-2-2 1-15,2 2 3 0,-2-1-1 0,-1 1-3 16,0-2-1-16,0 2-2 0,-1 1 4 0,-2-3-3 0,3 0 1 16,-4 1 0-16,-1 0 0 0,3 0-2 15,-1-2 3-15,-2-1-1 0,5-1 1 0,-9 2-3 16,9-2 0-16,-10 0 1 0,10 0 0 0,-8-1 2 0,8 1-4 16,-7-1 0-16,3 0 2 0,4 1-7 0,-9-3 4 15,4 1 4-15,5 2-5 0,-8-6-1 0,5 2 3 16,1 1-1-16,1-3-7 0,-2 3 0 15,0-3 0-15,3 1-6 0,-1 0-1 0,1 0 2 0,1 1-4 16,-1-1 0-16,3-1 0 0,-2 1 3 0,2-1 1 16,1 1 1-16,0-3 3 0,-1 2 0 0,4-1 2 15,-1-2 1-15,-3 3 0 0,3-1 0 0,-2 1-1 16,2-1 3-16,-1 2 5 0,3-3 1 0,-3 3 6 16,0-3-1-16,2 4 3 0,-1-1 2 0,-1-2-1 15,-1 1 0-15,4 1 8 0,-4-1-4 0,-2 0 0 16,6 0-2-16,-6 0 6 0,2 1-5 0,-4 1-2 15,3-3-1-15,-2 1-2 0,2 1 2 0,-3-1-5 16,0 2 2-16,1-1-1 0,-2 0-3 0,-1-1 0 16,2 0 1-16,-1 2-10 0,1-1-13 0,-1 1-11 15,1-1-20-15,-3 2-13 0,3 3-28 0,-1-7-27 16,1 7-57-16,-4-3-59 0,-1 2-198 0,5 1-464 16,0 0 205-16</inkml:trace>
  <inkml:trace contextRef="#ctx0" brushRef="#br0" timeOffset="115601.24">12373 9842 298 0,'0'0'283'0,"0"0"-15"0,0 0-18 0,0 0-18 0,0 0-9 0,-4 15-18 15,4-10-5-15,-1 0-10 0,0 1-14 0,1 1-4 16,-4 3-11-16,4 3-13 0,-1-4-4 0,-2 4-9 16,3 3-8-16,0 1-8 0,-4-1 1 0,4 0-7 15,-1 4-6-15,1-4-11 0,0 2-7 0,-1 7-9 16,-2-7-1-16,3 2-9 0,-1-1-5 0,1 5-10 15,0-6-3-15,0 1 1 0,0 0-5 0,0-1-3 16,-3 0-9-16,6 0-1 0,-6-2-3 0,3 1-2 16,0-2-12-16,0-2 0 0,0 0 5 0,3-1 1 15,-3 0-9-15,0-2-5 0,1-1-17 0,-1-3-27 0,3 3-21 16,-2-6-23-16,0 2-20 0,2-1-27 16,-2 0-26-16,-2-1-33 0,1-3-41 0,0 0-44 15,0 0-53-15,0 0-194 0,0 0-559 0,10-9 247 16</inkml:trace>
  <inkml:trace contextRef="#ctx0" brushRef="#br0" timeOffset="116034.93">12631 10033 5 0,'3'-2'290'0,"-2"-1"-16"16,-1 3-18-16,0 0-18 0,1-5-24 0,-1 5-16 16,0 0-10-16,0 0-13 0,0 0-4 0,0 0-3 15,0 0-9-15,0 0-8 0,-5 16 0 0,3-11-12 16,-1 1 0-16,2 1-9 0,-3 0-5 0,1 1-11 16,0 1-11-16,-2 0-6 0,2 1-10 0,1 0-5 15,2 0-10-15,-2 1-11 0,4-2-1 0,-1 1-8 16,-1-2-3-16,1 2-10 0,-1-3-4 0,5 2-4 15,-5-3 3-15,5 0-8 0,-1-2-7 0,1 2-1 16,2-2 0-16,-2 0-6 0,2-2-3 0,0 0-7 0,0-2 2 16,1 3-1-16,1-6 0 0,-3 2-4 0,5-1 4 15,-5-2 6-15,2 1-10 0,1-4 2 16,-3 5 0-16,1-4 9 0,1-1-4 0,-3 1 5 16,-2 0 9-16,2 0 5 0,-4 0 23 0,2-1 3 0,1 1 3 15,-3-4 0-15,-1 3 6 0,0 0 0 0,-1 0-1 16,-2-1 7-16,-1-2-14 0,2 0-1 15,-5-2-5-15,2 6-7 0,-1 2-2 0,-3-4 3 0,3 5-32 16,-3-4-32-16,-1 0-55 0,3 5-47 0,-3 0-60 16,-3 0-76-16,0 2-102 0,-2 0-298 0,-3 0-717 15,5 3 318-15</inkml:trace>
  <inkml:trace contextRef="#ctx0" brushRef="#br0" timeOffset="117200.93">11613 9059 201 0,'-4'-11'338'0,"-1"3"-5"0,1-3-14 0,0 1-1 16,0 3-15-16,-1 2-9 0,1 1-7 0,2-2-19 16,-2 3-27-16,3-1-18 0,-2 1-22 0,3 3-20 15,0 0-15-15,0 0 3 0,0 0-15 0,3 16-11 16,-1-7-18-16,3 1-4 0,1 0-4 0,2 6-7 0,0 1-11 16,1 0-12-16,4 5-3 0,-3 3-7 15,2-1-16-15,1 1 3 0,3-2-1 0,-2 0-12 16,0 0-3-16,3 1-4 0,1 2-5 0,-1-5-5 0,0 2-3 15,-2-3-2-15,3 1-7 0,-4-7 1 0,0 2-2 16,-1 0-13-16,1-2-20 0,0-2-5 0,-5 1-9 16,0-4-19-16,0 0-11 0,0-2-16 0,-4-5-20 15,2 4-14-15,-2-2-15 0,0 0-14 0,-1-3-24 16,-4-1-38-16,2 2-43 0,-2-2-53 0,0 0-70 16,0 0-232-16,0 0-642 0,0-9 284 0</inkml:trace>
  <inkml:trace contextRef="#ctx0" brushRef="#br0" timeOffset="117551.59">11795 9492 252 0,'0'0'285'0,"-2"-2"-17"16,2 2-20-16,0 0-17 0,-1-4-18 0,1 4-19 15,0 0-18-15,0 0-13 0,0 0-7 0,0 0-8 0,1-5-2 16,-1 5-8-16,0 0 1 0,0 0-1 16,4-3 7-16,-4 3-3 0,0 0 9 0,0 0-4 15,0 0 2-15,-2-6-2 0,2 6 2 0,0 0-11 0,0 0 4 16,0 0-18-16,0 0 4 0,0 0-7 0,0 0-1 16,0 0-6-16,10 11-10 0,-5-9-1 0,1 2-19 15,-1-1-6-15,1 1-9 0,2 0-8 0,2 2-3 16,1-3-9-16,0 1-5 0,3 1-7 0,3-1-9 15,-6 0-27-15,2 1-19 0,0-3-24 0,-3 1-31 16,2 0-24-16,-1-2-26 0,-5 2-25 0,0-2-20 16,0 1-32-16,-2-1-40 0,-4-1-45 0,7 3-37 15,-5-2-314-15,-2-1-688 0,0 0 305 0</inkml:trace>
  <inkml:trace contextRef="#ctx0" brushRef="#br0" timeOffset="117785.45">12018 9389 273 0,'-3'-11'346'0,"2"-3"-14"0,0 3-6 16,-2 1-10-16,2 1-7 0,0 3-11 0,1 0-13 16,0 3-14-16,-2 0-19 0,1 0-24 0,1 3-16 0,0 0-5 15,0 0-5-15,0 0-9 0,0 0-17 0,-8 8-18 16,7-3-11-16,-3 2-13 0,2 2-12 15,-1 3-13-15,1-1-13 0,0 5-6 0,1-4-12 0,0 0-20 16,1 4-38-16,-3-2-65 0,3-2-63 16,2 4-81-16,-2-1-109 0,2-2-142 0,-1-3-253 0,1 0-751 15,-1 0 332-15</inkml:trace>
  <inkml:trace contextRef="#ctx0" brushRef="#br0" timeOffset="118502.19">12657 10618 205 0,'-7'-2'342'0,"7"2"-11"0,-5-4-2 0,5 4-17 0,-2-2-16 0,2 2-11 16,-4-3-17-16,4 3-15 0,0 0-17 0,0 0-2 0,0 0 1 16,0 0-3-16,0 0-4 0,0 0-8 15,0 0-7-15,9 12 2 0,-5-7-8 0,1 0 0 16,0 1-10-16,3 1-15 0,-1 2-9 0,0 1-10 0,3 6-7 15,3-4-9-15,-2 3-5 0,3-1-21 0,3 0-11 16,-3 2-8-16,5 3-11 0,0-2-11 0,2 1-11 16,-1-1-3-16,-1 1-9 0,-3-8-7 0,5 8-2 15,-5-4-5-15,-1 1-8 0,4 2 30 0,-1-5-10 16,-4-1-13-16,0 2-23 0,2-2-5 0,-1 0-11 16,-6-4-15-16,-1-1-12 0,0 1-17 0,-5-2-25 15,2 0-23-15,-1 0-30 0,-1-2-24 0,-2 3-45 16,1-4-48-16,-2-2-41 0,-1 7-61 0,1-7-57 15,-4 3-54-15,-1 0-335 0,5-3-849 0,-10 0 376 16</inkml:trace>
  <inkml:trace contextRef="#ctx0" brushRef="#br0" timeOffset="118768.45">12759 11012 264 0,'-5'-2'363'0,"5"2"-9"0,-4-2-20 16,4 2-11-16,0 0-31 0,0 0-12 0,0 0-18 16,0 0-14-16,13-2-15 0,-13 2-13 15,10 2-24-15,-1-2-15 0,-4 3-17 0,3-1-14 16,2-1-17-16,-1 3-12 0,0 0-1 0,4-1-22 0,-4 1-14 16,1 0-7-16,3 0-8 0,-3 2-9 0,0-1-12 15,2-3-16-15,-1 1-22 0,3 2-20 0,-5-2-22 16,0 0-22-16,1-1-30 0,-2 3-37 0,-2-3-42 15,1 2-44-15,-2-1-43 0,1-3-38 0,2 2-44 16,-3-1-198-16,-5-1-573 0,9 0 254 0</inkml:trace>
  <inkml:trace contextRef="#ctx0" brushRef="#br0" timeOffset="119018.4">13139 10881 129 0,'2'-13'352'0,"-2"1"14"16,3 2-1-16,-3-1 26 0,1 1-11 0,-2-1 2 15,-1 1-1-15,2 2-8 0,0 2-10 0,0 0-22 16,0 1-25-16,0 1-30 0,0 4-23 0,-1-3-20 16,1 3-13-16,0 0-13 0,0 0-10 0,-4 13-19 15,3-8-19-15,-3 2-18 0,3 3-11 0,-1 1-1 16,0-1-13-16,0 6-13 0,0 0-10 0,0 2-12 16,0-3-10-16,1 2-13 0,0 0 2 0,1-1-16 0,0 2 0 15,0-2-1-15,0 2-9 0,0-2-5 16,1-2-23-16,-1-3-28 0,1 1-33 0,-1 0-34 15,-1-1-36-15,2-2-53 0,-1-2-63 0,0 1-50 0,-1-1-55 16,0 0-67-16,2-2-72 0,-3 1-382 0,2-1-928 16,-2-2 411-16</inkml:trace>
  <inkml:trace contextRef="#ctx0" brushRef="#br0" timeOffset="119168.45">13223 11199 225 0,'0'0'376'16,"0"0"-23"-16,0 0-35 0,0 0-30 0,0 0-58 16,0 0-83-16,0 0-108 0,0 0-133 0,0 0-220 15,0 0-340-15,0 0 150 0</inkml:trace>
  <inkml:trace contextRef="#ctx0" brushRef="#br0" timeOffset="128736.2">15632 15343 192 0,'-5'-2'224'15,"5"2"-18"-15,0 0-14 0,-4-3-18 0,4 3-13 16,-2-4-8-16,2 4-14 0,0 0-2 15,-4-3-8-15,4 3-6 0,-7-2-3 0,7 2-1 0,-2-3-2 16,2 3-1-16,-3-3-4 0,2-1-6 0,1 4-7 16,-9-3-2-16,8 0-7 0,-3 1-6 0,4 2-7 15,-8-5-6-15,4 1-9 0,0 0-7 0,2 1-4 16,-6-1-5-16,5 1-5 0,-3-1-6 0,1-1 0 16,0 1 5-16,1-3-16 0,-6 0 0 0,2 0-4 15,3-2-1-15,-4 2-1 0,-1-1-7 0,1 0 0 16,0-2-7-16,0 3 2 0,2-3 1 0,-1 2-3 15,0-2 3-15,-2 1-7 0,1 0-8 0,0 0 5 16,-1 0-5-16,4-2-2 0,-2 2 3 0,0-1-1 16,-3-3 3-16,3 3-5 0,-1-1 0 0,4 1 0 15,-6-3 5-15,4 2-4 0,-1-1 2 0,-2-3-1 16,1 6 2-16,0-4 1 0,2 3 1 0,-6-3-3 16,4 0 0-16,-1-1 4 0,-2 1-4 0,1 0 1 15,-1 0-4-15,1 1 2 0,-1-2 1 0,2-1-9 16,1 3 2-16,-1-4 3 0,-3 1-7 0,4 1-1 15,-4-1-4-15,4-2-1 0,0 1-2 0,-1-6-4 16,0 8 5-16,1-4 1 0,3 4-4 0,-1 0 3 16,-2-1 2-16,2 1 1 0,0-1 5 0,-1 0 0 15,0 1 2-15,1 5 5 0,2-3-3 0,0 1 2 16,-1-1 2-16,-3-2 1 0,0 3 1 0,1 1 1 16,3-1 0-16,-4-1 1 0,0-3-1 0,0 1 3 15,-1 0-1-15,1 2-1 0,-4-3-1 0,0 1-1 16,3-1 1-16,-3 1-5 0,3-1-3 0,-3 2 3 15,2 4 2-15,-1-3-6 0,-2-1 0 0,0 2 3 16,0 0 3-16,1 0 0 0,1 0-1 0,-2 1 1 16,1-1 0-16,4 3 1 0,-5-5 2 0,1 4 0 15,-1-4 1-15,2 5-2 0,6-2 0 0,-2 1 3 16,-4-4 0-16,5 3 3 0,-1 2-1 0,0-2-1 16,-1 0 1-16,2 1-3 0,2 0 2 0,-1 1 2 15,-1-2-2-15,2 2 0 0,-1-2 2 0,2 6 1 16,0-7-1-16,0 6 0 0,-1-4 0 0,0 1-1 15,0 0 2-15,1 0-1 0,-1 0 1 0,2-3 4 16,-4 2-5-16,3 5 1 0,2-2 1 0,-5 1-3 16,3-1 5-16,2 0-3 0,-5-1 3 0,1 1-2 15,2 1 1-15,-4 1 1 0,3-1-1 0,0 1-1 16,0-1 4-16,-4 3-4 0,4-3 6 0,-1 3-1 0,0 0-2 16,3 0 7-16,3 2 3 0,-12-4-1 15,6 3-2-15,1 1-1 0,-2-2 0 0,7 2-1 16,0 0 2-16,-9 4 0 0,6 1 0 0,0-1 4 15,0 1 3-15,2 0 8 0,-1 2-4 0,2 4-3 16,1 0 5-16,-1 2-5 0,4 2 1 0,0 2 1 0,1 1-5 16,0-1 1-16,1-1 1 0,-1-1-3 0,2 3-6 15,-1-2 5-15,0 0-4 0,2-1 0 16,-5-3-2-16,0 0 0 0,1-1-4 0,1-2-1 16,-2 1 0-16,3 0 7 0,-6-6-4 0,3 3-8 0,-3 0 2 15,0-4-1-15,0 2 1 0,0-2 0 16,1 1 0-16,-1-4 0 0,0 0-1 0,-4 4 2 15,4-4-3-15,0 0 4 0,0 0 4 0,-9-11-8 16,7 6 4-16,-1 1-2 0,-1-6 2 0,-1 3-1 16,4-4 3-16,-3 0-1 0,0 0 7 0,-1-1-7 0,2 1 5 15,1 2-5-15,-3-3 5 0,1 2-3 0,0 1 4 16,0-1 2-16,1 1 3 0,1 1 9 16,-3-1 3-16,4-2 1 0,0 6 3 0,1-4 0 15,-1 2-3-15,1 3 0 0,-3-7 0 0,2 2-1 16,-1 4 2-16,1-2-2 0,0 0 1 0,1 1-4 0,-1 0 6 15,2 1-4-15,-1 5 0 0,1-11 4 0,-1 8-7 16,0 3 6-16,0-9 0 0,0 9-8 16,3-6 6-16,-3 6 4 0,2-5-7 0,-2 5 2 15,2-4 3-15,-2 4-7 0,5-3-1 0,-5 3-3 0,7-3-1 16,-7 3 0-16,7-4-5 0,-7 4 3 0,6-1-3 16,-6 1 2-16,9-3 0 0,-9 3-2 0,10-3 5 15,-10 3-1-15,9 0 7 0,-9 0 2 0,9-2 8 16,-9 2 6-16,9-1-10 0,-9 1 11 15,5-4-2-15,-5 4 7 0,0 0 2 0,5-3-1 0,-5 3 0 16,0 0 0-16,4-3-2 0,-4 3 3 0,4-1 5 16,-4 1-5-16,0 0-4 0,0 0-7 0,5-3 1 15,-5 3 1-15,0 0-3 0,0 0 1 0,0 0-5 16,3-2-8-16,-3 2-2 0,0 0-1 0,0 0-2 16,0 0-3-16,0 0-3 0,0 0 2 0,11 1-1 15,-7 2-1-15,0 1 0 0,2-2-2 0,2 6-3 16,-2-4 2-16,3 3 0 0,0-1-1 0,1 0-3 15,2 1-1-15,-2 0 1 0,3 0 0 0,2 2-3 16,-1 0 3-16,0 1-2 0,0-3 0 0,-5 1 0 16,5 0-1-16,-1-1-4 0,-4 0 10 0,0-2-2 15,1 1-1-15,-1-2 0 0,-2 3-4 0,-2-5-5 16,2 3 3-16,-3-1-3 0,0-1-13 0,0 0 1 16,-2-2-9-16,-2-1-4 0,3 3-7 0,-3-3-18 15,0 0-14-15,0 0-61 0,0 0-39 0,0 0-56 16,0 0-65-16,0 0-82 0,0 0-260 0,0 0-685 15,0 0 302-15</inkml:trace>
  <inkml:trace contextRef="#ctx0" brushRef="#br0" timeOffset="132816.87">12900 13573 39 0,'0'0'183'0,"-6"4"-9"0,6-4-13 0,-3 3-7 16,3-3-9-16,-5 1-5 0,5-1-2 16,0 0-4-16,-5 3-3 0,5-3-4 0,-4 2-7 0,4-2-2 15,-4 2-4-15,4-2-3 0,-3 3-6 0,3-3-4 16,0 0-4-16,-4 3-2 0,4-3-5 0,0 0 6 16,-2 5-6-16,2-3-4 0,0-2-5 0,-1 7 3 15,-1-3-11-15,2 1-1 0,-1 0-6 0,-3-1-1 16,3 1-7-16,1 0-6 0,0 0 4 0,-1 1-7 15,-1-2 0-15,2 3-1 0,0-1-3 0,0-1-1 16,2 2 4-16,-2-3-2 0,1 2-6 0,0-1-11 16,2 1 4-16,-1 1 2 0,2-2-3 0,-1 2-3 15,1-2-1-15,-1 0 0 0,3 1-7 0,0 1 0 16,-1 0-6-16,1-4 2 0,1 0-1 0,-1 1 1 16,1 1 0-16,0-2 8 0,-2-1-20 0,0-1 7 15,3 1-1-15,-4 0-2 0,4-1-1 0,-8-1-3 16,12 0 7-16,-5-1-8 0,-2-2-5 0,1 2 20 15,-2 0-15-15,1-1 0 0,2 0 0 0,-2-1-1 16,-4-1-2-16,7 1-2 0,-6 1-8 0,2 0 6 16,1 0 8-16,-1-5-2 0,0 2 1 0,-1 1 0 15,-1 0 3-15,3 0-5 0,-2 1-2 0,-1-2 6 16,1 0-5-16,-2 0 1 0,3 1 0 0,-3-1 0 16,0-1 15-16,1 1-15 0,-2 0 8 0,2 2 3 15,-2-4 3-15,0 2 4 0,-1 0-2 0,1 0 6 0,-3 0-1 16,2 0 5-16,0 1-2 0,-3-1-1 15,3 0-3-15,-3 0-11 0,1-1 9 0,-3 1-6 16,2 0 3-16,-1 0 0 0,0 0-8 0,-3 1-1 16,2 0-10-16,-2-1 3 0,-1 1-28 0,0 2-10 0,-1-2-36 15,-3-1-15-15,3 3-32 0,-4 1-42 0,1 1-46 16,-1-2-68-16,3 4-318 0,-3-2-643 16,2 2 285-16</inkml:trace>
  <inkml:trace contextRef="#ctx0" brushRef="#br0" timeOffset="133401.37">13338 13421 50 0,'0'0'277'0,"0"0"-13"15,0 0-21-15,0 0-23 0,0 0-19 0,0 0-15 16,0 0-21-16,0 0-17 0,0 0-10 0,0 0-9 16,0 0-5-16,0 0-10 0,0 0-1 0,0 0 1 15,0 0-2-15,0 0-4 0,7 11-4 0,-7-11 8 16,0 8-18-16,1-2-7 0,-2-1-2 0,2 3-5 15,0 2-1-15,-2 0-9 0,1-2-4 0,-1 3-6 16,-1 0-2-16,2-1 1 0,0 3 7 0,0-1-11 16,-2 1 4-16,2-1-5 0,0 1-9 0,-2 4 3 15,1-5-16-15,1 1 3 0,0 0 0 0,1 1-3 0,-2 3 1 16,1-1-6-16,1 1-9 0,-2 0 9 16,0-1-12-16,-1-1 0 0,2 4 1 0,0-6-4 15,-1 4 0-15,1 0-4 0,0-5 1 0,0 1-4 16,1-1-17-16,-1-1-15 0,2-2-18 0,-1 1-22 0,-1-3-18 15,0 2-29-15,0-5-31 0,0 3-43 0,0-1-46 16,1-4-46-16,-1-2-241 0,0 0-563 0,0 4 250 16</inkml:trace>
  <inkml:trace contextRef="#ctx0" brushRef="#br0" timeOffset="134535.26">13692 13580 154 0,'-5'-4'183'0,"5"4"-7"15,0-6-14-15,0 6-8 0,0 0-8 0,0-5-5 0,0 5-4 0,-1-3-8 16,1 3-3-16,0 0-7 0,-5-4-9 0,5 4-6 15,-7-3-4-15,7 3-4 0,-2-2-6 0,2 2-4 16,-8-3-2-16,8 3-6 0,-6-3-9 0,2 2-4 16,4 1-5-16,-8-2-2 0,8 2-5 0,-9-1-3 15,9 1-6-15,-8 0 2 0,8 0-6 16,-10 1-1-16,10-1-8 0,-9 1 1 0,4 0-3 0,-1 0-2 16,-1 0-2-16,1 1 0 0,2 0-2 0,-2 0 0 15,1 1-1-15,-2-1-1 0,2 2 3 0,3-2-1 16,-1 2-2-16,-1 0 1 0,0 0 0 0,2-1 3 15,-1 1-3-15,1 1 2 0,0 1 0 0,1-2-4 0,-1-1 1 16,0 3 2-16,2-2 3 0,-3 0-9 0,3-1 0 16,0 2-6-16,1-2 4 0,-1 2-2 15,0-1 5-15,0 0-2 0,0-4-2 0,1 8 1 16,2-3 1-16,0-1 5 0,0-1-4 0,-1-1-3 0,1 2 4 16,1 1-6-16,-2-3 3 0,2 2 1 0,1 1 0 15,2-2-2-15,-3-1-4 0,1 1 2 0,1 0 3 16,-2-1-7-16,1 0 2 0,-1 1-1 15,3 0-1-15,0 1 0 0,-2-2 0 0,0 1 3 0,0-1-3 16,0-1 0-16,3 3-2 0,-3-2-1 0,0 2 8 16,2 0-3-16,0-2-4 0,-4 1 6 0,2 1-6 15,0-2-1-15,-1 2 5 0,1 0-3 0,-1-1 5 16,1 0-8-16,-1 1 3 0,0-1 8 0,0 1-10 16,-2-1 1-16,1 1 3 0,-2 1-2 0,3-1 2 15,-3 1 3-15,0 0-5 0,1 0 3 0,-2 0 1 16,1-2-1-16,-1 1 0 0,2 0-4 0,-2 1-1 15,0-1 1-15,0 2 1 0,-2-1 4 0,1-2-8 16,-2 0-3-16,1 0 1 0,-1 1-2 0,3-1 7 16,-4 1-5-16,-1-2 7 0,1 2-3 0,-1-3-3 15,0 2 1-15,0-2-6 0,0 0 4 0,0 1 7 16,-2-2 0-16,7 0-3 0,-11 3-3 0,11-3-2 16,-12-3-3-16,7 2 0 0,0 0 4 0,5 1-3 15,-9-1 0-15,4-1 2 0,1 0-2 0,0 0-5 16,-1-1 1-16,1 0 1 0,4 3 2 0,-10-4-2 15,8 3 1-15,-2-4 5 0,1 0 0 0,-1 1-1 16,2 0 2-16,-1 1-8 0,2-1 4 0,-2-1 1 16,3 1 1-16,-5 0 2 0,4-2-1 0,0 2-11 15,-2 0 10-15,3 0-7 0,-2-2 1 0,0 2 5 0,1 0-6 16,1-1 3-16,-1 1-1 0,1 4-1 16,-2-8 2-16,2 4-2 0,0 4 14 0,0-6-13 15,0 4-1-15,0 2 0 0,-1-9 4 0,1 9-4 16,0-6 8-16,1 4-8 0,1-2 6 0,-1 0 0 0,-1 4 16 15,5-6-18-15,-5 2-1 0,3 0 13 0,-1 0-10 16,3 1 8-16,-3-2-14 0,3 3 12 0,-1-3-8 16,1 1-1-16,-1-1-4 0,-1 3 8 15,1-3 3-15,2 1-8 0,-2 1 3 0,2-2 5 0,-3 2-1 16,1-1-3-16,0 0 3 0,2 0 0 0,-2 1 6 16,0 0-4-16,0-1 3 0,0 0-8 0,-3 2 10 15,3-3-9-15,0 3 4 0,-3-3 8 16,4 3-10-16,-1-2 5 0,-3 1-9 0,3 0 1 0,-4-2 4 15,0 5-19-15,5-2-5 0,-1 0-19 0,-4 2-28 16,3-3-22-16,-3 3-34 0,0 0-43 0,0 0-54 16,3-3-44-16,-3 3-259 0,0 0-566 0,0 0 251 15</inkml:trace>
  <inkml:trace contextRef="#ctx0" brushRef="#br0" timeOffset="148284.91">15393 18045 111 0,'0'-4'266'0,"0"-4"3"16,1 2 3-16,-1-4-1 0,4 1 1 0,-1-1 1 15,-2-2-3-15,3 3-13 0,-3-3 15 0,3-1-8 16,0 3 2-16,0-1 5 0,-2 4-6 0,1-3-5 15,-2 5-2-15,2-3-3 0,-2 2-7 0,0 1-13 0,-1-1-14 16,1 1-15-16,-1 5-20 0,0 0-13 0,0 0-14 16,0 0-6-16,0 0-3 0,0 0-4 15,-5 18-4-15,3-3-6 0,-2 2-4 0,0 8-14 16,-5-1-8-16,8 1-5 0,1 4-3 0,-4-1-19 16,4-1 3-16,0 1-8 0,-1-2-11 0,2 2-11 15,-1-3-3-15,3-5-2 0,-2 6-10 0,0-7 2 16,2-1-20-16,-2-1-16 0,3-5-16 15,-4-12-6-15,4 25-26 0,-4-25-25 0,1 16-28 0,-1-16-35 16,0 0-48-16,1 16-42 0,-1-16-61 0,0 0-52 16,0 0-61-16,0 0-62 0,0 0-457 0,0 0-988 15,-32-39 437-15</inkml:trace>
  <inkml:trace contextRef="#ctx0" brushRef="#br0" timeOffset="148751.84">15320 17852 40 0,'-5'-4'350'0,"-3"1"-6"15,8 3-6-15,-14-5-18 0,4 2-9 0,10 3-24 16,-6-3-7-16,6 3-19 0,-8-4-26 0,8 4-15 16,0 0-14-16,-5-5-11 0,5 5-8 0,0 0-8 15,0 0-3-15,0 0-4 0,0 0-2 0,0 0 2 16,0 0 2-16,0 0-9 0,14 13-3 0,-7-9-6 15,1-1-3-15,1 3-7 0,2-2-10 0,5 2 0 16,2 2-10-16,1 0-6 0,8 2-18 0,0-1-6 16,-3 4-11-16,9 0-8 0,-1-4-3 0,0 4-14 15,-1 2-4-15,-2-1-8 0,-3 1 3 0,5 1-14 16,-4 1 0-16,-5 2-5 0,0-2-6 0,-1 1-3 16,-9-3-4-16,1 0-8 0,-3 0-8 15,-2 1-5-15,-4 0 0 0,-3 1 2 0,-1-17-1 16,-8 30-3-16,1-15 6 0,-5 2 1 0,2-1 0 15,-12 3-5-15,7-6 4 0,-9 3-3 0,-2-1 3 16,1-1 3-16,-1 2 7 0,-2-4 6 0,-3 2 6 16,2-4 8-16,1-5 1 0,-2 4 7 0,1-4 6 0,7 0 9 15,-6-2-4-15,0 3 3 0,28-6 2 16,-40 1-5-16,40-1 4 0,-35-1-10 0,35 1-1 16,-30 0-11-16,30 0-1 0,0 0-6 0,0 0-17 15,-29-1-25-15,29 1-27 0,0 0-44 0,0 0-49 16,0 0-48-16,0 0-67 0,0 0-56 0,0 0-61 15,0 0-81-15,0 0-81 0,0 0-321 0,0 0-922 16,0 0 409-16</inkml:trace>
  <inkml:trace contextRef="#ctx0" brushRef="#br0" timeOffset="149300.87">16192 18013 81 0,'1'-8'474'0,"-1"8"-4"15,-1-8-9-15,1 8-22 0,-7-7-30 0,7 7-30 16,0 0-23-16,0 0-21 0,0 0-18 0,-17 18-15 16,11-7-17-16,0 4-18 0,-2 5-18 0,-1 6-11 15,0-2-18-15,-2 0-15 0,1 3-20 0,-2-2-15 16,3 0-18-16,-3 1-10 0,4 2-11 15,-6-4-9-15,-3-2-16 0,13-4-10 0,-3-1-5 16,0-1-10-16,2-2 0 0,5-14 1 0,-5 16 6 0,5-16-1 16,-4 14 2-16,4-14 25 0,0 0 13 0,0 0-11 15,0 0-10-15,0 0-8 0,0 0-4 0,0 0-9 16,0 0-8-16,0 0-10 0,17-53 2 0,-7 27-21 16,-2-1-48-16,1-4 0 0,0-1 0 15,1-1 0-15,5-12 0 0,-3 11 0 0,-5-3 0 16,6-5 0-16,-1 7 0 0,-1 4 0 0,-2 2 0 15,2 7 0-15,-5 4 0 0,0 2 0 0,-1 6 0 16,-3 5 0-16,3-2 0 0,2 4 0 0,-7 3 0 16,10-3 0-16,-10 3 0 0,13 12 0 0,-4-2 0 15,0 3 0-15,-4 5 0 0,8 10 0 0,-5 0 0 16,2 0 0-16,-1 1 0 0,1 3 0 0,2 0 0 16,-3 0 0-16,2-1 0 0,-1 2 0 0,2-3 0 15,-1 2 0-15,0-2 0 0,1 0 0 0,-3-1 0 16,2-2 0-16,-1-1 0 0,-3-8 0 0,1 6 0 15,-3-9 0-15,-1-3 0 0,-4-12 0 0,8 20 0 16,-8-20 0-16,7 11 0 0,-7-11-81 0,0 0-141 16,0 0-44-16,0 0-52 0,0 0-36 0,0 0-39 15,0 0-54-15,0 0-55 0,0 0-433 0,0 0-1013 16,-37-51 449-16</inkml:trace>
  <inkml:trace contextRef="#ctx0" brushRef="#br0" timeOffset="149468.51">16065 18324 320 0,'0'0'392'0,"0"0"5"0,0 0-14 0,0 0-19 0,0 0-31 15,0 0-40-15,0 0-26 0,0 0-21 0,0 0-27 16,0 0-24-16,58-26-37 0,-40 23-48 0,3-1-77 16,6-2-81-16,-9 0-98 0,10-1-122 0,-7 1-274 15,-21 6-586-15,33-10 259 0</inkml:trace>
  <inkml:trace contextRef="#ctx0" brushRef="#br0" timeOffset="149934.84">16945 18133 395 0,'5'-5'509'0,"1"-1"6"16,-2 1-3-16,0 1-18 0,-4 4-36 0,5-4-42 16,-5 4-36-16,0 0-29 0,0 0-18 0,0 0-23 15,0 0-20-15,0 0-30 0,8 33-23 0,-8-33-24 16,-2 32-16-16,2-12-21 0,0-1-22 0,-1 0-11 16,-2 2-12-16,3-2-22 0,0-1-16 0,4-3-17 15,-2 1-11-15,-2-16-9 0,5 26-8 0,1-17-6 16,-6-9-4-16,13 17-1 0,-13-17-8 15,19 10 4-15,-19-10-7 0,0 0-4 0,33-4 0 16,-33 4 5-16,32-16-11 0,-18 5 3 0,4-1-7 16,5-6 1-16,-5 1 4 0,4-2-7 0,-8 6 15 15,2 0 2-15,0 1 7 0,0-1 13 0,0 4 3 16,-2 0 8-16,-14 9 0 0,23-9 6 0,-23 9-9 16,23-4 1-16,-23 4 2 0,0 0-3 0,0 0-2 15,42 15-6-15,-33-7 3 0,-9-8-2 0,14 18-11 16,-7-3 5-16,-1-3-8 0,-6-12-25 0,9 29-9 15,-5-13 0-15,-3 0 0 0,-1-16 0 0,1 24 0 16,-1-24-31-16,-4 24-30 0,0-11-18 0,4-13-18 16,-11 21-29-16,-2-10-38 0,13-11-50 0,-28 15-50 15,15-11-72-15,13-4-72 0,-37 6-90 0,37-6-488 16,-45-6-1068-16,16-3 473 0</inkml:trace>
  <inkml:trace contextRef="#ctx0" brushRef="#br0" timeOffset="150117.87">17034 17827 3358 0,'0'-12'344'0,"-1"1"-104"0,-2-6-15 0,3 9 31 0,0 1 18 0,0-2-9 0,0 9-40 16,-1-14-43-16,1 14-43 0,-1-5-20 0,1 5-36 15,0 0-52-15,0 0-75 0,5-10-89 0,-5 10-105 16,0 0-143-16,0 0-444 0,0 0-892 0,25 18 394 15</inkml:trace>
  <inkml:trace contextRef="#ctx0" brushRef="#br0" timeOffset="150917.87">18547 18373 45 0,'0'0'399'0,"0"0"-12"0,0 0-6 0,26-18-13 0,-26 18-15 0,0 0-4 15,6-14-12-15,-6 14-8 0,0 0-6 0,-2-21-21 16,2 21-13-16,-6-19-13 0,6 19-2 0,-7-21-7 16,-3 12-8-16,10 9-18 0,-16-18-3 15,1 9-21-15,15 9-10 0,-27-12-15 0,9 9 9 16,18 3-24-16,-37 0-6 0,37 0-18 0,-32 9-12 16,14 1-20-16,0 2-14 0,3 2-2 0,2 0-22 15,-1 7 2-15,3-4-8 0,3 1-8 0,3 0-3 16,4 0-12-16,1 0-8 0,2 0-2 0,4-4-10 15,0 3 9-15,-6-17-6 0,15 20-1 0,-4-11-10 16,-11-9 6-16,21 14-7 0,-21-14-6 0,20 4 3 16,-20-4 1-16,0 0-3 0,32-3 9 0,-32 3-17 15,0 0-4-15,30-20 11 0,-20 7-1 0,0-3-7 16,-2 1-2-16,-2-1 2 0,1-1 0 0,0 3-3 16,-7 14-3-16,8-21-5 0,-8 21 0 0,8-15 0 15,-8 15 0-15,0 0 0 0,0 0 0 0,0 0 0 16,0 0 0-16,0 0 0 0,0 0 0 0,0 0 0 15,21 36 0-15,-17-18 0 0,3-1 0 0,-1-1 0 16,4 2 0-16,-1-1-55 0,0 0-90 0,5-2-58 16,-1-1-77-16,-3-4-53 0,3-1-82 0,-13-9-89 15,23 11-539-15,-23-11-1130 0,29 0 501 0</inkml:trace>
  <inkml:trace contextRef="#ctx0" brushRef="#br0" timeOffset="151366.94">19153 18223 92 0,'0'0'529'0,"0"0"29"0,0 0 11 0,0 0-9 0,0 0-30 0,0 0-36 0,0 0-33 16,0 0-32-16,2 39-25 0,0-24-35 0,-2-15-38 15,5 28-26-15,1-12-29 0,-1 0-30 0,-2 3-30 16,1-2-2-16,0 1-41 0,-2-1-11 0,1-1-16 15,-3-16-14-15,1 23-22 0,-1-23-8 0,1 19-18 16,-1-19-8-16,-2 15-14 0,2-15-8 16,0 0-16-16,-5 16 4 0,5-16-8 0,0 0 6 0,-11 11-8 15,11-11-4-15,0 0 5 0,0 0-6 0,-16 8 4 16,16-8-13-16,0 0 0 0,0 0 5 0,0 0 6 16,0 0-1-16,0 0 0 0,0 0 10 0,0 0-18 15,0 0-20-15,-30-26 0 0,30 26 0 0,3-20 0 16,-3 20 0-16,14-30 0 0,-5 14 0 15,0 0 0-15,2-1 0 0,0 1 0 0,5-4 0 16,0 5 0-16,-2 1 0 0,2 2 0 0,-2 1 0 16,4 3 0-16,-1 0 0 0,-17 8 0 0,28-10 0 15,-28 10 0-15,28-6 0 0,-28 6 0 0,23-2 0 16,-23 2 0-16,0 0 0 0,33 9 0 0,-33-9 0 16,23 8 0-16,-23-8 0 0,14 11 0 0,-14-11-299 15,16 15-92-15,-16-15-54 0,10 12-35 0,-10-12-34 16,5 13-31-16,-5-13-375 0,0 0-996 0,6 15 441 15</inkml:trace>
  <inkml:trace contextRef="#ctx0" brushRef="#br0" timeOffset="151951.57">19522 18390 139 0,'0'0'228'15,"0"0"21"-15,0 0 22 0,0 0 29 0,0 0 32 16,0 0 7-16,0 0 4 0,0 0-5 0,13 18-5 16,-13-18-7-16,0 0-9 0,0 0-17 0,11 12-19 15,-11-12-23-15,0 0-16 0,0 0-21 0,13 11-18 16,-13-11-25-16,0 0-13 0,0 0-18 15,26 4-15-15,-26-4-13 0,0 0-7 0,0 0-16 16,0 0-3-16,0 0-14 0,41-12-6 0,-41 12-8 16,0 0-8-16,15-14-6 0,-15 14-5 0,9-15-9 15,-9 15-3-15,1-21-7 0,-1 21-3 0,-1-23-5 16,1 23-1-16,-8-18-3 0,8 18-3 0,-10-11 1 16,10 11 11-16,0 0 4 0,-23-7 6 0,23 7 8 15,0 0 13-15,0 0 0 0,-42 17 13 0,31-4-4 16,1-1 7-16,2 2-10 0,0 2-2 0,3-2-2 15,5-14 0-15,-4 29-8 0,4-13-7 0,0-16-4 16,8 27 2-16,-2-16-8 0,-6-11 5 0,18 19-17 16,-8-12-6-16,-10-7-6 0,26 13-9 0,-6-8-6 15,-20-5-7-15,31 3 2 0,-31-3-2 0,36-6-2 16,-36 6 1-16,34-11 0 0,-22 4 9 0,3-4-3 16,-1-3-1-16,0-1 3 0,0 3 2 0,-1-2 6 15,-2 1 6-15,0 1 6 0,-11 12 13 0,16-17 7 16,-16 17 9-16,11-11 7 0,-11 11-5 0,0 0 9 15,0 0 10-15,15-7 9 0,-15 7 20 16,0 0-6-16,0 0-10 0,0 0-9 0,11 30-56 16,-11-30-11-16,4 20 0 0,0-8 0 0,-4-12 0 15,8 30 0-15,-5-18 0 0,3 4 0 0,-6-16 0 16,9 26 0-16,-2-17 0 0,3 1 0 0,-10-10 0 16,21 16 0-16,-7-8 0 0,-14-8 0 0,24 7 0 15,-24-7 0-15,27 2 0 0,-27-2 0 0,0 0 0 16,38-8 0-16,-38 8 0 0,27-17 0 0,-14 6 0 15,-1-4 0-15,4-7 0 0,-6-2 0 0,3 2 0 16,-4-2 0-16,0 0 0 0,0-1 0 0,-4 7 0 16,0-1-3-16,-1 2-6 0,1 1 15 0,-5 16-20 15,4-24-38-15,-4 24-49 0,-1-18-65 0,1 18-87 16,0 0-85-16,0 0-81 0,-17-8-91 0,17 8-102 16,0 0-342-16,0 0-1033 0,0 0 457 0</inkml:trace>
  <inkml:trace contextRef="#ctx0" brushRef="#br0" timeOffset="152968.03">20382 18524 283 0,'0'0'389'0,"0"0"-25"0,0 0-24 0,0 0-16 0,12-26-21 0,-12 26-11 16,0 0-14-16,15-13-20 0,-15 13-12 0,18-9-16 16,-18 9-11-16,17-12-6 0,-17 12-12 15,14-10-16-15,-14 10-10 0,12-8-4 0,-12 8-5 16,0 0-19-16,12-18-14 0,-12 18-12 0,3-16-10 16,-3 16-12-16,4-17-14 0,-4 17-8 0,0 0-10 15,-8-22-9-15,8 22-7 0,0 0-8 0,-18-8-4 16,18 8-6-16,0 0-4 0,0 0-1 0,0 0-4 15,0 0 8-15,-54 26-1 0,43-14 1 0,3 3-5 16,0 1 4-16,3-3-2 0,1 4 0 0,2-1 1 16,2-16-5-16,-1 24-1 0,4-8-1 0,-3-16-5 15,13 27 3-15,-5-16 0 0,-8-11-1 0,22 15-2 16,-11-10 2-16,-11-5 0 0,31 6 0 0,-31-6 2 16,32 1-1-16,-32-1-2 0,0 0-4 0,43-11-1 15,-29 3 1-15,0-4 9 0,-1 2-8 0,2-3-5 16,-3 0 5-16,-2-3-3 0,3 2-7 0,-4-2 2 15,-1 1 2-15,-2 4-1 0,-6 11 9 0,14-17 1 16,-14 17-7-16,0 0-2 0,9-12 8 16,-9 12 1-16,0 0 9 0,0 0 3 0,0 0 1 15,0 0-1-15,0 0 0 0,0 0-6 0,19 35 0 16,-19-35 2-16,5 20-6 0,-5-20-4 0,7 19 1 16,-7-19-2-16,7 18-3 0,-7-18 3 0,9 15-1 15,-9-15-2-15,0 0 1 0,10 13 1 0,-10-13-5 16,0 0-2-16,0 0 1 0,0 0-1 0,29-1-2 15,-29 1-3-15,0 0 5 0,0 0-2 0,34-19-1 16,-34 19 1-16,22-19-2 0,-12 10 3 0,-1 0-3 16,-9 9 0-16,18-20 12 0,-18 20 5 0,14-13 16 15,-14 13 2-15,10-8 8 0,-10 8-4 0,0 0 25 16,0 0-12-16,0 0-4 0,0 0 4 0,0 0-2 16,0 0-5-16,38 19-4 0,-38-19 2 0,12 21-15 15,-7-10 1-15,0 5-6 0,-5-16-1 0,10 27-8 16,-6-15-2-16,-4-12-3 0,8 24-17 0,-4-13-4 15,-4-11-3-15,3 19-9 0,-3-19-4 0,0 0-7 16,0 20-7-16,0-20-1 0,0 0 5 0,0 0-5 16,-11 15-1-16,11-15 2 0,0 0 0 15,0 0 1-15,0 0 5 0,0 0 4 0,0 0 8 16,0 0-4-16,0 0 8 0,0 0 5 0,0 0-1 16,0 0 4-16,0 0 1 0,0 0 1 0,0 0-4 15,0 0 8-15,0 0-2 0,0 0-5 0,0 0 15 16,40-43-7-16,-25 39-5 0,4-3 0 0,9 0 3 15,-2 0-3-15,-6-3 1 0,5-2 10 0,-9 1-8 16,7-4 3-16,0-2-2 0,-4 1 0 0,-1-2 1 16,0-3 6-16,-1 1-11 0,-2-4 4 0,-2 3 2 15,-4 3-2-15,0-1 4 0,-4 5-1 0,-1-2 9 16,-4 16 5-16,2-22 3 0,-2 22 4 0,0-13 0 16,0 13 3-16,0 0 0 0,0 0 9 0,0 0 5 15,0 0 12-15,0 0 6 0,0 0 0 0,-60 29 11 16,51-16 3-16,4 4 2 0,0 0 3 0,0 0-2 15,4 2-1-15,1-19-8 0,2 33 1 0,3-18-39 16,2 3-27-16,-1-3 0 0,3-2 0 0,5 0 0 16,2-3 0-16,1 0 0 0,0-2 0 0,5-3 0 15,5 0 0-15,-27-5 0 0,41 4 0 16,-15-6 0-16,-26 2 0 0,44-3 0 0,-26-2 0 16,-18 5 0-16,28-10-201 0,-28 10-242 0,0 0-172 15,15-12-541-15,-15 12-1251 0,0 0 553 0</inkml:trace>
  <inkml:trace contextRef="#ctx0" brushRef="#br0" timeOffset="154701.09">21963 18392 190 0,'0'0'505'0,"0"0"2"0,0 0-8 0,0 0-20 15,2 26-32-15,-2-26-29 0,0 0-25 0,16 18-24 16,-16-18-25-16,16 9-21 0,-16-9-27 0,25 4-28 16,-25-4-24-16,33 6-5 0,-33-6-30 0,37 0-7 15,-37 0-30-15,41-9-9 0,-21 5-13 0,-20 4-10 16,31-13-10-16,-19 7-9 0,-12 6-3 0,19-15-5 15,-10 6-12-15,-9 9 1 0,8-20-7 0,-8 20-6 16,0-22 4-16,0 22 2 0,-8-18-17 0,8 18 5 16,-14-12-3-16,14 12-6 0,-23-7 5 0,23 7-6 15,0 0-5-15,-38 4-26 0,38-4-42 0,-31 14 0 16,17-4 0-16,1 1 0 0,0 2 0 16,6 1 0-16,-1 2 0 0,5 0 0 0,3 1 0 0,0-17 0 15,4 35 0-15,5-20 0 0,0 0 0 0,0 0 0 16,5-1 0-16,4-3 0 0,1 0 0 0,5 0 0 15,-6-3 0-15,2 0-215 0,0-2-108 0,9 0-46 16,-29-6-44-16,46 4-36 0,-23-4-29 0,8-5-26 16,-2 3-6-16,2-5-312 0,-10 4-890 15,-21 3 394-15,40-8 3446 0,-18 2-2371 0,-4 1 86 16,-18 5 70-16,31-11 57 0,-16 1 61 0,-15 10 50 0,19-11 53 16,-19 11 37-16,16-14 45 0,-11 3 32 15,-5 11 22-15,5-14 13 0,-5 14 11 0,0 0 11 16,0 0 4-16,0 0 11 0,-18-25-6 0,18 25-9 15,-14-7-4-15,14 7-15 0,0 0-16 0,-36 2-17 16,36-2-15-16,0 0-21 0,-45 20-22 0,33-9-14 16,-4 1-19-16,5 0-44 0,0 2-118 0,3 0 0 15,0 0 0-15,8-14 0 0,-8 24 0 0,8-24 0 16,-1 20 0-16,1-20 0 0,3 19 0 0,-3-19 0 16,12 15 0-16,-12-15 0 0,19 9 0 0,-19-9 0 15,23 8 0-15,-23-8 0 0,0 0 0 0,40-6 0 16,-40 6 0-16,32-16 0 0,-17 5 0 0,-2-3 0 15,6-8 0-15,-5 0 0 0,-2-5 0 0,2-3 0 16,-4 0 0-16,-1-1 0 0,-3-3 0 0,7-12 0 16,-10 13 0-16,-1 1 0 0,1 2 0 15,-3 3 0-15,0 7 0 0,0 3 0 0,-1 6 0 16,-2 2 0-16,3 1 0 0,0 8 0 0,0 0 0 0,0 0 0 16,0 0 0-16,0 0 0 0,0 0 0 15,-13 54 0-15,15-28 0 0,0 1 0 0,3-2 0 16,3 5 0-16,3 3 0 0,0-3 0 0,3 0 0 15,2-3 0-15,2-1 0 0,0-3 0 0,5-1 0 16,4-1 0-16,0-2 0 0,0-4 0 0,3-1 0 16,-2-2 0-16,4-2 0 0,-1-5 0 0,-9-1 0 15,9-4 0-15,-1-1 0 0,-2-4 0 0,-1-2 0 16,-10-2 0-16,-1 0 0 0,7-7 0 0,-10 2 0 16,1-9 0-16,-5 5 0 0,-2 1 0 0,-5 0 0 15,1 4 0-15,-3 13 0 0,-4-20 0 0,4 20 0 16,-12-18 0-16,12 18 0 0,-19-12 0 0,19 12 0 15,-22-6 0-15,22 6 0 0,0 0 0 0,-42 6 0 16,42-6 0-16,-29 10 0 0,29-10 0 0,-23 14 0 16,14-6 0-16,9-8 0 0,-12 14 0 15,12-14 0-15,-5 16 0 0,5-16 0 0,0 0 0 16,0 0 0-16,0 0 0 0,16 23 0 0,-16-23 0 0,16 5 0 16,-16-5 0-16,0 0 0 0,0 0 0 15,0 0 0-15,53-13 0 0,-53 13 0 0,20-12 0 16,-20 12 0-16,20-10 0 0,-20 10 0 0,13-10 0 15,-13 10 0-15,0 0 0 0,14-12 0 0,-14 12 0 16,0 0 0-16,0 0 0 0,12-9 0 0,-12 9 0 16,0 0 0-16,0 0 0 0,0 0 0 0,0 0 0 15,10 30 0-15,-10-30 0 0,6 21 0 0,-2-8 0 16,0 2 0-16,0 2 0 0,0-2 0 0,2 2 0 16,-1 1 0-16,3-1 0 0,-3 1 0 0,1 1 0 15,0-3 0-15,6 7 0 0,-8-7 0 0,-1 2 0 16,-2-1 0-16,-1-17 0 0,4 24 0 0,-2-11 0 15,-2-13 0-15,-1 21 0 0,1-21 0 0,0 0 0 16,-9 18 0-16,9-18 0 0,-14 9 0 16,14-9 0-16,0 0 0 0,-27 4 0 0,27-4 0 15,0 0 0-15,0 0 0 0,-42-18 0 0,33 9 0 16,9 9 0-16,-15-18 0 0,3 6 0 0,12 12 0 16,-5-25 0-16,5 14 0 0,0 11 0 0,9-26 0 15,3 10 0-15,-1 0 0 0,3 0 0 0,7 0 0 16,3-2 0-16,-1 2 0 0,3-1 0 0,0 2 0 15,2 0 0-15,2 0 0 0,-1-1 0 0,-1 0 0 16,-1 1 0-16,0-2 0 0,-3 1 0 0,3-1 0 16,-12 7 0-16,6-8 0 0,-6 3 0 0,-2 3 0 15,0-2 0-15,-7 4 0 0,-6 10 0 0,7-21 0 16,-7 21 0-16,5-17 0 0,-5 17 0 0,0 0 0 16,0 0 0-16,-12-20 0 0,12 20 0 0,0 0 0 15,0 0 0-15,0 0 0 0,0 0 0 0,0 0 0 16,-60 22 0-16,51-12 0 0,-1 4 0 0,0 0 0 15,3 2 0-15,1-1 0 0,0 0 0 0,3 1 0 16,1-1 0-16,2-15 0 0,1 29 0 0,6-17 0 16,-7-12 0-16,13 21 0 0,-4-6 0 15,5-6 0-15,0-1 0 0,-14-8 0 0,31 11 0 16,-12-9-234-16,-19-2-163 0,42-5-92 0,-42 5-106 0,51-18-485 16,-24 9-1169-16,1-5 517 0</inkml:trace>
  <inkml:trace contextRef="#ctx0" brushRef="#br0" timeOffset="154837.14">24175 18416 3612 0,'0'0'394'0,"0"0"-116"0,0 0-81 0,0 0 44 0,0 0 11 15,0 0-15-15,0 0-41 0,0 0-44 0,0 0-51 16,0 0-68-16,0 0-95 0,13 17-111 16,-13-17-147-16,0 0-537 0,0 0-927 0,-37 12 410 15</inkml:trace>
  <inkml:trace contextRef="#ctx0" brushRef="#br0" timeOffset="155601.31">14592 17673 82 0,'13'-13'451'0,"-1"1"7"0,-3 2 3 15,2-2-4-15,-3 3-13 0,-1 1-13 0,-1 4-17 0,-2-2-23 16,1 1-27-16,-1 0-34 0,2 3-27 0,-4-4-28 16,-2 6-12-16,0 0-11 0,9 9-1 0,-7 0-14 15,2 7-11-15,-3 8 7 0,-1 6-17 0,4 4-12 16,-4 12-5-16,0-8-6 0,-1 11-18 15,-2 5-10-15,2-3-13 0,-3 0-8 0,2 1-20 16,-1-3-9-16,-1-13-19 0,0 9-11 0,4-7-85 16,-5-3 0-16,0 12 0 0,5-14 0 0,-2 0 0 15,-1-1 0-15,0-1 0 0,2-3 0 0,-1-2 0 16,0-6 0-16,0-2 0 0,0-2 0 0,2-16 0 0,-1 21-23 16,1-21-198-16,-2 18-59 0,2-18-78 15,0 0-84-15,0 0-96 0,0 0-518 0,0 0-1142 16,0 0 506-16</inkml:trace>
  <inkml:trace contextRef="#ctx0" brushRef="#br0" timeOffset="156501.31">14599 17393 2 0,'0'0'257'0,"6"-3"-18"0,-6 3-7 16,10 1-11-16,-10-1-12 0,13 2 1 0,-3-2-12 16,1 2-4-16,2 1-12 0,2 0-2 0,2 0-4 15,6-1-12-15,0 0-1 0,-4 0-3 0,11 1-11 16,-2 5-7-16,2-3-4 0,2-3 7 0,0-1-15 16,3 5-19-16,-3-1 3 0,1-1-8 0,1-2-4 15,2 3 10-15,3 0-7 0,10 0-3 0,-8-1-6 16,-2 0-11-16,14-1-15 0,2 2-3 0,-1-1-4 15,4 2-8-15,-1-1-5 0,-1 0-6 0,3-2-5 16,-3 4-2-16,4-2-2 0,0-4-3 0,-2 3 3 16,2-1-20-16,0 0 7 0,0 0-1 0,1 0-4 15,2 1 5-15,-3-1 11 0,3-1 0 0,-3 0 5 16,1-4 16-16,-1 2 2 0,2 2 3 0,-6-1 10 16,5 1 0-16,0-4 0 0,1 1 3 0,-1-2-2 15,-2 1-2-15,5 0-2 0,-2 3-5 0,1-1-5 16,32 0-3-16,-33-1-2 0,2 3-6 0,-1-1-6 15,2 0-2-15,-1 4-3 0,28-4-2 0,-26 3-2 16,-1 2-1-16,1 0-4 0,0-4-3 0,-2 3 1 16,4-1 1-16,-3 2 4 0,1-4 0 0,-2 1-3 15,0 2 8-15,-5-2 3 0,4-1 0 0,-1 2-2 16,-2-3-1-16,0 4 2 0,-6-2-2 0,0-2-1 16,-2-2-2-16,1 2 0 0,-1-4 1 15,-15 3 0-15,18 0-2 0,-18-3-4 0,4-1-1 16,-3 3 1-16,13 1-3 0,-15 0 0 0,-1 0-2 15,0 0-8-15,-3 1 5 0,-1-1-1 0,1 1-1 0,0-1-1 16,-5 3-6-16,-6-3 1 0,0 2-2 0,1-1-3 16,-4 2 3-16,2 0-8 0,-1 0 4 15,-1-1 7-15,-3 2-8 0,3 0-2 0,-1 0 6 16,-2 0-3-16,-3-1 0 0,1-1-1 0,3 5 0 16,-3-4 1-16,-2 0-3 0,0 0-15 0,-4-2-25 15,1 2-32-15,-2-1-43 0,-6-2-47 0,11 2-57 16,-11-2-70-16,4 3-72 0,-4-3-96 0,0 0-447 15,0 0-978-15,0 0 433 0</inkml:trace>
  <inkml:trace contextRef="#ctx0" brushRef="#br0" timeOffset="158066.77">19890 17548 45 0,'0'0'219'0,"-7"-1"-27"0,7 1-18 0,-8-3-16 0,8 3-4 16,0 0-11-16,-10 4-1 0,10-4-4 0,-8-1-6 16,5 5-1-16,3-4 0 0,-6 2-4 0,4 1 0 15,2-3-6-15,-3 3-3 0,3-3 0 0,-2 4-10 16,2-4-5-16,-3 7-1 0,3-7 3 0,0 0-9 16,-3 6 7-16,3-6 7 0,-1 7 7 15,0 1 14-15,1-3 4 0,1 4 5 0,-1 1 7 0,0 1 11 16,3 6-6-16,-1 0 4 0,1 1 6 0,2 0 4 15,1 1-3-15,1 0-11 0,0 2-8 0,7 1-3 16,-1 1-5-16,1-3-8 0,0-3-6 16,4 1-1-16,3 3-10 0,-6-8-8 0,7 3-2 15,1-5-5-15,-4 0-7 0,3 3-6 0,-2-6-4 16,0 1-7-16,1-7-1 0,2 3-7 0,5-3 2 16,-6-1 0-16,-3 0-3 0,-1-1 2 0,10 0-6 15,-8-1-11-15,2 0 12 0,-3 0-3 0,-1-2-5 16,1 2-1-16,-1-2 2 0,3 2-3 0,-2-3-2 0,3 1 2 15,-4 1-10-15,5 1-1 0,5-2-1 16,-7 2-2-16,1 0-2 0,6 0-10 0,2 2 5 16,0-1-3-16,1 1-1 0,1-2 1 0,1 2-3 15,0 2-6-15,4-1 1 0,2 0 2 0,-5 1-12 16,1 1 6-16,3 0-5 0,-5 1 2 0,8-3-2 16,-5 2-2-16,1 1 7 0,0-2-7 0,0 1 3 15,0 1-5-15,-2-1 4 0,2-3-9 0,0 2-1 16,0-2 4-16,2 1-4 0,-3 0 1 0,0 0 9 15,3-2-6-15,-5 1 0 0,5-1 2 0,-3-3 9 16,4 3-10-16,-4 0 17 0,-3-1-23 0,5 1 5 16,-1-1-3-16,-1-2-3 0,0 2 2 0,1-1-15 15,-2 1 15-15,2-2-1 0,-3 0-4 0,4 2 2 16,-2-1-6-16,0 0 3 0,5 0 1 0,-3 1 2 16,1 0-9-16,-4-1-2 0,1 2 2 0,6-1-5 15,-5-2 2-15,2 2-4 0,0 1 0 0,-3-3 3 16,1 6 6-16,-1-5-7 0,0 4-3 15,3-1 0-15,-3 0-2 0,-3-1 2 0,3 0 15 0,-4 0-14 16,5 2 2-16,0-2 1 0,-2-2 1 0,-1 4 1 16,2-2-1-16,0 0-1 0,-3 0 5 0,4-2-1 15,0 2 1-15,0 0 1 0,0 0-4 0,2 0 1 16,-2 0-7-16,15 3 10 0,-13-2-3 16,1 1 15-16,10-1-14 0,-9 1 2 0,-5 0 3 15,2-1-3-15,13 1-1 0,-16 0 1 0,1 2 3 16,-2-3-3-16,2 2 5 0,2 0-4 0,-1-2-3 15,-2 0 3-15,-1-1-2 0,0 0 1 0,0-1 1 16,-1-2-5-16,-1 1 3 0,-1 0-1 0,-2-1-2 16,1-2 3-16,-3 2 2 0,1-1 1 0,-7 1-3 15,-1 0 1-15,-1-1 2 0,1 2 1 0,-2-1 0 16,-3 1-7-16,-2 1 2 0,0 1 1 0,0-1-3 16,-3 0-3-16,3 1 1 0,-2-1-3 0,0 1 0 15,-3 0-5-15,3 1 2 0,-2-1 1 0,3 1-1 16,-5 0-1-16,4 0 1 0,-6 1 3 0,6-1-1 15,-2 1 5-15,-2 0 2 0,3 2-2 0,-1-1 3 16,3-1 1-16,-6 0 2 0,7 2 1 0,-4-1 2 16,-1 0 0-16,2 1 2 0,-1 0 13 0,0 1-1 15,1 0 5-15,-5 0 1 0,5 2 9 0,-1 0 6 16,0 2 0-16,-1-1-6 0,-2-2 1 16,3 3-5-16,-1-1 7 0,-2 3 2 0,-6-11 3 15,13 19-5-15,-3-9 4 0,-5 6-1 0,3-2 4 0,-3 2 5 16,-1-1-5-16,2 1 7 0,-2 0-3 0,-3 2 6 15,3-2 4-15,-5 2-7 0,2 0 4 0,-2-2-4 16,-2 2-3-16,3 0 9 0,-1 3-5 0,0 3 0 16,-2-7-8-16,3 1 12 0,-2-1 0 15,-1-1-6-15,2 2 0 0,-1-1-16 0,-1 0 3 16,3-17-1-16,-4 30-2 0,2-12 1 0,2-2-15 16,-2 1 7-16,2-17-3 0,-5 27 6 0,2-11-5 15,3-16-9-15,-3 25 3 0,3-11 1 0,0-14 4 16,-3 23 6-16,3-23-1 0,-2 25 14 0,2-25 1 15,2 22-6-15,3-10-3 0,-5-12-2 0,0 20 34 16,0-20-9-16,0 18-43 0,0-18-3 0,0 0 0 16,0 21 0-16,0-21 0 0,0 0 0 0,0 16 0 15,0-16 0-15,0 0-88 0,0 0-84 0,-7 17-76 16,7-17-102-16,-20 6-104 0,20-6-132 0,-29 3-464 16,29-3-1136-16,-50-1 504 0</inkml:trace>
  <inkml:trace contextRef="#ctx0" brushRef="#br0" timeOffset="159301.2">14808 18709 133 0,'0'0'308'0,"0"0"-34"0,0 0-5 16,0 0-22-16,0 0-20 0,0 0-24 0,0 0-5 15,0 0-16-15,0 0-12 0,0 0-10 0,0 0-7 16,0 0-5-16,0 0-8 0,0 0 0 0,0 0-7 16,0 0 5-16,0 0-5 0,0 0-15 15,0 0-10-15,0 0-5 0,0 0-21 0,0 0 0 16,0 0 3-16,0 0-11 0,0 0 1 0,0 0 1 0,0 0-12 16,0 0 3-16,0 0-5 0,0 0-13 15,0 0 3-15,0 0-5 0,26 15 3 0,-26-15-4 16,24 5-6-16,-24-5-2 0,35 6-10 0,-15-2 2 15,6-1-4-15,4 0-5 0,-3 0 0 0,3 0 14 16,3 2 6-16,3-1-1 0,0-1-4 0,15 1-7 16,-10 0 2-16,11 0-3 0,2 1-6 0,-4-2 2 15,2-1 0-15,-1 4-4 0,-1-3-9 0,-9 1 6 16,0-2-3-16,-1 0-5 0,11 1-7 0,-14 2 10 16,4-3-2-16,-3-1-2 0,-1 1 1 0,0 0 6 15,3-1 3-15,-2 3 1 0,-1-2 9 0,2-1-1 16,-3 4 5-16,2-4-1 0,-3 2-4 0,1-2-1 15,1 1-3-15,-1-1 1 0,5 2 0 0,-4-1 1 16,2 0-5-16,0 2-8 0,-3-2 4 0,5 0-4 16,-2 1 1-16,-1 1-2 0,15 1 1 15,-20-3-2-15,3 1-4 0,0 0 5 0,3 2-8 16,0 0 2-16,-1-1 1 0,2-1-4 0,-2-1 0 16,3 3 0-16,9 1 1 0,1-2 0 0,-10 1-2 15,9-3 3-15,2 0-4 0,-1 2 1 0,2-2-2 16,-14 0 2-16,14 0-10 0,-2-1 12 0,-11 0-9 15,-1-1 7-15,-2 2-3 0,14-5 0 0,-16 3 0 16,-1-1 4-16,-4 0-11 0,-5-1-12 0,-25 2-13 16,41-3-39-16,-41 3-46 0,28-5-57 0,-28 5-73 15,21-6-98-15,-21 6-429 0,0 0-840 0,19-10 372 16</inkml:trace>
  <inkml:trace contextRef="#ctx0" brushRef="#br0" timeOffset="160700.76">18359 18813 151 0,'0'0'223'0,"0"0"19"0,0 0 1 0,0 0-5 0,-38 3-8 16,38-3-12-16,0 0-10 0,0 0-8 0,0 0-12 16,-32 1-7-16,32-1-4 0,0 0-10 0,0 0-12 15,0 0-16-15,-28 1-10 0,28-1-7 0,0 0-3 16,0 0-4-16,0 0-16 0,0 0-6 0,0 0-15 16,-31 1 5-16,31-1-6 0,0 0 0 0,0 0-20 15,0 0 8-15,0 0 3 0,0 0 1 0,0 0-7 16,0 0-3-16,0 0-2 0,0 0-2 0,0 0-6 15,106 6 2-15,-75-3-10 0,6-5 5 0,0 6-5 16,13-1-9-16,1-2 2 0,-13 0 1 0,16 1 1 16,2 1-2-16,-3 0-1 0,0 2 14 15,5-1-1-15,2-1-4 0,-4 2 7 0,4-2-7 0,-5 3 17 16,4-3-9-16,-4 3-3 0,0-4 7 0,-3 2-3 16,-1 0 1-16,1-1 3 0,-17 0-4 0,6 0 5 15,9 1-5-15,-12-2 1 0,-1 0-3 0,1 1 2 16,-3-1-5-16,4 2 0 0,-1-2-2 15,-2 1-1-15,-2-2-4 0,2 2-3 0,-1-1-9 16,-1-1 2-16,1 1-2 0,-3-2-3 0,1 3-1 16,-1 0-4-16,0 0-2 0,-2-2-1 0,5 2-1 15,-3-2 2-15,0 1 0 0,1-1-4 0,0 2-2 16,-1-2-2-16,0 0 2 0,3 0-2 0,-3-1 0 16,1 1 5-16,1 0-11 0,3 1 5 0,-1-1-6 15,-3 1 4-15,2-1 2 0,1-2-5 0,-2 1-2 16,3-2 2-16,-5 4 1 0,4-4-3 0,-4 4-1 15,0-2-2-15,-3 0 4 0,1 1 2 0,-30-1-1 16,58-1-1-16,-31-2-3 0,0-1 1 0,3 1-1 16,-4 3 0-16,-26 0 3 0,41-6 1 15,-18 1-3-15,-23 5 0 0,42-5 0 0,-20 4 5 16,-22 1-6-16,49-6 2 0,-28 4 0 0,5-2 3 16,1 1 3-16,2-1 1 0,-1 2 4 0,-28 2 0 15,58-1 1-15,-26 1-2 0,0 1-1 0,1 1 6 16,2 0-4-16,0-1-1 0,2 3 1 0,3 0-5 15,-2-1 3-15,-1 1-2 0,17-2-2 0,-16 0 1 16,3-1-1-16,13 4 2 0,-13-3 0 0,16 0-2 16,-7 1-1-16,-11-2 1 0,16-2 6 0,-2-1-1 15,2 0-3-15,-5 2 4 0,1-2-1 0,0-4 0 16,-10 3 4-16,-1-1-2 0,12 0 0 16,-13 0 0-16,14-3 3 0,-16 3 7 0,4-2-6 15,9 2 0-15,-12 0 0 0,1 0-7 0,0 0 5 16,-2-2-2-16,-2 3 0 0,-1-3-2 0,1 4-3 15,-1-1 0-15,-4-2 2 0,0 1-2 0,-4 1-5 16,-26 3 2-16,43-3-2 0,-23 0 1 0,-20 3 1 16,38-4-4-16,-38 4 4 0,24-4-6 0,-24 4 9 15,23-3-7-15,-23 3 0 0,0 0 2 0,23-4-5 16,-23 4-2-16,0 0-3 0,0 0 4 0,0 0-5 16,27-3 13-16,-27 3-9 0,0 0 0 0,0 0-4 15,0 0-4-15,0 0 1 0,0 0-1 0,0 0-7 16,33 7-4-16,-33-7-1 0,0 0-6 15,19 10 0-15,-19-10-6 0,0 0 4 0,17 6-9 16,-17-6-2-16,0 0-5 0,23 8-5 0,-23-8-3 16,19 8-1-16,-19-8-7 0,23 3 1 0,-23-3 1 15,23 5 0-15,-23-5 4 0,0 0-2 0,33 6 4 0,-33-6-1 16,27 1 3-16,-27-1 2 0,0 0 3 0,41 0 8 16,-41 0 2-16,27-2 10 0,-27 2-5 15,0 0 6-15,40-3 2 0,-40 3-3 0,24-2 18 16,-24 2-2-16,24-2-7 0,-24 2 3 0,27-4-7 15,-27 4 0-15,0 0-5 0,37-2-9 0,-37 2 7 16,26-5-13-16,-26 5 4 0,23-3-13 0,-23 3 21 16,0 0-20-16,32-6 2 0,-32 6 5 0,0 0-12 15,28-2-4-15,-28 2-18 0,0 0-13 0,27-3-30 16,-27 3-38-16,0 0-61 0,23-4-88 0,-23 4-341 16,17-11-703-16,-17 11 311 0</inkml:trace>
  <inkml:trace contextRef="#ctx0" brushRef="#br0" timeOffset="160853.5">24257 18833 271 0,'0'0'325'0,"0"0"-40"0,0 0-47 0,0 0-73 15,0 0-116-15,0 0-272 0,0 0-240 0,0 0 106 16</inkml:trace>
  <inkml:trace contextRef="#ctx0" brushRef="#br0" timeOffset="166168.23">5109 14877 294 0,'-5'-4'393'0,"1"2"14"16,-2-3-3-16,1 2-4 0,1 1-1 0,0-2-10 0,-1 2-9 16,5 2-9-16,-4-3-7 0,4 3-24 0,-3-5-16 15,3 5-12-15,-2-2-16 0,2 2-25 0,0 0-22 16,6-5-21-16,-6 5-32 0,9-3-14 16,3 2-22-16,8-1-24 0,-1 1 0 0,13-2-12 0,3 5-18 15,0-4-32-15,3 0-31 0,-1 2-39 0,16 0-38 16,-22 0-39-16,1-1-42 0,-4 1-40 0,-6 0-29 15,6 0-45-15,-11 0-31 0,-6-1-18 0,-5 2-17 16,-2-1-9-16,-4 0-1 0,0 0-9 0,0 0-28 16,0 0-8-16,-28 9-20 0,8-6-193 0,-10 2-609 15,-3-1 269-15</inkml:trace>
  <inkml:trace contextRef="#ctx0" brushRef="#br0" timeOffset="166351.44">5329 14866 1568 0,'-33'6'-54'0,"-2"-3"53"0,6 5 39 0,-2-1 33 16,4-2 13-16,8 0 26 0,2 0 16 0,3-2 17 15,5 0 10-15,0-1 19 0,3 1 6 0,0-2 10 16,2 0 12-16,4-1 7 0,-1 4 14 0,1-4 0 15,0 0-3-15,21-2-15 0,-8 0-15 0,4 0-14 16,3-1-15-16,7 1-15 0,4-3-12 0,-3 0-11 16,1-1-16-16,1 2-8 0,0 2-12 0,-7-1-8 15,-1-1-6-15,-3-1-7 0,0 3-7 16,-2-1-5-16,-3 1-2 0,-5 1-9 0,4 0-17 0,-7-1-22 16,-1 0-31-16,0 2-48 0,0-1-72 0,-5 1-84 15,4 5-84-15,-4-5-104 0,6 3-324 0,-4-1-805 16,-2-2 357-16</inkml:trace>
  <inkml:trace contextRef="#ctx0" brushRef="#br0" timeOffset="168451.45">13035 17940 401 0,'-9'0'463'0,"0"-3"10"15,3 2-3-15,1-2-19 0,0 1-23 0,5 2-26 0,-8-4-22 16,8 4-30-16,-3-7-27 0,3 7-29 0,4-7-24 16,3 3-28-16,2 0-22 0,2-3-26 15,2 5-21-15,6 0-17 0,0-2-16 0,11 0-18 16,-1 2-20-16,-1 1-21 0,3 1-16 0,-4 0-17 16,-4 1-15-16,3 1-21 0,-6 1-18 0,-2-2-13 15,-7 0-11-15,0 2-19 0,-3-2-14 0,1 1 1 16,-7 1 0-16,-2-3-1 0,0 0-3 0,0 0 12 15,-13 11 5-15,-1-9 8 0,-7 0 5 0,-2 3-2 16,-9-1 1-16,0-1 2 0,-5 1 10 0,0 1 1 16,-4 1 0-16,4-3 6 0,-1 3 3 0,3-1 13 15,-2 1 6-15,9-1 10 0,1 2 3 0,7-3 7 16,2 1-3-16,8-3 9 0,1 0 13 0,5 2 4 16,0-1 13-16,4-3 6 0,9 4-8 0,1-3 0 15,8 2-2-15,3-1-7 0,8-3-6 0,3 1-5 16,5 0-2-16,-4-1-2 0,2 0-7 0,1-1 0 15,-1 0-3-15,-1 1-2 0,-1 0-3 0,-4-3-2 16,1 1-1-16,-11 1-3 0,-3 1 3 0,-2 0-9 16,-5-2-16-16,-1 2-11 0,-8 1-20 0,13-1-24 15,-9 0-35-15,-4 1-30 0,6-4-45 16,-6 4-50-16,0 0-63 0,0 0-71 0,0 0-107 16,0 0-284-16,-27-1-812 0,27 1 360 0</inkml:trace>
  <inkml:trace contextRef="#ctx0" brushRef="#br0" timeOffset="168600.87">13282 18081 466 0,'0'0'463'0,"0"0"-29"0,0 0-21 0,0 0-38 16,0 0-47-16,0 0-64 0,0 0-96 0,0 0-119 15,0 0-137-15,12-16-391 0,-4 14-519 0,-8 2 230 16</inkml:trace>
  <inkml:trace contextRef="#ctx0" brushRef="#br0" timeOffset="170618.15">12778 10404 111 0,'-5'-2'302'0,"1"-1"-14"0,4 3-16 0,-1-4-25 16,1 4-23-16,0 0-19 0,4-5-21 0,-2 3-19 15,5-1-21-15,3 2-10 0,4 0-20 0,-1 0-25 16,6 1-20-16,-1 0-16 0,1-2-21 0,1 2-16 16,1 3-24-16,-1-2-26 0,0-2-26 0,-5 1-24 15,-1 0-17-15,-4 0-21 0,-1 0-18 0,-2 0-11 16,-2 1-7-16,-5-1-141 0,0 0-323 0,0 0 143 15</inkml:trace>
  <inkml:trace contextRef="#ctx0" brushRef="#br0" timeOffset="170768.24">12872 10407 9 0,'-22'3'117'0,"0"0"7"16,3 2 7-16,0-4 0 0,1 1 3 0,1-1 1 15,7 2 4-15,1-2 6 0,0 2 5 0,4-3 3 16,5 0-6-16,-10 0-4 0,10 0-16 0,-3 3-9 16,3-3-16-16,0 0-7 0,0 0-8 0,22-3-10 15,-11 3-10-15,2-1-3 0,1 1-10 0,-1 0-4 16,6-2-12-16,-1 1-13 0,0 1-22 15,-4 0-30-15,0 0-49 0,0-1-54 0,4 1-79 0,-6-3-146 16,4 2-382-16,-7-1 169 0</inkml:trace>
  <inkml:trace contextRef="#ctx0" brushRef="#br0" timeOffset="170917.89">13123 10519 103 0,'0'0'322'0,"2"2"-43"0,-2-2-78 16,0 0-128-16,0 4-157 0,0-4-65 0,0 0-162 15,0 0 71-15</inkml:trace>
  <inkml:trace contextRef="#ctx0" brushRef="#br0" timeOffset="171901.7">13180 6096 2863 0,'0'0'245'0,"0"0"-73"15,-9 3-77-15,9-3-7 0,0 0 38 0,-7-2 28 16,7 2 15-16,0 0 10 0,0 0-8 0,0 0 6 16,0 0-4-16,-1-2-6 0,1 2-13 0,0 0-11 15,0 0-8-15,10-7-9 0,-3 6-9 0,4-1-12 16,2-4-8-16,2 5-9 0,7 2-9 0,5-3-8 16,2-3-6-16,2 3-7 0,3-1-7 0,2 0 2 15,0 2-10-15,-2-3-7 0,1 1-8 0,-2-1-19 16,-2 6-16-16,-6-3-22 0,-3-2-26 0,-3 2-20 15,-10-1-25-15,3 2-26 0,-1 0-31 0,-4 0-24 16,-7 0-38-16,2-2-43 0,-2 2-43 0,0 0-32 16,-19-2-34-16,6 0-299 0,-6 3-724 0,1-1 321 15</inkml:trace>
  <inkml:trace contextRef="#ctx0" brushRef="#br0" timeOffset="172167.8">13233 6143 67 0,'-7'3'270'0,"-2"-1"-8"16,2 2 11-16,2-2 1 0,1 0 5 0,4-2 2 15,-6 1-5-15,6-1-9 0,-4 2-9 16,4-2-10-16,0 0-10 0,0 0-12 0,0 0-16 0,0 0-10 16,19-3-9-16,-11 2-21 0,2 0-10 0,3-3-16 15,1 3-16-15,6 0-17 0,3-1-4 0,5 1-17 16,3-1-11-16,-3 1 0 0,4 0-12 0,-4-6-5 16,3 7-4-16,0 0-7 0,-11-2-5 0,2 1-8 15,-2 1-3-15,-3 0-2 0,-2-1-1 0,-2 0-7 16,-4 2 1-16,0-1-3 0,-4-1-2 0,-5 1-2 15,9 0-3-15,-9 0-7 0,8 0 4 0,-8 0-11 16,0 0-23-16,6 1-20 0,-6-1-53 0,0 0-46 16,0 0-62-16,5 2-66 0,-5-2-66 0,0 0-91 15,0 0-232-15,0 0-711 0,0 0 314 0</inkml:trace>
  <inkml:trace contextRef="#ctx0" brushRef="#br0" timeOffset="172317.79">13909 6204 184 0,'0'0'342'0,"-7"2"-31"0,7-2-35 0,-3 2-43 0,3-2-72 16,0 0-100-16,0 0-131 0,0 0-180 0,0 0-270 16,0 0 119-16</inkml:trace>
  <inkml:trace contextRef="#ctx0" brushRef="#br0" timeOffset="178085.15">23004 5913 149 0,'-17'12'165'0,"0"-3"-20"0,2 2-11 15,-6 8-7-15,6-3-13 0,4-1-12 16,-2 0-8-16,-4 8-3 0,2-2-16 0,2 2-3 0,5 0-5 15,0-5-3-15,0 6-3 0,0-5-9 0,-1 6-6 16,2 0-8-16,0 0 0 0,1 2-5 0,2-3-3 16,0 2-1-16,4-3-7 0,-4 2-1 0,4-5-5 15,3 4-7-15,-2 2 0 0,2-8-6 0,1 1-9 16,2-2-6-16,-1 1-5 0,5-1-12 0,2 0-2 16,-1-2-9-16,2-2-7 0,4 1 2 0,-1-5 8 15,2 2-5-15,3-2-5 0,4-1 5 0,-2-3-4 16,5 0-7-16,-2 0 22 0,2-3 3 0,0-2 1 15,3-2 15-15,-2 0 3 0,3-1 7 0,-1-1 8 16,-2-2-7-16,1-2 20 0,-2-2 2 0,1 0-9 16,-1 0 3-16,-1-5 4 0,0 0-6 0,-3 1 0 15,-1-5-11-15,-1 1 9 0,0-2-10 0,-3-1-1 16,1-1-6-16,-1-1 2 0,-2-1 8 0,-2-2-5 16,-1 3-12-16,3 0 11 0,-7-2 8 0,-1 8 3 15,-1-2 4-15,-2 0 15 0,2 1 11 0,0-7-5 16,-3 6-3-16,-1 0-1 0,1-1 6 0,-2 0-5 15,1-2 0-15,-5 1 1 0,0 2-6 0,-3 1 4 16,-2-1-4-16,1 1-4 0,-6-5-1 0,-3 0-2 16,1 6-8-16,3 2-2 0,-9-4-4 0,-4 2-5 15,0 0-7-15,-1 4-11 0,-3-1-7 0,-1 2-6 0,-3 3-11 16,2 1-12-16,-2 0-10 0,-1 2-8 0,0 2 5 16,1 3-6-16,2-4-11 0,0 3-18 15,6 4-92-15,1-4-210 0,-5 2 93 0</inkml:trace>
  <inkml:trace contextRef="#ctx0" brushRef="#br0" timeOffset="178268.34">23425 5987 267 0,'0'0'248'0,"-1"5"-29"0,1-5-35 15,-6 3-75-15,6-3-114 0,0 0-166 0,-8 1-185 16,8-1 83-16</inkml:trace>
  <inkml:trace contextRef="#ctx0" brushRef="#br0" timeOffset="180768.2">12657 9513 89 0,'-26'-16'174'0,"-3"2"-15"15,2-2-5-15,-1 2-16 0,1 0-13 0,-2 3-12 16,2 1-13-16,-3 0-7 0,0 1-9 0,2 4-8 15,-3-1-5-15,0 1-3 0,3 3-5 0,-4 0 0 16,-1 0-10-16,4 3-4 0,-2 2-4 0,-1 1-3 0,0 1-6 16,1 1-1-16,-1 3-7 0,3 3-3 15,-2 0-6-15,2 2-1 0,-3 0-7 0,1 5-14 16,-2 1 3-16,-10 5-9 0,1 0-7 0,10-3-6 0,2-1-2 16,2 5-8-16,0-1-8 0,-7 9-4 0,11-8-5 15,0 0-10-15,2 3 3 0,2 1 1 0,1 0 10 16,3 1-8-16,-2 1 16 0,8-1-2 15,1 0 0-15,-1 0 1 0,2-1-1 0,4 1-11 0,3 2-2 16,1 1-22-16,0-3-13 0,4 1-75 0,-1 2-175 16,3-3 78-16</inkml:trace>
  <inkml:trace contextRef="#ctx0" brushRef="#br0" timeOffset="181484.68">13068 9652 53 0,'-29'-24'43'16,"1"1"-10"-16,-4 1-12 0,0 3-10 0,0 1 2 0,-2 1-4 16,0 2 0-16,-3 3-2 0,1-1 1 0,-1 2 7 15,-15 0-6-15,16 5 1 0,-5-1-2 0,3 4 1 16,2 2-2-16,-4 2 7 0,1 1 13 0,2 1 4 16,-1 5 1-16,-11 1 1 0,13 2-4 0,-2-1-13 15,-9 7-7-15,11-6 0 0,0 3-7 0,-11 5 1 16,11-2 9-16,-9 4 10 0,13-4 3 0,-1 2 6 15,-12 6 5-15,13-7 1 0,-1 3 4 0,-8 4-5 0,11-3 2 16,1-4-4-16,0 6-3 0,2-4 3 16,4 2-15-16,0-2 14 0,-1 3 3 0,5 1-5 15,2-1 6-15,1 2-6 0,0-5-3 0,2 6-8 16,0-4 3-16,0 2-3 0,5-1-2 0,0 1-2 0,-1 4-4 16,5-2-4-16,-3-1 3 0,7 2-5 15,-3-2 0-15,4 3-9 0,0-2 8 0,0 0-2 16,1 1 5-16,2 1-11 0,2 0 11 0,4-3-7 0,0 3-3 15,0-2 0-15,4-1 7 0,1 1-2 0,2 0 3 16,2 1-2-16,1-3 2 0,2 2 2 0,0-2 2 16,6 4-6-16,5 7-3 0,-1-13 14 0,-3 3-4 15,1-3 0-15,2-1 2 0,10 6-6 0,-9-8 1 16,0 0-5-16,1-1 6 0,0-1-9 0,3-1-16 16,-1 0 3-16,-1-4-2 0,-2-1-14 0,1 2-4 15,3-5-14-15,-4-1-1 0,0-1-18 0,0-1-9 16,-1-3-20-16,-1 0-56 0,1 0-163 0,1-4 71 15</inkml:trace>
  <inkml:trace contextRef="#ctx0" brushRef="#br0" timeOffset="181736.63">12985 10802 16 0,'32'-20'63'0,"9"-13"1"0,-2 2 4 16,-13 6-6-16,1-1-2 0,-3-2-4 0,7-11-14 15,-8 8 1-15,3-11-6 0,-11 11-8 16,4-11-5-16,-2-2-4 0,-1 0-5 0,-8 13 10 15,-2-5-7-15,2 0 3 0,-4-15 7 0,-4 17-1 0,-4-13 6 16,-1 11-8-16,-7-11 1 0,2 12-1 0,-6-8 2 16,-1 10 1-16,2 0-7 0,-11-9 5 15,-3 4-7-15,-2 0 0 0,-1 0-3 0,4 13-1 0,-8-12 0 16,-2 3-3-16,7 7-3 0,-7-5-5 0,-6 2-3 16,14 7 1-16,-11-7-9 0,-6 6 6 0,12 6-10 15,-11-2 7-15,-4 0-18 0,2-1-4 0,2 4-1 16,7 5-7-16,1 2-16 0,1 0-94 0,-12 3-155 15,0-2 70-15</inkml:trace>
  <inkml:trace contextRef="#ctx0" brushRef="#br0" timeOffset="198433.68">12813 14224 5 0,'-9'0'422'16,"0"-1"-5"-16,4 0-3 0,-3-1-7 15,8 2-12-15,-9-1-23 0,9 1-8 0,-4-1-14 0,4 1-11 16,0 0-12-16,0 0-6 0,13-2-19 0,0-2-23 16,6 3-17-16,0 0-20 0,3 1-15 0,9-3-18 15,1 3-17-15,3-1-16 0,2 1-15 0,2-1-15 16,10 2-11-16,-9-1-16 0,11-2-14 0,-1 2-18 16,-8-3-6-16,-2 3-8 0,16-1-3 0,-6 0-13 15,1 1-11-15,-11 0-7 0,-4 0-12 0,-1 0-6 16,-2-4-4-16,-1 2-1 0,-1 3-9 0,-10-3 2 15,-2-1-12-15,-1 3-10 0,-8-1-8 0,-2 1-10 16,-1 0-15-16,1-2-17 0,-6-1-24 0,0 1-40 16,-2 2-53-16,0 0-46 0,-7-7-48 0,1 5-45 15,-2 0-55-15,-3-2-64 0,-3 4-58 0,-4-2-261 16,0 3-820-16,-2 2 363 0</inkml:trace>
  <inkml:trace contextRef="#ctx0" brushRef="#br0" timeOffset="198767.9">12911 14333 76 0,'-20'-1'375'0,"6"1"-18"16,-4 0-10-16,4 0-10 0,3-1-5 0,3 1-11 0,8 0-11 16,-8-1-9-16,4 0-16 0,4 1-22 15,0 0-7-15,0 0-15 0,0 0-13 0,0 0-11 16,22-3-17-16,-9 3-13 0,4 0-14 0,1 0-11 15,11 0-14-15,-1 1-11 0,6-1-16 0,1 0-11 0,0 3-10 16,1-2-11-16,2-1-9 0,-2 1-8 0,0 1-6 16,2 0-4-16,1-1-9 0,-5 2-3 0,1-3-12 15,-3 0 3-15,-3 1-5 0,-1-1 3 16,-5 0-9-16,-4 1-5 0,1 0 3 0,-8-2 8 0,1 1 4 16,-3 2 6-16,-3-2 3 0,2 0 10 0,-4 1 3 15,-5-1-2-15,10-1-7 0,-10 1-5 0,6 0-4 16,-6 0-11-16,0 0-9 0,0 0-24 0,7-1-40 15,-7 1-55-15,0 0-67 0,0 0-73 0,0 0-72 16,0 0-73-16,0 0-81 0,0 0-401 0,0 0-932 16,0 0 412-16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45:23.19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11953 10547 261 0,'-4'4'374'0,"-1"0"-4"0,2-1-10 0,-2 1-11 15,0-1-16-15,5 4-32 0,-1-1-31 0,2-3-15 0,3 4-14 16,0-1-6-16,2 1-11 0,3-2-7 0,4 1-2 16,1-3 0-16,2-1-8 0,4-1-5 0,0-3-5 15,4 1-9-15,-6-3-5 0,10-3-5 0,3 1-8 16,-4-2 15-16,0-1-12 0,-7 4-11 0,-1-1-14 16,0-1-8-16,-1 4-11 0,0-2-13 0,-5-1-10 15,-2 3-11-15,1 2-13 0,-2 1-5 0,3 1-12 16,-4 4-4-16,4 1-2 0,-4 1-3 0,0 4-18 15,1 1 6-15,1 2-7 0,-2 1-2 0,-1 1-4 16,2-2-1-16,-1 0-2 0,1-2-4 0,0 3-9 16,2-5 8-16,-2 0-1 0,8-3 1 0,-4 2-3 15,5-9 2-15,3 1 1 0,-1-2 3 0,8-9 1 16,-1 4-4-16,2-8-4 0,-2 1 20 0,1 2-23 16,-1-3 1-16,-1 0-2 0,-3-2-4 0,3 1 1 0,-3-3 2 15,-2 4-1-15,-4 1-9 0,-4 6 25 0,-4-2-22 16,2 2 1-16,-2 0-4 0,-1 1 8 15,-3 4-22-15,-2 1 7 0,0 0-1 0,-4 1 2 0,13 2 5 16,-8 0-4-16,4 2 0 0,-4 0-2 0,5 2-13 16,-2 0 20-16,5 0 2 0,-2-1-4 0,2-1 9 15,2 3-13-15,-2-3-11 0,6 0 16 16,0-4 5-16,3 2-7 0,-3-4 4 0,4 1 4 0,4-6-13 16,-6 0 10-16,-1 3-1 0,-2-5-4 0,2 2 2 15,-2-2 5-15,3 1-8 0,-7-1 4 0,2-1 3 16,0-1-6-16,-2 1 3 0,1 1 5 0,-6 3 7 15,0 0-20-15,-4 1 5 0,0 1-2 0,-1 1 1 16,1 0-4-16,-1 1 1 0,-1 0 0 0,-3 2-3 16,3-3 0-16,-3 3-4 0,0 0 0 0,0 0 12 0,0 0 3 15,13 3-13-15,-9-2 0 0,-4-1 11 16,6 1-1-16,1 0 1 0,-7-1-1 0,11 1-12 16,-6-1-26-16,-5 0-33 0,11-1-60 0,-6 0-79 15,0-1-116-15,-3-1-117 0,2 1-157 0,-3-2-421 0,-1 4-1101 16,-6-9 487-16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42:43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14243 15208 218 0,'6'-2'348'16,"3"1"-3"-16,-5 0-3 0,1-2 1 0,0 0-4 15,0 2-5-15,-1-2-14 0,-4 3-15 0,4-2-12 16,-4 2-16-16,1-5-28 0,-1 5-12 0,0-5-25 0,0 5-26 16,-5-5-17-16,0 3-14 0,-5 1-18 15,-3-1-16-15,-5 1-8 0,-2-2-11 0,-10 3-10 16,-2 0 16-16,-3-3-9 0,-1 2-11 0,-4 1-9 15,-10-1-11-15,11 0-3 0,-1 0-6 0,-2-1-6 0,-8 1-8 16,12 2-1-16,1-3-5 0,1 2-4 0,0-1-6 16,7-2 1-16,-1 3-3 0,10-1 0 0,7 1 5 15,0 0-1-15,1-1-1 0,1 1-3 0,4-1-7 16,0 2-1-16,7-1-6 0,-6-1-2 0,6 1-1 16,-5 2 2-16,5-2-2 0,-4 4-2 0,3-2-2 15,1-2 2-15,0 5 0 0,-2-2-3 0,4 3 0 16,-1-1-4-16,-2 4 4 0,3-1 0 0,-3 4 4 15,0 1-5-15,2 3 6 0,-4 3 0 16,-1 0 1-16,-2 8-1 0,1 0 3 0,-1 3 0 0,1 0 4 16,1 3 6-16,0 1 3 0,-1 2 1 0,-4 9 2 15,4 4 0-15,0 0 3 0,1 2 0 0,-3-3 5 16,0 0 1-16,-1 1 0 0,0-2 2 0,3 0 1 16,-1-2-5-16,-2 3 1 0,3 3 5 0,-4-1 2 15,-4-1 1-15,4 0 3 0,-3-3-9 0,10 0-22 16,-5-11-1-16,0-2 1 0,1 1 8 0,-1-2 12 15,0-2 2-15,2 0 6 0,-2-3 8 0,2-1-5 16,1-7 6-16,-1-2-6 0,3 2 7 0,-3-4-6 16,2-5-2-16,1-1-4 0,0-1 2 0,2 0-5 15,-1-4 3-15,1 2 0 0,-1-2-8 0,1 0 13 16,0-4 9-16,2 4-5 0,-2-4-18 0,7 0-11 16,-7 0-23-16,11-1 0 0,-3-1 0 0,2 1 0 15,3-2 0-15,4 2 0 0,0-2 0 0,-3 1 0 16,16 0 0-16,-1-1 0 0,2 1-143 0,0 2-100 15,2-1-102-15,1-3-107 0,3 4-108 0,-1-1-515 16,14-3-1164-16,2 4 514 0</inkml:trace>
  <inkml:trace contextRef="#ctx0" brushRef="#br0" timeOffset="1033.08">15757 16745 236 0,'-21'2'380'0,"8"1"-28"0,-1-3 8 16,5 0-8-16,-3 0-20 0,2 0-15 0,4 0-11 16,6 0-14-16,-13 0-18 0,9 1-20 0,0 0-16 15,4-1-18-15,-7 2-11 0,7-2-7 0,0 0 0 16,0 0-3-16,0 0-4 0,0 0-6 0,0 0 0 16,24 3-7-16,-11-2-10 0,7 0-14 0,8-1-5 15,5 0-7-15,7-2-11 0,11-1-9 0,9-1-6 16,5 4-11-16,34-6-3 0,-7 6-3 0,6-4-15 15,3 3 8-15,1-1-5 0,6-1-6 0,-1 3-9 16,3 3-1-16,9-4-2 0,-4 1-8 0,6 2 0 16,-1 1-6-16,-1-1-13 0,-1-4 8 0,-2 2-1 15,0-1-5-15,2-1-4 0,-3 1-3 0,-1-4-1 16,-2 2-4-16,-6 3-11 0,-1-1 0 0,-4-3-5 16,4 2 6-16,-2-2-4 0,-3-1-4 0,-4 0-5 15,1 2 4-15,-5 1-6 0,-27-3 1 0,26 4-1 16,-31 0-6-16,36-5 5 0,-35 4 3 0,7 1-5 15,-4-2 1-15,2-1-6 0,1 1-3 0,-2 0 0 16,-5 1 0-16,0 0 0 0,-5 0 0 0,3 0 0 16,-6 1 0-16,-14-1 0 0,16 2 0 0,-16-1 0 15,-1 1 0-15,0 0 0 0,-1-3 0 0,-1 0 0 16,-2 2 0-16,-1-2 0 0,1 2 0 0,0 1 0 16,-6-1 0-16,4 1 0 0,-3 1 0 0,-6-2 0 15,5 2 0-15,-6 0 0 0,-3-1 0 0,1 2 0 16,-2-1 0-16,-2-1 0 0,-2 1-15 0,-3-1-17 15,1 0-6-15,-4 0-11 0,2 0-12 0,0 0-24 16,-4 3-35-16,0-2-35 0,2-1-53 0,-7 0-66 16,10 1-87-16,-10-1-108 0,5 1-147 0,-5-1-336 15,0 0-1030-15,0 0 455 0</inkml:trace>
  <inkml:trace contextRef="#ctx0" brushRef="#br0" timeOffset="1550.44">21430 15678 163 0,'-5'-16'440'0,"3"3"-5"0,-1 1-12 0,-2 1-19 0,3 3-17 0,0 2-21 15,0 0-31-15,-1 0-31 0,3 2-32 0,0 4-31 16,-2-5-23-16,2 5-14 0,0 0-3 0,0 0 4 15,-2 17-3-15,2 0 7 0,0 1-7 0,-4 7-7 16,8 7-9-16,-9-1 5 0,5 2-11 0,-6 14-9 16,3-12-8-16,3 14-3 0,-4-1-17 0,3-1-10 15,-1 1-2-15,0 1-16 0,-2 2-4 0,1-2-12 16,-3-3-5-16,1-12-5 0,3 2-16 0,-2 12-9 16,0-14-9-16,-1-1 0 0,2-2-3 0,1 1-15 15,1-6 9-15,1 2-6 0,-2-10-5 0,2 0-9 16,2-2 6-16,-2-1-7 0,0-4-6 0,-2-5 4 15,2 0-2-15,0 1 6 0,0-2 4 0,3-2-4 16,-3-3 5-16,0 0-8 0,0 0-9 0,0 0 2 16,0 0-14-16,-3-17-22 0,1 8-23 0,-3-1-24 15,-3 0-40-15,-2 2-33 0,-4-2-50 0,-5 2-71 16,-8-1-83-16,-4 5-106 0,2 0-123 0,-7 1-423 16,-1 4-1077-16,-14 5 476 0</inkml:trace>
  <inkml:trace contextRef="#ctx0" brushRef="#br0" timeOffset="2500.42">16189 15331 83 0,'-14'-1'325'0,"3"0"-4"15,2 1-3-15,0-2-17 0,4 2-16 0,-2-1-21 16,7 1-17-16,0 0-9 0,-7-1-3 0,7 1 2 15,0 0-2-15,0 0-2 0,21-2-9 0,-7-2-4 16,4 3-3-16,4-1-7 0,7 0-4 0,7 0-6 16,18-1-7-16,-1-1 19 0,6 1-10 0,3 2-6 15,30 4-6-15,-3-6-11 0,2 3-12 0,11-1-4 16,6 2-12-16,7 2-9 0,6-1-9 0,4-1-13 16,8 3-1-16,8 3-13 0,3-1-2 0,11 2-9 15,2-1-11-15,0 8-2 0,4-7-7 0,0-1-8 16,0-2-12-16,3 1-1 0,-8-6-1 0,-2 3-10 15,-3 1-2-15,-9-7-8 0,-1 5-1 0,-8-4-1 16,-11 4-3-16,-9-8-3 0,-8 1 0 0,-11-2-7 0,-33 1 0 16,2-4-7-16,-3 2 4 0,-5 5-6 0,-4-5 12 15,-16 4 8-15,-1-1 14 0,-6-3 2 16,-5 6 11-16,-5-1 9 0,1-2-3 0,-7 1-62 16,-1 2 0-16,-3-1 0 0,0 1 0 0,-3 1 0 0,2 0 0 15,-2-1 0-15,-5 2 0 0,9 0 0 0,-9 0 0 16,8 2 0-16,-4-1 0 0,2 1 0 0,-1 0 0 15,-1 1 0-15,1 0 0 0,-1 1-285 0,0 0-117 16,-1-1-115-16,-1 1-139 0,-2 1-400 0,0-5-1143 16,-5 5 507-16</inkml:trace>
  <inkml:trace contextRef="#ctx0" brushRef="#br0" timeOffset="2666.94">21186 15663 5298 0,'-4'6'582'0,"-1"0"-251"0,0-4-120 0,3 0-45 0,2-2-55 0,-7 2-42 16,5 0-42-16,2-2-62 0,-7 3-86 0,7-3-132 15,-7 4-156-15,0-4-588 0,1 2-1078 0,-1 2 477 16</inkml:trace>
  <inkml:trace contextRef="#ctx0" brushRef="#br0" timeOffset="14383.18">13651 17722 267 0,'-4'-9'377'0,"2"2"-8"0,-1-1 5 0,2 3-7 15,-3-1-10-15,4 2-8 0,0 0-15 0,-3 0-14 16,3 4-21-16,0 0-9 0,0 0-14 0,-2-2-7 16,2 2-9-16,0 0-10 0,2 12-17 0,1-1-20 15,-2-1-8-15,3 8-17 0,1-3-16 0,3 8-14 16,2 1-16-16,-1-8-16 0,4 9-13 0,4-3-18 15,2 0-5-15,4-2-12 0,-3-2-8 0,6 0-7 16,-1-3-3-16,6-5-6 0,1-1-6 0,0-4-2 16,-2-1-7-16,5-5-5 0,0 1 3 0,-5-3-9 15,5-3-2-15,-2-3-1 0,0 1-2 0,-5-2-1 16,2-3-5-16,-1-2 0 0,-1 0 5 0,4 1-7 16,-4-2-3-16,-2 3 2 0,1 2-7 0,-3 0 0 15,-5 5 5-15,1 3 5 0,-3-2 3 0,2 4 4 16,-6 2 4-16,6 0 1 0,-1 2 0 0,0 0-8 15,1 2-2-15,-2 1 6 0,-1 1 9 0,1 2-2 16,2 0-5-16,2 1 2 0,-5-1-13 0,11 4 6 16,-8-5-6-16,6 4 1 0,0-3-2 0,2 1-1 15,0-2-1-15,1 0 3 0,-1-5-5 0,2 3 6 16,-1-4-9-16,0-3-1 0,1 1-4 0,0-2 19 16,2-2-20-16,1 0 6 0,3-6-5 15,-4-1 8-15,2-1 0 0,4-2-1 0,-3 2-5 16,0-1-3-16,1 0 7 0,-5 5-4 0,2 1-5 15,-5 0-1-15,-4 4-3 0,6 2 6 0,-9 4 5 0,0 0-1 16,-2 3 2-16,-1 1 0 0,0 3 8 0,-2 0 2 16,-2-1 2-16,0 3 6 0,1-1-16 0,-1 2 13 15,4 2-20-15,-6-4 19 0,3 0-8 16,4 0-6-16,-2-1 2 0,1-3-6 0,4-1 6 16,-2 0 8-16,11-1-2 0,-1-5-9 0,-1-1 2 15,3-7-3-15,5 2 4 0,-2-2 2 0,-2-3-15 16,4 0 12-16,11-9 10 0,-14 4-19 0,0-1 1 15,12-7-6-15,-3-2 8 0,-7 6-2 0,-3-2 9 16,0 4-14-16,1 4 4 0,-4-1 6 0,0 4-6 16,-1 7 0-16,-7 0 0 0,2 3-1 0,-2 2 2 15,-1 3-1-15,1-1 0 0,-3 7 0 0,7 2 0 16,-6-2 0-16,-1 1 0 0,5 4 0 0,-5-3 0 16,4 2 0-16,-2 2 0 0,3-2 0 0,-6-1 0 15,10-1 0-15,0-2 0 0,1 1 0 0,2-5 0 16,1 0 0-16,5 1 0 0,-3-4 0 0,2-2 0 15,-2-1 0-15,6-1 0 0,1-2 0 0,0 0 0 16,9-6 0-16,-10 3 0 0,13-7 0 0,-6-3 0 16,-6 6 0-16,6-7 0 0,-12 3 0 0,2 3 0 15,-3 1 0-15,3 2 0 0,-3 3 0 0,-1 0 0 16,0 4 0-16,-1 1 0 0,-1 4 0 0,-1 2 0 16,1-1 0-16,1 4 0 0,-4 2 0 0,4 2 0 15,-2-3 0-15,0 4 0 0,2 0 0 0,1-3 0 16,0 3 0-16,5-1 0 0,-3-4 0 0,2 0 0 15,15 0 0-15,-15-4 0 0,1 2 0 0,4-3 0 16,0-2 0-16,-3-3 0 0,12 0 0 0,-9-1 0 16,9-1 0-16,-12-5 0 0,-1 3 0 0,0-5 0 15,-1 0 0-15,4-3 0 0,-3 4 0 0,-1-2 0 16,-2 1 0-16,-7 3 0 0,1 1 0 0,0 0 0 16,-6 3 0-16,0 0 0 0,-3 2 0 15,1 2 0-15,-3 0 0 0,-3 3 0 0,3-2 0 16,-5 3 0-16,2 0 0 0,1 2 0 0,-2-1 0 15,4-1 0-15,2 5 0 0,-6-3 0 0,1-2 0 16,2 3 0-16,0-2 0 0,2-2 0 0,0 0 0 16,2-1 0-16,7-2 0 0,0-1 0 0,-5 0 0 15,7-1 0-15,1-3 0 0,-1 0 0 0,2 1 0 16,2-4 0-16,0-1 0 0,0 2 0 0,3-5 0 16,-3 4 0-16,2-2 0 0,-2 3 0 0,-4 1 0 15,2 3 0-15,-9 3 0 0,5-1 0 0,-7 3 0 16,1 1 0-16,0 1 0 0,-2 3 0 0,1-1 0 15,-2 4 0-15,1 0 0 0,-1 0 0 0,-1 0 0 16,5 2 0-16,-1-5 0 0,-1 0 0 0,6 2 0 16,-7-2 0-16,8-1 0 0,2-3 0 0,0 0 0 15,2-2 0-15,4-3 0 0,-2-4 0 0,1 1 0 16,3-3 0-16,-8 0 0 0,1-1 0 0,1 0 0 16,2-3 0-16,-1 0 0 0,0-5 0 0,-3 2 0 15,3-4 0-15,0 1 0 0,-4-1 0 0,-3 1 0 16,-5 9 0-16,-3-2 0 0,-3 1 0 0,-5 4 0 15,-2 2 0-15,-2 0 0 0,1-1 0 0,-4 4 0 16,-2 0 0-16,0 0-350 0,0 0-294 0</inkml:trace>
  <inkml:trace contextRef="#ctx0" brushRef="#br0" timeOffset="15800.14">24620 17665 29 0,'-1'-5'426'0,"0"1"-6"0,1 4 11 0,0-7 1 15,0 3-9-15,0 4-11 0,0 0-29 0,-2-3-23 16,2 3-30-16,0 0-32 0,0 0-27 0,0 0-18 15,-1-5-15-15,1 5-15 0,0 0-12 0,0 0-16 0,12 17-15 16,-5-13-21-16,0 4-10 0,7 1-15 16,1 1-16-16,4-2-7 0,4 2-27 0,7-2-4 15,2 1-7-15,3-5-4 0,2 0-7 0,1-1-7 16,15-1-4-16,-2-2-10 0,0 1-7 0,3-4 2 16,-17 1-6-16,14-1-3 0,-14-1-3 0,0-6-3 15,3 6 1-15,11-8-2 0,-16 1 0 0,1 1-2 16,-2 3-3-16,-1-3-2 0,2 3 1 0,-5 3-2 15,1 0-2-15,-4 3 2 0,-4 1 0 0,4 1 1 16,-6 4 0-16,9 2-4 0,-11 3-3 0,5-1 2 16,-2 1-1-16,1 3-2 0,0 0 1 0,0 1-2 15,1 2 3-15,3 0-2 0,-1-2 6 0,-1-2-5 16,3 0-4-16,2-2-4 0,-1-2 3 0,4-2-3 16,1-1 4-16,-4-1-7 0,5-4 6 0,-1-3 4 15,3 1 1-15,-3-2-2 0,0-1 0 0,-1-2-1 16,3-4 1-16,1-1 0 0,0-2-4 0,-1-1 2 15,13-9-1-15,-2 3 7 0,-14 4-7 0,0-2 10 16,3 4 4-16,-4 4 4 0,-2 2 7 0,-2 2 8 16,-7 2-4-16,0 5 4 0,-1 1 11 0,-2 4-5 15,0 1 4-15,0 0 2 0,-3 4 0 0,2 2-2 16,-4-2-3-16,3 2 3 0,0 1 1 0,3 6-8 16,-5-6 6-16,1-1-9 0,11 5 2 15,-8-5-4-15,7 0-4 0,3 0 4 0,2-4-9 16,-1-2 4-16,4 0-5 0,-1-2 7 0,0-3-9 15,1-1 1-15,4-1-8 0,-1-3-3 0,0 2 7 0,16-3-11 16,-16-1-3-16,14-5 9 0,1-1-10 0,-2-3-2 16,-1 4 0-16,3-7 0 0,-2 2 0 0,-2-3 0 15,-1 3 0-15,-7 5 0 0,-1 3 0 0,-2 5 0 16,1-4 0-16,-5 5 0 0,0 0 0 16,-2 0 0-16,1 5 0 0,-12-3 0 0,12 3 0 15,0 0 0-15,-1 2 0 0,1-1 0 0,0-1 0 16,3 2 0-16,-2-3 0 0,1 3 0 0,1-2 0 15,-2 1 0-15,6-4 0 0,-3 0 0 0,4 4 0 16,-1-4 0-16,1 0 0 0,0-3 0 0,0 4 0 16,-4-2 0-16,0 0 0 0,-6-1 0 0,-7-1 0 15,-2-1 0-15,-4 0 0 0,-6 4 0 0,-10 0-48 16,9 0-339-16,-9 0-115 0,0 0-119 0,-24-5-485 16,-5 10-1198-16,-6-3 530 0</inkml:trace>
  <inkml:trace contextRef="#ctx0" brushRef="#br0" timeOffset="17767">20497 18813 368 0,'0'0'387'0,"0"0"-11"15,0 0-18-15,0 0-25 0,0 0-27 0,0 0-28 0,0 0-2 16,0 0-16-16,0 0-16 0,0 0-10 16,0 0-8-16,0 0-15 0,0 0-3 0,0 0-18 15,45-7-13-15,-45 7-16 0,0 0-10 0,47 6-11 16,-47-6-7-16,43 1-12 0,-43-1-11 0,42-1-11 15,-14-3-6-15,-1-1-12 0,2 1-7 0,-2-2-9 16,0 0-4-16,2 1-5 0,-1-3-10 0,-2 1-1 16,2 2-6-16,0-2-4 0,-5 0-2 0,5 3-3 15,-9-1-7-15,-19 5 4 0,44-8 0 0,-24 6 2 16,-20 2-2-16,39-3 0 0,-39 3 1 16,32 1-2-16,-32-1 5 0,26 4 0 0,-26-4 3 15,25 9 3-15,-25-9-3 0,29 15-1 0,-19-10 1 16,6 6-2-16,0-2-4 0,1-1 4 0,2 1-2 15,1-4 8-15,9 4-12 0,-4-2 1 0,3-5 4 16,3 2-4-16,-3-4 1 0,-28 0 3 0,60-7 0 16,-29 3 9-16,0-3 1 0,-1 4-1 0,-2-2 5 15,4-5-5-15,-2-1 4 0,-2 0 4 0,-3 1-7 16,-1-1-3-16,-4 4-1 0,0-1-7 0,-20 8 1 16,32-10-3-16,-32 10-6 0,27-5 2 0,-27 5 5 15,24 0-2-15,-24 0 4 0,0 0 1 0,39 12-5 16,-23-5-3-16,3 1 2 0,-1 1 0 0,0-1-4 15,1-1-3-15,-1 2-2 0,4-2 8 0,5 0-11 16,1-1 1-16,-1-2 0 0,-1-1-2 16,4-3 6-16,-30 0-6 0,59-1-4 0,-30-2 4 15,3 0-3-15,-1-3-3 0,-2 0 1 0,1 0-5 16,-1-1 4-16,-1-3 3 0,0 2-10 0,0-2 3 16,2 2 3-16,-5-2-6 0,-7 2 6 0,0 2-6 15,-18 6-3-15,33-8 4 0,-33 8-5 0,27-3 4 16,-27 3-6-16,0 0 4 0,37 2-6 0,-37-2 10 15,26 4-2-15,-26-4-3 0,29 11 4 0,-10-6-2 16,-1 3-2-16,10 2 0 0,0-1 7 0,3-1-5 16,1 1-1-16,1 1 15 0,3-2-16 0,-1 1 7 15,14-1-7-15,-15-3 2 0,4 1 2 16,-1-1-2-16,-3 2 6 0,2-4-7 0,1 2-2 16,1-2 2-16,-4-2-4 0,4-2-16 0,-3-2 1 15,-1 2-14-15,2-3-6 0,-1-3-3 0,-1 1-6 16,1-1-3-16,-3 1 8 0,-2 3 0 0,1-2 3 15,-3-2 6-15,-2 0-1 0,-5 5 4 0,-21 2 1 0,40-2 7 16,-40 2 1-16,42 0 2 0,-42 0 4 16,41 2 23-16,-18 0-8 0,3 1 2 0,3-1 7 15,-1-1 1-15,-28-1 1 0,51 1 0 0,-21 1 5 16,-1-1-2-16,0-1 4 0,3 0-1 0,-2 0 2 16,7 0-1-16,-1 1 2 0,1 1 0 0,3 0 3 15,12 0 6-15,-1 2-8 0,4 2-1 0,3-1 4 16,1 0 9-16,-5-1-3 0,2 1 2 0,3 2-9 15,-1-1 16-15,0 2 6 0,-4-2 4 0,2-2 0 16,-1-1-5-16,0 0 11 0,4 1 3 0,-7-2 3 16,-15 0 2-16,4-2 4 0,14-2 0 0,-18 2-2 15,-1-2-40-15,2-3-22 0,-4 0 0 16,-1 1 0-16,-5-5 0 0,0 3 0 0,-9 0 0 16,0-2 0-16,-3 1 0 0,0-2 0 0,-16 9 0 15,18-12 0-15,-18 12 0 0,23-12 0 0,-23 12 0 16,18-12 0-16,-18 12 0 0,18-10 0 0,-18 10 0 15,23-11 0-15,-5 6 0 0,-18 5 0 0,31-13-186 16,-12 8-161-16,9-2-67 0,-3 0-82 0,6 4-113 16,1-5-415-16,1 1-1108 0,1 1 490 0</inkml:trace>
  <inkml:trace contextRef="#ctx0" brushRef="#br0" timeOffset="17899.97">26693 18728 3847 0,'0'0'195'0,"0"0"-129"0,0 0-57 0,0 0 30 16,0 0-7-16,0 0-15 0,0 0-17 0,0 0-33 16,0 0-58-16,0 0-122 0,0 0-432 0,0 0-699 15,0 0 309-15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43:33.89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2354 13002 47 0,'-8'0'403'0,"4"-1"-8"0,-1-2-7 16,-2 1 7-16,1 0-7 0,6 2-8 0,-6-4-11 16,3 2-21-16,3 2-18 0,-5-4-14 0,3 2-15 15,2 2-10-15,0 0-16 0,0 0-11 0,0 0-13 16,-7-2-16-16,7 2-14 0,0 0-19 0,0 0-20 0,0 0-9 16,0 0-12-16,13-3-14 0,-8 3-21 15,6 0-7-15,2 1-12 0,8-1-16 0,7-2-9 16,0 2-29-16,4 1-37 0,0-2-31 0,1 0-45 0,-4 1-37 15,1 0-41-15,-11 0-44 0,4 1-36 0,-3 1-35 16,-7-1-24-16,-1 0-16 0,-5-1-10 16,-4 2-23-16,-3-2-21 0,0 0-9 0,-18 7-6 15,1-6-4-15,-4 0-212 0,-10 4-625 0,2-1 277 0</inkml:trace>
  <inkml:trace contextRef="#ctx0" brushRef="#br0" timeOffset="215.7">2415 13026 1097 0,'-22'4'40'0,"2"-1"23"0,1-2 26 15,7 3 22-15,-1-1 17 0,2-1 24 0,3 2 24 16,0-4 20-16,5 1 23 0,-4 1 16 0,7-2 10 0,-6 0 19 15,6 0 8-15,-8 1 19 0,8-1 7 0,0 0-2 16,0 0-1-16,0 0-16 0,0 0-8 0,0 0-17 16,0 0-21-16,18-7-17 0,-12 6-22 0,6 0-17 15,-2 1-14-15,4 1-17 0,-1-2-8 0,6 0-14 16,2 2-22-16,-6-2-9 0,5-1-5 0,-7 4-5 16,2-4-16-16,-2 2-5 0,0-1-3 0,-1 1-17 15,-5 0 7-15,0-1-4 0,2 0-11 0,-9 1-6 16,11 0-30-16,-11 0-25 0,7 2-44 0,-7-2-64 15,3 0-87-15,-3 0-96 0,0 0-103 0,4-4-123 16,-4 4-402-16,0 0-1024 0,0 0 452 0</inkml:trace>
  <inkml:trace contextRef="#ctx0" brushRef="#br0" timeOffset="5483.3">7630 11889 45 0,'0'0'290'16,"-2"-3"-6"-16,2 3-7 0,0 0-2 0,0 0-14 16,0 0-13-16,0 0-13 0,0 0-14 0,0 0-27 15,0 0 0-15,0 0-7 0,0 0-10 0,0 0 1 16,-4 15-11-16,4-9 1 0,0 3-8 0,-1 0-16 0,-3 1-7 16,3-2-15-16,-1 3-7 0,1-1-7 15,-1-1 1-15,-1 3-1 0,6-7 16 0,-6 2-4 16,3 0 0-16,0-4 2 0,3 2 5 0,-2-3 5 0,-1-2-1 15,10 0-10-15,-1-4-11 0,0-1-11 0,7-5-10 16,-3 1-11-16,3-6-34 0,-4 2-73 16,5-8-106-16,-5 6-126 0,-5 0-151 0,1-3-419 0,-2 7-900 15,-2-2 398-15</inkml:trace>
  <inkml:trace contextRef="#ctx0" brushRef="#br0" timeOffset="12216.54">9541 15850 72 0,'0'0'113'0,"0"0"-7"0,0 0-5 16,0 0-4-16,0 0 5 0,0 0-1 0,0 0 3 15,0 0-2-15,0 0-5 0,0 0 8 0,0 0 0 16,0 0-1-16,0 0 2 0,0 0-1 0,0 0 3 16,0 0-2-16,4-5-1 0,-4 5-3 0,0 0-1 15,0 0-1-15,0 0-6 0,0 0 2 0,-4-2-2 16,4 2-6-16,0 0 5 0,0 0-3 0,-4-5 6 16,4 5 2-16,0 0-10 0,0 0 1 0,0 0-1 15,0 0-6-15,0 0-8 0,0 0 0 0,0 0-3 16,0 0 0-16,0 0-6 0,0 0 11 0,0 0-9 15,22 5-1-15,-11-5-6 0,1 1-2 0,3 0-9 16,3-1-8-16,0-2-5 0,3 3 0 0,-1-4-5 16,3 2-3-16,5-1-4 0,0 2 3 0,-9 0-9 15,1 0 0-15,0 2 0 0,-1-4-1 0,2-1-3 16,-5 2 3-16,-3 1-4 0,-1 0-2 0,0-1 0 16,-4-1-1-16,1 1-1 0,-4 1 4 0,1-1-14 15,2 0 6-15,-8 1 1 0,9 1 4 0,-9-1-11 16,9 0-25-16,-4 1-8 0,-5-1-30 0,9 1-31 15,-4 2-32-15,2 1-37 0,-2-1-50 0,0 1-63 16,0 1-287-16,-4-1-610 0,6 1 271 0</inkml:trace>
  <inkml:trace contextRef="#ctx0" brushRef="#br0" timeOffset="13115.62">9742 16486 178 0,'0'0'221'0,"4"-4"-5"0,-4 4-13 15,2-5-1-15,-1 1-7 0,2 0-4 0,-3 4-5 16,1-5-7-16,-1 3-5 0,0-3-6 0,0 5-9 15,0-8-6-15,0 8-9 0,-1-5-9 0,-3 0-9 0,2 3-14 16,-1-2-8-16,3 0-7 0,-5 0-11 0,1 1-9 16,3 0-10-16,-7-1 6 0,4 0-15 0,-1 1-3 15,0-1 2-15,0 1-5 0,-1-1-1 0,-1-2-6 16,-2 3-1-16,4 1-1 0,-4 0-2 16,1 2 4-16,-3-1-12 0,3 1 3 0,-1 2-1 15,-2-1-4-15,1 0-3 0,-1 3-2 0,5-1 12 0,-4 3-14 16,2-2 0-16,2 0-2 0,-2 1-7 0,-1 2-1 15,4-1-3-15,4 1-2 0,-2 0 7 0,2 0-3 16,0 0-2-16,-2 1-1 0,6-2-1 0,-1-3-6 16,-2 5 11-16,4-4-14 0,1 0-4 15,-1-2 10-15,1 3 2 0,4-1 0 0,-1-2 18 16,-2-1-18-16,2 0-4 0,-1 1-2 0,0-1 1 16,1-1 2-16,0 1-4 0,0-2 3 0,-2 2-11 0,2-2-1 15,1 0 2-15,-1-2 2 0,-2 2 1 16,4-2-3-16,-1 1-2 0,-4-1 3 0,3-1 6 15,-3 3-4-15,3-2-4 0,-2 0 9 0,-2 1-3 16,1-3-3-16,-1 2 3 0,1 2 1 0,-1-1 5 16,-4 2-4-16,6-3-1 0,-6 3 10 0,4-2 2 0,-4 2 6 15,4-4 4-15,-4 4-2 0,0 0 5 0,5-1-6 16,-5 1 6-16,0 0-9 0,0 0-1 16,0 0 8-16,4-1 0 0,-4 1 1 0,0 0-6 15,0 0 13-15,0 0-1 0,6 5 3 0,-6-5-1 16,0 0 2-16,0 0 3 0,3 3 2 0,-3-3-5 0,0 0 0 15,4 4-2-15,-4-4-1 0,1 2-4 0,-1-2-4 16,0 5 4-16,0-5-4 0,0 6-2 16,0-1 5-16,0 0 5 0,0 0-2 0,-1 2 0 15,1-1 6-15,-4 4 2 0,4 1 6 0,0 0-3 0,-3 1-2 16,0 4 0-16,0 0-2 0,-1-4-6 16,4 1-1-16,-2 2-1 0,-1-3 1 0,2 2-13 0,-2 0 6 15,-1-3-5-15,3 0-3 0,1 0-2 16,0-1 2-16,-2 0-1 0,2-2 2 0,0 2-7 15,0-4 2-15,0-3-1 0,0 3-2 0,2-2-2 16,-2-1-3-16,0 1-16 0,0-4-24 0,0 5-32 16,0-5-38-16,0 0-58 0,5 1-63 0,-5-1-108 0,0 0-142 15,0 0-248-15,9-10-785 0,-9 10 348 0</inkml:trace>
  <inkml:trace contextRef="#ctx0" brushRef="#br0" timeOffset="15349.28">13007 15873 56 0,'0'0'316'0,"3"-2"-19"16,-3 2-13-16,0 0-18 0,6-2-15 0,-6 2-12 16,1-3-18-16,-1 3 0 0,4-2-9 0,-4 2-7 15,0 0-3-15,8-2-16 0,-8 2 3 0,6 0 8 16,-6 0-11-16,7-1-9 0,-7 1-9 0,11-2-9 15,-6 2-10-15,2 0-10 0,4-1-12 0,1-1-15 16,-1 2-8-16,8-1-11 0,0 0-5 0,-1 1-9 16,5-3-10-16,-5 2-5 0,5 1-10 0,4 0-6 15,-4 0-3-15,-1 0-6 0,-3-2-2 0,1 1-2 16,-3 0-6-16,2 0-3 0,-6 1 0 0,1-1-1 16,-1 0 2-16,-2 1 6 0,1 0-2 0,-6 0-1 15,3 1 2-15,-1 0-5 0,-3-5-2 0,-5 4-3 16,8 0-1-16,-5-1-1 0,-3 1-12 0,0 0-27 15,9 3-38-15,-9-3-49 0,5 1-52 0,-2 1-51 16,-3-2-59-16,-1 4-73 0,1 1-92 0,-3-1-252 16,1 0-740-16,-1 2 327 0</inkml:trace>
  <inkml:trace contextRef="#ctx0" brushRef="#br0" timeOffset="15999.94">13242 16440 14 0,'4'-3'222'0,"-4"3"-3"0,0-4-9 0,0 4-3 0,0 0-4 0,-1-5-4 15,1 5-7-15,-3-3-5 0,3 3-8 0,-2-4-7 16,-2 2-5-16,1-2-4 0,-2 2-6 0,0 0-7 15,-1 1-5-15,6 1-7 0,-12-1 5 0,8 1-22 16,4 0-11-16,-15 0-10 0,7 0-3 0,1 1-11 16,-1-1-11-16,0 3-2 0,1 3 2 0,0 1-8 15,-3-3-5-15,2 5 0 0,2 0-2 0,-1-2-7 16,0 3 0-16,2-2-7 0,1 2-1 0,1 1-3 16,1-1-6-16,2 2 11 0,-1-2-15 0,2 0-4 15,3 2-2-15,-2-2 1 0,1 0 0 0,2 0-4 16,1-1-9-16,1-3 0 0,0 2 4 0,1-1-2 15,2 0-6-15,-1-3-5 0,0 0 6 0,3-1-5 16,0 0 0-16,0-2-5 0,2 1 2 0,-4-2 0 16,0-1-8-16,2 0 5 0,-1-3 2 0,-2 0 13 15,-1 1-14-15,1-1-8 0,0 0 7 0,1-2 1 16,-2 0 5-16,0-3-5 0,-3 0 11 0,0 2 6 16,0-1 7-16,-4-2 7 0,3 1 3 0,-4-1 5 15,2-1-6-15,-2 2 3 0,-1 1 2 0,0-3 3 16,-2 2-2-16,1 1-3 0,-2-2-1 0,-2 3-6 15,2 0 0-15,-3-1-3 0,2 3-7 0,-1-1-1 16,-2 2-4-16,2-1-4 0,-1 3-28 0,0 0-40 16,0 0-33-16,0 0-49 0,-1 1-52 0,2 0-59 15,6 1-82-15,-12 0-362 0,12 0-753 0,0 0 333 16</inkml:trace>
  <inkml:trace contextRef="#ctx0" brushRef="#br0" timeOffset="16166.38">13661 16393 3026 0,'-7'0'276'0,"7"0"-197"0,0 0-66 16,-8 0-37-16,8 0-24 0,0 0-46 0,0 0-102 15,0 0-124-15,0 0-132 0,0 0-490 0,0 0 216 16</inkml:trace>
  <inkml:trace contextRef="#ctx0" brushRef="#br0" timeOffset="20666.47">14813 15415 183 0,'-4'3'287'0,"4"-3"5"0,0 0-18 0,0 0-24 15,0 0-22-15,0 0-24 0,0 0-22 0,0 0-29 16,0 0-26-16,0 0-35 0,-15-6-36 0,15 6-41 16,-3-2-38-16,3 2-45 0,0 0-50 0,0 0-77 15,0 0-129-15,-5-2-350 0,5 2 156 0</inkml:trace>
  <inkml:trace contextRef="#ctx0" brushRef="#br0" timeOffset="30499.2">13642 9319 28 0,'-8'-4'159'0,"1"-3"-3"0,-1 2-15 15,-1 2-11-15,0-3-20 0,-1 1 5 0,-3 1-7 16,-1-1-6-16,1 0-11 0,-6-1-2 0,3 1-4 16,2 2-9-16,-3-5-5 0,-1 6-9 0,0-2 1 15,-1 4-8-15,2 0-2 0,0 0-12 0,0 0 7 16,2 3-7-16,-4-3 4 0,2 1-7 0,0 5-3 16,0-1-3-16,1 2 0 0,1-2 0 0,-3 3-1 15,1-1-3-15,3 5 2 0,0-2 2 0,-3 3 0 16,5 1-6-16,0 1-1 0,-2 1-4 0,0 5 2 15,4-4-5-15,1 1 0 0,-3 6 2 0,5-5-4 16,-1 5-1-16,3-6-1 0,-3 8-2 0,3-6-1 16,1 3 1-16,2-3 5 0,-2-1-3 0,0 4-2 15,4-5 1-15,-1 0 4 0,1 1-1 0,1 2 1 16,-1-3 0-16,4 1 0 0,-2-1 0 0,1 1 4 16,1 0-6-16,1 0-2 0,4 6 2 0,-4-7-3 15,1 7 1-15,2-8-1 0,0 3-1 0,3 2-3 0,-2-4 3 16,1-3-3-16,1 1 7 0,0-2-10 0,-1 2 4 15,3-2 1-15,0 2-3 0,2-2-1 0,-2 0-2 16,5 0 1-16,-4-2 1 0,4 0-1 16,0-1-1-16,-4 0-1 0,2-3-1 0,2 0-4 0,1-2 1 15,-2 1-9-15,2 1 0 0,0-5-7 0,2 1 4 16,1-2-2-16,-1 0-2 0,-1-2 0 0,0 0 3 16,-1-2 0-16,0 0 1 0,2-1 1 0,-5-2 3 15,6-2 1-15,-4 1 4 0,-3-1 3 0,3-5 3 16,-2 2 3-16,0-2 3 0,1-1 3 0,2-6 5 15,-2-6 6-15,-1 5 6 0,-2-2 3 0,0 0 5 16,-1 1 10-16,-2-1 0 0,1 0 5 0,-2-5 3 16,-1 9 5-16,-5-1 3 0,5-6 2 0,-5 5-1 15,-3-3 7-15,-1-4-4 0,0 8 0 0,-1-9 0 16,-3 3-5-16,-1 0-8 0,1-1 1 0,-5-1 0 0,0 1-6 16,4-2-3-16,-7 2 0 0,5-2 3 15,-5 2-12-15,3 1 1 0,-2-1-3 0,2 4-6 16,1 4-3-16,1 2-2 0,-6 0 2 0,4 1-10 0,-3-1 0 15,-2 2-2-15,3 1-10 0,-3 2-10 0,1 0-13 16,-2-2-14-16,-1 6-13 0,0-2-23 16,-1 3-20-16,3 2-34 0,-3-3-48 0,-2 1-56 15,1-1-90-15,-1-1-190 0,0 1-550 0,2-1 244 0</inkml:trace>
  <inkml:trace contextRef="#ctx0" brushRef="#br0" timeOffset="30650.14">13798 9292 27 0,'1'4'79'16,"-1"-4"-97"-16,0 0-19 0,0 0 8 0</inkml:trace>
  <inkml:trace contextRef="#ctx0" brushRef="#br0" timeOffset="33099.87">9302 4549 141 0,'-10'-2'146'0,"2"-2"-9"0,3 2-9 0,-3-2 7 16,2 3-7-16,-2-3 3 0,2 2-6 0,-2 0 1 15,3 1 3-15,-1-2-5 0,1 0-1 0,-4 2-5 16,1 1-3-16,3-1 2 0,-2-1-10 0,-1 1-5 16,1 1 0-16,1-2 2 0,-2 0-9 0,2 1-9 15,6 1-1-15,-16 0-7 0,10-2-5 0,-3 2-2 16,4-3 3-16,5 3-6 0,0 0-1 0,-13 1-13 16,13-1-7-16,0 0-2 0,-6 2-6 0,6-2 3 15,0 0 4-15,0 0-4 0,13 9 4 0,1-7-5 16,4 5-3-16,10-2-3 0,2 0-5 0,4 1 0 15,4-1-3-15,16 3 0 0,1 1 2 0,5-4-3 16,2 0 1-16,29 3-3 0,-26-3-2 0,31-1-3 16,1-1-5-16,-29 0 2 0,35 2-2 0,-3-2 1 0,1-4-5 15,-3 4 1-15,2-2-5 0,-3-2 14 0,-33 2-15 16,29 0-5-16,-27 0 6 0,-1-3-5 16,-2 0 4-16,-2 1-2 0,0-2 0 0,-6-1 5 15,-1 0-6-15,-20 2 0 0,2-2 4 0,-7-1-2 0,-7 1-1 16,-4 2 2-16,-3-1-2 0,-2 0 6 0,-6 2-10 15,0 0 6-15,0-2-4 0,-2 1-1 0,-4-1-3 16,-1 3 6-16,0 0-16 0,0 0-8 0,0 0-8 16,0 0 2-16,-10-6-17 0,2 6-14 0,2-1-14 15,1 0-2-15,-6 1-10 0,6-1-1 0,-5 0-6 16,2-2-9-16,2 2 6 0,-3-4 1 0,-4 3 1 16,3-2 1-16,-1-1 13 0,-1-3 7 0,2 3 10 15,-5-2 10-15,0-4 12 0,3 4 19 16,-5-1 13-16,2 0 16 0,-2 1 14 0,-2 0 11 0,2 1 9 15,2 1 11-15,-2-1 3 0,-2 0 9 0,6 1 14 16,3 0-5-16,-3 2-2 0,1 0 6 0,0 0-1 16,3 1 3-16,0-1-2 0,3 2 1 0,-1 0-4 15,2-2-6-15,0 2-10 0,5 1-4 0,-5-2-9 16,5 2 1-16,0 0-8 0,0 0-3 0,0 0-7 16,0 0 0-16,21 4-3 0,-9-2-1 0,6 0 0 15,3 2-3-15,-1-2-7 0,-1 2-2 0,3-2 6 16,9 3-7-16,-3-1-1 0,-1 0-7 0,-7 0 9 15,1-2-14-15,-2 3-3 0,-3-3 3 0,0 0-3 16,-4 1-1-16,0 2 4 0,-2 0 1 0,-5-1-1 16,-1 0-2-16,1 1 4 0,-1 0-5 0,-4 3 1 15,0-3 5-15,-4 5-2 0,-1-1 6 0,-3 0 1 16,3-1 4-16,-5 2-1 0,-1-2-1 0,0 5-1 16,-1-3 6-16,-1 1-7 0,0 1-3 0,4-3 1 15,-1 4 0-15,1-3 2 0,3-2-4 0,-2 2 1 16,1-1 2-16,0 0-5 0,2-4-4 0,1 2-3 15,-3 0-17-15,4 0-12 0,-1-3-24 0,1 1-21 16,3-2-37-16,-2 3-44 0,-2-2-64 0,3-1-61 16,1-3-263-16,0 0-591 0,0 0 261 0</inkml:trace>
  <inkml:trace contextRef="#ctx0" brushRef="#br0" timeOffset="33250.11">11386 4741 197 0,'0'0'343'0,"0"0"-28"0,8-2-30 0,-8 2-29 0,0 0-36 0,0 0-48 0,0 0-87 0,0 0-101 15,0 0-124-15,0 0-147 0,0 0-310 0,0 0 138 16</inkml:trace>
  <inkml:trace contextRef="#ctx0" brushRef="#br0" timeOffset="42102.17">13687 5927 227 0,'-5'1'348'0,"0"0"-10"0,0 2-13 15,5-3-10-15,-7 0-17 0,7 0-5 0,-10 0-20 16,10 0-5-16,0 0-12 0,-4 2-16 0,4-2-12 15,0 0-8-15,-5 2-20 0,5-2-17 0,0 0-11 16,0 0-15-16,0 0-12 0,0 0-6 0,0 0-11 16,0 0-11-16,19 0-9 0,-12 0-13 0,4 0-8 15,3-2-8-15,-1 1-7 0,7 1-5 0,-2 0-14 16,3-2-2-16,0 2-1 0,-4 1-10 0,3 0-4 16,-2-2-5-16,-2 2-5 0,-6-2-7 0,4 1-11 15,-5-1-18-15,-1 1-4 0,-2 0-17 0,-6 0-14 16,10 0-8-16,-10 0-13 0,5 0-12 0,-5 0-27 15,0 0-28-15,0 0-23 0,0 0-17 0,0 0-21 16,0 0-25-16,-21 5-31 0,9-3-35 0,3-1-31 16,-6 1-37-16,-2-2-183 0,-2 0-580 0,-3 1 257 15</inkml:trace>
  <inkml:trace contextRef="#ctx0" brushRef="#br0" timeOffset="42399.84">13618 5989 6 0,'-8'2'251'0,"-1"2"10"0,3-3 15 0,0-1 8 16,0 2 6-16,3 0-3 0,3-2 0 0,0 0-12 15,-8 2-7-15,8-2-12 0,0 0-16 0,0 0-8 0,0 0-16 16,0 0-19-16,0 0-17 0,19-3-18 16,-8 3-12-16,1-1-15 0,1 0-18 0,6 1-6 15,0-2-11-15,2 0-10 0,6 1-13 0,-6-3-5 0,7 4-4 16,-7-2-14-16,-1 0-3 0,-2 2-2 0,0-3-1 16,0 2 7-16,-8 0 10 0,4 0 12 0,-6-2 9 15,-3 3 15-15,0 0 11 0,3-1 4 16,-8 1 9-16,6-3 3 0,-6 3-2 0,7-1-13 0,-7 1-9 15,0 0-2-15,0 0-19 0,6 0-9 0,-6 0-9 16,0 0-6-16,0 0-10 0,4-2-10 0,-4 2-20 16,0 0-17-16,0 0-26 0,0 0-24 0,0 0-26 15,9 2-35-15,-9-2-32 0,0 0-31 0,0 0-51 16,0 0-47-16,0 0-56 0,0 0-71 0,0 0-95 16,7-1-261-16,-7 1-815 0,-1-5 361 0</inkml:trace>
  <inkml:trace contextRef="#ctx0" brushRef="#br0" timeOffset="45116.89">21645 6953 181 0,'-6'-1'436'15,"-1"0"11"-15,7 1-8 0,-9-4-19 0,5 1-28 16,1 2-20-16,-1-2-33 0,4 3-22 0,-7-4-26 16,7 4-24-16,-5-2-24 0,5 2-18 0,-2-3-19 15,2 3-12-15,0 0-16 0,-3-3-15 0,3 3-17 16,0 0-8-16,0 0-9 0,0 0-13 0,0 0-11 15,0 0-5-15,0 0-11 0,0 0-7 0,0 0-8 16,0 0-8-16,0 0-4 0,0 0-7 0,0 0-7 16,10 10-3-16,-5-9-5 0,-1 2 0 0,1-1-6 15,3-1-4-15,1 0-1 0,-3 0-7 0,7 2 1 16,1-2-5-16,4-1-3 0,0-1 0 0,0 3-3 16,4-2-1-16,1-1-8 0,3 0-8 0,3-3-5 15,-9 3-2-15,3-2-3 0,-4 1 0 0,-1-2-13 16,1 3-6-16,-3-2-6 0,-1 0-7 0,-3 1-7 15,-5 0-8-15,3-1-12 0,-2 2-13 0,-1 1-16 0,-4-1-24 16,-3 1-23-16,7-5-25 0,-7 5-28 0,0-4-27 16,0 4-37-16,0 0-37 0,0 0-40 0,-21 0-31 15,15 2-275-15,-6-1-703 0,1 0 311 0</inkml:trace>
  <inkml:trace contextRef="#ctx0" brushRef="#br0" timeOffset="45433.46">21622 7024 152 0,'-4'1'357'0,"4"-1"10"0,-6 2-3 0,6-2-5 15,0 0-22-15,-7 1-27 0,7-1-20 0,0 0-24 16,0 0-13-16,0 0-23 0,0 0-24 0,0 0-15 16,31-4-24-16,-21 3-13 0,4 0-17 0,4 0-16 15,3 0-8-15,-2-2-16 0,3 2-13 0,7-1-2 16,-2 1-5-16,-8 1-12 0,1-2-6 0,2 1-3 0,-4 0-12 15,0-3-1-15,-4 4-2 0,-1 1-5 16,-3-3-3-16,-1 2 0 0,0 0 8 0,-1 0 8 16,-5-1 8-16,-3 1 3 0,8-1 1 0,0 1-5 15,-8 0-7-15,0 0-2 0,6-2-4 0,-6 2-8 0,0 0-7 16,7 0 4-16,-7 0-10 0,0 0-9 0,0 0-12 16,0 0-21-16,0 0-22 0,6-1-28 15,-6 1-48-15,0 0-43 0,5 1-50 0,-5-1-73 16,0 0-101-16,0 0-354 0,1-5-798 0,-1 5 353 0</inkml:trace>
  <inkml:trace contextRef="#ctx0" brushRef="#br0" timeOffset="45916.06">21641 5814 98 0,'0'0'344'0,"0"-4"-5"0,0 4-5 0,0 0-13 16,0 0-10-16,0 0-10 0,0 0-15 0,0 0-22 16,0 0-8-16,0 0-16 0,0 0-18 0,0-4-15 15,0 4-13-15,0 0-22 0,0 0-16 0,0 0-17 16,0 0-19-16,0 0-35 0,0 0-71 0,0 0-88 16,0 0-113-16,0 0-168 0,0 0-277 0,0 0-684 15,-4-11 303-15</inkml:trace>
  <inkml:trace contextRef="#ctx0" brushRef="#br0" timeOffset="46749.4">21253 6803 199 0,'9'-24'221'0,"-3"5"-19"0,-1-7-14 0,-2 1-16 15,-1-2-11-15,-2 1-12 0,-5-1-6 0,1-2-5 0,2-1-8 16,-6-2-21-16,4 1-12 0,-2-1-7 16,-2-2-9-16,-3-1-8 0,-5 3-10 0,2 0-3 15,-2 3-9-15,-1 0-1 0,-1 0-8 0,-2 2-3 16,-2 2-8-16,0 6-3 0,1-2 0 0,-5 3-11 0,-1 2-2 15,3 1-4-15,-4 2-6 0,-2 5-1 0,-2 1-9 16,-2 3-5-16,1-1-12 0,-2 0-14 16,-1 9-16-16,-1-3-33 0,-2 4-16 0,-1 0-18 0,-10 4-22 15,13 0-30-15,3 0-139 0,1 0-334 0,2 2 148 16</inkml:trace>
  <inkml:trace contextRef="#ctx0" brushRef="#br0" timeOffset="47483.02">23754 9578 58 0,'0'0'105'16,"-3"-4"-38"-16,3 4-51 0,0 0-57 0,0 0-45 15,0 0 19-15</inkml:trace>
  <inkml:trace contextRef="#ctx0" brushRef="#br0" timeOffset="48166.15">15898 5131 170 0,'0'0'221'0,"8"0"-15"0,-8 0-18 0,0 0-13 16,0 0-21-16,0 0-14 0,0 0-13 0,0 0-14 0,0 0-13 15,6 4-9-15,-4-2-7 0,-2-2-12 0,2 4-10 16,-2-4-6-16,0 5-19 0,0-1-29 16,0-4-29-16,0 7-35 0,1-5-46 0,-1 3-70 15,0-5-104-15,-1 6-298 0,1-6 131 0</inkml:trace>
  <inkml:trace contextRef="#ctx0" brushRef="#br0" timeOffset="48583.53">22872 9647 112 0,'0'0'124'0,"10"-4"-63"0,-10 4-81 0,0 0-27 0,7-3-50 0,-7 3 23 0</inkml:trace>
  <inkml:trace contextRef="#ctx0" brushRef="#br0" timeOffset="49682.99">25644 6970 262 0,'0'0'419'0,"-3"-3"-4"0,3 3-3 16,0 0-23-16,-1-4-32 0,1 4-30 0,0 0-36 15,0 0-30-15,5-6-24 0,0 5-23 0,0-1-22 16,3 1-11-16,3 0-16 0,1 1-11 0,3-1-14 15,-3 3-15-15,8-1-10 0,-2 1-10 0,5-1-11 16,0-1-7-16,4 0-14 0,0 3-5 0,1-3-14 16,-6 2 2-16,-1-2-4 0,-1 1-7 0,0-2-5 15,-1 2-6-15,-6-1 1 0,0 0-7 0,-3 1-2 16,-2-1-11-16,-2-1-18 0,-2 0-15 0,-4 1-33 16,10-2-43-16,-7 1-47 0,-3 1-34 0,0 0-44 15,0 0-56-15,-13-7-50 0,8 5-67 0,-7-2-238 16,-2 3-681-16,-1-1 301 0</inkml:trace>
  <inkml:trace contextRef="#ctx0" brushRef="#br0" timeOffset="49866.51">25661 7054 297 0,'0'0'348'0,"0"0"-2"15,7 2-11-15,-7-2-12 0,13-3-30 0,-5 2-25 0,1 0-31 16,3-2-7-16,-3 0-38 0,5-1-21 15,-1 3-13-15,6-3-20 0,-2 2-36 0,1-3-45 16,0 1-46-16,0 1-51 0,-6-1-59 0,5 0-67 0,-2-4-81 16,-3 2-246-16,1-4-533 0,-6 2 236 0</inkml:trace>
  <inkml:trace contextRef="#ctx0" brushRef="#br0" timeOffset="50366.7">25765 5847 225 0,'0'0'312'0,"0"-4"-12"0,0 4-20 0,0 0-26 15,0 0-17-15,-1-5-26 0,1 5-23 0,0 0-16 16,0 0-17-16,0 0-15 0,0 0-7 0,0 0-2 16,0 0-9-16,0 0-6 0,0 0 6 0,0 0 9 15,1-3 7-15,-1 3-1 0,5-4 6 0,-1 2 5 16,4-3-17-16,-2 0-8 0,7-1-15 0,-1-1-4 15,3-5-12-15,0-1-5 0,1-1-20 0,-2 0 6 16,2-5-19-16,-3 3-34 0,4-6-47 0,-5-3-53 16,0-1-59-16,-2 4-63 0,-3 5-84 0,0 1-91 15,-3 3-214-15,0 1-639 0,0 3 282 0</inkml:trace>
  <inkml:trace contextRef="#ctx0" brushRef="#br0" timeOffset="51266.33">26865 6235 1 0,'-6'-10'139'0,"1"2"-19"0,1-2 0 15,-5 0-8-15,-1 1-8 0,1 2-7 0,0-2-8 16,-2 2-2-16,-1 1-17 0,-4 0-4 0,0 0 1 16,-1 4-4-16,-2-1-7 0,-1 1-5 0,1 3-7 15,-3-1 2-15,0 2-4 0,2 2-7 0,-2 1 4 0,2-1-1 16,-2 1-4-16,4 2-8 0,-2 0-2 16,-3 6-9-16,5-4 11 0,-1 1-9 0,3 1-1 15,-3-2-10-15,5 7 13 0,-4 1-9 0,4-4 8 16,0 3-4-16,3-1-7 0,-1 2 2 0,3 6-1 0,3-4 5 15,-1-1-12-15,1 6 3 0,2 1-10 0,2 1 18 16,2-1-2-16,-2-5-12 0,4 5-1 16,-2-6-1-16,5 7-5 0,-1-6-2 0,1-1-7 15,4 5-7-15,-2 0 2 0,9-2-4 0,-7-4-4 0,0-1-19 16,3 0 10-16,1-1-3 0,-3-1 1 16,8 6 0-16,-5-6-1 0,2-1 0 0,6 4 1 15,-6-7 6-15,3 1 6 0,0-1 12 0,0-4-1 0,1 4 9 16,0-6 14-16,3 3 2 0,-3-2 10 0,0-5 2 15,0 3 4-15,-1-1 12 0,0-3 8 0,-5 1 0 16,5-4 4-16,-5 1-1 0,2 0 3 0,2 0 2 16,-3-2-2-16,-2-2-2 0,4-2 3 0,-1-2-3 15,2 2-9-15,-1-4-3 0,1 0 0 0,-4 1-5 16,3-3-2-16,-3 0-2 0,6 1-8 0,-6-1 1 16,7-6 0-16,-4-1-4 0,0-1 0 0,0-1 1 15,-2 2-2-15,-1-1 10 0,-1-4 0 0,-3 0 1 16,0-1 5-16,0 2-4 0,0-4-2 0,-4 0 5 15,-1 2 0-15,0-3-4 0,-4 1-4 0,-1 0 0 16,-6 3-1-16,3 0-5 0,-2 1 0 0,-7 0-3 16,-1 2 0-16,-4 0-4 0,-1 2-3 0,-5-1-11 15,-4 6-9-15,-4-2-21 0,-3 0-15 0,-15-4-34 16,3 2-37-16,10 6-41 0,-10 2-150 0,11 4-338 16,-1 2 150-16</inkml:trace>
  <inkml:trace contextRef="#ctx0" brushRef="#br0" timeOffset="53482.28">26763 5694 3086 0,'4'-5'229'0,"-2"1"-89"0,0 1-18 15,-2 3-4-15,3-5-9 0,-1 2-2 0,2 0 19 0,-4 3-24 16,3-2-15-16,-3 2 17 0,0 0 7 16,0 0 6-16,11 4-4 0,-6 1 0 0,-2 1-1 15,3 2-9-15,0 0-3 0,-2 2-6 0,0 1 3 16,0 1-4-16,-1 0-6 0,1 1-5 0,-1 3-11 0,2-6-6 16,-3 1-4-16,0 1-2 0,-2-1 8 15,1-4-4-15,2 0 4 0,-2-1-6 0,1 1 4 0,0-3 7 16,-2 0 12-16,1 0 13 0,2-1 16 15,-3-3 4-15,5 3 3 0,-5-3-4 0,14-4-7 0,-2-1-8 16,-1-2-9-16,6-2-5 0,-1-2-9 0,5-5-7 16,2 0-3-16,2-3-2 0,2 0-10 0,1-4-1 15,-1 0-12-15,0 0 2 0,4 1-5 0,-4-1-15 16,-1 4 4-16,-1 1-3 0,-9 4-5 0,2 4-2 16,-9 3-8-16,5 2 6 0,-9-2 1 0,3 0-10 15,-3 4 7-15,-1 0-1 0,2 1 10 0,-6-2-12 16,5 2-12-16,-5 2-15 0,0 0-2 0,0-4-31 15,0 4-22-15,0 0-35 0,0 0-42 0,0 0-48 16,0 0-50-16,-16 6-62 0,13-3-46 0,-2 2-71 16,1-2-65-16,-3 3-443 0,2-4-1007 0,0 1 445 15</inkml:trace>
  <inkml:trace contextRef="#ctx0" brushRef="#br0" timeOffset="53650.1">27618 5712 3508 0,'3'3'261'0,"-3"-3"-41"0,1 3-41 0,-1-3-3 16,4 2-23-16,-4-2-31 0,0 0-31 0,0 0-20 15,0 0-17-15,4 2-35 0,-4-2-65 0,0 0-102 16,13 0-95-16,-3 1-130 0,-2 0-301 0,-1 0-731 16,-7-1 324-16</inkml:trace>
  <inkml:trace contextRef="#ctx0" brushRef="#br0" timeOffset="59483.27">27002 18576 14 0,'11'-16'118'16,"-11"16"0"-16,14-22-14 0,-14 22-14 0,9-18-6 15,-9 18-9-15,7-15-17 0,-7 15-18 0,2-18-23 16,-2 18-15-16,0-17-32 0,0 17-27 0,0 0-49 0,-11-21-115 16,11 21 52-16</inkml:trace>
  <inkml:trace contextRef="#ctx0" brushRef="#br0" timeOffset="60450.96">26729 18344 232 0,'0'0'426'0,"0"0"4"16,0 0-16-16,0 0-30 0,0 0-35 0,0 0-36 16,0 0-31-16,0 0-26 0,0 0-14 0,0 0-10 15,0 0-10-15,0 0-11 0,0 0-11 0,0 0-4 16,0 0-7-16,8 37-10 0,-8-37-8 0,12 19-5 16,-4-8-5-16,-8-11-5 0,15 16-13 0,-6-8-3 15,-9-8-12-15,20 16 2 0,-8-9-9 0,-12-7-10 16,28 9-8-16,-11-4-4 0,-17-5-4 0,36 5-10 15,-36-5-6-15,39 0-5 0,-19 2-14 16,-20-2-6-16,47-9 0 0,-25 5-12 0,7-4 0 16,-10 2-5-16,3 0-3 0,2-4-8 0,-6 1-1 0,1-3-3 15,7-3 0-15,-11 8 6 0,3-3-13 0,-3 3 2 16,-15 7 12-16,23-11-12 0,-23 11-1 16,23-10 2-16,-23 10 0 0,23-4 7 0,-23 4 1 15,0 0-4-15,37 3 0 0,-37-3-4 0,0 0 5 16,35 8-6-16,-35-8-1 0,23 11-2 0,-8-3 3 15,-15-8-6-15,26 16 2 0,-15-11 13 0,-11-5-18 16,28 13 0-16,-10-7 0 0,0-1-3 0,-18-5 5 16,32 7-4-16,-9-6-3 0,-23-1 1 0,41-1 3 15,-41 1-3-15,41-5-2 0,-20 0 7 0,-2-1-4 16,2 0 0-16,-3-2 0 0,0 2-8 0,0-4-2 16,-18 10 9-16,28-15 1 0,-11 6-2 0,-7 1 0 15,-10 8-3-15,27-14 9 0,-27 14-10 0,21-9 1 16,-21 9 0-16,0 0 0 0,27-3-4 0,-27 3 1 15,0 0-2-15,0 0 6 0,0 0-3 0,37 15 0 16,-37-15 5-16,9 8-5 0,-9-8 2 16,17 11 1-16,-17-11-9 0,18 12 12 0,-18-12-6 15,19 9 2-15,-19-9-1 0,22 8-3 0,-22-8 0 16,23 2 2-16,-23-2-2 0,0 0 8 0,42-1-4 16,-42 1 6-16,27-7-9 0,-27 7 8 0,34-7-5 15,-21 1-2-15,-13 6 2 0,24-8 0 0,-24 8-1 16,26-9 4-16,-26 9-6 0,0 0 3 0,23-5 1 15,-23 5-1-15,0 0 1 0,23-2-2 0,-23 2 3 16,0 0 3-16,0 0-2 0,0 0-8 0,31 11 5 16,-31-11-3-16,0 0 9 0,19 12-8 0,-19-12 1 15,16 7-3-15,-16-7 8 0,0 0-7 0,36 2 3 16,-36-2-5-16,27 0 6 0,-27 0-5 0,32-8-2 16,-32 8 7-16,26-10 1 0,-26 10-1 0,24-9-2 15,-13 3-21-15,-11 6-32 0,16-13-59 0,-16 13-89 16,0 0-111-16,9-14-133 0,-9 14-142 0,0 0-392 15,0 0-1062-15,0 0 471 0</inkml:trace>
  <inkml:trace contextRef="#ctx0" brushRef="#br0" timeOffset="61884.39">27392 18615 8 0,'0'0'366'15,"0"0"3"-15,0 0-1 0,0 0-6 0,0 0-12 0,0-27-6 0,0 27-12 0,0 0-13 16,0 0-13-16,0 0-23 0,0 0-27 0,0 0-20 0,0 0-15 16,0 0-9-16,0 0-9 0,0 0-2 0,0 0-10 15,0 0-14-15,0 0-10 0,-9 49-18 16,7-32-14-16,-1 1-11 0,1 0-24 0,-1-2-11 15,2 2-11-15,-1-1-6 0,1-1-11 0,1-16-3 16,-1 25-4-16,1-25-6 0,-3 23-4 0,3-23-6 16,-3 15-4-16,3-15-4 0,0 0-1 0,-3 16 0 15,3-16-4-15,0 0 5 0,0 0-7 0,0 0 0 16,0 0-1-16,0 0-4 0,0 0 0 0,0 0-4 16,0 0 9-16,0 0-12 0,-15-43 0 0,12 27-3 15,3 16 1-15,5-33-3 0,0 13-2 0,1 1 1 16,-1-6 0-16,5 8-1 0,-4-1-2 0,1 2 3 15,0 2-3-15,-7 14-3 0,16-20 3 0,-9 13-2 16,-7 7 0-16,19-12 2 0,-19 12-6 16,13-6 3-16,-13 6-1 0,0 0 1 0,0 0-1 15,0 0-1-15,0 0 1 0,50 10 2 0,-50-10-8 16,10 12-3-16,-10-12-1 0,9 14-3 0,-9-14-2 16,5 13-1-16,-5-13 2 0,0 0-6 0,0 16 8 15,0-16-3-15,0 0 5 0,-14 19-2 0,14-19 2 16,-14 9 0-16,14-9 0 0,-23 7 4 0,23-7 2 15,0 0 0-15,-36 3-2 0,36-3 3 0,0 0-1 16,-33-4 0-16,33 4 0 0,0 0 5 0,0 0-2 16,0 0 1-16,-31-3-5 0,31 3 2 0,0 0 3 15,0 0 0-15,0 0 10 0,0 0 7 0,0 0-4 16,0 0 1-16,12 29-2 0,-12-29 1 0,18 16 0 16,-18-16-2-16,24 17-3 0,-8-8 5 0,1 0-5 15,1 0 3-15,0-2-2 0,0-2-1 0,-18-5-5 16,38 11 9-16,-16-7-6 0,-22-4 0 0,40 2-2 15,-40-2-2-15,37-2 6 0,-37 2-5 0,30-4-1 16,-12 0 2-16,-18 4-1 0,26-8 1 0,-26 8-2 16,19-11 2-16,-19 11 1 0,17-16 0 15,-17 16-3-15,10-18 1 0,-6 9-4 0,-4 9 5 16,0 0-3-16,1-22-2 0,-1 22 2 0,0 0-3 16,-5-21 4-16,5 21-2 0,0 0 10 0,-14-10-13 15,14 10 3-15,0 0-3 0,0 0 4 0,0 0-1 16,0 0 1-16,0 0 0 0,-38 34-3 0,38-34 3 15,-3 20 0-15,3-20-3 0,1 22 4 0,-1-22-5 16,8 21 6-16,-8-21-1 0,15 20-2 0,-6-12 6 16,-9-8-7-16,19 15 5 0,-19-15-3 0,24 9 0 15,-24-9-1-15,24 3 1 0,-24-3 7 0,0 0-9 16,36-4 6-16,-36 4-3 0,0 0 1 0,28-12 5 16,-28 12-8-16,16-14 4 0,-16 14-2 15,9-17 0-15,-9 17 2 0,9-17-1 0,-9 17-1 16,10-12-3-16,-10 12 2 0,0 0 0 0,5-12-2 15,-5 12 1-15,0 0-4 0,0 0 4 0,0 0-2 16,0 0 1-16,0 0 1 0,0 0-1 0,0 0 5 16,27 32-3-16,-27-32-2 0,9 19 11 0,-9-19-14 15,8 19 4-15,-8-19 4 0,5 17-1 0,-5-17 1 16,13 13 0-16,-13-13 3 0,0 0 6 0,13 11 2 16,-13-11 6-16,0 0-3 0,0 0 4 0,24 1-3 15,-24-1 3-15,0 0-6 0,27-18 1 0,-27 18-7 16,16-18 2-16,-7 8-2 0,3-2-2 0,-5-2 6 15,4-1-8-15,-4 0 4 0,-7 15-2 0,11-21 1 16,-11 21-5-16,7-13-1 0,-7 13-17 0,9-12-18 16,-9 12-23-16,0 0-31 0,0 0-32 0,0 0-49 15,0 0-39-15,0 0-59 0,0 0-66 0,0 0-70 16,0 0-442-16,0 0-915 0,0 0 405 0</inkml:trace>
  <inkml:trace contextRef="#ctx0" brushRef="#br0" timeOffset="62784.24">28294 18835 70 0,'0'0'442'0,"0"0"-20"0,0 0-16 0,0 0-24 0,0 0-40 16,0 0-42-16,0 0-16 0,0 0-31 0,0 0-21 16,0 0-29-16,45-24-30 0,-31 15-5 0,-14 9-19 15,18-17-2-15,-8 9-27 0,-10 8-22 0,18-19-4 16,-14 8-12-16,-4 11-3 0,5-16-4 15,-5 16 2-15,0 0-21 0,-1-19 0 0,1 19-10 16,0 0-2-16,0 0 2 0,-22-9 7 0,22 9 7 16,0 0-2-16,0 0-1 0,-37 24-4 0,26-12-2 15,2 1-8-15,4 1-7 0,5-14 2 0,-9 28-4 16,9-15-2-16,0-13 4 0,2 24-13 0,-2-24-1 16,5 20-3-16,-5-20-4 0,11 15 1 0,-11-15-9 15,14 10 9-15,-14-10 0 0,21 4 0 0,-21-4-5 16,0 0 3-16,0 0 0 0,46-9-3 0,-46 9 0 15,22-10 1-15,-22 10 2 0,21-16 3 0,-12 7 0 16,-9 9 4-16,17-17-3 0,-10 8 3 0,-7 9 1 16,11-13-1-16,-11 13-1 0,0 0-3 15,14-13 0-15,-14 13 6 0,0 0 1 0,0 0 6 0,0 0 6 16,0 0 1-16,0 0-6 0,0 0 3 16,0 0-1-16,26 29 0 0,-26-29-7 0,0 0 0 15,8 18-1-15,-8-18-5 0,7 17 2 0,-7-17-8 16,10 8 6-16,-10-8-3 0,0 0 1 0,18 14-1 15,-18-14-2-15,0 0 2 0,27 2-2 0,-27-2-1 16,0 0-2-16,0 0 3 0,44-10-3 0,-44 10-2 16,21-11 2-16,-10 1-6 0,-11 10-1 0,20-22 2 15,-10 9 0-15,-2 2-1 0,0-1-4 16,-8 12 5-16,12-20 1 0,-12 20-4 0,7-19 1 0,-7 19 3 16,7-11 4-16,-7 11-4 0,0 0-1 0,0 0-4 15,0 0 6-15,0 0-4 0,0 0-2 16,0 0 7-16,0 0-5 0,0 0 3 0,0 0-5 15,0 0 3-15,0 0-6 0,0 0 4 0,23 33-3 16,-23-33 3-16,9 15 0 0,-9-15 0 0,13 14 0 16,-13-14-5-16,10 11-3 0,-10-11-6 0,0 0-2 15,13 14-1-15,-13-14 7 0,0 0-5 0,9 13-4 16,-9-13 2-16,0 0 4 0,9 12 0 0,-9-12 4 16,0 0 2-16,0 0-1 0,0 0 2 0,0 0-3 15,0 0 3-15,-18 20-1 0,18-20 2 0,0 0 4 16,0 0 3-16,0 0 2 0,0 0 6 0,0 0 0 15,0 0-3-15,0 0-2 0,0 0 1 0,0 0 2 16,0 0-4-16,0 0-4 0,0 0 2 0,0 0 1 16,0 0 0-16,0 0-2 0,67-24-2 0,-50 18 0 15,1-3-2-15,0 2 1 0,0-2 1 0,-2-2 3 16,1 0 0-16,-4 0-6 0,-13 11 1 16,24-19 1-16,-15 10-2 0,-9 9 4 0,17-15 2 15,-17 15 8-15,6-10 7 0,-6 10 9 0,0 0-2 16,0 0 0-16,0 0 2 0,0 0 1 0,0 0 6 15,0 0 7-15,0 0-2 0,0 0 5 0,0 0-8 16,0 0-5-16,0 0-2 0,0 0 3 0,-55 31-4 16,55-31-3-16,-5 16-2 0,5-16-8 0,0 0 6 15,2 21-1-15,-2-21-15 0,0 0-19 0,12 14-36 16,-12-14-51-16,0 0-64 0,30 7-75 0,-30-7-74 16,0 0-53-16,37-5-64 0,-37 5-112 0,0 0-308 15,43-10-918-15,-43 10 407 0</inkml:trace>
  <inkml:trace contextRef="#ctx0" brushRef="#br0" timeOffset="64132.36">29373 18783 314 0,'0'0'358'0,"0"0"-19"0,0 0-12 15,0 0-16-15,0 0-12 0,0 0-10 0,0 0-18 16,0 0-10-16,0 0-18 0,0 0-16 0,0 0-9 16,0 0-18-16,0 0-15 0,40-24-19 0,-40 24-13 15,11-10-14-15,-11 10-10 0,14-11-8 0,-14 11-11 16,9-14-6-16,-9 14-9 0,0 0-8 0,4-15-7 15,-4 15-10-15,0 0-5 0,0 0-12 0,0 0-5 16,0 0-5-16,-20-15 2 0,20 15-3 0,0 0 0 16,0 0-4-16,0 0 1 0,0 0-4 0,-61 22-6 15,51-14 0-15,10-8 2 0,-12 18-6 0,12-18-2 16,-7 20-2-16,7-20-1 0,-1 19 0 16,1-19 5-16,6 18-10 0,-6-18 2 0,13 13-4 15,-13-13 1-15,24 10 2 0,-24-10-11 0,27 9 7 16,-27-9-4-16,36 2-4 0,-36-2-6 0,37-3 1 15,-37 3-5-15,38-7-2 0,-21 3 0 0,-17 4-2 16,36-11 7-16,-22 6-1 0,3-1-2 0,-17 6-1 16,22-15 3-16,-13 7 0 0,-9 8 0 0,16-16-1 15,-16 16 3-15,11-18 2 0,-11 18-2 0,4-12 1 16,-4 12 0-16,0 0-5 0,0 0 4 0,0 0 1 16,0 0 1-16,0 0 11 0,-27-12 3 0,27 12 6 15,0 0 0-15,0 0 12 0,-38 26-3 0,29-16-1 16,9-10 0-16,-15 19-2 0,8-9-3 15,7-10-4-15,-9 19 2 0,9-19 1 0,-2 13-2 16,2-13 1-16,0 0 0 0,0 0-1 0,11 21 0 16,-11-21 3-16,0 0 1 0,19 4 1 0,-19-4-2 15,0 0 1-15,0 0 3 0,0 0 1 0,48-16 0 16,-48 16-3-16,20-17-3 0,-10 4-2 0,-1 2 0 16,-4-4-7-16,3-3 2 0,-3 1 0 0,-1-1-5 15,0 0 6-15,-2-3-6 0,-2-3-2 0,0 5 0 16,0 1-3-16,0 1 2 0,0 17 1 0,-6-23-5 15,6 23-3-15,-4-15 3 0,4 15 1 0,0 0-6 16,0 0 1-16,0 0 0 0,0 0 0 0,0 0 4 16,0 0 6-16,0 0-4 0,0 0-3 15,-24 50 0-15,29-33 1 0,-4-1 0 0,-1-16 0 16,9 33 0-16,-4-17-1 0,2-1 2 0,-2 3 0 16,4-2 3-16,2-4-5 0,0 1 2 0,-1-3-1 15,3 0 3-15,2-1-2 0,-15-9 1 0,30 10 1 16,-30-10-5-16,32 3 14 0,-32-3-14 0,36-1 10 15,-36 1-6-15,37-8-4 0,-19 2-3 0,-18 6 5 16,32-15 1-16,-18 4-5 0,-2 3 1 0,1-4 3 16,-4-2-5-16,-9 14 0 0,12-19 4 0,-12 19-3 15,4-15 3-15,-4 15-1 0,0 0-3 0,0-18 2 16,0 18-5-16,0 0 2 0,0 0 1 0,0 0 1 16,-23-10-2-16,23 10-2 0,0 0 1 0,0 0 2 15,0 0-1-15,0 0 2 0,0 0-2 0,-41 22 4 16,41-22-2-16,0 0 1 0,-9 15-3 0,9-15 3 15,0 0 0-15,3 17 4 0,-3-17-1 0,0 0-1 16,0 0-2-16,0 0 1 0,15 19 0 0,-15-19 0 16,0 0-1-16,19 10-2 0,-19-10 1 15,0 0 3-15,18 10-4 0,-18-10 0 0,14 11 2 16,-14-11-2-16,10 11-1 0,-10-11 0 0,13 16 3 16,-13-16 0-16,9 18-1 0,-9-18-1 0,8 18-1 15,-4-7 4-15,-4-11-4 0,6 19 0 0,-6-19 4 16,3 18-1-16,-3-18-2 0,2 15 6 0,-2-15-5 15,0 0 4-15,-5 18-5 0,5-18 1 0,0 0 4 16,-11 13 0-16,11-13 3 0,0 0-3 0,0 0 2 16,-22 8 3-16,22-8-3 0,0 0 4 0,0 0 6 15,0 0-4-15,0 0 3 0,0 0 1 0,-33-22-7 16,33 22 0-16,-2-19 1 0,2 19 2 0,9-27-3 16,0 10-1-16,1 0-3 0,1 1-1 15,3-1 4-15,2-3-2 0,4 2 1 0,1 1-2 16,-4 4 0-16,6-1-4 0,-3 5 0 0,-2-2-3 15,0 1 6-15,-2-1-1 0,0 3 1 0,1-1 5 16,-17 9-3-16,23-13-2 0,-23 13-2 0,19-12 1 16,-19 12 1-16,11-12-2 0,-11 12 3 0,6-13-2 15,-6 13-3-15,0 0-1 0,2-22 6 0,-2 22-7 16,0 0 6-16,-9-21-4 0,9 21 2 16,0 0-4-16,-18-10 4 0,18 10 0 0,0 0-4 0,-25-4 2 15,25 4 1-15,0 0 2 0,0 0-2 0,-39 14 1 16,39-14-1-16,-15 14 0 0,15-14 6 15,-10 18 5-15,10-18-10 0,-5 18 4 0,5-18-2 16,2 18 1-16,-2-18 0 0,12 17-14 0,-12-17-23 16,23 14-30-16,-11-9-50 0,-12-5-51 0,38 9-66 15,-17-7-55-15,-21-2-50 0,44 0-54 0,-15-2-57 16,-29 2-362-16,45-10-874 0,-18 0 386 0</inkml:trace>
  <inkml:trace contextRef="#ctx0" brushRef="#br0" timeOffset="64249.71">30610 18632 48 0,'0'0'258'0,"0"0"36"0,45 0 15 0,-45 0 18 15,0 0 8-15,0 0 2 0,0 0-2 0,24 5-18 16,-24-5-21-16,0 0-21 0,0 0-32 16,0 0-50-16,0 0-78 0,0 0-98 0,19 7-127 15,-19-7-150-15,0 0-296 0,0 0-600 0,0 0 266 16</inkml:trace>
  <inkml:trace contextRef="#ctx0" brushRef="#br0" timeOffset="65349.77">31823 17634 101 0,'-4'-8'240'0,"0"2"-13"0,1-3-13 15,-1-1-17-15,-1 0-12 0,3-2-5 0,-7 4-11 16,6-3-12-16,-4 0-6 0,2 2-3 0,-4-5-7 16,-1 3-1-16,-2-3-3 0,0 0-9 0,1 3 0 15,-1 0-8-15,-4-2 0 0,2 1-2 16,-4 0-14-16,4 4-2 0,-5-3-6 0,-4-4-9 15,6 8-6-15,-2-1-6 0,-2-1-4 0,1 4-6 16,0 1 5-16,2-2-5 0,-2 2-13 0,-1 2 3 16,2-2-4-16,-1 4-9 0,-1 2 4 0,1-1 1 0,0 5-9 15,1-4 1-15,1 1 6 0,-2 4 5 0,0-1 1 16,0 1-11-16,-4 4 3 0,1-2-1 16,1 3 5-16,-6 3 8 0,5-1-3 0,2 4 4 15,1-1-1-15,0 1 5 0,0-2-12 0,0 5 6 16,2-2-6-16,-1 6 2 0,5 3 1 0,-4-4-4 15,8 0-6-15,-2 2 0 0,0 1 7 0,5 1-5 16,0 2 1-16,1-3-2 0,4 1-4 0,-3 2 1 16,4 0 2-16,-1 2-1 0,4 0-3 0,0-3-6 15,4 1-8-15,2 0 5 0,1 0-9 0,5-1 0 16,-1-1-1-16,2-2-1 0,3 1-3 0,5-2-3 16,-6-1-2-16,5 1 7 0,2-3-7 0,0-2-3 15,2 0 0-15,-4 1 5 0,4-3-5 0,-1 1-1 16,-1-3 2-16,1-2 0 0,1-2-2 0,-2-2-2 15,-3-2 3-15,4 3 3 0,-7-4-8 16,10 0 2-16,0-2 1 0,2-4-2 0,-2 0 2 16,-28-1-4-16,56-4 4 0,-35 1-3 0,-21 3 2 0,51-7 5 15,-21 2 5-15,0-3-2 0,-2 1 9 0,-1-2 4 16,1 2 0-16,-3-5-8 0,2 0-3 16,-2 1 2-16,0-2-3 0,-2-3 1 0,1 2 1 15,-8 1 2-15,5-4-2 0,-1-1 1 0,-5 4 2 16,4-8-3-16,-4-1-4 0,1 1 5 0,-3-2-1 15,-2-1 1-15,-1 2 2 0,4-4-3 0,-10-2 3 16,1 0 2-16,0-2-1 0,-1 0 6 0,-3 1-7 16,-2-3 3-16,-3 3 4 0,-1-2-3 0,0-2 4 15,-4 2 4-15,-4-12-10 0,1 12-2 0,-4 5-2 16,-2-3-4-16,-1 1 4 0,0-1-3 0,-3 5-2 16,-2-2 1-16,1 3 2 0,-4 3-8 0,4 2 2 15,-2 0-18-15,-2 2-15 0,5 3-16 0,-4 4-24 16,2-4-23-16,4 6-27 0,4 3-26 15,4-1-40-15,-4 3-43 0,7 0-53 0,-1 1-66 16,10 2-62-16,0 0-362 0,0 0-832 0,0 0 368 16</inkml:trace>
  <inkml:trace contextRef="#ctx0" brushRef="#br0" timeOffset="65499.99">32287 17738 3068 0,'1'4'180'0,"3"0"-98"16,-4-4-32-16,0 0-29 0,-9 8-70 0,9-8-71 16,-9 1-65-16,9-1-102 0,-11 3-173 15,11-3-499-15,-14 1 221 0</inkml:trace>
  <inkml:trace contextRef="#ctx0" brushRef="#br0" timeOffset="79216">9270 10342 73 0,'-2'-2'358'0,"0"-2"3"0,1 1-6 0,-3-1 2 16,4 4-3-16,0-5-14 0,0 5-16 0,-2-5-25 16,2 5-18-16,0 0-11 0,0 0-7 0,0 0-2 15,0 0-6-15,11 16-11 0,-6-5-14 0,3 1-10 16,2 4-16-16,-1 2-17 0,0 3-14 0,1 4-20 15,3-1-16-15,1 3-10 0,0-5-18 0,5 2-7 16,-2 1-14-16,2-5-8 0,4 3-8 0,0-7-4 16,1 1-7-16,3-4-7 0,4-4-7 0,-3-5-5 15,5 5 0-15,-2-8-4 0,2-3-3 0,-1 0-2 0,0-5-3 16,0-1-5-16,0 1-4 0,-3-5 3 16,2-1-10-16,0-1 2 0,-1 0 0 0,0-3-6 0,-1 1 0 15,2-4 4-15,-2 1-9 0,-1 1 4 0,0 1 3 16,0 3-3-16,-11 4 1 0,5 2 5 0,5 1 2 15,-8 3 10-15,3 1-11 0,-2 5 2 0,-1 0-2 16,2 4 3-16,0 1-6 0,6 2-1 0,-4 3-5 16,3 1 1-16,-2 0 4 0,-1 2-5 0,-5-4-3 15,9 4-2-15,0-2-12 0,0-2-7 0,-1-1-5 16,-8-3 2-16,13 3-4 0,-4-6 2 0,1 0-2 16,-1 0 6-16,-6-4-3 0,0 0 6 0,1-3 0 15,7-2-1-15,-10 1 3 0,12-3 2 0,-3-3 1 16,0-2 4-16,-2 0 0 0,2-3-1 0,-3-3 2 15,3 1-1-15,-1 2 0 0,3-2 6 0,-1 1 2 16,-3 3 4-16,-8 4 4 0,7-2 2 0,-5 5 22 0,-1 1 6 16,-2 4-2-16,-4 2 0 0,1 0-4 15,-1 3 0-15,1 2-2 0,-4-1-7 0,-1 3-2 0,5 3 2 16,-1-1-5-16,-3 3-2 0,6-1 6 0,-7-4-10 16,4 3-2-16,0-2 3 0,1 1-14 0,-1-1 5 15,4 0-5-15,-1-4-10 0,2-2-3 0,0 1-7 16,4-3-1-16,-3-1-5 0,3 0 4 15,0-2-1-15,6-4-2 0,-2 1 9 0,1-4-5 0,4 1 1 16,-7-2 4-16,7 1 1 0,-3-2 3 0,0-1-1 16,-1-1 2-16,0 0 6 0,-3 1 1 0,-6 5 5 15,1 0 8-15,0 1 9 0,-2 2 10 0,-3 0 2 16,-2 4 2-16,0 0 3 0,0 5 0 0,-2 1 8 16,2 1 3-16,-2 1-4 0,-1 3-14 0,-2-1 11 15,5 4-4-15,-3 2-7 0,1-3-2 0,0 1 1 16,1-3-4-16,1 4-9 0,5-1-8 0,-3-3 12 15,4-1 0-15,1-2-10 0,-1-2 3 0,5-1 2 16,4 0-8-16,0-2-4 0,-2-3 1 0,7-1-5 0,0-4 7 16,-5 1-3-16,5-5 3 0,1 0 4 15,-1-4-7-15,1 4-1 0,0-5 0 0,2-1-7 16,-4-1 14-16,-2 2 6 0,3 0 4 0,-3-1 4 0,-1 2 14 16,-7 6 0-16,-2-1-2 0,0 3 15 0,-6 0 0 15,0 4 5-15,0 2-1 0,-3 2-2 16,0 0-3-16,-1 1-5 0,-1 3-43 0,-2 1 0 0,2-1 0 15,-3 3 0-15,1 0 0 0,-1-2 0 0,1 3 0 16,-1-2 0-16,2 1 0 0,-2-1 0 0,4 1 0 16,0-3 0-16,1 2 0 0,2-4 0 0,-2 0 0 15,4-1 0-15,-1-2 0 0,6-1 0 0,-2-1 0 16,2-1 0-16,0-1 0 0,-2-3 0 0,1 2 0 16,-3-1 0-16,2-3 0 0,-4 2 0 0,3 0 0 15,-2-5 0-15,0 5 0 0,-5-1 0 0,0-1 0 16,4 3 0-16,-7-1 0 0,1 0 0 0,-2 0 0 15,-1 1-76-15,-1 1-104 0,0 0-89 0,-2-1-101 0,-1 4-115 16,0-5-133-16,0 5-415 0,-7-5-1117 16,7 5 494-16</inkml:trace>
  <inkml:trace contextRef="#ctx0" brushRef="#br0" timeOffset="-186048.34">19317 15085 25 0,'-8'-1'270'0,"-1"-3"17"0,0 1-2 0,0-1-2 15,-3 1 5-15,7 1 0 0,-5 0 13 0,5-2-5 16,-4 1-4-16,5 1 12 0,-5 1-5 0,4-1-3 15,0 0-7-15,-3 0-4 0,3 1-9 0,-1-3-10 16,6 4-5-16,-8-2-13 0,8 2-13 0,-5 0-23 16,5 0-13-16,0 0-11 0,0 0-14 0,0 0-18 15,0 0-3-15,19-6-31 0,-1 3 12 0,14-1-24 16,3 3-6-16,3-2-11 0,16-1-11 0,5 1-9 16,-6-2-5-16,6 3-4 0,-4-1-11 0,-1 1-1 15,-15 0-7-15,1 2-6 0,-2 0-11 0,-3-1-19 16,-6 1-16-16,-8 0-24 0,-9 1-24 0,2-3-24 15,-6 3-19-15,-3 0-24 0,-1-1-32 0,-4 0-32 16,0 0-34-16,-13 8-39 0,0-6-11 0,-6 4-17 16,-8 0-7-16,-1 1-11 0,0-2 0 0,0-1 10 15,9 2 21-15,-3-3 24 0,1-1 26 0,2 2 33 16,2-3 34-16,4 1 35 0,1-2 41 0,5 1 44 0,0-1 37 16,2 0 28-16,5 0 32 0,-11 0 19 15,11 0 35-15,-4-3 33 0,4 3 27 0,0 0 21 16,-1-3 16-16,1 3 14 0,0 0 5 0,0 0-1 15,0 0-5-15,0 0-11 0,0 0-4 0,0 0-5 0,0 0-2 16,-3 11 1-16,0-5 1 0,1 5-10 16,-1 5-8-16,-3 1-13 0,3 1-15 0,1 9-8 15,1-1-21-15,-3-2-9 0,4 4-6 0,0 0-17 16,2-2-10-16,-2 3-8 0,3-5-12 0,-1 3-12 0,2 0-14 16,-3-8-41-16,3 0-19 0,0 0-30 0,-1-1-41 15,-1-4-50-15,2 2-55 0,0-2-53 16,1-4-70-16,-1 1-56 0,0-2-39 0,1-5-41 15,1 0-39-15,-2-3-381 0,1 0-945 0,-5-1 419 0</inkml:trace>
  <inkml:trace contextRef="#ctx0" brushRef="#br0" timeOffset="-184914.22">19809 15421 20 0,'2'-6'348'0,"2"-2"8"0,-3 2 20 0,3-1 23 0,-4 3-1 0,0 1-3 0,0 3-7 15,0 0-19-15,0 0-16 0,0 0-17 0,-19 14-18 0,12-6-18 16,1 3-19-16,-1 1-31 0,0 2-21 0,1 2-21 15,2 1-23-15,1-2-18 0,3 3-13 0,-1-2-15 16,1-1-16-16,1-3-10 0,2-2-11 16,-2 1-14-16,5-3-15 0,1-1-19 0,1-1-15 0,2-2-14 15,0-1-14-15,0-2-9 0,3-2-9 0,-3-2 2 16,3-2-3-16,-1-2 0 0,-1-2 0 0,-1 0-1 16,-3-2-1-16,0-6 2 0,-3 0 3 15,-3-9 1-15,-1 7 1 0,-1-1-5 0,-4-4 14 16,1 6 7-16,-5 1 7 0,2 2-6 0,0 4 15 0,1 1 3 15,-1 4-2-15,2-2-8 0,-1 4-2 0,2 3-3 16,-1-1-4-16,5 2 2 0,0 0-1 0,0 0-1 16,0 0-2-16,6 14-2 0,2-11-18 0,2 1-22 15,3 3-23-15,6-4-27 0,0 0-25 0,2-2-24 16,-1-2-16-16,7-4-18 0,1-1-8 0,-1-1 10 16,-10 2 17-16,2-4 7 0,-4 0 19 0,0-3 22 15,-3 0 33-15,-2 4 29 0,0-8 18 0,-1 1 34 16,-2-2 31-16,-6 0 22 0,2 0 26 0,-6 4 25 15,3 0 25-15,-1 3 12 0,1-1 13 0,-3 8-6 16,3-5-2-16,0 6-11 0,0 2-3 0,0 0 14 16,0 0 1-16,-10 15-1 0,6-4 4 0,0 6-2 15,3 2-9-15,-4 0-2 0,5 8-11 0,-3 1-5 16,3-2-13-16,3 3-52 0,3-1-73 0,-2-4 0 16,0-5 0-16,2 3 0 0,1-5 0 0,-6-1 0 15,4-4 0-15,-1 0 0 0,-3-4 0 0,2 1 0 16,-2-3 0-16,2-2 0 0,-1 1 0 0,-2-2 0 15,0-3 0-15,0 0 0 0,0 0 0 0,4-10 0 16,-1 6 0-16,-2-5 0 0,0 0 0 0,3-6 0 16,2-1 0-16,-3 4 0 0,1 1 0 0,2 0 0 15,1 0 0-15,-2 1 0 0,4 1 0 0,0 3 0 16,2-1 0-16,3 0 0 0,-4 4 0 0,8-1 0 16,3 4 0-16,0-2 0 0,1 2 0 0,-1 1 0 15,-1 1 0-15,8-1 0 0,-7 1 0 0,-2-1 0 16,4-2 0-16,-2 3 0 0,-1-1-165 0,1-1-45 15,1-1 2-15,-5 0 2 0,-2 0 5 0,-2-1 20 16,1 0 19-16,-3 0 13 0,-3-3 17 0,2 0 16 16,-5 1 14-16,-1-3 15 0,-1 5 20 0,-1-4 19 15,-2-1 16-15,-1 2 20 0,-1 3 15 0,-4-5 20 16,1 5 18-16,-2 1 15 0,-2 0 14 0,-3 3 7 16,-2 0 10-16,4 5 9 0,-7 1 0 0,3 2 3 0,5-1-1 15,-1 3-1-15,-1 1-2 0,0 1-5 16,1 1-8-16,4-5-17 0,1 1-3 0,1 0-3 15,0-2-20-15,1 1 5 0,3-3 0 0,0-1-8 16,3 1 6-16,-1-3-11 0,2-1 1 0,0 2 1 16,1-2-4-16,0-3-2 0,4 0 3 0,-9 0-4 0,11-7-2 15,-4 4 0-15,-2-1-7 0,5-3-3 16,-2 1-6-16,0 2 13 0,-3 1-5 0,1-2-2 16,2 0-6-16,-3 2 2 0,3 0 1 0,-3 2-8 15,3 1-16-15,-8 0 19 0,11 4-7 0,-4-1 5 16,3 2 1-16,-3 1-4 0,1 1 5 0,0 2-9 15,2-3 13-15,-1 5-5 0,1-6 3 0,0 5-11 0,3-3 6 16,-3 1 0-16,3-1-2 0,-3-2-1 16,3-2 6-16,1-1 0 0,-1 1-7 0,5-2 1 0,-8-1-2 15,4-1 5-15,-2-2 1 0,2-1-6 0,-4-2 1 16,5-2 11-16,-3 1-7 0,1-3 8 0,-1-1-3 16,-1-3-2-16,-2-1-7 0,-3-2 2 15,5 0 7-15,1-7-4 0,-6 0-3 0,4 0 4 16,-3-6-8-16,-2 1 11 0,0-2-3 0,-2 1-2 0,-2 1 3 15,-1 10-20-15,0 1 21 0,0 2-1 0,0 5-5 16,-4 2 4-16,3 3-6 0,-3 4-3 0,0 2-1 16,4 0 5-16,-9 7-6 0,3 4 3 15,0 3-1-15,-1 4 2 0,3 1 0 0,-4 9 4 0,1-1-8 16,3 0 9-16,2 2-5 0,0-5 7 0,0 2-5 16,2 1 3-16,0-8-3 0,4 6-14 0,-2-6 5 15,1-2-20-15,4-1-26 0,0-1-36 0,3 0-49 16,-5-4-67-16,1 1-76 0,2-4-94 0,-3 0-93 15,4-2-122-15,4-1-380 0,-7-2-1052 0,2 0 466 16</inkml:trace>
  <inkml:trace contextRef="#ctx0" brushRef="#br0" timeOffset="-184414.5">21696 15227 330 0,'9'-15'436'15,"3"-7"3"-15,-6 3-14 0,7-6-25 0,-7 1-15 16,2 0-16-16,-2-1-16 0,-1-3-13 0,-2 4-16 16,-3-2-15-16,0 7-10 0,-3 1-9 0,1 1-18 15,2 6-21-15,-7 0-20 0,2 1-17 0,0 6-13 16,0 0-22-16,-3 5-6 0,-3 4-6 0,2 4-5 15,-9 12-7-15,4 4 4 0,0 4-4 0,2 3-5 16,2 3 0-16,-4 10-5 0,5 2 2 0,0-2-5 16,2 3-5-16,4 2-3 0,1-14-19 0,-2 14-62 15,0-1-53-15,5-4 0 0,2 1 0 0,-3-10 0 16,2-2 0-16,0 1 0 0,0 0 0 0,4-3 0 16,-6-3 0-16,0 0 0 0,2-4 0 0,-2-6 0 15,-2-2 0-15,2-7 0 0,-3 1 0 0,3-2 0 16,-3-2-227-16,1-4-79 0,-2 0-46 0,-1-3-40 15,5 0-39-15,-17-6-33 0,7-8-38 0,-1 0-418 16,-4-7-996-16,4-2 441 0</inkml:trace>
  <inkml:trace contextRef="#ctx0" brushRef="#br0" timeOffset="-183447.5">21466 15561 281 0,'0'-11'186'16,"0"-1"40"-16,-1 4 23 0,-2 2 13 0,3 1 12 16,0-2 16-16,0 7 14 0,0-10 11 0,3 9-2 15,-2-2-3-15,4 0-18 0,3 1-16 0,2 0-17 16,8-3-23-16,0 2-24 0,2-1-21 0,6-6-17 15,2 2-18-15,4-2-17 0,0-1-13 0,1 0-14 16,2 0-10-16,-3-2-9 0,-2-1-10 0,0-1-9 16,0-1-6-16,-4-1-3 0,-2-2-6 0,-3 0-8 15,-3-2-1-15,-2 0 0 0,-3-1-1 0,-3-2-4 16,-5 0 5-16,0-3 1 0,-2 8 8 16,-2 2 3-16,-2 2 0 0,1 4-1 0,-4 1-5 0,0 4-4 15,-1 2-4-15,0 3-1 0,5 1 4 0,-18 7 2 16,9 3 2-16,-5 5 7 0,4 9 5 0,0 0-8 15,-3 6 0-15,8-1 0 0,-4 2 3 0,1 3-8 16,7-2-4-16,-2 3-2 0,6-4 0 0,2-1-6 16,-1-2-4-16,1-3-3 0,-4-6-6 0,3 0-4 15,4-2 1-15,-3-5-6 0,0-2-1 0,3-1 0 16,-2-2 0-16,1-3-2 0,3 0 3 0,-3-4-7 16,4 0 2-16,3-3-3 0,-4 0-1 0,-1-5 6 15,2 1-2-15,1-5-1 0,-3-1-4 0,2-2 3 16,-2-1 0-16,-2-2-10 0,0 2-1 0,2 2 5 15,-2 6-1-15,-4-1 9 0,1 3-20 0,0 3-8 16,-4 3 11-16,5-2 3 0,-5 2-6 0,0 0 6 16,9 14-2-16,-8-5-2 0,3 3-2 0,0 0 1 15,0 0 4-15,1-1-2 0,4 4-1 0,-3 0-10 16,1-2-8-16,-1-2-4 0,3-3-3 0,-1 1-8 16,-1-3-1-16,2 1 1 0,-1-4-3 0,0 2 6 15,-2-4 0-15,1 0 10 0,-2-1-4 0,-5 0 2 16,12-3 4-16,-9-1 1 0,-1-1 3 0,0-2-1 15,-4-2 2-15,0-2 5 0,-3-4 0 0,-2 0 2 16,-3-3 1-16,1 2 2 0,-1 1 3 0,-1-1-3 16,-1 3 4-16,1 5 2 0,2-2 12 0,2-1 7 15,1 4 1-15,-1 3-1 0,4 1 4 0,3 3-2 16,-4-10-4-16,4 10 4 0,-3-1 0 0,3 1-2 16,0 0-1-16,19 0-3 0,-19 0 3 0,25 1-3 15,-7-1-5-15,2 3 1 0,0-6 1 0,0 3 1 16,1-1 3-16,0-2-10 0,-2 0 0 0,0 0 3 15,-1 2 0-15,-4 2 3 0,-2-1-9 0,0 0-5 16,-1-1 0-16,-5-2 2 0,-6 3-2 0,13 3 4 16,-13-3-2-16,3 6 2 0,-1-1 4 0,-4 2 0 15,1 3-1-15,-1 0-2 0,-2 1 4 0,0 0-1 16,2 0 1-16,-1 3-4 0,-1 0 2 0,3 1-2 16,0-4-2-16,2 1 1 0,-1-3 3 0,1 2-10 15,3-5 2-15,-1 0 6 0,2 1 5 0,2-2-6 16,0-2 2-16,0-2 3 0,5 0-6 0,1-2 8 15,-2 0-7-15,2-1 6 0,-2-3-1 0,2 1-4 16,0-2 5-16,1-3-5 0,1-2-3 0,-6 5 6 16,5-6-4-16,2 4 4 0,-6-1 2 0,1 2-5 15,-2-1-4-15,-1 3 2 0,-3 0 2 0,3 1-7 16,-3 4-3-16,-5 0-2 0,0 0 12 0,13 4-6 16,-9 1-5-16,-1 0 6 0,2 3 4 0,-1-1-7 15,1 2-1-15,1-1-3 0,0 2-9 0,2-3-4 16,-1 4-5-16,2-5 0 0,0 2 6 0,0-2 1 15,1-1-1-15,4-1 1 0,-5-1 9 0,4-2-2 16,0-1 9-16,-3-1 3 0,3-2 14 0,-3-1 5 16,0-2 23-16,4-1 3 0,-6-1 9 0,0 1 9 15,-2-3-9-15,-1-2 17 0,5-3-18 0,-4-1-4 16,-4 4-7-16,-2-3 6 0,0-6-15 0,-4 2-38 16,0 1-35-16,-4 1-58 0,-1 3-82 0,-4 2-109 15,-1 2-113-15,-8 5-159 0,-9 4-506 0,-1 2-1156 16,-6 4 512-16</inkml:trace>
  <inkml:trace contextRef="#ctx0" brushRef="#br0" timeOffset="-182929.03">19384 16176 228 0,'0'0'512'0,"-7"-3"37"0,3 2 11 0,2-3-24 0,0 0-44 15,2 4-49-15,5-6-47 0,4 0-35 0,4 2-35 16,6-1-33-16,9-4-31 0,4 4-39 0,0-1-12 16,0 1-48-16,4 3-55 0,-4-1-63 0,-3 2-76 15,-6-1-69-15,-3 2-71 0,-2-1-63 0,-5 1-62 16,-4 1-27-16,-5 1-29 0,1 3-28 0,-10 1-258 15,-3 1-689-15,-5 2 306 0</inkml:trace>
  <inkml:trace contextRef="#ctx0" brushRef="#br0" timeOffset="-182814.06">19558 16191 968 0,'-36'11'109'16,"4"-1"47"-16,0 2 24 0,4-1 10 0,8-2 21 15,4-3 20-15,4-1 26 0,3-1 29 0,2-1 17 16,3 2 11-16,6-2-4 0,-2-3-18 0,15 5-23 16,6-4-27-16,9-2-23 0,3 2-26 0,7-4-57 15,16 0-71-15,-2-5-113 0,0 4-145 0,2-1-173 16,-2-1-355-16,-17 2-781 0,-3-3 346 0</inkml:trace>
  <inkml:trace contextRef="#ctx0" brushRef="#br0" timeOffset="-181593.36">31754 11930 289 0,'0'0'458'0,"10"-1"-3"0,-10 1-1 16,5-3-6-16,-5 3-6 0,4-2 0 0,-4 2-9 15,4-3-14-15,-3 0-11 0,-1 3-15 0,0 0-19 16,0 0-16-16,0 0-24 0,0 0-27 0,0 0-21 16,0 0-17-16,7 6-12 0,-7-1-22 0,2 1-14 15,-2 0-19-15,0 1-18 0,2 4-19 0,-2 0-18 16,2 2-15-16,1-3-53 0,-1 2-79 0,3-2 0 16,2 0 0-16,-1 0 0 0,3-3 0 0,1-1 0 15,3-1 0-15,6-2 0 0,-1-1 0 0,4-4 0 16,6-4 0-16,1 0 0 0,2-3 0 0,0-4 0 15,-1-4 0-15,1 0 0 0,0-1 0 0,-3-1 0 16,-1-3 0-16,2-1 0 0,-5-1 0 0,5-1 0 16,-7 5 0-16,-1 1 0 0,-6 5 0 0,-2 2 0 15,-4 5 0-15,-1 0 0 0,-2 1 0 0,0 3 0 16,-2 3 0-16,-4 0-228 0,9 6-230 0,-9 2-84 16,4 2-100-16,-4 2-412 0,-1 5-1142 0,-2 1 506 15</inkml:trace>
  <inkml:trace contextRef="#ctx0" brushRef="#br0" timeOffset="-180964.51">32238 13362 76 0,'-5'-3'487'0,"3"1"-26"0,-1-2-20 16,3 4-17-16,-2-5-26 0,2 5-2 0,0 0-10 15,0 0 2-15,-4 11-16 0,4-5-20 0,-1 0-11 0,2 1-19 16,0 1-9-16,2 1-25 0,-1 0-6 0,3 2-15 16,0-1-15-16,-1-3-22 0,1 1-16 0,-1 1-6 15,0-3-14-15,6 0 0 0,-3 0-18 16,3-1-11-16,1-4-7 0,2-2-17 0,6 0-6 0,1-3-12 15,8-2-116-15,0-3-7 0,0 2 0 0,1-6 0 16,1 1 0-16,-4-4 0 0,1 1 0 0,1-2 0 16,-2-1 0-16,-4-2 0 0,2 4 0 0,-9 5 0 15,1 1 0-15,-3 1 0 0,-1 3 0 16,-5 2-210-16,0 4-123 0,-2 0-41 0,3 1-61 0,-7 6-52 16,3 2-67-16,-6 3-413 0,0 5-1047 0,1 1 464 15</inkml:trace>
  <inkml:trace contextRef="#ctx0" brushRef="#br0" timeOffset="-180414.34">31910 14845 332 0,'0'0'523'0,"0"0"-21"0,-4-4-20 0,4 4-15 0,0 0-19 0,0 0-16 0,0 0-20 0,-4 9-25 16,3-4-28-16,0-1-18 0,-1 1-22 15,2 1-17-15,2-1-17 0,-2 3-13 0,1-1-11 0,3 1-16 16,0-2-23-16,1-2-9 0,4-1-25 0,1 2-7 16,4-2-12-16,5-2-11 0,2-2-20 0,-1-2-9 15,12-1-6-15,-4-1-10 0,4-1-14 16,0-4-10-16,1-1-89 0,2 1 0 0,0-5 0 16,-4 1 0-16,2-2 0 0,-2-2 0 0,1 2 0 0,-4 0 0 15,-1 0 0-15,-4 6 0 0,-4 2 0 0,-5 4-9 16,0 0-200-16,-5 3-47 0,0 0-52 0,1 4-62 15,-2 1-50-15,-4 1-53 0,0 6-65 0,-8 1-397 16,1 3-1013-16,-2 3 449 0</inkml:trace>
  <inkml:trace contextRef="#ctx0" brushRef="#br0" timeOffset="-179780.99">31920 16494 171 0,'-2'-10'523'16,"-1"0"-12"-16,2 5-22 0,-2-2-16 0,3 0-14 0,-2 1-24 0,2 1-22 0,0 1-24 15,0 4-20-15,0 0-23 0,2-6-3 0,-2 6 2 16,0 0-22-16,0 0-14 0,12 15-13 0,-10-5-27 15,6 5-25-15,-2-1-26 0,1 2-20 16,2-1-17-16,-2-1-19 0,1 1-18 0,6-3-13 16,-1 1-12-16,2 0-8 0,1-5-7 0,3-1-5 0,1-3-82 15,8-3-17-15,0-1 0 0,3-2 0 0,0-3 0 16,-1 0 0-16,-3-6 0 0,5 2 0 0,-1-2 0 16,-2-3 0-16,1-1 0 0,-1-2 0 0,-2 1 0 15,0-2 0-15,-2 0 0 0,1 2 0 0,-10 6 0 16,0 2-129-16,0 3-140 0,-4 1-55 15,-3 2-58-15,2 2-42 0,-4 3-61 0,2 4-56 16,-7 4-399-16,6 4-1018 0,-4 2 450 0</inkml:trace>
  <inkml:trace contextRef="#ctx0" brushRef="#br0" timeOffset="-179214.28">32595 17920 551 0,'-4'-6'540'0,"4"6"-17"0,-6-6-12 0,2 2-27 0,-1-2-22 0,5 6-19 0,-7-4-21 15,7 4-9-15,-10-2-18 0,10 2-24 0,0 0-12 16,0 0-13-16,-13 12-25 0,8-5-21 0,0-2-22 16,3 5-26-16,-1 1-22 0,-1-1-24 0,4-1-19 15,3 2-26-15,-3-1-10 0,5 0-8 0,0-3-4 16,1 0-136-16,3-4-3 0,2-1 0 0,6 0 0 15,4-2 0-15,8-5 0 0,-1 1 0 0,-1-4 0 16,5 0 0-16,0-5 0 0,1 1 0 0,-1-4 0 16,-2-1 0-16,0-2 0 0,-1-1 0 0,-3 0 0 15,1 1 0-15,-1 6 0 0,-11 3 0 16,-3 3 0-16,2-2-395 0,-14 9-144 0,20-9-113 0,-20 9-450 16,0 0-1192-16,0 0 528 0</inkml:trace>
  <inkml:trace contextRef="#ctx0" brushRef="#br0" timeOffset="-177881.36">20517 16037 284 0,'0'-5'441'0,"0"0"11"0,0 0 6 15,2 2-4-15,-2-1 1 0,1 0-16 0,-1 4-21 16,2-8-17-16,-2 8-33 0,-3-3-23 15,3 3-18-15,0 0-12 0,0 0-7 0,0 0-5 0,0 0-9 16,0 18-13-16,-2-9-12 0,2 2-12 0,-2 2-11 16,1 5-12-16,0 6-17 0,-1 3-19 0,1-1-16 15,2 0-18-15,1 1-83 0,-4-1-81 0,6 2 0 16,-4-2 0-16,4 0 0 0,-3-6 0 16,3 4 0-16,1-6 0 0,-1-1 0 0,1 0 0 0,-1 0 0 15,0-6 0-15,-1 1 0 0,-1-2 0 0,-1 1 0 16,2-4 0-16,-2-3 0 0,3 3 0 0,-3-1 0 15,-1-4 0-15,0 2 0 0,0-4 0 16,1 3 0-16,-1-3 0 0,0 0 0 0,0 0-128 16,0 0-233-16,0 0-62 0,-1-13-65 0,0 7-84 0,-4-4-465 15,5 3-1123-15,0-3 497 0</inkml:trace>
  <inkml:trace contextRef="#ctx0" brushRef="#br0" timeOffset="-176098.56">20416 16135 19 0,'0'0'244'0,"6"-2"-5"0,-2 0-1 0,-4 2-9 15,5-1-5-15,-1-1-4 0,-4 2-3 0,5-3-1 16,-5 3-6-16,6-2-7 0,-2 1-7 0,-4 1 1 15,5-2 1-15,-1-1-3 0,-1 1-5 0,2-1-4 16,-5 3-13-16,7-4 4 0,-1 2-6 0,-4-1 0 16,1-1-7-16,-1 0-1 0,1 0-2 0,-1 0 2 15,3 0-6-15,-5 0-2 0,0 0-5 0,2-1-10 16,-4 1-3-16,2-3-9 0,0 3-6 0,-5-1-7 16,2-2-6-16,0 1-6 0,-1 0-9 0,0 1-11 15,-1 0 1-15,0 0-8 0,-1 3-2 0,-2-4-7 16,0 3-10-16,2 1-4 0,-3 1-6 0,0 0-2 15,-1 3-4-15,-3 4-6 0,4-2-4 0,-1 1 0 16,-3 2-4-16,3-1 0 0,-2 0-5 16,2 4 0-16,1-2 0 0,0 2-3 0,5-1 4 0,-4 2-5 15,2 4 4-15,2 0-1 0,-1-2-3 0,4-3-4 16,0 2-15-16,2 0 12 0,4-2 3 0,-4 1 0 16,3 0 3-16,3-1-3 0,4-2-4 0,-2 4 2 15,4-2-3-15,-3-2-3 0,-1 1-8 0,3-2 15 16,0 2-5-16,0-1-5 0,3 1-20 0,-3-2-2 15,2 3 2-15,-3-2 1 0,2 1-3 0,-2-1 4 16,0 0 4-16,-1 0 1 0,0 0 0 0,-1 0 1 16,-2 2 1-16,-1-1 0 0,4 1 4 0,-5 1-5 15,-1-1 1-15,0 0 2 0,-3-1 3 0,3 2-2 16,-4-1 2-16,0 0-6 0,-2 1 6 0,-1 0 1 16,-1-2 2-16,-2 1-2 0,1-2-1 0,-4 1 3 15,1-1-1-15,0-1 6 0,-1-1-2 0,-2 0 3 16,2 0 3-16,2-3 5 0,0 0 5 0,1-2 7 15,-2 1-2-15,1-4-3 0,0 1 9 0,-2 0-7 16,1-4 0-16,3 2-1 0,-3-5 1 0,2 1 0 16,2-1-6-16,2-3-3 0,-1 1 2 0,2-3-4 15,2 0-1-15,2-4-4 0,-1 2 3 0,5-2-7 16,-2 5 6-16,0-3 1 0,2 0 0 0,2 0-5 16,2 1-6-16,-2 1 1 0,1 1 3 0,1-1 1 15,-2 4-1-15,2-2 1 0,1-2 1 0,-2 7 2 16,-2-4-1-16,2 3 2 0,-1 0 5 0,-4 2-2 15,3-4 9-15,-3 2-2 0,0-1 1 0,0 2-1 16,-1 1-2-16,-1-3 1 0,-2 1-5 0,-1 1-1 16,0-4 8-16,0 1-23 0,-1-1-20 0,-2-1-19 15,-1 4-27-15,0 0-52 0,-3 1-55 0,1 2-70 16,0-1-62-16,1 1-74 0,-4 0-84 0,3 0-101 16,0 3-309-16,-1-3-949 0,3 1 420 0</inkml:trace>
  <inkml:trace contextRef="#ctx0" brushRef="#br0" timeOffset="-175759.96">20897 16275 146 0,'0'4'463'0,"0"-4"-2"0,0 0 7 0,0 2-13 0,0-2-24 0,0 0-26 16,0 0-21-16,0 0-23 0,0 0-22 0,4 3-25 16,-4-3-21-16,5 1-20 0,0 1-21 0,-5-2-26 15,17 0-24-15,-7 1-16 0,3-1-17 0,6 1-20 16,0-2-18-16,3 2-36 0,-3-1-30 0,3 0-39 15,-4-2-42-15,4 2-44 0,-2-2-47 0,-2 0-51 16,-5 0-45-16,0 1-37 0,-6 0-39 0,0-1-28 16,1 1-39-16,-4-4-20 0,0 3-19 0,-4-4-254 15,-2 2-690-15,-1 0 305 0</inkml:trace>
  <inkml:trace contextRef="#ctx0" brushRef="#br0" timeOffset="-175564.22">21152 16230 1597 0,'-8'-5'-20'0,"-1"-3"40"16,3-1 41-16,-2 2 36 0,2 0 33 0,-3 1 32 15,4 1 38-15,-2 2 34 0,3-1 26 0,0-2 19 16,1 4 17-16,-4-1 7 0,4 1-3 0,-4 1-7 15,6-3-15-15,0-1-21 0,1 5-20 0,-7-1-7 16,7 1-5-16,0 10-4 0,-4-4-2 0,4 2-8 16,-1 4-16-16,-4 4-27 0,5 0-6 0,0 1-10 15,4 1-22-15,-4 3-11 0,2-1-13 0,-2-1-9 16,4 5-20-16,-4 2-28 0,3-7-40 0,-1-1-46 16,1 1-58-16,-2-2-71 0,2-4-71 0,-2 0-64 15,2-1-74-15,-1-1-75 0,2-1-85 0,1-5-325 16,-3-1-932-16,2 0 413 0</inkml:trace>
  <inkml:trace contextRef="#ctx0" brushRef="#br0" timeOffset="-175247.49">21366 16181 182 0,'4'-9'475'15,"-4"2"22"-15,2 1 8 0,-1-1-7 0,0 3-31 0,2 0-39 16,3-1-38-16,-1 2-34 0,1 2-28 0,2-1-23 15,-1 3-31-15,5 0-25 0,1 3-24 16,-1 2-20-16,-1-1-28 0,-2-1-14 0,3 6-18 16,-2-2-15-16,-5 2-14 0,3 5-9 0,-6-4-10 15,0 7-13-15,-4-1-10 0,-3 1-1 0,-5 5-13 0,0-5-4 16,1-1-5-16,-4 7-7 0,0-9-2 0,-5 6-8 16,4-7-1-16,0 1-5 0,1-3 1 15,2-1-5-15,3-1 2 0,3-2-5 0,0-3 3 16,2 0 1-16,3 1 7 0,2-2-8 0,4 0 1 15,0-1-1-15,7 0-6 0,4-2 0 0,2-1-7 0,9 0-25 16,3 1-32-16,-2 0-38 0,-1-2-45 0,4 1-56 16,2-2-49-16,1-1-59 0,-4 3-49 0,-3-3-48 15,3-1-51-15,-12 0-54 0,-6 1-263 0,5-3-821 16,-6 2 363-16</inkml:trace>
  <inkml:trace contextRef="#ctx0" brushRef="#br0" timeOffset="-175014.01">21952 16306 59 0,'7'-15'265'15,"0"1"16"-15,-1-2 26 0,3-1 22 0,-1 2 37 16,-3 1 18-16,0 1 20 0,-1 4 11 0,-3 2 13 16,3 1-2-16,-2 2-12 0,0-2-20 15,-2 6-29-15,0 0-37 0,1-4-14 0,-1 4-13 16,0 0-13-16,0 0-5 0,0 23-21 0,0-11-20 16,-3 5-19-16,2 0-19 0,1 3-15 0,-1 5-27 0,-3 0-10 15,7 1-20-15,-3-6-13 0,0 4-15 16,1 1-53-16,-1-6-51 0,-1 0 0 0,1-2-7 15,0-1-97-15,1-3-47 0,-1 0-53 0,0-4-54 16,0-3-59-16,0 0-48 0,0 0-46 0,-4-4-62 16,4-2-57-16,-9 2-366 0,9-2-970 0,-11-8 430 15</inkml:trace>
  <inkml:trace contextRef="#ctx0" brushRef="#br0" timeOffset="-174863.96">21898 16369 244 0,'-1'-2'362'0,"-2"-2"14"16,3 4 23-16,0-5 16 0,0 5 10 0,3-4-3 15,-3 4-12-15,6-2-27 0,1 1-25 0,0 0-38 16,2 2-25-16,10-1-29 0,-2-1-25 0,3 0-27 16,0-1-37-16,10-1-53 0,-8 1-71 0,7-3-83 15,5 0-102-15,-5-2-101 0,-9 1-109 0,7 1-113 16,-7-3-261-16,0 2-774 0,4-9 342 0</inkml:trace>
  <inkml:trace contextRef="#ctx0" brushRef="#br0" timeOffset="-174531.45">22455 16087 44 0,'-4'-6'421'0,"4"6"8"16,-5-2 20-16,5 2 3 0,-7 0-4 0,7 0-8 15,-10 8-8-15,4-1-16 0,0 3-13 0,-1 4-14 16,0 1-5-16,3 2-11 0,0 8-16 0,-5-1-28 16,7-5-16-16,-2 6-26 0,0-1-25 0,4-3-28 15,-1 5-16-15,-3-1-27 0,4 1-19 0,4-7-15 16,0 0-11-16,-2 0-22 0,2-2-13 0,4 1-25 15,1-2-22-15,-1-2-21 0,3 1-26 0,-1-2-17 16,0-4 0-16,0-2 0 0,2-1 0 0,3-1-18 16,2-3-3-16,-6 1 14 0,2-3-1 0,1-1-14 15,-2-3 10-15,-2-1-8 0,0-2 13 0,-1-3-4 16,1-3 4-16,-1 0-1 0,-2-2 5 0,2 0 5 16,-7 2 13-16,0 2 0 0,-2 0-2 0,-2 2-2 15,-3 1 0-15,-3 0-13 0,-3 6 2 0,-2 0 2 16,0 3-16-16,-3 2-39 0,-5 3-48 0,2 2-57 15,-4 3-72-15,4 0-81 0,5 1-91 0,-3 0-88 16,8 1-86-16,2-3-388 0,0 1-1043 0,6-5 462 16</inkml:trace>
  <inkml:trace contextRef="#ctx0" brushRef="#br0" timeOffset="-174297.18">22953 16242 4687 0,'8'-17'377'0,"-4"7"-134"0,-3-1-5 0,3 2 14 16,-1 2-18-16,-2 1-21 0,-1 1-24 0,0 5-15 16,5-4-7-16,-5 4 13 0,0 0-2 0,8 16-14 15,-3-4-7-15,-4 4-16 0,3 1-12 0,1 0-12 16,-1 1-9-16,-4 6-9 0,4-4-16 0,-3-2-22 16,3 1-61-16,-1-1 0 0,-2 0 0 0,-2-6-40 15,2 5-77-15,0-5-48 0,-1 0-47 0,0-2-46 16,4-1-57-16,-3-2-52 0,-2-2-40 0,-3 1-64 15,3-3-52-15,-3-1-363 0,4-2-961 0,0 0 425 16</inkml:trace>
  <inkml:trace contextRef="#ctx0" brushRef="#br0" timeOffset="-174131.22">22885 16377 281 0,'-3'-3'436'0,"3"3"29"0,-5-4 27 0,4 1 14 15,-1-1 8-15,2 4-12 0,0 0-19 0,3-9-25 16,3 5-28-16,1 1-37 0,4-1-39 0,0-2-34 15,6 1-35-15,0 2-21 0,3-4-38 0,7 3-58 16,0-2-69-16,0-1-59 0,1 3-75 0,0-1-83 16,4-6-89-16,-5 6-96 0,0-3-79 0,1-3-74 15,-6 6-414-15,-3-3-941 0,1 1 416 0</inkml:trace>
  <inkml:trace contextRef="#ctx0" brushRef="#br0" timeOffset="-173831.03">23387 16195 149 0,'0'-2'234'0,"1"-2"42"0,-1 4 1 16,0-8 19-16,0 3 23 0,0-2 41 0,0 3 26 0,0-2 22 15,-1 0 15-15,1 0-2 0,0 6 0 0,1-11-13 16,4 5-17-16,-1 3-16 0,1-3-17 16,2 1-20-16,3 1-24 0,3 2-26 0,2-2-26 0,0 2-23 15,3 1-21-15,0-2-28 0,-1 3-15 0,-3 3-18 16,-1-2-17-16,1 3-19 0,-3 1-13 16,-1 2-22-16,-1 1-33 0,-1 0-53 0,-3 3 0 0,-4 1 0 15,2-1 0-15,-6 6 0 0,-2 0 0 0,-2-1 0 16,0 2 0-16,-7-1 0 0,1 7 0 0,-3-8 0 15,-2 4 0-15,0-1 0 0,0-1 0 0,4-3 0 16,2-2 0-16,1-1 0 0,2-2 0 0,3-1 0 16,-1-1 0-16,2 0 0 0,4-2 0 0,2 0 0 15,-1 1 0-15,8-4 0 0,2 0 0 0,2-1-1 16,2 0-165-16,4-3-45 0,2 0-56 0,3-1-71 16,-1-3-62-16,3 1-56 0,6-8-76 0,-3 6-438 15,0-6-1052-15,0 2 466 0</inkml:trace>
  <inkml:trace contextRef="#ctx0" brushRef="#br0" timeOffset="-173597.72">23957 16229 208 0,'0'-7'355'0,"1"-3"7"15,1 3 39-15,-2 0 37 0,-2 0 28 0,2 2 12 0,-1 0 9 16,0-1-18-16,1 0-22 0,0 6-40 16,-2-6-34-16,2 6-24 0,0 0-23 0,0 0-6 15,0 0-15-15,0 0-23 0,6 16-23 0,-5-7-23 0,1 3-23 16,1 4-20-16,-2-1-21 0,2 2-13 0,-1 0-19 15,3 1-14-15,-5-1-13 0,2-1-9 0,-1 1-101 16,1-1-3-16,0-2 0 0,0 2 0 16,0-4 0-16,0-2-53 0,-2 1-93 0,3 0-46 15,-3-3-53-15,2 2-66 0,0-4-57 0,-2-1-45 0,0 0-50 16,0 0-63-16,0-5-387 0,0 0-988 0,-7 1 438 16</inkml:trace>
  <inkml:trace contextRef="#ctx0" brushRef="#br0" timeOffset="-173281.05">23860 16347 166 0,'-9'-4'423'0,"4"-2"-11"0,2 5 34 16,-2-4 7-16,5 1 10 0,0 4-14 0,4-6-26 15,0 4-33-15,3-1-39 0,6 1-36 0,-1 0-29 0,6 1-26 16,2-1-42-16,-1-2-39 0,2-1-50 16,5 1-44-16,3-2-53 0,-4 3-57 0,-2-1-57 15,0-2-56-15,3 0-38 0,-8 1-40 0,0-1-28 16,-3-2-25-16,1-2-20 0,-4-2-4 0,1 0 12 15,0-1 28-15,-3-2 47 0,-1 0 48 0,1 2 55 0,-4-2 55 16,4-2 49-16,-3 5 46 0,-2 2 40 16,-1-1 46-16,1 0 48 0,-2 1 41 0,0 3 42 15,1 0 24-15,-4 1 12 0,3 2 8 0,-2 1-10 16,0 1-13-16,2-1-10 0,-3 3-8 0,0 0 6 16,9 6-20-16,-4 2-10 0,1 1-17 0,-2 3-17 15,1 3-16-15,0 3-26 0,1 0-14 0,-4 7-15 16,2 2-15-16,1-1-37 0,-3 0-48 0,1-1-49 15,-2 0-65-15,-1 2-79 0,-1-7-94 0,1 5-99 16,-4-1-120-16,-1 0-123 0,-1-6-386 0,-3 1-1058 16,-1 4 468-16</inkml:trace>
  <inkml:trace contextRef="#ctx0" brushRef="#br0" timeOffset="-172614.45">20490 16864 338 0,'0'0'411'0,"-1"-5"20"0,-1 1-14 0,2 4 2 16,2-6-9-16,-5 4-7 0,3-3-5 0,0 5-13 15,0-6-19-15,1 4-22 0,2-2-24 0,-2 1-32 0,5 0-28 16,-2 1-26-16,6-3-24 0,3 4-24 0,1-2-17 15,8 1-32-15,-3-3-28 0,4 4-55 0,7 1-48 16,-4 1-62-16,-5-1-58 0,2 0-66 16,-3 4-58-16,1-2-51 0,-6 4-47 0,-5-2-57 15,-1-2-40-15,-5 4-277 0,-4-1-768 0,0-2 340 16</inkml:trace>
  <inkml:trace contextRef="#ctx0" brushRef="#br0" timeOffset="-172464.26">20611 16933 102 0,'-13'4'272'0,"4"1"0"16,-1 0 25-16,1-2 24 0,1-2 32 15,2 2 12-15,1-2 16 0,0 0 2 0,2 2-14 16,3-3-18-16,0 0-15 0,0 0-17 0,0 0-9 16,0 0-27-16,12 1-20 0,-1-1-33 0,2-1-23 0,1 1-21 15,4 1-21-15,4-1-33 0,7 0-50 16,-6 2-70-16,5-4-80 0,4 1-94 0,-5 1-101 16,5-3-96-16,-1 3-109 0,-3-1-311 0,3-3-843 15,-3 1 373-15</inkml:trace>
  <inkml:trace contextRef="#ctx0" brushRef="#br0" timeOffset="-171331.49">21269 16790 61 0,'0'-6'348'15,"0"6"11"-15,3-3 8 0,1-1 7 0,-4 4 9 16,0-3 2-16,0 3-4 0,0 0-4 0,0 0-3 16,0 0-9-16,-3-5-21 0,3 5-10 0,0 0-14 15,0 0-16-15,0 0-8 0,0 0-20 0,0 0-14 16,3-6-20-16,-3 6-25 0,2-2-9 0,2-2-25 16,1 3-18-16,0-1-17 0,3-2-2 0,-2 1-25 15,3-1-11-15,-1 0-9 0,3 1-13 0,1 1 1 16,-2-2-11-16,4 3-5 0,-3-1-6 0,1-2-2 15,1 4-4-15,-3-1-18 0,4 1-1 0,-6 0-12 16,2 1-26-16,-1 0-4 0,-1 3 0 0,-3-2 0 16,0 2 0-16,0 0 0 0,-1-1 0 0,-3 2 0 15,2 0 0-15,-2 1 0 0,-1 0 0 0,0 0 0 16,-1-2 0-16,-2 0 0 0,2 3 0 0,-3-4 0 16,-1 2 0-16,1-2 0 0,4 1-8 0,-2 1-19 15,-1-3 2-15,3-2 6 0,-1 5-5 0,1-5 5 16,-3 4 0-16,3-4-2 0,0 0-2 0,0 0-5 15,0 0-4-15,0 0 6 0,0 0 5 0,0 0-2 16,0 0 5-16,0 0 0 0,0 0 2 0,-1-14-2 16,-2 12 0-16,3 2 4 0,-1-9 0 0,1 6 5 15,-4-1 1-15,-1-2-3 0,4 2 3 0,-3 0 4 16,3 0-1-16,-3-2-3 0,0 3 1 0,4-1 2 16,-5 2 7-16,2-3 2 0,2 1 15 0,-3 1 1 15,4 3 11-15,-6-6 3 0,6 3 13 0,-4 1 0 16,4 2 4-16,0 0 8 0,-5-4 3 0,5 4-1 15,-4-3-2-15,4 3-59 0,0 0 0 0,-2-2 0 16,2 2 0-16,0 0 0 0,0 0 0 0,0 0 0 16,0 0 0-16,0 0 0 0,0 0 0 0,0 0 0 15,0 0 0-15,0 0 0 0,0 0 0 0,0 0 0 16,0 0 0-16,-6 9 0 0,6-6 0 0,0-3 0 16,0 6 0-16,0-3 0 0,0-3 0 0,2 6 0 15,-2-1 0-15,0-5 0 0,0 5 0 0,1-3 0 16,-1 2 0-16,0-4 0 0,1 5 0 0,-1-5 0 15,0 6 0-15,0-6 0 0,2 2 0 0,-2-2 0 16,0 0 0-16,0 0 0 0,0 0 0 0,0 6 0 16,0-6 0-16,0 0 0 0,0 0 0 0,0 0 0 15,0 0 0-15,0 0 0 0,0 0 0 0,0 0 0 16,-3-17 0-16,3 12 0 0,-1 1 0 0,-1-3 0 16,1 0 0-16,-1 1 0 0,-1-1 0 0,-1 1 0 15,1-4 0-15,1 3 0 0,-2 2 0 0,2 1 0 16,-1 0 0-16,-1-1 0 0,3 2 0 0,0 0 0 15,1 3 0-15,0 0 0 0,0 0 0 0,0 0 0 16,-10 6 0-16,7 0 0 0,2 4 0 0,1 2 0 0,0 0 0 16,0 7 0-16,0-1 0 0,0 6 0 15,1-5 0-15,3 9 0 0,0-3 0 0,-2-6 0 16,2 7 0-16,1-7 0 0,-3 1 0 0,0-1 0 16,1-2 0-16,-1-1 0 0,2-5 0 0,-4 1 0 0,1-4 0 15,-1 2 0-15,2-3 0 0,0-2 0 16,-2-2 0-16,0 0 0 0,0-3 0 0,0 0 0 15,0 0 0-15,0 0 0 0,0 0 0 0,-4-16 0 16,3 7 0-16,-1-2 0 0,0-6 0 0,-2-1 0 16,2-9 0-16,1 3 0 0,-1-4 0 0,2 1 0 0,-4-2 0 15,3 0-3-15,1 1-15 0,-1 2 19 0,1 0 3 16,0 9 12-16,-1 1-16 0,1 5 0 16,0 1 0-16,0 0 0 0,-2 3 0 0,2 2 0 15,2 3 0-15,-2 2 0 0,0 0 0 0,0 0 0 16,0 0 0-16,-4 14 0 0,4-3 0 0,-3 1 0 0,2 5 0 15,1 1 0-15,-1 7 0 0,2 1 0 0,-1-5 0 16,-1 4 0-16,1 5 0 0,1-3 0 16,-1 4 0-16,0-5 0 0,0 2 0 0,0-4 0 15,1 1 0-15,-2-7 0 0,1-2 0 0,1 1 0 16,2-4 0-16,-6-4 0 0,2 2 0 0,0-5-54 0,-1 1-197 16,1-2-55-16,1-1-70 0,-2-1-93 0,2-3-100 15,-4 1-459-15,4-1-1114 0,0 0 494 16</inkml:trace>
  <inkml:trace contextRef="#ctx0" brushRef="#br0" timeOffset="-170731.36">21879 16865 382 0,'9'-7'502'0,"-4"0"-1"0,-4 0-8 0,3-2-21 15,1 0-24-15,-1-1-22 0,-1 0-17 0,-2 2-26 16,-2-3-21-16,1 0-18 0,0 0-23 0,-3 1-26 16,2-2-16-16,-2-1-22 0,-2 3-15 0,-3-1-10 15,3 0-12-15,-5 1-34 0,2 2-4 0,-4-3-9 16,0 5-16-16,-3-1-16 0,1 2-11 0,-2 2-3 15,2 3-15-15,-2 1-12 0,-3 2-5 0,1 1-9 16,0 5-9-16,1-1-20 0,3 3-57 0,4 1 0 16,-3 1 0-16,4-2 0 0,5-1 0 0,-1 6 0 15,5-4 0-15,0 5 0 0,1-5 0 0,6 0 0 16,-2-3 0-16,4 0 0 0,0 0 0 0,1-2 0 16,2-2 0-16,2 1 0 0,-3-3 0 0,3-2 0 15,-1 0 0-15,1-1 0 0,-1-1 0 0,0 0 0 16,-1-2 0-16,1-1 0 0,-1-1 0 0,0-1 0 15,0 0 0-15,-4 0 0 0,1 0 0 0,-2 0 0 16,1 0 0-16,-2 2 0 0,-2 0 0 0,1 0 0 16,-1 3 0-16,0-1 0 0,-4 2 0 0,4-2 0 15,-4 2 0-15,0 0 0 0,5 5 0 0,-5 0 0 16,2 3 0-16,0 2 0 0,-1-1 0 0,-2 1 0 16,-1 7 0-16,-1 0 0 0,0 2 0 0,2 1 0 15,1 5 0-15,-3-4 0 0,3-1 0 0,-1 5 0 16,-3-2 0-16,3-3 0 0,1-1 0 0,-3-1 0 15,3-1 0-15,-1-1 0 0,2 1 0 0,-2-4 0 16,2-2 0-16,-1-3 0 0,4 1 0 0,-4-2 0 16,0-1 0-16,0-2 0 0,-1-1 0 0,1-3 0 15,0 0 0-15,1 5 0 0,-1-5 0 0,0 0-682 16,0 0-570-16,0 0-1356 0,0 0 600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46:05.12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 2440 250 0,'-1'-3'400'0,"1"3"5"0,3-14-1 16,-3 11-10-16,0-3 11 0,2-1-20 0,-2 3-6 15,0-1-5-15,-2 2 3 0,0-3-12 0,2 6-13 16,-1-7-16-16,1 7-15 0,0-6-9 0,0 6-2 16,-2-5-23-16,2 5-22 0,0 0-26 0,-4-1-22 15,4 1-30-15,-12 8-14 0,6 0-12 0,-7 4-11 16,0 11-24-16,2 2-8 0,-5 4-18 0,6 3-4 16,1 2-12-16,-1 1-12 0,6-1-7 0,0 2-2 15,4-1-44-15,0 0-19 0,4 0 0 0,5-2 0 16,0-3 0-16,6-3 0 0,2-4 0 0,6 1 0 15,-4-5 0-15,7-3 0 0,-7-9 0 0,8 5 0 16,2-6 0-16,0-4 0 0,2-4 0 0,-3-5 0 16,2-2 0-16,-2-3 0 0,-4-2 0 0,0-4 0 15,-1-3 0-15,-1-1 0 0,-4-5 0 0,0-3 0 16,-5-3 0-16,-2-18 0 0,1-2 0 0,-7 0 0 16,-4-6 0-16,-2-22 0 0,-3 27 0 0,-5-4 0 15,-5 7 0-15,1 2 0 0,0 16 0 0,-2 4 0 16,-2 7 0-16,1 0 0 0,-3 12 0 0,2 2 0 15,-3 6 0-15,-3 3 0 0,-8 12 0 0,5 2 0 16,-3 9 0-16,-8 15 0 0,2 3 0 0,-2 2 0 16,5 0 0-16,-1 1 0 0,5 0 0 15,5-3 0-15,5-11 0 0,0 0 0 0,8 0 0 0,-3-6 0 16,2-1 0-16,3-8 0 0,4-3 0 16,2-3 0-16,-2-1 0 0,1-3 0 0,2-1 0 0,1-1 0 15,0-4 0-15,0 0 0 0,0 0 0 0,11-19 0 16,-4 3 0-16,4-8 0 0,-1-2 0 0,2-3 0 15,-2 0 0-15,3 4 0 0,-4 1 0 16,-4 7 0-16,-1 4 0 0,1 3 0 0,-4 3 0 0,3 5 0 16,1-1 0-16,2 3 0 0,-7 0 0 0,10 9 0 15,-4 4 0-15,6 3 0 0,-2 6 0 0,4 2 0 16,-2 2 0-16,5 0 0 0,0 3 0 16,2-1 0-16,-1 0 0 0,4 0 0 0,1-2 0 15,1 2 0-15,3-4 0 0,-1 2 0 0,-2-4 0 16,3-2 0-16,-2-3 0 0,-3-1 0 0,-4-5 0 0,5 4-46 15,-4-8-76-15,-6 4-22 0,-4-6-20 0,1 1-22 16,-2-3-33-16,-2-1-36 0,-6-2-65 0,0 0-96 16,17-14-110-16,-17 4-440 0,1-6-1046 15,-1-3 463-15</inkml:trace>
  <inkml:trace contextRef="#ctx0" brushRef="#br0" timeOffset="166.89">2246 2387 5533 0,'2'-10'225'0,"-4"-1"11"0,0 6 77 16,0 0 16-16,-2-2-9 0,1 2-40 0,-2-1-49 16,0 3-45-16,1 1-38 0,1 0-21 0,3 2-36 15,0 0-48-15,0 0-52 0,-2-5-69 0,2 5-89 16,0 0-99-16,0 0-107 0,20 9-120 0,-11 0-141 16,-1-1-373-16,1 6-1092 0,-1 1 484 0</inkml:trace>
  <inkml:trace contextRef="#ctx0" brushRef="#br0" timeOffset="316.95">2420 2670 390 0,'6'16'477'0,"-4"0"22"0,-2-3 35 0,0-1 17 0,-4-1 11 16,4 1-1-16,1-4-14 0,-2 3-28 0,1-5-46 15,0 0-45-15,0-6-43 0,0 10-49 0,1-7-50 16,-1-3-67-16,1 6-70 0,-1-6-91 0,6 3-111 16,-6-3-122-16,0 0-149 0,15-11-174 0,-9 0-490 15,1-4-1069-15,-2-3 472 0</inkml:trace>
  <inkml:trace contextRef="#ctx0" brushRef="#br0" timeOffset="451.07">2650 2465 267 0,'3'-2'552'0,"-1"-1"3"0,-2 3-8 0,5-3-25 16,0 1-31-16,-3-1-33 0,3 1-49 0,4-2-38 16,2-4-33-16,6 2-40 0,2-4-44 15,5 0-72-15,-6 3-90 0,4 0-104 0,-5-2-110 16,-6 4-136-16,7 0-145 0,-9 3-355 0,-2 2-819 15,-7 0 363-15</inkml:trace>
  <inkml:trace contextRef="#ctx0" brushRef="#br0" timeOffset="816.99">1639 3433 520 0,'-13'5'685'0,"3"-1"-22"0,1 0-12 16,3-1-28-16,1 0-23 0,1-2-34 0,0 2-41 15,4-3-46-15,-6 1-47 0,6-1-32 0,0 0-24 16,0 0-35-16,23-2-31 0,-4-5-28 0,10-2-31 16,7-1-29-16,14-5-24 0,7-2-131 0,6-3-67 15,24-12 0-15,4 2 0 0,-1-1 0 0,8 1 0 16,-4-1 0-16,7-1 0 0,0 3 0 0,-3-4 0 15,-4 4 0-15,-9 3 0 0,-25 7 0 0,-1-1 0 16,-5 4 0-16,-16 4 0 0,-6-1 0 0,-1 0 0 16,-14 7 0-16,-4 3 0 0,-2 0 0 0,-4-4 0 15,-4 5 0-15,-3 2 0 0,4-6 0 0,-4 6 0 16,0 0 0-16,0 0 0 0,0 0 0 0,0 0 0 16,0 0 0-16,0 0 0 0,0 0 0 0,0 0 0 15,-17 16-1366-15,17-16-1478 0,0 0 654 0</inkml:trace>
  <inkml:trace contextRef="#ctx0" brushRef="#br0" timeOffset="4550.33">4619 6684 2934 0,'6'-4'304'0,"0"2"-107"15,0 0-48-15,1-2 22 0,-2 1 37 0,0 2 5 16,-2-2-7-16,-3 3 0 0,7-3-11 0,-3 2 7 16,-4 1-2-16,5-3 0 0,-5 3 0 0,4-4-12 0,-4 4-3 15,0 0-8-15,5-2-5 0,-5 2-6 16,0 0-17-16,-2-5-3 0,2 5-13 0,0 0-8 16,-9-4-19-16,1 3-11 0,-2-1-7 0,-2 2-13 15,-3 3-8-15,-3 1-4 0,-9 5-4 0,-1 2-5 0,1 2-5 16,0 0 1-16,4 3 5 0,2-2 0 0,-1 3-11 15,7-5-5-15,1 3 4 0,3-3-7 16,5 4 2-16,1 1-5 0,2 1-7 0,5-2-3 16,3 0-10-16,3 0 13 0,4-2-1 0,3 0-22 0,8 1-3 15,2-2 0-15,2 0 0 0,-2 0 0 0,3-1 0 16,-1 1 0-16,-1 0 0 0,-1-1 0 0,1 2 0 16,-3 1 0-16,-4-2 0 0,-4-2-20 15,-2 1-6-15,2 2 0 0,-3-2 0 0,-7-1 8 0,-1 0 7 16,-3 0-6-16,-2 0 9 0,-3-1-4 0,-1 1-3 15,-3 0 8-15,-2 1 7 0,-8-1 3 0,5-7 3 16,-6 6 0-16,0-4 0 0,0-4 2 16,-3 4 6-16,0-2-8 0,2-3 6 0,-2 1-2 0,3-4-9 15,1 0-24-15,4-1-28 0,-3-4-52 0,6 3-77 16,1-5-91-16,3 2-83 0,1-3-84 0,2-2-92 16,0 0-492-16,7 0-1106 0,1-6 490 15</inkml:trace>
  <inkml:trace contextRef="#ctx0" brushRef="#br0" timeOffset="5199.84">4810 6497 343 0,'-4'-16'367'0,"-2"-1"-2"0,-3 1-7 0,-1-1-14 0,-2 0-13 16,-3 2-14-16,-2 2-4 0,2-2-5 0,-8 3-5 15,-4 3-7-15,-1 0-12 0,0 2-7 0,-4 2-9 16,1 3-6-16,-2 4-10 0,-3 1-17 0,-2 3 4 16,2 2-18-16,-2-1-9 0,2 4-18 0,0 0-16 15,0 3-6-15,1 2-6 0,1 3-6 0,2 0-4 16,-1 3-21-16,-8 4-8 0,13-2-3 0,2 1-2 15,1 2-3-15,-10 10-12 0,14-6-8 0,3-1-6 16,-5 12-5-16,5-8-13 0,0 11 8 0,9-10-22 16,-4 0-24-16,4 12-37 0,4 0 0 0,1-1 0 15,4-10 0-15,2 10 0 0,4 1 0 0,3 0 0 0,5-1 0 16,-5-13 0-16,9 11 0 0,5 0 0 0,-5-12 0 16,7 11 0-16,3-5 0 0,-4-9 0 0,2-2 0 15,11 7 0-15,-6-9 0 0,10 3 0 16,-8-10 0-16,13 3 0 0,-9-8 0 0,3-2 0 0,10-1 0 15,-11-4 0-15,11-3 0 0,-10-2 0 0,11-3 0 16,-10-3 0-16,-3-1 0 0,12-6 0 0,-11 4 0 16,-3-3 0-16,3 2 0 0,10-8 0 15,0-1 0-15,-13 2 0 0,-3 0 0 0,12-9 0 0,-3 1 0 16,-9 5 0-16,-1-3 0 0,9-5 0 16,-8 7 0-16,-2-5 0 0,9-8 0 0,-5-1 0 0,-3 0 0 15,-7 6 0-15,-2-1 0 0,-2 1 0 0,0-1 0 16,-2 0 0-16,-5 0 0 0,0 0 0 0,-2-2 0 15,-6 2 0-15,-1-1 0 0,-5-2 0 0,0 0 0 16,-4 2 0-16,2-5 0 0,-7 6 0 0,-5-3 0 16,-3 1 0-16,-10-11 0 0,-2 3 0 0,-3 0 0 15,-4 1 0-15,-4-3 0 0,-3 2 0 0,5 2 0 16,-8 4 0-16,-3 1 0 0,-1 5 0 0,2 3 0 16,-5 2 0-16,2 3 0 0,-1 3 0 0,1 2 0 15,-3 3 0-15,-5 4 0 0,5 1 0 0,-7 9-171 0,5-3-618 16,0 0-417-16,0 8-1305 0,3-5 577 15</inkml:trace>
  <inkml:trace contextRef="#ctx0" brushRef="#br0" timeOffset="8366.84">5390 6520 134 0,'-8'1'228'0,"8"-1"-9"0,-2 3-9 0,2-3-12 0,0 0-5 15,-9 2-7-15,9-2-4 0,0 0-2 0,-3 2 0 16,3-2-1-16,0 0-1 0,0 0 5 16,0 0-9-16,0 0 9 0,0 0 6 0,0 0-11 15,0 0 3-15,-6 0-4 0,6 0-6 0,0 0-9 0,0 0-7 16,0 0-14-16,0 0-7 0,0 0-11 0,0 0-8 15,0 0-12-15,0 0-3 0,0 0-8 0,0 0-8 16,0 0-7-16,0 0 1 0,0 0-4 0,0 0-1 16,9-10 1-16,-4 5 1 0,0 0-2 0,0-1-5 15,3 0 3-15,1-2-2 0,0 1-4 0,0-1 3 16,4-4-4-16,2 1 1 0,3 1-3 0,-2-2-2 16,9-5 0-16,0 1-4 0,2-2 4 0,1 0-10 15,3 0 6-15,0 0 0 0,3 3-3 0,0-3 4 16,11-5 7-16,1 0 1 0,-11 1 1 0,10-3 1 15,2 1-1-15,-13 8 3 0,15-9-8 0,2-1-3 16,0-2-4-16,-3 4-7 0,-1 1-8 0,-14 5 2 16,17-6-3-16,-5 1-3 0,-1 2-3 0,2-3-1 15,4 3-8-15,-5-2 6 0,5-5-15 0,-4 6 10 16,1-2 0-16,3-1-7 0,-4 0 5 0,1 1-9 16,0-2 4-16,2 0 2 0,0-1-4 0,-1 1 4 15,-2-2 4-15,3 2 2 0,-2-5-1 0,3 4 1 16,-3-2 3-16,5 2 5 0,-2-2-3 0,4 0 2 15,2 2-5-15,-1-5-3 0,0 1 4 0,-1 2-2 16,-2-4 5-16,3 3-15 0,-1 0-2 0,-3 2-5 16,-1-1 2-16,2 2 0 0,-2-2-2 0,0-2-6 0,-2 2 8 15,0 0-4-15,0-4 4 0,1 3-7 16,5-2-3-16,-1-1 10 0,-3 0-6 0,1 2-5 16,1-1 0-16,0 4 0 0,0-2 6 0,-1-2-12 15,-6 4 22-15,7-1-16 0,-3-1-2 0,-1-1 2 0,2-2 13 16,0 2-10-16,-4 1-5 0,0 0 0 0,4 2-4 15,1-2 15-15,3 4-12 0,-2-4-1 16,-2 2 2-16,0 1 1 0,-3-1-1 0,2-1-4 16,-2 4 30-16,-2-2-10 0,-2 2 2 0,-11 6 2 15,0 1-5-15,1-1-1 0,1 0 2 0,-4 2-3 0,2-1 0 16,0 0 0-16,0 0-8 0,-1 1 6 0,-1 0-9 16,2 2 0-16,0-3 0 0,4 4 0 15,-4-2 0-15,1-2 0 0,-1 2 0 0,-1 2 0 16,-2 0 0-16,-2-1 0 0,-1-1 0 0,-2 2 0 0,-7 3 0 15,0-1 0-15,0 2 0 0,-3 0 0 0,-4 3 0 16,1 0 0-16,-2 2 0 0,-4-1 0 0,-1 2 0 16,-1-1-4-16,2 2-15 0,-1 0-3 15,-4-3-5-15,1 4-4 0,-1 2-6 0,-1-6 0 0,-5 5-6 16,2-5-7-16,-1 4-1 0,1 1-3 0,-7 0-1 16,-1 1-3-16,-1-1 5 0,1-2 6 0,-3 2 2 15,4 0 9-15,-8 0 2 0,0 0 3 0,-2 1 4 16,1-3 3-16,-2 3 2 0,-6 0 1 0,2-1 7 15,3-1-3-15,2 2 9 0,1-1 6 0,0 1 9 16,-3-1-1-16,5 1 10 0,-1 0 6 0,-3 1 8 16,8-1 5-16,-2 1 2 0,4-1 11 0,2-1 0 15,0 1 6-15,2-1 5 0,1 1 1 0,0 1 1 16,7-1 1-16,-10 0 2 0,10 0 2 0,-9-1-13 16,9 1 3-16,-7-1-3 0,7 1-21 0,0 0-32 15,0 0 0-15,-9 0 0 0,9 0 0 0,0 0 0 16,0 0 0-16,0 0 0 0,0 0 0 0,-6 1 0 15,6-1 0-15,0 0 0 0,0 0 0 0,0 0 0 16,0 0 0-16,0 0 0 0,0 0 0 0,0 0 0 16,0 0 0-16,0 0 0 0,0 0 0 0,0 0 0 15,0 0 0-15,0 0 0 0,-1 4 0 0,1-4 0 16,0 0 0-16,0 0 0 0,0 0 0 0,0 0 0 16,0 0 0-16,6 7 0 0,-2-5 0 0,2 1 0 15,3 0 0-15,2 1 0 0,0 0 0 0,4 2 0 16,-1-3 0-16,3 2 0 0,3-2 0 0,7 0 0 15,0-1 0-15,0 1 0 0,1 0 0 0,0-5 0 16,-7 4 0-16,7-2 0 0,-9 0 0 0,0 1 0 16,0-2 0-16,-1-2 0 0,0 2 0 0,-5-1 0 15,-2 2 0-15,1-2 0 0,-3 2 0 0,-4 0 0 16,2 0 0-16,-1-1 0 0,-6 1 0 0,7 1 0 16,-7-1 0-16,0 0 0 0,6 1 0 0,-6-1 0 0,2 3 0 15,-2-3 0-15,-2 7 0 0,-1-2 0 16,0-1 0-16,1 3 0 0,-2 2 0 0,0 3 0 15,-1-2 0-15,0 5 0 0,0 0 0 0,0 0 0 16,0 2 0-16,-2 0 0 0,3 0 0 0,-2 2 0 0,2-1 0 16,-1-1 0-16,0 1 0 0,1-1 0 0,0-1 0 15,0 0 0-15,3 0 0 0,0-3 0 0,-3-1 0 16,4 1 0-16,0-3 0 0,-1 2 0 16,-2-3 0-16,3 0 0 0,0-2 0 0,0-1 0 15,0 0 0-15,0-1 0 0,0-1 0 0,0 1 0 0,0-5 0 16,0 5 0-16,0-5 0 0,0 5 0 0,0-5 0 15,0 0-55-15,0 4-65 0,0-4-35 16,0 3-50-16,0-3-39 0,0 0-98 0,-4 4-103 16,4-4-126-16,0 0-438 0,0 0-1094 0,0 0 484 0</inkml:trace>
  <inkml:trace contextRef="#ctx0" brushRef="#br0" timeOffset="10049.79">11808 3411 167 0,'5'-6'393'0,"-1"-1"-4"0,1 1-14 0,-2-5-12 16,1 4-15-16,-2-4-13 0,0 0-8 0,0 1-15 16,-2 0-13-16,-2-2-10 0,0 0-13 0,2 1-10 15,-4-1-8-15,1 0-12 0,-3-2-18 0,0-2-6 16,-1 2-13-16,-4-1-26 0,-2 2 1 0,1 3-10 15,-3 0-8-15,-1 2-9 0,2 0-18 0,-4 5-10 16,1-1-7-16,-2 3-19 0,0 1-10 0,2 2-6 16,-3 3-7-16,3 2-11 0,-2 3-9 0,0 1-2 0,4 3-16 15,-4 5-2-15,2 0 0 0,2 4 2 0,4-5-8 16,0 5 2-16,3 0-8 0,3-4 1 16,5 0-7-16,-1 1-3 0,2-2-1 0,3-1-2 15,0-1 7-15,1 0-22 0,1-1 15 0,-1-4 1 16,6-2-3-16,-2-2 1 0,2 0-2 0,1-1-9 0,-1-4 1 15,2 1 0-15,-2-5 0 0,2 1 6 16,-1-3-4-16,0-2 1 0,0 1-1 0,-2-4-3 16,4-3 0-16,-1-1 1 0,-3-2-1 0,3-1-4 0,-3-2 4 15,3-4-2-15,-3-2 2 0,-1 5-1 0,1 2-6 16,-2 0 6-16,1 3 11 0,-3 3 4 0,-3 2 9 16,3 4 1-16,-3-1-15 0,2 1-1 15,-2 2-3-15,-3 3-1 0,0 0-2 0,0 0 3 16,9 12 2-16,-7-2-5 0,2 1 4 0,2 5-1 0,1-1-4 15,-2 2-2-15,0 2 7 0,1-1-17 0,3-1 17 16,0 2 0-16,0-3-2 0,6 4 1 0,-3-7-5 16,1 1-3-16,3-5-6 0,2 0-10 15,0-4-11-15,4-1-15 0,-3 0-32 0,0-2-12 0,2-4-29 16,-2 0-33-16,-4-4-47 0,-1-2-54 16,-2 1-93-16,-5-1-97 0,-1-5-104 0,-8 2-395 15,0-5-1013-15,-5 0 448 0</inkml:trace>
  <inkml:trace contextRef="#ctx0" brushRef="#br0" timeOffset="10750.07">11886 2841 229 0,'-18'-11'358'0,"2"2"-10"0,-3 1-14 0,1 2-15 16,-9-1-21-16,6 2-5 0,1 3-10 0,-2 0-11 16,2 0-7-16,-10 4-4 0,10-2-9 0,-6 3-10 15,-2 5-7-15,1-1-4 0,2 2-8 0,-2 2-12 16,3 5-8-16,-1-1-12 0,1 1-13 0,1 2-12 15,0 6-6-15,1 1-6 0,1 3-10 0,-1-3-11 16,3 1-6-16,0 3-9 0,-2 0 2 0,3 3-15 16,0 0 2-16,4 0-11 0,-4 2 2 0,6 0-7 15,-4-1-13-15,5 0 0 0,-2 1-2 0,4 1-5 16,1 0-3-16,-2 10-9 0,8-15 3 0,0 2-13 16,2 3-1-16,4-4 2 0,1 1-7 0,4 1-3 15,2 1 2-15,2-2-4 0,4 1-5 0,4-2-5 16,0-2-5-16,1 0 3 0,13 6-9 0,-9-9-3 15,4-3 5-15,1-1-5 0,-1 0 0 0,6-4 0 16,-2 0 1-16,1-2-4 0,1-3 2 0,1-2-11 16,1-4 2-16,-1 0 5 0,3-2 7 0,-7-4-6 15,4 1 1-15,-1-2 6 0,-2-3-11 0,3-2-2 16,-1-2 1-16,0-3-1 0,-3 1 3 0,2-3 7 16,-1 0 1-16,2-1 9 0,-4-5-7 0,5 1-3 15,-4-2 8-15,0-2-3 0,8-8-6 0,-10 5 9 16,-3 2 0-16,-1-4-7 0,10-11-4 0,-13 11-11 15,2-3 0-15,3-10 0 0,-8 10 0 0,0-2 0 16,-1 0 0-16,-5-2 0 0,-1-1 0 0,-1 2 0 16,-4-3 0-16,2-11 0 0,-11 10 0 0,3-10 0 15,-6 11 0-15,-4-10 0 0,-1 10 0 0,-6-10 0 16,-3 1 0-16,-7 0 0 0,5-3 0 0,-7 3 0 16,-4 2 0-16,-1 1 0 0,-5 5 0 0,0 3 0 15,-4 0 0-15,-1 7 0 0,-5-1 0 0,-3 8 0 16,-2 3 0-16,-5 2 0 0,-1 3 0 0,-4 4 0 15,0 2-9-15,-2 6-196 0,2-2-43 0,-2 7-56 16,6 2-58-16,2 2-76 0,0 4-86 0,1 0-494 16,17-6-1101-16,4 1 488 0</inkml:trace>
  <inkml:trace contextRef="#ctx0" brushRef="#br0" timeOffset="13216.84">12741 3482 146 0,'-9'-2'295'0,"9"2"-2"0,-3-2 1 15,3 2-2-15,-7-2 0 0,7 2-6 0,0 0 1 16,0 0-8-16,-6-2-7 0,6 2-7 16,0 0-2-16,-3-4-8 0,3 4-4 0,0 0-12 15,0 0-7-15,0 0-9 0,0 0-11 0,0 0-11 16,0 0-12-16,0 0-11 0,0 0-12 0,0 0-4 0,0 0-7 15,0 0-9-15,12-3-5 0,-6 2-14 16,5 1-7-16,1 0 5 0,2-1-14 0,0 0-8 16,5 0-9-16,2 1-5 0,-1 0-6 0,3 0-3 15,5 1-4-15,2-1-2 0,2 0-4 0,2 1-6 0,1 0-7 16,0 2-4-16,1-3-3 0,3 2-4 0,13-2-8 16,3 4 2-16,-3-3-3 0,2 0-1 15,7 0-4-15,2 1-2 0,-2 0-3 0,3 0-7 16,1-1 5-16,2 1-6 0,23-1-5 0,-28-2 1 15,-1 2 4-15,0-1-11 0,2-1 6 0,-2-1-5 0,0 0-1 16,1 0 1-16,2-1 3 0,-4 0-8 0,0-1 4 16,0-1-1-16,-2-3-5 0,7 1-5 15,28-6 6-15,1-1 6 0,4 1 3 0,3 1-2 16,4-2-2-16,6 4 1 0,3-1-2 0,1 2-2 0,-4 2-1 16,6 1 3-16,-5-3-1 0,0 6 3 0,3-3-12 15,0 1 4-15,-1 1 6 0,-2 2-10 0,-8 2 2 16,-2 0 5-16,-5 0 1 0,-1 0-1 0,-3-1 4 15,-2 1 0-15,-26 1-9 0,27-1 4 16,-26 0-3-16,28 2 4 0,-30-4-7 0,28 3-3 0,-32-2 9 16,4 1-3-16,0-1 7 0,1-3-12 0,-4-1-4 15,-11-1-7-15,-11 3-5 0,-7-1-2 0,-4 2 3 16,-1-5 3-16,-8 4 0 0,-3-2-3 0,-3 1 3 16,0-2 1-16,-2 3 10 0,-2-2-8 0,-2 3 1 15,-1-3-4-15,2 1 4 0,-3 1 2 0,0-1 4 16,-4-1-1-16,3 3 3 0,0 0-2 0,-4 2-6 15,3-4 1-15,-3 4-1 0,5-3-1 0,0 2-2 16,-3-2-7-16,-2 3 0 0,4-3-10 0,-4 3-4 16,4-2 3-16,-4 2-11 0,0 0-4 0,5-2-2 15,-5 2-4-15,0 0 2 0,0 0-1 0,0 0-2 16,0-4-8-16,0 4 1 0,0 0 4 0,-9-6-1 16,5 5 9-16,-3-2 1 0,3 1 8 0,-4 0 2 15,-1-2 4-15,-2-1 3 0,2-1 4 0,-3 0 4 16,-2 0 0-16,0-1 6 0,-4-2-2 0,7 4 2 15,-6-7 3-15,2 5 3 0,-4-2 2 0,3-1 0 16,0 0 0-16,-2 3 13 0,-9-5-3 0,5 6 14 16,3-3 10-16,5 4 7 0,0-1 4 0,-3 0 5 15,6 1 1-15,-1 0 1 0,3 1 2 0,2 0 0 16,-1 2 2-16,2-1 8 0,0 1-5 0,3-1-4 16,-3 1-4-16,3 1 0 0,3 1-9 0,0 0 0 15,0 0-8-15,-8-4-3 0,8 4-1 0,-2-2-3 16,2 2-2-16,0 0 9 0,0 0-15 0,0 0-2 15,11 8 6-15,-7-4-3 0,0 0 4 0,6 0 1 16,-1 1-7-16,2 0-2 0,-2 1 0 0,6 1-1 16,2 3 1-16,10-1 3 0,-3 2-3 0,-2-1 0 15,-3-2-2-15,8 0 2 0,0 2-3 0,-2 0-2 16,-5-3 0-16,5 1 1 0,-6-3 1 0,-2 1 2 16,2 1-6-16,-6-3-1 0,2-1-2 0,-3 0-1 15,-1 1-11-15,-4-2 16 0,-1 0-2 0,-2 0-4 16,0 1 3-16,-2 1-8 0,0 1 18 0,-2-1 6 15,-3 1 9-15,1 1-2 0,-5 1 1 0,2 3-2 16,-3-2 10-16,-2 3-19 0,4 0 4 0,-6 2 3 16,2 1-2-16,2 1 1 0,-2-1-2 0,1 1-3 15,0 1 3-15,0 0-4 0,0 1 1 0,0-3 2 16,2 1-3-16,1-1-11 0,5-2 6 0,-5 2-2 16,1-1-9-16,0-2-13 0,0 0-11 0,-1 0-15 0,1 0-18 15,0 0-27-15,0-1-36 0,-3-1-39 16,3 0-38-16,1-2-46 0,-2 1-56 0,3-2-46 15,0-1-50-15,-2 1-75 0,1-3-353 0,4-3-898 16,0 0 397-16</inkml:trace>
  <inkml:trace contextRef="#ctx0" brushRef="#br0" timeOffset="13932.84">19170 2962 69 0,'-3'-16'458'16,"-1"5"-4"-16,-1-4 1 0,0 3-8 0,1 5-13 15,0-3-20-15,0 6-27 0,-1-1-39 0,3 0-36 16,-1 1-33-16,3 4-20 0,0 0-15 0,-14 11-18 16,8-3-11-16,-2 6-13 0,2 1-19 0,-1 12-17 15,2 0-15-15,1 0-14 0,4 1-12 0,0 1-14 16,-1 1-14-16,2 0-8 0,-1-4-7 0,0-1-7 16,0 0-7-16,0 3-9 0,3-4-4 0,-2-5-6 15,2-1-4-15,-1-2-4 0,0-3-3 0,-1-3-4 16,0-3-7-16,-1-2 1 0,0 3-2 0,3-5 5 15,-2 1-4-15,2-2 12 0,-3-2-7 0,0 0 0 16,0 0 0-16,12-8-5 0,-3-1 7 0,-4 0 4 16,6-4-3-16,-4 2-4 0,5-2 1 0,1-1-1 15,1 2 4-15,-2 3-8 0,4-1-3 0,-1 2-4 16,-1 2-3-16,-1 2-3 0,1 2 3 0,0 1-3 16,0 3-10-16,3 2 6 0,-1 4 1 0,-2-1-7 15,0 6 0-15,-3 2 0 0,-2 0 3 0,2 0 1 16,-3 2-4-16,-2-1 2 0,-1 1-6 0,-1 1 3 15,-3-1 3-15,-1-4-8 0,-2 4-2 0,-3-1 3 16,0-6 2-16,-1 0 5 0,-4-1-4 0,0-1 2 16,-5 2-2-16,-3-2 1 0,-1-3 6 0,-2 0-10 15,1-2 7-15,-4-2-24 0,4-1 5 0,-3 0-22 16,3-1-37-16,1-1-44 0,1-2-46 0,2 0-59 16,5-2-80-16,2 1-70 0,1-1-78 0,2-2-103 15,5-1-326-15,-2-1-950 0,6 1 420 0</inkml:trace>
  <inkml:trace contextRef="#ctx0" brushRef="#br0" timeOffset="14566.19">19336 2812 162 0,'-4'-12'353'0,"0"0"-13"0,-1 1-4 16,-1 2-20-16,-2-2-14 0,0-1-14 0,-2 4-9 16,0-5-9-16,-3 3-6 0,0 2-12 0,-4 1-13 15,0 0-13-15,-4 1-13 0,-4-1-5 0,3 3-12 16,-6 2-3-16,-3 2-9 0,3 4-8 0,0 0-7 16,-3 2-2-16,1 1-7 0,-1 3-5 0,3 3-6 15,-2 4-10-15,4-1-7 0,1 3 6 0,2 3-9 16,-2-2-5-16,4 5-8 0,2 2-2 0,3-1-8 15,0 4-3-15,3 1-12 0,3 0 1 0,2 1-10 16,5 4-10-16,0-4 0 0,-2 3-11 0,5-1 1 16,6 3-3-16,-3 7-4 0,2-8-3 0,9 9-9 15,0-13 3-15,-4 1-5 0,6 0-10 0,-2-2 6 16,4 1-4-16,-2-3-2 0,3-1-6 0,2-1 1 16,-2-2-15-16,5 0 10 0,1-1 9 15,-2 0-5-15,2-2 1 0,3-1-4 0,0-2 6 0,3-2-5 16,1 0 5-16,0-5-3 0,-1-1 9 0,1-3-5 15,0-2-2-15,0-2 4 0,2-2 3 0,-3-2 3 16,2 0 10-16,1-1-43 0,-2-3-4 0,0 0 0 16,0-5 0-16,-4-1 0 0,4 1 0 0,-6-5 0 15,5 2 0-15,-3-4 0 0,1-1 0 0,-1-1 0 16,-5-1 0-16,4-3 0 0,-3-2 0 0,1-1 0 16,-1-1 0-16,-2-3 0 0,-2 0 0 0,-3-1 0 15,-1 0 0-15,-2-4 0 0,0 1 0 0,-5 0 0 16,-1 0 0-16,-3-1 0 0,-4-2 0 0,-1 0 0 15,-1 0 0-15,-4-10 0 0,-4 13 0 0,-5-1 0 16,1 2 0-16,-11-13 0 0,-3 6 0 0,2 10 0 16,-10-10 0-16,-5 7 0 0,3 0 0 0,-11 3 0 15,4 3 0-15,-4 2 0 0,-1 2 0 0,-6 3 0 16,2 2 0-16,-1 6 0 0,-4-1 0 0,3 4 0 16,-2 2 0-16,1 6 0 0,-2 2 0 0,6 3-124 15,15 2-296-15,0 2-88 0,1 0-89 0,1 4-494 16,7 0-1181-16,0-2 522 0</inkml:trace>
  <inkml:trace contextRef="#ctx0" brushRef="#br0" timeOffset="16966.41">5026 7582 93 0,'-1'-2'309'0,"-3"0"-17"0,0-2-10 16,4 4-9-16,-8-3-8 0,8 3-4 0,-6-1-12 15,2-4-16-15,4 5-21 0,0 0-23 0,0 0-23 16,0 0 8-16,0 0 5 0,-5 7-6 0,5-7-7 16,4 14 1-16,-3 3-1 0,2 0-1 0,2 1-4 15,-2 2-4-15,0 8 2 0,7-4-25 0,-1 8 0 0,1 1 0 16,5 13-4-16,0-2-5 0,2 0-2 0,0 0-8 15,0 0-5-15,3 4-5 0,2 0-2 16,-1 5 2-16,-1-3 9 0,3 5-2 0,15 22-4 0,-13-22-6 16,1 0-5-16,10 24-4 0,-10-23 0 0,10 22-5 15,-10-22 2-15,8 19-4 0,-8-22-8 0,4 0-6 16,10 22-1-16,-11-22-3 0,17 21-10 0,-4 2 1 16,-10-27 6-16,12 21-5 0,-14-19-1 0,1 2-2 15,4-4 2-15,9 23 3 0,-15-24 7 0,0 3-20 16,-1-2 8-16,-4-1 0 0,4 0 8 0,-1 1 2 15,0 3-8-15,-2-3-4 0,-4 0 0 0,2-3 0 16,1-3-12-16,-5 4-43 0,3-6 0 0,0 2 0 16,-7-12 0-16,2 1 0 0,2 0 0 0,-5 0 0 15,4-2 0-15,0-1 0 0,-3-3 0 0,-1 1 0 16,0-3 0-16,-1 2 0 0,2-3 0 0,-8-6 0 16,3-1 0-16,-4-1 0 0,7-1 0 0,-8 1 0 15,3-3 0-15,-3-1 0 0,4-2 0 0,-4 2 0 16,3-2 0-16,-2 1 0 0,2-2 0 0,-2 1 0 15,1 1 0-15,-2-2 0 0,0 2 0 0,0-1 0 16,5 5 0-16,-4-2 0 0,1-3 0 0,-2 3 0 16,0-2 0-16,1 1 0 0,1-2 0 0,-1 1 0 15,-1 0 0-15,3 1 0 0,-4-1 0 0,2-1 0 16,-2 3 0-16,0-2 0 0,2 1 0 0,-2-3 0 0,5 2 0 16,-6 2 0-16,3-1 0 0,-1-1 0 15,0-1 0-15,4 1 0 0,-4 0 0 0,0 0 0 16,2-1 0-16,-1 3 0 0,6 0 0 0,-6-2 0 0,2 1 0 15,1-1 0-15,-3-1 0 0,2 2 0 0,-3 0 0 16,8 2 0-16,-7-1 0 0,2-2 0 0,0-1 0 16,3 6 0-16,-5-4 0 0,1-1 0 15,3 2 0-15,1 0 0 0,-5-1 0 0,1 0 0 0,1 2 0 16,-1-2 0-16,1 2 0 0,0-1 0 16,-3 0 0-16,1 3 0 0,2-5 0 0,-3 6 0 0,4 0 0 15,-4-2 0-15,3 0 0 0,-4-3 0 0,2 4 0 16,-2-5 0-16,1 3 0 0,5 3 0 0,-6-5 0 15,3 0 0-15,-2 0 0 0,0-1 0 0,-1 2 0 16,2-2 0-16,0 1 0 0,-2 1 0 0,1-3 0 16,-1 3 0-16,0-2 0 0,2 0 0 0,-1 0 0 15,1-1 0-15,1-1 0 0,-3-1 0 0,1 2 0 16,3-6 0-16,-2 6 0 0,-2-5 0 0,3 0 0 16,-4-2 0-16,4 4 0 0,-7-6 0 0,7 4-5 15,-3-4-128-15,-4 0-34 0,0 0-38 0,0 0-41 16,13-7-43-16,-12 2-52 0,-1 5-52 0,0-8-70 15,-1 2-74-15,-1-3-365 0,-4-2-978 0,1 1 433 16</inkml:trace>
  <inkml:trace contextRef="#ctx0" brushRef="#br0" timeOffset="17666.91">6737 11586 347 0,'-5'-1'351'0,"-1"-1"-18"16,2 0-6-16,0 0-10 0,0-1 2 0,4 3-1 15,-9-3-7-15,9 3 8 0,-5-2-21 0,5 2-8 0,-5-1-9 16,5 1-15-16,0 0-10 0,-5-2-12 0,5 2-3 16,0 0-17-16,0 0 0 0,0 0-3 15,0 0-16-15,0 0-3 0,0 0-7 0,0 0-16 0,15 8-11 16,-11-5-11-16,5-1-15 0,4 2-14 0,0-1-17 16,-1 1-7-16,7 1-2 0,2 1-9 0,-2-2-14 15,8 3-4-15,-5-2-10 0,7 1-10 0,-1 2 0 16,-7-4-16-16,-1 2-15 0,6 4-18 0,-7-4-3 15,-3 1-10-15,1-2 18 0,0 2-8 0,-7-2-12 16,1-1-9-16,-3-1-5 0,-3 2-12 0,0-2-10 16,2 0-8-16,-4-1-13 0,0 0-21 0,-3-2-31 15,0 6-39-15,0-6-45 0,0 0-46 0,-4 3-32 16,4-3-48-16,0 0-47 0,0 0-60 0,0 0-67 0,-12-6-282 16,10 1-848-16,2-2 375 0</inkml:trace>
  <inkml:trace contextRef="#ctx0" brushRef="#br0" timeOffset="18066.18">7182 11430 30 0,'-4'-11'395'15,"1"2"4"-15,1 0 10 0,-3 0 9 0,1 0-6 16,-1 2-10-16,1-2-12 0,-1 4-20 0,4-2-21 0,-2 1-23 16,-1 4-23-16,3-3-21 0,1 2-21 0,0 3-19 15,-4-7-16-15,4 7-15 0,-4-3-19 0,4-1-15 16,0 4-10-16,0 0-10 0,-1-3-5 0,1 3-4 15,0 0-13-15,0 0-3 0,0 0 7 0,-4-4-20 16,4 4-18-16,0 0 13 0,0 0-16 0,0 0-6 16,0 0-5-16,0 0-9 0,5-7-6 0,-1 4-7 15,-4 3 3-15,3-4-15 0,-2 1-3 0,4 0-10 16,-2 0 5-16,-1 1-8 0,2-1 2 0,0 0-12 16,0-2 0-16,-2 2-7 0,2 0 2 0,-1-1-2 15,-3 4-4-15,5-3-6 0,-4 1 4 0,-1 2 3 0,0 0-6 16,0 0-3-16,0 0 9 0,4 8-17 15,-4-2 0-15,-1 1 0 0,-2 3 0 0,2 0 0 16,-2 6 0-16,1 2 0 0,-1 0 0 0,-1 2 0 0,3-2 0 16,-4 10 0-16,5-3 0 0,0 0 0 0,-1-3 0 15,1 2 0-15,1-3 0 0,-1 4 0 0,4-6 0 16,-3 0 0-16,0-2 0 0,2-1 0 16,-2 0 0-16,2-3-127 0,-1-1-269 0,-1-2-107 0,1 2-140 15,-1-6-444-15,-1-1-1179 0,0-1 522 0</inkml:trace>
  <inkml:trace contextRef="#ctx0" brushRef="#br0" timeOffset="19217.04">7688 11978 52 0,'4'-2'311'0,"-2"-2"-11"0,1 0-9 16,-2 1-9-16,0-1-11 0,1 0-8 0,-1 0-5 16,0-2-9-16,1 1-8 0,-1 0-1 0,0 1-3 15,-1-1 0-15,-1-1-4 0,0 0-10 0,1 1-2 16,-2 0-9-16,0 0-6 0,-2 0-6 0,0 0-8 15,-1 0-9-15,-3 1-9 0,2 0-13 0,-3-1-6 16,0 4-8-16,-2-1-8 0,-1 1-7 0,3 4-9 16,-5 0-4-16,1 2-5 0,-1 4-4 0,4 1-3 15,-4 1-9-15,1 2-4 0,2 3-8 0,0-1-7 0,5 3-5 16,-3 0-11-16,5 0-10 0,0 3-2 0,4-3-2 16,-1 1-4-16,4-5-8 0,2 4-1 15,2-2-7-15,1-2 0 0,1-4-9 0,-3 2 6 16,6-6-5-16,3 4-4 0,-3-5 1 0,1-3 0 0,1-2-5 15,2 0-4-15,2-4-2 0,-1-3 8 0,-2 0-2 16,2-4-1-16,-5-1-2 0,3-2-2 0,1-6 12 16,-3 6-12-16,1-8-2 0,0-3 3 0,-4 1 6 15,2-3 12-15,-6-1 1 0,3-2-5 0,-4-1 5 16,2-2-6-16,-5 1 4 0,1 0-1 0,-2 0 9 16,-1 4 4-16,4 3 9 0,-4 7 9 0,0 3 8 15,0 2 1-15,-1 2 6 0,1 3-4 0,0 0 0 16,-3 2-35-16,6 2-32 0,-6-2 0 0,3 6 0 15,0 0 0-15,0 0 0 0,0 0 0 0,0 17 0 16,3-6 0-16,-3 6 0 0,1 1 0 0,3 8 0 16,-3 2 0-16,3 0 0 0,0-1 0 0,-2 2 0 15,2 0 0-15,1 0 0 0,2 0 0 0,-1-2 0 16,0 1 0-16,2-3 0 0,0 4 0 0,-1-5 0 0,1-6 0 16,2 4 0-16,-1-5 0 0,0-2 0 15,-3-5 0-15,2 0 0 0,1 1-5 0,1-5-221 16,-2 0-48-16,1 0-51 0,2-2-50 0,-3-2-50 0,-3-1-56 15,3-1-64-15,-8 0-378 0,10-3-999 0,-5 0 442 16</inkml:trace>
  <inkml:trace contextRef="#ctx0" brushRef="#br0" timeOffset="20032.93">7959 11487 176 0,'-6'-6'355'0,"-1"-1"-11"0,-1 1-17 0,-2 0-15 0,1 0-11 0,-1 0-13 16,-1 0-11-16,-1 0-10 0,-1 3-11 0,1-1-8 16,-5-1-4-16,-1 0-10 0,3 1-3 0,-3 0-11 15,0 1-5-15,5 0-9 0,-6-1-8 0,1 4-4 16,-1 2-5-16,2-2-8 0,-2 5-6 0,5-5-6 16,-4 2-12-16,-1 0-1 0,1 2-19 0,0 1 3 15,0 2-19-15,-1 0-3 0,0 4-5 0,2 1-9 0,0 1-2 16,-3 5 1-16,2 0-7 0,-1 2-11 0,8-3-9 15,0 0 9-15,-5 5-5 0,3 0-1 16,3 1 1-16,1 0 1 0,0 2-7 0,1-6-2 16,1 4 1-16,-1 3-9 0,3-3 0 0,1 2-2 0,1 0-9 15,2-7-2-15,-1 1 0 0,-1 6-3 0,3-6-3 16,0 2-31-16,0-3-14 0,0 2 0 16,1-1 0-16,3 3 0 0,-3-3 0 0,6-3 0 0,-2 0 0 15,0 4 0-15,0-4 0 0,4 2 0 0,-1-2 0 16,-2 1 0-16,6 0 0 0,-3 1 0 0,5 5 0 15,-2-10 0-15,4 7 0 0,-1-8 0 0,-2 1 0 16,3-1 0-16,1 0 0 0,1-1 0 0,1-4 0 16,0 3 0-16,2-3 0 0,-2 1 0 0,8-3 0 15,0 4 0-15,0-3 0 0,-6-4 0 0,7 2 0 16,-6-4 0-16,9 1 0 0,-3-1 0 0,-6-2 0 16,-2-2 0-16,2 2 0 0,-2-1 0 0,1-2 0 15,-1-1 0-15,-1 3 0 0,-1-5 0 0,0-2 0 0,1 1 0 16,-2 1 0-16,2 0 0 0,-4-4 0 0,2 1 0 15,-2 0 0-15,2 0 0 0,-3-2 0 16,1 0 0-16,-2-2 0 0,6-6 0 0,-6 6 0 16,-3 1 0-16,7-7 0 0,-7 5 0 0,0-7 0 0,-2 6 0 15,5-6 0-15,-8 3 0 0,0 1 0 0,0-7 0 16,-1-1 0-16,-1 8 0 0,-3-8 0 0,-3 1 0 16,-1 1 0-16,2-3 0 0,-5 2 0 0,2-2 0 15,-5 1 0-15,1 0 0 0,-4 0 0 0,-1 1 0 16,1 0 0-16,-5 1 0 0,3 3 0 0,-2-1 0 15,-3 4 0-15,-1 1 0 0,4 5 0 0,-8-3 0 16,1 4 0-16,-3 3 0 0,-1 2 0 0,1 5 0 16,-2 1 0-16,2 0 0 0,4-2 0 0,3 6 0 15,-7 4 0-15,5-2-127 0,-1 8-400 0,5-5-103 16,0 5-522-16,9-2-1247 0,4-4 553 0</inkml:trace>
  <inkml:trace contextRef="#ctx0" brushRef="#br0" timeOffset="22066.28">8756 11918 20 0,'0'0'264'0,"-7"-3"-8"16,3 2-14-16,4 1-12 0,-8-3-4 0,3 2-3 16,5 1-5-16,-10-4-5 0,6 3-8 15,4 1 1-15,-5-2-6 0,5 2-10 0,-5-2-9 16,5 2 5-16,0 0-13 0,-3-2 3 0,3 2-11 0,0 0-4 15,0 0-8-15,-6-2-4 0,6 2-7 0,0 0-5 16,0 0-5-16,0 0-5 0,0 0-4 0,0 0-11 16,0 0-6-16,0 0-5 0,0 0-8 0,0 0-7 15,0 0-4-15,-4-3-10 0,4 3-4 0,0 0-10 16,0 0-2-16,0 0-5 0,0 0-2 0,0 0-1 16,0 0-1-16,20 5-5 0,-13-5-3 0,1 2-1 15,0 0-6-15,5 0-4 0,-1-1-1 0,1 2-2 16,6-2-3-16,-1 3-2 0,2-1-1 0,-1 2-3 15,11-1-1-15,-1 0-3 0,2 1-2 0,1 0 0 16,-3-1-2-16,4 3 3 0,4-1-2 0,15-1-1 16,-1 2-1-16,-13-3 0 0,0 1-1 0,16 2 1 15,1-3-3-15,-2 0 2 0,1 0-5 0,1 0 6 16,3-1-7-16,-1-4 2 0,-2 1 5 0,4 1-5 16,-4-1 1-16,3-1-1 0,4-1-1 0,30-2 0 0,-29 1 3 15,35 0 38-15,0 1 21 0,2 0-2 16,10 1-5-16,0 2-5 0,9-1-5 0,-3 2 0 15,2 6-7-15,-6 0-2 0,7-1-7 0,0 3-4 0,-9 0-4 16,4 2 2-16,-5-1-3 0,-6 1-1 0,-4-1 2 16,1 3 1-16,-7-3-1 0,-6 2 2 15,-20-3 1-15,-2 1-8 0,-3-3 2 0,0 2-5 0,-3 0 0 16,-1-2-3-16,-4-6 3 0,-14 3-1 0,-5-2-3 16,-3 0 0-16,-1-2 1 0,-9 1-2 0,-3-2 0 15,-5-2 7-15,-1 1 17 0,-7-2 3 0,2 2 5 16,-2-2 3-16,-1-1-6 0,-1 2 1 0,0-2 1 15,0 0-5-15,-4 1-6 0,1-1 3 0,-1 4-8 16,4-3-4-16,-4 3-4 0,3-2 0 0,-2-3-5 16,-1 5-2-16,4-3 2 0,-4 3-3 0,2-4 1 0,-2 4-13 15,3-3-3-15,-3 3-10 0,1-3-7 16,-1 3-6-16,0-7-1 0,0 7-7 0,-4-5-3 16,4 5 0-16,-2-5-4 0,-3 2-4 0,1-1-2 15,-1 1-5-15,-2-2 6 0,1 2 2 0,-3-1 1 16,5-1 7-16,-5 0 7 0,0 1 0 0,-3-1 4 15,2 0 1-15,0-1 3 0,-1 0 3 0,1 0 2 16,-7-2 4-16,2 2 3 0,3-2 0 0,-5 0-1 0,2 2 6 16,1-2 12-16,0 2 7 0,0 0 10 15,1-2 8-15,-1 4 5 0,4-3 3 0,-2 4 4 0,2-2 3 16,1 2 8-16,3 0 2 0,-1 0-7 16,0 1 1-16,3 0-7 0,0 1-6 0,0-2 0 15,4 3-8-15,0 0-7 0,-5-2 1 0,5 2 0 0,0 0-2 16,0 0-1-16,0 0-4 0,13 7 2 15,-8-5-4-15,5 2 0 0,-5-1 1 0,6 1-6 0,0 1-1 16,2 3 3-16,1-3 0 0,5 3-4 0,0-1-4 16,-1-2 2-16,0 1-3 0,-1 1-2 0,3 0 1 15,-1-2-8-15,-3 1-7 0,0-1-3 0,2-1 10 16,-6 1 0-16,3 1-2 0,-1-3 11 0,-4 0-9 16,-3 1-3-16,-1-3 2 0,2 0 0 0,-6 2 0 15,5-1 1-15,-6 0 1 0,0 2 2 0,-1-4 12 16,-5 7-14-16,1-1 2 0,-3 2 7 0,-1 0 7 15,0 1-2-15,-1 1 4 0,-1 3-4 0,0 0 6 16,-2 2 2-16,2 4-2 0,-1-2 0 0,4 1-1 16,-3-1 3-16,1-2-5 0,3-1 0 0,-2 2 0 15,2 0-2-15,2-3 8 0,0-3-8 0,1 3 0 16,0-3-15-16,-1 1-18 0,0-1-25 0,0 0-33 16,0-3-31-16,3 0-49 0,-2-1-52 0,0-1-58 15,-3-1-62-15,0-2-71 0,2-1-89 0,4-1-383 0,0 0-952 16,-11-10 423-16</inkml:trace>
  <inkml:trace contextRef="#ctx0" brushRef="#br0" timeOffset="22834.27">14056 12054 143 0,'-6'0'320'0,"-2"1"-21"0,8-1-20 0,-9 1-22 0,0-1-18 0,6 2-19 16,1 1-12-16,2-3 4 0,-5 4-19 0,5-4-15 16,0 8-15-16,0-4-5 0,3 1-6 0,1 0 0 15,-1-1-7-15,0 2 7 0,3-2-10 0,1 2-3 16,-1-3-3-16,3 2-5 0,1-2-8 0,3 0-1 16,0-2-3-16,-2 0-8 0,2-2-6 0,0 4-3 15,0-6-7-15,1 0 3 0,2-2-3 0,-3 0-2 16,0 0-4-16,0-4-3 0,-2 0-7 0,-2 2 0 15,0-1 6-15,-1-2-3 0,-5-1-2 0,1 1-8 16,-2-1-4-16,0-2-4 0,-2 1 0 0,0-2-12 16,-4-1-3-16,0 4-1 0,-3 0-6 0,1 1-2 15,-1 1-3-15,1 1 0 0,-1 0-6 0,-4 4-3 16,6 0-2-16,-6 1-2 0,0 3-4 0,-1 2 0 0,1 1-3 16,-2 2 3-16,2 1-3 0,2 3 5 15,-4 3 0-15,4 2-3 0,0 0 8 0,-1 2 3 16,2 1-4-16,3-1 3 0,1-1-1 0,0 2-2 0,3-1 2 15,-3 2-1-15,4-1 0 0,5 0 5 0,-5 0-1 16,5 0 2-16,3 0-4 0,1-2-1 0,0 1-2 16,0 2 1-16,0-2-1 0,7 0-1 15,-3-3-4-15,6 7 0 0,-3-11-2 0,9 2-1 0,-4-4-5 16,-2 2-1-16,13-5 0 0,0 2-3 0,-4-2-16 16,4-4-12-16,-4-5-26 0,-5 5-20 15,-1-5-26-15,-2 2-27 0,-1-3-25 0,2-4-42 0,-7 0-53 16,1-4-32-16,-3 0-48 0,-3 0-48 0,0-2-51 15,-4-2-391-15,-7-2-876 0,2-5 388 0</inkml:trace>
  <inkml:trace contextRef="#ctx0" brushRef="#br0" timeOffset="23516.69">14496 11648 335 0,'-17'-15'332'0,"3"1"-20"0,-4 2-8 0,-6-2-6 0,-3 1-14 15,0 2 2-15,-2-4 0 0,1 7-4 0,-3 0 2 0,3 0-6 16,-5 1-6-16,1 2-5 0,-3 5-7 0,0-1-3 15,0 4-11-15,-1-1-2 0,4 4-6 16,-2-1-13-16,-1 5-5 0,6 1-12 0,1 5-7 0,-4 1-12 16,5 1-5-16,-2 2-14 0,4 3-13 0,5 0-9 15,-1 6-2-15,1-3-16 0,5 4-11 0,-1 3-8 16,4-1-6-16,0-1-2 0,-1 2-13 0,3-1-9 16,0-2 2-16,2 0-8 0,3 3-13 0,1-2-1 15,-1-1-6-15,5 3 2 0,0-1-13 0,4 1 4 16,1 1-10-16,0-3-22 0,3 0-16 0,3 1 0 15,-2 2 0-15,5-5 0 0,3 0 0 0,1-2 0 16,0 2 0-16,3-2 0 0,4-1 0 0,2-2 0 16,-2-2 0-16,3-3 0 0,3-1 0 0,1 0 0 15,2-6 0-15,1 3 0 0,-2-2 0 0,4-5 0 16,-2 3 0-16,-2-7 0 0,3 5 0 0,1-4 0 16,0-3 0-16,-4 0 0 0,4 0 0 0,-5-2 0 15,3-2 0-15,-2 0 0 0,-1-1 0 0,-3-2 0 0,3-3 0 16,-4 4 0-16,3-3 0 0,-3-2 0 0,1-3 0 15,0 1 0-15,-4-2 0 0,3-3 0 16,-5 1 0-16,3-3 0 0,-2-3 0 0,-1 0 0 0,0-2 0 16,-2 3 0-16,-1-5 0 0,-2 4 0 0,-2-4 0 15,0-3 0-15,-3 2 0 0,-1-2 0 0,-3 3 0 16,-1 0 0-16,-4-1 0 0,-2 0 0 0,-2 1 0 16,-1-1 0-16,0-1 0 0,-7-1 0 0,3 0 0 15,-8 0 0-15,3 1 0 0,-4-3 0 0,1 0 0 16,-6-2 0-16,1 2 0 0,-5 2 0 0,-8-11 0 15,7 15 0-15,-4 0 0 0,0 1 0 0,-4 4 0 16,-13-6 0-16,9 11 0 0,-9-7 0 0,7 10 0 16,3 1-4-16,0 2-443 0,-17-1-109 0,16 6-147 15,0-1-378-15,0 2-1169 0,2 0 517 0</inkml:trace>
  <inkml:trace contextRef="#ctx0" brushRef="#br0" timeOffset="26232.8">15039 11968 194 0,'0'0'237'0,"-6"-2"3"15,6 2 1-15,-4-1-8 0,4 1-4 0,0 0-7 0,-4-3-8 16,4 3-1-16,0 0-1 0,0 0-13 0,-5-3-5 16,5 3-4-16,0 0-1 0,0 0-8 15,0 0-1-15,0 0-2 0,0 0-15 0,-1-4-11 16,1 4-8-16,0 0-11 0,0 0-11 0,0 0-6 0,0 0-13 15,3-4-1-15,0 0 7 0,3-1-4 0,2-2 2 16,7-2-2-16,1-2-5 0,11-4-5 0,-1-3-4 16,1 0-1-16,5-3 2 0,10-7 4 15,7-3 2-15,3 2 6 0,2-2 2 0,27-17-5 0,-2 8 2 16,0 0-4-16,-20 9 0 0,28-8-4 0,2-4-1 16,2 4-3-16,2-2-1 0,-3-2-2 0,4 0-5 15,2 1-7-15,1 0-1 0,3-4 4 0,-2-2-17 16,3 2 2-16,0-5-2 0,0-2-13 0,1 3-4 15,-1-3-4-15,0 4-7 0,-5-3-3 0,-4-1-4 16,-5 3-1-16,-4 2-2 0,4 2-1 0,-8 0 2 16,-22 11-7-16,18-12 0 0,-19 13 0 0,21-15-4 15,-23 15-4-15,-1-1-1 0,-2 1 13 0,3-1-14 16,-5 3-2-16,0-1 4 0,0 1-3 0,1 0-16 16,-2 1 11-16,0 2 0 0,3 0-1 0,-4-3 1 15,3 6 8-15,-3-3-3 0,2 4-1 0,-3-1-8 0,0 5 3 16,0-3-6-16,-12 6 8 0,11-6-3 15,-12 6 2-15,-1 2-2 0,4 0 18 0,-8 1-21 16,4 2 2-16,-2 1 2 0,-2-2-3 0,0 0-3 0,-3 3 3 16,-6 1-7-16,-2 2 8 0,2 0-7 15,-1 0-2-15,0-1-3 0,-4 2 1 0,1-1-1 0,-4 2-1 16,-4-1 1-16,2 0-2 0,0 3 0 0,-1-2 2 16,3 1-3-16,-7 0 3 0,1 3-4 0,-2-2 2 15,-1 1 3-15,2 0-4 0,0 1-1 0,-4 2-7 16,0 0-5-16,-2-6 1 0,2 6-17 0,-7-4-1 15,3 2-4-15,-3 1-3 0,-1-1-4 0,-2 1 3 16,-1 1 1-16,-1-2 6 0,-5-3 2 0,2 4-18 16,-2-2 5-16,-2 1 6 0,1-2 4 0,-4 1 6 15,3-1 6-15,1 0 3 0,-1 0 5 0,-1 1-3 16,2 0 12-16,0-1 9 0,-1 1 10 0,0 0 11 16,-2 0 9-16,3 1 7 0,-1-1 11 0,2-1 3 15,-2 3 11-15,4 1 6 0,2 0-2 0,0-2 7 16,-1 4 2-16,3-2 8 0,-2 3-6 0,5-3 3 15,1 1-5-15,0-1 1 0,7 0-7 0,-11 0-12 16,11 0-5-16,-8 1 1 0,7 1-5 0,1-2-3 16,0 0-11-16,0 0 7 0,11 7-10 0,-1-6 4 15,3 2-1-15,-1-3-5 0,6 1-3 0,1-1-2 16,0 0 9-16,2 2-10 0,0-4-5 0,0 2-1 16,-1-1 2-16,3 2-4 0,-5-1-2 0,2-3 7 15,-2 3-6-15,-1 2-2 0,-2-4-2 0,-4 4 1 16,0-1 2-16,0-1 0 0,1 3-4 0,-5-2-1 0,1 0 8 15,-3 3-2-15,3-1-5 0,0 3-2 16,-4 0 5-16,2 1 0 0,-2 3-1 0,0-2-3 16,-2 4 1-16,-2-1 5 0,0 2 3 0,0 4-9 15,0 0-1-15,-1-1-6 0,-3 1 9 0,0-1 1 0,2 1 4 16,-6 1-3-16,3 1-5 0,1-2 8 16,-1 1-2-16,-3-3-4 0,2 1-3 0,-3 2 5 15,3-3 2-15,-3 0-22 0,1-1-19 0,-1 2-15 16,-1 0-40-16,-2-3-42 0,1 2-54 0,3-5-59 0,-2-2-73 15,4 1-69-15,-3-3-59 0,2 1-91 0,-2-4-357 16,4-2-971-16,5-1 430 0</inkml:trace>
  <inkml:trace contextRef="#ctx0" brushRef="#br0" timeOffset="26782.88">19977 9438 80 0,'0'0'369'0,"4"0"1"0,-4 0-7 0,4 1 9 0,-4-1-11 16,0 0-6-16,0 0-12 0,0 0-19 15,5-4-17-15,-5 4-16 0,5-7-16 0,-2 1-14 16,-1 1-13-16,3-5-15 0,-1 0-16 0,0-2-14 0,2-4-19 16,0 0-9-16,-1-2-15 0,4-4-17 15,-4-4-9-15,0-3-16 0,0-1-10 0,1-1-6 0,-1 3-12 16,0-2-7-16,-3 3-9 0,-1-2-7 16,-1 3-6-16,-3 1 3 0,1 6-6 0,-1 1-3 0,-2 2-2 15,2 1 1-15,-1 3-2 0,0 3-1 0,0 0-9 16,0 1 5-16,2 1 0 0,-1 5-21 0,3 2 1 15,-6-1-4-15,6 1-3 0,0 0-5 16,-9 9 1-16,6-3 0 0,1 2-1 0,2 4 6 0,-2 1-4 16,4 4 6-16,-2 2 14 0,2-1-2 0,1 10-1 15,2-5 4-15,-1 3 1 0,2 1 1 0,-1 4 5 16,0-4-5-16,-2 2-2 0,2-2 1 16,1 4-7-16,-1-2 0 0,2-3-8 0,-1 0-1 0,1 0-3 15,-1-1 6-15,0-6-6 0,-1-1-7 0,3-1 2 16,1 2 4-16,1-3-5 0,2-2-3 0,-2-1-6 15,4-2 4-15,-2-2-14 0,3-2-10 0,-2-2-13 16,5-1-14-16,-7-1-18 0,1-2-22 0,2-2-26 16,-1-1-31-16,3-4-23 0,-6 2-39 0,-1-1-50 15,1-4-48-15,-2 0-41 0,-8-1-40 0,0 0-49 16,-2-6-55-16,-7-2-322 0,-3 1-874 0,-1-6 387 16</inkml:trace>
  <inkml:trace contextRef="#ctx0" brushRef="#br0" timeOffset="26982.91">19901 9179 306 0,'-7'-3'403'0,"3"1"19"0,-1 0 12 0,-2 1-6 16,7 1-31-16,-7-3-28 0,7 3-36 0,-4-2-29 16,4 2-23-16,0 0-26 0,8-5-16 0,2 2-25 15,0-1-18-15,3 3-24 0,9-3-15 0,1 1-17 16,5-4-23-16,0 4-30 0,2 0-31 0,-2-2-39 15,-3-1-48-15,3 1-67 0,-7 2-58 0,-2-3-46 16,-9 2-61-16,-1 2-70 0,0 1-375 0,-5-1-766 16,-4 2 339-16</inkml:trace>
  <inkml:trace contextRef="#ctx0" brushRef="#br0" timeOffset="27615.89">20214 8679 78 0,'-13'-12'328'0,"0"2"-6"15,-2 0-12-15,-2 1-13 0,2 2 1 0,-3 3 0 16,-1-1-16-16,0 3 3 0,1 0-4 0,-5 4-1 15,-4 1-6-15,-1 3 3 0,-3 3-12 0,7 3-3 0,-6 1-13 16,1 1-10-16,5 3-9 0,-3 1-18 16,0 1-11-16,1 1-8 0,4 1-8 0,1 2-14 0,-1 2-11 15,5 1-5-15,-3 2-6 0,6-3-8 16,0 4-13-16,4-3-6 0,2 2 1 0,3 1-5 16,1 1-12-16,3 3-6 0,1 1-4 0,3 2-5 0,0 0-11 15,4 0-8-15,7 8-5 0,-3-12-5 0,7 12-8 16,-5-10 6-16,2-2-16 0,-1 1-7 0,11 8 5 15,-10-10-9-15,7-2-5 0,-1 2 5 0,1-5-8 16,3 2 1-16,-1-5-24 0,1 2-10 0,2-5 3 16,-5 1-5-16,6-2 2 0,-2-2-1 0,3-3-7 15,-2-1-1-15,2-2 0 0,-3-5 2 0,3 0 3 16,2-3-3-16,-2-1 0 0,3-2 8 0,3-1-5 16,-6-4 5-16,2-1 1 0,-1-1-9 0,1-2 12 15,1 1 0-15,-3-4-3 0,1 0 6 0,0-1 0 16,1-1-2-16,-2 0 4 0,2-3 9 0,0-1 1 15,-3-1 4-15,-1-2 4 0,-1 0 6 0,0-4 0 16,-3-2 7-16,1 3-2 0,-3-5 0 0,-2-1 0 16,-1 0-7-16,-4 2 14 0,-2-5-4 0,-2-2 5 15,-4 3-1-15,-1-15-22 0,-3-2-16 0,-4 3 0 0,-1 12 0 16,-8-12 0-16,-1 16 0 0,-1-1 0 16,-5 1 0-16,-9-11 0 0,5 13 0 0,-5 2 0 15,-10-5 0-15,8 9 0 0,-1 2 0 0,-14-7 0 16,-1 7 0-16,-5 2 0 0,2 4 0 0,-3 2 0 0,-2 3 0 15,0 2 0-15,3 2 0 0,-4 5 0 16,2 0-281-16,13 4-174 0,-9 3-125 0,8-1-567 16,6 0-1240-16,-2 2 549 0</inkml:trace>
  <inkml:trace contextRef="#ctx0" brushRef="#br0" timeOffset="29733">19449 3880 84 0,'0'0'255'0,"0"0"-16"0,0 0-10 0,0 0-3 0,0-6-9 15,0 6 0-15,0 0-4 0,0 0-5 16,0 0-5-16,0 0-11 0,0 0-6 0,4-3-16 16,-4 3-13-16,0 0-14 0,0 0 4 0,0 0-9 0,0 0 11 15,0 18 1-15,-2-8 0 0,4 7-3 0,-4 2-3 16,0 6-3-16,4 5 0 0,-4 1-3 0,6 5-5 16,-4 11-2-16,-2-11-4 0,0 13-5 0,4 1 1 15,0 0-5-15,-1-1-7 0,2 5-8 16,2-1 0-16,6 3-8 0,-4 0-5 0,7 0-2 0,-1 1-10 15,2 2 2-15,1-1-3 0,8 21-6 0,-6-26-3 16,0 3-5-16,5 2 0 0,6 20-1 0,-10-23-3 16,9 24-1-16,-11-22 6 0,10 21-1 0,-3 1 13 15,-8-21-1-15,8 22-3 0,4 0-10 0,-15-25 2 16,12 24-9-16,-10-23 3 0,2 4 13 0,11 23-11 16,-7 0 0-16,-8-24 5 0,8 23 17 0,-3-1 23 15,-1-1-17-15,-7-25-8 0,4 4-1 0,3 24-8 16,-1-4-10-16,-7-21 2 0,12 23-4 0,-10-25-3 15,8 25-2-15,-10-24-5 0,9 25-6 0,-4-25-6 16,0 2-25-16,4 20-12 0,-4-25 0 0,4 0 0 16,-1 3 0-16,-2-1 0 0,4 0 0 0,2 1 0 0,-5-1 0 15,2 0 0-15,-1-4 0 0,-1 1 0 16,1 0 0-16,-2-7 0 0,-2-2 0 0,-1-11 0 16,-3 1 0-16,-2-2 0 0,0-4 0 0,-1 0 0 15,2-1 0-15,-7-9 0 0,2 3 0 0,-1-6 0 16,-1-2 0-16,-1-4 0 0,0 1 0 0,2-2 0 15,-2 2 0-15,-2-4 0 0,2-2 0 0,0 3-2 16,0-7-17-16,-1 9 0 0,1-6-3 0,0-3 0 16,-1 10 7-16,0-7-2 0,1-3-5 0,-2 5 4 15,2-5 8-15,2 8 3 0,-2-8-6 0,1 7-2 16,0-2 4-16,-1-5 6 0,4 4-5 0,-4-4 9 16,5 6-5-16,-5-6-5 0,8 4 8 0,-6-3-4 15,-2-1 2-15,5 4 0 0,-1-1-7 0,-4-3-1 0,9 3-3 16,-9-3 3-16,5 4-8 0,-5-4-3 0,9 0-16 15,-9 0 5-15,0 0-8 0,0 0 8 16,9 1-4-16,-9-1 6 0,0 0 0 0,9 1 4 16,-9-1 1-16,5 1 4 0,-5-1 0 0,6 5 10 0,-3-1 0 15,-3-4 2-15,5 9 1 0,-2-2 0 0,-2 0 1 16,3-2-3-16,-3 4 2 0,3-1 6 0,0 1-3 16,-2-1 2-16,2 0-11 0,0-1-9 15,0-2-30-15,-3 0-17 0,3 2-20 0,-1-5-28 0,-3-2-28 16,6 6-37-16,-3-3-41 0,-3-3-39 0,0 0-41 15,0 0-53-15,0 0-59 0,10 0-67 0,-10 0-275 16,0 0-824-16,0 0 365 0</inkml:trace>
  <inkml:trace contextRef="#ctx0" brushRef="#br0" timeOffset="30132.18">20353 8292 179 0,'-9'-4'342'0,"-2"-1"0"0,2 3-9 16,2-1-17-16,0-1-12 0,2 1-16 0,3 1-18 15,2 2-16-15,-9-4-22 0,9 2-18 0,0 2-24 16,-2-3 4-16,2 3-4 0,0 0-1 0,0 0 4 16,0 0-7-16,0 0-4 0,0 0-2 0,0 0-3 15,0 0-7-15,0 0-2 0,0 0-1 0,0 0-4 16,0 0-1-16,11 8-10 0,-9-5-7 0,-1 1-3 15,6 0-9-15,-3 0-10 0,1 1-3 0,0 3-5 16,4-1-5-16,2-2-13 0,-1 4-6 0,0-1-12 16,4 6-5-16,0-3-4 0,0 3-7 0,3-1-8 15,-1 0-2-15,-1 2-7 0,1-1-6 0,0-3-6 16,-1 0-2-16,-2 2-3 0,3-2 2 0,-6 2-9 16,2-6-1-16,-2 0-5 0,-1 1-4 0,-1-1 1 15,3-1-3-15,-6-2 3 0,-1 0-5 0,3 1 1 16,-5-3-1-16,2 2-10 0,1-1-4 0,-5-3-14 0,3 5-10 15,-3-5-23-15,2 2-32 0,-2-2-40 16,0 0-44-16,0 0-56 0,0 0-33 0,0-14-68 0,-1 10-48 16,1 4-60-16,-1-11-46 0,-1 0-348 0,2 1-896 15,2-4 397-15</inkml:trace>
  <inkml:trace contextRef="#ctx0" brushRef="#br0" timeOffset="30449.73">20771 8158 87 0,'1'-10'332'16,"4"0"5"-16,-5 2-7 0,0 0 11 0,1 3-1 16,2-2-7-16,-3 0-18 0,1 1-16 0,-1 1-11 15,0 1-3-15,3 0-5 0,-3 1-7 0,0 3-3 16,0 0-10-16,-3-5-15 0,3 5-6 0,0 0-5 16,0 0-12-16,0 0-6 0,0 0-12 0,0 0 8 15,-14 7-2-15,11-2-6 0,-3 3-5 0,1-1-5 16,-4 4-3-16,3 1-6 0,-2 2-9 0,-3 4-10 15,3-1-10-15,-5 5-8 0,3 2-7 0,-1-6-15 16,3 0-9-16,-1 5-81 0,0 1-36 0,1 0 0 16,3-6 0-16,0 0 0 0,0 0 0 0,1-1 0 15,2-2 0-15,0-4 0 0,1-1 0 0,-1 0 0 16,2-2 0-16,0-1 0 0,0-3 0 0,0-1 0 16,0 2 0-16,0-5 0 0,3 3 0 0,-3-3 0 15,0 0-100-15,0 0-239 0,7-12-80 0,-7 12-118 16,1-12-125-16,-2 6-361 0,1 6-1108 0,1-14 492 15</inkml:trace>
  <inkml:trace contextRef="#ctx0" brushRef="#br0" timeOffset="33868.65">11537 7435 203 0,'0'-6'444'0,"2"0"14"0,-1 1-4 16,0-1-2-16,-1 2-10 0,1 1-25 0,-1 3-27 16,0-6-36-16,0 6-35 0,0 0-33 0,0 0-23 15,0 0-22-15,0 0-13 0,0 0-18 0,0 19-19 16,-1-9-19-16,-1 1-18 0,0 0-12 0,0 0-18 15,-2 2-12-15,3-2-9 0,1 1-12 0,0-2-9 16,0 2-9-16,1-6-5 0,-1 0-4 0,1 1-7 16,3-3-3-16,-3-1-3 0,1 1 6 0,1-3-3 15,-3-1 6-15,8-8 5 0,-7 5 19 0,3-3-17 0,-2-3 11 16,-1 3 4-16,0-8-2 0,0 4-12 16,-3-1 17-16,-2-5-8 0,3 1-6 0,-6 2-9 0,-2-3-4 15,-2 4 14-15,-2-2-15 0,7 5-7 0,-6-1 6 16,-1 4-24-16,-2 1 6 0,-3-1-1 0,-1 5-2 15,2 1-5-15,-4 7 7 0,0-3-37 0,3 7 0 16,-7 1 0-16,3 6 0 0,2-1 0 0,-1 3 0 16,3 1 0-16,4 0 0 0,-2 3 0 15,5 3 0-15,4 3 0 0,-1-4 0 0,8 1 0 0,0 0 0 16,1-1 0-16,8 1 0 0,0-4 0 0,4 1 0 16,2-1 0-16,7-3 0 0,-3-2 0 0,8 0 0 15,-3-5 0-15,6 1 0 0,-4-5 0 0,5-3 0 16,-4-1 0-16,0-4 0 0,4 1 0 0,-11-4 0 15,0-2 0-15,0 1-31 0,-5-6-189 0,2 1-41 16,-2-3-67-16,-4-1-54 0,-2 1-60 0,-2 1-64 16,-1-5-77-16,-5 3-324 0,-1-4-982 0,-1 7 435 15</inkml:trace>
  <inkml:trace contextRef="#ctx0" brushRef="#br0" timeOffset="34515.86">11735 7229 114 0,'-11'-14'353'0,"-2"0"-12"0,-1 1-12 0,0 0-10 0,1 4-4 0,-5-2-6 15,0 2-13-15,1 0-6 0,-3 0-2 0,-7 1-9 16,7 2-6-16,-3 2-13 0,-5-1-7 0,0 1-28 16,1 4-7-16,-4 2-7 0,2 2-7 0,1 2-7 15,-2 2-8-15,1 2-9 0,1 1-7 0,1 4-13 16,2 2-11-16,2 2-6 0,-2 3-7 0,4-2-14 16,-2 2-9-16,3 0 0 0,0 1-9 0,1 2-3 15,-2-3-6-15,3 4-7 0,4 2-6 0,-1-1-12 16,3-2-2-16,1 2 0 0,2-1-6 0,3 2-7 15,0 1-3-15,5 3-1 0,1-4-8 0,1 1 1 16,3 2-3-16,1-5 0 0,3 3-7 0,-3-2-4 16,8 1-3-16,1-2 1 0,0 1-10 0,3 0-1 15,1 0 2-15,-3-3-2 0,7-3 5 0,-1 1-7 0,5-3 2 16,-2-1-1-16,3-2-7 0,1 0 7 16,3-5-1-16,0 1-6 0,-2-3-1 0,6-2 4 15,-1-2-7-15,-1-2 2 0,4 1-4 0,-1-5 5 0,0-1-3 16,0-1 1-16,-2-1 0 0,2-3-1 0,1 0-4 15,-5-4 5-15,0 0-2 0,-2-4 1 16,1-1 1-16,-3 2 2 0,-2-4-4 0,2-1-1 16,-5-3 5-16,0 1-12 0,-1-1 18 0,-3-4 6 0,0-2 4 15,-2 0 0-15,-1 0-2 0,0 2 7 0,-4-6-3 16,0-3-26-16,-3 6 0 0,1-1 0 0,-5 3 0 16,-1-5 0-16,-4 4 0 0,0-4 0 0,-4 5 0 15,-1-3 0-15,-6 0 0 0,-1-2 0 0,-1 4 0 16,-3-2 0-16,-3-1 0 0,-3 3 0 0,-1 3 0 15,-4-3 0-15,-1 5 0 0,-4 2 0 0,-13-5 0 16,-2 4 0-16,12 7 0 0,-12 1 0 0,6 5 0 16,-12 0 0-16,-1 1-1 0,0 0-426 0,-8 8-141 15,4 0-143-15,6 4-370 0,-1-1-1171 0,2 2 518 16</inkml:trace>
  <inkml:trace contextRef="#ctx0" brushRef="#br0" timeOffset="37267.01">5531 7069 183 0,'0'0'262'0,"-9"-3"-1"0,9 3-8 0,0 0-12 0,0 0-7 16,-5-2-11-16,5 2-11 0,0 0-6 0,0 0-16 15,0 0-9-15,0 0-7 0,0 0-5 16,0 0 4-16,0 0-3 0,0 0 1 0,0 0-6 0,0 0-3 16,0 0 8-16,0 0 7 0,0 0 1 0,0 0 0 15,0 0-1-15,0 0-5 0,0 0-4 0,0 0-11 16,20 5-7-16,-14-3-5 0,2-2-7 0,4 3-10 16,-1-2-8-16,-1 2-11 0,3 0-9 15,5-1-9-15,0 2-10 0,1-2-9 0,-1 1-5 0,5 0-8 16,5 3-11-16,0-1 1 0,-1 0-7 0,0 2-4 15,-7-2-6-15,11 0-1 0,-2-1-3 0,-2 3-1 16,0 2 2-16,1-1-9 0,0 2 0 0,-1-2-4 16,4 2-1-16,-3-1-6 0,1 0 1 0,1 3 1 15,-1-5-2-15,1 3 0 0,2-3 2 0,-2 1-3 16,5 0-3-16,-3 0 0 0,1-1-3 0,4-1 3 16,-3 0-1-16,1-1 0 0,1 1 3 0,0-3-2 15,-2 0-3-15,3-1 4 0,0 2-3 0,0-4 1 16,-1 1-2-16,1-1-3 0,3-1 3 0,-3 0-2 15,16 1 1-15,1 0-1 0,6-1 0 0,2-2 4 16,4 4-4-16,32 4 3 0,-2 0-4 0,1 1 3 16,-1 1 2-16,4 2-4 0,-2 0 1 0,3 3 4 15,-1 2-6-15,-3-7 1 0,-1 6 0 0,1-1 1 16,-5-3 1-16,-27 1-3 0,26 1 3 0,-25-3-3 16,26 5 2-16,-28-4 0 0,0 0 0 0,1 0 0 15,-1 0 2-15,4 0-2 0,-3 0 0 0,3 0 1 16,-3-1 1-16,0 0 0 0,22 7-3 0,-23-6 8 15,-4-2-5-15,4 3-4 0,0-7 1 0,-2 3-3 16,0-2 2-16,-1 2 3 0,1-3 1 0,-1 0-3 0,-6-2 0 16,-4-1-1-16,-11 2 5 0,0 0-2 15,-4-2-1-15,3 2-2 0,-1-2 1 0,0-2 3 0,2 5-5 16,-4-3 5-16,1 0-3 0,-1 5 3 0,3-9-7 16,-3 2 9-16,1 0-4 0,-1 2-1 0,0-1-1 15,1 2 7-15,-2-3-5 0,1 1-4 0,3 2 0 16,-1-1 1-16,13 2 2 0,-13 1-4 15,3-2 5-15,-2 2-1 0,13 3 0 0,-1-4 4 0,-14 1-7 16,17 4-1-16,0-3 3 0,-2 0 3 0,-12-3-2 16,13 6 2-16,-13-3-2 0,12 1-3 0,-13-2 6 15,-1 2-3-15,-2-2 3 0,-3-1-6 0,4-1 3 16,-5 0 2-16,0 1-5 0,-1-1 5 0,-11-1 0 16,3 2 0-16,-4-1 1 0,2-1-3 0,-6-1 7 15,-2 1 4-15,-3-2 5 0,0 2 3 0,-3 0 7 16,-2 0 0-16,2-1 6 0,-7 1 3 0,8 0-4 15,-8 0-1-15,0 0 0 0,6 1-6 0,-6-1-4 16,0 0-2-16,3-4-7 0,-3 4-3 0,0 0-5 16,0 0-3-16,-12-6-3 0,9 5-6 0,3 1 0 15,-10-5-4-15,4 3-1 0,3 1 0 0,-4-2 6 16,1 2-6-16,-2-1 5 0,2-2-1 0,-2 0 2 16,0 0 2-16,-2-1 1 0,1-1 2 0,-1-1-5 15,-3 1 3-15,3-3 3 0,-4 0 5 0,-1-2-7 16,-2 0-1-16,2 0 4 0,-2-2 3 0,2 1-7 15,-1 2 7-15,0-3-2 0,-1 2-2 0,2-1-2 16,-3 1 2-16,1 0 0 0,2 0 8 0,-2-1 5 16,2 2-3-16,-2 1 6 0,1 0 3 0,2 2 5 15,-3-1 5-15,3 1 3 0,1 3 6 0,2-1 1 0,-1 0-3 16,1 0-1-16,-1 3 3 0,2-2-13 0,1-1-2 16,0 3-1-16,4 0 2 0,-4 0-2 15,4 1-1-15,0 0-5 0,-2 1 5 0,7 0-9 16,-10-1-2-16,6-1-4 0,4 2 3 0,-6-2 2 0,6 2 1 15,0 0-4-15,-8 0 0 0,8 0 0 0,0 0 4 16,0 0-9-16,-7 0-4 0,7 0-14 0,0 0-22 16,0 0-32-16,-8-1-47 0,8 1-72 15,-6-1-98-15,6 1-116 0,-12-2-134 0,6 1-449 0,-7-2-1068 16,-3-3 473-16</inkml:trace>
  <inkml:trace contextRef="#ctx0" brushRef="#br0" timeOffset="37998.96">10686 7450 28 0,'0'0'360'0,"-2"-7"-5"0,2 3-7 0,0-3 4 16,-3 3-1-16,2 0-11 0,-1-1 1 0,1 0 2 0,1 5-14 15,-1-7-2-15,0 5-9 0,1 2 1 0,-3-6-14 16,3 6-17-16,3-6-18 0,-3 6-5 0,0 0-31 16,-3-3-20-16,3 3-22 0,0 0-18 0,0 0-22 15,0 0-9-15,0 0-21 0,0 0-9 0,0 0-11 16,6 12-10-16,2-6-2 0,0 4-12 0,2 0-12 15,4 3-5-15,0 1 0 0,8 2-8 0,2-1-17 16,0 2 6-16,7-1-2 0,-3 1-5 0,-1-6 12 16,1 2-30-16,2 1 7 0,-1 1-1 0,-3-4 0 15,-1 3-4-15,-6-6-3 0,-2-2-6 0,-2 0 14 16,-5 0-15-16,-2-5 13 0,-3 1-13 0,3 1-1 16,-3 1 3-16,-1-2 0 0,-3-1-4 0,-1-1 4 15,0 0 2-15,0 0-3 0,0 0-3 0,0 0 2 16,-13 1 0-16,6 1-1 0,-1-2-2 0,-1 1 0 0,-1 1-1 15,1 1 1-15,-1 3-6 0,-4-3 5 16,-3 4-2-16,3 3-1 0,-4-2 0 0,4 2 3 16,-3 4-8-16,-2 1 5 0,3-3-1 0,0 0 2 0,3 0 2 15,-2 2-5-15,4-2 4 0,-6 1-2 0,4-1 1 16,4-2-10-16,-1-2 11 0,5 0-10 0,-3 1 5 16,1-1 2-16,0-1 2 0,3-2-3 0,-1-1 6 15,4 0-4-15,-3 1-1 0,0-3-1 0,4-2-6 16,-4 4-8-16,4-4-5 0,-3 2-25 0,3-2-13 15,0 0-28-15,-7 1-57 0,7-1-65 0,0 0-72 16,-1-7-69-16,1 7-86 0,0-7-121 0,0 1-371 16,1 2-1004-16,2 1 445 0</inkml:trace>
  <inkml:trace contextRef="#ctx0" brushRef="#br0" timeOffset="38148.94">10994 7993 3512 0,'1'4'348'0,"2"-1"-98"0,-3 1 39 0,3-2 28 0,-3-2-5 16,2 2-24-16,-2-2-43 0,4 4-41 0,-4-4-37 16,0 0-18-16,6 2-19 0,-6-2-45 0,0 0-57 15,0 0-86-15,0 0-107 0,13-4-117 0,-13 4-154 16,5-4-462-16,-1 2-971 0,-1-3 430 0</inkml:trace>
  <inkml:trace contextRef="#ctx0" brushRef="#br0" timeOffset="40182.75">11733 4331 140 0,'-4'-7'216'15,"0"-1"-7"-15,0-1-3 0,2 2-5 0,-2-2-5 16,3-3-4-16,-2 1-4 0,3-1-6 0,3 1-8 15,-6-2 6-15,3-2-6 0,0-1-3 0,3 3 8 16,-2 2 0-16,-1-1 2 0,5 1-4 0,-4-1-15 16,2 2-1-16,-2 1 8 0,-1 3-3 0,4 0-2 15,-4 0-6-15,4 3-9 0,-4-1-18 0,0 0-4 16,0 4-13-16,0-5-16 0,0 5-6 0,0 0-12 16,0 0-3-16,-1 14-5 0,-2-3 3 0,3 5-8 15,0 2 9-15,0 8-1 0,0 1-2 0,0 2-1 16,0 3 2-16,-1 2-5 0,1 1-1 0,0 14-9 15,1-14 1-15,-1 14-5 0,-1 1-4 0,-2 1-4 16,3-1-4-16,-2 2-3 0,0 1-6 0,6 0-2 16,-6-1-4-16,0 3-2 0,-4-2 3 0,5 4-5 15,-2-5 7-15,-2 4-13 0,0 1 1 0,-3-2 0 16,3 2 3-16,-5 0-4 0,1-3 7 0,-5 0 3 16,5 2 6-16,1-3-5 0,-6-1 0 0,5 0 2 0,0 0 1 15,-1-4-3-15,-1 1 2 0,2-4-1 16,1 2 1-16,0 0 3 0,-2 0-2 0,1 0-5 15,-2-2 0-15,3-7-1 0,-2 7 1 0,0 2 3 16,3-12-3-16,2 1-1 0,1 9-1 0,-2-12 1 16,-1 1 2-16,1-1-5 0,1 1 4 0,-3-2 2 15,7 2-2-15,-6-3-4 0,5 0 11 0,-6-1-11 0,3-4-4 16,0 5-1-16,1-5 3 0,-1 1 0 16,1-1-6-16,-3-2 7 0,4-5 0 0,-2 1 3 0,1-4-7 15,2 2 2-15,-1-1-4 0,-1-2 0 0,4 2-4 16,-1-6 2-16,0 7 0 0,-1-6-11 15,0 4 11-15,2-4 0 0,-1-1-5 0,2-1-1 16,-2 3 1-16,2-3-3 0,-1 0-1 0,2 0-3 0,-2-1 4 16,2-2-10-16,-2 0 5 0,0-3-4 0,0-4-11 15,2 9-10-15,-2-5-13 0,1-1-34 0,-1-3-37 16,0 0-41-16,0 0-67 0,0 0-62 0,-8-23-65 16,1 14-89-16,3-3-100 0,-3-3-361 0,-1-4-968 15,-2-4 428-15</inkml:trace>
  <inkml:trace contextRef="#ctx0" brushRef="#br0" timeOffset="41049.47">11788 4139 253 0,'0'0'324'0,"1"-5"5"15,-1 5-21-15,0-4-10 0,0 4 1 0,-4-5-5 16,4 5-3-16,-1-2-9 0,1 2-6 0,0 0-14 16,-3-3-5-16,3 3-14 0,0 0-26 0,-8-2-23 15,8 2-20-15,-12 6-13 0,3 1-13 0,-1 2-10 16,-4 4-11-16,-8 5-4 0,0 4-5 0,3-2-3 15,-6 4-2-15,0 0-9 0,2-1-5 0,4 0-4 16,-3-3-10-16,1 1-4 0,3 0-7 0,1-6-4 16,7-1-5-16,-2-2-4 0,6-4-3 0,-3 1-3 15,5-2-7-15,0-2-1 0,0-2 1 0,3 0-5 16,1-3 4-16,0 0-6 0,0 0-3 0,0 0-4 16,13-9-4-16,-5 2-6 0,2-2 1 0,3-6-1 15,-3 2-5-15,4 0 3 0,4-9-5 0,-4 10-5 16,1-10 4-16,3 1-6 0,-6-1-2 0,4 2 1 15,-3 3-3-15,-3 1 0 0,3 2-2 0,-8 2 6 16,3-1-6-16,2 3-2 0,-5 0 1 0,3 5 0 16,-4-2 8-16,-3 1 5 0,4 2 5 0,-1 0 8 15,-4 2-12-15,0 2-1 0,4-6-5 0,-4 6-5 16,0 0 1-16,0 0 4 0,0 0-4 0,0 0 4 0,10 13-1 16,-10-7-3-16,4 0 2 0,-3 2-2 0,3 2 4 15,4-2-8-15,-6 3 1 16,6-2 2-16,2 5 10 0,-1-5-12 0,1 0-1 0,1 3 2 15,2-1 8-15,-2-1-12 0,2-2 0 0,3 2 1 0,-2-2-8 16,4 2-5-16,-9-5-20 0,9 2-12 0,-4 0-16 16,0-2-16-16,-5-1-21 0,0 1-20 0,1 1-15 15,-1-1-20-15,-5-2-41 0,4 5-29 16,-3-3-30-16,-4 0-34 0,0 6-43 0,-2 0-44 0,0-2-80 16,-4 1-254-16,0 0-766 0,1-1 339 0</inkml:trace>
  <inkml:trace contextRef="#ctx0" brushRef="#br0" timeOffset="43634.75">12179 7256 180 0,'-5'1'225'0,"5"-1"-11"0,0 0-10 0,-5 3-5 16,5-3-6-16,-3 2-7 0,3-2-10 0,-4 2-5 15,4-2-5-15,0 0-8 0,-9 3 0 0,8-1 0 16,1-2 12-16,-9 4-12 0,8-2-6 0,1-2-1 16,-8 4-5-16,3-3-8 0,1 2 5 0,0 0-14 15,-1-1-3-15,0 0-2 0,1 0-5 0,0 1-2 16,2-1-12-16,-2 0-8 0,4-2 0 0,-10 4-11 15,10-4-5-15,-4 2-7 0,4-2-1 0,-4 1-6 0,4-1-5 16,0 0 0-16,-4 3-10 0,4-3-7 16,0 0 1-16,0 0-4 0,0 0 0 0,0 0-1 15,0 0-5-15,12-12-1 0,-5 7 4 0,2-4-9 16,3 3-2-16,1-7-5 0,1 3 3 0,1-4-6 0,7-5 0 16,1 2-1-16,1 1-7 0,0-4 7 15,3 1 3-15,0 1 9 0,0-2 3 0,4 1 1 16,-1-3-3-16,12-8 5 0,-11 8-2 0,10-7 5 15,1 1-1-15,4-1 4 0,-5 1-5 0,4 1 6 0,-6-1-5 16,-8 6 1-16,5 2-5 0,9-11 3 0,-3 2-8 16,1-1-2-16,2 1 3 0,-16 6-10 15,11-6-1-15,0 0-1 0,-11 6-4 0,13-7 2 0,-1 0-8 16,-13 5 4-16,3 1-3 0,7-5-3 0,4-3 4 16,1 3 14-16,0-3 2 0,3 5 1 0,3-1-5 15,-2-1-1-15,0 2-3 0,2 1 1 0,0 0-3 16,-2 1-6-16,0 0 4 0,2-1-2 0,4 5 4 15,-9-4-6-15,-9 6 2 0,13-7-1 0,0 2-3 16,-12 7 3-16,11-6-2 0,-1 0-2 0,-14 2 3 16,13-2-7-16,-14 5 4 0,2-2 0 0,3 2-2 15,7-4 1-15,-1-1-2 0,-10 4 0 0,-1 1 3 16,1 0-2-16,2-1 5 0,-3-1 3 0,-2 1 5 16,3 2 5-16,-6-2-1 0,5-3 4 0,-2 1-4 15,-2 3 4-15,1-2-6 0,0 0 0 0,1-1-5 16,2 0 1-16,0-1-3 0,-2 1-3 0,3-3 0 15,9-3-1-15,-9 7-3 0,11-7-4 0,1 0 11 16,-2 0-6-16,-10 8-2 0,9-7-1 0,-8 8-1 16,0-2 2-16,12-5-4 0,-12 6 2 0,2 0-5 0,-2 1 3 15,13-4 1-15,-14 2-3 0,1 0-2 16,13-4 2-16,-16 5 2 0,2 0 0 0,-2-2-3 16,0 1 0-16,0 0 4 0,2 1-3 0,-2-1 0 15,0 0-1-15,0-2-1 0,-2 1 3 0,1 3 1 0,3-3-2 16,-1-1-2-16,-8 3 2 0,10-2-1 0,-5 0 2 15,2-3-2-15,-1 5 1 0,1 0-2 16,0-1 2-16,2-1 0 0,0-1-4 0,8-7 0 0,-10 9 1 16,0 1 1-16,2 0 2 0,-2 2 2 0,2 1-5 15,-1 0 5-15,-1-2-2 0,2 2-5 0,-1 0 4 16,-3-1 0-16,4 1 0 0,0-1 0 0,-1 2-1 16,2-1 7-16,-4 1-10 0,0 0 5 0,-4-1 0 15,2 1 3-15,4-2-6 0,-3 2 2 0,0-1 27 16,1 0-5-16,-1 1-1 0,3-2-5 0,-4-1-5 15,1 0-10-15,3 0-3 0,-1 0-4 0,2 2-1 16,0-1 0-16,0-1-12 0,0 0 10 0,0-1-4 16,-1 1-2-16,0 0-2 0,-2 2 2 15,0-2-2-15,-3 2 0 0,1 0 1 0,-3-1 5 0,4 2-8 16,-5 0 4-16,5-3-1 0,-5 8 1 0,-5-3 1 16,5 1-1-16,-4 5-3 0,-5-3 4 0,5 0 2 15,-2 0-2-15,1 2 4 0,-8 1 1 0,7-3 0 16,-7 4-2-16,2-1 3 0,-1 1 0 0,1 0 1 15,0-2-1-15,-1 4 0 0,-1-3-2 0,0 3-1 16,-1-2-4-16,1 1-2 0,-1 1-2 0,0 1-1 16,0-3-5-16,-2 4 2 0,3-4-3 0,-4 5 4 15,-1-5 1-15,4 5 4 0,-4-1-2 0,3-2 4 16,-3 2 2-16,-1 0 0 0,-3-1 6 0,4-1-1 16,-5 4-1-16,4-4 3 0,-4 0-4 0,0 4-2 15,-1-4-1-15,1 4 5 0,-12-5-5 0,7 3 5 16,0 0-7-16,-8 2 10 0,3-1-3 0,-3 1 2 15,3 0 2-15,-3 0-2 0,-7-1 1 0,1 4 0 16,2-4 3-16,-2 2-1 0,1-2 0 0,-1 0-2 16,-3 1 12-16,4 0 5 0,-1 0 8 0,0-3 4 15,0 2 0-15,-2 4 5 0,3-6 8 0,0 2 1 0,7 0 9 16,-4 0 1-16,3-2 2 0,-1 5 7 16,3-5 0-16,1 3 7 0,3-1-4 0,-2 0-8 15,2-1-1-15,6 2-3 0,-8-2-2 0,8 2-8 16,-8-1-4-16,8 1-8 0,0 0-3 0,-10 1-1 0,10-1-2 15,0 0 0-15,0 0-5 0,0 0 1 16,4 6-1-16,-4-6 1 0,6 5-1 0,-1-2-1 16,3 1-3-16,4-2 2 0,-2 1-5 0,0 2 4 15,3-3-4-15,2 0-2 0,-1 0 3 0,4 0-2 0,1-3 0 16,1 3-3-16,1-1 2 0,-2 0-9 0,-1-1-4 16,0 0 6-16,0 0-4 0,-4 2 3 0,-1-2-2 15,-4-2 1-15,1 2-4 0,-1 0 3 16,-1 0-4-16,-1-1 8 0,-7 1-5 0,8 1 5 15,-4 1-6-15,-4-2 3 0,6 1-1 0,-2 0 4 0,-4-1 2 16,4 3 4-16,-4-3 1 0,5 3-1 0,-4 0 4 16,1 0-1-16,-1 1 0 0,1 2 0 15,-2 0-1-15,2 2 5 0,-2-1-6 0,-2 6 4 0,1-1-1 16,-1 1 1-16,-2 4 4 0,-3-2-4 0,1 3-3 16,1 0 0-16,0-1-3 0,-3 3-1 15,-1-1 5-15,0-3-6 0,1 1 7 0,0 0-6 0,0-2 1 16,0 3-2-16,-1-4 4 0,-1-3-6 0,5 0 8 15,1-1-2-15,-5 3 0 0,5-2-4 0,-1 1-23 16,2-5-16-16,-3 4-34 0,2-5-47 0,2 1-70 16,-1-2-81-16,2 1-104 0,-5 1-112 0,-2-2-481 15,4-1-1045-15,2-2 464 0</inkml:trace>
  <inkml:trace contextRef="#ctx0" brushRef="#br0" timeOffset="46115.64">12245 7815 156 0,'0'0'215'0,"-1"-3"-9"16,1 3-9-16,0 0-5 0,0 0-1 0,0 0-7 15,-6-2-2-15,6 2-10 0,0 0 1 0,0 0-2 16,0 0 1-16,0 0 4 0,0 0-10 0,0 0 0 16,0 0-5-16,0 0 6 0,0 0-16 0,-4-3 5 15,4 3-13-15,0 0-9 0,0 0-10 0,0 0-3 16,0 0-12-16,0 0-3 0,0 0-8 0,0 0 8 15,0 0 4-15,16 6 3 0,-5-4-4 0,3 4-3 16,1 0-4-16,4-1-3 0,2 3 2 0,7 0-1 16,0 2 4-16,5 2-2 0,-1-3-3 0,6 3-9 15,-1-3-7-15,3 1 0 0,11 4-7 0,0-3-4 0,0 0-7 16,-1 1-2-16,-11-2-6 0,13 2-1 0,-1-2-3 16,0 5-2-16,2 0 1 0,3-6-1 15,-5 4-5-15,1-1-4 0,0 0-4 0,3 4-4 16,-6-3-3-16,6-1 1 0,-1-1-1 0,-2 1-6 0,6 1 0 15,-5 1-5-15,0-3 0 0,1 3 0 0,1-1-2 16,2 1-3-16,-3-2 0 0,0 0-1 0,-1 0-3 16,-2-1-1-16,-1 2 0 0,4-1 1 0,-2-1-5 15,-2 0 0-15,5 0 4 0,-4 3-6 0,0-2 1 16,0-1 0-16,0-2 1 0,2 2-4 0,1-4 0 16,0 8 3-16,0-3-3 0,1-4 4 0,-4 3-2 15,2-2-1-15,0 0-1 0,1-1 0 0,-2 2 0 16,-13-3 2-16,14 1-1 0,-17-2-5 0,17 5 6 15,-15-6-1-15,0 4-6 0,1-2 4 0,9 0-1 16,-7-1 0-16,-4 1-1 0,13 0 2 0,-14-1 0 16,2 2 0-16,12 1-5 0,-12-3 3 0,-1 0 3 15,-1 2-5-15,16 2 5 0,1 1 0 0,-1 0 0 16,3 2 0-16,-5-3-3 0,-13-2 1 0,3-2 0 16,11 7 6-16,-13-6-2 0,12 3 2 0,-13-3-5 15,-1 1-1-15,2 1 1 0,1-2-2 0,0 1 1 16,-3-1-3-16,-3-2 2 0,3 3 4 0,-1-1-4 15,-2 1 0-15,-1-4 2 0,1 2-2 0,-5-1 5 16,0 2-1-16,-6-3 2 0,0-1-4 0,7 2 0 0,-8-1 0 16,-2-1-2-16,2 1 0 0,-1-2 1 15,1 3 5-15,2-1-6 0,-2-2 2 0,2 1 1 16,4 0-5-16,-6 1 4 0,9-3 1 0,0 4 2 0,-4-3-5 16,3 1 2-16,2 1-3 0,-2 0 2 0,1-2 0 15,-2 1 0-15,1 2-2 0,1-2 3 0,-1 1-3 16,3 0 4-16,0 0-4 0,0 2 1 0,0-2 5 15,-1-1 1-15,-3 1-6 0,1 2 1 0,-9-3 0 16,10 2-1-16,-10 0-3 0,9-1 3 0,-9-2-2 16,3 2 3-16,-4-3-3 0,2 2 4 0,0-2-1 15,1 2-1-15,0 0-2 0,-2-2 3 0,-2 1 0 16,5 3 0-16,-4-3-2 0,0 1-2 0,2-2 0 16,-1 3 2-16,0-2-8 0,-1 0-5 0,2 1 0 15,0 1-6-15,-1-1 1 0,2 2-1 0,-3-3-5 16,3 1 0-16,-1 1-7 0,8 4-2 0,-4-2-4 15,-3-3-3-15,6 2-3 0,0 1-3 0,3-2-8 16,-2 0 4-16,-1 0-10 0,3-1 10 0,-3 2 2 16,3 0-1-16,-3 0 1 0,0 1 9 0,-2-3 3 15,2 1 5-15,-7 0 3 0,1 0 4 0,0-2 1 16,-3 2 4-16,4-2 3 0,-5 0 1 0,0 1 2 16,0-1 1-16,-2 1 0 0,-3-2 3 0,1 1-2 15,0 2 6-15,0-3 1 0,-2 1-1 0,1-1 2 16,-2 1-2-16,-2-1 2 0,5 0-4 0,-5 0-2 0,1 1-4 15,3 2-4-15,-4-4-6 0,3 2-1 16,-5 0 0-16,0-2-4 0,-2 1 2 0,-5-1-3 16,10 0 2-16,-4 0-2 0,-6 0 3 0,7-1-5 15,-7 1-1-15,5-2-5 0,-5 2 2 0,2-3-15 0,-2 3-3 16,0 0 4-16,0 0 10 0,-7-7 0 0,4 2 12 16,-1-1 3-16,-3-1 2 0,-1 1 0 0,3-3 6 15,-4 0-3-15,-1 0 0 0,2 0 4 16,-1-1 5-16,-5-3 4 0,1 0 8 0,2-1 6 0,-2 3 7 15,0-3-6-15,1 6 12 0,1-4 9 0,-2-1-4 16,1 2 11-16,0 0 3 0,1 2 6 0,-1-1 3 16,1 2 1-16,2 3 0 0,1 0-2 0,4 0 5 15,-1 1-9-15,1 1 7 0,0-1-4 0,1 1-1 16,-1 2-7-16,4 1-3 0,-4-4-7 0,4 4-1 16,0 0 2-16,0 0-6 0,0 0-2 0,0 0 2 15,-3 8-2-15,3-8-4 0,8 9 0 0,-5-3-1 16,0-2 0-16,4 2-3 0,-3 3 0 0,2-1-4 15,1 1 2-15,1 1-1 0,1 0-1 0,3-1-2 16,2 4 0-16,-1-2-3 0,1-1-11 0,1 2-11 16,2 0 2-16,-2-2-7 0,0 4-4 0,2-5-1 15,-2 2-3-15,-1-2 6 0,0 0-3 0,-1-2 5 16,-4-1-4-16,1 0 3 0,-3 0-4 0,-2-3 9 16,-1 4 3-16,0-3 2 0,-3 1 2 0,1-2 1 15,-3 4 2-15,0-3 4 0,-3 0 11 0,0-1 0 16,-2 1 11-16,-3 2 2 0,-1-2 2 0,-3 0 3 15,-4 5 7-15,-1-5-3 0,-1 0 5 0,0 4 5 16,-3-5-3-16,-3 8 4 0,-2-4 3 0,-1 0-10 0,-3-3 0 16,4 7-2-16,-1-4-2 0,1 0-3 15,3 2 0-15,-2-2-2 0,6-3-4 0,1 1-2 16,0 0 3-16,0 1-4 0,3-2-2 0,1-1-1 16,3 1 0-16,2-2-2 0,1-1-2 0,4 3 2 0,-3 0-4 15,4-1-1-15,1-1 1 0,-4-1 1 0,7-1-8 16,-1 3-9-16,1-3-13 0,-2 5-23 15,2-5-29-15,5 4-36 0,-5-4-50 0,7 0-66 16,-7 0-69-16,9 1-92 0,-9-1-408 0,0 0-862 0,8-6 381 16</inkml:trace>
  <inkml:trace contextRef="#ctx0" brushRef="#br0" timeOffset="49132.71">8148 11461 96 0,'0'0'356'0,"0"0"-20"16,0 0-6-16,0 0-21 0,0 0-21 0,0 0-14 0,0 0-22 15,-9 0-6-15,9 0-20 0,0 0-15 0,0 0-5 16,0 0 8-16,0 0-11 0,0 0-5 0,0 0 2 16,0 0-4-16,0 0-11 0,0 0-8 0,0 0-11 15,0 0-7-15,4-11-7 0,-3 8-7 0,3-2-8 16,1 0-10-16,0-1-10 0,2-4-10 0,0 2-6 15,10-5-6-15,-7 2-14 0,12-9-5 0,-3 1-9 16,4 1-4-16,0-1-9 0,4-2-6 0,1 0-2 16,0-2-3-16,0 0-8 0,8-16 21 0,4 8-6 15,-4-3-6-15,-1-1-4 0,3-1-4 0,2 4-4 16,-3-4-2-16,7 0-1 0,-6 0-5 0,3 1 0 16,-3-5-3-16,3 5 0 0,0-5-3 0,1 3 1 15,-1-1-5-15,1 2-4 0,-2-3-1 0,2 1 0 0,3 1 2 16,-4 0-5-16,2 0 2 0,-2-2-4 0,-3 1 1 15,2 0-2-15,0-2 4 0,-3 4-3 16,2-2-2-16,1-3 0 0,-3 0-2 0,1 1 1 16,-1-5 1-16,2 4-1 0,-3 0 1 0,-2-1-3 0,3 0 0 15,-2 0-1-15,-3 4 0 0,1 0 3 0,1 0-4 16,-12 14 1-16,10-12-1 0,-5 10 1 0,10-7 2 16,-14 9 0-16,4 0 1 0,-4 3-3 0,0-1 1 15,1 0-2-15,-1 0 0 0,0-1 2 0,2 0 0 16,-4 1 1-16,2 0 0 0,3-1-2 0,-2 0 1 15,-2-1-1-15,2 0 2 0,0 4 0 0,2-4-2 16,-1-2 1-16,0 6 1 0,-1-2-5 0,-1 1 5 16,-2 2 0-16,1 1-3 0,1 0 3 0,-5 7 0 15,0-6 0-15,0 4-3 0,-4 0 5 0,3-2-2 16,3 2-3-16,-5 0-2 0,2 2 4 0,-3 0 2 16,0-2-4-16,3 2 1 0,-3-2 5 0,2 0-2 15,-3-1 0-15,1 2-3 0,2-1 2 0,-5 1-2 16,5 1 1-16,-4-2 0 0,4 2-1 0,-2 0 3 0,-5 2-2 15,0 0 0-15,1 1-4 0,-3 0 3 16,1 1-1-16,0-1 0 0,1 1 1 0,-3 4 1 16,0-6 2-16,2 2-1 0,-1 0 3 0,-2 1-6 0,2-1 1 15,-2 2 8-15,1-2-5 0,0 2-4 0,0-4-1 16,-1 5-4-16,2-4-8 0,-1 0-7 0,1 3-4 16,0-2-2-16,0-1-2 0,-1 1 2 0,2-1 1 15,1-1 0-15,0 2 1 0,-3-2-3 0,4 2 1 16,0-2 5-16,-2 1-2 0,2 1 7 0,0-1-3 15,0 1 3-15,-1 0 3 0,1-1 0 0,-1 0 2 16,-2 1 9-16,1 0-7 0,2 0 2 0,-3 0 1 16,2-1 0-16,-3 1 1 0,4 0 1 0,-1-1 0 15,0 0 2-15,-5 2 1 0,6-1-1 0,-1 0 0 16,0-2-1-16,1 2 0 0,0 0 5 0,-1-1-5 16,0 1 2-16,0-1 2 0,0 3-2 0,3-4 1 15,-3 1 3-15,2-1 0 0,3 0-3 0,-4 2 0 16,1-2 1-16,1 2 0 0,-3 0 1 0,3 0 0 0,-5 1-1 15,1 1-1-15,0-1 3 0,1 0 0 16,-3 2 0-16,-2 0-3 0,1 2 1 0,-1-1 4 16,0 0-2-16,0 0 3 0,-3 0-3 0,-1 3 0 15,5-3 1-15,-2 1-5 0,-3 2 2 0,-3-7 1 0,3 7 2 16,-2-6-4-16,-1 3 3 0,3 3 1 0,-10-3-4 16,3 1-1-16,2 0 1 0,-5 0-2 15,0 0 2-15,-7 2-2 0,7-1 4 0,-5 1 1 0,-3 0-3 16,0 0 1-16,0-1 1 0,-2 2-1 0,-1-1-1 15,-2 2 0-15,3-1 3 0,-2 0-2 0,0-1-2 16,-5 0 2-16,6 0 1 0,-7 3-3 0,7-5 3 16,-1 2-2-16,3-2 3 0,-1 2-1 0,-1-1-1 15,2 1 2-15,6 0-2 0,-1-1 8 0,4 1 5 16,1 0 2-16,0 0-4 0,0-1 3 0,3 0-2 16,1-1-2-16,5 2 1 0,0 0-1 0,0 0 0 15,0 0 1-15,0 0-1 0,0 0 0 0,0 0-3 16,29 2 1-16,-15-2-1 0,4 2-1 0,0-2-2 15,4 0 1-15,6-1 1 0,-7 1-3 0,10-1 2 16,-4 1-1-16,1 0-2 0,-1-2 4 0,1 2-2 16,-9 2 0-16,4-2 7 0,-5 0-8 0,1-3 6 0,-2 0-7 15,-3 3 0-15,-1-1 3 0,-1 1 2 0,-1-1 3 16,-1 1 7-16,0-1 6 0,-3 1 4 0,-1 0 1 16,-1-1 4-16,-5 1 1 0,11 0-1 15,-11 0-1-15,11 0-3 0,-11 0-1 0,5-2 0 16,-5 2-5-16,4 3 0 0,-4-3-6 0,0 0 2 0,5 1-2 15,-5-1-2-15,5 3 2 0,-4 2-1 0,2-1 4 16,-3 1 2-16,1 2 8 0,-1 0 3 0,0 3-3 16,0 1 3-16,0 0-2 0,0 7 2 0,0 0-3 15,0 0 4-15,0 1-9 0,0-1 4 0,0 7-5 16,0-7 0-16,4 4-4 0,-3-4-1 0,3 0-2 16,-1 1 1-16,-1 0 0 0,1-1-4 0,3 0-2 15,-2-1-5-15,1 0 5 0,0-2-1 0,-1-2-4 16,0-3 3-16,0 1 1 0,1-2-1 0,-4-2-1 15,2 0 0-15,-2 0-1 0,3-1-7 0,-3-2-22 16,-1-1-27-16,0 2-44 0,-1-2-52 0,1-3-86 16,-5 6-105-16,-2-3-126 0,-3 1-519 0,4-2-1062 15,-1-1 469-15</inkml:trace>
  <inkml:trace contextRef="#ctx0" brushRef="#br0" timeOffset="51183.16">11829 7896 144 0,'0'-6'309'0,"0"6"-10"0,-2-5-6 0,2 5-7 15,2-4-13-15,-1 1-14 0,-1 3-5 0,0 0-23 16,1-3-20-16,-1 3-11 0,0 0-21 0,0 0-19 16,0 0 4-16,0 0-2 0,8 7-12 0,-4-1-6 15,2 1-1-15,-1 2-17 0,3 1-13 0,1 4-4 16,5 3-2-16,0 7-8 0,4 0-1 0,-4 1-7 16,5 2-7-16,1-1 3 0,0 4 1 0,8 9-8 15,-8-12-6-15,7 14-3 0,1-2-6 0,0 0-1 16,-2 1 2-16,2 3 4 0,2 1 11 0,-1 2-1 15,2-4-5-15,3 7-7 0,-1-4-5 0,2 2-2 16,-7 0-8-16,8 0-5 0,-2 1-3 0,-2-2-2 0,0 0-4 16,-4 0-3-16,4 3 0 0,-4-1-5 0,2 1-1 15,-2-2 3-15,-1 0-2 0,0 4 4 16,-5-4 0-16,0 3 0 0,0-2 2 0,0-3 1 0,-2 3 7 16,3-3 5-16,-4-2 21 0,4 1 11 0,3 4 9 15,3-3-17-15,2-3-9 0,-2 5-6 0,4-1-3 16,1-1-6-16,0 0-2 0,-1 3-9 0,2-2 3 15,2 0-3-15,3 2-3 0,-3-2 6 0,-2-2-10 16,1 2 26-16,4-4-10 0,-2 1-3 0,-1-4-2 16,-4 4-5-16,1-3-5 0,-1 0 2 0,0-3 0 15,-1 0-7-15,-9-8-5 0,9 10 2 0,-10-11-3 16,0 2 1-16,-3 0-14 0,-3-2 8 0,-2 1-4 16,-1-3 5-16,1 1-5 0,-5-1-2 0,1-1 0 15,-2 1-2-15,-3-3 0 0,-1-7-1 0,-4 3-3 16,0-1 4-16,0 0 18 0,-4-1-25 0,4 1-6 15,-1-4 7-15,-3 2 4 0,4-3 0 0,-3-2 1 16,3 1-2-16,0-1 5 0,0-1-1 0,3-1-3 0,-2 2 0 16,3-1-6-16,0-2 19 0,1 0-4 0,-1 1-14 15,5-1 2-15,-1 2 3 0,1-3 4 0,1 1-5 16,0-2 12-16,0 3-14 0,3-1-4 16,1 2 1-16,0-2-13 0,0 2 14 0,-4-3 3 0,6 3 8 15,-5-3-5-15,3 2-2 0,-5-1-1 0,0 0-1 16,1 2-7-16,3 0 11 0,-4 0-3 0,4 3-3 15,-7-2 3-15,5 3 1 0,-1-3-1 0,-5 1 3 16,1-2-6-16,1 0 7 0,0 4 1 0,1 1-2 16,-3-4-6-16,0 0-1 0,2 0 1 0,-2-2-3 15,1 1 2-15,-1-2-7 0,2 0-3 0,-2 0-25 16,-3-1-28-16,2-6-39 0,0 4-48 0,0 1-49 16,-2-4-57-16,-1 2-67 0,-1-4-66 0,0 0-68 15,0 0-76-15,0 0-413 0,0 0-1022 0,0 0 452 16</inkml:trace>
  <inkml:trace contextRef="#ctx0" brushRef="#br0" timeOffset="51565.86">13755 11401 206 0,'-3'-1'305'0,"3"1"-6"0,-7-5-4 0,4 3-7 0,2-2-7 0,-2 0-7 16,3 4 2-16,-3-3-9 0,3 3 1 16,0 0-6-16,-2-3-8 0,2 3 3 0,0 0 9 15,0 0-2-15,0 0-1 0,0 0-4 0,0 0-11 0,0 0-7 16,12 6-11-16,-7-1-3 0,1-2-13 0,3 1-6 16,0 1-17-16,2 0-19 0,0 2-1 15,5-1-14-15,2 0-11 0,-3 1-14 0,6-2-9 0,1 0-1 16,6 2-19-16,-7-2-26 0,-1-2 7 0,1 3 0 15,0-2-14-15,4 2-9 0,-6-5-6 0,-1 2-5 16,-1 0 5-16,-2-3-16 0,-3 2-5 0,-2-1-23 16,1 1-12-16,-3-2-9 0,-1 0-10 0,-1 0-21 15,0 0-13-15,-6 0-13 0,9-1-30 0,-9 1-30 16,5 1-32-16,-5-1-37 0,0 0-37 0,0 0-45 16,4-6-36-16,-4 4-50 0,0-4-56 0,2 0-57 15,-4-2-362-15,4-1-908 0,0-3 402 0</inkml:trace>
  <inkml:trace contextRef="#ctx0" brushRef="#br0" timeOffset="51983.18">14303 11113 287 0,'0'-10'343'0,"1"1"5"0,4-2-1 16,-6 0-1-16,2 3-10 0,-1 2-3 0,3-3-11 0,-2 3-17 15,-1 0-6-15,4 0-8 0,0 3-11 16,-3-3-11-16,3 2-11 0,-1 0-9 0,-3 4-11 15,2-6-9-15,-2 3-7 0,0 3-13 0,3-2-20 0,-3 2 0 16,1-4-25-16,-1 4-6 0,0 0-13 0,0 0-10 16,0 0-11-16,0 0-10 0,0 0-15 15,0 0-6-15,0 0-2 0,0 0-17 0,0 0-8 0,0 0-9 16,0 0 1-16,0 0-20 0,0 0 10 0,0 0-10 16,4 13-1-16,-4-7 6 0,1 2 8 0,-2 3-2 15,-3 1 5-15,3 5 8 0,-3 0-1 0,-1 1 7 16,-2 6-1-16,-2 0 12 0,-1 1-9 0,5 0-10 15,-4 3-4-15,0-5-13 0,-1 0-43 0,0 1 0 16,3-5 0-16,0-3 0 0,2 1 0 0,-1 0 0 16,1-1 0-16,1-4 0 0,2-1 0 0,0-2 0 15,1-2 0-15,1 1 0 0,0-1 0 0,0-1 0 16,0 0 0-16,0 0 0 0,0-2 0 0,1 0 0 16,-1-4 0-16,2 5 0 0,-1-3 0 0,-1-2 0 0,3 5 0 15,-3-5 0-15,0 0 0 0,2 4 0 0,-2-4 0 16,0 2-127-16,0-2-76 0,0 0-73 15,0 0-93-15,0 0-107 0,0 0-134 0,0 0-412 16,0 0-1107-16,0 0 489 0</inkml:trace>
  <inkml:trace contextRef="#ctx0" brushRef="#br0" timeOffset="59183.18">6413 4990 270 0,'-4'-4'374'16,"1"-1"0"-16,-2-2-1 0,0 3-5 0,1 1 3 16,-1-2-11-16,1 2-7 0,-1-1-17 0,2 0-7 15,0 1-17-15,-1 0-16 0,0 1-14 0,4 2-18 16,-6-4-18-16,6 4-16 0,-7-1-19 0,7 1-19 16,0 0-7-16,-13 5-7 0,7-2-9 0,-2 5 3 15,-1-1-25-15,2 2-4 0,-2 5-13 0,-1 0-7 0,2-2-4 16,0 3-13-16,3 2-10 0,3-1-3 15,-1 1-9-15,3 0-14 0,3 0-7 0,3-2-10 16,-1 2 7-16,4 0-8 0,0-3-10 0,4 2-6 16,-3-5-1-16,4-3 1 0,0-1 2 0,3 0-14 15,-2-2-2-15,3 0 1 0,-1-4 1 0,-5 1-9 16,6-5 4-16,0 1-1 0,-5 0-8 0,6-5 15 16,-5 1-14-16,4-4-3 0,-5 1-1 0,1-3-2 15,-5 3 16-15,0-5-11 0,0-1 4 0,-2 0 2 16,0-1 10-16,-3 1-3 0,-2 0 1 0,-2-2 3 0,-1 0-2 15,-2 1-2-15,-2 4-23 0,1-1 0 16,-2-1 0-16,-2 3 0 0,2 0 0 0,-3 2 0 16,0 1 0-16,-5 1 0 0,0 0 0 0,0 3 0 15,1 2 0-15,-6-2 0 0,2 3 0 0,-2 1 0 0,-1 1 0 16,8 0-164-16,-3 3-74 0,2-2-79 0,3 4-73 16,-2 0-67-16,2 3-81 0,1-2-477 0,4 0-1099 15,1 0 486-15</inkml:trace>
  <inkml:trace contextRef="#ctx0" brushRef="#br0" timeOffset="59683.11">6683 4467 72 0,'-1'-4'410'15,"0"-1"2"-15,-2 0 4 0,3 0 1 0,-1 2-2 16,1 3-10-16,-3-5-18 0,3 5-24 0,-1-5-22 16,1 5-34-16,0 0-27 0,0 0-20 0,0 0 2 15,0 0 0-15,0 0-12 0,0 17-10 0,1-8-15 16,3 7-6-16,-1 1-18 0,2 5-10 0,0 0-2 16,4 6-9-16,0 1-10 0,0 1-3 0,0 1-16 15,1 2-11-15,6 13-7 0,-3-12-7 0,-2 0-15 16,4 11-3-16,-3-11-4 0,0 0-13 0,1-1-7 15,-1 2-8-15,-2-4-50 0,3 3-26 0,-3-4 0 16,0 1 0-16,-1-1 0 0,-3-4 0 0,2 3 0 16,-3-4 0-16,3-1 0 0,-4-6 0 0,-2-2 0 15,2-4 0-15,-1 0 0 0,-3-4 0 0,1 3 0 16,-1-5 0-16,0 0-150 0,0-3-49 0,0-3-61 16,-1 4-80-16,1-4-51 0,0 0-55 0,0 0-75 15,-16-13-460-15,15 2-1063 0,-4-5 470 0</inkml:trace>
  <inkml:trace contextRef="#ctx0" brushRef="#br0" timeOffset="60132.68">7115 4584 304 0,'0'-6'436'16,"-1"3"0"-16,1 3-8 0,0-8-22 0,0 8-26 0,0-3-32 15,0 3-34-15,-1-4-30 0,1 4-22 16,0 0-22-16,0 0-16 0,0 0-17 0,-8 15-11 16,8-8-16-16,-4-3-16 0,3 2-15 0,-3 1-10 15,1 1-16-15,1-2-5 0,2 0-13 0,-1 2-10 0,0 0-8 16,1 0-6-16,1 0-9 0,-1 1 0 0,1-1-7 16,1-3-3-16,5 4 0 0,-2-2-4 0,0 3-1 15,0-4-6-15,3 2-4 0,1-4-2 16,0 2-4-16,0 0-3 0,4 0-3 0,-2 0-4 0,2-2-5 15,1 1 0-15,-1-2-3 0,5 0-2 0,-2 1-2 16,2 0 0-16,-1 0-7 0,-1 1 4 0,-3-2-7 16,1-1 0-16,-2 2 0 0,-1 0-1 15,-2-1-5-15,0 2 5 0,-2-1 1 0,0-1-3 0,-3 2 1 16,0 0-1-16,0 1 3 0,-3-2-1 0,-1 3 1 16,0 0 2-16,-1-1 6 0,-1 1 3 0,-1 1 0 15,-4 2 5-15,-3-2 6 0,4 0-3 0,-6 0 2 16,-2 1-2-16,0-2-2 0,0-2-4 0,-3 2-1 15,2 1-2-15,2-3-1 0,-3 1-8 0,4-2-29 16,1 0-32-16,-2 0-47 0,3 0-44 0,2-3-71 16,0 0-62-16,1-1-64 0,-1 1-76 0,8-1-99 15,-9-5-314-15,4 2-896 0,1-2 397 0</inkml:trace>
  <inkml:trace contextRef="#ctx0" brushRef="#br0" timeOffset="60482.96">7175 4538 273 0,'0'0'409'0,"0"-4"-3"0,-1 0-4 15,1 4-6-15,3-7-16 0,-3 7-14 0,1-3-25 16,2 1-14-16,-2-2-12 0,3 2-19 0,0-3-15 15,2 4-20-15,-1-2-20 0,1 1-16 0,3-3-17 16,2 0-19-16,0-1-13 0,-1 3-17 0,4-3-5 0,3-2-24 16,0-1-9-16,3 2-10 0,-2 0-13 15,1-2-8-15,-2 3-2 0,2-3-7 0,-2 3-2 16,2 0 8-16,-3 1-8 0,-5 1-1 0,0 1-8 16,0-2-6-16,-2 1-6 0,-1 2 0 0,-3 0-5 15,0 0-4-15,-1 1-4 0,-4 1-13 0,5-3-19 16,-5 3-38-16,4-2-52 0,-4 2-65 0,0 0-80 15,0 0-77-15,0 0-89 0,0 0-109 0,0 0-444 16,0 0-1017-16,-9 13 451 0</inkml:trace>
  <inkml:trace contextRef="#ctx0" brushRef="#br0" timeOffset="68999.5">4425 9810 58 0,'-7'1'333'0,"7"-1"-4"15,-13 3-13-15,5-2-21 0,2-1-2 0,-4 5-38 16,3-3-7-16,1 2-8 0,-2-2-1 0,0 6-7 15,1-2-5-15,-1 1-5 0,4 0-10 0,-1 2 0 16,0-1-14-16,0 1-12 0,4 2-9 0,-2 3-10 16,2-2-13-16,1-2-16 0,0 6-12 0,1-2-10 15,2 1-10-15,-2-3-10 0,4 3-8 0,0-3-8 16,0 0-6-16,4-1-9 0,-1 2-4 0,5-1-7 16,-2-1-3-16,-1-2-6 0,2-1-3 0,-1-4-6 15,3-1-2-15,-1 2-7 0,5-3-1 0,-4 1 0 0,-1-3-2 16,6-2-1-16,-6 0-2 0,1-1 2 0,-1-2 7 15,2 0 9-15,-3-2 8 0,-1 0 6 16,1 0 13-16,-6 0 11 0,5 0 5 0,-3-3 8 0,-2 1-1 16,1-1 4-16,-3-2-11 0,-2 2 15 0,3-3 1 15,-3 1 1-15,-1 2-6 0,0-4-3 0,-3 1 5 16,-1-2-10-16,1 3 6 0,-1 2-11 0,-1-4 1 16,-1 4-14-16,-4-5 3 0,-1 4-15 0,0 2-15 15,-1 1 8-15,-1 0-3 0,-1 0-11 0,-5 2 4 16,1 0-14-16,-2 4 2 0,2-2-24 0,-2 2-42 15,0 3-28-15,3 1-47 0,-3 1-68 0,7-1-82 16,2 0-82-16,-2 2-92 0,2-1-111 0,4-1-463 16,3 2-1096-16,2-3 485 0</inkml:trace>
  <inkml:trace contextRef="#ctx0" brushRef="#br0" timeOffset="69434.11">4850 9546 371 0,'-3'-3'513'0,"2"0"-3"16,1 3-10-16,0 0-31 0,-4-4-31 0,4 4-34 16,-1-3-37-16,1 3-17 0,0 0-9 0,0 0-18 15,1 14-12-15,-2-6-18 0,2 1 0 0,-2 2-16 16,3 2-20-16,-2 3-9 0,3 2-10 0,-2 1-4 16,0 0-19-16,1 8-5 0,1 0-10 0,-1-1-11 15,-1 6-11-15,1 0-13 0,0 1-13 0,-1 2-14 0,2 1-131 16,-2 10-7-16,0-10 0 0,0-2 0 0,2 0 0 15,-4 0 0-15,5 0 0 0,-2-3 0 16,-1 3 0-16,1-3 0 0,3-1 0 0,-4-3 0 16,-1-2 0-16,1-6 0 0,-1 1 0 0,1-3 0 0,-1-1 0 15,-1-2 0-15,0-2 0 0,1-3 0 0,1 0 0 16,0-3 0-16,1 0 0 0,-4-2 0 0,1-2-216 16,1-2-174-16,0 0-72 0,0 0-71 0,-9-12-80 15,7 0-384-15,2 2-1078 0,0-6 477 0</inkml:trace>
  <inkml:trace contextRef="#ctx0" brushRef="#br0" timeOffset="69698.86">5106 9820 182 0,'2'-10'482'0,"-2"2"19"0,0 3 12 0,1-1-6 15,-2 1-17-15,1 5-29 0,1-5-40 0,-1 5-36 16,-1-4-36-16,1 4-19 0,0 0-26 0,0 0-17 15,0 0-17-15,11 9-23 0,-7-4-16 0,-1 4-11 16,0 1-22-16,1 2-4 0,0-1-14 0,1 6-27 16,-1 1-4-16,0 6-5 0,-1 2-16 0,-1-1-10 15,-2 1-6-15,1-1-20 0,-2-6-3 0,1 1-13 16,0-2-1-16,-2 2-9 0,2-4-27 0,-2 0-31 0,1 0-49 16,1-3-55-16,-3-3-59 0,2-2-62 0,2-1-78 15,2-1-65-15,-3 0-63 0,0-3-75 16,0-3-83-16,0 0-309 0,0 0-963 0,11-11 427 15</inkml:trace>
  <inkml:trace contextRef="#ctx0" brushRef="#br0" timeOffset="70182.69">5307 9886 281 0,'3'-6'438'0,"-3"0"13"16,0 1 14-16,1 1-6 0,-1 1-11 0,0 3-23 15,0-6-29-15,1 4-36 0,4-2-27 16,-4 0-23-16,3 2-22 0,1-2-21 0,2 1-23 0,-1-1-23 15,3 2-21-15,1-2-14 0,2 1-9 0,-1 0-28 16,1 1-16-16,2 0-9 0,-4 0-9 0,3 1-15 16,0 0-14-16,-2 1-5 0,2 1-10 0,-1 2 3 15,-3-1-19-15,1 0 1 0,-1 3-7 0,0 1 4 16,-3 1-13-16,0 0-3 0,-2 3-4 0,-1-1-5 16,-1 1-3-16,-2 2-2 0,0 5 0 0,-2-6-4 15,0 8 2-15,-3-3-2 0,-2 1 0 0,-1-2-4 16,-1-1 0-16,-1 2 0 0,1-2 2 0,0 1 14 15,-1 0 6-15,-2 0-1 0,2-2 13 0,-1-1 0 16,3-2 4-16,3-1 2 0,-3 1-2 0,4-3 4 16,-2-1-10-16,2-1-11 0,0 1-2 0,3-2-5 0,0 0 8 15,1-1-11-15,0-3 13 0,1 6-3 16,4-5 2-16,-1 0-33 0,-4-1-5 0,14-1 0 16,-1 0 0-16,-2-3 0 0,3-1 0 0,3 2 0 15,1-3 0-15,2 1 0 0,-1 0 0 0,2 0 0 0,-1 2 0 16,2-2 0-16,-4 1 0 0,1 0 0 0,-1-1 0 15,1 3 0-15,-6-2 0 0,-2 2 0 16,1 0 0-16,-2 0 0 0,-2 1 0 0,-3-2 0 0,1 2 0 16,-6 1 0-16,8-1 0 0,-8 1 0 0,9-1 0 15,-7 0 0-15,-2 1 0 0,0 0 0 0,8 0 0 16,-8 0 0-16,0 0 0 0,4-3 0 0,-4 3-37 16,0 0-200-16,0 0-72 0,0 0-72 0,0 0-105 15,0 0-123-15,0 0-413 0,0 0-1108 0,0 0 491 16</inkml:trace>
  <inkml:trace contextRef="#ctx0" brushRef="#br0" timeOffset="71882.67">7955 7014 266 0,'0'-5'395'0,"-2"1"-9"16,0-1 6-16,2 2-1 0,-1-1-8 0,-3 0-6 16,2 1-14-16,2 3-20 0,-4-5-21 0,4 5-24 0,-5-1-19 15,5 1-10-15,0 0-15 0,-12 1-16 16,12-1-11-16,-9 5-4 0,4-1-9 0,-3 4-3 0,0 0 17 16,0 6-36-16,-1 0-4 0,-3-1-13 15,5 3-10-15,-1 0-11 0,3 1-17 0,-4 7-13 0,8-6-13 16,-2-1-8-16,2 2-10 0,3-2 5 0,1 0-25 15,2-1-9-15,4 0-4 0,0-2-2 0,4-3-12 16,0 1-1-16,3-4 0 0,-1-1-10 0,7-4-6 16,-4-1-4-16,1-2-9 0,3-2 0 0,-4-3 4 15,5-2 5-15,-4-1-14 0,-1-2 7 0,-2-1-12 16,0-3-6-16,-3-2 0 0,-3-1 0 0,0-1 0 16,-6-6 0-16,1 5 0 0,-6-6 0 0,-2 0 0 15,-2 7 0-15,-1-2 0 0,-7-2 0 0,0 6 0 16,2 0 0-16,-5 4 0 0,1 0 0 0,-2 2 0 15,-2 3 0-15,3 3 0 0,-1 1 0 0,-3 0 0 16,7 3 0-16,-6 4-132 0,-1 1-143 0,9 0-96 16,-1 0-83-16,-2 7-97 0,5-4-517 0,4 2-1157 15,3-1 511-15</inkml:trace>
  <inkml:trace contextRef="#ctx0" brushRef="#br0" timeOffset="72282.63">8424 6725 469 0,'0'-5'556'0,"0"-2"0"0,0 0-10 0,0 3-14 0,0-1-24 0,0 1-46 0,0 4-34 16,0 0-40-16,0 0-17 0,1-5-15 0,-1 5-23 16,0 0-16-16,4 12-15 0,-1-2-21 0,-3-2-8 15,-3 5-15-15,7 4-20 0,-4 2-4 0,0 0-12 16,0 6-15-16,0 2-11 0,0 2-38 0,0 2-158 16,-4 2 0-16,3-1 0 0,-2 2 0 0,-3 1 0 15,7-1 0-15,-7 12 0 0,3-10 0 0,-1 0 0 16,2-3 0-16,-6-1 0 0,4 0 0 0,-1-2 0 15,4 0 0-15,-3 0 0 0,0-1 0 0,1-5 0 16,-4 0 0-16,3-6 0 0,4 0 0 0,-6-2 0 0,5-1 0 16,-1-4 0-16,1-2 0 0,-1-4 0 0,-1 0 0 15,3-3-32-15,0-2-463 0,0 0-99 0,0 0-104 16,-4-11-364-16,4 0-1151 0,1-3 509 16</inkml:trace>
  <inkml:trace contextRef="#ctx0" brushRef="#br0" timeOffset="72550.92">8741 6834 3224 0,'4'-13'252'0,"-3"3"-45"0,3-1 16 16,-3 4 67-16,1 0 7 0,-1 3-21 0,0-1-31 16,0 2-34-16,-1-1-33 0,0 4-14 0,0 0 13 15,0 0 3-15,0 0-3 0,9 11-4 0,-7-2-20 16,-1-3 19-16,3 5 1 0,1 7-20 0,-3 0-11 15,2 1-7-15,-2 2-10 0,-1 3-5 0,3 2-13 16,-3-6-13-16,-1 6-7 0,0-7-10 0,-3 0-11 16,1 6-1-16,1-6-8 0,-3-1-10 0,1-1-20 15,-1 1-32-15,0-2-42 0,1-4-46 0,0-1-48 16,-1 0-60-16,2-3-66 0,0-2-71 0,1 0-59 16,0-1-68-16,0-4-93 0,1-1-369 0,0 0-1005 15,0 0 444-15</inkml:trace>
  <inkml:trace contextRef="#ctx0" brushRef="#br0" timeOffset="72898.73">9058 6914 22 0,'1'-7'434'16,"2"2"31"-16,-3-1 11 0,0 0 2 0,0 2-7 0,0 4-18 16,1-3-37-16,-1 3-41 0,0 0-23 15,0 0-20-15,0 0-21 0,-4 12-27 0,3-5-19 16,1 6-24-16,-3-2-26 0,2 5-18 0,1 1-21 0,-2-2-12 15,0 3-18-15,1-1-8 0,1 2-21 0,1-2-9 16,-1 1-1-16,2-2-22 0,0 0-8 0,-1 0-11 16,3-6 0-16,0 0-9 0,6-1-8 0,-5 0-1 15,6-3-3-15,-2 0-6 0,2-3-1 0,2 1-4 16,2-4 1-16,-2 0-6 0,9-1 1 0,-4-3-16 16,0-2 14-16,-1 1 0 0,-3-2 21 0,3-4 11 15,-3-2 8-15,-5 1 1 0,4-2 4 0,-8-2 5 16,0 2 3-16,-1-1-2 0,-4 1 6 0,-4-2-47 15,0 3-38-15,-2 1 0 0,-7-4 0 0,2 1 0 16,-3 4 0-16,-1 3 0 0,-1-2 0 0,1 3 0 16,-5 0 0-16,5 2 0 0,-4 0 0 0,1 2-103 15,4 1-254-15,1 0-119 0,2 2-141 0,-2-1-490 16,1 2-1199-16,3 1 532 0</inkml:trace>
  <inkml:trace contextRef="#ctx0" brushRef="#br0" timeOffset="74666.5">8851 10072 293 0,'0'-6'372'0,"1"1"-4"0,-1 0-8 0,4 0-15 16,-4 1-8-16,1-1 0 0,-2 2-10 0,2-3-6 15,-1 3-8-15,0 3-12 0,-1-6-11 0,1 6-14 16,0-3-17-16,0 3-14 0,0 0-18 0,0 0-9 15,-17 5-1-15,11 0-5 0,-2 1-14 0,-3 1-6 16,-1 6-17-16,2-5-6 0,0 6-19 0,0 2-19 16,-2 0-11-16,5 2-8 0,0-3-9 0,3 1-15 15,2-4-7-15,0 1-13 0,4-1 0 0,0 0-9 16,5 3-4-16,-1-4-6 0,4-3 2 0,-1 1-11 16,5-1-10-16,0-5-2 0,4 2-12 0,0-4-4 15,1-2 0-15,-2-2-9 0,2-2 5 0,-1-1-3 16,-1-2-1-16,-2 1 6 0,-5-4 3 0,2 0-4 0,-2-3 17 15,0 1-19-15,-5-3 4 0,-1-2 10 0,-4 0 6 16,-1-8-3-16,-2 7 1 0,-1 0 10 16,-6 2-3-16,3 0-1 0,-8-6-9 0,2 9 2 0,-3 0-4 15,-7 0-9-15,4 4-32 0,1 3-44 0,0 1-63 16,0 5-88-16,6-1-103 0,-1 3-95 0,0 2-106 16,3 3-532-16,6 0-1140 0,3 4 505 0</inkml:trace>
  <inkml:trace contextRef="#ctx0" brushRef="#br0" timeOffset="75033.03">9247 9651 25 0,'0'-7'529'0,"0"3"26"16,0 0 10-16,0 1 3 0,0 3-41 0,0 0-22 0,0 0-32 15,0 0-21-15,0 0-20 0,0 0-12 0,-9 17-17 16,4-7-19-16,4 2-28 0,-2 6-14 0,-1 0-20 16,-1 6-23-16,3 3-23 0,2 1-23 0,0 0-20 15,0 3-18-15,2-1-158 0,5 2-57 0,-5-3 0 16,1 4 0-16,1-2 0 0,-2-1 0 0,-4-2 0 15,5 0 0-15,0 0 0 0,-6 0 0 16,6-4 0-16,-6 1 0 0,2-6 0 0,1 1 0 0,-2-2 0 16,0 0 0-16,1-6 0 0,1-1 0 0,-1 0 0 15,-2-1-49-15,3-3-379 0,-2-2-61 0,2-3-83 16,0-2-538-16,0 0-1201 0,0 0 533 0</inkml:trace>
  <inkml:trace contextRef="#ctx0" brushRef="#br0" timeOffset="75365.47">9514 9662 3404 0,'4'-16'307'0,"-3"3"-37"0,2 1 5 0,-3-3 44 16,-3 8 27-16,2-4-3 0,1 6-32 0,0-2-33 16,-1 3-32-16,-2 1-19 0,3 3-10 15,0 0-11-15,0 0-3 0,0 0-15 0,-9 10-13 0,4-1-15 16,4 3-13-16,-3 4-13 0,0-3-12 0,0 2-12 15,3-2-12-15,-4 2-9 0,1 1-73 0,0-1-16 16,-2 0 0-16,6 2 0 0,-6-2 0 0,4-5 0 16,0 1 0-16,-1-1 0 0,3-2 0 0,0 2 0 15,-2-6 0-15,2 1 0 0,2 0 0 0,-1-1 0 16,2 0 0-16,3 0 0 0,2-2 0 0,-2-1 0 0,6 2 0 16,-2-3 0-16,4 0 0 0,-1 0 0 15,6-3 0-15,-1 1 0 0,-1 0 0 0,-3-1 0 16,-1 1 0-16,-2 0-97 0,0 0-75 0,0 0-33 0,-5 0-38 15,3-1-54-15,-5 2-45 0,1-2-43 0,-2 0-53 16,-3 3-37-16,2-4-53 0,-2 4-308 16,0 0-903-16,-8-6 399 0</inkml:trace>
  <inkml:trace contextRef="#ctx0" brushRef="#br0" timeOffset="75616.7">9670 9664 78 0,'0'-7'423'0,"0"2"26"0,0 0 14 0,0-1 7 16,0 2-1-16,0 1-3 0,0 3-13 0,0-6-19 16,0 6-29-16,1-6-27 0,-1 6-18 0,0 0-5 15,0 0-11-15,0 0-21 0,-1 14-9 0,1-4-12 16,0 0-16-16,-2 2-13 0,-1 5-19 0,2 1-21 16,-1 1-26-16,2 0-12 0,-1 1-20 0,1 6-93 15,-2 1-82-15,2-3 0 0,-2 2 0 0,1 0 0 16,-1-1 0-16,2 1 0 0,0 1 0 0,0-8 0 0,2 0 0 15,-2-1 0-15,-2 1-37 0,0-2-389 0,0 0-124 16,-1-2-161-16,1 0-368 0,-1-4-1166 16,2 0 515-16</inkml:trace>
  <inkml:trace contextRef="#ctx0" brushRef="#br0" timeOffset="77249.85">9925 12641 2697 0,'2'-2'227'16,"-1"-4"-43"-16,2 2-43 0,-3 0 47 0,2 1-7 16,1-3 24-16,-8 1-9 0,5 0-5 0,-4 2-3 15,0 0 14-15,-1 0-1 0,0 2 6 0,-2-1-1 16,7 2-2-16,-17 6-4 0,8 0-4 0,1 2-7 16,-5 4 1-16,3 4-11 0,-1 1 0 0,-1-1-7 15,4 3-11-15,2 3-10 0,0-2-49 0,3 0 26 16,2 4-11-16,3-4-12 0,2 0-5 0,4-2-1 0,1 6-22 15,0-8-7-15,5-4 2 0,-1 2-15 16,10-1-7-16,-8-6-3 0,4-1-5 0,0-1-1 16,-1 0-5-16,3-5-23 0,0-1-13 0,-1-4 0 0,-3 0 0 15,1-1 0-15,-2-5 0 0,-4 0 0 0,0-2 0 16,-4-1 0-16,-3-2 0 0,-3-2 0 0,0-7 0 16,-4 2 0-16,-3-5 0 0,-6 2 0 0,-5-1 0 15,0 2 0-15,-4 1 0 0,0 4 0 0,-2 2 0 16,-2 2 0-16,6 6 0 0,0 0 0 0,-1 4 0 15,0 2-120-15,1 4-115 0,8 2-67 0,0 3-64 16,2 1-63-16,1 4-67 0,6 1-66 0,1 0-386 16,3 1-1025-16,3-3 455 0</inkml:trace>
  <inkml:trace contextRef="#ctx0" brushRef="#br0" timeOffset="77565.7">10387 12373 73 0,'0'-9'549'15,"3"-2"6"-15,-3 4-12 0,0 1-22 0,0 2-32 16,-3 0-24-16,3 4-20 0,0 0-5 0,0 0-22 0,0 0-23 16,4 21-27-16,1-9-8 0,-5 6-14 15,1 7-15-15,3 0-13 0,-4 3-11 0,4 2-14 16,-4 2-21-16,1 0-16 0,-1 4-18 0,3-1-29 0,-2 0-209 15,-2 1 0-15,1 0 0 0,-3-1 0 0,6 0 0 16,-2-3 0-16,-2 1 0 0,1-1 0 16,-4 0 0-16,4 0 0 0,4-2 0 0,-4-2 0 0,1-9 0 15,-1 0 0-15,0-3 0 0,0 0 0 0,0-3 0 16,0 0 0-16,0-4 0 0,3-4 0 0,-3 2 0 16,0-3 0-16,0-4 0 0,0 2-446 15,0-2-86-15,0 0-77 0,0 0-492 0,-3-13-1193 0,3 7 528 16</inkml:trace>
  <inkml:trace contextRef="#ctx0" brushRef="#br0" timeOffset="78116.25">10888 12744 3387 0,'5'-11'346'0,"0"1"-138"0,-1 0 2 16,1-1 30-16,-2-1 13 0,-1-3-11 0,-2 1-26 15,-1-1-22-15,0 4-12 0,-2-7-2 0,1 6-7 16,-1 0-5-16,-1-3-3 0,-2 0-17 0,0 4-4 16,-3 2-12-16,0-1-7 0,0 2-16 0,-4 2-5 0,3 3-14 15,-3 1-8-15,0 2-7 0,-1 2-13 16,-8 1 1-16,5 4-4 0,1 1-15 0,1 2 2 16,2 1-3-16,-1 3-7 0,4-1-2 0,1 2-1 0,-1-1-2 15,5-2-11-15,2 1 8 0,-1 0-8 0,4-1-1 16,0 2-2-16,4-3-2 0,0 1 1 0,2 1 5 15,2-2-2-15,-1-1-6 0,5 1-7 16,2 0 3-16,-5-4 0 0,6 5 2 0,-4-6-2 0,0 2-4 16,-1-2-4-16,7 3 3 0,-2-1-2 0,-2 1 2 15,5-1 0-15,-4-1 0 0,1 2 0 0,-5-2-2 16,0 1-4-16,1-1 7 0,-1 2 0 0,0 4-3 16,-1-4-2-16,-2 0 10 0,-1 1-8 0,-1-1 3 15,-1 1-7-15,-1-1 6 0,-2 3-2 0,-2-3 0 16,-2 2-3-16,-1-4 5 0,0 4-5 0,-6 2-6 15,0-4 16-15,-5 2-4 0,3-5 6 0,-5 5-4 16,1-5-2-16,-1 1 1 0,1-4 3 0,4-2 18 16,-2-1-5-16,1 1 13 0,3-5 7 0,0 1-17 15,1-4 12-15,1-1-14 0,3-1-9 0,1-1-14 0,2-5 0 16,-1-1 0-16,6-1 0 0,-1-1 0 16,2 0 0-16,1-1 0 0,3 1 0 0,-2 0 0 15,4 2 0-15,2-1 0 0,-6 1 0 0,7 2 0 16,-3 0 0-16,2 1 0 0,-2-2 0 0,-5 7-1 0,2-1-80 15,-1 1-33-15,2 4-46 0,-6-3-71 16,2 3-95-16,-1 0-100 0,-3 2-117 0,0 2-509 0,-3-7-1139 16,3 7 504-16</inkml:trace>
  <inkml:trace contextRef="#ctx0" brushRef="#br0" timeOffset="79833.78">16987 11366 442 0,'-4'-2'472'0,"4"2"10"16,-5-7-6-16,0 5-23 0,0 1-19 0,1-2-23 16,4 3-24-16,-14 2-19 0,6-1-22 0,2 4-22 15,-3 1-3-15,1 0-26 0,-1 3-13 0,0 3-15 16,-1-1-9-16,2 6-13 0,1 1-21 0,1 0-21 0,1 7-3 16,4-5-31-16,1 6-15 0,0-8-10 0,1 2-20 15,3 0-10-15,1-1-14 0,0-4-7 16,7 2-6-16,-2-2-11 0,-1-1-8 0,6-3-9 0,-4-3 3 15,4 0-11-15,-2-2-51 0,0-2 0 0,0-1 0 16,2-5 0-16,-3 1 0 0,1-1 0 0,4-4 0 16,-8-1 0-16,1 0 0 0,-1-2 0 0,1-2 0 15,-5 1 0-15,0-7 0 0,-1 1 0 0,-4-2 0 16,-1 0 0-16,-3-1 0 0,-4 0 0 0,-3-6 0 16,2 8 0-16,-6-5 0 0,3 8 0 0,-7-7 0 15,6 9 0-15,-1 1 0 0,-2 3 0 0,4 0-111 16,-2 5-164-16,5-2-94 0,0 1-102 0,3 1-122 15,-2 2-469-15,3 1-1151 0,5 0 509 0</inkml:trace>
  <inkml:trace contextRef="#ctx0" brushRef="#br0" timeOffset="80182.6">17351 11026 428 0,'4'-5'527'0,"-4"-1"5"0,1 3-15 0,-1 3-13 0,0 0-14 0,0 0-17 0,0 0-5 16,9 11-18-16,-5-2-29 0,0 7-21 0,1 3-23 16,0 8-13-16,0-1-19 0,3 1-14 0,-6 5-22 15,3 1-17-15,2 2-17 0,2 0-23 0,-6-3-18 16,1 3-32-16,3 12-202 0,-3-11 0 0,0-2 0 15,-2 12 0-15,3-12 0 0,-2 0 0 0,0-3 0 16,1-1 0-16,-4 1 0 0,2 0 0 0,-1-4 0 16,-1-1 0-16,-1-7 0 0,1-1 0 0,0-3 0 15,0 2 0-15,-2-6 0 0,2-1 0 0,2-2 0 16,-1-1 0-16,-1-2 0 0,0-1 0 0,0 1 0 0,0-5-68 16,0 0-419-16,0 0-98 0,0 0-100 0,0 0-376 15,-1-17-1150-15,3 7 508 0</inkml:trace>
  <inkml:trace contextRef="#ctx0" brushRef="#br0" timeOffset="80766.5">17935 11287 270 0,'6'-8'455'0,"-2"0"1"0,0-1-5 0,-1-2-25 16,-1 0-21-16,-1-1-23 0,2 0-18 0,-3 0-14 16,0 0-15-16,-4-1-11 0,2-3-12 0,-1 6-4 15,-1-3-28-15,-5 3-15 0,-1-3-16 0,1 3-16 16,-4-1 13-16,-2 2-19 0,1 5-12 0,2-2-15 16,-5 5-26-16,-4 1-3 0,2 0-15 0,1 2-13 15,-1 5-11-15,1 1-16 0,0 1-11 0,2 2-6 16,1 3-14-16,3 2-10 0,1-1-8 0,6 2-7 15,-2 2-5-15,3-1-55 0,0-1 0 0,4 0 0 16,5-1 0-16,-2 1 0 0,2-6 0 0,1-1 0 0,2 1 0 16,1-1 0-16,2-2 0 0,2-1 0 0,1-2 0 15,0 0 0-15,0-3 0 0,0-2 0 16,4-1 0-16,-4-2 0 0,0-1 0 0,-2-1 0 0,-1-1 0 16,1 0 0-16,-1-1 0 0,-2-2 0 0,1 2 0 15,-2-1 0-15,0 1 0 0,-3-1 0 0,2 0 0 16,-4 3 0-16,0 2 0 0,-1-3 0 0,2 3 0 15,-3 1 0-15,-1 2 0 0,4-5 0 0,-4 3 0 16,0 2 0-16,0 0 0 0,0 0 0 0,0 0 0 16,5 12 0-16,-5-2 0 0,4 0 0 0,-8 1 0 15,4 4 0-15,-1 2 0 0,2 1 0 0,3 1 0 16,-3 2 0-16,-1 8 0 0,0-3 0 0,2 0 0 16,-2 1 0-16,2-3 0 0,-2 2 0 0,-2 0 0 0,4-3 0 15,-2-3 0-15,0-1 0 0,-2-1 0 16,0-1 0-16,2-1 0 0,0 0 0 0,0-2 0 15,0-3 0-15,-1-1 0 0,1-1 0 0,-4-2 0 16,4 0 0-16,0-3 0 0,-1 1 0 0,2-3 0 0,-1-2 0 16,-3 4 0-16,3-4 0 0,0 0-573 0,0 0-697 15,0 0-1375-15,-11-11 607 0</inkml:trace>
  <inkml:trace contextRef="#ctx0" brushRef="#br0" timeOffset="111166.33">15466 7840 3480 0,'-3'-3'260'0,"0"-2"-64"0,-1 3-82 0,-2-1 37 16,-1 1 32-16,1 2 19 0,6 0-18 0,-16 7-22 15,6 0-22-15,1 2-1 0,-4 4-6 0,3 3 2 16,1 0-3-16,1 1-5 0,-3 6-4 0,5 1-11 16,0-6-6-16,3 1-8 0,3-1-7 0,-2 0-3 15,4 0-6-15,1-2-4 0,3-1 0 0,0-2-3 16,5-2-3-16,1-3-5 0,-1-1-2 0,1-3 2 16,1 0 4-16,5-1 0 0,-4-3 8 0,-2 0 16 15,1-4-2-15,1-1 5 0,0-3 18 0,-2-1-9 0,-1-2 4 16,-3-3-6-16,1 0-2 0,-3-4-3 0,-5 0-2 15,2-3-94-15,-6-6-4 0,-3 1 0 0,-1-1 0 16,-4 2 0-16,-4 1 0 0,-2 2 0 16,5 8 0-16,-2 1 0 0,1 2 0 0,-4 3 0 0,-2-1 0 15,9 5 0-15,-6 1 0 0,0 3 0 0,-5 1-73 16,11 1-335-16,1 4-103 0,0-1-103 0,7 1-484 16,-3 2-1189-16,5-1 527 0</inkml:trace>
  <inkml:trace contextRef="#ctx0" brushRef="#br0" timeOffset="111482.84">15861 7727 3781 0,'9'-17'393'0,"1"-6"-133"0,-4 10 27 16,-1 3 49-16,2 0 16 0,-2 1 1 0,-2 0-14 15,2 4-53-15,-4 1-37 0,1 0-16 0,0 1-21 0,-2 3-15 16,0 0 3-16,0 0-3 0,0 0 6 16,-3 25-8-16,-1-12-77 0,-1 10-118 0,-1 7 0 15,-2 4 0-15,3 0 0 0,-5 13 0 0,1-12 0 0,-4 12 0 16,8-1 0-16,0-10 0 0,-1 10 0 0,2-10 0 16,-3-1 0-16,7 0 0 0,-1 1 0 15,2-4 0-15,-2 14 0 0,0-15 0 0,-2-1 0 0,3 0 0 16,0-5 0-16,0-5 0 0,-1-4 0 0,1-4 0 15,1-1-285-15,-1 0-242 0,-1-5-61 0,-2-1-545 16,3-4-1225-16,0-1 543 0</inkml:trace>
  <inkml:trace contextRef="#ctx0" brushRef="#br0" timeOffset="111917.45">16230 7796 343 0,'1'-10'560'0,"2"3"13"0,-2 2-2 16,3-5-23-16,0 2-18 0,6 1-63 0,-1 3-33 15,0-2-23-15,5 2-53 0,3 1-29 0,-2 2-33 16,2 1-32-16,-3 1-22 0,0 3-26 0,0 0-32 16,-3 2-16-16,-2 1-19 0,1 0-1 0,-4 3-34 0,0-1-7 15,-5 2-23-15,-2 1-18 0,-3 0-9 16,-2 0-9-16,-1 2-6 0,-7 1-3 0,3-5-4 15,1 0 12-15,-2 5-21 0,3-7-2 0,0 0-1 0,3 0 0 16,1-4-9-16,1 0 3 0,0 1-4 0,1-1 4 16,3-2-3-16,0-2 1 0,4 6-2 0,0-2-6 15,3-3 3-15,4 1-3 0,1 1-1 0,-1-1 2 16,3 0-10-16,0 2 9 0,4 1-1 0,-3 0 0 16,3 0-2-16,-2 3-3 0,-5-2 2 0,3 2-6 15,0 3 6-15,-4-5-6 0,3 6 4 0,-5 0-5 16,-3-1 5-16,0 4-1 0,-4-2-3 0,1 2 3 15,-2-3-3-15,-3 4 1 0,-1-4-2 0,-2-1 1 16,-2 0 9-16,1 4 7 0,-5-3 8 0,-2 0 5 16,-3-5-1-16,1 2 15 0,-1-5-18 0,-2 1-7 15,-3-1 2-15,4-3-9 0,-1-1-34 0,-1-2-67 16,-1-3-93-16,1-4-142 0,-7 0-160 0,4-4-636 16,5 4-1218-16,4-6 538 0</inkml:trace>
  <inkml:trace contextRef="#ctx0" brushRef="#br0" timeOffset="113199.72">13315 5716 109 0,'4'-2'448'0,"-4"2"9"16,2-4-6-16,-2 4 0 0,0 0-12 0,0 0-21 16,0-4-21-16,0 4-35 0,0 0-17 0,0 0-19 15,0 0-10-15,-11 15-15 0,6-7-11 0,0 4-14 16,-1 4-15-16,0-2-21 0,1 1-30 0,4 2-6 16,-2-1-17-16,3 1-17 0,3 0-19 0,-1-2-20 15,5-2-3-15,-1 1-14 0,4-1-11 0,1-1-6 16,0-4-6-16,-1 0-7 0,6 1-13 0,-5-5-16 0,2 0 5 15,1 0-21-15,0-2 14 0,5-5-6 0,-1 0-3 16,-5-1-2-16,1 0-8 0,1 0-5 16,-7-4-2-16,2 0-1 0,-1-2 4 0,-4 1 4 0,0-2 7 15,-2-2-39-15,0 2-2 0,-5-5 0 0,0-1 0 16,-2 0 0-16,-3 2 0 0,1 0 0 0,-4 0 0 16,-2-1 0-16,-3 2 0 0,6 6-78 15,-1 0-79-15,-4 5-66 0,2 0-69 0,3 2-75 0,-2 3-92 16,3 0-94-16,0 3-458 0,3-2-1095 0,-1 1 486 15</inkml:trace>
  <inkml:trace contextRef="#ctx0" brushRef="#br0" timeOffset="113516.39">13697 5376 233 0,'0'-15'584'0,"0"5"25"0,0-1 8 16,0 4-6-16,3 1-14 0,-3 1-35 0,0 0-29 16,0-1-49-16,1 3-39 0,-1 3-33 0,0 0-32 15,0 0-21-15,0 0-23 0,13 13-23 0,-6-6-25 16,0 5-18-16,0 4-24 0,5 6-17 0,-1 4-146 16,-2 1-83-16,2 2 0 0,-1 3 0 0,0-1 0 15,0 1 0-15,-1 3 0 0,0-2 0 0,-1 0 0 16,-3 2 0-16,4-3 0 0,-4-2 0 0,0-4 0 15,-1 4 0-15,-3-7 0 0,2-2 0 0,-2-3 0 16,-1-3 0-16,3 1 0 0,-2-4 0 0,-1-1 0 16,0-5 0-16,0 1-222 0,0-2-244 0,-1-3-69 0,1-2-73 15,0 0-452-15,0 0-1149 0,-4-18 508 0</inkml:trace>
  <inkml:trace contextRef="#ctx0" brushRef="#br0" timeOffset="113866.4">14002 5414 265 0,'-1'-7'466'0,"1"0"41"16,-5 0 28-16,4 2 2 0,0-1-15 0,-1 0-19 0,2 3-21 15,0-4-40-15,0 2-33 0,2-2-36 16,3 3-27-16,-2 0-31 0,5-1-31 0,3 0-30 0,1 0-26 16,1 0-19-16,5-1-19 0,-4 0-24 0,1 2-14 15,2 2-17-15,1 0-13 0,-4-2-13 0,-1 0-7 16,1 3-17-16,-4 0 1 0,1 0-15 15,0 1-9-15,-4-2 5 0,2 2-12 0,-2 0-8 0,-1 2-8 16,-6-2-13-16,7 3-26 0,-4 2 0 0,2 0 0 16,-3 1 0-16,0 5 0 0,-2-1 0 0,0 3 0 15,1 2 0-15,-2 2 0 0,1-2 0 0,0 3 0 16,0 1 0-16,-2 2 0 0,2 0 0 0,-2-2 0 16,0 0 0-16,2 6 0 0,2-6 0 0,0 6 0 15,-2-8 0-15,2 1 0 0,-2-2 0 0,4 0 0 16,-3-4 0-16,1-3 0 0,0 1 0 0,-1-1-151 15,2-4-214-15,-3 1-54 0,0 0-42 0,0-6-57 16,-3 6-79-16,3-6-350 0,0 0-1026 0,-10-1 455 16</inkml:trace>
  <inkml:trace contextRef="#ctx0" brushRef="#br0" timeOffset="114032.75">14101 5578 225 0,'-1'-4'495'0,"1"4"1"0,-3-7-1 15,7 2-18-15,0 2-28 0,4-3-29 0,2 0-42 16,5-3-38-16,3 2-28 0,9-1-36 0,-3-2-29 16,8 0-43-16,-2 2-65 0,0-1-89 0,1 0-106 15,-3-1-108-15,-1 3-117 0,-7 4-145 0,-2-6-254 16,-3 3-735-16,-6-1 325 0</inkml:trace>
  <inkml:trace contextRef="#ctx0" brushRef="#br0" timeOffset="116082.9">14650 2866 386 0,'-3'-8'470'0,"-5"2"5"15,2-2-10-15,-1 1-15 0,3 2-19 0,-2 1-23 16,-2-1-22-16,3 2-25 0,0 1-34 0,-1 0-27 16,-1 2-20-16,7 0-20 0,-15 5-16 0,5 2-12 15,-3 0-20-15,0 4-9 0,4 5-26 0,-1-2-7 16,2 0-15-16,3 4-16 0,1 0-16 0,3 8-12 16,0-7-11-16,2-1-10 0,0-1-3 0,6-3-14 15,-1-1-3-15,8 0-7 0,-2-2 1 0,-2-4-5 16,9 0-7-16,-1-2 0 0,1-4-12 0,3-1-1 15,-2-1-2-15,-2-2-9 0,0-6 0 0,-4 3 5 16,4-4-10-16,-9 2 3 0,4-5-1 0,-3-2 4 16,-5-1 3-16,2 0 0 0,-6 2-6 0,-2-3-7 15,-2 0 1-15,-1 2 6 0,-2-3-3 0,-4 1-10 16,-2 5-5-16,1 0-13 0,-5 3-21 0,0 0-24 16,2 6-40-16,-6 2-46 0,1 4-55 0,1 2-74 15,6 0-67-15,-1 4-76 0,0 5-82 0,3 2-107 16,1-1-302-16,5-5-974 0,4 3 432 0</inkml:trace>
  <inkml:trace contextRef="#ctx0" brushRef="#br0" timeOffset="116399.39">15095 2607 300 0,'2'-7'539'0,"-2"2"0"0,0 0-15 0,2 3-32 0,-2 2-35 0,0-4-29 15,0 4-2-15,0 0-10 0,0 11-23 0,0-1-14 16,-4 3-19-16,4 5-22 0,-4 8-18 0,1 2-14 16,1 2-23-16,1 1-21 0,-3 0-25 0,0 4-17 15,-2-2-26-15,1 4-15 0,1 8-13 0,1-10-21 16,0 1-8-16,-1-4-19 0,0 3-85 0,1-2-33 15,-3-1 0-15,5-3 0 0,0 1 0 0,-2 0 0 16,0-4 0-16,1-2 0 0,-1-6 0 0,2-1 0 16,1-5 0-16,-1 0-94 0,2-2-165 0,-1-1-65 15,3-4-50-15,-2 1-51 0,-1-2-91 0,1-2-518 16,-1-2-1119-16,0 0 496 0</inkml:trace>
  <inkml:trace contextRef="#ctx0" brushRef="#br0" timeOffset="116882.89">15555 2877 55 0,'6'-18'479'0,"0"1"11"0,-1 0 9 0,-3 1-4 16,1 0-14-16,-2-1-27 0,-1 7-20 0,0-1-28 15,3-3-29-15,-6 7-25 0,2-4-33 0,1 5-27 16,-4 2-28-16,-2-2-24 0,2 3-28 0,-7 2-19 15,0 0-19-15,-4 2-16 0,-2 2-16 0,-2 3-14 16,-1-1-11-16,0 3-9 0,1 2-14 0,4-1-5 16,-3 3-7-16,5-1-11 0,2-1-6 0,3 1-6 15,-1 0-3-15,3-3-3 0,3 3-3 0,3 0-1 16,5-1-9-16,0-1-5 0,2 0-3 0,-1-1-2 16,8-1-3-16,-5-1 2 0,8 4-9 0,2-3-1 15,-2 1 1-15,2-2-1 0,0 2-3 0,-2-4-4 16,1 1-1-16,-2 4-5 0,-2-3 5 0,-1-1-7 15,1 2 16-15,0 3-19 0,-4-3 5 0,-2 0-1 16,1 1 1-16,-1 2-3 0,-1-1-4 0,-3 2-4 16,0-1 7-16,-1-1-1 0,-3 1 8 0,0 2-6 15,-3-4-4-15,-2 3-4 0,-4-2 7 0,0 0 1 16,0 0 3-16,-6-1-1 0,-5 1-4 0,4-4 3 16,-3 0 2-16,2-2-4 0,4-1 3 0,-2-2 2 15,3-2 3-15,0-1-5 0,3-2 2 0,0 0 9 16,1-5-18-16,6 1 4 0,2-2 6 0,2-4-11 15,4-4-6-15,4-1-6 0,4-5-13 0,3 2-21 16,3-4-19-16,0 5-32 0,1 2-48 0,0 0-56 16,1 2-71-16,-4 5-90 0,-4 4-105 0,-4 0-152 15,6 1-319-15,-10 1-1019 0,1 1 451 0</inkml:trace>
  <inkml:trace contextRef="#ctx0" brushRef="#br0" timeOffset="117818.53">20308 5005 3830 0,'0'0'272'0,"-11"-8"-120"0,6 3-37 16,-2 1 50-16,-2 0 65 0,2-2 20 0,-2 2-8 15,-3 0-28-15,2 2-18 0,-2-2-14 0,0 4-1 16,0 4 6-16,1 0-12 0,-6 3 4 0,4 4-13 16,-1-2-4-16,1 2-12 0,2 3-5 0,-2 2-7 15,4-2-15-15,-1 2-18 0,2 0 1 0,3 0-6 16,1 2-14-16,3-2-4 0,1-5-2 0,1 7-8 16,1-7-11-16,0 5-16 0,5-5-45 0,-1-3 0 15,2 2 0-15,-1-3 0 0,4 1 0 0,0-2 0 16,-1-2 0-16,3-1 0 0,1-2 0 0,-1-1 0 15,0-1 0-15,-2-2 0 0,1 0 0 0,-1-3 0 16,-1-2 0-16,-1-1 0 0,3-5 0 0,-2-1 0 16,5-8 0-16,-12 4 0 0,2-6 0 0,3-1 0 15,-2-1 0-15,-4-1 0 0,-1 5 0 0,-4 2 0 16,-1 3 0-16,-1 0 0 0,-1 3 0 0,-1 4 0 0,-7 0 0 16,4 4 0-16,-3 2 0 0,-3 4 0 15,-6 4 0-15,4 0-372 0,-1 6-150 0,-4 4-82 16,6-1-512-16,2 2-1208 0,2-4 534 0</inkml:trace>
  <inkml:trace contextRef="#ctx0" brushRef="#br0" timeOffset="118183.11">20750 4682 402 0,'2'-7'556'0,"0"2"3"0,-2 2-18 0,2-3-30 0,-2 4-29 0,0 2-25 16,0 0-14-16,0 0-2 0,-13 14-28 0,6 1-26 16,2 1-18-16,-4 7-15 0,-1 5-17 0,3 1-10 15,-1 5-18-15,1 1-20 0,1 0-25 0,-2 12-19 16,2-1-17-16,3-10-20 0,1 0-139 0,-2 10-69 15,1-9 0-15,-1 12 0 0,1-3 0 0,-1-11 0 16,0 2 0-16,2-5 0 0,-1 2 0 0,-1-3 0 16,0-1 0-16,3-2 0 0,-4 0 0 0,2-8 0 15,-3-1 0-15,2-1 0 0,4 0 0 0,-2-7 0 16,-1-1 0-16,2-2 0 0,-2-5 0 0,3 3 0 16,0-1 0-16,0-5 0 0,0 0-320 0,0 0-213 15,0 0-81-15,0 0-507 0,0-20-1215 0,4 9 538 16</inkml:trace>
  <inkml:trace contextRef="#ctx0" brushRef="#br0" timeOffset="118466.38">21085 4993 323 0,'1'-11'485'0,"2"-1"36"15,-2 2 20-15,1 1 4 0,-2 2-14 0,0 2-36 16,1 1-45-16,2 1-43 0,-3 3-37 0,0 0-18 15,0 0-3-15,0 0-31 0,2 16-33 0,-2-5-11 0,3 5-21 16,-1 1-14-16,-3 1-15 0,-2 10-14 16,1-2-14-16,-1 1-11 0,1 2-23 0,-4-3-12 15,5 4-11-15,-4 0-10 0,1-2-71 0,2 0-58 16,-3-1 0-16,0-3 0 0,2 1 0 0,-1-7 0 16,0 0 0-16,3-4 0 0,0 3 0 0,1-6 0 0,-4-3 0 15,4 2-17-15,0-4-265 0,4-1-75 16,-3-3-84-16,-1-2-83 0,5 6-117 0,-5-6-348 0,16-7-1070 15,-6 1 474-15</inkml:trace>
  <inkml:trace contextRef="#ctx0" brushRef="#br0" timeOffset="118782.46">21485 5110 161 0,'0'-5'433'0,"0"0"28"15,-1 1 12-15,0 0 4 0,1 4-19 0,-4-4-16 16,4 4-34-16,0 0-21 0,0 0-19 0,-18 11-21 15,10-1-15-15,1-1-30 0,-1 4-18 0,0 2-29 16,-1 0-23-16,3 1-27 0,-2 3-21 0,5-5-13 16,-3 5-18-16,8-2-6 0,-4 0-22 0,2-1-6 15,4-4-5-15,-2 1-15 0,1-4-10 0,5 2-2 16,-2-2-6-16,3-1-19 0,3-1 0 0,-1-3-8 16,2-2 2-16,1 1-2 0,0-3 7 0,-1-3 1 15,6 1 7-15,-3-4 1 0,-1-1 14 0,-1-4-8 16,1 1 1-16,-3-5-67 0,2-8-10 0,-3-1 0 15,-3 6 0-15,0-9 0 0,-6 1 0 0,-2 0 0 16,-2 7 0-16,-1 1 0 0,-6 1 0 0,0 5 0 16,-4 1 0-16,-4 4 0 0,-1 2 0 0,-2 3 0 15,-6 3 0-15,-6 4-326 0,2 0-133 0,2 5-146 16,0 1-529-16,1 0-1228 0,9-1 544 0</inkml:trace>
  <inkml:trace contextRef="#ctx0" brushRef="#br0" timeOffset="123086.52">5170 2016 249 0,'-1'-4'509'0,"-3"-1"-21"0,3 1-25 15,-3 2-33-15,4 2-35 0,-5-2-10 0,5 2-5 16,-5 10-8-16,5 1-19 0,-4 6-18 0,4 1-20 15,0 8-14-15,0 2-22 0,0 1-20 0,0 4-14 0,0-1-20 16,0-1-20-16,0 4-16 0,1-5-11 16,2 1-20-16,-3-2-18 0,0-2-11 0,3-3-17 15,-3-6-5-15,2 0-16 0,-2-2-14 0,0-5-2 16,0-6-2-16,0 3-8 0,0-2-9 0,1-3 5 16,-1-3-9-16,0 0 2 0,0 0-16 0,0 0 1 15,0 0-21-15,-1-20 17 0,1 2-10 0,0-1-7 16,1-9-5-16,3-1 6 0,-4-1 3 0,5-1-2 15,-1-17-3-15,0 14 8 0,0-1 18 0,1 2 9 16,0-3-50-16,5 4-2 0,-5 5 0 0,3 1 0 16,1 3 0-16,1 5 0 0,0 4 0 15,-2 0 0-15,3 1 0 0,-2 2 0 0,3 1 0 0,-1 2 0 0,1 4 0 16,7 0 0-16,-1-2 0 0,1 3 0 16,3 2 0-16,-3 1 0 0,4 0 0 0,5 0 0 15,-5 1 0-15,4 2 0 0,-1 0 0 0,-9 2-258 16,-4-2-96-16,0 1-62 0,0 5-46 0,-7-3-56 15,3 2-67-15,-9 1-348 0,0 1-1011 0,-5 5 447 0</inkml:trace>
  <inkml:trace contextRef="#ctx0" brushRef="#br0" timeOffset="123266.43">5213 2317 232 0,'-8'9'371'0,"0"-1"8"0,4-4 10 15,3 1 2-15,-4 1-3 0,5-4-4 0,0-2-7 16,5 5-17-16,0-2-27 0,-1-2-22 0,5-1-31 15,0 1-29-15,5-2-21 0,6 0-24 0,0-2-29 16,1-1-46-16,0 2-61 0,6-3-68 0,2-2-64 16,-1 1-85-16,-6 1-89 0,6 1-74 0,-6-2-78 15,-3 5-299-15,1-2-743 0,1 2 328 0</inkml:trace>
  <inkml:trace contextRef="#ctx0" brushRef="#br0" timeOffset="124382.74">5683 2253 211 0,'-4'-4'390'0,"4"4"25"0,-3-14-27 0,1 4-19 0,2 3-41 16,-1-2-22-16,1-1-33 0,0 3-27 0,1-4-22 15,-1 3-27-15,0 0-16 0,0-1-19 0,4-2-17 16,-2 3-17-16,2 1-16 0,-4 0-6 0,4 3-9 16,-2-2-16-16,1 0-2 0,-2 3-2 0,-1 3 6 15,3-5 18-15,-3 3 21 0,0 2 9 0,2-5 14 16,-2 5 10-16,0 0-1 0,0 0 5 0,2-6 1 15,-2 6-4-15,0 0-6 0,0-7-7 0,0 7-5 16,2-5-3-16,-2 5-4 0,2-6-7 0,-2 6-9 16,1-5-3-16,-1 5-7 0,1-5-2 0,-1 5-2 15,0 0 7-15,-2-8 1 0,2 8-8 0,0 0-6 16,0-6-13-16,0 6-5 0,0 0-10 0,0 0-10 16,0 0 0-16,0 0-6 0,-9 16-7 0,3-7-4 15,3 8-6-15,-1 1-6 0,-3-1-25 0,4 2-3 16,-1 10 0-16,1-4 0 0,-2 0 0 0,4-6 0 15,2 9 0-15,-1-3 0 0,3-4 0 0,0-2 0 16,0 6 0-16,3-5 0 0,1-1 0 0,-2-1-6 16,1 0-53-16,1-2-10 0,-1-6 2 0,2 1-8 15,5-1-5-15,-7-1 2 0,0-2 5 0,3-2 4 16,1-2 3-16,2-2 8 0,-2-1 6 0,0-2 7 16,-1-1 2-16,4-3 4 0,0-4 5 0,2-2 4 15,-3-1 4-15,-2-3 1 0,7-5 17 0,-7 4 15 16,4-6 13-16,-4 0 18 0,-2 5 14 0,-1 3 16 15,0-2 1-15,-2 7 6 0,0 0 9 0,-2 3 5 16,-2 1-12-16,2 2-9 0,-2 0-7 0,-1 4-9 16,0 0-5-16,0 0-5 0,0 0-1 0,0 18-5 15,-1-7-3-15,1 1-2 0,0 1-19 16,0-1-12-16,2 5 0 0,1-2 0 0,3 1 0 0,-2-5 0 16,3 3 0-16,0-2 0 0,-1-5 0 0,3 2 0 15,0-3 0-15,0 1 0 0,1-3 0 0,-2-1 0 16,1-3 0-16,-1 2 0 0,-8-2 0 0,14-4 0 15,-8 0 0-15,-2-1 0 0,6 0 0 0,-6-5 0 16,-3 2 0-16,2-4 0 0,-6 0-6 16,2-1-14-16,-8-1 11 0,3-1-5 0,-3 0 1 0,-5 1 3 15,-2 3 2-15,2 0 1 0,0 0 3 0,-1 4 1 16,3-1-5-16,3 4-3 0,3 2 8 0,0 2-11 16,6 0 1-16,0 0 3 0,0 0 2 0,0 0 2 15,-11 4-2-15,11-4 2 0,13 10 8 16,-3-6-7-16,3-3 5 0,6 5-3 0,3-5-5 15,0-1 5-15,5-1-5 0,1 1-6 0,-7-1 12 0,0-2-3 16,-2 2-5-16,0-1 6 0,-3-1 6 0,-2-2-6 16,-3 4 14-16,-2-2 14 0,0 1 9 0,-4 1 10 15,-5 1 2-15,9-1-6 0,-9 1-5 0,9 0-19 16,-9 0-15-16,0 0 0 0,9 5 0 16,-8 1 0-16,-1-1 0 0,3 6 0 0,-2 2 0 15,-1 0 0-15,4 3 0 0,-4-1 0 0,0 2 0 0,1-2 0 16,3-2 0-16,-4-1 0 0,5-2 0 0,-1 1 0 15,4-1 0-15,-2-3 0 0,-1-2 0 16,-1-3 0-16,5 2 0 0,0-4 0 0,-9 0 0 16,19-6 0-16,-10 1 0 0,1-2 0 0,0 1 0 15,6-6 0-15,-6 0 0 0,3-1 0 0,-4-1 0 16,2 1 0-16,-3 2 0 0,2-2 0 0,-5 4 0 0,0 0 0 16,3 2 0-16,-3 2 0 0,-1 0 0 0,0 2 0 15,-4 3 0-15,5-3 0 0,-5 3 0 16,0 0 0-16,5 12 0 0,0-2 0 0,-2 1 0 15,3-1 0-15,-3 1 0 0,2 2 0 0,4 0 0 16,-3 2 0-16,3-5 0 0,-1-1 0 0,3 0 0 0,3-2 0 16,2 1 0-16,1-4 0 0,-5 0 0 15,3-4 0-15,-2-2 0 0,0 1 0 0,2-4 0 0,-3-2 0 16,-1 0 0-16,-2-2 0 0,0 1 0 16,0-3 0-16,-4-2 0 0,3-3 0 0,-4-1 0 15,-3-1 0-15,2-8 0 0,-3-1 0 0,-3 9 0 16,-1-9 0-16,-2 8 0 0,-7-5 0 0,7 6 0 0,-6 1 0 15,-1 1 0-15,3 2 0 0,-3 1 0 0,-5 6 0 16,4-1 0-16,0 6 0 0,0 4-387 16,-2 1-154-16,3 3-147 0,1-1-409 0,6-2-1186 0,-3 7 525 15</inkml:trace>
  <inkml:trace contextRef="#ctx0" brushRef="#br0" timeOffset="124766.25">7049 1891 439 0,'1'-7'514'0,"-2"0"10"0,0 2-6 0,1 0-16 0,-2 2-20 15,0-1-40-15,2 4-40 0,-2-4-38 0,2 4-28 0,0 0-18 16,0 0 2-16,-8 11-20 0,4 0-24 16,0 5-11-16,0 2-4 0,-2 5-15 0,1 6-15 15,-2 1-11-15,1 4-9 0,-2 0-14 0,-1 16-19 16,-2-4-12-16,3-1-12 0,-1 5-17 0,3 0-13 16,-4-3-60-16,2-1-64 0,0 2 0 0,4-12 0 0,-1-2 0 15,3 1 0-15,-1 0 0 0,-1-2 0 16,3-6 0-16,-3 2 0 0,4-4 0 0,-1-7 0 15,1 0 0-15,0-2 0 0,0-7 0 0,-3 2 0 16,6-5 0-16,-3 2 0 0,-3-4 0 0,3-4 0 16,0 6 0-16,0-6 0 0,0 0 0 0,0 0-152 15,0 0-297-15,0 0-124 0,-9-26-597 0,8 10-1267 0,-4-1 561 16</inkml:trace>
  <inkml:trace contextRef="#ctx0" brushRef="#br0" timeOffset="125932.56">7477 2124 431 0,'5'-3'448'0,"-2"-1"-3"0,1-3 1 0,-2 1-12 0,0 0-7 16,-1-3-24-16,1 2-11 0,-2 0-17 0,0 0-15 16,-3 1-20-16,1-1-24 0,0 0-13 0,-4 1-28 15,3-1-19-15,-4 4-27 0,-2 1-23 0,2 0-22 16,-6 4-13-16,-1 2-15 0,-2 6-7 0,-1 2-15 16,-5 7-10-16,4 3-10 0,-4 0-8 0,8 3-16 15,-2 4-4-15,3-3-14 0,1 2-1 0,6-2-9 16,2 4-7-16,2-3 0 0,2 0-7 0,2-1-2 15,5-2-4-15,1-6-7 0,1 0 1 0,4-2-9 16,1 0-11-16,8-1-16 0,-4-7-9 0,1 0-12 16,2-3-2-16,0-1-7 0,1-3-3 0,0-2 3 15,-2-1-3-15,0-2 12 0,-2-1-1 0,0-2 4 16,-1-1 10-16,2-3-8 0,-5 2 7 0,0-3 3 16,-4-3 4-16,1-1-1 0,-5 1 2 0,3 0 11 15,-4 0 7-15,-1-2 10 0,0 7 10 0,-3 1 2 16,0 3 1-16,-1-3-2 0,-1 5-4 0,1 0-3 15,0 4-2-15,-6-6-9 0,6 6 4 0,-11 3-11 16,5 0-3-16,-3 2 2 0,0 1-3 0,3 0 7 16,-3 3-5-16,1 0-2 0,-1 0-8 0,4 0 9 15,0-1-5-15,1 2-1 0,3-3-4 0,-2-1 0 16,-3 0-1-16,6-1-3 0,0 0 0 0,0-1-1 16,1 2 1-16,4-4 5 0,-1 1-6 0,0 0 6 15,-3-2-6-15,6 0-3 0,-7-1-2 0,11-1-1 16,-6 1 3-16,3-1-5 0,-3 0-1 0,3-1 2 15,-2-2 3-15,-1 3-1 0,-1-2-2 0,-4 3 9 0,9-2-9 16,-9 2 0-16,5-1 1 0,-5 1 0 16,0 0-2-16,10 3 8 0,-5 0-4 0,1-1 6 15,0 1-4-15,-1 1-15 0,3-2-4 0,-1 2-14 16,4 1-5-16,0-2 3 0,3-1-8 0,-1-1 1 16,1-1 3-16,1-5-4 0,6 3 15 0,-3-6-3 15,-3 4 5-15,4-6 7 0,-3 2-2 0,-1-6 4 16,-1 4-3-16,0-4 5 0,-3 0 4 0,-2-1 2 15,2-2 7-15,-4-1 3 0,1 1 11 0,1-10 11 16,-3 8 0-16,2-7 3 0,-5 8 19 0,3-3 4 16,-2-3 0-16,-3 5 17 0,3 1 14 0,-4 7 13 0,2-1 3 15,-4 3 2-15,2-1-5 0,0 5-13 0,0 0-13 16,0 2-8-16,0 3-5 0,0 0-5 16,0 0-42-16,-4 13 0 0,0-2 0 0,0 9 0 15,3 3 0-15,-4 8 0 0,1-2 0 0,4 3 0 0,-4 5 0 16,4-4 0-16,-2 2 0 0,2-1 0 0,0 2 0 15,0 10 0-15,-3-13 0 0,2-2 0 0,1 1 0 16,0-3 0-16,0 0 0 0,0-4 0 16,1-6 0-16,2-2 0 0,-3-5 0 0,0-1 0 15,0-3-16-15,-3-1-130 0,6 0-3 0,-3-3-14 0,-3-1-36 16,3-3-46-16,0 0-45 0,0 0-36 0,-7-12-33 16,4 1-32-16,-1-1-35 0,0-5-35 0,2-7-38 15,-1-3-255-15,-1-2-817 0,4-2 363 16</inkml:trace>
  <inkml:trace contextRef="#ctx0" brushRef="#br0" timeOffset="126149.5">7950 2345 874 0,'5'-28'103'0,"-1"9"43"16,0 1 37-16,-2 7 31 0,-1-2 30 0,2 2 22 0,1-2 41 16,-1 4 8-16,3 0 9 0,-2 4-6 0,-2-2-2 15,6 3-15-15,-3-1-16 0,4-1-10 0,0 4-22 16,5 0-25-16,-1 2-15 0,-1 1-26 16,1 3-13-16,1 1-14 0,0 3-20 0,-2-2-12 0,3 5-14 15,-1 1-11-15,-3-3-9 0,-5 3-10 0,0-2-3 16,0 0-10-16,-3 2-8 0,0 0-3 0,-6-1-6 15,0-2-3-15,-3 2-1 0,-3-2-7 0,-1-1-5 16,-4 4-29-16,0-4-36 0,-4 0-39 16,-1-1-46-16,1 1-44 0,5-5-48 0,1 2-68 0,0-2-55 15,1 1-60-15,4-4-86 0,1 0-335 0,6 0-875 16,0 0 387-16</inkml:trace>
  <inkml:trace contextRef="#ctx0" brushRef="#br0" timeOffset="127082.87">8442 2313 92 0,'8'-7'338'0,"-2"2"0"0,2-1-1 16,-4-1-11-16,-2 3 13 0,2-4-7 0,1 1-8 0,-4-1-2 16,-1 2-7-16,0 2-2 0,0-4-8 15,-1 2-13-15,0 0-22 0,-4 0-24 0,1 4-24 16,-1 0-14-16,-3 1-25 0,8 1-18 0,-18 9-18 0,9-3-15 15,-6 5-10-15,3-1-15 0,1 4-6 0,-2 0-12 16,4 1-8-16,0 1-9 0,4-1-6 16,-1-3-4-16,3-1-8 0,1 2-4 0,2-2-4 15,2-3-8-15,1 2 0 0,-1-4-3 0,2-2-2 16,0 1-4-16,2-2 0 0,2-2-5 0,1 1 0 0,0-4 2 16,1 0-4-16,-1-3-2 0,0 0 7 15,0-1 6-15,1-2 3 0,-1 0-2 0,0-1 11 16,0 0 3-16,-1 0 6 0,-1 1-11 0,1 1 10 15,-2-1 6-15,-2 3 1 0,1 0-8 0,-2 1-10 16,0 2-10-16,-3 2-9 0,7-1-2 0,-7 1 2 0,6 4 0 16,-4 2-6-16,2-3 1 0,-2 4-3 15,2 1-7-15,-1-3-4 0,2 4-9 0,1-2-7 0,-2-1-6 16,2 2 7-16,2-3-2 0,1 0 2 16,1-2 1-16,-1 0 2 0,1 0 0 0,0-3 5 15,2-1-5-15,-2-1 2 0,3-3 4 0,0 2-1 16,-2-3 8-16,0-1-8 0,3-1 2 0,0-2 1 0,0 1-2 15,0-3 2-15,0 0-5 0,1-1 2 16,-1 1-2-16,4 0 6 0,-5-2 2 0,2-2 12 16,-2 2-4-16,1 3-1 0,-5 3 4 0,0 2-3 15,-4 3-14-15,-1 1 4 0,2 0-3 0,-2 0 2 16,-4 2-5-16,7 5 12 0,-7-5-5 0,5 6 1 0,-4-1-4 16,2 2-2-16,-3-1-4 0,2-2 1 15,-2 1-7-15,0-1-12 0,3 1 3 0,-2-3 2 16,-1-2 1-16,0 5 2 0,0-5 5 0,0 0 2 15,5 5 5-15,-5-5 6 0,0 0 2 0,0 0-4 16,0 0 4-16,0 0 0 0,0 0-1 0,-9-15 0 0,7 9-2 16,-1 1 0-16,-1 1-3 0,2 0 3 0,-1 3-2 15,-5-3 2-15,6 2-3 0,-6-2 2 16,3 2 1-16,5 2-7 0,-13 4 3 0,8 2 1 16,-5 1 1-16,2 0-1 0,0 3 2 0,2 3 3 15,1-4 0-15,-1 5 1 0,3 2-3 0,-1 1 1 0,6-5-3 16,0 0 2-16,-1 0 0 0,3-1-3 0,5-1 3 15,-3-2-8-15,2-1-3 0,1-1-3 0,5-1-3 16,-1-4 4-16,2 1 1 0,2-2-3 16,1-1 1-16,-1-2 0 0,-4-1 2 0,-1-2 5 15,-3 0 0-15,5-4 9 0,-1 0-8 0,-1-3-1 0,0 5 9 16,-2-4 2-16,-1 2 2 0,1-6-3 0,-2 6 18 16,1 1 6-16,-4 0 9 0,0 1-3 0,-1 1 4 15,0 0 8-15,0 3-1 0,-3 2-2 16,2-2-13-16,-3 4-7 0,0 0-1 0,0 0-1 15,0 0 0-15,6 10 2 0,-5-1-3 0,-1-2-3 0,3 5-3 16,-2-2 7-16,3 2-6 0,-3-2-7 0,3 1 5 16,0 2-4-16,1-4-1 0,5 1-13 0,-3-2-6 15,2-2-13-15,1 1-3 0,0-4-10 0,3-1-9 16,1-2-14-16,-1-1-11 0,-1-4-11 16,5-1-19-16,-8 0-25 0,6-3-34 0,-6-4-36 0,5 0-31 15,-6-3-31-15,1-10-39 0,-1 2-44 0,-5-4-36 16,1-4-68-16,-4 2-343 0,-1-1-855 0,-5-16 378 15</inkml:trace>
  <inkml:trace contextRef="#ctx0" brushRef="#br0" timeOffset="127232.76">9112 1871 208 0,'-3'3'397'0,"3"-3"34"0,3 4 3 0,-3-4 5 0,5 4-13 16,-4-3-19-16,6 0-38 0,-2 0-29 0,-5-1-41 15,11 2-31-15,-3-1-56 0,-1-1-82 0,4 0-111 0,-5 0-115 16,-6 0-149-16,13 1-428 0,-4 0-730 0,-9-1 323 16</inkml:trace>
  <inkml:trace contextRef="#ctx0" brushRef="#br0" timeOffset="127549.2">9490 1979 417 0,'-3'-3'543'0,"3"3"-8"0,-1-5-6 0,1 5-42 16,0 0-48-16,0 0-13 0,0 0-17 0,-9 11-22 15,5 1-31-15,-1 3-16 0,1 3-29 0,3 1-25 16,-5 6-25-16,-1 5-24 0,5-3-25 0,-1 2-15 16,-1-2-22-16,4 2-15 0,-1 0-17 0,-1-2-33 15,2-2-40-15,0-6-47 0,-2 0-47 0,1-1-62 0,0-1-52 16,2-6-66-16,0-2-72 0,-1-1-80 16,-1-2-44-16,4-4-110 0,-3-2-334 0,0 0-913 15,0 0 404-15</inkml:trace>
  <inkml:trace contextRef="#ctx0" brushRef="#br0" timeOffset="128166.15">9427 2184 129 0,'-1'-2'405'0,"1"2"-13"0,-1-6-6 0,1 6-25 16,6-5 2-16,1 3-24 0,3-1-38 0,3 1-25 16,4-2-27-16,4 3-27 0,2 0-25 0,5-4-16 15,1 5-26-15,0-4-6 0,-8 1-25 0,0 1-14 16,-1-2-10-16,-1 2-4 0,-1 1-15 0,-4-2-6 15,-1 0-3-15,-1 0-4 0,-5-1 1 0,1 3 14 16,-3-1 10-16,0 1 7 0,-5 1-1 0,8-1-4 16,-4-1-6-16,-4 2-13 0,0 0-5 0,0 0 2 15,0 0 13-15,2 6 3 0,-2 1 1 0,0 0-1 16,0 0 2-16,0 2-4 0,0-2-6 0,4 3-6 16,-4 1-6-16,4 1-11 0,0-3 0 0,0 2-3 15,3-1-7-15,-1-2 1 0,1 0-8 0,1-1-3 16,1-1-3-16,1-4-2 0,1 1-2 0,1-1-1 15,-2-2-6-15,4-3-4 0,-3 0 4 0,1-4 3 16,3-1 4-16,-3 2 0 0,-2 1 3 0,-1-5 11 16,-1 0 4-16,2-1 10 0,-2 0 5 0,1 1-2 15,-3-1 9-15,-1 2 11 0,-1 1 12 0,0 1 0 16,0 1 13-16,1 1-3 0,-3 0 7 0,-1 1-12 16,-1 1-52-16,0-1-47 0,0 4 0 0,0 0 0 15,0 0 0-15,0 0 0 0,-8 19 0 0,4-6 0 16,0 4 0-16,3-1 0 0,-2 4 0 0,1 5 0 15,-2 1 0-15,1 2 0 0,1 2 0 0,-2-2 0 16,0 4 0-16,4-3 0 0,-1 2 0 0,1 2 0 16,-3-2 0-16,3 1 0 0,0 0 0 0,-1 0 0 15,1-2 0-15,-1-3 0 0,-2-1 0 0,3-1 0 16,0-6 0-16,0-2 0 0,-4 0 0 0,3-3 0 16,-3 1 0-16,0-3 0 0,-1-1 0 0,-1-1 0 15,-2-2 0-15,0-2 0 0,-3-2 0 0,2-1 0 16,-4-2 0-16,-1-2 0 0,0-1 0 0,0-3 0 15,2 1 0-15,3-4 0 0,-2 0 0 0,3-3 0 16,2-8 0-16,3 1 0 0,3-8 0 0,6-4 0 16,4-1 0-16,5 0 0 0,1 0 0 0,3-3 0 15,11-5 0-15,-3 11-43 0,-4 2-194 0,0 2-79 16,4 0-125-16,4 1-187 0,-3 1-460 0,-4 4-1179 16,0-1 522-16</inkml:trace>
  <inkml:trace contextRef="#ctx0" brushRef="#br0" timeOffset="129766.47">7500 1530 111 0,'-2'-18'469'0,"4"6"7"0,-4-1 11 0,2 4-2 0,-2 2-6 15,2 2-19-15,0 1-22 0,-1-3-38 0,0 2-38 16,0 3-32-16,1 2-18 0,0 0-1 0,0 0-3 16,-4 19-19-16,1-3-17 0,0 5-19 0,-3 5-23 15,5 2-21-15,-2-1-27 0,2 2-12 16,-2 0-21-16,-2-2-14 0,5-1-16 0,0-6-4 16,-1-1-12-16,2 1-11 0,-2-5-14 0,2-2-3 0,-1-2-9 15,2-4-12-15,-2 0 2 0,1-2 6 0,-1 1-8 16,0-6-54-16,0 0 0 0,0 0 0 0,0 0 0 15,7-20 0-15,-5 7 0 0,0-4 0 0,2-1 0 16,0-2 0-16,1-8 0 0,-1-3 0 16,4 2 0-16,-2-2 0 0,0-4 0 0,3 0 0 0,0 4 0 15,-1-2 0-15,1 4 0 0,0 3 0 0,2 4 0 16,1 6 0-16,-7 7 0 0,4 0 0 0,-1 3 0 16,1 1 0-16,-3 2 0 0,5 5 0 15,-3-1 0-15,1 4 0 0,1 0 0 0,-2 5 0 16,0-1 0-16,-1 4-49 0,1 4-57 0,-4-2-15 0,0 1-4 15,-3 1-3-15,-2-2 1 0,-1-2-3 0,-3 2 2 16,-1-1 5-16,-3 1 8 0,-1-3 9 0,-3 1 4 16,0-2 19-16,-1 1 7 0,0-3 6 0,-1 1 10 15,-2 0-1-15,3-5 11 0,-4 2 8 0,9-1 5 16,0-3 11-16,0-1 9 0,4 1 8 16,1 2 7-16,2-2 5 0,-1 1 6 0,3 2 8 0,-2 0 5 15,4 2 0-15,3 1-1 0,3-1 2 0,1 1-1 16,1-1 1-16,3 2-7 0,2-1 1 0,-2 0-5 15,9-2 3-15,-6 2 0 0,4-4-5 0,0 1 1 16,6 1 2-16,-5-4 0 0,1-1-4 0,1 1-3 16,-4-2 8-16,4-1 3 0,-5-2 5 15,0-1 8-15,1 0 2 0,-6 0 10 0,0-3-4 16,-3 0-2-16,2-5 3 0,-2 4-4 0,-3-4-5 0,1-2 0 16,-2-1-1-16,-2-2-10 0,0-1 0 0,-3 4 4 15,-1 4-3-15,-2-1 0 0,-3-1 2 16,2 3-7-16,-1 1-1 0,0 3 1 0,-1 3-3 15,5 1-2-15,-14 5-8 0,7 3-1 0,-2 0 7 16,1 4-3-16,-1 4 6 0,3-1-5 0,2 4-1 16,0-1-1-16,4 0 0 0,0 1-2 0,5-2 5 15,0-2 0-15,0-2-4 0,5 0 2 0,1-4-2 0,-1 0 1 16,5 0-1-16,-2-5-1 0,1-1-2 16,2 0 2-16,-3-2 1 0,0-4 4 0,1 0 5 15,-1-1-11-15,-1 0 16 0,-1-4 5 0,-2 0 8 16,0-1-4-16,4-3 3 0,-8 0 1 0,5-1 4 15,-2-1 4-15,-1 0-3 0,-1 3 5 0,-4-1-1 16,2 2 5-16,-1 4-6 0,-1 0-1 0,1 2-6 16,-2 1 4-16,0-1-19 0,-1 4-2 0,0 0-1 15,0 0-1-15,0 0 1 0,0 0-6 0,0 0 6 16,0 17-10-16,2-10 4 0,0 0-2 0,-1 1 4 16,2 0-3-16,1-1 1 0,-2-1-3 0,1 0-2 15,-1-1 6-15,2 1-6 0,1-2-5 0,-1-2-11 16,1 1 22-16,-1-3-4 0,1 3 2 0,-5-3 1 15,0 0-2-15,21-5 5 0,-15 3-7 0,3-1-3 16,0-2 0-16,0-1-2 0,0-1 5 0,0 0-4 16,1-2 1-16,2-3 3 0,-3 3-3 0,2 0 8 15,-2 1-2-15,0 0-6 0,-1 1 14 0,-2 3-8 16,-1 2 5-16,1-2-2 0,-2 1 4 0,-4 3-6 16,0 0 0-16,0 0 6 0,14 7-11 0,-11-3 3 15,-2 2-4-15,0-2 7 0,2 3-3 0,0 1 7 16,-1 0-1-16,-1-2-9 0,3-1 1 0,0 0-4 15,-3-2 4-15,2 2 1 0,-3-5-8 0,7 5 6 16,-7-5 0-16,7 2-1 0,-7-2 0 0,0 0 6 16,14-1-4-16,-14 1-6 0,10-5 5 0,-6 0-3 15,1 2-1-15,3-4-1 0,2 1 4 0,-2-3-1 16,-2 3-5-16,-1 1-2 0,3 0 1 0,-2 1 1 16,2 0-7-16,-3 0 11 0,-1 2 3 0,1 1-8 15,-5 1 3-15,10-1-5 0,-10 1-6 0,8 3 14 16,-3 0-2-16,-1 1-1 0,1-1-14 0,3 2-28 15,-1 1-27-15,-2-3-30 0,1 1-31 0,-1 0-33 16,5 2-43-16,-1-4-69 0,0-1-36 0,3 0-53 16,0 1-51-16,1-2-55 0,1-2-61 0,-1 1-290 15,3-4-892-15,-3 2 395 0</inkml:trace>
  <inkml:trace contextRef="#ctx0" brushRef="#br0" timeOffset="130749.32">8833 1623 230 0,'5'-9'293'0,"-1"5"25"0,1-6 26 0,-4 4 21 0,3-3 11 0,-4 2 11 0,0-2 4 15,0 0 4-15,-1 3-4 0,-2 0-18 0,2-1-10 16,1 1-26-16,-4 1-24 0,0-1-20 0,2 2-35 16,-2 3-24-16,4 1-20 0,-14 1-24 0,5 3-11 15,0 1-26-15,-2 3-14 0,0 1-21 0,0 4-6 16,-2-1-19-16,4 5 0 0,1-2-10 0,0 1-12 16,3-1 0-16,1-3-8 0,0 0-15 0,2 0-10 15,2-3-4-15,2 1-5 0,0-3-7 16,1 1 3-16,3-3-16 0,2 1 6 0,-2-4-5 0,3 1 6 15,3-2-4-15,-6-2 4 0,4-2-6 0,-1 0 4 16,0 1-3-16,0-3-3 0,-2-1-3 0,-1-1 5 16,0-1 7-16,2 1-1 0,-3-2-3 0,0 1 0 15,0-2-1-15,-1 2 12 0,0 1 7 16,0 1 3-16,-3 2-4 0,0-2-13 0,-1 3 2 16,3 1-16-16,-3 2 15 0,0 0-4 0,0 0-5 0,0 0-2 15,1 14-1-15,2-9-1 0,-3 3 1 0,0 1 4 16,0 0 2-16,1 0-8 0,2 1-7 0,-1-1-13 15,2-1-4-15,0-2-7 0,2 0 1 0,1-1 0 16,-2 0 2-16,0-1 6 0,0-3-1 16,5-1 4-16,-3 0 2 0,-7 0 8 0,14-3-4 15,-4-2 0-15,-2 3 3 0,1-5-1 0,-2 1 6 16,3 0 0-16,-1-4 15 0,2 2-7 0,0-5 3 0,-1 1 13 16,-1 2 5-16,1-2 7 0,-2-2 0 0,0 1 7 15,-2 8 6-15,3-3 1 0,-4 2-4 16,-1 3 2-16,-1-2-15 0,-2 1-11 0,-1 4 5 15,0 0-1-15,0 0-3 0,0 0-13 0,0 0 2 16,8 10-2-16,-7-4-3 0,3 0-6 0,-3 3 0 16,0 1 0-16,6-3 0 0,-5 3-12 0,2-6-18 0,0 3 2 15,4 1 5-15,-1 1-8 0,-3-5 4 16,6 1 5-16,-1-2 1 0,1 0-2 0,-2 0 4 16,0-3-3-16,-8 0 13 0,19-2-6 0,-9 0-1 15,4 0 3-15,-5-4 5 0,0 3 0 0,3-4-1 16,-1 1 8-16,-2-1-1 0,1 1 3 0,-2 2 0 15,0-3 0-15,-3 3-4 0,0 1 9 0,4 0-16 16,-4 2 17-16,-1 1-2 0,0-3 2 0,-4 3-4 0,0 0-3 16,11 4 8-16,-6 0-8 0,-1-1-3 0,0 2-7 15,0 0-7-15,0-1-9 0,-2-1-16 16,3 3-6-16,2-1-8 0,-4-2-2 0,3 3-3 16,0-3-2-16,0-1 5 0,1 1-3 0,-2-3 2 15,1 1 7-15,-6-1 3 0,14-3 4 0,-5 2 7 16,-2 0 0-16,0-1 5 0,1 0 4 0,2-4 0 15,-1 4 7-15,0 0-2 0,4-1 0 0,-4 0 8 16,1 2-6-16,0-3 6 0,2 3 4 0,-3 1-1 16,2 0-1-16,-1 1 4 0,1 0 5 0,1-1 7 15,0 3-1-15,1-1 2 0,-2 0-1 0,1 1 1 16,-1-1 2-16,1 0-3 0,-1 0 2 0,2 0-1 16,0 0-3-16,-2-2 6 0,1 0-1 0,-2-2 2 15,0 0-1-15,-1 1 1 0,1-4-6 0,2 1 1 16,-4-3 3-16,-2 1-3 0,0 1 1 0,1-3 1 15,-4 0-1-15,-1-2-7 0,2 1 2 0,-3-1-3 16,0 0 2-16,-1-2 0 0,0 2-1 0,0-2-2 16,-1 2 5-16,-2 0 0 0,-1 1 8 0,2-1 3 15,2 4 0-15,-4 0 0 0,4 3-4 0,0 3-2 16,0 0 6-16,0 0 18 0,0 0 4 0,-11 15 3 16,8-3 9-16,1 2-2 0,-1-1 5 0,-1 4-5 15,2 2 1-15,-1 7-3 0,-2 1-7 0,4-8-1 16,-1 2-6-16,2 5-4 0,2 1-26 0,-4-1-35 15,5-8-23-15,-3 2-34 0,0-2-45 0,0-2-36 16,4-4-35-16,-3-2-36 0,-1-1-55 0,0-3-49 16,3 0-36-16,-2-2-71 0,-1-1-360 0,0-3-888 15,0 0 393-15</inkml:trace>
  <inkml:trace contextRef="#ctx0" brushRef="#br0" timeOffset="130949.42">9742 1377 3930 0,'-9'-10'409'16,"-2"2"-201"-16,1-1 39 0,4 5 55 0,-3-3-18 0,1-1-45 15,-1 2-30-15,3 1-26 0,2 1-35 0,0 1-17 16,2-1-16-16,-1 0-19 0,1 0-58 0,-3 0-63 16,1 3-84-16,1-1-95 0,-2-2-99 0,5 4-130 15,-10-1-113-15,3 0-275 0,-3-2-887 16,-1 3 393-16</inkml:trace>
  <inkml:trace contextRef="#ctx0" brushRef="#br0" timeOffset="131102.56">8928 1313 408 0,'-6'-1'532'0,"6"1"-33"15,-11-2-36-15,6 1-43 0,5 1-41 0,0 0-41 16,0 0-52-16,0 0-93 0,0 0-123 0,0 0-148 15,0 0-150-15,0 0-319 0,0 0-594 0,0 0 263 16</inkml:trace>
  <inkml:trace contextRef="#ctx0" brushRef="#br0" timeOffset="132816.34">7627 4288 64 0,'0'0'143'0,"-4"-3"-8"0,4 3-14 0,-8-5-2 16,8 5-10-16,-6-2-9 0,3-2-10 0,3 4 6 15,-9-2-5-15,4 0-8 0,0-2-7 0,0 1-11 16,-3 0-12-16,3 2-4 0,-4-3-4 0,3 2-1 16,-6-2-4-16,2 1-4 0,-4 1-7 0,1 0-6 15,-1-1-2-15,1 2-15 0,-1-1-1 0,2 0-11 16,-1 2-9-16,0-2 0 0,-5 1-13 0,4 0-3 0,-5-2-5 16,6 1-8-16,-5 0-6 0,0-1-11 15,0 3-7-15,2 0-12 0,-3 0 0 0,2 5-16 16,-2-3-77-16,0 2-186 0,-1 2 83 0</inkml:trace>
  <inkml:trace contextRef="#ctx0" brushRef="#br0" timeOffset="133266.47">7785 4960 53 0,'13'-12'48'0,"-3"0"-12"16,-1 2-5-16,0 2-5 0,0-7-1 0,5 3-6 16,-5-2-2-16,-1 1-12 0,-1-4-3 0,0 1-9 15,-2-1-14-15,-1-2-18 0,-2 2-43 0,0-1 19 16</inkml:trace>
  <inkml:trace contextRef="#ctx0" brushRef="#br0" timeOffset="133449.29">7775 4483 59 0,'-13'-17'56'0,"-1"1"-7"0,0 2-5 0,-1 1 6 16,-1 0-12-16,2 0-8 0,-1 1-3 16,2-2 0-16,-1 5-1 0,0-2-5 0,0 1-3 15,0 1-5-15,1 1-1 0,3 0-1 0,-3 0-3 16,-1 2-2-16,1 0 0 0,-1 1-7 0,-2-2 5 16,-1 2-7-16,4 1-13 0,-2 2 6 0,-3 0-12 0,0-1-12 15,0 2-5-15,3 0-25 0,2-1-68 16,-6 2 30-16</inkml:trace>
  <inkml:trace contextRef="#ctx0" brushRef="#br0" timeOffset="134032.4">6870 4592 15 0,'0'17'58'0,"0"2"2"16,-3 2-11-16,2-2-2 0,2 4-3 0,2-3 1 15,-3 7-14-15,1-4 8 0,2-2-7 0,-2-2-4 0,3 7 0 16,1 0-2-16,-2-7-5 0,3 7-4 0,-1-7 9 16,-1-1-1-16,6 4-4 0,3 2 3 0,-1-2 10 15,-1-7 2-15,3 7 2 0,-1-6-7 0,0-2 7 16,3 5-1-16,0-5 11 0,-1-3-4 15,3 2-4-15,6 2 5 0,-8-4-17 0,1-4 2 0,5 4 2 16,-5-1 0-16,-1-5-11 0,5 1 2 0,-2 0-6 16,-1-3 4-16,0 0-2 0,1-1-1 0,0 0-3 15,0-3 1-15,0 0 4 0,2-2 0 16,-2 3 8-16,4-3 4 0,1-5 0 0,-2 2 6 16,-2 2 1-16,0-4 2 0,0 2-4 0,2-3-4 0,-3 3-6 15,0-5 6-15,-5 4-12 0,4-5-4 0,0 0-2 16,-4 1-2-16,4-1-6 0,-5-2 0 0,4-4-9 15,-4 4-9-15,4-6-4 0,-2 1-3 0,-1-3-5 16,-3 5-1-16,1-4-4 0,2-2 2 0,2 1-3 16,-5-1 9-16,2 2-6 0,-4 3 4 0,-1 0 7 15,-2-2-3-15,-1 0 3 0,-1 3-1 0,1 1 6 16,-2-1 1-16,-2 0-3 0,-1 1 6 0,0 0 3 16,-1-2 11-16,-2 1 5 0,-2 3-6 15,-1-2 4-15,-1-1 8 0,-3 0 7 0,1 1-4 0,0 1-8 16,-5-2 6-16,-3-4-1 0,3 6 4 0,-2-7-4 15,-3 4 6-15,1-4-7 0,-5 4-2 0,2 0-2 16,-2 0-3-16,0 1-1 0,-4 2-6 0,3 0 0 16,-4-1-10-16,1 2-13 0,3 2-14 0,-2-1 0 15,-1-2-19-15,7 6-10 0,-7-3-15 0,9 5-8 16,-2 0-1-16,-2 3-21 0,0 0-86 0,-5 2-208 16,1 0 93-16</inkml:trace>
  <inkml:trace contextRef="#ctx0" brushRef="#br0" timeOffset="135516.16">7234 4199 116 0,'0'0'227'0,"0"0"-21"16,0 0-15-16,0 0-11 0,0 0-11 16,0 0-11-16,0 0-4 0,0 0-1 0,4 4-7 15,-3 0-14-15,-1-4-3 0,4 5-8 0,-1-3-4 16,-1 4-3-16,1 1-9 0,1-2-9 0,-3 2-6 0,0-1-8 16,0 2-11-16,2 1-4 0,-2-1-11 0,1-4-2 15,-4 3-8-15,4 0 0 0,-1-4-3 16,0 2 3-16,1-3 14 0,1 0 13 0,3 0 5 15,-6-2-9-15,13-5-4 0,-1 0-8 0,3-5-10 16,2-2-10-16,6-6-17 0,1 1-23 0,1-5-28 0,-1-2-28 16,3 1-37-16,-2-1-51 0,-2-2-64 0,0-1-302 15,8-11-555-15,-8 13 246 0</inkml:trace>
  <inkml:trace contextRef="#ctx0" brushRef="#br0" timeOffset="142383.43">11417 7514 107 0,'1'-3'311'0,"-1"3"-14"0,0 0-20 15,0 0-16-15,0 0-19 0,0 0-11 0,0 0-12 16,0 0-10-16,0 0-13 0,0 0-4 0,0 0-15 16,8 7-1-16,-8-7-17 0,0 0 0 0,4 2-8 15,-4-2 1-15,0 0 15 0,0 0-21 0,0 0-2 16,0 0-2-16,0 0-6 0,0 0-8 0,0 0-7 15,0 0-10-15,5-6-1 0,-5 6-2 0,1-5 0 16,-1 2-1-16,0 3-6 0,0-7-6 0,3 2-5 16,-3 5-2-16,-4-8 20 0,4 4-4 0,-4 0 0 15,0-1-2-15,1 0-3 0,-3 2 5 0,1-1-1 16,-2 1 3-16,-1-2-1 0,-2 2-2 0,-3 1 12 16,2 1-5-16,-1 0 3 0,-3 1 5 0,2 2 1 15,-2 0 14-15,-1 3-11 0,-3 3 3 0,0-1 1 16,2 0 7-16,-1 2-4 0,3 5-2 0,1 1-4 0,1-1 3 15,-6 7-110-15,9-4-16 0,-2 7 0 16,3-6 0-16,3 7 0 0,0 2 0 0,3-8 0 16,4 7 0-16,-1-7 0 0,7 5 0 0,-2-6 0 0,1 1 0 15,3-1 0-15,5 4 0 0,5-3 0 0,-2-4 0 16,6 0 0-16,0-1 0 0,1-4 0 0,3 1 0 16,1-3 0-16,2-1 0 0,-2-5 0 0,1-1 0 15,3-2 0-15,-5-1 0 0,1-2 0 0,-9-1 0 16,9-2 0-16,-8 2 0 0,-1 0 0 0,-3-1 0 15,-2 2 0-15,-3-1 0 0,1-1 0 0,-4 0 0 16,1 1 0-16,-3 0 0 0,-2 1-193 0,1 2-94 16,-1-2-46-16,-3-3-40 0,2 4-50 0,-3 3-66 15,-4-7-72-15,4 3-361 0,0 4-1000 0,-4-6 443 16</inkml:trace>
  <inkml:trace contextRef="#ctx0" brushRef="#br0" timeOffset="142799.64">11642 7478 229 0,'-5'-6'414'0,"1"2"7"15,-2-1-9-15,-1 1-11 0,0-3-14 0,-2 2-17 16,-3 0-15-16,3 3-10 0,-2-2-13 0,-2 0-10 0,0 2-11 15,-1 1-11-15,-5 2-8 0,0 0-13 0,-2 0-9 16,1 2-9-16,-3 1-13 0,4 2-12 16,-3-1-10-16,-3 5-1 0,5 0-15 0,-1 2-9 15,3 1-12-15,4 1-1 0,-3 2-13 0,7-1-10 0,-7 8-5 16,7 0-8-16,6-6-37 0,-1 8-115 0,0-4 0 16,5-2 0-16,1 0 0 0,4 1 0 0,0 3 0 15,3-4 0-15,1-2 0 0,1 0 0 0,3 0 0 16,4-5 0-16,-2 1 0 0,3 0 0 0,5-2 0 15,-4 0 0-15,1-6 0 0,1 0 0 0,2-3 0 16,4-1 0-16,-7-2 0 0,2-1 0 0,0-3 0 16,-2 0 0-16,-1-1 0 0,-1 0 0 0,-2-2 0 15,-2 5 0-15,-3-4-40 0,3 1-202 0,-7 0-45 16,2-1-54-16,-3 2-53 0,0 0-54 0,-2 1-68 16,-4-1-472-16,1-1-1069 0,3 4 473 0</inkml:trace>
  <inkml:trace contextRef="#ctx0" brushRef="#br0" timeOffset="151232.67">23402 6568 416 0,'4'-18'458'0,"1"3"8"0,-5-3 3 0,3 5-3 16,-2 3-13-16,-1-1-15 0,0 4-22 0,0-3-20 15,0 5-19-15,0 1-19 0,0-1-24 16,0 1-33-16,0 4-32 0,0 0-18 0,0 0-32 0,0 0-14 16,-4 13-12-16,2 3-7 0,-6 10-4 0,0 3-28 15,-2 3-1-15,-1 3-14 0,-5 10-11 0,2 4-10 16,-2-1-18-16,3 6 0 0,-1-5-15 0,0-4-3 15,5-9-11-15,-1 8-5 0,5-15-13 0,1-3-2 16,1 1-13-16,2-8-38 0,1-7 0 0,0 1 0 16,2-5 0-16,0 0 0 0,0-2 0 0,2-3 0 15,1-4 0-15,-5 1 0 0,13-12 0 0,-4 2 0 16,2-6 0-16,1-11 0 0,-1 2 0 0,3-4 0 16,-1-15 0-16,2 1 0 0,-2-3 0 0,-4-2 0 15,4-1 0-15,-3 0 0 0,-2-2 0 0,-2 1 0 16,2 3 0-16,-3 16 0 0,-2 2 0 0,2 4 0 15,-4 7 0-15,3 6 0 0,-2 1 0 0,0 4 0 16,-1 1 0-16,1 6 0 0,-2 0 0 0,9 12 0 16,-2 2 0-16,-1 4 0 0,2 7 0 0,-3 4 0 15,0 6 0-15,2-2 0 0,-2 0 0 0,2 2 0 16,0-1 0-16,2 13 0 0,-3 3 0 0,2-15 0 16,-1 13 0-16,0-16 0 0,-1-1 0 0,1-1 0 15,0 2 0-15,0-1 0 0,-1-4 0 0,-1-3 0 16,-1-7 0-16,-3 0 0 0,4-4 0 0,-1-2-139 15,-3-1-194-15,2-3-26 0,-2-4-40 0,-2 0-45 16,1-3-56-16,-8 0-61 0,8 0-349 0,-15-10-985 0,2-1 436 16</inkml:trace>
  <inkml:trace contextRef="#ctx0" brushRef="#br0" timeOffset="153832.31">23287 6951 380 0,'-7'0'403'15,"7"0"3"-15,0 0-5 0,0 0-16 0,-2-5-19 16,2 5-28-16,8-7-27 0,5 3-37 0,-2 0-25 16,7-2-26-16,9-3-20 0,1 3-23 0,0-3-34 15,-1-1-30-15,2 2-34 0,-2-4-37 0,4 2-39 16,0 1-28-16,-1-1-19 0,1 0-1 0,-4 0 0 16,-8 6 2-16,1-2 9 0,-3 1 7 0,1-2 16 15,-5 3 12-15,-3 0 31 0,0-2 27 16,0 3 35-16,-6 1 30 0,1-1 26 0,0 2 22 0,-5 1 12 15,4-3-1-15,-4 3-8 0,8-3-7 0,-8 3-11 16,0 0-5-16,8 7 3 0,-8-3-4 0,2 3-9 16,-2 4-6-16,0 4-3 0,1 4-11 0,-1-1-9 15,0 1-10-15,3-1-9 0,-2 1-16 0,-1 2-4 16,4-4-5-16,1 1-3 0,-1-1 3 0,1-2-24 16,0-4-2-16,3-1 6 0,-3-2-7 0,3 1-7 15,2-4-8-15,-1-2 7 0,1-3-1 0,2-2-11 16,-2-3 0-16,1 2 4 0,1-6-15 0,1-3 7 15,-2 1-3-15,-1-2 8 0,1 0-15 0,-2-2-4 16,-1-1 6-16,1-1-3 0,-3 6 3 0,0-2 3 16,-2 3 1-16,-2 4 3 0,0 2-15 0,1-1 12 15,0 3-8-15,-3 2-1 0,0 0-5 0,6 10 5 16,-2-4-5-16,0 5-3 0,0 0 3 0,2 4 4 16,-1 0 0-16,4 1-6 0,2-3 1 0,0 2 3 15,2 0-6-15,2-3-2 0,1 1-4 0,3-4-6 16,2-2-1-16,5 2-2 0,2-4-8 0,-7-5-6 0,0 0 5 15,7-4-8-15,-6 2 2 0,-1-6 5 16,-1 1 8-16,-1-1-12 0,2-2 13 0,-5-1-5 16,0-1-1-16,0-2 14 0,-4-3 0 0,4-4-4 15,-2-1 6-15,-2-1 1 0,-7 3 4 0,0 3 0 0,-4 0 4 16,-1 2 3-16,0 3 24 0,-5 1-9 16,3 2-4-16,-5 1-1 0,-2 1 3 0,0 4-5 15,-1 1-3-15,-1 3 0 0,-1 3 2 0,-3 3-3 0,5-1 6 16,-6 3-5-16,3 4-7 0,1 1-6 0,2 3 3 15,2 0 1-15,0-2 10 0,3 1-4 0,4-5-11 16,1 1 1-16,0-2-9 0,5-1-2 16,-1 0-6-16,3-2 1 0,1-1 0 0,4-3 1 0,-1 1 1 15,-1-4 1-15,4-3 4 0,-3 0 3 0,1-1-4 16,1-3 1-16,1-1 5 0,-1-1-1 0,-3-3 13 16,3-2 0-16,0 2 25 0,-4-1-11 0,-3 1 8 15,3 3 16-15,-4 0 8 0,-1 3 12 0,0-1 11 16,0 4-21-16,-3-2-27 0,3 4-26 0,-4 1 0 15,0 0 0-15,0 12 0 0,-1 5 0 0,-3 2 0 16,1 5 0-16,-1 5 0 0,-1 0 0 0,3 1 0 16,-1 2 0-16,-2 16 0 0,1-12 0 0,4 13 0 15,0-13 0-15,-1 13 0 0,2-3 0 0,-2-11 0 16,2 12 0-16,2-2 0 0,-1-9 0 0,3 10 0 16,-1 1 0-16,1-10 0 0,-5-3 0 0,2 12 0 0,-1-10 0 15,-2 14 0-15,1-14 0 0,-2-2 0 16,0 0 0-16,-3-2 0 0,-4-5 0 0,0-2 0 15,-3-1 0-15,1-10 0 0,-2-2 0 0,1-5 0 16,-7-4 0-16,0 0 0 0,1-6 0 0,0-4 0 16,-6-7 0-16,5-4 0 0,0-5 0 0,7-6 0 15,1-3 0-15,2-16 0 0,6 2 0 0,8-3 0 16,3-7 0-16,6 5 0 0,3-1 0 0,2 2 0 16,5-1 0-16,5 3 0 0,-2-1 0 0,5-1 0 0,-4 4 0 15,6 0 0-15,-4 2 0 0,2 0 0 0,-1 9 0 16,-9 5 0-16,3 6 0 0,-6-4 0 15,3 8 0-15,-5-3 0 0,-3 8 0 0,-3 3 0 0,-3 3 0 16,-2 0 0-16,3-4 0 0,-4 8 0 0,-2 1 0 16,1-1 0-16,0 4 0 0,-4 1 0 0,0 0 0 15,7 8 0-15,-3 2 0 0,-3 0 0 0,1 6 0 16,-1 2 0-16,0-1 0 0,-1 2 0 0,-1 5 0 16,2-3 0-16,-1-3 0 0,1-2 0 0,-1 0 0 15,2-4 0-15,-1 0 0 0,-1-2 0 0,3-1 0 16,-2-3 0-16,1-1 0 0,1-2 0 0,0-3 0 15,-3 0 0-15,0 0 0 0,15-8 0 0,-9 4 0 16,1-7 0-16,2-5 0 0,2 1 0 0,-1-7 0 16,6-1 0-16,-6 6 0 0,0 0 0 0,0 2 0 15,-1-1 0-15,2 3 0 0,-5 2 0 0,0 4 0 16,-2 2 0-16,1 1 0 0,-1 2 0 0,-1 1 0 16,-3 1 0-16,6 6 0 0,-3-2 0 0,0 4 0 15,0 2 0-15,-2 0 0 0,2 2 0 0,-1 4 0 16,0-3 0-16,1 3 0 0,-1-5 0 0,2 1 0 0,-2-1 0 15,1-3 0-15,1 1 0 0,1-3 0 16,-2-1 0-16,1-1 0 0,0-3 0 0,3-1 0 16,-7 0 0-16,13-3 0 0,-5-3 0 0,1-1 0 15,3-1 0-15,0-5 0 0,1 2 0 0,1-2 0 0,-2 0 0 16,-1 0 0-16,2 3 0 0,-5 0 0 16,3 3 0-16,-2 1 0 0,-1 1 0 0,3 0 0 15,-4 5 0-15,0 0 0 0,0 0 0 0,2 3 0 0,0 1 0 16,0 2 0-16,2-1 0 0,-1 1 0 0,-2 1 0 15,1 0 0-15,1 0 0 0,3 0 0 0,2 0 0 16,2 0 0-16,-2-1 0 0,3-2 0 16,5 1 0-16,-4-5 0 0,2 1 0 0,-1-2 0 0,1-3 0 15,-1-2 0-15,-3 1 0 0,-1-4 0 0,2 2 0 16,-5-5 0-16,2 1 0 0,-7 1 0 0,1-4 0 16,1-1 0-16,-5-4 0 0,-1 2 0 0,-3-10 0 15,-1 9 0-15,0 0 0 0,-2 2 0 0,-1 4 0 16,-2 3 0-16,-2 0 0 0,0 3 0 0,2 4 0 15,0 2 0-15,-3 1 0 0,-2 3 0 0,2 5 0 16,3-1 0-16,-2 8 0 0,0 0 0 0,3-1 0 16,1 5 0-16,1-5 0 0,2 3 0 0,4-5 0 15,-3 2 0-15,7 0 0 0,-3-4 0 0,3-1 0 16,-2 0 0-16,3-3 0 0,4 0 0 0,1-1 0 16,1-4 0-16,-3-2 0 0,2 3 0 0,-1-6 0 15,4 0 0-15,-5-4 0 0,5 0 0 0,-6 3 0 16,2-6 0-16,0 3 0 0,0-5 0 0,3-1 0 15,-6 2 0-15,3 0 0 0,-3 3 0 0,-2 1 0 16,-3 1 0-16,5 2 0 0,-3 0 0 0,-2 0 0 16,1 3 0-16,-1 2 0 0,3 2 0 0,-2-1 0 0,1 7 0 15,-2-2 0-15,0 0 0 0,0 2 0 16,0 0 0-16,-1 0 0 0,3 1 0 0,-5-3 0 0,3 2 0 16,-1-3 0-16,0-1 0 0,0 1 0 0,-1-1 0 15,1-2 0-15,0-2 0 0,-4-1 0 0,9 0 0 16,-9 0 0-16,14-3 0 0,-5-1 0 15,0-2 0-15,-1-1 0 0,2 0 0 0,0-2 0 0,0 1 0 16,-1 0 0-16,-1 0 0 0,0 1 0 0,-1 1 0 16,2 0 0-16,-2 4 0 0,0-1 0 15,1 3 0-15,-8 0 0 0,15 3 0 0,-8 0 0 16,-2 1 0-16,2 3 0 0,0-2 0 0,-1 1 0 0,2 1 0 16,1 2 0-16,-1-3 0 0,1 2 0 0,3-1 0 15,-3-1 0-15,4-3 0 0,1-1 0 0,-4 0 0 16,7-2 0-16,-8-2 0 0,1 0 0 0,4-3 0 15,-1-1 0-15,0-1 0 0,0-4 0 0,-6 1 0 16,5-3 0-16,-2-2 0 0,-1-1 0 0,-1-2 0 16,2-7 0-16,-3-1 0 0,-3 0 0 0,0 0 0 15,1-3 0-15,0 0 0 0,-3-6 0 0,1 2 0 16,1-2 0-16,0 1 0 0,-4 3 0 0,1 2 0 16,-2 5 0-16,1 6 0 0,0 7 0 0,0 2 0 15,0 2 0-15,0 4 0 0,0 3 0 0,0 0 0 16,0 0 0-16,0 0 0 0,0 24 0 0,0-6 0 15,5 7 0-15,-3 2 0 0,5 0 0 0,-2 7 0 16,-1-5 0-16,-3 1 0 0,5 2 0 0,0 0 0 16,-1 2 0-16,1 2 0 0,-2-5 0 0,1 3 0 0,3-8 0 15,-3 2 0-15,3-4 0 0,-3-6 0 0,1-4 0 16,-2-3 0-16,3 0 0 0,-2-1 0 16,2-3 0-16,1-2 0 0,-2-3 0 0,3-2 0 15,4-1 0-15,-3-5 0 0,4 1 0 0,0-1 0 0,4-7 0 16,-4-1 0-16,8-4 0 0,-6-2 0 0,1 0 0 15,0-1 0-15,0 0 0 0,-2-1 0 0,-5 8 0 16,-2 3 0-16,-3 0 0 0,0 5 0 16,0-1 0-16,-1 2 0 0,-2 2 0 0,4 2 0 0,-6 1 0 15,0 0 0-15,6 7 0 0,-3 1 0 0,-1 2 0 16,1 0 0-16,-1 1 0 0,2 1 0 0,-4 1 0 16,4-1 0-16,-3-2 0 0,3-1 0 0,-3 2 0 15,4 0 0-15,-1-2 0 0,0-2 0 0,1-2 0 16,1 1 0-16,0-3 0 0,0-2 0 0,1 1 0 15,1-2 0-15,1 0 0 0,0-4 0 0,0 2 0 16,0-4 0-16,0 3 0 0,0-3-6 0,1-1-58 16,1 1 14-16,-1 0-4 0,4 0 7 0,-4 1 6 15,-1 0 0-15,5 3 6 0,-4-3 0 0,-1 5 3 16,3 0 11-16,-1 0-5 0,-2 0 10 0,3 5 9 16,-1-2 6-16,-1 1 3 0,-1 1 0 0,0 1 3 15,5 0 5-15,-5 0-5 0,0 0-4 0,5-3 2 16,-1 3 3-16,0-2 5 0,5 1-6 0,2-3 4 15,-3 1-6-15,3-4-1 0,1-2 8 0,-5 1-10 16,6-3 1-16,-7 1 3 0,3-3-5 0,-2-2 4 16,0 1-3-16,-3-4-6 0,1 0 4 0,-4 1-2 0,2-4 5 15,-3-3 7-15,-2 1-6 0,0-2-4 16,-3 1 6-16,-2 0 19 0,-2 0 10 0,0 0 10 16,-2 6 10-16,-2 1 6 0,0 2-12 0,-2 1-3 0,0 1-3 15,1 6 3-15,-2 1-37 0,7 0-7 0,-16 9 0 16,6 5 0-16,-1 0 0 0,-1 9 0 0,2 4 0 15,0 2 0-15,3 3 0 0,3 0 0 0,-1 2 0 16,4 2 0-16,-7 10 0 0,6-12 0 0,-1 1 0 16,-1-2 0-16,3-1 0 0,-3 0 0 0,3-5 0 15,-3 1 0-15,0-4 0 0,1-6 0 16,3 0 0-16,-3-6 0 0,3 0 0 0,-4-2 0 0,0-1 0 16,4-2 0-16,-2-3-170 0,0 0-123 0,2-4-37 15,0 0-37-15,0 0-32 0,0 0-51 0,4-17-62 16,-4 6-433-16,0-7-1024 0,-4-8 453 0</inkml:trace>
  <inkml:trace contextRef="#ctx0" brushRef="#br0" timeOffset="153982.81">27378 6432 4493 0,'-6'-26'386'0,"-4"11"-69"0,2 0 63 0,0 5-41 16,3 0-49-16,-3 1-49 0,2 0-16 0,1 0-29 15,-3 3-21-15,3 1-16 0,0 0-20 0,-3 1-16 16,3-1-31-16,0 1-49 0,0 2-63 0,-3 0-80 15,0 1-100-15,-3-1-105 0,0 2-111 0,-3 2-121 16,1-2-467-16,-6 1-1086 0,-4 2 480 0</inkml:trace>
  <inkml:trace contextRef="#ctx0" brushRef="#br0" timeOffset="154149.51">26427 6522 373 0,'-9'4'557'0,"2"0"-9"0,3 0-10 15,0-1-9-15,4-1-13 0,0-2-38 0,18 1-53 16,-5-1-49-16,6-1-23 0,9-1-62 0,0 0-66 16,3-2-93-16,-3 0-111 0,1-1-122 0,-1 3-135 15,-7-1-155-15,-1 0-382 0,-2 1-836 0,-4 1 370 16</inkml:trace>
  <inkml:trace contextRef="#ctx0" brushRef="#br0" timeOffset="154881.29">25500 7582 359 0,'1'-5'561'0,"-1"1"8"0,0-2 8 0,0 0-3 0,0 2-10 16,0 4-32-16,0-4-45 0,0 4-44 0,0 0-19 15,0 0-17-15,1 18-11 0,0 0-16 0,3 7-24 16,-2 2-23-16,-2 4 0 0,1 2-31 0,0 0-27 15,2 0-28-15,-3-1-175 0,0 3-72 0,0-2 0 0,-4-1 0 16,6-2 0-16,3-1 0 0,-5-2 0 16,0-8 0-16,0 1 0 0,0-5 0 0,0-2 0 15,0-3 0-15,0-2 0 0,0-3 0 0,2 0 0 0,0-3 0 16,-2-2 0-16,0 0 0 0,0 0 0 0,0 0 0 16,-7-21 0-16,7 4 0 0,-4-3 0 0,1-8 0 15,1-2 0-15,-1-5 0 0,4-11 0 0,1-3 0 16,0-3 0-16,1-8 0 0,4 6 0 0,0 0 0 15,0 1 0-15,2 7 0 0,2-1 0 0,-5 19 0 16,-1 0 0-16,0 9 0 0,4 1 0 0,-1 2 0 16,-2 2 0-16,-2 3 0 0,4 4 0 0,-3 1 0 15,5 1 0-15,-2 4 0 0,1 1 0 0,3 2 0 16,-3 4 0-16,0 1 0 0,1 3 0 0,0 3 0 16,-3 2 0-16,0 1 0 0,-2 2 0 0,-4 3 0 15,-1-2 0-15,-3 5 0 0,-3 1 0 0,-4 2 0 16,-2 4 0-16,-4-3 0 0,-1-1 0 0,-2-1 0 0,0-3 0 15,-2 3 0-15,1-5 0 0,-1 1 0 0,2-3 0 16,7-3-90-16,1-1-372 0,1 0-53 16,1 0-52-16,7-2-54 0,0-4-369 0,5 1-1072 15,8 4 475-15</inkml:trace>
  <inkml:trace contextRef="#ctx0" brushRef="#br0" timeOffset="155799.51">25962 7953 228 0,'5'-2'381'0,"3"-2"13"0,-2-3 16 0,-1 1 7 0,-1-1 5 16,-4 0-5-16,4-2-12 0,-6 0-16 16,0-2-20-16,-2 2-16 0,-1 0-14 0,0-2-11 0,-4 4-12 15,4-1-18-15,-4 3-18 0,-3 1-15 0,0 3-11 16,-6 1-29-16,4 3-20 0,-3 5-23 0,2 2-15 16,0 5-13-16,1 0-15 0,-4 5-12 0,6-4-17 15,6 0-9-15,-2 1-13 0,3 0-10 0,5-1-8 16,0-1-1-16,0-4-2 0,5-1-14 0,3-1 5 15,-2-2-25-15,6 0-33 0,-1-2 0 0,2-2 0 16,1-2 0-16,4-1 0 0,-4-1 0 0,-1-4 0 16,1-2 0-16,-1 0 0 0,-2-5 0 0,1 4 0 15,-1-4 0-15,-2-4 0 0,1 4 0 0,-5-4 0 16,-1 4 0-16,-4-5 0 0,2 6 0 0,0 0 0 16,-2 0 0-16,1 4 0 0,2 2 0 0,-6-1 0 15,6 3 0-15,-3 3 0 0,0 0 0 0,0 0 0 0,-8 14 0 16,8-4 0-16,0 1 0 0,2 3 0 15,0 0 0-15,-2 1 0 0,4 0 0 0,1 3 0 16,4-2 0-16,-3-1 0 0,5-5 0 0,1 2 0 16,0-3 0-16,-3-3 0 0,4 0 0 0,-1-4 0 0,0-1 0 15,2-1 0-15,-1-3 0 0,1-1 0 0,1-4 0 16,0-2 0-16,-2-1 0 0,-4 4 0 0,4-9 0 16,-7 0 0-16,8-7 0 0,-10 4 0 15,4-5 0-15,-3-5 0 0,0 0 0 0,-1-1 0 0,2 0 0 16,-6 1 0-16,3 10 0 0,-6 2 0 0,3 2 0 15,0 4 0-15,0 2 0 0,-1 6 0 0,-1 0 0 16,-1-1 0-16,3 4 0 0,-5 12 0 16,1-1 0-16,-1 4 0 0,1 5 0 0,0 5 0 0,4 1 0 15,-1 2 0-15,-2 0 0 0,6 4 0 0,-2-2 0 16,7-3 0-16,-2 1 0 0,2-3 0 0,7-2 0 16,-6-4 0-16,4-2 0 0,2-3 0 0,3-2 0 15,2-3 0-15,-3-2 0 0,4-3 0 0,-5-3 0 16,3-1 0-16,1-4 0 0,-1 0 0 0,-4-2 0 15,1-2 0-15,-2-4 0 0,1-1 0 0,-3-2 0 16,4-10 0-16,-6 0 0 0,-1-4 0 0,1 1 0 16,-3-6 0-16,-1-16 0 0,-3 16 0 0,1-14 0 15,-2 0 0-15,-2 0 0 0,0 14 0 0,0 5 0 16,-4 11 0-16,3 2 0 0,-1 6 0 0,2 1 0 0,-2 3 0 16,-2 6 0-16,4 0 0 0,-9 14 0 15,4 5 0-15,-2 6 0 0,0 6 0 0,3 3 0 16,-1 0 0-16,0 3 0 0,3 8 0 0,-3-10 0 15,5 1 0-15,0-2 0 0,1-3 0 0,-1-2 0 0,5-2 0 16,-1-8 0-16,1-3 0 0,0 0 0 16,2-4 0-16,0-4 0 0,-2-3 0 0,3-3 0 15,1 1 0-15,2-3 0 0,-2-4 0 0,2-1 0 16,1 0 0-16,1-8 0 0,1 0 0 0,-4-1 0 0,7-6 0 16,-7 3 0-16,-1 1 0 0,3 2 0 0,-5 4 0 15,1 0 0-15,0 5 0 0,-3-1 0 16,1 2 0-16,0 1 0 0,0 2 0 0,-6 1 0 0,16 7 0 15,-11-2 0-15,3 2 0 0,0 3 0 0,1 0 0 16,-1 1 0-16,4 1 0 0,-3 4 0 0,1-5 0 16,-5 0 0-16,4-1 0 0,-3-2 0 0,1-2 0 15,-2 0 0-15,-1-3 0 0,0 0-57 0,0-3-298 16,-4 0-59-16,0 0-51 0,0 0-61 0,0 0-66 16,-16-18-372-16,1 8-1044 0,-2-1 462 0</inkml:trace>
  <inkml:trace contextRef="#ctx0" brushRef="#br0" timeOffset="155934.71">26214 7740 217 0,'-13'-4'491'0,"0"3"14"0,6 1-9 0,2-2-22 0,-1 1-21 0,6 1-15 16,0 0-28-16,0 0-44 0,15-5-35 0,5 1-47 16,0 2-69-16,12-5-98 0,5 1-133 0,0 1-136 15,1-4-175-15,11-3-390 0,1 0-777 0,-14 3 343 16</inkml:trace>
  <inkml:trace contextRef="#ctx0" brushRef="#br0" timeOffset="157632.47">28818 5999 183 0,'3'-2'312'0,"-2"-2"-12"0,-1 4-10 16,0-5-13-16,3 3-9 0,-3 2-2 0,0 0 0 15,1-5-1-15,-1 5-1 0,1-3-5 0,-1 3 0 16,0 0-14-16,3-4-13 0,-3 4-14 0,0 0-10 15,0 0-12-15,0 0-13 0,0 0-9 0,0 0-2 16,0 0-4-16,-4 11-4 0,3-4-5 0,-2 4-5 16,2 1-4-16,-3 5-2 0,2 2-4 0,-1 7-3 15,-2-2-4-15,1 5-4 0,3 0-2 0,-3 1-6 16,1-1-9-16,2 2 0 0,-1 1-4 0,2 1-8 16,0 3-6-16,2-1-9 0,-6 0-9 0,4 1-12 15,-4-1 5-15,3 0-10 0,-1 1 4 0,0-3 3 16,-3 3 10-16,0 8 5 0,1 5 15 0,1 1-10 15,-3-5-9-15,1 3-8 0,-5-1-38 0,4-1-35 0,-1-1 0 16,1 2 0-16,1 0 0 0,-3 1 0 16,3 0 0-16,1 2 0 0,2-3 0 0,2 4 0 0,-2-2 0 15,2 2 0-15,3 0 0 0,-1 2 0 0,1 0 0 16,2 0 0-16,0 2 0 0,3 1 0 0,-4-3 0 16,-2 4 0-16,5 0 0 0,0-3 0 15,0 2 0-15,0-3 0 0,-1 4 0 0,-1 3 0 16,-1-4 0-16,-1 27 0 0,6-28 0 0,-4 3 0 0,-1 1 0 15,1 23 0-15,1-26 0 0,-3 4 0 0,4-1 0 16,0 26 0-16,-7-31 0 0,8 28 0 0,-3-23 0 16,4 29 0-16,-4-31 0 0,0 24 0 0,6-22 0 15,0 25 0-15,-3-23 0 0,2 23 0 0,-2-26 0 16,7 22 0-16,-7-20 0 0,4 20 0 0,0 5 0 16,-2-2 0-16,-1-23 0 0,-1 24 0 0,-6-23 0 15,5 26 0-15,-1-4 0 0,0-22 0 0,3 26 0 16,-5 1 0-16,0-1 0 0,2 0 0 0,3 2 0 15,-5-3 0-15,4 1 0 0,-7 0 0 0,7-1 0 16,-7-4 0-16,3 7 0 0,2-1 0 0,-3 3 0 16,-1-2 0-16,2-3 0 0,0 2 0 0,-3 1 0 0,2-1 0 15,-2-4 0-15,2 7 0 0,-2-6 0 16,-1 6 0-16,3-2 0 0,-3-1 0 0,-3-5 0 16,3-2 0-16,3 7 0 0,0-7 0 0,-1 13 0 0,4-5 0 15,-2 2 0-15,-2 3 0 0,5-6 0 0,-3 0 0 16,0 1 0-16,3-5 0 0,-4 3 0 15,3 5 0-15,3-3 0 0,-6-4 0 0,4 4 0 0,-4-6 0 16,1 0 0-16,-2-25 0 0,1 29 0 0,-1-3 0 16,6-1 0-16,-7-22 0 0,6 21 0 0,-5-21 0 15,5 20 0-15,-4-22 0 0,1 23 0 0,2-28 0 16,-4 6 0-16,1-6 0 0,4-3 0 0,-2 4 0 16,4 1 0-16,0-8 0 0,1-1 0 0,-3-12 0 15,-1-1 0-15,1-1 0 0,0-2 0 0,1-2 0 16,-3-3 0-16,0-6 0 0,2-4 0 0,-2-3 0 15,-3-3 0-15,1-3 0 0,-2 1 0 0,0-3 0 16,1-1 0-16,-1-1-105 0,-1-3-159 0,-5 4-43 16,5-4-71-16,-10-8-56 0,2 2-83 0,0-5-514 15,-1-5-1118-15,-5-1 495 0</inkml:trace>
  <inkml:trace contextRef="#ctx0" brushRef="#br0" timeOffset="158915.37">29770 6369 3381 0,'4'-11'287'0,"0"-1"-27"0,-1 1 48 16,2 0 22-16,-4 4-17 0,1 0-9 0,0 1-18 15,-1 1-15-15,2 1-28 0,-1 1-7 0,-2 3-17 16,0 0 10-16,0 0 2 0,3 18 8 0,-3 0-1 16,0 8-9-16,-1 5-11 0,3 1-11 0,-2 3-45 15,7 10-162-15,-5-12 0 0,3 1 0 0,1 1 0 16,-1-2 0-16,0-2 0 0,2 0 0 0,-2-5 0 15,-1-6 0-15,3 6 0 0,-2-8 0 0,-1-2 0 16,-1-5 0-16,-3-4 0 0,4-1 0 0,-2 0 0 16,0-2 0-16,-1-2 0 0,-1-2 0 0,0 0 0 15,0 0 0-15,-5-21 0 0,3 9 0 0,-1 1 0 16,-1-15 0-16,-1 1 0 0,3-3 0 0,0-3 0 16,2-1 0-16,0-3 0 0,4-13 0 0,3 2 0 15,-2 11 0-15,6-11 0 0,-3 12 0 0,2 3 0 16,-3 2 0-16,4 5 0 0,-2 0 0 0,-3 7 0 15,2 2 0-15,0 2 0 0,-1 3 0 0,4 2 0 0,-2 0 0 16,3 3 0-16,0 1 0 0,6 2 0 16,-6 2 0-16,9 2 0 0,-1-1 0 0,0 1 0 0,1 2 0 15,-3-1 0-15,5 4-367 0,-5 2-80 16,-1-6-74-16,-1 5-85 0,-7 0-436 0,-2-3-1128 0,-6 4 498 16</inkml:trace>
  <inkml:trace contextRef="#ctx0" brushRef="#br0" timeOffset="159965.54">29762 6634 75 0,'-5'5'434'0,"1"-1"17"0,1 0-4 15,2-1 4-15,1-3-2 0,1 6-10 0,6-4-15 16,3 0-29-16,3-1-38 0,7-1-34 16,8-1-34-16,0-1-31 0,7 0-22 0,-1-1-38 15,5-1-47-15,12 0-52 0,2-2-44 0,-12 2-62 0,-1 3-55 16,-2-4-53-16,15 0-39 0,-16-1-19 0,1-1-16 15,0-2-5-15,-6 2 6 0,4-4 9 0,-5-1 12 16,-3 2 20-16,1-2 14 0,-6-3 29 16,0 0 31-16,-6 3 25 0,-7-1 32 0,7-9 32 0,-3 1 26 15,-8 3 18-15,7-6 25 0,-7-2 20 0,-2 0 17 16,0 7 23-16,-1 0 17 0,-2-1 18 0,0 4 17 16,-1-1 14-16,-2 5 3 0,-2 2 8 0,2 3 0 15,1 1-1-15,0 1-21 0,-2 2-17 0,3 3-14 16,0 0-6-16,-17 14-6 0,8 3-6 0,-2 10 17 15,-3 4-15-15,5 2-13 0,4 2-13 0,-8 12-11 16,8-12-10-16,-4 10-10 0,4-9-7 0,-4 12-15 16,8-14 1-16,2-2-9 0,-1 2-6 0,5-3 1 15,-1 0-14-15,4-1-43 0,-2-4-4 0,-2-7 0 16,6-4 0-16,-2-2 0 0,0-2 0 0,-2-4 0 16,4 0 0-16,-2-5 0 0,4-2 0 0,-1-1 0 15,-1-4 0-15,1 0 0 0,0-3 0 0,2-5 0 16,-2-2 0-16,-1-1 0 0,3-5 0 0,1-1 0 15,-5 5 0-15,0-1 0 0,1 3 0 0,-5-3 0 16,1 8 0-16,-3 0 0 0,1 5 0 0,0 0 0 16,0 0 0-16,-3 5 0 0,-1 0 0 0,0 0 0 15,10 11 0-15,-7-2 0 0,-2 3 0 0,3 4 0 16,0 1 0-16,0 1 0 0,0-2 0 0,2 0 0 16,-1 0 0-16,2-1 0 0,-2-4 0 0,0-1 0 0,4 0 0 15,0-2 0-15,-2-2 0 0,5-2 0 16,-3-1 0-16,1-1 0 0,-2 0 0 0,0-5 0 15,0 2 0-15,-3-4 0 0,2-2 0 0,0-2 0 16,-3-1 0-16,-3 0 0 0,1-2 0 0,-4-4 0 0,-3 2 0 16,-2-5 0-16,0 2 0 0,-7-3 0 0,3 3 0 15,-2 3 0-15,-2 0 0 0,2 1 0 16,3 6 0-16,0 0 0 0,2 2-6 0,0-1-5 16,2 1 2-16,1 3-1 0,-2 0 0 0,6-1-2 0,1 3 12 15,0 0 3-15,0 0-14 0,0 0 6 0,0 0 7 16,31 5-4-16,-14-5 7 0,3 1-4 0,1-1-6 15,8-1 4-15,-1 0 4 0,2 0-2 0,2-2 12 16,0 0-2-16,-4 1-12 0,0-1-1 0,-7 0 2 16,-1 1 8-16,1 1 1 0,-5-2 1 0,-2 3-3 15,-5 2 5-15,3-1-12 0,-6 1 0 0,3 2 0 16,-2 4 0-16,-2 0 0 0,-3 2 0 0,-2 3 0 16,0-1 0-16,0 6 0 0,-1-3 0 0,-3 1 0 15,3 3 0-15,0-6 0 0,-1-1 0 0,2-1 0 16,0 0 0-16,0-4 0 0,3 3 0 0,-2-4 0 15,3 1 0-15,0-4 0 0,5-2 0 0,-3-1 0 16,6-2 0-16,0 1 0 0,0-3 0 0,2-2 0 16,1-1 0-16,2-2 0 0,-2-1 0 0,1 0 0 15,-2-1 0-15,0-1 0 0,-3 3 0 0,1 2 0 16,-6 0 0-16,-1 3 0 0,0 2 0 0,3-3 0 16,-4 4 0-16,-4 1 0 0,8 4 0 0,-5 0 0 15,0 2 0-15,2 4 0 0,-2 0 0 0,-1 2 0 16,3-1 0-16,0 0 0 0,4-1 0 0,2 2 0 15,-2-2 0-15,3 2 0 0,0-1 0 0,6-4 0 0,-6-2 0 16,6-2 0-16,0 0 0 0,0-3 0 16,-1-3 0-16,-5 1 0 0,1-3 0 0,5-2 0 15,-6 2 0-15,2-4 0 0,-3-3 0 0,2 1 0 0,-2-3 0 16,-2 1 0-16,-2-3 0 0,-1 0 0 0,-2-2 0 16,-3-1 0-16,-2-7 0 0,-5 0 0 0,1 1 0 15,-4 1 0-15,-8 1 0 0,-1 2 0 0,-5 6 0 16,-5 4 0-16,0 3-9 0,-12 7-641 0,-15 1-606 15,-1 3-1359-15,0 9 601 0</inkml:trace>
  <inkml:trace contextRef="#ctx0" brushRef="#br0" timeOffset="160749.22">23733 8329 194 0,'-18'4'412'0,"2"-4"12"0,-2 1 7 0,4-1 24 0,4 1-8 0,-2-1-12 15,3-1-10-15,0 1-14 0,4 0-17 16,5 0-19-16,-10 0-23 0,10 0-14 0,-9 0-10 16,9 0-23-16,0 0-19 0,-8 0-16 0,8 0-14 0,0 0-2 15,0 0-4-15,0 0-20 0,0 0-16 0,27-2-17 16,-8 1-25-16,3 2-9 0,11-2-13 0,8-1-127 15,15 1-23-15,11-2 0 0,26 1 0 0,4-1 0 16,7 3 0-16,4-2 0 0,4 4 0 0,8 3 0 16,10-8 0-16,8 3 0 0,9 3 0 0,-4-4 0 15,6 2 0-15,-4 0 0 0,3-1 0 0,-2 3 0 16,-7-3 0-16,-4 0 0 0,-11 2 0 0,-13-2 0 16,-6-5 0-16,-16 7 0 0,-33-4 0 0,-14 2 0 15,-6-2 0-15,0 0 0 0,-8-2 0 0,-10 4 0 0,-3-1 0 16,-6 0 0-16,-2 1 0 0,0-1 0 15,-7 1 0-15,5-1 0 0,-5 1 0 0,4-3 0 16,-4 3 0-16,0 0 0 0,0 0-348 0,0 0-348 0,0 0-496 16,0 0-1290-16,0 0 571 0</inkml:trace>
  <inkml:trace contextRef="#ctx0" brushRef="#br0" timeOffset="161432.72">28426 8255 247 0,'-10'0'406'0,"-3"0"-14"0,4 0-2 16,1 0 8-16,3 2-10 0,-3-1 1 0,2-1-8 16,6 0-16-16,-9 2-18 0,5-1-17 0,4-1-18 15,0 0-18-15,0 0-22 0,0 0-11 0,0 0 3 16,0 0-11-16,0 0-4 0,45 0 2 0,-10 0-18 15,17 0-6-15,6 2-7 0,4 2-7 0,37 0-3 16,1 3-10-16,4-12-6 0,11 10-10 0,7-3-18 16,3-1-14-16,4-2-149 0,6 1-3 0,7 0 0 15,3-4 0-15,12-4 0 0,-4 0 0 0,-2 0 0 16,1-4 0-16,0 0 0 0,-1 2 0 0,-5 3 0 16,-3-1 0-16,-12 1 0 0,-8 0 0 0,-13-1 0 15,0 8 0-15,-13-3 0 0,-32 4 0 0,2 1 0 16,-6-4 0-16,-5 5 0 0,-17 0 0 0,-2-2 0 0,-7 3 0 15,-3-3 0-15,-6 1 0 0,-5-2 0 0,-5 2 0 16,1-2 0-16,1 0 0 0,-3 1 0 16,-1 0 0-16,1-1 0 0,2 0 0 0,-7 0 0 15,5 0 0-15,-2 1 0 0,-2-2 0 0,5 2 0 0,-3-1 0 16,-1 0 0-16,-1 3 0 0,2-2 0 0,-8-1 0 16,10 0 0-16,-10 0 0 0,4-5 0 0,-4 5-183 15,0 0-494-15,-18-1-546 0,7 1-1322 0,-8 1 584 16</inkml:trace>
  <inkml:trace contextRef="#ctx0" brushRef="#br0" timeOffset="162299.57">21915 9138 6 0,'-2'-3'538'0,"0"-1"29"0,2-2 19 0,-1 1 36 0,-2 2-16 16,3 3-20-16,-4-4-32 0,4 4-46 0,-1-3-42 16,1 3-39-16,0 0-20 0,0 0-7 0,0 0-13 15,0 22-21-15,0-6-17 0,-1 3-23 0,2 6-22 16,-1 0-118-16,1 2-186 0,-1 0 0 0,0 3 0 15,0 1 0-15,0-4 0 0,0-1 0 0,3 4 0 16,-6-3 0-16,7 2 0 0,-4-3 0 0,3-8 0 16,0 2 0-16,0-5 0 0,-3-2 0 0,1-1 0 15,2-2 0-15,-2-3 0 0,3 2 0 0,-3-5 0 16,-1 0 0-16,3-3 0 0,-3-1-186 0,0 0-405 16,0 0-76-16,1-19-458 0,-2 8-1218 0,-2-5 538 15</inkml:trace>
  <inkml:trace contextRef="#ctx0" brushRef="#br0" timeOffset="162765.23">22000 9085 22 0,'-2'-11'364'0,"1"0"14"0,-5 1 8 16,3-1 18-16,-3 1-5 0,1 0-9 0,-2 0-18 0,2 1-8 16,-1 1-11-16,-1 0-7 0,-3 4-8 0,1-2-11 15,-2 4-6-15,-1 2-19 0,-4 0-10 0,-3 4-13 16,1 2-7-16,-5 3-9 0,-5 4-18 0,1 2-15 15,2 4-13-15,-3 1-8 0,3 2-9 0,-2 3-8 16,-1 14-9-16,7-14-18 0,5 4-4 16,0 2-9-16,1 1-87 0,3 1-65 0,3 1 0 0,2 0 0 15,5 1 0-15,1 0 0 0,1 2 0 0,5-5 0 16,2 0 0-16,2-1 0 0,3-2 0 0,3 0 0 16,-1 0 0-16,4-5 0 0,1 1 0 0,3-4 0 15,-3 1 0-15,7-3 0 0,-2-3 0 0,0-5 0 16,1 3 0-16,0-5 0 0,2-3 0 0,1 0 0 15,0-5 0-15,-1-2 0 0,1 0 0 0,4-3 0 16,-3-1 0-16,2-3 0 0,2-2 0 0,-2-2 0 16,1-3 0-16,-3-2 0 0,1 1 0 0,-3-6 0 15,-2-1 0-15,2-3 0 0,-4-1 0 0,-1-3 0 16,-3 1 0-16,4-13 0 0,-9 11 0 0,-2-4 0 16,0-8 0-16,-3 9 0 0,-4 1 0 0,1 1 0 0,-4-2 0 15,-6-3 0-15,2 3 0 0,-2 3 0 0,-6 2 0 16,-3-1 0-16,-5 6 0 0,0 0 0 15,-5 2 0-15,-4 5 0 0,-1 2 0 0,0 3 0 16,-3 1 0-16,1 5 0 0,-2 3 0 0,-3 1 0 0,6 2 0 16,-6 4 0-16,7 1 0 0,-2 6-386 0,1-7-916 15,9 2-1409-15,-2 1 625 0</inkml:trace>
  <inkml:trace contextRef="#ctx0" brushRef="#br0" timeOffset="166984.71">23477 9282 114 0,'0'0'378'0,"1"-3"11"0,-1 3 16 0,2-4 4 15,-2 4-2-15,7-3-3 0,-7 3-5 0,6-4 1 16,-2 1-3-16,0 2-8 0,0-3-5 0,1 1-6 16,0-1-25-16,-1 1-13 0,-1-3-18 0,1 1-13 15,-1 0-27-15,-1-1-16 0,2 2-23 0,-4-4-12 0,0 2-22 16,0-1-26-16,-5-3-17 0,-3 3-17 15,1 0-15-15,-5 2-15 0,1 0-87 0,-7 3-32 16,0 1 0-16,-4 1 0 0,3 3 0 0,1 2 0 0,-1 0 0 16,-6 6 0-16,8-3 0 0,2 2 0 15,0 2 0-15,3 0 0 0,3 1 0 0,2 2 0 0,1 0 0 16,3-3 0-16,0 4 0 0,5 0 0 0,-1-2 0 16,3-3 0-16,3 5 0 0,2-1 0 0,3-3 0 15,1 1 0-15,1-1 0 0,2-3 0 0,1 3 0 16,1-3 0-16,1 2 0 0,2-3 0 0,-2 0 0 15,1 2 0-15,-1-1 0 0,-2 0 0 0,0 1 0 16,-2 1 0-16,-1-2 0 0,-4 0 0 0,-1-1 0 16,1 2 0-16,-7-1-6 0,2 2-50 0,-1-2 4 15,-6 0 12-15,-3 0 12 0,-2-1 17 0,-2 1 17 16,-1-3 20-16,-9 4 5 0,1-3 19 0,-6 2 0 16,2-3-20-16,-6-2-30 0,0 1 0 0,1-1 0 15,6-3 0-15,-2 0 0 0,4 2 0 0,0-2 0 16,1-1 0-16,5 0 0 0,1 0 0 0,4 0 0 15,0 0 0-15,2 0-71 0,6 0-285 0,0 0-99 16,0 0-88-16,0 0-104 0,23-3-374 0,-4 0-1104 0,8-1 489 16</inkml:trace>
  <inkml:trace contextRef="#ctx0" brushRef="#br0" timeOffset="167482.84">23915 9545 195 0,'-4'-2'549'0,"3"-2"20"0,1 4 1 0,-2-4-12 15,2 4-29-15,0 0-38 0,3-8-31 0,2 6-34 16,1 1-31-16,5-2-33 0,3 0-37 0,2 2-19 16,7-2-42-16,4 0-26 0,2 2-22 0,2-1-22 15,1-2-17-15,4 1-20 0,-3-1-12 0,0 1-16 16,-1 1-21-16,-1-1-12 0,-4-1-15 0,-5 3-13 15,-4-2-1-15,-5 0-8 0,-2 1-4 0,-3-1-9 16,-2 2-6-16,0-2 0 0,-3 0-9 0,-2-2 1 16,-2-1-5-16,-4 4-13 0,-4-4 4 0,-1-3-2 15,-7 4-5-15,0 0-2 0,-2-1 5 0,1 1 6 16,-2 0-10-16,-2 1 5 0,4 1 6 0,0-2 17 16,4 4-38-16,3-1 0 0,0 1 0 0,5 0 0 15,0 0 0-15,-1 0 0 0,7 1 0 0,0 0 0 0,0 0 0 16,0 0 0-16,0 0 0 0,13 7 0 0,-3-4 0 15,9 0 0-15,1 1 0 0,0-1 0 0,0 1 0 16,0-1 0-16,0 1 0 0,-1 0 0 0,-1 3 0 16,-4-5 0-16,-2 3 0 0,-2 1 0 0,1-1 0 15,-4-1 0-15,-1 3 0 0,0-3 0 0,-3 4 0 16,2 1 0-16,-3-2 0 0,-2 3 0 0,-2 1 0 16,-3-2 0-16,2 4 0 0,-3-3 0 0,-1 3 0 15,-1-1 0-15,-1 3 0 0,0-4 0 0,0 3 0 16,0-3 0-16,2 0 0 0,0-2 0 0,1 1 0 15,-2-2 0-15,-1 3 0 0,8-5-220 0,-2 0-219 16,2 1-73-16,2-1-77 0,1-2-484 0,4 0-1160 16,2-1 514-16</inkml:trace>
  <inkml:trace contextRef="#ctx0" brushRef="#br0" timeOffset="167932.9">24987 9537 301 0,'4'-10'451'0,"0"1"6"0,-3-1-6 0,0-1-5 0,-1 0-12 15,-1-2-18-15,1 4-22 0,-3-2-23 0,-2-6-23 16,2 5-14-16,-4 3-12 0,2-4-17 0,0 3-23 0,-4 0-13 16,0 3-13-16,1 1-16 0,-2 0-11 0,-3 1-19 15,4 1-18-15,-6 3-11 0,2 5-11 16,-5-1-21-16,4 6-11 0,-5 0-12 0,5 5-10 15,-2 5-12-15,4-2-6 0,0 6-15 0,1 0-8 0,5-3-15 16,-1 0 2-16,3 4-10 0,3-5-6 0,2-1-23 16,2-1-23-16,2-2 0 0,0-1 0 0,0-3 0 15,5 1 0-15,-3-4 0 0,3-1 0 0,-1-4 0 16,1 2 0-16,0-5 0 0,1 0 0 0,-1-3 0 16,0-1 0-16,-1 0 0 0,1-2 0 0,-1-3 0 15,0 0 0-15,1-1 0 0,-1-6 0 0,-4 2 0 16,3 0 0-16,1-2 0 0,-4 4 0 0,0 1 0 15,-1 1 0-15,0 3 0 0,-1 2 0 0,-1-1 0 16,-2 4 0-16,5 1 0 0,-5 1 0 0,0 0 0 16,8 6 0-16,-7-1 0 0,3 4 0 0,-1 0 0 15,-1 1 0-15,2 1 0 0,0 1 0 0,1 1 0 16,1-3 0-16,1 3 0 0,0-1 0 0,-1-1 0 16,1-3-88-16,1-2-292 0,1 1-81 0,-2-4-72 15,5 0-76-15,-4-2-411 0,1-1-1105 0,3 0 488 16</inkml:trace>
  <inkml:trace contextRef="#ctx0" brushRef="#br0" timeOffset="168399.55">25342 9540 98 0,'4'-5'515'0,"-4"5"20"0,0-4 12 16,0 4 6-16,0 0-3 0,0-6-10 0,0 6-36 15,4-5-40-15,1 3-37 0,0 1-39 0,8-2-41 0,0 0-32 16,7 2-29-16,1 0-30 0,9-2-22 0,1 0-33 15,2 1-26-15,0 1-17 0,3 1-24 0,1 0-29 16,-3-1-20-16,3-1-16 0,-2 1-21 0,-3 1-6 16,0-2-10-16,-4 1-4 0,-7 0-2 0,-2-1-13 15,-6 0 1-15,-1 0 6 0,-1-1-3 0,-6 1-3 16,1-3-1-16,-3 1-6 0,1-1-4 0,-4-1-3 16,-5-2 3-16,1 1-4 0,-4-3 4 0,0 2-5 15,-3 0 5-15,-3-1-4 0,1-2 3 0,0 4 1 16,-1-2-1-16,3 3 0 0,-1 0 21 0,2 3 10 15,1-2 13-15,5 1 23 0,-3 1-8 0,4 0 3 16,-1 1-3-16,0 0-10 0,4 2-45 0,0 0-6 16,0 0 0-16,0 0 0 0,0 0 0 0,0 0 0 15,13 7 0-15,-4-5 0 0,4 2 0 0,-3-2 0 16,2 1 0-16,2 0 0 0,-2 2 0 0,1 0 0 16,3 1 0-16,-4-1 0 0,1 0 0 0,-3 1 0 15,0 2 0-15,-2-1 0 0,1 0 0 0,-6 3 0 16,4-2 0-16,-7 2 0 0,0 1 0 0,0-3 0 15,-3 4 0-15,-1 0 0 0,-3 0 0 0,2 0 0 0,-1-3 0 16,1 2 0-16,-2-1 0 0,4-2 0 16,-3 1 0-16,4-3-273 0,2 0-91 0,0 0-36 15,0-3-29-15,4 0-46 0,1-1-44 0,2-1-437 0,4-1-1035 16,0-2 459-16</inkml:trace>
  <inkml:trace contextRef="#ctx0" brushRef="#br0" timeOffset="168849.17">26352 9240 38 0,'11'-32'399'0,"-3"4"35"0,2 1 34 0,-5 3 31 16,-1 5 28-16,-2 4 11 0,0 3 8 0,-2 3-20 15,0 1-35-15,0 2-50 0,1 3-44 0,-1 3-28 16,0 0-17-16,0 0-22 0,0 22-26 0,0-4-22 16,2 10-25-16,-2 2-20 0,-2 1-28 0,4 3-20 15,0 2-17-15,2 0-17 0,0-2-124 0,0 0-31 16,-2-1 0-16,3-2 0 0,-1-1 0 0,1-2 0 15,-1-9 0-15,0-1 0 0,2-2 0 0,-3-5 0 16,-2 0 0-16,3-1 0 0,-3-4 0 0,-1-1 0 16,0-1 0-16,3-1 0 0,-3-3 0 0,0 0 0 0,0 0 0 15,0 0 0-15,4-13 0 0,-3 6 0 16,0-3 0-16,3 0 0 0,-1-2 0 0,3-3 0 16,-1-1 0-16,2 4 0 0,-2-4 0 0,2 3 0 15,2 5 0-15,-1-2 0 0,0 2 0 0,2 2 0 0,3 2 0 16,-2 0 0-16,4 3 0 0,-2 2 0 15,1 3 0-15,-1 2 0 0,4 1 0 0,-5 4 0 16,1 3 0-16,-3-6 0 0,-2 3 0 0,1 3 0 0,0 0 0 16,-5-2 0-16,-3 1 0 0,-1-1 0 0,-1-1 0 15,-3 1 0-15,-5 0 0 0,3-3 0 16,-7 4 0-16,-1-2 0 0,-3-3 0 0,-2 0 0 16,1-3 0-16,0 0 0 0,4-2 0 0,1 0 0 0,2-1 0 15,-2-2 0-15,4 0 0 0,1 0 0 0,1-2-215 16,4-2-143-16,3 4-65 0,2-8-60 0,4 4-59 15,3-8-65-15,6-1-321 0,8-2-1004 0,3-1 444 16</inkml:trace>
  <inkml:trace contextRef="#ctx0" brushRef="#br0" timeOffset="169265.74">26890 9453 18 0,'5'-4'353'0,"0"2"-4"0,0-3 16 0,0 1-7 0,1 1 18 0,-4 1 13 15,5-2 10-15,-2 0-2 0,2 1-15 0,3 1-22 16,1 0-33-16,5-1-33 0,5 3-29 0,-3-3-23 15,12 2-25-15,-3 2-21 0,4 0-20 0,-2-4-17 16,3 4-23-16,1-1-25 0,1-3-22 0,-2 3-21 16,-2-2-12-16,1 1-13 0,-3-3-4 0,-6 0-8 15,-3 0-5-15,-1-1-1 0,-5 0-3 0,-1 0-1 16,-4-2-5-16,-3 1 4 0,-1-1 1 0,-3 1 1 16,4-3-2-16,-10 0 1 0,3 1 3 0,-3 0-3 15,-2 0 6-15,-1-1 13 0,0 2 10 0,-3-2 16 16,2 0 15-16,-1 3 16 0,0 1 8 0,4 2 0 0,-2-3-6 15,-1 4 4-15,5 0-15 0,-2 1-7 0,2 0 5 16,4 1 3-16,0 0 4 0,-8 4 0 16,8 0-6-16,0-4-12 0,7 7 3 0,-2-1-9 15,3 2-6-15,2-2-4 0,1-1-56 0,3 5-3 0,2 0 0 16,-2-3 0-16,-2-2 0 0,1 2 0 0,-1 0 0 16,-1 0 0-16,-2 1 0 0,1-1 0 0,-2 0 0 15,-3 0 0-15,0 3 0 0,-2-2 0 0,-2 2 0 16,-1 0 0-16,0-2 0 0,-4 0 0 0,-1 2 0 15,1 0 0-15,-5-2 0 0,1 3 0 0,-2-4 0 16,1 3 0-16,1-2 0 0,1 1 0 0,-2-2 0 16,1 1-172-16,1-1-96 0,4-2-54 0,1 1-57 15,1-2-57-15,2 0-77 0,1-1-505 0,5-2-1101 16,0 0 488-16</inkml:trace>
  <inkml:trace contextRef="#ctx0" brushRef="#br0" timeOffset="169716.19">27811 9488 179 0,'8'1'412'0,"-8"-1"-12"0,0 0 8 15,0 0 17-15,5-3 12 0,-5 3-8 0,0 0-18 16,5-4-21-16,-4 1-23 0,2-3-24 0,0 4-27 16,-1-3-21-16,3-3-19 0,1 3-25 0,-3-5-16 15,2 2-25-15,-1-2-14 0,-1 0-11 0,2 0-15 0,-1-6-1 16,-2-1-19-16,-2 3-10 0,3-5 1 15,-2-1-1-15,1-5-2 0,-2 0 9 0,-2-1-6 16,1 7-11-16,-2-8-7 0,-1 1-4 0,3 1-3 16,-3-2-8-16,-1 2-14 0,3 0-94 0,-3 6 0 0,2 3 0 15,-1-2 0-15,2 5 0 0,0 0 0 0,1 4 0 16,0-2 0-16,0 6 0 0,1-3 0 16,-2 3 0-16,1 3 0 0,1 2 0 0,0 0 0 0,0 0 0 15,0 0 0-15,9 17 0 0,-5-5 0 0,0 6 0 16,4 6 0-16,-2 1 0 0,1 0 0 0,-3 1 0 15,1 2 0-15,0 0 0 0,-3 0 0 0,1 0 0 16,1 1 0-16,0-2 0 0,-1 0 0 0,-1 0 0 16,-2-3 0-16,2-4 0 0,-2-1 0 0,2 0 0 15,2 0 0-15,0-3 0 0,0 1 0 0,2-5 0 16,-3-1 0-16,0-1 0 0,5 0 0 0,-2-2 0 16,2-1 0-16,0 0 0 0,2-3 0 0,0-1 0 15,2-3 0-15,-1 2 0 0,7-3-49 0,-4 0-245 16,3-3-31-16,-4 1-41 0,2-6-35 0,-5 3-45 15,4-5-44-15,0 0-49 0,0-3-342 0,-1 0-953 16,-4-1 422-16</inkml:trace>
  <inkml:trace contextRef="#ctx0" brushRef="#br0" timeOffset="170016.18">27778 9211 247 0,'-6'-2'393'0,"-1"-3"14"0,1 3 10 0,2-2 5 0,4 4-11 0,-4-5-12 0,3 3-32 16,1 2-26-16,5-6-26 0,3 5-31 0,3-3-19 15,1 0-20-15,2 1-15 0,5-2-24 0,3 3-14 16,1-2-24-16,7 3-16 0,1-3-15 0,2 0-14 16,-2 1-9-16,-3-3-12 0,1 4-12 0,-8-1-10 0,7 1-8 15,-7 1-8-15,-5 0-9 0,-2-1-4 0,-3 2-6 16,0-1-1-16,-5 1-5 0,1-1-3 15,-2 0-2-15,-5 1-2 0,10-1-9 0,-10 1 2 16,5-1-11-16,-5 1-24 0,0 0-37 0,0 0-49 0,5 3-66 16,-5-3-74-16,0 0-70 0,-1 4-64 0,1-4-80 15,0 0-378-15,0 0-896 0,-4 9 397 0</inkml:trace>
  <inkml:trace contextRef="#ctx0" brushRef="#br0" timeOffset="170199.56">28393 9300 3376 0,'-7'3'287'0,"2"-3"-139"0,0 2-62 16,5-2-32-16,0 0-8 0,-5 1-43 0,5-1-19 15,0 0-17-15,-4 2-44 0,4-2-80 0,0 0-126 16,0 0-290-16,0 0-620 0,0 0 275 0</inkml:trace>
  <inkml:trace contextRef="#ctx0" brushRef="#br0" timeOffset="173765.2">3313 6011 168 0,'3'-6'351'16,"-3"6"-6"-16,2-7 15 0,0 2-13 0,2 1 1 15,-2 1-12-15,1-2 0 0,-1 2-7 0,1-2-9 16,-1-2-10-16,0 2-10 0,3 0-11 0,-3-2-16 15,-1 3-20-15,-1-2-19 0,2-1-13 0,-5 2-34 16,-2-2-15-16,1 2-18 0,-3 0-16 0,-5 4-14 16,-2 0-14-16,-4 2-14 0,-10 4-11 0,0 5-6 15,-3-2-8-15,3 9-8 0,-1-3-8 0,2 0-2 16,2 2-9-16,4 2 0 0,6-4-7 0,3 1-2 16,2-1 8-16,5 2-13 0,5 0 1 0,4 1-2 15,2-6-1-15,7 2 0 0,1-2-4 0,12 1-3 16,0-3-2-16,5-1 7 0,1-1-9 0,0 2 3 0,1-3-7 15,-1-2-1-15,-2 3 5 0,-2-3-12 0,-7 2 1 16,0 0-4-16,-6 0-7 0,2 3 1 16,-6-3 0-16,-3 2-1 0,-3 2-1 0,0 1-1 15,-5 1 29-15,-4 0 5 0,-2 2-7 0,-7 2-1 0,-3 3-2 16,-3 0-3-16,-2-1 3 0,-2 1 0 0,-5-4-6 16,-3 0 11-16,3-2 15 0,1 1-14 0,1-3 16 15,-2-2 7-15,8-3 8 0,1-1 0 0,1 0-5 16,5-4 2-16,2 0-12 0,-1-3-3 15,2 0-1-15,5 0-7 0,0-3-25 0,1 1-30 0,0-3-39 16,4 2-48-16,0-2-51 0,0-1-58 0,5 1-51 16,-1 1-67-16,1 3-48 0,-1-1-60 0,3-2-63 15,-1 4-343-15,-1-1-925 0,1 0 409 0</inkml:trace>
  <inkml:trace contextRef="#ctx0" brushRef="#br0" timeOffset="175249.44">3583 6072 421 0,'-1'-4'463'0,"1"4"-20"0,0 0-13 0,-3-5-17 0,3 5-22 15,-2-5-24-15,2 5-34 0,-5-2-23 0,5 2-28 16,0 0-17-16,-13 9-22 0,5-2-18 0,3 2-16 16,1 3-20-16,0-2-15 0,0 5-19 0,3-3-17 15,0 0-14-15,0-1-10 0,2 1-9 0,0 1-8 16,3-3-11-16,0-1-9 0,1 0-4 0,4-1-11 15,1-3-1-15,-3-2-5 0,3 2-8 0,2-5-6 16,0 0-5-16,-2-2 0 0,3-2-3 0,-4 0-3 16,0-4-5-16,1 2 0 0,-5-1-5 15,3 0 1-15,-4 0-4 0,-3-2 1 0,-1-1-4 0,-4 0 3 16,2 0-6-16,-6 1-1 0,3 2 1 0,-9-3-1 16,6 4-3-16,-1 0 3 0,-1-2 4 0,-2 6 6 15,6-1 2-15,0-1 0 0,-1 3-2 0,6-1-2 16,-3-1-2-16,4 3 0 0,0 0 4 0,0 0-4 15,0 0 0-15,0 0 0 0,15-6 2 0,-3 1-1 16,-2 4-4-16,4-2-2 0,3-4-2 0,1 3 1 16,0-2 2-16,-3 1-6 0,3-1 2 0,-5 2-10 15,3 0 14-15,-4-2-8 0,-2 3 1 0,1-1 8 16,-1 2-6-16,-4 1 1 0,0 0 2 0,3 2 0 16,-5 0 8-16,1 1-1 0,0 3 2 0,-2 1-3 15,3 3 5-15,-1-1-4 0,-1 2-2 0,-3 2 2 16,3-3-8-16,0 5 3 0,0-5-1 0,-3 2-2 15,3-2 1-15,0 0-1 0,2-1-1 0,-2-3 1 16,1 2 0-16,2-3-5 0,-1-2 5 0,2 0-8 16,-2 1-6-16,2-3 11 0,-3 0 1 0,-5 0-5 15,15-4 2-15,-8-2 1 0,2 2-3 0,-4-1-13 16,2 0 14-16,-2-3 1 0,3-2 1 0,0 2 1 16,-1-2-5-16,0 2-1 0,-1-5 1 0,-2 4-1 15,1 0 6-15,-1 4-5 0,1-2-3 0,0 1-8 16,-4 2 6-16,2 1 0 0,-2 1 0 0,-1 2-1 15,8 0 4-15,-8 0-2 0,4 5-6 0,-2-1 5 16,2 4 0-16,1 0 2 0,-1 1-13 0,1-1 14 0,-1-2-7 16,0 0-4-16,1 0-5 0,-1-1 2 15,1 1-2-15,0-2 1 0,-1-1-1 0,0-1 7 16,1 0-1-16,-1-1 1 0,-4-1 1 0,10-3 5 16,-5 0 3-16,0-1-7 0,3-3 2 0,1 0 2 0,-3-1 7 15,2 0 6-15,-3-2 2 0,3 0 3 0,-2 0 3 16,0 1 8-16,2-2-3 0,0 1 8 15,-1 2-1-15,1 1 0 0,-3 2-1 0,2-3 3 16,-1 5-1-16,0 2-2 0,-1-2 4 0,3 3 1 0,-3 0-3 16,3 2 4-16,-2 1-17 0,3 3 1 0,-4-1 2 15,3 2-9-15,1-1 2 0,-4-1 0 16,3 2-6-16,-4-1-4 0,1 0-10 0,-1 0 2 16,-1-2 8-16,1 1-7 0,-4-2 2 0,4-2 4 0,-1 2 4 15,-3-3-4-15,0 0-10 0,0 0 10 0,0 0-4 16,0 0 6-16,9-8-6 0,-8 2 0 0,3-2 3 15,1-2-4-15,0 1 5 0,0-5 1 0,4-1-1 16,-1 1-1-16,3 0-1 0,-1-1-5 0,1 0-2 16,1 4 6-16,0-1-9 0,3 2-10 0,-6 3 21 15,1 0-5-15,0 0 2 0,-2 2-5 0,0 1 8 16,-3 2-2-16,-1-2 0 0,2 1 0 0,-2 1-19 16,-4 2 12-16,5-2 9 0,-5 2-6 0,4-1 5 15,-4 1-21-15,0 0 19 0,4-2 3 0,-4 2-1 16,0 0-15-16,0 0 10 0,0 0-9 0,0 0 8 15,0 0 0-15,-21 6 3 0,15-5-2 0,1 3-3 16,-4 2 5-16,1 0-7 0,-1 2 4 0,-1 0 4 16,2 0-5-16,2 3 8 0,0-3 1 0,2 3 3 15,1 3-3-15,1-6-2 0,0 5 8 0,6-4 2 16,1 1-1-16,2-3-6 0,2 1 3 0,2-2-3 16,7-1 3-16,-1 1-2 0,3-4-3 0,-1-4-2 15,3-2-9-15,5-3-3 0,0 0 4 0,-7-1 2 16,-1 0-3-16,3-1 2 0,1-2-5 0,-6-3-2 15,-2 3 9-15,-5 2 3 0,3-6-3 0,-1 4 7 16,-7-2 13-16,2-1-8 0,-4 3 9 0,4 0 9 16,-5 0 5-16,-1 3-22 0,-1-1 23 0,0 4 1 15,-1-1-4-15,-3 4-3 0,-1-1-11 0,5 3-8 16,0 0 14-16,-18 8-9 0,10 2 9 0,2 0 1 16,1-1 4-16,0 2-1 0,1 0-2 0,0 2-5 15,5-1 19-15,2 0 1 0,2 0-8 0,4 2-29 0,1-4 0 16,6-3 0-16,3 1 0 0,7-2 0 15,3-5 0-15,1-2 0 0,2-3 0 0,1-5-46 16,2 4-137-16,-4-9-103 0,-5 5-139 0,3-5-192 16,-13 3-489-16,-4 0-1198 0,-2-3 530 0</inkml:trace>
  <inkml:trace contextRef="#ctx0" brushRef="#br0" timeOffset="176866.15">20179 9992 324 0,'0'-4'368'16,"0"4"-5"-16,0-5-8 0,0 5-23 0,-5-6-18 15,1 3-14-15,2 1-10 0,2 2-6 0,-14 0-5 16,6 2-2-16,-4-1-2 0,1 2-11 0,-2 2 13 16,-6 2-12-16,4-1-6 0,-3 3-15 0,6-3-17 15,-4 5-11-15,4-1-18 0,1 2-12 0,2-2-16 16,1 0-13-16,7 2-1 0,-2 1-21 0,2-2-15 15,3 0-13-15,1 2-7 0,6 1-13 0,4 1-11 16,-2-1-6-16,5 1 1 0,-2 0-2 0,6 3-18 16,-6-5-6-16,3 1-3 0,-2 0-2 0,-3-1-10 15,-5-3-12-15,1 0 12 0,-4 1-10 0,0 1 1 16,-3-1 6-16,-2 0-10 0,-3-2 1 0,-4 2-4 16,-1 0 1-16,-7-1 0 0,1 0 2 0,-5 0-2 0,-5-1 5 15,5-3-14-15,-1-3 2 0,0 2 3 0,2-2 7 16,0-2-6-16,2-1 3 0,7-1-4 15,-2-1 8-15,6-2-4 0,-2 1-1 0,5-2-3 0,1-3 2 16,7-1-5-16,4-2-7 0,3-4 6 0,2 3-2 16,8-5 0-16,1 3 1 0,2-1-3 0,-3 2 4 15,2 1 1-15,-3 5-13 0,-3 0 4 16,2 0 1-16,-3 4 3 0,-1 0-9 0,-2 2 8 0,-2 1-7 16,-2 1 4-16,-1 1 0 0,-4 2-2 15,0-2 2-15,-1 4-1 0,0 0-3 0,0 2 7 0,2 0-16 16,-3 1 4-16,-3 0 10 0,1 0 1 0,3 2 5 15,-3-2-3-15,2 0-2 0,-2-1-3 0,0-1-1 16,-1-1 5-16,3 1-11 0,2-3 6 0,-3 0-2 16,2-2-1-16,1 3 4 0,-1-4 0 0,0 1 3 15,-4-2-1-15,10-4 4 0,-3 1 0 0,3 0-1 16,0-2-5-16,-1 0 4 0,1-2-2 0,0 1-1 16,2 0-8-16,-2 0 9 0,0 0 2 0,1 0 0 15,0 0-6-15,-6 3 8 0,4 1 4 0,-2 0 3 0,-1 1 4 16,-1-1-9-16,-5 2 5 0,9 0 2 15,-9 0 5-15,6 4-6 0,-3-3 4 0,2 1-6 16,-2 2-2-16,-1-1-3 0,1 0 6 0,1 1-10 0,-2-1 4 16,1 0-8-16,-1-1 3 0,-2-2 5 0,4 4 0 15,1-3-4-15,-5-1-2 0,6 2-3 0,-6-2 6 16,0 0-8-16,15-3 7 0,-9 0-5 16,2 1-1-16,-1-1 0 0,0 0 0 0,-1 1 2 0,4 0-7 15,-3 0 8-15,0 1-4 0,1 1 6 0,2-3-4 16,-1 3 0-16,0 0-4 0,-5 2-12 0,6-1-26 15,-5 0-32-15,3 0-47 0,-3 0-68 0,2 1-54 16,0-2-60-16,-7 0-65 0,8 1-87 0,-8-1-112 16,5-5-345-16,-4 1-990 0,1-1 438 0</inkml:trace>
  <inkml:trace contextRef="#ctx0" brushRef="#br0" timeOffset="177015.65">20492 10093 3358 0,'-9'-8'340'0,"0"-1"-145"15,2 2 2-15,-2-1 19 0,4 4 37 0,0 1-22 16,1-1-42-16,1 1-41 0,3 3-35 0,-2-5-9 16,2 5-42-16,0 0-51 0,0 0-77 0,10 0-88 15,-4-1-111-15,6 1-123 0,-5 0-370 0,4-1-820 16,3 0 363-16</inkml:trace>
  <inkml:trace contextRef="#ctx0" brushRef="#br0" timeOffset="177266.37">20846 10037 471 0,'0'0'486'0,"0"0"20"0,2 6 18 15,-2-6-6-15,0 11-25 0,1-5-24 16,-1 5-30-16,1 0-30 0,2 3-31 0,-1 7-31 0,1-3-31 16,1 7-23-16,1-1-30 0,-3 1-34 0,-1 1-32 15,-1-1-10-15,3-6-11 0,-3 6-32 0,1-6-40 16,1-2-27-16,-2 0-37 0,0-2-31 15,-2-2-35-15,2-2-43 0,0 3-41 0,0-6-47 0,-1-2-47 16,2-1-26-16,1-1-43 0,-2 0-33 0,0-4-47 16,6 1-44-16,-6-1-36 0,9-5-321 0,-1-2-815 15,1 0 361-15</inkml:trace>
  <inkml:trace contextRef="#ctx0" brushRef="#br0" timeOffset="177516.44">21025 10276 169 0,'9'-16'196'0,"0"2"51"15,-5 4 27-15,2 0 36 0,-2 2 30 0,-4 1 37 16,4 2 12-16,-4-1-5 0,0 4-9 0,-4-2-10 15,4 4-16-15,-6-2-17 0,6 2-21 0,-13 4-24 16,4-1-20-16,0 2-23 0,-1 1-18 0,1 2-23 16,-3 0-27-16,2 1-12 0,-1 1-18 0,4 2-6 15,-3-2-19-15,1-1-16 0,1 1-10 0,3 1-13 16,-2-2 1-16,2 1-17 0,1-2-4 0,0-1-8 16,3 1-5-16,1-3-1 0,-2 2-5 0,5-1-2 15,-1-2-3-15,5 2-9 0,-2-1 3 0,4 0-9 16,2 0-3-16,-2 1 6 0,5-2-3 0,-1-2-4 15,5 3 0-15,-4-2-3 0,5 0 1 0,-2-3-5 16,2 5-1-16,0-2-4 0,-6-1-3 0,-1 2-21 16,0-3-24-16,-1 1-33 0,-4 0-52 0,1 0-65 15,-4-2-87-15,1 2-98 0,-5-2-125 0,0 0-468 0,0 0-1050 16,0 0 465-16</inkml:trace>
  <inkml:trace contextRef="#ctx0" brushRef="#br0" timeOffset="182916.49">7289 4166 173 0,'-10'0'444'15,"10"0"3"-15,-5-2-8 0,5 2-9 0,-6 0-19 16,6 0-22-16,0 0-28 0,-7-1-29 0,7 1-23 15,0 0-28-15,0 0-23 0,-3-4-21 0,3 4-15 16,0 0-15-16,6-10-6 0,-4 7-10 0,0-1-7 0,0 2-5 16,1-1-8-16,-1-3 5 0,0 4-8 15,-2 2 6-15,2-5-19 0,-2 5 4 0,3-3-8 16,-3 3 1-16,1-4-7 0,-1 4-4 0,0 0-12 16,0 0-11-16,0 0-10 0,0 0-13 0,0 0-11 0,0 0-10 15,0 0-7-15,0 0-9 0,0 0-2 16,0 0-9-16,6 12-9 0,-6-6-8 0,0 1-30 15,3 0 0-15,-2 6 0 0,2-5 0 0,3 4 0 16,-3-1 0-16,3-1 0 0,0 1 0 0,-1 0 0 16,2-1 0-16,-2-2 0 0,0-3 0 0,-1 2 0 0,2-3 0 15,2 0 0-15,-3-3 0 0,3 1 0 0,-3-2 0 16,5-2 0-16,-1-3 0 0,1-1 0 0,15-9 0 16,-10 3 0-16,-1-1 0 0,0-1 0 0,-1-2 0 15,5-9 0-15,0-1 0 0,-2 1 0 0,-2-1 0 16,4-2 0-16,-5 3 0 0,2 0 0 0,-2 2 0 15,0 6 0-15,-3 2 0 0,-1 2 0 0,-1 3 0 16,0 1 0-16,-1 1 0 0,-1 0 0 0,-2 3 0 16,-1-1 0-16,1 2 0 0,-1 2 0 0,-3 2 0 15,0 0 0-15,0 0 0 0,8 1-95 0,-8-1-122 16,1 6-63-16,-1-6-79 0,3 5-73 0,-3-5-88 16,-1 6-528-16,2-2-1136 0,-1-4 503 0</inkml:trace>
  <inkml:trace contextRef="#ctx0" brushRef="#br0" timeOffset="183085.31">7955 3901 246 0,'0'0'458'0,"-5"0"-14"16,5 0-25-16,0 0-38 0,0 0-49 0,0 0-60 15,0 0-64-15,0 0-100 0,0 0-87 0,13-11-109 16,-3 9-131-16,-1-3-212 0,0 2-466 0,2-4 206 15</inkml:trace>
  <inkml:trace contextRef="#ctx0" brushRef="#br0" timeOffset="183765.7">15306 2324 244 0,'0'0'293'0,"0"0"-50"0,-10-9-71 15,10 9-91-15,0 0-115 0,0 0-133 0,0 0-180 16,0 0 80-16</inkml:trace>
  <inkml:trace contextRef="#ctx0" brushRef="#br0" timeOffset="184132.81">21217 3805 178 0,'0'4'322'0,"0"-4"-34"0,0 0-29 15,0 0-28-15,0 0-28 0,-17-2-41 0,17 2-48 16,-16-3-45-16,4 0-40 0,-2 2-44 0,-5-1-47 16,6 0-61-16,0 0-154 0,2 0-298 0,1-2 132 15</inkml:trace>
  <inkml:trace contextRef="#ctx0" brushRef="#br0" timeOffset="190882.37">6135 5218 168 0,'0'0'160'0,"-5"1"-9"0,5-1-14 15,0 0-12-15,0 0-2 0,-8 1-9 0,8-1-3 16,-4 1-9-16,4-1-16 0,-7 0-3 0,7 0-10 16,-6 2-6-16,6-2-10 0,-7 1-5 0,7-1 0 15,-5 2-6-15,5-2 8 0,-9 0 0 0,4 2 6 0,5-2 1 16,-9 1-2-16,5 2 1 0,4-3-8 15,-5 3-4-15,5-3-4 0,-10 2-6 0,6-1-6 16,-1 0-1-16,1 2-2 0,4-3-3 0,-8 3-2 16,7-2-4-16,1-1-4 0,-10 6 1 0,7-4-5 0,3-2-1 15,-6 1 0-15,6-1-1 0,-4 4 2 0,0-3 0 16,4-1 0-16,-5 1 0 0,5-1 2 0,-5 2-2 16,5-2 4-16,0 0 4 0,-5 4 3 0,5-4 3 15,0 0 2-15,-5 1 0 0,5-1 9 0,0 0-6 16,-5 3 5-16,5-3-4 0,0 0-2 0,0 0 3 15,0 0 3-15,0 0-9 0,0 0-2 0,0 0-2 16,0 0 0-16,0 0-1 0,0 0-4 16,0 0 1-16,0 0 0 0,0 0-2 0,0 0 3 0,0 0 4 15,0 0 2-15,0 0 7 0,0 0 7 0,0 0 1 16,15-7-4-16,-15 7 4 0,9-3-9 0,-3-1-1 16,6 2-3-16,-2-1-6 0,3-1 2 0,1 1-2 15,4-4-5-15,1 1-1 0,3-1 1 0,5-4-3 16,2 0 2-16,-1-1-5 0,2 2 0 0,-1 0-2 15,-1-2 3-15,-1-1-4 0,1 1-6 0,0 0 2 16,0 0 1-16,-2-2-2 0,-1 4 1 0,-2-1-1 16,-1 2 1-16,-5 1 4 0,-2 1 4 0,2-1 2 15,-5 4 21-15,-3-1-13 0,-2 3 3 0,0-2 8 16,-3 3 4-16,3-2 3 0,-5 1-2 0,-2 2-6 16,5-2-1-16,-5 2-11 0,7-2-2 0,-7 2 3 15,6-2-8-15,-6 2-8 0,6-2 11 0,-6 2-24 16,4-1-6-16,-4 1-6 0,4-4 5 0,-4 4-10 15,0 0-6-15,5-4-8 0,-1 3-5 0,-4 1-8 16,5-2-10-16,-5 2-8 0,5-3-9 0,-5 3-17 16,4-2-17-16,-4 2-27 0,0 0-38 0,3-4-52 15,-3 4-254-15,0 0-523 0,0 0 231 0</inkml:trace>
  <inkml:trace contextRef="#ctx0" brushRef="#br1" timeOffset="195465.2">5972 5285 72 0,'0'0'172'0,"0"0"-4"16,0 0-11-16,0 0-6 0,0 0-8 0,0 0-2 16,0 0-11-16,0 0-3 0,0 0-6 15,0 0-11-15,-3 4-1 0,3-4-11 0,0 0-4 0,0 0-2 16,0 0-7-16,0 0-6 0,0 0-6 0,0 0-10 15,0 0 1-15,0 0-8 0,0 0-5 0,0 0 5 16,0 0-1-16,0 0 5 0,0 0 0 0,9-11-1 0,-4 8 2 16,0 1-7-16,2 0-3 0,-1-1 5 15,3-2-11-15,0 3 1 0,1 1-4 0,0-4 1 16,2 2 0-16,1-3-5 0,-3 2-3 0,8-2-2 16,-3-2-2-16,2 1 5 0,-1 0-6 0,1 1 8 0,3-2-6 15,-2 0 1-15,1-2 7 0,2 1-2 0,2-4 7 16,1 0 3-16,-6 5 4 0,0-3 5 15,8-3-2-15,-7 5-2 0,-3-1 4 0,2 1 0 16,0-2 3-16,-3 4-2 0,2-3-4 0,-2 2 0 0,-3 0 0 16,-1 2-7-16,2-1-6 0,-1 0 1 0,-1 1-6 15,-1 0 2-15,-1 1-4 0,5-1-7 0,-5-1 0 16,0 3-5-16,1 1-5 0,-3 0-1 16,-1-1-3-16,2 0-1 0,0 2 2 0,-1 0 0 0,0-1-4 15,-1-1 6-15,-2 2-8 0,2 0-2 0,-2-1 4 16,1 2-5-16,0 0-1 0,-5 1-1 0,8-3 4 15,-4 1-2-15,2 1 3 0,-6 1-4 0,0 0-4 16,8-3 5-16,-8 3 5 0,5-1-18 0,-5 1 22 16,4-5-17-16,-4 5 3 0,0 0 4 0,0 0-4 15,5 0-1-15,-5 0 4 0,0 0-5 0,0 0 4 16,0 0 2-16,0 0-5 0,9-1-3 0,-9 1-4 16,4-2-1-16,-4 2-6 0,1-3 0 0,-1 3-19 15,5-1-5-15,-5 1-20 0,7-2-16 0,-5-1-21 16,-2 3-26-16,8-1-29 0,-8 1-47 0,3-2-63 15,-3 2-81-15,0 0-202 0,0 0-588 0,0 0 260 16</inkml:trace>
  <inkml:trace contextRef="#ctx0" brushRef="#br1" timeOffset="196516.09">5496 4724 247 0,'0'-2'248'15,"-1"-3"-1"-15,1 5-1 0,4-6-4 0,-4 2-2 16,1 0-9-16,-1 0 1 0,0 0-6 0,2-3 2 16,-2 5-11-16,0-4-1 0,0 0-5 15,2 2 11-15,-2 1-16 0,1-1 1 0,-1 4 1 0,0-6-11 16,0 6-5-16,0 0-9 0,1-5-12 0,-1 5-13 16,0 0-19-16,0 0-13 0,0 0-16 0,0 0-13 15,0 0-9-15,0 0-9 0,-11 15-8 0,7-11-12 16,4 7-3-16,-2-2-5 0,0 3-4 0,2-2-6 15,0 0-7-15,-1 0-8 0,0-2-9 0,2 1-11 16,2 1-6-16,-2-4-3 0,0 2-5 0,3-4-1 16,0 2-7-16,-3-1 1 0,4 0 6 0,-1-3-7 15,1 2 3-15,0-3-1 0,2-1 4 0,-7 0-4 16,11-1 1-16,-5-1 0 0,1-1 9 0,-1 0-5 16,1 0 3-16,4 0-2 0,-6-1 1 0,3 2 0 15,-3-2 4-15,1 2-3 0,2-1 1 0,1 2 3 16,-3-1-2-16,2 0-6 0,1 2 9 0,-1 0-2 15,1 0-4-15,0 2-13 0,-3-1-7 0,8 1-6 16,-4 1-6-16,1-1-9 0,0 2 4 0,-2 0-9 16,0 0-1-16,-1 2-9 0,2 1-1 0,-4-1 1 15,2 3 7-15,-3-5 3 0,-1 3 14 0,-2 0-7 16,0-2 5-16,0 2-2 0,-2 0 11 0,-2 0 7 16,-2 1 2-16,-2-1 5 0,-2 1 18 0,0 0 9 15,-3-1 0-15,0 0 8 0,0-2-2 0,-4 3 7 0,3-2 2 16,-7-2-6-16,5 3 2 0,0-3-9 15,1 0-2-15,1-1 2 0,1 0-2 0,2 2-7 16,0-3-20-16,0-1-21 0,1 2-26 0,3-1-32 16,0-1-32-16,-4 0-41 0,4 2-61 0,-1-3-68 0,6 0-80 15,-9-4-197-15,6 1-623 0,2-2 276 0</inkml:trace>
  <inkml:trace contextRef="#ctx0" brushRef="#br1" timeOffset="196850.3">5542 4580 183 0,'0'0'323'0,"3"-3"-7"0,-3 3-23 0,0 0-11 0,0 0-18 0,0 0-15 0,2-3-12 16,-2 3-11-16,3-2-12 0,-3 2-22 0,0 0-2 16,5-5-20-16,-2 3-13 0,2-1-19 0,1 0-12 15,-3 0-6-15,3 1-15 0,0-2-6 0,2 1-17 16,1-2-2-16,1-1-16 0,4 0-1 0,-2 0-3 16,1 2-5-16,3-3-16 0,1-1 3 0,-7 3-6 15,2-1-20-15,-2 3 4 0,0-4-15 0,-4 5-20 16,0-3-22-16,-3 3-27 0,4 1-30 0,-7 1-46 15,5-1-62-15,-1-2-80 0,-4 3-320 0,0 0-653 16,0 0 289-16</inkml:trace>
  <inkml:trace contextRef="#ctx0" brushRef="#br1" timeOffset="197799.84">7025 4882 116 0,'0'0'216'0,"0"0"-5"0,0 0-6 0,0 0-12 16,0 0-7-16,0 0-10 0,0 0-4 0,0 0-5 16,0 0 1-16,0 0-7 0,0 0-4 0,0 0-2 15,0 0-13-15,7-11-2 0,-3 10 8 0,-4 1-26 16,6-5-9-16,-2 3-9 0,3-4-9 0,-1 5-4 16,4-5-13-16,-1 1-4 0,4-1-8 0,5-1-6 15,5-5-9-15,-5 4-3 0,10-3-6 0,0 2-9 16,2-1 2-16,2-3-4 0,-2 2-4 0,1 0-2 15,2-2-1-15,-4 2-1 0,2 4-4 0,0-3 2 16,-1 2-5-16,-10-2-2 0,0 6 0 0,-1-2 0 16,-2-1-3-16,-6 6-3 0,1-1 3 0,-7 0-6 15,4 0-7-15,-4-1-16 0,1 1-25 0,0 0-31 16,-6 2-39-16,5-1-46 0,-5 1-53 0,6-3-59 16,-6 3-245-16,3-2-559 0,-3 2 247 0</inkml:trace>
  <inkml:trace contextRef="#ctx0" brushRef="#br1" timeOffset="198766.15">8153 4245 26 0,'0'0'246'0,"0"0"-14"0,0 0-16 0,0 0-16 15,0 0-11-15,0 0-4 0,0 0-4 0,-10 9-4 16,9-4-3-16,-1-2-9 0,1 2 1 0,1 1-7 16,-5 2-6-16,5 1-3 0,-4 1-4 0,2 0-4 15,-1 3-8-15,0 2-4 0,2-2-3 0,1 3-15 16,-2 1-4-16,3-2-7 0,-1-2-12 0,4 2-2 15,0 0-6-15,-1-4-10 0,5 1-7 0,1 0-10 16,-4-1 1-16,4-3-11 0,-2-1 0 0,0 2-6 0,3-2-6 16,2-2 10-16,-2 0-13 0,-1-2 1 15,4-1-8-15,-3-1 13 0,2-4-23 0,-2 1 9 16,4 0-8-16,0-7 7 0,-3 6 11 0,1-6 11 16,-4 3 13-16,3-2 15 0,1-2 9 0,-7 0 4 15,4 0 10-15,-1-5 0 0,-1 1 4 0,-2-3 9 0,-2 0-4 16,-1 1-6-16,-2 0 3 0,-2-1-15 15,-1-1-4-15,-3 2-13 0,-1 2-4 0,-3 1-7 16,-3 2-5-16,3 3-13 0,-5 0-25 0,2 2-41 0,-5 3-50 16,5-1-70-16,-6 0-85 0,-1 6-97 0,3 0-127 15,-5 3-331-15,3-3-854 0,8 1 379 0</inkml:trace>
  <inkml:trace contextRef="#ctx0" brushRef="#br1" timeOffset="201249.46">14224 2979 71 0,'-4'-1'132'0,"4"1"-2"0,-12-3-7 15,9 2-8-15,3 1 3 0,0 0-1 0,-11 0-8 16,11 0-9-16,-7-1 1 0,7 1 2 0,-9 1-3 15,9-1-3-15,-8 0-1 0,3 1 6 0,1 1-8 16,4-2-3-16,-5 1-7 0,5-1-4 16,-8 1-5-16,8-1-7 0,0 0-5 0,-6 0-5 0,6 0-6 15,-7 1-5-15,7-1 3 0,0 0-9 0,0 0 0 16,-3 2-5-16,3-2-1 0,0 0-5 0,0 0-6 16,0 0 0-16,0 0 1 0,0 0 7 0,0 0 4 15,0 0-4-15,0 0 1 0,0 0 1 0,0 0-7 16,26-1-3-16,-15 1 2 0,-2 1-7 0,5-2 3 15,4-1-8-15,2 2 1 0,3-2 1 0,4-3-8 16,2 5 1-16,1-2 0 0,-3-4 2 0,3 4 0 16,3-1-5-16,3 1 1 0,-8 0 0 0,4 0 1 15,0-1-3-15,0-1-2 0,-1 2 1 0,-1 2 1 16,1-2-4-16,-13 2 1 0,5-3 0 0,0 3 5 16,-2-1-3-16,-1-1-1 0,2 2 8 0,-4-1-5 15,1 1 4-15,0 1 4 0,-4-2-4 0,1 2 6 16,-5-3-1-16,2 3-1 0,1-1 1 0,-4-1-3 15,3 2 0-15,-4 0-2 0,-1-1 2 0,-2 0-5 16,3 0-9-16,-4 1-20 0,-5-1-35 0,8 0-47 16,-8 0-69-16,5-3-106 0,-3-1-155 0,-2 4-470 15,0 0 208-15</inkml:trace>
  <inkml:trace contextRef="#ctx0" brushRef="#br1" timeOffset="202066.55">13840 2145 38 0,'4'-3'322'0,"-4"3"-11"0,0-5-13 0,0 5-15 0,0-5-15 0,0 5-17 0,1-4-22 16,-1 4-14-16,0 0-26 0,0 0-14 0,0 0-17 16,0 0-20-16,0 0-15 0,0 0-7 0,0 0-13 15,-1 17-15-15,1-10-3 0,0 5-13 0,-5 2-12 16,5 6-3-16,-2-5-7 0,0 2-13 0,2 0-12 16,-1 1-8-16,-2-1-7 0,2-4-3 0,1-1 11 15,0-3-11-15,0 3-1 0,0-5-2 0,0 3-4 16,1-3 1-16,-1-2 2 0,0-1-1 0,4-1 0 15,-2 0 3-15,-2-3-1 0,0 0 4 0,13-3-4 16,-6 1 5-16,-2-3-1 0,3 3-3 0,-1-1 1 16,2-4 1-16,-2 5 8 0,2-4-11 0,1 2 0 15,-1 1 0-15,2-1-4 0,-1 1 11 0,-1 0-5 16,3 2-1-16,-1-1-2 0,1 1-1 0,-2 2-1 16,2 1 3-16,-5 0 1 0,5 2-2 0,-2 1 0 15,-1-1 9-15,0 3-10 0,1-3-3 0,-5 3-1 16,-1-2-2-16,1 1 5 0,-1 1 0 0,0 0 1 15,2 1 2-15,-6-1 0 0,0 2-3 0,0-5 4 16,-6 4-2-16,5-1-4 0,-3 4 5 0,-4-5-2 16,0-1 1-16,-3 3-4 0,2-2 2 0,-6 1 4 15,3-2-1-15,-6 0 1 0,-1-2-5 0,0 2 3 16,2 0 0-16,-2-3-2 0,1 1-9 0,-1-1-13 16,4-2-21-16,-6 0-26 0,11 0-29 15,-4-1-34-15,2 1-45 0,1-1-43 0,0-2-67 0,0 2-199 16,4-3-523-16,2 1 232 0</inkml:trace>
  <inkml:trace contextRef="#ctx0" brushRef="#br1" timeOffset="202382.63">13811 2076 216 0,'6'-1'334'0,"-2"-1"-8"0,2 0-18 0,2 1-23 0,2-1-14 0,6 0-32 0,-2 0-18 16,1-1-22-16,7 0-14 0,-4 0-21 0,5 0-14 15,-2 1-21-15,7-2-11 0,-6 3-7 0,0-2-12 0,-3 0-15 16,-2 1-19-16,-3-1-11 0,-4 3-12 0,2-1-7 15,-5 1-17-15,-3-2-3 0,1 1-21 0,-5 1-30 16,0 0-32-16,0 0-51 0,0 0-60 0,0 0-69 16,0 0-254-16,-15 9-545 0,10-6 241 15</inkml:trace>
  <inkml:trace contextRef="#ctx0" brushRef="#br1" timeOffset="203316.06">15309 3048 201 0,'0'0'215'0,"0"0"-12"0,0 0-18 0,0 0-21 16,-7-2-9-16,7 2-16 0,0 0-13 0,0 0-2 0,0 0-4 15,0 0 1-15,0 0 1 0,0 0 0 0,0 0-1 16,0 0 0-16,0 0 2 0,0 0 0 16,0 0-1-16,0 0-2 0,0 0-1 0,0 0-3 15,0 0-1-15,0 0 6 0,0 0-13 0,0 0 5 16,0 0-13-16,0 0-1 0,0 0-1 0,0 0-16 0,0 0 6 16,0 0-11-16,0 0-3 0,18 3-3 0,-18-3-9 15,0 0 8-15,10-3-2 0,-10 3-4 16,13-1-8-16,-9 0-6 0,6 0-4 0,-1-1-7 15,4-1-4-15,5-2-7 0,1 2 4 0,3 1-3 16,6-1-4-16,3-3-7 0,-2 3 4 0,0 0-7 0,-1-1-6 16,-1 2-6-16,3-1-9 0,-4 1 14 0,-6-2-3 15,0 2-3-15,-2 0-3 0,-5 0 9 0,-3 1-8 16,-2 0 3-16,-2 0-11 0,-1 0 19 0,0 0 0 16,-5 1-14-16,6-2-24 0,-6 2-48 0,0 0-53 15,0 0-64-15,0 0-89 0,0 0-107 0,0 0-232 16,0 0-672-16,-19 4 298 0</inkml:trace>
  <inkml:trace contextRef="#ctx0" brushRef="#br1" timeOffset="204782.71">15862 2457 30 0,'0'0'250'0,"0"0"-12"0,0 0-16 15,0 0-16-15,0 0-15 0,0 0-9 0,0 0 1 16,0 0-15-16,0 0-3 0,0 0-7 0,0 0-1 16,0 0-13-16,0 0-9 0,-4-2-15 0,4 2-10 15,0 0-2-15,2-5-12 0,0 1-5 0,1 0-6 16,-3 4-5-16,5-4-5 0,-1 0-5 0,3 1-7 15,-2-4-6-15,3 3-4 0,1-2-9 0,-1 4-6 16,-1-3 2-16,2 2-5 0,-2 2-6 0,5-1 0 16,-3-1-3-16,2 2-7 0,0 1 1 0,1 1 0 15,0 2-1-15,-8-2-6 0,5 1-5 0,0 1 1 16,0 2-5-16,-4-1-5 0,0 0-4 0,-1 0 0 16,0 4-4-16,0-2-2 0,-3 0 0 0,-1 2 13 15,0-2-13-15,-2 4 0 0,-1-2 0 0,-1-1 1 16,-2 1 0-16,-1 0 1 0,0 0 4 15,-1 1 3-15,4-5-2 0,-5 4 9 0,5-4-10 0,-6 2 2 16,5 0-3-16,1-4 2 0,-1 3 1 0,1-4-1 16,-2 3 1-16,3-1-2 0,2 0 4 0,1-3-2 15,-2 3 0-15,2-3 4 0,0 0-5 0,0 0-1 16,0 0-2-16,0 0 8 0,3 5-5 0,-3-5 3 16,9 0-3-16,-9 0 3 0,14 0-1 0,-6 0 1 15,2 0 4-15,3-1-4 0,-3 1-1 0,3 0-2 16,-4-2 14-16,6 4-16 0,-2-1 3 0,2-1 0 15,-3 2-1-15,-1 2 0 0,3 0-3 0,-2 0 1 16,1 0-3-16,-2-1 0 0,-2 4-1 0,-1-2-5 16,1 1-1-16,-2 4 1 0,-3-3-1 0,-2 3-4 15,0-3 0-15,0 0 2 0,0 3 2 0,-6-1 4 16,-1 0 0-16,-1-1 2 0,-1 2-2 0,-2-1 2 16,-5 1 2-16,0 0 4 0,4-1 2 0,-4-1 1 15,-4 0 9-15,1-1 7 0,2-4 5 16,0 5 5-16,1-6 1 0,-2-1 0 0,2 1 9 0,1-4-5 15,2 1 2-15,2 0-5 0,0-1-2 0,-4-1-1 16,10-1-4-16,-4 3-5 0,3-1-7 0,2-3-7 16,-2 1-14-16,3-3-23 0,-1 5-27 0,1-2-39 15,1 4-43-15,0 0-64 0,1-5-77 0,-1 5-187 16,0 0-513-16,0 0 228 0</inkml:trace>
  <inkml:trace contextRef="#ctx0" brushRef="#br1" timeOffset="207366.05">19878 5098 273 0,'0'0'278'0,"0"0"-13"15,0 0-20-15,0 0-17 0,0 0-21 0,0 0-17 16,0 0-14-16,0 0-10 0,0 0 1 15,0 0-11-15,0 0 4 0,0 0-12 0,0 0-6 0,0 0-9 16,16 1-7-16,-12 0-16 0,1 2 13 0,0-2-21 16,4 0-6-16,-1-1-12 0,2 1-11 0,7 0-7 15,1-1-8-15,1 3-4 0,9-2-2 0,-1 0-7 16,1-1-10-16,-1 1-2 0,2 0-17 0,-2-1-8 16,1 0-3-16,0 0-5 0,-7 0-8 0,0 4-1 15,0-4 0-15,-1 2 2 0,-9-2 3 0,2 1 0 16,0-1-2-16,-8 0 6 0,3 0-1 0,-3-1 3 15,-5 1-5-15,8 0-7 0,-8 0-19 0,0 0-40 16,6-2-41-16,-6 2-51 0,0 0-53 0,4-4-78 16,-4 4-223-16,0 0-557 0,0 0 246 0</inkml:trace>
  <inkml:trace contextRef="#ctx0" brushRef="#br1" timeOffset="207952.41">20002 4453 2539 0,'-2'-10'121'0,"1"-1"-30"16,0 6-23-16,-2-2 27 0,2-1 38 0,0 2 7 0,-2 0-8 16,3 0 10-16,0 1-19 0,0 1 3 15,0 4-9-15,0-6-11 0,0 6-16 0,0-4-10 16,0 4-11-16,0 0-9 0,0 0 1 0,0 0-1 16,0 0-12-16,0 0-6 0,0 13-6 0,0-7 12 0,0 0-8 15,0 1-8-15,0 2-5 0,-1-2-5 0,-2 4 2 16,3-5-9-16,-1 1-4 0,0 1 3 15,1-3-6-15,0 1 1 0,1 1 1 0,-1-3-2 16,1 2-13-16,-1-4 3 0,3 2 19 0,1-1-12 0,0-1-1 16,-4-2-2-16,7 2-6 0,-2 0 9 0,0-1 1 15,-5-1-1-15,11 0-2 0,-5 0-1 0,2 1-8 16,-1-1 4-16,4 0 3 0,0-1 4 16,-1 3-6-16,-1-3-2 0,1 2-2 0,-1 0-11 15,-1 3-1-15,2-3 1 0,0 6-10 0,-1-1-13 0,-1 3 0 16,-3 0-4-16,4 0-12 0,-4-1 3 0,-1 2-16 15,1-1 12-15,-5 1-7 0,3 1 6 0,-2 0 3 16,-1-2 9-16,0 1 2 0,-4-1 4 0,2 1 7 16,-5-1 6-16,2 1-2 0,-4-3 7 0,3 1 7 15,-3-4 4-15,-3 1 4 0,0-1 4 0,1 2 2 16,-1-3 1-16,0-1 4 0,2 0-1 0,-4-2-4 16,1 0 0-16,3 0-6 0,0-2-13 0,2 2-13 15,0-2-24-15,-2-1-35 0,1 1-33 16,4-2-48-16,0 0-43 0,1 1-44 0,-1-2-232 0,1-1-531 15,3 0 235-15</inkml:trace>
  <inkml:trace contextRef="#ctx0" brushRef="#br1" timeOffset="208232.52">19966 4395 154 0,'0'0'338'0,"5"-4"-11"0,0 0-19 0,0 2-24 0,4-1-12 0,5 1-26 15,-1 0-19-15,6-5-5 0,-2 5-27 0,2-1-9 16,0 1-37-16,0-1-15 0,0-1-14 0,-1 3-12 16,0-2-12-16,-1 1-1 0,-3 2-9 0,-4-1-10 15,3 0-10-15,-6 0-13 0,1-1-19 0,-3 2-18 16,0-1-22-16,-5 1-31 0,8-1-26 0,-8 1-39 15,0 0-55-15,0 0-61 0,-5 9-84 0,1-5-183 16,0 2-525-16,2-2 233 0</inkml:trace>
  <inkml:trace contextRef="#ctx0" brushRef="#br1" timeOffset="209282.24">20918 5170 59 0,'0'0'245'0,"0"0"-10"0,0 0-17 0,0 0-13 16,0 0-9-16,0 0-11 0,0 0-13 0,0 0-6 16,0 0-14-16,0 0-2 0,0 0-8 0,0 0-6 15,-4-3-11-15,4 3-5 0,0 0-3 0,0 0-4 16,0 0-10-16,0 0 0 0,0 0-7 0,0 0-1 15,0 0 1-15,0 0-9 0,0 0 5 0,0 0-17 16,0 0-6-16,0 0-1 0,0 0-7 0,0 0-7 16,0 0-7-16,0 0 6 0,0 0-14 0,0 0-2 15,0 0-4-15,0 0-2 0,0 0 7 0,0 0-16 16,0 0-4-16,0 0 1 0,0 0-3 0,18 1 2 16,-18-1-5-16,11 2-2 0,-2-4 0 0,5 2-5 15,-1 0 2-15,5-1-5 0,1 1 11 0,4 1-6 16,0-2 1-16,12 1-5 0,-2 0 3 0,0 0-2 15,3 0 10-15,5-1-17 0,-4-1 6 0,1-2-8 16,13 2 1-16,-11 1-6 0,0-3 4 0,-1 3-1 16,-2-4-3-16,2 3 7 0,-3-1-2 0,-2 1-1 0,-5-2 5 15,2 2-4-15,-9-1 3 0,-2 1 7 16,-4 0 2-16,1 0 15 0,-4 0 9 0,0 2 6 16,-4-2 12-16,-3 2 10 0,1-1 1 0,0 1 4 15,-3-4 2-15,-4 4-4 0,9 0-1 0,-9 0-2 0,5-2-10 16,-5 2-2-16,0 0-4 0,8 2-14 15,-8-2 0-15,0 0-2 0,6 2 0 0,-2 1-7 16,-4-3 3-16,0 0-19 0,5 2 11 0,-5-2-26 0,5 4-15 16,-1-3-30-16,-4-1-29 0,5 2-34 0,-1-1-34 15,1 3-41-15,-5-4-47 0,0 0-45 0,3 4-63 16,-3-4-249-16,0 0-646 0,0 0 285 16</inkml:trace>
  <inkml:trace contextRef="#ctx0" brushRef="#br1" timeOffset="212349.57">21766 4447 129 0,'0'-6'320'0,"3"4"-13"0,-3 2-24 15,3-7-16-15,-3 7-24 0,2-2-16 0,-2 2-28 16,3-3-9-16,-3 3-16 0,0 0-15 0,1-4-16 16,-1 4-9-16,0 0-12 0,0 0-12 0,0 0-9 15,0 0 0-15,0 0 1 0,0 0 2 0,0 0-12 16,0 0-6-16,-5 11-9 0,4-6-7 0,-3-1-7 16,1 3-7-16,-2 2 1 0,-1 2-11 0,2 1-5 15,0-1 2-15,-1-2-16 0,1 1 5 0,1 1-5 16,1-3 3-16,-1 2-10 0,0-3 1 0,0 0-17 15,3-1 2-15,0 0-5 0,0-1 3 0,0 0-3 16,-1 0 0-16,2-1 0 0,-1 0-3 0,5-2 12 16,-2 1-7-16,0 1-1 0,3-2 4 0,-3-1 0 15,4-1-12-15,-2 1 9 0,5-1-5 0,-3 3 1 16,0-3 1-16,6 0 1 0,-3 1-5 0,-1 0 6 16,1 0-7-16,1 1 5 0,-2 0-1 0,3 0 1 15,1 2-1-15,-3 1 3 0,2-1-3 0,-2 1-5 16,-1 0 2-16,0 1 11 0,0 1-16 0,-1-1 6 15,-2 4-3-15,0-6-3 0,-2 4 0 0,0 0 4 16,-1 0-1-16,-1-3 2 0,-2 2-2 0,-1 1 0 16,0-2 0-16,-2 1 7 0,-2-2 1 0,1 1 4 15,-5 0 8-15,0-1 3 0,-1 0 4 0,-3-2-5 16,0 0 9-16,2 1 6 0,-4-1 4 0,-2-1-8 0,0-2 3 16,1 1 2-16,4-1-24 0,-6-1 26 15,7 1-14-15,-2-2-4 0,2 2-10 0,2-2-17 16,2 1-32-16,-3 0-33 0,10 1-33 0,-6-3-52 15,6 3-71-15,-5-2-58 0,5 2-307 0,0-3-647 16,0 3 286-16</inkml:trace>
  <inkml:trace contextRef="#ctx0" brushRef="#br1" timeOffset="212832.08">21823 4445 128 0,'0'0'319'0,"0"-4"-15"0,0 4-30 0,0 0-18 0,-2-3-17 0,2 3-22 16,0 0-20-16,0 0-11 0,0 0-9 15,0 0-14-15,0 0-16 0,0 0-10 0,2-6-5 16,-2 6-12-16,0 0-6 0,0 0-6 0,3-2-8 16,-3 2-20-16,8-1-5 0,-8 1-3 0,9-2-8 0,0-1-5 15,1 2-5-15,-1 0-3 0,4-1-4 0,-3 0-4 16,3 0-1-16,1 1 2 0,0-2 6 15,0 2 2-15,-1 0 10 0,0 1 3 0,0-1 8 16,-6-1 12-16,2 2-1 0,4-1 4 0,-7 1 10 0,1-1 3 16,0 1 9-16,-7 0 1 0,7-1 4 0,-3 0 0 15,-4 1-2-15,7 0-3 0,-7 0-5 0,0 0-11 16,0 0-7-16,0 0-9 0,9 0-10 16,-9 0-6-16,0 0-8 0,0 0-9 0,0 0-26 15,0 0-32-15,7 1-35 0,-7-1-34 0,0 0-72 0,2 3-77 16,-2-3-97-16,0 4-114 0,0-4-341 0,0 0-847 15,0 0 374-15</inkml:trace>
  <inkml:trace contextRef="#ctx0" brushRef="#br1" timeOffset="-213347.33">29888 9054 118 0,'0'-4'364'0,"0"0"-9"16,3-2 0-16,-1 1-1 0,-2 1-3 0,1-1-3 15,3 1-9-15,-4-2-7 0,3 1-24 0,-2 0-13 16,-1 2-10-16,0-2-8 0,2 0-7 0,0 0-12 16,-1 2-7-16,-1 3-5 0,0-4-11 0,3 2-9 15,-3 2-21-15,0 0-19 0,0 0-17 0,0 0-23 16,0 0-10-16,0 0-9 0,0 0-10 0,-9 8-13 15,1 4-5-15,2-3-10 0,-2 7-9 0,3-1-10 0,-3 2 0 16,-2-1-6-16,6 4-9 0,-1-2-9 0,1 7-6 16,3-7-5-16,0 1 4 0,2-1-8 0,2-1-2 15,-1-6-5-15,0 5-1 0,3-5-2 16,0 0-2-16,1-2-3 0,-1-3-2 0,0 3 3 0,1-4 4 16,4 0-10-16,-3 2 3 0,2-6 5 0,-1 1-13 15,2-2 8-15,2-2-5 0,-2 0 0 0,3 0-6 16,-2-3 6-16,2 3-3 0,0 2 1 15,-2-1-11-15,3 1 13 0,-1-1-10 0,1 1 8 0,-2 0 5 16,-1 1-11-16,3 1-4 0,-3 0 4 0,1 4-2 16,-2-2-1-16,2 0 5 0,1 3-6 0,-3-1 0 15,-1-1 3-15,1 4 7 0,-3-2-7 0,-2 1 2 16,2 0 1-16,-3 1 0 0,1 0-4 0,-2-2-3 16,-5 3 4-16,2 0 2 0,-2-2-5 0,-3 2 8 15,0-2 2-15,-3 0-2 0,0-2-3 0,-4 4-1 16,0-5 10-16,-6 2-6 0,0 0 1 0,-3-3-4 15,0 2-5-15,1-2-6 0,-8-2-6 0,0-1-16 16,5 0-14-16,3-1-21 0,0 0-29 0,2 2-32 16,5-2-44-16,2 0-61 0,1-2-50 0,1 0-82 15,3 1-76-15,3-3-75 0,1-1-392 0,2 5-982 16,0 0 434-16</inkml:trace>
  <inkml:trace contextRef="#ctx0" brushRef="#br1" timeOffset="-212897.34">29925 8987 2 0,'0'0'407'0,"0"0"3"0,-5-2 12 0,5 2 3 16,-5-2-1-16,5 2-7 0,0 0-13 0,0 0-22 16,0 0-21-16,-4-2-26 0,4 2-14 0,0 0-15 0,0 0-10 15,0 0-21-15,19-1-14 0,-7 0-13 0,-1-1-21 16,2 1-7-16,6 1-28 0,1-1-15 15,6-2-5-15,2 2-21 0,3 0-15 0,-3 1-9 0,0-1-10 16,-5 0-1-16,3 0-27 0,-4-1-1 0,-2 2-2 16,-1 0-7-16,-2-1 5 0,-4 1-2 0,-1-1 3 15,-1 1 1-15,-4-1 2 0,2 1-7 0,-4-1-69 16,-5 1-12-16,12 1 0 0,-12-1 0 0,6-1 0 16,-6 1 0-16,5 1 0 0,-5-1 0 0,0 0 0 15,9 0 0-15,-9 0 0 0,4 3 0 0,-1-3 0 16,-3 0 0-16,2 4 0 0,2-2 0 0,-4 3-146 15,3-2-273-15,-3-3-122 0,2 3-156 0,2 0-368 16,-4-3-1154-16,0 0 511 0</inkml:trace>
  <inkml:trace contextRef="#ctx0" brushRef="#br1" timeOffset="-210813.65">21351 11175 151 0,'-9'0'298'15,"9"0"4"-15,-6 3-7 0,6-3 2 0,-8 0 8 16,8 0-17-16,-7-3 11 0,7 3-5 16,0 0 12-16,-10 0-3 0,10 0-1 0,0 0-5 15,-9-1-6-15,9 1-2 0,-3-3-3 0,3 3-17 0,-7-4-8 16,7 4-12-16,-3-3-21 0,3 3-3 0,1-6-32 15,-1 2 7-15,2-1-38 0,1-1-18 0,2 0-11 16,3-1-12-16,-3-1-15 0,4 0-6 0,1 1-8 16,0 1-15-16,4-2 3 0,0 2-14 0,-1 2 1 15,2-2-10-15,2 1-6 0,-2 1-1 0,-2 3-13 16,5 1 1-16,-1 0-6 0,-2 4-14 0,-2-2 13 16,1 3-7-16,-3 1-7 0,2 1 0 0,-1 4 0 15,-1 1-3-15,-3-3-2 0,-3 3-12 0,-3-1 11 16,-2 5-3-16,-2-3-2 0,-1 5-2 0,-4 0-10 15,-2-3 2-15,-2 2-4 0,-2-2 12 0,0-1-9 0,-1 2 0 16,-7 2 0-16,7-5-6 0,-4 0 9 16,0-1 3-16,0-5-2 0,3 4-3 0,0-1 4 0,-1-2 2 15,2 1 7-15,0-3 8 0,5-1-3 0,0-1 13 16,2-1-5-16,0 1 11 0,1 0 0 16,2-2 6-16,1 0-3 0,0-1-3 0,3-1 0 0,0 0-2 15,0 0 1-15,0 0-5 0,0 0 2 0,15 0-29 16,-3-1 0-16,0 0 0 0,2 1 0 0,6 0 0 15,-1-4 0-15,1 2 0 0,3 1 0 0,4-2 0 16,-5 2 0-16,0 1 0 0,-2-2 0 0,2 1 0 16,-2 0 0-16,1-1 0 0,-2-1-35 0,-7 3-36 15,0 0-18-15,-1 0-19 0,-3-1-23 0,-3 2-26 16,-5-1-39-16,5-3-50 0,-5 3-55 0,0 0-36 16,0 0-40-16,0 0-47 0,-10-10-45 0,6 10-406 15,-3-1-949-15,-1-1 420 0</inkml:trace>
  <inkml:trace contextRef="#ctx0" brushRef="#br1" timeOffset="-210197.33">21570 10914 208 0,'-5'-9'324'0,"-3"0"-7"0,1-2-6 0,-3 4-20 0,3-2-7 0,-4 0-11 0,0 3-11 16,-4-1-6-16,-3 3-3 0,2-1 1 0,-3 2-3 15,1-3-5-15,-3 5 0 0,0 0-4 0,-7 0-9 16,7 2-2-16,0 0-6 0,-7 4-5 0,1 1 2 16,-1 0-8-16,7 0-12 0,-4 3-9 15,6 0-12-15,1 1-9 0,0 3-7 0,-4 3-8 0,4 3-11 16,4-5-7-16,-1 5-4 0,2 6-6 0,0-3-10 15,4 2-3-15,0 2-4 0,4-1-3 0,0 1-7 16,9 1-11-16,-7-2-1 0,6 1-6 0,-2 2-14 16,2 0-2-16,3-3-9 0,-1 0-2 0,4 1-10 15,4 0-2-15,-3-2-6 0,2 2-38 0,2-5-1 16,-3 2 0-16,2-1 0 0,4-1 0 0,-1 0 0 16,2-2 0-16,2-1 0 0,-3-4 0 0,2 3 0 15,-2-5 0-15,2 0 0 0,-1-1 0 0,5 2 0 16,-3-5 0-16,1 0 0 0,-1-3 0 0,7-1 0 0,0 1 0 15,1-3 0-15,0 0 0 0,-5-2 0 0,5 0 0 16,1-2 0-16,-3-4 0 0,3 2 0 16,-3-3 0-16,1 0 0 0,1-2 0 0,-5 3 0 0,2-7 0 15,0 0 0-15,-2-3 0 0,3 1 0 0,-3 4 0 16,1-10 0-16,-5 4 0 0,3-1 0 0,-3-2 0 16,0 1 0-16,2-3 0 0,-6-1 0 0,0 0 0 15,-1 2 0-15,-1-3 0 0,-4 5 0 0,0-4 0 16,-1 3 0-16,-4 1 0 0,-1-1 0 0,-1 1 0 15,-7-6 0-15,8 4 0 0,-11-4 0 0,-3 1 0 16,1 1 0-16,-5-1 0 0,-3 0 0 0,-1 3 0 16,-7-1 0-16,-1 2 0 0,-1-1 0 0,-4 3 0 15,-2 1 0-15,-2 2 0 0,-11-2 0 0,8 5 0 0,-7-5 0 16,7 9 0-16,5 1-444 0,1 3-157 16,1-1-590-16,9 3-1291 0,4 1 571 0</inkml:trace>
  <inkml:trace contextRef="#ctx0" brushRef="#br1" timeOffset="-205145.35">23326 10712 340 0,'5'-2'372'16,"-2"0"4"-16,1-2-3 0,0 1-17 0,-2-1-15 15,0 2-21-15,-2 2-18 0,5-6-19 0,-5 3-11 16,0-4-10-16,0 4-16 0,0 3-8 0,0-6-17 0,0 6 7 16,-4-6-17-16,4 6-18 0,-3-5-18 0,-1 3-14 15,-3-1-12-15,-4 3-14 0,1 1-12 16,-3 1-9-16,-4 0-7 0,-3 3-7 0,2 1-7 0,-4 0 1 15,-1 10-11-15,5-8-6 0,0 4-6 0,2 1-11 16,0 0 0-16,3 0-8 0,2 2-2 0,2-1-3 16,3 0-2-16,3 0-3 0,2-2 3 15,2 4-1-15,4-1 10 0,4-2-20 0,3 2-2 0,1-5-3 16,1-1 3-16,6 2-4 0,4-1-3 0,-2 0-3 16,4 0-7-16,1 0 4 0,-1-2-7 0,-5-2 2 15,-1 2 0-15,-1-1-3 0,0 2-5 0,0 0 4 16,1 0-6-16,-6 0-1 0,1 5 5 0,-2-1-2 15,-4-4-3-15,-3 2-3 0,-1 1 2 0,1-1 2 16,-4 1 9-16,-2 1-11 0,-1-2-2 0,-2 0 3 16,-3 0 3-16,-2 0-5 0,-4-1 3 0,-4 1 17 15,1 0 8-15,-3 0 16 0,-8-3 13 0,0 4 11 16,1-5 10-16,-4-1 3 0,1-1 0 0,-3-2 12 0,7 2-4 16,3-4-20-16,-2-2-2 0,7 2-9 15,-1-4-2-15,4 0-46 0,2 1-11 0,4 0-45 16,1-2-106-16,1-2-99 0,5 0-119 0,1 3-140 0,4-2-169 15,4-3-354-15,3 4-1117 0,4-4 494 0</inkml:trace>
  <inkml:trace contextRef="#ctx0" brushRef="#br1" timeOffset="-204496.76">23731 11036 293 0,'-7'-4'418'0,"2"1"16"0,0 2 6 0,0-2-12 0,-1-1-6 0,2 1-10 0,-3 0-11 0,5 1-9 15,-2 0-15-15,4 2-35 0,-5-3-10 0,2 1-26 16,3 2-19-16,0 0-29 0,0 0-6 0,0 0-24 16,14-2-32-16,-2 2-17 0,5-1-13 0,4 2-17 15,9-1-18-15,2 1-13 0,2-1-20 0,1 1-4 0,3-1 0 16,1 0-6-16,1-2-16 0,-3 4-4 15,17-7-9-15,-18 5-3 0,0-2 0 0,-4 2-12 16,-2-4-11-16,-3 2-2 0,-7-2-9 0,-3 1 10 0,-7 0-13 16,-1-2-21-16,0 1 19 0,-5-2-10 0,2-1 2 15,-6 1-4-15,0 0 0 0,-6-4-1 16,1 1 1-16,-3 0-6 0,-1 0 0 0,-2 3 8 0,-1-3-8 16,-2 1-6-16,1-1 9 0,3 4 0 0,-1-1 1 15,2 2 10-15,-2 0-3 0,6 3 3 0,2-3 1 16,-1 3-5-16,4 1 5 0,0 0 0 0,0 0 14 15,0 0-11-15,0 0 9 0,12 9 2 0,1-5-8 16,-1 3-1-16,4-1 2 0,2 3-8 0,0-3 1 16,1 3-4-16,-2 0 2 0,2 0-19 0,-2 0 17 15,-2-1-1-15,0 2-6 0,-6-5-3 0,0 4 0 16,-1-1 0-16,0 0 0 0,-3 2 0 0,-3 1 0 16,0-1 0-16,-4-3 0 0,-3 4 0 0,-2-1 0 15,-4 1 0-15,0 3 0 0,-4-2 0 0,-1-1 0 0,1 0 0 16,-2 0 0-16,3 0 0 0,0 0 0 15,0-4 0-15,6 1 0 0,-1-1 0 0,4 0 0 16,-1 1-87-16,2-1-184 0,4-2-67 0,0 0-67 0,1-1-56 16,7 3-70-16,-2-5-78 0,6 0-307 0,2-2-990 15,3-1 438-15</inkml:trace>
  <inkml:trace contextRef="#ctx0" brushRef="#br1" timeOffset="-204145.76">25087 10906 23 0,'2'-7'528'0,"-2"4"10"0,0-4 3 0,-2-1-7 0,-3 3-13 16,2-2-28-16,-1 2-22 0,-3-1-34 0,0 1-38 15,1 1-19-15,-3 1-23 0,0 0-15 0,-1 2-30 16,-3 2-11-16,0 1-26 0,0 3-19 0,-2 3-11 15,-3-1-11-15,0 7-9 0,-1 3-12 0,6-2-11 16,-6 6-15-16,7 0-10 0,-3 3-177 0,6 0 0 16,0 0 0-16,4-1 0 0,1 4 0 0,3-8 0 15,2 0 0-15,3 0 0 0,3-2 0 0,2 1 0 16,2-2 0-16,4 0 0 0,-2 0 0 0,5-2 0 16,5 1 0-16,-4-6 0 0,2-1 0 0,2-4 0 15,-3-1 0-15,-1-2 0 0,3-1 0 0,-1-4 0 16,-2 0 0-16,1-4 0 0,-5 0-144 0,3-3-329 0,-2 0-94 15,-2-2-126-15,-1-1-360 0,1-3-1140 0,-2 3 505 16</inkml:trace>
  <inkml:trace contextRef="#ctx0" brushRef="#br1" timeOffset="-203597.76">25620 10999 287 0,'0'0'504'0,"-2"-3"3"0,2 3-3 0,0 0-10 15,0 0-30-15,0 0-31 0,0 0-32 0,16 1-31 16,-6-1-27-16,3 0-28 0,1 0-30 0,2 0-23 16,5 2-17-16,-1-2-26 0,12 1-20 0,-1-1-22 15,5 0-19-15,-3 0-18 0,1-1-12 0,2 1-11 16,1-2-14-16,-1 1-17 0,-4 0-13 0,4-1-11 15,-2-1-15-15,-4 1-5 0,2 1-6 0,-12 0-5 16,1-2-7-16,-1-1-5 0,-7 2-7 0,-3-3-8 16,-4 2 3-16,2-1-13 0,-3-1-2 0,-5 2-13 15,4-3-3-15,-5 0-6 0,-2 0-2 0,-2 1 4 16,0-2 8-16,-5-1-9 0,1 1 7 0,-3 3 3 16,1-5-1-16,-2 6 9 0,0-2 11 0,-3-4 17 0,5 5 19 15,-1-2 18-15,1 1 33 0,1 0 2 0,-1 3 27 16,3-2 8-16,3 2 16 0,0-1 8 0,-2-1 1 15,7 4-8-15,-7-1-13 0,4-1-9 0,3 2-104 16,0 0-15-16,0 0 0 0,0 0 0 0,19 6 0 16,-8-1 0-16,1 0 0 0,2-2 0 0,4 1 0 15,-4 1 0-15,4 2 0 0,1-3 0 0,-1 6 0 16,0-5 0-16,0 3 0 0,-6-2 0 0,0 1 0 16,-3 1 0-16,0-1 0 0,-2 2 0 0,0 2 0 15,-2-2 0-15,-3 2 0 0,0 1 0 0,-4-2 0 16,-2 2 0-16,-1 6 0 0,-3-1 0 0,0-1 0 15,-1 1 0-15,-1-2 0 0,-1-1 0 0,3 2 0 16,-7-1 0-16,3 0 0 0,-1-2 0 0,3 1 0 16,1-6 0-16,0 4 0 0,0-5 0 0,8 0 0 15,-5-2-462-15,3 1-131 0,4-1-112 0,3-3-368 16,-4-2-1160-16,12 0 514 0</inkml:trace>
  <inkml:trace contextRef="#ctx0" brushRef="#br1" timeOffset="-203145.5">26829 11085 357 0,'0'0'518'0,"0"0"-12"0,2 2 3 0,-2-2 15 0,4 3-9 16,-4-3-34-16,0 0-44 0,0 0-35 0,6-7-39 15,-2 3-34-15,0 0-40 0,-1-4-6 0,4 1-33 16,-3-4-4-16,0-1-27 0,1-3-16 0,-1-1-12 15,1-1-15-15,-1 0-8 0,0-2-2 0,2-7-15 16,3 0-15-16,-4 0-6 0,0-4-11 0,2-1-13 16,-2-3-1-16,0 2-4 0,1-2 1 0,-2 5 6 15,0-1-107-15,-2 5-1 0,0 5 0 0,-1 3 0 16,-2 3 0-16,2 4 0 0,-2 1 0 0,2 0 0 16,-1 3 0-16,0 3 0 0,0 0 0 0,0 3 0 15,0 0 0-15,0 0 0 0,-5 13 0 0,4-1 0 16,-1 4 0-16,1 2 0 0,0 1 0 0,-2 6 0 15,3 8 0-15,-2 2 0 0,2-4 0 0,1 2 0 16,-2-2 0-16,1 2 0 0,0 1 0 0,0-1 0 16,0-1 0-16,0 0 0 0,0-2 0 0,1-1 0 0,0-2 0 15,2-2 0-15,-2-4 0 0,2-4 0 0,-1 0 0 16,1-2 0-16,-1 0 0 0,2-1 0 16,0-6 0-16,2 3 0 0,2-6 0 0,-2 3 0 15,3-3 0-15,3-4 0 0,-1 0 0 0,2-1 0 0,10-2 0 16,-4-3 0-16,-5-2 0 0,4-1 0 0,5-7 0 15,-7 5-367-15,3-10-126 0,-6 6-57 0,1-8-62 16,-9 4-417-16,2 1-1113 0,-4 1 492 0</inkml:trace>
  <inkml:trace contextRef="#ctx0" brushRef="#br1" timeOffset="-202931.22">26813 10865 223 0,'-11'-3'504'0,"4"1"2"0,2-2-4 0,1 1-1 0,3 0-4 0,1 3-20 0,7-6-33 16,2 2-18-16,4 2-60 0,6-1-31 0,3 1-39 16,9-2-12-16,4 3-59 0,-1 0-50 0,1 0-45 15,-1-1-53-15,1-1-70 0,-1 2-66 0,2-5-80 16,-4 2-62-16,-3 2-59 0,-8 1-66 0,-3-3-78 0,-4 3-361 16,-3-1-828-16,-6-1 367 0</inkml:trace>
  <inkml:trace contextRef="#ctx0" brushRef="#br1" timeOffset="-195614.2">7610 7171 158 0,'0'0'184'0,"0"0"-7"0,-6 1-12 0,6-1-2 16,0 0-13-16,0 0 0 0,0 0-6 0,0 0-2 16,0 0-2-16,0 0-5 0,0 0-2 0,0 0-1 15,-7-2 0-15,7 2-10 0,0 0-1 0,0 0-8 16,0 0-5-16,0 0-11 0,0 0-3 0,-2-4-8 15,2 4-2-15,0 0-6 0,0 0-5 0,0 0-4 0,0 0-3 16,-9 0-6-16,9 0 3 0,0 0-10 0,0 0 4 16,0 0-10-16,0 0-7 0,0 0-3 15,0 0-1-15,0 0-5 0,0 0 6 0,0 0-11 0,0 0 1 16,0 0-4-16,0 0 1 0,0 0-1 0,0 0-2 16,0 0 4-16,24 0-5 0,-10 0-7 0,-1-2-1 15,5 2 1-15,0-1-3 0,3-2 1 0,6 0-5 16,1 1 2-16,4-1 0 0,-1-1 1 0,0-1-7 15,0-1 5-15,3 1-2 0,-4 1-2 0,1 0 2 16,1-1 1-16,-4 0-6 0,1 0 0 0,-2-1 3 16,-6 4-1-16,7-3 2 0,-8 1 9 0,-2-1 11 15,2 0-5-15,0 2 0 0,-10-2 12 0,3 2 9 16,0 1 8-16,-4-1 9 0,-2 1-3 0,0-1 8 16,-1 1-7-16,2 1-2 0,-3 0-7 0,0 0-9 15,-5 1-4-15,10-3 0 0,-10 3-2 0,5 0-8 16,0-1 4-16,-5 1-9 0,0 0-4 0,10 0-6 15,-10 0-2-15,5 1-6 0,2-1-13 0,-7 0-14 0,8-1-20 16,-8 1-15-16,11 0-16 0,-11 0-23 16,9 0-24-16,-5 0-37 0,-4 0-46 0,0 0-65 15,0 0-335-15,0 0-659 0,5-1 291 0</inkml:trace>
  <inkml:trace contextRef="#ctx0" brushRef="#br1" timeOffset="-194281.25">7509 6584 196 0,'0'0'302'0,"0"0"-14"16,0 0-18-16,0 0-17 0,0 0-19 0,0 0-15 16,-15 0-14-16,15 0-6 0,0 0-3 0,0 0-5 0,0 0-2 15,-11 0 7-15,11 0 11 0,0 0-9 16,0 0 10-16,-7 1-12 0,7-1 7 0,0 0 0 15,0 0 2-15,-7 1-1 0,7-1-3 0,0 0-7 16,-7-2-10-16,7 2-18 0,0 0-14 0,0 0-11 0,0 0-17 16,5-7-9-16,-5 7-13 0,7-7-8 0,-1 4-4 15,0 0-13-15,2-2-10 0,3-1-4 0,-2 1-9 16,4 0-4-16,1 0-27 0,0-1-3 0,4 1-1 16,-5 2-2-16,1 0-2 0,-1 0-2 0,6-1-3 15,-6 2-2-15,0 1-2 0,0-1 1 0,-1 1 0 16,2 1-1-16,-4 1 0 0,2-2-3 0,-3 4-1 15,-3-1-4-15,0 3-5 0,2-1 6 0,-6 1-7 16,1 3-3-16,-2-3-2 0,-1 5 1 0,-1 1 1 16,-2-2-5-16,-3 1 2 0,1 2-4 0,0-2-1 15,-5 3-2-15,2-3 5 0,-2 0 3 0,0 2-2 16,1-3 4-16,0-1-1 0,0-1 0 0,2 0 4 16,1-3 3-16,-2 1 1 0,3 1 1 0,0-2 0 15,0-1-2-15,4 0 4 0,-3 0 2 0,-1 0-1 16,1-1-1-16,4-2 5 0,-3 4-4 0,3-4 2 15,0 0-2-15,0 0-5 0,0 0 5 0,0 0 0 16,0 0-2-16,0 0 0 0,13-9-1 0,-9 7 3 16,2 0 1-16,-2-1-4 0,3 2 6 0,0-2-4 15,-2 2 1-15,2 0-2 0,-1 0-5 0,2-1 5 0,1 2 0 16,-2 0 1-16,4 0 2 0,0 0 0 16,2 2-4-16,-4 0 5 0,5 1-2 0,-5-1-7 15,2 3-8-15,1-2-7 0,-3 1-8 0,1 2-11 0,-1-1-13 16,-3 1 6-16,2-2-2 0,0 4-6 0,-7-2 5 15,3 1 2-15,0 4 6 0,-4-4 4 0,-2-1 6 16,1 2 8-16,-4 1 1 0,-1 0-2 0,-2 1 10 16,-1-1 4-16,0-1 5 0,-5 2 7 0,0 2 11 15,-4-4 10-15,-1-1 9 0,0 0 4 0,-2 1 2 16,0-5 3-16,1 2-5 0,1 0 1 0,0-2-5 16,4 0 1-16,2-2-5 0,-1-1-1 0,1 1-2 15,3-1-4-15,1-1-18 0,4 1-26 0,-3-1-46 16,3-1-65-16,5 2-82 0,-8-3-89 0,8 3-105 15,-1-7-404-15,1 7-884 0,0 0 391 0</inkml:trace>
  <inkml:trace contextRef="#ctx0" brushRef="#br1" timeOffset="-192730.72">8576 7036 149 0,'0'0'239'0,"0"0"-18"16,0 0-13-16,0 0-17 0,0 0-14 0,0 0-5 15,0 0-3-15,0 0-3 0,0 0-9 0,0 0-3 16,0 0 3-16,0 0-10 0,23 2-5 0,-23-2-1 16,8 1-4-16,-1 0-3 0,0-1 3 0,-7 0-14 15,10-2 2-15,-1 2-4 0,-3 0 1 0,6 0-4 16,1-2-6-16,0 2-2 0,-2 2-9 0,8-4 5 15,0 1-1-15,-1 0-2 0,10 1-10 0,1 0-7 0,0 1-4 16,-1-2-9-16,4 1 5 0,-4 0-12 0,3 0-7 16,-1 0-2-16,6-1 2 0,-4 0-8 15,0-3-5-15,0 1 1 0,0 2 1 0,0-1 1 16,-3 2-3-16,-1-2 2 0,-6 0-1 0,-3 0 1 0,3 1 2 16,-3 0 0-16,-2 1 5 0,-3-3-1 0,-3 3 2 15,0-2 3-15,-1-1-3 0,-2 2-1 0,-2-1-2 16,-1 1-5-16,-5 1-5 0,9-2-5 0,-9 2-5 15,8 0-5-15,-8 0-6 0,0 0-22 0,7 2-25 16,-7-2-36-16,6 2-46 0,-4-1-45 0,-2-1-49 16,6 4-63-16,-2 0-79 0,-1-2-95 0,-1 0-302 15,2 1-800-15,-4-3 354 0</inkml:trace>
  <inkml:trace contextRef="#ctx0" brushRef="#br1" timeOffset="-192047.55">8953 6257 276 0,'-4'-4'326'0,"-1"-2"-13"0,3 4-10 0,-2 0-11 0,1-4-17 0,-1 3-8 16,3-2-14-16,-1 3 1 0,2 2-23 0,-3-5-11 15,3 5-15-15,-3-3-13 0,3 3-24 0,0 0-13 16,0 0-14-16,0 0-20 0,0 0-13 0,6-6-7 16,-1 6-13-16,0-2-11 0,3 2-6 0,3 0-5 15,-1 2-8-15,2-4-2 0,-1 1-6 0,2 1-7 16,0 0-8-16,4-1-2 0,-4 0-1 0,3 1-3 15,-5-1 10-15,2 0 2 0,-4-1 7 0,4 1 12 16,-4 0-2-16,1 1 1 0,-5-1 6 0,3-1 10 16,-2 2-1-16,-1-2 6 0,-5 2-5 0,8-1-5 15,-8 1-8-15,0 0-8 0,9 1-6 0,-9-1-4 16,2 4-7-16,-2-4-3 0,0 6 0 0,0 1-4 0,-1 1-5 16,-1 2 1-16,-1 2-2 0,3-2-1 15,-4 7-2-15,2-1-4 0,-3 2-3 0,3 0 3 16,-2 1-3-16,-2 0 0 0,3-1 0 0,2 2-6 0,-1-2 3 15,-1-1-3-15,1 1 0 0,-1-3-1 0,2-3 0 16,-3 2 1-16,4-3-3 0,-1 0-1 0,-2 0-2 16,3 0 3-16,0-3-3 0,-1 0-4 0,1-2-13 15,0 0-6-15,-3 1 1 0,3-1-36 0,0 0-14 16,3-1-23-16,-3-1-16 0,0 1-28 0,0-5-20 16,1 5-18-16,-1 0-24 0,0-5-27 0,0 5-28 15,0-5-30-15,-1 3-39 0,1-3-55 0,0 0-238 16,-5 1-666-16,5-1 295 0</inkml:trace>
  <inkml:trace contextRef="#ctx0" brushRef="#br1" timeOffset="-191763.73">8937 6450 238 0,'0'0'350'0,"-7"-3"-6"0,5 2-18 15,2 1-13-15,0 0-21 0,-4-4-27 0,4 4-22 16,0 0-16-16,0 0-8 0,0 0-22 0,6-6-12 16,-6 6-13-16,8-1-7 0,-8 1-16 0,13 0-11 15,-6-1-5-15,5 1-9 0,2-2 0 0,3 1-17 16,-4 0-6-16,6-1-12 0,2 1-11 0,2-2-4 16,5 0-8-16,-7 2-14 0,0-2 2 0,1 2-8 15,0-1-4-15,-2 2-5 0,1 0-10 0,-2-1-20 0,-8 1-22 16,2-1-33-16,-5 0-36 0,2 2-37 0,-5-1-40 15,2 0-50-15,-2 1-58 0,-5-1-60 16,7 1-296-16,-7-1-676 0,8 0 300 0</inkml:trace>
  <inkml:trace contextRef="#ctx0" brushRef="#br1" timeOffset="-189864.75">14960 8028 185 0,'0'0'321'0,"0"0"-13"16,0 0-18-16,10-3-17 0,-10 3-17 0,9-1-14 0,1 0-9 16,-3 0-5-16,-1 0-14 0,7 0-13 0,-2-3-4 15,1 2-13-15,0 2-6 0,3-2-3 0,2 0-11 16,0 0-4-16,4 0-10 0,0 2-11 0,1-4 1 15,6 1-6-15,-1 2-7 0,-5 0-11 0,-1-3-3 16,8 1-4-16,0 2-5 0,3-2-3 0,-5 0-2 16,0 1-7-16,1 0-6 0,-8 1-6 0,8-2-4 15,0 0 0-15,-8 2-3 0,1 0-3 0,-4-1-5 16,2 1-1-16,0-1-3 0,-2 1-4 0,-3 1-1 16,-1 0-7-16,1-1 1 0,-3 1-7 0,-2 0 0 15,0 0-4-15,-4 0-4 0,-5 0 1 0,12 0-4 16,-12 0-7-16,7 0-1 0,-7 0-6 0,8 0 0 15,-8 0-5-15,0 0-12 0,0 0-18 0,0 0-31 16,6-1-34-16,-6 1-34 0,0 0-65 0,0 0-58 16,0 0-69-16,0 0-85 0,0 0-105 0,0 0-260 15,0 0-819-15,-26 0 363 0</inkml:trace>
  <inkml:trace contextRef="#ctx0" brushRef="#br1" timeOffset="-188947.3">14685 7412 102 0,'0'-4'311'0,"0"4"-12"0,0-4-28 0,0 4-9 16,1-4-17-16,-1 4-12 0,4-4-20 0,-3 0-12 16,2 2-17-16,2 0 7 0,-1 0-20 0,2-1-11 15,-1-2-5-15,3 3-5 0,0 0 0 0,3-1-16 16,-2 1-9-16,3-2-8 0,-1 2-10 0,2 0-3 16,-3 2-19-16,2 0 0 0,-1 2-15 0,-2 0-8 15,3 1-6-15,-3-1-2 0,-3-1-7 0,2 3-8 16,-3 3 7-16,1-2-12 0,-3 1-3 0,1 4-1 15,-2-5-17-15,-2 5 5 0,0 0-11 0,-2 1-7 0,-2-2-6 16,1 2 14-16,-3 0-12 0,-3-2-3 16,1 2 11-16,-1-1-4 0,1-2-2 0,-3 3 0 15,2-5 0-15,0 2 5 0,-1-2-4 0,0 0 3 16,2-1 1-16,4 0 6 0,-1-2 17 0,-1 0 16 0,1 0 2 16,1-2 6-16,4-1 2 0,-4 3-13 15,4-3 3-15,0 0-8 0,0 0 1 0,12-7-3 16,-7 4-2-16,2 1-1 0,2-1 6 0,1-3 4 15,2 2-7-15,-1 1-2 0,1 0-2 0,3 1 0 0,-3-2 0 16,2 1-11-16,-1 1 5 0,3 0-4 16,-3 2-3-16,-3-2 2 0,4 2-4 0,-2 2 0 15,-1-1-6-15,1 3-1 0,-3 2-2 0,1-1 5 0,-1 0 0 16,-4 5-5-16,0-5 0 0,0 7 5 0,0-4-7 16,-1 2 5-16,-4 2-1 0,0-3-2 0,-2 3 6 15,-1 0-6-15,-2-1 1 0,0-1 0 0,-2-1 0 16,-3 0 1-16,0-1 9 0,0 0 8 0,-6 4 12 15,1-6 23-15,-3 1 9 0,0-1 3 0,-1-3 6 16,0 0 7-16,0-2 4 0,-3 1-3 0,4-2-1 16,-2-2-11-16,3 2-4 0,2 0-3 15,2-3-9-15,-1 2-6 0,1-1-10 0,0-2-30 0,4 1-40 16,0 0-61-16,4 1-81 0,-1 0-89 0,0 1-123 16,2 0-152-16,4 1-303 0,0 0-908 0,0 0 402 15</inkml:trace>
  <inkml:trace contextRef="#ctx0" brushRef="#br1" timeOffset="-188128.99">16120 8005 81 0,'-4'-3'286'0,"3"-1"0"16,1 4-2-16,-6-4-9 0,6 4-1 0,-4-2-6 15,4 2-9-15,0 0-3 0,-4-2-3 0,4 2-3 16,0 0 1-16,0 0-7 0,0 0 1 0,0 0-9 16,0 0-6-16,0 0-13 0,0 0-13 0,0 0-8 15,8-4-13-15,-8 4-6 0,10 0-16 0,-2 0-12 16,2 0-14-16,-1-1-12 0,6 1-10 0,3 0-11 15,5-2-15-15,5 4-6 0,3-4-6 0,-1 1-9 16,4 1-6-16,-1-2-7 0,0 1-23 0,0-1-3 16,1-3-3-16,-5 2-4 0,1-1 0 0,-4 1-3 15,-5 1-2-15,0-1 2 0,-3 0-4 0,1 1 7 0,-4 1 5 16,-3-3 8-16,-4 2 10 0,2 1-6 0,3-1-6 16,-7 0-3-16,2 1 3 0,-3-2-8 0,4 2-5 15,-1 0 5-15,-4-1-12 0,-1 1-19 0,-3 1-26 16,9-2-35-16,-9 2-42 0,8 0-51 0,-8 0-37 15,8-1-45-15,-8 1-37 0,0 0-57 0,6 0-56 16,-6 0-68-16,5-2-266 0,-1 0-787 0,-1-1 348 16</inkml:trace>
  <inkml:trace contextRef="#ctx0" brushRef="#br1" timeOffset="-187530.28">16971 7479 155 0,'0'0'340'0,"-2"-7"-5"0,1 5-8 0,1-3-8 0,0 5 9 0,0-6-32 0,-2 2-1 15,2 4-12-15,-1-5-13 0,1 5-11 16,0 0-20-16,0-4-14 0,0 4-19 0,0 0-23 16,0 0-19-16,0 0-13 0,0 0-5 0,0 0-13 15,-14 7-3-15,10-2-12 0,2 1-15 0,-2-2-4 0,0 2-14 16,-4 2-3-16,6 1-6 0,-1-3-7 15,-2 4-6-15,0-2-7 0,1 3-2 0,0 1-6 0,4 0-6 16,0-4-7-16,0 4 0 0,3-3-7 0,-2 2 2 16,4-2-3-16,4 2 0 0,-4-1-3 0,3-1-2 15,1-2 1-15,1 2-5 0,3 0-1 0,-3-2-1 16,1-1-3-16,1-2-2 0,-2 0 1 0,3-2-1 16,-1-1 2-16,0 1-2 0,1 3-1 0,-3-8 1 15,3 3-1-15,-4-2-2 0,0 0 6 0,5-1-9 16,-5-1 6-16,0-2-3 0,1 2 1 0,-1-5 5 15,0 0-1-15,-5-1-1 0,6 0-2 0,-2-4-2 16,-2 4 1-16,1-1 2 0,-1 0-5 0,-1-2 1 16,1 3-2-16,-2-2 1 0,2 3 3 0,-3-3 2 15,1 2 5-15,-1 1 4 0,-3 2 6 0,2 0 7 16,-2 0-4-16,0 0-7 0,-2 0 5 0,-1 0-8 16,-4 0-3-16,0 1 0 0,-2 1-3 0,-1 0-2 15,0 0-1-15,-2 3-1 0,-2-1-17 0,1 1-27 16,-6 0-32-16,1 3-48 0,4-1-68 0,-3 0-66 0,-2 1-85 15,5 2-113-15,-5 1-401 0,1-1-919 16,7 1 406-16</inkml:trace>
  <inkml:trace contextRef="#ctx0" brushRef="#br1" timeOffset="-185614.2">29934 10725 199 0,'0'0'378'0,"-9"1"-4"0,9-1-5 0,0 0-11 16,-9-1-13-16,9 1-17 0,0 0-14 0,-2-2-12 0,2 2-17 15,0 0-7-15,0 0-6 0,0 0-1 0,-4-4-11 16,4 4-10-16,-3-4-15 0,3 4-9 16,7-5-5-16,-6 1-7 0,5-2-6 0,-2 1 1 0,4-1-17 15,1-1-7-15,2 0-10 0,0-1-9 0,0 1-14 16,6-2-6-16,-2 0-8 0,3 4-11 0,-3-2-12 15,2 2-9-15,1 2-2 0,-2-1-14 0,2 2-2 16,-4 2-14-16,0 1-3 0,-1-1-10 0,0 4-9 16,0 0-5-16,-2 1-7 0,1 0-2 0,-2 2-8 15,-1 2 0-15,-3-1 0 0,1 3-5 0,-2 1-12 16,-4 0-13-16,0 2 0 0,-2 2 0 0,-2-5 0 16,-2 3 0-16,-2 3 0 0,-1-3 0 0,-2-1 0 15,-2 1 0-15,1-2-3 0,-3-1-9 0,-3 2 4 16,4-3 1-16,-5-1-2 0,4 1 4 0,2-4 8 15,1-1-8-15,-1 2-2 0,1-4 24 0,2 1-24 16,1-3 16-16,1 0-15 0,2 1 27 0,1 2-22 16,0-3-22-16,4-1 12 0,0 0 20 0,0 0-11 15,0 0-8-15,0 0-1 0,0 0 2 0,22-5 1 0,-12 3 1 16,1 0 7-16,2-1-2 0,0 0-1 16,3 2 7-16,3-6-2 0,-1 6 10 0,-3 0-4 0,6 1 6 15,-2 0-7-15,-4 2-3 0,3 4 0 0,-1-4 7 16,-2 1-6-16,-4 1 1 0,5 3-1 15,-5 0-4-15,2-1 13 0,-3 3-14 0,0-1 0 0,1 0 0 16,-1 2 0-16,-4 0 0 0,1 1 0 0,-1 0-4 16,-1-2-21-16,0 2-4 0,-1-1 5 0,-3 1 4 15,-2-2-10-15,0 2 19 0,-3-2 1 0,-5 2 4 16,4-2-4-16,-7-1 9 0,2 0-8 0,-5 1 2 16,-3-4 2-16,1 2 3 0,-4-2 14 15,0-1-14-15,-2-3-5 0,-4 2 5 0,-1-2-4 0,5-4 10 16,4 1-2-16,-3 0 4 0,3 0-1 0,5-1 0 15,0 1 2-15,3-1-9 0,2-1 4 0,2 2-14 16,2-1-21-16,3-2-24 0,0 0-31 0,4-1-54 16,0 1-80-16,7-2-101 0,-5 3-111 0,5 1-138 15,-3 0-452-15,3-1-1108 0,1-1 490 0</inkml:trace>
  <inkml:trace contextRef="#ctx0" brushRef="#br1" timeOffset="-184464.29">20661 12229 351 0,'0'0'423'16,"-4"-2"-7"-16,1-2-18 0,3 4-22 0,3-6-7 0,1 1-16 16,0 1-15-16,1 0 5 0,4-1-13 0,4 0-18 15,2 0-16-15,3-1-15 0,2 2-14 0,-2 0-21 16,4 3-17-16,-2 0-8 0,0 2-27 0,8 0-19 15,-11 3-16-15,-4 0-22 0,5 4-11 0,-5 0-12 16,-3 0-10-16,0 1-12 0,-2 1-7 0,-1-1-9 16,-5 3-5-16,-2 3-2 0,1 1-13 0,-4 0-7 15,-4 0 1-15,-2-1-15 0,-3 1-13 0,-4 3 2 16,1-6-3-16,-2-1 0 0,1 0-4 0,0-1-5 16,0 0 3-16,0-3-2 0,5-2 2 0,1-1 2 15,0-2-7-15,4 1 2 0,1 0 4 0,1 0-4 16,4-4 0-16,0 0-1 0,0 0 0 0,0 0-1 15,0 0-4-15,0 0 1 0,27-8-7 0,-17 7 3 16,4 0 8-16,3-2-3 0,2 2 8 0,-1 0-9 0,-1 2-2 16,0 1-1-16,0 4 1 0,0 0-2 15,-2-1 1-15,2 3-4 0,-4 2 6 0,-1 4-9 16,-3-5 5-16,-1 6-17 0,-3-1 19 0,1 2 0 0,-3-2 1 16,-2 3 2-16,-2 1 0 0,-2-3-4 0,-3 0 2 15,-3 3 0-15,0-5 0 0,-4 0-3 0,1-3 6 16,-4 3-6-16,1-2 3 0,-3-1 4 15,1-2-2-15,1-1 1 0,-1-1-6 0,-1-2 3 0,4-3 1 16,0 0 1-16,1-1-7 0,-1-2-22 0,2-2-25 16,1 0-68-16,1-5-48 0,2-1-60 0,3 1-73 15,5-2-61-15,-2-1-54 0,4-4-73 0,2 4-428 16,1-6-987-16,3 4 436 0</inkml:trace>
  <inkml:trace contextRef="#ctx0" brushRef="#br1" timeOffset="-183931.18">21039 12145 302 0,'-9'-15'352'0,"0"1"-4"0,-2 2-12 0,2 4-7 0,-1-2-6 0,-6 0-11 16,6 2-1-16,-6 1-10 0,3 2-3 0,-4 0-7 15,-2 2-5-15,-1 1-10 0,-2 0-2 0,1 5-7 16,-2-2-8-16,-5 4-12 0,-2 2-5 0,0 1-4 16,1 3-9-16,1 0 6 0,1 1-15 0,0 2-15 15,1 2-2-15,-2 3-11 0,0-1-12 0,1 4-20 16,3 5 4-16,-1 0-10 0,4 0-7 0,2 0-12 16,0 2-11-16,2 2-8 0,2-1-7 0,3 4-83 15,3 0-26-15,0 1 0 0,8 1 0 0,2-1 0 16,8 0 0-16,-1 0 0 0,2 0 0 0,4-2 0 0,4-2 0 15,4 1 0-15,9 4 0 0,-9-11 0 0,5 2 0 16,3-4 0-16,-2 1 0 0,6-4 0 0,0 1 0 16,-1-6 0-16,0 1 0 0,2-7 0 0,-1 4 0 15,2-4 0-15,-4-4 0 0,1-1 0 0,0-3 0 16,-1-5 0-16,0 1 0 0,1-5 0 0,-1 1 0 16,3-4 0-16,-1-2 0 0,0 1 0 0,-1-6 0 15,-2 0 0-15,-1-4 0 0,-2-2 0 0,2-2 0 16,4-9 0-16,-3-3 0 0,-4-2 0 0,-2 1 0 15,-3-3 0-15,-4-2 0 0,-8 11 0 0,4-13 0 16,-5-3 0-16,-5 4 0 0,-5 11 0 0,-7-14 0 16,-1 0 0-16,-9 3 0 0,-1 3 0 0,-10 0 0 15,-1 5 0-15,-5 2 0 0,-8 2 0 0,-8 3 0 16,-1 1 0-16,-3 4 0 0,-5 3 0 0,-3 4 0 16,4 4 0-16,1 3 0 0,-1 7 0 0,1 3 0 15,7 2-372-15,0 6-157 0,18 1-112 0,-2 2-468 16,4 2-1200-16,3 3 531 0</inkml:trace>
  <inkml:trace contextRef="#ctx0" brushRef="#br1" timeOffset="-178413.5">22762 12222 90 0,'1'-4'352'0,"-1"4"-14"16,-1-6-15-16,1 3-13 0,0 3-28 0,-1-8-14 15,1 5-22-15,-3-1-6 0,-2 1-8 0,1-1-13 16,-2 0 2-16,0 2 7 0,-1 0 2 0,-2-1-9 16,-1 2-3-16,-3 2 4 0,0 3-5 0,2-3-4 15,-6 3-2-15,3 0-5 0,-3 1-8 0,1 4-13 16,-1-2-16-16,2 2 3 0,1 1-23 0,0 2-14 15,2-1-11-15,3-1-13 0,2 3-13 0,0-1-3 0,4 0-7 16,1-1-12-16,2 1-12 0,2 1-3 0,0-2-7 16,3 0-2-16,-1-1-7 0,6 5 0 15,-2-4-5-15,2 1-9 0,3 1 1 0,-3-2-6 0,7-2 1 16,-3 1 1-16,1-1-6 0,3-2-5 0,-3 2-2 16,3 0 0-16,-2 1-1 0,0-3-8 0,-1 6 4 15,2-3-2-15,-3 1 2 0,-1 0-4 0,1-1-2 16,-5 0 3-16,-1-1-2 0,-3 1-1 0,-1 1 2 15,-3 0 6-15,-1-1-10 0,-4-1 0 0,-2 3 1 16,-3-4 14-16,-8 8-3 0,3-6 12 0,-11 0 13 16,-2 0 21-16,-1-2 5 0,1-1 12 0,-3-1 13 15,1-2 9-15,0 1-3 0,0-4 5 0,9 1-15 16,-2-2-25-16,4-1-61 0,0-1 0 0,6 0 0 16,2-1 0-16,2 2 0 0,1-1 0 0,2-3 0 15,0 1 0-15,8 1 0 0,-2-2-158 0,1-1-138 16,5-1-67-16,1 1-69 0,2 1-74 0,3 0-85 15,1-2-384-15,0 2-1055 0,2-2 468 0</inkml:trace>
  <inkml:trace contextRef="#ctx0" brushRef="#br1" timeOffset="-177864.25">23107 12545 263 0,'-2'-10'474'0,"-2"4"11"0,0 0 2 15,-1-2-2-15,2 4-9 0,1-3-16 0,0 1-9 16,0 1-32-16,-2 3-21 0,4-3-29 0,-1 1-23 16,0 0-28-16,1 4-34 0,2-5-20 15,-2 5-24-15,10 0-22 0,-2 0-17 0,5 1-26 0,5 1-14 16,3 2-19-16,10 2-9 0,1-2-14 0,4 0-15 15,1 2-14-15,1-1-24 0,13-1-19 0,-14-1-15 16,2 1 6-16,-2-3-28 0,-3 0-8 0,-1-2-17 16,-6 1-2-16,-5-2-3 0,-3 1 4 0,-6-2 5 15,0 1-1-15,-3 0 2 0,-6-4-1 0,-3 3 2 16,-1-3-4-16,-1 0 6 0,-4-4 1 0,-3 3 3 16,-5-2-4-16,3 3 0 0,-3-5 5 0,-2 1 5 15,-2 2 2-15,1 1 23 0,1-4-3 0,2 7-1 16,2-2 15-16,1 2 9 0,2 0 1 0,2 1 11 15,2 1-9-15,-1 0-5 0,1 0-5 0,4 2-2 16,0 0-5-16,0 0 1 0,0 0-6 0,22 6-4 16,-9-2-6-16,0 1-19 0,6 2 0 0,-3-2 0 15,3 2 0-15,2 1 0 0,-6-1 0 0,6 2 0 0,-6-2 0 16,2 3 0-16,-7-3 0 0,0 0 0 0,-2 2 0 16,-2 0 0-16,-2 0 0 0,-1 3 0 15,-2-3 0-15,-4 3 0 0,1 0 0 0,-3 2 0 16,-3 1 0-16,-1-2 0 0,0 1 0 0,0 0 0 0,-5 0 0 15,5 0 0-15,-1-2 0 0,0-3 0 0,3 1 0 16,2-2 0-16,1 2-158 0,-1-5-108 0,1-1-65 16,-1 1-58-16,5 0-47 0,0-1-68 0,5 0-68 15,-5-4-351-15,9 1-999 0,-4-1 442 0</inkml:trace>
  <inkml:trace contextRef="#ctx0" brushRef="#br1" timeOffset="-177330.77">24393 12569 303 0,'4'-11'430'0,"-4"0"-3"0,0-2 1 0,-4-3-12 16,1 2-15-16,-3 0-19 0,4 0-22 0,-6 6-19 15,0-3-19-15,-1 3-16 0,-1-1-13 0,0 5-14 0,-3 0-20 16,-1 3-17-16,-2 2-8 0,-3 4-20 15,1 2-6-15,0 4-1 0,-3 6-17 0,1 2-11 16,3 2-2-16,1 2-5 0,2 3-26 0,4-1-10 16,1-3-17-16,-1 3-9 0,5 0-10 0,3-6-10 15,2-1-9-15,2-1-8 0,3-6-2 0,-3 2-8 16,7-2-3-16,0-3-1 0,3-2-6 0,2-1-11 0,-1-3-4 16,4-1 6-16,1-4 1 0,0-4-8 0,0 1 11 15,-4-6-42-15,5-6-6 0,-3-2 0 0,-1-3 0 16,-2 0 0-16,-2-8 0 0,-1 2 0 0,-2-4 0 15,-4 2 0-15,0-16 0 0,-3 11 0 16,-1-12 0-16,-2 0 0 0,-2 1 0 0,-1 13 0 0,-2 1 0 16,0 5 0-16,0 2 0 0,2 6 0 0,1 5 0 15,-1 4 0-15,5 1 0 0,-2 6 0 0,-2 0 0 16,0 4 0-16,4 0 0 0,-4 10 0 0,4 1 0 16,3 6 0-16,-2 9 0 0,5 3 0 15,-2 1 0-15,3 3 0 0,-1 2 0 0,-1 0 0 0,-1 1 0 16,2-1 0-16,-2 0 0 0,1-2 0 0,0 2 0 15,-1-2 0-15,-2-2 0 0,0 0 0 0,-1-4 0 16,1 0 0-16,-1-1 0 0,1-5 0 0,0 2 0 16,-2-6 0-16,1-3 0 0,-1-3 0 0,0 0 0 15,0 2-31-15,1-8-346 0,0 3-59 0,-1-2-45 16,2-3-70-16,-1 1-77 0,-1-4-321 0,0 0-1026 16,13-6 454-16</inkml:trace>
  <inkml:trace contextRef="#ctx0" brushRef="#br1" timeOffset="-176814.79">24726 12601 123 0,'-5'-4'516'0,"5"0"10"0,0 4 7 0,-4-4-1 0,4 4-17 16,-6-2-20-16,6 2-27 0,-4-4-40 0,4 4-37 15,0 0-37-15,0 0-37 0,0 0-19 0,13-1-27 0,-13 1-30 16,17 1-14-16,-5-1-23 0,6 3-23 0,4-3-16 16,0 2-18-16,8-2-20 0,2 1-14 15,0-2-27-15,3 2-9 0,1-2-22 0,-2 0-11 0,-1 0-7 16,1-2-6-16,-2 2-12 0,-2-1-4 0,-3-2-7 16,-7 1 2-16,-3 1 5 0,1-1-2 0,-5-1-5 15,-2 1 2-15,-2 0-4 0,-2-1-2 16,-2 1 2-16,-3-4-4 0,1 2-8 0,-6-1 7 0,-3-2-6 15,-2 1 7-15,-3 0-7 0,-6-1 9 0,-1-2-5 16,-1 7 1-16,-3-5-1 0,4 0-4 0,-2 2 18 16,0 2 3-16,5 0 16 0,0 0 7 0,5 3-5 15,2 0 7-15,3 0 4 0,-1-2-6 0,6 3 8 16,0 0 21-16,0 0 0 0,0 0 0 0,0 0-9 16,21 11-39-16,-3-6-20 0,0 0 0 0,4-1 0 15,-2 3 0-15,-2 1 0 0,9 2 0 0,-7-2 0 16,-2-1 0-16,-1 1 0 0,-2 2 0 0,-3-2 0 15,1 3 0-15,-4 2 0 0,-2-2 0 0,-4 2 0 16,-1-1 0-16,-2 4 0 0,-2 2 0 0,-3-2 0 16,-3-1 0-16,-3 2 0 0,0-2 0 0,-1-1 0 15,-1-1 0-15,0 1 0 0,0 0 0 0,2-2 0 16,2-3 0-16,0 1 0 0,2-2-217 0,2-2-93 16,4 0-52-16,0-2-44 0,1-4-55 0,6 2-61 0,-6-2-70 15,17-6-296-15,-5-1-960 0,5 0 426 0</inkml:trace>
  <inkml:trace contextRef="#ctx0" brushRef="#br1" timeOffset="-176430.77">25659 12516 304 0,'0'0'385'0,"7"-1"13"0,-7 1 10 0,8 2 3 0,-4 0 5 16,-1 1-5-16,1 1-17 0,1-2-17 15,3 3-22-15,-1-3-24 0,3 2-20 0,1-2-25 0,1 2-22 16,1-2-23-16,6-3-15 0,-2 1-15 0,2-2-27 15,0-3-9-15,-2 1-25 0,2-2-14 0,-2-1-9 16,-2-1-12-16,-1-2-8 0,-1 2-11 0,-4 1-14 16,-1-6-3-16,-2 0-10 0,0 0-12 0,-2-1-3 15,-4-3-3-15,-4 3 5 0,-2 0 0 0,-2 0-4 16,-1 1 12-16,-6 3-14 0,1-2-2 0,-4 9-2 16,0-1-4-16,-2 4 9 0,1 1 14 0,-1 4 5 15,1 3 3-15,3 3 5 0,-1 2 7 0,0 5 0 16,-1 4-26-16,6 2-59 0,3 0 0 0,1 1 0 15,3 0 0-15,5 0 0 0,3 2 0 0,-1-8 0 16,5 0 0-16,3 4 0 0,0-5 0 0,3-1 0 16,1-1 0-16,6 0 0 0,-2-5 0 0,6-1 0 15,6-3 0-15,-2-1 0 0,1-2 0 0,-1-3 0 16,-1-2 0-16,0-3 0 0,-4-2 0 0,-1 0-276 0,6-6-126 16,-5-3-69-16,-5 4-69 0,5-5-88 15,1-2-351-15,-1 0-1062 0,-8 6 470 0</inkml:trace>
  <inkml:trace contextRef="#ctx0" brushRef="#br1" timeOffset="-175930.89">26307 12543 38 0,'0'-4'394'15,"0"4"4"-15,0 0 8 0,3-5 7 0,-3 1 5 16,0 4 8-16,5-3-6 0,1 2-17 0,1-2-15 16,3-1-27-16,1 3-38 0,2-1-25 0,6 1-29 15,-1 0-21-15,1-1-35 0,4 2-17 0,-2-1-21 16,1 0-21-16,7 1-4 0,-7 0-24 0,5-1-28 15,-1 0-14-15,1 0-19 0,-4-1-12 0,-1 1-16 16,-3-2-9-16,2 2-5 0,-2 0-3 0,-3-2-3 16,-2 0-2-16,-1 1-8 0,-3 0 4 0,1-3-2 15,-2 0-2-15,-4 0 2 0,1 2 0 0,2-4-3 16,-1 1-2-16,-3 2 4 0,0-6-6 0,1 4 1 16,-3-2-5-16,0-2-4 0,2 4 2 0,-4-5-4 15,0 2-1-15,-3 0 3 0,2-1-2 0,-1 1 3 16,-4 0-1-16,1 0 12 0,1 1 13 0,-1 1 6 15,-2-1 14-15,0 4 19 0,0-5 9 0,0 5 14 16,2 0 0-16,1-1 1 0,-2-1 15 0,2 3-10 16,0 0-1-16,2-2 6 0,2 5-7 0,-4-4 10 0,4 4-2 15,0 0 8-15,0 0-7 0,6 13 1 16,1-8-13-16,3 4-34 0,0-3-48 0,7 4 0 16,1-5 0-16,1 5 0 0,0-3 0 0,0 1 0 0,3-1 0 15,-4-1 0-15,2-1 0 0,-2 2 0 0,-4-3 0 16,-1 0 0-16,0 1 0 0,-4 0 0 0,-2-1 0 15,2 2 0-15,-6 1 0 0,0 1 0 16,-1-1 0-16,-4 2 0 0,1 1 0 0,-4 0 0 0,0 3 0 16,-1-3 0-16,-5 5 0 0,0 3 0 0,1-2 0 15,-3-2 0-15,0 0 0 0,2 2 0 0,0-2 0 16,-1 0 0-16,3-5 0 0,1 4-189 0,2-6-163 16,2 0-62-16,0 1-47 0,3 0-62 0,1-4-79 15,1-1-340-15,-1-3-1020 0,10 1 451 0</inkml:trace>
  <inkml:trace contextRef="#ctx0" brushRef="#br1" timeOffset="-175481.63">27287 12580 499 0,'7'1'514'0,"-7"-1"9"0,0 0 7 0,0 0-3 0,0 0-10 0,5-5-26 16,0 1-28-16,-4 0-41 0,4 0-29 0,-2-2-30 15,1 0-25-15,-3-1-23 0,3-3-19 0,1 0-20 16,-5-1-17-16,6-3-17 0,-3-1-16 0,-2-4-15 16,-1 2-13-16,0-1-14 0,0-9-11 0,0 1-13 15,3-3-89-15,-1-3-71 0,0 1 0 0,0-5 0 16,6-10 0-16,-4 13 0 0,2-2 0 0,0 0 0 0,1 0 0 16,-2 5 0-16,0-1 0 0,-1 8 0 0,0 5 0 15,-2 7 0-15,0 1 0 0,-1 3 0 16,-2 3 0-16,1 0 0 0,0 4 0 0,0 0 0 0,0 0 0 15,0 0 0-15,-7 20 0 0,3-6 0 0,2 6 0 16,-2 4 0-16,-1 3 0 0,2 0 0 0,1 2 0 16,3-2 0-16,-2 0 0 0,-1 3 0 15,1 4 0-15,0-6 0 0,1 2 0 0,0-1 0 0,-3 0 0 16,3-2 0-16,2 0 0 0,1-8 0 0,0-1 0 16,3 7 0-16,-3-9 0 0,3 1 0 0,-2-5 0 15,3-3 0-15,-1 3 0 0,3 0 0 0,-1-3 0 16,2-2 0-16,-1-1 0 0,1 0 0 0,3-4 0 15,-2 2 0-15,1-2 0 0,-1-3 0 0,2 1 0 16,2-2 0-16,-3-2 0 0,2-1 0 0,-4-1 0 0,3-4-243 16,4-4-130-16,-6-1-37 0,2 1-54 15,0-10-48-15,-3 3-55 0,-4 2-370 0,-1-1-1016 16,-1 2 450-16</inkml:trace>
  <inkml:trace contextRef="#ctx0" brushRef="#br1" timeOffset="-175247.44">27204 12194 269 0,'-12'-2'452'0,"1"-3"4"0,0 3-5 0,4 0 12 0,4 0-3 15,-1 0-13-15,4 2-26 0,0-5-39 0,0 5-26 16,18-5-34-16,0 2-28 0,2 3-32 0,9-2-32 16,0 2-22-16,1-3-16 0,3 3-25 0,1 1-27 0,-1-1-14 15,-3-1-31-15,-1 0-21 0,-1 1-18 0,-8 0-11 16,-2 0-13-16,-5 1-6 0,1-1-14 15,-4 0-12-15,-3 1-19 0,-1-1-20 0,-6 0-34 16,10 0-45-16,-5-1-52 0,-5 1-63 0,0 0-60 0,0 0-75 16,0 0-83-16,0 0-328 0,0 0-845 0,-25 3 374 15</inkml:trace>
  <inkml:trace contextRef="#ctx0" brushRef="#br1" timeOffset="-171330.73">4047 9996 96 0,'0'0'258'0,"0"0"-11"0,-5-2-13 0,5 2-4 15,0 0-9-15,-7-4-10 0,7 4-5 0,0 0-10 16,-3-1-3-16,3 1-7 0,0 0-4 0,0 0-12 0,0 0 1 16,-3-3-14-16,3 3-7 0,0 0-2 15,0 0-8-15,0 0 3 0,0 0-14 0,0 0-13 16,0 0-4-16,0 0-14 0,14-3-8 0,-4 2 4 0,3 1-24 16,6-1-9-16,3 1-2 0,7 0-7 0,2-1-7 15,2-3-5-15,4 3-4 0,-1-2-2 16,17 1-3-16,-16-1-11 0,2-1-15 0,0 0-8 0,-1 1-2 15,0-1-14-15,-2 1-1 0,0-2 4 0,-4 2 1 16,-4 1-1-16,-8-1 1 0,0 1 5 0,-4-3 0 16,-3 4 4-16,-3-1 0 0,-4 1-7 15,-2-1 6-15,3 1-15 0,-7 1-28 0,5-1-37 0,-5 1-49 16,0 0-61-16,0 0-62 0,0 0-107 0,-13-6-194 16,13 6-604-16,0 0 267 0</inkml:trace>
  <inkml:trace contextRef="#ctx0" brushRef="#br1" timeOffset="-170331.17">3799 10254 92 0,'1'-5'314'0,"1"2"-11"0,0 0-19 0,-2 3-16 0,1-7-12 0,1 3-20 16,-2-1-4-16,2 0-13 0,-2-1-8 0,0 1-8 0,0 0-4 15,0-2-1-15,0 1-16 0,0 0-12 16,-4 0-4-16,1-1-15 0,-1 2-6 0,0-1-8 16,0 0-15-16,-4-1-15 0,2 0-8 0,-4 2-10 15,0-1-10-15,-2 3-8 0,-2 0 0 0,1 1-19 0,-6-1-3 16,4 2-3-16,-3 1-10 0,0 1 0 0,4 2-7 16,-4 0 4-16,5 1-13 0,2 2 3 15,-2-1-5-15,1 0 2 0,2 2-12 0,3-1 4 16,-1 1 1-16,1 2-1 0,5 1-6 0,-2 0 5 0,4 0-5 15,-1 0 0-15,2 0-4 0,2 0 8 0,0-1 0 16,4 2-11-16,-1-4 8 0,3 4-4 0,1-3 5 16,1 0-7-16,3 3 12 0,1-1-10 15,0-2 2-15,-3-1-5 0,-2 0 5 0,8 1-3 0,-4 0 0 16,4 0 7-16,-3 0-5 0,-2-3-3 0,0 3-1 16,1-2 3-16,-3 0 2 0,-2-2-6 0,3 4 3 15,-4 0 1-15,-1-4-4 0,0 4 10 0,1-1-12 16,-2 0 0-16,-3 1 4 0,1 1-2 0,-1-4 7 15,-3 3-6-15,1 0 0 0,-3 0 0 0,-1 1 3 16,-3 0 3-16,0-1-5 0,-2 0 2 0,0 0-2 16,-2-2 8-16,-2 3 7 0,2-4 1 0,1 1 7 15,-1 0-1-15,-2-2 5 0,2-2 7 0,-1 0 7 16,3-2 2-16,1 1-3 0,0-3 3 0,-2-1-4 16,4 0-6-16,1-4 1 0,0 0-1 0,-1-3-4 15,2-1-3-15,2-1-3 0,2-2-7 0,2-2 4 0,-2 0-5 16,7 0-1-16,-3-2 0 0,3 1-4 15,-3 1-3-15,4 1-2 0,-1 1 0 0,-1 4-2 16,-1 0-3-16,2 2 4 0,-1-1-3 0,-1 2-3 16,0 0 4-16,-1 2-4 0,1 1-9 0,-1 1-14 0,0-1-19 15,0 2-25-15,2 0-32 0,0-1-41 16,-1-1-37-16,1 4-36 0,2-1-54 0,2 0-67 16,-4 1-99-16,4-1-236 0,-2-1-725 0,0-1 320 15</inkml:trace>
  <inkml:trace contextRef="#ctx0" brushRef="#br1" timeOffset="-169047.59">9605 12812 10 0,'-9'-1'325'16,"9"1"-19"-16,-6-1-6 0,6 1-4 0,0 0-8 15,0 0-13-15,-4-3-16 0,4 3-17 0,0 0-13 16,0 0-17-16,0 0-9 0,12-7-13 0,-6 4-11 16,1 2-2-16,1-1-16 0,3 1-16 0,2 0-12 15,5 1-9-15,0-1-18 0,0-1-6 0,0 2-13 16,5 0-9-16,0-2-7 0,5-1-7 0,3 3-3 15,-3-1-7-15,-1 1-11 0,4 0 3 0,-1-1-5 16,-2-1 4-16,-1 0-13 0,-4 0-4 0,6 1 2 0,-7 0-5 16,0 0-10-16,-4 0 4 0,2-3 5 0,-4 3 12 15,-3 0 12-15,-1 0 1 0,2-2 9 16,-6 3-2-16,2-3-2 0,-2 2-9 0,-2 1-3 16,-1-1-3-16,-5 1-19 0,9-1-32 0,-9 1-55 0,7 0-70 15,-7 0-71-15,0 0-86 0,0 0-101 0,0 0-332 16,8 0-786-16,-8 0 348 0</inkml:trace>
  <inkml:trace contextRef="#ctx0" brushRef="#br1" timeOffset="-167930.65">9579 13147 87 0,'0'0'279'0,"3"-7"-18"16,-3 4-7-16,0-2-10 0,3 1-9 0,-3-1-11 16,1 1-11-16,-1-3-12 0,0 4-13 0,0-4-4 15,0 3-12-15,-1-1-6 0,-2 1-8 0,-1-1-9 16,-1 0-10-16,0-1-8 0,-4 1-4 0,-1 1-8 15,-2-1 4-15,-3 3-5 0,-2 1 6 0,-2 1-8 16,0 1 2-16,0 3-1 0,0 1-6 0,-2-2-3 16,5 3-10-16,-4 3 4 0,5-2-12 0,1-2-6 0,4 2-5 15,1 1-5-15,-1 0-7 0,1 1-3 0,2 0-7 16,3-1-1-16,3 2-6 0,1-1 9 0,0 2-11 16,4-2 0-16,1 0-5 0,4 1-4 0,5 2-5 15,-1-3-3-15,6 0-3 0,-1 0-3 0,2 0-4 16,6 0 0-16,1 0-21 0,0-1-5 0,-3 3 4 15,-1-4-2-15,1 1 1 0,-2-2-1 0,-4 1 2 16,2 0 0-16,-3-1 2 0,-1 2-5 0,1 1 1 16,-7-2-2-16,1 1-3 0,1 0 2 0,-1 0 0 15,-5 1-5-15,-1 0 2 0,0 0 6 0,0 1-4 16,-5 2 1-16,0-4 1 0,-1 3-4 0,-7-4 4 16,3 4-1-16,-2-1 5 0,0-3 1 0,-6 2-2 15,-1-2 4-15,-3-2 0 0,0 1 5 0,-2-2 9 16,1-1 8-16,-1-2 16 0,0-1 18 0,2-1 3 15,0-2 7-15,4 0 1 0,2-1 0 0,2-2 0 0,0-1-2 16,1-2-6-16,2 0-4 0,2-3-7 0,4-4-2 16,4 1-6-16,2-2-9 0,3-1-4 15,5-2-1-15,4-1-12 0,1 3-7 0,2 1-9 16,-2-2-16-16,-1 8-20 0,5-3-25 0,-5 3-31 0,-3 0-43 16,4 3-41-16,-2-1-54 0,-6 2-46 15,1 4-73-15,-3-1-87 0,-2 1-347 0,4 0-846 16,-6 1 374-16</inkml:trace>
  <inkml:trace contextRef="#ctx0" brushRef="#br1" timeOffset="-166797.79">4937 9997 49 0,'0'0'294'0,"0"0"-3"16,0 0-5-16,0 0-15 0,0 0-16 0,0 0-2 0,21-4-22 15,-16 4-9-15,8-3-9 0,-1 5-25 0,-1-5 1 16,3 3-16-16,5 1 0 0,2 1-18 0,0-6-7 15,6 3-20-15,-5 0-4 0,6 0-21 0,4-2-3 16,0-1-4-16,3 1-7 0,-2 0-12 0,1-4-1 16,-4 1-18-16,0 5 2 0,1-1-12 0,-10-1-6 15,5 2 5-15,-7-4-12 0,-2 2-4 0,-4 2 4 16,-2-1-7-16,0 1-1 0,-3-2-11 0,0 3-15 16,0-1-31-16,-3 1-25 0,-5 0-28 0,10-1-37 15,-10 1-43-15,0 0-39 0,7 4-28 0,-5-2-36 16,-2-2-55-16,1 6-203 0,2-1-568 0,-3-1 252 0</inkml:trace>
  <inkml:trace contextRef="#ctx0" brushRef="#br1" timeOffset="-166330.8">5547 10528 19 0,'-2'-4'431'0,"-1"0"-3"0,1 0-3 0,-1 0-14 0,0 2-28 15,0 0-34-15,3 2-31 0,-5-3-36 0,5 3-24 16,0 0-26-16,-11 5-24 0,8 0-17 0,-3 1-15 16,2 3-16-16,-2 3-12 0,1-2-20 0,3 2-9 15,-2 0-11-15,-1 0-18 0,-1 4-4 0,0-5-4 16,2 2-11-16,2-1-6 0,1-1-5 0,-2-2-8 16,3 1-5-16,-1-2-5 0,-1-1-5 0,2 0 4 15,0-4-10-15,-1 2-2 0,2-3-2 0,1 3 1 0,-2-5-7 16,5 3-1-16,-5-3-2 0,0 0-5 15,16-6-2-15,-8 3-5 0,1-1 3 0,4 2-18 16,-2-1-5-16,2-1-9 0,-2 1-3 0,2-2-4 0,1 2-2 16,-1 1-24-16,1 1-25 0,-1-2-30 15,2 0-23-15,-2 2-21 0,-4-1-23 0,4 2-35 16,-3-1-27-16,-2 2-34 0,-2 1-26 0,3-2-19 16,-9 0-259-16,9-2-626 0,-9 2 277 0</inkml:trace>
  <inkml:trace contextRef="#ctx0" brushRef="#br1" timeOffset="-166114.79">5696 10618 211 0,'0'-6'274'0,"0"-3"6"16,1 2 11-16,-1-2 4 0,0 1 12 0,1 1 13 15,2-1 3-15,-3 2 6 0,0 0-2 0,1 1-9 16,-2 2-12-16,1 3-24 0,2-5-26 0,-2 5-23 16,0 0-15-16,0 0-2 0,0 0 4 0,0 0-11 15,-2 13-6-15,0-1-15 0,1 5-7 0,1 0-10 16,-1 0-14-16,2 3-8 0,-1 5-20 0,-1 3-1 15,3-1-21-15,-2 1-17 0,3-3-8 0,1-1-33 16,-3-7-46-16,3 2-55 0,-3 0-69 0,4-2-89 16,0 1-85-16,1 0-91 0,0-2-103 0,-2-3-395 15,0-3-957-15,1 0 424 0</inkml:trace>
  <inkml:trace contextRef="#ctx0" brushRef="#br1" timeOffset="-165164.72">10584 12822 132 0,'0'0'285'0,"-9"3"-9"0,5-2-7 0,4-1-1 16,0 0-15-16,0 0-7 0,-8 0-14 0,8 0-2 16,0 0-2-16,0 0-14 0,0 0-9 0,0 0 4 15,0 0-7-15,-5 1-3 0,5-1-7 0,0 0-6 16,0 0-1-16,0 0-3 0,0 0-7 0,0 0-6 15,0 0-7-15,0 0-4 0,15-5-15 0,-3 3-11 16,1 0-16-16,6-4-13 0,2 3-10 0,9-2-12 16,1-1-6-16,0 1-5 0,1 2-8 0,3-3-5 15,1 1-7-15,2-1-4 0,-3 1-4 0,-3 2-4 16,-3 0-6-16,-7 0-3 0,-3 1-9 0,0 1-18 16,-7-1-19-16,2 2-20 0,-9-1-28 0,3 1-35 15,-3-2-36-15,1 1-51 0,-6 1-45 0,0 0-51 16,0 5-42-16,0-5-59 0,0 0-330 0,-11 9-773 15,7-6 342-15</inkml:trace>
  <inkml:trace contextRef="#ctx0" brushRef="#br1" timeOffset="-164731.37">11554 13011 66 0,'0'0'426'0,"-5"-6"-9"16,5 6-9-16,-9-1-18 0,4-1-17 0,5 2-20 16,-14 3-22-16,6-2-25 0,-1 4-20 15,0-1-21-15,0 6-18 0,0-1-15 0,0 3-16 0,0 1-13 16,0 3-15-16,3 1-14 0,-2-1-15 0,3-2-14 15,4 4-12-15,-2-2-9 0,6 1-16 0,-2-1-4 16,3-1-11-16,0-1-29 0,6 2-5 0,-5-7-6 16,4 2-4-16,1-1-8 0,3-2-1 0,0-1-4 15,0-2-4-15,0 0-4 0,1-1-2 0,0-3-5 0,-2 0-1 16,5-1-2-16,-5-1-5 0,5-4 5 16,-5-1 3-16,1 0-7 0,0-6-1 0,-2 5 2 15,-1-9-5-15,-1 3 2 0,0-1-1 0,-1-2-1 16,-3-2 4-16,-4 1 10 0,-1-2 6 0,3 1 4 15,-6 0 5-15,-1 0 2 0,-1 0-8 0,-5 2 1 16,2 6-5-16,-2-4-3 0,-4 4-7 0,-3 2-18 16,2 1-39-16,-4 3-60 0,1-2-76 0,1 5-94 15,-3 2-117-15,3 5-121 0,6-3-365 0,-2-2-945 0,2 3 418 16</inkml:trace>
  <inkml:trace contextRef="#ctx0" brushRef="#br1" timeOffset="-163697.81">16588 11670 177 0,'0'0'306'0,"0"0"-8"16,0 0-21-16,0 0-19 0,14-6-16 0,-7 2-12 16,1 1-9-16,1-1-17 0,4-1-16 0,5 0-13 15,0 1-9-15,1-1-14 0,3 0-11 0,7-1-9 0,-1 0-5 16,0 0-14-16,4 1-14 0,0-3-7 15,-4 3-5-15,1-3 5 0,-3 2-18 0,4-2-3 16,-5-1-8-16,-4 7-3 0,-3-4 2 0,-4 5-5 0,1-2-1 16,-4 0-11-16,1 0-7 0,-2 1 0 0,2-2 0 15,-6 2-8-15,1 1-12 0,-2-1-19 0,1-1-32 16,-6 3-51-16,5 0-50 0,-5 0-60 0,0 0-64 16,0 0-84-16,0 0-222 0,-10 13-610 0,4-9 269 15</inkml:trace>
  <inkml:trace contextRef="#ctx0" brushRef="#br1" timeOffset="-163098.04">16874 12095 349 0,'2'-4'339'0,"0"0"-13"0,2 1-14 0,-3-2-14 0,-1-1-13 16,3 1-4-16,-3 1-27 0,0-4-9 16,-3 2-22-16,2 0-8 0,-3-1-15 0,2 1-23 15,-5-1-9-15,-2 5-20 0,-1-5-12 0,0 4 1 0,-4 1-16 16,1 0-5-16,-1 4-2 0,1 0-7 0,-7 0-7 15,7 0-4-15,-5 5-9 0,4 0-3 0,-4 0-12 16,5 2-5-16,4-1-3 0,-1 0-8 0,2 1-5 16,3-1 1-16,0 2-6 0,3-3-4 0,0 2-1 15,2 0-1-15,4-1-4 0,-3-1-2 0,7 2-4 16,-3-1 2-16,4 1-5 0,4-6-4 0,-3 7-3 16,7-3-2-16,-3 1 0 0,1-1-1 0,-2-5-3 15,1 5 0-15,0-1 0 0,5 1-4 0,-3-2-1 16,1 0-2-16,0 1-1 0,1 0-1 0,-4 0 1 15,0 0 0-15,-2 0-1 0,-1 0 0 0,2 5-2 16,-4-4 0-16,0 3 0 0,-3-5-2 0,-1 3 1 16,-1-1-2-16,0 2 3 0,-1-2-3 0,-3-1 0 15,0 5 4-15,-2-4-2 0,-3 4 0 0,0-3 4 0,-1 0 4 16,-5 1-6-16,1-2 5 0,1-1 2 16,-2 1 5-16,-1-2 9 0,2-1 3 0,-3-1 6 15,4 1 6-15,0-3 3 0,-1 0 9 0,1-2 5 0,3-2 5 16,-4 0-5-16,3 0 0 0,-2-5 2 0,5 0-1 15,-1-3-7-15,5-1-4 0,-1-1-10 0,1-5-5 16,5-10 1-16,-1 3-17 0,6 0-18 0,2-2-23 16,3 0-23-16,4-2-45 0,3 0-51 0,9-12-44 15,-7 16-46-15,0 0-53 0,3 2-80 0,0 0-109 16,-4 0-326-16,1 3-868 0,-1 2 385 0</inkml:trace>
  <inkml:trace contextRef="#ctx0" brushRef="#br1" timeOffset="-162447.08">17706 11648 236 0,'-4'-4'341'16,"-1"3"-16"-16,0-1-20 0,5 2-15 0,-5-2-22 15,5 2-12-15,-4-4-20 0,4 4-15 0,-5-2-12 16,3-1-2-16,2 3-28 0,0 0-8 0,-7-2-5 16,7 2-10-16,-4-3-10 0,4 3-5 0,0 0 1 15,0 0-10-15,0 0-8 0,0 0-3 0,-2-2-1 0,2 2-3 16,0 0-4-16,0 0-15 0,4-7-17 0,-4 7-1 15,10-5-10-15,-2 4-4 0,5-1-9 0,4-1-3 16,2-1-6-16,8-1-6 0,-9-1-11 0,12 1 0 16,-4 1-24-16,2-4-4 0,-2-1-8 0,1-1-8 15,-2 2-18-15,-4 0-8 0,3-3-27 0,-6 1-14 16,-1 4-25-16,-5 2-22 0,-1-1-19 0,-5 1-34 16,1 3-50-16,-2-4-61 0,1 3-59 0,-4 1-272 15,-2 1-672-15,0 0 297 0</inkml:trace>
  <inkml:trace contextRef="#ctx0" brushRef="#br1" timeOffset="-161730.98">18418 11739 320 0,'-1'-2'417'0,"-2"-2"-16"0,3 4-17 0,0-9-17 15,-1 5-25-15,-2-1-23 0,3-2-10 0,0 2-36 0,-1-1-15 16,2-1-17-16,-1 1-13 0,-1-2-13 0,1 1-10 16,1 0-9-16,-1-2-10 0,3-1-13 0,-3 2-14 15,1-2-14-15,-1 1-11 0,4-3-9 0,-3 1-13 16,3 0-8-16,0 0-7 0,-1 3-10 0,0-1-6 15,1 1-4-15,-1 0-3 0,-2 3-6 0,3 0-5 16,-3-1-1-16,2 0-8 0,-2 5-7 0,-1 1-5 16,3-3-7-16,-3 3 1 0,0 0-3 0,0 0-1 15,0 0 1-15,5 11-1 0,-5-4 2 0,0-1 0 16,1 5 1-16,-1 3 3 0,-1-4-4 0,2 0 3 16,-1 2-3-16,0 5-4 0,0-2 1 0,0 2-5 15,0 0 4-15,0 2-7 0,5-1-3 0,-7-2-1 16,2 2-4-16,2-1 2 0,-1 0-4 0,-1-1 4 15,2 2-4-15,-2 1-1 0,1-4 0 0,1 1-3 16,1-3-4-16,-2-1-10 0,1 1-13 0,-1-2-12 0,1-2-13 16,0 2-13-16,-2 0-16 0,0-3-18 15,0-1-18-15,-2 1-15 0,1-1-14 0,0-1-15 0,1 0 8 16,-1 0-26-16,-1-3-4 0,0 4 6 16,0-4-4-16,0 1 6 0,-4 0 7 0,2-1 8 15,0 0 16-15,-1-1 6 0,0-1 13 0,-2 1 15 0,7-2 7 16,-11 2 16-16,3 0 16 0,3-1 20 0,0 0 23 15,-4-1 16-15,1 2 28 0,3-2 24 0,-4 2 20 16,0-1 18-16,4 1 18 0,-1-1 8 0,6-1 12 16,-8 1 5-16,8-1 6 0,0 0 10 0,-8 1 3 15,8-1 3-15,0 0 0 0,0 0-1 0,0 0-9 16,0 0-7-16,0 0-13 0,0 0-5 0,0 0-15 16,22-2-10-16,-17 1-8 0,9-2-9 0,-2 0-5 15,2 1-11-15,1-1-8 0,2 1-1 0,0-1-7 16,0 2-2-16,-4-2-5 0,1 0-5 0,-1 0-7 15,0 2 0-15,-3-2-1 0,0 3-1 0,-5-1-2 16,3 0-2-16,-2 1-7 0,-6 0-19 0,7-1-20 16,-7 1-24-16,6-1-48 0,-6 1-69 0,0 0-90 15,0 0-106-15,0 0-119 0,0 0-467 0,0 0-1029 0,0 0 455 16</inkml:trace>
  <inkml:trace contextRef="#ctx0" brushRef="#br1" timeOffset="-159464.42">30122 12040 228 0,'5'2'368'16,"0"-1"-7"-16,-5-1 22 0,9 0-13 0,-9 0 3 16,9 0-8-16,-4-2-3 0,-5 2-12 15,9-4-8-15,-4 2-9 0,0-3-21 0,-2-1-7 0,1 3-10 16,-3-4-16-16,3 0-18 0,-1 1-17 0,-2-6-21 15,0 1-8-15,-2 3-23 0,-2-2-21 0,-2 1-5 16,1-1-18-16,-2 2-20 0,-4-1-7 0,-2 1-11 16,-1 1-14-16,-1 2-2 0,-2 1-15 0,0 3-7 15,0 1 0-15,-3 2-20 0,0 3-3 0,2 3 6 16,0 0-19-16,4 4 1 0,-1-2-3 0,3 5-9 16,-1-2 3-16,5 2-6 0,2 3-10 0,1 0 7 15,1-2-4-15,3-1-9 0,3 4 2 0,1-3 3 16,-2-1-7-16,8 0 0 0,-2 2-1 0,1-3 12 15,4-3-9-15,0 3 7 0,-1-2-12 0,1 0 4 16,1-2-2-16,-1-3-3 0,-2 0-5 0,2 3 1 16,-1-2 3-16,-1 3-4 0,1-3 2 0,-5 0 8 15,2 1-9-15,-2 0 1 0,0-1-3 0,0 2 3 16,-5-1 1-16,5 1 0 0,-5 2-5 0,2-1 2 16,-1 0-8-16,-2-1 0 0,-1 1-4 15,0 1 3-15,-4-2-5 0,3 1 7 0,-2-1 2 0,-2 1-13 16,0-3 7-16,-3 5-5 0,3-8 10 0,-4 3 2 15,3-1 3-15,-6-1-2 0,2 0 2 0,1-2-2 16,-2-2 9-16,-1-1 0 0,1-1-3 0,-3-1-1 16,2-1 2-16,3-2 19 0,-3-3-5 0,3 2-7 15,-1-2 6-15,4-3-1 0,0 3-7 0,2-4-2 0,0 0 6 16,4-2-6-16,3-3-1 0,1 0-1 16,3-9 0-16,2 5 3 0,1 5 11 0,6-12-15 15,-1 8 0-15,0 5 0 0,3-5-4 0,-4 6 9 16,0 0-5-16,2 1-1 0,0 1-4 0,-2 4 6 15,-2-1-1-15,-2 2 2 0,7-2-5 0,-7 4-1 16,3-1-3-16,-3 2 2 0,0-2-2 0,2 2-18 16,-1-2-11-16,-1 3-19 0,1-1-13 0,-1-3-23 15,0 4-23-15,-2 0-38 0,3-2-57 0,-2-1-61 0,1 0-73 16,-5 1-85-16,2-2-114 0,-6 0-346 0,0 0-963 16,-1 1 427-16</inkml:trace>
  <inkml:trace contextRef="#ctx0" brushRef="#br1" timeOffset="-157963.85">20597 13525 296 0,'1'-10'498'16,"2"4"22"-16,-3-2 15 0,1 3-6 0,-1-1-10 15,0 2-24-15,3-1-20 0,-3 5-32 0,1-6-31 16,-1 4-30-16,0 2-35 0,0 0-29 0,0 0-14 16,0 0-21-16,0 0-18 0,-4 17-19 0,3-7-29 15,-2 2-15-15,-2 5-21 0,1 2-19 0,-2 5-11 16,2-3-20-16,-1 3-9 0,-3-6-15 0,3 0-56 16,-5 6-51-16,5-6 0 0,-3 0 0 0,3-1 0 15,-1-1 0-15,-1-6 0 0,2 6 0 0,0-5 0 16,1-2 0-16,0-3 0 0,2 1 0 0,1-2 0 15,-1-1 0-15,2-1 0 0,0-3 0 0,0 0 0 0,5 1 0 16,-5-1 0-16,12-6 0 0,-3 2 0 16,4 0 0-16,0 1 0 0,4-5 0 0,1 4 0 15,4 0 0-15,7-2 0 0,-7 1 0 0,-1 2 0 16,-1-2 0-16,-1 1-47 0,-1 0-162 0,1 2-32 0,-6 0-37 16,-2-1-38-16,1 1-15 0,-3 2-22 15,-3 0-10-15,1-1 1 0,-2 0-10 0,-5 1-26 0,5-8-11 16,-5 5 5-16,3-1 15 0,-3 4 46 15,-4-9 50-15,1 4 73 0,2-1 44 0,-2-4 71 0,1 2 37 16,-1-3 48-16,-1 0 35 0,-2 0 35 0,6 1 36 16,-4 0 22-16,0-1 23 0,3 4 37 15,1-4 12-15,0 0 19 0,0 7 19 0,-4-5 14 16,4 4 8-16,0 2 2 0,-4 0-2 0,4 3-9 0,-1-7-16 16,1 7-16-16,0-2 6 0,0 2-5 0,0 0-10 15,0 13 1-15,0-6-4 0,0 3 9 0,0 1-8 16,1 3-20-16,2 3-12 0,-3 1-4 0,1 1-19 15,-1 5-12-15,0 5-7 0,0-3-15 0,0 4-7 16,0-4-10-16,-1 0-4 0,-3-1-20 0,1 0-44 16,2-6-31-16,1 1-34 0,0-1-36 0,-5-3-65 15,4-2-64-15,-2-3-77 0,2-2-71 0,-3 1-68 16,4-5-84-16,-4-2-442 0,3-2-1037 0,1-1 459 16</inkml:trace>
  <inkml:trace contextRef="#ctx0" brushRef="#br1" timeOffset="-157414.54">20863 13449 181 0,'0'-13'361'16,"-3"-4"1"-16,0 5 5 0,-1-4-21 0,0 0-11 0,0 3-16 15,-1-1-6-15,1 2-4 0,-2 2-10 0,-3-3-17 16,0 4-7-16,-3 0-10 0,-2-3-16 0,-5 2-14 15,1 3-10-15,-4 1-9 0,-4-1-9 0,-2 2-7 16,-2 2-2-16,2 3-15 0,-4 0-4 0,4 0 2 16,2 3-17-16,-2 2-5 0,1 2-10 0,-1-1-7 15,4 6-3-15,-3 0-15 0,3 4-3 0,7-3-7 16,-6 7 2-16,2 2-12 0,3 0 0 0,0 2 2 16,1 2-3-16,3 2-4 0,0 0-10 0,0 0-6 0,5 1-4 15,3 4-1-15,-2-4-47 0,4 3-31 16,-1 1 0-16,5 1 0 0,0 2 0 0,0-2 0 15,9 3 0-15,-4-3 0 0,4 11 0 0,4-12 0 0,7 10 0 16,-5-12 0-16,4 0 0 0,3-3 0 0,9 11 0 16,-7-11 0-16,3-3 0 0,1-2 0 15,12 5 0-15,-11-10 0 0,3-1 0 0,0-1 0 0,0-4 0 16,0-2 0-16,1-3 0 0,2-1 0 0,-2-6 0 16,2 0 0-16,-2-4 0 0,1-2 0 0,-2-1 0 15,-1-4 0-15,-2 1 0 0,2-4 0 0,-5-3 0 16,3 0 0-16,-1-1 0 0,-2-1 0 0,-3-2 0 15,-3-1 0-15,-2-3 0 0,1 0 0 0,-5-3 0 16,0 2 0-16,-2 1 0 0,-2-4 0 0,0-1 0 16,-5 0 0-16,1-3 0 0,-4 2 0 15,-2-2 0-15,-4-2 0 0,-5-1 0 0,-1-9 0 0,-3 12 0 16,-6-11 0-16,-4-1 0 0,-4 2 0 0,-1 1 0 16,-5 7 0-16,-4-1 0 0,-7 8 0 0,-2 4 0 15,-5 5-233-15,-4 2-150 0,-1 10-93 0,2 1-129 16,-6 3-478-16,-1 7-1173 0,7 5 520 0</inkml:trace>
  <inkml:trace contextRef="#ctx0" brushRef="#br0" timeOffset="-133830.89">11937 5217 309 0,'0'-7'311'16,"0"7"-25"-16,-1-3-14 0,1 3-12 0,1-5-13 15,-1 5-4-15,0 0-16 0,-1-4-7 0,1 4-1 16,0 0-2-16,0 0-7 0,-5-6-17 0,5 6-8 16,0 0-9-16,0 0-12 0,0 0-1 0,0 0-7 0,0 0-4 15,-13 10-5-15,9-5 0 0,3 1-6 16,-4 1-5-16,-4 0-2 0,5 3-9 0,-4 1-5 16,3-2-4-16,1 5-10 0,-1 0-8 0,0-4-7 15,4 3-8-15,-3 4-9 0,4-6-3 0,-1 3-8 0,2-2-3 16,3 2-5-16,0-3-8 0,2 5-4 0,2-3-3 15,-3-1-9-15,4-2 1 0,1-3-5 16,-1 2-5-16,3-5-2 0,-1 1-7 0,2-1-6 16,0 0 1-16,-2-2-1 0,2-2-2 0,0-2 0 0,-2 2-1 15,3-4 2-15,-1 0 0 0,-1-1-3 0,-1 1 1 16,-1-3-3-16,-1 2 2 0,1-2 4 0,-2 0 2 16,-3-1 1-16,3-1 7 0,-3 3 1 0,-1 0 3 15,0-4 5-15,-3 3 4 0,0-2-3 0,-1-1 2 16,3-1-5-16,-6 0 4 0,2-2 1 0,1 2 0 15,-4 0-6-15,0-6 0 0,-2 5-2 0,-2-3-4 16,2 1 2-16,-2 3-1 0,2 0-3 0,-3 2-2 16,1-1-7-16,-7 1-14 0,6 1-20 0,-3 1-34 15,2 1-41-15,-1 0-54 0,0 1-61 0,-1 0-53 16,2 2-69-16,-3 3-88 0,-1 1-432 0,2-2-931 16,2 1 413-16</inkml:trace>
  <inkml:trace contextRef="#ctx0" brushRef="#br0" timeOffset="-131797.75">12340 4977 200 0,'1'-7'335'16,"-1"7"-6"-16,-1-6-9 0,-2 4-10 0,3 2-13 15,-1-3-15-15,1 3 4 0,-5-4-35 0,5 4-15 16,0 0-17-16,-1-4-9 0,1 4-13 0,0 0 1 16,-7 10-5-16,6-3-2 0,-3 0-9 0,3 6-3 0,-3-1-2 15,1 5-2-15,0 4-2 0,0-3 2 16,-2 8-6-16,-3 1-6 0,5 1-7 0,-3-1-6 15,1 3-11-15,-4 0-4 0,8 0-13 0,-5 2-9 16,4-4-11-16,-3 1-13 0,1-4-4 0,1 3-9 0,-1-1-15 16,0-3 2-16,3-4-4 0,-2-1-11 0,1-1-3 15,-1-1 5-15,0-1-11 0,2-3-2 16,0-2-11-16,0 2-12 0,-1-5-17 0,2 1-14 16,-1-3-27-16,1-1-28 0,-1 1-33 0,-2-3-41 0,2 0-59 15,1-3-71-15,0 0-59 0,-6 1-72 0,6-1-89 16,-3-8-329-16,2-3-894 0,1 0 395 15</inkml:trace>
  <inkml:trace contextRef="#ctx0" brushRef="#br0" timeOffset="-131347.59">12520 5127 21 0,'1'-6'376'0,"1"1"-5"15,0 0 1-15,2 0-3 0,-4 1-15 0,0 0-19 16,1 0-22-16,2 1-22 0,-2-1-21 0,-1 4-22 16,0-3-16-16,0 3-23 0,0 0-21 15,0 0-10-15,0 0-7 0,0 0-11 0,0 0-9 0,-8 10-10 16,5-4-17-16,-4 3-3 0,2 0-7 0,1 0-14 16,-1 3-7-16,0-4-6 0,1 3-6 0,2-2-9 15,-3 1-3-15,3-2-5 0,2 1-5 0,0-2 1 16,3 0-7-16,-1 1-4 0,5 2-4 0,-1-5-2 15,-1-1-6-15,3 2-1 0,6-5-4 0,-4 1-6 16,3 0 0-16,-3 1-4 0,3 0-2 0,1-2 5 16,-2 0-8-16,-1 0-2 0,2 1-2 0,-3 0 3 15,4-1-10-15,-7 1-5 0,3 2-4 0,-4-3-7 16,2 0 1-16,-3 3-3 0,0 1-2 0,-1 0 5 16,-1 2-2-16,-2-4 1 0,0 2-1 0,-1 4 2 15,-1-5 3-15,0 3 0 0,-5 2 2 0,0-1 1 16,2 2-1-16,-1-2 4 0,-4 2-4 0,1-2 0 15,-1 0 1-15,-1 1-1 0,0-1-11 0,-2 0-14 16,1 0-11-16,2-2-22 0,0 0-21 0,-2-1-25 16,3-2-32-16,0 0-33 0,-1-2-27 0,-1-1-21 15,10 0-37-15,-14-3-43 0,8 0-50 0,-4-3-61 16,0 1-213-16,4-3-677 0,0-3 301 0</inkml:trace>
  <inkml:trace contextRef="#ctx0" brushRef="#br0" timeOffset="-131130.84">12529 5139 152 0,'0'-5'370'0,"0"-1"8"0,0 1 23 0,0 0-13 15,0 0-14-15,4 1-20 0,-3-1-22 0,3-1-21 16,1 2-31-16,-1-2-16 0,5 0-26 0,-3 0-17 16,6 0-22-16,-1 2-21 0,2-1-12 0,1 1-20 0,-1-1-19 15,-2 2-15-15,3-3-9 0,-1 3-11 0,-1-1-13 16,-1 1-25-16,0 1-30 0,1-2-26 15,-7 1-43-15,6 1-31 0,-5 1-49 0,2-2-47 16,-2 3-56-16,-6 0-69 0,9 2-75 0,-5-1-299 0,-4-1-728 16,0 0 323-16</inkml:trace>
  <inkml:trace contextRef="#ctx0" brushRef="#br1" timeOffset="-111996.66">16114 2264 40 0,'-12'-5'51'0,"0"1"-9"15,0 2-16-15,-7 0-3 0,6 0-6 0,0-2-8 16,-6 4-9-16,0 1-7 0,2-1-3 0,-2 5 2 16,1-3 2-16,0 2 6 0,-1 5 0 0,3-2 7 15,-1 3-3-15,-1 1 6 0,3 0-6 0,-2-1 5 16,3 3 5-16,1 1-9 0,-1-1-3 0,4 2 3 15,1 0 4-15,0 3-9 0,4-1 7 0,1 1-7 16,0 7 5-16,4 0-5 0,0-6 2 0,0 5-1 16,4 0-8-16,0-5-9 0,-3 1-24 0,6-1-43 15,-4 0 19-15</inkml:trace>
  <inkml:trace contextRef="#ctx0" brushRef="#br1" timeOffset="-107514.56">22349 13690 98 0,'4'-1'347'0,"-4"1"-4"15,10-2-4-15,-5 1-2 0,-5 1-29 16,9-3 8-16,-5 2-11 0,0-2 1 0,-4 3-14 0,6-3-9 16,-2 2-21-16,0-2-24 0,-4 3-13 0,4-5-18 15,0 3-10-15,-3-3-10 0,0 2-11 0,-1 3-15 16,-1-7-6-16,1 7-11 0,-6-7-10 0,1 6-9 15,-3-1-10-15,-1 2-6 0,-5 0-4 0,-3 1 1 16,-6 2-4-16,5 2-3 0,-1 3-2 0,-1 0-4 16,-6 4-3-16,9-3-5 0,2 2-4 0,1 1-3 15,1 1-4-15,2-1-9 0,2 4-6 0,3 1 4 16,2 0-9-16,1 0-1 0,3-2-5 0,2-2-5 16,5 2-4-16,-2-1-2 0,3 0 2 15,2-2-12-15,3 3-2 0,0-5 5 0,4 2-6 0,0 0-5 16,-2 1 3-16,3-2-5 0,2 0 1 0,0-3-10 15,-5 3-8-15,3-1-9 0,0 0-7 0,-3 1-9 16,-2 0 2-16,-4-3 4 0,0 2-5 0,-2-2 4 16,-4 2 3-16,0-2 0 0,-2 3 0 0,-3-5 6 15,-3 4 1-15,-2-2 2 0,-3-1 8 0,-3 4 10 0,-2-3 6 16,-3-1 15-16,-4-1-5 0,3-1 12 16,-8 1 11-16,4-1-7 0,0-2 10 0,-6 0 6 15,9-3-12-15,1 1 7 0,-1 1-9 0,7-2 1 16,0 0-13-16,3-2-2 0,0 1-22 0,2 0-41 0,2-1-45 15,2 0-71-15,0-1-73 0,4 3-87 0,4-7-90 16,1 1-111-16,4-2-503 0,3 1-1096 16,4-1 485-16</inkml:trace>
  <inkml:trace contextRef="#ctx0" brushRef="#br1" timeOffset="-106864.05">22770 14026 178 0,'-7'-5'492'0,"2"2"9"0,0-2 8 0,0 3-11 16,0-2-19-16,-1-1-16 0,0 3-18 0,5-2-13 15,-3 1-12-15,3-1-17 0,-3 0-24 0,4 4-25 16,0-5-15-16,0 5-34 0,0 0-23 0,1-5-21 16,3 3-18-16,1 1-13 0,4-1-23 0,5 2-17 15,-1-1-20-15,5 1-14 0,4 0-17 0,6 2-23 16,6 0-116-16,1-2 0 0,-1-2 0 0,2 3 0 16,0-1 0-16,1 0 0 0,1-2 0 0,-2 1 0 0,1-2 0 15,-5-1 0-15,0 2 0 0,-1-1 0 16,-3-1 0-16,-6 3 0 0,-4-3 0 0,1-2 0 15,-6 1 0-15,-1 2 0 0,-3-1 0 0,-4 0 0 0,3-1 0 16,-7 1 0-16,4-2 0 0,-6 0 0 0,-4 0 0 16,1 3 0-16,-5-7 0 0,0-3 0 15,-7 4 0-15,1 0 0 0,0 0 0 0,-3 1 0 16,2 0 0-16,0 1 0 0,0 2 0 0,0-1 0 0,4 5 0 16,0-2 0-16,-2 2 0 0,5-3 0 0,4 2 0 15,-3-1 0-15,3 2 0 0,5 1 0 0,-5-3 0 16,5 3 0-16,0 0 0 0,0 0 0 0,0 0 0 15,0 0 0-15,19 9 0 0,-6-3 0 0,0-3 0 16,5 2 0-16,1 1 0 0,3 3 0 0,-2-2 0 16,1-1 0-16,0 1 0 0,-3 2 0 0,1-1 0 15,-2 3 0-15,1-4 0 0,-5 5 0 0,-2-5 0 16,-2 3 0-16,-1-3 0 0,-1 3 0 0,-3-1 0 16,-1 1 0-16,-2-1 0 0,-1 1 0 0,-3 1 0 15,-2 0 0-15,-1-2 0 0,1 3 0 0,-3-1 0 16,3-2 0-16,-5 6 0 0,-3 0 0 0,3-2 0 15,1 0 0-15,1-1 0 0,-1-3 0 0,0 1 0 16,1-2 0-16,0 0 0 0,0 0 0 0,2-3-191 16,-3 1-260-16,2-1-79 0,4-2-88 0,-3 2-450 15,3-2-1155-15,3-3 512 0</inkml:trace>
  <inkml:trace contextRef="#ctx0" brushRef="#br1" timeOffset="-106331.05">24050 13865 129 0,'4'-1'455'0,"-4"1"12"16,1-3 10-16,-1-3 1 0,0 6-20 0,0-4-27 16,0 4-27-16,-1-6-26 0,1 6-14 0,-4-6-15 15,4 2-13-15,-4-1-6 0,3 2-11 0,-2-1-12 16,3 4-23-16,-2-6-14 0,-2 3-11 0,4 3-16 15,-4-5-10-15,3 3-19 0,-3-1-17 0,0 1-16 16,-1 1-15-16,5 1-6 0,-15 1-5 0,3 1-8 0,1 3-147 16,-8 1 0-16,0 2 0 0,2 3 0 15,-2 0 0-15,-3 5 0 0,0-1 0 0,3 6 0 16,5-6 0-16,0 6 0 0,1-6 0 0,4 2 0 0,-1 0 0 16,2 2 0-16,3 0 0 0,5-1 0 15,0-1 0-15,4 1 0 0,7-2 0 0,1-1 0 16,2 0 0-16,8 0 0 0,-4-4 0 0,8 2 0 0,0-5 0 15,2 1 0-15,1-3 0 0,1-4 0 0,-2-2 0 16,-6 1 0-16,-3-3 0 0,4 2 0 0,-4-3 0 16,-6 1 0-16,-3 1 0 0,3-1 0 0,-3-2 0 15,-3 2 0-15,0-1 0 0,-2 0 0 0,-1-2 0 16,0 2-376-16,-3-1-117 0,-1 4-121 0,0-6-504 16,0 6-1212-16,-1-10 537 0</inkml:trace>
  <inkml:trace contextRef="#ctx0" brushRef="#br1" timeOffset="-105014.97">24540 13971 192 0,'0'0'329'0,"0"0"2"0,-3-1-6 16,3 1-4-16,0 0-13 0,0 0 0 15,0 0-4-15,0 0 2 0,-4-2-2 0,4 2-4 0,0 0-9 16,0 0-6-16,0 0-12 0,0 0-8 0,0 0 7 15,0 0-5-15,13 4 4 0,-13-4-11 0,8 4-5 16,4-3-6-16,0 1-12 0,7 1-23 0,2-1-11 16,8-1-9-16,3 3-16 0,0-2-18 0,5 0-5 15,-3-2-23-15,4 1-10 0,-3 2-16 0,1 0-4 16,0-3-15-16,0 3-4 0,-2-1-14 0,-3-4-3 16,1 2-8-16,-3 0-49 0,-11-1-9 0,1-1 0 15,-6 2 0-15,1-2 0 0,-1 1 0 0,-3 0 0 16,-5 1 0-16,2-2 0 0,-2-1 0 0,-4-1 0 0,2 1 0 15,-3-2 0-15,-4 1 0 0,-1-1 0 16,-2 0 0-16,-3-1 0 0,1-1 0 0,-5-2 0 16,-3 0 0-16,3 1 0 0,-5 1 0 0,6 2 0 15,-4-5 0-15,1 5 0 0,3-3 0 0,2 3 0 0,-2 1 0 16,4-1 0-16,1 1 0 0,1 3 0 0,2-1 0 16,0 1 0-16,5 1 0 0,-7-3 0 15,7 3 0-15,-4-1 0 0,4 1 0 0,0 0 0 0,0 0 0 16,0 0 0-16,17 5 0 0,-7-2 0 0,0 1 0 15,3 0 0-15,5 1 0 0,0-1 0 0,1 2 0 16,-1-2 0-16,-4 1 0 0,5 2 0 0,-3-1 0 16,-1 2 0-16,-5 0 0 0,2-3 0 0,-5 3 0 15,0 0 0-15,-2 3 0 0,-1-2 0 0,-3 0 0 16,0 0 0-16,-2 1 0 0,-3 1 0 0,-1 6 0 16,-4-4 0-16,-1 0 0 0,0 2 0 0,-2-1 0 15,-2-2 0-15,1 1 0 0,-2-1 0 0,2 1 0 16,2-2 0-16,3-1 0 0,-2-3 0 0,3 1-23 15,0 1-305-15,2-3-69 0,3 1-55 0,0-1-82 16,3-2-74-16,4 1-368 0,1-3-1055 0,2-1 467 16</inkml:trace>
  <inkml:trace contextRef="#ctx0" brushRef="#br1" timeOffset="-104480.99">25813 13990 218 0,'5'-5'425'0,"1"-1"12"0,-2-2 14 0,0 2-3 0,-2-5-7 0,0 1-18 0,0 1-17 16,-2-1-16-16,0 1-23 0,0-3-23 0,-1-1-8 0,-3 2-20 16,-1-5-7-16,1 6-24 0,-2 1-2 0,-3-7-24 15,2 9-18-15,-3-1-13 0,4 1-7 0,-6-1-15 16,2 3-14-16,-3 1-17 0,2 0-18 0,-2 4-6 15,3 3-13-15,-3 0-3 0,-2 4-5 16,-2 1-51-16,0 5-79 0,-3 3 0 0,3 5 0 0,5-5 0 16,-4 8 0-16,2-3 0 0,1 3 0 0,8-5 0 15,0-1 0-15,0 1 0 0,1 5 0 0,3-6 0 16,1 0 0-16,5-1 0 0,-4 0 0 0,3-5 0 16,4-1 0-16,-2-1 0 0,3-1 0 0,1-3 0 15,1-1 0-15,-1-2 0 0,1-4 0 0,0 0 0 16,1-1 0-16,-1-2 0 0,-2 0 0 0,2-4 0 15,-1-1 0-15,2-5 0 0,-1 1 0 0,1-5 0 16,-3 1 0-16,2-1 0 0,-4 0 0 0,0-1 0 16,-2 8 0-16,3-4 0 0,-7 3 0 0,3 6 0 15,-3-4 0-15,3 4 0 0,-4 0 0 0,4 4 0 16,-4 2 0-16,0 0 0 0,0 0 0 0,0 0 0 16,-2 14 0-16,0-3 0 0,2 1 0 0,0 6 0 15,0-1 0-15,2 1 0 0,0 0 0 0,2-1 0 16,-3 3 0-16,4-2 0 0,3-1 0 0,-2-1 0 15,2 0 0-15,1-3 0 0,4-2 0 0,-2 0 0 16,1-4 0-16,-3-1 0 0,2-1 0 0,1-3 0 16,-1 2 0-16,1-4-40 0,0-1-332 0,1-1-56 15,-5-1-67-15,2-5-88 0,-3-1-463 0,0 0-1133 16,2-6 502-16</inkml:trace>
  <inkml:trace contextRef="#ctx0" brushRef="#br1" timeOffset="-103698.14">26220 13975 178 0,'-5'-2'446'0,"0"0"14"0,-3 0 13 0,4 1 3 0,-2-1-5 0,6 2-26 0,-9-4-18 0,9 4-15 16,-4-1-24-16,4 1-29 0,0 0-14 16,-1-3-19-16,1 3-28 0,0 0-19 0,9-5-22 0,-1 4-13 15,3-1-13-15,1 3-21 0,4-5-26 0,4 5-5 16,3-1-21-16,7-2-19 0,5 0-12 0,-1 1-11 15,3 1-14-15,0 1-8 0,-1 1-9 0,4-1-5 16,-4 2-12-16,2-5-8 0,-1 4-3 0,-4-2-40 16,-1 2-17-16,0-3 0 0,-5-2 0 0,-7 2 0 15,-2 0 0-15,-3 1 0 0,-3-2 0 0,-3 0 0 16,-1 1 0-16,-2-3 0 0,-3 3 0 0,-1-2 0 16,-1-1 0-16,-1 4 0 0,-3-8 0 0,0 3 0 15,-5 1 0-15,-2-3 0 0,1 1 0 0,-5-3 0 16,3 3 0-16,-5 2 0 0,0-4 0 0,2 0 0 15,0 3 0-15,3 1-17 0,-1 0-7 0,3 1 12 16,1 0 13-16,0-1 7 0,3 1 6 0,0-1 16 16,1 0-30-16,-1 2 0 0,5 2 0 0,-1-3 0 0,1 3 0 15,0 0 0-15,0 0 0 0,0 0 0 16,0 0 0-16,14 5 0 0,-8-1 0 0,5 1 0 16,-2 0 0-16,2 1 0 0,-2 1 0 0,3 0 0 15,-2 1 0-15,0 0 0 0,3 2 0 0,-2 4 0 0,-3-4 0 16,0-1 0-16,-3 3 0 0,0 0 0 0,-2-1 0 15,1 1 0-15,-4 0 0 0,2 3 0 16,-4-3 0-16,-2-1 0 0,1 1 0 0,-2 0 0 0,-2-1 0 16,0 0 0-16,-2 0 0 0,0-1 0 0,-2 4 0 15,1-5 0-15,0-1 0 0,0 0 0 0,1-2 0 16,-1 1-131-16,2-1-175 0,0-1-64 0,3-1-50 16,0-2-59-16,5-2-72 0,-1 3-438 0,1-3-1072 15,0 0 474-15</inkml:trace>
  <inkml:trace contextRef="#ctx0" brushRef="#br1" timeOffset="-103081.1">27255 13684 60 0,'-1'-8'449'0,"2"-2"7"0,-2 1 9 0,1 1 8 0,-4 2 4 15,4 0-4-15,-4 0-20 0,3 0-18 0,1 0-24 16,-4 3-26-16,1 0-28 0,3 3-31 0,-2-5-30 16,2 5-18-16,0 0 8 0,0 0-24 0,-9 10-21 15,6 1-13-15,-1 0-20 0,-5 4-20 0,2 1-15 0,1 2-16 16,1 6-12-16,1 1-17 0,1 4-10 15,1-5-9-15,1 2-14 0,1 1-36 0,-2-2-59 16,2-5 0-16,0-2 0 0,2 1 0 0,0-1 0 16,-1-1 0-16,-1-5 0 0,2 0 0 0,0-2 0 0,1-2 0 15,-2 2 0-15,-1-5 0 0,0 1 0 0,0-3 0 16,1 2 0-16,1-3 0 0,-2-2 0 16,0 0 0-16,0 0 0 0,9-7 0 0,-7 2 0 15,3-1 0-15,3-4 0 0,-2 0 0 0,5-4 0 0,-1 2 0 16,1 0 0-16,3 0 0 0,-6 2 0 0,2-3 0 15,4 4 0-15,-2 0 0 0,-2 3 0 16,3 0 0-16,-2 2 0 0,2 2 0 0,-1-1 0 0,0 5 0 16,2-1 0-16,-1 2 0 0,1 4 0 0,-3-3 0 15,0 4 0-15,2 4 0 0,-4 1 0 0,-3-3 0 16,4 5 0-16,-6-1 0 0,1 2 0 0,-3-4 0 16,0 1 0-16,-2-1 0 0,-2 0 0 15,0 0 0-15,-3 0 0 0,1-2 0 0,-2 1 0 0,-6-4 0 16,2 3 0-16,-2-5 0 0,-3 2 0 0,-2 1 0 15,-1-3 0-15,-2-2 0 0,0-2 0 0,5 2 0 16,-6-3 0-16,8-2 0 0,2 1 0 0,-1-1 0 16,2 2 0-16,1-2 0 0,4-1 0 0,-3 0 0 15,5 2 0-15,1-3-146 0,0 0-209 0,2 4-79 16,4-7-69-16,3 5-94 0,2-1-429 0,5-2-1112 16,-1 1 492-16</inkml:trace>
  <inkml:trace contextRef="#ctx0" brushRef="#br1" timeOffset="-102581.06">27641 13932 36 0,'-5'-5'495'0,"3"0"-21"0,1 1 6 0,1 4 6 0,-4-4 1 0,4 4-34 0,1-5-35 0,-1 5-39 16,8-3-37-16,0 4-36 0,5-2-27 15,1 0-26-15,-1 2-21 0,6-1-25 0,-1 0-20 16,4 0-17-16,-2 1-15 0,10 3-17 0,-10-4-10 0,2 1-16 16,6-1-14-16,-7 0-13 0,2-1 2 0,-2-3-16 15,-4 1-1-15,2 0-14 0,-5 1-4 0,3-1-1 16,-3-4-5-16,-3 2-10 0,0 1 0 16,-4-1-6-16,2 0-3 0,-4 0-2 0,0-1-3 0,-1 0-3 15,-2 0-4-15,-2 0-5 0,-2 0 1 0,0 0 4 16,-3 0-7-16,2 0-3 0,-4-1 9 0,1 0-3 15,-3 1 13-15,2 0 19 0,0 1 8 0,2 2 14 16,-4-1 18-16,5 0 1 0,-1 0-3 0,3 2-9 16,2 2 6-16,-7-2-6 0,7 2 14 0,0 0 1 15,0 0 1-15,3 10-5 0,2-7-6 0,1 1-77 16,3 2 0-16,3 1 0 0,-1 0 0 0,3 3 0 16,2-2 0-16,-1 2 0 0,0 1 0 0,-6-6 0 15,3 4 0-15,-1-3 0 0,-3 1 0 0,-1 3 0 16,1-4 0-16,-4 5 0 0,0-6 0 0,-4 5 0 15,-3-4 0-15,2 1 0 0,-3 2 0 0,-4-1 0 16,-2 0 0-16,0-1 0 0,-8 1 0 0,4 0 0 16,-4-2 0-16,4 2 0 0,-2 0 0 0,4-3 0 15,2 1 0-15,0 1-119 0,2 0-221 0,2-2-67 0,-1 0-62 16,3 1-63-16,4 1-93 0,4-1-326 16,-1-3-1028-16,2 1 455 0</inkml:trace>
  <inkml:trace contextRef="#ctx0" brushRef="#br1" timeOffset="-102065.08">28435 14014 2 0,'0'0'473'0,"-1"-5"0"0,1 5-16 0,0 0-1 0,0 0 3 0,0 0-4 0,-1-4-19 0,1 4-25 15,0 0-34-15,1-5-21 0,-1 5-31 0,1-3-31 16,3 1-23-16,-3-2-22 0,5 1-22 15,-2-2-9-15,0-1-19 0,1 0-19 0,1-1-15 16,-1-4-24-16,1 0-8 0,2-2-5 0,-3 1-11 0,1-5-1 16,-1 0-14-16,3-2-4 0,-2 1-9 0,3-1-10 15,-4-7 1-15,4-3-11 0,-2 3-3 16,-1-5-3-16,1 5-3 0,1-3-2 0,-3 3 3 0,-1-4 3 16,1 6 1-16,-2 3 6 0,-2 3-23 0,2 2-48 15,-3 1 0-15,-3 4 0 0,6 2 0 0,-6 1 0 16,3 2 0-16,0 1 0 0,0-1 0 0,0 2 0 15,0 4 0-15,-1-5 0 0,1 5 0 0,0 0 0 16,0 0 0-16,0 0 0 0,-6 17 0 0,6-10 0 16,-2 4 0-16,1 5 0 0,-3 0 0 0,2 4 0 15,2-1 0-15,-2 5 0 0,-1 3 0 0,3-3 0 16,0 0 0-16,-3 1 0 0,3 1 0 0,0 0 0 16,0 1 0-16,0 0 0 0,0-2 0 0,0-1 0 15,0-6 0-15,0 3 0 0,0-2 0 0,0-1 0 16,1-1 0-16,-1 0 0 0,2-6 0 0,1 3 0 15,-1-3 0-15,0 0 0 0,3 0 0 0,-1-1 0 16,4-2 0-16,-3-1 0 0,6 1 0 0,1-2 0 16,-2-4 0-16,2 2 0 0,2-3 0 0,-2-1 0 15,3-1 0-15,-3-2 0 0,1 1 0 0,5-4-31 0,-6-1-259 16,4-4-39-16,-2 1-46 0,-7 1-28 16,0-1-44-16,2 2-41 0,-4-3-60 0,-1 0-332 15,1 0-954-15,-5 3 422 0</inkml:trace>
  <inkml:trace contextRef="#ctx0" brushRef="#br1" timeOffset="-101731">28273 13684 152 0,'-3'-2'389'0,"3"2"2"0,-2-5 1 0,2 5 0 15,0 0-11-15,7-8-13 0,0 7-21 0,3-1-15 16,-2 1-23-16,6 0-20 0,4-1-17 0,3 1-21 0,-1 0-17 16,6 0-14-16,1 1-26 0,-4 0-14 0,-4 2-18 15,3 1-14-15,0-1-8 0,-2 1-12 16,1-1-1-16,-1 2-4 0,-2-2-8 0,-4-2-6 16,-1 2-6-16,5-2-1 0,-8 3-3 0,-2-2 2 0,0 1-5 15,0-1-6-15,1-1-4 0,-2 1-8 0,-1-1-7 16,-6 0-8-16,8 0 1 0,-8 0-8 0,6 0-7 15,-6 0-9-15,0 0 0 0,8 3-11 16,-8-3-9-16,6 1-41 0,-3 1-34 0,-3-2-50 16,3 3-55-16,0-2-83 0,-3-1-82 0,0 5-74 0,0-5-92 15,0 0-432-15,-3 7-999 0,3-7 443 0</inkml:trace>
  <inkml:trace contextRef="#ctx0" brushRef="#br1" timeOffset="-77464.16">7261 6790 93 0,'-9'-1'122'15,"9"1"3"-15,-5 1-9 0,5-1-1 16,-8 2 6-16,6 0-8 0,2-2 7 0,0 0-3 0,-8 1-3 16,8-1 1-16,0 0 1 0,0 0-1 15,-6 1-3-15,6-1-3 0,0 0-2 0,0 0-3 0,0 0-3 16,0 0-2-16,-8 0 3 0,8 0-7 15,0 0 3-15,0 0 4 0,0 0-9 0,0 0-2 16,0 0 0-16,0 0-4 0,0 0-4 0,0 0-7 0,0 0-2 16,0 0 7-16,0 0-10 0,0 0-1 0,0 0 2 15,0 0-3-15,0 0-2 0,0 0-4 0,21 1 0 16,-21-1-2-16,14-1-9 0,-2 0-7 0,0 0 3 16,1-1-7-16,3-2-6 0,3 1-1 0,1 1-1 15,3-2-4-15,5 0 7 0,-1-1-1 0,2 0-3 16,-1-1 1-16,1-1 1 0,2 2 2 0,-3-2 4 15,3 1-9-15,-3 0 10 0,6-2-4 0,-2 1 3 16,-1 0-1-16,-2 0-5 0,5 0 3 0,-2 1 1 16,-3-1-1-16,0 2 4 0,1-1 8 0,-3-1-10 15,-2 0 3-15,-3 2 0 0,0 0 4 0,-3 0-5 0,0 1 3 16,1-2-3-16,-1 3-3 0,0-2 1 16,-3 2-3-16,2 0 3 0,-5 1-2 0,0-1 3 15,-3 2-1-15,0-1 4 0,-1-1 1 0,-2 2-1 16,-1 0-1-16,-6 1 5 0,10 0 0 0,-6 0 3 0,-4 0-4 15,5-2-2-15,-5 2-4 0,0 0 0 0,0 0-5 16,0 0-4-16,8-1-3 0,-8 1-5 16,0 0-4-16,0 0-22 0,0 0-36 0,0 0-47 0,0 0-76 15,0 0-83-15,0 0-100 0,0 0-131 0,0 0-285 16,0 0-822-16,0 0 364 0</inkml:trace>
  <inkml:trace contextRef="#ctx0" brushRef="#br1" timeOffset="-75131.28">6939 6296 109 0,'0'0'135'0,"0"0"-8"16,0 0-6-16,-1-5-9 0,1 5-2 0,0 0-2 15,0-7-12-15,0 7-3 0,-1-3 5 0,1 3-9 16,-3-3 4-16,3 3-7 0,0 0-2 16,-1-5-5-16,1 5-3 0,-8-4-5 0,8 4-1 0,-4-1-5 15,4 1-1-15,-5-4-1 0,0 3-5 0,5 1 0 16,-12-1-4-16,7 1-2 0,0-1 2 0,5 1 7 16,-14-1-1-16,9 1 1 0,-4-1-5 0,3 1-2 15,-4-2 1-15,2 2 4 0,-2 2-4 0,-2-1 1 16,3 0-1-16,0-1 3 0,0 1-13 0,0 0 0 15,2 0-3-15,-1 1-6 0,-3 1 0 0,2 2-3 16,-1-2 6-16,-1 0-14 0,5 1 2 0,-2-3-4 16,3 4-4-16,-8 0-2 0,5-1 0 0,2 1-2 15,-2 1-3-15,2 1 0 0,-3-1 2 0,3 3-4 16,-1-2-2-16,0 1 3 0,0-1-4 0,0 2 1 16,1 0 0-16,-1 1 1 0,-2-1 5 0,1-1-3 15,3 3 2-15,0-1 4 0,-3 0 1 0,1 1 2 16,1 0-3-16,1 0 5 0,0 1 3 0,-1-2-3 15,3 1 1-15,0 1 2 0,-1 0 3 0,1-1 4 16,1 1 1-16,-1 0 2 0,3-2-12 0,-1 4 11 16,2-4-4-16,2 0 0 0,-1 1-2 0,1-1 4 15,1 1-12-15,1-2 0 0,1 1 3 0,0 0-6 16,2-3 2-16,0 2-5 0,1-3 2 0,-2 1 0 16,1-1-8-16,1-2 3 0,2 2 18 0,1-4-20 15,-3 2-6-15,2 0 1 0,1-3 1 0,2 0 5 16,-4 0 2-16,2 2-16 0,-2-4 8 0,0 2-1 15,2-1 4-15,-1-3-1 0,-2 3-6 0,-1-1 5 16,4 0-3-16,-4 0-2 0,0 1 6 0,-2-4-3 0,2 0-1 16,-2 2 1-16,-1-1 0 0,1 0-1 0,-1 1-2 15,0-2 5-15,-1 0 4 0,-2 1 6 16,1-2-4-16,-3 0 0 0,1 1 3 0,0 0 1 0,-1-1-4 16,0 0 0-16,0 1 3 0,0-1 18 0,-1 0-18 15,0-1 4-15,-1-1-6 0,0 1 11 0,1-1-3 16,-2 2 10-16,-1-1 1 0,0-1-1 0,2 3-2 15,-3-3-2-15,0 3-4 0,1 0-1 0,-1 0-1 16,-3-2-4-16,4 2 2 0,-2 1-7 0,-1 0 0 16,2-1 0-16,-2 1-4 0,-1 1 13 0,2 0-11 15,-1 0-5-15,-3-1 1 0,1 2-5 0,0 1-2 16,0-1 16-16,-1 1-17 0,2 0 8 0,-1 1-5 16,3-1 6-16,-6 0-4 0,3 2-9 0,4 0-5 15,-9 0 17-15,4 0-21 0,0 0-4 0,1 0-9 16,2 1-7-16,1 0-11 0,-3-1-1 0,0 1-11 15,3 1-12-15,-2-1-8 0,-2 3-25 0,4-2-34 16,0 0-47-16,0 1-41 0,2-1-83 0,-1-1-255 16,0-1-610-16,1 0 271 0</inkml:trace>
  <inkml:trace contextRef="#ctx0" brushRef="#br1" timeOffset="-73530.72">8833 6404 85 0,'0'0'166'16,"0"0"-9"-16,0 0-5 0,0 0-18 0,0 0-6 15,0 0-8-15,0 0-6 0,0 0-3 0,0 0-11 16,0 0 1-16,0 0-12 0,0 0 2 0,0 0-10 15,0 0-1-15,0 0-3 0,0 0-2 0,0 0-8 16,0 0-2-16,0 0-9 0,0 0 1 0,0 0-4 16,-4-8-2-16,4 8-7 0,-4-1-1 0,4 1-5 15,0 0 1-15,-5-3-3 0,5 3-5 0,0 0 0 16,-6-3-3-16,6 3-1 0,0 0 0 0,-8-1 1 16,4 0 0-16,4 1 7 0,0 0 5 0,-5-2 3 15,5 2-2-15,-7-4-2 0,7 4 2 0,0 0-4 16,-7 0-1-16,7 0 3 0,0 0-1 0,0 0-1 15,0 0-4-15,0 0-1 0,0 0-4 0,0 0-2 16,0 0-1-16,0 0 0 0,-4-3-2 0,4 3 1 16,0 0-1-16,0 0 6 0,0 0-2 0,0 0 0 15,0 0 2-15,0 0-1 0,18 0 0 0,-18 0 5 16,9 0-12-16,-5 1 3 0,5 1 0 0,1-2-1 16,0 0 1-16,3-2-6 0,8 2-7 0,-2-1 4 15,0-1-4-15,9 0 0 0,0-1-1 0,3 2-1 0,0-2-2 16,3-1 2-16,-2 0-3 0,0 1 2 15,4-3 13-15,-2 1-18 0,-2 0 2 0,4 1-1 16,-4 1-2-16,-1-1 1 0,-3-1-1 0,-8 3-2 16,2-2-4-16,-2 1 11 0,-3 1 5 0,-2 0 10 0,-2-1 13 15,-3 0 2-15,-2 3 9 0,-2-1 4 0,2 0-1 16,-4 0-7-16,2-1 5 0,-6 2-2 16,0 0-5-16,9-1-5 0,-5 0 1 0,-4 1-15 15,0 0-12-15,8-1-22 0,-8 1-21 0,0 0-31 0,0 0-19 16,5 0-29-16,-5 0-42 0,9 1-51 0,-9-1-48 15,6-1-69-15,-6 1-183 0,0 0-546 0,12 0 242 16</inkml:trace>
  <inkml:trace contextRef="#ctx0" brushRef="#br1" timeOffset="-72798.06">9900 6111 131 0,'0'-5'278'0,"-1"0"-3"0,1 5-13 0,0-6-19 15,0 6-7-15,0 0-16 0,0-3-10 0,0 3-13 16,0 0-18-16,0 0-11 0,0 0-20 0,-3-5-6 16,3 5-10-16,0 0-7 0,0 0-4 0,-7 12-12 15,4-5-6-15,-1 0-1 0,0 2-6 0,-1 1-6 16,0 3-8-16,-1 5-6 0,-1-2-6 0,1 2 1 15,2 1-15-15,-5-1 3 0,4 1-6 0,-2 5-10 16,1-6 13-16,0 0-22 0,1-2 5 0,0 1-7 16,0-2-8-16,1-2 2 0,0-1-4 0,0-2-2 15,4 1-3-15,-2-2 4 0,-1 0 5 0,3-2-14 16,-1-3 2-16,-3 2-12 0,4-1 12 0,0-2-4 0,0 1 1 16,0 0 3-16,0-4-5 0,0 0-1 0,5 5-5 15,-5-5 4-15,5 0 0 0,-5 0-2 16,12-2-6-16,-12 2 4 0,14-3-1 0,-7 2 0 15,2-4 17-15,2 3-18 0,-1-1-8 0,0 2 6 0,0-2-8 16,2 2-2-16,-2-1-4 0,-1 0 7 0,-2-1-11 16,5 3-4-16,-5-1 2 0,-1 1-9 0,4-2 0 15,-5 2 4-15,-5 0-13 0,13-1-4 16,-8 0-8-16,-5 1-7 0,0 0-10 0,9-1-16 0,-9 1-15 16,0 0-15-16,5 0-23 0,-5 0-18 0,0 0-25 15,0 0-20-15,0 0-25 0,0 0-35 0,0 0-178 16,0 0-473-16,0 0 209 0</inkml:trace>
  <inkml:trace contextRef="#ctx0" brushRef="#br1" timeOffset="-72447.45">9982 6291 1 0,'0'-6'285'0,"0"2"-7"0,0 0-6 0,0-2-7 0,3 2-13 16,-3 4-12-16,1-5-17 0,-1 5-13 0,0-7-12 15,0 7-12-15,0 0-12 0,0 0-14 0,0-6-16 16,0 6-16-16,1-4-11 0,-1 4-15 0,0 0 2 16,0 0 1-16,0 0-2 0,0 0 2 0,0 0-11 15,0 0 0-15,4 14-1 0,0-10 0 0,-3-1 3 16,2 4-2-16,-3-1-1 0,1-1-7 0,-2 3 6 0,1 3 2 16,0 0-7-16,-2 2-12 0,2-2-1 15,0 4-1-15,-2 1-8 0,2 2 3 0,0-1-10 16,-5-1-6-16,2 0-2 0,2 0-2 0,-3 3-6 15,3-2-6-15,-2-2-7 0,3 2 2 0,0-2-6 0,-1-4 2 16,2 4-4-16,-2-6-2 0,2 2-1 16,-2 0-14-16,0-3-11 0,1 0-18 0,0-2-16 15,1 0-23-15,0-1-16 0,-1 1-18 0,3-3-34 0,-2 1-18 16,-1-2-36-16,0-2-54 0,4 5-66 0,-4-5-68 16,0 0-264-16,0 0-688 0,0 0 305 0</inkml:trace>
  <inkml:trace contextRef="#ctx0" brushRef="#br1" timeOffset="-65231.2">11743 5411 11 0,'0'0'163'0,"0"0"-2"0,-2-5-7 15,2 5-6-15,0 0-6 0,0 0-6 0,0 0-4 16,2-4-12-16,-2 4 0 0,0 0-8 0,0 0-8 16,0 0-2-16,-2-6-6 0,2 6-4 0,0 0-10 15,0 0-1-15,-3-2-5 0,3 2-6 0,0 0-4 16,-5-2-7-16,5 2-4 0,0 0-6 0,0 0-4 15,0 0-3-15,-10 3-4 0,10-3-3 0,-8-3 0 0,8 3-2 16,0 0-2-16,-9 1-2 0,9-1-3 16,0 0-1-16,0 0 2 0,-9-1 0 0,9 1-1 15,0 0 0-15,-5 1 4 0,5-1-1 0,0 0 0 16,-8 1-1-16,8-1 3 0,0 0 2 0,0 0-3 0,-2 2-1 16,2-2 3-16,0 0-8 0,0 0 0 0,0 0-4 15,0 0 1-15,0 0-4 0,0 0 0 0,0 0 4 16,0 0-3-16,0 0 3 0,0 0-8 15,0 0 3-15,19-1-3 0,-19 1-2 0,10 0 1 0,0-2-3 16,-2 0 8-16,4-1-10 0,1 3-2 0,0 0 1 16,5-2-4-16,-1 0 5 0,3-2-3 0,-2 1-1 15,1 0 1-15,3-1-4 0,6-2 2 0,-10 5 1 16,4-4-3-16,-1 1 2 0,-1 3-1 0,0-3 2 16,1 1-3-16,-1 0 3 0,-1-1-1 0,0 1 5 15,-2 1 8-15,2 0 6 0,-10-2 7 0,4 3 7 16,-3-2-1-16,-1-1 10 0,0 1 12 0,-1 2-8 15,-2-1 3-15,0-1-13 0,-2 1-5 0,-4 2-3 16,11-1-5-16,-11 1-5 0,7-4-16 0,-3 3-22 16,0 0-26-16,-2-3-29 0,2 2-41 0,-4 2-60 15,9-3-73-15,-9 3-286 0,8-2-576 0,-4 1 255 16</inkml:trace>
  <inkml:trace contextRef="#ctx0" brushRef="#br1" timeOffset="-64231.13">11286 5063 100 0,'0'0'240'0,"0"0"-11"0,-8 0-9 0,8 0-7 0,-5-2-7 0,5 2-9 16,0 0-8-16,0 0-4 0,0 0-7 0,-8-1-7 0,8 1-7 15,0 0-5-15,0 0 5 0,-1-3-20 0,1 3-7 16,0 0-5-16,0-5-10 0,0 5-3 15,2-7-10-15,2 2-8 0,0 3-7 0,0-2-1 16,1 1-15-16,0-1 10 0,3 0-12 0,-2-1-11 0,1 2-4 16,0-3-10-16,3 3-5 0,-1 0-4 0,-2 2 1 15,2-2-5-15,-2 2 7 0,0 0-22 16,1 1-6-16,-8 0 0 0,16 2 8 0,-11 2-10 16,2 0-10-16,-2 2 0 0,0 2-4 0,-1-1-9 0,-2 0 16 15,-1 3-17-15,-1 1-5 0,-1 0 6 0,-1-2 3 16,0 3 5-16,-5-1-10 0,4-1-4 0,-5 1 6 15,3-3 2-15,-1 0 6 0,-3-1 1 0,1 3-3 16,2-4-3-16,-2 1 3 0,1-2 2 0,2-2-6 16,-2 0 6-16,5 2 10 0,-2-5-4 0,0 2-4 15,4-2 3-15,0 0-3 0,0 0 1 0,0 0 0 16,0 0-8-16,0 0 2 0,0 0 2 0,0 0 3 16,4-12-1-16,1 10-1 0,-1-2 0 0,1 2-5 15,0-3-1-15,2 3 3 0,0-1 5 0,-1 1-2 16,1-1-7-16,4 1 4 0,-2 2 5 0,-2 0-4 15,-1 0-1-15,5 3 1 0,-3 0 3 0,-3-1-3 16,4 1-2-16,1 4 4 0,-2-1 15 0,1 0-25 16,-5 2 3-16,2-1 7 0,-2 1-2 0,1 0 0 15,-2 0-5-15,-2 1 4 0,3 1 1 0,-3-1 4 16,-2 0 1-16,1 0 11 0,-4 3-14 0,0-4 8 16,-1 3 8-16,-3 0 5 0,1-2-1 0,-2 0 5 15,-3-3 9-15,2 2 6 0,-8 1 3 0,4-2 8 16,-3 0 7-16,5-4-8 0,-6-2-5 0,4 2-6 15,5-2 0-15,-3-1-4 0,-3-1-11 0,6-1 1 16,0 1-25-16,0-1-29 0,4-2-39 0,0 0-55 16,0 1-58-16,1-2-84 0,4 0-85 0,-3 0-295 15,7-2-699-15,0 0 309 0</inkml:trace>
  <inkml:trace contextRef="#ctx0" brushRef="#br1" timeOffset="-63497.06">12394 5340 104 0,'0'0'313'0,"0"0"-12"0,0 0-12 0,0 0-13 0,0 0-17 16,0 0-23-16,-2-4-7 0,2 4-19 0,0 0-17 15,0 0-12-15,-1-4-7 0,1 4-19 0,0 0-10 16,0 0-2-16,3-5-9 0,-3 5-8 0,7 0-13 15,-7 0-6-15,7-2-5 0,-2 1-12 0,1-1-11 16,6 1-9-16,-5-2-5 0,4-1-1 0,4 1-5 16,2 1-5-16,0 0-8 0,5-2-5 0,5-2-4 15,0 0-3-15,-7 5-7 0,10-4-3 0,-2-3-3 16,-2 6 1-16,-5-1-5 0,-1 2 1 0,2-2-6 16,-4-1 4-16,1 1-1 0,-6 2-3 0,1-3-2 15,0 4 1-15,-2-3 3 0,-2 0-3 0,-1 1-2 16,0 2-1-16,-4-4 3 0,1 3-4 0,-2-1-3 0,-4 2 0 15,9-3 1-15,-9 3 0 0,4-1-12 0,-4 1-22 16,5-1-24-16,-5 1-35 0,0 0-45 0,5-2-41 16,-5 2-60-16,3-3-56 0,-3 3-328 0,0 0-669 15,4-3 296-15</inkml:trace>
  <inkml:trace contextRef="#ctx0" brushRef="#br1" timeOffset="-62698.26">13148 4993 16 0,'-3'-3'265'0,"3"3"-14"0,-4-3-15 0,4 3-16 0,0 0-15 0,0-5-11 16,0 5-17-16,-2-5-13 0,2 1-9 0,0 4-6 15,2-4-11-15,-1-2-2 0,-1 6-15 0,4-6-6 16,0 4-4-16,-3-2-9 0,3-1-4 0,0 2-9 15,0-1-7-15,2 1-6 0,-1-2-7 0,1 1-6 16,0 1 0-16,0-1-16 0,3 2-3 0,-1-2-1 16,-3 0-6-16,3 3-9 0,3-1 0 0,-3 2-8 15,0-1 9-15,-2 0-8 0,3 1-4 0,0 0 0 16,-3 1-3-16,1 0-7 0,0 1 3 0,0 0 1 16,-2 3-1-16,1-1 0 0,1 0-2 0,-2 0-6 15,-3 1-1-15,2 1 5 0,-3 0-3 0,-1 3-3 16,2-3 3-16,-4 4 2 0,1 1 1 0,-3-2-1 15,0 1-2-15,-1 0-2 0,0 2 1 0,0-1 1 16,-1 4-2-16,-1-5 0 0,-2 0-2 0,0 3 7 16,3-2-5-16,-2 0 4 0,-3-1-2 0,1 4 4 15,2-5 1-15,-1-2 0 0,0 3 4 0,4-4-12 16,0 1 11-16,-3-1-4 0,4-1 4 0,2-1-4 16,-2 0 1-16,0 1-4 0,2-3 2 0,-1 2 0 15,-1-1 0-15,2-1-4 0,2-2 8 0,0 0-1 0,-2 5 8 16,2-5 6-16,0 0 1 0,0 0 2 15,0 0-2-15,0 0 4 0,0 0-1 0,0 0-7 16,0 0 9-16,0 0 1 0,14-6 12 0,-7 5-23 16,-7 1 4-16,11-5 2 0,-6 2-7 0,3 1-4 0,1-1 5 15,4 0-3-15,-3-1-2 0,4 1 12 0,-2 0-27 16,3 0 5-16,4-3 2 0,0 1-3 16,-3 1 0-16,-2 2-3 0,2-4-3 0,3 2 17 15,-7 2-8-15,2 1 0 0,-1-2-1 0,-3 1-5 16,3 1 3-16,-7-3 11 0,4 3 3 0,-3 0 16 0,-1 0 10 15,-6 1 8-15,5-2 9 0,-5 2 0 0,7-1 0 16,-7 1 0-16,6-1-5 0,-6 1-4 16,0 0-13-16,5 0 3 0,-5 0-8 0,0 0-14 15,0 0-18-15,0 0-24 0,0 0-41 0,0 0-40 0,6-1-51 16,-6 1-67-16,0 0-80 0,0 0-105 0,0 0-218 16,0 0-675-16,0 0 299 0</inkml:trace>
  <inkml:trace contextRef="#ctx0" brushRef="#br1" timeOffset="-61114.23">13651 2323 2 0,'-9'2'186'15,"9"-2"-3"-15,0 0-5 0,-4-2-7 0,4 2-3 16,0 0-7-16,0 0-1 0,0 0-9 0,0 0-5 16,0 0-3-16,0 0-6 0,0 0-3 0,-9 0-5 15,9 0-7-15,0 0-4 0,0 0-10 0,0 0-3 0,-5 3-9 16,5-3-10-16,0 0 0 0,0 0-14 0,0 0-9 16,0 0-9-16,0 0-1 0,0 0-6 15,0 0 2-15,0 0-14 0,26-5 0 0,-21 5-4 16,8-2-5-16,-3 2-1 0,6-4-5 0,0 3-2 15,3-3-5-15,2 1 1 0,5 2-6 0,-4-2 9 16,6-1-3-16,3 0-6 0,-2-2 2 0,1 1-5 16,-1 0 0-16,-1 0 4 0,1 1-5 0,-2 0 4 15,0-3-4-15,3 2 0 0,-10 2-2 0,7-5 6 16,-7 3 3-16,-2 1 5 0,1 1 10 0,-2 1 5 16,2 1 1-16,-6-4 15 0,-2 1 2 0,1-1 7 15,-2 3 8-15,3 0 7 0,-8-2-10 0,0 1 15 16,3 1 2-16,-2 0-1 0,-2 1-4 0,-4 1-1 15,5-3 0-15,-5 3-11 0,0 0-10 0,7-1-11 16,-7 1-5-16,0 0-6 0,0 0-23 0,0 0-24 16,5-2-36-16,-5 2-35 0,0 0-50 0,0 0-80 15,0 0-102-15,0 0-301 0,0 0-672 0,0 0 298 0</inkml:trace>
  <inkml:trace contextRef="#ctx0" brushRef="#br1" timeOffset="-60048.32">13398 2139 145 0,'0'0'229'0,"0"-7"-10"0,0 7-14 15,0-3-12-15,0 3-8 0,-2-8-7 0,0 7-7 16,2-4-7-16,0 5-10 0,0-9-5 0,0 5-7 16,-4-1-7-16,3-3-14 0,-2 1-5 0,2 0-15 15,-8-2-2-15,3 1-8 0,-2 0-11 0,-1 1-7 16,-1-2-10-16,0 3-3 0,-2-1 29 0,0 2-13 16,-1 2-1-16,-1-1-10 0,1 2-11 0,-2 1-1 15,-2 1-8-15,3 0-6 0,1 1-8 0,-5 2 7 16,6 1-9-16,1 2 6 0,-1-2-13 0,3 2-6 15,2-2 2-15,-2 1-3 0,4 2-3 0,-1-1-1 16,1 2-3-16,2-1 3 0,0 1 3 0,1-2-10 16,-1 0 0-16,3 1 6 0,0 1 3 0,2 2-6 15,-2-2-4-15,1-1 12 0,0 0-7 0,-1-2-6 16,3 5 1-16,-2-2 4 0,2 1-4 0,-1-1 7 16,2-4-6-16,1 2 3 0,-2-1-9 0,4 2-7 15,-2-2 13-15,3 3 2 0,-1-5-1 0,-1-1-1 16,2 2 2-16,1 1-3 0,1-1 1 0,1 0-8 15,-2 2 1-15,3-1-3 0,-2 0 12 0,-1 0-3 16,1 0-4-16,0 2 0 0,1-1 5 0,-4-3-4 16,0 1 4-16,1 3-1 0,0-2-2 0,0 3 1 15,-3-3 0-15,-1 3-5 0,0-2 5 16,-2 1 1-16,-2-2-4 0,1 2 5 0,1 0-2 0,-4 0-1 16,2-3 5-16,-2 4-1 0,-1-2 13 0,-2 0 7 15,2 0-13-15,-3-1 1 0,0-1 7 0,1 2-5 16,-5-2 13-16,3 0-10 0,-3 0 7 0,5-1-3 15,-4 0-2-15,0-2 5 0,0 2-5 0,9-3-9 16,-15 0 4-16,15 0 0 0,-12-3-1 16,6 0-4-16,-2 0-2 0,3 0-4 0,0 0 3 15,1-3-5-15,-1-3 0 0,1 0 6 0,2-1-1 0,0 2-3 16,2-8 4-16,0 5-2 0,2-2 8 0,0 1 3 16,-1-5 5-16,3 6-7 0,1-3 14 15,-1 1-2-15,1 4-6 0,3-2 3 0,-3 0 1 16,0 2 5-16,2 0 11 0,-1 1-12 0,0 0 7 15,2 1 0-15,-3 1-11 0,3-1 4 0,-3 3-9 16,1-2 2-16,-1 2-6 0,2-1 5 0,-2 2-4 0,0-2 1 16,0 3-5-16,1-2-2 0,-2 1-3 0,0 0 2 15,1-2-1-15,1 2 2 0,-6 3-10 0,5-1 4 16,-5 1-1-16,6-6-2 0,-6 6-2 16,0 0-8-16,0 0-16 0,0 0-23 0,6-4-45 15,-6 4-58-15,0 0-50 0,0 0-74 0,0 0-112 0,0 0-246 16,0 0-683-16,0 0 302 0</inkml:trace>
  <inkml:trace contextRef="#ctx0" brushRef="#br1" timeOffset="-58981.03">15810 2670 37 0,'0'0'225'0,"0"0"-16"0,-7-1-20 15,7 1-16-15,0 0-17 0,0 0-11 0,0 0-15 0,0 0-12 16,0 0-9-16,0 0-9 0,0 0-2 16,0 0-8-16,0 0 0 0,0 0-1 0,0 0 0 15,0 0-3-15,0 0-2 0,0 0-3 0,0 0-3 16,0 0 1-16,0 0-4 0,0 0-1 0,0 0 4 16,0 0-10-16,0 0-5 0,0 0-4 0,0 0-3 15,0 0-8-15,0 0-3 0,13-7-7 0,-13 7-3 0,8-1-2 16,-6-1-1-16,-2 2-1 0,12-2 0 15,-7 0-9-15,5 1 5 0,-1 1 2 0,3-3-5 16,0 2-1-16,5-1 5 0,-3 0-7 0,4 1 2 16,2-1-3-16,-1 0 3 0,2-1 2 0,2 1 0 15,0-1 7-15,4 0-2 0,0-1 12 0,1 2-2 0,-9-2 4 16,3 2 14-16,-1-2 1 0,-1-1 7 16,1 3-1-16,1 0 12 0,-5-1 6 0,-3 2 8 15,-2-5 5-15,-1 5-7 0,-4 1 5 0,0-2 11 16,-2 2-9-16,0-1 4 0,-5 1-10 0,8 0-10 15,-8 0-6-15,0 0-8 0,10-1-9 0,-10 1-7 16,0 0-17-16,6 0-27 0,-6 0-42 0,0 0-49 16,0 0-59-16,5-2-64 0,-5 2-86 0,0 0-88 15,0 0-300-15,0 0-737 0,2-4 327 0</inkml:trace>
  <inkml:trace contextRef="#ctx0" brushRef="#br1" timeOffset="-57965.04">16750 2444 81 0,'0'0'196'0,"0"0"-6"0,0 0-7 0,0 0-12 16,0 0-8-16,0 0-10 0,0 0-4 0,0 0-8 15,0 0-3-15,0 0-8 0,0 0-3 0,-7-3-9 16,7 3 2-16,0 0-18 0,0 0 2 0,-12 0-6 16,12 0 1-16,0 0 3 0,-11 3 2 0,4 2-4 15,2-4-1-15,-4 2 1 0,0 1 3 0,0 2-1 16,-1 0 3-16,2-1-5 0,-1 4-1 0,-1-3 0 0,1 3-12 16,2-1-4-16,0 5 3 0,-2-3-6 15,4-1-10-15,1 1-3 0,0 1-14 0,2-1 3 16,-2-1-10-16,3 1-3 0,-1 0-1 0,4-1 13 15,-2 2-14-15,1-2-9 0,2 1-3 0,0 1-5 16,0-2 0-16,2 0 9 0,-2-1-12 0,4 2-4 16,-3-3-11-16,0 1 7 0,2-1 0 0,0 0 1 15,0-3-10-15,0 1 14 0,-1-2-6 0,4 3-1 16,0-2 1-16,0-2-3 0,-1-1 2 0,2-1-7 16,2 2 9-16,-3-2-16 0,1 0-3 15,1 0 14-15,-3-1-2 0,1 1 3 0,-1-1 22 0,0 1 3 16,4-4 7-16,-2 1 5 0,0 0 1 0,-3-1 2 15,1 2 11-15,1-5 0 0,-2 4 2 0,-2-2 4 16,3 1 0-16,-3-1 1 0,-1-1-4 0,6-1-3 16,-5 0-1-16,0-1-3 0,3 1 1 0,-4-2 0 15,1 0-5-15,0 0-3 0,-4-1-3 0,3 1-4 16,-1-1-6-16,-2 2-1 0,2-3 3 0,-2 3-3 0,0-2-1 16,-1 0 3-16,0 3-4 0,0-1 4 15,0 0-3-15,-1 2 1 0,0-1-2 0,-2 1-5 16,-1 0-3-16,0 0-1 0,2 0-2 0,-5 0-2 15,1 1-2-15,2 0-2 0,-9 1-6 0,3 0 0 16,0 1-7-16,0 1-17 0,-2-1-19 0,2 1-12 16,-2 1-26-16,0 0-28 0,2-1-46 0,-1 0-49 15,0 2-54-15,1-3-56 0,-1 2-65 0,4-2-87 16,-1 2-290-16,2-2-808 0,-1-2 357 0</inkml:trace>
  <inkml:trace contextRef="#ctx0" brushRef="#br1" timeOffset="-55181.28">19781 4561 39 0,'0'0'206'0,"0"0"-12"0,0 0-17 0,0 0-6 16,0 0-8-16,-11 0-6 0,11 0-3 0,0 0-5 15,0 0-5-15,0 0-4 0,0 0-7 0,0 0-1 16,0 0-8-16,0 0-4 0,0 0-4 0,0 0-5 16,0 0-2-16,-8 0-5 0,8 0-9 0,0 0-6 15,0 0-5-15,0 0-6 0,0 0-4 0,0 0 0 16,0 0 7-16,0 0-13 0,0 0-3 0,0 0 2 15,0 0-11-15,19 3-8 0,-19-3 0 0,10 1-12 16,-3-1 22-16,0 0-23 0,0 0-4 0,7 0-2 16,4 0 0-16,0-3-8 0,3 2 0 0,8-4-2 15,-2 3 0-15,1 0-2 0,0-3-8 0,3-1 6 16,0-3-5-16,-1 7-1 0,2-4 3 0,-4 2-3 16,2 1 0-16,-2-3 8 0,-8 4-8 0,-2-4 2 15,3 4 17-15,-2-1 6 0,-5 1 9 0,-4 0 0 16,3 0 11-16,-3-1 5 0,-5 2 4 0,4-1 12 15,-4 1-7-15,-5 1-3 0,9 0-4 0,-5-1-2 0,-4 1-7 16,0 0-5-16,0 0-10 0,8 0-2 16,-8 0-2-16,0 0-4 0,0 0-9 0,7-1 0 15,-7 1-16-15,0 0-4 0,0 0-3 0,0 0-4 0,9 1-6 16,-9-1-24-16,3 2 4 0,-3-2-24 0,0 0-21 16,5 3-28-16,-5-3-31 0,0 0-49 0,4 3-69 15,-4-3-94-15,0 0-262 0,0 0-661 0,0 0 293 16</inkml:trace>
  <inkml:trace contextRef="#ctx0" brushRef="#br1" timeOffset="-49247.36">22335 8568 14 0,'-4'-6'436'16,"3"1"12"-16,1 1 19 0,-4 0 5 0,4 0-8 0,0 4-18 16,-5-6-30-16,5 2-32 0,0 1-29 0,0 3-25 15,0-5-19-15,0 5-14 0,0 0-23 0,0 0-4 16,0 0-21-16,8 10-9 0,-7-5-20 0,3 0-7 16,-3 5-8-16,3 0-23 0,1 2-9 0,-4 0-9 15,3 1-15-15,0 4-9 0,-1 1-12 0,-1-3-4 16,3 0-11-16,-2-2-9 0,2-2-3 0,1 0 2 15,-1-2-6-15,4 1 0 0,-1-4-92 0,3-3-5 16,2 0 0-16,5-3 0 0,3-4 0 0,6-3 0 16,-1-3 0-16,5-5 0 0,-3-3 0 0,3-2 0 0,-3 0 0 15,3-3 0-15,8-10 0 0,1 2 0 0,-13 4 0 16,7-7 0-16,-8 11 0 0,1-2 0 16,-4 4 0-16,0-2 0 0,-7 5 0 0,-1 5 0 0,-2 1 0 15,-4 3 0-15,1 2 0 0,-6 0 0 0,4 3 0 16,-4-2 0-16,0 4 0 0,2-1 0 0,-5 0 0 15,3 1 0-15,-4 2 0 0,0 0 0 0,8-1 0 16,-8 1 0-16,6 4 0 0,-3 1 0 0,2-2 0 16,0 2-217-16,-1 2-426 0,0-2-580 0,2 1-1322 15,1 2 584-15</inkml:trace>
  <inkml:trace contextRef="#ctx0" brushRef="#br1" timeOffset="-44848.23">3753 14555 57 0,'-32'4'142'0,"0"1"-16"16,0 0 2-16,1 1-20 0,3 3-2 0,2 2-19 15,5-2-6-15,4 1 7 0,3 0-6 0,2-1-9 16,4 1-4-16,0-2-5 0,6 5-10 0,1-2 2 15,3 4 3-15,3 0-6 0,4 2-8 0,4 4-4 16,6-2-7-16,0 4-11 0,3-1-3 0,3 1-13 16,1 2-22-16,-3 0-19 0,3 1-16 0,-2-1-14 15,1 1-20-15,-3-1-26 0,-6-2-98 0,1 1-225 16,-4-2 100-16</inkml:trace>
  <inkml:trace contextRef="#ctx0" brushRef="#br1" timeOffset="-44730.83">3603 15237 81 0,'-34'-2'207'0,"1"-3"-22"15,-1-2-19-15,1-3-10 0,4 2-17 0,-1-5-11 16,4 1-8-16,3-5-18 0,7 4-22 0,1-2-23 16,5 1-29-16,2 0-29 0,4 2-24 0,2 1-32 15,4-1-22-15,6 2-35 0,-2 4-82 0,5-1-212 16,2 2 94-16</inkml:trace>
  <inkml:trace contextRef="#ctx0" brushRef="#br1" timeOffset="-44497.76">4521 15052 195 0,'28'-7'197'0,"3"3"-22"0,2 0-18 15,4-3-30-15,14 0-31 0,-14 3-31 0,21-4-32 16,-7 2-31-16,-10 1-23 0,10-1-26 0,-10 2-36 16,-4 0-67-16,-3-3-162 0,0 4 72 0</inkml:trace>
  <inkml:trace contextRef="#ctx0" brushRef="#br1" timeOffset="-44297.86">5099 14905 66 0,'-30'-3'212'0,"9"1"-3"0,-1 1-7 16,5-3-10-16,2 4-9 0,6 0-11 0,1 0-16 15,6 4-11-15,-3-2-8 0,5-2-9 0,0 0-13 16,10 7-13-16,-1-2-8 0,1 0-8 0,4 0-12 16,4 2-5-16,1 0-8 0,2 0-8 0,-3 3-4 15,1-2-12-15,-4 1-2 0,2 2-7 0,-7-3-4 16,-4 2-1-16,3 1-3 0,-8-1-3 0,-1 1 0 16,-1 0-3-16,-4 4-3 0,-5-1 0 0,-2 0-19 15,-2 0-23-15,-2-3-32 0,-3 7-43 0,4-4-49 16,0-1-80-16,1-4-123 0,3 0-387 0,2-2 172 15</inkml:trace>
  <inkml:trace contextRef="#ctx0" brushRef="#br1" timeOffset="-43865.3">6147 14822 24 0,'-18'-10'232'16,"-3"2"-14"-16,2 1-11 0,0 2-21 0,-4 4-14 16,2 2-18-16,1 4-13 0,1-1-12 0,-3 12-13 15,-2 3-13-15,2 3-7 0,2 2-10 0,1 5-8 16,2 3-13-16,4-2-6 0,0 0-11 0,7-3-5 15,1-2-10-15,2-5-4 0,6-1-2 0,2 0-2 16,4-2-4-16,0-3 0 0,4-1-3 0,2-5 1 16,0-1-4-16,3-4-4 0,-4-3 1 0,4-1-6 15,0-1 3-15,-3-4-2 0,2-1-2 0,-3-4-2 16,0 1 4-16,3-2 3 0,-7-2-3 0,3-1 5 16,-4 0 0-16,-3-2 4 0,3-3 0 0,-4 5 3 15,-2-2 3-15,1 7 8 0,-2-2-3 0,-1 6-2 16,-1-1-1-16,2 2-4 0,-2 5 1 0,0 0-4 15,0 0-3-15,0 0-1 0,6 18-6 0,-3-11-13 0,3 6-14 16,2 1-16-16,1 1-31 0,1 1-30 16,5-2-27-16,4 4-31 0,4-4-33 0,-3-4-153 15,0 1-370-15,3-1 165 0</inkml:trace>
  <inkml:trace contextRef="#ctx0" brushRef="#br1" timeOffset="-43464.87">8033 15212 97 0,'3'-3'164'0,"-1"1"-9"0,-2 2-17 0,9-2-14 0,-5 1-13 0,3-1-13 0,4 1-4 16,-2 1-16-16,5-3-2 0,-3 2-10 0,8-2-8 0,-1 4-22 15,9-3-46-15,8-1-31 0,-2 0-49 0,-1 2-103 16,7-3-208-16,-3 2 93 0</inkml:trace>
  <inkml:trace contextRef="#ctx0" brushRef="#br1" timeOffset="-43164.22">10449 15008 232 0,'2'-3'336'0,"-2"3"-35"0,3-2-35 15,-2-1-41-15,-1 3-49 0,4-4-70 0,-4 4-85 16,1-3-90-16,-1 3-197 0,0 0-288 0,5-3 127 15</inkml:trace>
  <inkml:trace contextRef="#ctx0" brushRef="#br1" timeOffset="-38565.07">22260 8468 441 0,'-5'-2'470'0,"-2"1"8"15,7 1 8-15,-5-1-20 0,5 1-25 0,0 0-33 0,-11 3-31 16,7 2-28-16,2 1-34 0,2 4-23 16,2-1-17-16,0 3-27 0,2-3-10 0,1 4-27 15,2 1-19-15,4 1-18 0,-2-2 13 0,0 1-9 0,3-1-16 16,-5 2-7-16,6-3-8 0,-3-4-7 0,-1 2-2 16,0-4-7-16,4 1-1 0,-3-1 5 0,2-3 9 15,0-2 1-15,0-2 4 0,2-2 3 0,3-2-1 16,0-4-65-16,4-7-86 0,-2 4 0 0,4-7 0 15,1-1 0-15,2 0 0 0,0-4 0 0,2-1 0 16,8-11 0-16,-1 0 0 0,-8 11 0 0,1 2 0 16,0 0 0-16,-1 2 0 0,4 2 0 0,-4 2 0 15,-1 0 0-15,-9 7 0 0,2 1 0 0,-5 1 0 16,-1 3 0-16,-7 1 0 0,2 1 0 0,1 2 0 16,-9 1 0-16,10 3-51 0,-3-1-465 0,-5 1-128 15,6 1-520-15,-2 1-1260 0,-2 1 558 0</inkml:trace>
  <inkml:trace contextRef="#ctx0" brushRef="#br1" timeOffset="-37465.32">30339 8818 246 0,'-13'-15'248'0,"3"2"-10"16,0-1-12-16,-3-1-14 0,-3 2-11 0,2 1-12 16,-3 0-12-16,-1 1-16 0,-1 4-11 0,-3 0-8 15,-6-2 2-15,0 6-16 0,-3-1-11 0,3 6-5 16,-4 1-4-16,-3 1-7 0,-1 1 3 0,-3 3-14 16,-8 8-3-16,-2-4-13 0,12 2-2 0,-1-1-1 15,2-1-1-15,-10 11-16 0,9-6 14 0,-4 6-19 16,7-3-1-16,4 0-3 0,1 2-9 0,1-1 3 15,1 8-1-15,0-4-1 0,4 6 4 0,5-2-5 16,-5 14 1-16,5 0 1 0,8-11-9 0,4 2 2 16,3 2-9-16,5 0 0 0,4 11 2 0,4-2 3 15,2-12-10-15,8 11 3 0,-2-13 1 0,12 10-3 16,-2-2-3-16,-3-12-1 0,2-1 2 0,1 0-6 16,13 2-1-16,-9-9 5 0,2 0-3 0,16 0-1 0,-15-8 1 15,2 1-5-15,11 0-1 0,-12-4 3 16,1 0-1-16,-1-4 1 0,2-1-2 0,-1-2-1 15,0-2-5-15,-1 1 6 0,0-4 2 0,5 0-5 16,-4-3-3-16,-1-1-1 0,-3-4 8 0,2-1-1 0,0-3-2 16,2-2 1-16,-5-1-5 0,13-7 1 0,-3-2 3 15,-10 5-2-15,6-10-1 0,-2-1-4 0,-10 7 10 16,7-10-8-16,-4-2 7 0,-9 7 0 0,1 2-8 16,0-14 7-16,-4 12-4 0,-5-1 5 0,-2 1-5 15,2-2-2-15,-6-1 3 0,-2 3 10 0,-3 2-9 16,-3 0 10-16,-1 1-3 0,-2 2 9 0,-8 1-2 15,-1-2-3-15,-1 6 0 0,-9-4-3 0,-2 2-8 16,-15-5-3-16,7 9-14 0,-11 0-13 0,-5 0-23 16,-3 2-27-16,-2 4-29 0,-3 2-34 0,-3 5-37 15,1 1-32-15,1 2-46 0,4-2-44 0,1 6-244 16,16-1-587-16,3 1 259 0</inkml:trace>
  <inkml:trace contextRef="#ctx0" brushRef="#br1" timeOffset="-35448.9">21832 10630 227 0,'-2'-4'378'0,"2"4"-21"15,-2-3-14-15,2 3-10 0,-3-5-16 0,3 5-13 16,0 0-11-16,0 0-22 0,0 0-21 0,-4 14-21 15,4-7-13-15,0 3-15 0,0 1-6 0,0 0-13 0,0 5-7 16,0-3-12-16,2 2-10 0,0-1-5 16,-1-2-4-16,1-4-3 0,0 2 5 0,-2-2-1 0,4-2 8 15,0-1 6-15,1-1 1 0,-1-1 5 16,4-4 1-16,1 1-1 0,3-5-13 0,9-3 3 0,-2-3-16 16,4-6 19-16,5 3-23 0,0-5-13 0,4 1-2 15,-2-4-20-15,0 2-10 0,12-11-5 0,-13 10-15 16,1 1 0-16,0-6-9 0,-1 4-4 0,-1 3-6 15,-4 1-9-15,-1 3 1 0,-6 5-12 0,0 0 1 16,-7 3 2-16,1 2-10 0,-6-1-3 0,2 3 9 16,-2 1-23-16,0-3-23 0,-1 4-22 0,-4 1-34 15,9-1-38-15,-9 1-45 0,8 2-47 0,-7 1-65 16,3 1-68-16,1 2-64 0,-1-1-82 0,3 1-112 16,-2 0-314-16,3 0-982 0,-3-1 434 0</inkml:trace>
  <inkml:trace contextRef="#ctx0" brushRef="#br1" timeOffset="-7930.41">20350 3917 77 0,'3'-5'265'0,"-2"0"-15"16,-1-1-14-16,4 4-11 0,-3-5-17 0,3 0 0 15,-4 3-13-15,3 0-11 0,-2-3 7 0,-1 1-12 16,3 2-7-16,0-3 5 0,-3 1-7 0,3-1-4 16,-3 1-9-16,1-1-2 0,-1-1 0 0,0 1-10 15,3 0-4-15,-6 0-4 0,3 0-11 0,0-1-9 0,-4 2-11 16,1-3-11-16,0 3-8 0,-1 0-3 15,-1-1-5-15,0 1-11 0,-3-3 0 0,2 7-8 0,0-2-7 16,-3-2-15-16,0 1 2 0,-1 3-3 0,-1 1 0 16,3 0-6-16,-3 0 0 0,1 1-8 0,3 0-3 15,-5 2-4-15,1 1-4 0,1-2 7 16,-1 4-4-16,0 0-2 0,1 0 2 0,0 2-7 0,1-1 3 16,3 1-6-16,-1 0 3 0,0 1-3 0,0 0 0 15,2-1 2-15,5 2-7 0,-4-1 6 0,3-1 1 16,-3 0-4-16,4 2 0 0,0 0 1 0,1 0 7 15,3-3 1-15,-1 2-3 0,3 1 3 0,1-2-2 16,-1 3-4-16,-1-6 3 0,4 3-2 0,0 1-1 16,1-3-1-16,2 0 1 0,-2 2-8 0,0-3 9 15,0 1-1-15,2 0-1 0,-1-1-2 0,1 0 1 16,4 2-4-16,-5-1-1 0,0 0 5 0,1-1-1 16,-2 0 0-16,-1 1 2 0,1 0-5 0,-1 0 2 15,-1 1 1-15,-1-3-1 0,1 5-4 0,-3-6 5 16,2 4 4-16,-5-2-9 0,2 3 6 0,-1-3-2 15,-1 5-1-15,1-3 0 0,-2 2 6 0,-1-1 5 16,-1 1-10-16,-2 0 1 0,-2-2 0 0,-1 2 1 16,-1 1-3-16,2-1-1 0,-3 1 2 0,1-2 4 15,-2-1-1-15,-1 1-1 0,2-2 0 0,0 0 5 0,-3 0 1 16,6-3 10-16,-3 0 0 0,-2 0 0 16,3-2 5-16,7 0-1 0,-12-3-1 0,5 1-3 15,2-1-6-15,0-3 5 0,1-2 1 0,1-1-4 16,0-1-4-16,0-1 0 0,2-1-1 0,1-5-3 0,1 4-2 15,4-1-1-15,-1-2 7 0,-3 3-2 0,5 1-1 16,0-3-8-16,5 2 8 0,-6-1-2 16,1 2-2-16,0 2 3 0,-1-1-1 0,5 3-3 15,-5 0-3-15,3-1 0 0,1 1 0 0,-4 0-1 0,2 2 0 16,0-2-10-16,-2 5-26 0,3-5-26 0,1 5-23 16,-4-1-24-16,0 1-33 0,-1 1-26 0,1 0-23 15,-5 2-37-15,4-5-53 0,1 1-65 0,-5 4-333 16,0 0-735-16,4-5 326 0</inkml:trace>
  <inkml:trace contextRef="#ctx0" brushRef="#br1" timeOffset="-6463.95">21497 4585 182 0,'0'0'260'0,"0"0"-11"16,-4 1-18-16,4-1-10 0,0 0-24 0,0 0-10 15,0 0-11-15,0 0 10 0,0 0-15 16,0 0-3-16,0 0-6 0,13 2-3 0,-13-2 3 0,10 0-3 15,-10 0 0-15,11 1-6 0,-5-2-2 0,1 1-6 16,6-2-5-16,-1 1-8 0,1 0 6 0,6 0-13 16,-2 0-11-16,5-1 2 0,-3 1-9 0,4 0-10 15,-1 0-3-15,7-3-14 0,1 4-2 0,-1-3-13 16,-1 0 0-16,1 1-12 0,-3-1-12 0,4 0 6 16,-2 1-6-16,0-1 2 0,-3-8-4 0,-3 9 0 15,-1-2 1-15,-4-1 9 0,0 4 6 0,-3 0-6 16,-4 1 6-16,2-1 8 0,-6 0 10 0,2 1 8 15,-3-1 6-15,-5 1 4 0,9 1-2 0,-9-1-2 16,6-1-8-16,-6 1-5 0,4-4-8 0,-4 4-2 16,0 0-11-16,7-2-7 0,-7 2-26 0,0 0-35 15,0 0-36-15,0 0-50 0,0 0-63 0,0 0-67 16,0 0-62-16,0 0-92 0,0 0-99 0,0 0-288 16,0 0-836-16,0 0 370 0</inkml:trace>
  <inkml:trace contextRef="#ctx0" brushRef="#br1" timeOffset="-5214.99">22653 4463 117 0,'0'0'260'0,"0"0"-15"16,0 0-13-16,0 0-20 0,0 0-15 0,3 2-14 0,-3-2-5 15,0 0-9-15,0 0-10 0,0 0-1 16,0 0-2-16,0 0-1 0,0 0-3 0,0 0 3 0,0 0-2 15,0 0-1-15,0 0-8 0,0 0 4 0,0 0-3 16,0 0-14-16,0 0 4 0,2-6-22 0,-2 6-9 16,0 0-12-16,2-4-8 0,-2 4-8 0,0-6-18 15,2 4 1-15,-2 2-6 0,2-5-3 0,-2 5-4 16,2-6-5-16,-1 2-3 0,3 2-10 0,-2-1 2 16,0 0 5-16,-2 3-10 0,5-6-9 0,0 5 0 15,0-1-3-15,-1-1 3 0,0 1-10 0,-4 2 6 16,7-4-6-16,-1 2-7 0,0 1 7 0,-6 1-4 15,13 0 0-15,-6 0-3 0,1 1 8 0,0-1-4 0,0 1 2 16,-2 0-12-16,4 2 22 0,-2-1-13 16,0 0-1-16,-2 1 1 0,2-1-3 0,-2 2-1 15,-1-1 2-15,0 1 0 0,1 1 3 0,-4-1-12 16,4 1 10-16,-4 1-1 0,-1 0-3 0,-1-1 7 16,0 2 0-16,-1-1-4 0,1 3 3 0,-4-3-2 15,1 5 4-15,1-4-7 0,-3 3 4 0,1-2-1 16,-4 2 3-16,5-1 2 0,-4-2-3 0,2 2-6 15,-3-2 5-15,2 0 0 0,-1 0 5 0,-3 1 2 0,4-1-6 16,-2 1 0-16,0-1 2 0,-2 0-5 16,3 1 4-16,0-2 1 0,-2-1 0 0,0 2 6 15,2 0-5-15,-1-2 4 0,3 0-1 0,-3 1-6 0,4-3 15 16,-3 1-12-16,0 1 0 0,2-3 1 0,0 2 3 16,1 0-3-16,0-3 0 0,0 3 3 0,2-1-8 15,2-3 7-15,-5 3-6 0,5-3 0 0,-2 3-6 16,2-3 10-16,0 0 2 0,-2 3 3 0,2-3 9 15,0 0-7-15,0 0 6 0,0 0-3 0,0 0 9 16,0 0-8-16,0 0 2 0,0 0 0 0,18-3 5 16,-13 1 2-16,4 0-5 0,-3 1 0 0,1 0 2 15,0-2-2-15,4 1-3 0,0-1 0 0,8 1-2 16,-6 1 0-16,-3-2 2 0,11 2-8 0,-5-1 6 16,4-2-6-16,-1 3 0 0,2 0-1 0,0-1 2 15,1 1-3-15,-1 1-6 0,-3 0 3 0,1 0-1 16,-2-1 1-16,-3 0 0 0,-4 2 8 0,2 0 9 15,-6-1 5-15,1 0 5 0,-7 0 5 0,10 0 10 16,-6 0-1-16,-4 0 4 0,0 0-2 0,10 1-7 16,-10-1-4-16,5 0-3 0,-5 0-5 0,0 0-27 15,0 0-35-15,0 0-69 0,0 0-97 0,0 0-111 16,0 0-161-16,5-2-342 0,-5 2-878 0,0 0 388 16</inkml:trace>
  <inkml:trace contextRef="#ctx0" brushRef="#br1" timeOffset="-1597.98">29902 13602 239 0,'0'0'298'15,"0"5"-7"-15,0-5-16 0,0 0-8 0,-1 5-17 16,1-5-16-16,0 0-9 0,0 0-15 0,0 5-12 16,0-5-5-16,0 0-11 0,-3 5-3 0,3-5-6 15,0 0-7-15,0 0-2 0,0 3-12 0,0-3 5 16,0 0-5-16,3 4 5 0,-3-4-5 0,0 0 0 15,0 0 0-15,0 0 2 0,0 0-5 0,0 0-8 16,0 0-11-16,0 0-9 0,0 0-6 0,0 0-6 16,-7-11-11-16,7 7-9 0,3-1-1 0,-2 0-5 15,2-1-8-15,-2-5-5 0,3 4-7 0,1-3-4 16,-1 2-4-16,5-2-7 0,-3 1-2 0,5-1-1 16,-4 2-6-16,5-2 1 0,-1-1-5 0,2 4-2 15,1 0-1-15,-4 0-4 0,8 1-4 0,0 1-3 16,-6 0-2-16,4 1 2 0,3 2-2 0,-5 0 0 15,4 4-2-15,0-2 0 0,0 2-5 0,0 2-1 16,-1 1 2-16,-5-2 22 0,4 3-4 0,-1 3 0 16,-5-2-5-16,6 3-1 0,-5 1 1 0,-2-1-8 0,1 5 1 15,-5-6-3-15,-1 4-5 0,0 1 2 16,-3-5-4-16,1 4-3 0,-4 0 0 0,-5 3 1 16,0-2-1-16,-3 0 2 0,-3 0-11 0,-1 1 10 0,-1 0 1 15,0-2-2-15,-1 2-1 0,-2-2 2 16,2-4-6-16,-1 5 4 0,3-6 0 0,0 3-4 15,1-5 3-15,4 1-1 0,-1-1 3 0,1 0-6 16,3-2 0-16,-1-2 6 0,2 2-1 0,1-3-5 0,1 1 3 16,3-2-2-16,-2 3 1 0,2-3 1 0,0 0 5 15,0 0 1-15,12 2 1 0,-5-3 5 0,-7 1-1 16,18-1 8-16,-5-2-9 0,0 1 8 0,1-1 4 16,0 1-2-16,0 1 2 0,3 1 1 15,0 0 1-15,0 0-15 0,1 2 10 0,-1 1-1 0,1-1 4 16,-2 2-12-16,5 0-1 0,-1 4 3 0,-6-2-4 15,5 2-1-15,-6 2-1 0,8-1-1 0,-7 2 4 16,0 0-8-16,-3 1 2 0,1 0-5 0,-5-2 4 16,4 4-2-16,-6-3 0 0,1-1-2 0,0 0 1 15,-6 2 3-15,0-2-1 0,0 1-5 0,-6-1 2 16,2 0 0-16,-3-1 4 0,-1 0 2 16,0-1-1-16,-8 0-4 0,0 1 1 0,-4 0 1 0,1-1 4 15,-7-3-4-15,-3 1-2 0,2-4 9 0,-3 1-1 16,1-4-6-16,1-1 2 0,6 2-18 0,-6-4 18 15,9 0-6-15,-2 0 11 0,2 2-7 0,3-3-5 16,2 0-21-16,2 0-17 0,2 2-32 0,0-4-42 16,3 4-52-16,1 1-66 0,1-2-83 0,1 3-90 15,4 1-105-15,-8-5-455 0,8 3-1043 0,0 2 462 16</inkml:trace>
  <inkml:trace contextRef="#ctx0" brushRef="#br1" timeOffset="16186.62">20478 15014 223 0,'0'0'318'0,"0"-6"-9"0,-1 3-15 0,1 3-28 15,0-4-29-15,0 4-19 0,-4-5-17 0,4 5-12 0,0 0-7 16,0 0-4-16,0 0-3 0,-10 11-9 16,6-5-5-16,-1 3-1 0,1 0 5 0,0 3-8 15,0-1-4-15,-2 3-3 0,1-2-12 0,0 2 0 16,4 0-6-16,-3-2-10 0,2 0-10 0,1 0-2 0,1 0-6 15,-4 0-1-15,7-1-4 0,-1-1-5 0,1-2 0 16,1 0-2-16,1-1-5 0,3 0-3 16,-1-1-8-16,-2-1-5 0,4 0-3 0,1-3-7 15,1 2-4-15,-2-1-5 0,1 0-3 0,0 1-5 0,0-2-5 16,3 0-2-16,-3-2-5 0,2 5-4 0,-2-2-1 16,-1 2-3-16,0-1-2 0,1 0-4 0,-1 3-2 15,-1-1-2-15,0 0-1 0,-1 3 0 0,0-1-3 16,-2 0-1-16,-3-1 1 0,1 5 0 0,-1-4-4 15,-2 2 1-15,-1-1 0 0,-1 0-1 0,-2 1 1 16,-3-2 5-16,1 3 34 0,-3-3 2 0,0 1 9 16,0-2 0-16,-5 1-3 0,1 0-3 0,-2-2 2 15,2-1-2-15,-6-2-10 0,5 1-7 0,-3-2-2 16,3-1-2-16,0-1-13 0,3-1-23 0,-1 0-40 16,1-4-62-16,2-1-78 0,1-2-90 0,2-3-86 15,1 0-91-15,2-7-446 0,6-7-973 0,2 6 430 16</inkml:trace>
  <inkml:trace contextRef="#ctx0" brushRef="#br1" timeOffset="16385.16">20501 15074 16 0,'-1'-4'417'0,"0"0"24"15,-1-1-1-15,2 0-13 0,0 0-32 0,2-2-34 0,1 3-33 16,3 0-33-16,-1-2-25 0,4-1-25 0,2 3-26 15,-1-2-22-15,3 0-20 0,5 0-18 0,1 0-27 16,-1 0-38-16,3 0-48 0,-1-1-60 0,-1 1-73 16,-1-1-62-16,-1 2-62 0,-5 1-71 0,1 1-86 15,-1-3-224-15,-1 3-640 0,-2-2 283 0</inkml:trace>
  <inkml:trace contextRef="#ctx0" brushRef="#br1" timeOffset="16884.48">20578 14686 326 0,'-26'-11'395'0,"3"1"-4"0,3 4-16 0,-2 1-24 16,3 1-16-16,-4 4-13 0,0 1-15 0,-6 6-15 15,-2-1-16-15,4 5-10 0,-2 1-14 0,4 6-2 16,-2 3-15-16,3 3-8 0,-14 10-18 0,14-7 8 15,-6 12-12-15,3 0-3 0,7-8-13 0,-4 14-10 16,7-14-11-16,-5 14-8 0,4-1-16 0,6-10-9 16,-5 11-8-16,9-11-19 0,-2 13-5 0,5-10-26 15,5 11 15-15,0 0-14 0,7-13-8 0,5 10-16 16,0-10-1-16,7 9-1 0,3-3-1 0,-2-11-8 16,9 7-11-16,-2-7 2 0,1-5-5 0,3-2 3 15,10 6-12-15,6-7 5 0,-12-5-10 0,13-2 8 16,-11-5-15-16,2-3 4 0,12-4 6 0,-13-3-5 15,1-3 4-15,0-3-5 0,0-1 2 0,-1-3 7 16,-2-2 28-16,-2-2 4 0,3 1 34 0,-6-5 2 16,1 0 11-16,-3-1 0 0,1-1-28 0,-4-3-72 15,1 3 0-15,-4-5 0 0,0 0 0 0,-4-2 0 16,3 1 0-16,-6-3 0 0,0-1 0 0,-2-4 0 16,-1-1 0-16,-1 2 0 0,-5-3 0 0,3-12 0 15,-6 3 0-15,-5-1 0 0,0 10 0 0,-11-13 0 16,3 0 0-16,-5 2 0 0,-1 2 0 0,-4 2 0 15,-6 1 0-15,1 13 0 0,-7-8 0 0,3 11 0 16,-13-1 0-16,7 9 0 0,-2 2 0 0,-14 3 0 16,0 4 0-16,12 3-74 0,1 7-430 0,-4 7-132 15,9-2-528-15,0 6-1259 0,0 1 558 0</inkml:trace>
  <inkml:trace contextRef="#ctx0" brushRef="#br1" timeOffset="17488.43">21959 15019 227 0,'11'-4'332'0,"-1"1"1"0,-2 0-6 15,-2-1 5-15,4 2-5 0,-4-3-12 0,-2 2-10 0,-2-2-8 16,0 0-21-16,-3 0-14 0,-2 0-14 0,-1-2-22 15,-4 0-13-15,0 3-17 0,-1-1-17 0,-5 0-19 16,-4 1-7-16,-1 2-18 0,1-1-17 16,-4 3-3-16,-1 3-13 0,-3 1-14 0,-1 4 21 0,9-2-10 15,-1 2-9-15,1 0-7 0,1 0-5 0,3 3-5 16,1 0-3-16,3 3-6 0,2-3 4 0,3 0-6 16,0 5-1-16,5 1-1 0,0-1-15 0,5-2 11 15,0 2-9-15,3-1-1 0,2 1-15 0,2-2 9 16,-1 2-6-16,8 5-1 0,-2-3-7 0,-2-4 1 15,-1 0-6-15,5 6 1 0,-6-6-5 0,5 9-3 16,-5-8 3-16,-3-1-5 0,4 1 1 0,-5-1-4 16,3 2-2-16,-2-2-6 0,-5 1 7 0,-1-3-4 15,-1-2-3-15,-2 3 0 0,-2-1-3 0,-1-3 10 16,-3 2-4-16,0-3 2 0,-4 2-2 0,-4-3 6 16,-5 2 2-16,-1-5 13 0,0 2 7 0,-3-1 12 15,-7 0-4-15,2-4 3 0,-1 1-4 0,6-4-9 16,3 1 3-16,-3-2-5 0,3 0-11 0,1-3-27 15,6 1-48-15,-1 2-75 0,2-5-69 0,4-1-109 16,0 1-117-16,4 3-152 0,1-1-315 0,4-2-969 16,1-1 429-16</inkml:trace>
  <inkml:trace contextRef="#ctx0" brushRef="#br1" timeOffset="18702.09">22298 15318 180 0,'0'0'390'15,"-4"1"11"-15,4-1 7 0,0 0-8 0,0 0-14 16,-9-1-17-16,9 1-17 0,0 0-9 0,0 0-13 16,0 0-9-16,0 0-14 0,0 0-12 0,0 0-8 15,0 0-12-15,0 0-11 0,0 0 1 0,27 5-18 16,-9-4-9-16,4-1-13 0,8 0-4 0,2 0-27 16,5 0 0-16,14-1-32 0,-11 1-11 0,15 0-16 15,-2 0-14-15,0 0-12 0,2 0-11 0,0 0-3 16,-4 1-14-16,-11-2-5 0,11-3-5 0,-13 3-13 15,2-1-8-15,-6 1-8 0,2 0-4 0,-6 0-26 16,-1 1-12-16,-9-2 0 0,-3 0 0 0,-3 1 0 16,0-1 0-16,-1 1 0 0,-5 0 0 0,-2-2 0 15,-1 2 0-15,-1-2 0 0,1 1 0 0,-5 2 0 0,4-4 0 16,-4 1 0-16,0 3 0 0,-1-8 0 16,1 8 0-16,-7-5 0 0,4 0-19 0,-1 0-44 15,0 0-4-15,-1 0-5 0,1 0 2 0,-3-1 10 16,-1-1-1-16,0-1 8 0,0-1 34 0,2 1 3 0,-3 0-2 15,-4-3 8-15,5 1-4 0,-2 1 1 0,-1-2 1 16,2 1 7-16,-5 0-4 0,5 1 4 16,0 2 4-16,0-1 9 0,-1 1 2 0,3 3 3 15,1 0 8-15,0 2 3 0,0-2 3 0,2 1-3 0,2 0-9 16,-2 1 15-16,-1 0-4 0,5 2-6 0,0 0 7 16,0 0 6-16,0 0-3 0,0 0-12 0,6 14 13 15,-1-9-4-15,3 0-1 0,2 4 7 16,4-1-7-16,2 2-3 0,-3 1-2 0,4 0 5 0,-4-1-15 15,5 1 3-15,-4 0 4 0,4 2-13 0,-4-1-5 16,-1 2 0-16,1-2 0 0,-5 2 0 0,2-2 0 16,-4-2 0-16,-2 3 0 0,-1 1 0 0,-2-3 0 15,-2 0 0-15,-2 3 0 0,-3-3 0 0,-4 1 0 16,-5 2 0-16,-1 0 0 0,-1-1 0 0,-8 2 0 16,-1-3 0-16,1 1 0 0,-3 1-28 0,-1-2-108 15,-1 1-63-15,2-2-78 0,0 0-95 0,-1-2-101 16,11 0-116-16,-3-5-431 0,1 2-1104 0,7-4 488 15</inkml:trace>
  <inkml:trace contextRef="#ctx0" brushRef="#br1" timeOffset="19718.39">23899 15190 168 0,'0'0'364'0,"0"0"-10"0,0 0-11 0,0 0-12 0,0 0-25 16,0 0-27-16,0 0-17 0,0 0-23 16,-10 11-23-16,6-7-7 0,3 0-17 0,-1 0-20 15,-1 1-17-15,2 1-6 0,0-1-17 0,1-1-2 16,-3-1-12-16,3-3-2 0,-4 5-1 0,4-2 4 15,0-3-2-15,-4 3 12 0,4-3-4 0,0 0 1 0,0 0-10 16,0 0-6-16,0 0-3 0,7-10-4 16,-6 5-8-16,0-1-3 0,1 0-8 0,-4-5-8 15,1 4-3-15,0-2-1 0,-3-2-4 0,-3 3-2 16,2-1-3-16,-1 1-5 0,-2 2 3 0,-1 1-1 0,-5 2 7 16,1 0 0-16,-6 4-2 0,1 4 3 0,-1 0 14 15,1 5-6-15,-6 4 1 0,1 3 2 0,-1-1 5 16,3 5-3-16,2 0-2 0,0 1-2 0,6 2 4 15,0 4-5-15,5-4 3 0,2 1-3 0,4 0 0 16,2-1-3-16,2-3-1 0,6 2 9 0,-2-5-6 16,7 6-4-16,0-9-8 0,6 3 7 0,-5-6-12 15,7-1 4-15,4-2-56 0,-4-2-6 0,7 0 0 16,2-4 0-16,-4-2 0 0,2-1 0 0,-1-4 0 16,-8 0 0-16,-1-2 0 0,-1-1 0 0,-3-2 0 15,-2 3 0-15,1-3 0 0,-5 3-9 0,1-4-186 16,-7 6-75-16,1-3-117 0,-2 1-134 0,-2 3-615 15,1 3-1228-15,-4-8 543 0</inkml:trace>
  <inkml:trace contextRef="#ctx0" brushRef="#br1" timeOffset="22534.89">24316 15396 239 0,'0'0'321'0,"0"0"-9"0,0 0-14 0,-5-3-14 15,5 3-14-15,0 0-9 0,0 0-5 0,0 0-17 0,0 0 0 16,0 0-16-16,0 0-7 0,0 0-5 16,0 0-7-16,0 0-5 0,-4-3-8 0,4 3-5 15,0 0-5-15,0 0-1 0,0 0-3 0,0 0-10 16,0 0-4-16,0 0-6 0,0 0-7 0,0 0-9 0,18 3-8 16,-18-3-8-16,13 1-7 0,1-1-7 0,-3 2-6 15,5-2-10-15,4 0-1 0,2 2-8 0,9-3-9 16,-1 2-13-16,5 3 3 0,-2-1-8 15,2-1-7-15,-4 0-3 0,5 1-6 0,-3 0-2 0,2-2-5 16,-2 1-3-16,-5-1-7 0,0 0 2 0,-1-1-4 16,3 0-3-16,-10-1 27 0,3 1-1 0,-5-1-5 15,1-1-6-15,0 2-3 0,-6 0 1 0,0 0-6 16,0-1-15-16,0-1 8 0,-2 1 3 0,-1 0-4 16,-3 0-1-16,0 0 3 0,1 0-9 0,-2 0-4 15,-2-1 4-15,3 1-6 0,-7 1 2 0,8-2-8 16,-8 2-9-16,5-2-8 0,-2-1-19 0,-3 3-27 15,5-3-6-15,-5 3-21 0,1-6-25 0,-1 6-14 16,0-5-11-16,-1 1-13 0,-1 0-9 0,0-1 5 16,-2 0 2-16,3 1 7 0,-6-5 10 0,4 2 10 15,-5-2 11-15,3-1 15 0,-3 2 9 0,0-1 10 16,-3-3 16-16,2 4 12 0,1-1 21 0,-1 2 22 16,2 0 13-16,-1 0 12 0,-3 0 15 0,2 0 16 15,1 3 12-15,2 0 22 0,1 1 7 0,0 1 6 16,-3-3 7-16,4 2 4 0,2 2 4 0,2 1-13 15,-7-3 4-15,7 3-11 0,0 0 5 0,0 0 1 16,0 0 2-16,-10 4-1 0,10-4-1 0,0 0-8 16,10 8-4-16,-7-5-6 0,6 3-6 0,1-2-2 15,0 3-10-15,3 2-5 0,4-1-5 0,-2-1-5 16,2 1-6-16,-3 3 0 0,1-1-3 0,-1 0-9 16,1 2 3-16,-2 2-5 0,-4-3 1 0,1-1-9 15,-2 0 0-15,-4 1-1 0,1-3 1 0,-4 8-1 16,2-5 4-16,-6 0-7 0,3-1-2 0,-4 2 2 15,-1-1-6-15,-4 1 1 0,-3 1-2 0,1-1 11 0,-3 1-8 16,2-1 1-16,1-4-3 0,-3 1-17 0,0 1-19 16,2-3-27-16,1-1-34 0,2 0-46 15,-1-1-52-15,4-1-50 0,1 0-72 0,-2 1-56 16,3-3-95-16,2-1-473 0,2-1-1015 0,0 0 449 16</inkml:trace>
  <inkml:trace contextRef="#ctx0" brushRef="#br1" timeOffset="23134.81">25465 15296 14 0,'0'0'388'0,"3"-2"-5"0,-3 2-3 0,0 0-23 0,0 0-31 0,0 0-12 15,0 0-27-15,0 0-5 0,0 0-31 0,0 0-12 16,3 8-14-16,-3-8-22 0,3 3-8 0,-3-3-10 16,5 3-18-16,-2 0-12 0,-3-3-8 0,6 2-11 0,0-2-6 15,1 0-6-15,1-1-2 0,4 1-11 0,-2-1 4 16,-1-2-4-16,4 1-2 0,-3-2-1 15,3 2-2-15,0-4-5 0,-3 2-3 0,2-2-2 16,-2 0 0-16,-1-1-6 0,-1-2-10 0,0 0-1 16,0-1-3-16,-3 0-11 0,0-3-5 0,-1 2 2 0,4-4-10 15,-7 3-1-15,0 2-4 0,-1-3-1 0,0 2-4 16,-1 1-4-16,-2 0-9 0,-3 3-4 16,4 1 3-16,-3 1-5 0,-3 0-1 0,-2 1 5 15,-2 3-11-15,3 1 2 0,-1 2 6 0,-4 3 7 0,2-1 4 16,-3 5 7-16,1 0-3 0,-3 2 4 0,5 2-3 15,1 2 4-15,-3 3 6 0,5-3-13 0,-1 2 3 16,3 1-1-16,0-1 0 0,3 0 4 16,0 2-8-16,3 1-23 0,0-2 20 0,2-1 0 0,2 2-14 15,2 2 8-15,-3-5-5 0,5-3 8 0,3 3-12 16,0-1 0-16,-1-2-3 0,5-2 3 0,-1 0-1 16,1-3-7-16,0 2 5 0,0-2 1 0,4-2-7 15,1-2-5-15,-6 0 7 0,6-1-9 0,-2-1-5 16,1 2-19-16,-5-4 2 0,2 2-7 0,-2-2-10 15,1-1-18-15,-3 0-29 0,-2 0-18 0,1 1-32 16,-1-1-47-16,-1-2-70 0,-3 0-103 0,0 2-140 16,-1-3-531-16,0 1-1111 0,-4 3 492 0</inkml:trace>
  <inkml:trace contextRef="#ctx0" brushRef="#br1" timeOffset="25784.88">26017 15352 284 0,'0'0'366'0,"-14"0"-1"0,10 0-6 15,-1-2-25-15,5 2-24 0,0 0-14 0,-8 2-13 16,8-2-5-16,-5-3-12 0,5 3-12 0,0 0-14 16,0 0-11-16,0 0-5 0,0 0-12 0,0 0-7 15,17-1-11-15,-11 0-14 0,7 1-3 0,0 1-16 16,5-1-10-16,1 0-15 0,10 0-12 0,-7 2-15 16,2-2-13-16,4 2-2 0,4 0-15 0,0-1-2 15,0 1-14-15,-1-3-2 0,-2 1-8 0,-1-2-2 16,2 2-9-16,-1-4-1 0,-8 6-4 0,-1-2-14 15,2-3-7-15,-2 3-6 0,-6-2-10 0,4-1-4 16,-4 2-10-16,1-3-13 0,-3 1-7 0,0-1-15 16,-1 1-12-16,-5-1-19 0,0 3-16 0,0-4-10 15,-3-1-19-15,-1 0-15 0,2-1-18 0,-4-2-8 16,-2 5-3-16,2-6-4 0,-4 2 19 0,-1-1 13 16,-3 1 8-16,0-2 13 0,1 2 12 0,-2-1 13 0,-3 2 9 15,1 1 24-15,2-1 17 0,-2 1 26 16,0 1 31-16,3 0 28 0,0-1 27 0,1 3 26 15,2 0 10-15,1 1 25 0,0 1 9 0,4 1 9 16,-5-5-3-16,5 5 4 0,-5-1 1 0,5 1 0 0,0 0 1 16,0 0-9-16,0 0-6 0,0 0-9 0,15 7-19 15,-7-5 1-15,2 3-19 0,2 1-4 16,-2-1-10-16,5 4-2 0,-4-3-9 0,1-1-12 16,-2 4 2-16,3 2-12 0,-3-3-3 0,-4 1-4 15,1 0-1-15,-3 1-8 0,2-1 1 0,-6-1-3 0,2 3 2 16,-4 0-11-16,2 1 4 0,-6-1 2 15,0 1-2-15,1 1-9 0,-5 0 5 0,2-2 4 0,-1-1-7 16,-4 2 8-16,3-3-8 0,-3 2-5 16,4-1-19-16,-2-3-28 0,5 0-49 0,-1 1-50 0,-1-3-63 15,3 0-79-15,1 1-82 0,3-1-81 0,2-1-472 16,0-1-992-16,3-1 439 0</inkml:trace>
  <inkml:trace contextRef="#ctx0" brushRef="#br1" timeOffset="26368.71">27089 15416 3508 0,'0'-5'322'0,"0"5"-154"0,-5-6-8 0,4 3 1 16,-3-1 1-16,4 4 27 0,-4-5 6 0,3 2-10 15,-3-2-24-15,4 5-6 0,0-7-8 0,0 2-5 16,0 1-17-16,0-2-8 0,0 4 0 0,4-2-7 15,-3-3 3-15,-1 0-4 0,4 2-5 0,-3-3-4 16,2 2-3-16,-2-5-9 0,4 0-7 0,-5 2 12 16,4-4-11-16,-4-4-7 0,4 1-2 0,-3-1-5 15,2-1-17-15,-2-1 7 0,2 0-7 0,-1-8-5 16,-2 3-1-16,3-1-7 0,1 0 2 0,-4 7-1 16,1-1 2-16,3-8-17 0,-4 9 9 0,1 0 10 15,0 2-5-15,-1 0 4 0,0 4 2 0,0-1-8 16,4 2 8-16,-1-1-4 0,-2 2 0 0,-1 0-4 15,-1 1-5-15,1 4 5 0,0-1 1 0,0 1-12 0,1 1-2 16,-1 0-20-16,0 4-3 0,1-6 0 16,-1 6 0-16,0-4 0 0,0 4 0 0,0 0 0 15,0 0 0-15,0 0 0 0,0 0 0 0,-4-3 0 16,4 3 0-16,0 0 0 0,0 0 0 0,-5 12 0 0,5-6 0 16,-1 1 0-16,-3-1 0 0,2 6 0 15,-2-2 0-15,1 3 0 0,-2 3 0 0,1 0 0 16,0 1 0-16,3 1 0 0,-3 7 0 0,-1-5 0 0,5 0 0 15,-4 5 0-15,3 0 0 0,0-6 0 0,-2 0 0 16,3 8 0-16,-1-9 0 0,1 1 0 16,0-1 0-16,0 0 0 0,0 3 0 0,1-3 0 15,-1 1 0-15,0-1 0 0,4-1 0 0,1 0 0 0,0-4 0 16,-1 3 0-16,1-5 0 0,-1 1 0 0,4-2 0 16,2-1 0-16,4 0 0 0,-5-1 0 0,4-1 0 15,-3-4 0-15,3 1 0 0,-3-2-96 16,7 1-20-16,-5-1-18 0,5-5-25 0,-2 1-19 0,-4-2-24 15,1-1-29-15,1-5-45 0,0-2-33 0,-3 2-35 16,-5-1-29-16,4-3-41 0,-1-3-43 0,-6 6-360 16,2-6-886-16,-5 5 392 0</inkml:trace>
  <inkml:trace contextRef="#ctx0" brushRef="#br1" timeOffset="26634.75">26843 15080 287 0,'-8'-4'459'0,"4"1"17"0,-1-1 6 0,3 1-18 15,0-1-32-15,2 4-42 0,2-8-38 0,3 5-34 16,2 2-28-16,6-2-28 0,1 0-23 0,5 2-26 16,9-1-24-16,-7 1-25 0,15 1-8 0,-3 0-17 15,-1 1-13-15,2-2-15 0,-3 0-21 0,5 1-21 16,-6 0-16-16,4 0-22 0,0-1-17 0,-2 1-15 15,0-1-30-15,-1 1-35 0,-4-1-29 0,1 1-52 16,-9-4-47-16,-1 3-42 0,0 0-46 0,-5 1-52 16,2-1-69-16,-4 1-267 0,-2 0-726 0,5-2 322 15</inkml:trace>
  <inkml:trace contextRef="#ctx0" brushRef="#br1" timeOffset="26785.44">27705 15168 2 0,'2'3'404'0,"-2"0"3"0,2-2-4 16,-2-1 7-16,1 4-14 0,-1-4-25 0,4 2-35 16,-4-2-31-16,0 0-35 0,0 5-45 0,0-5-56 15,0 0-86-15,0 0-110 0,0 0-135 0,0 0-437 16,0 4-649-16,0-4 288 0</inkml:trace>
  <inkml:trace contextRef="#ctx0" brushRef="#br1" timeOffset="29701.31">13407 9643 56 0,'0'0'233'0,"0"0"-12"16,0 0-8-16,-5-4-16 0,1 1-12 0,4 3-13 15,0 0-3-15,0 0-13 0,-4-2-4 0,4 2-7 16,0 0-5-16,0 0-3 0,0 0-12 0,-8-1-2 15,8 1-9-15,0 0-1 0,0 0-11 0,-11 1 0 0,11-1-2 16,-6 5 1-16,3-3-6 0,-2 3-8 16,2 1-3-16,-2-2-3 0,0 1-2 0,2 5-5 15,-1-2-8-15,0 2-7 0,1 1-5 0,2-1-6 0,-2 1 10 16,2-1-19-16,2 0-3 0,1 3-9 0,1-5 2 16,1 3-8-16,0 0 6 0,3-3-8 0,0 3 2 15,2-5 1-15,-2 2-8 0,0-3-5 0,6 0 3 16,-4-5-4-16,5 2 11 0,-4 2-16 0,-2-5 1 15,3-2 0-15,-3 1 8 0,0-1-11 0,-2-1 3 16,4-2 8-16,-2-2-7 0,-2-1 18 0,0 1 3 16,-3-3 14-16,0 1-14 0,-2-3 8 0,-1 2 0 15,-1 2 2-15,-3-4 4 0,2 2 3 0,-2 1-3 16,0 2-2-16,-3-2-3 0,-4 3-5 0,2 1-6 16,0 1 3-16,1 1-10 0,-3 2-23 0,3 0-28 15,2-1-40-15,-3 2-45 0,-3 1-54 0,6 1-72 16,-1-2-70-16,0 2-308 0,7-1-675 0,0 0 299 15</inkml:trace>
  <inkml:trace contextRef="#ctx0" brushRef="#br1" timeOffset="30051.71">13748 9515 249 0,'0'0'381'0,"2"-5"-16"0,-2 5-13 0,0 0-24 0,0 0-21 0,0 0-6 0,0 0-2 0,0 0-15 16,5 11-7-16,-5-5-13 0,0 0-7 0,0 3-8 16,0 1-9-16,0 2-4 0,-5 3-15 0,5 2-8 15,-2 1-5-15,0 0-13 0,-3 0-9 0,1 1-6 16,0 6-10-16,0 0-11 0,-2-1-12 0,-1 2-16 15,1-3-5-15,2 3-15 0,0-1-12 0,2-6-8 16,-2 6-10-16,1 0-5 0,-3-5-12 0,3-2-5 16,0 0-5-16,0 0-13 0,2 0 0 0,-3-3-19 15,0-3-21-15,3-1-20 0,-2-2-26 0,-2 0-31 16,3 2-28-16,-1-5-35 0,-1 2-46 0,4-3-53 16,0-1-58-16,-5 1-64 0,5-5-88 0,-4 2-412 0,4-2-931 15,0 0 413-15</inkml:trace>
  <inkml:trace contextRef="#ctx0" brushRef="#br1" timeOffset="30568.38">13922 9804 280 0,'1'-3'339'0,"2"1"-5"0,-3 2-23 0,4-8-8 16,-2 6-16-16,1-3-6 0,2-1 11 0,-1 4-30 16,1-2-12-16,-1 0-13 0,1 1-9 0,0-2-13 15,3 3-5-15,-2-2-21 0,0 4-20 0,1-3-9 16,2 2-14-16,-3-1-14 0,3 2-13 0,-2 0-9 16,5 2-11-16,-5 1-10 0,-1-2-10 0,3 3-7 15,-3-1-9-15,-2 3-7 0,1-2-7 0,3 2-2 16,-4 4-5-16,-3 0-7 0,-1 0-2 0,0 0-4 15,-1 0-5-15,-2 1 1 0,-2-2-4 0,0 2-5 16,-3 4 4-16,-2-7-9 0,1 4 1 0,-2 2-4 16,-1-2 2-16,-1 2 0 0,-1-4-1 0,2 0 1 0,-2 0-3 15,5-4 1-15,-2 2 0 0,2 0 6 0,1-1 2 16,2-3 4-16,0 0-4 0,2 0 4 16,0-1 2-16,2 0 4 0,2-3-2 0,-5 2 2 0,5-2 2 15,0 0-1-15,0 0 4 0,0 0-2 0,14 2-2 16,-14-2-3-16,14-2 0 0,-5 3-6 0,2-2 0 15,2-1-4-15,1 2 0 0,-1-3-4 0,2 2-1 16,3-1-5-16,-4 1-3 0,2 1-4 0,0-2 0 16,2 2-2-16,-8 0 2 0,2 0 0 0,-2 0 0 15,0 2-1-15,0 0 4 0,-2-1-5 0,0 0 1 16,-2 2 3-16,-1-2-2 0,-5-1-2 0,7 1-12 16,-7-1-22-16,3 2-36 0,-1 1-41 0,-2-3-59 15,2 2-70-15,-2-2-93 0,4 5-129 0,-4-5-316 16,0 0-848-16,0 0 377 0</inkml:trace>
  <inkml:trace contextRef="#ctx0" brushRef="#br1" timeOffset="46935.38">14203 10342 159 0,'0'0'214'0,"0"0"-13"0,0 0-18 16,4 2-17-16,-4-2-17 0,0 0-16 0,0 0-9 15,0 0-13-15,0 0-11 0,0 0-12 0,0 0-5 16,3 3-8-16,-3-3-3 0,0 0-7 0,0 0-1 16,0 0-7-16,0 0-1 0,0 0-3 0,0 0-2 15,0 0 0-15,0 0-7 0,0 0-3 0,0 0-5 16,0 0-2-16,0 0-3 0,0 0-8 0,0 0-14 16,0 0-27-16,0 0-39 0,0 0-44 0,0 0-59 15,0 0-197-15,0 0-385 0,0 0 170 0</inkml:trace>
  <inkml:trace contextRef="#ctx0" brushRef="#br1" timeOffset="48317.65">18639 12239 141 0,'0'0'235'15,"-5"-2"-12"-15,5 2-17 0,-4-3-15 0,4 3-13 16,0 0-15-16,0 0-9 0,0 0-11 0,0 0-10 15,-9 0-8-15,9 0-15 0,0 0-4 0,0 0-6 0,0 0-8 16,0 0-4-16,0 0-4 0,0 0-4 16,-6-1-4-16,6 1-1 0,0 0-7 0,-4-3-6 0,4 3-1 15,0 0-6-15,-5-1-3 0,5 1 1 0,-6-1-7 16,6 1 3-16,-9-1-7 0,9 1 2 0,0 0 4 16,-12 1-3-16,12-1-3 0,-8 0 0 0,8 0-5 15,-5 1-2-15,5-1 3 0,0 0-4 0,0 0 2 16,-6-2 0-16,6 2-7 0,0 0-1 0,0 0-2 15,0 0 2-15,0 0 0 0,0 0-16 0,10-5 7 16,-3 2 2-16,5 2-5 0,1-1 1 0,0 0-3 16,-2-2-5-16,2 1-3 0,5 0-3 0,-4 0 4 15,3 1 1-15,-7 0 2 0,3-3 1 0,-6 4-9 16,2 0 3-16,-2-2-2 0,-2 2-2 0,1 0-2 16,-2-1-2-16,-4 2-3 0,0 0 2 0,0 0 5 15,0 0-3-15,0 0 1 0,-19 7-1 0,10-5-1 16,-4 3-8-16,-2-1 17 0,-3 3-10 0,3-3-3 0,-3 1 0 15,1 1-2-15,-1 1 3 0,8-2-3 0,-4 0 6 16,5-1 6-16,1 2-7 0,1-4 1 0,-1-1 9 16,4-1 2-16,-1 2 7 0,2 1 5 0,3-3-7 15,0 0 4-15,0 0-2 0,0 0-9 0,0 0 4 16,18-5 2-16,-9 2-6 0,2-2 2 0,1 1 5 16,1-1 0-16,0 2-5 0,2-3 2 0,2-2-7 15,-3 4-2-15,-5-2 2 0,4 2 0 0,-4-1-1 16,-2 3-1-16,0-4-1 0,-1 6-8 0,-2-2 4 15,-2 1-1-15,-2 1-3 0,0 0 2 0,0 0 1 16,0 0 0-16,-20 1 4 0,8 1-1 0,-1 2 2 16,0-1 0-16,-8 1-2 0,3 2-1 0,-1-3 1 15,1 1-1-15,2 1 0 0,5 0 7 0,-1-1-8 16,0 0 7-16,6-2-3 0,-4 3-3 0,4-2-1 0,1-2 4 16,1 0-5-16,4-1 5 0,-5 2 0 15,5-2-1-15,0 0 0 0,0 0-4 0,0 0 3 16,18 0-1-16,-10 0-6 0,3-2-1 0,2 0-6 0,-1-2 1 15,-1-1 0-15,2 3-4 0,-2-1 4 0,2 0 0 16,-5 1 2-16,-1-1 1 0,0-1 0 0,-2 2 2 16,-1 1 1-16,0-2 0 0,-4 3-2 0,0 0 3 15,0 0 1-15,0 0 1 0,-17-2 3 0,7 2-1 16,1 2-3-16,-3 1 4 0,1-3-6 0,-1 2-13 16,5-1-22-16,0 0-34 0,-3 2-49 0,2-2-59 15,8-1-57-15,-5 2-263 0,5-2-548 0,0 0 242 16</inkml:trace>
  <inkml:trace contextRef="#ctx0" brushRef="#br1" timeOffset="48467.78">18841 12323 3214 0,'0'0'162'0,"0"0"-101"0,-18-6-26 0,13 2-24 0,1 1-9 0,-1-1-38 16,1 2-61-16,-1-3-88 0,4 2-89 0,1-2-209 15,0 0-522-15,4-1 232 0</inkml:trace>
  <inkml:trace contextRef="#ctx0" brushRef="#br1" timeOffset="51735.01">9729 6402 123 0,'-3'-5'211'15,"3"5"-12"-15,0 0-14 0,0 0-11 0,-1-3-19 16,1 3-1-16,0 0-6 0,0 0-8 0,-3-5-5 16,3 5-12-16,0 0-6 0,0 0-6 0,0 0-2 0,0 0-8 15,0 0-4-15,0 0-9 0,0 0-3 0,0 0-4 16,0 0-7-16,0 0-1 0,0 0-6 0,-12 5-5 16,12-5 0-16,0 0-2 0,0 0-4 15,-8 1 1-15,8-1-6 0,-4 2 1 0,4-2-5 0,-4 2 2 16,4-2-4-16,-3 3 8 0,3-3 2 0,-7 2 3 15,7-2 1-15,0 0 3 0,-5 2 0 0,5-2 4 16,-5 1 9-16,5-1 1 0,0 0 8 0,0 0-2 16,0 0 16-16,-4 3 1 0,4-3 3 0,0 0-1 15,0 0 6-15,0 0 6 0,0 0-2 0,0 0 3 16,0 0 0-16,0 0 3 0,0 0-7 0,0 0-7 16,0 0-1-16,13-7-5 0,-5 6 3 0,-2-2-5 15,4-1-4-15,4 1-5 0,-1-1-7 0,1 1-6 16,4-3-6-16,1 1-9 0,10-2-3 0,-2 1-5 15,0-3-7-15,0 3-4 0,5-1-6 0,-4 3-2 16,2-4-1-16,-1 3-3 0,-1-2-5 0,0 1-2 16,-7 1-1-16,-1-2-2 0,3 1 0 0,-4 0 4 15,-2 1-11-15,1 0 0 0,-8 1 2 0,4 0 0 16,-5 1 4-16,-1 2 11 0,-2 0 2 0,-2-1 3 16,2-1 2-16,-2 1-3 0,-4 2-4 0,5-2 0 0,-5 2 0 15,5-1-10-15,-5 1-1 0,0 0 4 16,4-3-5-16,-4 3-19 0,0 0-22 0,0 0-41 15,0 0-46-15,5-2-46 0,-5 2-65 0,0 0-58 16,0 0-76-16,0 0-93 0,0 0-426 0,0 0-951 0,0 0 421 16</inkml:trace>
  <inkml:trace contextRef="#ctx0" brushRef="#br1" timeOffset="52685.64">10313 6493 37 0,'0'0'311'0,"0"0"-9"0,0 0-10 15,0 0-13-15,0 0-8 0,-3-3-17 0,3 3-4 16,0 0-19-16,0 0-7 0,0 0-8 0,0 0-16 16,0 0-3-16,4-8-18 0,0 5 1 0,-4 3-19 15,5-4-8-15,0-1-5 0,0 2-12 0,-1-1-5 16,0-1-5-16,2 1-12 0,1 0-6 0,-2 1-10 16,5-2-14-16,-2 1-10 0,-2 1-1 0,3-1-9 15,0 3-15-15,0 0 5 0,3-1-10 0,-2 0 0 0,-4 2-10 16,2 2 0-16,-2 0-10 0,3 0-3 15,-4 1-8-15,2 1-5 0,-3 1-9 0,1 1-5 16,-3-1-5-16,2 2-8 0,-3 3 6 0,-1 0-3 0,0-2 12 16,-5 2-9-16,3 0 0 0,-3 0 1 0,-1-1 4 15,1 1 1-15,0 0-1 0,-4-2 1 0,3 1 5 16,-2 0-8-16,0-2 4 0,1 0 10 16,1-2 3-16,-1 0 5 0,3-1 2 0,2-2 8 0,-2 2 13 15,1-2 9-15,-2 1 3 0,5-3 8 0,-1 3 1 16,1-3 1-16,0 0-6 0,0 0-2 0,0 0-7 15,0 0-3-15,0 0-1 0,19-7-4 0,-12 5-4 16,-1-2-4-16,3 3-6 0,-1-2 5 0,-2 2-8 16,2-1 3-16,0 1-6 0,-1-1 3 0,3 1-1 15,-1 1-7-15,-1 0 3 0,-1-1-3 0,1 2-1 16,2-1-1-16,-1 3 0 0,0-1 1 0,-2 0-8 16,4 1 6-16,-5 2-3 0,4-1 2 0,-3 1-1 15,-2-1-3-15,4 0 2 0,-4 3-3 0,3 0-2 16,-2-2 4-16,-2 1-5 0,-1-1 3 0,-2 3-3 15,4-2 4-15,-5 1-1 0,0 0 0 0,0 0-1 0,0-1 1 16,-1 2 1-16,-3 0-2 0,0-2 5 16,0 2 1-16,-2-2-4 0,1-1-4 0,-4 2 7 15,-3-1 5-15,-2-1 8 0,1 0 2 0,-4 1-1 0,-1-1-2 16,-1 0-6-16,-2-4 3 0,-3 0-3 0,6 1 1 16,-2-2-33-16,0 0-49 0,5-1-68 15,-3-1-97-15,0 1-123 0,-1-4-514 0,8 0-946 16,2-1 419-16</inkml:trace>
  <inkml:trace contextRef="#ctx0" brushRef="#br1" timeOffset="53634.44">6218 6602 115 0,'-5'-3'326'16,"-1"1"-8"-16,-2 1-11 0,8 1-8 0,-9-1 0 15,4-1-13-15,5 2-11 0,-6-2-20 0,6 2-12 16,-7-3-21-16,7 3-9 0,-3-2-18 0,3 2-9 0,0 0-10 15,0 0 1-15,0 0-4 0,0 0-8 0,15 6-18 16,-6-5-14-16,1-1-11 0,9 2-15 16,1-2-9-16,1-2-7 0,11 2-10 0,1-1-10 15,4-2-5-15,0-1-8 0,3 3-5 0,11-4-12 0,-13 0 2 16,1 1-1-16,12-2-8 0,-14 1 3 0,-1-1-8 16,-3 1-2-16,3 0-2 0,-6-1-5 0,-4 1 0 15,-6 1-5-15,2 1 1 0,-12-1-5 0,3 2 0 16,-4 1 2-16,-3 0-4 0,2-2-2 0,-4 3 2 15,-4 0-13-15,5-2-24 0,-5 2-29 0,0 0-48 16,0 0-48-16,0 0-50 0,0 0-59 0,0 0-73 16,-19 2-89-16,19-2-259 0,-12-1-739 0,12 1 327 15</inkml:trace>
  <inkml:trace contextRef="#ctx0" brushRef="#br1" timeOffset="54218.41">7090 6024 238 0,'0'0'353'0,"-8"-3"-28"0,8 0-14 0,0 3-14 0,-5-3-15 16,2 1-29-16,3 2-10 0,-1-4-21 0,1 4-24 16,0 0-15-16,4-6-28 0,-4 6-11 0,9-3-18 15,-5 2-8-15,7 0-12 0,1-1-11 0,-2 1-2 16,4-2-14-16,-1 3-13 0,6-1-9 0,-6-2-6 15,2 2 0-15,-2 0-10 0,2-1 1 0,1-2 10 0,-2 2-18 16,-4-1-11-16,-1 1-6 0,-1-1 9 0,-1 1 9 16,-2-2 12-16,0 3 4 0,-2-1 9 15,-3 2 5-15,5-4 2 0,-1 3-5 0,-4 1 8 16,0 0 1-16,0 0-9 0,0-5-5 0,0 5-5 0,0 0-2 16,0 0-3-16,0 0-5 0,-4 13 1 0,0-7-2 15,3 4-2-15,1 1-5 0,-3 0-4 0,3 5 0 16,-1 1-4-16,1 1-3 0,0 1 1 0,0 3 1 15,0-3-4-15,0 6 0 0,0-6-4 0,0 2 4 16,0-2-5-16,0 1 1 0,0-2-6 0,0 0 1 16,4 0-3-16,-3 0-2 0,1-2-1 0,-2-1 6 15,2-2-5-15,-2 3-3 0,4-6 1 0,-4 1-2 16,0-2-12-16,1 1-15 0,-1-4-8 0,0 1-22 16,0-3-13-16,4 2-19 0,-4-4-17 0,0 2-6 15,0-4-24-15,1 7-20 0,-1-7-35 0,0 0-35 16,0 0-41-16,0 0-34 0,0 0-36 0,0 0-257 15,0 0-641-15,0 0 283 0</inkml:trace>
  <inkml:trace contextRef="#ctx0" brushRef="#br1" timeOffset="54618.49">7159 6246 82 0,'0'0'320'0,"0"0"-13"0,0 0-11 0,0 0-15 0,0 0-17 0,0 0-12 16,0 0-16-16,0 0-11 0,0 0-11 0,0 0-9 15,0 0-22-15,0 0 10 0,0 0-19 0,0 0-8 16,19-7-20-16,-15 6-3 0,4 1-12 0,0-2-7 0,3-2-9 16,-1 3-2-16,3-2-13 0,1 2-6 15,0-2-10-15,3-1-3 0,-4 1-9 0,5 0 1 16,0-1-7-16,-1-2-1 0,1 2-2 0,1 0 2 16,-8 1-6-16,1 1 0 0,-1 1-4 0,-3 1-6 0,0-1-5 15,-2 1-6-15,0-1-2 0,-6 1-3 0,0 0-2 16,11-3-5-16,-11 3-3 0,6 0-17 15,-6 0-32-15,0 0-33 0,0 0-42 0,7 1-51 0,-4 2-58 16,-3-3-76-16,4 3-93 0,-4-3-318 0,0 0-755 16,1 5 335-16</inkml:trace>
  <inkml:trace contextRef="#ctx0" brushRef="#br1" timeOffset="56585.32">13159 9819 44 0,'-5'1'169'0,"5"-1"-15"0,0 0-12 15,0 0-16-15,0 0-11 0,0 0-7 0,0 0-14 16,0 0-7-16,0 0-12 0,0 0-7 0,0 0-7 0,0 0 0 16,0 0-8-16,0 0-2 0,0 0-5 15,0 0 0-15,0 0-2 0,0 0 4 0,0 0-5 16,0 0 0-16,0 0 3 0,0 0 0 0,0 0 0 0,0 0-3 16,0 0 4-16,0 0-5 0,0 0 3 0,0 0 0 15,0 0 0-15,0 0 2 0,0 0-3 0,0 0-1 16,0 0 1-16,0 0-5 0,0 0 3 0,0 0-7 15,0 0 8-15,0 0 2 0,-10-5-2 0,10 5 9 16,0 0-3-16,0 0 3 0,0 0 1 0,0 0 0 16,0 0-2-16,0 0-1 0,0 0-1 0,0 0 2 15,0 0-4-15,0 0 1 0,0 0-5 0,0 0-1 16,0 0-3-16,0 0 4 0,0 0 1 0,0 0 0 16,19-2-5-16,-19 2 3 0,10-2 0 0,-5 2-4 15,3-1-3-15,-2 0-1 0,6 2-4 0,-2 0-3 16,4-3 3-16,0 4-8 0,-1-3 3 0,5 0-1 15,1 0 0-15,0-1 2 0,2-1-2 0,-3 1 5 16,2-2 2-16,3 2-2 0,-3-2 10 0,1 3-2 0,1-3 7 16,-3 2 11-16,0 0-2 0,0-2 0 15,-6 2-4-15,1-1-4 0,-3 2 5 0,0-2 0 16,-1 1-10-16,0 0-6 0,-3-1 1 0,0 3-2 16,-1-1 0-16,2 0-9 0,-8 1-1 0,8-1-5 0,-4 0-21 15,-4 1-36-15,0 0-36 0,5-2-45 0,-5 2-54 16,0 0-69-16,6-2-72 0,-6 2-288 0,0 0-652 15,0 0 288-15</inkml:trace>
  <inkml:trace contextRef="#ctx0" brushRef="#br1" timeOffset="57501.92">13067 9210 14 0,'0'0'320'0,"0"0"-8"0,0 0-15 16,-4-2-16-16,4 2-16 0,-1-5-18 0,1 5-16 15,0 0-15-15,1-5-13 0,-1 5-13 0,4-6-9 0,0 3-1 16,1-2-8-16,0 1 1 0,-1-1-1 15,2 1-5-15,1-3-2 0,0 0-7 0,0 0-6 0,-1 0-5 16,1-3-4-16,-1 2-3 0,0 3-8 0,-1-3-4 16,3-3-15-16,-4 2-6 0,1-1 16 0,0 2-11 15,0 1-9-15,-1 0-7 0,0 3-9 0,-3 0-7 16,1-1-6-16,0 2-11 0,-2 3-7 0,1-4-8 16,-1 4-6-16,0 0-3 0,0 0-1 0,0 0-5 15,0 0-3-15,0 0-4 0,-3 18-3 0,3-8-5 16,-2 1 1-16,2-1-2 0,-1 3 0 0,-2 4-4 15,6 0 0-15,-6 0 1 0,3 1-3 0,0-3-1 16,-1 2-2-16,1-4 1 0,1 4-1 0,-1-4 1 16,3-3-3-16,-2 5-9 0,-1-1-14 0,2-1-17 15,-2-1-14-15,2-3-14 0,-2 3-27 0,0-3-27 16,0-2-21-16,0-1-29 0,0-1-18 0,0 0-19 16,-2 0-19-16,0-2-23 0,1 0-19 0,-3 1-16 15,0 0-12-15,-1-2 1 0,1 1 5 0,-1-2 20 0,1 3 22 16,-2-3 26-16,2 1 36 0,-5 0 35 15,2 1 42-15,1-2 40 0,-1 0 38 0,0 2 35 16,0-2 31-16,0 0 29 0,2 2 27 0,1-2 22 0,4-1 21 16,-7 1 20-16,7-1 18 0,-7 1 19 0,7-1 20 15,0 0 14-15,0 0 7 0,-6 0 10 0,6 0 0 16,0 0-7-16,0 0-7 0,0 0-15 0,0 0-15 16,0 0-15-16,0 0-14 0,14-7-13 0,-8 6-15 15,1-1-19-15,1 2-9 0,3-2-7 0,-1 0-16 16,2-1-5-16,0 1-12 0,6 0-12 0,0-3-18 15,-5 1-26-15,1 0-33 0,0 0-37 0,-1 1-40 16,-3 0-55-16,2-2-67 0,-2 2-62 0,-5 2-77 16,1 0-111-16,0-1-362 0,-6 2-891 0,0 0 393 15</inkml:trace>
  <inkml:trace contextRef="#ctx0" brushRef="#br1" timeOffset="58418.36">13903 9976 18 0,'0'0'231'0,"0"0"2"0,0 0-3 0,0 0-11 15,0 0-7-15,0 0-6 0,0 0-4 0,0 0-4 16,0 0-10-16,0 0 0 0,0 0-7 0,0 0-10 0,0 0-2 16,10-6-7-16,-10 6-6 0,4-2 2 15,-4 2-5-15,4-4-6 0,-4 4-5 0,4-2 2 16,-4 2-7-16,5-3-6 0,-5 3-7 0,5-3-7 16,-1 0-5-16,-4 3-15 0,9-2-1 0,-4 1-6 0,0-2-3 15,1 0-7-15,3 3-1 0,0-3-7 0,1 2-12 16,3 1 1-16,-1-3-7 0,4 1-7 15,1-5-10-15,2 5 2 0,-1-2-12 0,1 3 5 0,3-1-1 16,-4 1-2-16,-3 1-2 0,2-1-7 0,-3-2-8 16,-1 0-3-16,-1 1-7 0,-5 1-9 0,0 0-23 15,1 0-23-15,-4 1-29 0,2-2-20 0,-6 2-35 16,7-1-66-16,-7 1-76 0,0 0-89 0,0 0-325 16,-3-7-751-16,3 7 332 0</inkml:trace>
  <inkml:trace contextRef="#ctx0" brushRef="#br1" timeOffset="59384.6">14506 9705 87 0,'0'0'299'0,"0"0"-9"0,0 0-11 0,-4 1-18 15,4-1-16-15,0 0-17 0,0 0-3 0,0 0-21 16,0 0-10-16,0 0-18 0,0 0-3 0,-5-9-21 15,5 9 0-15,0-4-15 0,0 4-1 0,4-6-4 16,-3 1-13-16,2 0-1 0,-2 0-6 0,3 0 0 16,-3-3-10-16,3 2-4 0,0-1 4 0,1 0-5 15,-4 1 0-15,3-3-2 0,0 4-4 0,-3-3 2 16,3 1 3-16,-1 2-6 0,-2-1 1 0,2 0-2 16,-1 2-4-16,-2-3-2 0,3 4-7 0,-3-1 1 15,1 0-6-15,-1 4-6 0,0-4-8 0,0 4-5 0,0 0-4 16,0 0-7-16,0 0-5 0,0 0-1 15,0 0-9-15,0 0-1 0,0 0-2 0,7 12-1 16,-7-5-3-16,0 0-1 0,2 0 3 0,-1 3-6 0,2 3-2 16,-2-2-1-16,0 1 2 0,-1 0 3 0,0 0 1 15,1 3 0-15,-1 1-1 0,0-3 1 0,2 0-6 16,-4 2 3-16,2-1 3 0,-1-3-8 0,1 1-3 16,0 1 3-16,-1 0-3 0,1-3 1 0,0 1 1 15,-1 0-2-15,1-2-3 0,-3 2 2 0,3-2 3 16,-1-1-5-16,-1 0-3 0,2-1 3 0,-1 2-16 15,1-2-18-15,-1-2-27 0,1 0-40 0,-1 0-31 16,2-1-31-16,-1-4-21 0,0 5-11 0,0-1-21 16,0-4-18-16,2 6-18 0,-2-6-16 0,0 3-3 15,0-3-5-15,2 5 5 0,-2-5 12 0,0 3 14 16,0-3 25-16,0 5 24 0,0-5 20 0,0 0 44 16,0 0 34-16,-5 4 28 0,1-1 30 0,4-3 23 15,-4 2 26-15,4-2 23 0,-9 1 21 0,5-1 18 16,4 0 14-16,-6 4 6 0,2-2 7 0,4-2 4 15,-10-1-1-15,10 1-4 0,-8 1 3 0,8-1 1 16,-9 0 3-16,9 0-2 0,-5 2-4 0,5-2 0 16,-9 0 5-16,9 0 7 0,0 0-5 0,-8-3 2 0,8 3-2 15,-3-2 0-15,3 2-17 0,-6-3 2 0,6 3-6 16,0 0 5-16,-3-1-14 0,3 1-3 16,0 0-4-16,0 0-4 0,0 0-5 0,-8-2-8 15,8 2-1-15,0 0-1 0,0 0-10 0,-6 0 2 0,6 0-5 16,0 0-4-16,0 0 6 0,0 0-2 0,0 0-1 15,-7-2 1-15,7 2 2 0,0 0 0 0,0 0 0 16,0 0-2-16,0 0 2 0,0 0 2 0,0 0-2 16,0 0 4-16,0 0 1 0,0 0-2 0,0 0-4 15,0 0 0-15,23 0-4 0,-16-1-2 0,0 0-3 16,1 0-5-16,3-1 0 0,1-2-4 0,3 4-5 16,-3-2 1-16,1 0-4 0,1 2-2 0,-1 0 0 15,0 0 0-15,0-1-1 0,0-2-4 0,-1 5-1 16,-2-2 2-16,1 0 1 0,-2-2-4 0,-4 2-2 15,3 0-2-15,-2 2 4 0,-1-1-2 0,-5-1 1 16,8 1-7-16,-8-1-25 0,5 0-34 0,-5 0-47 16,0 0-72-16,0 0-75 0,5 2-92 0,-5-2-119 15,0 0-332-15,0 0-865 0,0 0 382 0</inkml:trace>
  <inkml:trace contextRef="#ctx0" brushRef="#br1" timeOffset="61584.81">16528 12312 241 0,'0'0'275'0,"-8"-2"-8"0,8 2-14 0,-5-3-6 0,5 3-16 16,-5-2-13-16,5 2-16 0,0 0-14 0,0 0-6 15,0 0-8-15,-3-2-7 0,3 2-4 0,0 0-9 16,0 0 2-16,0 0-8 0,0 0-7 0,0 0 3 16,0 0-7-16,0 0-6 0,0 0-6 0,0 0-6 15,0 0 7-15,0 0-3 0,0 0-11 0,0 0-9 16,23 2 2-16,-11-4-13 0,6 0-4 0,1-2-10 15,9 1-11-15,2-1-9 0,3 2-5 0,-1 0-5 16,0-4-2-16,0 2-6 0,1-2-5 0,5 1-3 16,-6 2-1-16,0 0-7 0,-1-3 1 0,-2 3-4 15,-8 1-2-15,-1 1 1 0,-1 0-4 0,-6-1-1 16,0 1 0-16,-2-2 3 0,-3 3-6 0,-3-1 0 16,0 1-2-16,1-4-2 0,-2 3 0 0,-4 1-27 0,0 0-34 15,0 0-37-15,0 0-45 0,0 0-49 0,0 0-58 16,0 0-68-16,0 0-92 0,-10 11-280 15,6-8-738-15,1 2 327 0</inkml:trace>
  <inkml:trace contextRef="#ctx0" brushRef="#br1" timeOffset="62367.78">16685 12872 166 0,'0'0'270'16,"1"-4"-8"-16,-1 4-13 0,3-6-11 0,-2 1-7 0,-2 1-12 0,2 1-12 16,-1-2-5-16,-4 1-8 0,3 0-7 0,0-1-8 15,-2 1-6-15,-2 1 5 0,1-2-2 0,-1 0 5 16,0 1-17-16,0 2-4 0,-3 0-5 0,-2-3-13 15,2 1-5-15,-1 0-4 0,-2 3-9 0,3 0-7 16,-3 1-2-16,1 0-15 0,1 0-4 0,-2 0-7 16,0 1-2-16,1 2-6 0,-1-1-8 0,1 3-6 0,0-1-7 15,4-1-7-15,-2 2-5 0,-2 2-3 16,2 0-5-16,0-2-3 0,3 5-5 0,-1-2-2 16,2 1-3-16,-1 0-3 0,2 0 0 0,2 0-5 0,0 1-8 15,1-1 7-15,0-1-4 0,0 0-3 0,1-2 1 16,0 1-2-16,3-1 1 0,0 0-4 15,1-2 2-15,4 2-1 0,-4-4 0 0,3-1 2 0,1-1-2 16,1 0-1-16,2 0-2 0,0-2-3 0,0-3 4 16,-2 1-2-16,1 0 2 0,1-1-6 0,-3-1 7 15,2-1-3-15,-2 2 0 0,2-3 0 0,0 1 8 16,-2-1 2-16,-2 2 11 0,0 0 7 0,0 1 6 16,-1 1 10-16,-1-1 6 0,-1 1 8 0,0 0 7 15,-3 2 8-15,3-1 3 0,1 0 0 0,-5 3 0 16,4-3-1-16,-4 3-9 0,0-4-5 0,0 4-4 15,0 0 3-15,0 0-1 0,0 0-4 0,2 10-8 16,-2-7 8-16,0 1-5 0,3 2-6 0,-3 0-1 16,1 3-2-16,2 0 0 0,-2 1-16 0,2 6 7 15,-3-4-7-15,2 6-1 0,-2-6-3 0,3 8-2 16,-2-5 17-16,4 3-20 0,-2-3-14 0,-2 2 13 16,0 0 0-16,2 0-8 0,-2-1 0 0,2-3 3 15,-1 2-6-15,-2-1 1 0,1-3-11 0,2 0-3 0,-3 0-8 16,3 0-22-16,-2-5-31 0,0 0-44 15,0 0-51-15,1 0-58 0,-1-2-57 0,-1-1-79 16,0-3-94-16,4 4-120 0,-4-4-319 0,0 0-961 16,0 0 425-16</inkml:trace>
  <inkml:trace contextRef="#ctx0" brushRef="#br1" timeOffset="63185.28">18363 11839 313 0,'-9'0'351'16,"9"0"-20"-16,-8-1-12 0,8 1-20 0,-5 2-20 15,5-2-18-15,-7 0-9 0,7 0-12 0,0 0-12 0,-8 1-12 16,8-1-14-16,0 0-8 0,0 0 1 0,-5 2-2 16,5-2-7-16,0 0-6 0,0 0-5 15,0 0-8-15,0 0-4 0,0 0-2 0,0 0-4 0,0 0-5 16,0 0-7-16,0 0-13 0,20-6-7 0,-12 4-12 16,1-1-10-16,6-1-9 0,-2 1-12 0,5-1-7 15,0 0-5-15,1-3-11 0,-1 2-4 0,2 1-4 16,7-4-7-16,-5 4-3 0,-1 0-1 0,-4-1-8 15,6-1-3-15,-9 1-1 0,3 3-3 0,-4 0-4 16,-3-1-2-16,3 1-2 0,-4-2-2 0,-1 2 1 16,-1-1-1-16,-1 2-3 0,2-1 0 0,-4 0-2 15,1 0-3-15,-1 0-19 0,-4 2-22 0,7-2-33 16,-7 2-37-16,7-1-44 0,-4-1-58 0,-3 2-58 16,0 0-54-16,5-1-64 0,-5 1-70 0,0 0-334 15,7-4-851-15,-2 4 376 0</inkml:trace>
  <inkml:trace contextRef="#ctx0" brushRef="#br1" timeOffset="63901.3">19135 11478 245 0,'0'0'358'0,"0"-4"-14"0,0 4-8 16,0 0-7-16,-1-5-14 0,1 5-18 0,-4-2-16 15,4 2-13-15,0 0-11 0,-4-2-16 0,4 2-13 16,0 0-14-16,0 0-10 0,-9 1-7 0,9-1-9 15,-10 2-8-15,6-1-6 0,-1 2-10 0,1 1-13 16,-1 1-7-16,1 1-11 0,-6 0-4 0,2 3-6 16,2 0-6-16,-2-3-6 0,4 3-6 0,-4-1-10 15,1 4-7-15,1-4-6 0,0 5 0 0,5-2-9 16,-4 0-5-16,4 0-8 0,-2 1-5 0,2-1-7 16,1 0-3-16,0 1-2 0,1 0-3 0,2-1-6 15,-2 0-3-15,4-3-3 0,-1 1-2 0,1 0-2 0,0 0-3 16,3 0-5-16,-2-2 3 0,2-1-2 15,1-1-3-15,0 1 0 0,1-3 0 0,-1 1 5 16,3-2-6-16,-1 1 0 0,-2-1-3 0,1-2 5 16,-1 0-1-16,0 2 3 0,2-2-2 0,-3 0 4 0,3-2 1 15,-4 1-3-15,0 0 5 0,0-2-7 0,0 2 8 16,-1 0-10-16,-1-1-2 0,-1-1 0 0,1 0 3 16,1-1 12-16,0 1-16 0,-2 1 6 0,-2 0 0 15,3-2-5-15,-3 2-2 0,4-2 0 0,-4 0 10 16,1 1-3-16,-2-1-1 0,0 0-1 0,2-2-3 15,-3 2 3-15,1-2 6 0,-1-1 3 0,0 2 0 16,3-3-2-16,-2 1-3 0,-1 1-2 0,0-2 6 16,3 2-3-16,-2 0 8 0,-1-1-6 0,-1 1 1 15,2-4-2-15,-1 2-15 0,0 1 11 0,0 2-3 16,-4-4 5-16,4 2-5 0,0 0-3 0,-1 0-2 16,-2 1 9-16,-1-3-5 0,3 6-12 0,-3-3 5 15,-1-4 0-15,2 5 0 0,1-2 2 0,-3 2 3 16,1 3-8-16,0-2-3 0,0 0 8 0,1 0-2 15,-1-1-1-15,0 3-5 0,-2-3 1 0,1 3 0 16,-1-2-11-16,1 1-23 0,-1-1-26 0,-2-1-27 16,-2 3-30-16,-1-2-36 0,2 3-28 0,-2-1-55 0,0 1-37 15,-1-3-49-15,1 4-61 0,-3-2-84 0,1 1-438 16,-1 0-979-16,4 2 434 0</inkml:trace>
  <inkml:trace contextRef="#ctx0" brushRef="#br1" timeOffset="67418.45">30040 14894 63 0,'-9'7'426'16,"9"-7"-12"-16,0 0-11 0,-4 3-10 0,4-3-17 15,-2 3-16-15,2-3-12 0,0 0-9 0,0 0-9 16,0 0-4-16,0 0-8 0,0 0-8 0,0 4-3 16,0-4-10-16,0 0-14 0,0 0-18 0,0 0-9 15,0 0-23-15,8-11-14 0,-7 5-16 0,3 2-18 16,-2-2-3-16,3-2-8 0,-1 1-17 0,1-3-5 16,2-1-7-16,-3 2-14 0,3-3-9 0,-1-3-11 15,2 1-7-15,-3 2 0 0,-1-5-13 0,1 2-27 16,4 0-64-16,-4 3 0 0,-1 3 0 0,0-4 0 15,-3 4 0-15,2 2 0 0,-2-2 0 0,3 4 0 0,-3-1 0 16,4 3 0-16,-5-1 0 0,3 1 0 16,-2-1 0-16,-1 4 0 0,4-3 0 0,-4 3 0 15,0 0 0-15,4 8 0 0,-3-4 0 0,3 2 0 16,-3 6 0-16,3-1 0 0,-4 1 0 0,4 6 0 0,0 2 0 16,-4 5 0-16,0-6 0 0,-3 9 0 15,2-2 0-15,0 3 0 0,-2 0 0 0,2-3 0 16,-2 3 0-16,1 0 0 0,-1-1 0 0,3-1 0 15,-4-3 0-15,4 1 0 0,-1-4 0 0,1 3 0 16,0 1 0-16,0-6 0 0,0-2 0 0,0 2 0 0,1-4 0 16,-1-1 0-16,0 3 0 0,3-2 0 15,-2-4 0-15,-1-1 0 0,3 1 0 0,-2-4 0 16,-1 0 0-16,1 0 0 0,-2-1 0 0,1 0 0 16,1-2 0-16,-1-4 0 0,0 0 0 0,0 0-233 0,0 0-84 15,0 0-46-15,0 0-14 0,0 0-8 0,-10-10-10 16,6 7-5-16,0-1-1 0,-1 3 2 15,0-4 8-15,-4 2 23 0,4 1 29 0,-3 1 38 0,-2-1 26 16,1 0 41-16,-2 1 30 0,-1 1 33 16,3 0 29-16,-3 0 37 0,4 1 37 0,-2 2 30 0,2-3 25 15,-1 1 33-15,1 1 24 0,-2 1 24 0,-1-1 25 16,3 1 17-16,-1-2 28 0,-1 1 16 0,2 1 21 16,3-1 14-16,-3 0-3 0,3 1 22 15,1-1 11-15,-2-1 1 0,6-1 3 0,-8 2 2 0,3-1 2 16,5-1 0-16,-4 1 1 0,4-1-2 0,0 0-6 15,-1 5 0-15,1-5-5 0,0 0 6 0,0 0-9 16,0 0-12-16,10 4-6 0,-6-2-3 0,5-4-13 16,-1 0-8-16,1 2-8 0,2-1-23 15,3 2-14-15,4-3-5 0,1 1-11 0,2 2-46 0,-1-5-63 16,7 4 0-16,1-1 0 0,0-1 0 0,-1 2 0 16,1-5 0-16,-6 2 0 0,-1 3 0 0,7-2 0 15,-7 0 0-15,-3-2 0 0,3 3 0 16,-1-3 0-16,-3 2 0 0,-6 2 0 0,1-3 0 0,2 2 0 15,-4 0 0-15,-2 1 0 0,-1 0 0 0,-7 0 0 16,13-1 0-16,-9 0 0 0,-4 1 0 0,8 0 0 16,-8 0 0-16,0 0 0 0,0 0 0 0,9 0 0 15,-9 0 0-15,5-3 0 0,-5 3 0 0,0 0 0 16,6 0-407-16,-6 0-99 0,0 0-119 0,5-2-485 16,-5 2-1201-16,10-1 533 0</inkml:trace>
  <inkml:trace contextRef="#ctx0" brushRef="#br1" timeOffset="67585.15">30828 15305 335 0,'-8'1'529'0,"0"0"-50"0,2 0-62 15,-2 2-69-15,4-1-93 0,-1-1-116 16,5-1-135-16,-5 2-172 0,5-2-222 0,0 0-422 0,0 0 187 15</inkml:trace>
  <inkml:trace contextRef="#ctx0" brushRef="#br1" timeOffset="83384.68">28703 16027 286 0,'-19'2'331'0,"1"-2"-5"0,3 0-5 16,1 0-9-16,1 0-11 0,4 0 0 0,-4 0-10 16,2-2-7-16,3 4-5 0,1-4-6 0,0 4-4 15,-2-2-13-15,9 0-11 0,-9-3-17 0,9 3-14 16,-7 1-16-16,7-1-13 0,-7-1-14 0,7 1-14 16,0 0-12-16,-9 1-20 0,9-1-10 0,0 0-7 15,0 0-1-15,0 0-1 0,0 0 5 0,25 3-1 16,-5-4-3-16,8 1-17 0,4-4 0 0,19-2-1 15,7 2-2-15,8 1-6 0,34-6-2 0,-2 2-7 16,11-2 4-16,9 2-1 0,6-1 0 0,3-2 1 16,11 1-9-16,2-3-5 0,5 2-8 0,2 3-4 15,3 0-8-15,-11-1-10 0,2 5 0 0,-12-1 0 16,-8 0-4-16,-2 1 3 0,-15 1 10 0,-8 4 6 16,-34 2 6-16,-2-5-4 0,-6 2 6 0,-18 2-1 15,-7-1-3-15,-7-2-6 0,-9 2 7 0,-1-2-3 16,-3 0-7-16,-2 1-6 0,0-2-1 0,0 2-35 15,-7-1 0-15,9 0 0 0,-9 0 0 0,5 1 0 16,-5-1-33-16,2 3-118 0,-2-3-71 0,0 0-81 16,2 3-83-16,-2-3-89 0,0 4-111 0,0-4-421 15,-11 4-1088-15,2-1 481 0</inkml:trace>
  <inkml:trace contextRef="#ctx0" brushRef="#br1" timeOffset="85318.4">28087 16980 4747 0,'11'-1'529'0,"1"0"-167"0,-4-1 6 15,-3 0-24-15,-1-2-14 0,-4 4-40 0,0 0-44 16,14 0-52-16,-14 0-47 0,0 0-20 0,9 0-46 16,-9 0-61-16,0 0-75 0,0 0-83 0,0 0-104 15,5 6-135-15,-5-6-180 0,0 0-513 0,-5 14-1158 16,-3-6 512-16</inkml:trace>
  <inkml:trace contextRef="#ctx0" brushRef="#br1" timeOffset="93634.89">31153 16583 4182 0,'18'-3'506'0,"-4"2"-78"15,-3 1-62-15,-4 0-68 0,1-1-97 0,-8 1-57 0,10 1-35 16,-6-1-50-16,-4 0-54 0,0 0-50 0,0 0-61 16,5 1-83-16,-5-1-123 0,0 0-151 0,-18 11-402 15,5-6-935-15,-1 1 414 0</inkml:trace>
  <inkml:trace contextRef="#ctx0" brushRef="#br1" timeOffset="95001.69">31082 17419 5354 0,'6'2'756'0,"1"-1"-181"0,-7-1-115 16,7 2-69-16,-7-2-85 0,5 2-80 0,-5-2-103 15,0 0-123-15,7 3 0 0,-7-3 0 0,9 5 0 16,-7-2-259-16,6 0-231 0,-8-3-240 0,17 0-389 16,-17 0-1212-16,17-2 536 0</inkml:trace>
  <inkml:trace contextRef="#ctx0" brushRef="#br1" timeOffset="145500.97">20543 16754 177 0,'-3'-4'450'0,"-3"-2"16"0,3 2-4 0,1-2-21 15,2 1-26-15,0 5-30 0,2-8-24 0,1 3-17 16,3 2-16-16,5-1-13 0,-1-1-28 16,3 2-15-16,5-1-24 0,1 2-18 0,3-1-17 15,-1 1-20-15,9-1-16 0,-1 2-17 0,-2 0-13 16,4 0-15-16,-2 1-4 0,2-3-13 0,1 2-10 0,-10 1-9 16,6-1-3-16,-7 0-9 0,-3 1-16 15,0-1-6-15,1-1-12 0,-6 2 4 0,-5-1-7 16,3 0-9-16,-3 2 2 0,-8-1-4 0,12-1-12 15,-12 1-28-15,11 0-20 0,-11 0-35 0,5-1-49 16,-5 1-58-16,0 0-69 0,0 0-95 0,0 0-92 16,14 1-115-16,-14-1-356 0,0 0-968 0,7 5 428 0</inkml:trace>
  <inkml:trace contextRef="#ctx0" brushRef="#br1" timeOffset="145684.97">21475 17015 201 0,'-4'3'547'0,"-1"0"-22"0,4-2-22 0,1-1-44 16,-7 4-45-16,6-1-39 0,1-3-83 0,0 0-95 16,0 0-119-16,0 0-170 0,0 0-187 0,0 0-258 15,0 0-582-15,0 0 258 0</inkml:trace>
  <inkml:trace contextRef="#ctx0" brushRef="#br1" timeOffset="-198912.47">24374 9069 117 0,'0'-5'383'15,"0"5"-16"-15,0-5-23 0,0 5-13 0,0-3-26 16,0 3-28-16,0 0-17 0,0 0-14 0,0 0-5 15,0 0-15-15,-2 12-13 0,2-5 1 0,-1 0-21 16,1 0-4-16,-1-1-7 0,1 1-3 0,0-2 0 16,0 2 2-16,-1-3-1 0,1 0-8 0,0-4-4 15,1 6 3-15,-1-6-2 0,0 0-4 0,0 0-6 0,20-10-13 16,-1 0-16-16,-1-1-14 0,9-5-12 16,0-1-9-16,1 0-14 0,3-1-42 0,-2 2-50 15,-1 0-64-15,0 2-65 0,-3 0-80 0,-5 8-69 16,-1 0-88-16,-5 2-95 0,0 3-351 0,-10 2-893 15,1 4 395-15</inkml:trace>
  <inkml:trace contextRef="#ctx0" brushRef="#br1" timeOffset="-196828.97">23613 10525 3334 0,'0'-5'223'16,"0"1"-83"-16,0-1-11 0,0 5-11 0,0-7 32 15,0 4 15-15,0 3-7 0,0-5-8 0,0 5-21 0,0-4-8 16,0 4-8-16,0 0-7 0,0-3 6 16,0 3 5-16,0 0 6 0,0 0 5 0,0 0 0 15,5 12-1-15,-2-8-1 0,-2 2-5 0,-1 2 2 0,0-2-8 16,1 1-6-16,-1 0-5 0,3-2-2 0,-3 1-7 15,1 0 1-15,-1-2-9 0,0-4-4 0,3 4-8 16,-2-1-1-16,-1-3 1 0,10 0 0 0,-1-5-14 16,4 0 0-16,7-6-12 0,7-2 1 0,3-4-11 15,0 1-22-15,2-5-38 0,0 2-57 0,-2-3-67 16,-1 3-84-16,0-3-85 0,-7 8-105 0,-3 3-116 16,-3 1-427-16,-9 7-1041 0,-3 1 461 0</inkml:trace>
  <inkml:trace contextRef="#ctx0" brushRef="#br1" timeOffset="-192396.81">22687 11786 336 0,'5'1'353'0,"-5"-1"-6"0,0 0-16 15,0 0-17-15,2 4-27 0,-2-4 0 0,2 3-14 16,-2-3-7-16,3 6-15 0,-1-3-9 0,0 1-15 15,0 0-20-15,0 2-12 0,-1-2-16 0,3 1-9 16,-1 2-10-16,-1-2-13 0,-2 0-12 0,4 0-8 16,-4 2-6-16,0-1-1 0,4-2-10 0,-3 1-3 15,1 0-6-15,0 0-1 0,3-3 0 0,-1 1-2 16,2-1-3-16,2-2-5 0,2 0-8 0,4-2-5 16,3-3-11-16,2-2-7 0,9-2-4 0,-1 0-4 15,4-7-5-15,-1 2-20 0,2 0-32 0,0 0-39 0,-1 1-46 16,-2 1-60-16,1 0-72 0,-14 6-81 15,2 0-98-15,-5 2-451 0,-4 2-924 0,-3-1 409 0</inkml:trace>
  <inkml:trace contextRef="#ctx0" brushRef="#br1" timeOffset="-189195.77">22662 13314 146 0,'0'0'279'0,"-2"-3"-17"15,2 3-16-15,0-5-23 0,0 5-19 0,0 0-20 16,0 0-11-16,0 0-17 0,2-6-8 0,-2 6-13 16,2-2-11-16,-2 2-6 0,0 0-10 0,0 0-14 0,0 0-5 15,0 0-5-15,0 0-6 0,0 0-6 16,0 0-5-16,0 0-5 0,0 0-4 0,0 0-1 0,0 0-3 16,0 0-1-16,0 0-1 0,0 0-8 15,0 0 1-15,0 0-4 0,0 0-1 0,0 0-5 0,0 0 2 16,0 0-5-16,0 0-3 0,0 0-6 0,0 0-1 15,-16 6 2-15,16-6-9 0,0 0 6 0,0 0-1 16,0 0-4-16,0 0-2 0,0 0 2 0,0 0 4 16,0 0-3-16,0 0 1 0,-3-6 5 0,3 6-13 15,0 0 7-15,-4-1-4 0,4 1-2 0,0 0-1 16,0 0 1-16,-2-4 1 0,2 4 3 0,-2-4-6 16,2 4-2-16,-2-5 3 0,2 5 1 0,-1-5 3 15,1 5 1-15,0 0 4 0,-1-2 1 0,1 2-2 16,0 0 5-16,0 0 5 0,0 0-4 0,-3-4 5 15,3 4-3-15,0 0 1 0,0 0 10 0,0 0-4 16,0 0-9-16,0 0 3 0,0 0 1 0,0 0-11 16,0 0 3-16,0 0 1 0,0 0-2 0,0 0 6 15,0 0 6-15,0 0-1 0,0 0 10 0,0 0-6 16,0 0 4-16,0 0 3 0,7 13-3 0,-6-9 3 16,0 0-5-16,-1 0 4 0,3 2 4 0,-2-2-3 15,2 2-2-15,-2-1-1 0,0-1-2 0,1 2-6 16,1-2 5-16,-1 2-5 0,-1-2 6 0,1 1-4 15,2 0-2-15,-2 0 5 0,0-2-5 0,-1 2 2 16,3-2-2-16,-1 1-1 0,-1-1 3 0,2-1 2 16,1-1 5-16,0 0 3 0,1 1 6 0,-6-2 1 15,12-3 1-15,1 1-6 0,-3-2-7 0,4-2-1 16,3-1-3-16,2-3-4 0,3-4-1 0,4 0-3 0,0-1-1 16,2-1-5-16,1 0 2 0,-3 0-2 0,0 0-4 15,-4 1-1-15,-4 3 1 0,-3 0-4 0,0 4-1 16,-3 1 0-16,-2 0-2 0,-2 1 4 15,-1 1 5-15,-1 0 3 0,0 2 5 0,-2 2 0 0,-2-2-1 16,2 1 4-16,-4 2-5 0,4-2-4 0,-2 0-1 16,-2 2-3-16,4-5-13 0,-4 5-21 0,0 0-24 15,3-1-29-15,-3 1-37 0,2-2-40 0,-2 2-42 16,4-4-32-16,-4 4-47 0,5-3-61 0,-1 1-69 16,1-4-357-16,0 5-818 0,3 0 362 0</inkml:trace>
  <inkml:trace contextRef="#ctx0" brushRef="#br1" timeOffset="-178762.14">21581 17522 139 0,'3'3'493'0,"-1"2"30"0,0 0 36 0,-2-5 13 15,0 9-22-15,0-9-39 0,0 8-38 0,0-8-50 16,2 9-37-16,-2-3-46 0,0-1-100 0,0-5-98 15,-2 6-135-15,2-6-154 0,-4 9-176 0,0-8-492 16,4-1-883-16,-13 3 391 0</inkml:trace>
  <inkml:trace contextRef="#ctx0" brushRef="#br1" timeOffset="-170812.14">11525 7635 251 0,'-12'-3'248'16,"12"3"-15"-16,0-5-19 0,0 5-18 0,-1-4-18 16,1 4-17-16,0 0-14 0,0 0-11 0,-3-3-6 15,3 3-9-15,0 0-5 0,0 0-6 0,0 0-3 0,0 0-4 16,0 0-6-16,0 0-4 0,0 0-6 0,0 0-6 15,0 0-7-15,0 0-11 0,0 0-4 0,0 0-4 16,0 0-7-16,0 0-5 0,0 0-9 0,0 0-11 16,0 0-11-16,0 0-14 0,0 0-12 0,-2-3-19 15,2 3-13-15,0 0-13 0,2-8-6 0,2 3-17 16,-1 0-14-16,0-1-27 0,0 1-19 0,3-5-35 16,1-1-39-16,-5-1-146 0,5 0-390 0,0-4 173 15</inkml:trace>
  <inkml:trace contextRef="#ctx0" brushRef="#br1" timeOffset="-170079.28">18120 3509 141 0,'-16'-3'154'0,"16"3"-21"15,0 0-10-15,0 0-17 0,-8-3-6 0,8 3-13 16,0 0-2-16,-6-3-10 0,6 3-11 0,0 0-6 16,0 0-3-16,0 0-6 0,0 0-12 0,0 0 1 15,-8 2-5-15,8-2-10 0,-4 3-13 0,4-3-19 16,-4 2-25-16,4-2-25 0,-6 2-22 0,2 0-117 16,4-2-215-16,-15 0 95 0</inkml:trace>
  <inkml:trace contextRef="#ctx0" brushRef="#br1" timeOffset="-169526.9">18945 3396 59 0,'0'0'59'0,"-12"4"-22"0,9 2-18 0,2-1-48 0,-1-1-32 15,3 3 14-15</inkml:trace>
  <inkml:trace contextRef="#ctx0" brushRef="#br1" timeOffset="-167795.8">20486 9381 5 0,'0'0'106'16,"0"0"-11"-16,0 0-5 0,0 0-4 0,0 0-12 16,0 0-9-16,0 0-4 0,4 2-3 0,-4-2-3 15,0 0-1-15,0 0-18 0,0 0-2 0,0 0 0 16,0 0-4-16,0 0-16 0,0 0 3 0,0 0-2 16,0 0-12-16,0 0-11 0,0 0 4 0,0 0-18 15,0 0-5-15,0 0-15 0,0 0-17 0,0 0-70 16,0 0-139-16,0 0 62 0</inkml:trace>
  <inkml:trace contextRef="#ctx0" brushRef="#br1" timeOffset="-167395.76">20470 9400 5 0,'0'0'87'0,"0"0"-6"0,0 0-7 0,0 0-9 0,0 0-17 15,0 0-20-15,0 0-27 0,0 0-67 0,0 0-70 16,0 0 32-16</inkml:trace>
  <inkml:trace contextRef="#ctx0" brushRef="#br1" timeOffset="-165362.22">10543 7572 119 0,'-13'-1'303'0,"13"1"-23"15,0 0-23-15,0 0-23 0,-6-4-28 0,6 4-18 16,0 0-24-16,-3-3-29 0,3 3-42 0,0 0-46 0,0 0-57 16,0-4-62-16,0 4-60 0,0 0-170 15,0 0-328-15,9-5 146 0</inkml:trace>
  <inkml:trace contextRef="#ctx0" brushRef="#br1" timeOffset="-164478.95">11843 7506 105 0,'0'-4'192'0,"0"4"-26"0,0-6-30 0,2 1-25 16,2 0-33-16,5-2-36 0,0-1-36 0,9-3-66 15,-3-1-70-15,12-4-140 0,5-1 63 0</inkml:trace>
  <inkml:trace contextRef="#ctx0" brushRef="#br1" timeOffset="-164112.47">18027 3657 44 0,'0'0'144'0,"-1"-5"-12"15,1 5-16-15,-8-1-8 0,4 0-8 0,4 1-21 16,0 0-4-16,-19 5-16 0,10-1-25 0,1-2-30 0,-2 3-25 16,0-1-55-16,-3-1-57 0,-1 3-145 15,-1-3 64-15</inkml:trace>
  <inkml:trace contextRef="#ctx0" brushRef="#br1" timeOffset="-163845.78">18686 3422 1632 0,'-15'1'-78'0,"1"1"-63"15,3 0-17-15,-1 1 1 0,3 1 17 0,-5 1-20 16,1 2-173-16,-1-1 77 0</inkml:trace>
  <inkml:trace contextRef="#ctx0" brushRef="#br1" timeOffset="-163261.85">20151 9492 222 0,'0'0'285'0,"3"2"-29"0,-3-2-28 0,0 5-33 0,0-5-29 0,0 0-23 16,0 0-30-16,0 0-21 0,0 0-28 0,0 0-40 15,0 0-47-15,0 0-55 0,0 0-204 0,-12-9-304 16,12 5 134-16</inkml:trace>
  <inkml:trace contextRef="#ctx0" brushRef="#br1" timeOffset="-157462.1">23055 4353 87 0,'-5'-12'267'0,"-2"-4"-11"16,3 5-13-16,-1-1-15 0,0 0-8 0,0 1-1 16,-4 0-28-16,0 2-16 0,0-1-14 0,-5 0-11 15,0 2-10-15,0 2-5 0,-4 1-13 0,-2 3-8 16,-2 0-12-16,5 0-4 0,-10 5-11 0,1 0-13 15,-4 2-6-15,2 2-1 0,0 0-12 0,1 6-7 16,0-3-2-16,0 3-7 0,1 1-4 0,3 3-1 16,-2-2-4-16,5 0-5 0,-2 4-6 0,2 2-12 0,3 0-4 15,-1 0 3-15,9-3-10 0,0 6-6 0,1 2-11 16,4 2-4-16,0-4-10 0,5 2-9 16,4 0-4-16,0 1-10 0,5-2-6 0,-1 1 3 15,4-3 0-15,1 2-4 0,-1-1 8 0,5-1 6 0,-4-3 1 16,5 0 3-16,5 1 3 0,1-3 8 0,-3-3 1 15,-5-1 4-15,10-2 2 0,1-2 1 0,0-1 6 16,-6-3 1-16,6 2 4 0,2-5-5 0,0-2 12 16,0-1 2-16,-1 0 7 0,3-2 7 15,-4-6 1-15,7 1 4 0,-5-1 5 0,0-3 0 0,-1-1 0 16,3-3 2-16,-4-3-5 0,0-1-1 0,2-6 1 16,-5 1-5-16,0-1 1 0,5-14-2 0,-9 11-1 15,4-16 3-15,-11 16-4 0,9-17 0 16,-15 13 1-16,2 1 5 0,-5-3 5 0,-5 1 4 0,3 1 2 15,-11 3 6-15,-2 3 10 0,1-1 14 0,-8 6-9 16,-2 2-4-16,-4 2-2 0,-6 1-2 0,1 7-7 16,0 0-6-16,-3 1-8 0,-1 2-12 0,-2 0-15 15,-2 0-19-15,4 6-27 0,-1 2-30 0,-2 2-39 16,8-2-52-16,4 2-65 0,5 0-154 0,0-1-432 16,8 1 193-16</inkml:trace>
  <inkml:trace contextRef="#ctx0" brushRef="#br1" timeOffset="-157295.58">23690 4435 142 0,'-5'1'280'15,"0"2"-82"-15,-1-2-105 0,-1 0-153 0,7-1-50 16,-10 0-117-16,10 0 53 0</inkml:trace>
  <inkml:trace contextRef="#ctx0" brushRef="#br1" timeOffset="-155662.82">7080 6214 25 0,'-6'0'315'0,"6"0"-3"0,0 0-8 0,-10 2-9 16,10-2-12-16,0 0-15 0,-7 0-10 0,7 0-15 15,0 0-10-15,0 0-8 0,0 0 4 0,0 0-20 16,0 0-12-16,0 0 5 0,0 0-10 0,0 0 2 16,-4-3-5-16,4 3-1 0,0 0-5 0,0 0-5 15,0 0-3-15,0 0-7 0,0 0-7 0,21 3-12 16,-13-6-11-16,3-1-12 0,2 2-14 0,8-3-13 15,7-2-13-15,4 0-5 0,-3 1-10 0,0-2-6 16,1-1-8-16,2 1-2 0,0 3-8 0,0 0-5 16,1 0-4-16,-6-1-1 0,-8 0-4 0,2 3-3 15,-9 0-4-15,1 1-1 0,-1-3 0 0,-6 4 2 0,-1-1 13 16,3 1 1-16,-3-1-5 0,-5 2-5 16,5-1 0-16,-5 1-19 0,4-4-28 0,-4 4-45 15,0 0-55-15,0 0-57 0,0 0-64 0,4-3-62 0,-4 3-59 16,0 0-61-16,0 0-75 0,0 0-276 0,10-2-832 15,-10 2 369-15</inkml:trace>
  <inkml:trace contextRef="#ctx0" brushRef="#br1" timeOffset="-155095.33">8058 5831 101 0,'2'-6'372'0,"-1"-1"-13"0,-1 0-11 16,0-1-16-16,0-1-10 0,-1-3-17 0,-1 2-14 16,0-3-30-16,1 2-16 0,-3 1-20 0,0-3-14 15,2 3-10-15,-5-6-12 0,2 6-13 0,1 0-11 16,-3-1-14-16,-1 3-14 0,0-1-16 0,-1 3-13 15,-2 2-7-15,-2 2-13 0,0 2-11 0,-3 2-2 16,-4 2-13-16,2 4-13 0,1 2 0 0,1 2-6 16,-4 4-11-16,6-2 8 0,-4 5-8 0,8-2-1 15,-3 0-4-15,5-1-8 0,3 1 2 0,1-2-1 16,4-1 0-16,0-2-6 0,4-2-9 0,1 1-5 16,3-3-2-16,2-1-7 0,2-1 0 0,3-1 3 15,3-2 8-15,-5-3-9 0,7-3-2 0,-2-1 3 16,-1 0 5-16,0-3 1 0,-2-2 7 0,-3 3 10 15,2-4 5-15,0 0 15 0,-5 0 9 0,-1 2 13 16,0-4 6-16,-2 4 15 0,-1-2 3 0,-1 3 8 16,1-4 7-16,-5 6 0 0,4 0-5 0,-4 0-7 15,3 2-12-15,-3 3-8 0,0 0-8 0,0 0-9 16,0 0-4-16,0 0-5 0,1 14-4 0,-1-4-2 0,-1 3-6 16,-2 0 0-16,3-1-6 0,0 5 5 15,-1 2-8-15,-2 1 0 0,6 3 0 0,-3 2 1 0,0 0-5 16,1-5-4-16,-1-2 0 0,0 6 0 0,0 1-1 15,3-7 3-15,-2 1 1 0,0 0-6 0,3-1-4 16,0 1 2-16,-3-7-1 0,1 1-17 0,0-4-20 16,0 0-23-16,0 0-29 0,-2-2-52 0,1 0-43 15,-1-3-54-15,3 0-56 0,-6-1-67 0,6 0-102 16,-3-3-395-16,0 0-925 0,0 0 409 0</inkml:trace>
  <inkml:trace contextRef="#ctx0" brushRef="#br1" timeOffset="-154096.22">10316 6750 200 0,'0'0'338'16,"0"0"-12"-16,-11 0-12 0,11 0-20 0,-9-1-13 16,9 1-16-16,0 0-15 0,-9-2-5 0,9 2-16 15,0 0 0-15,-6 0 2 0,6 0-15 0,0 0-4 16,-6-1-5-16,6 1-4 0,-5-3-8 0,5 3-1 16,-5-2-4-16,5 2-3 0,0 0-10 0,-8 0-9 15,8 0-5-15,0 0-9 0,-8-1-6 0,8 1-10 16,0 0-10-16,0 0-6 0,0 0-8 0,-6-1-11 15,6 1-6-15,0 0-8 0,0 0-9 0,0 0-10 16,0 0 0-16,0 0-10 0,0 0-2 0,0 0-4 16,0 0-3-16,0 0 6 0,0 0-12 0,0 0 2 15,0 0-7-15,0 0 1 0,0 0-6 0,12-5 0 0,0 3-2 16,2-1-2-16,5-2-5 0,2 1-1 16,9-5-4-16,5 3 8 0,-2-1-17 0,3-2-1 15,1 2-2-15,-4 0-2 0,0 1-8 0,2-1 3 0,-3-1-5 16,-4 3 2-16,-9 0-3 0,0-1-3 0,-5 2-1 15,-2 1 0-15,-6 0 2 0,2 2 0 0,-1-2-9 16,-1 1-18-16,-4 0-17 0,-2 2-29 0,2-3-40 16,-2 3-58-16,0 0-74 0,0 0-72 0,0 0-83 15,0 0-111-15,-11-3-374 0,11 3-965 0,-5-3 428 16</inkml:trace>
  <inkml:trace contextRef="#ctx0" brushRef="#br1" timeOffset="-153246.32">10960 6361 40 0,'0'0'381'15,"0"0"-4"-15,0 0-7 0,0 0-5 0,-11 0-14 16,11 0-12-16,0 0-11 0,0 0-11 0,0 0-12 0,0 0-9 16,-5-2-14-16,5 2-20 0,0 0-16 15,-1-5-24-15,1 5-18 0,0-5-22 0,0 1-18 16,3-1-14-16,0-1-12 0,1 0-11 0,0-4-12 0,-1 2-6 16,2-2-13-16,1 1-12 0,-2-1-5 0,2-2-5 15,-1 3-7-15,-1-5 0 0,1 4-3 16,-1 1 2-16,0-2-1 0,0 1 1 0,2 4 0 0,-4-4-2 15,0 4-1-15,2-1-6 0,0 3 0 0,-3-1 1 16,-1 2 1-16,1-1-4 0,-1 4-8 0,4-4-10 16,-4 4-4-16,3-4-5 0,-3 4-2 0,0 0 0 15,0 0-4-15,0 0 0 0,1 14-2 0,-1-7 1 16,0 2-6-16,3 1 4 0,-3 3-6 0,-3-2 3 16,6 4-5-16,-3 2 0 0,0 1 2 0,0-1-6 15,1 3 6-15,-1-2-2 0,0 1-1 0,1 0-1 16,4 0-4-16,-6-1-1 0,2 2 3 0,-1-1-1 15,3-1-3-15,-2-2-1 0,-1-1-11 0,0 1-11 16,3-4-10-16,-2 1-15 0,0-2-13 0,-1 1-16 16,3-2-18-16,-2 1-19 0,-1-1-21 0,0-2-20 15,3 2-14-15,-2-4-13 0,-1-1-14 0,1 0 6 16,2 1-11-16,-3-2 4 0,0 0 3 0,0 0 9 0,0-4 13 16,0 4 3-16,0 0 11 0,0-4 12 0,-4 5 18 15,4-5 10-15,-4 4 16 0,4-4 6 0,-6 2 15 16,3-1 21-16,3-1 24 0,-10 2 25 0,5 0 16 15,-2-1 27-15,1 0 9 0,6-1 11 0,-9 0 19 16,1 0 20-16,8 0 18 0,-10 0 8 0,10 0 6 16,-13-1 15-16,7 1 4 0,6 0 1 0,-13 0 0 15,7 1 4-15,6-1-3 0,-12 0-3 0,7 0-2 16,-1-1 1-16,6 1-6 0,-13 0-3 0,13 0-4 16,-10 0-7-16,10 0-6 0,-10 0-11 0,6-1 10 15,4 1-8-15,0 0-6 0,-8 1-10 0,8-1-8 0,0 0-17 16,0 0 24-16,0 0-27 0,0 0 7 15,0 0-19-15,-6 1-6 0,6-1-10 0,0 0 0 16,0 0 2-16,0 0-8 0,0 0-14 0,0 0 11 0,25-2-3 16,-12 0-1-16,-3 1-2 0,3-1-10 15,1 0 3-15,4 0-15 0,-1-1-2 0,-1 1-3 16,-2 0 2-16,3 0 4 0,-2-1-1 0,-2 3 2 0,0-1-16 16,-4-1 10-16,1 1-9 0,-2 1 11 0,-2-2 4 15,-6 2 0-15,9 0-3 0,-9 0-6 0,6-1-6 16,-6 1-18-16,0 0-29 0,7-1-37 0,-7 1-35 15,0 0-46-15,0 0-57 0,0 0-62 0,9 1-73 16,-9-1-86-16,5 3-113 0,-5-3-307 0,6 0-950 16,-2 2 421-16</inkml:trace>
  <inkml:trace contextRef="#ctx0" brushRef="#br1" timeOffset="-148646.22">13098 6049 19 0,'-5'1'254'0,"5"-1"-14"0,0 0-20 0,-7 1-17 15,7-1-11-15,0 0-13 0,-5 2-8 0,5-2-6 16,0 0-6-16,0 0-8 0,0 0-4 0,0 0 0 0,0 0-4 15,-6 1-5-15,6-1 6 0,0 0-6 0,0 0-3 16,0 0-6-16,0 0-3 0,0 0-4 16,-7 2 22-16,7-2-36 0,0 0-5 0,0 0-9 0,0 0-2 15,0 0-1-15,0 0-8 0,0 0-10 0,0 0 1 16,0 0-3-16,0 0-13 0,0 0 6 0,13-10 3 16,-5 6 5-16,2 0-7 0,3-2 7 0,2-3 2 15,2-1-5-15,-1 1-2 0,10-2 5 0,-2-1 2 16,3-3-1-16,1-2-3 0,-1 2-1 0,-3 0 7 15,3-1 1-15,-1 1 3 0,1 0 2 0,-2 2 1 16,-1 0-1-16,-3 4 0 0,-5 1 1 0,-4 2-19 16,1 0 7-16,-3 1-2 0,-2 1-1 0,-2-1-5 15,2 2 1-15,-5-1-3 0,3 2-5 0,-3 2-5 16,-3 0-7-16,6-2-4 0,-6 2-2 0,3-2-8 16,-3 2-4-16,4-3-5 0,-4 3-15 0,0 0-19 15,7-4-24-15,-7 4-22 0,0 0-33 0,0 0-45 16,3-1-62-16,-3 1-63 0,0 0-62 0,6-1-81 15,-6 1-99-15,0 0-264 0,0 0-832 0,0 0 368 16</inkml:trace>
  <inkml:trace contextRef="#ctx0" brushRef="#br1" timeOffset="-147862.87">12678 6043 152 0,'0'0'370'0,"-8"0"-19"16,3-1-14-16,5 1-23 0,-11-2-22 0,6 2-19 16,5 0-25-16,-14 1-13 0,8 0-11 0,-2-1-8 15,4 1 1-15,4-1-8 0,-9 2-3 0,4-1-8 16,5-1-5-16,0 0-2 0,-9 0 0 0,9 0-2 15,0 0-12-15,0 0-14 0,-6-5-15 0,7-1-16 16,-1 6-9-16,3-11-12 0,3 3-6 0,-1-1-8 16,2 1 18-16,3-2-9 0,0 1-10 0,0 2-6 15,6-2-10-15,-5 2-2 0,2 0-7 0,2 2-6 16,0-2 0-16,2 1-11 0,-3 3-30 0,3 1 7 16,-3 3-9-16,-1 2-3 0,1 0 1 0,-3 4-6 15,0-3 1-15,2 8-3 0,-2-5-1 0,0 9-4 0,-1 0 3 16,-3-2 0-16,-2 5-4 0,-1 2 11 15,-5-2-8-15,1-1 1 0,-4 7-1 0,-3-1 0 16,-2 1 0-16,-5-2-2 0,1-1 2 0,2-7-2 16,-2 2 2-16,-3 4 1 0,4-9 7 0,-6 1 9 0,9-4 13 15,0 1 2-15,2-3 2 0,0-1 4 16,4-2 2-16,-1 0-2 0,1 0 2 0,-1-1-4 16,4-3-9-16,0 0-2 0,0 0 12 0,0 0-14 0,23-5 3 15,-13 1-7-15,2 0 0 0,6-3-3 0,2-1 4 16,-2 2-10-16,10-6-6 0,-1 2 3 0,1-1 1 15,0 0-18-15,-1 0-25 0,1 0-36 0,-2-1-49 16,-2 1-56-16,-3 3-76 0,3-3-72 0,-9 1-97 16,4 1-124-16,-3-2-410 0,-4 0-1026 0,-3 1 454 15</inkml:trace>
  <inkml:trace contextRef="#ctx0" brushRef="#br1" timeOffset="-147179.59">14171 5635 44 0,'-9'-1'409'0,"9"1"2"0,-9 0-1 0,9 0-11 0,-8 0-16 15,4-2-17-15,4 2-18 0,-9 0-14 0,3 2-18 16,6-2-20-16,-7 1-16 0,7-1-19 0,0 0-14 16,0 0-18-16,0 0-18 0,-9 1-18 0,9-1-14 15,0 0-16-15,0 0-9 0,0 0-16 0,0 0-14 16,0 0-14-16,0 0-3 0,-5-4-16 0,5 4-7 15,0 0-10-15,0 0-7 0,0 0-5 0,0 0-9 16,1-5-6-16,-1 5-8 0,4-4-4 0,1-2-6 16,4 2-1-16,0-1-3 0,3-4-19 0,4 2-9 15,1-4-14-15,7-2-13 0,0 1-18 0,3-2-28 0,-3 0-18 16,2-2-33-16,0 2-44 0,-2-5-40 16,-6 8-22-16,2-8-45 0,-3 9-51 0,-4-6-58 15,-1 4-52-15,-5 1-280 0,-1 2-778 0,-1-2 345 16</inkml:trace>
  <inkml:trace contextRef="#ctx0" brushRef="#br1" timeOffset="-146729.22">14652 4933 332 0,'1'-3'415'16,"0"-1"-4"-16,3 1-7 0,-4-1-32 0,0 4-24 0,1-5-31 16,-1 5-18-16,0 0-12 0,0 0-17 0,0 0-10 15,0 0-9-15,-3 13-14 0,1-7-23 0,0 3-14 16,-1 0-14-16,1-1-14 0,-3 1-18 0,2-2-11 16,1 3-9-16,0-3-8 0,0 1-17 0,0 1-11 15,2-1-9-15,4-2-7 0,-2 2-7 0,0-4-2 16,2 2-10-16,2-1-4 0,1-1-6 0,0 2-6 15,4-2-3-15,1 0 0 0,1 0-7 0,1-1-3 16,3 0-3-16,-3 0-2 0,3-1-5 0,-5 3-4 16,1-2 0-16,2 1-5 0,-1-1-2 0,-2 2-1 15,1 0 1-15,-2 0-3 0,1 0 0 0,-3 2-3 16,-3 0-1-16,0 4-1 0,1-5 1 0,-3 4-7 16,-2 0 9-16,-2-1-6 0,1 1-1 0,-2 0 0 15,1-1 3-15,-4 2-2 0,-2-1 2 0,0 1-2 16,-1-3 1-16,-1 3-1 0,0-2 3 0,0-1-5 15,-1-2-9-15,0-1-13 0,-2 2-15 0,0-4-29 16,1 0-36-16,-1 0-40 0,2-3-42 0,0-1-43 16,-3 0-38-16,2 0-36 0,-2-4-56 0,5 0-43 15,-2-3-364-15,-1-1-827 0,-2-5 366 0</inkml:trace>
  <inkml:trace contextRef="#ctx0" brushRef="#br1" timeOffset="-146462.28">14711 4990 92 0,'-2'-6'397'16,"2"6"17"-16,0-10 0 0,0 8-7 0,2-2-22 15,0-2-22-15,3 1-34 0,0 1-25 0,3-3-18 16,2 2-25-16,2-3-22 0,4 0-20 0,-2 0-20 16,3 0-20-16,0 0-14 0,0-1-18 0,0 1-11 15,1-1-14-15,-3 1-12 0,2 2-11 0,-3-1-8 16,-4 2-10-16,2-2-8 0,-6 4-7 0,1 1-5 15,-1 1-4-15,-1-1-2 0,-1-1-8 0,0 2-3 16,-4 1-5-16,4-5-5 0,-4 5-22 0,0 0-36 16,2-2-42-16,-2 2-53 0,0 0-56 0,4-2-52 15,-4 2-58-15,0 0-80 0,-1 10-98 0,1-10-238 0,0 0-759 16,0 0 336-16</inkml:trace>
  <inkml:trace contextRef="#ctx0" brushRef="#br1" timeOffset="-144212.85">19917 3984 28 0,'-4'-2'214'16,"4"2"-8"-16,-5-2-9 0,5 2-12 16,0 0-7-16,0 0 13 0,0 0-9 0,-4-2-6 0,4 2-7 15,0 0 0-15,0 0-9 0,0 0-5 0,0 0 5 16,-6-1-12-16,6 1-2 0,0 0-7 0,0 0-8 15,0 0-6-15,0 0-8 0,0 0-10 0,0 0-6 16,0 0-5-16,0 0-1 0,0 0-6 0,0 0-8 16,0 0-4-16,0 0-2 0,15-4-5 0,-3-1-9 15,2-2 4-15,4 3 10 0,2-1-29 0,11-3 14 16,-2 0-4-16,3-2-2 0,0 2-3 0,4-2-2 16,0-3 6-16,15-1-2 0,-1-1 6 0,0 2 6 15,-15 7 4-15,1-4 7 0,0 3-6 0,0-1 11 16,-6 0 2-16,-4 0 3 0,-6 2 4 0,-1 1 0 15,-6 2 4-15,1 0-1 0,-5 1-2 0,-2 0 2 16,-1 0-11-16,-2 1-6 0,1 0-11 0,-5 1-2 16,5-3-11-16,-2 1-28 0,-3 2-30 0,0 0-48 15,0 0-47-15,0 0-58 0,7-1-52 0,-7 1-48 16,0 0-51-16,0 0-63 0,0 0-398 0,0 0-834 16,0 0 370-16</inkml:trace>
  <inkml:trace contextRef="#ctx0" brushRef="#br1" timeOffset="-143878.97">20997 3407 389 0,'0'0'423'0,"4"-2"-18"0,-4 2-24 0,1-5-31 0,-1 5-47 0,0 0-24 15,0 0-16-15,0 0-17 0,4 14-19 0,-4-7-8 16,4 5-4-16,-4 0-16 0,1 3-13 0,3 5-14 16,-4-4-12-16,1 9-10 0,4 0-15 0,-5-6-12 15,3 6-14-15,1-1-10 0,-3-5-8 0,-1-2-9 0,1 1-10 16,-1 7-6-16,3-6-6 0,-6-3-16 15,3-5-26-15,0 1-40 0,0-1-49 0,0-2-50 16,0-3-62-16,3 2-62 0,-3-4-49 0,1 0-69 16,-1-2-332-16,0-2-752 0,0 0 333 0</inkml:trace>
  <inkml:trace contextRef="#ctx0" brushRef="#br1" timeOffset="-143512.88">21273 3481 97 0,'0'-5'406'0,"0"0"3"0,0 0 5 0,-1 2-17 16,1 3-29-16,-3-4-39 0,3 4-36 0,-1-3-29 15,1 3-20-15,0 0-22 0,0 0-20 0,-1 14-9 16,1-7-24-16,-4 3-5 0,3 1-21 0,1 2-17 16,-4 3-10-16,1 2-12 0,6-1-10 0,-3-5-8 0,1 6-6 15,-1 0-8-15,3 0-6 0,2 0-6 16,-3-2-8-16,5 1-3 0,-3-1-4 0,-2-4-4 15,5-3 9-15,-1 2 6 0,4-5 2 0,-1 2 13 16,1-3-3-16,0-2 0 0,2-2 14 0,1-1 1 0,-2-2 4 16,2-4 5-16,-2 2 6 0,1-1 3 15,-2-4-2-15,3 0 0 0,-4-2-4 0,1-1-15 16,-1-3 11-16,0 0-11 0,-4-1-3 0,-1 0-6 16,1 0 3-16,-5-1-15 0,-1 2-2 0,-3-2-6 15,0 7-5-15,2-2-3 0,-9 1-10 0,6 0 1 0,-2 4-18 16,-4 0-31-16,2 1-31 0,-1 3-54 15,0 1-59-15,-2 0-67 0,1 2-89 0,1 1-106 16,5 2-129-16,-2-1-366 0,0 0-991 0,7-2 438 16</inkml:trace>
  <inkml:trace contextRef="#ctx0" brushRef="#br1" timeOffset="-142679.38">22545 4588 171 0,'0'0'386'0,"0"0"11"0,0 0-8 0,-4-3-6 16,4 3-12-16,0 0-12 0,0 0-9 0,0 0-17 0,0 0-11 15,0 0-13-15,0 0-21 0,14-2-17 0,-4-2-17 16,3 3-17-16,0 0-23 0,7-1-21 15,8-1-15-15,2-2-19 0,2 3-14 0,4 1-14 16,4-4-10-16,-4-1-16 0,0 3-5 0,4 0-13 0,0-2-11 16,-5 1-4-16,-3-4-6 0,-4 1-7 0,-9 4-7 15,0 0-2-15,-8 0-5 0,0 1-3 0,-3 1 2 16,-1 1-2-16,-1-2-9 0,-1-1-31 16,-3 2-48-16,-2 1-68 0,5-4-89 0,-5 1-99 0,0 3-98 15,0-5-109-15,0 5-368 0,0 0-951 0,3-8 421 16</inkml:trace>
  <inkml:trace contextRef="#ctx0" brushRef="#br1" timeOffset="-142262.88">24080 3977 73 0,'0'-6'487'0,"1"-1"2"0,-1 4-3 0,-1-2-17 16,-1 1-32-16,0 1-34 0,2 3-36 0,-7-3-36 15,7 3-27-15,-19 4-28 0,10 2-19 0,-6 5-20 16,2 0-20-16,-1 3-22 0,-4 8-17 0,3-1-18 16,1 6-16-16,0-2-17 0,2 1-13 0,2 0-3 15,4-1-17-15,-1 1-10 0,6 1-5 0,4-2-9 16,0-6-8-16,5 0-6 0,1-2-8 0,4 0-12 15,6 2-7-15,-2-7-7 0,0-4 0 0,10 2-7 16,0-3-2-16,1-3 1 0,-6-4 2 0,-2-3-4 16,2 2 6-16,-3-2 14 0,0-4 10 0,-1-3 13 15,-2-4 4-15,0 2 18 0,-7-3-2 0,0-1 4 16,-4-3 7-16,-1 0-11 0,1-9-4 0,-10 2-1 16,0 0-6-16,-3 0-5 0,-2 1-2 0,-4 0-4 15,1 2-15-15,-4 3 3 0,4 6-6 0,-9-1-7 16,9 3-23-16,-2 4-36 0,3 1-56 0,-4 2-46 0,0 2-61 15,5 1-67-15,-1 1-78 0,7 3-78 16,0-1-93-16,0 2-438 0,5-3-1025 0,0 0 455 16</inkml:trace>
  <inkml:trace contextRef="#ctx0" brushRef="#br1" timeOffset="-142095.38">24844 4071 353 0,'0'0'609'0,"1"3"-26"0,-1-3-34 16,0 0-53-16,0 0-61 0,0 0-39 15,0 0-78-15,-5 4-107 0,5-4-154 0,0 0-221 0,0 0-477 16,-8 2-694-16,8-2 307 0</inkml:trace>
  <inkml:trace contextRef="#ctx0" brushRef="#br1" timeOffset="-130763.29">20634 16080 1 0,'0'-6'373'0,"1"0"3"0,-3 3-18 16,2-3-4-16,-1 3 7 0,1-3-19 0,-3 1-7 15,-1 0-8-15,3 2-10 0,-2-1-9 16,-3 1-13-16,1 0-16 0,0 2-11 0,-3 0-15 16,0 1-14-16,-7 2-11 0,2 1-16 0,-1 1-9 0,-2 5-17 15,-1 0-12-15,0 2-8 0,-6 3-21 16,7 0-3-16,-2 4-15 0,0 2-4 0,1 1-11 16,7-5-6-16,-4 5-16 0,0 1-8 0,5-5-8 15,0 2 0-15,5-1-12 0,3 0-6 0,1 1-3 16,3-3-8-16,0 0 0 0,5-5-8 0,1 2-5 0,4-1 0 15,1-1-3-15,-3-4-11 0,6-1-6 0,2 0-10 16,0-3-10-16,-5-3-3 0,6 0 2 0,-3-3-2 16,1-1 4-16,-7 1 4 0,0-2 0 15,-2-2-2-15,-4 2 1 0,-4-2 0 0,6-2 3 16,-6 0 0-16,-1-1 2 0,-4 3 5 0,-1-3 0 0,0 7 0 16,-6-4-2-16,0 4 0 0,-3 0 3 0,-2 2-2 15,-2 2-5-15,0 2 11 0,-1 1-10 0,2 1-13 16,-2 2-19-16,1-1-51 0,4 2-64 15,2-3-83-15,6 0-85 0,1 0-75 0,0-1-69 16,2 0-78-16,3-4-338 0,4 4-946 0,-4-4 419 16</inkml:trace>
  <inkml:trace contextRef="#ctx0" brushRef="#br1" timeOffset="-130246.3">20570 15905 64 0,'-10'-7'344'0,"-4"0"-11"0,-3-1-10 0,1 2-11 16,-3 0-18-16,-1 1-12 0,-6 2 3 0,-3-4-4 15,8 6 2-15,-10-3-13 0,0 4-4 0,0 2 0 16,0 1-9-16,-1 3-8 0,2-2-4 0,1 5-7 15,-3-3-6-15,5 4-10 0,0 3-16 0,3-1-9 16,-1 2-5-16,7-2-11 0,-3 8-20 0,2-2-9 16,9 0-12-16,-3 5-7 0,7 1-15 0,2 4 1 15,1-1-15-15,6 3-8 0,1 2-7 0,2-4-12 16,4 1-3-16,3 0-7 0,6-1-3 0,-3-1-2 16,1 1-15-16,6-1-1 0,-1-2 3 0,1 0-9 15,0-3-12-15,0-1-8 0,0-1 12 0,4 1-6 0,1-4-2 16,-1-3 3-16,-3-2-6 0,6-3-6 15,-1 0 1-15,-2-4 3 0,4-2-4 0,-3-4-8 16,2-4-3-16,1-1 5 0,1-1-3 0,-3-5 1 0,2-2 2 16,-3-1-1-16,-1-2 0 0,-1-2 0 15,-4-3 0-15,-2-2 1 0,0 2 5 0,-3-3 8 16,-1-3-2-16,-3-2 8 0,-4 0 3 0,-4 0-4 16,3-16 4-16,-7 17 9 0,-1-3-8 0,-4 1 4 15,3 2-2-15,-8 0 2 0,0 3 1 0,-5 2-20 16,1-1-17-16,-3 4 0 0,-5 2 0 0,5 7 0 0,-9 0 0 15,5 5 0-15,-6 0 0 0,-2 8-54 16,0 0-112-16,-3 6-78 0,6 1-86 0,-2 4-101 16,3 3-113-16,2-1-527 0,8 2-1160 0,1-1 515 15</inkml:trace>
  <inkml:trace contextRef="#ctx0" brushRef="#br1" timeOffset="-129760.81">21826 15998 342 0,'6'-4'379'0,"-3"-3"-1"0,1 1 4 16,2 3 0-16,-4-2-13 0,3 0 3 0,-4 0-17 16,-1 3-12-16,-1-4-22 0,-4 2-16 0,1 2-18 15,-4 0-16-15,-2 0-21 0,-4 2-14 0,-4 2-17 16,-2 1-11-16,-7 2-24 0,0 2-9 16,8 0-23-16,-9 4-13 0,1 3-8 0,1 0-19 0,9-3-10 15,1 2-11-15,5 0-10 0,-1 0-10 0,6 3-7 16,2 3-5-16,5-2-5 0,3 3-6 0,5-4-3 15,5 1-3-15,4 3-7 0,5-1 2 0,1-1-6 16,3 0-2-16,1-1-1 0,3-1-5 16,-4-2-4-16,0 1-4 0,1-1-10 0,-3-1-2 0,-2 0-7 15,-6-3 0-15,-2-1 1 0,-2 1-6 0,0-2 6 16,-7 0-4-16,1 1 7 0,-6-2-2 0,0 2 5 16,-6 0-2-16,-1 0 3 0,-8 2 11 0,-2-1-3 15,-3-1 10-15,-8 1-2 0,7-2-3 0,-7-1-6 16,-2-1 9-16,2 0-9 0,5-2-19 0,3-2-25 15,-3-1-50-15,9-1-67 0,-1-1-97 0,5-1-118 16,2-2-131-16,-1-4-487 0,9 3-1065 0,8-4 472 16</inkml:trace>
  <inkml:trace contextRef="#ctx0" brushRef="#br1" timeOffset="-129262.92">22483 16387 4125 0,'-11'-8'292'0,"10"2"-120"0,-1 1-41 15,-1 0 67-15,0-1 42 0,2 1-1 0,0 0-19 16,1 0-19-16,0-1-28 0,0 2-18 0,1-2-17 16,1 1-11-16,5 3-13 0,0-1-8 0,2 1-17 15,9 0-3-15,4 2-14 0,6-1-6 0,3 1-14 16,2-2-15-16,3 0-20 0,-1 4-11 15,15-2-18-15,3 2-13 0,-19-1-14 0,1 0-21 0,4 0-15 16,-2-1-13-16,-1 0-10 0,-5-1-4 0,-3 2-6 16,-11-1 7-16,-3 0 10 0,-4-2 9 0,-1-1 8 15,-5-1 4-15,-6 0 9 0,2 4 7 0,-10-8 17 16,2 2 16-16,-6-1 19 0,-5-1 18 0,0 1 22 16,0 1 21-16,-3-1 17 0,3 0 14 0,2 2 20 15,-2 0 13-15,6 0 13 0,2 2-3 0,3 1-8 16,2 1-8-16,1 0-11 0,5 1-4 15,0 0-1-15,-4 4 5 0,4-4-12 0,15 8-7 0,-1-3-8 16,4 0-8-16,1 3-5 0,4-1-7 16,3 4-7-16,2-1-10 0,-1-1-1 0,-7 1 0 0,1-4-10 15,-1 4-3-15,-6-4-8 0,-1 4 3 0,-8-2 0 16,5 1-9-16,-8 1 9 0,0 1 4 0,-6 2 0 16,-4 1-5-16,-3-1 2 0,-3 2-21 0,-1-1-3 15,-7 4 0-15,0 1 0 0,6-7 0 0,-1 1-43 16,2-1-73-16,2 1-58 0,-2-3-71 0,8 0-65 15,2-3-81-15,-4 0-50 0,8-1-59 0,1-2-77 16,0-4-322-16,6 2-975 0,-2-1 432 0</inkml:trace>
  <inkml:trace contextRef="#ctx0" brushRef="#br1" timeOffset="-128979.34">24014 16159 183 0,'8'-9'526'0,"-4"3"8"0,-3-5 0 0,-1 5-16 0,-1-1-23 15,-5-1-22-15,0 2-34 0,-4-1-28 0,1 1-23 16,-7 1-38-16,0 4-27 0,-3 0-24 0,0 3-17 0,-7 9-17 16,2 3-28-16,-1 1-25 0,0 0-26 0,2 3-6 15,4 0-29-15,0 1-3 0,8-4-21 0,2 2-16 16,2 1-4-16,3 0-10 0,4-1-13 15,3 1-2-15,1 0-14 0,6 0-4 0,8 2-9 16,4-3-6-16,4-4-26 0,5 0-23 0,-3-5-34 0,4 2-41 16,0-5-60-16,-1-1-73 0,2-2-91 0,4-1-104 15,-18 0-110-15,3-3-543 0,-2 0-1144 0,-2 0 506 16</inkml:trace>
  <inkml:trace contextRef="#ctx0" brushRef="#br1" timeOffset="-128461.33">24625 16355 3637 0,'0'-6'257'16,"0"0"-79"-16,2-1 38 0,-2-2 31 0,0 2 6 16,-3 1-6-16,-1-1-20 0,3 1-14 0,1 1-18 0,-1-1-4 15,2 1-12-15,0 0-18 0,3 1-24 0,2 0 1 16,2 2-9-16,4-1-3 0,2 2-10 15,2-2-11-15,6 3-5 0,6 2-11 0,3-1-11 16,-1 3-2-16,2-1-26 0,4 1 3 0,5-1-16 0,9 0-19 16,-13 2-38-16,3 0-9 0,-5-2-7 0,2 1-9 15,-1-3-8-15,-1 0-16 0,-4 0-15 0,-10-2-9 16,-3 2-5-16,-5-3-8 0,0-1 4 0,-6 1-1 16,0-4-4-16,-3 4-5 0,-2-5 9 15,-4 2-2-15,-4-5 12 0,-4 3 8 0,0-1 6 0,-3-2 13 16,-5-2 1-16,2 2 7 0,-7-5 15 0,5 2 19 15,-4 1 21-15,4-1 20 0,5 2 22 0,3 6 24 16,1 0 24-16,1-2 20 0,3 2 12 0,-1 2 11 16,2 0-1-16,0 1-5 0,4 2 2 0,0 0 14 15,0 0 0-15,0 0-2 0,0 0-1 0,27 5-9 16,-9 1 3-16,0 3-3 0,6 0-11 0,-2 0-5 16,-1-3-18-16,-1 1-5 0,4 5-7 0,-6-3-5 15,3 0-12-15,-4 0-65 0,0 0 0 0,-7 2 0 16,0-2 0-16,-2 1 0 0,0-1 0 15,-4 4 0-15,-3-1 0 0,-1 5 0 0,-4-2 0 0,0 2 0 16,-5-2 0-16,-1 1 0 0,-8 4 0 0,-3 0 0 16,1-2 0-16,0 0 0 0,-1 1 0 0,6-6 0 15,0-2 0-15,-1 2 0 0,1 0-115 0,6-4-303 16,0 2-108-16,0-6-104 0,4 0-454 16,1-2-1174-16,4-3 520 0</inkml:trace>
  <inkml:trace contextRef="#ctx0" brushRef="#br1" timeOffset="-128027.68">25659 16023 3936 0,'3'-12'408'16,"-1"1"-128"-16,0 2 3 0,-2 2 2 0,-2 3-12 16,4-3-59-16,-2 3-26 0,0 4-18 0,0 0 4 0,0 0 12 15,0 0 10-15,2 16-18 0,2-3-11 0,0 4-8 16,0 1-17-16,-2 1-11 0,3 8-18 15,-3 0-16-15,3 0-2 0,-1-1-9 0,2-1-14 16,-4-5-8-16,2 0-12 0,-2-2-13 0,-1-2-8 16,0-4-11-16,0-1-1 0,-1-1-6 0,2-1-3 0,-2-4 1 15,0 1-4-15,2-4 4 0,-2-2-1 0,4 2-1 16,-4-2-1-16,0 0 3 0,10-6 3 0,-3 0-10 16,-1 0 8-16,4-1 0 0,3 0-12 15,1 0 1-15,4 1-1 0,-4-1 0 0,4 4 0 16,-5-1 0-16,6 2 0 0,-6 1 0 0,5 1 0 0,-5 3 0 15,4 2 0-15,-4-1 0 0,-1 1 0 0,0 5 0 16,-4-2 0-16,2 2 0 0,-2 3 0 0,-3-3 0 16,-1 3 0-16,-4 0 0 0,-3 2 0 15,2-2 0-15,-3 2 0 0,-1-1 0 0,-5 2 0 16,-3-3 0-16,-3 0 0 0,0-2 0 0,-2 1 0 0,-1-4 0 16,-8 2 0-16,7-3 0 0,-1-2 0 0,-2-2 0 15,4 1 0-15,1-4 0 0,4 1 0 0,3-2-174 16,4-4-162-16,-3 1-116 0,6-1-115 15,0-4-544-15,6-3-1203 0,6-3 533 0</inkml:trace>
  <inkml:trace contextRef="#ctx0" brushRef="#br1" timeOffset="-127829.1">26413 16333 534 0,'5'0'573'0,"4"0"-8"0,-9 0-11 0,14 0-13 0,-5-2-14 0,13 0-16 16,-3 0-45-16,9 0-44 0,0-2-36 0,4 4-42 0,2-2-31 16,0-1-35-16,3 1-56 0,1-3-58 15,0-2-97-15,-4 5-86 0,-1-2-85 0,2-1-88 16,-6 2-87-16,1 3-69 0,-4 0-82 0,-4 0-67 16,-4 1-270-16,0 0-830 0,-5 2 367 0</inkml:trace>
  <inkml:trace contextRef="#ctx0" brushRef="#br1" timeOffset="-127312.34">27479 16462 51 0,'0'3'413'16,"2"1"-2"-16,0-2-14 0,-2-2-3 0,1 6-15 15,-1-6-15-15,3 4-10 0,-1-2-9 0,-2-2-18 16,0 0-7-16,0 0-15 0,0 0-24 0,0 0-16 16,9-10-14-16,-7 6-12 0,0-2-11 0,3-3-16 15,-1 1-10-15,0-4-13 0,1 1-8 0,0-4 1 16,0-5-17-16,0 2-1 0,3-9-12 0,2-1-10 16,-3 0-3-16,0-1-6 0,0-3-6 0,-1 3 5 15,2-2-18-15,-1-1 0 0,0 1-6 0,-3 1-15 16,2 4 7-16,-2 1 7 0,-3 6-4 0,2 6-95 15,-2 1-8-15,-1 0 0 0,3 2 0 0,-3 3 0 16,1 1 0-16,-1 1 0 0,0 2 0 0,0 3 0 16,1-4 0-16,-1 4 0 0,0 0 0 0,0 0 0 15,-2 17 0-15,2-5 0 0,-2 4 0 0,2 2 0 16,-1 1 0-16,-4 5 0 0,5 0 0 0,0-5 0 16,0 9 0-16,-1-2 0 0,1 3 0 0,-2-1 0 15,1-1 0-15,0-2 0 0,2 1 0 0,-5 1 0 16,2-3 0-16,-1 3 0 0,2-8 0 0,0-2 0 15,2 3 0-15,-1-3 0 0,0 0 0 0,1-2 0 16,2-2 0-16,-1-2 0 0,2 0 0 0,0-1 0 16,1-2 0-16,1-2 0 0,2-1 0 0,3-2 0 15,0 0 0-15,2-2-31 0,1 0-213 0,1-2-25 16,0-5-38-16,2-1-26 0,-2-4-43 0,2-1-36 16,-2 2-38-16,6-12-39 0,-11 10-391 0,-4-1-954 15,2 4 422-15</inkml:trace>
  <inkml:trace contextRef="#ctx0" brushRef="#br1" timeOffset="-127044.68">27409 16181 121 0,'-9'-6'526'0,"-1"-1"1"0,3-2-9 0,3 2-14 15,3 3-23-15,0 1-34 0,6-4-36 0,1 3-30 0,7 0-37 16,3-3-35-16,5 5-31 0,7 1-22 0,0-1-32 15,4 1-20-15,-1 0-21 0,2 2-13 0,2 2-22 16,-5-2-17-16,2-1-21 0,-1 0-19 16,0 2-15-16,-8-2-4 0,-4 2-15 0,-1 0-7 15,2-1-3-15,-9 0-12 0,-1 0-2 0,-1-1-4 0,-3 1-4 16,-6-1-14-16,10-1-21 0,-10 1-33 0,0 0-42 16,0 0-44-16,0 0-57 0,0 0-63 0,0 0-97 15,0 0-121-15,-11 13-414 0,6-9-955 0,5-4 423 16</inkml:trace>
  <inkml:trace contextRef="#ctx0" brushRef="#br1" timeOffset="-123879.04">30366 16321 95 0,'4'-2'332'0,"-4"2"-5"0,0 0-8 15,0 0-10-15,0 0-11 0,0 0-16 16,0 0-9-16,0 0-11 0,0 0-10 0,0 0-13 15,0 0-7-15,-12 10-12 0,12-10-10 0,-10 1-2 16,5 0-11-16,0 0-10 0,5-1-12 0,-13-2-1 0,1 2-9 16,3-3-2-16,-2-3 2 0,1 3-4 0,1-3-9 15,-1-1-10-15,2 0 6 0,-1-1-9 0,3-2-4 16,-1 1-3-16,4-2-9 0,0 1-15 16,-1-3-1-16,4 0-7 0,2 1-10 0,3-3-4 15,0 4-13-15,4-2-2 0,2 2-2 0,3-1-9 0,0 2-3 16,4 3-7-16,3 1-8 0,-1 1-3 0,8 0-3 15,-7 3-15-15,-2 0 1 0,3 4 6 0,-3 0-11 16,1 4-1-16,-3 1 1 0,1 1-2 0,-5 4-8 16,-1-3 2-16,-3 1-4 0,-1 5 5 15,-2 0-2-15,-2-3-3 0,-5 3 2 0,-2 2-3 16,-2 0 5-16,-4 0-5 0,-7 6-1 0,3-8 6 0,-6 6-7 16,-4-2 5-16,1-1-4 0,-2-4 1 0,-2 4 2 15,-1-1 6-15,3-2 7 0,-2-1 6 0,3 0 7 16,4-6 15-16,1 2-1 0,2-1 9 15,0-1-1-15,0-1-2 0,5-2 3 0,1 1-7 16,5-2 1-16,0-1 0 0,1 0 8 0,3-1-1 0,1-2 3 16,-3 4-25-16,3-4-34 0,0 0 0 0,16 2 0 15,-2-2 0-15,0 0 0 0,5 1 0 0,3-1 0 16,5 0 0-16,2 0 0 0,-1 0 0 16,3-1 0-16,-4 2 0 0,-4-1 0 0,5 1 0 15,0-1 0-15,1-1 0 0,-11 2 0 0,5 1 0 16,-1-1 0-16,-3-1 0 0,4-1 0 0,-5 1 0 0,-7 0 0 15,7-2-128-15,-6 2-119 0,-2-2-64 0,1-3-94 16,2 0-121-16,-5 1-570 0,5-2-1187 0,-2-1 525 16</inkml:trace>
  <inkml:trace contextRef="#ctx0" brushRef="#br1" timeOffset="-123745.68">31119 16488 3404 0,'4'4'221'0,"-1"-2"56"0,1-1 4 0,-4-1-33 0,3 3-52 15,-3-3-38-15,0 0-28 0,0 0-27 0,6 2-25 16,-6-2-17-16,0 0-40 0,4 2-83 0,-4-2-104 16,0 0-141-16,0 0-468 0,0 0-837 0,0 0 371 15</inkml:trace>
  <inkml:trace contextRef="#ctx0" brushRef="#br1" timeOffset="-110496.4">28706 16937 236 0,'-1'-5'318'0,"-2"-2"3"0,2 1-4 0,0 1-6 16,1-2 4-16,0 1 4 0,-3-2 2 0,3 3 6 15,-1 3 1-15,-1-2-3 0,1 0-2 0,1 4-13 16,0 0-23-16,-2-5-2 0,2 5-16 0,0 0-17 15,0 0-19-15,0 0-8 0,-2 22-21 0,4-11-19 16,1 2-24-16,3 5-13 0,1 0-7 0,10 5-14 16,-2 0-22-16,8-4-4 0,0-1-14 0,5-1-4 15,4-3-5-15,7-3-14 0,12 1-3 0,-1-4-8 16,-11-5-3-16,15 0-3 0,0-4-10 0,0-3 4 16,-4-4-9-16,0 2-2 0,3-2-1 0,-15 1-8 15,9-9 1-15,-9 6-5 0,-2-3 3 0,0 1 10 16,0-3-3-16,-1 3 6 0,0-3-3 0,-4 3 9 15,-2 1-2-15,1 5 3 0,-5-1 0 0,-3 4-1 16,-2 0 4-16,0 2-3 0,1 2 3 0,-3 0-3 0,4 3-5 16,-2 4-3-16,2-2-8 0,-3 3 0 15,8 0-4-15,-8 0-11 0,6 2-9 0,-5-2 0 16,6 2 0-16,-5-4 0 0,-1-2 0 0,1 2 0 16,1-6 0-16,6 2 0 0,-7-1 0 0,0-3 0 0,6 0 0 15,-8-2 0-15,4 0 0 0,-2-1 0 16,5-3 0-16,4-1 0 0,-1-1 0 0,-3 0 0 15,2-5 0-15,5 1 0 0,-3-2 0 0,0 0 0 16,7 2 0-16,-2-3 0 0,-3 3 0 0,-3 4 0 16,-1-1 0-16,0 5 0 0,-11 3 0 0,-2-1 0 15,2 6 0-15,-7-2 0 0,4 2 0 0,-5 2 0 0,0 0 0 16,-4 3 0-16,4 2 0 0,-1 1 0 0,0 2 0 16,-1-1 0-16,1 1 0 0,0-4 0 15,4 4 0-15,1-4 0 0,4 0 0 0,-1-2 0 16,2-1 0-16,2-1 0 0,1-2 0 0,2-2 0 15,-2-1 0-15,7 1 0 0,0-5 0 0,1 1 0 0,-1 0 0 16,2-3 0-16,-3-1 0 0,-1 2 0 0,1-2 0 16,3 1 0-16,-5 0 0 0,5-1 0 15,-9 4 0-15,0 3 0 0,8-2 0 0,-10 3 0 16,3 0 0-16,0 2 0 0,-4 0 0 0,0 4 0 0,-6-3 0 16,6 2 0-16,-1 0 0 0,3-1 0 0,-1 0 0 15,-1-2 0-15,5 1 0 0,4 0 0 0,4-1 0 16,-2-3 0-16,-1 0 0 0,-6-4 0 15,6-3 0-15,-1-1 0 0,-8-1-150 0,-5 1-75 16,3-2-109-16,-11-1-113 0,1 0-132 0,-10 2-497 16,-6-1-1166-16,-9 6 515 0</inkml:trace>
  <inkml:trace contextRef="#ctx0" brushRef="#br1" timeOffset="-109595.98">25755 17413 89 0,'-8'-15'488'0,"3"4"4"0,0 1-6 0,1 6-24 0,-3-1-38 15,2 4-35-15,5 1-29 0,-11 10-23 0,6 6-15 16,-4 11-22-16,7-1-25 0,2 4-23 0,-1 1-20 16,1 5-19-16,1 11-19 0,6-12-20 0,-4 1-20 15,3-1-6-15,-1-2-20 0,1 0-17 0,0-4-8 16,2-3-13-16,-3-8-11 0,-1-2-9 0,-1-5-10 16,1 0 3-16,-4-5-2 0,2-1-9 0,-2-2-2 15,0-3-4-15,0 0-7 0,0 0-5 0,-6-22-1 16,5 5 12-16,-3-2-8 0,0 0 2 15,-1-11-9-15,2-6 0 0,0 0 0 0,2-15-3 0,0 2-1 16,-1 1 0-16,4 1 3 0,-2 14 5 0,2 6 15 16,4 1-6-16,-4 8 2 0,0 7-5 0,3 0-9 15,-1 4-9-15,1 3 5 0,-1 4 3 0,-4 0 4 16,14 12-13-16,-4 3-3 0,-2 2-1 0,6 7 6 16,-2 3-6-16,0 2 0 0,1-2 2 0,-1 6 6 15,0-4-15-15,-3-1 0 0,2-1 1 0,1-3 1 16,-5-5-7-16,3-3 13 0,0-2-8 15,-3-3-7-15,2 0 6 0,0-5 0 0,3-2-4 16,-3 2 0-16,5-6-2 0,-3-3 4 0,0-4-2 16,7-4 4-16,-5-1 4 0,5-9-6 0,-3-1-1 0,0-6 3 15,-1 0-3-15,0-1 1 0,-6-5 3 0,2 4-7 16,0 4 13-16,-2 8 10 0,-3 6 16 0,-1 1-6 16,-3 0 4-16,3 5-14 0,-4 6 1 0,5-1-3 15,-5 1 9-15,0 0-2 0,4 30 3 0,1-6-11 16,-5 2-23-16,2 5 0 0,1-1 0 15,-3-1 0-15,4 5 0 0,0 0 0 0,0-2 0 0,3 1 0 16,0-1-15-16,-4-2-95 0,3-2-52 0,-1 0-52 16,1-2-58-16,-2-6-65 0,4-5-71 15,-4-2-66-15,2-4-91 0,-2-3-374 0,9 0-1018 16,-7-5 450-16</inkml:trace>
  <inkml:trace contextRef="#ctx0" brushRef="#br1" timeOffset="-108980.22">26549 17806 346 0,'5'-18'404'0,"-4"0"9"0,1 2 26 0,-5-4 17 16,-1 3 9-16,0 2 2 0,-4-1-16 0,1 5-17 16,-3-2-16-16,-1 6-18 0,0 2-17 0,-4 0-31 15,-3 2-22-15,5 3-22 0,-5 3-25 0,1 4-22 16,-2 7-24-16,5-1-23 0,0 1-28 0,-1 9-13 16,2-6-16-16,5-1-22 0,3 5-16 0,3-4-10 15,2 0-12-15,-2-2-5 0,5-3-30 0,3-1-62 16,2-1 0-16,1-2 0 0,1-2 0 0,-3-2 0 15,7-3 0-15,-3-1 0 0,2-1 0 0,1-2 0 16,-4-4 0-16,0 2 0 0,-1-2 0 0,4-6 0 16,-4 3 0-16,1-4 0 0,-3 3 0 0,2-2 0 15,-7 6 0-15,4-3 0 0,-3 3 0 0,-2 2 0 16,2 2 0-16,-3 3 0 0,6-1 0 0,-6 1 0 16,11 7 0-16,-5-1 0 0,4 7 0 0,-3-1 0 15,2 2 0-15,-2 2 0 0,2 0 0 0,0 0 0 16,2 0 0-16,-3-6 0 0,1 4 0 0,-1-4 0 15,-1-2 0-15,1 0 0 0,-4-3 0 0,1-3 0 16,-1 1 0-16,2-3 0 0,-6 0 0 0,12-6 0 16,-6-3 0-16,2 2 0 0,-2-1 0 0,3-2 0 15,3-4 0-15,-2 2 0 0,-1-3 0 0,1 2 0 16,2 1 0-16,-6 1 0 0,3 6 0 16,1-2 0-16,-1 3 0 0,-1 4 0 0,3 0 0 15,3 3 0-15,-3 3 0 0,5 5 0 0,-2-1 0 0,0 1 0 16,2 3 0-16,-2 0 0 0,0-1 0 0,7 4 0 15,-6-4 0-15,2 1 0 0,-1-6 0 0,2 3 0 16,-5-6 0-16,4 0 0 0,1-2 0 0,0-4 0 16,1-1 0-16,-6-1 0 0,1 1 0 15,3-5 0-15,-7 0 0 0,3-1 0 0,-4-2 0 16,-3 1 0-16,-1-3 0 0,0-5 0 0,-3 0 0 16,1 0 0-16,-3 1 0 0,0 4 0 0,-3-2 0 0,-1 3 0 15,-2 1 0-15,-1 4 0 0,-2-2 0 0,-5 5 0 16,4 4 0-16,-8 5 0 0,-3 3 0 15,-5 7 0-15,0 5 0 0,-1 3 0 0,-7 12 0 16,8-7 0-16,-3 7 0 0,7-8 0 0,3 1 0 16,2-1-118-16,8-5-274 0,0 3-101 0,4-7-108 15,5-3-498-15,0-16-1188 0,7 21 526 0</inkml:trace>
  <inkml:trace contextRef="#ctx0" brushRef="#br1" timeOffset="-108645.41">27925 17679 4245 0,'13'-16'234'0,"-2"0"-145"0,-2 0-4 16,0 0 54-16,2-3 38 0,-4 4 28 0,-3-1-11 15,-4 4-17-15,-1-4-30 0,-2 4-2 0,-1 4-5 16,-2-1-10-16,1 0-12 0,-4 2-8 0,-3 2-4 15,-2 4-10-15,5 2-8 0,-8 2-3 0,-1 8-4 16,-5 5 2-16,2 4-5 0,3 6-5 0,2 5 8 16,-5 13 5-16,6 2-3 0,3 0 6 0,2 3 10 15,5-1 4-15,0 2 3 0,2 4-23 0,3-5-5 16,3-2-9-16,1-11-6 0,-2 10-4 0,2-13-8 16,0-1-3-16,0 1-23 0,-4-4-35 0,2 0-30 15,-2-6-39-15,-2-7-48 0,-2 0-48 0,-1-4-54 16,5-12-55-16,-16 16-84 0,16-16-60 0,-29 4-90 15,29-4-464-15,-42-7-1063 0,18-5 469 0</inkml:trace>
  <inkml:trace contextRef="#ctx0" brushRef="#br1" timeOffset="-107695.35">27466 18021 194 0,'0'-12'380'0,"0"1"-3"0,2 1 26 0,5 2 28 16,1 2 24-16,2-1 9 0,-1 2-5 0,10-2-14 15,2 2-16-15,8 0-23 0,2 1-15 0,2 0-28 16,5-2-20-16,12 1-26 0,-10-1-27 15,11-2-26-15,-11 1-22 0,13-6-25 0,-2 3-21 16,-15 1-16-16,1-4-20 0,0 1-20 0,-5 1-9 16,3-3-14-16,-10-5-7 0,-2 2-21 0,0-3 3 15,-10-2-16-15,-1 4-46 0,-7-1-30 0,0-6 0 0,-5 5 0 16,-4-9 0-16,-2 3 0 0,-3-2 0 16,1 10 0-16,-1 1 0 0,-4 3 0 0,4 1 0 0,0 6 0 15,0 1 0-15,-2 5 0 0,1 2 0 16,-2 5 0-16,3 3 0 0,-2 8 0 0,-1 8 0 15,5 5 0-15,0 3 0 0,5-2 0 0,0 3 0 16,6 13 0-16,-3-14 0 0,3-2 0 0,3 3 0 16,2-4 0-16,2 0 0 0,-2-1 0 0,6-4 0 15,2-4 0-15,-3-5 0 0,0-4 0 0,0-2 0 16,-1-3 0-16,0-3 0 0,-2-2 0 0,1-4 0 16,-1-2 0-16,1-2 0 0,-2-1 0 0,3-5 0 15,-4-1 0-15,0-3 0 0,0-1 0 0,0-1 0 16,-2-10 0-16,0 12 0 0,-2 4 0 0,-3 2 0 15,3 2 0-15,-5 3 0 0,2-1 0 0,0 3 0 16,-2 3 0-16,0 0 0 0,0 0 0 0,11 10 0 16,-9-3 0-16,4 3 0 0,-2 2 0 0,5 3 0 15,-1 0 0-15,3 0 0 0,1-3 0 0,1 1 0 16,1-1 0-16,0-1 0 0,-2-3 0 0,3-1 0 16,-3-1 0-16,0-2 0 0,-2-3 0 0,5-2 0 15,-7-2 0-15,1-2 0 0,-1 2 0 0,-1-4 0 16,-3 0 0-16,-3-2 0 0,-1-2 0 0,-1-1 0 15,-7-3 0-15,0-1 0 0,-5-8 0 0,1 8 0 16,-4 3 0-16,2-1 0 0,-9-3 0 0,7 7 0 16,0 2 0-16,-1 1 0 0,7 4 0 15,1 1 0-15,-4 0 0 0,13 2 0 0,-9 2 0 0,9-2 0 16,0 0 0-16,0 0 0 0,0 0 0 0,22 13 0 16,-5-9 0-16,4-2 0 0,1 2 0 0,6-1 0 15,0-5 0-15,2 1 0 0,-1 0 0 0,3-3 0 16,-5-1 0-16,1 1 0 0,-8 1 0 0,1-1 0 15,-5 3 0-15,2 0 0 0,-4 1 0 16,-6 0 0-16,2-1 0 0,-1 3 0 0,-1-1 0 16,-3 4 0-16,-4 1 0 0,4 4 0 0,-5 1 0 0,2-2 0 15,-2 2 0-15,2 2 0 0,-4 0 0 16,2 0 0-16,2-1 0 0,-2 2 0 0,1-3 0 16,3-3 0-16,4 3 0 0,-3-4 0 0,5-1 0 15,-1-2 0-15,4-1 0 0,-3-2 0 0,2-2 0 16,1-1 0-16,4-4 0 0,0-1 0 0,-3-2 0 15,-2 2 0-15,2-2 0 0,1-4 0 0,0 2 0 16,-4 2 0-16,-4-1 0 0,6 1 0 0,-7 4 0 16,2 0 0-16,-3 3 0 0,3-1 0 0,-3 2 0 0,-5 1 0 15,10 6 0-15,-3-1 0 0,0 4 0 0,0 0 0 16,2 4 0-16,-3-1 0 0,4 2 0 16,-1 0 0-16,4-1 0 0,1-2 0 0,-1 1 0 15,3-3 0-15,1 0 0 0,-2-2 0 0,-2-2 0 16,2-3 0-16,-2-3 0 0,6-1 0 0,-6-1 0 15,0-1 0-15,-2-3 0 0,-2 0 0 0,0-3 0 16,-2 0 0-16,-1-5 0 0,-1 0 0 0,-3-2 0 16,-1-2 0-16,-1 1 0 0,-1-2 0 0,-2 1 0 15,-2-6 0-15,2 0 0 0,-2 0 0 0,3 8 0 16,-1 5 0-16,3 1 0 0,-1 0 0 0,2 2 0 16,-2 1 0-16,1 8-1366 0,7-8-1478 0,-1 5 654 15</inkml:trace>
  <inkml:trace contextRef="#ctx0" brushRef="#br1" timeOffset="-107495.74">30015 17784 5189 0,'-7'-9'473'0,"2"-3"-99"16,1 7 77-16,2-4 21 0,1 1-49 0,-1 1-61 0,1 0-65 15,1 3-147-15,3-2-150 0,2-3 0 0,4 2 0 16,6-1 0-16,5 2 0 0,2 3 0 15,6-2 0-15,3-1 0 0,-2 5 0 0,1-1 0 16,-3 5-214-16,1-3-209 0,-7 3-78 0,-8-3-57 0,1 5-85 16,-4-2-333-16,-4 4-1056 0,-3 0 467 15</inkml:trace>
  <inkml:trace contextRef="#ctx0" brushRef="#br1" timeOffset="-107362.42">30192 17848 3229 0,'-14'10'425'0,"4"-2"-82"15,1-1-24-15,3-2 35 0,-1 0 21 0,2 1 29 16,1-4-2-16,3 2-17 0,1-4-36 0,4 3-20 15,-4-3-24-15,19-2-33 0,2 1-24 0,8-4-27 16,2-1-52-16,2-1-107 0,1 0-62 0,1-5-24 16,-6 2-214-16,5-2-152 0,-5 3-201 0,0-2-567 15,-1-3-1255-15,-9 6 555 0</inkml:trace>
  <inkml:trace contextRef="#ctx0" brushRef="#br1" timeOffset="-106962.65">30780 17625 492 0,'-4'-5'562'0,"3"0"-4"0,1 5 1 0,0-11-7 0,0 3-1 16,5 4-15-16,-5-2-19 0,5-3-23 16,0 3-38-16,-1-3-26 0,5 2-31 0,-1-3-35 15,1 2-32-15,0 2-33 0,1-1-31 0,4 1-33 16,-1 1-22-16,3 1-19 0,-3 1-21 0,1 3-166 15,4 0-7-15,-4 1 0 0,0 3 0 0,4 2 0 16,-5 2 0-16,-3 2 0 0,0 2 0 0,-3 0 0 16,-2 3 0-16,-4 2 0 0,-1 3 0 0,-5 3 0 15,-3 3 0-15,-6-3 0 0,0 0 0 0,-5-2 0 16,1 1 0-16,-3 3 0 0,0-5 0 0,1-1 0 16,-1 1 0-16,7-7 0 0,-1 0 0 0,6-3 0 15,-1-1 0-15,2-1 0 0,3 0 0 0,1-4 0 16,1 4 0-16,6-5 0 0,1 0 0 0,2-1 0 15,8-1 0-15,4 0 0 0,3-1 0 0,8-1 0 16,0-1 0-16,5-4 0 0,-4-1 0 0,6 1 0 16,-4-4 0-16,1 2 0 0,-1-2 0 0,-4-1 0 15,-5 3 0-15,5-4 0 0,-11 2-451 0,-2 0-173 16,-7 1-562-16,7 0-1286 0,-7 2 569 0</inkml:trace>
  <inkml:trace contextRef="#ctx0" brushRef="#br1" timeOffset="-106629.75">31334 17666 109 0,'-2'-9'446'16,"2"-3"23"-16,-2 4 21 0,2-2 14 0,-1 0 9 16,1-1 13-16,0-1 15 0,1-1-14 0,0 5-13 15,0-4-24-15,4 2-27 0,0-1-27 0,1 1-31 16,1 3-32-16,2 0-33 0,5 0-29 16,-1 3-27-16,1 1-28 0,4 1-62 0,4 2-194 15,-2 1 0-15,2 2 0 0,6 4 0 0,-7 2 0 0,-4 2 0 16,-3-1 0-16,-1 1 0 0,-1 4 0 15,-5 4 0-15,-3 0 0 0,-4 7 0 0,-5-7 0 16,-8 5 0-16,-1 0 0 0,-4-2 0 0,-6-1 0 16,-1 0 0-16,-2-1 0 0,0 0 0 0,-1-3 0 15,1-1 0-15,3 0 0 0,3-7 0 0,6 1 0 16,3-3 0-16,5 0 0 0,-1 0 0 0,3-3 0 16,5-1 0-16,4 3 0 0,5-3 0 0,4-2 0 15,6-1 0-15,7-1 0 0,10 0 0 0,1-4 0 16,16-1 0-16,-15 2 0 0,14-5 0 0,-16 3 0 15,15-5 0-15,-14 2 0 0,11-9-54 0,-14 7-481 16,1 0-102-16,-5 1-525 0,-3-3-1257 0,3 4 557 16</inkml:trace>
  <inkml:trace contextRef="#ctx0" brushRef="#br1" timeOffset="-106512.42">32136 17755 87 0,'8'2'275'16,"-2"-2"31"-16,-6 0 14 0,9 2 11 0,-4 0 21 15,0-1 3-15,-5-1-2 0,7 2-18 0,-6 0-29 16,-1-2-27-16,4 6-30 0,-3-4-40 0,-1-2-69 15,1 6-88-15,-1-3-112 0,0-3-124 16,-3 10-137-16,-3-5-243 0,-4 1-611 0,-1 0 270 16</inkml:trace>
  <inkml:trace contextRef="#ctx0" brushRef="#br1" timeOffset="-106245.76">30375 18216 5110 0,'-56'3'810'16,"16"1"-237"-16,10-2-75 0,3-1-34 0,27-1-52 16,-31 3-88-16,31-3-324 0,0 0 0 0,0 0 0 15,0 0 0-15,0 0 0 0,0 0 0 0,0 0 0 16,107-11 0-16,-47 7 0 0,38 0 0 0,-4-4 0 16,5 1 0-16,5 2 0 0,1-1 0 0,0-2 0 15,5 5 0-15,-7-3 0 0,-5 3 0 0,0-1 0 16,-6-3 0-16,-30 5 0 0,-3-1 0 15,-1 2 0-15,-19 2 0 0,-5-1 0 0,-6-1 0 0,-28 1-2 16,32-1-490-16,-32 1-13 0,0 0-50 0,0 0-96 16,0 0-347-16,0 0-1081 0,0 0 478 0</inkml:trace>
  <inkml:trace contextRef="#ctx0" brushRef="#br1" timeOffset="-106062.42">30119 18430 6507 0,'0'0'728'0,"0"0"-220"0,-37-10-167 0,37 10-234 15,0 0-107-15,0 0 0 0,86-20 0 0,2 20 0 16,13 0 0-16,9 0 0 0,13-1 0 0,17 4 0 16,6 3 0-16,4-4 0 0,3 6-605 0</inkml:trace>
  <inkml:trace contextRef="#ctx0" brushRef="#br1" timeOffset="-88712.42">31047 12122 106 0,'4'-6'446'0,"1"-6"8"15,4 3-12-15,-1-1-5 0,1 3-4 0,-3-3-11 16,2 2-3-16,-2 1-14 0,2 0-1 0,-4 1-22 0,2 1-15 16,2 1-18-16,-3-2-18 0,1 4-18 0,-2 1-31 15,-1 0-21-15,-3 1-5 0,12 2-18 0,-6 0-11 16,1 6-10-16,-2 2-17 0,2 1-12 16,0 3-15-16,1 2-19 0,-3 2-10 0,3 0-18 0,-2 1-111 15,3 4-15-15,-2-5 0 0,-1 0 0 0,0-1 0 16,3 0 0-16,-1-3 0 0,-1-1 0 0,1-2 0 15,-1-1 0-15,0-2 0 0,1 1 0 0,2-2 0 16,1-4 0-16,0-3 0 0,7 0 0 0,-1-3 0 16,-1-2 0-16,12-5 0 0,3-2 0 0,2-5 0 15,0-3 0-15,13-9 0 0,0-1 0 0,4-6 0 16,4-1 0-16,16-13 0 0,-22 13 0 0,4 1 0 16,-5-3 0-16,2 7 0 0,-6 0 0 0,1 7 0 15,-14 7 0-15,-3 6 0 0,-9 3 0 0,0 0 0 16,-3 2 0-16,-1 2 0 0,-6 2 0 0,-1 1 0 15,0-1 0-15,-1 3 0 0,0-2 0 0,-6 2 0 16,7 0 0-16,-7 0 0 0,9 0 0 0,-9 0 0 16,5 4 0-16,-4-1 0 0,-1-3 0 0,4 7 0 15,-6-1 0-15,2-2 0 0,-2 4 0 0,2 3-639 0,-3-3-620 16,-4 4-1364-16,2-4 604 0</inkml:trace>
  <inkml:trace contextRef="#ctx0" brushRef="#br1" timeOffset="-87563.08">31432 16357 410 0,'4'-3'437'0,"-3"-2"-21"16,0 1-13-16,2-2-12 0,-2 3-8 0,3-2-18 16,0 1-15-16,-3 2-11 0,3-4-11 0,-3 5-13 15,-1 1-17-15,5-5-20 0,-5 5-14 0,4-2-24 0,-4 2-7 16,0 0-14-16,0 0-12 0,0 0-1 15,9 5-7-15,-4-2-13 0,-2 3-11 0,-1-1-6 16,1 1-9-16,1-2-7 0,-3 0-5 0,2 2-14 16,0-1 1-16,-1-1 0 0,-1 2-9 0,2-3-8 15,-2 1-11-15,1-1-5 0,0-1-40 0,-2-2-62 16,1 7 0-16,-1-4 0 0,0-3 0 0,3 4 0 16,-3-1 0-16,0-3 0 0,2 6 0 0,-2-6 0 15,0 4 0-15,1-2 0 0,-1-2 0 0,-1 7 0 0,2-4 0 16,3 1 0-16,-1-1 0 0,-2 2 0 0,0 0 0 15,0-1 0-15,-1 2 0 0,2 0 0 16,-1-1 0-16,0 0 0 0,1 2 0 0,0 0 0 16,-2-1 0-16,0-1 0 0,3 3 0 0,-3-3 0 15,1-1 0-15,-1 2 0 0,1 0 0 0,1-1 0 0,0 1 0 16,1-1 0-16,-1 0 0 0,1-1 0 16,2 1 0-16,1 0 0 0,1-2 0 0,4 0 0 15,3-2 0-15,7-3 0 0,9-2 0 0,2-3 0 0,5-4 0 16,13-8 0-16,1-4 0 0,4-1 0 15,0-2 0-15,2-3 0 0,0-2 0 0,18-15 0 0,-27 14 0 16,0-8 0-16,0-1 0 0,22-10 0 0,-31 15 0 16,0 6 0-16,-12 7 0 0,-2 4 0 15,-4 3 0-15,-6 5 0 0,0 0 0 0,-6 3 0 0,0 4 0 16,-5-1-17-16,1 1-247 0,0 3-55 16,-5 0-47-16,0 1-66 0,0 0-91 0,0 0-74 0,0 0-349 15,-18 11-1025-15,9-8 455 0</inkml:trace>
  <inkml:trace contextRef="#ctx0" brushRef="#br1" timeOffset="-87395.81">33069 16134 4045 0,'0'0'510'0,"0"0"-190"0,10 16-117 0,-10-16-84 0,0 0-58 0,0 0-101 15,0 0-71-15,0 0-88 0,0 0-109 0,0 0-459 0,3 15-831 16,-3-15 368-16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00:1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 2382 395 0,'-9'-14'553'0,"4"5"14"0,-4 1-4 0,4 1-26 0,-7 4-33 16,6 0-25-16,-2 4-40 0,-4 2-32 0,3 3-31 16,0 8-21-16,-7 9-18 0,5 6-21 15,1 3-23-15,-1 2-23 0,2 14-16 0,6-3-29 0,0 5-13 16,3-16-23-16,3 13-21 0,-2-12-21 0,10-1-17 16,2-7-10-16,3 4-9 0,5-4-15 0,2-3-8 15,5-4-28-15,3-12-60 0,1 6 0 0,2-12 0 16,1-3 0-16,1-5 0 0,-2-6 0 15,-2-5 0-15,2-4 0 0,-6-2 0 0,5-13 0 16,-14 6 0-16,4-12 0 0,-6-5 0 0,-8-2 0 0,-2-8 0 16,-7-28 0-16,-10 5 0 0,-5-1 0 0,4 25 0 15,-5 4 0-15,3 19 0 0,-2 4 0 0,1 4 0 16,1 9 0-16,-1 4 0 0,1 5 0 0,0 5 0 16,-2 8 0-16,-7 12 0 0,-1 3 0 15,-5 19 0-15,-1 5 0 0,1 6 0 0,1 3 0 16,0 1 0-16,4-2 0 0,-4-4 0 0,4 0 0 15,8-14 0-15,-2-5 0 0,4-1 0 0,1-3 0 0,4-8 0 16,0-2 0-16,2-5 0 0,2-4 0 0,1-2 0 16,1 2 0-16,-1-5 0 0,3-2 0 0,0 0 0 15,4-13 0-15,0-3 0 0,1-2 0 0,4-8 0 16,-1-5 0-16,-2 0 0 0,2-4 0 16,-2 5 0-16,2 3 0 0,-2 3 0 0,-1 10 0 15,0 2 0-15,0 5 0 0,-1 3 0 0,4-1 0 16,-3 6 0-16,9 4 0 0,-1 5 0 0,1 6 0 15,7 7 0-15,-1 2 0 0,3 3 0 0,-3 1 0 0,9 11 0 16,-7-10 0-16,10 7 0 0,-6-9 0 16,-2-2 0-16,2 1 0 0,2-6 0 0,1 2 0 15,3-6 0-15,2 0 0 0,1-8 0 0,-3 3 0 16,0-6 0-16,-2-3 0 0,-2 1 0 0,-8-2 0 16,1-5 0-16,-2-2 0 0,0-2 0 0,-10 0 0 15,9-9 0-15,-8 1 0 0,0-3 0 0,-5-14-147 0,3 1-292 16,-9-15-83-16,1 0-66 0,0 10-495 15,0 2-1172-15,1-13 518 0</inkml:trace>
  <inkml:trace contextRef="#ctx0" brushRef="#br0" timeOffset="117.11">2465 2312 16 0,'9'-14'389'0,"1"0"51"0,-5 0 7 0,-2 3 42 0,-1 3 46 0,-2-1 25 0,0-1 16 0,1 5-2 0,-1-1-20 0,0 1-32 15,-1 0-44-15,1 1-50 0,-2 0-48 0,2 4-48 0,0 0-91 16,-3-5-124-16,3 5-148 0,0 0-152 0,0 0-159 15,0 0-195-15,0 0-461 0,13 13-1081 0,-7-3 479 16</inkml:trace>
  <inkml:trace contextRef="#ctx0" brushRef="#br0" timeOffset="267.27">2761 2645 82 0,'-6'16'619'0,"-3"-2"34"0,5-3 29 15,-5-2 21-15,3-1-23 0,-2-2-43 0,3-1-54 16,0 1-58-16,4-5-51 0,-3 2-98 0,4-3-120 15,0 0-138-15,0 0-163 0,0 0-155 0,0 0-171 16,5-19-195-16,0 4-302 0,-1-3-940 0,0-6 416 16</inkml:trace>
  <inkml:trace contextRef="#ctx0" brushRef="#br0" timeOffset="416.97">2886 2279 448 0,'0'-6'585'16,"0"6"23"-16,0 0 7 0,0 0-20 0,3-3-31 15,-3 3-35-15,6-3-43 0,0 1-46 0,8-3-44 16,2-1-44-16,5 1-55 0,8-6-79 0,-1 2-86 16,-1 1-102-16,-9 1-114 0,13-5-110 0,-12 5-124 15,0 4-114-15,-8 2-447 0,0 1-950 0,-11 0 420 16</inkml:trace>
  <inkml:trace contextRef="#ctx0" brushRef="#br0" timeOffset="702.87">1942 3247 6211 0,'-31'19'537'0,"7"-4"-227"0,7-4-75 16,6-5 8-16,3 2 8 0,2-4-16 0,2-1-66 16,4-1-169-16,0-2 0 0,9 1 0 0,10-5 0 15,13-3 0-15,0-3 0 0,18-6 0 0,4-4 0 16,3-1 0-16,3-3 0 0,35-1 0 0,-6-2 0 15,-25 7 0-15,24-9 0 0,2 3 0 0,-30 5 0 16,0-1 0-16,1-1 0 0,-2 0 0 0,-5 2 0 16,-17 7 0-16,-3 0 0 0,-6 2 0 0,-10 2 0 15,-4 2 0-15,-1 1 0 0,-5 1 0 0,-3 1 0 16,0-1 0-16,-5 2 0 0,0 4 0 0,-10-3 0 16,5-1-78-16,5 4-511 0,-21 0-665 0,21 0-1359 15,-13 4 601-15</inkml:trace>
  <inkml:trace contextRef="#ctx0" brushRef="#br0" timeOffset="1333.64">4557 4430 268 0,'-4'-12'571'0,"0"1"42"0,-1 3-3 0,0 0-7 0,1 2-13 0,3 1-31 0,-3 0-49 0,4 0-51 16,-4 4-43-16,4 1-25 0,0 0-12 0,-5 13-22 15,5-1-15-15,-1 5-23 0,2 7-25 0,4 1-18 16,-5 4-23-16,4 2-25 0,0-2-75 0,0 1-153 0,2 1 0 16,-5 1 0-16,6-3 0 0,-6 4 0 0,3-4 0 15,-3 1 0-15,-1-2 0 0,0-1 0 16,0-7 0-16,0-3 0 0,0-1 0 0,0-1 0 16,0-3 0-16,0-4-351 0,0-3-87 0,0 0-116 15,-5-2-588-15,5-3-1236 0,0 0 547 0</inkml:trace>
  <inkml:trace contextRef="#ctx0" brushRef="#br0" timeOffset="1783.7">4590 4334 3286 0,'-8'-17'219'0,"-3"0"-82"16,-2 2 79-16,-1-6 61 0,-1 7 0 0,-1 1-4 15,2 0-16-15,0 2-21 0,-1 0-17 0,0 4 3 0,2 1-4 16,-3 0-4-16,-1 6-8 0,-4 0-3 15,5 6-1-15,-6 3-5 0,-5 5-14 0,-1 4 3 16,1 2-8-16,0 5-7 0,-6 10-6 0,3 4-9 0,5 1-10 16,-3 5-5-16,5 4-135 0,1 2-6 0,-1 0 0 15,5 0 0-15,5 8 0 0,5-5 0 16,4-1 0-16,5 2 0 0,10 1 0 0,2-5 0 16,6-2 0-16,7-2 0 0,2-2 0 0,4-4 0 0,4 1 0 15,2-10 0-15,3 2 0 0,5-2 0 0,-2-9 0 16,4-4 0-16,-12-6 0 0,1-5 0 0,1-4 0 15,3-3 0-15,-5-2 0 0,2-4 0 16,-3-8 0-16,13-6 0 0,-16 1 0 0,2-1 0 0,13-10 0 16,-5-2 0-16,-5-3 0 0,-5-5 0 0,1-3 0 15,-3-1 0-15,-6-2 0 0,1-3 0 0,-7-4 0 16,5-1 0-16,-6 1 0 0,-5-1 0 0,-1 2 0 16,-5-1 0-16,-2 0 0 0,-6 5 0 0,-2 11 0 15,-4 0 0-15,-2-9 0 0,-5 12 0 0,-2 1 0 16,-14-8 0-16,6 13 0 0,-16-9 0 0,-9 8 0 15,-1 4 0-15,2 3 0 0,-7 4 0 0,-3 3 0 16,1 10 0-16,-6 0 0 0,-3 7 0 0,5 1 0 16,-2 7-110-16,1-1-1238 0,6 4-1458 0,18-2 645 15</inkml:trace>
  <inkml:trace contextRef="#ctx0" brushRef="#br0" timeOffset="3352.6">5228 4277 116 0,'0'0'164'0,"0"0"-9"16,0 0-5-16,0 0-3 0,0 0-1 0,0 0-2 15,0 0 5-15,0 0 6 0,0 0-5 0,0 0 1 16,0 0 1-16,0 0 2 0,-5 4 5 0,5-4-3 15,0 0 0-15,0 0 1 0,0 0 2 0,-5 3 7 16,5-3 0-16,0 0-6 0,0 0 6 0,-3 2-5 16,3-2-2-16,0 0-3 0,-5 4-3 0,5-4-2 15,-4 1-4-15,4-1-7 0,0 0 2 0,-6 2 1 16,6-2 2-16,-7 2 1 0,6 1 0 0,1-3-3 16,-5 2-12-16,5-2 8 0,0 0-2 0,0 0-6 15,0 0-4-15,-8 0-6 0,8 0-2 0,0 0-3 16,0 0-2-16,0 0-8 0,-5 2 2 0,5-2-7 15,0 0-5-15,0 0-11 0,0 0 5 0,0 0 1 16,0 0-8-16,0 0-7 0,0 0 5 0,0 0-2 16,0 0-5-16,0 0-4 0,0 0-13 0,0 0 15 15,0 0-1-15,0 0 5 0,0 0-4 0,0 0-6 16,0 0-9-16,0 0 3 0,0 0-7 0,0 0-31 16,0 0-22-16,0 0 0 0,0 0 0 0,0 0 0 15,0 0 0-15,0 0 0 0,0 0 0 0,0 0 0 16,0 0 0-16,0 0 0 0,0 0 0 0,0 0 0 15,0 0 0-15,0 0 0 0,0 0 0 0,0 0 0 16,0 0 0-16,0 0 0 0,0 0 0 0,0 0 0 16,0 0 0-16,0 0 0 0,0 0 0 0,0 0 0 15,0 0 0-15,0 0 0 0,0 0 0 0,0 0 0 0,0 0 0 16,0 0 0-16,0 0 0 0,0 0 0 16,0 0 0-16,12-7 0 0,-6 5 0 0,-2 0 0 15,1 0 0-15,3-1 0 0,1-2 0 0,2 1 0 16,2-2 0-16,5-2 0 0,1 1 0 0,5-5 0 0,6 2 0 15,-1-5 0-15,3-1 0 0,-1 1 0 0,15-8 0 16,-2 0 0-16,10-5 0 0,-4 0 0 16,36-14 0-16,-3 0 0 0,5 1 0 0,2-7 0 15,4 5 0-15,-1-13 0 0,8 4 0 0,0-10 0 0,10 7 0 16,2-6 0-16,3-2 0 0,4 4 0 0,-1 1 0 16,-1 0 0-16,-6 4 0 0,1 1 0 0,-5 2 0 15,-4 5 0-15,-1-3 0 0,-2 1 0 0,-5 5 0 16,-4 3 0-16,-8 2 0 0,-30 10 0 15,4 4 0-15,-5 0 0 0,-2 1 0 0,-1 2 0 0,-15 6 0 16,-3 0 0-16,-3 1 0 0,-3 5 0 0,-9-1 0 16,0 3 0-16,-6 1 0 0,-2 1 0 0,-2 3 0 15,-1-2 0-15,2 1 0 0,-3 2 0 16,-1-2 0-16,0 0 0 0,-4 3 0 0,6 0 0 0,-3-2 0 16,-3 2 0-16,6-2 0 0,-1 1 0 0,-2-2 0 15,-3 3 0-15,6-2 0 0,1-1 0 0,-4-1-446 16,0 0-321-16,1-2-396 0,-2 0-1261 0,2 0 558 15</inkml:trace>
  <inkml:trace contextRef="#ctx0" brushRef="#br0" timeOffset="4100.08">7909 2755 354 0,'-5'-3'481'0,"-1"2"-12"0,-2-2-9 0,3 1-6 0,-2 0-6 0,2 0-12 16,5 2-15-16,-9-1-19 0,9 1-33 0,-6-1-30 15,6 1-31-15,0 0-29 0,-6-2-31 0,6 2-17 16,0 0-32-16,0 0-14 0,0 0-6 0,0 0-9 15,6 12-13-15,0-9-12 0,6 2-15 16,3-1-18-16,3 3-2 0,5-2-14 0,5 1-13 16,3-5-6-16,6 2-4 0,-1-2-18 0,-2-2-16 0,5-1-9 15,-1 1-1-15,-1-3-6 0,-4 3-7 0,2-2-1 16,-6-1 1-16,-10 2 2 0,2-3-5 0,-7 2 2 16,-4 1 25-16,0 1 29 0,-2 0 10 15,-2-1 18-15,-2 1 3 0,-4 1-6 0,5-1-66 16,-5 1-28-16,0 0 0 0,0 0 0 0,0 0 0 0,0 0 0 15,0 0 0-15,0 0 0 0,-9 11 0 0,7-2 0 16,-2 0 0-16,1 3 0 0,2 0 0 0,-4 5 0 16,1 1 0-16,4 0 0 0,-4 2 0 0,2-1 0 15,2 6 0-15,-3-2 0 0,2 4 0 16,-2-9 0-16,-2-1 0 0,4-1 0 0,-2 0 0 0,2 1 0 16,-1-8 0-16,-1 1 0 0,2 1 0 0,-2-2-199 15,3-4-142-15,-2-1-103 0,2-4-119 0,-11 2-545 16,11-2-1199-16,0 0 530 0</inkml:trace>
  <inkml:trace contextRef="#ctx0" brushRef="#br0" timeOffset="4600.1">9001 2501 93 0,'-2'-6'514'0,"2"6"5"0,0 0-1 0,3-4-10 0,-3 4-22 15,0-8-30-15,1 5-26 0,2-1-19 16,-2-1-26-16,5-1-36 0,-1-2-21 0,3 1-26 0,-1-2-21 16,1 2-33-16,3-1-14 0,0 2-18 15,7 0-34-15,-5 1-17 0,2-1-21 0,-2 4-11 0,2 2-16 16,-1 0-9-16,0 3-10 0,2 3-15 0,-1 4-11 15,-3 4-3-15,-2 2-13 0,-1 0-4 0,-4 4-7 16,-1 4-20-16,-6 1-4 0,1 2-5 16,-7-1-7-16,-2 0-1 0,-1 1-6 0,-7-5 1 15,0 2 0-15,-3-1 8 0,0-2-7 0,0 1 4 0,1-4 0 16,-2-1 11-16,4 1 10 0,2-7 16 0,3 0 15 16,3-5 3-16,2 0 5 0,3 0 2 0,0-3-4 15,2 1-15-15,0-2-51 0,3-2 0 0,2 4 0 16,-2-4 0-16,13-2 0 0,-1-1 0 15,8-2 0-15,0 1 0 0,8-2 0 0,-1-2 0 0,1 1 0 16,0 0 0-16,2 0 0 0,-2 0 0 0,-1 2 0 16,-7 0 0-16,-2 1 0 0,1 1 0 0,-6-1 0 15,2 4 0-15,-7-1 0 0,0 0 0 16,-1-2 0-16,-7 3 0 0,9-1 0 0,-9 1 0 16,0 0-183-16,0 0-110 0,0 0-59 0,0 0-49 0,0 0-29 15,0 0-39-15,-16-5-42 0,12 2-415 0,-1-3-1002 16,2 1 443-16</inkml:trace>
  <inkml:trace contextRef="#ctx0" brushRef="#br0" timeOffset="5016.42">9343 2285 293 0,'-13'-13'349'0,"-2"5"8"0,1-1-5 0,-4 0 5 0,0 0 4 15,-9 1-10-15,6 3-3 0,1 2-16 0,-9 6-14 16,8 1-14-16,-8 3-15 0,1 3-21 15,-4 2-17-15,0 1-17 0,1 5-15 0,2 1-16 0,1 4-16 16,1 0-3-16,-5 12-6 0,10-7-7 0,3 2-11 16,0-1-5-16,6 3-4 0,-1 2-15 0,5-1-10 15,2 1 0-15,3 2-1 0,4-1-10 0,2 10-9 16,5-11-9-16,4-1-3 0,8 8-10 0,0-13-12 16,3 2-4-16,14 6-3 0,-13-7-6 0,17 1-7 15,-11-9-3-15,4-5-4 0,3-3-6 0,1-3 0 16,-1 0-4-16,2-8-6 0,15-2-1 0,-14 0 7 15,14-8-12-15,-16 0-6 0,13-5 3 0,-16 0 0 16,13-11 4-16,-2 3 10 0,-4-7 10 16,0-4-31-16,-2 2-13 0,-5-5 0 0,-1-4 0 15,-4-1 0-15,1-6 0 0,-7-1 0 0,-5-1 0 0,-2 3 0 16,-5-1 0-16,-9 11 0 0,-2 1 0 0,-4 3 0 16,-6-2 0-16,-4 2 0 0,-5 5 0 0,-7-1 0 15,-3 5 0-15,-17-7 0 0,1 5 0 16,-5 9 0-16,2-3 0 0,-2 7 0 0,10 5 0 0,2 2 0 15,-2 1 0-15,2 5 0 0,6-4 0 0,-6 6 0 16,4-1 0-16,6-3 0 0,0 2-522 0,5 0-757 16,13-2-1384-16,2 3 612 0</inkml:trace>
  <inkml:trace contextRef="#ctx0" brushRef="#br0" timeOffset="6682.62">9996 2684 197 0,'0'0'242'16,"0"0"-13"-16,0 0-12 0,0 0-10 0,0 0-14 16,0 0-6-16,0 0-12 0,0 0-4 0,0 0-2 15,0 0-2-15,0 0 6 0,0 0-7 0,-9 4 7 16,9-4 6-16,0 0-9 0,-2 3 8 0,2-3-8 15,0 0-2-15,-7 1-4 0,7-1 7 0,-5 2-8 16,5-2-3-16,0 0-5 0,-9 0-3 0,9 0-5 16,-9 0-4-16,9 0-8 0,0 0-4 0,0 0-7 15,-6 0-9-15,6 0-8 0,0 0-6 0,0 0-8 16,0 0-4-16,0 0-10 0,0 0-9 0,0 0-5 16,0 0-5-16,0 0-4 0,0 0-3 0,0 0-7 15,32 2 1-15,-16-1-10 0,6 0 5 0,9 3-8 16,6-2 1-16,1 0 13 0,17 4 4 0,6-3 2 15,5-1-5-15,27 4-5 0,-27-2-5 0,35 3-2 16,2 0-4-16,3 0-4 0,-1-3-3 0,3 1 0 16,8-2-3-16,3-1 3 0,3 3-10 0,-1-1-1 15,6-2-4-15,-7-1 5 0,-3-1-4 0,2-1-3 16,-3-4-3-16,-3-1 5 0,-10 1-3 0,-4-1 4 16,-5 1 4-16,-30 0-1 0,0 2 1 0,0 0 5 15,-6-2 3-15,-2 0 2 0,-18 3-6 0,-5-1 2 16,-4-2 5-16,-9 3 14 0,-7-1 12 0,-1-1 12 15,0 0-12-15,-7 0 4 0,-1 0-7 0,1-2-7 16,-5 3-5-16,1-2-5 0,-6-1 2 0,4 0-17 16,-3 1-21-16,-4-2-5 0,3 2-12 0,0-2-15 15,-4 0-6-15,6 1-13 0,-1-4-5 0,1 5-7 16,2-3 7-16,-2 2 8 0,1-2 2 0,-1 1 7 16,0-3 2-16,1 3 9 0,1 1 13 0,-3-1 14 15,3 1 9-15,-2 1 12 0,-1 1 2 0,2-1 12 16,-2 0 8-16,0 2-1 0,-1 1 10 0,1-2 2 15,-1 1-3-15,2 1-2 0,3 2-4 0,-6-2-7 16,6 2-6-16,0 0 2 0,0 0-8 0,0 0 3 16,-9 4-7-16,9 0 6 0,0-4-5 0,8 8-3 15,-4-2 2-15,3 2-8 0,2-1 0 0,0 2 0 16,0-1-4-16,4-1 0 0,-3 3 4 0,4 1-3 16,-2-2-3-16,0 3 0 0,-1-4 4 0,-4 2-2 15,1-2 0-15,-3 2-4 0,-1-1 3 0,-4 0-2 16,-3 0 8-16,1 1-16 0,-8 1 15 0,-2 2 7 15,-5-1-4-15,2 0 0 0,-3 3-6 0,-1-4 6 0,-3 5-7 16,3-6 1-16,0 1-3 0,4 0-20 16,-2-2-39-16,3 2-54 0,5-5-60 0,-1 1-65 15,6-2-63-15,0-3-53 0,3 2-35 0,1-4-52 16,0 0-87-16,0 0-349 0,0 0-944 0,29-8 419 16</inkml:trace>
  <inkml:trace contextRef="#ctx0" brushRef="#br0" timeOffset="7066.42">13559 2406 3440 0,'10'-5'353'0,"-1"-1"-89"0,-1-2 85 0,-3 5 28 16,0-2-16-16,0 2-30 0,-1 0-40 0,0-1-40 15,-3 2-38-15,-1 2-16 0,0 0-20 0,0 0-20 16,0 0-13-16,0 0-14 0,-9 12-9 0,3-5-13 15,-3 2-3-15,3 0-16 0,0 4-5 0,1-3-14 16,0 2-12-16,1 4 0 0,3-1-6 0,1-3-1 16,0 5-10-16,4-3 1 0,4 1-2 0,-1-1-12 15,2-2-10-15,3 4 8 0,3-6-1 0,-2 1 3 16,2 1-17-16,-2-1-1 0,4-1 13 0,-3-1-1 16,0 1-4-16,-4-2-10 0,1 1 6 0,2 0-8 15,-5 1-6-15,2-1 0 0,-1 5 0 0,-4-4 0 0,3 3 0 16,-4 0 0-16,3-3 0 0,-4 1 0 15,-2 1 0-15,-1-1 0 0,0 0 0 0,-2-1 0 16,-6-1 0-16,2 2 0 0,-3-4 0 0,0 2 0 16,-7 0 0-16,1-3 0 0,-3 2 0 0,-1-4 0 15,1-3 0-15,0-2-73 0,0 0-89 0,0-2-78 16,4-6-73-16,-2 1-82 0,2-3-71 0,2-3-78 0,1-2-456 16,4-2-1083-16,0 1 479 0</inkml:trace>
  <inkml:trace contextRef="#ctx0" brushRef="#br0" timeOffset="7233.64">13576 2474 67 0,'-2'-4'399'0,"1"-1"28"16,1 0 31-16,0 5 26 0,0-4-1 0,0 4-10 15,-1-6-25-15,1 6-33 0,2-4-43 0,-2 4-30 16,6-5-15-16,0 4-35 0,3 0-26 0,6 1-32 16,-2-1-20-16,6 2-25 0,12-2-41 0,-2 1-53 15,1 0-55-15,-1-3-64 0,-2-1-69 0,0-4-84 16,-7 5-64-16,-2 0-76 0,-8 0-82 0,3 1-422 15,-8-3-888-15,-2 0 393 0</inkml:trace>
  <inkml:trace contextRef="#ctx0" brushRef="#br0" timeOffset="7699.73">13729 2242 110 0,'-14'-10'388'0,"1"-1"7"0,-3 1-9 16,-1 2 4-16,-5 0-15 0,-2-4-15 0,3 5-19 15,-7 2-18-15,-2 1-23 0,0 3-14 0,2 2-15 16,-1 7-11-16,-2-5-14 0,3 11 2 0,0 3-6 16,1 3-16-16,0 2-1 0,4 3-10 15,-1 5-6-15,1-2-14 0,-4 12-6 0,3 3 3 0,9-10-11 16,-2 11-10-16,2 0-8 0,6-9-8 0,1 0-9 16,6 12-8-16,0-12-16 0,7 12-10 0,5-13-16 15,-1 1-7-15,11 7-4 0,0 1-9 0,-1-11-11 16,4-2-3-16,5-4-6 0,7 7-14 0,-6-11-11 15,3-5-6-15,1 1-21 0,16-2-4 0,-9-10 0 16,11 2 0-16,1-4 0 0,-12-4 0 0,12-4 0 16,0-3 0-16,0-1 0 0,-13 0 0 0,11-7 0 15,-1-2 0-15,-2-1 0 0,-11 2 0 0,-2 0 0 16,-1-4 0-16,1 2 0 0,-5-4 0 0,0 0 0 16,-2-1 0-16,-5-2 0 0,1-2 0 0,-4 1 0 15,-5-3 0-15,3 0 0 0,-11 0 0 0,2 0 0 16,-3-3 0-16,-6 2 0 0,-3-1 0 0,-5-1 0 15,0-1 0-15,-8 5 0 0,3-3 0 0,-7 2 0 16,-1 0 0-16,-1 0 0 0,-8-7 0 0,2 11 0 16,-8-8 0-16,5 12 0 0,-12-4 0 0,10 8 0 15,-3 3 0-15,-12-3 0 0,12 9 0 0,0 2 0 16,1-3 0-16,1 5 0 0,0 3 0 0,3 0 0 16,4 4-26-16,0 0-712 0,1 5-501 0,8-1-1340 15,0 0 593-15</inkml:trace>
  <inkml:trace contextRef="#ctx0" brushRef="#br0" timeOffset="8950.85">4711 5471 16 0,'0'0'272'0,"-5"-4"8"0,5 4-11 16,-1-3-4-16,1 3 0 0,-6-1-3 0,6 1-2 15,0 0-15-15,-7-3 2 0,7 3-6 0,0 0-6 16,-3-2-8-16,3 2-5 0,0 0-3 0,0 0-5 16,0 0-5-16,-6-4-9 0,6 4 1 0,0 0-1 15,0 0-4-15,0 0 0 0,0 0-4 0,0 0-2 16,0 0-14-16,-7 2-10 0,7-2-6 0,0 0-8 16,0 0-6-16,-5-3-10 0,5 3-1 0,0 0-11 15,-4-4-11-15,4 4 4 0,-4-3-9 0,4 3-10 16,0 0 1-16,-4-3 0 0,4 3-7 0,-2-3-10 15,2 3 1-15,0 0-9 0,0 0 3 0,0 0-8 16,-4-1-7-16,4 1-7 0,0 0-15 0,0 0-4 0,0 0 6 16,0 0-19-16,0 0 0 0,0 0-5 15,0 0 4-15,4 14-1 0,-2-9-4 0,2 0-5 16,2 5 5-16,1 0 0 0,0 2 7 0,5 5 7 16,4 5 5-16,1 1-4 0,1 2 2 0,4 4-34 0,-3 3 0 15,18 10 0-15,0-2 0 0,1 6 0 0,3-4 0 16,18 20 0-16,-18-16 0 0,15 24 0 15,3-4 0-15,-1 1 0 0,-16-23 0 0,20 25 0 0,-7 4 0 16,7-5 0-16,-9 2 0 0,2-4 0 0,-4 2 0 16,3 0 0-16,-18-20 0 0,15 20 0 0,-3 6 0 15,-3 0 0-15,-11-24 0 0,9 24 0 16,-13-22 0-16,1 0 0 0,11 21 0 0,-11-26 0 0,-3 2 0 16,-1-1 0-16,1 0 0 0,-2-3 0 0,-3-2 0 15,2 1 0-15,2-3 0 0,-8-14 0 0,-2 2 0 16,-2-2 0-16,-2-1 0 0,4-4 0 0,-5 0 0 15,-3-6 0-15,0 0 0 0,-1-3 0 0,-2-3 0 16,-2-1 0-16,-1-3 0 0,1 2 0 0,1-4 0 16,-3 2 0-16,1-2 0 0,-1-2 0 0,1 3 0 15,-1-4 0-15,-2-1 0 0,3 4 0 0,-3-4 0 16,0 0 0-16,0 0-92 0,0 0-285 0,1-15-71 16,-3 10-81-16,-2-4-96 0,-1 2-395 0,0 1-1105 15,-4 0 488-15</inkml:trace>
  <inkml:trace contextRef="#ctx0" brushRef="#br0" timeOffset="9283.57">5979 7795 102 0,'-5'-1'477'0,"-3"-1"-9"0,2-1-3 0,0 2 0 0,1-1-16 16,1 0-19-16,4 2-24 0,-9-2-33 0,9 2-34 15,0 0-27-15,0 0-16 0,0 0-10 0,0 0-7 0,0 0-32 16,14 7-19-16,-3-6-11 0,0 4-13 16,0-1-23-16,7 1-18 0,0 1-15 0,1-1-14 15,0 2-13-15,2 2-21 0,-1-1 0 0,7 1-10 16,-2 1-4-16,-5 0-17 0,0-3 0 0,7 2-14 0,-4-3-21 16,-5 1-25-16,1-2-17 15,-2 2-18-15,-2-2-20 0,-1-1-18 0,3 0-17 0,-7 0-14 0,-1-3-22 16,-2 0-15-16,0 0-16 0,-3 1-16 15,-4-2-26-15,6 0-33 0,-6 0-23 0,4-4-22 0,-4 4-23 16,-1-6-29-16,-2 0-26 0,2-1-28 0,1-3-35 16,-3 0-234-16,2-1-696 0,1-8 309 0</inkml:trace>
  <inkml:trace contextRef="#ctx0" brushRef="#br0" timeOffset="9499.54">6402 7712 270 0,'4'-17'241'16,"-1"-2"47"-16,1 5 30 0,-4-4 22 0,0 2 42 15,2 1 34-15,-2 2 15 0,-4 2 11 0,3 0-3 16,-2-2 0-16,2 3 3 0,-4-2-6 0,2 5-7 15,1-5-14-15,-2 3-14 0,0 3-14 0,2 0-19 16,-1 3-21-16,1-2-21 0,0 1-22 0,2 4-28 16,-2-3-222-16,2 3-54 0,0 0 0 0,0 0 0 15,-9 7 0-15,6 0 0 0,1 1 0 0,-2 4 0 16,0 4 0-16,0 2 0 0,0 6 0 0,2 2 0 16,-2-7 0-16,4 0 0 0,-3 7 0 0,2-7 0 15,2-1 0-15,-1 2 0 0,3-1 0 0,1-5 0 16,1 4 0-16,-2-7 0 0,-2 2-119 0,-1-1-557 15,0-1-557-15,1 1-1336 0,-2-2 591 0</inkml:trace>
  <inkml:trace contextRef="#ctx0" brushRef="#br0" timeOffset="10266.92">6942 8167 111 0,'-3'-3'438'0,"3"3"9"0,-1-7-2 0,1 3-2 0,-1 0-10 0,1 0-16 16,0-1-22-16,1-2-44 0,0 2-14 0,3-2-26 0,2-1-23 15,2 2-14-15,4-1-22 0,3 0-18 16,0 0-18-16,2 2-20 0,-1 0-20 0,2 0-10 15,-5 4-25-15,2 0-11 0,2 1-15 0,-3 2-14 0,-4 1-5 16,3 1-14-16,-4 3-18 0,-1 3-16 0,-6 1-16 16,2 4-8-16,-9 1-12 0,1 2-12 0,-5-1-1 15,-2 6 1-15,-1-7-4 0,-1 6 1 0,1-5 3 16,0-3 0-16,-1 2 7 0,1-6-7 0,2 0 2 16,0-2 6-16,4 2 2 0,1-4-1 0,1-2 4 15,0 1-1-15,2 0-4 0,2-1 4 0,0-4 2 16,1 5 11-16,3-5-2 0,-4 0 1 0,11 0-5 15,-4 0-1-15,5 0-1 0,0 0-4 0,3 0 2 16,2 2-3-16,2-2-2 0,-2 1-4 0,-3 2 3 16,4 2-3-16,-4-3-3 0,-1 2-3 0,-1 1-2 15,0 5-5-15,-2 3 3 0,-2-4 2 0,-3 2 0 16,-3 0 5-16,-2 1-1 0,-1 0 1 0,-3 0-1 16,-2 3 2-16,-2-5 3 0,-3 5 0 0,-1-1 1 15,-3-1 1-15,1-1 0 0,-3-1 1 0,-1-2-6 0,4-2 1 16,-4 0-17-16,5-4-21 0,3 0-41 15,-5 0-50-15,5-4-62 0,-3-1-74 0,3-1-73 16,-2-1-87-16,6-4-110 0,-3-2-328 0,5-6-929 0,-1 0 411 16</inkml:trace>
  <inkml:trace contextRef="#ctx0" brushRef="#br0" timeOffset="10733.55">7141 7907 19 0,'-9'-11'394'0,"-1"1"-10"0,1 2 7 0,-4 3-3 0,-4-5-7 0,0 7-10 15,0 1-9-15,-2 6-16 0,0-1-12 0,-2 5-7 16,-3 5-15-16,0 3-8 0,-2 2-15 16,3 4-9-16,0 0-15 0,0 6-4 0,5 1-7 0,-1-2-19 15,-1 4-14-15,4 0-1 0,1 1-10 0,-3 11-8 16,10-9-7-16,1 0-18 0,-1 12-11 0,7 2-12 15,2 0-9-15,3-14-24 0,7 12-7 0,-3-13-17 16,6 1-10-16,3-1 1 0,1-2-11 0,10 10-57 16,-4-12-20-16,9 5 0 0,-2-11 0 0,10 8 0 15,-13-13 0-15,5 0 0 0,1-4 0 0,1-1 0 16,1-2 0-16,-3-4 0 0,2-2 0 0,-1-4 0 16,1-3 0-16,-2-4 0 0,5-2 0 0,-2-3 0 15,0-5 0-15,-2-3 0 0,0 0 0 0,6-10 0 16,-4-4 0-16,-9 8 0 0,4-13 0 0,-3-4 0 0,-5 1 0 15,-1-6 0-15,-5-1 0 0,-6-1 0 16,-1-1 0-16,-7-1 0 0,-1-1 0 0,-4 3 0 16,-5-2 0-16,-2 6 0 0,-6 1 0 0,1 11 0 15,-3 2 0-15,-11-7 0 0,5 11 0 0,-5 2 0 0,-19-4 0 16,-2 6 0-16,0 1 0 0,0 7 0 0,9 6 0 16,-15 3 0-16,-1 1 0 0,-2 3 0 0,-1 3 0 15,3 2 0-15,1 3 0 0,16-1 0 0,-1 4-25 16,3-2-1336-16,0 5-1475 0,6-4 652 15</inkml:trace>
  <inkml:trace contextRef="#ctx0" brushRef="#br0" timeOffset="13400.21">9155 3312 205 0,'0'-6'338'0,"0"-1"-14"0,0 3-6 0,-1 0-6 15,1 4-8-15,0-7-11 0,0 3-18 0,0 4-23 16,1-3-21-16,-1 3-15 0,1-5-21 0,-1 5-16 16,0 0-12-16,0 0-1 0,0 0 5 0,0 0 3 15,0 0-5-15,7 15-1 0,-10-4-7 0,1 1-7 16,-1 12-7-16,-3 3-5 0,-5 4-6 0,0 1-11 16,-3 13-5-16,-4 3-10 0,0 5-12 0,-1-2-4 15,4 6-11-15,-2 3-5 0,-8 19-6 0,8-21-8 16,-6 27-5-16,0-7-10 0,7-18-1 0,-4 25-6 0,-3-6 0 15,9-23-3-15,-9 30-7 0,0-7-3 16,5-20-1-16,-5 26 1 0,-2-3-5 0,-3-3-2 16,8-20-1-16,-5 22-1 0,-6 1 4 0,0 0 4 15,8-28-4-15,-5 25-8 0,4-24 25 0,-8 27 10 16,1-4 0-16,8-24-6 0,-10 23-4 0,6 0 4 0,6-22 14 16,-4 0-12-16,2-1-9 0,3 0 1 0,-1 1 13 15,1 1 5-15,1-2-8 0,0 1-1 0,-1-3-5 16,5-2 3-16,-3-2 7 0,4 0-16 15,-1 1 6-15,-2-4-7 0,3 4-4 0,1-16-1 0,4 1-6 16,0-1-1-16,-1 2-4 0,3-2 2 0,-1-2-13 16,-1 1 5-16,0-2-3 0,4-2 7 0,-3-1-3 15,3 1-2-15,-1-3 1 0,-2-1-14 16,4-5 8-16,-1 1 1 0,1-2 4 0,-2 0-4 16,2-2-4-16,-1 0 1 0,2-3-1 0,-2 3-1 0,1-4 4 15,-1 0 0-15,0-2-3 0,4 2-1 0,-3-3-1 16,0 0 5-16,-1-1-1 0,3-1-7 0,-1-1 2 15,0-2-12-15,0 3 5 0,0-6-9 0,3-1-6 16,-5 5-5-16,5-5-8 0,0 0-2 0,0 0-3 16,0 0 0-16,0 0 0 0,-14-11-7 0,11 5-2 15,2 1 0-15,-2 2 10 0,1-5 1 0,-1 3 3 16,0 1 6-16,0-1 5 0,2 0-6 0,-2-1 5 16,2 2 3-16,0-2 1 0,1 6 2 0,-5-9 6 15,3 7-2-15,2 2 1 0,0 0 15 0,-2-7-2 16,2 7 4-16,0 0 8 0,-3-4-2 0,3 4 11 15,0 0 1-15,0 0 11 0,0 0 4 0,-3 16 3 16,2-7 13-16,2 2-2 0,-2 1 13 0,0 6-3 16,-3 1 3-16,2-1 0 0,0 8 3 0,0 0-5 15,1-9-4-15,-1 8-7 0,0-1-5 0,-1-4 0 16,2-1-5-16,-3 2-3 0,3-3-16 0,-1-2-23 16,1 3 0-16,-1-3 0 0,-1 1 0 0,2 0 0 15,-3-6 0-15,3 4 0 0,1 3 0 0,-2-2 0 16,0-3 0-16,-2 3 0 0,-1 2 0 0,1-1 0 15,0 2 0-15,-1-1 0 0,0 0 0 0,0 3 0 16,1 4 0-16,-1 0 0 0,0-7 0 0,2 0 0 16,2 0 0-16,-4 0 0 0,0-2 0 0,1 2 0 15,0-2 0-15,4-4 0 0,-4 0 0 0,3 0 0 16,1-2 0-16,-3-3 0 0,3-1 0 0,-1 0 0 16,1-2 0-16,0-4 0 0,0 7-71 0,0-7-99 15,0 0-32-15,0 0-25 0,0 0-24 0,0 0-19 16,-16-12-27-16,13 1-10 0,-5 0-7 0,3 1-8 15,-4-6 7-15,2-2 15 0,-4-6 20 0,2 6 20 16,-1 0 19-16,1-6 24 0,1 7 20 0,-2-6 20 16,3 6 19-16,-1 0 23 0,3-2 11 0,-4 0 24 15,5 0 28-15,-2 2 26 0,2 1 25 0,0 5 21 16,3-2 22-16,-2 2 21 0,1 0 26 0,-1 0 25 16,1 2 32-16,-1 0 15 0,2 2 18 0,-2 2 18 15,2 0 15-15,1 5 12 0,-1-7 10 0,1 7 5 16,-3-5 4-16,3 5 0 0,0 0-12 0,-4-3-15 15,4 3 8-15,0 0-2 0,0 0-12 0,0 0 1 16,-1 19-7-16,-2-15-2 0,3 9-12 0,-1-4-7 0,2 4-9 16,2 3-13-16,-2-4-9 0,3 3-13 15,-1-1-14-15,-1 0-6 0,2 1-13 0,4 1-5 16,-2 0-9-16,-2-3-12 0,1 2-34 0,1-4-26 0,2 0 0 16,-3-2 0-16,-1 0 0 0,2-2 0 0,0 2 0 15,-1-3 0-15,1-1 0 0,-1 0 0 16,2-2 0-16,-2 1 0 0,-5-4 0 0,14 3 0 15,-14-3 0-15,15-2 0 0,-6-3 0 0,2 0 0 0,4-4 0 16,1 0 0-16,-2-1 0 0,4 0 0 0,5-5 0 16,-6 4 0-16,-2-3 0 0,9-4 0 0,-1 6 0 15,-6 0 0-15,2 2 0 0,-4 1 0 16,3-1 0-16,-1 1 0 0,-2 2 0 0,3-2 0 0,-6 5 0 16,-1-1 0-16,-2 0 0 0,1 1 0 0,-2 1 0 15,-2 0 0-15,-6 3 0 0,13-4 0 0,-13 4 0 16,10-4 0-16,-10 4 0 0,8-4 0 15,-8 4 0-15,10-2 0 0,-4-3 0 0,1 0-73 0,-2-1-240 16,2 0-133-16,-1-4-155 0,0 0-526 0,2-2-1220 16,-2 2 540-16</inkml:trace>
  <inkml:trace contextRef="#ctx0" brushRef="#br0" timeOffset="15900.52">7822 8400 137 0,'-9'0'282'0,"4"-3"-20"0,5 3-3 15,-10 2-11-15,6-5-3 0,4 3-4 0,-9 0-3 16,9 0-6-16,-10-1-1 0,10 1-10 0,0 0 0 15,-9 0-19-15,9 0 15 0,0 0-7 0,-8 0-1 0,8 0-10 16,0 0-8-16,-5-1-4 0,5 1-10 16,0 0-11-16,0 0-8 0,0 0-10 0,0 0-12 0,0 0-10 15,0 0-10-15,0 0-12 0,0 0-9 0,0 0-10 16,0 0-6-16,0 0 2 0,0 0-3 0,0 0-1 16,0 0-11-16,24-2-5 0,-8 0-5 0,3 1-4 15,1-1-4-15,12 0-5 0,2-4-3 0,3 4-2 16,1-1-7-16,16-2-1 0,-4 0-3 0,3-1-3 15,-1 5-3-15,6-5 3 0,1 1-6 0,0 0 2 16,2 2-4-16,7-4-4 0,26 1 1 0,-2-2 25 0,2-1 15 16,0 0 20-16,14-2 1 0,8-1 1 15,9 3-14-15,8-3-6 0,6 0-2 0,6 2-5 16,3-1-6-16,-1-1 7 0,5 0-13 0,4 6 3 0,-3-3 12 16,2 1-12-16,-3 1 14 0,0 4-9 0,-5-4 5 15,2 5-2-15,-8-4 2 0,-3 4-6 16,-4 2 4-16,-7-2 1 0,-4-2-9 0,-3 7-2 0,-10-2 4 15,-4-4-6-15,-10 2-6 0,-34-1 1 0,2 2-7 16,-6 0-2-16,-5 0-9 0,-17 0-15 0,-8-3-33 16,-5 3-34-16,-5-1-28 0,1 1-19 0,-10-3-14 15,0 2-5-15,-4-1-8 0,-2 0 11 0,-3-4 5 16,-2 2 8-16,-4 0 9 0,-5-3 7 0,-1 1 14 16,1 0-3-16,-5-3-12 0,-3 5-11 0,5-4-7 15,0 1-22-15,1-1-9 0,2 1-9 0,1-2 4 16,1 2 3-16,-1-1 9 0,2-2 15 0,1 2 13 15,1 2 12-15,-1-4 11 0,4 4 15 0,-5-3 14 16,3 1 20-16,1 4 28 0,1-2 25 0,-3-2 29 16,1 2 22-16,-3 2 29 0,2-4 23 0,1 5 26 15,0-2 18-15,-2-1 5 0,0 2 12 0,-1 1 9 16,3-1 6-16,-3 1 2 0,4 0 1 0,-3 1-3 0,0-1 5 16,3 0-9-16,-1 0-13 0,5 3-19 0,-5-1-16 15,5 1-13-15,-4-3-15 0,4 3-9 16,0 0-13-16,0 0-9 0,0 0 1 0,0 0-10 15,12 10-8-15,-7-5-7 0,4-1-4 0,5 2-1 0,4-2-9 16,1 3-4-16,8-1-3 0,1 1-1 0,-1 1-4 16,2 0 2-16,-2-1 7 0,0 0-11 0,1-1-12 15,-1 2-10-15,-8 0 0 0,-4 0 0 0,2 0 0 16,-7-2 0-16,-2 4 0 0,-1-3 0 0,-4 4 0 16,-2 0 0-16,-3 1 0 0,-6 3 0 0,-3 0 0 15,-6 5 0-15,-2-1 0 0,-1 2 0 0,0-1 0 16,1-2 0-16,0 0 0 0,2-5 0 0,3 0 0 15,0 1 0-15,3 0 0 0,-1-1 0 0,5-3 0 16,0-1 0-16,2 1-15 0,4-4-343 0,1 1-80 16,1-1-88-16,3-2-117 0,4-4-393 0,2 1-1121 15,4-2 496-15</inkml:trace>
  <inkml:trace contextRef="#ctx0" brushRef="#br0" timeOffset="16333.56">13585 7830 449 0,'2'-11'573'0,"0"5"1"0,0-4-7 0,2 4-8 0,-4 1-12 15,0-1-38-15,1 2-42 0,-1 4-50 0,0 0-31 16,0 0-15-16,0 0-21 0,-7 20-18 0,0-5-23 15,-3 8-21-15,0 7-17 0,-1-2-15 0,-3 2-13 16,4 3-18-16,2 0-17 0,-1 1-20 0,1 1-86 16,3-2-102-16,-2-1 0 0,5-2 0 0,3 3 0 15,1-4 0-15,4-3 0 0,0 1 0 0,8-4 0 16,-4-6 0-16,4-2 0 0,2-2 0 0,1-1 0 16,1-4 0-16,2-4 0 0,1-1 0 0,-3-2 0 15,4-2 0-15,-3-4 0 0,-2-1 0 0,-2-4 0 16,-2 1 0-16,-5-1 0 0,0-3 0 0,-1-4 0 15,-3 0 0-15,-3 0 0 0,-5 2 0 0,0-1 0 0,-3 1 0 16,-4 3 0-16,2 2 0 0,-2 3 0 0,-4-1 0 16,3 5 0-16,-7 3 0 0,0 0 0 0,-2 4 0 15,-6 5 0-15,3 3 0 0,4-2 0 16,-2 3 0-16,7-2 0 0,2 1 0 0,1 0 0 0,6-3-242 16,1 0-314-16,4-2-85 0,1-3-485 0,2 1-1219 15,-2-5 540-15</inkml:trace>
  <inkml:trace contextRef="#ctx0" brushRef="#br0" timeOffset="16819.14">13737 7710 3297 0,'-13'-23'273'0,"-1"7"-105"0,0-6 27 0,0 6 44 15,1 0 27-15,-6-2-15 0,-4 2-13 0,5 6-8 16,0 1-12-16,0 1 7 0,-4 2-6 0,2 1-2 15,-2 7-12-15,4 1-8 0,-3 1 6 0,-5 5-1 16,-1 2-1-16,4 7-4 0,-1 4-6 0,2 4-9 16,0 2-9-16,-3 11-6 0,2 4-1 0,0 2-95 0,5 3-71 15,0 2 0-15,4 0 0 0,1 0 0 0,4-1 0 16,3-1 0-16,0-1 0 0,4 2 0 16,4-3 0-16,0 0 0 0,3 0 0 0,3-12 0 0,11 10 0 15,-7-13 0-15,3 2 0 0,3-3 0 0,1-2 0 16,0-1 0-16,3-3 0 0,3-2 0 0,2-5 0 15,1-3 0-15,2-6 0 0,-1 2 0 16,3-6 0-16,0-4 0 0,1-1 0 0,-1-1 0 0,4-7 0 16,-3 2 0-16,2-3 0 0,-1-1 0 0,3-3 0 15,-1 0 0-15,1-1 0 0,-5-1 0 0,4-2 0 16,-4-2 0-16,0-2 0 0,-3-2 0 0,-2-2 0 16,9-9 0-16,-12 7 0 0,-5-1 0 0,1 0 0 15,-4-5 0-15,-2 0 0 0,3-9 0 0,-12 9 0 16,0-1 0-16,-2-11 0 0,-5-1 0 0,-4 12 0 15,-6 2 0-15,0 1 0 0,-4 1 0 0,-7 0 0 16,-1 4 0-16,-12-9 0 0,4 14 0 0,-9-3 0 16,-6 3 0-16,10 8 0 0,-14-3 0 0,-4 3 0 0,2 8 0 15,-1-1 0-15,-3 5 0 0,5 1 0 16,1 2 0-16,0 0 0 0,15 5 0 0,1-3 0 16,-2 1-1366-16,2-3-1478 0,3 3 654 0</inkml:trace>
  <inkml:trace contextRef="#ctx0" brushRef="#br0" timeOffset="18566.55">11449 5403 230 0,'1'-17'464'16,"2"6"27"-16,-2-5 19 0,-1 6-4 0,0 0-3 16,-1 3-8-16,1-4 3 0,-3 3-4 0,3 3-20 15,-1-1-29-15,-3-1-37 0,3 2-44 0,-3 5-36 16,4 0-38-16,-10 5-32 0,1 6-19 0,-1 3-20 16,-7 11-21-16,1 4-19 0,-1 2-18 0,2 3-12 15,-10 6-18-15,1 5-11 0,0-6-83 0,2-9-37 16,4 2 0-16,-1-3 0 0,4-1 0 0,-2-4 0 15,4-1 0-15,3-6 0 0,4-3 0 0,-1-2 0 16,5-5 0-16,-1 2 0 0,0-4 0 0,1-2 0 16,1 2 0-16,1-3 0 0,0-2 0 0,0 0 0 15,0 0 0-15,9-9 0 0,-3-1 0 0,-1 5 0 0,5-2 0 16,-2-2 0-16,1 3 0 0,0-4 0 16,1 4 0-16,-1 1 0 0,1 1 0 0,3-1 0 15,-3 2 0-15,7 2 0 0,-7 0 0 0,3 2 0 0,6 1 0 16,-2 3 0-16,-3-3 0 0,5 1 0 0,-4 1 0 15,4-1 0-15,-2 1 0 0,0-1 0 16,2 0 0-16,-8-2 0 0,2 0 0 0,1-1 0 16,-2-2 0-16,-3-1-63 0,2 1 4 0,-1-4 3 0,-3 0 12 15,-1-2 4-15,2 1 24 0,-2-3 4 0,-1-1 13 16,-1-2 16-16,0 2 14 0,0-4 15 0,-2 1 10 16,0 3 15-16,-2 0-3 0,2 0-68 15,-2 4 0-15,1-1 0 0,-1 2 0 0,2 2 0 0,-2 1 0 16,0 3 0-16,0 0 0 0,0 0 0 0,-9 10 0 15,6 2 0-15,1-3 0 0,-2 9 0 0,0 0 0 16,-1 1 0-16,1 6 0 0,0 0 0 0,2-6 0 16,-3 6 0-16,3-7 0 0,2 1 0 0,0-1 0 15,-1-2 0-15,1-5 0 0,-1 2 0 0,-3-2 0 16,4-4-262-16,0 0-197 0,-3-1-71 0,2-2-106 16,-4-2-415-16,1 0-1138 0,4-2 503 0</inkml:trace>
  <inkml:trace contextRef="#ctx0" brushRef="#br0" timeOffset="19082.86">11565 5198 265 0,'-6'-16'428'0,"1"5"5"0,-3-5-8 0,1 1-1 0,-4 5-4 15,4 1-16-15,-2-1-24 0,-4 1-22 0,0 2-12 0,3 4-20 16,-7 0-16-16,3 1-18 0,-7 4-15 15,0 2-18-15,-7 3-9 0,-1 5-15 0,-1 0-19 16,2 4-2-16,0 2-8 0,-3 1-9 0,4 4-3 16,3 3-16-16,-12 14-2 0,8 0-7 0,0 2-8 0,9-13-12 15,5 3 0-15,-8 9-8 0,9-6-9 16,-1 10-55-16,5-1-77 0,4-10 0 0,1 3 0 0,3-2 0 16,1 0 0-16,1 1 0 0,2-1 0 15,2-1 0-15,4 0 0 0,1-3 0 0,3 0 0 0,0-3 0 16,5 2 0-16,0 0 0 0,0-5 0 0,3 0 0 15,1-2 0-15,1-5 0 0,0 1 0 0,5-3 0 16,-5-3 0-16,5-4 0 0,-7-5 0 16,8 1 0-16,-1-2 0 0,0-6 0 0,2-3 0 0,-1-3 0 15,-1-1 0-15,-1-4 0 0,5-3 0 0,-3-1 0 16,-2-1 0-16,-2-4 0 0,0 2 0 16,-1-1 0-16,3-3 0 0,-4-3 0 0,-2 3 0 0,-1-6 0 15,7-8 0-15,-10 7 0 0,-2-1 0 0,4-10 0 16,-5-1 0-16,-5 9 0 0,5-12 0 0,-9 11 0 15,3-11 0-15,-5 12 0 0,-1 0 0 0,-2-2 0 16,-5-8 0-16,-1 12 0 0,-4 5 0 0,-1-1 0 16,-4 5 0-16,-2 2 0 0,-5 1 0 0,-3 2 0 15,-3 4 0-15,-2 3 0 0,-3 1 0 0,-5 6 0 16,-3-1 0-16,-9 4 0 0,-6 5 0 0,2 3 0 16,-7 4 0-16,2 2-483 0,0 7-802 0,9 1-1392 15,13-4 616-15</inkml:trace>
  <inkml:trace contextRef="#ctx0" brushRef="#br0" timeOffset="21235.14">7794 8048 60 0,'0'0'131'0,"0"0"3"0,0 0-17 0,0 0-5 15,0 0-8-15,0 0 1 0,0 0 1 16,0 0-2-16,0 0 8 0,0 0 2 0,0 0 3 16,0 0 6-16,0 0-2 0,0 0 8 0,0 0-2 15,0 0 1-15,0 0 2 0,0 0-3 0,0 0 1 0,0 0-2 16,0 0-2-16,0 0-9 0,0 0 0 0,0 0-7 16,0 0-9-16,0 0-1 0,0 0-5 0,0 0-3 15,0 0-6-15,0 0 6 0,0 0-12 16,0 0 4-16,0 0-8 0,0 0 2 0,0 0 1 0,0 0-2 15,0 0 11-15,0 0 5 0,0 0-3 0,0 0 5 16,0 0-5-16,0 0 4 0,0 0 4 0,0 0 1 16,0 0-2-16,0 0 0 0,0 0-3 0,0 0-3 15,0 0-6-15,0 0-1 0,0 0 2 0,0-10-2 16,0 10-3-16,0 0 3 0,4-3 0 0,-4 3-4 16,5-5-5-16,0 3-5 0,0 0-4 0,-1-1-4 15,1 0-2-15,2-2-3 0,-1-2-3 0,5 1-6 16,1 1-4-16,-2-2-3 0,3-1-2 0,1-2-1 15,4-1 4-15,-3 1 6 0,3-1-1 0,-4 2 0 16,4-2 0-16,0 0 3 0,-1 1 5 0,2-3-1 16,4-2 2-16,-7 2 0 0,6-2 4 0,-1-1 4 15,-4 4 3-15,10-6 5 0,-4 2-9 0,-1-1 0 16,4 0 9-16,-3-3-14 0,-1 0 3 0,2 1 2 16,1-2 3-16,-1 0-1 0,3 1-4 0,0 1-3 15,0-3-3-15,-4 2-2 0,4 0-3 0,-2 2 1 0,1-3-4 16,-1 0 1-16,2 3-9 0,-1 0 2 15,-2 0-7-15,3-1 0 0,-1-1 1 0,-1 2-11 16,1 1 1-16,-2-2-6 0,0-1-17 0,1 2 0 0,0-1 0 16,2 0 0-16,-4-1 0 0,4 0 0 0,-3 2 0 15,0 2 0-15,2-4 0 0,-3 2 0 16,1 2 0-16,3 0 0 0,-4 0 0 0,4 1 0 16,-3-1 0-16,2 1 0 0,-2-2 0 0,2 1 0 0,0-1 0 15,1 3 0-15,0-3 0 0,-4-1 0 0,4 0 0 16,0 0 0-16,0-1 0 0,-1 3 0 0,1 1 0 15,-1 1 0-15,-1 0 0 0,1-1 0 0,-2 1 0 16,2 2 0-16,-2-1 0 0,-6 3 0 0,9-3 0 16,-3 0 0-16,0-1 0 0,-1-1 0 0,0 2 0 15,3-1 0-15,-2-1 0 0,-2 1 0 0,0-2 0 16,-1 2 0-16,5 0 0 0,-3-1 0 0,3 1 0 16,-2-1 0-16,0 0 0 0,-6 5 0 0,10-6 0 15,-2 4 0-15,0 0 0 0,-1-1 0 0,0 0 0 16,-8 3 0-16,11-2 0 0,-1-1 0 0,-3 0 0 15,2 2 0-15,-2-3 0 0,-1 0 0 0,-4 4 0 16,7-1 0-16,-7 1 0 0,5-1 0 0,-2 2 0 16,-4 0 0-16,0-2 0 0,7-3 0 0,-7 4 0 15,0 0 0-15,7-3 0 0,-10 2 0 0,2 0 0 16,-1-1 0-16,-1 1 0 0,-2 1 0 0,1 0 0 16,-1-1 0-16,0 2 0 0,-2-1 0 0,1 0 0 15,-1 1 0-15,3-1 0 0,-6 3 0 0,2-1 0 0,-4-1 0 16,2 2 0-16,0-4 0 0,-2 6 0 0,0-2 0 15,-2 0 0-15,2 3 0 0,-4-3 0 0,-2 2 0 16,1 0-7-16,-2 3-78 0,-3-4-12 16,-2 4-10-16,-4-3-3 0,-1 2-11 0,0 2-5 0,-4-1 1 15,-1 1-1-15,-4 2 1 0,-2 0 7 0,0-1 11 16,-6 2 10-16,5-2 11 0,2 3 9 16,1-1 9-16,-3 2 7 0,3-3 11 0,2 1 6 15,-2 2 18-15,3-3 17 0,3 1 15 0,2-2 17 0,1 2 14 16,-1-1 10-16,7-1 7 0,0 1 5 0,5-1 0 15,-13 0-4-15,13 0-3 0,-5-1-2 0,5 1-6 16,0 0-1-16,-9 0 0 0,9 0-1 0,0 0 1 16,0 0 4-16,0 0-4 0,0 0-4 0,0 0 0 15,28 0-3-15,-15-1-4 0,6 1 7 0,-2-3-13 16,2 3 3-16,3-1-6 0,0-1-4 0,7-2-3 16,-2 2 3-16,2-2-1 0,-2-2-7 0,-9 4 0 0,5 1 0 15,-5 1 3-15,0-2-7 0,-6 1-2 16,0 0 5-16,-2 1-5 0,-1 1 10 0,-2-1 8 15,-2 3 12-15,-1 1 16 0,-3 1 12 0,0 5 3 16,-1-2 9-16,-1 4-2 0,-3 0 4 0,-1 4-4 0,0-1-8 16,-2 3-65-16,-2 0 0 0,2 7 0 15,-2 0 0-15,1 0 0 0,-1 1 0 0,1 1 0 16,1-5 0-16,2 4 0 0,-3-7 0 0,6 7 0 16,-5-8 0-16,3 0 0 0,2 0 0 0,-2-1 0 0,0-1 0 15,-1-5 0-15,4 0 0 0,-2 0-210 16,-1-1-137-16,0 0-76 0,-1-3-76 0,1-3-96 15,-1 2-425-15,-1-3-1104 0,2-1 488 0</inkml:trace>
  <inkml:trace contextRef="#ctx0" brushRef="#br0" timeOffset="23382.71">11977 5099 63 0,'-4'3'107'0,"4"-3"-2"15,0 0-12-15,-3 2-3 0,3-2-1 0,0 0-9 16,0 0 8-16,-3 2-4 0,3-2 7 0,0 0-1 0,0 0 2 16,0 0 3-16,0 0 3 0,0 0 2 15,0 0 7-15,0 0 0 0,0 0 1 0,0 0 6 16,0 0 5-16,0 0 1 0,0 0 2 0,0 0-1 15,-7 1 3-15,5 2-2 0,2-3-3 0,0 0-4 0,-4 3-6 16,4-3-5-16,0 0-6 0,-6 3-5 0,3 1-6 16,-1-3-6-16,4-1-2 0,-5 4-6 15,0-2-5-15,5-2-4 0,-4 3-3 0,4-3-1 16,-5 4-3-16,5-4 2 0,-1 3 1 0,-2 0 4 0,3-3 8 16,0 0-16-16,-5 1 7 0,5-1-8 0,0 0 4 15,-4 2 0-15,4-2-5 0,0 0-1 0,0 0 1 16,0 0 3-16,0 0-9 0,-5 2-3 15,5-2 2-15,0 0 4 0,0 0-1 0,0 0-1 0,0 0 3 16,0 0-1-16,0 0 3 0,0 0-1 0,0 0 5 16,0 0-6-16,0 0 2 0,0 0-4 0,0 0 0 15,0 0 1-15,0 0-5 0,0 0 1 16,0 0-4-16,0 0 2 0,0 0 1 0,0 0 4 0,0 0 0 16,13-6 1-16,-13 6 0 0,4-4-6 0,-4 4-4 15,0 0 2-15,5-4-4 0,-5 4-2 0,5-3-3 16,-1 2-5-16,-4 1 5 0,4-3-1 0,-4 3-2 15,0 0-2-15,5-3-2 0,-4 0-2 0,-1 3-3 16,5-4-1-16,-5 4-1 0,7-3 0 0,-4 3 0 16,-3 0-1-16,8-5-2 0,-6 2 3 0,2-2-3 15,0 1-4-15,1-1 5 0,1 0-5 0,2-3 3 16,0-1 4-16,1 1-5 0,-1-2-2 0,6-3 11 16,-3 0-9-16,4-3-3 0,-2 4 5 0,6-8 3 15,-3 6 5-15,3-5-2 0,-1-2 4 0,4 1 2 16,-6-3 13-16,5-1-5 0,-1 0 0 0,2-3-1 15,-2 0 1-15,5 1-1 0,-1-3 1 0,4-10 1 16,-6 8 0-16,5-12-1 0,0 0 1 0,-3 2-7 16,3 1-2-16,-3 1-1 0,-5 7-2 0,9-11-7 15,3-1 2-15,1 0 3 0,5 5-8 0,-9-3 0 16,3 4-3-16,-2-2-9 0,0 1 21 0,-4 7 4 16,9-6 6-16,-2 2-12 0,-8 8-3 0,6-9-3 15,-7 8 0-15,10-8-1 0,-1 0 4 0,0-2-7 16,-9 11 0-16,6-9-2 0,-11 10-2 0,14-11-4 0,-9 12-5 15,-2 0 2-15,-1 1 10 0,2-2-10 0,-2 3-6 16,1 0 2-16,0 0 1 0,-3 4 2 0,2-2-4 16,-1 3 1-16,-3-3-5 0,3 4 3 15,0-1-22-15,1 1 3 0,-5 4 11 0,6-5-4 16,-1 0-2-16,-3 6 3 0,-3-1-3 0,0 2-1 16,0-1-6-16,-3 0 3 0,3-2-3 0,-1 2 3 15,-3 5-10-15,-1-1-1 0,-1 1-2 0,1-1 2 0,-2 3 2 16,1-1 2-16,-4 2 1 0,1-2 4 15,-1 4 2-15,0-1 5 0,-2 1 4 0,1 0-4 0,-3 3 3 16,2-4 2-16,-2 4-1 0,0 0 1 0,3-3 0 16,-3 3-1-16,5-1 1 0,-5 1-3 0,0 0 6 15,0 0-4-15,0 0 7 0,0 0-4 16,0 0 0-16,3-3 3 0,-3 3-3 0,0 0 2 16,0 0 1-16,0 0-3 0,0 0 3 0,-16 5-1 15,16-5 2-15,-10 3-2 0,6-1 4 0,-1-1-3 0,0 2 1 16,1 0 0-16,-2 0 1 0,2-2-3 0,-2 2-7 15,1-1 15-15,-1 1-3 0,1 0 3 0,-5 4-3 16,0-1 1-16,0-1 1 0,-2 3-1 0,-5-2 1 16,0 4 2-16,-1-1-4 0,-8 3 4 0,2 0-4 15,1 2 0-15,4-4 3 0,0 1 0 0,0 0 2 16,-3 3 1-16,-3-1-29 0,5-4 2 0,-3 3 4 16,5-3-1-16,0-1 5 0,3 0 2 0,-3-1 0 15,9-2 2-15,1-1 6 0,-1-1-3 0,4-1 2 16,0 0 0-16,1 0-3 0,4-2-1 0,0 0 1 15,0 0 3-15,0 0-4 0,0 0 0 0,0 0 5 16,4-11-2-16,0 7 1 0,1 0 0 0,-1-1 2 16,2 0-1-16,-1 0 5 0,1 1 1 0,-3-1-3 15,1-3 0-15,1 4-1 0,3 0 3 0,-4-2-2 16,1 0 2-16,-1 2-2 0,1 1 2 0,-1-3 1 16,0 1-1-16,-1 0 3 0,1 2 2 0,0-2 8 15,0 1 0-15,-3 2 6 0,-1 2 0 0,7-4 6 16,-5 3 1-16,-2 1 0 0,4-5-1 0,-4 5-6 15,0 0 3-15,6-2 19 0,-6 2-3 0,0 0 0 16,12 6-4-16,-7-6-2 0,3 2 0 0,3 1-5 16,1-1-1-16,2-1-4 0,-2 2-6 0,8-2 2 15,-2 3 1-15,3-3-4 0,6 1 0 0,-6-2-1 16,-1 0-2-16,2-1-2 0,-4 1-1 0,1 0 0 16,-1-2 0-16,-6 2-2 0,-3-2 2 0,0 0 3 15,-2 2 0-15,-1-1 18 0,-6 1 18 0,9 0 17 16,-9 0-5-16,0 0-1 0,0 0-6 0,1 3-5 15,-1-3-9-15,0 0-2 0,-10 10-5 0,6-7 0 16,-1 4-5-16,-4 0 0 0,4 0-2 0,-4 3-2 16,1 1 0-16,3-1-4 0,-3 6-7 0,1-2 0 15,1 3 2-15,-1 2 5 0,1-1 4 0,1 3-19 16,-3-4 9-16,2 2-12 0,-1-1 8 0,1 0 3 16,-3 6 1-16,5-8 0 0,-1 1-16 0,-3-1-17 15,5-3-4-15,0-1-15 0,-1 0-16 0,0-2-16 16,3 2-19-16,0-6-22 0,-2 0-37 0,-1 0-51 15,3-2-65-15,1-4-83 0,-4 5-101 0,0-3-142 16,4-2-319-16,0 0-988 0,0 0 438 0</inkml:trace>
  <inkml:trace contextRef="#ctx0" brushRef="#br0" timeOffset="25599.22">14158 3217 199 0,'2'-5'256'0,"-2"-5"-7"0,-2 6-3 0,2-2-8 15,0-1-5-15,-1 0-19 0,0 0-5 0,0 1 2 16,-2 0-8-16,1-1-4 0,-1 0-11 0,1 1-4 16,0-2 5-16,0 2-4 0,0 2-4 0,0-3 7 15,0 5-14-15,0-1-9 0,2 3-15 0,-4-5-16 16,4 5-13-16,0 0-12 0,0 0-8 0,0 0-2 15,0 0 4-15,-6 13 0 0,2-2-1 0,0 5 5 16,-1 3 3-16,1 9 2 0,-1 2 2 0,-3 2-3 16,2 3-1-16,2 1 0 0,-5 13 0 0,5-13-2 15,-1 14-3-15,-4 3-3 0,4-1-11 0,0 7-5 16,5 22-1-16,-4-22-9 0,4 23-8 0,-4-24-6 16,3 21-6-16,-2-20-3 0,6 22-8 0,-3-21 1 15,0 21 7-15,-3 4 8 0,2-27-7 0,1 32-7 16,0-6 2-16,-6 2-4 0,2-2 6 0,0-2-9 15,-1 0-1-15,1-24 7 0,-4 23-2 0,2 3-3 16,0-23 5-16,1 23-2 0,-4 0 0 0,2-27-5 16,-5 27 0-16,5-26 0 0,-4 23 2 0,3-23 2 15,-2-2-5-15,2 3 6 0,-11 21-2 0,6-24 7 16,-5 24 4-16,9-27-3 0,-5 2 2 0,4-2-6 16,1 1 2-16,-1 1-30 0,-2-1-20 0,7-3 0 15,-6-3 0-15,4 0 0 0,0-1 0 0,3-12 0 16,3-2 0-16,-2-1 0 0,3 2 0 0,-1-3 0 15,1 1 0-15,-2 2 0 0,1-5 0 0,0 1 0 16,-2 0 0-16,-2-1 0 0,2 0 0 0,0-4 0 16,0 0 0-16,-2-1 0 0,0-4 0 0,0 5 0 15,-3-7 0-15,2 6 0 0,3-6 0 0,-3 0 0 16,2 0 0-16,1-1 0 0,-4-2 0 0,4 0 0 16,1 1 0-16,-2-4 0 0,3 3 0 0,-2-4 0 15,2 0 0-15,-3 1 0 0,4-2 0 0,-1 0 0 16,-2-1 0-16,3-1 0 0,0-8 0 0,-1 16 0 15,-2-8 0-15,3-8 0 0,3 11 0 0,-6-4 0 16,3-7 0-16,0 11 0 0,0-11 0 0,-3 11 0 16,3-11 0-16,-3 11 0 0,3-11 0 0,-1 8 0 15,1-8 0-15,-3 9 0 0,3-9-6 0,0 7-121 16,0-7-17-16,-5 6-20 0,5-6-20 0,0 0-28 16,-5 6-36-16,5-6-37 0,0 0-39 0,0 0-25 0,0 0-39 15,0 0-35-15,-19-15-59 0,11 5-328 16,-1 3-876-16,0-8 387 0</inkml:trace>
  <inkml:trace contextRef="#ctx0" brushRef="#br0" timeOffset="26016.53">13435 7115 65 0,'0'0'482'16,"-5"-6"-16"-16,5 6 6 0,0 0-9 0,-8-4-18 15,8 4-28-15,0 0-24 0,0 0-30 0,0 0-21 16,0 0-33-16,0 0-24 0,0 0-20 0,13 22-26 15,-3-13-15-15,1 0-15 0,-1 3-15 0,1 2-19 16,-2-1-15-16,-1 3-14 0,5-2-12 0,-3 1-7 16,-4 0-15-16,3 2-14 0,-1 0-10 0,-3-5 2 15,0 4-11-15,2 0-6 0,-2-2 0 0,0-3-4 16,-1 1-10-16,-2-1-6 0,1 0 2 0,1-3-11 16,-2-1-3-16,-1 0-5 0,-1-7-1 0,8 10-8 15,-7-5-12-15,-1-5 13 0,13 3 5 0,-13-3-6 16,0 0-4-16,28-13-3 0,-11 4-5 0,-2-2-2 15,7-6 4-15,4-2-5 0,-2-1-8 0,0-1 2 16,3 2-4-16,0-3 6 0,-3-1-6 0,3 1 2 16,-3 1 9-16,-1 1-8 0,-1 2-1 0,-4 5 9 15,-3 0 11-15,-1 4 7 0,-4 1 26 0,0 2 13 16,-2 1 3-16,-3 2 8 0,-1-3 4 0,-4 6 8 16,8-4-87-16,-8 4-6 0,7-4 0 0,-7 4 0 15,0 0 0-15,6-3 0 0,-6 3 0 0,0 0 0 16,0 0 0-16,0 0 0 0,0 0 0 0,0 0 0 15,0 0-26-15,0 0-291 0,3-6-96 0,-3 6-109 16,0 0-128-16,-1-12-395 0,1 12-1130 0,-4-15 500 16</inkml:trace>
  <inkml:trace contextRef="#ctx0" brushRef="#br0" timeOffset="27549.22">14173 2894 121 0,'-2'-5'267'0,"2"5"-2"0,0 0-6 16,0 0-13-16,0 0-3 0,0-5-14 0,0 5-12 16,0 0-11-16,0 0-7 0,0 0-5 0,0 0-8 15,0 0-4-15,-1-3-6 0,1 3 7 0,0 0-14 16,0 0-7-16,0 0-3 0,0 0 2 0,0 0-3 16,0 0-1-16,0 0-2 0,0 0-6 0,0 0-1 15,0 0-2-15,0 0-5 0,0 0-6 0,0 0-7 16,0 0-7-16,0 0-11 0,0 0-10 0,0 0-2 15,0 0-7-15,0 0-8 0,0 0-9 0,0 0-6 16,0 0-4-16,0 0-10 0,0 0-8 0,0 0-5 16,0 0-3-16,0 0-7 0,0 0-1 0,-3 10 2 15,9-6 1-15,-1-1 2 0,2 4-4 0,4-2-2 16,4 10-2-16,4-4 0 0,1 7-5 0,7-1-6 0,4 6 5 16,0-2 3-16,11 9-7 0,1 1 0 15,7 2 2-15,1 2-3 0,21 16-3 0,-20-15 1 16,25 17 0-16,-4-4-3 0,-2 0-3 0,1 6 3 15,-22-22-2-15,28 24 1 0,1-2 4 0,-5-1-3 16,0 2-4-16,0 3 2 0,-1-1 2 0,1-2-3 16,2-3-2-16,-4-1 1 0,-4 2-3 0,1-2 2 15,-16-15 2-15,22 15-1 0,-3 0 1 0,-22-21-1 16,4 3 0-16,0-2 0 0,-3 0-2 0,4-3 2 16,-5 0 2-16,0-1-2 0,1-2 14 0,-4-1 3 0,1 5-2 15,-15-12-3-15,0 0-5 0,-2-1 3 16,-4-3-5-16,-2-1 1 0,-7-4-2 0,-4-1 3 15,3-1-4-15,-7 1 0 0,0 0-4 0,-1-5 2 16,-1 4 2-16,-3-1 3 0,0-3 5 0,0 1 1 16,-5-4 0-16,8 5 4 0,-8-5-5 0,5 6 0 0,-5-6 2 15,5 3-6-15,-5-3-1 0,0 0 1 0,5 3-2 16,-5-3-1-16,0 0 1 0,0 0 5 16,0 0-3-16,0 0-6 0,0 0-8 0,0 0-7 15,0 0-5-15,0 0-4 0,0 0-1 0,1-16-9 16,-1 16 3-16,-6-15 1 0,2 6 4 0,-2 1 1 0,-2-7 2 15,0 0-1-15,2-3 3 0,-4-4-1 0,1 3 2 16,-1-5 4-16,1-2 6 0,-3 3 7 16,2-1 9-16,1 6 3 0,-4-6 2 0,4 1 4 15,0 4 6-15,-1 2 13 0,-1-1 5 0,0-5 4 16,1 8 8-16,-1 1 6 0,2 0-8 0,-1-1 10 0,-1 1-3 16,3 5 7-16,-2 0-10 0,3 1 6 0,-2-1-5 15,1 2-8-15,-1 2 0 0,0 1 0 0,3-2-12 16,1 4 0-16,-3 0-5 0,3 1-6 15,5 1-11-15,-12-5-20 0,7 4 0 0,5 1 0 16,0 0 0-16,-10-1 0 0,10 1 0 0,0 0 0 0,-9-2 0 16,9 2 0-16,0 0 0 0,0 0 0 0,0 0 0 15,-9 8 0-15,7-6 0 0,2-2 0 16,-3 7 0-16,3-7 0 0,-4 9 0 0,4-6 0 16,0 2 0-16,4 2 0 0,-3 0 0 0,1 4 0 15,1 1 0-15,1-2 0 0,5 3 0 0,4 2 0 0,-3 0 0 16,3 0 0-16,1 1 0 0,0 0 0 0,4 4 0 15,-1-1 0-15,-1 3 0 0,0 1 0 0,-4-8 0 16,1 7 0-16,-6-3 0 0,1 4 0 16,-2-6 0-16,-3-1 0 0,0 1 0 0,-6-2-9 15,2 0-4-15,-5-3 5 0,-1 3-5 0,-7-3 8 0,1 0 9 16,-2 0 8-16,-3 0-1 0,-1-2 10 0,-4 4-21 16,-1-3 0-16,3-1 0 0,1-2 0 0,-6 2 0 15,7-2 0-15,-1-1 0 0,2 0 0 0,4 0 0 16,0-2 0-16,2-2 0 0,1 1 0 0,-1 2 0 15,2-2 0-15,5-1 0 0,-3 1 0 0,8-4 0 16,-10 6 0-16,6-3 0 0,4-3 0 0,-9 3 0 16,9-3 0-16,-5 2 0 0,5-2-221 0,0 0-168 15,0 0-113-15,0 0-129 0,-10 3-444 0,10-3-1164 16,0 0 514-16</inkml:trace>
  <inkml:trace contextRef="#ctx0" brushRef="#br0" timeOffset="28032.88">17167 4537 193 0,'-4'-7'476'0,"-1"1"7"0,0 2-2 0,2 2-5 15,-2-2-1-15,1 2-14 0,-2-1-23 16,5 0-36-16,1 3-36 0,-5-3-32 0,5 3-36 0,0 0-37 16,-3-3-25-16,3 3-27 0,0 0-18 0,0 0-20 15,0 0-15-15,22 1-13 0,-12 0-14 0,5 0-17 16,5 1-9-16,-1-2-8 0,1 1-19 0,1-1 0 15,0 1-5-15,7-2-2 0,-10 2-20 0,-4-1-5 16,-1-1 0-16,0 1-7 0,-4-1 5 0,-1 1-7 16,-3 1-4-16,2-2 1 0,-7 1-9 0,7 6 13 15,-5-3 26-15,-2 3-1 0,-2 2 2 0,0 2 13 16,-2 7 4-16,-3 0 12 0,-1 9-5 0,1 3-2 16,-1 1 5-16,-5 0 4 0,7 3-47 0,-3 0-47 15,1 1 0-15,-2-1 0 0,2 1 0 0,3-2 0 0,-1 0 0 16,2-2 0-16,0-1 0 0,0 0 0 15,0-3 0-15,3-7 0 0,-3-2 0 0,0 0 0 16,3-6 0-16,1 0 0 0,-2-4-115 0,-2 1-155 16,1-5-63-16,-1-1-65 0,4-2-61 0,-10-2-75 0,4-2-480 15,-4-6-1098-15,-1-5 486 0</inkml:trace>
  <inkml:trace contextRef="#ctx0" brushRef="#br0" timeOffset="28217.39">17126 4892 24 0,'-4'-6'365'0,"0"1"3"0,3-1 11 0,-3 3 26 0,4-1 14 15,0 4 12-15,-4-4 3 0,4 4 8 0,0 0-5 16,7-4-25-16,-7 4-19 0,14-3-31 16,-3 2-23-16,6 1-22 0,5-2-31 0,6 1-26 0,1-3-25 15,3-3-19-15,-3 3-28 0,2-2-20 0,1-1-39 16,0 1-25-16,-3-3-77 0,-2 0-74 0,-10 0-79 16,1-1-89-16,-3-3-81 0,-7 3-89 0,2-3-85 15,-5 1-464-15,-4 0-1012 0,2 0 449 0</inkml:trace>
  <inkml:trace contextRef="#ctx0" brushRef="#br0" timeOffset="28766.91">17632 4327 275 0,'-2'-18'302'0,"0"0"0"16,2 0-10-16,-5 0-2 0,0 2-10 0,-1 1-3 15,-3 0-9-15,-3 2-6 0,-2 0-3 0,0 7-3 16,-3-4 5-16,-2 6-9 0,-1 0 1 0,-2 2-8 16,-5 4 23-16,-6 5-14 0,5 1 10 0,-8 1-6 15,8 7-13-15,-4-1-8 0,5 3 2 0,-2 3-15 16,3 0-3-16,1 3 1 0,2 3-20 0,-3 0-6 16,6 1-8-16,-1 2-14 0,7 1 1 0,-4 12-14 15,8-10-11-15,-1-1-6 0,2 1-13 0,1-1-10 16,3 3-78-16,4 0-43 0,-1-2 0 0,2 2 0 15,2-1 0-15,0-1 0 0,1 0 0 0,3-3 0 16,4-1 0-16,-3-1 0 0,3 0 0 0,-4-4 0 16,7 2 0-16,0-4 0 0,-4-4 0 0,1-1 0 15,7 3 0-15,-6-4 0 0,2-2 0 0,3 1 0 16,5 0 0-16,-3-5 0 0,6 3 0 0,-6-4 0 16,3-1 0-16,-2-2 0 0,5 0 0 0,4-1 0 15,0-2 0-15,-6-3 0 0,9-3 0 0,-5 2 0 16,6-2 0-16,-1-4 0 0,-3-1 0 0,-1 0 0 15,0-2 0-15,1-3 0 0,1 2 0 0,0-5 0 0,-3-6 0 16,1 1 0-16,-3-2 0 0,2-3 0 16,-5-1 0-16,-5-4 0 0,1-2 0 0,1-13 0 15,-8 12 0-15,-1-2 0 0,0-10 0 0,-7 12 0 16,0-12 0-16,-4 12 0 0,0-11 0 0,-1 13 0 16,-3-2 0-16,-4 0 0 0,1 2 0 0,-8-1 0 0,3 4 0 15,-6 2 0-15,-2 2 0 0,-5 2 0 16,-4 3 0-16,-1 0 0 0,-6 6 0 0,-12-2 0 0,-1 6 0 15,0 3 0-15,11 6 0 0,-16 2 0 0,1 5 0 16,0-1 0-16,1 9-293 0,5 3-1024 0,1 2-1426 16,11-4 631-16</inkml:trace>
  <inkml:trace contextRef="#ctx0" brushRef="#br0" timeOffset="30499.21">14298 8048 297 0,'0'0'364'0,"-5"3"-25"16,5-3-23-16,0 0-27 0,-7 1-28 0,7-1-11 16,-4 2-13-16,4-2-4 0,0 0-12 0,0 0-2 0,0 0-15 15,0 0-4-15,0 0-6 0,0 0 2 0,0 0-4 16,0 0-8-16,8-9-13 0,-3 4-10 0,3-6-6 15,2 3-4-15,3-6-7 0,0 0-6 0,-1 1-8 16,9-5-4-16,-3-1-8 0,5 1-2 0,-2-1-8 16,1-2 1-16,4-1-3 0,-2-1 5 0,4 1 1 15,3-1-11-15,-2-2 12 0,12-9 3 0,-5-2 2 16,4 4-1-16,-3-1 2 0,1-2 16 0,-2 0-12 16,1-1-9-16,1-1 5 0,-1 0-10 0,-1 0 0 15,1 0-2-15,1-4-15 0,-6 0-7 0,5-1-7 16,-2 0-14-16,-2-1 4 0,2-2-5 0,-1 2-11 15,-3 1-15-15,2-1-37 0,-3-4 0 0,3 2 0 16,-5 3 0-16,5-4 0 0,-1 1 0 0,4 1 0 16,-1-1 0-16,0-1 0 0,2 3 0 0,-2 0 0 0,-1 4 0 15,3 4 0-15,0 1 0 0,-4 0 0 16,-6 9 0-16,9-12 0 0,-7 12 0 0,6-9 0 16,-8 8 0-16,2 4 0 0,8-13 0 0,-10 9 0 15,10-9 0-15,-10 6 0 0,0 4 0 0,0-3 0 0,7-7 0 16,3 2 0-16,-10 6 0 0,-1 2 0 0,-2-3 0 15,0 7 0-15,-2-2 0 0,3 3 0 16,-3 0 0-16,0 1 0 0,-2 1 0 0,0 0 0 0,-4 4 0 16,-3-1 0-16,0 2-21 0,0 0-18 0,-1-2 11 15,-1 2 3-15,0-1 0 0,0 1-5 0,-1-1-4 16,-1 2 4-16,2-3-5 0,-5 3 10 0,2 4-2 16,-1-5-9-16,1 2-8 0,0 1 8 0,-2-1-3 15,2-3 3-15,2 1-1 0,2 0 12 0,-6 3-2 16,3-6 1-16,4 5 2 0,-8 2 1 0,3-2 4 15,-1 3 1-15,-3-2 5 0,3 3-5 0,-5 0 2 16,2 2 3-16,0 0 4 0,-3 1-2 0,0-1 5 16,1 1-1-16,-1 0 0 0,-1-1-3 0,0 5 4 15,0-8-9-15,-1 5-6 0,-2 0 1 0,-2-1-9 16,5 4-2-16,-9-4-1 0,1 3 8 0,-3 0-4 16,-2 0 1-16,-1 1 3 0,-4 0 1 0,-1 1 1 15,-4 3 2-15,4 0 2 0,-3-1 4 0,0-2 0 16,2 3 2-16,-1-2 3 0,1 3-2 0,2-2 2 15,-1 0-2-15,2 1 5 0,3-2 0 0,3 1 1 16,-2 0 2-16,3 0-6 0,3-1 6 0,0-2-2 16,-1 1-2-16,4 1 4 0,0 0-3 0,1 0 0 15,3-2 3-15,0 0 1 0,-2 3 4 0,2-3 4 16,8 6 3-16,-2-5-1 0,2 0 2 0,4 0-1 16,0-2-2-16,6 2 4 0,3-1-6 0,8 0 0 0,-10-1 1 15,13 1 1-15,-2-5-2 0,-1-1 2 0,0 2 0 16,-2 0-2-16,1-1-3 0,-5 1 1 15,-5-2-3-15,3 0 3 0,-2 0 11 0,-8 1-8 0,2 1 4 16,-5 0 19-16,1 0 20 0,-3 2 9 0,4 0 10 16,-3-1 1-16,-4 2 5 0,1-1 0 0,-4 2 5 15,5-3-9-15,-5 3-12 0,6-1 5 16,-6 1-7-16,0 0-20 0,4-4 3 0,-4 4-8 0,0 0-4 16,0 0 4-16,0 0-12 0,2 7-2 0,-2-7 3 15,-2 9 3-15,0-4-9 0,0 6-3 0,-1 0-2 16,0 1 7-16,0 5-7 0,-1 5 3 0,-3 2-2 15,0 1-3-15,-1 2 3 0,0 0 1 0,3 1-7 16,-1-1 18-16,1 1-17 0,-2-1-2 0,2-2-5 16,1-7 7-16,2 2 0 0,1-2-2 0,-2 1-3 15,-2-3 7-15,5 1-8 0,-1-4 6 0,-2 0-4 16,2-1-1-16,0-1 0 0,-2-2 0 0,3 0 0 16,0-2 0-16,-1-1 0 0,-1-1 0 0,2-1-38 15,0-1-40-15,-1 1-29 0,0 0-39 0,1-4-58 16,-4 2-74-16,4-2-91 0,0 0-112 0,0 0-116 15,0 0-386-15,-8-10-1064 0,8 4 471 0</inkml:trace>
  <inkml:trace contextRef="#ctx0" brushRef="#br0" timeOffset="30666.83">17075 5868 405 0,'0'0'492'0,"1"4"-18"0,-1-4-24 0,-1 3-39 0,1-3-45 0,1 4-38 16,-1-4-61-16,0 0-76 0,5 3-101 16,-5-3-112-16,4 2-119 0,0 0-143 0,-4-2-221 15,5 0-547-15,-5 0 243 0</inkml:trace>
  <inkml:trace contextRef="#ctx0" brushRef="#br0" timeOffset="34715.86">4876 4113 49 0,'0'0'131'16,"0"0"-4"-16,0 0-1 0,0 0 1 0,0 0 9 15,0 0 9-15,0 0 2 0,0 0 7 0,0 0 7 16,0-6 11-16,0 6 6 0,0 0 13 0,0 0-3 15,0 0-2-15,4-7-1 0,-4 7-6 0,3-2 4 16,-3 2 14-16,0 0-19 0,-4-7-4 0,4 7-5 16,-4-4 5-16,4 4-15 0,-4-3-12 0,2 0-11 15,2 3-8-15,-4-5-6 0,0 2-7 0,0 0-9 16,0 1 3-16,-1 0-7 0,2-1-5 0,-1-1-5 16,0 1 23-16,0-2-5 0,-1 3-9 0,-2-1-2 15,0-2-9-15,0 2-3 0,0 0-10 0,-1 1-3 16,-2 0 0-16,1-1-3 0,-3 1-9 0,1-2 2 15,2 3-4-15,-4-2-12 0,3 1 3 0,-2 1-5 16,1 0 3-16,1 0 1 0,1-2-4 0,-3 1-5 16,3-1-1-16,2 3 1 0,-1-1 4 0,-2 0-1 15,3 0-6-15,0-1 3 0,-1 1-2 0,-1 0-3 16,0 0-7-16,0 0-4 0,-1 0 8 0,1 1 0 16,-1 0 2-16,0 0 4 0,2-3 1 0,-4 2-1 15,3 2-7-15,-2-1 0 0,-1 0-9 0,1 3-1 16,-2-3 5-16,0 1-6 0,1 0 0 0,-1 1-13 15,-1 2 7-15,2-2-6 0,1 3 4 0,-3-1 4 16,1-2-3-16,-1 2-11 0,1 2 8 0,2-2 3 16,-1-1-2-16,2-1-5 0,-3 4 2 0,4-1 0 15,-5-1-1-15,3-2 1 0,0 3-3 0,2 0 6 16,-3-1-2-16,3 0 4 0,1-1 4 0,-3 0-8 16,4 1-2-16,-2 0 3 0,-2 0 2 0,2 1 5 15,1 0-5-15,-1 0-6 0,-1 1 5 0,2-1-2 16,-2 2-1-16,0-3 6 0,1 5 5 0,-4-2-4 15,3 1-7-15,0 1-3 0,-2 1 10 0,3 0-8 16,-2 1 6-16,2 0-2 0,-1-2-13 0,0 0-1 16,3 0 16-16,-5 3-13 0,6-1-2 0,-2 0 12 15,-1 1-5-15,2-1 6 0,2 1 1 0,-1 0-3 16,0 1-5-16,1-1 3 0,-1 0 4 0,2 0-10 16,0 1 3-16,0 2 1 0,-1 2 3 0,1-1-4 15,0 0 4-15,2-1-6 0,-2 3 6 0,3-2-7 16,-2 3 7-16,3-1-4 0,-1 0-4 0,-2 1-11 15,2-2 21-15,1 1-9 0,0 0 5 0,0-1-1 0,-1 1 7 16,-2-2-4-16,6 3 0 0,-6-2 7 16,6-1 2-16,-2 0-3 0,-1 0 4 0,0 0 0 15,0 0 2-15,1-2 2 0,2-3 4 0,-2 7 4 16,-1-1-9-16,0-5 0 0,3 4 1 0,-2 0-1 16,4-5-2-16,-4 6-4 0,3-1 2 0,-4-2-4 0,4-2-1 15,0 5 5-15,0-6-9 0,1 0-9 0,-1 2 0 16,3-1 0-16,0 0 0 0,2 1 0 15,-2 1 0-15,2-2 0 0,0-1 0 0,-1 5 0 16,2-3 0-16,-1 2 0 0,3-1 0 0,0-3 0 0,1 2 0 16,-3 1 0-16,6-1 0 0,-4 0 0 0,1-3 0 15,0 2 0-15,2 4 0 0,-2-3 0 16,1-2 0-16,0 0 0 0,-2-1 0 0,3 1 0 0,-3 2 0 16,1-5 0-16,0 4 0 0,1-2 0 15,-3-1 0-15,1 0 0 0,1 0 0 0,0-1 0 0,1-1 0 16,-5 1 0-16,8 0 0 0,-6 1 0 0,1-2 0 15,-1-1 0-15,-2 2 0 0,4-1 0 0,-2 1 0 16,-2-2 0-16,2 2 0 0,0-2 0 16,-2 0 0-16,0 3 0 0,2-4 0 0,0 1 0 0,0 2 0 15,-2-3 0-15,1-1 0 0,3 1 0 0,0-1 0 16,-3 1 0-16,2-1 0 0,-1-1 0 0,1 0 0 16,3 1 0-16,-4-2 0 0,1 1 0 0,2-2 0 15,-1-1 0-15,1 0 0 0,0-1 0 0,4-2 0 16,-2 2 0-16,1-1 0 0,2-1 0 0,-1 1 0 15,0-2 0-15,-1 1 0 0,-1-2 0 0,2 0 0 16,0 1 0-16,-1 0 0 0,-5-1 0 0,6-1 0 16,-5 1 0-16,1-1 0 0,1-3 0 0,-3 1 0 15,2 4 0-15,-4-4 0 0,7 0 0 0,-4-2 0 16,1 1 0-16,0-1 0 0,-5 2 0 0,6-6 0 16,-1 2 0-16,1-2 0 0,-1 2 0 0,4-8 0 15,-5 6 0-15,0 1 0 0,2-2 0 0,-1-2 0 16,-1 2 0-16,0 1 0 0,-2-1 0 0,6-7 0 15,-8 5 0-15,1 0 0 0,2-6 0 0,-5 4 0 16,2 0 0-16,1-4 0 0,-4 5 0 0,0-1 0 16,3 1 0-16,-4-8 0 0,3 3 0 0,-3-4 0 15,0 8 0-15,1 1 0 0,-2-1 0 0,-1 0 0 16,-1-2 0-16,1 1 0 0,-1 0 0 0,0 0 0 16,-2 1 0-16,0 1 0 0,0-1 0 0,1-2 0 15,-2-3 0-15,-1-2 0 0,1 7 0 0,0-1 0 16,-1 4 0-16,1-2 0 0,-1-1 0 0,-2 2 0 15,2 0 0-15,-1 0 0 0,-2 0 0 0,1 2 0 16,0-1 0-16,1-2 0 0,0 2 0 0,-1 5 0 16,0-5 0-16,-1-1 0 0,-3 1 0 0,3 1 0 15,-1-3 0-15,-1 3 0 0,0-1 0 0,-1-1 0 16,1 2 0-16,0 0 0 0,-3 0 0 0,5 4 0 16,-2-2 0-16,-2 0 0 0,4 3 0 0,-5-4 0 15,1 0 0-15,0 6 0 0,-4-5 0 0,4 4 0 16,-6-3 0-16,2 3 0 0,-2-3 0 0,-2 1 0 15,2 3 0-15,-3-2 0 0,1 1 0 0,1 0 0 16,-6 0 0-16,4 2 0 0,-8-4 0 0,6 2 0 16,-5 0 0-16,-1 0 0 0,7 2 0 0,-3 2 0 15,2-2 0-15,-1 2 0 0,-2 3 0 0,4 0 0 16,-3 1 0-16,3 1 0 0,0 0 0 0,0 1 0 16,0 2-307-16,2 1-123 0,-1 3-110 0,5-2-125 15,-3 1-377-15,4 0-1129 0,-1-3 501 0</inkml:trace>
  <inkml:trace contextRef="#ctx0" brushRef="#br0" timeOffset="36483.42">17655 4220 39 0,'3'-3'284'0,"2"0"-13"16,-3 0-15-16,0-3-17 0,0 2-14 0,3 2-13 16,-5-4-15-16,3 1-7 0,-2 0-11 0,2 2-4 15,1-5-2-15,-3 2-3 0,0 3-5 0,0-4-12 16,1 0-1-16,-1 1 12 0,-2 1-12 0,-1-2-1 16,2 0-7-16,0 1-6 0,-3-2-5 0,1 1-2 15,-3-2-9-15,1 4-4 0,-2-3-3 0,-3 1-8 16,0 0-4-16,1 0-8 0,-2 0 6 0,-1 3-11 15,-1-3-3-15,1-1-7 0,-1 6-6 0,2-3-5 16,-4 0 6-16,-3 1 0 0,-1 0-3 0,2 0-6 16,0 2 0-16,3 1 36 0,-2-1-5 0,2 2-6 15,0 0-2-15,-2 0-6 0,3 2-4 0,-1-4-7 16,0 4-3-16,-5 1-4 0,5 1-8 0,-6-2-2 16,6 3-2-16,-6 1-2 0,4 0-7 0,0 1 0 15,2-2-4-15,-4 1 1 0,-1 1-4 0,7-1-1 16,-3 3-1-16,-2-1 2 0,1 0 0 0,0 2-2 15,-1 0 2-15,4 1-4 0,-1-1 3 0,-1 0 2 16,1 2-5-16,-1 0 4 0,1-2-4 0,4 3-3 16,-5-1 4-16,5-3-4 0,-2 3-5 0,-1 3 3 15,2-2-5-15,0 1-1 0,2-3 3 0,-2 5-1 16,2-3-2-16,-2 2 0 0,1 1 0 0,0 2-1 16,1 1 7-16,-2-1 3 0,4 0-9 0,-2 1-1 0,-2 5 1 15,2 1 1-15,3 1-1 0,1-3-2 0,-1 2-4 16,1-6 3-16,-1 6-4 0,4 2 5 15,1-2 2-15,0 1 5 0,0 2-4 0,1-2 9 16,4 0-9-16,-1-1-4 0,0 1 1 0,-3-2 1 16,3 3-3-16,1-2-4 0,3 0-1 0,2 0 11 0,3-1-10 15,-5-1-8-15,2 3 11 0,0-3-3 0,-1 2-3 16,2-7-1-16,1 4 2 0,2 0 5 0,-5-4-9 16,4 4-7-16,-2-5 5 0,1 6 1 15,-2-6-6-15,5 3-1 0,-2-3 8 0,-2-2-2 0,2-2 0 16,1 3-6-16,-1-4 0 0,0 2 0 0,2-1 0 15,-1-2 0-15,3 1 0 0,-4-1 0 0,3-2 0 16,1 1 0-16,2-1 0 0,0-2 0 16,-1 1 0-16,1-1 0 0,3-1 0 0,-3-1 0 0,3 0 0 15,-4-3 0-15,4 0 0 0,-1 1 0 0,7-2 0 16,-1 3 0-16,-5-4 0 0,6-1 0 0,-5-3 0 16,4 0 0-16,-5 1 0 0,-2-1 0 0,10-3 0 15,0-2 0-15,0 4 0 0,-1-1 0 0,-1-2 0 16,0-2 0-16,-1 3 0 0,-6-1 0 0,4-2 0 15,-6 3 0-15,7-4 0 0,-2-2 0 0,-6 2 0 16,6-2 0-16,-7 4 0 0,-2-3 0 0,8-4 0 16,-7 3 0-16,0-1 0 0,-3-1 0 0,7-6 0 15,-3 0 0-15,-6 3 0 0,2-2 0 0,-4 2 0 16,4-8 0-16,-4 2 0 0,-4 1 0 0,4-2 0 16,-4-3 0-16,-1 2 0 0,-3-1 0 0,-1-4 0 15,0 4 0-15,3-4 0 0,-3-1 0 0,-3 0 0 16,3 2 0-16,-4-5 0 0,3 2 0 0,-4 1 0 15,0 1 0-15,-3-2 0 0,1 2 0 0,0-2 0 16,-7 2 0-16,3 1 0 0,-5 1 0 16,1-1 0-16,-3 1 0 0,0 0 0 0,-2 6 0 0,-4-4 0 15,-2 3 0-15,4 1 0 0,-10 2 0 0,0 3 0 16,-1-1 0-16,-18-1 0 0,15 6 0 0,-1 3 0 16,-13-7 0-16,14 10 0 0,2-1-11 0,-3 3-214 15,4 1-74-15,-2-2-87 0,3 3-113 0,2 1-145 16,-1-5-378-16,4 0-1106 0,8 2 490 0</inkml:trace>
  <inkml:trace contextRef="#ctx0" brushRef="#br0" timeOffset="38033.41">5569 3316 47 0,'0'0'66'0,"0"0"-13"0,0 0-8 16,0 0-9-16,0 0-9 0,0 0-22 0,0 0-25 16,9 3-24-16,-9-3-47 0,0 0 22 0</inkml:trace>
  <inkml:trace contextRef="#ctx0" brushRef="#br0" timeOffset="38466.86">5769 3331 360 0,'-2'-5'410'0,"2"2"-4"0,0-4-1 15,-1 4-7-15,0-1-4 0,-1 1-14 0,2 3-14 16,-2-4-18-16,2 4-23 0,-3-3-26 0,3 3-26 15,0 0-22-15,-9 9-16 0,5-3-9 0,-3 4-22 16,-2 3-10-16,6 2-9 0,-3 2-11 0,2 3-12 16,-2 5-14-16,3-5-15 0,1-1-12 0,0 2-12 15,4-3-8-15,1 0-15 0,4 0-5 0,0 1-3 16,0-2-10-16,4-6-2 0,2 2-8 0,0-4-3 16,0-4 1-16,6 0-9 0,0-3 6 0,-1-3-18 15,1-4-4-15,0-1-4 0,0-2-4 0,-2-2 2 16,-2-2 5-16,-1 1-3 0,-5 2 9 0,2-7 11 15,-3-1-6-15,-2 2 12 0,-4-2 10 0,1-1 4 16,-5 0 0-16,-4 0 4 0,0 0 2 0,-6 3-7 16,1-1 3-16,-5 4-10 0,2 2-33 0,-5 2-26 15,1 3 0-15,-1 4 0 0,-1 3 0 0,-1 1 0 16,2 2 0-16,2 3-80 0,-1 4-153 0,4-3-88 16,6 1-76-16,-1 4-93 0,5-5-107 0,1 1-416 15,4-2-1096-15,3-2 485 0</inkml:trace>
  <inkml:trace contextRef="#ctx0" brushRef="#br0" timeOffset="38749.18">6065 2985 221 0,'-1'-10'590'0,"1"1"13"0,-3 3-6 16,3 0-29-16,0 1-30 0,0 0-34 0,0 2-54 15,0 3-42-15,0 0-21 0,0 0-2 0,0 0-15 16,13 14-19-16,-8-3-25 0,5 4-22 0,2 10-17 16,-2 1-22-16,1 3-23 0,0 4-23 0,-1 1-17 15,3 1-15-15,-3 9-18 0,-2-8-151 0,0 0-18 16,0-1 0-16,-1 0 0 0,0-2 0 0,2 2 0 16,-5-5 0-16,1-1 0 0,0-2 0 0,-3-9 0 15,0 4 0-15,2-6 0 0,-2 2 0 0,1-6 0 16,-3-2-215-16,1-3-146 0,-1-1-64 0,-4-2-63 15,4-4-90-15,-6 3-443 0,6-3-1106 0,0 0 490 16</inkml:trace>
  <inkml:trace contextRef="#ctx0" brushRef="#br0" timeOffset="39099.18">6381 2973 308 0,'-3'-10'545'0,"2"0"29"0,-1 3 2 0,1 0-17 15,-1 3-21-15,2-4-31 0,-2 6-37 0,2-3-43 16,0 5-43-16,2-7-46 0,0 3-23 0,2 1-37 16,1-1-33-16,5-2-28 0,3 1-13 0,-3 2-19 15,3-4-17-15,3-2-21 0,5 2-13 0,-7-1-17 16,8-1-4-16,-4 1-19 0,5-4-14 0,-4 2-5 16,-1 1-9-16,-3 0 3 0,1 2-18 0,-6 1-8 15,0 3-6-15,-5-1 5 0,4 0-12 0,-5 2-13 16,1 1 3-16,-1-1-14 0,-4 2 11 0,0 0 1 15,6 9 1-15,-3-4-5 0,-1 3 1 0,1 4 14 16,-2 3-6-16,-2 0-4 0,1 2-3 0,0 3 3 16,-3 6 4-16,1 2-23 0,2 0 0 0,0-1 0 15,-3 0 0-15,2-2 0 0,1 0 0 0,0 3 0 16,0-9-37-16,-2 0-67 0,-1-1-43 0,3-1-45 16,-4-1-48-16,4-3-54 0,-5-3-55 0,1 0-49 15,0-1-52-15,-3-2-71 0,-1-2-390 0,-4-2-984 16,1-1 435-16</inkml:trace>
  <inkml:trace contextRef="#ctx0" brushRef="#br0" timeOffset="39251.51">6484 3096 284 0,'0'-2'450'16,"0"2"23"-16,-4-6 5 0,4 3-21 0,4-2-30 16,-4 1-33-16,5-1-32 0,4-2-35 0,4-1-32 15,4 1-30-15,3-2-22 0,6-1-26 0,2-3-25 16,4 3-52-16,-5-3-74 0,2 0-82 0,-2 3-98 15,-8 2-96-15,-2 1-108 0,-5 4-418 0,-3-1-796 16,-4 1 352-16</inkml:trace>
  <inkml:trace contextRef="#ctx0" brushRef="#br0" timeOffset="40599.67">3960 6192 208 0,'-5'3'416'0,"5"-3"-13"16,-6 6-2-16,2-1-5 0,1-1-12 0,1 6-13 15,-4 1-16-15,4 2-12 0,1 5-8 0,-7 1-17 16,6 7-19-16,-2 0-13 0,1 0-25 0,2 1-10 16,1 1-24-16,0-1-24 0,1-3-18 0,3 2-20 15,1-3-12-15,3-3-15 0,-2-4-8 0,2-1-20 16,2 2-9-16,1-2-17 0,2-4 3 0,2-2-11 16,1 0-8-16,-1-7-2 0,2 1-7 0,2-6-1 15,-1 1-9-15,-7 0-7 0,6-6-5 0,0 0 3 16,-3-2-4-16,0-3 0 0,-4 1 3 0,-2-2 14 15,-2-2 1-15,-4-2-3 0,0 0-3 0,-5 0 2 16,-3-6-7-16,-3-1 0 0,-3 2-4 0,-8 0 5 16,-3 0-10-16,5 3-1 0,-4 1 3 0,-1 4-8 0,2 0 16 15,1 4-11-15,1 4 4 0,3-4-15 16,-1 4-7-16,0 4-7 0,6 1-38 0,1 1-48 0,2 0-61 16,3 1-78-16,5 0-88 0,-10 0-72 15,6 2-69-15,4-2-82 0,0 0-441 0,0 0-1049 0,27-1 464 16</inkml:trace>
  <inkml:trace contextRef="#ctx0" brushRef="#br0" timeOffset="40866.36">4336 5999 3229 0,'-3'-6'352'0,"-4"0"-82"0,0 1 33 0,5 0 5 15,-2 2 19-15,0-1-28 0,0 2-32 0,0-2-39 16,4 4-25-16,0 0-6 0,0 0 9 15,-6 7 7-15,6 1 1 0,5 1-12 0,-4 7 2 0,3 11 3 16,0-8-2-16,4 7-9 0,-2 1-10 0,-1 4-14 16,0 0-15-16,3 3-111 0,0 11-46 15,-3-10 0-15,1 9 0 0,0 3 0 0,0 3 0 0,-4-3 0 16,2-12 0-16,2 11 0 0,-2-12 0 0,2 12 0 16,-3-16 0-16,0 2 0 0,-1 1 0 0,3 3 0 15,1-6 0-15,-3-2 0 0,1-3 0 0,-1-7 0 16,-3-3-251-16,2-4-132 0,-2-2-50 0,1-2-55 15,1-6-66-15,-2 2-460 0,0-3-1098 0,0 0 486 16</inkml:trace>
  <inkml:trace contextRef="#ctx0" brushRef="#br0" timeOffset="41116.21">4603 6410 337 0,'2'-7'539'0,"0"1"15"0,-1 3 2 15,-1-2-20-15,1 2-24 0,-1 3-26 0,0 0-12 16,0 0-22-16,0 0-33 0,9 13-13 0,-6-2-29 16,-1 1-26-16,2 7-27 0,0 0-24 0,2 6-29 15,-1 2-17-15,1 0-28 0,-4-1-17 0,1 4-24 0,-1-3-16 16,0 1-19-16,-1-8-46 0,1-1-104 0,0 7 0 16,-1-9 0-16,0 1 0 0,2-1 0 15,-3 1-25-15,1-4-138 0,-1-3-49 0,0-4-56 16,1-2-73-16,-2 1-57 0,2-3-82 0,-1-3-80 0,0 0-398 15,0 0-1037-15,0 0 459 0</inkml:trace>
  <inkml:trace contextRef="#ctx0" brushRef="#br0" timeOffset="41416.54">4855 6584 199 0,'3'-4'458'0,"0"1"11"0,1-1 7 15,-4 4 1-15,5-1-3 0,-5 1-15 16,0 0-14-16,3 9-17 0,-3-4-32 0,0 7-37 15,0-3-24-15,1 8-37 0,-1-2-16 0,2 2-34 0,1 1-23 16,1 1-22-16,-2-2-25 0,1 2-20 0,2-2-22 16,0-2-5-16,-1-2-7 0,1-4-11 0,1 2-12 15,3-1-23-15,-1-1-12 0,2-3-5 0,3-4-11 16,-4-1-8-16,5-3-2 0,-2-4-9 0,-1 2-4 16,7-4 5-16,-3-4-9 0,-2 0-5 0,-1 0 3 15,0-5 2-15,-4 3-5 0,0-3-1 0,-2 1-4 16,-1 0 23-16,-2 2-3 0,-3 3-8 0,0-5 20 15,-4 4-3-15,-1 1 5 0,-2 0-14 0,1 2 6 16,-2 2-4-16,-4-2-7 0,0 5 1 0,-2 1-26 16,0-3-42-16,0 4-47 0,-4 2-76 0,0 0-106 15,1 2-125-15,-2 2-183 0,3-4-525 16,2 0-1192-16,5-3 527 0</inkml:trace>
  <inkml:trace contextRef="#ctx0" brushRef="#br0" timeOffset="42816.99">10965 2223 137 0,'1'-4'476'0,"-1"4"-11"0,3-6-9 15,-3 3-5-15,0 3-9 0,-2-8-23 0,0 7-13 16,2 1-23-16,0 0-24 0,0 0-24 0,-2-5-29 16,2 5-20-16,0 0-34 0,0 0-22 0,0 0-16 15,0 0-17-15,-6 14-14 0,3-11-8 0,1 2-12 16,1 1-9-16,-3 0-9 0,1 0-25 0,1 0-3 15,-1 1-10-15,2-2-15 0,-2 5 4 0,2-4-12 16,2 1-8-16,-1 1-12 0,2 2-3 0,-1 0-11 16,0-3-7-16,2 1 0 0,2-1-3 0,-1 0-3 15,2 1-3-15,-1-2-3 0,4-2-3 0,0 3-5 16,3-2-6-16,-1-2-6 0,1-3 0 0,0 2 3 16,0-2-3-16,2-1 0 0,-1-1 1 0,-2-2-2 15,1-1 2-15,-1 0 2 0,2-1-1 0,-5-2 0 16,-2 1 14-16,2-1 17 0,-3-2 2 0,-1-1 0 15,-3-1 3-15,-1 2-8 0,-3-3-32 0,1-3-9 16,-3 0 0-16,-4 2 0 0,-1 3 0 0,-1-3 0 16,1 6 0-16,0 2 0 0,-4 0 0 0,1 3 0 15,3 1-14-15,-8 2-126 0,1 6-67 0,2 0-80 16,0 3-101-16,3-1-109 0,4 2-127 0,-1-3-382 16,4 1-1089-16,-1 1 481 0</inkml:trace>
  <inkml:trace contextRef="#ctx0" brushRef="#br0" timeOffset="43099.61">11562 1845 301 0,'0'-11'616'0,"5"-2"1"0,-3 5-17 0,-2 3-25 0,1-1-39 0,1 2-35 16,-1 0-46-16,-1 4-36 0,0 0-17 0,0 0-13 15,6 16-21-15,-3-5-23 0,-2 9-20 0,1 6-21 16,-1 2-21-16,-2 4-21 0,1 3-24 0,-2-1-14 16,0 14-21-16,-2-13-19 0,0 10-140 0,-1 4-44 15,0-15 0-15,0-2 0 0,-2 3 0 0,2 0 0 16,-2-5 0-16,-1-1 0 0,3-1 0 0,1-10 0 16,3 1 0-16,-3-3 0 0,0-7-133 0,4 3-220 15,3-4-79-15,-1-5-81 0,2-2-100 0,-4-1-412 16,0 0-1110-16,23-14 491 0</inkml:trace>
  <inkml:trace contextRef="#ctx0" brushRef="#br0" timeOffset="43402.73">11936 1961 427 0,'-5'-8'508'0,"1"3"3"0,-1-1-12 0,0 2-20 15,0 1-17-15,-3 0-26 0,-1 3-31 0,9 0-36 16,-14 5-23-16,8 0-38 0,-2 4-24 0,0-4-28 15,5 8-28-15,1-4-21 0,0 3-16 0,0 3-14 16,6 1-23-16,0 0-16 0,1-2-8 0,5 2-19 16,2-2-9-16,1-1-8 0,2-1-7 0,-1 3-18 15,4-4-6-15,-3-1-9 0,2 3-3 16,-2-3-6-16,2 1-7 0,-3 0 0 0,0 1-8 0,-4-4 1 16,-1 2-13-16,0-2 10 0,-2 2-11 0,-2 1 8 15,-3-1-7-15,-2 3 7 0,0-5 8 0,-4 3-2 16,-1-1-5-16,-3-1-2 0,-3 5-1 0,0-3 6 15,-1-2-12-15,-2-1-10 0,2-2-33 0,0-2-43 16,-1-1-58-16,-5-2-60 0,8-3-73 16,0 0-100-16,-2-5-104 0,3-2-115 0,3-2-351 0,-2-4-1007 15,2-3 446-15</inkml:trace>
  <inkml:trace contextRef="#ctx0" brushRef="#br0" timeOffset="43633.65">11982 1961 3861 0,'1'-6'441'0,"1"3"-168"15,-1-1 8-15,-1 0 10 0,0-1-15 16,3 3-11-16,-3 2-17 0,3-6-35 0,4 2-15 16,3 1 1-16,0 0-5 0,4 0-11 0,5 2-5 0,3-2-12 15,-2 1-17-15,10-2-11 0,-2 2-11 0,-7 1-15 16,0-2-10-16,0 1-12 0,-2-2-9 16,0 2-7-16,-2 1-23 0,-1-2-51 0,-7 2 0 15,3 0 0-15,-6 0 0 0,-1-1 0 0,-1-1 0 16,0 1 0-16,-4 2-150 0,0 0-61 0,0 0-67 15,-9-6-96-15,1 3-117 0,8 3-145 0,-14-1-373 16,9-2-1093-16,-4 2 485 0</inkml:trace>
  <inkml:trace contextRef="#ctx0" brushRef="#br0" timeOffset="44949.63">9610 3263 351 0,'-1'-6'362'0,"1"1"-6"16,-1-3-5-16,1 2-3 0,0-2-5 0,-2 3-20 16,4-2-12-16,-2 1-10 0,0 1-9 0,0 0-12 15,1 2-10-15,-1 3-8 0,0-6-15 0,0 1-18 16,0 5-16-16,0 0-21 0,1-5-23 0,-1 5-10 16,0 0 7-16,0 0-1 0,10 6-1 0,-5-2-5 15,2 3-9-15,-1 1-8 0,6 7 2 0,0 0-8 16,-1 2 0-16,5 8-1 0,1 2 5 0,-2-1-7 15,2 3 2-15,7 2-4 0,3 9-4 0,1 1-3 16,-1-1-1-16,2 2-3 0,1 1-5 0,3-1 3 16,-1 8-49-16,1-4-69 0,0 5 0 0,2-1 0 15,11 22 0-15,-12-22 0 0,-2 3 0 0,14 19 0 16,-14-23 0-16,0 0 0 0,0 2 0 0,-1-3 0 16,2 0 0-16,-1 1 0 0,0 0 0 0,-3 0 0 15,2-3 0-15,-3-1 0 0,-1 0 0 0,-8-14 0 16,8 11 0-16,-10-10 0 0,6 9 0 0,-7-8 0 15,1-4 0-15,-2 5 0 0,3-4 0 0,-1-2 0 16,-1 1 0-16,2-1 0 0,0-1 0 0,-4-2 0 16,4 1 0-16,4-4 0 0,-8 0 0 0,5-3 0 15,-5 4 0-15,0-8 0 0,0-3 0 0,0 6 0 16,-1-5 0-16,0 2 0 0,0-3 0 0,-2 1 0 16,1-1 0-16,-1 1 0 0,-1-4 0 0,-1-1 0 15,-1-2 0-15,-3 2 0 0,0-4 0 0,4 4 0 16,-4-4 0-16,2 0 0 0,-2-1 0 0,0 2 0 15,0-1 0-15,-1-2 0 0,0 2 0 0,-4-4 0 16,6 6 0-16,0-4 0 0,-6-2 0 0,4 4 0 0,-4-4 0 16,8 5 0-16,-8-5 0 0,4 3 0 15,-4-3 0-15,5 3 0 0,-5-3 0 0,0 0 0 16,0 0-203-16,0 0-343 0,0 0-110 0,0 0-475 16,0 0-1226-16,0 0 542 0</inkml:trace>
  <inkml:trace contextRef="#ctx0" brushRef="#br0" timeOffset="45250.86">10767 5241 442 0,'-8'-2'498'0,"3"1"23"0,5 1-4 0,-10 0-18 15,6-1-31-15,4 1-35 0,0 0-36 0,-9-2-44 16,9 2-40-16,0 0-10 0,0 0-18 0,0 0-20 0,0 0-18 15,13-7-18-15,-13 7-3 0,10 0-17 0,-5 0-19 16,5-1-10-16,-10 1-15 0,14-1-15 16,-5 1-13-16,4 0-18 0,-3-1-12 0,4 1-2 15,-1 1-19-15,6-1-4 0,-6 1 0 0,1 1-12 0,-1 0-10 16,1-2-10-16,0 1 2 0,3 3-19 0,-1-4-8 16,-5 0-6-16,1 2-10 0,-2-2-22 0,-2 1-31 15,2-2-28-15,-2 1-38 0,-8 0-43 0,9-1-49 16,-9 1-44-16,8-1-61 0,-7-1-44 0,-1 2-35 15,6-8-45-15,-6 5-39 0,0-2-39 0,3-2-263 16,-3 2-837-16,1-3 370 0</inkml:trace>
  <inkml:trace contextRef="#ctx0" brushRef="#br0" timeOffset="45466.61">11077 5073 203 0,'4'-20'214'0,"0"2"61"16,-2 0 35-16,-2 1 28 0,2 1 21 0,-1-1 23 16,-1 1 26-16,-3 4 25 0,1 1 1 0,-2 2 6 15,3-1 0-15,-2 2-5 0,2 2-10 0,0 1-5 16,-3-1-23-16,3 3-20 0,1 3-29 0,-3-6-35 15,3 6-14-15,0 0-15 0,0 0-16 0,-9 14-15 16,5-4-117-16,3 0-136 0,0 2 0 0,-2 5 0 16,2 0 0-16,1 3 0 0,-3 0 0 0,3 0 0 15,0-1 0-15,3-1 0 0,-3 1 0 0,1 1 0 16,-1-4 0-16,0 2 0 0,0-1 0 0,0-4 0 16,-1 3 0-16,-2-5 0 0,3-1 0 0,-6 0-561 15,2-2-711-15,-1-1-1378 0,1-3 610 0</inkml:trace>
  <inkml:trace contextRef="#ctx0" brushRef="#br0" timeOffset="47899.88">11862 6011 322 0,'-8'-11'347'0,"-1"-1"-3"0,-1 3-16 16,2 0 0-16,2 1-7 0,-2-1-3 0,2 1-3 15,4 5-13-15,-2-3-14 0,0 2-8 0,1 0-13 16,3 4-12-16,-4-2-13 0,4 2-8 0,-1-2-3 16,1 2 4-16,0 0 4 0,0 0 7 0,0 0-6 15,0 0-7-15,9 12 10 0,-4-4-14 0,2 1-8 16,3 7 4-16,-1 1-6 0,5 6 3 0,1 3-3 15,4 3-7-15,8 12-4 0,-6-10 0 0,8 11-138 16,6 1-70-16,0 3 0 0,6 1 0 0,0-1 0 16,18 16 0-16,-21-19 0 0,8 1 0 0,18 15 0 15,-23-19 0-15,5 2 0 0,-1 2 0 0,-1-2 0 16,19 23 0-16,-26-22 0 0,5 1 0 0,3 0 0 0,-5 2 0 16,-1-3 0-16,0 4 0 0,-2-4 0 0,-5 0 0 15,-1-2 0-15,0-1 0 0,-12-11 0 16,3 2 0-16,-3-3 0 0,-1 0 0 0,-4 2 0 15,4-4 0-15,-3 0 0 0,-2 0 0 0,1-1 0 0,-1-1 0 16,0-3 0-16,-3-1 0 0,0-4 0 0,1 2 0 16,0-2 0-16,1 0 0 0,0 1 0 0,1-4 0 15,-3 1 0-15,7-2 0 0,-7-1 0 0,3-1 0 16,-3-2 0-16,2-2 0 0,-1-1 0 0,-2 1 0 16,0 0 0-16,2-1 0 0,-4-1 0 0,-1-1 0 15,0-2 0-15,0 2 0 0,-1-1 0 0,-4-1 0 16,-1-1 0-16,5 4 0 0,-5-4 0 0,0 0 0 15,0 0 0-15,0 0 0 0,0 0 0 0,0 0 0 16,-12-15 0-16,5 12-725 0,-4-4-520 0,-2-6-1348 16,3 7 597-16</inkml:trace>
  <inkml:trace contextRef="#ctx0" brushRef="#br0" timeOffset="48166.48">12842 7631 415 0,'-8'-2'539'0,"5"1"2"0,-5 0-11 16,8 1-21-16,0 0-27 0,0 0-19 0,0 0-13 15,0 0-55-15,14 7-41 0,-2-3-31 0,0-1-30 0,5-3-31 16,1 5-17-16,1-1-37 0,4-1-18 16,-3 0-19-16,1 0-12 0,7 3-18 0,2-3-15 15,-11 0-15-15,0 1-8 0,-1-2-15 0,-4 1-5 16,-2-1-9-16,0 2-3 0,-1-3-20 0,1 0-1 0,-6-1-18 15,3 1-28-15,-4-1-31 0,-5 0-42 16,8-1-56-16,-8 1-73 0,4-6-78 0,-3 4-56 16,-1 2-56-16,0 0-59 0,0-5-68 0,-1 1-333 0,1 4-919 15,1-13 407-15</inkml:trace>
  <inkml:trace contextRef="#ctx0" brushRef="#br0" timeOffset="48366.83">13246 7385 255 0,'-1'-18'455'0,"-2"0"17"0,1 4 38 0,-1 3 30 15,-2 1 12-15,1 0-3 0,-2 2-11 0,2 2-18 16,0 1-27-16,0 2-29 0,4 3-32 0,0 0-26 16,-9 9-26-16,4-3-22 0,4 4-26 0,-2 7-31 15,2 0-20-15,1 1-21 0,0 1-167 0,1 7-93 16,2-6 0-16,2 4 0 0,-4 2 0 0,3-1 0 16,-3 0 0-16,3-6 0 0,-4-1 0 0,3 0 0 15,-2 0 0-15,-1-6 0 0,0 0 0 0,0-1 0 16,0 0 0-16,-1-4 0 0,-2 2 0 0,-1-1-608 15,-1-1-657-15,-1-4-1368 0,6-3 606 0</inkml:trace>
  <inkml:trace contextRef="#ctx0" brushRef="#br0" timeOffset="49701.16">7852 5279 236 0,'1'-5'305'0,"-1"2"2"0,1-2 2 0,-1 0 9 0,1-1 2 15,1 0 5-15,-1 0 4 0,0 1 7 16,-2 1 7-16,1-2 0 0,0 6-6 0,-1-8-15 15,-1 5-9-15,0 0-14 0,2 3-18 0,0 0-19 0,0 0-20 16,-18 7-12-16,9 1-17 0,3 2-13 0,-1 5-10 16,0 3-13-16,0 1-19 0,6 7-13 0,-3 0-14 15,4-1-9-15,4-1-21 0,1-5-7 0,5-1-14 16,0-1 1-16,2 0-3 0,5-3-19 0,-1-1-7 16,5-3-3-16,-2-2 2 0,8-4-19 0,-7-2-8 15,3-4-2-15,-1 0 2 0,-4-4-3 0,0-3-2 16,-4 2-2-16,-3-2 0 0,1-2-4 0,-3-1 11 15,-4-1-12-15,-2-3 0 0,-1 0 11 0,-4 0-11 16,-1-1 12-16,-6 0-8 0,0 0-3 0,-4 0 0 16,-1 3 6-16,1 3-7 0,-3 2-5 0,0 1 4 15,1 1-15-15,-2 3-31 0,2 3-42 0,2 3-45 16,-1 1-61-16,1 4-68 0,3-2-76 0,0 3-75 16,-2 4-88-16,6 0-101 0,1-7-350 0,1 4-1019 15,3-4 451-15</inkml:trace>
  <inkml:trace contextRef="#ctx0" brushRef="#br0" timeOffset="49983.23">8198 4931 148 0,'4'-12'516'0,"-3"2"33"0,-1 4 10 15,0 1-15-15,1-1-15 0,3 2-43 0,-4 1-39 16,0 3-22-16,0 0-11 0,0 0-14 0,0 0-20 0,5 18-14 15,-2-2-31-15,2 2-16 0,-4 9-11 16,3 2-25-16,1 2-21 0,-2 2-13 0,-2-2-18 16,5 4-18-16,-3 0-19 0,-2-1-160 0,3 15-34 0,0-13 0 15,-3 0 0-15,3-3 0 0,-5-1 0 0,5 0 0 16,-4-2 0-16,1 0 0 0,0-6 0 0,2-6 0 16,-3 0 0-16,0-7 0 0,1 0 0 0,-1-4 0 15,0 0 0-15,0-2 0 0,-3-3-325 0,3-2-95 16,0 0-69-16,0 0-74 0,-2-18-503 0,2 1-1154 15,0-2 510-15</inkml:trace>
  <inkml:trace contextRef="#ctx0" brushRef="#br0" timeOffset="50216.17">8510 4896 253 0,'1'-5'521'0,"0"3"33"0,1-2 12 0,-2 4-15 16,5-4-20-16,-5 4-33 0,0 0-5 0,0 0-24 15,0 0-19-15,0 0-20 0,2 12-25 0,-2-2-22 16,-1 0-27-16,2 3-28 0,0 4-26 0,1 1-25 16,-1-1-21-16,-1 3-26 0,1-2-25 0,-2 2-72 15,2 0-133-15,1-1 0 0,0 1 0 0,-2-2 0 16,3-1 0-16,-3-1 0 0,-2-1 0 0,1-4 0 16,1 0 0-16,0 0 0 0,-2-5-169 0,0 4-354 15,0 0-136-15,-2-1-481 0,1-1-1235 0,0 0 546 16</inkml:trace>
  <inkml:trace contextRef="#ctx0" brushRef="#br0" timeOffset="51616.51">8414 5127 158 0,'0'-5'341'16,"0"5"-16"-16,0 0-17 0,0-6-16 0,0 6-13 0,4-5-9 15,-3 3-11-15,-1 2-6 0,5-7-9 0,-1 3-9 16,-3 0-1-16,3 1-9 0,-4-1-8 0,1 1-10 16,2-3-11-16,-2 2-6 0,3-2-8 0,-4-1-1 15,1 0-10-15,2 2-8 0,-3-4-11 0,1 0-9 16,2-1-9-16,-2-1-10 0,-1 0-7 0,4-1-7 15,-3 3-1-15,0 0-6 0,3-1-3 0,-4 2-4 16,4 0-10-16,0 1-5 0,0 1-7 0,-3-1-3 16,4 2 8-16,-2-2-11 0,-2 4-6 0,3 0 2 15,-3-1-2-15,0 1-6 0,-1 3-8 0,4-3 4 16,-4 3-3-16,0 0 17 0,8 0 4 0,-8 0-2 16,5 6-2-16,-5-2-10 0,5 1 6 0,0 3-7 15,-2 1-5-15,0 2 2 0,0 0-9 0,0 1 0 16,-1 0-1-16,1 2-1 0,-2 2-5 0,2 1-1 15,-2-1-5-15,-1 4 7 0,1-2-9 0,0 0 3 16,1 0-9-16,-2 1-8 0,0-1 9 0,1 1-4 16,-1 0-4-16,0-1-1 0,0-1-2 0,-1-1-2 15,-1 1 8-15,2-2-16 0,-1-2 9 0,0-2-2 16,0 0-1-16,-1-3 8 0,1 1-15 0,0-3-12 16,-1 0 4-16,4-2-12 0,-4 0-1 0,2-4-2 15,0 8 0-15,-1-6-1 0,1-2 0 0,-2 4-6 16,2-4 0-16,-3 3 5 0,3-3 0 0,0 0 6 15,-9 0 1-15,9 0-3 0,0 0 3 0,-15-1 4 16,10 2 5-16,5-1-1 0,-13-1 19 0,8 1 14 16,5 0 22-16,-8 0 19 0,8 0 2 0,-9-2 10 0,9 2 11 15,0 0-2-15,0 0-78 0,0-4-8 16,0 4 0-16,9-9 0 0,0 6 0 0,6-7 0 16,3 2 0-16,1-2 0 0,7-2 0 0,1 2 0 15,2-3 0-15,-6 4 0 0,-1 2-122 0,-4 0-200 0,-1 1-87 16,-5 4-107-16,-2 3-115 0,-10-1-402 0,7 4-1117 15,-7-4 495-15</inkml:trace>
  <inkml:trace contextRef="#ctx0" brushRef="#br0" timeOffset="52267.6">8915 6513 64 0,'0'-5'425'0,"0"5"17"0,0 0 3 0,0 0 3 0,0 0-11 15,0 0-14-15,0 0-12 0,0 0-12 0,0 0-10 16,-4 12-15-16,2-4-22 0,-2 3-6 0,0 5-24 16,0 1-24-16,3 0-28 0,-2-2-21 0,6 5-9 15,-3-1-36-15,1-2-14 0,2 2-22 0,2-4-17 16,1 1-13-16,3-2-8 0,-1-3-26 0,1 3 3 0,-2-4-14 15,5-3-10-15,-2-2-5 0,0-1-4 0,3-2-11 16,-1-2-8-16,1-2-6 0,-1-2 4 0,2 0-11 16,-5-3-1-16,5-1-7 0,-4 1-34 15,2-6 0-15,-7 2 0 0,3 0 0 0,-3-7 0 0,-3 2 0 16,2-2 0-16,-1-1 0 0,-6 0 0 16,-1-1 0-16,2 1 0 0,-6-6 0 0,2 6 0 15,-2 2 0-15,0 1 0 0,-3 5 0 0,1 2 0 0,-1 2 0 16,-3 1 0-16,3 2 0 0,-2 2 0 0,2 2 0 15,-2 2 0-15,0 2 0 0,3 2 0 0,-2 1-166 16,6-2-201-16,1 3-83 0,0-1-85 0,2-2-119 16,3 0-350-16,6-1-1087 0,1-2 482 0</inkml:trace>
  <inkml:trace contextRef="#ctx0" brushRef="#br0" timeOffset="52532.71">9294 6242 423 0,'-1'-13'533'16,"0"8"31"-16,-2-5 15 0,-3 5-9 0,3-1-7 16,2 2-30-16,1 0-41 0,0 0-41 0,0 4-22 15,0 0-20-15,0 0-8 0,0 0-19 0,9 17-21 16,-8-6-20-16,3 2-21 0,0 5-22 0,1 7-20 16,3 2-24-16,-1 0-244 0,0 3-10 0,-2 3 0 15,3-1 0-15,-2 2 0 0,4 1 0 0,-1-2 0 16,-1 0 0-16,-2-1 0 0,4-2 0 0,-4 0 0 15,1 0 0-15,-2-4 0 0,-2-5 0 0,3-2 0 16,-1 5 0-16,-2-9 0 0,-2-2 0 0,2-2 0 0,-2-6 0 16,2 2-296-16,-2-2-221 0,0-2-74 0,-1-3-541 15,0 0-1225-15,0 0 542 0</inkml:trace>
  <inkml:trace contextRef="#ctx0" brushRef="#br0" timeOffset="52866.8">9573 6242 426 0,'0'-17'503'0,"-1"6"27"16,-1 1 12-16,2 5-4 0,0-3-22 0,0 2-24 15,2 0-33-15,-1-1-28 0,3 1-35 0,0 1-36 16,1 1-32-16,5 2-23 0,-1-1-38 0,1 1-24 16,-2 2-27-16,3 0-15 0,0 3-22 0,0 0-19 15,-1 1-13-15,-1 3-17 0,-1 0-12 0,-2 2-16 16,-2 1-11-16,-4 3-3 0,1 2-3 0,-2 2-4 15,-8-1-13-15,4-1-6 0,0 3-9 0,-3-2-1 16,2-2-30-16,0-3-22 0,2 0 0 0,1-1 0 16,-1-3 0-16,2-2 0 0,0 3 0 0,2-3 0 15,3-2 0-15,2-2 0 0,4-1 0 0,3-2 0 16,4-2 0-16,2-2 0 0,10-7 0 0,-1 1 0 16,1-1 0-16,3 1 0 0,-9-2 0 0,3-1 0 15,-7 6 0-15,0 0-172 0,-8 3-209 0,-3 4-70 16,-5 0-75-16,2 0-84 0,-4 2-399 0,0 0-1093 15,-22 12 485-15</inkml:trace>
  <inkml:trace contextRef="#ctx0" brushRef="#br0" timeOffset="54082.66">9623 7954 17 0,'2'-3'354'0,"0"-1"-10"0,-1 0 0 15,0 1-8-15,-1 3-13 0,3-6-3 0,-1 4-13 16,-2 2-6-16,2-4-14 0,-2 4-4 16,1-4-14-16,-1 4-10 0,1-3-10 0,-1 3-17 0,0 0-17 15,0 0-9-15,0 0-9 0,0 0-3 0,0 0-8 16,0 0-9-16,-8 12-3 0,6-7-7 0,-3 0-7 15,4 1-2-15,-3 3-9 0,0 0 2 0,3 1-15 16,-1 2-4-16,2-2-2 0,-2 1-14 0,2 2-29 16,0-1 19-16,0 1-6 0,1-1-12 0,3 0-3 15,0 0-12-15,1 0-7 0,1-1-9 0,1 0 7 16,2-1-13-16,5-1-6 0,-3-1 11 0,2-2-10 16,-2 0-5-16,1-5-8 0,3 2-4 0,2-3-1 15,-2 0-2-15,-2-3 5 0,1 1 6 0,-1-3 18 16,-2-1 5-16,1-1-6 0,-4-1-54 0,-1 0 0 0,-2-1 0 15,2-1 0-15,-6 0 0 0,-1-1 0 16,-1-1 0-16,-4-4 0 0,1 2 0 0,-4-1 0 16,-1 0 0-16,-4 3 0 0,1 2 0 0,-5 1 0 0,2 1 0 15,1 5 0-15,-3 0 0 0,-2 5 0 0,2-1 0 16,3 0 0-16,0 2 0 0,3 4 0 16,-1-1-118-16,6 1-336 0,0 3-94 0,6-4-100 0,3 2-423 15,2 0-1159-15,6-3 512 0</inkml:trace>
  <inkml:trace contextRef="#ctx0" brushRef="#br0" timeOffset="54366.08">10268 7756 73 0,'7'-13'586'0,"-2"-2"30"0,-1 9 23 0,-1-2 14 0,0 2-12 16,0 2-18-16,-2-2-39 0,0 2-42 0,0 2-41 15,-1 2-32-15,0 0-24 0,-1 13-26 0,-1-3-33 16,-2 6-13-16,1 3-23 0,-2 8-59 0,0 4-291 16,1 1 0-16,-2 16 0 0,1-2 0 0,-1 1 0 15,0 0 0-15,2-1 0 0,-2-1 0 0,2-9 0 16,-1 10 0-16,1-13 0 0,0 2 0 0,3 1 0 16,0 9 0-16,-2-13 0 0,3-3 0 0,0-2 0 15,0-6 0-15,0-5 0 0,4-5 0 0,-3 0 0 16,2-6 0-16,-2 1 0 0,3-4-123 0,-4-2-604 0,8-10-497 15,-1 2-1325-15,2-7 586 0</inkml:trace>
  <inkml:trace contextRef="#ctx0" brushRef="#br0" timeOffset="54633.59">10475 7893 25 0,'2'-9'528'15,"-1"0"23"-15,-2 4 25 0,2-3 14 0,0 3 3 16,-1 3-40-16,3-1-29 0,2-2-32 0,0 1-24 15,4 0-40-15,2 4-24 0,3-4-41 0,3 2-28 0,2 0-32 16,4 3-26-16,-5-1-25 0,5 3-28 0,0-1-23 16,-4 1-21-16,-1 1-19 0,1 1-18 0,-3 4-123 15,-7 0-20-15,2 2 0 0,-1 3 0 0,-4 1 0 16,-4 3 0-16,-4 2 0 0,-1 5 0 0,-2 2 0 16,0-1 0-16,-1 0 0 0,-4 0 0 0,4-2 0 0,-2-2 0 15,3-3 0-15,-1-2 0 0,-1 1 0 16,2-3 0-16,3-2 0 0,-1-2-41 0,2-1-374 15,-2-1-72-15,2-2-73 0,0-2-94 0,-2-3-352 16,3-2-1089-16,-5 2 481 0</inkml:trace>
  <inkml:trace contextRef="#ctx0" brushRef="#br0" timeOffset="54783.46">10585 8129 3545 0,'-5'-5'494'0,"0"1"-148"0,3 1 11 15,0-2 12-15,2 5-15 0,-4-4-25 0,4 0-28 16,0 4-35-16,8-5-39 0,1 1-15 15,0 1-20-15,4-3-22 0,3 1-13 0,7 0-20 0,4-4-37 16,-5 3-48-16,10-4-86 0,-4 4-93 0,1-1-104 16,-1-3-113-16,2 4-129 0,-3-4-148 0,-7 4-342 15,-2-6-1044-15,-1 1 462 0</inkml:trace>
  <inkml:trace contextRef="#ctx0" brushRef="#br0" timeOffset="55682.98">12368 6282 334 0,'-5'-3'502'0,"4"-2"10"16,-2 2-8-16,-1-1-9 0,2 1-13 0,2 3-23 15,-4-2-35-15,4 2-40 0,-4-3-33 0,4 3-26 16,0 0-18-16,0 0-11 0,-9 8-26 0,5-1-10 15,3 1-11-15,1 2-30 0,0 0-15 0,-1 1-20 16,1-1-20-16,1 2-12 0,-1 0-10 0,1 0-15 0,3-1-17 16,0 0-8-16,1-1-13 0,0-1-4 0,0-3-12 15,3 2 1-15,2-2-16 0,3-1 2 0,-4 0-6 16,4-3-7-16,-3 0-3 0,1-2-2 16,1 0-35-16,-4 0-7 0,2-4 0 0,-1-2 0 0,-3 2 0 15,-1-2 0-15,-1 2 0 0,2-6 0 0,-2 1 0 16,-3-3 0-16,1 3 0 0,-4-3 0 0,-1 0 0 15,-2 0 0-15,-3-2 0 0,0 1 0 0,-2-1 0 16,1 5 0-16,-1 2 0 0,0-1 0 0,-4 3 0 16,1 4 0-16,-2 0 0 0,2 1 0 0,-1 2 0 15,-3 3 0-15,4 1-145 0,3 0-371 0,1 2-108 16,0-1-527-16,4-1-1248 0,5-1 553 0</inkml:trace>
  <inkml:trace contextRef="#ctx0" brushRef="#br0" timeOffset="55966.55">12668 6105 439 0,'-1'-9'634'16,"2"5"35"-16,1-3 12 0,-1 0-19 16,-1 4-33-16,0-1-39 0,0 4-51 0,0 0-41 15,0 0-22-15,0 0-27 0,0 0-34 0,10 14-28 16,-6-4-23-16,-1 7-22 0,-2 1-26 0,1 8-215 0,2 1-101 15,-1 1 0-15,-2 5 0 0,-1-3 0 16,0 5 0-16,0-2 0 0,-1 2 0 0,1 0 0 16,-3 1 0-16,2-2 0 0,-4-3 0 0,2 0 0 0,-2-3 0 15,0-1 0-15,-1 0 0 0,3-9 0 0,-1-1 0 16,2-2 0-16,0-3 0 0,0-3 0 16,-1 0 0-16,2 0 0 0,1-6 0 0,-3 0-344 0,3-3-326 15,0 0-527-15,0 0-1295 0,-1-14 573 0</inkml:trace>
  <inkml:trace contextRef="#ctx0" brushRef="#br0" timeOffset="56283.18">12872 6345 236 0,'1'-11'455'0,"1"3"33"16,0 0 33-16,-1 1 9 0,-1 1-7 0,1 0-11 16,2 3-30-16,-2-2-40 0,2 1-31 0,3-1-37 15,0 2-26-15,3 2-31 0,4-2-29 0,-1 2-29 16,0 1-26-16,2 0-21 0,3 4-23 0,-3-2-29 15,4 3-9-15,-5 1-11 0,0 0-18 0,-2 0-14 16,-2 1-4-16,0 0-22 0,-4 4 12 0,-1-1-12 16,0 3-14-16,-8-1-1 0,-2 2-14 0,-2 1 5 15,-4-2-1-15,0 2-32 0,-1-1-25 0,-4-2 0 16,3 2 0-16,0-2 0 0,5-2 0 0,0-2 0 0,0-1 0 16,4-1 0-16,1 0 0 0,3-3 0 15,1 2 0-15,0-5 0 0,9 3 0 0,5-3 0 16,4-1 0-16,4-1 0 0,7-4 0 0,2-2 0 0,1 0 0 15,0-1 0-15,-3 2 0 0,-3-1 0 0,-10 2 0 16,2-2-138-16,-9 3-359 0,0 2-87 0,-8 1-97 16,-1-3-368-16,0 5-1136 0,-14-6 503 0</inkml:trace>
  <inkml:trace contextRef="#ctx0" brushRef="#br0" timeOffset="57432.81">10796 3997 128 0,'0'0'343'16,"5"-2"-1"-16,-5 2-7 0,0 0-8 0,1-3-2 15,-1 3-9-15,0 0-3 0,0 0-5 0,0 0-7 16,7-1-7-16,-7 1-8 0,0 0-6 0,0 0-12 16,0 0-6-16,0 0-9 0,0 0-21 0,0 0-12 15,0 0-17-15,0 0-3 0,0 11 7 0,0-5-4 0,-4 3-12 16,0 4-10-16,0-2-20 0,-1 5-5 0,4 3-11 15,-3-1-16-15,0 0-10 0,0 0-10 16,3 1-18-16,-1-2-4 0,4 0-5 0,-2 1-9 16,4-3-15-16,1-4 2 0,4 0-4 0,-4-1-8 0,4-2 0 15,0-2 0-15,-5-1-13 0,9-1 3 0,-3-2 0 16,-1-1-6-16,6 0-7 0,-6-2 18 16,0-2 11-16,3-2 12 0,-2 0 3 0,-5 0-66 15,4-2-3-15,-4 0 0 0,0-1 0 0,-2-1 0 0,-1-2 0 16,0 0 0-16,-2 2 0 0,-4-2 0 0,1-6 0 15,-2 7 0-15,-1-6 0 0,-3 5 0 16,-4-2 0-16,0 2 0 0,-1 2 0 0,0 1 0 16,3 2 0-16,-1 2 0 0,-1 2 0 0,3 1 0 0,-3 2-43 15,3 1-310-15,1 0-69 0,0 2-59 0,-2 0-68 16,4 0-509-16,2-1-1145 0,1-2 507 0</inkml:trace>
  <inkml:trace contextRef="#ctx0" brushRef="#br0" timeOffset="57733.42">11110 3691 431 0,'6'-10'511'0,"0"2"20"0,-3 2 23 0,0 1-35 0,1 0-41 0,0 3-50 15,-2-1-6-15,-2 3-5 0,0 0-9 0,13 10-27 16,-7-1-19-16,-1 8-6 0,2 8-16 0,-3 1-20 15,-3 3-24-15,3 2-17 0,-4 0-20 0,0 5-24 16,0-1-15-16,0 9-20 0,-4-9-18 0,2-1-120 16,-1 0-62-16,-1-1 0 0,1-3 0 0,-4 1 0 15,3-2 0-15,1-2 0 0,-1-2 0 0,-2-7 0 16,3-2 0-16,-1 1 0 0,0-5 0 0,3-2 0 16,1 0 0-16,0-2 0 0,-3-4-5 0,3 1-365 15,0-5-100-15,0 0-85 0,0 0-96 0,0 0-373 16,12-21-1108-16,-7 5 490 0</inkml:trace>
  <inkml:trace contextRef="#ctx0" brushRef="#br0" timeOffset="58132.75">11354 3868 306 0,'4'-8'442'0,"-2"-4"14"0,-1 9 3 16,0-6-11-16,2 3-5 0,-3 0-24 0,2 1-35 15,1-1-33-15,1 2-27 0,0 0-38 0,3 0-25 16,0 2-23-16,0-2-27 0,5 5-19 0,-3-2-20 15,2 0-15-15,3 1-20 0,-5 0-12 0,4 4-17 16,-4-3-21-16,1 3-20 0,-3-1-12 0,-2 2-9 16,-1 2-6-16,1 2-5 0,-3-1-4 0,-2 2-1 15,-1 0-5-15,0 0-2 0,-4 0-1 0,-2 0-5 16,1 5 0-16,-1-6-1 0,2 1-2 0,-1-1-2 16,-2 0-1-16,3-2-1 0,1-1-6 0,0 0 3 15,0-1-3-15,3 0 0 0,1-1-1 0,0-4 4 0,0 5-1 16,0-5 1-16,4 5 0 0,1-4-3 15,-1 0 2-15,5 2-2 0,0-3 0 0,-3 1-1 16,6 0-4-16,-2 1 3 0,2-1-7 0,-2 0 0 16,1 3-6-16,-4-3 2 0,0 1-1 0,1 2 0 0,0 1 2 15,-3 0 2-15,-1-2-1 0,-1 3 0 0,0 1 7 16,-3-1-5-16,0 4 10 0,-3-3 13 0,1 1 10 16,-2 1 8-16,-2 0 14 0,-3 0-2 15,-1-1 3-15,-1 1-7 0,-5-2 1 0,2 1-16 0,-4-1 6 16,2 0-8-16,2-1-22 0,4-1-48 0,-4-1-64 15,3-4-88-15,-2-1-111 0,1 0-149 0,2-4-509 16,2 0-1043-16,3-1 461 0</inkml:trace>
  <inkml:trace contextRef="#ctx0" brushRef="#br0" timeOffset="58733.36">12278 3776 146 0,'0'0'439'0,"-1"-6"9"0,-4 4-4 0,5 2-10 0,-2-4-14 0,2 4-28 0,0 0-20 15,0 0-18-15,-16 6-14 0,9-1-16 0,-4 2-20 16,5 2-14-16,-4 4-16 0,2 1-23 0,-2-1-27 16,3 4-26-16,0-1 11 0,4 1-21 0,-3-2-18 15,6-2-16-15,0 2-14 0,6 0-14 0,-2-4-16 16,1 0-1-16,4-1-10 0,1-3-13 0,4 0-8 15,-3-2-7-15,3-3-1 0,-1 1-12 0,0-3 0 16,-1-4-14-16,2 2 1 0,-4-5-2 0,-1 2-9 16,0-1 2-16,3-2-2 0,-6 0 3 0,-2-2-9 15,0 1-3-15,-3-2 4 0,-1 2-9 0,0-4 4 16,-1 2-8-16,-3-1 1 0,0-2-3 0,-2 3-10 16,-1 2-21-16,1-2-38 0,1 3-48 0,-3 3-54 15,-1 1-68-15,0 2-60 0,2 2-78 0,7 0-74 16,-13 1-98-16,1 1-408 0,9-1-1020 0,-1 2 451 15</inkml:trace>
  <inkml:trace contextRef="#ctx0" brushRef="#br0" timeOffset="59032.66">12511 3575 512 0,'0'-4'555'0,"0"-1"-18"0,0 3-31 16,0 2-43-16,4-4-26 0,-4 4-8 0,0 0-17 16,0 0-16-16,5 15-18 0,-4-3-14 0,1-2-18 15,1 8-16-15,-3 1-19 0,3 8-27 0,1 3-15 16,-3 0-12-16,0-1-13 0,2-1-21 0,-3 5-16 16,0-1-20-16,0-1-15 0,1 4-25 0,-2-5-6 0,-3 2-57 15,4-3-84-15,-4 2 0 0,3-4 0 16,-2-1 0-16,0-6 0 0,1-1 0 0,2 0 0 15,-5-2 0-15,4-1 0 0,1-4 0 0,-4 0 0 16,4-4 0-16,-2-1-251 0,2-2-89 0,-3-1-82 0,3-2-80 16,0-2-87-16,0 0-426 0,0 0-1099 0,3-16 486 15</inkml:trace>
  <inkml:trace contextRef="#ctx0" brushRef="#br0" timeOffset="59451.78">12737 3749 24 0,'-1'-10'496'16,"1"3"11"-16,0-1 7 0,-4 0-8 0,3 2-15 16,1 0-21-16,1 0-19 0,-1 1-54 15,4-2-27-15,-3 3-39 0,4 1-31 0,2 1-34 0,2-4-29 16,2 3-19-16,-2-1-20 0,0 2-25 0,5 1-11 16,-4-1-20-16,0 2-16 0,1 1-21 0,-6-1-15 15,4 2-23-15,-4-1-12 0,3 2-11 16,-4-1-9-16,-2 1-8 0,-1 0-1 0,-1 2-3 0,0 1-1 15,-2 1-11-15,-1-1 7 0,1 0-2 0,-5 3 0 16,1-4-3-16,1 2 1 0,0 0-2 0,0-2 1 16,-3-2-2-16,6 2 0 0,-1 0-1 0,2-2-2 15,-3 1 2-15,1-3-4 0,1 3 3 0,2-4 0 16,1 5 1-16,1-3-1 0,1 0 0 0,5 1-2 16,-2-2-4-16,2 1 2 0,1 1-9 0,0 0 9 15,2 2 0-15,-2-2-2 0,1 0 0 0,-1 1-1 16,0 2-4-16,-2 1 3 0,-1 1-2 0,-1 1 7 15,0-1-6-15,-5 3 2 0,1 1 5 0,-2-1-5 16,-3 2 3-16,-1 0-4 0,-2 0 0 0,-4 1 7 16,0-1-6-16,-1-1 6 0,0 0-3 0,-2 0-1 15,-1-2-14-15,-1 0-25 0,-1 0-50 0,1-2-56 16,-1-2-77-16,-1 4-92 0,-1-3-116 0,2-2-146 16,-2 1-324-16,4-5-968 0,2 0 428 0</inkml:trace>
  <inkml:trace contextRef="#ctx0" brushRef="#br0" timeOffset="60599.43">14470 4973 409 0,'0'0'411'0,"0"0"5"16,0 0-9-16,4-3-6 0,-4 3-18 0,0 0-17 15,0 0-20-15,0 0-23 0,0 0-11 0,0 0-15 16,0 0-7-16,-8 17-12 0,7-11-12 0,-9 4-13 16,2 0-19-16,1 5-13 0,1-4-18 0,-1 0-19 15,2 0-17-15,1 2-12 0,0 1-15 0,3-2-19 16,0 0-3-16,1-1-14 0,2 2-13 0,1-3-2 16,2-1-13-16,0 0 3 0,4-1-11 0,-3-3-11 15,3 2-3-15,-2-3-2 0,4-3-1 0,2-1-3 16,-2 1-13-16,2-2 12 0,0-2 6 0,0 2 3 15,-4-1 7-15,0-4 6 0,-1 1 8 0,0 0 10 16,-4-2 3-16,1 2 0 0,0-5-36 0,-1 1-54 16,-3-2 0-16,1 0 0 0,-2 0 0 0,-2-5 0 15,-4 2 0-15,2 1 0 0,-1 2 0 0,-4-3 0 16,3 4 0-16,-6 1 0 0,3 0 0 0,-5 4 0 16,5 1 0-16,-1-1 0 0,-4 3 0 0,5 2-133 15,1 1-232-15,1 0-84 0,0 3-86 0,6-1-108 16,1-3-368-16,0 0-1096 0,0 0 485 0</inkml:trace>
  <inkml:trace contextRef="#ctx0" brushRef="#br0" timeOffset="60866.38">14898 4777 22 0,'9'-6'504'0,"-5"0"25"16,0 2 3-16,-3 1-15 0,2 0-30 0,-3 3-29 15,0 0-3-15,0 0-12 0,6 10-9 0,-7 1-30 16,-4 5-3-16,5 3-18 0,-4 9-16 0,-5 3-19 16,1 0-18-16,-2 3-29 0,3-1-23 0,-6 12-21 0,1-10-28 15,-2 10-21-15,-4-1-20 0,7-10-72 0,-1 1-116 16,1-2 0-16,1 1 0 0,-2 1 0 16,1-7 0-16,-1 0 0 0,2-1 0 0,1-1 0 0,5-9 0 15,0-1 0-15,0-3 0 0,3-1-122 0,1-6-268 16,1 1-79-16,2-3-98 0,-3-4-541 0,0 0-1199 15,0 0 531-15</inkml:trace>
  <inkml:trace contextRef="#ctx0" brushRef="#br0" timeOffset="61166.64">15052 5140 11 0,'2'-9'457'0,"1"3"46"0,-1 2 27 15,-2-4 7-15,2 5-16 0,-1-2-14 0,0 2-40 16,2-1-41-16,-3 4-43 0,11-3-39 0,-4 2-24 15,4 1-31-15,1 0-33 0,1 4-27 0,-2-2-22 16,3 2-9-16,-1 1-31 0,-4 0-19 0,1 4-14 16,-1-2-8-16,-4 3-15 0,-2 0-12 0,-2 0-15 15,-1 3-3-15,-6 4-7 0,-2-1-7 0,-4 1-6 16,1-2-7-16,-6 7 5 0,3-8-11 0,-2 7 5 16,4-7 15-16,-1-1 14 0,4 0 15 0,-1-3 0 15,2-2 13-15,3 1 0 0,0-4-34 0,1 1-76 16,2-2 0-16,1 0 0 0,4 0 0 0,2-1 0 15,3-2 0-15,4-1 0 0,8-1 0 0,-3-2 0 16,11-2 0-16,3-2 0 0,2-2 0 0,-6 1 0 16,-6 3-38-16,7 0-444 0,-8 2-145 0,-2-1-547 15,-2 3-1273-15,-7 1 563 0</inkml:trace>
  <inkml:trace contextRef="#ctx0" brushRef="#br0" timeOffset="62633.34">15489 7431 383 0,'0'0'434'0,"-5"-3"2"0,0 2-17 0,5 1-16 15,-13 1-13-15,7 1-20 0,-4 4-18 0,0 1-19 0,0 2-18 16,0 4-14-16,-3 0-23 0,4 1-23 0,3 1-19 16,-1 0-20-16,1 2-21 0,6 0-18 0,-1-1-16 15,2-3-16-15,0-1-9 0,8 2-12 0,-4-4-11 16,7 2-12-16,-1-5-8 0,1-1-9 0,6 1-7 15,0-4-3-15,-1-2-5 0,3-4-4 0,1 0 5 16,-2-2 1-16,-2-5 10 0,1 2-6 16,-4-2 16-16,-1 0 13 0,-3-2 1 0,2-2 2 0,-6 3 0 15,-3-2 2-15,-2 0-5 0,-2-4-2 0,-7 0-13 16,3 3-6-16,-7 0-5 0,-2-1-13 0,0 5-50 16,-1 0-15-16,-4 3 0 0,2 2 0 0,-3 2 0 15,0 3 0-15,0 0 0 0,2 7 0 0,-1-2-127 16,4 3-92-16,1 0-74 0,3 2-72 0,6 0-65 15,0 1-75-15,1 0-81 0,4-1-359 0,5-1-1023 16,2-2 453-16</inkml:trace>
  <inkml:trace contextRef="#ctx0" brushRef="#br0" timeOffset="62982.75">15871 7244 481 0,'1'-5'541'15,"1"1"16"-15,-1 0-2 0,-2-1-10 0,1 5-17 16,0 0-30-16,1-5-39 0,-1 5-44 16,0 0-16-16,0 0-8 0,0 0-16 0,-5 14-18 0,2-5-20 15,1 3-22-15,-3 4-23 0,1 3-17 0,-2 7-15 16,3-1-24-16,-5 3-13 0,6 1-71 0,-2 1-152 15,0 1 0-15,1-1 0 0,2 2 0 0,0 3 0 16,-2-2 0-16,-1-3 0 0,4 0 0 0,0-3 0 16,-1 1 0-16,-3-3 0 0,3-6 0 0,-3 6 0 15,-1-7 0-15,2-3 0 0,1-3 0 0,-2-1 0 16,0-1 0-16,2-2 0 0,-2 0 0 0,0-3 0 16,0 2 0-16,-1-3 0 0,3-1 0 0,-4-3 0 15,1 2 0-15,5-2 0 0,-9-6-214 0,4 2-307 16,0-5-88-16,1-1-533 0,2 0-1236 0,-1-7 547 15</inkml:trace>
  <inkml:trace contextRef="#ctx0" brushRef="#br0" timeOffset="63449.98">16185 7317 25 0,'5'-8'489'0,"1"3"5"0,0 0 10 0,-3 2 3 0,-1 0-13 0,0 1-20 0,-2 2-37 0,0 0-37 0,7-1-23 15,-7 1-4-15,0 0-30 0,-5 15-23 0,3-5-13 16,-4 2-29-16,1 4-19 0,0 1-22 16,-1 4-13-16,-2-3-26 0,0 0-10 0,-1 1-20 15,3 0-14-15,-2-1-10 0,1 6-19 0,2-8-4 0,-1-2-22 16,3 2-8-16,0-3-8 0,-1-1-5 0,4-1-22 15,-2-1 4-15,2-3-5 0,2 0-26 16,-2-2-29-16,5 0 0 0,-1-3 0 0,3 0 0 0,0-1 0 16,5-1 0-16,-1-2 0 0,2-1 0 0,0 1 0 15,4-1-42-15,-4 2-149 0,0-3-53 0,8-1-64 16,-10 2-63-16,3 1-45 0,-4 0-54 0,2-1-59 16,-4 0-408-16,1-2-1015 0,-2 0 449 0</inkml:trace>
  <inkml:trace contextRef="#ctx0" brushRef="#br0" timeOffset="63666.78">16382 7483 81 0,'0'-6'372'16,"0"0"14"-16,-2 0 44 0,4 1 22 0,-4-2 16 15,2 2-3-15,-2 2-2 0,2-3-17 0,0 6-15 16,-1-6-18-16,1 6-25 0,1-3-28 0,-1 3-25 16,0 0-3-16,0 0-6 0,0 0-12 0,0 0-18 15,-1 19-23-15,0-8-19 0,-1 0-27 0,0 4-22 16,-3 1-19-16,2 3-17 0,0 0-50 0,-1-1-119 15,1 9 0-15,-1-8 0 0,-1-1 0 0,3-1 0 16,-2 1 0-16,1-1 0 0,1-1 0 0,-1-2 0 16,-2-3-138-16,4 1-227 0,-2-1-79 0,-1-1-99 15,0 1-117-15,3 0-348 0,0-5-1090 0,0 0 483 16</inkml:trace>
  <inkml:trace contextRef="#ctx0" brushRef="#br0" timeOffset="64500.24">15099 3091 427 0,'1'-4'575'0,"-1"-3"13"0,0 3-8 15,-1-1-19-15,-3 0-21 0,4 5-24 0,-1-8-38 16,-2 7-30-16,2-1-38 0,-1-2-32 0,2 4-35 16,0 0-35-16,0 0-22 0,-11 7-24 0,6-2-25 0,0 2-31 15,3 1-10-15,-2 3-18 0,1-1-18 16,3 2-18-16,0-2-11 0,3 0-12 0,-1 1-14 15,5-1-88-15,2-2-17 0,3 1 0 0,0-3 0 16,1 0 0-16,6-2 0 0,0-1 0 0,3-3 0 16,-3 0 0-16,0-4 0 0,-6 2 0 0,1-3 0 15,-4-2 0-15,2 1 0 0,-5-1 0 0,0-2 0 16,2 1 0-16,-8-3 0 0,0 2 0 0,-1-1 0 16,-2-1 0-16,-2-1 0 0,-3 1 0 0,-3-3 0 0,-2 3 0 15,-4 1 0-15,1 2 0 0,3 3 0 16,1 1 0-16,-7 1 0 0,10 6 0 0,-2-1 0 15,1 3-200-15,1 2-234 0,3 1-87 0,-1 3-100 16,3-1-449-16,6-1-1158 0,-3 1 513 0</inkml:trace>
  <inkml:trace contextRef="#ctx0" brushRef="#br0" timeOffset="64834.97">15552 2758 415 0,'3'-5'628'15,"-3"-3"14"-15,4 3-5 0,-4 2-21 0,0-2-36 16,4 1-47-16,-4 0-50 0,0 4-43 0,0 0-32 16,0 0-9-16,0 0-17 0,-4 21-32 0,0-9-22 0,3 7-18 15,-3 7-22-15,2 0-23 0,-1 1-15 0,-1 8-23 16,2 13-217-16,-1-1-10 0,3-12 0 15,3 12 0-15,-1-11 0 0,-2 9 0 0,1-9 0 16,2-2 0-16,-7 2 0 0,5-1 0 0,-2-1 0 0,-1-2 0 16,-1-2 0-16,1-1 0 0,-1-2 0 0,-1-3 0 15,0-5 0-15,1-2 0 0,-3-1 0 0,4-4 0 16,-1 1 0-16,1-5 0 0,-3 2-155 16,2-5-254-16,1 0-60 0,-2-3-84 0,1-1-95 15,3-1-346-15,0 0-1075 0,-2-11 476 0</inkml:trace>
  <inkml:trace contextRef="#ctx0" brushRef="#br0" timeOffset="65083.51">15830 2942 360 0,'3'-12'510'0,"-3"3"32"16,0-2 11-16,0 6 1 0,0-1-27 0,1 2-37 0,-2 0-53 15,1 4-13-15,0 0-12 0,0 0-8 16,1 16-17-16,-1-3-24 0,0 4-28 0,0 8-22 15,5 3-22-15,-5 1-22 0,3 0-26 0,-2-1-18 16,3-2-23-16,-2-1-16 0,-1 0-22 0,2 0-164 16,-3 0 0-16,0-6 0 0,0-1 0 0,0-1 0 0,0 0 0 15,-1-3 0-15,2-4 0 0,-1-1 0 0,0 0 0 16,0-1-41-16,-1-4-313 0,1 0-74 16,-3-2-97-16,3-2-110 0,0 0-400 0,0 0-1121 15,0 0 496-15</inkml:trace>
  <inkml:trace contextRef="#ctx0" brushRef="#br0" timeOffset="65399.92">16085 3062 2997 0,'3'-5'376'0,"1"-3"-150"0,-3 2 56 15,1 1 54-15,0 0 15 0,-2-2-21 0,1 2-31 16,-1 5-41-16,2-6-39 0,-2 6-20 0,0 0-18 16,0 0 21-16,0 0 7 0,0 0-1 0,0 23-17 15,-3-12-7-15,2 4-14 0,0 2-8 0,-1 1-22 16,4 0-9-16,-2 0-14 0,0 0-14 0,0 0-10 0,3 0-9 15,3 0-5-15,0-1-15 0,2-2-64 16,3-1 0-16,-2-5 0 0,4 1 0 0,-2-3 0 16,2-2 0-16,4 1 0 0,-4-4 0 0,3 0 0 15,2-2 0-15,0-4 0 0,-5 2 0 0,1-5 0 0,1-1 0 16,-3-2 0-16,0 2 0 0,-4-3 0 0,2-4 0 16,-3 0 0-16,-2-1 0 0,-3-1 0 0,-2-1 0 15,-2 1 0-15,-1 1 0 0,-2 0 0 16,-4 1 0-16,-4 1 0 0,-1 2 0 0,-4 2 0 0,2 4 0 15,-1-1 0-15,-2 5 0 0,5 0 0 0,-6 5 0 16,5-2 0-16,0 4-198 0,2-2-525 16,6-2-489-16,7-1-1313 0,-13 7 581 0</inkml:trace>
  <inkml:trace contextRef="#ctx0" brushRef="#br0" timeOffset="65550.35">16745 3141 5792 0,'1'0'725'0,"-1"0"-258"0,0 0-55 0,0 0-60 16,0 0-75-16,0 0-111 0,0 0-166 0,0 0 0 0,0-12 0 15,3 10 0-15,-3-5-105 0,0 0-442 0,3 1-710 16,-1-1-1361-16,-1-1 602 0</inkml:trace>
  <inkml:trace contextRef="#ctx0" brushRef="#br0" timeOffset="67683.07">20919 3820 266 0,'-1'-31'471'0,"-2"5"19"0,1 6 20 16,-1 4 31-16,1-2-1 0,-1 5-17 0,2 3-22 15,-2 5-39-15,2 1-40 0,0-2-43 0,1 6-24 16,0 0-19-16,-5 20-21 0,2 6-14 0,3 10-18 15,-1 11-17-15,2 7-16 0,-1 2-25 0,1 4-15 16,6 23-23-16,-5-27-24 0,1 0-13 0,2 3-105 16,-3-8-45-16,4 5 0 0,-1-2 0 0,4 0 0 15,1-5 0-15,0-1 0 0,4-17 0 0,-4 0 0 16,4-5 0-16,-1-2 0 0,0-9 0 0,2-3 0 16,-2-1 0-16,1-9 0 0,-1-2 0 0,6-3 0 15,7-11 0-15,-2-2 0 0,4-5 0 0,-5-7 0 0,5-13 0 16,-10 10 0-16,5-15 0 0,-2 0 0 0,-1-4 0 15,-5-6 0-15,1 0 0 0,-4-25 0 16,-5 23 0-16,-2-2 0 0,3 5 0 0,-6 0 0 16,-2 20 0-16,-1 4 0 0,0 3 0 0,1 8 0 0,0 9 0 15,-2 0 0-15,2 4 0 0,0 2 0 16,-1 4 0-16,1 1 0 0,0 0 0 0,1 26 0 16,-1 3 0-16,0 3 0 0,4 4 0 0,1 11 0 15,0 2 0-15,3-2 0 0,-3 0 0 0,5 1 0 0,3-3 0 16,-1 1 0-16,-5-12 0 0,5-1 0 0,-1 1 0 15,2 0 0-15,1-3 0 0,-5 0 0 0,3-1 0 16,-2-4 0-16,-1-7 0 0,-4-3 0 16,-1-4 0-16,1-1 0 0,-4-4 0 0,1 0 0 0,-2 1 0 15,-2-2-445-15,-2 0-119 0,0-2-67 0,-2-1-462 16,0-1-1182-16,-1 1 523 0</inkml:trace>
  <inkml:trace contextRef="#ctx0" brushRef="#br0" timeOffset="68284.95">21880 4284 3587 0,'21'-29'321'0,"-7"2"-128"0,-3 0 24 0,-2 1 78 0,-5 7 27 0,1 0 8 15,-2 0-18-15,-1 3-17 0,-2 0-25 0,0 4 10 16,-2 2-12-16,-1 4-12 0,-2-1-17 0,0 5-21 16,1-1-16-16,-2 3-21 0,6 0-12 0,-22 7-21 15,10 3-60-15,-3 2-88 0,4 0 0 0,-1 3 0 16,-2 1 0-16,2 1 0 0,1 0 0 0,3 1 0 15,3 0 0-15,0-1 0 0,2-2 0 0,3 2 0 16,3-1 0-16,1-5 0 0,6 3 0 0,0-2 0 16,4-3 0-16,3 1 0 0,-2-2 0 0,3 1 0 15,4-2 0-15,4 5 0 0,-7-6 0 0,6 5 0 16,-7-3 0-16,7 6 0 0,-8-6 0 0,-8 2 0 16,2 1 0-16,-8 0 0 0,0 3 0 0,-2-2 0 15,-5 5 0-15,-5-1 0 0,-1-1 0 0,-4 0 0 16,-6 2 0-16,3-4 0 0,-5 1 0 0,6-3 0 15,-2-2 0-15,1-2 0 0,3-2 0 0,1-3 0 16,2-1 0-16,3 0 0 0,-1-2 0 0,4-2 0 16,1-2 0-16,-2 0 0 0,4-3 0 0,2 1 0 15,2-3 0-15,4 1 0 0,-1-1 0 0,3 3 0 16,1-1 0-16,5 4 0 0,-1-1 0 0,5-1 0 16,0 3 0-16,2 2 0 0,8 1 0 0,0 0 0 15,-5-1 0-15,9 2 0 0,-6-1 0 0,2 1 0 16,2-2 0-16,-4 1 0 0,2-5 0 0,0 0 0 15,1-2 0-15,-3-2 0 0,4 0 0 0,-5-1 0 16,0-4 0-16,-2-1 0 0,0-1 0 0,-7 5 0 16,0-3 0-16,5-5 0 0,-10 3 0 0,0-2 0 15,-3 0 0-15,-2 0 0 0,-2 0 0 0,-3 0 0 16,-2-1 0-16,-3 1 0 0,-2 2 0 0,-2 2 0 16,0 3 0-16,-1 2 0 0,-2 2 0 0,-1 5 0 0,0 4 0 15,-6 5 0-15,1 3 0 0,-1 11 0 0,-2 0 0 16,3 3 0-16,2 1 0 0,3 3 0 15,7 2 0-15,-5-1 0 0,9-2 0 0,2 1 0 16,3-4 0-16,2 0 0 0,-1-5 0 0,8-5 0 16,1-1 0-16,3-4 0 0,3 0 0 0,2-6-457 0,-1-1-832 15,12-2-1397-15,4-4 617 0</inkml:trace>
  <inkml:trace contextRef="#ctx0" brushRef="#br0" timeOffset="68766.39">23586 3901 5177 0,'0'-12'448'0,"0"3"-141"0,-1-1-29 0,2 4-41 0,-2 2-28 0,1-1-41 15,0 5 4-15,0 0 29 0,0 0 4 0,0 0 23 16,6 19 11-16,-2-2 2 0,1 8-160 0,-2 3-81 0,3 7 0 15,-2 13 0-15,0 0 0 0,-4-1 0 16,0-2 0-16,0 4 0 0,1-3 0 0,-1-10 0 16,3 10 0-16,-3-12 0 0,0 0 0 0,1 0 0 15,0-2 0-15,3-3 0 0,-4-9 0 0,4-1 0 0,0-3 0 16,-3-5 0-16,3-1 0 0,-3-4 0 16,2-4 0-16,-3-2 0 0,0 0 0 0,4-14 0 15,-4 1 0-15,1-14-56 0,-1-1-351 0,-4 1-10 16,4-5 15-16,-4-2 25 0,-1-13 29 0,-1-4 31 0,-2 1 36 15,0-4 34-15,3 3 52 0,-1-2 47 0,2 5 65 16,3 14 54-16,-3 1 52 0,1 1 45 16,3 4 43-16,4 9 32 0,-4 1 38 0,-1 1 29 15,1 3 24-15,0-1 9 0,1-1 9 0,2 4-7 0,-2 2-6 16,3 0-22-16,2-1-16 0,2 1-16 0,2 1-20 16,-1 2-18-16,9-3-14 0,2 4-12 0,2 1-14 15,5-4-25-15,3 4-82 0,2 1 0 16,-2 1 0-16,2 1 0 0,0-4-79 0,-5 10-121 0,-7-1-53 15,2 1-66-15,-5 1-44 0,-1 4-37 0,-7 4-45 16,-2 2-46-16,-5 0-45 0,-10 1-316 0,-4 7-921 16,-9 1 409-16</inkml:trace>
  <inkml:trace contextRef="#ctx0" brushRef="#br0" timeOffset="69633.66">23434 4331 399 0,'3'3'434'0,"2"1"19"0,0-1 8 0,8-2-15 0,0 1-30 0,6-4-24 0,9-4-40 16,0 1-39-16,5-3-31 0,4 0-28 0,-1 1-25 16,0-3-42-16,0 2-55 0,3-1-71 0,-2-2-79 15,-2 2-67-15,-3 0-52 0,-2-2-39 0,-3 2-30 16,1 1-19-16,-10 2 3 0,0-1 13 0,-1-2 32 16,-6 6 38-16,0-1 61 0,0-1 67 0,-6 3 82 15,-1-1 57-15,-3 2 40 0,3 0 24 0,-4 1 23 16,0 0 22-16,0 0 22 0,-18 6 12 0,11 1 12 15,-4 0 4-15,2 7-1 0,-5-1-8 0,5 2-14 16,-3 1-19-16,3 1-17 0,2 1-17 0,3 0-18 16,2 0-17-16,-1 0-9 0,7-1-22 0,4-3-11 15,3 2-11-15,3-3-13 0,3-3-8 0,9-1-14 16,-5-3-4-16,10-2-9 0,-2-4-32 0,1-1-43 16,-4-5 0-16,-6 2 0 0,0-2 0 0,-1-1 0 0,-6-3 0 15,-4 2 0-15,-4-3 0 0,1-5 0 16,-3 3 0-16,-6-2 0 0,-3-2 0 0,-3 1 0 0,-4 0 0 15,-1 2 0-15,-6-2 0 0,2 7 0 16,-2 0 0-16,0 1 0 0,3 3 0 0,0 0 0 0,4 3 0 16,2-3 0-16,4 5 0 0,0-1 0 15,7 1 0-15,0 0 0 0,-7 4 0 0,7-4 0 0,0 0 0 16,23 3 0-16,-4-2 0 0,1-2 0 0,1 1 0 16,9-3 0-16,0 0 0 0,0 2 0 0,3-1 0 15,-5-3 0-15,-1 2 0 0,1 3 0 16,-10-1 0-16,2 2 0 0,-2 2 0 0,1 2 0 15,-1 1 0-15,0 1 0 0,-4 1 0 0,3 4 0 0,-6 0 0 16,2 5 0-16,4 4 0 0,-8-4 0 0,-2 0 0 16,-1 1 0-16,-1 0 0 0,0 3 0 0,-2-2 0 15,-1-7 0-15,-4 1 0 0,1-3 0 0,1 1 0 16,0-3 0-16,-2-1 0 0,-1-2 0 0,2 1 0 16,-2-4 0-16,1 0 0 0,2-2 0 0,-4 2 0 15,4-2 0-15,0 0 0 0,-4-7 0 0,5-1 0 16,-1-2 0-16,3-1 0 0,1-3 0 0,1-3 0 15,2-2 0-15,5-4 0 0,3-3 0 0,3 5 0 16,0-3 0-16,0 4 0 0,-1 0 0 0,4 4 0 16,-7 5 0-16,-1-2 0 0,4 5 0 0,-7 1 0 15,3 2 0-15,-3 2 0 0,2 0 0 0,-2 4 0 16,-3 4 0-16,1 1 0 0,-1 0 0 0,1 4 0 16,-4 1 0-16,0 1 0 0,0-1 0 0,-1 6 0 15,0-1 0-15,-3 1 0 0,4 0 0 0,-4-2 0 16,4 1 0-16,-1-4 0 0,-1 0 0 0,3-1 0 15,0-2 0-15,3 1 0 0,0-3 0 0,3-1 0 16,2-4 0-16,6 1 0 0,0-3 0 0,3-2 0 16,0-1 0-16,-1 1 0 0,-1-4 0 0,0-3 0 0,-1 1 0 15,-1-3 0-15,-3-2 0 0,-3 0 0 0,-2-4 0 16,3-8 0-16,-8 0 0 0,-5 0 0 16,-4-5 0-16,-5-2 0 0,-6 0 0 0,-8-12 0 15,-4 2 0-15,5 15 0 0,-4 0 0 0,-2 1 0 0,-12-2 0 16,9 14 0-16,-3 2 0 0,-1 4 0 0,0 4 0 15,0 4 0-15,-1 4 0 0,9 0-646 16,-1 3-612-16,10 0-1363 0,8-3 604 0</inkml:trace>
  <inkml:trace contextRef="#ctx0" brushRef="#br0" timeOffset="70266.53">25873 3979 3773 0,'0'-18'351'0,"1"1"-79"0,-4 4 18 0,3 2 26 0,-3 0 9 15,1 5 5-15,2-1 10 0,-1 1-14 0,0 0-35 16,1 3-17-16,0 3-21 0,0 0-2 0,0 0 15 15,0 0 2-15,-2 20-12 0,4-2-247 0,-1 8-9 16,-1 3 0-16,0 5 0 0,3 2 0 0,-2 8 0 16,0 5 0-16,2-15 0 0,2 13 0 0,4-2 0 15,-4-12 0-15,0 2 0 0,3-3 0 0,1-2 0 16,-2 0 0-16,-2-4 0 0,-1-5 0 0,1-5 0 16,-1-2 0-16,0-2 0 0,-1-4 0 0,0 0 0 15,-1-6 0-15,-2-2 0 0,0 0 0 0,0 0 0 16,-2-16-44-16,-3 4-256 0,3-5 8 0,-1-2-1 15,-1-11 4-15,-5 3 16 0,2-7 25 0,-2-2 25 16,1-11 22-16,-1-1 32 0,-2 3 37 0,3-6 47 16,2 6 46-16,2 12 49 0,-3 3 50 0,0 2 45 15,2 0 38-15,2 3 26 0,-1 5 34 0,4 2 5 16,0 0 14-16,0-1-2 0,3 1-7 0,1 4-20 16,-1 2-2-16,5-5-22 0,2 3-18 0,2 0-15 15,4 2-15-15,4 4-47 0,-3 0-74 0,12-2 0 16,1 2 0-16,-2 4 0 0,3 0 0 0,-3 3 0 15,-7 1 0-15,0 3-130 0,0 0-146 0,4 8-83 16,-11 1-82-16,-1 5-88 0,-3 1-103 0,-2 5-339 16,-8 0-1052-16,-4 4 466 0</inkml:trace>
  <inkml:trace contextRef="#ctx0" brushRef="#br0" timeOffset="72682.66">25738 4332 3146 0,'-8'7'342'0,"1"2"-83"0,5-6 37 0,2 2 9 15,0 0 3-15,2-2 2 0,2 0-25 0,4-2-37 16,-1-1-20-16,2 0-11 0,5-2-12 0,4 0-19 0,12-5-17 16,-5 2-21-16,3-1-13 0,2-1-13 0,0 1-15 15,0-4-8-15,0 1-9 0,-3 2-8 16,-6 0-12-16,-3 3-20 0,-2-3 6 0,2 3 0 16,-5-1-7-16,-3 3-3 0,-1-2-11 0,-2 3-6 15,0 1 2-15,-7 0 13 0,8 6 11 0,-6-1 10 0,0 2-4 16,-1 2 5-16,-1 5-8 0,-1-2 0 15,-1 6-11-15,0-1-19 0,0 1-28 0,2-3 0 16,0 2 0-16,2-4 0 0,3 2 0 0,-1-2 0 16,2-4 0-16,-1 1 0 0,5 1 0 0,1-7 0 0,0 1 0 15,3-5 0-15,5 1 0 0,-2-5 0 0,1-2 0 16,-4-2 0-16,1-1 0 0,3-1 0 0,-1-2 0 16,-2-2 0-16,-1 1 0 0,0-3 0 15,-2 2 0-15,-1-2 0 0,-2 2 0 0,-1 4 0 0,-2-1 0 16,-1 2 0-16,-1 3 0 0,1 0 0 0,-2 1 0 15,-2 3 0-15,-1 2 0 0,0 0 0 0,0 0 0 16,0 0 0-16,3 11 0 0,-2-2 0 0,-1 2 0 16,5 2 0-16,-4-2 0 0,3 2 0 0,1-2 0 15,4 3 0-15,4-1 0 0,-4 1 0 0,3-3 0 16,-1-4 0-16,3 3 0 0,3-4 0 0,-3-1 0 16,4-1 0-16,-2-1 0 0,3-3 0 0,-2-3 0 15,2-1 0-15,3-2 0 0,-3-1 0 0,0-4 0 16,-1 1 0-16,-1-1-42 0,4-8-46 0,-3-2 3 15,2-3 1-15,-6 1 0 0,2-3 10 0,-2-3 10 16,0-4 2-16,-5-1 9 0,5-14 4 0,-2 0 1 16,-6 2 17-16,-2-3 14 0,-1 14 14 0,-3 1 20 15,-3 2 29-15,2 3 24 0,-2 3 7 0,-2 9 29 16,1 1 20-16,-1 1 7 0,1 7-3 0,3 4-51 16,-6 2-79-16,4 2 0 0,3 0 0 0,-13 13 0 15,7 2 0-15,-1 2 0 0,2 10 0 0,0 4 0 16,1 0 0-16,4 14 0 0,2-9 0 0,0 14 0 15,3-5 0-15,-1-10 0 0,6 12 0 0,-3-14 0 16,3 0 0-16,0-1 0 0,0-2 0 0,-1-3 0 16,8-2 0-16,-7-2 0 0,2-6 0 0,2-5 0 15,-3 1 0-15,2-6 0 0,1 1 0 0,-1-5 0 16,3-2 0-16,0-1 0 0,-4-3 0 0,6-4 0 16,0-2 0-16,5-7 0 0,-6 5 0 0,2-9 0 15,3-2 0-15,-2 1-19 0,-1-5-167 0,2-1 2 16,-4-3 9-16,0-1 21 0,0-3 16 0,3-11 16 15,-8 12 16-15,-2-2 24 0,-1 8 34 0,-4-2 34 16,2 3 40-16,-4 8 35 0,-3 2 44 0,-2 6 37 16,2 1 15-16,-1 3 5 0,2-1-7 0,-5 3-4 15,4 4 7-15,0 0-47 0,0 0-111 0,-17 16 0 16,7 2 0-16,1 6 0 0,0 1 0 0,4 6 0 16,-5 0 0-16,6 1 0 0,2 3 0 0,-2 0 0 15,6 0 0-15,-2 0 0 0,6-1 0 0,-3-6 0 16,4 1 0-16,0-4 0 0,-2-6 0 0,3-2 0 15,2 0 0-15,-5-6 0 0,3-3 0 0,1 0 0 0,0-2 0 16,-4-4 0-16,5-2 0 0,-2-2 0 16,0-1 0-16,-2-2 0 0,2-4 0 0,-1-2 0 15,2-5 0-15,0-2 0 0,0-6 0 0,5-1 0 16,-3-5 0-16,-2 0 0 0,3-2 0 0,0-1 0 0,-1 6 0 16,-1-2 0-16,-2 12 0 0,-3 5 0 0,-1 2 0 15,0 1 0-15,-3 3 0 0,3 1 0 16,-3 3 0-16,-1 2 0 0,0 0 0 0,0 0 0 0,0 0 0 15,-14 18 0-15,9-8 0 0,-3 1 0 0,-2 4 0 16,-1 0 0-16,-3-2 0 0,5 3 0 0,-5-1 0 16,1-3 0-16,1 1 0 0,2 0 0 0,0-5 0 15,4 0 0-15,-1-1 0 0,3-2 0 16,0-1 0-16,1 1 0 0,1-1 0 0,2-1 0 0,2 1 0 16,1 0 0-16,1-2 0 0,3 4 0 0,0-3 0 15,4 4 0-15,-1 1 0 0,0-2 0 0,5 5 0 16,-2 0 0-16,2-1 0 0,0 1 0 0,1 1 0 15,-2 0 0-15,0 0 0 0,4-2 0 0,0-1 0 16,-4-2 0-16,5 0 0 0,-6-2 0 0,5-4 0 16,-1 0 0-16,2-2 0 0,1-3 0 0,-2 0 0 15,0-2 0-15,-3-1 0 0,3-3 0 0,-1 1 0 16,-2-2 0-16,2-1 0 0,-4-2 0 0,-1-1 0 16,2-1 0-16,-5-2 0 0,0-2 0 0,1-2 0 15,-2-3 0-15,-3 6 0 0,-1-6 0 0,-4 6 0 16,2 2 0-16,-2 0 0 0,0 5 0 0,0 3 0 15,-2-1 0-15,1 6 0 0,0 2 0 0,1 2 0 16,0 0 0-16,-7 12 0 0,3-1 0 0,3 5 0 16,1 1 0-16,0 3 0 0,0-2 0 0,4 1 0 15,0-2 0-15,1 1 0 0,1-3 0 0,1 0 0 16,0-5 0-16,-2-1 0 0,7-1 0 0,-2-1 0 16,-1-3 0-16,4-1 0 0,1-2 0 0,-1-2 0 15,5-1 0-15,1-2 0 0,-3 0 0 0,1-1 0 16,1-1 0-16,0-1 0 0,-2-3 0 0,2 0 0 15,-1 1 0-15,-2-3 0 0,-1 4 0 0,0 0 0 16,-5 2 0-16,5 1 0 0,-2-1 0 0,-2 3 0 0,2 2 0 16,-1 1 0-16,1 3 0 0,0 1 0 15,0 3 0-15,1 0 0 0,-2 4 0 0,3 0 0 16,0 1 0-16,-3 0 0 0,-1-4 0 0,-1 5 0 16,-2-7 0-16,1 3 0 0,1-2 0 0,-7 1 0 0,2-4 0 15,0 1 0-15,0 0 0 0,-3 0 0 0,2-3 0 16,-2 1 0-16,3-1 0 0,-4-2 0 15,1 3 0-15,-1-3 0 0,0 0 0 0,0 0 0 16,0 0 0-16,0 0 0 0,8-8 0 0,-7 3 0 0,7-2 0 16,-2 0 0-16,8-5 0 0,0-4 0 0,7-3 0 15,-1-1 0-15,6-2 0 0,1-2 0 16,2 1 0-16,-1-2 0 0,12-6 0 0,-12 8 0 16,-1 5 0-16,-2 1 0 0,-2 3 0 0,-9 3 0 0,4 1 0 15,-9 3 0-15,2 0 0 0,-3 1 0 0,-4 1 0 16,1 1 0-16,-5-2 0 0,3 2 0 0,-3 4 0 15,-8-4 0-15,8 4 0 0,-14 1 0 16,5 5 0-16,-2-2 0 0,-1 2 0 0,3 3 0 0,-5 4 0 16,5-4 0-16,-1 3 0 0,6-1 0 0,-1 0 0 15,0 1 0-15,4 0 0 0,1 0 0 0,5 0 0 16,-1-1 0-16,3-1 0 0,2 4 0 0,6-5 0 16,-2 3 0-16,-4-5 0 0,4 1 0 0,-3-1 0 15,3-1 0-15,-3 0 0 0,-1 0 0 0,0-2 0 16,0 2 0-16,0-1 0 0,-5 1 0 0,1-1 0 15,-2 1 0-15,-2 0 0 0,1 1 0 0,0 2 0 16,-6-2 0-16,-1 3 0 0,0-5 0 0,-3 5 0 16,-1-3 0-16,0 3 0 0,-1-4 0 0,-2 0 0 15,2 1 0-15,1-2 0 0,-2 0 0 0,1-2 0 16,-1-1 0-16,7-1 0 0,-2-1 0 0,6 0 0 16,-9-3 0-16,8-1 0 0,1-1 0 0,2-1 0 15,6-4 0-15,-2 0 0 0,5-2 0 0,1-3 0 16,5-4 0-16,2 1 0 0,3-1 0 0,1-4 0 15,5 4 0-15,-5-2 0 0,1-5 0 0,-2 4 0 16,2 5 0-16,-8 5 0 0,-4 0 0 0,0 5 0 16,-4 1 0-16,-1 0 0 0,-3 3 0 0,1 0 0 15,-5 3 0-15,0 0 0 0,4 9 0 0,-4-4 0 16,0 6 0-16,-1-1 0 0,-2 1 0 0,3 1 0 16,-4 0 0-16,3 1 0 0,0 0 0 0,1-1 0 15,1-1 0-15,0 0 0 0,3-2 0 0,0 1 0 0,1-3 0 16,0-1 0-16,2 0 0 0,-1-2 0 15,-1-2 0-15,3 1 0 0,-2-3 0 0,-6 0 0 16,12-3 0-16,-7 0 0 0,0-1 0 0,0-2 0 16,-1 0 0-16,-3-1 0 0,-1-3 0 0,1 0 0 0,1 0 0 15,-4-1 0-15,4-1 0 0,-4-3 0 0,2-1 0 16,2-1 0-16,0 0 0 0,1 1 0 0,2 2 0 16,-1 2 0-16,1 2 0 0,3 1 0 15,-1 2 0-15,1-2 0 0,3 6 0 0,0-1 0 0,0 0 0 16,1 3 0-16,-1 0 0 0,-1 3 0 0,4 4 0 15,-2-3 0-15,3 6 0 0,-2 1 0 0,2 0 0 16,-3 2 0-16,-2 1 0 0,0-4 0 16,-2 5 0-16,0-1 0 0,-2-2 0 0,-1 0 0 0,-1-2 0 15,0 2 0-15,-2-5 0 0,0 5 0 0,-1-6 0 16,0 2 0-16,1-3 0 0,-1 0 0 0,1 0 0 16,-2-4 0-16,0 4 0 0,3-1 0 0,-3-3 0 15,0 0 0-15,0 0 0 0,0 0 0 0,6-8 0 16,-4 3 0-16,3 0 0 0,-2-3 0 0,5 1 0 15,-3-4 0-15,4-2 0 0,5 1 0 0,-5-4 0 16,5 0 0-16,3-3 0 0,-2 0 0 0,-1 4 0 16,0 4 0-16,-2-4 0 0,-4 8 0 0,2-2 0 15,-5 7 0-15,5 1 0 0,-3 1 0 0,-1 1 0 16,1 3 0-16,-1 3 0 0,-1 1 0 0,1 3 0 16,-2 1 0-16,2 5 0 0,-4-5 0 0,3 5 0 15,-3-6 0-15,0 3 0 0,3-3 0 0,-3 0 0 16,2 1 0-16,1-4 0 0,0 2 0 0,2-5 0 15,-1 1 0-15,3-2 0 0,2-3 0 0,2 1 0 16,-4-4 0-16,5 0 0 0,6-1 0 0,-1-5 0 16,0 2 0-16,-2-5 0 0,0-1 0 0,1 2 0 15,-4-5 0-15,-1-1 0 0,1 1-408 0,-7-1-166 16,-4-2-628-16,3 2-1302 0,-4 0 576 0</inkml:trace>
  <inkml:trace contextRef="#ctx0" brushRef="#br0" timeOffset="73583.31">21884 5517 8 0,'1'-9'414'0,"-1"0"24"0,0 3 9 16,0 1 0-16,0 2-27 0,0 3-30 0,0 0-15 15,0 0-17-15,-9 22-12 0,7-6-14 0,-6 14-17 16,-5 1-10-16,1 2-20 0,-3 14-24 0,-2-1-24 16,4-13-21-16,-2 1-21 0,-3 11-15 0,4-11-25 15,-1 0-17-15,2-3-14 0,2-6-6 0,0 6-11 16,3-5-17-16,2-12-6 0,2-2-6 0,1-1-7 15,2-1-11-15,1-4 2 0,0-3-1 0,0-3-6 16,0 0-13-16,10-14 7 0,2 1-9 0,-3-4-3 16,4-9-13-16,2-1 10 0,-4-3-10 0,3-3-7 15,2-12 5-15,0 1 1 0,-3-6-1 0,-1 4 12 16,-5-5 0-16,2 1 8 0,-4 4 14 0,-1-1 13 0,0 16 19 16,-4 12 15-16,0-2 18 0,0 4 4 0,0 8-112 15,-2-2-13-15,2 8 0 0,2 1 0 16,-2 2 0-16,0 0 0 0,0 25 0 0,0 2 0 0,1 3 0 15,4 5 0-15,-1 0 0 0,1 12 0 0,3-1 0 16,1 1 0-16,0-12 0 0,-3 0 0 0,3 0 0 16,8 11 0-16,-7-13 0 0,2-1 0 0,2-1 0 15,-3 1 0-15,1-4 0 0,-5-2 0 0,-2-7-55 16,1-3-273-16,-3-1-43 0,0-3-30 0,-3-3-30 16,-3 0-45-16,-2-5-23 0,-1-3-32 0,-6-1-320 15,-2-3-919-15,-5 0 406 0</inkml:trace>
  <inkml:trace contextRef="#ctx0" brushRef="#br0" timeOffset="74549.64">21713 5981 42 0,'-12'-4'262'0,"2"-3"39"0,1 1-1 0,4 3-3 16,1 1-2-16,0-1 23 0,4 3 10 0,0 0 16 15,0 0 0-15,0 0-7 0,0 0-8 0,0 0-14 16,18 6-10-16,-4-4-14 0,8-3-23 0,-2 0-14 16,11-2-14-16,0-5-5 0,2 1-34 0,4-5-14 15,12-4-14-15,2 1-14 0,-14 2-14 0,-1-2-21 16,11-5-5-16,-15 3-19 0,-1-1-7 0,-1-5-12 15,-2 4-1-15,-1-4 3 0,-4-1 6 0,-6 0-7 16,-2 0 3-16,-2-3-2 0,-4 0-7 0,-8 8-2 16,-1-7 13-16,-1 9-12 0,-2 5-1 0,-3 2-9 15,1 2-6-15,-3 2-7 0,-3 6-7 0,-1 3-1 16,-3 6-5-16,-2 9-7 0,-2 4-2 0,4 7-5 16,-2 3-2-16,6 0 0 0,0 12-7 0,5-10 4 15,2 0-7-15,4-2 4 0,5 2-4 0,2-3-13 16,4 0 0-16,7-1 0 0,2 0 0 0,4-1 0 0,4-5 0 15,5-6 0-15,0-3 0 0,7-3 0 0,8-2 0 16,-9-6 0-16,13-3 0 0,-15-3 0 16,3-4 0-16,-5-3 0 0,-3-3 0 0,0-3 0 15,-9-1 0-15,-1-1 0 0,-4-4 0 0,-5-2 0 0,-2 2 0 16,-4 2 0-16,-5-8 0 0,-4 1 0 0,-5 0 0 16,2 9 0-16,-9 1 0 0,1 4 0 0,-2 3 0 15,-7 0 0-15,4 6 0 0,-11 4 0 0,7 5 0 16,-3 3 0-16,-1 5 0 0,2 2 0 0,2 2 0 15,0 1 0-15,12-4 0 0,-2 1 0 0,6-1 0 16,1 3 0-16,5-4 0 0,5 3 0 0,0-6 0 16,4 3 0-16,3-6 0 0,-1-2 0 0,6 0 0 15,3-4 0-15,-3-1 0 0,2-2 0 0,0-2 0 16,1-2 0-16,-3-1 0 0,-1 0 0 0,-2-3 0 16,-1-4 0-16,0 2 0 0,-1 0 0 0,-3-5 0 15,-3 4 0-15,2 0 0 0,-3 1 0 0,0 2 0 16,2 0 0-16,-6 3 0 0,2 2 0 0,-1 1 0 15,-1 0 0-15,-1 3 0 0,0 0 0 0,3 13 0 16,-3-4 0-16,0 8 0 0,-3 0 0 0,6 11 0 16,-2 0 0-16,2 6 0 0,-1 12 0 0,2 0 0 0,0 1 0 15,-3 0 0-15,2 0 0 0,1 6 0 16,-2-4 0-16,-2-2 0 0,4-1 0 0,-3-10 0 16,-1 0 0-16,-1 0 0 0,0-2 0 0,-4 1 0 0,2-8 0 15,-3 0 0-15,2-8 0 0,-1-2 0 16,-3-2 0-16,-1-5 0 0,0-3 0 0,0-2 0 15,-1-2 0-15,-1-6 0 0,0 2 0 0,-3-10 0 16,0-1 0-16,-1-2 0 0,1-8 0 0,1-4 0 0,4-6 0 16,1-1 0-16,4-2 0 0,4-18 0 0,3 0 0 15,5-5 0-15,2 1 0 0,5 2 0 0,11-23 0 16,-6 30 0-16,7 6 0 0,-8 14 0 0,4 2 0 16,4 7 0-16,-1 3 0 0,1 4 0 0,1 5 0 15,-1 3 0-15,-6 6 0 0,7 2 0 0,-2 4 0 16,0 5 0-16,-10 0 0 0,5 5 0 0,-6-4 0 15,0 7 0-15,-3-6 0 0,-1 1 0 0,-2 1 0 16,3-2 0-16,-1 0 0 0,-1-2 0 0,-1-5 0 16,-1 2 0-16,1-3 0 0,2-1 0 0,0-1 0 15,-1-4 0-15,5 1 0 0,-3-5 0 0,-1-1 0 16,3 1 0-16,0-6 0 0,-3 1 0 0,1-6 0 16,2-1 0-16,-5-3 0 0,-1-7 0 0,0 1 0 15,-6 3 0-15,-2-5 0 0,-7 2 0 0,0-2 0 16,-4 9 0-16,-6-2 0 0,3 4 0 0,-4 3 0 0,-1 5 0 15,-3 0 0-15,-6 3 0 0,7 5 0 16,-8 4 0-16,4 2 0 0,-2 6 0 0,8-4 0 16,5 7 0-16,-8 5 0 0,3-1-218 0,6 1-195 15,3 4-79-15,2-1-83 0,4-6-508 0,7-1-1172 0,1 0 519 16</inkml:trace>
  <inkml:trace contextRef="#ctx0" brushRef="#br0" timeOffset="75167.23">24441 5512 329 0,'0'-19'480'0,"2"5"-8"0,-2 5 20 0,0-2 17 0,-2 5 3 16,0-1-6-16,-1 1-7 0,1 0-21 16,0 2-32-16,1 2-28 0,1 2-37 0,-8-1-25 0,8 1-22 15,-7 11-13-15,2-2-12 0,-3 7-12 0,3 4-23 16,-2 10-12-16,1 1-13 0,3 5-19 0,1-1-193 15,3 13-37-15,0-13 0 0,5 12 0 0,-3-13 0 16,5 1 0-16,4 12 0 0,-3-15 0 0,2 0 0 16,3-1 0-16,0-2 0 0,4 0 0 0,0-4 0 15,1-3 0-15,0-1 0 0,1-4 0 0,-3-6 0 16,0-5 0-16,3 0 0 0,0-5 0 0,-4 0 0 16,2-7 0-16,-5 2 0 0,2-7 0 0,-1-11 0 15,-5 5 0-15,0-1 0 0,-5-1 0 0,0-6 0 16,-7 0 0-16,2-2 0 0,-3 8 0 0,0-4 0 15,-2 6 0-15,1 5 0 0,1 3 0 0,-1 3 0 16,1 2 0-16,-1 1 0 0,-4 6 0 0,1 3 0 16,1 3 0-16,1 2 0 0,0 4 0 0,6 3 0 15,-2 2 0-15,4-2 0 0,4-1 0 0,2 0 0 16,5 7 0-16,1 0 0 0,3-4 0 0,2-2 0 16,-5-8 0-16,9 4 0 0,-4-3 0 0,-2-7 0 15,3 0 0-15,1-1 0 0,-3-3 0 0,-5-1 0 16,0-4 0-16,1 1 0 0,-5-2 0 0,0-4 0 0,-2 1 0 15,-6-1 0-15,0-3 0 0,-6-3 0 0,-4 0 0 16,0-2 0-16,-10-1 0 0,-4 0 0 0,-4-1 0 16,-3 2 0-16,-2 0 0 0,-16-3-3 15,12 6-431-15,-13-4-100 0,1 1-108 0,-4 2-455 0,1 2-1187 16,13 2 525-16</inkml:trace>
  <inkml:trace contextRef="#ctx0" brushRef="#br0" timeOffset="75350.07">24050 5694 3492 0,'-5'2'362'0,"5"-2"-155"0,0 0-48 16,-9-4 26-16,9 4 37 0,0 0 33 0,0 0 1 15,0 0-16-15,18-6-38 0,-5 4-14 0,6-2-10 16,12 1-26-16,3 0-16 0,8 0-16 0,8-1-32 16,5-2-54-16,0 2-100 0,3-2-136 0,-5 1-147 15,6 3-186-15,1-7-353 0,4-5-961 0,-4 3 425 16</inkml:trace>
  <inkml:trace contextRef="#ctx0" brushRef="#br0" timeOffset="75666.73">25855 5352 16 0,'9'-25'499'0,"1"2"-9"16,-2 7 6-16,-1-1 2 0,0 0 3 0,-2 2 0 0,-1 5-8 15,0 1-6-15,-2-1-29 0,1 6-26 16,-2 0-27-16,-1 1-41 0,0 3-31 0,0 0-10 16,-10 9-5-16,-2 4-5 0,-4 8-15 0,-1 8-7 15,-5 11-13-15,6-5-17 0,-1 12-125 0,-2 3-136 0,7 2 0 16,3 0 0-16,4 0 0 0,4 2 0 16,6-1 0-16,0 0 0 0,5 1 0 0,3-1 0 15,4 1 0-15,-2 0 0 0,3-3 0 0,-1 1 0 16,-2-1 0-16,0-8 0 0,-6-10 0 0,-1 0 0 0,1-3 0 15,-4 1 0-15,-5-5 0 0,-1 0 0 16,-6-8 0-16,2-4 0 0,-4 0 0 0,-5-4 0 16,-2-3 0-16,-5-3-133 0,-7-1-465 0,1-7-56 0,-1-1-481 15,-6-7-1229-15,5-1 544 0</inkml:trace>
  <inkml:trace contextRef="#ctx0" brushRef="#br0" timeOffset="76183.39">25517 6085 295 0,'0'-10'369'0,"4"-2"6"0,-3 0-8 0,3 1 24 15,1 2 16-15,1 1 22 0,0-2 7 0,5-3-16 16,2 2-13-16,1 2-21 0,11-5-33 0,-6 5-22 16,5-5-24-16,4 0-8 0,0 3-31 0,4 1-12 15,-2-1-15-15,-1 2-13 0,0 0-25 0,3 3-5 16,-6 1-21-16,-4 1-6 0,-1 0-20 0,-4 0-16 16,2 4-9-16,-5 1-16 0,0 2-13 0,-5 1 0 15,4 2-13-15,-3-1-7 0,-2 4-77 0,-3 0 0 16,1 1 0-16,-2 2 0 0,1 0 0 0,-1 2 0 15,0 1 0-15,0-3 0 0,-3 0 0 0,2-1 0 16,-1 1 0-16,2-2 0 0,-1-3 0 0,0-2 0 16,1 2 0-16,-1-1 0 0,2-2 0 0,0-1 0 15,3-3 0-15,-8 0 0 0,14-7 0 0,-4 1 0 16,0-2 0-16,2 1 0 0,-1-1 0 0,5-3 0 16,-1-2 0-16,0-1 0 0,-1-1 0 0,4 2 0 15,-5-3 0-15,1 4 0 0,-1 1 0 0,-4 3 0 0,-2 1 0 16,1 2 0-16,0 0 0 0,-4 4 0 15,3 1 0-15,-7 0 0 0,12 5 0 0,-7 0 0 16,0 3 0-16,1 0 0 0,1 2 0 0,-3 2 0 16,-1-5 0-16,1 5 0 0,0-1 0 0,1-3 0 0,0 5 0 15,-1-5 0-15,1 0 0 0,-1-2 0 0,1-2 0 16,-1-1 0-16,4-2 0 0,-1 2 0 0,-1-4 0 16,1-1 0-16,3 0 0 0,2-1 0 15,-2-4 0-15,3 0 0 0,0-1 0 0,2-2 0 0,-3 3 0 16,2-1 0-16,-2 0 0 0,-1 4 0 0,0-3 0 15,-1 2 0-15,-1 1 0 0,3 3 0 0,-1 1 0 16,-2 0 0-16,1 1 0 0,-1 0 0 0,-1 0-2 16,-1 1-98-16,4 1-51 0,-5 1-65 0,3-4-67 15,-1 1-65-15,1 1-57 0,-3-1-63 0,5-5-66 16,-6 0-414-16,1-1-1026 0,-2 2 454 0</inkml:trace>
  <inkml:trace contextRef="#ctx0" brushRef="#br0" timeOffset="76316.73">26555 5680 3596 0,'-15'-20'401'0,"1"5"-92"0,4-1-9 0,0 3 4 0,3 5-16 16,-1 0-44-16,3 4-31 0,3-1-43 0,0 2-43 15,1 0-10-15,1 3-35 0,0 0-59 0,0 0-101 16,0 0-131-16,8 11-156 0,-4-5-556 0,2 2-997 16,3-1 441-16</inkml:trace>
  <inkml:trace contextRef="#ctx0" brushRef="#br0" timeOffset="76816.3">27358 5892 456 0,'7'-7'599'0,"-2"-3"-30"0,1 3-24 16,-3-2-5-16,1-2-9 0,-1 0-18 0,-1 1-23 15,0 0-34-15,-2 0-35 0,-2 0-40 0,-1 5-43 16,-4-4-36-16,1 7-31 0,-7-1-27 0,0 2-27 16,-6 6-18-16,1 5-22 0,-9 1-18 0,-1 5-13 15,1 1-21-15,2 1-10 0,3 0-16 0,0 2-23 16,7-4-7-16,5 1-10 0,1 0 3 0,4-2-30 16,1-3-32-16,8-1 0 0,-3-2 0 0,7 1 0 15,2-2 0-15,3-2 0 0,5-2 0 0,2-1 0 16,2-6 0-16,5-3 0 0,2 0 0 0,-10-1 0 15,5-7 0-15,2 0 0 0,-4-1 0 0,-3-2 0 16,0-3 0-16,-5-1 0 0,-4-1 0 0,2-1 0 16,-3-2 0-16,-3-5 0 0,-1 0 0 0,0-3 0 15,-1-2 0-15,-3-11 0 0,-1 1 0 0,0-3 0 16,0 1 0-16,0 11 0 0,-3 2 0 0,1 4 0 16,-4 5 0-16,0 7 0 0,1 7 0 0,-1 1 0 0,1 4 0 15,-1 4 0-15,6 2 0 0,-12 15 0 0,6 2 0 16,0 10 0-16,2 3 0 0,4 7 0 15,2 12 0-15,6-2 0 0,1 3 0 0,5-3 0 16,3-4 0-16,-2-11 0 0,6 10 0 0,-2-9 0 0,2-5 0 16,0-1 0-16,2-4 0 0,2-3 0 0,-2-1 0 15,0-4 0-15,0 2 0 0,2-7-369 0,-10-1-175 16,-1-5-173-16,-4 0-377 0,4-3-1185 0,-5 1 525 16</inkml:trace>
  <inkml:trace contextRef="#ctx0" brushRef="#br0" timeOffset="78300.3">23396 7418 4277 0,'-3'-18'180'0,"-3"-4"-101"0,2 7 9 0,-1-5 72 0,-1 5 63 0,3 3 20 0,-5 0 4 16,3 3-9-16,0-1-21 0,0 3 0 0,1 1-24 16,2 2-22-16,2 4-5 0,0 0-24 0,-7 11-1 15,5 1-5-15,-1 7-15 0,6 9-11 0,-1 3-2 16,-1-1-22-16,1 1-4 0,0 0-10 0,2 0-9 16,1 2-6-16,3-1-3 0,-2-4-13 0,3-4-12 15,-4-1-2-15,3-8-4 0,-3 1-8 0,3-8 0 16,-2-1 3-16,2 1-2 0,-3-6-3 0,4-3 0 15,1-4 9-15,1-1-11 0,0-3-1 0,0-7 2 16,4-4 0-16,-3-4 5 0,-1-3 4 0,-4 0-16 16,3-2-5-16,-4-1 0 0,-1-1 0 0,1-1 0 15,-3 4 0-15,-3-1 0 0,3 9 0 0,-3 5 0 16,0 5 0-16,2 3 0 0,-2 1 0 0,0 6 0 16,0 0 0-16,0 0 0 0,0 19 0 0,1-2 0 15,-1 1 0-15,1 5 0 0,2 6 0 0,3-4 0 16,1 2 0-16,-3-7 0 0,6 6 0 0,-3-9 0 0,5 1 0 15,3 2 0-15,-2-5 0 0,-3-2 0 16,4-7 0-16,-3 2 0 0,1-4 0 0,-4-3 0 16,2-3 0-16,2-3 0 0,-3-1 0 0,0-3 0 0,2-2 0 15,-5 1 0-15,3-6 0 0,-2-3 0 0,0 2 0 16,-4 0 0-16,3 3 0 0,-2 3 0 16,-1 2 0-16,-1 1 0 0,2 1 0 0,0 2 0 0,2 3 0 15,-6 2 0-15,11 4 0 0,0-1 0 0,-1 4 0 16,2 1 0-16,4 2 0 0,1 1 0 0,2 1 0 15,4 0 0-15,4 0 0 0,0-2 0 0,4 2 0 16,1-4 0-16,2-1 0 0,1-4 0 0,-1-2 0 16,-1-3 0-16,-2 0 0 0,0-3 0 0,-11 0-17 15,8-2-16-15,-9-3-4 0,-3 3 14 0,-1-5 11 16,-7 2 3-16,-2-1 6 0,-1-1 22 0,-2-3-10 16,-6-2 12-16,-2 0 7 0,-3 0 3 0,-2 0-5 15,-4 2-26-15,1 4 0 0,-3 0 0 0,0 7 0 16,-3 0 0-16,1 4 0 0,0 5 0 0,-1 3 0 15,-4 5 0-15,5 1 0 0,-1 4 0 0,5 2 0 16,0 4 0-16,5-1 0 0,3 0 0 0,3-1 0 16,3 3 0-16,5-5 0 0,-1-3 0 0,8 1 0 15,-1-4 0-15,3-2 0 0,2-4 0 0,1-1 0 16,0 0 0-16,2-6 0 0,-1-1 0 0,-1-5 0 0,-2 0 0 16,3-3 0-16,-4-2 0 0,-1-2 0 15,-7-2 0-15,3-2 0 0,1 2 0 0,-2-4 0 16,-3 0 0-16,-2-2 0 0,2 2 0 0,-4 0 0 15,3 0 0-15,-3 5 0 0,3 3 0 0,-3 2 0 0,-1 1 0 16,3 4 0-16,-2 1 0 0,-1 2 0 0,0 0 0 16,10 15 0-16,-6-6 0 0,3 6 0 15,0 2 0-15,0-1 0 0,0 1 0 0,7 8 0 0,-3 0 0 16,1-3 0-16,1-4 0 0,0-5 0 0,-2 3 0 16,1-4 0-16,-3-4 0 0,2-2 0 0,2 0 0 15,-1-3 0-15,3-1 0 0,-6-1 0 0,9-4 0 16,-5-1 0-16,1-1 0 0,0-4 0 0,2-2 0 15,-2-1 0-15,8-5 0 0,-9 4 0 0,7-4 0 16,-4-5 0-16,-1 9 0 0,-1 1 0 0,3-1 0 16,-3 3 0-16,1 2 0 0,-3 3 0 0,-1 3 0 15,1 2 0-15,0 2 0 0,2 4 0 0,1 4 0 16,-2 1 0-16,4 4 0 0,-3 0 0 0,4 9 0 16,1-3 0-16,2-2 0 0,-1 6 0 0,1-7 0 15,-5-7 0-15,6 6 0 0,-3-8 0 0,-1 1 0 16,1-1 0-16,0-3 0 0,-2-2 0 0,2-3-26 15,-6-4-36-15,2 1 21 0,-4 0-3 0,3-8 12 16,-3 5-7-16,-3-5 12 0,-2 0 0 0,3-5 3 16,-3-3-4-16,-4 3 15 0,2-2 9 0,-3-1 7 15,-1 0 11-15,-3-2 3 0,-1 0 8 0,-1 2 0 16,-1 2 20-16,-2 1 7 0,2 7 6 0,-2 1-1 16,-2 2-6-16,0 3-31 0,-2 4-20 0,-7 4 0 15,-5 6 0-15,-2 4 0 0,1 3 0 0,-1 5 0 0,-2 2 0 16,-8 9 0-16,3 2 0 0,6-10 0 0,3 1 0 15,-3-2 0-15,5 1 0 0,3-2 0 16,0-2 0-16,5 0 0 0,-1 1 0 0,7-11 0 16,1-2 0-16,2 0 0 0,2-4 0 0,1-3 0 0,4 0-291 15,3-2-146-15,2-1-117 0,6-2-136 16,6-5-347-16,2-1-1123 0,8-5 497 0</inkml:trace>
  <inkml:trace contextRef="#ctx0" brushRef="#br0" timeOffset="78483.39">25626 7661 138 0,'3'1'533'0,"-3"-1"11"0,0 5 5 0,0-5-7 15,-2 5 10-15,2-5-8 0,0 4-35 0,0-4-49 16,0 5-42-16,0-5-43 0,3 5-57 0,1-4-71 16,-4-1-68-16,10 2-86 0,-10-2-108 0,10-2-137 15,-2 1-134-15,-3-4-137 0,1 1-432 0,3-1-925 16,0 0 410-16</inkml:trace>
  <inkml:trace contextRef="#ctx0" brushRef="#br0" timeOffset="78866.06">26931 7048 248 0,'0'-19'343'0,"2"1"29"0,0-1 36 16,-1 2 21-16,-1 1 18 0,-3 0 5 0,1-1-13 15,-2 5-14-15,2 1-20 0,-2 0-15 0,-1 3-27 16,-2 7-15-16,1-2-27 0,-6 7-10 0,-2 2-22 15,-4 7 8-15,-2 9-11 0,-5 5-3 0,-3 10-10 16,0 7-11-16,5 1-9 0,4 1-16 0,3 0-12 16,0 4-140-16,5-1-85 0,4 2 0 0,2 0 0 0,6 2 0 15,3-1 0-15,3 7 0 0,3-5 0 0,3-2 0 16,-2-3 0-16,4 1 0 0,0-4 0 0,-3-11 0 16,-1-3 0-16,-4-1 0 0,2-4 0 0,-2-3 0 15,-4-7 0-15,-1-1 0 0,-2-6 0 0,-2-3-356 16,-3-2-116-16,-5-3-37 0,0 0-29 0,-3-4-34 15,-6-1-386-15,-8-9-1037 0,-1-2 459 16</inkml:trace>
  <inkml:trace contextRef="#ctx0" brushRef="#br0" timeOffset="79833.53">26408 7663 257 0,'-4'-11'351'0,"3"-1"-5"0,-3 1 11 0,6 3 18 16,0-2 5-16,2 6 17 0,0-1 6 0,2 0-1 15,4 0-15-15,4 1-22 0,4-3-23 0,9 1-28 16,4-2-33-16,5-1-35 0,3 3-12 0,12-6-29 15,-1 1-19-15,5 0-17 0,-4-3-17 0,-1-1-24 16,-1 3-15-16,-11 0-10 0,-2-1-10 0,-3 0-14 16,1-2-13-16,-3-1 4 0,-8 1-13 0,3-3-11 15,-7 0 4-15,-5 1-9 0,-3-5 3 0,-5 3-6 16,-1-7 4-16,-9-1 7 0,3 2 19 0,-6 0 2 16,1 7 20-16,-1 3 6 0,-1 0-10 0,0 5 3 15,-4 4-10-15,2 3-9 0,1 3 2 0,0 6 2 16,-5 6 1-16,5 5 2 0,-2 9-13 0,-1 3-51 15,8 2-13-15,-3-1 0 0,5 3 0 0,0 1 0 16,-1 1 0-16,8-2 0 0,-1-1 0 0,1-1 0 16,3-3 0-16,6 2 0 0,-1-1 0 0,-2-2 0 15,7-5 0-15,-4-8 0 0,3-2 0 0,1-3 0 16,-1-1 0-16,-1-3 0 0,2-3 0 0,0-3 0 0,-5-1 0 16,4-5 0-16,1 0 0 0,-4-5 0 15,3 0 0-15,-4-2 0 0,-3-3 0 0,8-3 0 0,-4-2 0 16,0-3 0-16,-5 8 0 0,0 0 0 15,0 3 0-15,-3 4 0 0,-2 3 0 0,1-1 0 0,-1 3 0 16,-3 3 0-16,-1 2 0 0,0 0 0 0,0 0 0 16,0 15 0-16,-2-5 0 0,-1 2 0 0,2 0 0 15,0 3 0-15,2 2 0 0,2 0 0 0,-3 3 0 16,3-4 0-16,5 1 0 0,-2-6 0 0,1-1 0 16,2-1 0-16,2-1 0 0,-1-2 0 0,3-3 0 15,0-3 0-15,-3 1 0 0,-1-4 0 0,4-2 0 16,-8-4 0-16,3 0 0 0,-4 0 0 0,-1-4 0 15,-5 2 0-15,-2-6 0 0,0-1 0 0,-5 1 0 16,-1-8 0-16,-8 2 0 0,0 1 0 0,4-2 0 16,-4 2 0-16,7 8 0 0,-3 0 0 0,2 1 0 15,3 7 0-15,3-4 0 0,1 6 0 0,0 0 0 16,3 4 0-16,2 0 0 0,0 0 0 0,0 0 0 16,22 4 0-16,-9-1 0 0,9 3 0 0,6-1 0 0,1 0 0 15,3 1 0-15,-1-2 0 0,-1 0 0 16,1 0 0-16,-2 0 0 0,2 1 0 0,-10-2 0 15,-1 0 0-15,-1 1 0 0,-6-1 0 0,1 0 0 16,-4 1 0-16,-2 1 0 0,1 0 0 0,-4-1 0 0,0 1 0 16,-2 1 0-16,1 0 0 0,-3 1 0 0,1 0 0 15,-2 0 0-15,2 1 0 0,-1-1 0 0,0 0 0 16,2 0 0-16,-1-3 0 0,2 2 0 0,0 2 0 16,1-3 0-16,0 2 0 0,3-4 0 0,3-2 0 15,1 1 0-15,3-3 0 0,-3-4 0 0,-1 0 0 16,7-2 0-16,-8-1 0 0,7-3 0 0,-3-2 0 15,0 1 0-15,0-2 0 0,-1 1 0 0,-4 5 0 16,0-2 0-16,-3 2 0 0,0 1 0 0,0 2 0 16,-4 1 0-16,1 4 0 0,-3 0 0 0,4 7 0 15,-3 0 0-15,-2 3 0 0,1 3 0 0,0 5 0 16,1-3 0-16,2 2 0 0,0 1 0 0,4 0 0 16,2 7 0-16,0-7 0 0,3-2 0 0,-1 0 0 15,4-6 0-15,0 2 0 0,2-5 0 0,1-2 0 16,-2-2 0-16,2-1 0 0,1-4 0 0,-1-1 0 15,-1-4 0-15,-2-3 0 0,1 0 0 0,-4-3 0 16,2-1 0-16,-6-2 0 0,1-1 0 0,-1-3 0 16,-2-5 0-16,-3 0 0 0,-5-3 0 0,1 1 0 0,-5 1 0 15,-2-2 0-15,-1 3 0 0,-1 7 0 0,-2 2 0 16,-2 1 0-16,-1 5 0 0,-2 1 0 16,-2 6 0-16,3-2-223 0,-6 5-305 0,-6 1-127 15,-3 3-477-15,9-1-1224 0,4 1 542 0</inkml:trace>
  <inkml:trace contextRef="#ctx0" brushRef="#br0" timeOffset="80883.98">29037 7178 4765 0,'13'-14'21'0,"-2"-1"-42"0,1 0 48 16,-6 0 23-16,6 1-24 0,-7 2-6 0,0-3 42 0,-1 5 31 16,-3 0 39-16,-1 4 38 0,-1-3 40 0,-1 5 26 15,1-1 12-15,1 5-13 0,-6-2 5 0,6 2-6 16,-10 7-11-16,3 4-10 0,-2 4-17 16,0 9-11-16,-1 1-17 0,5 4-14 0,0 2-18 0,2-1-8 15,-2 4-88-15,3-2-40 0,4 0 0 0,-2-1 0 16,0 1 0-16,1-4 0 0,3 2 0 0,-4-3 0 15,4-7 0-15,-4-4 0 0,5 2 0 0,-1-4 0 16,-4-5 0-16,3 2 0 0,-2-5 0 0,0 0 0 16,3-2 0-16,-3-2 0 0,-1-2 0 0,0 0 0 15,8-11 0-15,-4 3 0 0,1-3 0 0,3-2 0 16,2-4 0-16,1-6 0 0,3 2 0 0,2-2 0 16,2 1 0-16,-3 2 0 0,-1 4 0 0,1 4 0 15,-1 4 0-15,-3-1 0 0,0 6 0 0,1 0 0 16,-1 5 0-16,2 2 0 0,-2 3 0 0,1 0 0 15,1 8 0-15,-6 0 0 0,1 1 0 0,-3 0 0 16,-1 2 0-16,0 0 0 0,-4 1 0 0,-5-1 0 16,0-1 0-16,-2 0 0 0,-3 1 0 0,-4 4 0 0,0-1 0 15,-3-7 0-15,1-1 0 0,-4-4 0 0,1 1 0 16,1-1 0-16,-2-6 0 0,1 3 0 16,1-4 0-16,3 0 0 0,3-5 0 0,-1 2 0 15,2-2 0-15,3 2 0 0,2-4 0 0,-2-2 0 0,3 4 0 16,0-3 0-16,2 1 0 0,3 0 0 0,3 1 0 15,-2 1 0-15,4 2 0 0,0-2 0 16,3 2 0-16,1 1 0 0,4-1 0 0,-1-1 0 0,6 1 0 16,0 0 0-16,3-1 0 0,7-1 0 0,1 1 0 15,-1 1 0-15,3-1 0 0,-2-5 0 0,2 3 0 16,-4-5 0-16,2-1 0 0,-2 2 0 0,0-2 0 16,-7 3 0-16,-3-1 0 0,-2 2 0 0,1-5 0 15,-5 5 0-15,-1-4 0 0,3 1 0 0,-4-1 0 16,-1 1 0-16,-2-2 0 0,2-3 0 0,-2-2 0 0,-2 5 0 15,-1-2 0-15,-2 1 0 0,-1 1 0 16,0 4 0-16,-3 1 0 0,-1 3 0 0,1 2 0 16,3 1 0-16,-16 10 0 0,9-3 0 0,-5 7 0 15,3 2 0-15,3 1 0 0,-2 7 0 0,6 1 0 0,0-7 0 16,4 1 0-16,4 0 0 0,3 6 0 16,0-7 0-16,4-3 0 0,1-3 0 0,4 0 0 15,5 1 0-15,-3-5 0 0,-1-4 0 0,4-1 0 0,5-5 0 16,-7 1 0-16,1-5 0 0,-2-2 0 0,-3-3 0 15,-1-1 0-15,7-7 0 0,-9 3 0 0,-1-7 0 16,4-2 0-16,-4 0 0 0,-1-4 0 16,-3 0 0-16,4-3 0 0,2-1 0 0,-2-14 0 0,1 4 0 15,-5 8 0-15,0 1 0 0,-1 8 0 0,-5 5 0 16,0 6 0-16,1 4 0 0,-1 5 0 0,-2-2 0 16,0 7 0-16,-1 1 0 0,0 0 0 0,0 20 0 15,0 1 0-15,-1 7 0 0,1 4 0 0,0-1 0 16,-1 4 0-16,2 0 0 0,-1 1 0 0,1-1 0 15,2-3 0-15,-2-2 0 0,-1-1 0 0,0-5 0 16,0-5 0-16,0-2 0 0,1-4 0 0,-1-3 0 16,2 0 0-16,-1-5 0 0,-1 1 0 0,0-4 0 15,0-2 0-15,0 0 0 0,0 0 0 0,4-13 0 16,-3 4 0-16,4-6 0 0,-4 1 0 0,4-5 0 16,-2-6 0-16,3 0 0 0,3-3 0 0,-2 0 0 0,2 0 0 15,3-4 0-15,2 5 0 0,-1 0 0 16,2 2 0-16,2 2 0 0,2 4 0 0,3 1 0 15,-5 6 0-15,0 5 0 0,2 1 0 0,1 1-256 16,-1 4-264-16,0 1-76 0,0 1-541 0,-1-2-1231 16,1 1 544-16</inkml:trace>
  <inkml:trace contextRef="#ctx0" brushRef="#br0" timeOffset="81216.73">30366 6813 281 0,'0'-18'486'0,"0"7"2"0,0-2-10 0,0 3-7 16,3 3-17-16,-2 3-29 0,0 3-17 0,-1 1-13 16,0 0-22-16,7 9-34 0,-1-2-28 0,-2 4-26 0,1-1-33 15,0 7-25-15,0-1-24 0,-1 3-20 16,0 0-13-16,3 7-17 0,0-3-14 0,-5-4-20 16,2-2-20-16,-1-3-24 0,0-1-6 0,-1-2-19 15,1-2-11-15,3 0-3 0,-2-2-3 0,-2-1-2 0,5 0 1 16,-2-2 3-16,1-2-9 0,4-2 11 0,-10 0-3 15,17-6 1-15,-6-1 10 0,6-1 1 0,-3-5 2 16,0 1 18-16,0-3 4 0,4 0 14 16,-5 0 9-16,0 4 6 0,-4 4 5 0,-2 3-9 0,1 1-10 15,-3 2-14-15,-5 1-57 0,11 7-14 0,-6-1 0 16,1 4 0-16,-1 5 0 0,-1 1 0 0,-2 1 0 16,6 1 0-16,0 7-74 0,-3 0-204 15,0-5-108-15,-1 8-132 0,2-9-161 0,-6 7-364 0,3 0-1130 16,-4-8 501-16</inkml:trace>
  <inkml:trace contextRef="#ctx0" brushRef="#br0" timeOffset="83466.28">24886 8710 208 0,'9'-15'370'16,"1"5"12"-16,3-4 16 0,-4 0 6 0,4 1-7 15,-2-2-11-15,-2 1-19 0,0-2-10 0,-2 6-10 16,-5-1-6-16,1 1-9 0,-3 3-14 0,-3 1-9 16,-2 0-5-16,-4 1-23 0,-2 1-7 0,-9 3-10 15,0 2-4-15,-9 8-6 0,0 0-17 0,0 4-11 16,0 1-16-16,1 2-16 0,2 4-10 0,4 0-14 15,3 0-18-15,5 1-14 0,1-3-12 0,6 2-125 16,7-1-1-16,2 6 0 0,7 1 0 0,1-1 0 16,4-1 0-16,4 4 0 0,4-5 0 0,1 0 0 15,4-2 0-15,-2 2 0 0,2 0 0 0,1 0 0 16,-1-3 0-16,-5-1 0 0,-2 0 0 0,-4-4 0 16,-2 1 0-16,-5-2 0 0,-4-3 0 0,0 2 0 0,-3-6 0 15,-4 4 0-15,-2-6 0 0,-1 0 0 16,-5 2 0-16,-3-3 0 0,-4-2 0 0,-2 0 0 15,-3-1 0-15,3-2 0 0,-2 0 0 0,1-2 0 0,1 1 0 16,6 0 0-16,-3-5 0 0,4 3 0 0,5 3 0 16,0-3 0-16,2 2 0 0,1-2 0 0,4-1 0 15,0 5 0-15,7-5 0 0,-1 3 0 0,7 1 0 16,2-9-201-16,4 5-47 0,-1-2-2 0,9 0 6 16,1-2 17-16,0 1 16 0,-1 1 17 0,0-1 26 15,0 2 18-15,-9-3 20 0,2 2 22 0,-2 0 28 16,-3-1 21-16,-1 5 40 0,-5-2 36 0,-1 3 36 15,-3 1 35-15,-1-2 29 0,2 1 14 0,-2-1 11 16,-4 3 4-16,0 0 5 0,0 0 8 0,0 0 2 16,-5 11 2-16,0-4-3 0,-1 3-9 0,3-1-11 15,-1 2-13-15,0 0-13 0,3 0-11 0,-2 0-10 16,6 1-20-16,0 0-73 0,0-2 0 0,5-2 0 0,2 3 0 16,-1-5 0-16,3-1 0 0,2-1 0 0,-1-1 0 15,1-1 0-15,-1-4 0 0,-1-2 0 16,1-2 0-16,-3 1 0 0,-1-3 0 0,-1 1 0 15,-3-6 0-15,-4 4 0 0,-1-4 0 0,-4-3 0 0,-3 0 0 16,-3 0 0-16,-1-1 0 0,-6-7 0 0,0 3 0 16,4 6 0-16,-5-7 0 0,7 11 0 0,0 1 0 15,5 2 0-15,0-1 0 0,-1 3 0 0,6 3 0 16,1-3 0-16,0 3 0 0,8 0 0 0,2 1 0 16,3 1 0-16,3-1 0 0,6 4 0 0,0-2 0 0,6 3 0 15,-1 2 0-15,1 0 0 0,-1 2 0 16,-7 0 0-16,-1 1 0 0,-1 2 0 0,-1 3 0 15,-1 1 0-15,-3 0 0 0,-1-1 0 0,-5 3 0 16,0 0 0-16,-2 0 0 0,-1-1 0 0,-3-1 0 0,-1 3 0 16,0-1 0-16,1-6 0 0,2 0 0 15,-1 1 0-15,1-3 0 0,1 2 0 0,2-4 0 16,3 1 0-16,1-2 0 0,2-1 0 0,1-1 0 0,7-2 0 16,-1-2 0-16,-1-1 0 0,1-1 0 0,3-1 0 15,-4-4 0-15,1 0 0 0,-1-3 0 16,-1 3 0-16,0-7 0 0,1-3 0 0,-4 3 0 0,-1-7 0 15,-4 8 0-15,1-1 0 0,-2 6 0 0,-3-1 0 16,-1 3 0-16,-3 1 0 0,2 2 0 0,-3 1 0 16,0 3 0-16,0 0 0 0,0 0 0 0,0 0 0 15,-10 15 0-15,4-5 0 0,5 1 0 0,-3 4 0 16,-1-1 0-16,5 3 0 0,4-3 0 0,-4-2 0 16,3 3 0-16,3-1 0 0,-1-1 0 0,3-2 0 15,-2-3 0-15,7-2 0 0,-3-2 0 0,3 0 0 16,-3-3 0-16,3-1 0 0,1 0 0 0,-1-3 0 15,3-2 0-15,0-3 0 0,0-2 0 0,-1-1 0 0,2 1 0 16,0-4 0-16,2-4 0 0,0-1 0 16,-1 0 0-16,4 1 0 0,-2 0 0 0,1 1 0 15,-6 6 0-15,1 1 0 0,1 2 0 0,-4 2 0 0,4 3 0 16,-4 4 0-16,-1 1 0 0,1 4 0 0,-3 2 0 16,4 1 0-16,-7 2 0 0,2 3 0 0,-2 1 0 15,-3-3 0-15,0 6 0 0,-3-3 0 0,2 3 0 16,-2 0 0-16,-1-4 0 0,0-5 0 15,3 4 0-15,-2-3 0 0,0 0 0 0,1-6 0 0,-2 1 0 16,2 0 0-16,-1-4 0 0,-1-1 0 0,9 0 0 16,-9 0 0-16,11-5 0 0,-6-1 0 0,5-1 0 15,4-4 0-15,-1 1 0 0,3-5 0 0,2-5 0 16,0-2 0-16,2-2 0 0,2 0 0 0,1 0 0 16,2 4 0-16,-3-1 0 0,0 1 0 0,3 3 0 15,-1 4 0-15,-4 5 0 0,-4 2 0 0,1-1 0 16,0 2 0-16,1 2 0 0,-8 2 0 0,4 0 0 0,-2-1 0 15,-3 2 0-15,0-1 0 0,-2 2 0 16,0-1 0-16,-7 0 0 0,10-1 0 0,-10 1 0 16,8-1 0-16,-8 1 0 0,2-2 0 0,-2 2 0 0,0 0 0 15,0 0 0-15,0 0 0 0,-14-4 0 0,14 4 0 16,-14-1 0-16,3 2 0 0,-1 2 0 0,-1-1 0 16,-1 1 0-16,-1 6 0 0,-3-1 0 0,3 2 0 15,-1 3 0-15,3 0 0 0,1 2 0 0,2-1 0 16,2 3 0-16,4 0 0 0,-1 1 0 0,6-2 0 15,4 1 0-15,2-1 0 0,2-1 0 0,2-4 0 16,5 3 0-16,1-2 0 0,9-2 0 0,1-1 0 16,2-4 0-16,1-3 0 0,0-3 0 0,2 0 0 15,-4-3 0-15,0-6 0 0,2 6 0 0,-5-9 0 0,-5 6 0 16,-1-2 0-16,0-2 0 0,-2-1 0 0,-1-2 0 16,2-5 0-16,-5 4 0 0,-2-2 0 15,3-7 0-15,-5-1 0 0,-1-1 0 0,-4 7 0 0,1 1 0 16,-4 1 0-16,-1 3 0 0,-4 4 0 0,3 3 0 15,-4 3 0-15,-3 1 0 0,3 3 0 0,-5 4 0 16,2 4 0-16,-1 1 0 0,-3 5 0 0,3 1 0 16,4 1 0-16,-2 2 0 0,6 0 0 0,1 1 0 15,2 2 0-15,4-3 0 0,5 6 0 0,2-7 0 16,6 2 0-16,-4-7 0 0,11 2 0 0,-2-3 0 16,3 0 0-16,-4-8 0 0,-1 0 0 0,6-3-457 15,-8 0-87-15,7-1-107 0,-4-4-440 0,-4 1-1179 16,-1-4 521-16</inkml:trace>
  <inkml:trace contextRef="#ctx0" brushRef="#br0" timeOffset="84750.13">27769 8873 168 0,'0'0'428'0,"12"-6"13"0,-7 1 10 0,4-1 24 0,0-1 17 0,1 1-8 0,6-2-18 16,0-2-10-16,0 0-25 0,3 1-21 0,5-3-33 15,-3 3-31-15,-4 3-19 0,2 0-11 0,-6 4-26 16,6-1-18-16,-7 3-16 0,2 2-7 0,-1 3-18 16,-1 1-16-16,1 7-17 0,-3-1-20 0,-1 6-16 15,-2 0-90-15,0 7-72 0,-3 0 0 0,1 1 0 16,-5 3 0-16,0-4 0 0,0 3 0 0,3-3 0 15,-3-6 0-15,2 1 0 0,0-2 0 0,-1-6 0 16,1 6 0-16,2-8 0 0,-2 3 0 0,3-4 0 0,-1-3 0 16,3-3 0-16,-1-3 0 0,2 0 0 0,0-4 0 15,1-1 0-15,5-6 0 0,-4-2 0 0,3 0 0 16,-3-4 0-16,2 1 0 0,4-9 0 0,-4 2 0 16,2 0 0-16,-1 0 0 0,-1-4 0 0,-3 9 0 15,0 1 0-15,0 3 0 0,-4 3 0 0,2 3 0 16,-3 2 0-16,-1 3 0 0,-3 3 0 0,0 0 0 15,8 12 0-15,-3-3 0 0,-2 5 0 0,-1 2 0 16,-2 2 0-16,4 1 0 0,-3 0 0 0,5 1 0 16,-3-2 0-16,5 5 0 0,1-6 0 0,-3-3 0 15,3-1 0-15,4 0 0 0,-3-6 0 0,-1 0 0 16,3-4 0-16,-1-1 0 0,1-1 0 0,-1-1 0 16,-1-2 0-16,1-3 0 0,0-2 0 0,-1-1 0 15,-1-1 0-15,5-3 0 0,-1-2 0 0,-3 2 0 16,1-4 0-16,4-7 0 0,-5 8 0 0,0-1 0 0,2-1 0 15,-2 4 0-15,-2 4 0 0,-2-1 0 16,-2 5 0-16,4 1 0 0,-5 4 0 0,1-2 0 0,-4 2 0 16,7 7 0-16,-6 0 0 0,2 3 0 0,-1-2 0 15,0 3 0-15,-1 3 0 0,0-5 0 0,2 3 0 16,2-1 0-16,-2 1 0 0,3-1 0 0,-1-3 0 16,-1-1 0-16,1-2 0 0,0 0 0 0,1-3 0 15,-1 1 0-15,2-3 0 0,-2 1 0 0,-5-1 0 16,12-5 0-16,-8-1 0 0,0-1 0 0,-2 2 0 15,1-6 0-15,-6 1 0 0,1 0 0 0,-2-2 0 16,-1-4 0-16,-4 0 0 0,4-1 0 0,-4-1 0 16,3 0 0-16,-3 0 0 0,4 1 0 0,2 1 0 15,2 3 0-15,1 2 0 0,0 0 0 0,4 0 0 16,2 4 0-16,4-1 0 0,6 3 0 0,2 3 0 16,3-2 0-16,1 2 0 0,10 3 0 0,0 3 0 0,0-2 0 15,0-1 0-15,1 3 0 0,-6-3 0 0,1 5 0 16,-6-2 0-16,-2-1 0 0,1 1 0 0,-5 1 0 15,-3-2 0-15,1 2 0 0,-4-2 0 16,-1 1 0-16,-2 0 0 0,-3 1 0 0,-3 1 0 0,-1 0 0 16,-4-1 0-16,-1 5 0 0,-4 3 0 0,-3 0 0 15,0 2 0-15,-2 0 0 0,-7 5 0 0,7 0 0 16,0-4 0-16,1 0 0 0,-1 0 0 0,7-1 0 16,0-1 0-16,3-2 0 0,0 2 0 0,3-3 0 15,2 1 0-15,3-5 0 0,1 3 0 0,3-5 0 16,4-2 0-16,-1 3 0 0,3-4 0 0,0-3 0 15,5-4 0-15,-1 1 0 0,-1-2 0 0,-2-5 0 16,1 0 0-16,-2-3 0 0,-2-4 0 0,-1 1 0 16,0-8 0-16,-1-5 0 0,-1 0 0 0,-4-1 0 15,3-5 0-15,-3-11 0 0,5-1 0 0,-3-1 0 16,2-4 0-16,1 4 0 0,-4-3 0 0,-2 17 0 16,1 2 0-16,-2 3 0 0,1 3 0 0,-3 12 0 0,-1 3 0 15,3 6 0-15,-6 4 0 0,3 2 0 0,0 0 0 16,-13 23 0-16,7 2 0 0,-2 4 0 15,-1 3 0-15,3 13 0 0,-2 1 0 0,4 0 0 0,4-11 0 16,0 12 0-16,0-11 0 0,0-1 0 0,8 0 0 16,-3-3 0-16,4-2 0 0,4 2 0 0,0-8 0 15,2-1 0-15,3-2 0 0,-3-8 0 0,1-2 0 16,1-1 0-16,1-5 0 0,5 1 0 0,-5-6 0 16,4-2 0-16,-3-2 0 0,0 0 0 0,-2-4 0 15,1-2 0-15,-3-2 0 0,3-6 0 0,-1-1 0 16,-1-2-6-16,-3-4-4 0,-2 2 3 0,0-4 18 15,0 2-1-15,-2 0-8 0,-4 1-2 0,-1 9 0 16,-3 2 0-16,-1 2 0 0,0 4 0 0,-1 1 0 16,-3 2 0-16,4 4 0 0,-9 4 0 0,-1 3 0 15,0 2 0-15,1 6 0 0,-1 0 0 0,3 4 0 16,-2 5 0-16,4 1 0 0,4-6 0 0,2 1 0 16,0 4 0-16,5 1 0 0,1-7 0 0,1 0 0 0,3-2 0 15,7 2 0-15,4-1 0 0,2-4 0 16,3-2-1-16,0-4-218 0,1-1-46 0,-6-5-56 15,7-2-50-15,-1-3-59 0,1 1-71 0,-3-5-106 16,0-3-306-16,-2-4-989 0,1-1 438 0</inkml:trace>
  <inkml:trace contextRef="#ctx0" brushRef="#br0" timeOffset="84983.55">30509 8617 483 0,'1'-6'523'16,"-1"1"-24"-16,0 0-15 0,0 1-6 0,-1 0-17 15,1 4-17-15,0 0-4 0,-9 0-9 0,9 0-2 16,-5 11-18-16,0 0-26 0,3 6-23 0,0 1-34 16,-2 9-27-16,2 2-26 0,1 0-21 0,-1 1-23 15,2 0-22-15,0-4-23 0,0 6-13 0,0-5-22 16,2-1-30-16,-1 1-35 0,1-8-40 0,0 1-46 16,0-2 0-16,1-1-63 0,-1-5-49 0,-2 1-59 15,2-4-61-15,0-3-63 0,1-1-57 0,-1 0-65 16,-2-5-73-16,7 3-64 0,-7-3-364 0,0 0-994 15,11-8 440-15</inkml:trace>
  <inkml:trace contextRef="#ctx0" brushRef="#br0" timeOffset="85399.32">30766 8540 3001 0,'-2'-26'241'0,"0"8"-35"0,-3-1-8 0,0 1-1 16,-4 0 12-16,0 3 12 0,-2 2 1 0,-5 5 2 15,-3-2 3-15,0 3 27 0,-9 2-12 0,0 1 6 16,-3 6-17-16,3 4-10 0,-4 0-14 0,-1 5-17 16,2 4 0-16,-5 2-12 0,3 3-6 0,1 1-10 15,-6 10-9-15,7-7-18 0,7 4-11 0,-3-2-12 16,-4 12-2-16,5 3-20 0,8-9-2 0,2 1-12 16,1-2-14-16,3 4-62 0,-2 9 0 0,9-11 0 15,4 3 0-15,2-3 0 0,6 0 0 0,3-2 0 0,0 1 0 16,7-3 0-16,-2-3 0 0,6 0-46 15,1 1-64-15,2-6 15 0,1-2-21 0,1-3-1 16,-1-1-4-16,6-3 6 0,-2-2 4 0,2-4 13 16,1-1 5-16,-1-4 12 0,-1-1 9 0,2 0 12 0,1-4 14 15,-2-3 16-15,1-2 11 0,1-4 12 0,-2-1 12 16,0-2 10-16,1-3 7 0,12-12 8 16,-5 0 7-16,-2-2 2 0,-1-1 4 0,-1-3 2 15,2-4 1-15,-2-3 3 0,-3 0 28 0,-3-2 2 0,-7 1 7 16,0 1-3-16,-11 12 1 0,-3 0-2 0,-8 2-10 15,-4 3-18-15,-11 1 1 0,-6 5-9 16,-4 3-22-16,-9 3-31 0,-4 5-42 0,-19 3-80 16,0 1-106-16,2 5-147 0,-5 5-197 0</inkml:trace>
  <inkml:trace contextRef="#ctx0" brushRef="#br0" timeOffset="86516.6">24645 9996 213 0,'-8'-14'452'0,"7"2"18"0,-5 1 2 15,3-1 11-15,0 6-8 0,-1-1-25 0,2 0-40 16,-1 3-37-16,3 4-24 0,0 0-19 0,-10 16-13 16,3 3-15-16,-1 9-20 0,0 0-16 0,-1 17-23 15,0 3-15-15,1-1-33 0,3 2-18 0,3 0-15 16,0-3-14-16,2-10-19 0,3 10-9 0,0-11-15 0,0 1-18 15,7-3-23-15,-3-1-7 0,2-2-17 16,4-1-9-16,-1-6-8 0,4 0-1 0,0-4-16 16,-3-6 11-16,5-1-9 0,0-5 4 0,-3-2 0 15,-1-3-2-15,-1-2-1 0,4-2 1 0,-2-3-4 0,-2 1 0 16,1-9 3-16,0 2-2 0,-3-3 5 16,0-2 7-16,0-1 13 0,-4-1 27 0,2-6-9 0,-6-4 9 15,5 3-2-15,-5 7 2 0,4 2 1 0,-3 1 7 16,-3 4 0-16,1 2-4 0,-2 4-63 0,2 1 0 15,-2 4 0-15,0 0 0 0,0 0 0 0,-5 20 0 16,2-8 0-16,2 4 0 0,1 2 0 0,1 1 0 16,2 0 0-16,2 8 0 0,3-10 0 0,-2 1 0 15,8 6 0-15,-2-8 0 0,2-2 0 0,1-1 0 16,3 0 0-16,-1-4 0 0,1 1 0 0,-2-3 0 16,1-2 0-16,-4 0 0 0,-2-9 0 0,-1 2 0 15,-2-1 0-15,-2-1 0 0,-2-1 0 0,-4-6 0 0,-7-1 0 16,-2-2 0-16,-6-7 0 0,-5 1 0 15,-1-3 0-15,-1-2 0 0,-4 0 0 0,-3 2 0 16,-11-8-202-16,3-3-134 0,5 13-113 0,-10-8-122 0,2 2-535 16,-6 2-1198-16,14 7 530 0</inkml:trace>
  <inkml:trace contextRef="#ctx0" brushRef="#br0" timeOffset="86683.65">24329 10247 337 0,'-5'-5'491'0,"5"5"-3"0,0 0 12 0,13-7-8 0,-2 4-16 16,2-2-32-16,7 2-49 0,1 0-34 0,6-3-40 15,7 3-53-15,4-1-68 0,15 0-97 0,-14 1-114 16,15 0-120-16,-3 1-147 0,4-2-465 0,-2-3-805 16,0 4 357-16</inkml:trace>
  <inkml:trace contextRef="#ctx0" brushRef="#br0" timeOffset="87884.65">25713 10175 3803 0,'8'-9'318'0,"-1"-2"-148"0,2 1 24 16,0-4 27-16,0 3 25 0,-4 3 12 15,2 0 6-15,-4 3 9 0,1-2-3 0,0 2 0 0,-4 0-9 16,1 1-22-16,-1 4-27 0,0 0-17 15,0 0-21-15,0 0-8 0,-19 14-23 0,6-2-5 0,4 5-6 16,-2 7-17-16,3 3-6 0,1 1-89 0,3 3-20 16,2 1 0-16,4 3 0 0,2-4 0 0,3 2 0 15,7 1 0-15,-1-1 0 0,10 10 0 0,-6-12 0 16,2-2 0-16,1 0 0 0,-3-1 0 0,0-2 0 16,-1-1 0-16,-8-7 0 0,-1 0 0 0,-3-2 0 15,-5-4 0-15,-2-3 0 0,-5 2 0 0,-3-5 0 0,-8 2 0 16,-1-5 0-16,-10-3 0 0,1 2 0 0,-2-6 0 15,3-3 0-15,7 3 0 0,4-6 0 16,-1 2 0-16,4-3 0 0,3-1 0 0,4 0 0 0,4 1 0 16,6-4 0-16,5-4 0 0,6-3 0 0,5 2 0 15,8 3 0-15,0-2 0 0,2 2 0 16,3 3 0-16,0 2 0 0,1 1 0 0,-2 4 0 0,0 0 0 16,-3 2 0-16,1 1 0 0,-9 4 0 0,-2-1 0 15,3 1 0-15,-8 1 0 0,1 3 0 0,-3 0 0 16,-1 0 0-16,1 3 0 0,-4 2 0 0,0 2 0 15,0 0 0-15,-2 6 0 0,1-2 0 0,-1 3 0 16,-1-1 0-16,-1-1 0 0,4 0 0 0,-5 1 0 16,5 1 0-16,0-2 0 0,-3-4 0 0,1-2 0 15,2 3 0-15,-2-8 0 0,1 5 0 0,3-6 0 16,-5 0 0-16,6 1 0 0,-3-4 0 0,3-2 0 16,-3 0 0-16,5-6 0 0,-2 2 0 0,3-3 0 15,-3 1 0-15,3-8 0 0,0 5 0 0,0-4 0 0,0 2 0 16,-1 2 0-16,-3 2 0 0,0 1 0 0,-3 2 0 15,-1 1 0-15,1 0 0 0,-3 0 0 16,1 3 0-16,-4 1 0 0,0 0 0 0,0 0 0 0,10 3 0 16,-8 2 0-16,0 0 0 0,-2-1 0 0,4-1 0 15,-4 3 0-15,1 1 0 0,3-2 0 0,-4 0 0 16,2 1 0-16,0-1 0 0,2-1 0 0,-3-1 0 16,4 0 0-16,-1-1 0 0,1-1 0 0,-5-1 0 15,9 0 0-15,-9 0 0 0,14-4 0 0,-5 3 0 16,0-2 0-16,0 0 0 0,0-1 0 0,-4 0 0 15,7 1 0-15,-2 2 0 0,-4-1 0 0,5-1 0 16,-5 3 0-16,1-1 0 0,-7 1 0 0,13 4 0 16,-7-2 0-16,1 0 0 0,-3 4 0 0,0-4 0 15,0 2 0-15,-1 1 0 0,1-1 0 0,0 1 0 16,1 0 0-16,1-3 0 0,2 3 0 0,-1-3 0 16,5 0 0-16,1 0 0 0,5-4 0 0,-5-1 0 0,5-3 0 15,-5 3 0-15,2-4-6 0,0-2-22 16,-1 0 2-16,2-3 4 0,-5-2 8 0,2-2 15 15,-2 2-16-15,0-3-3 0,1-1 22 0,-3-7 10 0,0 0 2 16,1 1 1-16,-1-4 11 0,-1 1 7 0,-3-1-21 16,4 1-14-16,-4-4 0 0,4 1 0 0,-1 6 0 15,-3 5 0-15,-4 7 0 0,3 1 0 0,0 2 0 16,-3 2 0-16,1 4 0 0,-2 3 0 0,0 0 0 16,1 14 0-16,-4 0 0 0,3 5 0 0,-1 7 0 15,-3 3 0-15,0 2 0 0,-1 2 0 0,3 1 0 16,-2-2 0-16,1 0 0 0,2 0 0 0,0-2 0 15,1-4 0-15,0 6 0 0,2-2 0 0,2-4 0 16,5-6 0-16,-4-3 0 0,3-3 0 0,-2-3 0 0,4-3 0 16,-1 0 0-16,3-3 0 0,2-3 0 15,-3-2 0-15,2-2 0 0,5-1 0 0,-1-3 0 16,-1-3 0-16,2-3 0 0,1-4 0 0,2-5 0 16,-3 1 0-16,-3-2 0 0,3 3 0 0,-1-6 0 15,-2 1 0-15,-2 1 0 0,2 0 0 0,-6 9 0 16,-3-2 0-16,-2 5 0 0,-1 3 0 0,-2 2 0 15,-2 2 0-15,1 4 0 0,-10-2 0 0,0 4 0 0,-2 2 0 16,-2 5 0-16,-1 0 0 0,0 3 0 0,0 0 0 16,1 2 0-16,1 1 0 0,3 1 0 0,-2-4 0 15,7 3 0-15,0 1 0 0,1-1 0 0,7 2 0 16,3-1 0-16,-2 0 0 0,9-1 0 0,0-1 0 16,2-2 0-16,12 4 0 0,-3-4 0 0,-3-5 0 15,7 5 0-15,1-5 0 0,-1 4 0 0,-6-6 0 16,-2 0 0-16,2-4 0 0,0 1 0 0,-3-2-80 15,-2 0-263-15,-2-1-35 0,-5-5-42 0,-1 1-40 16,-5-2-53-16,2-4-54 0,-12-1-338 0,2-2-981 16,-5-4 433-16</inkml:trace>
  <inkml:trace contextRef="#ctx0" brushRef="#br0" timeOffset="88050.29">26404 10231 5147 0,'-37'-4'270'0,"8"2"-106"16,8 3 19-16,4-2-30 0,1 2-47 0,6-1-28 0,0 1-18 16,3-1-35-16,1 0-48 0,6 0-70 0,-9 0-83 15,9 0-92-15,-5 1-105 0,5-1-503 0,0 0-948 16,0 0 419-16</inkml:trace>
  <inkml:trace contextRef="#ctx0" brushRef="#br0" timeOffset="89633.35">27889 10503 529 0,'-3'-3'565'0,"1"-4"-28"0,2 3-21 0,2-1-7 16,1-3-7-16,-1 3-41 0,5-4-26 0,2 0-35 0,5-1-23 15,-5 2-35-15,8-1-29 0,2 1-26 16,0 0-24-16,9 3-19 0,-8 0-24 0,8 2-22 15,-9 2-20-15,-1 4-8 0,0 0-22 0,-6 0-16 0,4 5-6 16,-5 1-16-16,-3 1-10 0,2 6-5 0,-5 2-14 16,0 1-2-16,-1 6-2 0,-4 0-18 0,-1 2-6 15,1-2 4-15,-3 2-29 0,3-8-28 0,-2-2 0 16,-1 2 0-16,2-2 0 0,1-6 0 0,-3 2 0 16,3-5 0-16,-1-1 0 0,1-2 0 0,0-2 0 15,0-3 0-15,1 4 0 0,-1-4 0 0,0 0 0 16,0 0 0-16,16-14 0 0,-10 3 0 0,-1 1 0 15,4-4 0-15,0-2 0 0,4-1 0 0,-3 2 0 16,2-1 0-16,4-8 0 0,0 3 0 0,0-3 0 16,1-2 0-16,-4 6 0 0,-2 4 0 0,3 3 0 15,-5 4 0-15,-4 0 0 0,0 3 0 0,0 4 0 16,0 1 0-16,2 2 0 0,-3 2 0 0,-2 4 0 0,1 0 0 16,1 4 0-16,-3 0 0 0,-1 1 0 0,1 5 0 15,3 1 0-15,-3-2 0 0,3 0 0 16,1 2-10-16,-1-5-87 0,1 1-5 0,-1-5-3 15,1 2 2-15,1-1 10 0,1-2 5 0,2-2 10 0,-3-3 5 16,3-2 10-16,-1-1 7 0,2-1 11 0,2-2 10 16,-1 0 14-16,-1-3 11 0,4 1 15 0,-3-2 6 15,5-5 17-15,-2 0 17 0,0 0 6 0,7-6 13 16,-6 3 8-16,-1 0 6 0,5-6 9 0,-7 8 10 16,1 1 8-16,-6 4 0 0,1 0 0 0,-3 4-16 15,-1-1-52-15,0 4-37 0,-4 1 0 0,0 0 0 16,6 7 0-16,-5-1 0 0,2 4 0 0,-3 1 0 15,-1 1 0-15,1 1 0 0,0 0 0 0,0-2 0 16,1 3 0-16,2 1 0 0,-1-4 0 0,5 1 0 0,-2-1 0 16,3-4 0-16,3 2 0 0,-1-3 0 15,-2-1 0-15,3-3 0 0,-2-1 0 0,1-1 0 16,-1-1 0-16,-5-3 0 0,1 0 0 0,-1-3 0 0,-1 2 0 16,-6-5 0-16,2-1-19 0,-3-1-36 0,-8-4 7 15,2 2 3-15,-4-7 7 0,-2-1 9 0,5 7-3 16,-10-6 5-16,1 3-3 0,0 0-11 0,7 6 2 15,-1 0 9-15,4 4 10 0,2 3-1 0,1 0 4 16,3 0 3-16,3 3 8 0,1 2-2 0,0 0-3 16,0 0 3-16,17 2 2 0,1 2 2 0,3-1-3 15,9 1 7-15,2 0 1 0,4 2-5 0,-4-3 3 16,6-1-12-16,-1 1 10 0,3 0 6 0,-1-2-9 16,-4-2 1-16,2-1 3 0,-5 4-7 0,-1-5 8 15,-9 0-4-15,-3 1 10 0,-1 0 11 0,-7-1 7 16,-2 0 20-16,1 1 12 0,-6-1 4 0,-3-1-1 15,1 2-1-15,-2 2 1 0,0 0-2 0,-10-4 0 16,10 4-1-16,-22 6-7 0,5 1-37 0,1 0-11 16,-5 1 0-16,-3 5 0 0,0 2 0 0,2-1 0 15,-1 2 0-15,1 1 0 0,8-3 0 0,0-2 0 16,1 4 0-16,3-1 0 0,0-1 0 0,5-3 0 0,2 0 0 16,2 0 0-16,1-1 0 0,2-3 0 0,5 0 0 15,-1 0 0-15,8-2 0 0,-3-2 0 0,8 0 0 16,-3-6 0-16,2-1 0 0,5-2 0 0,-5-2 0 15,8-3 0-15,-9 0 0 0,5-4 0 0,-1-2 0 16,-2-2 0-16,0-2 0 0,0-4 0 0,-5-3 0 16,-1-1 0-16,-3-2 0 0,-1-5 0 0,1-11 0 15,-3-1 0-15,-3 1 0 0,-3-1 0 0,-1 2 0 16,-1 15 0-16,-1 2 0 0,0 10 0 0,-2 2 0 16,0 3 0-16,0 1 0 0,-1 3 0 0,3 7 0 15,-5 4 0-15,7-1 0 0,-9 12 0 0,0 4 0 16,3 8 0-16,0 3 0 0,3 2 0 0,3 5 0 15,1 1 0-15,1 12 0 0,4-11 0 0,0-1 0 16,-1-1 0-16,4 1 0 0,4-2 0 0,1-1 0 0,-1 1 0 16,6-4 0-16,0-2 0 0,-1-2 0 15,1-4 0-15,1-3 0 0,3-1 0 0,-6-8 0 16,4-2 0-16,-1 0 0 0,3-3 0 0,4 0 0 16,-5-5 0-16,6-2 0 0,0-3 0 0,0-3 0 0,0-3 0 15,-1 0 0-15,1-6 0 0,-1 1 0 16,-5-3 0-16,0-1 0 0,-2-3 0 0,-3-2 0 15,-1 0 0-15,-3-1 0 0,-1 2 0 0,-5 8 0 0,-5 1 0 16,-2 4 0-16,-2 4 0 0,-2 2 0 0,-3 4 0 16,-3-1 0-16,-3 6 0 0,-6 3 0 0,2 3 0 15,-5 7 0-15,3 1 0 0,0 3 0 0,1 1 0 16,8-3 0-16,1 7 0 0,5-6 0 0,0 6 0 16,7-6 0-16,2 6 0 0,4-7 0 0,2 8 0 15,6-6 0-15,2-2 0 0,3-2 0 0,1-2 0 16,2-2 0-16,0-3-23 0,-1-6-369 0,-4 0-58 15,2-3-62-15,6-4-77 0,-10-1-449 0,4-2-1124 16,-3-2 498-16</inkml:trace>
  <inkml:trace contextRef="#ctx0" brushRef="#br0" timeOffset="89999.93">30664 10228 3882 0,'-10'-16'288'0,"-1"-2"-30"16,5 4-34-16,1 2-24 0,2 0 16 0,0-1-3 15,3 2-7-15,3 0-27 0,4 0-17 0,6 0-1 0,3-2-12 16,13-1-14-16,7 3-11 0,0 0-17 16,15 1 3-16,3-4-26 0,2 9-6 0,-3-1-10 15,0 3-11-15,-16 2-2 0,-1 2-11 0,-3 1-4 16,-6 2-2-16,-8 0-4 0,-6-1-6 0,0 1-5 0,-4 2-5 15,-3 1 2-15,-6 0 17 0,0 3 6 0,-4 2 3 16,-1-1 18-16,-6 3 1 0,-1 2 14 0,-6 5 4 16,2 0 2-16,-3 0-1 0,3 2-8 15,-2 3 3-15,4 1-5 0,0 0-10 0,3 0-8 0,1 3-1 16,2-3-55-16,0 3 0 0,6-1 0 0,0 0 0 16,1-3 0-16,2 2 0 0,1-3 0 0,0-5 0 15,1 6-64-15,1-8-93 0,-3-1-60 16,0-5-59-16,3 0-64 0,-1-3-58 0,0 1-54 0,-1-3-64 15,-2-2-447-15,0 0-1041 0,0-5 461 0</inkml:trace>
  <inkml:trace contextRef="#ctx0" brushRef="#br0" timeOffset="90182.48">30829 10544 122 0,'-3'-2'440'15,"3"-5"-12"-15,3 2-15 0,1 1 11 0,2-3 3 16,5 2-17-16,2 0-23 0,6 0-21 0,11-3-29 15,0 3-7-15,5 0-36 0,-2 3-37 0,3 0-33 16,-3-1-44-16,2-1-39 0,-3 2-52 0,1-2-62 16,-6 1-72-16,2-3-68 0,-8 1-79 0,-5-1-76 15,2-3-81-15,-4-2-72 0,-1 0-231 0,1-3-705 16,1-8 311-16</inkml:trace>
  <inkml:trace contextRef="#ctx0" brushRef="#br0" timeOffset="90600.36">31599 9952 113 0,'-9'-25'368'16,"-4"4"3"-16,-6-3 12 0,-3 3 5 0,-7-1-4 16,-14-3 13-16,-2 1 7 0,-1 2-6 0,10 8-19 15,-15-4-20-15,-1 5-29 0,-6-2-24 0,1 7-20 16,-2 2-11-16,-5 8-12 0,-1 5-17 0,-1 2-3 16,-24 10-7-16,29 1-13 0,-21 13-10 0,24-8-9 15,4 6-12-15,4 5-4 0,-18 23-6 0,28-18-10 16,3 2-16-16,5 6-13 0,7 3-10 0,3 0-10 15,10 3-14-15,4 1-85 0,11 0-24 0,8-1 0 16,8-1 0-16,8-1 0 0,3-4 0 0,7-1 0 16,6-2 0-16,22 11 0 0,-24-20 0 0,3-7-113 15,6-5-47-15,3-4-3 0,-2-6-2 0,4-2 6 16,-3-6 9-16,3-3 15 0,-1-4 14 0,1-3 12 16,1-4 15-16,-2 1 10 0,-3-6 12 0,-3-3 20 15,2-4 12-15,0 0 17 0,-5-7 10 0,-4-3 23 16,3 1 13-16,-3-3 14 0,0-3 5 0,-1-1 4 15,-6-2 1-15,-1-4-4 0,-1-5 10 0,-9 3 7 16,0-2 6-16,2-3 3 0,-1 2 1 0,-2 0-7 16,-6-1-2-16,-3 0 2 0,-7-1-13 0,-4 2-6 0,-7 0-1 15,-6 1-1-15,-12 1-9 0,-2 2-10 0,-8-1 5 16,-7 5-8-16,-5 3-10 0,0 7-26 16,11 8-43-16,1 5-65 0,-2 1-72 0,7 4-70 15,10 5-72-15,-1 1-81 0,10 3-100 0,3 2-423 0,6-1-1019 16,0 0 451-16</inkml:trace>
  <inkml:trace contextRef="#ctx0" brushRef="#br0" timeOffset="90766.24">32714 10211 431 0,'-12'-1'571'0,"5"0"-56"0,-1-1-39 0,-2-4-50 15,-1 2-41-15,0-3-64 0,3 1-81 0,-1-2-127 16,-2 4-182-16,2-1-228 0,-1 1-222 0,0 2-562 16,10 2 249-16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01:55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6861 6013 252 0,'0'0'350'16,"0"0"0"-16,0 0-10 0,0 0 3 0,0 0-10 15,-8 0-7-15,8 0-17 0,0 0-12 0,0 0-29 16,0 0-22-16,-3 2-11 0,3-2 9 0,1 8-2 15,1 0-8-15,-2 1-10 0,2 3-18 0,0 4-17 16,-1 1-16-16,2-2-19 0,2 2-9 0,0 0-11 0,3 1-14 16,2-3-8-16,-1-3-10 0,4 1-5 0,1-1-4 15,0-3-11-15,7-2-3 0,0-2-10 16,7-2 0-16,3-3-7 0,0-1-7 0,-1-2-3 16,2-3-5-16,3-4-8 0,-3 1 3 0,4 0-7 0,-4 0-1 15,2-2 2-15,-1-4-3 0,-1 2 10 0,2-1-3 16,-3-3 4-16,0-1 2 0,0 3-4 15,-2 4-4-15,-1 2 7 0,-1 2-7 0,-8 3-10 16,0 3 2-16,1 2-1 0,-4 2 0 0,2 3-4 0,-1 8-3 16,6-1 1-16,1 4-7 0,2 3 5 0,-1-3-2 15,2-1-2-15,0 3-8 0,2-2 7 0,4 1-4 16,1-5 8-16,0 1-5 0,3-3 0 16,2-3-2-16,-1 0 4 0,13-3-1 0,-13-2 1 0,15-3-6 15,-2 0 10-15,-15-1-14 0,2-3-1 0,0 1 12 16,-1-4-4-16,3 0-7 0,-3-2 9 0,1 0 3 15,-3 0 9-15,1-1 2 0,-2 0 12 16,1-2-2-16,-6 1 1 0,-1-1 2 0,-9 7 3 0,1-2-4 16,-4 2-8-16,-2 3-3 0,-1 1 4 0,-2 1-9 15,1 1-11-15,-2 1 1 0,3 3-10 0,1 2-6 16,3 0 0-16,-2 1 0 0,-1 3 0 0,4-1 0 16,1 0 0-16,0 1 0 0,7-1 0 0,7-1 0 15,-6 0 0-15,5-4 0 0,1 2 0 0,3-2 0 16,-2-3 0-16,2 0 0 0,-3-4 0 0,6 0 0 15,-6-1 0-15,3-3 0 0,-3-1 0 0,1-1 0 16,-2-2 0-16,-1 0 0 0,0-4 0 0,-2-1 0 16,-1-3 0-16,-3 2 0 0,0-1 0 0,-2 3 0 15,-10 3 0-15,2-1 0 0,-6 6 0 0,0-1 0 16,0 4 0-16,0-3 0 0,-1 8 0 0,-2-1 0 0,6 3 0 16,-3 1 0-16,1-1 0 0,3 0 0 0,3 7 0 15,2-1 0-15,1-1 0 0,1-1 0 16,8 3 0-16,2-3 0 0,2-3 0 0,4 0 0 0,2-3 0 15,1-2 0-15,-1 2 0 0,-1-4 0 0,4 0 0 16,10-3 0-16,-14 0 0 0,0-1 0 16,1 1 0-16,-2-2 0 0,-2-1 0 0,-5 2 0 15,3-4 0-15,-4 5 0 0,-8-4 0 0,8-4 0 0,-9 3 0 16,1 3 0-16,-1 1 0 0,-5-1-188 16,6-3-211-16,-9 5-121 0,4 1-131 0,-1 0-422 0,-2-1-1161 15,3 3 514-15</inkml:trace>
  <inkml:trace contextRef="#ctx0" brushRef="#br0" timeOffset="149.22">11233 6123 245 0,'0'0'498'0,"-5"2"-25"16,-3-2-45-16,8 0-45 0,0 0-59 0,-10 0-68 15,10 0-95-15,0 0-113 0,0 0-147 0,0 0-169 16,0 0-141-16,0 0-441 0,0 0 195 0</inkml:trace>
  <inkml:trace contextRef="#ctx0" brushRef="#br0" timeOffset="1649.25">6411 7189 90 0,'-4'-3'394'0,"3"1"-14"0,1 2-4 16,-5-3-4-16,5 3-11 0,-3-3 3 0,3 3 8 16,0 0 7-16,0 0-5 0,0 11-7 0,2-4-16 15,0 3-18-15,2 2-15 0,0-1-19 0,1 0-20 16,3 5-12-16,1 0-28 0,-2-1-14 0,1 1-17 15,2-2-18-15,-1 0-19 0,4 0-16 0,1-2-17 0,4 1-8 16,2-5-11-16,8 3-10 0,6-4-12 0,4-6-12 16,0-4-4-16,15-1-2 0,2 1-13 15,0-7-3-15,2 0-14 0,-3-4-3 0,5-1 2 16,-7 0-5-16,3-2-6 0,-19 6-3 0,11-9-8 0,-11 3 2 16,-3-1-3-16,-1 3-1 0,4-1-24 0,-8 3 0 15,-10 5 0-15,1 1 0 0,0 0 0 0,-6 6 0 16,1 1 0-16,-2 1 0 0,-1 4 0 0,3 6 0 15,-2 1 0-15,2 0 0 0,-3 0 0 0,3 4 0 16,4 3 0-16,-4-5 0 0,12 3 0 0,-2 0 0 16,4-3 0-16,5-1 0 0,3 0 0 0,19-4 0 15,-1 1 0-15,2-8 0 0,5-1 0 0,-3-2 0 16,2-2 0-16,0-5 0 0,0 1 0 0,-1-4 0 16,1 1 0-16,-4-1 0 0,0-5 0 0,-1 3 0 15,-6-3 0-15,1-2 0 0,-14 3 0 0,-2 2 0 16,-3 1 0-16,-2-2 0 0,-3 4 0 0,-11 5 0 15,0 1 0-15,-3 4 0 0,-1-2 0 0,1 4 0 16,-1 2 0-16,-1 1 0 0,2 4 0 0,-3-1 0 16,5 4 0-16,-4 3 0 0,7-1 0 0,-3-1 0 15,9 4 0-15,2-1 0 0,2-4 0 0,5 0 0 16,5-5 0-16,17 3 0 0,-4-5 0 0,6-2 0 16,0 0 0-16,-1-3 0 0,2-4 0 0,-2 2 0 15,-2-2 0-15,1-1-9 0,-4-1 2 0,-11 0 0 16,-2-2-2-16,-1 1-2 0,-3 0 8 0,-2 0 0 0,-3 0-1 15,-7 1-2-15,-3 0 4 0,-5 2-5 16,-1-1 24-16,-3 1-9 0,0 3 11 0,-3-2-9 16,1 3 4-16,-2-1-14 0,-5 1 0 0,11 1 0 0,-6 0 0 15,3 1 0-15,-3 1 0 0,3-1 0 0,2 2 0 16,0 0 0-16,2 0 0 0,6-1 0 16,1-1 0-16,-1 2 0 0,4-4 0 0,0-1 0 0,5 1-153 15,0-4-174-15,-4 2-126 0,5-3-186 0,-6-4-465 16,-4 1-1195-16,0-3 530 0</inkml:trace>
  <inkml:trace contextRef="#ctx0" brushRef="#br0" timeOffset="1815.48">10474 7296 163 0,'-6'3'596'0,"0"0"-6"0,-2 0 2 0,0-1-13 0,3 0-27 0,0-1-52 16,1 2-47-16,4-3-49 0,-9 1-62 15,9-1-79-15,0 0-103 0,0 0-132 0,0 0-137 0,0 0-157 16,0 0-183-16,20-4-284 0,-13 1-795 0,-2 0 352 16</inkml:trace>
  <inkml:trace contextRef="#ctx0" brushRef="#br0" timeOffset="8534.77">11421 9052 290 0,'0'0'489'16,"1"-4"1"-16,-1 4 10 0,0-5 1 0,0 5-11 15,2-3-29-15,-2 3-22 0,0 0-31 0,0 0-13 16,0 0-29-16,11 9-17 0,-7-4-13 0,2 0-31 16,-2 5-14-16,5-1-21 0,-1-1-9 0,2 7-35 15,0-1-23-15,-1 2-17 0,4 1-20 0,0-3-14 16,-2 2-10-16,5-2-17 0,-2 0-12 0,5-3-6 0,-1 0-3 15,2-1-78-15,7-2-26 0,-7-4 0 16,11 0 0-16,1-2 0 0,1-4 0 0,-1-1 0 16,3-4 0-16,-2-2 0 0,0-1 0 0,3 0 0 0,1-3 0 15,-4-1 0-15,0 0 0 0,-2 0 0 0,-3-3 0 16,0 6 0-16,-6-1 0 0,0 5 0 16,-8 0 0-16,1 3 0 0,-2 2 0 0,0 3 0 0,0 2 0 15,-2 3 0-15,-1 1 0 0,3 6 0 0,-2 3 0 16,1-1 0-16,2 7 0 0,0-1 0 0,-1 2 0 15,0-6 0-15,-2 6 0 0,7-3 0 0,0 3 0 16,4-5 0-16,-2-3 0 0,-4-2 0 0,12 0 0 16,1-3 0-16,3-2 0 0,1-2 0 0,-1-3 0 15,1-3 0-15,1-1 0 0,-2-2 0 0,2-4 0 16,-1-1 0-16,-2-1 0 0,0-2 0 0,-1-3 0 16,0 0 0-16,-3-1 0 0,-2-2 0 0,2 1 0 15,-4 0 0-15,-6 5 0 0,-2 2 0 0,-6 3 0 0,1 2 0 16,-4 1 0-16,2 0 0 0,0 3 0 15,-2 3 0-15,4 1 0 0,-2 3 0 0,0 1 0 16,2 5 0-16,0 2 0 0,-1-4 0 0,3 3 0 0,3 1 0 16,-2 0 0-16,2-2 0 0,-1-1 0 0,4-2 0 15,8 4 0-15,-7-7 0 0,0-2 0 16,9 0 0-16,0-5 0 0,0-1 0 0,-1-3 0 0,1-2 0 16,0-2 0-16,-2-2 0 0,0 0 0 0,0-3 0 15,0-2 0-15,-2 1 0 0,-2-4 0 0,2-1 0 16,2-1 0-16,-6 3 0 0,2 1 0 0,-5 4 0 15,-2 3 0-15,1 2 0 0,-1-1 0 0,-3 6 0 16,0 1 0-16,1 2 0 0,-2 4 0 0,-1 1 0 16,7 2 0-16,-7 4 0 0,3-3 0 0,1 3 0 0,0 1 0 15,0 0 0-15,9 4 0 0,-7-4 0 16,3-4 0-16,6 5 0 0,-7-5 0 0,3-4 0 16,7 1 0-16,-7-4 0 0,-3 0 0 0,12-4 0 15,-10-1 0-15,-1-2 0 0,8 0 0 0,-6-1 0 0,-11-2 0 16,1 1 0-16,-2-2-260 0,0-5-386 15,-5-2-569-15,-1 5-1315 0,-2-7 583 0</inkml:trace>
  <inkml:trace contextRef="#ctx0" brushRef="#br0" timeOffset="9531.53">15520 7712 309 0,'7'-23'473'0,"-2"5"17"0,2 0 16 15,-5 0-4-15,2 0-9 0,-3 1-9 0,3 2-8 0,-4 3-11 16,0 2-23-16,2 1-15 0,-2 0-26 0,0 4-30 16,-2 4-42-16,2 1-32 0,0 0-20 15,-11 13-15-15,-5 8-12 0,0 8-9 0,-7 13-15 0,0 4-10 16,-4 6-23-16,3-1-132 0,-2 1-61 0,-1 3 0 15,4-1 0-15,-2-1 0 0,-3-6 0 0,6-4 0 16,7-10 0-16,-2-3 0 0,8-2 0 0,-4-3 0 16,7-9 0-16,-3-1 0 0,5-4 0 0,0-2 0 15,3-2 0-15,-2 0 0 0,6-5 0 0,-3-2 0 16,0 0 0-16,0 0 0 0,1-16 0 0,6 2 0 16,-5-2 0-16,2-3 0 0,4-6 0 0,-6-5 0 15,2-1 0-15,-1-2 0 0,-2-3 0 0,-2 0 0 16,2 2 0-16,-2 2 0 0,-1 6 0 0,0 2 0 15,-1 7 0-15,2 4 0 0,0 5 0 0,-1-2 0 16,0 6 0-16,-2 3 0 0,4 1 0 0,-6 8 0 16,2 6 0-16,-4 2 0 0,0 7 0 0,-2 5 0 0,4 0 0 15,-2 2 0-15,-2-1 0 0,2 1 0 0,4-2 0 16,1 0 0-16,-1 0 0 0,2-2 0 16,1-8 0-16,1-1 0 0,1-4 0 0,1 0 0 0,0-2 0 15,2-2 0-15,0 1 0 0,1-4 0 0,-1-3 0 16,6 0 0-16,3-1 0 0,-2-4 0 0,6-3 0 15,2-1 0-15,4-6 0 0,3-2 0 0,-2-3 0 16,0-5 0-16,3 2 0 0,-5-3 0 0,2 0 0 16,-1 3 0-16,0 2 0 0,-7 3 0 0,-1 3 0 15,-6 4 0-15,-1 0 0 0,0 2 0 0,1 0 0 16,-5 2 0-16,1 0 0 0,-2 2 0 0,1 1 0 16,-4 1 0-16,11 0 0 0,-6 0 0 0,0 2 0 15,1 2 0-15,0 0 0 0,4-1 0 0,-3-1 0 16,4 0 0-16,-1 1 0 0,0-3-504 0,2 0-778 0,2 0-1387 15,0-2 614-15</inkml:trace>
  <inkml:trace contextRef="#ctx0" brushRef="#br0" timeOffset="9682.53">16230 8188 149 0,'-9'2'688'0,"-1"0"-72"0,2-1-57 0,3 1-63 0,0-1-94 15,1 0-125-15,4-1-169 0,0 0-184 0,0 0-234 16,0 0-176-16,0 0-525 0,0 0 234 0</inkml:trace>
  <inkml:trace contextRef="#ctx0" brushRef="#br0" timeOffset="11781.77">4999 8010 108 0,'-5'-10'429'0,"4"0"9"0,-2 1 11 0,1-1-7 16,-1 3-5-16,3-1-5 0,-4 1-13 16,4 1-24-16,0 1-31 0,3-1-29 0,-2 3-30 15,4 1-19-15,2 2-18 0,-7 0-10 0,20 6-15 16,-3 3-5-16,-1 2-25 0,6 8-2 0,0 3-6 0,-2 4-18 15,3 1-10-15,-5 3-11 0,10 10-4 0,-1 0-1 16,0 0-12-16,-4 2-12 0,1 0-16 16,-2 0-9-16,-4-11-11 0,5 12-10 0,-7-14-4 0,3 4-22 15,1-4-65-15,-1 1 0 0,-1-2 0 0,-3-1 0 16,-1-4 0-16,-2-6 0 0,-2-1 0 0,-1-1 0 16,-4-8 0-16,0 1 0 0,-1-2 0 0,-2 1-49 15,1-2-131-15,-3-1-59 0,0-4-79 0,0 0-76 16,-12-3-85-16,2-3-83 0,-5-2-433 0,2 1-1079 15,-1-3 478-15</inkml:trace>
  <inkml:trace contextRef="#ctx0" brushRef="#br0" timeOffset="12065.27">5219 8591 376 0,'-9'0'406'0,"5"-1"31"15,4 1 6-15,-9-4 15 0,5 3-5 0,4 1-12 16,0 0-24-16,-1-4-29 0,1 4-37 0,0 0-29 15,0 0-28-15,0 0-24 0,0 0-24 0,22 4-21 16,-11 0-20-16,1-1-22 0,1 1-17 0,3 1-16 0,3 0-24 16,-3 2-4-16,1-2-12 0,0-1-7 15,2 1-18-15,-1-3-1 0,0 1-9 0,1-2-9 16,1 1-4-16,-4-3-11 0,2-1-1 0,1-2-10 16,-1-2 1-16,-3-1-5 0,1-4-5 0,-6 3 5 0,2-6 0 15,1-1-7-15,-4-1 1 0,0-2-7 16,-1 0-11-16,-3-1 2 0,0 1-25 0,-1 0-39 15,-3 0-62-15,-1 1-74 0,4 0-70 0,-4 6-70 0,-1 1-61 16,-2 0-70-16,2 1-65 0,-4 0-343 0,2 3-936 16,3 0 415-16</inkml:trace>
  <inkml:trace contextRef="#ctx0" brushRef="#br0" timeOffset="12249.21">5664 8285 92 0,'2'-4'343'0,"1"1"-4"15,-2-2 34-15,3 0 22 0,-2 1 24 0,-2 4 14 16,3-4 1-16,-3 4-10 0,1-5-13 0,-1 5-28 15,0 0-24-15,0 0-2 0,0 0-6 0,0 0-8 16,-11 15-10-16,3-4-21 0,3 5-2 0,-4 1-23 16,4 2-21-16,-3-2-26 0,3 11-25 0,-5 0-24 15,6-2-21-15,-1 1-53 0,0-2-83 0,1-3-77 16,1 1-95-16,2 2-111 0,1-5-129 0,-5-2-153 16,5 1-568-16,-5-2-1190 0,2-6 526 0</inkml:trace>
  <inkml:trace contextRef="#ctx0" brushRef="#br0" timeOffset="12950.83">3528 7675 3888 0,'5'-17'353'0,"-2"6"-89"0,-2-2 19 0,-2 4 50 0,-1 0 32 0,2 0-8 16,0 2-28-16,2 3-43 0,-2 0-49 0,0 1-14 15,0 3-14-15,0 0 15 0,0 0-1 0,-3 22-2 16,3-2-10-16,0 7-26 0,0 4-185 16,0 2 0-16,-1 1 0 0,2-1 0 0,0 2 0 0,2 1 0 15,1 11 0-15,-3-14 0 0,2-1 0 0,-2 0 0 16,0-5 0-16,2 0 0 0,-2-8 0 0,0-2 0 16,-1-1 0-16,2-5 0 0,-2-2 0 0,1-2 0 15,-2-1 0-15,1-3 0 0,0-3 0 0,0 0-287 16,0 0-66-16,-14-16-14 0,6 1-1 0,-2 0 5 15,1-9 6-15,0-5 14 0,-1 0 18 0,-2-6 27 16,2 3 28-16,0-15 37 0,1 14 51 0,2-1 45 16,2 3 44-16,0 2 43 0,0 2 49 0,4 8 52 15,2-1 43-15,0 3 43 0,-2 1 42 0,6 0 17 16,-4 5 17-16,3 1 0 0,0 1 0 0,4-1-7 16,1 3-4-16,2 0-11 0,2-3-12 0,3 3-20 15,0-1-10-15,3 3-21 0,8-1-8 0,-8 1-15 16,4 2-11-16,5-3-10 0,0 6-33 0,2-2-42 15,-10 1-55-15,-2 0-66 0,-4 0-69 0,-1 2-75 16,0 0-61-16,-6 1-48 0,-3 2-50 0,0-1-54 16,-5 5-361-16,-6 0-898 0,-3 2 397 0</inkml:trace>
  <inkml:trace contextRef="#ctx0" brushRef="#br0" timeOffset="13098.84">3393 7858 39 0,'-11'9'293'0,"4"-2"11"0,-1-3 14 16,2 3 15-16,3-2 21 0,2-2 10 0,2 2 10 15,2-3-8-15,3 0-17 0,7-1-29 0,6 0-33 16,0-3-30-16,13 0-26 0,-1-5-32 0,3 2-71 16,2-5-70-16,4 2-85 0,-2-2-74 0,-5 2-73 15,3-4-69-15,0-2-73 0,-5 2-304 0,-3-1-669 0,1-5 296 16</inkml:trace>
  <inkml:trace contextRef="#ctx0" brushRef="#br0" timeOffset="13932.14">3975 7610 219 0,'2'-11'299'16,"-1"2"11"-16,0 2 22 0,-2 1 17 0,1 0 7 15,-3 0-7-15,1 2 0 0,-3 3 2 0,5 1-2 0,0 0-6 16,-17 11 1-16,12-2-15 0,-4 8-7 0,4 1-21 16,1 8-17-16,-3 3-22 0,0-1-22 15,6 2-15-15,-3 1-23 0,4 2-22 0,4-4-15 16,-3-2-17-16,3 3-20 0,1-2-10 0,0-2-9 0,-1-7-13 16,4 0-12-16,1-1-19 0,-2-4-19 0,5 0-19 15,-3-5-15-15,-2-3-10 0,2 3-8 0,1-4-3 16,1-2-3-16,0 0-11 0,-1-6-3 15,2 1 2-15,-2-3 5 0,3-2-1 0,-4-3 3 0,1-4 1 16,3 0-1-16,-3-2 6 0,3-1-2 0,-4 0 1 16,1 0 2-16,-1 3 6 0,-4 3 8 0,-2 3 9 15,1 1 0-15,-1 2-4 0,0-1 2 0,-2 6 4 16,-1 0 0-16,0 0 6 0,3 11 2 0,-3-3-1 16,0 3 1-16,-3 1-4 0,2 3-1 0,1 3-5 15,0-4 1-15,0 0 0 0,-1-2 2 0,2 2-2 16,4-3 1-16,-3-3-6 0,4 2-2 0,0-4-8 15,2 1 0-15,-3-4-8 0,4-2-7 0,1-1-6 16,0-1-10-16,0-3-4 0,-1-1 2 0,3-2-5 16,-5-1-4-16,0 0 2 0,-2-4-2 0,-4 0 3 15,2-3 0-15,-6-2 7 0,0 0 3 0,0 1 0 16,-11-7 6-16,2 1 2 0,2 7 10 0,-5 0 7 16,3 2 2-16,3 5 6 0,-1-1 5 0,4 4 1 15,-3 1 3-15,1 4 1 0,2 0 3 0,6 0 16 16,-9 2-4-16,5 1 9 0,4 2-4 0,0 0-2 15,4 2-1-15,1-2-1 0,1 3-6 0,6-2 7 16,1-2-9-16,3 4 1 0,2-5-2 0,3 2-5 16,-1-5-2-16,-2 0 3 0,2 0-7 0,2-1 6 15,-4-2 5-15,0 0-12 0,-5 0 4 0,3-3 5 16,-4 2 5-16,-2 1 16 0,1-3 5 0,-3 2 4 16,-1 1 6-16,-1 1 0 0,-1 0-3 0,0 1-14 15,-5 1 4-15,0 0-12 0,0 0-7 0,9 6 1 16,-8 0 0-16,1 2-1 0,-1 2-1 0,0 0-4 15,1 2-1-15,0-2-11 0,2 2 13 0,0-1-1 16,-2-1-10-16,3 1-4 0,-1-3-7 0,1 1 9 0,-1-4-5 16,4-1 12-16,-2-1-13 0,3-1 1 15,-1-1 14-15,2-1-15 0,-1-4-1 0,0 0 6 16,4-2 2-16,-3-2-3 0,-1 1-5 0,0-3 3 16,4 0 0-16,-6 0 5 0,2 1-5 0,0-2 5 0,-1 3-3 15,0-2 1-15,-2 4-7 0,0-1 7 0,1 3-10 16,-3 1 0-16,-1 3 4 0,-3 0-1 0,9 4-6 15,-5-1 8-15,2 3 3 0,-2-2 1 0,0 2-7 16,1 3 19-16,2-3-13 0,-1 1 0 0,-1-2 1 16,3 1-7-16,-3-2 10 0,4 0-5 0,-3-1-3 15,6-1 10-15,-3-2-8 0,1 0 2 0,-1-1-1 16,0-1 6-16,-1-4 18 0,2 2 12 16,-1-1 12-16,-4-1 5 0,-1-1-1 0,0-3-24 0,1 1-28 15,-3-3 0-15,-2 1 0 0,0-3 0 0,-2-2 0 16,-6-1 0-16,2-1-58 0,-2 0-163 0,-4-7-113 15,-8 6-120-15,5 3-129 0,-2 9-508 0,-1-3-1181 16,0 5 523-16</inkml:trace>
  <inkml:trace contextRef="#ctx0" brushRef="#br0" timeOffset="14551.62">6874 7881 204 0,'0'-11'457'0,"0"-1"18"0,0 7-5 0,0-3-8 0,-3 3-19 0,3 2-37 0,0 3-40 15,0-6-28-15,0 6-12 0,0 0-5 0,-5 17-8 16,0-2-16-16,1 11-14 0,-3 1-17 0,4 2-9 16,-3 5-1-16,1 1-32 0,-1 11-13 0,1-10-20 15,-6 11-17-15,3-12-13 0,2 13-14 0,-1-16-15 16,0 2-14-16,2 15-11 0,-2-16-6 0,3-5-28 16,0 0-44-16,1-3-33 0,-2-5-32 0,3-4-26 15,0-5-38-15,2 2-31 0,-4-4-33 0,4-4-26 16,0-1-41-16,0-4-65 0,0 0-56 0,0 0-84 0,0 0-81 15,-5-24-332-15,1 8-918 0,0-3 406 16</inkml:trace>
  <inkml:trace contextRef="#ctx0" brushRef="#br0" timeOffset="14782.79">6672 8311 59 0,'-9'0'301'0,"9"0"-1"0,-8 3 16 16,7 1 22-16,-1 1 17 0,-1-2-6 0,0 3 3 15,2 0-2-15,-2 1-7 0,2-2-11 16,1 5-16-16,0 1-16 0,1 3-15 0,2-3-13 0,0 6-15 15,-1-5-17-15,2 0-23 0,0-1-15 0,-1 1-18 16,3 0-22-16,0-1-13 0,2-1-14 16,-3-3-10-16,3 2-15 0,2-3-9 0,-4 0-9 0,6-2-15 15,2-3-1-15,-1-1-10 0,1-4 3 0,4 2-5 16,1-3-4-16,-1-2-2 0,1-4-2 16,5-3-8-16,0-1 0 0,-2-2-14 0,0-4 0 0,-2 1-45 15,-3-1-50-15,-4 8-78 0,-2 0-91 0,1 0-93 16,-5 8-105-16,0-1-119 0,-3 5-369 0,-1-3-992 15,1 3 439-15</inkml:trace>
  <inkml:trace contextRef="#ctx0" brushRef="#br0" timeOffset="16100.02">7610 8112 552 0,'-1'-10'567'0,"-1"1"-17"15,0 2-26-15,-2 2-31 0,-2 1-23 0,-3 2-27 16,0 2-24-16,-12 3-23 0,6 7-29 0,-11 3-26 0,1 3-32 16,4 4-25-16,-2 3-32 0,2 2-19 0,4 3-27 15,-1 1-6-15,2-3-31 0,3 4-19 16,4 3-16-16,0-4-13 0,5-2-6 0,4-1-15 0,4-2-11 15,2-6-16-15,3-1-23 0,4-3-18 0,10 0-14 16,4 0-15-16,0-3-21 0,1-4-8 0,1-6-3 16,3-1-4-16,-1-2-5 0,-2-3 6 0,3-4 6 15,-4 0 4-15,-2-3 2 0,-2-3 5 0,0-2 2 16,-5 0 12-16,1-2 18 0,-5-3 9 0,-7 4 8 16,-3 1 17-16,0 2 9 0,0 2 1 0,-5 1 1 15,0 1-4-15,-5 2-6 0,0 2 7 0,0 3-16 16,-3 2-2-16,-5 2-12 0,3 5-5 0,-8 5-1 15,2 2 5-15,0 1-2 0,-2 5-7 0,3 4-2 0,0-1 6 16,-1 3-7-16,7-9-2 0,3 3-5 16,1-2 3-16,1-2-18 0,0-1-14 0,4-3 8 15,4-2-18-15,0 0 13 0,-3-5-3 0,3 1 3 16,5 0 2-16,1-4-6 0,-1-1 7 0,1-3-3 0,-1-1 1 16,3-1 6-16,-3 0 3 0,-1-2-5 0,0-3 9 15,0 0 3-15,-3 1-5 0,2 0 4 0,-4-3 4 16,5 1 3-16,-7 3 5 0,3-1 1 0,0 4-1 15,-4 0-3-15,1 3-24 0,-1 3 21 0,0 0-5 16,0 0 3-16,5 9-1 0,-5-1 3 0,0 2 17 16,3-1-15-16,-3 1-20 0,1 2 12 0,3 0 6 15,-3 1 1-15,4-2-8 0,2-3 0 0,-2 0 7 16,0 1-2-16,3-5-4 0,-2-1 0 0,6-1-1 16,-3-3-3-16,2 0-9 0,2-6 2 0,-3-2 6 15,5 1 4-15,1-4 8 0,0-8-17 0,-3 4 7 16,1-7 2-16,0-1-1 0,-2 6 1 0,-2-8 7 15,3-1 6-15,-2-3 6 0,-2 0 5 0,-1 1 13 16,2 2 8-16,-1-1 19 0,-4 10-35 0,2 3-27 16,-6 2 0-16,0 4 0 0,0 2 0 0,1 4 0 15,-1 2 0-15,-1 1 0 0,0 0 0 0,-5 22 0 16,4-3 0-16,-3 6 0 0,0 2 0 0,0 6 0 16,0 13 0-16,2 2 0 0,-3 2 0 0,2 0 0 0,-1 1 0 15,4-2 0-15,0-2 0 0,-1 0 0 0,1-13 0 16,0 0 0-16,0-1 0 0,-1-1 0 0,1-4 0 15,1-2 0-15,-2-9 0 0,-2-1 0 0,3-3 0 16,-1-2 0-16,-2-4-122 0,3-4-176 0,-1-3-48 16,1 0-29-16,0 0-15 0,-5-14-12 0,5-3-8 15,-4-1-4-15,1-11-8 0,6-1 16 0,-2-3 15 16,2-15 41-16,-1 1 55 0,5-6 65 0,-2 4 65 16,0 14 71-16,3-13 65 0,-2 15 51 0,3 0 35 15,0 6 36-15,0 2 33 0,-4 7 56 0,3 4 27 16,-3 2 26-16,-1 6 12 0,1-4 2 0,-2 6-10 15,1 1-13-15,1-1-10 0,1 4-8 0,0-1-11 16,2 3-20-16,-3 3-18 0,1 0-17 0,3 3-14 0,0 1-13 16,-1 0-11-16,-1 3-11 0,1 4-6 15,0 0-9-15,-2 1-10 0,-1-7-8 0,-1 7-11 16,-4-5-8-16,0 4-6 0,-4-2-6 0,-4-2 0 16,-3 1-2-16,-2 1 2 0,-2-1-11 0,0-3 3 0,-2 1-21 15,2-2-16-15,-3-2-16 0,5-2-27 0,5 1-20 16,1-4-22-16,-1-2-48 0,8 0-39 0,0 0-61 15,0 0-29-15,6-13-24 0,7 6-17 0,6-2-7 16,7-5-1-16,2 0 1 0,4-2 11 0,1-1 25 16,2-1 42-16,-2 0 57 0,1-1 60 0,-8 5 59 15,0-2 58-15,-10 4 42 0,0-1 46 0,-3 2 44 16,-4 2 48-16,-2-1 32 0,-2 2 32 0,0 2 15 16,-1 0 6-16,-4-1 4 0,-4 3 1 0,0 2-5 15,4 2 0-15,-10 0-8 0,-2 2-7 0,1 4-16 16,-4 4-11-16,1 1-10 0,0 5-21 0,-2 4-13 15,3-3-12-15,2 6-22 0,2-5-12 0,-1 5-15 16,5-8-3-16,1 4-17 0,1-8-7 0,2 0-7 16,1 0-7-16,2-2-5 0,1-1-2 0,1-4-2 15,6 0-9-15,-3-2-1 0,1-1-6 0,4-2-2 16,2-3-6-16,-1 0-3 0,1-5 4 0,3 0-20 16,-5-3 9-16,6-2-1 0,-5 1-7 0,1-3-12 0,0 0 0 15,0-5 0-15,-5 6 0 0,-1 3 0 0,1 4 0 16,-4 0 0-16,-3 3 0 0,2 0 0 0,0 4 0 15,-4 1 0-15,0 0 0 0,0 0 0 0,4 12 0 16,-4-1 0-16,0-3 0 0,-3 4 0 0,5-1 0 16,-1 0 0-16,-1-2-158 0,-1 1-87 0,2-2-66 15,-1 0-46-15,3-4-53 0,-1 3-49 0,3-4-55 16,0-1-443-16,2 0-1035 0,3-1 458 0</inkml:trace>
  <inkml:trace contextRef="#ctx0" brushRef="#br0" timeOffset="16449.2">8768 8278 143 0,'0'-11'364'0,"0"-1"21"0,-3 2 29 0,1 0 14 0,-5 2-5 0,1 3-1 0,1 1-3 0,-3 1-17 15,-1 3-18-15,0 1-23 0,-1 4-15 0,-1 1-25 16,-1 6-17-16,-1 0-23 0,3 4-33 0,1-1-17 16,1 3-30-16,2 0-22 0,2 3-16 0,3 3-14 15,1-4-12-15,1-4-30 0,4 0-31 0,3 0-32 0,1-2-21 16,0 0-24-16,4-7-16 0,2 1-14 15,-1-4-9-15,-2 0-4 0,3-3 1 0,-2 0 3 16,1-1 3-16,0-3 2 0,-3 0 5 0,1-3 4 16,2-3 1-16,-1-3 8 0,-2-1 4 0,-2 3 16 0,0 0 17 15,-4 0 20-15,0 3 14 0,3 0 11 0,-3 1 2 16,-2 3-4-16,-2-1-9 0,5 4-2 16,-6 0 2-16,0 0-1 0,0 0-8 0,7 8-3 0,-6-2-6 15,-1 4 5-15,4-2 3 0,-3-1-13 0,2 2-5 16,-2-2-9-16,4 2-20 0,-1-3-27 0,2-1-23 15,-2 0-26-15,1-1-35 0,3-3-41 0,-2-1-58 16,7-1-44-16,-4-1-55 0,-4-2-46 0,4-2-57 16,3-6-51-16,-5 1-352 0,3-4-887 15,-3 0 393-15</inkml:trace>
  <inkml:trace contextRef="#ctx0" brushRef="#br0" timeOffset="16599.2">9026 7916 438 0,'-6'-14'494'0,"2"3"25"0,-3 1 16 15,1 3-1-15,4 1-12 0,-4-1-22 0,4 2-35 16,-1 1-46-16,-1-3-40 0,2 6-39 0,2 1-31 16,0 0-31-16,0 0-66 0,0 0-98 0,-8 12-123 15,8-8-150-15,-1 7-147 0,6-3-170 0,-5-1-376 0,2 0-922 16,4 2 408-16</inkml:trace>
  <inkml:trace contextRef="#ctx0" brushRef="#br0" timeOffset="16816.08">9211 7822 568 0,'-3'-3'564'15,"3"3"7"-15,0 0 2 0,0 0 3 0,-10 11-14 0,10-1-19 16,0 7-33-16,2 3-41 0,-1 7-38 16,0 5-39-16,1 1-41 0,2 2-30 0,-1 0-43 0,0 1-21 15,0-1-24-15,2 0-33 0,-2-2-58 0,-1 2-57 16,0-4-62-16,-2-2-59 0,0 1-49 0,0-2-54 15,0-1-60-15,0-9-65 0,0-2-48 0,-2-4-36 16,0-2-44-16,0 0-37 0,1-5-64 0,-1-4-333 16,2-1-894-16,0 0 396 0</inkml:trace>
  <inkml:trace contextRef="#ctx0" brushRef="#br0" timeOffset="17331.66">9195 8240 194 0,'-5'-16'358'0,"2"0"6"0,1 0 32 15,-4 5 34-15,5-2 23 0,1 5 4 16,-1-2-5-16,1 5-7 0,1-3-23 0,0 2-32 15,2 0-35-15,1 1-30 0,2-1-27 0,4 2-38 0,1 0-34 16,1-1-14-16,2 3-27 0,3-2-31 0,1 1-26 16,1-1-27-16,-2 0-26 0,-2 1-17 15,1-1-13-15,-3 2-29 0,0-1-3 0,0 1 1 16,-3-2-1-16,-1-1-1 0,-1 2-3 0,-1-1 2 0,0 1-2 16,-2-1 2-16,0 0 10 0,-2 2 9 0,3-1 3 15,-3 0-3-15,0-1-6 0,-3 4 7 0,8 0-13 16,-8 0 2-16,5 7-1 0,-1-4-1 0,0 2 0 15,1 0-8-15,0 1 2 0,-1 0-2 0,1 1 2 16,3 1-3-16,-3-1 1 0,4 1-1 0,-3-1 0 16,2-3-2-16,1 3-4 0,1-5 1 0,-2 0-5 15,2-2-1-15,1 0 5 0,1-2-9 0,-3 0 11 16,1-3-10-16,0 0 2 0,-1-1 2 0,1-1-3 16,-1-2 0-16,1 0 2 0,1-3 4 0,-5 1-4 15,5-1 3-15,-4 2 9 0,2 0 1 0,-4 2 5 16,3-1 9-16,-3 1 4 0,-1 1-4 0,1 3-5 15,-3 0-3-15,1 1-3 0,-3 3 1 0,0 0-3 16,0 0-2-16,5 9 2 0,-5 0-4 0,0 0 10 16,0 3-6-16,0 5 8 0,0 1 9 0,0 0 9 15,-1 1-3-15,1 5-3 0,0 0 22 0,-3-4-16 16,-1 5-12-16,3-4 5 0,0 4-8 0,-4-8 1 16,1 7-4-16,-1-6 5 0,1-1 0 0,-1-1-6 0,1-4 2 15,-2 7-7-15,-1-5 10 0,1 2-11 0,2-6 8 16,-5-1-2-16,0-1 0 0,2-3-5 15,-5 1-2-15,1-1 7 0,-2-4-18 0,1 2-36 16,-6-5-55-16,1-4-77 0,0-2-101 0,-1-2-115 0,4-1-130 16,-5-9-595-16,7 4-1199 0,8 0 531 0</inkml:trace>
  <inkml:trace contextRef="#ctx0" brushRef="#br0" timeOffset="17499.34">9968 8100 3569 0,'-3'3'404'0,"6"0"-60"16,-3-3-16-16,0 6 5 0,0-6-22 0,1 3-57 15,-1-3-59-15,3 4-42 0,-3-4-26 0,0 3-30 16,0-3-70-16,0 0-116 0,0 0-142 0,0 0-182 16,0 0-489-16,-13-9-977 0,13 9 433 0</inkml:trace>
  <inkml:trace contextRef="#ctx0" brushRef="#br0" timeOffset="30365.8">15058 10003 424 0,'1'-8'493'0,"-1"2"15"16,3 2 2-16,0-3-10 0,-2 1-15 0,-1 4-29 16,0 2-27-16,3-3-33 0,-3 3-39 0,0 0-16 15,0 0-6-15,8 7-23 0,-6-1-16 0,1 2-18 16,3 3-24-16,-1 2-23 0,1 4-23 0,2-2-19 16,1 2-16-16,6 6-18 0,3-1-15 0,0-3-16 15,4 1-9-15,1-3-13 0,1-1-8 0,4-1 0 16,1-2-19-16,1-3-5 0,3 0-23 0,-1-1-47 0,1-2 0 15,6-6 0-15,-4 1 0 0,2-3 0 0,0 1 0 16,2-2 0-16,-2 0 0 0,-3-2 0 16,1-3 0-16,-1 0 0 0,1-1 0 0,-6 1 0 0,2-2 0 15,-5 1 0-15,-6 4 0 0,2-1 0 0,-4 3 0 16,1-1 0-16,-1 2 0 0,-6 5 0 0,5-2 0 16,2 2 0-16,-6 0 0 0,5 1 0 0,1 4 0 15,-2-2 0-15,3 1 0 0,4 5 0 0,1-2 0 16,0 0 0-16,2-1 0 0,0-1 0 0,1-2 0 15,0-1 0-15,1-3 0 0,3-2 0 0,2-1 0 16,-2-1 0-16,2-4 0 0,-2 0 0 0,4-3 0 16,-3-1 0-16,0 1 0 0,1-6 0 0,1 0 0 15,-3 0 0-15,0 0 0 0,0-1 0 0,-1 1 0 0,-2 1 0 16,-1 5 0-16,-10 1 0 0,1 3 0 0,-2 3 0 16,-3-1 0-16,0 4 0 0,0 0 0 15,-2 3 0-15,-2 1 0 0,3 1 0 0,-2 0 0 0,4 4 0 16,0 2 0-16,2-1 0 0,-4 1 0 0,3 0 0 15,-1-2 0-15,1-2 0 0,1 3 0 0,5-5 0 16,2 6 0-16,-3-10 0 0,7 3 0 0,0-3 0 16,1-2 0-16,-2-2 0 0,5-1 0 0,0-1 0 15,-5-1 0-15,4-3 0 0,-1 0 0 0,0-2 0 16,0-4 0-16,2 1 0 0,-4-2 0 0,2-2 0 16,-2 1 0-16,-1 3 0 0,-2 0 0 0,-4 4 0 15,-5 1 0-15,0 0 0 0,-4 4 0 0,-4-1 0 16,1 2 0-16,-2 2 0 0,-4 0 0 0,-3 0 0 15,13 1 0-15,-8 2 0 0,-1 1 0 0,1 0 0 0,-1 0 0 16,5-1 0-16,-3 1 0 0,5-2 0 16,1 3 0-16,0-2 0 0,1 1 0 0,6 0 0 0,0-2 0 15,1-1 0-15,2-2 0 0,-5 0 0 0,3-3 0 16,-7-1-430-16,-3 1-234 0,-2-2-520 0,1-3-1280 16,-4 1 566-16</inkml:trace>
  <inkml:trace contextRef="#ctx0" brushRef="#br0" timeOffset="40814.75">6379 9325 26 0,'-10'8'499'0,"10"-8"-2"0,0 0 9 0,-8 2 1 15,5-1-8-15,3-1-9 0,-4 5-29 0,4-5-14 16,0 0-40-16,-3 5-23 0,3-5-25 0,0 0-22 15,0 0-25-15,7 4-18 0,-7-4-35 0,10 2-25 0,-3-1-22 16,2-1-25-16,5 0-16 0,1-2-13 0,4 1-22 16,10-1-15-16,-10-2-23 0,12-1-25 15,-3 2-15-15,-6 0-15 0,6-1-29 0,-9-1-24 0,0 2-15 16,0-1-19-16,-4 1-15 0,-3 2-14 16,-2-2-4-16,-2 1 0 0,1 0 5 0,-4 2 6 0,-5 0 5 15,0 0 9-15,0 0 2 0,0 0 8 0,0 0 3 16,-27 8 4-16,3-3 4 0,-4 1 12 0,-3 1 11 15,-1 0 13-15,-1 1 13 0,4-1 14 0,-2 0 20 16,3-2 19-16,2 5 15 0,8-5 10 0,4-2 12 16,3 1 7-16,1 0 1 0,2-3 0 0,2 1-15 15,2 0 2-15,0 0 1 0,4-2-6 0,0 0-77 16,13 2-21-16,2-4 0 0,4 3 0 0,12-4 0 16,-8 1 0-16,9 0 0 0,1-3 0 0,3 1 0 0,-3 1 0 15,-1-1 0-15,1 1 0 0,-5-1 0 16,-1 3 0-16,-5-2 0 0,0 1 0 0,-9 1 0 15,-1-1 0-15,-4 1 0 0,-2 0 0 0,1 0 0 0,-7 1 0 16,6 0 0-16,-6 0 0 0,0 0 0 0,0 0 0 16,-23 5 0-16,9-2 0 0,-4 2 0 15,-2-1 0-15,-2 2 0 0,1-2 0 0,1 1 0 0,0 0 0 16,7-1 0-16,1-1 0 0,5 0 0 0,0-1 0 16,7 1 0-16,0-3 0 0,0 0 0 0,0 0 0 15,18-2 0-15,-4 0 0 0,7-3 0 0,8 0-88 16,2-4-12-16,-3 1-28 0,-8 3-27 0,7-3-44 15,-1-1-57-15,-6 3-69 0,-1-1-82 0,-1 1-109 16,-10 2-488-16,3-4-1085 0,-3 4 480 0</inkml:trace>
  <inkml:trace contextRef="#ctx0" brushRef="#br0" timeOffset="43333.68">11085 11199 100 0,'-4'-2'442'15,"0"-3"7"-15,4-1 0 0,-1 3-3 0,1 3-7 16,-5-4-28-16,5 0-34 0,0 4-30 0,0 0-15 16,0 0-16-16,0 0-17 0,0 0-7 0,15 17-12 15,-8-9-29-15,-1 4-2 0,4 2-21 0,-2-1-20 16,2 2-18-16,-1 1-21 0,1-1-18 0,-1-1-15 15,1-1-16-15,3-1-8 0,-4-2-11 0,5-2-7 16,2-1-14-16,4-3-8 0,-2 0-7 0,5-6-5 16,5 0-5-16,0-4-6 0,2-2 1 0,0-2-6 15,0-5-3-15,-1 0-9 0,0-1 0 0,-2-2-3 0,3 1-5 16,-2-2 8-16,-3 2-9 0,2 2-7 0,-3 0-5 16,-6 6 1-16,0 1-7 0,0 1 6 15,-1 5 5-15,2 1 5 0,-8 4 1 0,3 2-2 16,3 4 1-16,1 2 7 0,-5 4 3 0,5 5-5 0,-7-3 0 15,8 3-8-15,-6-4-3 0,7 3 1 0,1-1 0 16,-7-5-2-16,9 2 13 0,-5-4-11 0,10-1-1 16,-1-2 8-16,1-4 12 0,0 2 6 0,1-6-28 15,-2-4-13-15,4-1 0 0,-3-1 0 0,-1-4 0 16,0 2 0-16,-3-4 0 0,2-1 0 0,-2 0 0 16,-10 3 0-16,5-1 0 0,-6-2 0 0,5 3 0 15,-4-3 0-15,2 5 0 0,-5 2 0 0,1 0 0 16,-1 2 0-16,-1 0 0 0,0 4 0 0,0 4 0 15,1 0 0-15,0 2 0 0,-1 0 0 0,-1 3 0 16,4 1 0-16,0 1 0 0,1 0 0 0,0-1 0 16,4 1 0-16,1-4-155 0,0 3-329 0,3-3-114 15,-2-3-561-15,11 2-1257 0,1-4 556 0</inkml:trace>
  <inkml:trace contextRef="#ctx0" brushRef="#br0" timeOffset="44865.75">23493 11552 3733 0,'-1'-14'186'0,"-2"-2"8"0,2 5-63 0,-3-1 72 16,2 2-2-16,-2 0 22 0,1 0 33 0,2 5-5 15,-2-3-9-15,3 3 9 0,-1 1-10 0,0-1-12 16,1-1-15-16,0 6-19 0,0 0-13 0,0 0-13 16,0 0-3-16,0 0-11 0,4 12-14 0,-2-4-12 0,3 2-7 15,5 4-20-15,-1-1-8 0,3 1 1 16,10 2-22-16,-3-4-60 0,8-1-13 0,3-3 0 15,5 2 0-15,3-4 0 0,14-4 0 0,1-3 0 0,2-2 0 16,0-4 0-16,-5-2 0 0,3-1 0 16,2-4 0-16,2-2 0 0,-6 1 0 0,-5-4 0 15,-10 3 0-15,12-7 0 0,-16 4 0 0,13-4 0 0,-14 8 0 16,-3-3 0-16,2 0 0 0,-3 2 0 0,-9 7 0 16,-1 1 0-16,-3 3 0 0,-3 3 0 0,1 0 0 15,-1 3 0-15,-1 1 0 0,4 1 0 0,-2 4 0 16,-3 0 0-16,4 5 0 0,-2 0 0 0,3 4 0 15,5 2 0-15,4-4 0 0,0 4 0 0,3-2 0 16,2-3 0-16,4 1 0 0,5-2 0 0,1 0 0 16,-1-4 0-16,18 4 0 0,-6-4 0 0,-8-5 0 15,-2-1 0-15,14-1 0 0,-16-1 0 0,1-7 0 16,13-2 0-16,-15-1 0 0,1-3 0 0,12-5 0 0,-4-2 0 16,-12 2 0-16,1 2 0 0,3-3 0 15,-6 6 0-15,-4 0 0 0,-1 1 0 0,-6 2 0 16,-2 3 0-16,-2 1 0 0,-2 4 0 0,-3-2 0 15,0 4 0-15,1 0 0 0,-1 1 0 0,-1 4 0 0,3 0 0 16,4 2 0-16,-1 3 0 0,1-3 0 16,2 4 0-16,-1 0 0 0,10 0 0 0,-1 1 0 0,3-3 0 15,1 3 0-15,1-3 0 0,4-4 0 0,1 0 0 16,-1 0 0-16,2 2 0 0,-2-3 0 0,0-2 0 16,1 0 0-16,-1 0 0 0,1-2 0 15,-3 0 0-15,-2-3 0 0,-4 0 0 0,-1 0 0 0,-9 0 0 16,0-2 0-16,1 0 0 0,-6 2 0 0,0-2 0 15,-4 0 0-15,1 2 0 0,0-1 0 0,-4 0 0 16,1 2 0-16,-1-3 0 0,-1 2 0 0,-1 0 0 16,1 0 0-16,0 1 0 0,-3 0 0 0,0-2 0 15,2 0 0-15,-3 3 0 0,-1 1 0 0,4-7 0 16,-4 4 0-16,0-3-92 0,-4 2-1259 0,3-2-1461 16,-3 0 647-16</inkml:trace>
  <inkml:trace contextRef="#ctx0" brushRef="#br0" timeOffset="60000.11">19878 16258 149 0,'-32'-8'169'0,"-3"-2"-4"16,1 3-1-16,-5 1-7 0,-2 2-5 0,3-1-10 16,-13 0-11-16,10 5-11 0,3-1-9 0,-15-4-13 15,14 6-12-15,0-2-4 0,0 9-9 0,-14 1-8 16,2 2-7-16,12-1-6 0,3 3-9 0,-1-1-2 15,-12 6-5-15,4 5-2 0,8-7-6 0,-6 7 0 16,1 2-5-16,12-3-1 0,-12 8-2 0,14-6-3 16,-12 9-6-16,3 0 3 0,4 4 1 0,1-1-4 15,8-8-3-15,-7 10-6 0,11-11-8 0,-1 4 0 16,6-1-1-16,0 2-9 0,3 3 0 0,2-4-7 16,2 1-1-16,6 3-10 0,3-2-2 0,4 1-6 15,7-1-7-15,0 2-1 0,8 8-3 0,9-4-3 16,-6-7-4-16,10 5-10 0,9 1 5 0,-2-5-4 15,2-1 20-15,9-1-11 0,2-1-7 0,3-5 5 16,28 11 0-16,-33-16 9 0,6-1 2 0,3-2 11 16,1-1-1-16,-1-2 4 0,-5-3 12 0,4-2-4 15,-2-4 10-15,-3-1 11 0,-4-2 9 0,-13-3 11 16,2 0 20-16,0-3-2 0,-1-1 6 0,1 3 4 16,-1-4 6-16,-2-1 2 0,-2 0-7 0,-2-4 16 15,4 4-3-15,-4-5-1 0,-1 1 3 0,-1-3-5 16,-2-1-3-16,3 1-2 0,-2-5-8 0,1 2 0 15,-3-2-4-15,2-1 4 0,-5 1-11 0,4-4-6 16,-6 1-7-16,5-1-8 0,0-1-6 0,-4-1-6 16,2 2 1-16,-8-4-7 0,2-2-19 0,-2 2 3 15,3 0-10-15,-6-1 9 0,0 1-10 0,-6-1 7 16,1 0 4-16,-3-3-5 0,-4 1 1 0,-2-2 5 16,-4 6-5-16,-1-3 9 0,-2-1 4 0,0 0-1 15,-4 2 4-15,-1 0 14 0,-5-1-2 0,-2 0 4 16,-3 1 7-16,0 0 4 0,-2 1 5 0,-12-9 2 15,11 11 13-15,-10-9 4 0,7 8 7 16,-6-7 3-16,-7 3-2 0,2 1 4 0,10 4-1 0,-12-4-6 16,10 11-6-16,-13-9 1 0,8 13 1 0,-1-2-11 15,-15 0-7-15,3 5-14 0,-1 2-11 0,9 4-8 16,-14 0-4-16,-4 1-21 0,7 5-13 0,-2 2-28 16,3 4-39-16,-6 0-156 0,-1 0-298 0,17-2 133 15</inkml:trace>
  <inkml:trace contextRef="#ctx0" brushRef="#br0" timeOffset="60181.49">20326 16563 148 0,'0'0'205'0,"-21"0"-104"0,10 2-125 0,-2-2-48 16,-8-4-78-16,3 4 35 0</inkml:trace>
  <inkml:trace contextRef="#ctx0" brushRef="#br0" timeOffset="67681.1">18904 17426 324 0,'-8'0'484'0,"0"0"22"0,2 0 6 0,6 0-1 16,-9-2-24-16,9 2-17 0,0 0-13 0,0 0-13 15,0 0 6-15,4 6-11 0,6-2-11 0,9-1-19 16,9 1-22-16,7 0-25 0,21 0-18 0,0-1-22 15,8 2-22-15,26 2-25 0,-24-5-18 0,29-1-234 16,-5-1-23-16,1 2 0 0,-28 1 0 0,33 1 0 16,-4-3 0-16,-30-1 0 0,2-1 0 0,0 2 0 15,-3 1 0-15,1-1 0 0,-2-1 0 0,-5 1 0 16,-16-1 0-16,-3 0 0 0,-5 1 0 16,-11-1 0-16,2-2 0 0,-5 2 0 0,-7-1 0 0,-1-1 0 15,-1 2 0-15,-3-1 0 0,-5 1 0 0,5-2 0 16,-5 2 0-16,0 0 0 0,0 0 0 0,-12-5 0 15,12 5 0-15,-24 1 0 0,6 0 0 0,-10 2-523 16,-3 2-755-16,1 0-1385 0,1 1 612 0</inkml:trace>
  <inkml:trace contextRef="#ctx0" brushRef="#br0" timeOffset="68015.69">18971 17639 316 0,'-33'-5'489'16,"3"1"26"-16,0-3 35 0,11 4 9 0,-2-1 1 16,8 3-8-16,2-2-22 0,6 2-29 0,-1-2-29 15,2 1-29-15,4 2-25 0,0 0-16 0,15-4-22 16,2 3-23-16,14 1-28 0,8-2-26 0,17 2-23 16,8-2-45-16,30 6-235 0,-4-3 0 0,6 2 0 15,-3-2 0-15,3 5 0 0,-2 1 0 0,4-5 0 16,-1 4 0-16,-1-1 0 0,-31-3 0 0,30 1 0 15,-29 1 0-15,-6-4 0 0,3 3 0 0,-4-2 0 16,-7 2 0-16,-14-3 0 0,-2 1 0 0,-6-1 0 16,-10-1 0-16,-5 2 0 0,-2-3 0 0,-3 2 0 15,-1 0 0-15,-4-2 0 0,3 1 0 0,-8 1 0 16,4-1 0-16,-4 1 0 0,0 0 0 0,0 0 0 16,0 0 0-16,0 0 0 0,0 0 0 0,-13-5 0 15,13 5-242-15,0 0-1084 0,-10-2-1435 0,10 2 636 16</inkml:trace>
  <inkml:trace contextRef="#ctx0" brushRef="#br0" timeOffset="68182.11">20887 17606 5858 0,'0'0'287'0,"0"0"-86"0,0 0 62 0,-15-9 65 15,15 9-40-15,-5-2-50 0,5 2-59 0,-5-1-45 16,5 1-86-16,0 0-107 0,-7 0-162 0,7 0-193 15,0 0-299-15,0 0-357 0,0 0-1159 0,0 0 513 16</inkml:trace>
  <inkml:trace contextRef="#ctx0" brushRef="#br0" timeOffset="80015.03">20065 16348 225 0,'0'-5'369'16,"0"5"2"-16,5-6-9 0,-1 5 8 0,0-2-10 0,0 0-5 16,1 2-9-16,0-2-3 0,2 2-10 0,0-2-18 15,-7 3-10-15,8 0-7 0,-3 3-7 0,-1-2-10 16,2 2-16-16,-2 0-12 0,0 2-13 15,0 0-7-15,-3 0-20 0,3 2-16 0,-3 0-15 0,-1 2-25 16,0 1-16-16,0 1-13 0,0-1-2 16,-1 0-19-16,1-1-8 0,-3 1-20 0,3-1-2 0,-1-1-4 15,2-3-10-15,-1 1-12 0,3 1-1 0,-2-2-6 16,-1-1-9-16,3 1 0 0,-2-2 13 0,4-2-10 16,-5-1 7-16,8 1-2 0,-8-1 7 15,10-4-15-15,-1-2 3 0,1 0-4 0,3-6-3 0,2 0 2 16,1-2-9-16,5-4-24 0,5-3 0 0,3 0 0 15,2-1 0-15,6-7 0 0,-4 10 0 0,-3-1 0 16,3 1 0-16,0 3 0 0,-1 2 0 0,0 0 0 16,-4 3 0-16,0 0 0 0,-2 0 0 0,-9 6 0 15,-1-4 0-15,-4 5 0 0,-3 0 0 0,-2 1 0 16,-2-1 0-16,-1 2 0 0,-4 2 0 0,5-2 0 16,-5 2 0-16,0-3 0 0,0 3-141 0,0 0-202 15,0 0-118-15,-21 11-136 0,10-6-512 16,-4 4-1200-16,-3 0 531 0</inkml:trace>
  <inkml:trace contextRef="#ctx0" brushRef="#br0" timeOffset="81198.03">19098 16337 236 0,'-1'-3'387'16,"1"3"-10"-16,-4-7 1 0,4 5-17 0,0 2-15 16,0-7-7-16,-1 3-10 0,1 4-5 15,0-7-14-15,0 7-11 0,-2-2-14 0,2 2-16 16,0 0-12-16,0 0-9 0,0 0-12 0,0 0-11 15,0 0-15-15,0 0-12 0,0 0-17 0,0 0-7 0,0 0-2 16,0 0-6-16,0 0-7 0,0 0-8 0,2 15-8 16,-1-10-9-16,-1 2-6 0,1-2-16 15,-1 6-6-15,3-2-9 0,-3 1-13 0,1-1-8 16,2 1-5-16,-2-2-5 0,0 1-13 0,3-2-4 16,1 1 2-16,-1-3 3 0,-3 0 3 0,4 0 4 0,0-1 10 15,1-1 14-15,-1 0-9 0,2-2-76 0,1-1 0 16,2-4 0-16,0 0 0 0,1-3 0 0,-1-1 0 15,4-3 0-15,1-1 0 0,3-1 0 16,0-6 0-16,5-3 0 0,0-2 0 0,-5 4 0 16,8-7 0-16,-4 5 0 0,3-2 0 0,-2-1 0 0,-1 5 0 15,-1 2 0-15,-7 4 0 0,0 0 0 0,-2 8 0 16,-6-2 0-16,6 2 0 0,-7 0 0 0,0 2 0 16,0 2 0-16,-1 0 0 0,1-2 0 0,-5 4 0 15,4-1 0-15,-4 1 0 0,0 0 0 16,0 0 0-16,0 0 0 0,1 11 0 0,-1-11 0 0,-1 5 0 15,-1 0 0-15,0 4 0 0,1-6 0 0,-3 2 0 16,0 0-552-16,3 0-103 0,-4 0-509 0,-2 0-1261 16,6 2 557-16</inkml:trace>
  <inkml:trace contextRef="#ctx0" brushRef="#br0" timeOffset="85649.18">18583 17519 86 0,'-4'-3'384'0,"2"-1"-5"0,2 4 8 15,-4-8-14-15,2 4-11 0,1 1-10 0,1 3-5 16,-2-5-9-16,2 1-4 0,0 4-9 0,-2-5-9 16,2 5-20-16,0 0-17 0,-2-2-15 0,2 2-18 15,0 0-23-15,0 0-18 0,0 0-18 0,0 0-8 16,-4 14-17-16,4-7-10 0,-1 6-13 0,1-3-21 16,1 8-4-16,0-1-13 0,2-1-11 0,1 0-5 15,2 1-13-15,3 1-3 0,1-1-8 0,0-4-7 16,2 2-3-16,3-6-10 0,2 0-2 0,1-2-5 15,0-2 2-15,1-3-1 0,4-2-7 0,-2-3-6 16,8-2 3-16,1-4-4 0,-4 3 0 0,-2-3-4 16,3-2 9-16,2-3 7 0,-3 0 3 0,-1-2-1 15,-3 4 2-15,1-3-4 0,-5 3 2 0,-2 1-1 16,0 3 0-16,-3 1 4 0,-2 2-12 0,-2 0 4 16,2 4 1-16,-5 0-12 0,4 3 13 0,2 1 1 15,-3 4-2-15,1 0-6 0,-3 4 5 0,4 2-3 16,1 0-11-16,0 2 5 0,1 0-2 0,0 0-1 15,1 0-8-15,4 3 5 0,-3-8 3 0,0 0-18 16,-2-1 0-16,6-1 0 0,-1-4 0 0,-6 1 0 16,5-1 0-16,1-4 0 0,1-1 0 0,-1-2 0 15,0-2 0-15,1 1 0 0,2-4 0 0,2-5 0 16,-8 3 0-16,3-1 0 0,8-3 0 0,-12 2 0 16,4-2 0-16,-4 1 0 0,2 3 0 0,-2 1 0 15,-2 3 0-15,-2 1 0 0,0-1 0 0,0 3 0 16,-2 2 0-16,0 2 0 0,-3 1 0 0,1 5 0 15,2-2 0-15,-2 5 0 0,1-2 0 0,-2 2 0 16,4 1 0-16,-3 1 0 0,2 1 0 0,-3-3 0 16,5 0 0-16,-1 0 0 0,2-3 0 15,0-1 0-15,-1 2 0 0,-2-4 0 0,3 1 0 16,1-1 0-16,-1-3 0 0,3 1 0 0,3-7 0 0,2 1 0 16,-1 3 0-16,-3-5 0 0,3 1 0 0,8-6 0 15,-7 0 0-15,-1 0 0 0,0 3 0 0,5-5 0 16,-5 4 0-16,-3 1 0 0,4 2 0 15,-9 2 0-15,8-1 0 0,-5 3 0 0,0 1 0 16,0 2 0-16,7 2 0 0,-8 1 0 0,-2 0 0 16,1 1 0-16,0-1 0 0,-2 4 0 0,1-1 0 15,3-1 0-15,-3-2 0 0,2 3 0 0,1-4 0 0,1 2 0 16,-1-4 0-16,0 0 0 0,6-2 0 0,-7 0 0 16,0-3 0-16,1 1 0 0,-4-5 0 15,0 1 0-15,-1-2 0 0,-3 0 0 0,1 1 0 16,-8-2-101-16,-6 1-1248 0,2-3-1460 0,-8 4 646 15</inkml:trace>
  <inkml:trace contextRef="#ctx0" brushRef="#br0" timeOffset="86682.28">18538 17547 380 0,'5'-4'481'0,"-3"2"1"0,0-1-1 0,-2 3-20 0,0 0-20 0,4-2-28 0,-4 2-26 16,0 0-19-16,0 0-19 0,3 7-22 0,0-2-25 15,-6 3-24-15,6 1-19 0,-3 3-23 0,0 0-25 16,2 0-19-16,0 3-23 0,1 2-7 0,3-1-23 16,-2-4-12-16,5 3-15 0,-1 0-6 15,1 0-12-15,2-4-7 0,3-2-10 0,0-4-8 0,3 5-5 16,2-4-12-16,0-1 0 0,-1-2 8 0,0-3-7 15,2-1-10-15,0-1 0 0,0-4-2 0,6 0 0 16,-5-1 4-16,-3 1 0 0,3-5-9 0,3-2 10 16,-1 0-7-16,-5 1 3 0,-2 2 5 15,0-2 2-15,0 4-19 0,-7 2 7 0,4 2 1 16,-2 0 2-16,1 6 6 0,1-1-34 0,-2 1-12 0,1 4 0 16,-1-1 0-16,0 2 0 0,0 4 0 0,3-1 0 15,0 0 0-15,-4 0 0 0,3 2 0 0,0-2 0 16,2-2 0-16,1 2 0 0,-4-3 0 15,5-3 0-15,0 3 0 0,-1-5 0 0,5 2 0 0,-5-3 0 16,0-1 0-16,-2-2 0 0,5-2 0 16,-3 1 0-16,1-4 0 0,-4 2 0 0,2-6 0 15,-1 0 0-15,0 2 0 0,2-5 0 0,-1 2 0 0,-1 0 0 16,-1 1 0-16,-4 5 0 0,2 0 0 0,-4 4 0 16,-1-2 0-16,1 1 0 0,-1 3 0 0,-6 0 0 15,15 6 0-15,-8-3 0 0,0 4 0 16,2 3 0-16,1-2 0 0,-1 2 0 0,4 2 0 15,-3-3 0-15,2 4 0 0,3-3 0 0,-2 0 0 16,-2-5 0-16,2 5 0 0,1-6 0 0,3 1 0 0,-3-2 0 16,4 0 0-16,-2-3 0 0,3-2 0 15,0-1 0-15,0 1 0 0,-3-3 0 0,11-6 0 16,-3 4 0-16,3-6 0 0,-9 3 0 0,8 0 0 16,-2-4 0-16,2 3 0 0,-2 2 0 0,-4 3 0 15,-2 1 0-15,0 2 0 0,-4 1 0 0,4 1 0 16,-4 2 0-16,-1 3 0 0,-3 1 0 0,7 3 0 15,-7 0 0-15,0-1 0 0,6 3 0 0,-1 1 0 16,-5-4 0-16,-1 1 0 0,4-1 0 0,2 2 0 16,-3-5 0-16,-1 0 0 0,0 2 0 0,2-3 0 15,0-3 0-15,1 0 0 0,4-2 0 0,-1 2 0 16,-4-6 0-16,3 2 0 0,1-1 0 0,1-1 0 16,-3-2 0-16,-1 4 0 0,2-5 0 0,1-2 0 15,-1 0 0-15,-2 0 0 0,-1 1 0 0,-1-2 0 16,-3 4 0-16,0 0 0 0,-5 3 0 0,5-2 0 15,-5 3 0-15,-4 4-628 0,0 0-633 0,0 0-1366 16,0 0 605-16</inkml:trace>
  <inkml:trace contextRef="#ctx0" brushRef="#br0" timeOffset="89482.09">19593 17706 58 0,'60'0'131'0,"1"0"-1"0,-5-2-27 16,2 4-12-16,-5-7-27 0,-3-2-20 0,-10 1-4 15,-3 2-29-15,-1-5-19 0,-2 1-24 16,-1-4-74-16,-6-4-114 0,0 2 51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04:34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16658 5538 101 0,'0'-10'417'0,"0"-1"11"0,3-2 11 16,-2 4 0-16,-2 0-11 0,-2 1-14 0,3 4-14 16,0-3-11-16,-1 3-17 0,1 0-21 0,-3 2-22 15,3 2-38-15,0 0-24 0,0 0-21 0,0 0-17 16,0 0-9-16,0 0-20 0,-1 20-19 0,-1-9-17 15,2 4-17-15,0 2-9 0,2 1-19 0,2 0-9 16,6 6-11-16,-2-7-12 0,7-1-5 0,6 3-3 16,3-3-9-16,4-2-10 0,3-3-10 0,5-4 8 15,4-5-15-15,0 0-7 0,15-5 4 0,-15 0-10 16,9-5-9-16,-9 1 7 0,0-2-5 0,-7-1 4 16,6-3-5-16,-3-2-5 0,0-2-7 0,-4 6 6 15,-1-6-5-15,-3 2-4 0,-3 3 13 0,-5 4-12 16,-4 1 0-16,2 2 5 0,-5 2-6 0,0 1 2 0,1 3 7 15,-5 2-5-15,5 2 0 0,1 1 0 0,0 3-2 16,-2 2-3-16,4 0-1 0,-6-1 2 16,5 0-2-16,0 1 3 0,0 0-2 0,3-2-1 15,6 2-8-15,3 0 9 0,3-4-2 0,-2-1 1 0,2-5 3 16,-2 0-12-16,2-1 7 0,0-2 1 0,1-4-8 16,-3 2 14-16,2-3-7 0,-2-1 1 0,3-2 3 15,-2 1 2-15,-1-3-2 0,0 2-5 16,-11 3-7-16,9-3 6 0,-8 2 1 0,2 2-1 0,-1 2-1 15,-1 1 0-15,-6 1 12 0,1 1-7 0,4 1 0 16,-4 3 8-16,0 0-1 0,0 4-4 0,4 1 10 16,-7-1-5-16,5 2 5 0,-3 2-1 0,2-1 9 15,-1-1 5-15,3 3 6 0,-2-6-21 0,2 4-16 16,-2-4 0-16,4 2 0 0,-2-2 0 0,3-3 0 16,8-1 0-16,-6 0 0 0,6-5 0 0,0 0 0 15,-2-1 0-15,-3 1 0 0,6-4 0 0,-2 3 0 16,-5-4 0-16,2-1 0 0,-2-2-163 0,-3 4-172 15,-1-3-84-15,-1 3-103 0,-3-1-138 0,0 3-356 16,-4 0-1099-16,0 1 486 0</inkml:trace>
  <inkml:trace contextRef="#ctx0" brushRef="#br0" timeOffset="700.51">20317 5614 422 0,'-4'-3'457'0,"-3"1"22"0,7 2 1 0,-9-1-14 16,9 1-26-16,-5 0-28 0,5 0-27 0,0 0-30 0,0 0-20 15,3-8-26-15,7 5-20 0,3 2-19 0,8-3-30 16,10 0-21-16,3 0-23 0,3-1-15 0,16 0-20 16,-1-1-16-16,3 3-18 0,-3 0-31 0,-13 1-42 15,0-2-43-15,-5 1-45 0,-1 0-51 0,-4 1-55 16,-8-1-45-16,-9 1-43 0,2 3-32 0,-7-1-39 16,-5 1-47-16,-2-1-71 0,0 0-340 0,-21 4-818 15,-6-3 362-15</inkml:trace>
  <inkml:trace contextRef="#ctx0" brushRef="#br0" timeOffset="868.55">20299 5707 39 0,'-4'5'351'15,"3"-2"16"-15,-1-1 41 0,-1 1 37 0,3-3 15 16,0 0-12-16,5 4-18 0,-1-3-32 0,-4-1-29 16,19 0-33-16,-5-1-33 0,8-1-33 0,7-2-26 15,7-2-39-15,0 3-83 0,2-3-118 0,17-5-121 16,-15 6-124-16,12-5-139 0,-13 4-364 0,0-1-805 15,-4 0 356-15</inkml:trace>
  <inkml:trace contextRef="#ctx0" brushRef="#br0" timeOffset="1016.53">21145 5739 215 0,'5'2'490'0,"2"0"17"0,-1 0 2 16,-2-1-34-16,7 0-49 0,-3 0-45 0,5 0-66 15,-2 1-104-15,2-1-149 0,4 1-170 0,-2-4-209 16,2 2-211-16,-7-3-572 0,-10 3 253 0</inkml:trace>
  <inkml:trace contextRef="#ctx0" brushRef="#br0" timeOffset="5266.02">11642 7431 298 0,'-2'-12'480'16,"0"-1"15"-16,0 0 14 0,0 2 1 0,1 0-4 15,-1 0-8-15,0 3-1 0,0 1-22 0,-1 1-25 16,2 0-35-16,0 2-24 0,1 0-36 0,0 4-30 16,-2-5-31-16,2 5-33 0,0 0-27 0,0 0-25 15,0 0-16-15,0 0-25 0,3 20-11 0,3-8-18 16,-2-1-16-16,5 2-10 0,0 1-17 0,2 2-96 0,5-3 0 16,8 0 0-16,3-3 0 0,6-2 0 15,2-4 0-15,3-3 0 0,2-4 0 0,11-6 0 0,-1 1 0 16,-13 0 0-16,12-11 0 0,-10 7 0 0,7-7 0 15,-14 5 0-15,4-3 0 0,-2 2 0 16,-5-1 0-16,2 1 0 0,-3 3 0 0,-3 2 0 0,-5 5 0 16,-7 1 0-16,1 4 0 0,3 1 0 0,-5 4 0 15,4 1 0-15,0 3 0 0,-4 3 0 0,2 0 0 16,1 2 0-16,7 4 0 0,-2 1 0 0,2 1 0 16,4-2 0-16,-1-2 0 0,3 0 0 0,4-3 0 15,4-2 0-15,-3 0 0 0,3-4 0 0,5-2 0 16,-3-1 0-16,13-1 0 0,-11-4 0 0,10-3 0 15,-9 1 0-15,-3-2 0 0,13-7 0 0,-14 1 0 16,2-2 0-16,9-6 0 0,-13 2 0 0,-1 0 0 16,-1-1 0-16,-1 3 0 0,0 1 0 0,-5 3 0 15,3 4 0-15,-11 2 0 0,-1 2 0 0,-1 3 0 16,-2 1 0-16,-1 2 0 0,1 3 0 0,0 3 0 16,-1 1 0-16,0 1 0 0,2 3 0 0,-1 0 0 15,-1 0 0-15,8 3 0 0,0 0 0 0,2-2 0 0,1-2 0 16,4 0 0-16,1-2 0 0,2-2 0 0,4-4 0 15,1 1 0-15,4-6 0 0,10 0 0 0,0-3 0 16,3-4 0-16,-3 1 0 0,-13-2 0 0,14-5 0 16,1-2 0-16,-3-2 0 0,0-2 0 0,-2 1 0 15,1-6 0-15,-11 10 0 0,-3 2 0 0,1-1 0 16,-5 4 0-16,0 0 0 0,-3 4 0 0,-5 2 0 16,-3 1 0-16,-4 1 0 0,-2 1 0 0,0 1 0 15,-4 1 0-15,2 1 0 0,-2 1 0 0,-1-1 0 16,1 3 0-16,2-1 0 0,-2 1 0 0,-1 1 0 15,1-1 0-15,3 0 0 0,6-1 0 0,-1-2 0 16,10 4 0-16,8-5 0 0,-2-3 0 0,5-3 0 16,12-3 0-16,0 0 0 0,1-5 0 0,0 0 0 15,-3-1 0-15,1-1 0 0,-11 4 0 0,-2 0 0 0,-4 0 0 16,0 3 0-16,-5 2 0 0,-6 2 0 16,-9 0 0-16,1 1 0 0,-4 3 0 0,-1 3 0 15,-1 1 0-15,-2 0 0 0,-1 2 0 0,-1-2 0 16,0 3 0-16,-2 0 0 0,1 2 0 0,4 0 0 15,0-3 0-15,-1 1 0 0,3-1 0 0,5-2 0 16,-2-2 0-16,8-1 0 0,-2-6-365 0,5-1-940 16,4-2-1413-16,5-2 625 0</inkml:trace>
  <inkml:trace contextRef="#ctx0" brushRef="#br0" timeOffset="5383.3">16609 7251 5844 0,'-13'-11'25'0,"6"6"-57"0,1 1-33 0,1-2-144 0,-2 2-220 16,2-6-293-16,3 3-14 0,-1-1-796 0,3-3 352 16</inkml:trace>
  <inkml:trace contextRef="#ctx0" brushRef="#br0" timeOffset="14599.91">1150 3012 14 0,'-5'-8'371'0,"-1"3"1"0,0-4 8 0,1-2-5 15,2 3-4-15,-2-3-8 0,2 0-4 0,-1 1 1 16,1-1 1-16,1 4 0 0,2 0-11 0,-3 1-15 16,3 1-1-16,0 5-6 0,-1-9-13 0,-2 5-32 15,3 4-30-15,0-6-26 0,0 6-25 0,0 0-17 16,0 0-12-16,0 0-17 0,4 21-17 0,-4-12-16 15,8 9-14-15,-2 2-7 0,5 5-12 0,0-2-9 16,2 2-4-16,3-1-5 0,2-3-7 0,3-2-11 16,4 1 0-16,2-4-4 0,-3-2-5 0,3-4-3 15,2 0-5-15,3-4 0 0,-5-4-16 0,4 0 11 16,-2-2-2-16,2-5-1 0,-5-3 8 0,2-1 0 16,0 1-37-16,-3-4 0 0,-2-4 0 0,-6 5 0 15,-1-3 0-15,5-3 0 0,-3 4 0 0,-5-3 0 16,2 2 0-16,-1 3 0 0,-5 3 0 0,4 0 0 15,-3 4 0-15,1 1 0 0,2 1 0 0,0 4 0 16,2 3 0-16,3 1 0 0,-1 1 0 0,-1 5 0 16,10 4 0-16,-3 1 0 0,0-1 0 0,0 0 0 15,4-1 0-15,-4 0 0 0,4-2 0 0,0-1 0 16,-1-2 0-16,4-3 0 0,-10-2 0 0,10-3 0 16,-1-2 0-16,2 1 0 0,-3-4 0 0,0-3 0 15,-1 1 0-15,1-3 0 0,-4-2 0 0,2-2 0 16,-3-2 0-16,-7 1 0 0,7-2 0 0,-6 3 0 15,-2-1 0-15,-1 0 0 0,2 2 0 0,-3 0 0 16,-2 5 0-16,-2 1 0 0,0 3 0 0,0 1 0 16,-9 1 0-16,22 7 0 0,-11-1 0 0,-2 2 0 15,0 2 0-15,5 1 0 0,0 2 0 0,-1 0 0 16,1-1 0-16,0 1 0 0,1-1 0 0,1-1 0 16,2-2 0-16,-3 1 0 0,4-3 0 0,0-1 0 15,-2-3 0-15,2-2 0 0,-2-2 0 0,2-1 0 16,-3-2 0-16,2-1 0 0,1-4 0 0,-2 2 0 15,0 0 0-15,-2-5 0 0,3 3 0 0,-4 0 0 16,4-1 0-16,-4 2 0 0,-4 1 0 0,-1 0 0 16,4 2 0-16,-4-1 0 0,0 4 0 0,-1-1 0 15,-8 3 0-15,15 2 0 0,-15-2 0 0,18 5 0 16,-6-1 0-16,1-2 0 0,-1 3 0 0,-1 1 0 16,-2-2 0-16,5-2 0 0,-4 0 0 0,7 0 0 15,0-2 0-15,2-2 0 0,-5 0-282 0,-1-1-266 16,-4-6-680-16,1 2-1328 0,0 0 588 0</inkml:trace>
  <inkml:trace contextRef="#ctx0" brushRef="#br0" timeOffset="15833.26">4162 2963 136 0,'-4'-8'417'0,"2"-1"-2"16,-1 0 4-16,0 0 5 0,1 5 8 0,-2-1-2 15,-1-1-12-15,0 1-22 0,4 2-26 0,-6 1-30 16,7 2-29-16,-1-5-45 0,1 5-23 0,0 0-11 15,0 0-2-15,-1 14-12 0,3-5-18 0,1 4-13 16,1 3-16-16,-1 3-10 0,4 0-20 0,-1-1 0 16,2 4-9-16,1 3-28 0,3-3-7 0,-2-5-5 15,4-2-4-15,1 1-12 0,0-2-3 0,4-4 6 16,7 1-3-16,-8-5 11 0,5-1-8 0,4-3 6 16,1 0-1-16,0-6-3 0,-6 1-1 0,6-3-2 15,-3-2-3-15,2-2-48 0,0-3-27 0,0-2 0 16,-4 1 0-16,-5 3 0 0,3-5 0 0,-4 1 0 15,1 3 0-15,-1 4 0 0,-2-3 0 0,-5 4 0 16,4 1 0-16,-1 5 0 0,1 0 0 0,-1 2 0 16,-2 3 0-16,6 3 0 0,2 0 0 0,-2 3 0 15,6 4 0-15,-4-5 0 0,4 5 0 0,0 2 0 16,0 0 0-16,1-1 0 0,-6-5 0 0,3 0 0 16,3 1 0-16,1-2 0 0,-5-3 0 0,1 0 0 15,0-2 0-15,6-2 0 0,-7-2 0 0,3 0 0 16,-5-1 0-16,4-3 0 0,-2 0 0 0,-1-4 0 0,0 2 0 15,1-4 0-15,3-1 0 0,-4 0 0 16,5-6 0-16,-6 0 0 0,0 7 0 0,-5 0 0 16,-2 2 0-16,2 3 0 0,-4 1 0 0,1 0 0 15,0 1 0-15,2 8 0 0,-1-3 0 0,-2 4 0 16,4 2 0-16,-3-1 0 0,2 8 0 0,3-2 0 0,1 1 0 16,-3-2 0-16,4 2 0 0,-3-1 0 0,0 1 0 15,4-3 0-15,-1-2 0 0,2-1 0 0,9-1 0 16,-3 1 0-16,-5-6 0 0,1 0 0 15,1-2 0-15,0-2 0 0,6-3 0 0,-1 0 0 0,-5-2 0 16,-2 1 0-16,4-4 0 0,1-2 0 0,0-1 0 16,-8 1 0-16,-1 1 0 0,10-3 0 0,-12 2 0 15,5 1 0-15,-2 3 0 0,-7 3 0 16,3 2 0-16,-1-3 0 0,0 6 0 0,-2 2 0 0,3 3 0 16,-1-1 0-16,-1 1 0 0,3 6 0 0,-1-4 0 15,-3 2 0-15,4 0 0 0,1 1 0 0,-2-1 0 16,0-1 0-16,5-1 0 0,-1 2 0 0,1-5 0 15,-1-1 0-15,4 1 0 0,-1-3 0 16,-1 1 0-16,9-5 0 0,-9 2 0 0,2-2 0 0,-3-2 0 16,0 0 0-16,1-2 0 0,8-1 0 0,-1-3 0 15,-7 4 0-15,0-3 0 0,0-3 0 0,-2 4 0 16,2-2 0-16,-5 3 0 0,-4 0 0 0,0 3 0 16,-2 1 0-16,-3-2-161 0,2 0-585 15,-5 0-468-15,1 3-1316 0,-3 3 583 0</inkml:trace>
  <inkml:trace contextRef="#ctx0" brushRef="#br0" timeOffset="28816.33">15278 10106 385 0,'1'-4'414'16,"1"1"9"-16,-2-3-4 0,0 6 3 0,1-6-6 15,-1 6-4-15,-3-8-18 0,3 8-23 0,0 0-24 16,-1-3-31-16,1 3-26 0,0 0-26 0,0 0-14 15,0 0-10-15,-3 13-14 0,5-8-18 0,-1 3-13 16,0 1-14-16,3 2-25 0,3 0-12 0,3 3 4 16,1-3-31-16,5 2-10 0,2-4 0 0,7 2-17 15,3-3 18-15,4-1-11 0,3-5 9 0,-3-1-20 16,5-3-11-16,1-2-5 0,-1-3-9 0,0 0 4 16,-1-2-21-16,1-3-1 0,-5-1-4 0,0 1 1 15,-4-5-7-15,0-1 3 0,-1-1-8 0,-4-1-7 0,0 5-1 16,-9 3 2-16,1 2 9 0,-4 3 3 15,-2 0-3-15,-1 4-4 0,0 1 1 0,-2 2-24 0,4 2-4 16,2 4 0-16,-2 1 0 0,2 5 0 0,2-1 0 16,0 4 0-16,8 4 0 0,1 0 0 0,0-1 0 15,2-1 0-15,4 0 0 0,1-2 0 0,6-2 0 16,1-3 0-16,-1-3 0 0,1 1 0 0,3-3 0 16,0-3 0-16,-3-1 0 0,2-3 0 0,-2-1 0 15,0 0 0-15,-3-2 0 0,2-2 0 0,-4-1 0 16,-1-3 0-16,-2-3 0 0,-3 0 0 0,-2 1 0 15,-5 3 0-15,0 0 0 0,-2 3 0 0,-3 1 0 16,-4 3 0-16,-1 1 0 0,1-1 0 0,-2 3 0 16,4 5 0-16,-6 1 0 0,4 1 0 0,3 4 0 0,2 0 0 15,-1 1 0-15,2 1 0 0,4 2 0 0,2 1 0 16,2-1 0-16,2 0 0 0,-2-2 0 16,4-2 0-16,5-1 0 0,-2-3 0 0,2-1 0 15,4-3 0-15,-4 0 0 0,2-2 0 0,2-2 0 0,-1 0 0 16,0-3 0-16,-2 1 0 0,-1-4 0 15,-1 1 0-15,-1-3 0 0,-4 1 0 0,1-2 0 0,-1 0 0 16,-3 1 0-16,-4 1 0 0,-1 1 0 0,1 0 0 16,-5 3 0-16,3 1 0 0,1 0 0 0,-6 2 0 15,4 0 0-15,1 3 0 0,2 1 0 0,-7-1-34 16,6-1-350-16,-5 3-109 0,5-3-125 0,-6 3-493 16,6-1-1203-16,-6-3 533 0</inkml:trace>
  <inkml:trace contextRef="#ctx0" brushRef="#br0" timeOffset="29433.28">21359 10142 242 0,'-3'-4'509'0,"3"4"21"0,-2-3 13 0,2 3 3 0,-4-4-2 0,4 4-15 0,0 0-11 15,0 0-30-15,0 0-35 0,0 0-28 0,-1-4-31 16,1 4-36-16,0 0-31 0,0 0-35 0,14-1-19 16,-2 1-26-16,10-1-24 0,10 3-20 0,5-2-28 15,19 3-12-15,-1-3-19 0,9 2-79 0,-4 1-65 16,4-3 0-16,-1 2 0 0,-3 1 0 0,-1-3 0 15,-3 3 0-15,-4-1 0 0,-16-2 0 0,-4 2 0 16,-4-1 0-16,-9 0 0 0,-7-1 0 0,0 0 0 16,-8-1 0-16,-1-2-56 0,-3 3-206 0,0 0-57 15,-15-6-47-15,2 5-52 0,-9-1-51 0,-6-2-52 16,-4 3-443-16,-4-1-1043 0,2 3 461 0</inkml:trace>
  <inkml:trace contextRef="#ctx0" brushRef="#br0" timeOffset="29732.97">21318 10231 3334 0,'-13'2'351'15,"0"0"-154"-15,3-1-39 0,4-2 59 0,-3 1 53 16,1 0 16-16,8 0-11 0,-9-2-31 0,9 2-36 0,-4-4-6 16,4 4-10-16,12-5-28 0,-1 2 5 15,10-3-11-15,8 0-13 0,6 3-22 0,4-4 6 16,1 4-20-16,16-2-4 0,3 1-9 0,-5 1-7 15,-1 1-12-15,2 0-8 0,-2 1-3 0,-15 0 3 0,2-1-8 16,-2 2-4-16,-1 0 18 0,-4-1 0 0,-2 0 6 16,-12 1 8-16,0 0 9 0,-6-2 14 0,0 1-71 15,-6 2-41-15,1-1 0 0,0-1 0 16,-4-1 0-16,-4 2 0 0,7-2 0 0,-7 2 0 16,4-1 0-16,-4 1 0 0,0 0 0 0,5-3 0 0,-5 3 0 15,0 0 0-15,9-1-293 0,-1 0-220 0,-2 1-105 16,3-1-511-16,4-2-1221 0,4 2 541 0</inkml:trace>
  <inkml:trace contextRef="#ctx0" brushRef="#br0" timeOffset="29883.14">22917 10186 85 0,'2'0'543'0,"-2"0"-7"0,0 0-20 0,0 0-43 16,0 0-50-16,0 0-49 0,0 0-62 0,0 0-83 15,0 0-96-15,0 0-103 0,0 0-115 0,5 1-153 16,-5-1-318-16,7 4-601 0,-4-1 266 0</inkml:trace>
  <inkml:trace contextRef="#ctx0" brushRef="#br0" timeOffset="31016.95">3818 10802 413 0,'0'0'461'0,"-4"-8"8"0,4 8 2 16,0 0-6-16,0 0-16 0,-1-3-25 0,1 3-32 15,0 0-37-15,0 0-37 0,0 0-25 0,0 0-22 16,0 0-23-16,9 9-22 0,-4-5-26 0,0 1-16 0,4 3-15 16,0-3-14-16,1 1-19 0,7 2-18 15,-3-1-6-15,0-3-16 0,4 2-3 0,1 1-11 16,1-5-8-16,1 0-5 0,-1 1-4 0,2-2-9 15,5-1-3-15,-8 0-9 0,11 0-5 0,-10-3-6 16,8 0 1-16,-1 1-4 0,-6-4-4 0,0 2-3 16,9-2 0-16,-5-1 5 0,-6 0-8 0,3 1-3 15,1 0-2-15,-5-1-6 0,2 3 0 0,1-1-3 16,-3 3 2-16,1-2-2 0,-6 4-1 0,7 1 5 16,-3 1 7-16,-6 0-9 0,2 1 4 0,1 3 0 15,-5 1-3-15,5 1 2 0,-1 3-3 0,-4-2-2 16,5 4 1-16,-4-6 0 0,-2 4-4 0,6-1 2 0,-5 0 7 15,1-2-7-15,1-2 4 0,0 0-3 0,-1 0 4 16,3-2-1-16,0-2 0 0,7-2 5 0,-5 0-2 16,6-4 7-16,-2 1 2 0,1-2 3 0,10-3 3 15,-5-2-1-15,1-2 2 0,1 1 5 0,-2-2 8 16,2 1 2-16,-9 2 7 0,8-1-3 0,-11 3 9 16,3-1-7-16,-2 2-10 0,-5 4 3 0,0 1-11 15,2-1 5-15,-3-2 0 0,0 5-7 0,-1 1-8 16,2 0-21-16,0 2 0 0,-1 0 0 0,-1-2 0 15,-1 1 0-15,2 0 0 0,0 1-7 0,-2-1-129 16,1 0-83-16,0 0-96 0,0 2-95 0,-4-3-120 16,3 0-566-16,0-1-1187 0,-8 0 525 0</inkml:trace>
  <inkml:trace contextRef="#ctx0" brushRef="#br0" timeOffset="62516.42">12746 13854 58 0,'-27'-2'387'0,"7"-3"9"0,2 3 16 16,-2-2 1-16,2 1-4 0,4 0-4 0,1 1-3 15,-1-1-5-15,4 1 3 0,2 0-5 0,-1 1 18 0,3 1-35 16,-1-2-15-16,7 2-8 0,-9 0-23 0,9 0-17 15,0 0-25-15,-10-1-23 0,10 1-21 0,0 0-15 16,0 0-17-16,23 0-21 0,4 1-24 0,6 2-11 16,4-2-19-16,18-2-85 0,1 2-54 0,7-3 0 15,0 2 0-15,3 7 0 0,26-4 0 0,-29 0 0 16,-1-1 0-16,1 2 0 0,-4-2 0 0,-4 0 0 16,-4-2 0-16,-17 0 0 0,-4 3 0 0,-11-2 0 15,-5-2-65-15,-8 3-104 0,-2-1-24 0,-4-1-37 16,0 0-43-16,-28-1-44 0,-4 1-29 0,-4-1-21 15,-19 2-11-15,-6 1-19 0,-3-2-8 0,0 3 10 16,-25 0 2-16,26-1 32 0,1 4 43 0,2-2 65 16,2 3 78-16,3-4 65 0,14 1 73 0,1-1 56 15,6 5 50-15,-2-6 41 0,8 2 39 0,12-2 34 0,-2-1 21 16,6 1 26-16,4 0 26 0,7 1 23 16,1-3 18-16,1 3 3 0,11-1-1 0,10 2-6 15,10-2-9-15,0-1-25 0,6 0-17 0,17-1-17 0,1-1-20 16,4 2-21-16,5-2-16 0,2 1-19 0,22 0-16 15,-27 3-49-15,-1-5-70 0,2 5-121 0,-5-1-124 16,6-1-129-16,-9 0-143 0,4-1-572 16,2 2-1162-16,3-2 514 0</inkml:trace>
  <inkml:trace contextRef="#ctx0" brushRef="#br0" timeOffset="63016.13">16329 13941 465 0,'-7'-4'562'0,"1"3"21"15,1 0 19-15,5 1 3 0,-8-5-10 0,4 2-31 16,4 3-41-16,-2-4-41 0,2 4-33 0,0 0-27 16,14-5-29-16,-4 4-27 0,8 1-31 0,1 0-31 15,10 0-36-15,2 0-20 0,6 0-31 0,3 2-15 16,-1 0-196-16,15 2-6 0,-3 0 0 0,-9-1 0 16,8 0 0-16,-13-1 0 0,1 2 0 0,-6-1 0 15,0 1 0-15,-11-2 0 0,1 0 0 0,-8-1 0 16,-4 0 0-16,0-1 0 0,-6-1 0 0,-4 1 0 15,0 0 0-15,0 0-257 0,-15-7-119 0,-3 3-64 0,-12 5-67 16,1-2-71-16,-4 0-428 0,2 1-1090 16,-5 0 483-16</inkml:trace>
  <inkml:trace contextRef="#ctx0" brushRef="#br0" timeOffset="63267.18">16244 14043 455 0,'-5'0'483'0,"-3"1"2"0,8-1 20 0,-10 0 30 15,10 0 12-15,-9 3-20 0,9-3-21 0,0 0-34 16,0 0-31-16,0 0-27 0,0 0-27 0,27-3-23 16,-8 6-27-16,8-1-21 0,5-2-23 0,1 3-31 15,4-1-28-15,14 2-18 0,-11-3-27 0,11 5-17 16,-14-4-121-16,0-1-51 0,3 0 0 0,-8 1 0 16,1-1 0-16,-7-1 0 0,-7 1 0 0,-5-1 0 15,0 1 0-15,-8 0 0 0,2-1 0 0,-8 0 0 16,9-2 0-16,-7 0 0 0,-2 2 0 0,0 0 0 15,0-4 0-15,0 4 0 0,-2-9 0 0,-3 8 0 16,0-1 0-16,5 2-240 0,-7-3-372 0,4 0-612 16,3 3-1325-16,0 0 587 0</inkml:trace>
  <inkml:trace contextRef="#ctx0" brushRef="#br0" timeOffset="64299.68">21246 13816 368 0,'-5'-1'492'0,"1"0"8"0,4 1 6 0,-6-2-13 16,6 2-16-16,-12 6-30 0,10 2-45 0,-1 0-33 15,-2 1-32-15,1 2-30 0,4 0-24 0,0 4-24 16,4-6-14-16,0 4 6 0,1 2-24 0,4 0-21 16,5-5-21-16,0 1-13 0,3-4-9 0,2-1-26 15,-1-1-3-15,5-4-11 0,5-2-3 0,0-2-12 16,5-1-3-16,-6-5-3 0,3 2 3 0,-3-2-7 15,-1-3-4-15,0 0 0 0,-2-4-7 0,-3 1-4 16,-4 3 6-16,1 1-66 0,-5 1-23 0,-4 3 0 16,1-1 0-16,-1 2 0 0,-1 1 0 0,-4 2 0 15,0-1 0-15,-4 4 0 0,7 2 0 0,-7-2 0 16,7 6 0-16,-5 0 0 0,1 0 0 0,1 2 0 16,1 3 0-16,1-3 0 0,0 2 0 0,2-1 0 15,1 3 0-15,5-4 0 0,-4 0 0 0,3-3 0 0,1 0 0 16,5 0 0-16,-2 0 0 0,2-5 0 15,-1-2 0-15,1 1 0 0,0-2 0 0,2-1 0 16,1 0 0-16,-1 1 0 0,9-7 0 0,-5 3 0 0,-2-1 0 16,-4 1 0-16,3 1 0 0,0 1 0 0,0 2 0 15,-4 0 0-15,2 2 0 0,0 1 0 16,0 3 0-16,-1 1 0 0,-3 0 0 0,0 2 0 16,4 1 0-16,-1 3 0 0,3-2 0 0,5 3 0 0,-2 0 0 15,-7-4 0-15,11-1 0 0,-3 2 0 0,2 0 0 16,1-2 0-16,0-2 0 0,-1 0 0 0,-1 1 0 15,0-3 0-15,2 1 0 0,-2-2 0 0,-7-2 0 16,11 1 0-16,-3-3 0 0,-6 0 0 0,-3-1 0 16,3 3 0-16,-2-6 0 0,8-3 0 0,-3-1 0 15,-7 4 0-15,-1-2 0 0,0 1-8 0,2 3-661 16,-1-3-584-16,-4 4-1356 0,-2 2 600 0</inkml:trace>
  <inkml:trace contextRef="#ctx0" brushRef="#br0" timeOffset="65917.22">3827 14826 90 0,'-4'-11'467'15,"3"3"10"-15,-3-1 18 0,0 3 9 0,3 0 3 0,-2 0-13 16,2 1-17-16,1 0-19 0,0 2-43 16,-2-1-16-16,2 4-28 0,0 0-24 0,0 0-12 15,0 0-14-15,0 0-19 0,0 0-23 0,3 12-20 0,-1-3-26 16,0 1-24-16,2 1-18 0,1 1-16 0,3 3-15 16,2-1-19-16,-1-2-56 0,4 1-85 0,1-1 0 15,10 0 0-15,1 1 0 0,0-4 0 16,3-3 0-16,3-2 0 0,1-4 0 0,-4-1 0 15,4-1 0-15,0-3 0 0,2-2 0 0,-2 0 0 0,-1-5 0 16,1 5 0-16,-4-8 0 0,3 1 0 0,-3-2 0 16,-1 1 0-16,1 0 0 0,-4 3 0 0,-7 0 0 15,1 1 0-15,-3 3 0 0,-5 2 0 0,8 0 0 16,-8 4 0-16,-1-3 0 0,0 6 0 0,4-1 0 16,-3 4 0-16,2 1 0 0,-1 3 0 0,1-1 0 15,3 3 0-15,0 0 0 0,2 3 0 0,0-2 0 16,-1 0 0-16,2 0 0 0,1 1 0 0,3-3 0 15,1 3 0-15,5-2 0 0,-1-3 0 0,6-3 0 16,-3 1 0-16,-1-3 0 0,0-3 0 0,3 1 0 16,4-1 0-16,-4-3 0 0,0 2 0 0,0-4 0 15,-1-1 0-15,-1 0 0 0,1-2 0 0,-4 0 0 16,0 0 0-16,-7 4 0 0,9-3 0 0,-11 2 0 16,0 2 0-16,-2 0 0 0,0 2 0 0,-6 0 0 15,3-1 0-15,-1 3 0 0,-2 0 0 0,4 2 0 16,-2 0 0-16,-1 0 0 0,-1 3 0 0,1-1 0 15,1 1 0-15,0 0 0 0,-1 2 0 0,7 2 0 16,-6-4 0-16,4 5 0 0,0-5 0 0,0 2 0 16,2 2 0-16,-3-4 0 0,2 3 0 0,1-3 0 15,1-3 0-15,-2 4 0 0,4-4 0 0,1-1 0 16,-3-1 0-16,4 1 0 0,4-2 0 0,0-1 0 16,1-2 0-16,0 0 0 0,-1-2 0 0,2-3 0 15,-2 0 0-15,0 0 0 0,3 0 0 0,-1-2 0 16,-10 4 0-16,3 3 0 0,-3-3 0 0,-1 3 0 15,0 0 0-15,0 1 0 0,-7 3 0 0,2 0 0 0,-2 1 0 16,1-1 0-16,-2 2 0 0,-1 1 0 0,1 1 0 16,-1 0 0-16,-1 0 0 0,1 0 0 15,1 2 0-15,3-2 0 0,-3 0 0 0,8 2 0 0,-5-2 0 16,5-1 0-16,1-2 0 0,3 0 0 0,-1-1 0 16,7-1 0-16,3-2 0 0,-3-2 0 0,4-1 0 15,-1-1 0-15,1-2 0 0,-2-1 0 0,-2 0 0 16,-1-4 0-16,-2 1 0 0,-1 1 0 0,-6 1 0 15,-4-1 0-15,2 0 0 0,-5 3 0 0,-3 3 0 16,0 0 0-16,-1 0 0 0,-3 3 0 0,-2 0 0 16,-1-1 0-16,-1 4 0 0,0 0 0 0,-7-4-187 15,7 4-405-15,-18 8-142 0,10-5-379 0,-2 0-1206 16,2 3 533-16</inkml:trace>
  <inkml:trace contextRef="#ctx0" brushRef="#br0" timeOffset="66050.73">6855 14817 377 0,'-7'1'458'0,"7"-1"-47"0,-7 1-61 15,3 1-108-15,4-2-115 0,-10 1-142 0,6 2-310 16,-1-2-353-16,5-1 156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05:20.1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16098 5580 342 0,'-6'0'431'0,"6"0"31"0,-14-1 22 0,14 1 4 16,-4-1-16-16,4 1-18 0,-5-1-25 0,5 1-21 0,0 0-21 16,-10-2-14-16,10 2-23 0,0 0-13 0,0 0-10 15,0 0-14-15,0 0-13 0,0 0-15 16,0 0-19-16,26-3-21 0,-13 1-19 0,8-1-23 0,6-2-17 15,6 0-21-15,5 0-14 0,15-3-44 0,-2 0-107 16,2 2 0-16,0 0 0 0,-2 1 0 0,-10 4 0 16,-2-4 0-16,0 3 0 0,-2-2 0 0,-4 3 0 15,-3-1 0-15,-1 2 0 0,-9-1 0 0,-2 0 0 16,-4 0 0-16,-2 1 0 0,-4-1 0 0,-1 1 0 16,0-1 0-16,-2 0 0 0,-5 1 0 0,6 1 0 15,-6-1-374-15,0 0-100 0,10 2-116 0,-10-2-536 16,0 0-1220-16,0 0 541 0</inkml:trace>
  <inkml:trace contextRef="#ctx0" brushRef="#br0" timeOffset="466.8">19165 5331 171 0,'-6'3'507'0,"0"1"28"0,-2-1 27 0,-2 1 8 15,1 0-2-15,3-2-7 0,-7-2-10 0,8 3-24 16,-3-1-15-16,2-1-24 0,2 0-30 0,4-1-34 16,-9 1-25-16,9-1-44 0,0 0-32 0,0 0-32 15,0 0-29-15,15-8-135 0,2 5-127 0,12-4 0 16,5 1 0-16,1-1 0 0,15 0 0 0,-9 3 0 15,12-3 0-15,-1 4 0 0,-12 2 0 0,0-2 0 16,-1 2 0-16,-2-5 0 0,-3 3 0 0,-4 5 0 16,-9-1 0-16,-1-2 0 0,-6 2 0 0,-1-2 0 15,-3 1 0-15,-3-2 0 0,-2 4 0 0,3-4 0 16,-3 1-114-16,-5 1-400 0,12 0-76 0,-12 0-78 16,11-1-384-16,1 0-1137 0,-2 1 503 0</inkml:trace>
  <inkml:trace contextRef="#ctx0" brushRef="#br0" timeOffset="984.03">21967 5454 259 0,'0'0'413'0,"0"0"17"0,-8-1 27 0,8 1 21 0,0 0 15 0,0 0-2 16,0 0 7-16,-6-4-15 0,6 4-6 0,0 0-6 0,0 0-21 15,0 0-8-15,0 0-23 0,0 0-12 0,0 0-33 16,0 0-25-16,0 0-29 0,23-4-26 16,4-1-108-16,7-1-186 0,16 1 0 0,5 0 0 0,8 3 0 15,30-6 0-15,-26 7 0 0,27-3 0 0,-29 2 0 16,29 4 0-16,-34-2 0 0,1 3 0 0,2-3 0 16,-4 4 0-16,-6 1 0 0,-1-3 0 0,-12 2 0 15,-4-1 0-15,-1 1 0 0,-6 1 0 0,0-4 0 16,-10 1 0-16,-2-2 0 0,-3 3 0 0,-4-3 0 15,-2 1 0-15,-2 0 0 0,-2 0 0 0,1 0 0 16,-5-1 0-16,9 0 0 0,-9 0 0 0,7 1 0 16,-7-1 0-16,0 0 0 0,6 4 0 0,-6-4 0 15,2 2 0-15,-2-2 0 0,0 0 0 0,4 2 0 16,-4-2 0-16,0 0 0 0,0 0 0 0,0 0 0 16,0 0 0-16,0 0-445 0,12-4-276 0,-8-2-451 15,0 3-1267-15,3-4 560 0</inkml:trace>
  <inkml:trace contextRef="#ctx0" brushRef="#br0" timeOffset="1167.82">23770 5549 405 0,'-9'0'586'0,"-2"0"-35"16,3 0-49-16,2 0-54 0,6 0-45 0,-10-1-40 15,10 1-50-15,0 0-68 0,0 0-74 0,0 0-84 0,0 0-83 16,0 0-101-16,0 0-111 0,0 0-122 0,0 0-245 16,25 2-620-16,-15-2 274 0</inkml:trace>
  <inkml:trace contextRef="#ctx0" brushRef="#br0" timeOffset="2434.48">26597 5218 329 0,'0'0'372'0,"0"0"-1"0,5-5 12 0,-5 5 4 16,2-3-11-16,-2 3-7 0,0 0-14 0,0 0-12 16,2-2-20-16,-2 2-15 0,0 0-15 0,0 0-13 15,0 0-22-15,0 0-16 0,-6 11-19 0,4-6-22 16,2-5-20-16,-1 7-16 0,-4-3-19 0,5 0-14 15,-2 2-8-15,0-1-15 0,2 0-13 0,2-1-11 16,0-1-7-16,-2-3-12 0,5 5-2 0,0-1-5 16,-1-4-7-16,-4 0-5 0,9 0-6 0,-9 0-4 15,12-5-6-15,-5 2 4 0,-3 0-8 0,4-3-1 16,-3 0 0-16,1 1-3 0,-3-4-4 0,-2 2-2 16,3 1-1-16,-3 1-2 0,-1-2 3 0,3 4-1 15,-6-2 5-15,-1 2-6 0,4 3 3 0,-2-7 3 16,-6 6-6-16,8 1-3 0,-9 1 5 0,9-1-6 15,-10 3-6-15,2-1 2 0,0 1 10 0,4 0-10 0,-1-1 2 16,1 1-6-16,2 1 1 0,0-1 2 16,2-3-5-16,0 6-1 0,0-6-5 0,2 6-6 15,2-4-4-15,-4-2 1 0,7 1-3 0,-3 2-2 16,-4-3 3-16,8-1-1 0,-8 1 4 0,0 0 2 0,12-5-3 16,-11 3 5-16,0-1 1 0,-1 3-1 0,0-8 1 15,0 3 1-15,-1 1-3 0,1 0 5 16,-4-1 1-16,0 1 0 0,-1 1 0 0,0 0-2 15,0 2 6-15,0 0-2 0,5 1 2 0,-13 1-4 0,6 1-2 16,3 0 2-16,-1 1-16 0,1 1-32 0,1 1-53 16,-2-2-74-16,4 2-89 0,2 0-90 0,-1 0-122 15,1-2-462-15,5 0-1019 0,1-3 451 16</inkml:trace>
  <inkml:trace contextRef="#ctx0" brushRef="#br0" timeOffset="4701.06">3322 5363 300 0,'-2'-5'367'16,"0"3"-7"-16,0-1-7 0,2 3-14 0,-1-5-14 15,1 5-31-15,-3-5-28 0,3 5-15 0,-4-3-35 16,4 3-17-16,0 0-16 0,0 0-13 0,0 0-12 16,8 11-12-16,-4-6-16 0,0 0-6 0,-1 1-14 15,4-2-7-15,-1 1-10 0,4 1-5 0,2 0-6 16,1-2-6-16,-1-3-2 0,8 5-6 0,-1-2-8 15,0-2 2-15,4-2-2 0,-2 1-7 0,1-3-1 16,8-2-4-16,-1 0 1 0,1 1-6 0,-4-4 2 0,0-2 2 16,-4 5 0-16,-1 1 2 0,8-4 5 15,-9 3-6-15,-1-1-5 0,2 0-2 0,-3-1-2 16,2 1 0-16,-1 2-4 0,-6 0-4 0,1-1-1 16,-1 7-3-16,0-3-2 0,-2 2-4 0,2 1 0 15,1 1-4-15,1 5 1 0,0 0-2 0,1 2-1 16,-2 0-3-16,0-2 1 0,1 5 0 0,-1-3-3 15,6 0 0-15,1 4 1 0,0-5-2 0,-2-1-4 16,1 0 0-16,9-2-6 0,0-5-3 0,0 0-2 16,2-3 0-16,1 0 0 0,-1 1-5 0,-3-6 3 15,1 3 0-15,-1-5-4 0,-1 1 7 0,0-3 1 16,-8 6-1-16,-1-4 2 0,0-2 4 0,1 0-3 16,-1-2-2-16,-4 4 2 0,4-1 2 0,-5 1-2 15,1 2 0-15,-4 2 3 0,0 1 0 0,2 0 0 16,-1 2-1-16,1 1-1 0,-2 1 1 0,3 2 1 0,-2 0 1 15,3 1-4-15,4 5-1 0,-4-2 3 16,-1-3 3-16,5 1 0 0,1 1-3 0,2-1 3 16,-2-2 0-16,2 0-1 0,0 0 1 0,-1 0-1 0,7-5-2 15,-4 2 1-15,-5-1-2 0,4 0 3 16,-3-2 3-16,1-1-3 0,2 1-2 0,-3-3 1 16,-1 3 2-16,2-2-1 0,-1-1 1 0,0-1-4 15,1 2 2-15,-2-1-1 0,0 1 0 0,-8 2 1 0,3-1-2 16,-3 3 2-16,3 0-3 0,1 1 0 0,-4 1 3 15,0 2-2-15,1 2 1 0,-1 0 0 0,-1 1 1 16,2 1-4-16,-3 1 2 0,6 1 4 16,-3-3-4-16,1 0 3 0,-2 1 1 0,4 0-3 15,3-3 3-15,2 1-2 0,-1-2-2 0,0-1 3 0,2-1-1 16,1-4 4-16,-1 0-1 0,-1-3-2 0,3-1 2 16,2-4-3-16,-3 2 1 0,-2 1-1 0,-5 2 4 15,5-6 5-15,-2 0 2 0,1 2 8 16,-3 0-1-16,2-1-1 0,-3 4-1 0,-3-2-1 0,1 5 3 15,-2 0-7-15,1-1 0 0,-2 2-1 0,-1 4-7 16,3-2 7-16,-4 2 2 0,2-1-7 0,0 2-2 16,1 0 3-16,2 4 2 0,-1-3 3 0,-2 2-3 15,3 1 0-15,-1-1-1 0,3-2 1 0,-2 3-6 16,2-2 4-16,2-1 3 0,3-1-1 0,-1-1-1 16,-1-2-2-16,2 2 2 0,-1-4 0 0,-5 1 5 15,6-1-8-15,0-1-3 0,1-1 2 0,-3 2 1 16,0-4-3-16,-4 3 0 0,1-1 4 0,0-1-1 15,-4-3-1-15,3 6 5 0,-3-5 5 0,-1 4-3 16,2 0 6-16,-4 2-3 0,-2 1-4 0,0-2-3 16,0 2-2-16,-5 1 4 0,9 4 2 0,-5-3 3 15,1 4-4-15,-2 0 3 0,-1 1-4 0,2 1 0 16,1 2 2-16,0-3-3 0,2 4 3 0,-2-3-3 16,4 0 1-16,-1 2-1 0,3-4 1 0,2-3-5 15,-1-1 11-15,2-2 0 0,-1 0-6 0,9-3-1 16,-3-1-1-16,0-1 3 0,3 0 6 0,-3 0 0 15,8-6-1-15,-9 5 5 0,-2-3-5 0,4 2 3 16,-10 0-1-16,4 2-7 0,-1-3 6 0,-4 3-2 16,0 0-20-16,-2 2-22 0,-3 2-42 0,0 0-63 15,-4 2-85-15,5-4-82 0,-5 4-83 0,0 0-114 16,0 0-381-16,0 0-951 0,0 0 420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06:15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20265 8167 23 0,'1'-4'428'0,"2"-1"-10"0,-2 3 18 0,2-4 18 16,-2 4-3-16,1-1-6 0,-2 3-23 0,5-3-27 16,-5 3-31-16,0 0-24 0,0 0-11 0,0 0-14 15,0 0-13-15,9 8-24 0,-5 0-17 0,3 1-19 16,0 5-23-16,0-2-27 0,2 2-21 0,2 0-10 16,-1 2-19-16,3 0-21 0,9 1-2 0,-7-5-13 0,11 2-6 15,1-2-7-15,2-3-9 0,2-3-14 0,-1-5-5 16,6-1-7-16,0-6-18 0,0 2 11 0,-1-5 3 15,0 1-17-15,-2-4-1 0,-1 0-5 16,1-1-3-16,-2-3-4 0,0 1 0 0,-6-1 1 0,2 0-6 16,-3 1-1-16,-6 8-10 0,1-2 12 0,-7 3 3 15,-2 2 4-15,3-2-1 0,-4 5-15 0,0 1 17 16,2 1 4-16,-2 2-7 0,3 1-25 0,0 2 0 16,-1-1 0-16,5 5 0 0,-2-2 0 0,6 3 0 15,5 0 0-15,-6-5 0 0,9 4 0 0,-1-5 0 16,0 1 0-16,2 1 0 0,-8-4 0 0,10-2 0 15,-1-1 0-15,1-1 0 0,-3 1 0 0,4-3 0 16,-1-2 0-16,-2-3 0 0,2 1 0 0,0-1 0 16,1-5 0-16,-1 3 0 0,3-5 0 0,-2-3 0 15,-2 3 0-15,2 2 0 0,-6 2 0 0,3 4 0 16,-8 3 0-16,0 2 0 0,1 0 0 0,0 6 0 16,-2-1 0-16,-3 3 0 0,1 1 0 0,-2 2 0 0,2 0 0 15,-4 0 0-15,0 3 0 0,0-1 0 0,3 1 0 16,-3-1 0-16,0-1 0 0,0-1 0 15,4 1 0-15,-2-1 0 0,0-2 0 0,1 0 0 0,2-3 0 16,1 0 0-16,1 0 0 0,-1-2 0 0,8-2 0 16,-5 1 0-16,5-2 0 0,2-2 0 0,-5-1 0 15,5-1 0-15,1-1 0 0,0-4 0 0,0 3 0 16,1 0 0-16,0 1 0 0,-1 2 0 0,-2 3 0 16,0 0 0-16,0 2 0 0,0 2 0 0,-9 0 0 15,0 1 0-15,0 2 0 0,-4 2 0 0,3 0 0 16,0 1 0-16,-3 0 0 0,1 0 0 0,-2-2 0 15,4 3 0-15,-1-4 0 0,0 1 0 0,4-1 0 16,6-1 0-16,-1-4 0 0,1 1 0 0,1-5 0 16,3 1 0-16,-2-2 0 0,0-3 0 0,2 0 0 15,0-2 0-15,-1-1 0 0,2 1 0 0,-1-3 0 0,1-1 0 16,-1-2 0-16,0 1 0 0,0-1 0 16,0 1 0-16,-1 0 0 0,-2 4 0 0,-1 0 0 0,-10 2 0 15,1 4 0-15,-6 2 0 0,1 2 0 16,-2 0 0-16,-1 0 0 0,-4 4 0 0,2-1 0 15,-3 2 0-15,3 1 0 0,-1 3 0 0,-1-3 0 0,2 2 0 16,1-2 0-16,1 2 0 0,-2-1 0 0,3-3 0 16,-1 3 0-16,6 0 0 0,-4-3 0 0,6 1 0 15,2-3 0-15,-3 2 0 0,2-4 0 0,-2 1 0 16,1-2 0-16,-1-1 0 0,1-1 0 16,-1 0 0-16,0-1 0 0,1-2 0 0,-1-1 0 0,-4 3 0 15,-2 0 0-15,-1 1-163 0,-3-4-250 0,-3 5-90 16,0-4-102-16,-5 3-480 0,3-2-1175 0,-6 1 520 15</inkml:trace>
  <inkml:trace contextRef="#ctx0" brushRef="#br0" timeOffset="1434.37">5970 9246 3846 0,'-17'-10'143'0,"0"2"-22"0,-1 2-55 15,4-3 8-15,4 3 39 0,2 2 17 0,3 0 40 16,-3 2 20-16,3 1-2 0,0-2 3 0,0 1 9 15,5 2-24-15,-4-2-17 0,4 2-6 0,0 0-14 16,0 0 6-16,0 0-9 0,7 17 0 0,-5-8-17 16,8 2-4-16,2 2-20 0,-2-1 27 0,3 2-11 15,0 1-11-15,3-1-8 0,0-2-13 0,5 4-2 16,3 0-16-16,2-6-11 0,0-1 0 0,3-3-3 16,3-4-3-16,0-3 0 0,1-2-2 0,0-2-14 15,0-4-3-15,3 0 5 0,1-3-1 0,-1-1-2 16,-3-2 2-16,2-1-9 0,2-1-3 0,8-4-15 15,-12 3 19-15,-1 1-7 0,0 0 3 0,1 3-10 16,-1 0 4-16,-1 3 4 0,-2 4 1 0,2-1-7 0,-2 5 3 16,3 3-13-16,-4 1 16 0,-1 6-10 0,1 3 3 15,-2 1-21-15,-3 4 24 0,0-2 8 0,-2 3-17 16,-3-4 5-16,5 2 2 0,-5-1 7 0,6 2-8 16,-3-1 1-16,-1-4-2 0,1 1-8 0,2 0 4 15,-1-3-12-15,4 1 17 0,3-1 2 0,-4-2 3 16,4-5-13-16,2 1 12 0,1-2-12 0,3 0 0 15,-3-2 0-15,0-2 0 0,-2 0 0 0,3-2 0 16,-2-2 0-16,1 3 0 0,-1-7 0 0,-2 3 0 16,-2 2 0-16,-7 3 0 0,0-3 0 0,0 3 0 15,-2 3 0-15,-4 0 0 0,-1 1 0 0,6 1 0 16,-2 2 0-16,-1 4 0 0,1 0 0 0,-3-1 0 16,0 3 0-16,3-4 0 0,-6 4 0 0,4-2 0 15,-1 0 0-15,4 2 0 0,-1-4 0 0,3 2 0 0,2-4 0 16,1 1 0-16,4 0 0 0,2-2 0 15,2-1 0-15,1-2 0 0,4 1 0 0,-2-4 0 16,2 1 0-16,0-1 0 0,1-1 0 0,-3-1 0 0,3-1 0 16,2-1 0-16,-2 0 0 0,-1 1 0 0,-2 1 0 15,-1 1 0-15,-1 5 0 0,-1-2 0 0,-4 4 0 16,-5 2 0-16,-1 0 0 0,-4 5 0 16,3-2 0-16,-3 2 0 0,1 0 0 0,-3 3 0 0,3 2 0 15,1-4 0-15,-5 5 0 0,4-2 0 0,3 2 0 16,-3-1 0-16,4-1 0 0,-3-4 0 0,1 1 0 15,5-3 0-15,3 2 0 0,3-2 0 0,1-3 0 16,4-1 0-16,-2-4 0 0,4 2 0 0,-1-5 0 16,2 0 0-16,-3 0 0 0,4-3 0 0,-2-2 0 15,10-5 0-15,-10 6 0 0,-3-4 0 0,15-6 0 16,-14 4 0-16,-1 1 0 0,0-2 0 0,-3 0 0 16,0 5 0-16,-2 0 0 0,-2-1 0 0,-9 4 0 15,0 6 0-15,-1-3 0 0,-4 4 0 0,-4 0 0 0,2 1 0 16,0 0 0-16,-3 2 0 0,-1 3 0 15,2-1 0-15,-2 3 0 0,-2-2 0 0,3 3 0 16,0-2 0-16,-1-1 0 0,2 0 0 0,3 0 0 16,1 0-302-16,5 0-154 0,0-4-139 0,2 0-545 0,7-3-1235 15,0 1 546-15</inkml:trace>
  <inkml:trace contextRef="#ctx0" brushRef="#br0" timeOffset="1567.63">10746 9397 4410 0,'3'0'416'0,"-3"0"-136"0,0 0 17 0,0 0 35 16,0 0-33-16,0 0-64 0,-22-7-57 0,17 5-34 16,0-1-46-16,1 0-28 0,4 3-70 0,-5-4-106 15,5 4-142-15,-1-3-171 0,1 3-579 0,2-6-1081 16,-2 6 478-16</inkml:trace>
  <inkml:trace contextRef="#ctx0" brushRef="#br0" timeOffset="2867.87">11117 8303 119 0,'-8'-7'232'0,"-1"-1"-25"0,-1 1-19 0,0-1-16 15,-4-2-17-15,-3 0-13 0,-2 0-17 0,-4-5-13 16,1 1-13-16,-5 1-7 0,-2-2-7 0,1 2-10 0,-3-2-1 15,-1 3-9-15,-1-2 1 0,1 3-8 16,-6-2-4-16,-12 0-2 0,-1-1-9 0,-3 2-2 16,0 3-7-16,-2 0-4 0,0 1-6 0,-7 3-5 15,2 2-1-15,-2-2-5 0,2 3-4 0,-5 4-1 16,2-1 2-16,1 6 1 0,0-3-2 0,-1 1 4 16,3 2 12-16,-3 3 7 0,2 1 5 0,1 0 0 15,4 0 0-15,0 3 7 0,2-1 14 0,-2-1 4 16,6 5 4-16,4-2-5 0,9-2 1 0,3-1-8 0,-1 3 3 15,1 1-1-15,0-1 0 0,3-1-1 0,-1 3-1 16,2 1-5-16,1 2 2 0,4 0-8 16,-2 1-2-16,6-2 1 0,-1 1-8 0,1 2 0 0,3 1 2 15,-2-2-2-15,0 4-2 0,4 2 0 0,2 0 0 16,2 1 0-16,1 1 0 0,4 1-1 0,3 1-2 16,3 3-3-16,1-4 1 0,5 2-7 0,3 0 3 15,3 2-1-15,4-2-8 0,10 9 12 0,-6-12 2 16,16 8-11-16,1-1 1 0,5 0 1 0,3-3 3 15,6-1 1-15,8-1-1 0,26 10 4 0,-23-17-3 16,27 11 3-16,-23-16-3 0,27 7-3 0,1-5 3 16,-28-7-6-16,25 2 2 0,3-4-8 0,-1-5 1 15,1 0 3-15,-1-2-5 0,-27-4 1 0,34 2-2 16,-5-7 8-16,-25 3-14 0,-4-2 2 0,1 0 5 16,0-2 0-16,-5-1 4 0,2-1-8 0,-10 0-1 15,-1-5-5-15,0 1 10 0,-15 2 20 0,15-5 8 16,-16 1 7-16,12-7 7 0,-15 4-2 0,4 0 4 15,-4-4-3-15,7-9-1 0,0-2-4 0,-10 7 1 0,-1-4-10 16,4-9-1-16,-1-4-6 0,-7-3 0 16,0 0-4-16,-4-5-4 0,-1 5 3 0,-8-3-4 15,-3 12 2-15,-4 0-7 0,-6-12 3 0,-7 12-3 0,-6 3-2 16,-14-10-5-16,-11 8 0 0,-11 5-12 0,-8 2-20 16,-30-1-17-16,-2 3-37 0,-5 6-42 0,0 6-60 15,2 9-79-15,27 1-111 0,-26 1-340 0,25 0-768 16,7-1 341-16</inkml:trace>
  <inkml:trace contextRef="#ctx0" brushRef="#br0" timeOffset="3018.1">11790 8613 168 0,'-2'1'412'0,"2"-1"-74"0,-12 1-90 0,1-1-142 0,-1-1-179 0,-4-8-128 15,4 3-216-15,2-2 97 0</inkml:trace>
  <inkml:trace contextRef="#ctx0" brushRef="#br0" timeOffset="4302.66">17056 4854 402 0,'-3'-27'432'0,"3"1"14"0,-2 9 14 15,0 4 7-15,2 1-5 0,-2 3-3 0,-1-1-10 16,1-1-28-16,0 5-37 0,1 3-30 0,1-2-31 16,0 5-25-16,0 0-20 0,0 13-12 0,0 5-24 15,0 7-24-15,-2 7-21 0,4 4-21 0,-2 13-20 16,1-1-9-16,1 2-21 0,-1-3-11 0,0 1-12 16,2-2-15-16,-6-12-23 0,8 15-8 0,-1-14-12 15,3 0-5-15,-1-4-6 0,-1-2-4 0,-1-2-10 16,3-8 11-16,1-5-18 0,-3-3-5 0,3-1 5 15,-2-6 3-15,1 0-2 0,-1-3 0 0,1-1 3 16,-1-3 4-16,4-4-2 0,-1-6-10 0,0-5-1 16,1-4 3-16,1-7 4 0,0 1-6 0,0-2 5 15,0 4-6-15,0-1-9 0,-1 10 1 0,-1 2 1 16,2 2-4-16,-2 3 2 0,-2 5-8 0,2 2-1 16,0 3 4-16,4 4 5 0,1 5-12 0,8 6 12 0,-6 9 3 15,2 1 2-15,0 2-12 0,0 1 9 16,0 3 0-16,-3-1 2 0,4-2-2 0,-1-2-4 15,0-2 8-15,4-1 4 0,-3-4-9 0,-5-4 3 16,3-4-3-16,-2-2 3 0,-3-2 8 0,2-3 5 16,-3-4 7-16,2-2 16 0,-3-1 1 0,-1-4 19 0,5-3-33 15,-4-3-26-15,6-10 0 0,-5-1 0 0,-2-7 0 16,1-3 0-16,-2-15 0 0,-2 1 0 16,2-3 0-16,-4 0 0 0,5-1 0 0,-4-4 0 0,-9 3 0 15,5 7 0-15,2 14 0 0,-2 4 0 0,-1 10 0 16,-4 3 0-16,7 5 0 0,-7 3 0 0,4 3 0 15,-4 4 0-15,4 0 0 0,-8 15 0 0,1 0-133 16,2 5-175-16,1 4-71 0,-4 3-69 0,2 2-67 16,2-1-66-16,4-2-391 0,-2 0-1052 0,4-3 466 15</inkml:trace>
  <inkml:trace contextRef="#ctx0" brushRef="#br0" timeOffset="5135.18">18221 5271 315 0,'7'-10'451'0,"-5"2"36"0,2-2 5 16,-4-2-7-16,0-3-17 0,-4 2-24 0,3-2-19 15,-4-1-25-15,1 4-23 0,-5 2-16 0,5-1-38 16,-5 2-27-16,3 2-26 0,-6 4-29 0,3 3-26 16,-1 1-22-16,-8 9-21 0,4 0-21 0,-4 6-11 15,-1 3-13-15,4 3-17 0,-2-2-8 0,3 5-15 16,4-1-11-16,0 0-9 0,6-7-9 0,0 0-8 15,3-2 3-15,1-5-10 0,1-1 1 0,4 0-8 16,-1-3-3-16,4-2 0 0,-2-2 6 0,4-4-2 16,1 1-7-16,3-1-2 0,-4-3-2 0,2-1-8 15,-1-5 1-15,2-4 5 0,-2 1-6 0,-1-2-7 16,-1-1 11-16,-2 7-2 0,-1 2 1 0,-3 2-6 16,0 0-5-16,0 0-6 0,1 4 6 0,-4 2-2 0,0 0-8 15,5 14 8-15,-5 1-5 0,1 5 3 0,4-5-14 16,-1 3-6-16,-3 0-12 0,7 0-9 15,1-1-9-15,8 4 0 0,-6-7-10 0,7-5 2 16,0 0-3-16,2-3 3 0,9-5 0 0,-3-3 4 0,2-3 9 16,-1-5 7-16,1-1 1 0,-2-6 6 0,0-4 5 15,-3 5 5-15,-1-10 10 0,0-4 11 0,3-9-3 16,-4-5 3-16,-4 2-4 0,-2-3 15 16,-3-4-6-16,-1-3 0 0,-2-6-7 0,-5 2 10 0,1-3 0 15,-5 9 13-15,0 17 31 0,-1 5 12 0,0 4-8 16,-3 10-10-16,1 3-12 0,-2 5-6 0,0 5-11 15,-8 5 8-15,3 7-3 0,-8 11-3 16,0 8-1-16,-4 16-8 0,2 3 2 0,1-1-3 0,1 4-6 16,4-3-16-16,1 2-11 0,5-1-8 0,2-3-10 15,3-11-9-15,3 13-10 0,2-15-8 0,4-3-5 16,1 0-9-16,3-3 7 0,0-7 5 0,4 1 6 16,5-3 5-16,-5-8 4 0,5-5 11 0,3-3 0 15,-4-3 4-15,4-2 4 0,6-5 5 0,-6-3 3 16,2-3 4-16,3-4-2 0,-4-1 6 0,-3-6 1 15,-2-7 3-15,1 1 3 0,-2 0 4 0,-3 2 13 16,-4 2 11-16,0 8 8 0,-3 2 9 0,-3 7-7 16,-2-1-8-16,1 7-4 0,-3 1-1 0,0 2-1 15,0 0-4-15,-7 16-1 0,2-1 3 0,1 1-8 16,-2 2 5-16,2 7-13 0,4 1-7 0,-1-6-5 16,1-2-8-16,1 4-4 0,3-5-5 0,5-1-2 15,-1-2 6-15,-2-4 3 0,3-2 1 0,5-4 2 16,1 1 6-16,3-4 0 0,-1-2 1 0,-3 0 5 15,1-5-1-15,3 1 15 0,1-3 3 0,-5-2 7 0,4-1 2 16,-5-2 8-16,2 0 7 0,-2 0 5 16,0 1 15-16,-3 5-22 0,0-1-8 0,-3 5-1 15,2 0 5-15,-3 3 0 0,0 3-2 0,2 4-8 16,-1 0 3-16,0 2-1 0,2 5 0 0,-2-5 0 0,0 1-14 16,3 3-16-16,-2-2-12 0,1-2-15 0,1-1-15 15,1-1-25-15,-2-2-31 0,3 0-33 0,-3-2-41 16,3-3-28-16,-2-3-65 0,0-1-39 0,-2-3-57 15,-3-2-65-15,1-2-416 0,-3 0-925 0,-2-6 410 16</inkml:trace>
  <inkml:trace contextRef="#ctx0" brushRef="#br0" timeOffset="5284.19">18743 4911 366 0,'-35'-6'586'0,"7"2"15"0,9 2 22 0,5-2-2 0,1 0-17 16,5 2-49-16,3-1-54 0,0 2-51 0,5 1-44 15,0 0-45-15,18-8-94 0,1 2-115 0,11 0-140 16,5-2-172-16,-1 0-187 0,0-2-586 0,3 1-1011 16,13-2 447-16</inkml:trace>
  <inkml:trace contextRef="#ctx0" brushRef="#br0" timeOffset="5733.67">20278 4789 403 0,'-2'-15'551'0,"0"5"22"0,-1 2 0 0,3 2 2 16,-1 1-16-16,0 0-42 0,1 1-31 0,0 4-44 0,0 0-14 15,0 0-23-15,-8 20-24 0,3-1-15 0,1 11-23 16,-2 4-15-16,-2 18-13 0,3 3-19 0,-2 3-21 15,2 1-23-15,3 28-129 0,3 0-123 16,0-6 0-16,1-23 0 0,3 25 0 0,-4-23 0 0,2 0 0 16,0-1 0-16,1-3 0 0,1-3 0 0,-1-4 0 15,1 0 0-15,-1-17 0 0,-1-3 0 16,-1-4 0-16,0-7 0 0,-1-1 0 0,-4-4-57 16,2-7-302-16,-4-2-61 0,-3-4-48 0,8 0-48 0,-20-15-45 15,6 1-408-15,-7-13-1049 0,2-4 464 0</inkml:trace>
  <inkml:trace contextRef="#ctx0" brushRef="#br0" timeOffset="6117.57">20111 5405 359 0,'8'-46'221'0,"-4"18"16"0,-4 1 7 0,5 5 9 16,-2 7 32-16,-1-2 39 0,3 6 28 0,0-1 18 15,2 3 0-15,-1 0-4 0,3 3-8 0,0-2-15 16,0 2-12-16,5 1-25 0,4 0-19 0,1 2-19 16,1 0-24-16,10 1-21 0,-1 2-20 0,-9 3-22 15,10 5-12-15,1 1-30 0,-3 1-8 0,-2 6-17 16,-2 1-9-16,-6 3-15 0,0 3-20 0,-7 2-22 15,-1 0-21-15,-8 2-15 0,-4 0-17 0,-8-1-14 16,-3 1-9-16,-3-1-6 0,-5 2-2 0,0-5 3 16,-5 0 3-16,-2-4 4 0,0-4 9 0,1-1 9 15,5-1 8-15,4-4 12 0,5-5 10 0,0-2 7 16,2-1 5-16,2-2-1 0,3-1-3 0,2-4-4 0,4-4-4 16,5-1 1-16,5-4-7 0,5-8-1 15,7-2-4-15,5 0 3 0,0-1-4 0,4 1 3 16,8-4-6-16,-9 10-3 0,-2 1-1 0,3 3-1 15,-5-1 2-15,0 5 1 0,-8 4-3 0,0 2 1 0,-5 0 3 16,-1 6 7-16,-1 3 5 0,-2 2-2 16,-3 5 3-16,1-1 1 0,0 5 0 0,-3 1 4 15,0-1-7-15,-2 3 1 0,0-1-3 0,-1 0-3 16,1 0 0-16,1-2-7 0,2-1-12 0,0 1-15 0,3-5-14 16,0-3-28-16,3-2-35 0,2-3-57 0,1-2-67 15,6-4-71-15,-2-5-60 0,0-2-67 0,5-9-63 16,-4-3-382-16,-5-2-936 0,1-4 415 15</inkml:trace>
  <inkml:trace contextRef="#ctx0" brushRef="#br0" timeOffset="6251.01">20818 4968 3671 0,'-18'-13'299'0,"4"6"-96"16,-1-2-49-16,2 5 35 0,4 0 11 0,-2 1-31 16,4 1-45-16,1 3-23 0,6-1-20 0,-7 5-29 0,7 0-63 15,0-5-96-15,9 11-133 0,0-4-179 0,2 0-326 16,0-1-806-16,8-4 357 0</inkml:trace>
  <inkml:trace contextRef="#ctx0" brushRef="#br0" timeOffset="7117.59">21222 4880 4639 0,'-5'-8'393'16,"-2"4"-144"-16,2 2 58 0,-3 1 30 0,1 0-5 15,7 1-32-15,-12 3-29 0,6 4-21 0,1 9-29 16,3 2-2-16,0 10-14 0,2 5-17 0,5 13-16 15,2 2-64-15,-1 2-108 0,3 9 0 0,6 22 0 16,-6-23 0-16,3 2 0 0,-1 22 0 0,-3-23 0 16,-4 0 0-16,-3-3 0 0,-1 2 0 0,-1-5 0 15,-2-5 0-15,-3 1 0 0,-2-14 0 0,3-3 0 16,-3 2 0-16,2-9 0 0,-4 0 0 0,2-8 0 16,3-3-64-16,1-6-180 0,0-1-54 0,3-4-60 0,1-3-41 15,0 0-34-15,0 0-18 0,0-21-5 16,3 3 5-16,3-8 3 0,1-2 18 0,1-6 32 15,6-13 38-15,-2 0 70 0,6-8 82 0,2-25 55 16,-7 24 58-16,4 1 61 0,-2 4 52 0,-1 4 53 16,-4 15 46-16,1 1 24 0,1 1 39 0,-3 4 33 15,-4 9 34-15,3 1 19 0,0 1 11 0,-5 7-6 16,5-1-14-16,-4 0-14 0,1 4-17 0,5 0-24 16,3 1-16-16,-1 4-17 0,-1 1-22 0,3 3-16 0,4 5-13 15,-2 4-6-15,0-1-32 0,3 6-28 0,-5-3-27 16,-2 2-34-16,-2 0-26 0,-4 1-26 15,-6 1-18-15,-1 2-9 0,-5 1-8 0,-4 3 2 0,-5-4 0 16,-4 2 10-16,-4-4 13 0,0 0 11 0,-4-2 3 16,2-2 22-16,-1-1 18 0,2-2 20 0,5-2 15 15,1-6 17-15,5 2 13 0,2-4 12 0,2 0-3 16,4-2-2-16,5 0-13 0,-2-7-3 0,2 7-5 16,15-14-3-16,2 5-2 0,10-3-7 0,4 0 1 15,3-1-6-15,15-3-4 0,1 0-4 0,-1 5-3 16,-9 0 2-16,6-5 1 0,-6 5 1 0,-4-2 2 15,-6 6-6-15,1-4 4 0,-11 5 14 0,0-2 8 16,-8 4 21-16,-1 1 14 0,0-4 13 0,-7 1 9 16,2 2 6-16,-2-1 1 0,-4 0-12 0,0 5-2 15,-9-6-6-15,4 4-9 0,-3 1-6 0,8 1 3 16,-20 4-18-16,8 1-2 0,2 4-8 0,-6 0-4 16,4 4-2-16,1 3-10 0,3-1 4 0,3 0-3 15,2 0 0-15,6 1-7 0,3-1-1 0,3-2-6 16,5-1-3-16,5-1-5 0,1-4 4 0,6-2-14 15,5-1 6-15,5-2-4 0,-4-4 1 0,1-3 4 16,-1-2 3-16,0-1 1 0,-8-3-4 0,3-3 7 16,-1-1 1-16,-11 2 9 0,3-7 8 0,-7 3 6 15,2-10 14-15,-5 3 21 0,-4-2-3 0,-4 1 0 16,-2-3 17-16,-4 9 0 0,-3 0-3 0,-1 3 0 16,-6 3-11-16,1 2 4 0,0 4-18 0,-3 5-8 0,1-1-3 15,-1 9-14-15,4 3-23 0,2-2 0 16,3 4 0-16,2 3 0 0,-3 1 0 0,10 2 0 15,3 2 0-15,5 4 0 0,1 2 0 0,9-3 0 0,0 1 0 16,5 0 0-16,-1-3 0 0,1 3 0 16,1-2 0-16,1-1 0 0,-3-1 0 0,-2 0 0 15,0-1 0-15,-10-2 0 0,-1-6 0 0,0 0 0 0,-7 1 0 16,0 0 0-16,-4 0 0 0,-5-4 0 0,-2 1 0 16,-2 0 0-16,-5-1 0 0,-4-2-52 0,-6-1-165 15,-4 0-94-15,-1-3-100 0,2-1-111 0,2 0-138 16,6-3-343-16,2-2-1088 0,6 1 482 0</inkml:trace>
  <inkml:trace contextRef="#ctx0" brushRef="#br0" timeOffset="8333.61">23296 4839 526 0,'-1'-5'578'0,"-2"1"-14"0,2-2-14 0,-1 3-23 0,2 3-5 0,0 0-9 15,-9 15-16-15,5 1-30 0,1 4-29 0,-4 8-35 16,4 3-36-16,1 2-36 0,-1 13-28 0,0 1-25 16,2 0-30-16,1-1-25 0,0 0-19 0,1-10-21 15,-1 10-20-15,0-11-19 0,0 1-34 0,4-4-58 16,-1-2-52-16,-1 0 0 0,2-4 0 0,-1-8 0 15,-1-1 0-15,-1-7 0 0,2 1 0 0,-3-5 0 0,3-1 0 16,-2-4 0-16,-1-1 0 0,0 0 0 16,9-10 0-16,-3-5 0 0,2-1 0 0,0-8-26 15,-1 3 9-15,0-3-4 0,4-1 11 0,-3 9-10 16,0-1 8-16,2 2 5 0,-1 3-5 0,4-1 9 0,-1 8-3 16,-3 0 10-16,5 2 4 0,7 6-6 0,-2 1-8 15,-1 3 10-15,2 4 2 0,4 3-8 0,-1 3-1 16,-1 2 4-16,1 1-5 0,-5-2-19 0,-8-3-22 15,3 3-19-15,-8-1-2 0,4 0-8 0,-4 0-1 16,-5-3 2-16,0-2 5 0,-5 0 4 0,-5 0-3 16,-4-1 3-16,-4-3 7 0,-3 0 10 0,-3-1-1 15,1-3 3-15,-5 1 6 0,0-5 6 0,6-4 4 16,2 1 2-16,1-2 4 0,7 3 1 0,-1-3 5 16,3 1-1-16,2 2 2 0,3-3 2 0,4 1-2 15,1 0-1-15,0 4 2 0,5-5 0 0,3 3-1 16,2-1 5-16,4 2 2 0,4 1 2 0,3 0 0 15,7 2 2-15,4 1 9 0,-2-2-5 16,6 3-1-16,1-2-1 0,0 1 3 0,1-5 0 0,13 2 1 16,0-1 2-16,-12-1 6 0,12-6 2 0,-14 3 3 15,-2-5 4-15,-2 0-2 0,-2-3 12 0,-6 0-3 16,2-1 4-16,-9 0 6 0,1-4 0 0,-6-2 2 16,-3-6-3-16,-2 11 2 0,-4-3-11 0,-4-1 7 15,0 0-5-15,-7 0 16 0,2 1 2 0,-1 5-6 16,-1 5-3-16,0-2-10 0,-5 6-5 0,2 5-8 15,-2 2-1-15,1 4 4 0,-5 7-3 0,1 7 0 16,5-3 2-16,-3 9 0 0,4-1-3 0,4 2-1 16,1-2-2-16,6 2-2 0,1-3-2 0,5 0 11 15,2-7 3-15,4 4-15 0,4-3 0 0,-4-8 4 16,7-1 0-16,-3-1-1 0,10-3 4 0,-6 0-3 0,7-7-2 16,-7-2 7-16,-2 0 8 0,3-2 26 15,-3-4-12-15,0 0 10 0,-1-2 5 0,-5-2 12 16,4-1 6-16,-4-2 5 0,4-3 5 0,-8 4-65 15,1 0-13-15,-3 4 0 0,-1 1 0 0,-1 2 0 16,0 5 0-16,-3-4 0 0,-1 5 0 0,-2 2 0 16,0 0 0-16,7 10 0 0,-6-4 0 0,2 6 0 15,-1-1 0-15,-2 6 0 0,0 0 0 0,5 1 0 16,-3-2 0-16,0 1 0 0,5-3 0 0,-2 1 0 0,-1-4 0 16,3 2 0-16,-3-6 0 0,0 0 0 0,2-2 0 15,2-3 0-15,-3-2 0 0,0 1 0 0,5-2 0 16,-1-1 0-16,-1-5 0 0,0 0 0 15,2-1 0-15,-2-2 0 0,2-5 0 0,0-2 0 0,2 0 0 16,4-4 0-16,-2 0 0 0,-4 5 0 0,3 2 0 16,-4 3 0-16,-2 3 0 0,3 0 0 0,-4 4 0 15,-1 2 0-15,0 1 0 0,-5 1 0 0,17 3 0 16,-12 2 0-16,0 4 0 0,4-3 0 0,-4 5 0 16,4 0 0-16,0 4 0 0,-1-5 0 0,1 0 0 15,2 1 0-15,0-3 0 0,1 3 0 0,-3-5 0 16,3 0 0-16,0-3 0 0,1 1 0 0,0-3 0 15,-1 1 0-15,-1-4 0 0,3-2 0 0,-4 1 0 16,4 1 0-16,-2-3 0 0,-2 0 0 0,7-2 0 16,-6 0 0-16,3-2 0 0,-2 2-2 0,2-2-174 15,-4 1-53-15,-2 0-61 0,1-1-51 0,0 1-86 16,-4 3-82-16,0-4-103 0,-3 2-323 0,-2-2-1012 16,-1 3 448-16</inkml:trace>
  <inkml:trace contextRef="#ctx0" brushRef="#br0" timeOffset="8467.7">24632 5246 4992 0,'-13'-12'372'0,"3"-1"-151"0,1 3-33 0,2 2 30 15,1 0-1-15,1 1-35 0,2 0-37 0,3 0-27 16,0 3-28-16,4-2-28 0,5 0-56 0,-1 3-102 16,3 0-149-16,3 1-197 0,4 4-563 0,-4 0-1089 15,4-1 482-15</inkml:trace>
  <inkml:trace contextRef="#ctx0" brushRef="#br0" timeOffset="9084.31">25534 5440 464 0,'9'-15'468'0,"-4"3"16"0,-2-3-18 16,-3-2-26-16,-7 2-30 0,3 2-25 0,-5 4-33 15,-3-2-32-15,-6 3-29 0,-3 0-27 0,-4 2-24 0,-6 4-21 16,-3 9-19-16,2 3-19 0,-3 4-22 16,1 2-34-16,2 2-14 0,2 1-13 0,4 5-10 0,1-1-8 15,7 0-14-15,4-1-8 0,5 3-9 16,4-7-5-16,9-1-6 0,0 0-1 0,2 0-4 0,7-3-3 15,1 0-3-15,7-6 0 0,-4 1-2 0,3-6 6 16,1-1 14-16,0-2 16 0,-1-2 14 16,1-5 17-16,-1-3 12 0,-6 0 19 0,5-2 19 0,-6-3 10 15,4-4 2-15,-3-3 0 0,-5 6 2 0,1-2 4 16,-2 1-3-16,1 3 0 0,-4 3-8 0,0 0-149 16,-1 5 0-16,-2-2 0 0,1 5 0 0,-2 2 0 15,-1 1 0-15,0 0 0 0,5 13 0 0,-2-3 0 16,-1 17 0-16,1 0 0 0,-1 5 0 0,6 0 0 15,-4 15 0-15,-2 2 0 0,2-3 0 0,-2 1 0 16,0-1 0-16,-1 0 0 0,1 1 0 0,-4 2 0 16,0-1 0-16,1-2 0 0,-3-9 0 0,-5 9 0 15,4-12 0-15,-3 1 0 0,-2-1 0 0,5-4 0 16,-7-1 0-16,2-3 0 0,2-9 0 0,-6 5 0 16,4-8 0-16,0-1 0 0,-2-5 0 0,3-4 0 15,0 0 0-15,-1-4 0 0,0-3 0 0,-2-2 0 16,-2-7 0-16,3-3 0 0,1-3 0 0,1-6 0 15,2-7 0-15,1-1 0 0,1-14 0 0,5 11 0 16,5-14 0-16,5 2 0 0,5-7 0 0,5 4 0 16,5 3 0-16,-1 1 0 0,3 3 0 0,4 4 0 15,-4 14 0-15,-7 2 0 0,5 4-78 0,3 4-307 0,-3 5-120 16,3 2-146-16,-2 0-445 0,-7 4-1186 16,1 0 524-16</inkml:trace>
  <inkml:trace contextRef="#ctx0" brushRef="#br0" timeOffset="10500.97">26960 5404 550 0,'4'-16'583'0,"-4"-4"-3"0,-2 2-7 0,-1 1-7 16,3 1-6-16,-2 5-22 0,-2 1-51 0,0 5-36 16,0 2-52-16,-1 3-32 0,5 0-33 0,-18 9-28 15,6 5-34-15,-3 11-24 0,2 2-24 0,3 2-29 16,0 1-15-16,2 1-16 0,3 1-26 0,1 0-31 16,4 0-23-16,1-3-14 0,5 1-14 0,5-6-21 15,2 1-9-15,-3-8-7 0,2-3-5 0,3 0 6 16,-1-4-12-16,3-1 7 0,-4-6-1 0,2-3-6 15,-1-2-8-15,4-2 0 0,-3-3 0 0,2-2 0 16,-2-5 0-16,0-1 0 0,-1-6 0 0,4-4 0 16,-5 0 0-16,0 0 0 0,-3 2 0 0,-2 6 0 15,-1 1 0-15,-3 7 0 0,0-1 0 0,0 3 0 16,-2 2 0-16,0 4 0 0,-2 1 0 0,0 0 0 0,6 11 0 16,-3 0 0-16,-2 1 0 0,0 0 0 0,4 5 0 15,0 2 0-15,1 0 0 0,0-1 0 0,0-2 0 16,3 1 0-16,-1-4 0 0,2 1 0 15,0-4 0-15,-3-1 0 0,0-3 0 0,3 1 0 0,2-2 0 16,-5-4 0-16,4 0-15 0,2-3-14 0,1-1 0 16,1-3 14-16,1-3 5 0,1 0 7 0,0-3 2 15,9-8 9-15,-1 2 3 0,3-1 8 0,0 0-9 16,3-4 13-16,-3 1 0 0,4 6-15 0,-5-1-8 16,-1 5 0-16,1 1 0 0,-6 6 0 0,-2 0 0 15,-1 5 0-15,1 2 0 0,-2 3 0 0,-2 1 0 16,2 2 0-16,-3 4 0 0,-1 1 0 0,-3 0 0 15,-1 4 0-15,-3 1 0 0,1 0 0 0,-2 0-16 16,-3 0-96-16,0-1-13 0,-4 0-9 0,-4-1-9 16,2-2 0-16,-3 0-4 0,0-4 2 0,-7 0 4 15,0 1 13-15,0-2 10 0,-3-2 13 0,5-2 10 16,0-3 11-16,-1-1 7 0,-1-1 8 0,5-2 9 16,-2-2 4-16,3-1 5 0,2-1 9 0,1 1 3 15,3-1 7-15,0-4 5 0,0-1 5 0,4 3 8 16,0-2 5-16,5 2 3 0,-1 0 6 0,12-1 2 15,-8 3 0-15,9 0-1 0,-2 1 4 0,5-1 1 16,8 0-3-16,-7 2-1 0,5-2-2 0,2 3-1 16,-3 0 6-16,7-4-5 0,-2 1-7 0,4 2-6 15,-1-4 0-15,0 3-3 0,-3-4-6 0,2 0 6 0,-4 0 4 16,-3-2 1-16,-1 0 3 0,-6 2-3 16,-5-2 8-16,1 0 14 0,-4 0 1 0,-1-3 9 15,-1 1 5-15,-4 1 6 0,-4 2 9 0,-4-2 7 16,-2 6-12-16,2 0-6 0,-6 5-3 0,-3 1-2 0,-1 1-4 15,-3 9 1-15,-1-1-4 0,1 6 6 0,-3 6-8 16,3 2-1-16,5 2 0 0,2 2 0 16,4-1-1-16,6 0 1 0,4 1-1 0,4-2-2 15,8-3-5-15,1-2-15 0,7-1-7 0,3-3-15 0,6-3-10 16,17-1-7-16,2-2 2 0,0-8-4 0,-3-2 4 16,3-1 6-16,-2-3 5 0,-12-2 3 0,14-1 1 15,-16-1 13-15,-2-2 11 0,0-2 7 16,10-8 9-16,-18 4 11 0,-1 1 15 0,-1-2 20 0,-3-2 3 15,-8 4 14-15,-1-2 12 0,-8 3 13 0,1 2-8 16,-7 0 0-16,-3 6-5 0,-3-1-13 0,-6 2-9 16,-7 1-3-16,-2 6-6 0,-8 2-11 0,-4 5-3 15,-1 0-2-15,-1 7 0 0,3 2-9 0,0 0-4 16,3 1 1-16,1 2-10 0,6-3-1 0,5 2 0 16,5-4 0-16,4-2-3 0,4-2-2 0,3 0-3 15,2-3-4-15,6 1 10 0,3-4-1 0,1-1 2 16,7 0-1-16,4-5-1 0,5-2-1 0,3-7 3 15,-3 1-5-15,-1-5-1 0,2-2-5 0,-3-3 11 16,-3-4 0-16,1-3-5 0,-3-4-3 0,7-14 1 16,-9 0-6-16,0-3 1 0,4-7 1 0,-7-4 0 15,2-26 1-15,-7 24-2 0,2-26-5 0,-8 2 1 16,-4 23 1-16,-4 5-4 0,-4 2 3 0,-10 9-2 16,5 13 5-16,-2 9-2 0,-6 3 1 0,2 5-8 15,1 8 2-15,-3 5 9 0,-9 8-9 0,3 9 3 0,6 5 0 16,-1 11-1-16,-1 13 8 0,9 6 1 15,10 4 4-15,8 1-8 0,10 3 6 0,10 21-1 16,-1-25-1-16,19 17 7 0,-12-23-3 0,9-3-9 16,5-4-14-16,-3 0-15 0,4-6 1 0,-5-3-14 15,3-4-12-15,5-5-7 0,-16-9-9 0,1-2 2 0,2-5 4 16,-5-1 5-16,1-3 2 0,-3 0 8 16,-7-6 0-16,-1-1-17 0,-2-2-27 0,-3-3-41 15,2-3-76-15,-4-2-74 0,-4 0-96 0,0-4-113 0,-3-1-373 16,-1 2-938-16,0-2 415 0</inkml:trace>
  <inkml:trace contextRef="#ctx0" brushRef="#br0" timeOffset="10634.15">29832 5653 4111 0,'-14'4'228'0,"-4"0"-84"0,4-1-32 0,4 0-62 0,-2-2-86 16,5 0-81-16,-4 0-93 0,1-1-105 0,-1 0-347 15,4 3-716-15,1-2 317 0</inkml:trace>
  <inkml:trace contextRef="#ctx0" brushRef="#br0" timeOffset="11885.9">16942 6225 204 0,'9'-53'391'0,"1"3"-5"0,0 3-1 15,-3 13 11-15,-3 2 4 0,1 5 0 0,-3 9-3 16,-1 1-33-16,1 8-19 0,-1 0-30 0,-1 5-38 16,1-1-21-16,-1 5-21 0,0 0-8 0,-11 25-15 15,1 3-13-15,-4 17-20 0,-4 6-14 0,2 4-16 16,0 2-18-16,0 0-10 0,-3 25-10 0,11-26-16 16,2-2-8-16,5-3-7 0,2-6-10 0,5-9-11 15,2-3-3-15,1-3-3 0,9-3-16 0,3-1-3 16,2-6-3-16,-2-3-9 0,6-8-4 0,0-1-1 15,2-8-4-15,-3-4-1 0,2-4-4 0,0-5-1 16,-2 1 3-16,-2-4 2 0,-1-5-5 0,-6-1 0 16,-2 1-3-16,-4-3 1 0,-3 5 0 0,-5 2 2 15,2 2 6-15,-3 5 3 0,-2 1-1 0,0 5 3 16,0 1-1-16,0 3 0 0,0 0-5 0,-10 13-1 16,5-2 0-16,1 5 1 0,0 3-4 0,2 0 4 0,2 0-4 15,4 5 3-15,2 1 1 0,0-6-7 16,7 5 4-16,3-3-4 0,0-7 2 0,-2 0-3 15,8 2 2-15,2-2 3 0,-5-6-3 0,1-4-4 0,-1-1 7 16,-1-4-2-16,1 1 3 0,-4-4-8 16,-2-2 7-16,-3-1 4 0,-1-1-3 0,-3-2 0 15,-1-2-4-15,-2-3 0 0,-7-3 13 0,-2 0 0 0,-7-5 3 16,-7 2 11-16,-5 0-1 0,-3 4 4 0,-4 1 2 16,-6 7-14-16,1-1-5 0,-3 2 0 0,2 6-1 15,1 4-7-15,0 2-28 0,5-2-36 0,0 3-72 16,0 3-88-16,15-4-100 0,-2 2-110 15,10-1-117-15,-1-2-450 0,2-2-1071 0,8-1 474 0</inkml:trace>
  <inkml:trace contextRef="#ctx0" brushRef="#br0" timeOffset="12067.72">16587 6316 226 0,'-8'-11'438'0,"3"2"-29"0,4-3-27 0,5 2-20 0,4 0-38 16,8 0-31-16,8-1-22 0,8 3-31 0,5 2-51 16,14 2-79-16,7 0-91 0,3 2-100 0,0 2-116 15,2 0-301-15,30 6-539 0,-29-4 239 0</inkml:trace>
  <inkml:trace contextRef="#ctx0" brushRef="#br0" timeOffset="13449.82">18354 6293 253 0,'0'-11'439'0,"1"-2"9"0,-2-3-11 15,1 5-5-15,-4-4-11 0,0 4-11 0,-1 2-21 16,-2 1-28-16,0 2-30 0,0 4-32 0,-2 2-28 16,-4 5-20-16,-2 5-16 0,-6 6-19 0,1 7-6 15,-1 5-30-15,-7 12-15 0,1 0-10 0,3 2-18 16,4 1-17-16,8-10-14 0,2 0-6 0,1 1-12 15,3 0-7-15,7 1-7 0,0-4-10 0,7-4-2 16,3 1-7-16,5-6-6 0,5-3-5 0,4-3-5 16,0-3-1-16,3-5-7 0,3-1-3 0,0-2-11 15,-1-7-5-15,-2-5 0 0,-1-1-2 0,-5 1 3 0,2-6-3 16,-5-1 1-16,3-5 2 0,-1-2-4 0,-6 0-1 16,3-1 11-16,-7 0 9 0,1 5 18 0,-3 2 17 15,-3-1 14-15,1 5-2 0,0 2-6 0,-2 2 10 16,2-1-23-16,-1 6-6 0,-1 0-9 0,9 4 3 15,-1 1 2-15,2 6-10 0,2 2-7 0,6 6 6 16,-3 0-17-16,-5-2-9 0,5 4 16 0,-7-3-9 16,3 5 11-16,-4-5-12 0,-1 2-2 0,-4-5-15 15,-1 4-6-15,-2-2 1 0,-3-5-2 0,-1 6-19 16,-2-7 2-16,-3 0 0 0,-1-6-3 0,1 1 9 16,-3-3 2-16,1-1-9 0,-1-1-4 0,-1-4 2 15,1 0 2-15,2-4 5 0,1-2-2 0,3-7-6 16,-1 0 0-16,4-9 3 0,6 0-1 0,1-3 1 15,5 5 3-15,4-4 2 0,4 1 2 0,0 4 3 16,1 2 2-16,1 4-1 0,-1 3 0 0,-4 7 10 16,0 0-2-16,2 5 6 0,-1 0 3 0,0 6-3 15,-1 0 7-15,3 1-2 0,-1 3-3 0,-4 2 8 16,0-1-4-16,1 4-2 0,-2-4 1 0,-1 2 2 16,4-1-2-16,-6-1-1 0,-1-2 2 0,4 2 4 15,2-5-7-15,-4 2-3 0,6-1-8 0,0-1-10 0,2-2 0 16,0-2-15-16,1-4-5 0,0 3-3 0,5-4-4 15,-8-1 2-15,6-1 2 0,-4 1 3 16,-3-1 6-16,-2-4 3 0,-2 1 3 0,-1-1 6 0,-4-2-4 16,-3 4 3-16,-2-2 5 0,-4 1 1 0,0 1 0 15,-10 2 3-15,1 2 5 0,-4 0 8 0,-6 4 5 16,-1 4 5-16,-10 6 4 0,3-2 16 16,-3 7-7-16,0-2 5 0,3 4-3 0,5-2-1 0,1 5-5 15,8-4 0-15,-1 2-6 0,7 1 3 0,4 0-2 16,2-1-2-16,8 0 0 0,6 2-3 0,6-2-2 15,10-1 1-15,4-3-21 0,4-1-10 0,14 2-4 16,4-6-5-16,5 1-4 0,-5-4 0 0,5-1-8 16,-3 1 6-16,0-2 5 0,-5-7 3 0,-12 4 3 15,0-3 1-15,-2-2 6 0,-4 0 3 0,-2-2 2 16,-4-3 5-16,-9 1 9 0,-2-2 8 0,-3-1 6 16,-1 0 1-16,-4-2 6 0,-2 1 9 0,-3 2-1 15,-3 0 0-15,-2 1 13 0,-3 1-5 0,-2 1 2 16,-2 2 5-16,-2 2 3 0,-3 1-5 0,-3 4 3 15,-3 1 2-15,2 6 0 0,-2 1-10 0,1 4 0 16,4 1-4-16,-7 5-9 0,9-2-4 0,1-3 0 16,-1 1-4-16,5-3-2 0,3 0 2 0,2 1 0 15,2-3 0-15,1-1-3 0,2-2 1 0,2-2-1 16,5 1 3-16,1-1-2 0,1-4-2 0,3 1 6 16,-2-2-9-16,0-1 2 0,5-3-1 0,-5-1 0 15,-2 0 1-15,5-3 0 0,-5 3 4 0,-2 1 2 16,0-2 5-16,0 1 17 0,-4 3-8 0,0 1-9 0,-1-1-7 15,-4 3-3-15,5 0-1 0,-5 0-2 0,8 3 2 16,-5 1-1-16,2 1-3 0,1 1 5 16,-3 2-1-16,3 1 0 0,0-1-4 0,4 0 1 15,-1 1 0-15,4 1 2 0,2-1-1 0,-2-2-4 0,1-2 5 16,7-1-12-16,-2-3 1 0,2 0-6 0,-3-2 8 16,4-3-1-16,4-4-4 0,-8 2-1 0,3-2 3 15,-3-1 1-15,-1-2 0 0,3-4-1 0,-4 3 3 16,1-7-1-16,0-3-6 0,-2 0 11 0,-3 0-1 15,-1-6-5-15,0-2 0 0,-2-3 3 0,3-1-3 16,-3-12-1-16,-2 11 0 0,-2 2 5 0,-1-1 3 16,-2 5-2-16,-4 9 5 0,2 2 4 0,0 2-2 15,-2 6 3-15,-4 3-5 0,2 5-4 0,-4 2 1 16,1 7 7-16,-5 5-4 0,2 5 3 0,-2 12 1 16,-4 2-6-16,6 2 2 0,-6 11 1 0,7-9-7 15,3 12 3-15,2-14-1 0,4 1 2 0,5-2 2 16,0-2-1-16,4 1-14 0,5 1-14 0,4-6 4 15,4-2 3-15,2-3-14 0,3-3-5 0,1-4-2 16,3-3-3-16,0-3-1 0,-2-4 2 0,-3-2 6 16,-6-2 3-16,2-3 4 0,-6-4 2 0,2-1 5 15,-5-2 0-15,1-3 1 0,-5-1 6 0,-1-2 15 0,-2-1-6 16,-2 0 5-16,-3-1 7 0,-1 0 3 16,-4 3 3-16,-2-2 8 0,2 9 9 0,-1-3-5 15,0 6 7-15,-2 3-16 0,1 1-5 0,6 1 6 0,-16 7-9 16,10 0 1-16,1 2-1 0,3 2-1 15,2 3 2-15,4 1-4 0,1 1-2 0,6-1-18 16,4 1-19-16,6 1-22 0,6-1-37 0,-3-5-37 0,2-2-45 16,0 1-59-16,1-7-44 0,-5-2-45 0,-3-2-33 15,-6 0-44-15,1-3-59 0,-4-4-45 0,-2-1-290 16,-8-2-856-16,-1-2 379 0</inkml:trace>
  <inkml:trace contextRef="#ctx0" brushRef="#br0" timeOffset="13584.31">20473 6369 351 0,'-15'-6'462'0,"3"1"19"0,2 1-15 0,2 2-15 16,6 1-13-16,2 1-18 0,0 0-35 0,0 0-35 0,28 1-38 15,-1 3-31-15,5-2-49 0,6 6-76 0,0-2-121 16,15-1-131-16,-2 7-154 0,-13-6-187 0,16 3-237 16,-4 0-728-16,-12-6 323 0</inkml:trace>
  <inkml:trace contextRef="#ctx0" brushRef="#br0" timeOffset="14017.63">21629 6650 4053 0,'21'2'150'0,"7"-1"-113"0,2 2 26 0,-2-5 81 16,-1 1 37-16,-7-1 16 0,-1 0 12 0,-7-2 18 15,-1 1-12-15,-1-5 19 0,-2 2 2 0,1-1-11 16,-4 0-13-16,-1 1-23 0,-3-3-9 0,-1 3-20 15,-4-1-25-15,-2 1-8 0,-5 0-15 0,-5 3-11 0,-5 3-13 16,-9 2-5-16,1 6-14 0,-3 2-7 16,0 1-5-16,-3 5-11 0,5 5-8 0,3-3 0 15,3 1-6-15,4 3-6 0,8-5 2 0,4-1 0 0,3 0-26 16,2-4 23-16,4-1-7 0,3 1-4 0,3-2 5 16,4 0-4-16,3-3 0 0,-1-5 0 0,6-2-4 15,0 0 3-15,-1-1 1 0,4-3-2 0,-7-2 3 16,3 0 1-16,-2-4-17 0,-1 1 0 0,-1-2 0 15,-1-1 0-15,-4 5 0 0,0-7 0 0,-2 3 0 16,1-4 0-16,-3 4 0 0,-2 1 0 0,-1 1 0 16,1 3 0-16,-2 0 0 0,2 3 0 0,-3 3 0 15,0 0 0-15,0 0 0 0,0 0 0 0,5 20 0 16,-3-3 0-16,3 1 0 0,2-1 0 0,4 7 0 16,3 3 0-16,1-1 0 0,4-1 0 0,2-3 0 0,1 0 0 15,5-4 0-15,0-3 0 0,1-4 0 16,0 0 0-16,1-4 0 0,-8-4-150 0,2-2-151 15,-4-5-71-15,-2-1-81 0,-2-2-82 0,-2-4-529 16,-2-4-1151-16,-1-3 509 0</inkml:trace>
  <inkml:trace contextRef="#ctx0" brushRef="#br0" timeOffset="16321.06">23135 6628 186 0,'2'-7'433'0,"0"-3"1"15,1 1 10-15,0 0 4 0,1 1-10 0,0 0-11 16,-1-2-23-16,3 2-26 0,-1-1-23 0,4 1-23 16,-4 0-23-16,4 0-29 0,0 1-23 0,1 2-27 15,3 3-17-15,2-1-23 0,-2 3-17 0,5 3-21 16,-1 3-13-16,-2 1-17 0,0 5-12 0,-2 3-4 16,3 5-10-16,-4 3-7 0,-3-4-15 0,-4-1-9 0,0 7-6 15,-1 2 1-15,-4-8-7 0,0-1-12 16,-1 7-4-16,-5-7-13 0,3 0-2 0,-1-1-1 15,0-7-5-15,1-4 5 0,0 0 4 0,1 0-5 0,0-5-1 16,2-1-12-16,0 0 1 0,0 0-7 16,-5-13 0-16,8 5-1 0,-1-4-3 0,3 0 2 15,4-4 1-15,0-2-4 0,4-6 2 0,2 3 3 16,-2 5-3-16,4 3 0 0,-4 0-3 0,0 1-1 0,-2 4-1 16,-1 0-3-16,1 3 1 0,2 2 4 0,0 2-2 15,0 2 6-15,-2 2-5 0,7 4 0 0,-9 2 3 16,5 3-2-16,-1 0 2 0,-3 1 1 15,4-1 4-15,-1 0-2 0,6 6 1 0,-6-4-4 0,4-2-14 16,-1-2-3-16,-4-4 0 0,8-1-5 0,-1 2-1 16,0-3 4-16,2-3 2 0,-1-2 2 0,-2-3 0 15,3 1 2-15,-3-4 9 0,-3-1-8 0,3-2 5 16,-3-1-2-16,-1-3 3 0,-5 0 1 0,3-3 3 16,-3-1-1-16,-2-5 4 0,-3 4-1 0,-2 0 5 15,-2 1 10-15,0 2-1 0,-4 3 4 0,0 4 1 16,0 0 5-16,-6 5-13 0,0 4-4 0,-1 3 2 15,-4 4 2-15,2 2 0 0,0 8-5 0,2-1 1 16,1 10 1-16,3-7-4 0,3 6 2 0,4-6 1 16,7 5 1-16,6 1-1 0,3-2-1 0,7-6-6 15,2-4-1-15,3 0-2 0,2-2-9 0,2-5 3 0,4-6-9 16,-1-2 0-16,0-5-2 0,-3-4-3 16,-2-3 2-16,0-1-6 0,-3-3 6 0,0 0-1 15,-3-5 0-15,-3 0 4 0,-1-3 1 0,-3-3 3 16,2-4 1-16,-1-10 0 0,-2-5 0 0,1 0 4 15,-3-6 0-15,-5 1 0 0,0 1 1 0,1 2 9 16,-5 2 14-16,-2 19 10 0,2 11 15 0,-5 1 5 16,0 5 1-16,0 0-5 0,0 7-6 0,-1 0 8 15,1 5-4-15,0 0 6 0,-8 18 11 0,3-1 4 0,-6 9 6 16,2 6-3-16,2 1-11 0,-6 15 12 16,3-1-7-16,2 0-10 0,-2 1 9 0,4-2-16 15,1 0-6-15,3-10 4 0,4-2 6 0,-2 2-18 16,4-4 6-16,0-3-4 0,1-1-11 0,3-3 1 0,0-7-16 15,1-2-6-15,1-8-7 0,1 1-5 16,0-4 10-16,-1-1-1 0,2-2-6 0,-2-4 9 16,3 0-2-16,-2-5 6 0,1 0-2 0,1-5-2 15,-2-2 1-15,3-2 1 0,0-5-5 0,0-4 9 0,0 0-11 16,0 2 9-16,-2 1 1 0,-4 6-2 0,-1 4 3 16,-2 1 8-16,-1 4-7 0,1 1 0 0,-1 3-2 15,1 2-3-15,-5 1 9 0,8 6-1 0,-6 1-1 16,2 2-4-16,0 3 13 0,1 5-8 0,0 0-1 15,-1 0 2-15,0-1-6 0,5 3-8 0,-4-1-5 16,0-3-7-16,2 0-7 0,3-1-1 0,-4-7 2 16,3 1 1-16,3-1 6 0,-1-4-3 0,-1 2 5 15,1-5 4-15,0-1 1 0,1-3 2 0,-1 1 3 16,-1 0 3-16,1-3 2 0,-1-3 0 0,-1-1 0 16,-2 0 6-16,6-4 3 0,-4 1 6 0,-3 3-2 15,2 1 3-15,-3 1 0 0,3 2 4 0,-4 1-9 16,-2 2 0-16,2-1 0 0,3 4-2 0,-7 0-8 15,12 4 10-15,-7 1 2 0,3 2 0 0,0 0-6 16,1 2 1-16,-2 1-7 0,2 3 14 0,-1-3-7 16,2 1 1-16,-2-2 1 0,2 2-6 0,0-1-11 15,-5-4-1-15,2-1 7 0,-1-1 0 0,1 0-2 16,0-3 2-16,2-1-1 0,-4-1 4 0,4-1 2 16,1-2-5-16,-2-2 1 0,0 1-1 0,2-3 7 15,0-1-8-15,-1-1 4 0,4 0 1 0,-1-4-3 16,0-2 6-16,2 2-5 0,-1-2 1 0,0 3 1 15,-2 1 4-15,-2 2 0 0,0 3 6 0,0 0-1 16,-2 3-3-16,0 2 1 0,2 1 4 0,-2 2-3 16,2 2 2-16,2 4-4 0,-6-3 3 0,4 4 1 15,-4 1 3-15,4 2-6 0,-4 0 4 0,0 1 1 16,2 3-8-16,-2-3 0 0,-1 0 2 0,0 0 1 16,2-2-8-16,-2 2-2 0,0-6 4 0,-3 0-11 15,0 0 9-15,2-1 4 0,-2-1-5 0,2 1 6 16,-3-5 0-16,2 5-3 0,0-1-1 0,-2-4 6 15,0 0-6-15,5 2 1 0,-5-2 6 0,0 0-6 0,0 0-3 16,0 0-3-16,0 0-2 0,14-7-1 16,-11 4 1-16,1 0-2 0,1-1 0 0,4 0 1 15,2-3 2-15,-4 1-2 0,5-2 2 0,3 1 1 16,0-1 2-16,-1-1-2 0,3-3 3 0,-3 1 0 0,4 0 15 16,-8 4-12-16,7-3 6 0,-2 1 2 0,1 2 3 15,-4 1 1-15,0 0-2 0,0 2-1 16,-1 1 3-16,-1 0-9 0,-1 2 4 0,-1 1-3 15,-1 3-2-15,1-1 6 0,2 4-1 0,-1-2-7 0,-2 4-16 16,0 0-14-16,3 0-15 0,-1 0-22 0,4 3-18 16,0-5-22-16,-3-2-12 0,4-1-9 0,3 2-6 15,2-5 1-15,-2 0 22 0,-3-4 5 0,1-2 11 16,3-4 8-16,-3 1 15 0,3-5 15 0,-4 0 17 16,2-8 13-16,-4 1 13 0,5-2 11 0,-7-4 14 15,3 4 8-15,-4-8 9 0,1-2 2 0,2-2 12 16,-3-11 8-16,0 12 9 0,-2-1 15 0,2 2 15 15,-2 1 20-15,-4 4 2 0,0 10 10 0,-2 5-14 16,3 2-14-16,-4 4-6 0,1 4-14 0,3 2-5 16,-4 1 1-16,3 13-13 0,2 1 7 0,-3 12-7 15,-2 3-3-15,2 5 0 0,-1 0-7 0,1 12-4 16,2 1-5-16,-4-13-5 0,4 1 2 0,-4-3-9 16,5-2 4-16,0 0-8 0,-1-1-6 0,1-10 2 15,-1-1-6-15,-1-1-2 0,1-5 6 0,-2-3-9 16,3-1 15-16,0-2-7 0,0-3-2 0,-1-1-1 15,1-4 2-15,3-1-5 0,1-2-1 0,-3-4 3 16,3 0-6-16,-1-4 4 0,2-2-10 0,-1-2 7 16,4-5 0-16,-2-4-2 0,1 2-1 0,-1 2-3 15,-6 5 12-15,1 1 9 0,-1 4 10 0,-3 1 4 16,-2 4-6-16,0 3-13 0,-2 0-15 0,-1 1 0 16,3 3 0-16,-13 2 0 0,3 3 0 0,1 3 0 0,0 2 0 15,-1 1 0-15,1 5 0 0,0 0 0 16,5 1 0-16,1 0 0 0,5 1 0 0,-1 1 0 15,7-1 0-15,2-1 0 0,9 1 0 0,4-2 0 0,1-2-37 16,2 0-60-16,4-3-18 0,0-4-27 0,0 1-28 16,-3-4-30-16,-7-3-22 0,-3-1-38 15,-5-1-44-15,-1 1-28 0,-5-5-39 0,-2-1-40 16,-1-2-38-16,-9-2-399 0,-4-3-916 0,-14-1 405 0</inkml:trace>
  <inkml:trace contextRef="#ctx0" brushRef="#br0" timeOffset="16516.62">24257 6245 4568 0,'-28'2'435'0,"10"0"-294"0,11-1-50 0,5 2 77 0,2-3 60 0,13 6 3 16,6-3-29-16,9-2-42 0,8 2-24 0,19 0-10 15,4 5-19-15,7-3-17 0,34 2-28 0,-3 2-58 16,-1-10-89-16,6 3-129 0,-6-3-135 0,5-2-167 15,0-7-416-15,0 0-1007 0,4-6 445 0</inkml:trace>
  <inkml:trace contextRef="#ctx0" brushRef="#br0" timeOffset="16683.8">27567 6404 5966 0,'7'3'422'0,"-1"1"-168"0,-1-1-1 16,0-3-75-16,-1 2-52 0,1-1-52 0,0 0-32 0,3 2-37 16,-3-3-50-16,2 1-70 0,-2 1-91 0,0 2-108 15,-3-2-146-15,-2 2-570 0,0-4-1117 16,0 0 494-16</inkml:trace>
  <inkml:trace contextRef="#ctx0" brushRef="#br0" timeOffset="17034.28">25730 7105 4415 0,'-53'2'142'15,"2"-2"-60"-15,15 2-3 0,4-2 54 0,4 1 25 16,7 2 23-16,1-2 25 0,6 0 8 0,1-1-13 15,1 0 0-15,4 2-20 0,4-2-11 0,4 0-14 16,0 0-17-16,0 0-3 0,0 0-12 0,32-3-17 16,5 0-18-16,17-1-10 0,7-2-31 0,31-3-31 15,0 0-68-15,0 0-23 0,-27 6-15 0,-1 0 1 16,2-1-4-16,-1 4 1 0,-4 1-1 0,-7 2 2 16,-20-2-4-16,-2-2-1 0,-10 2-9 0,-4 0 8 15,-9 0 6-15,-5-1 3 0,-4 0-18 0,0 0-40 16,-34-1-21-16,0-1-53 0,-6-2-35 0,-15 4-30 15,-5-3-32-15,-3-1-18 0,-3 3-2 0,-25 1-20 16,26 0-229-16,-27 2-634 0,30 4 280 0</inkml:trace>
  <inkml:trace contextRef="#ctx0" brushRef="#br0" timeOffset="17133.02">25580 7088 1684 0,'-54'8'-23'0,"18"-1"48"15,5 0 40-15,10-4 33 0,2 3 22 0,4-1 25 16,4 0 32-16,5 0 32 0,6-2 33 0,8 0 10 16,1 2 3-16,12-1-10 0,13 0-11 0,17 2-15 15,6-2-26-15,7-2-17 0,28 1-18 0,0-3-37 0,-28-2-56 16,33-4-91-16,-28 2-105 0,26-9-170 15,-1-2-400-15,-6-10-758 0,1 5 335 0</inkml:trace>
  <inkml:trace contextRef="#ctx0" brushRef="#br0" timeOffset="17284.52">27126 7163 4459 0,'-5'1'516'0,"-2"0"-98"0,0-1-77 16,2 1-6-16,5-1-76 0,0 0-74 0,-10-1-46 15,10 1-28-15,0 0-29 0,0 0-28 0,-4 2-65 16,4-2-94-16,0 0-146 0,10 4-163 0,-10-4-606 16,12 1-1105-16,-12-1 489 0</inkml:trace>
  <inkml:trace contextRef="#ctx0" brushRef="#br0" timeOffset="27649.9">7472 11744 86 0,'0'0'322'0,"0"0"-5"0,0 0 3 0,0 0 3 16,0 0 2-16,-1-5 12 0,1 5-5 0,1-3 5 0,-1 3-9 16,0 0-7-16,0 0-11 0,0 0-4 0,0 0-7 15,0 0-12-15,0 0-6 0,0 0 2 0,0 0-5 16,4 11-5-16,0-2-11 0,-2 2-26 0,2 2-13 16,3 4-15-16,1 1-25 0,5 4-20 0,-4-4-20 15,9 3-11-15,-4 1-12 0,8-3-16 0,-2 0-2 16,3-3-10-16,3-2-7 0,1-4-8 0,1 0-7 15,2-8-12-15,1 1-4 0,0-5-4 0,1-1-6 16,0-4-8-16,-2 0 5 0,1-3-4 0,-3 1-31 16,-1-4-6-16,-4-3 0 0,-1 1 0 0,-2-2 0 15,-3 3 0-15,-2 1 0 0,-3-1 0 0,2 1 0 16,-5 3 0-16,0 2 0 0,1-1 0 0,-5 6 0 16,5-2 0-16,-2 3 0 0,3 2 0 0,0 1 0 15,9 4 0-15,-5 0 0 0,12 5 0 0,-1 3 0 0,1-1 0 16,1-2 0-16,2 3 0 0,2 0 0 15,4 0 0-15,0-3 0 0,-3 2 0 0,0-5 0 16,2 1 0-16,-3-2 0 0,-4-2 0 0,5-1 0 0,-14-3 0 16,3 1 0-16,1-2 0 0,-5-2 0 0,1 0 0 15,-1-1 0-15,0-3 0 0,-3 0 0 0,3-3 0 16,-4 1 0-16,1-3 0 0,2 0 0 0,-3-1 0 16,-1 2 0-16,4-1 0 0,-7 6 0 0,1 2 0 15,-1-1 0-15,1 3 0 0,1 2 0 0,0 1 0 16,3 2 0-16,1 2 0 0,-2-2 0 0,1 5 0 15,0 1 0-15,-1 0 0 0,3 0 0 0,-3-1 0 16,5 2 0-16,-2-1 0 0,2 1 0 0,0-3 0 16,0 0 0-16,3-2 0 0,-1-1 0 0,0-2 0 15,7 2 0-15,3-8 0 0,-3 2 0 0,-1-2 0 16,4-2 0-16,-3-1 0 0,1 0 0 0,-2-4 0 16,-3 2 0-16,2-1 0 0,-7 0 0 0,-2-2 0 15,-2 1 0-15,0 1 0 0,-1-1 0 0,-3 4 0 0,-2 0 0 16,-2 4 0-16,-2 0-133 0,0 0-305 15,-1 3-112-15,-4 0-105 0,0 0-415 0,6 8-1158 16,-5-3 513-16</inkml:trace>
  <inkml:trace contextRef="#ctx0" brushRef="#br0" timeOffset="29267.37">11001 10408 38 0,'-2'-12'432'0,"2"0"4"0,2 2 6 0,-2-2-10 16,2 3-9-16,-2 0-19 0,4 2-22 0,-4 3-32 15,1-1-29-15,4-1-29 0,-3 3-24 0,1 1-14 16,1 1-15-16,-4 1-13 0,13 2-7 0,-9 2-14 16,2 0-16-16,2 4-3 0,-3 2-9 0,0 1-7 0,2-1-10 15,-1 2-15-15,-2 0-9 0,0-4-12 0,-1 3-17 16,0-4 12-16,0 3-5 0,0-5-2 0,0 1-3 15,3-2-9-15,-1 0 8 0,2-1 1 16,4-4-3-16,7-3-9 0,1-3 3 0,10-6-17 0,1-1-8 16,16-10-9-16,-4-2-3 0,3-1-5 0,-1-3-43 15,0-1-15-15,1 1 0 0,-4-2 0 16,1 3 0-16,-11 6 0 0,-2 4 0 0,0 1 0 0,-3 2 0 16,-3 2 0-16,-9 4 0 0,-1 6 0 0,-4-2 0 15,-2 2 0-15,-1 0 0 0,-2 2 0 0,1 1 0 16,-1 0 0-16,-4 1 0 0,3 4-25 0,-1 0-227 15,-1 2-99-15,1 0-104 0,0 4-118 0,0-1-517 16,3 1-1179-16,2-2 522 0</inkml:trace>
  <inkml:trace contextRef="#ctx0" brushRef="#br0" timeOffset="37052.9">12805 11807 184 0,'-5'0'368'0,"-4"0"-3"16,3-2 1-16,-2 2 2 0,8 0-4 0,-13-1-6 16,8 1-3-16,5 0-10 0,-9-1-9 0,9 1-15 15,-5 0-7-15,5 0-14 0,-6-1 1 0,6 1-19 16,0 0 1-16,0 0-17 0,0 0-21 0,-8 2-7 15,8-2-4-15,0 0-14 0,0 0-7 0,0 0-2 16,11 6-14-16,-3-1-15 0,5-3-15 0,9 1-14 16,6 2-14-16,6-2-12 0,3 4-17 0,18-3-9 15,4 4-15-15,-4-1-9 0,5-4-62 0,0 2-15 16,4 1 0-16,1-2 0 0,-1-3 0 0,1 4 0 0,-2-1 0 16,-2-4 0-16,-2 3 0 0,-4-5 0 15,1 1 0-15,-21 1 0 0,-5-1 0 0,1 0 0 16,-12 1 0-16,-1 0 0 0,-5-2 0 0,-3 0 0 15,-2 2 0-15,-4-3-162 0,-3 2-39 0,-1 1-39 0,0 0-39 16,-18-6-46-16,3 5-45 0,-7 0-48 0,-6 3-36 16,-4-2-57-16,-1 3-362 0,-3-2-944 0,0 2 419 15</inkml:trace>
  <inkml:trace contextRef="#ctx0" brushRef="#br0" timeOffset="37350.87">12930 12025 398 0,'-17'0'406'0,"5"0"18"0,-1-1 6 0,6 1-2 16,0-1-8-16,2 1-22 0,5 0-29 0,-8-1-26 15,7-2-23-15,1 3-18 0,0 0-13 0,17-4-13 16,-6 2-16-16,10 2-20 0,5-5-13 0,9 7-19 16,2-5-22-16,18 1-12 0,1 1-15 0,4 0-17 15,3-4-17-15,0 5-7 0,2-1-11 0,27 2-17 16,-28-1-6-16,2 2-5 0,-3-1-6 0,1-2-9 15,-3 2-6-15,-1 1-5 0,-5-2 5 0,-1 0-19 16,-19 0-6-16,-1-2-1 0,-5 1-5 0,-6 1 14 16,-5-2 10-16,-4 1 10 0,-2 1 12 0,-6 0-1 15,3 0-1-15,-3-2-9 0,-6 2-7 0,8-1-2 16,-8 1-33-16,6-1-31 0,-6 1-42 0,5-2-76 16,-5 2-91-16,0 0-101 0,0 0-96 0,7 4-95 0,-5-1-545 15,-2-3-1143-15,9 2 506 0</inkml:trace>
  <inkml:trace contextRef="#ctx0" brushRef="#br0" timeOffset="38167.44">15839 10451 6 0,'0'0'331'0,"0"0"-30"0,0 0-27 16,0 0-30-16,-9 0-47 0,9 0-67 0,0 0-85 0,0 0-106 16,0 0-184-16,-9-1-265 0,9 1 118 0</inkml:trace>
  <inkml:trace contextRef="#ctx0" brushRef="#br0" timeOffset="39133.44">15567 10341 338 0,'0'-4'391'0,"0"4"0"0,0 0 3 16,-3-7-4-16,3 7-15 0,0-5-21 0,0 5-26 15,-1-3-28-15,1 3-27 0,0 0-16 0,0 0-7 16,0 0-15-16,0 0-9 0,4 17-14 0,-4-8-16 16,5 2-21-16,-4 2-15 0,3 4-13 0,1-1-15 15,-1 0-14-15,-3 1-11 0,3-1-9 0,0 1-9 16,2-3-9-16,-2-2-9 0,0-2-3 0,0 1-6 15,0-3-1-15,-3-2 3 0,3 2 5 0,0-3 7 16,-3-1 6-16,4-1 10 0,-2 1 7 0,-3-4 1 16,6 0 3-16,-6 0-5 0,9-6-5 0,-4 1-3 15,-2 0 2-15,3-5-13 0,0 2-6 0,-1-3-6 0,5-4-7 16,-2-2-5-16,5-5-3 0,-3-2-8 16,3-1-2-16,-3 0-11 0,2 1-20 0,-5 7-21 0,3 0-28 15,-3 7-47-15,-3-1-55 0,2 3-65 0,-1 0-81 16,-1 5-65-16,0 1-56 0,-4 2-69 15,0 0-89-15,8 10-317 0,-8-5-954 0,0 2 422 16</inkml:trace>
  <inkml:trace contextRef="#ctx0" brushRef="#br0" timeOffset="40300.57">15898 10522 174 0,'0'3'398'0,"0"-3"7"16,0 0-6-16,0 0-23 0,0 0-30 0,4-10-31 15,0 5-29-15,2 0-21 0,3-2-25 0,-1-4-19 16,-1 4-24-16,7-5-8 0,-5 0-16 0,-1 3-5 16,5-5-6-16,-6-1-8 0,1 4 5 0,-3-2-14 15,0 1-3-15,-4 0-7 0,2 0-4 0,-3 1-7 16,0 0-8-16,-4 3-13 0,2 2-12 0,-5 1-9 16,2 3-9-16,0 2-8 0,5 0-4 0,-20 7-7 15,9 1-5-15,0 4-7 0,-1 1-2 0,5 2-5 16,0 4-4-16,2-4-3 0,0 1 1 0,3 2-5 0,2-6-2 15,2 5-2-15,3 0-2 0,-1-7-2 16,4 0 2-16,-1-2-4 0,4 0 0 0,0-3 0 16,-1-1 0-16,3 0-4 0,-3-4 3 0,8 0-2 15,-5-3-2-15,1-1 3 0,0-3 4 0,3-3 4 0,-3 2 5 16,-3-3 3-16,1-3 3 0,-2 0 3 16,-2 0 0-16,1-2 1 0,-2 2 3 0,0-1 7 0,-2 5-1 15,-4 5-7-15,3-4 2 0,0 5-9 0,-2 1-7 16,2 1 3-16,-4 2-3 0,0 0-7 0,7 7-1 15,-4 0 4-15,1 2-7 0,0 2 2 0,-3-1-6 16,8 5 3-16,-6-4-2 0,1-1 2 16,2 1 0-16,-1-1-5 0,4-1 3 0,-3 0-1 0,2-2-3 15,1 1 2-15,1-3 1 0,-2-3-4 0,1 2 3 16,0-3-4-16,5-1 3 0,-5-2-4 0,4-1 11 16,-2-1-10-16,-1-1 1 0,2-3 1 0,1-1 1 15,1-4-1-15,-3-1 1 0,5-7-4 0,-2-3-2 16,-2-4 4-16,1 1-4 0,0-6 2 0,-4-2-5 15,6-11 2-15,-6-5-2 0,3 3 2 0,-6 2-1 16,-2 11 3-16,1 1 9 0,-2 9 16 0,-3 7 8 16,1 2 12-16,-1 4-2 0,-1 4 1 0,-2 1-3 15,2 4-3-15,-2 3 0 0,3 0 7 0,-10 10 2 16,4 1 7-16,-1 4-8 0,1 3-3 0,-2 8 4 16,3 0 0-16,-4 2-12 0,5 3-1 0,3 0 3 15,-3 1-11-15,4-2 4 0,0 3-13 0,0-2-1 16,4 0 5-16,-3-1-6 0,6-3-2 0,-1-2 10 0,-1 2-10 15,3-9-4-15,1 5 2 0,-4-6-5 0,5-2 1 16,-1-1 1-16,1-2-9 0,0-4 0 16,-1-2 0-16,3-1 0 0,-2-1 0 0,2-1 0 0,0-3 0 15,1-2 0-15,-2 0 0 0,1-4-3 0,6-3-8 16,0-3 5-16,-4 0-1 0,5-6-3 0,-1-2 7 16,-9 2-8-16,3 1 8 0,-2 0 0 0,0 1 3 15,-4 1-3-15,-2 3 6 0,1 1 4 0,-1 3 3 16,0 1 5-16,-3 3-6 0,-1 0-3 0,0 4-5 15,0 0 3-15,0 0 1 0,-12 15-5 0,5-5 0 16,2 0 0-16,0 5 0 0,1 0 0 0,-1 1 0 16,5-4 0-16,4 5 0 0,0-6 0 0,1 1 0 15,2 2 0-15,6-3-9 0,3 0-29 0,9 2-11 16,-4-8-10-16,8-1 0 0,-2-1-6 0,2-4-1 16,4 0-4-16,-3-4 1 0,1 1 10 0,-3-6 4 15,-2 1 8-15,0-4 7 0,-3 0-1 0,-4-3 7 16,-1 4 7-16,0-9 8 0,-1-2 14 0,-5-1 5 0,2 0 15 15,-5 7 15-15,-1 1 12 0,0 1 8 0,-3 6 0 16,0-1 6-16,-3 3-6 0,0 2 1 0,0 0-11 16,-2 4-8-16,0 1-4 0,0 0 0 0,0 0 1 15,-9 14-7-15,4-4-5 0,0 1 3 0,-4 3 6 16,1 3-11-16,2 0 1 0,-4-3-3 0,2 2 0 16,1-1-6-16,-3 0-10 0,3-2 0 0,1-2-10 15,-1 0-4-15,1-2 18 0,-1 1-17 0,0-3-1 16,3-2 7-16,-1-1 0 0,-3-2 16 0,4 0-13 15,0-2 0-15,4 0 0 0,0 0 4 0,-10-8-7 16,9 2 5-16,-2-2 0 0,3-2-3 0,0-2-7 16,4-1 14-16,0 2-4 0,2 0 16 0,-2-1 2 15,1 2-25-15,2 2 25 0,-1 1 2 0,1 3 3 16,0 3 2-16,0 1 4 0,-1 1 3 0,2 4-4 16,2 1 12-16,-1 1-16 0,0 3-2 0,2 2-1 0,1 0 1 15,-1-1-5-15,3 3 10 0,-1-1-23 16,1-2-17-16,0-2-20 0,4 2-16 0,-4-2-23 15,4-1-21-15,-5-2-24 0,-2-2-21 0,0-2-23 0,-1 0-39 16,-1-4-39-16,0-2-47 0,-3 1-38 0,-3-3-33 16,-3-1-44-16,-2-4-50 0,-1-1-404 15,-7-5-931-15,-6-8 413 0</inkml:trace>
  <inkml:trace contextRef="#ctx0" brushRef="#br0" timeOffset="40467.44">16639 10065 114 0,'-18'-3'479'0,"4"2"12"0,4 1 18 0,3-1 2 0,2 1-3 0,5 0-13 0,0 0-35 16,0 0-47-16,0 0-29 0,27-4-38 0,-5 2-36 15,7-4-37-15,6 1-59 0,-1-1-77 0,1 1-111 16,16-6-152-16,-14 2-153 0,13 0-191 0,0-5-330 16,-16 3-866-16,2-2 384 0</inkml:trace>
  <inkml:trace contextRef="#ctx0" brushRef="#br0" timeOffset="40617.55">17729 9982 6119 0,'0'3'268'15,"0"-1"0"-15,0-2 71 0,-2 5 6 0,2-5-68 0,-2 3-60 16,2-3-53-16,0 0-45 0,0 0-44 16,0 0-75-16,-5 2 0 0,5-2 0 0,0 0-176 15,0 0-165-15,-1 6-122 0,-3-2-131 0,0 1-510 16,1 1-1194-16,-3 0 529 0</inkml:trace>
  <inkml:trace contextRef="#ctx0" brushRef="#br0" timeOffset="41284.06">19411 11937 315 0,'-13'-1'380'0,"1"-1"-3"0,1 1-1 15,2 0-3-15,3 1-26 0,0-2-31 0,6 2-30 16,-7-2-29-16,7 2-23 0,0 0-27 0,0 0-19 15,13-7-39-15,-2 5-62 0,9-3-89 0,0 0-122 16,18-4-158-16,12-4-299 0,8 1-630 0,6-5 280 16</inkml:trace>
  <inkml:trace contextRef="#ctx0" brushRef="#br0" timeOffset="41434.21">22381 11907 5478 0,'1'-6'-40'0,"-3"-3"-209"0,2-2-14 0,1 2 2 16,2-5-82-16,6-1-132 0,0-1-167 0,6 1-694 15,5-6 307-15</inkml:trace>
  <inkml:trace contextRef="#ctx0" brushRef="#br0" timeOffset="42017.43">23301 10206 213 0,'-5'-9'442'0,"3"2"7"0,-1 1 9 0,2 1-2 15,-2 0-23-15,2 2-31 0,0 0-20 16,1 3-2-16,0 0-7 0,0 0-11 0,5 11-18 16,0-1-15-16,0 0-19 0,1 9-18 0,3 6-29 0,0 1-16 15,0-1-27-15,0 2-23 0,0-1-15 0,1 1-39 16,-1-1 1-16,0-1-12 0,0-2-12 0,1-5-20 15,1 0-7-15,-2-4-14 0,1-1 0 0,-4-4-8 16,3-2-11-16,-1-2-5 0,-1-2 5 0,2-3-16 16,-2 0-12-16,4-5 3 0,-2-1 0 0,-1-3-5 15,0-2 2-15,2-4-4 0,0-8-3 0,-1-1-4 16,1-3-1-16,-3 0-1 0,-1-1-19 0,1 1 0 16,-2 1 0-16,-2 9 0 0,1 6 0 0,-4-1 0 15,4 2-75-15,-3 4-70 0,3 0-51 0,0 4-45 16,0 1-52-16,-4 1-52 0,11 5-49 0,-7 2-51 15,1 1-68-15,-1 4-411 0,5 1-1001 0,-6-1 442 16</inkml:trace>
  <inkml:trace contextRef="#ctx0" brushRef="#br0" timeOffset="43234.62">23718 10486 262 0,'-1'3'395'0,"1"-3"11"0,-3 3 6 15,3-3-3-15,0 0-17 0,0 0-11 0,0 0-30 16,8-14-22-16,-4 8-26 0,4-1-18 0,2-3-23 0,1-1-20 15,0-3-14-15,1 4-13 0,-2-5-11 16,0 2-13-16,-2 0-7 0,-3 1-8 0,-1 2-11 16,0 0-5-16,-3 3-14 0,-1 2-13 0,-1-1-18 0,-2 2-8 15,-2 2-17-15,0 2-5 0,-3 3-10 0,-3 2-9 16,1 4-7-16,-1 2-2 0,0 2-10 16,2-1-4-16,3 4-6 0,-2-1-2 0,3 0-9 0,4-2-10 15,-1 0-7-15,4-1-8 0,3 0-7 0,2-1-11 16,1-1-5-16,2-1-11 0,0-1-8 0,2-2-5 15,5-1-1-15,-5-1 6 0,1 0 3 0,1-4 4 16,-1-1 0-16,1-1 5 0,-2-3 3 0,0 0 0 16,-3 0 6-16,3-2 3 0,-3-1 6 0,0-2 7 15,1-3 6-15,-1-3 3 0,1 1 9 0,-1-1 8 16,-2 4 8-16,1 3 2 0,-1 0-1 0,-1 5-1 16,-1-3 4-16,0 4 1 0,4 0 1 0,-4 3-5 15,-5 0 1-15,13 6-7 0,-8 1 3 0,5-3-6 16,-2 7 1-16,-3-3-6 0,3 3 0 0,-2 1 2 15,2 1-4-15,-3-2-4 0,2 0 0 0,-1-1-1 16,2-1-3-16,-2 0-7 0,3-2-3 0,0 0-3 16,2-2-5-16,1-1-1 0,2-3 3 0,-1 0-5 15,5-3 1-15,-6 0-5 0,8-4 5 0,-4-2 2 0,-1 0 1 16,2-6 3-16,0 1-4 0,-2-7 0 16,3-4 3-16,-4-2 2 0,0-2 0 0,-2-4 0 0,4-12 2 15,-7 8 0-15,4-10 1 0,-7 11 0 16,1 4 8-16,-3 2 13 0,-2 2 10 0,-1 10 14 0,1 3-2 15,0 4-7-15,-2 2 7 0,-2 3-12 0,2 1-6 16,0 4-5-16,0 0 14 0,0 0 3 16,-9 17-3-16,6-5 7 0,-1 8-3 0,1 0-4 0,0 7-6 15,1 2 1-15,0-1 14 0,0 3-23 0,2-3 4 16,-2 1-3-16,4-1 1 0,-4 0-7 0,2-8 2 16,3 4-1-16,0-6-4 0,-2 0 5 0,0 0 0 15,2-2-11-15,0-6 1 0,-1 0-5 0,0-3-7 16,-2 0 0-16,1-3 3 0,1 0 5 0,0-3 0 15,-2-1-4-15,0 0 7 0,0 0-1 0,9-11-8 16,-5 2 6-16,1-2 1 0,0-6-1 0,0 0-9 16,3 1 12-16,-3-2 6 0,5 0-1 0,-5 2 6 15,2 5 6-15,-2-1 11 0,0 3 11 0,4 1-1 16,-1 1-7-16,-2 3-15 0,3 2 8 0,4 0 4 16,-5 0-6-16,8 2 5 0,2 2-2 0,0 0-12 15,1 3 0-15,2-1-11 0,5-2 14 0,2 3-4 16,-7-4-3-16,7 2 0 0,2 0-10 0,-1-2-6 15,-7-2 5-15,6-1-6 0,-8 0-10 0,2 0 9 0,-3-3 2 16,-5 2 1-16,0-1-7 0,-5-2 11 16,-1 1 1-16,-2-2-3 0,-2 0 0 0,-3-2 4 15,-1 0-3-15,0 0 8 0,-5 2 7 0,0 0-4 16,-4 2 0-16,0 1 3 0,-5 1-8 0,1 3 9 0,-4 3-10 16,1 5 11-16,-2 1 1 0,3 1-5 0,0 3-12 15,3 0 0-15,1 2 0 0,3 0 0 0,1 0 0 16,7 1 0-16,2 0 0 0,3-1 0 0,6 0 0 15,1 0 0-15,3-3 0 0,8 2 0 0,4-4 0 16,2-5-23-16,5 1-36 0,-2-5-13 0,0-2-16 16,1-2-14-16,0-3-8 0,-1-3-11 0,1 0-11 15,-1-2-4-15,-2-4 0 0,0 0-1 0,-2-4 8 16,-1 0 14-16,0-3 10 0,-3 1 12 0,2-1 6 16,-4-2 17-16,-2 4 25 0,-6 4 29 0,-6 6 27 15,1 2 27-15,-3 1 19 0,-1 3 4 0,-1 0 5 16,-3 3 13-16,-1 1 10 0,0 0 18 0,0 0 11 15,-7 19 5-15,2-8-6 0,-3 4-2 0,0 1-14 16,-3 1 4-16,-1 5-8 0,-1-6-10 0,2 1-9 0,-1 0-7 16,0-1-3-16,0 0-5 0,1-1-7 0,-1-4-5 15,3 0-33-15,0-2-18 0,-1-1 0 16,-1-4 0-16,1 2 0 0,4-4-38 0,-3 1-33 16,3-4-18-16,-1-2-17 0,-3 0-15 0,3-4-8 0,0-2-5 15,1-1 2-15,-2-5 11 0,2-1 8 0,2 1 12 16,0-3 9-16,4-3 9 0,0 2 12 15,0 0 24-15,0 7 18 0,3-1 18 0,-2 3 10 0,3 3 15 16,-2 2 15-16,2 1 20 0,1 3 24 0,-5 1-3 16,10 7 9-16,-1-3-4 0,2 7 4 0,-1 1-6 15,1 1-18-15,3 2 4 0,-1 2 14 0,-1-3-21 16,3 1-11-16,4 3-14 0,2-1-23 0,-1-1-32 16,-2-3-34-16,-1-2-38 0,2-1-65 0,0-3-90 15,3-3-75-15,-3 0-98 0,1-5-99 0,2-1-417 16,-3 0-1022-16,0-3 453 0</inkml:trace>
  <inkml:trace contextRef="#ctx0" brushRef="#br0" timeOffset="43385.71">25931 10351 3843 0,'0'0'627'0,"4"1"-254"16,-4-1-19-16,0 0 10 0,0 0-9 0,0 0-30 16,0 0-32-16,0 0-38 0,-26-4-44 0,20 4-18 15,6 0-30-15,-6-2-58 0,3-1-90 0,3 3-148 16,-2-4-160-16,2 4-169 0,-4-4-636 0,4 4-1190 15,1-5 526-15</inkml:trace>
  <inkml:trace contextRef="#ctx0" brushRef="#br0" timeOffset="53634.16">12643 14307 102 0,'2'-10'416'0,"0"4"15"0,1-3 17 0,1 0 10 16,-1 4-8-16,-1-1-15 0,1-1-22 0,-3 5-30 16,4 0-17-16,-3-1-21 0,-1 3-17 15,0 0-5-15,0 0-14 0,10 12-16 0,-3-2-16 0,-3 2-30 16,5 6-17-16,1 5-22 0,1 1-16 0,-2-1-21 16,6 3-12-16,1 0-22 0,-2-4-14 0,4-3-14 15,3 2-9-15,1-1-11 0,1-6-6 0,3 1-8 16,3-8-7-16,-2 1-11 0,2-3-1 0,2-5-11 15,1-1-3-15,1-7-5 0,1 0-5 0,-2-3 8 16,-1-4-14-16,0 2-3 0,-4-5 2 0,1 1-5 16,-2-4 0-16,-1 1-20 0,-3-1 0 0,-2-1 0 15,1 3 0-15,-6 5 0 0,-1 3 0 0,-5 6 0 16,0-1 0-16,4 1 0 0,-3 3 0 0,-1 4 0 16,10 2 0-16,-9 1 0 0,4 5 0 0,1 1 0 15,0 1 0-15,-5 0 0 0,5 2 0 0,-2 0 0 16,1 0 0-16,2-1 0 0,-1 0 0 0,0-1 0 15,2-3 0-15,1 0 0 0,-2-3 0 0,0 0 0 16,1-1 0-16,2-3 0 0,1-4 0 0,0 2 0 16,1-4 0-16,6-3-25 0,2 1-1 0,-1-2 5 15,2-3-13-15,-5-2-1 0,3-2-3 0,0 1-3 16,2 2 4-16,-2-6 5 0,0 7 5 0,-1-1 1 0,0 3 7 16,-7 4-3-16,-1 2 1 0,8-3 1 0,-8 7 2 15,2 1 13-15,-5 2 2 0,2 0 5 0,0 2 8 16,-3 4 2-16,-3-2-3 0,-3 0-1 15,6 2 1-15,-4 0 0 0,-1-1-4 0,-1 0 0 0,4 0 1 16,-3 2-2-16,-1-5-1 0,1 2 2 0,1-2-5 16,1-2 9-16,-1 0-5 0,1-2-1 0,3-2 0 15,3-2-1-15,0-3 2 0,1-1 6 16,8-2-5-16,-2-3-1 0,1-1-6 0,0-3 10 0,1 0 0 16,1 1-7-16,-2 0 7 0,1 2 9 0,-1 3 14 15,-7 2-12-15,3 2 12 0,-1 1-5 0,-1 4 12 16,0 1 3-16,-2 2 1 0,-1 1 2 0,0 5-37 15,-2-2-7-15,-2 3 0 0,3-1 0 0,-5 1 0 16,1-1 0-16,-2 5 0 0,3-2 0 0,-5-2 0 16,-2-1 0-16,8 3 0 0,-5-5 0 0,0 3 0 15,2-5 0-15,0 1 0 0,0-2 0 0,1-1 0 16,2-3 0-16,4 0 0 0,0-2 0 0,-1-2 0 16,10-4 0-16,-9 2 0 0,4-1 0 0,-4-2 0 15,-2 0 0-15,2-2 0 0,-1-1 0 0,7-1 0 0,-7 5 0 16,-2 0-178-16,4-5-160 0,-2 6-96 0,-6 3-110 15,2-2-573-15,-1 2-1208 0,6 1 534 16</inkml:trace>
  <inkml:trace contextRef="#ctx0" brushRef="#br0" timeOffset="53783.54">15969 14403 6052 0,'5'-1'458'0,"-1"0"-173"0,-4 1-45 16,5-4-18-16,-5 4-52 0,3-4-52 0,-2 1-62 0,-1 3-70 15,0-4-93-15,0 4-134 0,2-8-156 0,2 4-203 16,-2-2-441-16,3-1-1127 0,-4 0 499 16</inkml:trace>
  <inkml:trace contextRef="#ctx0" brushRef="#br0" timeOffset="60584.43">19676 16969 332 0,'0'0'402'0,"-3"-6"4"0,3 6-11 15,3-5-15-15,-3 5-26 0,0 0-27 0,-3-3-21 16,3 3-18-16,0 0-4 0,0 0-2 0,0 0-7 16,5 12-17-16,-1-6 0 0,0 1-16 0,1 1-20 15,0 1-22-15,0 2-19 0,3-1-15 0,1 3-17 16,1 0-15-16,-1-3-13 0,4 2-13 0,2-3-6 15,2 1-12-15,2-3-10 0,1-2-7 0,1-2-7 16,8 0-2-16,-2-3-11 0,5 0-4 0,1-3-1 16,-1-4-11-16,1 1 5 0,4-6-5 0,-5 1-9 15,2-2-3-15,0 0 0 0,1-4-5 0,-1 4 6 16,-2 1-4-16,-1-3-3 0,-1 6-3 0,-3-3 0 16,1 8 6-16,-11 2 1 0,-3 0-2 0,-2 2 3 15,2 2 7-15,-5 3 3 0,2 1-5 0,-1 1 1 16,1 1-8-16,-1 5 0 0,1-1-4 0,1 1 4 15,-1 0-3-15,3-3-1 0,-1 3-10 0,1-3 4 16,3 0 3-16,-1 1 0 0,7-5-8 0,-3 2 7 16,1-3-6-16,6-3 3 0,-6-2 1 0,8 0-6 15,0 0 1-15,-7-3-7 0,6-5 6 0,-1 1 0 16,-2-4-4-16,-1 1 1 0,3-3 4 16,-3-2 3-16,1-2-4 0,-2 4 2 0,-5 2-5 0,0-1-1 15,-4 2 5-15,4 2 1 0,-3 2 6 0,-1 4 6 16,-2 2 8-16,1 3-4 0,-2 1 8 0,2 5-6 15,-3 0 1-15,0 0-6 0,3 2 5 16,-3 3-5-16,3-1-1 0,-1 1-5 0,0-1 4 0,0 1 2 16,-2-4-8-16,3 0-5 0,-4 0 2 15,5-5 6-15,-1 2 3 0,1-4-8 0,3-2-4 0,-4 1-3 16,5-5 2-16,0 0 2 0,0-4 6 0,1-1 0 16,4-6-10-16,-5 3 4 0,8-3 3 0,-4-3-10 15,0 0 4-15,0-2-5 0,1 1 6 0,4 1-1 16,-3 0-2-16,-7 8-2 0,1 0 4 15,-4 5 6-15,4 0 3 0,-4 3 4 0,0 5 3 16,0 1 1-16,1 1-4 0,1 5-3 0,-1 1 2 0,0-1 1 16,1 1-3-16,-1 1-12 0,2 0-3 0,-2-2 0 15,0 0 0-15,3-1 0 0,0-4 0 0,1 1 0 16,-1-2 0-16,0-2 0 0,1-3 0 16,2 0 0-16,-1-2 0 0,-3-1 0 0,3-3 0 15,-1-1 0-15,-1-1 0 0,9-6 0 0,-9 3 0 0,-1-2 0 16,6-1 0-16,-2-3 0 0,0-1 0 0,-5 5 0 15,0 3 0-15,0-1 0 0,-7 6 0 0,0-1 0 16,1 2 0-16,-1-1 0 0,-1 7 0 0,1 1 0 16,-3-1 0-16,2 0 0 0,1 5 0 15,1-2 0-15,-1 2 0 0,3 0 0 0,2-3 0 0,2 5 0 16,2-5-88-16,1-2-329 0,-5-2-165 0,-2 0-602 16,10-5-1283-16,-2-3 567 0</inkml:trace>
  <inkml:trace contextRef="#ctx0" brushRef="#br0" timeOffset="60735.45">22899 16899 2 0,'0'0'585'0,"-8"2"-12"0,8-2-22 0,0 0-38 16,0 0-51-16,0 0-49 0,0 0-75 16,0 0-100-16,0 0-129 0,0 0-189 0,0 0-261 15,0 0-220-15,28-7-607 0,-20 6 268 0</inkml:trace>
  <inkml:trace contextRef="#ctx0" brushRef="#br0" timeOffset="62234.15">23756 15510 212 0,'-1'-4'405'0,"2"0"-5"0,-1 4 6 0,5-5-11 16,-5 1-14-16,0 4-21 0,4-3-21 0,-4 3-29 15,0 0-21-15,0 0-16 0,0 0-13 16,0 0-16-16,12 11-15 0,-10 0-17 0,2-1-20 15,0 3 11-15,-3 2-12 0,4 1-15 0,-1 0-12 16,-4 0-10-16,5 1-8 0,-3-1-18 0,0 0-10 0,2-3 3 16,-3-5 1-16,3 2-6 0,0-2 9 15,-3-2 3-15,4 0 8 0,-1-2 11 0,1-3 3 16,4-2-2-16,1-1-1 0,2-4-5 0,5-7-2 16,2 5-9-16,5-11-9 0,3 2-8 0,0-4-99 0,3-1-15 15,7-9 0-15,3 0 0 0,-3-4 0 0,-7 12 0 16,7-10 0-16,-9 8 0 0,-1 1 0 0,-1 4 0 15,-3 0 0-15,-1 2 0 0,-10 8 0 16,-2 2 0-16,-4 3 0 0,2 0 0 0,-4 3 0 0,0-2 0 16,-1 1 0-16,-3 3 0 0,4-2 0 0,-4 2 0 15,0 0 0-15,0 0 0 0,2 9 0 0,-2-5 0 16,-2 1 0-16,2 2 0 0,0 3 0 16,0-4-288-16,0 1-109 0,0 5-69 0,3-5-79 0,-1 5-538 15,3-3-1172-15,-1 0 518 0</inkml:trace>
  <inkml:trace contextRef="#ctx0" brushRef="#br0" timeOffset="63134.42">26770 16859 155 0,'-3'-5'425'0,"3"2"-17"16,-1-1-8-16,-2 1-14 0,3 3-13 0,-1-4-14 15,1 4-16-15,0 0-22 0,0 0-17 0,8 12-24 0,-4-6-29 16,6 2-23-16,-4 0-19 0,6 6-21 15,-1-1-18-15,3-1-15 0,2 0-17 0,0-3-11 16,11 0-14-16,-5-2-14 0,7-2-5 0,1-2-11 16,3-1-9-16,1-4-1 0,-2-1-12 0,3-2-5 15,2-2-6-15,14-2 2 0,-16-1-1 0,0-3 4 0,-3-2-3 16,0 3 3-16,3-2-2 0,-5-1 0 0,-3-3 5 16,1 3 7-16,-3-1 6 0,-6 8 6 15,-4-2-3-15,-5 5-2 0,3 2-6 0,-4-1-11 16,-4 4 8-16,5 0-7 0,-2 4 5 0,0 0-6 15,1 0 9-15,1 6-10 0,-2-2-6 0,2 9 9 0,3-5-7 16,-1 1-9-16,4 1-6 0,0-4 0 16,7 5 8-16,-5-5-6 0,13 0-8 0,-3 1-9 15,2-5 6-15,-1 0 1 0,2 0-2 0,-1-6-2 0,2 0-1 16,0-2 0-16,-4 1-9 0,0-5 6 16,2 1-3-16,-3 0-4 0,2-5-18 0,-4 2-25 0,-4-1-29 15,3-4-49-15,-5 4-63 0,-2 0-72 0,-2 2-98 16,-4 3-132-16,-6 0-585 0,0 0-1145 15,-5 4 507-15</inkml:trace>
  <inkml:trace contextRef="#ctx0" brushRef="#br0" timeOffset="64184.15">8328 17741 441 0,'0'0'448'0,"0"0"8"0,-7-1-4 0,7 1-4 15,0 0-13-15,-8-1-15 0,8 1-15 0,-4-2-29 16,4 2-16-16,0 0-20 0,0 0-2 0,0 0-23 16,3 10-11-16,0 0-17 0,3-1-21 0,1 1-21 15,3 4-23-15,1 0-21 0,5 1-14 0,-5 0-25 16,0 0-12-16,4 1-17 0,7 3-9 0,-3 1-9 16,6-5-8-16,-1-3-15 0,-6-2-10 0,2-2-5 15,4 2-7-15,3-4-7 0,1-3-5 0,-2 1-46 16,2-6-12-16,-1-2 0 0,1-1 0 0,0-2 0 15,-7 1 0-15,3-5 0 0,2-2 0 0,-4 0 0 16,1-3 0-16,-6 5 0 0,1 1 0 0,-5 0 0 16,-1 2 0-16,-1 1 0 0,-2 3 0 0,0 1 0 15,-3 2 0-15,2 1 0 0,-1 0 0 0,3 5 0 16,-3-3 0-16,1 4 0 0,-1 0 0 0,3 3 0 16,-2-1 0-16,-3 1 0 0,3 0 0 0,6 3 0 15,-5-6 0-15,0 4 0 0,5-3 0 0,-4-3 0 16,8 2 0-16,0-3 0 0,4-2 0 0,-4-2 0 15,-2-1 0-15,2-2 0 0,-1 1 0 0,1-1 0 16,-2-3 0-16,0-2 0 0,0 4 0 0,1-6 0 16,-3 4 0-16,1 0 0 0,-3 0 0 0,-1 3 0 15,-1-2 0-15,-2 3 0 0,0 0 0 0,-1 2 0 16,-1 2 0-16,0 0 0 0,2 2 0 0,0 2 0 16,0 1 0-16,-1-2 0 0,-1 6 0 0,4-2 0 15,-3 3 0-15,2-4 0 0,1 3 0 0,0-2 0 16,0 1 0-16,-1-1 0 0,4-1 0 15,-3 0 0-15,4-3 0 0,-2 1 0 0,-2-2 0 16,4-3 0-16,0 1 0 0,-1-2 0 0,2-6 0 0,-2 3 0 16,-3-3 0-16,4-3-54 0,-5-1-495 0,4-2-165 15,0-11-432-15,0 0-1241 0,-2 0 549 0</inkml:trace>
  <inkml:trace contextRef="#ctx0" brushRef="#br0" timeOffset="64300.9">10042 17831 3961 0,'3'3'280'0,"-3"-3"-106"0,1 4-69 0,-1-4-30 0,0 0-15 0,-10 7-30 16,10-7-44-16,0 0-96 0,0 0-112 0,0 0-502 15,0 0-783-15,0 0 347 0</inkml:trace>
  <inkml:trace contextRef="#ctx0" brushRef="#br0" timeOffset="65517.48">5913 15859 75 0,'0'0'462'0,"-1"-6"-3"0,1 6-8 0,0 0-9 16,1-3-20-16,-1 3-28 0,0 0-25 0,0 0-18 16,0 0-20-16,0 0-19 0,10 8-14 0,-6-3-12 15,2 3-28-15,2 2-14 0,-3-2-20 0,4 5-11 0,-1 2-20 16,-2-5-14-16,0 1-14 0,1 4-21 16,-1 0-3-16,1-4 3 0,-1 0-13 0,0-1-6 15,2-1-5-15,-3-2-2 0,5 0 16 0,2-1-7 16,-1-3 3-16,6-3-5 0,2-2-6 0,0-5-3 15,11-3-7-15,2-2-5 0,-2-3-13 0,5 0-6 16,-2-2-85-16,2-2 0 0,9-8 0 0,-3 1 0 16,1-2 0-16,-11 7 0 0,1 1 0 0,0 2 0 15,0 3 0-15,-3 2 0 0,-1 1 0 0,-1 0 0 16,-13 5 0-16,0 2 0 0,-2 1 0 0,-3 0 0 16,1 0 0-16,-5 1 0 0,3 3 0 0,-3-2 0 15,-5 2 0-15,8-1 0 0,-8 1 0 0,0 0 0 16,8 2 0-16,-5 1 0 0,-3-3-11 0,0 0-335 15,7 5-92-15,-7-5-130 0,0 0-570 0,-3 8-1234 16,3-8 546-16</inkml:trace>
  <inkml:trace contextRef="#ctx0" brushRef="#br0" timeOffset="65684.14">7182 15882 5156 0,'-5'2'-52'0,"1"0"-164"0,4-2-84 0,-9 1-67 16,4 1-52-16,1 0-110 0,4-2-17 0,-9 3-591 15,9-3 262-15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07:43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7025 4272 475 0,'0'-5'553'0,"0"5"-9"0,-3-4-19 0,3 4-25 16,-1-3-34-16,1 3-35 0,0 0-16 0,0 0-14 15,0 0-24-15,6 8-36 0,-2-3-20 0,1 4-18 0,3 0-28 16,-2 2-22-16,1 1-19 0,0 1-29 0,0 2-12 16,-1-5-25-16,0 2-8 0,1-2-3 0,-2 1-18 15,1-3 2-15,2-1-2 0,-4-2 0 16,1 1 7-16,0-4 6 0,0 0-114 0,8-5-38 0,-3-2 0 15,11-5 0-15,2-6 0 0,2-4 0 0,3-6 0 16,11-6 0-16,3-3 0 0,-1-5 0 16,3-5 0-16,20-18 0 0,-24 20 0 0,1 0 0 15,1 4 0-15,-5 3 0 0,-9 11 0 0,-1 4 0 0,-3 1 0 16,-7 9 0-16,-2-4 0 0,-7 10 0 0,1-3 0 16,-4 2 0-16,-1 4 0 0,2 1 0 0,-2-3 0 15,-4 4 0-15,0 0 0 0,0 11 0 0,-1-1-410 16,-3-1-218-16,-5 3-565 0,4 0-1291 0,1-2 572 15</inkml:trace>
  <inkml:trace contextRef="#ctx0" brushRef="#br0" timeOffset="150.26">8356 3986 17 0,'3'3'606'0,"-2"-2"-25"16,-1-1-42-16,0 0-36 0,-1 5-54 0,1-5-61 15,0 0-81-15,0 0-99 0,0 0-135 16,-4 4-179-16,4-4-199 0,0 0-239 0,0 0-588 0,0 0 260 16</inkml:trace>
  <inkml:trace contextRef="#ctx0" brushRef="#br0" timeOffset="1966.53">2414 4850 229 0,'-11'-1'329'0,"4"2"2"0,-3 1 9 0,2-2 14 0,0 1-9 0,2-1 7 0,-3 2 1 16,4-2-7-16,-2 1 1 0,7-1-12 16,-10 0-6-16,10 0-10 0,-5 0-11 0,5 0-15 15,0 0-16-15,-9 0-16 0,9 0-13 0,0 0-13 16,-8 0-24-16,8 0-19 0,0 0-11 0,0 0-27 16,0 0-9-16,0 0-16 0,27-1-17 0,-4-1-10 15,8-1-9-15,6 2-6 0,19-3-11 0,3-2-7 16,4 6-6-16,2-3-13 0,0 1-6 0,3 0 5 15,25 0 3-15,-33 0-16 0,-1 1-14 0,1-3-18 16,0 2-13-16,-4 2-12 0,-15 0-7 0,-5 0-7 0,-1 0-16 16,-7 2-7-16,-8-2-15 0,-6 1-10 15,-4 0-1-15,-3-1-12 0,-4 2-11 0,-3-2-31 16,0 0-39-16,0 0-34 0,-28 1-40 0,8 1-39 16,-13 0-31-16,1 1-40 0,-5 1-49 0,-3-1-41 15,-15 4-308-15,2-4-820 0,0-1 363 0</inkml:trace>
  <inkml:trace contextRef="#ctx0" brushRef="#br0" timeOffset="2266.46">2499 4917 185 0,'-16'4'326'0,"-2"0"6"0,6-2 5 15,3-1 20-15,3-1 3 0,0 2 17 0,6-2 4 0,-8 0-3 16,4 2-11-16,4-2-17 0,0 0-12 16,0 0-17-16,0 0-18 0,0 0-21 0,0 0-18 15,9-9-26-15,3 6-20 0,1 1-25 0,7 0-9 16,9-3-22-16,7 2-14 0,5 0-17 0,14 0 0 15,0 0-30-15,1-3-6 0,3 2-11 0,0 0-7 0,-2-1-10 16,3-1-6-16,-1 2-7 0,-2-3-6 0,-5 0-3 16,-13 4-1-16,-2-2-4 0,-1-1-6 0,-7 1 16 15,-7 2 12-15,-4 0 13 0,-4 0 11 16,-6 2 12-16,2-2 10 0,-4 2-2 0,1-1-4 0,-7 2-11 16,10-1-91-16,-10 1 0 0,5 0 0 0,-5 0 0 15,9-1 0-15,-9 1 0 0,0 0 0 0,8 0 0 16,-8 0 0-16,3-1 0 0,-3 1-229 0,0 0-98 15,0 0-80-15,0 0-85 0,8 3-113 16,-8-3-418-16,0 0-1106 0,0 0 489 0</inkml:trace>
  <inkml:trace contextRef="#ctx0" brushRef="#br0" timeOffset="3401.28">2175 12400 187 0,'-26'-7'510'15,"-2"-1"-14"-15,9 2-9 0,2 2-13 0,-3 0-14 16,7 1-11-16,3 0-7 0,-2-1-6 0,6 2-16 16,-2 1-20-16,3-2-30 0,1 2-25 0,4 1-16 15,0 0-18-15,0 0-8 0,0 0-8 0,0 0-20 16,19-1-18-16,-2 1-20 0,13-2-19 0,4 2-19 0,17 2-13 15,3-5-81-15,8 2-105 0,30 2 0 16,2-3 0-16,4 3 0 0,-1-1 0 0,3 0 0 16,3-1 0-16,-3 2 0 0,0-1 0 0,-3 2 0 15,1 0 0-15,-1-2 0 0,-30 0 0 0,-2 1 0 0,2-1 0 16,-6 0 0-16,-5 1 0 0,-17 1 0 0,-5-1 0 16,-5 0 0-16,-9 0 0 0,-6-3 0 15,-3 1 0-15,-1 1 0 0,-2 1 0 0,-3-1 0 16,-5 0 0-16,0 0 0 0,0 0 0 0,0 0 0 0,-20 2 0 15,6-1 0-15,1-1-145 0,-5 3-220 0,0-1-48 16,-5-2-47-16,-5 1-49 0,5 1-48 0,-9 1-400 16,1 1-1037-16,-1-3 458 0</inkml:trace>
  <inkml:trace contextRef="#ctx0" brushRef="#br0" timeOffset="3782.98">2187 12469 3370 0,'-52'0'492'0,"12"-1"-205"0,8-1-137 16,-3 0-1-16,3 0-5 0,4 1 14 0,9 1 19 15,2-1-4-15,3 1 3 0,1-2 12 0,4 2 8 16,0-1-6-16,9 1-15 0,-5 0-4 16,5 0 5-16,0 0 4 0,0 0-3 0,23 1-2 0,-6 1-2 15,11 0-7-15,4 0-3 0,7 0-6 0,11-4-10 16,5 6-11-16,38-4-12 0,-31 1-9 0,31-4-9 15,-4 1-106-15,6 6 0 0,2-6 0 0,3 0 0 16,-4 2 0-16,2 2 0 0,-3-4 0 0,-3 1 0 16,1-1 0-16,-29 1 0 0,28-1 0 0,-31-1 0 15,1 2 0-15,-4-4 0 0,-1 3 0 0,-19-2 0 16,-2 2 0-16,-7 1 0 0,-1 0 0 0,-12-1 0 16,-2 1 0-16,-5 0 0 0,-2-1 0 0,-2 1 0 15,2 1 0-15,-1-1 0 0,-6 1 0 0,7-1 0 16,-7 1 0-16,0 0 0 0,7 1 0 0,-7-1 0 15,0 0 0-15,0 0 0 0,10 2 0 0,-6-2 0 16,1 2 0-16,-5-2 0 0,13 1-154 0,0-1-350 16,-5 0-117-16,-8 0-531 0,19-5-1248 0,-9 1 552 15</inkml:trace>
  <inkml:trace contextRef="#ctx0" brushRef="#br0" timeOffset="3933.77">4420 12396 474 0,'0'0'629'16,"0"0"-40"-16,-13 4-37 0,13-4-55 0,-7 0-51 16,7 0-63-16,0 0-90 0,0 0-121 0,0 0-145 15,0 0-215-15,0 0-458 0,0 0-699 0,0 0 308 0</inkml:trace>
  <inkml:trace contextRef="#ctx0" brushRef="#br0" timeOffset="13399.65">3239 5831 349 0,'0'-4'422'0,"0"-3"9"0,3 1 8 15,-2 3 13-15,2-2-2 0,-3 1-4 0,1-1-13 16,-1 5-27-16,0-3-28 0,0 3-29 0,0 0-26 15,0 0-29-15,5-3-22 0,-5 3-8 0,0 0-15 16,5 8-23-16,2 2-17 0,-5-5-22 0,2 6-14 16,2-1-22-16,2 1-15 0,-2 0-13 0,2 3-15 15,2-1-7-15,-1-4-13 0,-1 2-6 0,2-1-14 16,1-4-3-16,1 1-15 0,5-1-3 0,-1-1-9 16,-3-4-6-16,5-2-1 0,0-3-3 0,0-1-13 15,1 2 17-15,3-7-9 0,-7 2-6 0,2 0-5 16,-1-1 2-16,2 0 3 0,-2-2-3 0,0 3 3 0,-4 0-9 15,0 3-2-15,0 1-6 0,-3 0 6 0,5 3-9 16,-4 3 3-16,2 1 9 0,-1 0-10 0,1 2 0 16,4 5 5-16,-3 3-1 0,2-2 4 0,1 1-8 15,0-1 3-15,1 2 14 0,-1-3-12 0,2 1-6 16,0 0 8-16,-4-3-8 0,-1-2 9 0,5 2-5 16,0 0-7-16,1-6 5 0,-1-1-2 0,0 1 1 15,-4-4-2-15,4-1 12 0,0-1-9 0,2-1-3 16,-3-3 2-16,-1 0-7 0,2-6 0 0,-1 6 1 15,2-4 7-15,-6 0 0 0,3 5-4 0,-4 0 2 16,1 1-8-16,-7 2 2 0,3 1 4 0,-2 0 0 16,1 3 3-16,0 1 3 0,1 3 8 0,-1 1-4 15,3 1 6-15,-2 1 1 0,0 0-1 0,2 5 1 16,-1-3 9-16,1 1-10 0,2-1-1 0,1 0-2 16,1 1-9-16,2-2 0 0,-1-2 0 0,-4-2 0 15,6 0 0-15,-3-3 0 0,3 0 0 0,0-4 0 16,-4 1 0-16,1-4 0 0,-1 1 0 0,-2 0-79 15,6-4-104-15,-9 1-72 0,1-5-82 0,0 5-91 16,-6-4-99-16,1 3-537 0,-1 2-1153 0,0 2 511 16</inkml:trace>
  <inkml:trace contextRef="#ctx0" brushRef="#br0" timeOffset="14835.57">4041 6441 3614 0,'3'-12'277'0,"0"-1"-83"0,-3 1-28 0,0 2 48 0,1-2 26 16,2 5 28-16,-6-2-11 0,3 1-11 16,0 3-15-16,-1 2 7 0,1-1-6 0,0 4-25 15,0 0-11-15,0 0-22 0,-5 12-10 0,4-1-12 16,-2 7-17-16,-1 9 3 0,2 4-11 0,-5 1-7 0,7 0-16 16,0 3-8-16,0 12-6 0,0-14-13 0,1 0-7 15,2 2-4-15,0 11-10 0,3-14-14 0,-5-1-42 16,-1-2 0-16,0 0 0 0,4-2 0 0,-3 0 0 15,-2-9 0-15,-1 0 0 0,-1-2 0 0,-1-3 0 16,-2 1 0-16,-2-1 0 0,-1-2 0 0,-5-3 0 16,-1 1 0-16,-1-4 0 0,-4-3 0 0,0-2 0 15,-1-1 0-15,1-4 0 0,-2-5 0 0,0-1 0 16,4-2 0-16,-1-5 0 0,3-4 0 0,5 5 0 16,5-4 0-16,5 2 0 0,6-4 0 0,2-4 0 15,5 4 0-15,6-3 0 0,2 4 0 0,8-1 0 16,6 0 0-16,9 0 0 0,-10 4-58 0,3 3-34 15,0-1 5-15,-2 0 1 0,5 2 10 0,-6 1 5 16,-3-2 6-16,-3 5 9 0,-9 4 4 0,0 3 5 0,-6-2 22 16,-2 2 16-16,0 1 15 0,-5 2 14 15,0 0 13-15,-1 0 17 0,0-1 12 0,-4 2 0 16,0 0-6-16,0 0-12 0,0 0 1 0,4 5-8 16,-4 2 1-16,-4 0-5 0,4 1-3 0,-4 4 0 0,3 0-11 15,-2 0 7-15,2 4-9 0,1 0-5 0,0 1 1 16,1 0 6-16,2 1-9 0,2-6 1 0,1 4 1 15,2-2 8-15,1 1-16 0,0-7-7 16,4 0-10-16,-3-3-4 0,3-1-4 0,-3-2 5 0,4-3-6 16,-1 0 0-16,-2-4 4 0,0-1-6 0,0-4 4 15,-2 1 1-15,-4-2 6 0,3-5 5 0,-4 0-13 16,-6-4 4-16,1 3 12 0,-7-9-6 0,1 2 1 16,-5 0 0-16,-2 2 8 0,3 5-5 0,-6 4-4 15,3 1 3-15,0 4 3 0,4 3 2 0,-2 3 5 16,-2 3-4-16,4 0-1 0,1 3-1 0,-1 1-4 15,3-1 0-15,6 2 7 0,-3 2 5 0,4 2-6 16,4-2-2-16,4 1 1 0,-1-2-1 0,5-2 3 16,5 1 5-16,2-2-1 0,1 1-7 0,7-2 0 15,-6-4 1-15,5-1 1 0,-4-2-7 0,6-2 3 16,-10 0 6-16,1 0-7 0,-1 1 1 0,-1-2 3 16,-8 1 7-16,2 1 2 0,-3-2 8 0,-3 4 3 15,1 0 10-15,-1-2 12 0,-1 3 5 0,0-1-8 16,0 2-3-16,-4 1-5 0,5-1-8 0,-5 1 11 15,4 6-22-15,-1-1 5 0,-2 0-1 0,1 2-3 0,2-1 0 16,0 5-6-16,1-3 1 0,0 2-3 16,2-3 5-16,-1 4 2 0,2-5 0 0,1 1-6 15,-2 0-2-15,2-3 8 0,4 0-5 0,-4-1 0 0,2-3-4 16,-2-2 0-16,3-1 0 0,-7-1 0 16,9 0 0-16,-5-3 0 0,0 0 0 0,1-1 0 0,-2-2 0 15,0 2 0-15,0-2 0 0,0 0 0 16,-2 2 0-16,0 1 0 0,-4 2 0 0,3-1 0 0,0 3 0 15,-1 0 0-15,1 2 0 0,-5 1 0 16,0 0 0-16,13 6 0 0,-5-1 0 0,-3 4 0 16,0-1 0-16,1 3 0 0,0-1 0 0,0 1 0 15,0 0 0-15,1-1 0 0,-1-1 0 0,-1-2 0 0,0 3 0 16,4-3 0-16,-5 0 0 0,1-3 0 0,0 0-9 16,3-3-2-16,-2 0-4 0,2-2 8 0,-3-1 1 15,3-4 2-15,1 1-2 0,-3-4-1 0,3 0-9 16,-1-2 7-16,-1 1 3 0,1 0-4 0,1 0 7 15,0-1-7-15,1 6 3 0,-2-3 2 0,1 2 16 16,-3 3-2-16,3 2-3 0,-2 1 6 0,0 1 7 16,1 2 3-16,-1 1-8 0,2 3 1 0,1-1 1 15,-2 3-9-15,0-2-7 0,1 2 0 0,0-3 0 16,1 0 0-16,2-1 0 0,-2-2-6 0,3 0 3 16,-3-2-5-16,5-1-4 0,-5-2 4 0,2-2 2 15,-1-1 3-15,0-2-2 0,-2-1 8 0,1-2-13 16,-1-6 9-16,-3 5 6 0,1-6-2 0,0 0-10 15,-3-2 10-15,-1-8 9 0,-1 0-7 0,-2 0 8 16,0 2 1-16,-2 3-3 0,2 4-11 0,0 3 0 16,-3 4 0-16,4 5 0 0,-2-1 0 0,1 3 0 0,0 4 0 15,0 0 0-15,0 0 0 0,-4 19 0 0,5-7 0 16,-1 7 0-16,3 9 0 0,-2-3 0 16,3 1 0-16,-3-6 0 0,2-1 0 0,1-1 0 15,1-1 0-15,0-2 0 0,0 1 0 0,-1-6 0 0,1 0 0 16,-1 0 0-16,1-2 0 0,-1-4 0 0,-3 1 0 15,4-4 0-15,-1 0 0 0,-4-1 0 16,0 0 0-16,13-8 0 0,-8 4 0 0,4 0 0 0,-1-3 0 16,2-1 0-16,0 1 0 0,4-3 0 0,-1-1-51 15,0 4-156-15,-3 0-62 0,5-4-52 0,-5 3-61 16,-2 1-51-16,1-2-64 0,-3 2-69 0,-6 0-346 16,3 2-986-16,-6 0 437 0</inkml:trace>
  <inkml:trace contextRef="#ctx0" brushRef="#br0" timeOffset="15000.09">4778 6087 4869 0,'-18'-10'417'0,"-1"2"-135"0,1 2-115 0,0 1 22 0,0-1 11 16,8 4-14-16,0-2-41 0,2 1-39 0,0 1-22 15,3 1-25-15,-2 0-55 0,-1 0-96 0,2-3-120 16,-5 3-116-16,-1-1-125 0,-9-2-485 0,2 0-1015 15,-9-1 450-15</inkml:trace>
  <inkml:trace contextRef="#ctx0" brushRef="#br0" timeOffset="15133.57">3901 6028 4330 0,'-38'4'466'16,"2"0"-195"-16,2 1-73 0,6-5 3 0,10 2 5 16,0 0-11-16,9-4-32 0,1 4-39 0,2 0-22 15,2 2-15-15,4-4-6 0,0 0-22 0,10 3-51 16,3-3-84-16,2-1-112 0,6 0-129 0,-2 0-157 15,1 0-432-15,8-6-982 0,7 3 434 0</inkml:trace>
  <inkml:trace contextRef="#ctx0" brushRef="#br0" timeOffset="16917.59">16932 5811 270 0,'0'0'432'15,"1"-4"9"-15,-1 4 1 0,0 0-13 0,0 0-22 16,0 0-17-16,0 0-11 0,9 6-14 0,-5 1-20 16,0-2-19-16,-3 5-25 0,7-2-22 0,-3 3-17 15,1-1-25-15,2 3-18 0,2 1-24 0,2-1-20 16,0 1-14-16,4-4-11 0,0 4-23 0,6-6-8 16,4 3-17-16,3-4 1 0,-1-1-12 0,1-3-3 15,2-3 11-15,-3 1-17 0,4-5 16 0,-4 1-15 16,0-2-2-16,-2 0-3 0,2-3 4 0,-9 0-8 15,7 1 6-15,-1-5-7 0,-8 1-1 0,1 4-1 16,-3-4 2-16,-1 5-8 0,0-1-10 0,0 2-6 0,-5 1 10 16,3 1-18-16,-2 2-16 0,0 2-9 0,1 0-16 15,-1 1 0-15,0 2 0 0,0 2 0 16,2 0 0-16,2 3 0 0,-3-3 0 0,5 3 0 0,-1 1 0 16,2-3 0-16,2 0 0 0,1 1 0 0,-1 0 0 15,-2-2 0-15,2-3 0 0,3-1 0 0,-4 1 0 16,3-2 0-16,-1-2 0 0,-1 0 0 0,1-3 0 15,3 1 0-15,-5-1 0 0,4-4 0 0,-4 2 0 16,0-4 0-16,1 3 0 0,-1-4 0 0,7-4 0 16,-6 4 0-16,-1 3 0 0,0-1 0 0,-4 2 0 15,0 2 0-15,-2 0 0 0,-1 3 0 0,2 1 0 16,-1 2 0-16,-1-1 0 0,3 1 0 0,1 5 0 16,-2 0 0-16,3 1 0 0,-5 1 0 0,2-4 0 15,2 6 0-15,-2-4 0 0,2 2 0 0,2-1 0 16,-2 2 0-16,2-5 0 0,2 1 0 0,0 0 0 15,1-3 0-15,0-2 0 0,2-2 0 0,-2 2 0 16,10-3 0-16,-9-2 0 0,7 1 0 0,-1-5 0 16,-9 1 0-16,9-2 0 0,-3-2 0 0,-1-1 0 15,-5 3 0-15,1-1 0 0,0 0 0 0,-1 3 0 0,0 0 0 16,-2-1 0-16,-4 3 0 0,1 4 0 16,2-4 0-16,2 3 0 0,-3 1 0 0,-1 2 0 0,0 0 0 15,5 3 0-15,-6-1 0 0,2 3 0 0,-1-2 0 16,1 2 0-16,2 0 0 0,3 1 0 0,-4-2 0 15,7 1 0-15,-6-1 0 0,1 1 0 0,2-5 0 16,2 1 0-16,-2-1 0 0,1-1 0 0,-2-2 0 16,3 1 0-16,-2-1 0 0,0-1 0 0,1 0 0 15,2-4 0-15,-3 0 0 0,7-3 0 0,-7 2 0 16,-1-2 0-16,7 2 0 0,-5-4 0 0,-2 5 0 16,-2 0 0-16,-6 2 0 0,4 1 0 0,-6 1 0 15,-2 2 0-15,2-1 0 0,-4 3 0 0,-4 0 0 16,10 2 0-16,-5 0 0 0,-1-1 0 0,1 3 0 15,-1 0 0-15,4-1 0 0,-3 2 0 0,-1 0 0 16,2 1 0-16,3-3 0 0,2 1 0 0,1 3 0 16,5-4-38-16,2-2-397 0,1 0-94 0,12-2-103 15,-11 1-462-15,9-4-1183 0,1 2 524 0</inkml:trace>
  <inkml:trace contextRef="#ctx0" brushRef="#br0" timeOffset="17050.4">20233 5759 285 0,'0'0'457'0,"6"-1"11"0,-6 1 15 16,5 0-4-16,-5 0-34 0,3-4-41 0,-3 4-41 16,0 0-52-16,0 0-85 0,0 0-110 0,9-3-143 15,-7 0-162-15,0-2-189 0,2 3-197 0,1-3-620 0,-5 5 274 16</inkml:trace>
  <inkml:trace contextRef="#ctx0" brushRef="#br0" timeOffset="18350.02">22280 5297 197 0,'0'0'388'0,"0"0"-9"0,-5-1-12 0,5 1-24 15,0 0-25-15,0 0-13 0,-8 0-25 0,8 0 0 16,0 0-1-16,0 0 0 0,0 0-6 0,-1 7-4 15,1-7-3-15,3 6-6 0,-1-2-8 0,-2 0-15 16,2 0-13-16,0 1-14 0,-1 0-10 0,6 0-12 0,-3-1-10 16,2 1-12-16,-1-2-13 0,4-2-8 15,1 0-12-15,-1 0-12 0,4 0-14 0,0-3-9 0,1 1-1 16,-1-2-11-16,3 0-2 0,-3-1 19 16,0 3-19-16,0-5 0 0,3 0 3 0,-5 0 1 0,1-1-5 15,-2 0 0-15,-1-4-1 0,1 2-3 0,0 0-7 16,0-5-5-16,-3 4 0 0,1-4-17 0,-3 0-50 15,0-1 0-15,2 0 0 0,-6 3 0 0,4 2 0 16,-5-3 0-16,0 5 0 0,1-4 0 0,-1 2 0 16,-1 2 0-16,-4-2 0 0,4 4 0 0,-3-1 0 15,0 1 0-15,0 2 0 0,0 0 0 0,-2 0 0 16,-3 0 0-16,4 2 0 0,-3 3 0 0,-1-3 0 16,-3 1 0-16,1 2 0 0,2 1 0 0,-3 0 0 15,1 2 0-15,0 1 0 0,1 0 0 0,-1 1 0 16,0 1 0-16,-2 4 0 0,2-2 0 0,-3 3 0 15,2 0 0-15,1 0 0 0,-1 3 0 0,2 0 0 16,1 1 0-16,1 2 0 0,-1-2 0 0,4 3 0 16,-1-1 0-16,2 1 0 0,0 1 0 0,2-2 0 15,0-1 0-15,2 2 0 0,0-1 0 0,2-1 0 16,0-1 0-16,2 1 0 0,2 0 0 0,-1-2 0 16,3-1 0-16,0 1 0 0,3-2 0 0,-2-1 0 15,4-1 0-15,2 1 0 0,-1-4 0 0,3-3 0 0,1 2 0 16,2-2 0-16,3-1 0 0,-3-2 0 0,9-1 0 15,-2-2 0-15,1-3 0 0,-1-1 0 16,0 0 0-16,-6-1 0 0,-1-1 0 0,0-1 0 0,0 0 0 16,-2 0 0-16,0-1 0 0,-4 1 0 0,-1 1 0 15,-3 2 0-15,-1-2 0 0,1-1 0 0,-2 1 0 16,0 4 0-16,-4-3 0 0,2-2 0 0,-1 6 0 16,-1-7 0-16,-3 6 0 0,-1-3-227 0,0 0-185 15,3 3-77-15,-3-3-87 0,-3 2-506 0,3 0-1171 16,0 4 519-16</inkml:trace>
  <inkml:trace contextRef="#ctx0" brushRef="#br0" timeOffset="18501.62">23262 5377 298 0,'0'0'537'0,"0"0"-2"0,0 0 1 0,0 0-18 15,4-2-39-15,-4 2-49 0,0 0-61 0,0 0-91 16,0 0-107-16,0 0-117 0,7 5-132 0,-4-4-168 15,-1 4-402-15,1-3-700 0,-1 2 311 0</inkml:trace>
  <inkml:trace contextRef="#ctx0" brushRef="#br0" timeOffset="18969">22349 5877 22 0,'0'-3'435'0,"0"3"28"0,0 0 16 16,-4-2 3-16,4 2-5 0,0 0-10 0,0 0-15 0,0 0-13 15,0 0-13-15,0 0-12 0,0 0-18 0,0 0-17 16,0 0-22-16,0 0-13 0,0 0-19 0,0 0-25 16,0 0-29-16,0 0-19 0,23 1-24 0,-9 0-24 15,7-2-20-15,7 1-19 0,4 0-16 0,6-1-68 16,-1 0-81-16,3 0 0 0,14-2 0 0,-15 1 0 15,11 2 0-15,-13-1 0 0,-1 0 0 0,0-2 0 16,-4 0 0-16,-2 0 0 0,-1 2 0 0,-8-2 0 16,-8 2 0-16,1-1 0 0,-4 0 0 0,-3-1 0 15,0 2 0-15,-3-2 0 0,-1 1 0 0,-3 2 0 16,-7-6-68-16,1 4-194 0,-3 1-50 0,-3-2-47 16,-4 3-37-16,-5 0-26 0,0 1-43 0,0 1-33 15,-7 0-27-15,-2 3-289 0,0-1-883 0,8 3 391 16</inkml:trace>
  <inkml:trace contextRef="#ctx0" brushRef="#br0" timeOffset="19267.62">22462 5971 299 0,'-13'6'331'0,"1"-2"9"0,2 0 27 0,1-1 33 16,3-2 19-16,-2 2 9 0,3 1-11 0,1-1-11 16,0-2-16-16,1 1-14 0,3-2-8 0,-6 2-23 0,6-2-10 15,-3 2-26-15,3-2-15 0,0 0-9 16,0 0-14-16,0 0-19 0,7 7-18 0,0-6-18 15,7 0-16-15,-3-1-23 0,10-1-17 0,-1 0-11 16,10 2-19-16,0-1-17 0,2-1-10 0,4-1-26 0,1 2-77 16,-1-4 0-16,-4 2 0 0,2 0 0 0,-3-1 0 15,0 2 0-15,-11-1 0 0,1 0 0 16,-4 0 0-16,1 0 0 0,-4 0 0 0,-3 1 0 0,-4 1 0 16,1-1 0-16,-2 0 0 0,-2 0 0 0,-4 1 0 15,0 0 0-15,9-1 0 0,-9 1 0 0,1-3 0 16,-1 3 0-16,0 0 0 0,0 0 0 0,9 0 0 15,-9 0 0-15,0 0-193 0,0 0-234 0,4-3-86 16,-1-1-103-16,0 0-458 0,4-2-1163 0,3 2 514 16</inkml:trace>
  <inkml:trace contextRef="#ctx0" brushRef="#br0" timeOffset="19433.87">23411 5955 4540 0,'7'1'496'0,"-5"0"-179"0,-2-1-14 15,0 0 18-15,0 0 18 0,0 0-5 0,-2 5-38 16,2-5-55-16,0 0-49 0,0 0-25 0,-7 2-39 16,7-2-47-16,0 0-62 0,0 0-92 0,0 0-111 15,0 0-151-15,0 0-168 0,0 0-611 0,0 0-1205 16,0 0 533-16</inkml:trace>
  <inkml:trace contextRef="#ctx0" brushRef="#br0" timeOffset="24016.27">3611 7917 331 0,'-2'-2'386'0,"2"2"-17"0,0 0-12 15,-3-4-11-15,3 4-25 0,0 0-22 0,0 0-17 16,0 0-17-16,0 0-16 0,-5 11-16 0,7-4-14 16,1 2-16-16,-2 0-15 0,5 2-14 0,1-1-16 15,2 0-11-15,-3 0-9 0,6 2-11 0,2-2-6 16,0 0-7-16,4-2-11 0,-1-1-8 0,3-1-7 16,7-2-5-16,-7-2-4 0,8-2-7 0,3-1-6 15,-4-3-2-15,4 0 3 0,1-4-4 0,2 0-1 16,0-2 6-16,-3 2-8 0,1-3-1 0,0 1-2 15,-1 1 0-15,-3-1-2 0,-1 3-4 0,-2 0 3 16,-7 3 7-16,3 1-4 0,-3 2-1 0,-5 1 4 0,-1 1-2 16,1 1 2-16,1 3-2 0,-1-1-2 0,2 4-7 15,-6 0-6-15,4 0-4 0,1 2 0 16,1-1-4-16,1 2-4 0,-2-1-7 0,2-2 1 16,2-3-3-16,-3 2-1 0,3-2-2 0,0-3 3 0,1-2-6 15,3-2 2-15,-4 0-5 0,1-4-3 0,0 1 0 16,-1-1 0-16,0-3 1 0,-1 2 0 0,1-2-2 15,-2 0 3-15,-1-1-5 0,1-1 10 16,-5 4-10-16,5-3-4 0,-1 1 2 0,-6 2 2 0,0 2-5 16,0 1-2-16,5 2 2 0,-6 2 6 0,-1 0 2 15,3 3 6-15,2 3 7 0,-3 2-5 0,5 1 0 16,0 2-1-16,0-1 2 0,-1 3-10 0,0 1-1 16,-1-2 5-16,5 0-4 0,-3 0 0 0,4-2-2 15,0-2-1-15,1-1 9 0,0-1-4 0,2-2-6 16,-2-3 2-16,0-2 9 0,2-2-6 0,0 2 3 15,-3-4-2-15,9-3 20 0,-8 1-14 0,-1-4 12 16,9-2 7-16,-9 3 1 0,5-4 0 0,-1-2-9 16,-5 4 16-16,0 2-9 0,-2-3 8 0,-1 5-8 15,3 1 4-15,-7 2-1 0,3 2 6 0,-4 0-9 16,3 3-5-16,-1 3-10 0,-1 0-20 0,1 2 0 16,0 2 0-16,0 0 0 0,0 1 0 0,0 0 0 15,1 2 0-15,3 1 0 0,-1-1 0 0,1 1-10 16,2-7-108-16,1 0-56 0,-7-1-79 0,11-3-88 15,-5 0-90-15,1-3-122 0,-3-4-500 0,4-4-1139 16,-1 2 505-16</inkml:trace>
  <inkml:trace contextRef="#ctx0" brushRef="#br0" timeOffset="24933.34">8131 7979 298 0,'-1'-4'437'0,"1"0"16"0,0 4 3 0,-2-4 3 0,2 4-10 16,-2-5-21-16,2 5-25 0,0 0-11 0,0 0-11 15,0 0-11-15,0 0-6 0,3 15-28 16,1-7-29-16,-2 0-19 0,2 4-27 0,0-2-18 0,1 3-29 16,0-1-24-16,2-1-14 0,2 3-22 0,3-2-11 15,1-1-14-15,1-2-11 0,-4-2-18 0,7-1-12 16,2-1-9-16,0-3-9 0,1-2-21 0,0-3 16 16,0-1-11-16,0-4-6 0,6 0-4 0,-7-1-4 15,1-1-6-15,3-4-2 0,-8 1 4 0,2 0-33 16,3-4-3-16,-7 4 0 0,2-2 0 0,-3 4 0 15,-1-1 0-15,1 5 0 0,-5 1 0 0,0 3 0 16,-1 1 0-16,2 0 0 0,-2 4 0 0,1 0 0 16,-1 3 0-16,4 1 0 0,-1 2 0 0,0 2 0 15,0 2 0-15,4 3 0 0,-4-2 0 0,2-2 0 16,0 0 0-16,1 0 0 0,0-1 0 0,1-2 0 16,-2-1 0-16,-1-1 0 0,3-1 0 0,-1-1 0 15,-2-2 0-15,3-2 0 0,-1 0 0 0,0-1 0 0,-1-3 0 16,2 0 0-16,0 1 0 0,2-4 0 0,1-2 0 15,-1 0 0-15,-1-2 0 0,0 0 0 16,2-1 0-16,-1 0 0 0,-1 2 0 0,1 2 0 0,1 0 0 16,-6 3 0-16,-1 3 0 0,2 0 0 0,1 2 0 15,-1 1 0-15,-2 3 0 0,5 0 0 0,-2 0 0 16,-3 3 0-16,1 0 0 0,0-3 0 0,-1 4 0 16,2 0 0-16,0-3 0 0,-1 2 0 0,3-2 0 15,-3 1 0-15,0-2 0 0,2-1 0 0,-2-3 0 16,1 0 0-16,2 2 0 0,0-5 0 0,-2-1 0 15,2 0 0-15,1 0 0 0,-2-1 0 0,-2-2 0 16,4 0 0-16,-5-1 0 0,3 1 0 0,-2 0 0 16,-3 0 0-16,1 0 0 0,-3 1 0 0,2 3 0 15,-4-2-85-15,0 3-417 0,-3 2-108 0,0 0-556 16,-8-3-1263-16,8 3 558 0</inkml:trace>
  <inkml:trace contextRef="#ctx0" brushRef="#br0" timeOffset="29933.53">12245 7891 201 0,'-7'0'336'15,"-1"0"-6"-15,2-1-8 0,-1 0-5 0,0-2-10 16,7 3-3-16,-11-1-6 0,6 0-9 0,0-1-7 16,5 2-6-16,-10-3-9 0,10 3-8 0,-3-1-10 15,3 1-11-15,0 0-10 0,-7 0-11 0,7 0-8 16,0 0-7-16,0 0-15 0,0 0-7 0,0 0-13 16,-7 1-5-16,7-1-9 0,0 0-8 0,0 0-11 15,0 0 3-15,0 0 0 0,0 0-6 0,0 0 1 16,0 0-7-16,17 9 4 0,-3-9-11 0,1 1 7 15,7 1-16-15,1-1-4 0,12 0 4 0,-1 2-2 16,17-3-5-16,2 3 3 0,5 0-1 0,10-2-7 16,24 3-37-16,-26-1-60 0,34 0 0 0,-4 2 0 15,-1 2 0-15,-3 0 0 0,1-4 0 0,-2 4 0 16,2-2 0-16,-28-2 0 0,30 0 0 0,-2 4 0 16,-29-4 0-16,5 1 0 0,-8-2 0 0,-1-2 0 15,-6 2 0-15,-16-2 0 0,-1 1 0 0,-6-1 0 16,-3 2 0-16,-7-2 0 0,-5 0 0 0,-4-2 0 0,-1 4 0 15,-7-2 0-15,2-2 0 0,-6 2 0 0,6 2 0 16,-6-2 0-16,0 0 0 0,0 0-217 0,0 0-109 16,-26-2-47-16,16 5-44 0,-9 1-53 15,-2-2-58-15,-6 0-54 0,1 1-298 0,-4 1-953 0,-1-2 422 16</inkml:trace>
  <inkml:trace contextRef="#ctx0" brushRef="#br0" timeOffset="30367.45">12606 8112 118 0,'-17'1'368'0,"3"-2"1"0,1 1 4 0,3-1 8 15,-3 1-12-15,4 0-9 0,4-1-14 0,-4 1-8 16,9 0-13-16,-9-2-16 0,4 4-15 0,5-2-15 15,0 0-15-15,-9 0-13 0,9 0-12 0,0 0-5 16,0 0-3-16,0 0 6 0,0 0-13 0,20 5-4 16,-7-3-8-16,14 0-15 0,5 0-14 0,4-2-11 15,14 0-4-15,6-1-27 0,7 1-7 0,3-1-18 16,31-1-11-16,-3 2-5 0,-2 1-10 0,-26-1-1 16,33 3-8-16,-5 0-7 0,-27-1-4 0,25 1-11 15,-27 4 0-15,0-3-47 0,1 1-12 0,-2-1 0 0,-4-2 0 16,-7 2 0-16,-14-2 0 0,-4-1 0 0,1 1 0 15,-7-1 0-15,-11 2 0 0,1-2 0 16,-6 0 0-16,1-1 0 0,-5 0 0 0,-1 0 0 16,-2-1 0-16,-1 2 0 0,-5-1 0 0,8 1 0 0,-8-1 0 15,10-1 0-15,-10 1 0 0,0 0 0 0,5 1 0 16,-5-1 0-16,0 0 0 0,6 1 0 0,-6-1 0 16,0 0 0-16,7 0 0 0,-7 0 0 0,6-1 0 15,-6 1 0-15,0 0 0 0,8 0 0 0,-8 0-535 16,4-3-175-16,-4 3-448 0,0 0-1254 0,0 0 555 15</inkml:trace>
  <inkml:trace contextRef="#ctx0" brushRef="#br0" timeOffset="33716.91">20994 8007 3281 0,'3'-7'250'15,"1"4"-115"-15,-3-2-59 0,-1-2-4 0,1 3 72 16,2 0 32-16,-3-1 43 0,1 2 8 0,2 1-9 16,-3 2-6-16,0 0-13 0,1-5-15 0,-1 5-4 15,0 0 8-15,0 0 4 0,5 13 7 0,3-5-5 16,-3 3-8-16,0 2-20 0,4 5-6 0,1-2-7 16,6 4-19-16,-2-4-4 0,5 3-17 0,3-1-11 15,2-1-4-15,3-1-11 0,3-2-1 0,2-1 0 0,3-4-8 16,2-1-5-16,1-3-7 0,3-4 0 0,9 3-8 15,-9-1-55-15,-3-5-3 0,-1 1 0 16,0-4 0-16,-1-2 0 0,0 1 0 0,-4-3 0 0,-4 0 0 16,3-1 0-16,-1 0 0 0,-3-2 0 0,0 3 0 15,-8-1 0-15,-2 2 0 0,-1 1 0 0,1 1 0 16,-4 2 0-16,-3 0 0 0,5 2 0 0,-4 1 0 16,-1 2 0-16,3 2 0 0,-2 3 0 0,1-2 0 15,6 4 0-15,1 3 0 0,-3 2 0 0,0-4 0 16,5 4 0-16,0-2 0 0,4 2 0 0,1-1 0 15,-3-2 0-15,5 0 0 0,0-3 0 0,0-1 0 16,0-3 0-16,3 0 0 0,0-3 0 0,-2-1 0 16,-1-3 0-16,0 0 0 0,0-2 0 0,-1 0 0 15,-9-1 0-15,9-4 0 0,-8 3 0 0,3-9 0 16,2 4 0-16,-2-3 0 0,-7 5 0 0,3 2 0 16,-4 0 0-16,0 3 0 0,-1 1 0 0,-2 1 0 15,2 1 0-15,-1 2 0 0,-1 1 0 0,2 1 0 0,-3 4 0 16,2 1 0-16,-1 0 0 0,5 2 0 0,-2 0 0 15,1 0 0-15,2 1 0 0,1-1 0 0,-3-1 0 16,2 1 0-16,2-3 0 0,-3-1 0 0,6 2 0 16,-5-4 0-16,2 1 0 0,0-3 0 0,-1 0 0 15,1-2 0-15,-2 0 0 0,3-1 0 0,-1-3 0 16,-1 1 0-16,1-2 0 0,3 1 0 0,4-3 0 16,-6 0 0-16,6-2 0 0,-6 4 0 0,-1-2 0 15,0 4 0-15,-1 2 0 0,2 1 0 0,-3 0 0 16,1 0 0-16,0 2 0 0,-4 2 0 0,4 1 0 15,-1 1 0-15,2 2 0 0,0 1 0 0,-1 0 0 16,1 1 0-16,0-1 0 0,-1-1 0 0,1 2 0 16,3-1 0-16,-3-2 0 0,3 0 0 0,-4-3 0 15,2-1 0-15,1-1 0 0,-1 0 0 0,-1-1 0 16,-1-3 0-16,0-1 0 0,1-2-13 0,-5-2-351 0,4 0-62 16,-4-2-75-16,8-6-95 0,-10 4-453 15,2-2-1136-15,5-2 503 0</inkml:trace>
  <inkml:trace contextRef="#ctx0" brushRef="#br0" timeOffset="34333.65">26421 7871 41 0,'0'0'201'0,"1"-4"5"0,-1 4 1 0,0 0 12 0,0 0 7 15,0 0 14-15,0 0 14 0,0 0 18 0,0 0 11 16,0 0 31-16,0 0 24 0,0 0 22 0,0 0 6 0,-14 7 14 16,14-7 1-16,0 0 10 0,-5 3-20 0,5-3-10 15,0 0-11-15,0 4-15 0,0-4-14 16,0 0-12-16,10 7-11 0,-5-5-24 0,8 0-23 0,6 3-23 16,11-2-19-16,3-1-25 0,3 0-163 0,2 1-21 15,17-3 0-15,-4 0 0 0,4 0 0 0,-4-3 0 16,-11 1 0-16,11-1 0 0,-16 1 0 0,-1-2 0 15,-2 4 0-15,-3-1 0 0,-6 0 0 0,-5 0 0 16,-4 1 0-16,0 0 0 0,-5-1 0 0,-2 1 0 16,-2-1 0-16,-5 1 0 0,9-3 0 0,-8 0 0 15,-1 3 0-15,0 0 0 0,0 0 0 0,-18-3 0 16,5 2 0-16,3 0-374 0,-3-1-79 0,-6 4-43 16,1-2-41-16,0 1-45 0,-3 0-377 0,3 1-1038 15,-4 3 460-15</inkml:trace>
  <inkml:trace contextRef="#ctx0" brushRef="#br0" timeOffset="34635.82">26498 8029 125 0,'-27'10'357'0,"9"-6"11"0,-4 2 9 0,5-2 15 0,6 1 17 16,-2-3 4-16,4 2-11 0,0-1-19 16,4 0-19-16,-1-1-10 0,3 2-28 0,1-2-11 15,2-2-15-15,7 4-10 0,1-3-26 0,6 0-30 16,9 0-17-16,5-2-17 0,9 0-19 0,0 0-20 0,17 0-16 15,-1-3-4-15,0-1-23 0,-1 0-12 16,-3-1-9-16,-9 2-12 0,-1-2-11 0,-3 1-7 16,4-1-6-16,-6 2 7 0,1-2 5 0,-6 2 5 15,-6 0 9-15,-4 0 10 0,-2 1 14 0,-3 0 13 0,-4 1 11 16,-2 0-43-16,-2 1-92 0,-1-1 0 0,-5 2 0 16,8-3 0-16,-4 0 0 0,-1 2 0 0,-3 1 0 15,6-2 0-15,-6 2 0 0,4-3 0 0,-4 3 0 16,0 0 0-16,5-3 0 0,-5 3 0 0,2-2-200 15,2-1-254-15,-1-2-109 0,1 3-103 0,2-7-386 16,3 1-1138-16,-3 0 503 0</inkml:trace>
  <inkml:trace contextRef="#ctx0" brushRef="#br0" timeOffset="34800.06">27507 7982 4036 0,'0'0'448'0,"-7"3"-108"0,0-3 2 15,1 1-20-15,-2 2-71 0,8-3-50 0,-9 0-32 16,9 0-37-16,-8 1-32 0,8-1-37 0,0 0-53 16,0 0-80-16,0 0-88 0,0 0-97 0,0 0-119 15,0 0-141-15,13-8-326 0,-9 6-910 0,0 0 403 16</inkml:trace>
  <inkml:trace contextRef="#ctx0" brushRef="#br0" timeOffset="70115.83">22832 4905 70 0,'2'-9'266'15,"-4"-3"-14"-15,1 2-21 0,1 0-17 0,-1-1-17 0,-2 0-14 16,2 0-18-16,0-1-14 0,-2-1-8 0,-1 1-5 16,-1 1-11-16,1-1-9 0,-3 1-6 0,-1 2-14 15,-5-4 5-15,3 2-24 0,-4 0-4 16,-4 1-5-16,0 1-9 0,0 0-6 0,-10 1-10 0,1 1 1 15,-2 3-9-15,-3 3-8 0,0 0 0 0,0 3-4 16,-4-1-3-16,-1 3 4 0,1 6 0 0,-1-1-10 16,-1 2-2-16,2 2-7 0,-1 1 4 0,-14 7 0 15,5 0-3-15,15 0 1 0,-11 6-1 0,13-3 0 16,3-2 7-16,-2 3 1 0,4 2-1 0,-7 9 10 16,8-6 1-16,3 1 4 0,-1-4 4 0,3 6 3 15,4 0 2-15,-1-1 2 0,3 4-3 0,2 10 0 16,6-12 3-16,-3 13-7 0,6-12 7 0,2 0-6 15,-1 1 1-15,9 12 1 0,-2-13-1 0,2 10 5 16,5-10 1-16,3 9-4 0,-2-9 6 0,7 6 0 16,0-10 5-16,8 6 3 0,-5-6-1 0,12 4 11 15,-12-10 0-15,3 0 9 0,12 6-3 0,-12-8-2 16,16 6-4-16,-12-10-6 0,3-3-2 0,8 5 4 16,-8-5-3-16,4-3-7 0,11 0 2 0,-13-6 1 15,15 3-2-15,-19-4 11 0,4-2-3 0,14-2 11 16,-16-2 5-16,1 1 0 0,2-1 9 0,3-1-4 15,-3-1 1-15,1-2 0 0,-2-1 3 0,2-6-3 16,-2 4 2-16,-1-5-2 0,1 0-3 0,-3 3 0 16,1-3-8-16,2-4-1 0,-5-3-6 0,4 0-8 15,6-9-6-15,-12 6-6 0,9-10-3 0,-11 8-1 16,1-1-6-16,-3-2-5 0,9-13 3 0,-12 12-2 16,-3-2-6-16,-2 0 5 0,1-1 8 0,-5-3 3 15,-2 0 9-15,-5 2 1 0,-1 1 20 0,-6-3-5 16,-2-1 8-16,-3 2-4 0,-3-2-5 0,-7-13-8 0,-1 3-2 15,-5 3-6-15,3 11-7 0,-6-10 2 16,1 11-8-16,-13-11-10 0,0 3 0 0,-2 3 7 16,1-1-19-16,-4 3 1 0,-1 2 6 0,1 4 1 15,7 6-9-15,-9-4-3 0,-4 3-3 0,14 8 5 0,-3 0-8 16,0 1-3-16,4 1-8 0,-1 3-7 0,5 0-15 16,1 2-18-16,4 0-22 0,-1 0-28 0,6 3-41 15,-4 0-46-15,7-2-53 0,2 4-59 0,2 0-66 16,-3 1-88-16,3-1-495 0,-3 0-1026 0,11-1 454 15</inkml:trace>
  <inkml:trace contextRef="#ctx0" brushRef="#br0" timeOffset="70285.42">23657 5074 117 0,'-7'1'460'0,"2"0"-41"0,-4-1-54 0,-1-1-70 0,1 0-113 0,-5 1-137 0,5 0-208 0,1-1-124 16,1-1-311-16,7 2 138 0</inkml:trace>
  <inkml:trace contextRef="#ctx0" brushRef="#br0" timeOffset="71483.39">13999 6680 101 0,'2'-6'428'16,"-2"1"14"-16,3-1-6 0,1 3-4 0,-2-3-5 15,2 2-12-15,1 0-10 0,-3 3-18 0,1-2-16 16,0 0-22-16,-3 3-19 0,7-1-15 0,-7 1-1 0,0 0-14 15,8 7-10-15,-4-1-9 0,-3 1-19 16,3 3-25-16,-2 6-15 0,-2-5-20 0,0 7-19 16,0-2-20-16,0 1-13 0,2-2-13 0,-2 3-20 0,1 0-9 15,4-1-14-15,-2-4-7 0,-2-2-8 0,4 1-4 16,2-2-23-16,-1 1-52 0,3-2 0 0,-1-4 0 16,2-2 0-16,3-2 0 0,1-1 0 0,6-5 0 15,8-1 0-15,-2-7 0 0,2-3 0 0,4-2 0 16,0-2 0-16,10-10 0 0,0-2 0 0,-2-2 0 15,2 1 0-15,-5 5 0 0,-6 7 0 0,-2 2 0 16,-3-2 0-16,-1 2 0 0,-2 6 0 0,-5-2 0 16,-2 4 0-16,0 2 0 0,-7 3 0 0,1 1 0 15,-6 2 0-15,1-1 0 0,-1 0 0 0,0 2 0 0,-3 0 0 16,3-1 0-16,-4 3 0 0,0 0 0 16,0 0 0-16,0 0 0 0,0 0 0 0,0 0-511 15,0 0-122-15,-13 11-542 0,9-7-1272 0,4-4 563 16</inkml:trace>
  <inkml:trace contextRef="#ctx0" brushRef="#br0" timeOffset="74316.72">26890 12679 2090 0,'1'-8'4'15,"3"-2"97"-15,0 3 13 0,0-1 1 0,-3 2-3 16,0-3-13-16,2 2 5 0,-3 2 1 0,2-2-1 16,-2 2 5-16,2 3 2 0,-1-3 2 0,-1 5-1 15,1-4-3-15,1 1-5 0,-2 3 6 0,0 0 11 16,0 0 13-16,0 12 4 0,-2-8-9 0,2 9 8 16,-2-2 2-16,-2 5-1 0,0 3-7 0,-2 6-7 15,2-2-9-15,-1 1-7 0,-2 2-8 0,3-6-2 16,2 5-3-16,-2-4-7 0,0 3-5 0,4-5-6 15,0 0 1-15,5-2 4 0,-2-2 3 0,-2 0-1 16,4-4 7-16,-1 1-5 0,1-1 4 0,3-4 3 16,3 1 9-16,0-3 3 0,3-2-1 0,5-4-9 15,8 0 14-15,2-5-6 0,3-2-7 0,1-2-6 16,2-4-5-16,13-10 0 0,-3-1-15 0,0-1 4 16,-2-1-15-16,3-3-11 0,-5-4 3 0,0 3-17 15,1-1 8-15,-3 0-5 0,-9 7-3 0,-3 2-7 16,-1-2-2-16,-3 1-7 0,1 3 4 0,-4 2 2 0,-3-1-7 15,-4 7-3-15,-2-2-4 0,-2 3 7 16,0 4 4-16,-2 0-23 0,-1 2-14 0,-1-1-29 16,0 0-26-16,0 3-39 0,-1 0-56 0,0 2-58 15,-3-2-65-15,4 2-69 0,2 2-63 0,-7 0-89 0,11 0-451 16,-3 0-1042-16,-8 0 461 0</inkml:trace>
  <inkml:trace contextRef="#ctx0" brushRef="#br0" timeOffset="74466.7">28116 12642 74 0,'-4'2'399'0,"1"1"-43"0,3-3-47 0,-4 5-72 0,2-3-78 0,-1 2-92 0,3-4-106 16,0 3-222-16,5 2-282 0,2-1 125 0</inkml:trace>
  <inkml:trace contextRef="#ctx0" brushRef="#br0" timeOffset="77083.34">28311 13071 108 0,'-8'-5'341'0,"1"-1"-12"0,0 2-7 0,0 1-10 16,2-1-4-16,1 1 3 0,0 0 1 0,0 2-2 16,1-3-14-16,3 4-11 0,0 0-19 0,-3-2-15 15,3 2-15-15,0 0-16 0,6-6-15 0,0 4-14 0,6 0-17 16,8-2-16-16,7-3-18 0,5-1-34 16,8-1-12-16,15-2-8 0,0-3-9 0,7 1-16 15,0 0-13-15,-1-2-18 0,4-2-20 0,-5-1-21 0,3-3-28 16,-2-2-34-16,-1-2-29 0,-5-1-14 0,2-1-18 15,-9 0 4-15,-1-1-12 0,-15 8 4 16,-6-2 2-16,-2 1 9 0,-2 1 13 0,-8 6 11 16,-4-2 8-16,-5 6 13 0,-1-1 6 0,-4 1 9 0,-2 0 14 15,-2 4 13-15,-3-1 12 0,-3-1 7 0,0 3 3 16,1 1 13-16,-5 0 7 0,2-1 5 0,2 1 2 16,-3 2 6-16,4-1 13 0,-1 2 11 0,1 0 6 15,2 1 9-15,0 0 10 0,0-1 3 0,7 1 7 16,-11 0 7-16,7 2 2 0,4-2 5 0,0 0 20 15,0 0-2-15,0 0 9 0,-9 0 8 0,9 0-1 16,0 0-1-16,2 5-1 0,-2-5-10 16,0 0-3-16,15 3-10 0,-5-3-5 0,3 2-14 0,-3 0-11 15,11 1-5-15,-6-1-1 0,7-1-11 0,-3 3-3 16,-2 0-1-16,-3-2-8 0,2 3-1 0,-2-1-8 16,-2 3-3-16,-1-4-2 0,-2 2-1 0,-4-1 0 15,-1 3 2-15,0-1 10 0,-2 1 15 0,-2 0 7 16,0 0 9-16,-6 3 7 0,1-1 1 0,-3 2 2 15,3-1 3-15,-9 3 3 0,5-3-9 0,-1-1-6 16,-3 1-5-16,3-1 2 0,-1 2-12 0,0-2-12 16,1 3-1-16,0-4-8 0,4 0 2 0,-1 0-7 15,3 0-20-15,2-2-32 0,-1 0-27 0,2-1-47 16,-3 2-54-16,8-2-75 0,1-3-63 0,-1 2-88 16,2-3-90-16,2 1-469 0,6-4-1016 0,-1 0 449 15</inkml:trace>
  <inkml:trace contextRef="#ctx0" brushRef="#br0" timeOffset="77233.38">29845 12819 422 0,'0'0'552'0,"-7"3"-26"0,7-3-48 0,-6 0-45 0,6 0-46 0,-6 3-40 0,6-3-74 15,0 0-71-15,-2 3-108 0,2-3-121 0,0 0-143 16,12 1-417-16,-6-1-635 0,4 0 282 0</inkml:trace>
  <inkml:trace contextRef="#ctx0" brushRef="#br0" timeOffset="79633.38">31143 11628 26 0,'-74'-98'86'0,"1"10"-1"0,2 5-1 0,-4 1-13 16,-4 8 1-16,-1 8 2 0,-2 2-11 0,-9 4 2 15,-7 6-8-15,-9 3-11 0,-5 3-10 0,-5 3-22 16,-9 8-10-16,-8 2-11 0,-4 3-9 0,-6 4 2 16,-4 5 0-16,1 4 5 0,0 2 16 0,-4 3 3 15,0 4 5-15,-2 2 6 0,3 4-5 0,-4 3 4 16,-1-4-7-16,2 9 0 0,-7 0 2 0,3 2 4 16,1 2 0-16,-4-1-9 0,1 1 11 0,-3 5-10 15,1-1 10-15,3 11-4 0,-5-4-9 0,-3 5 13 16,3-5-18-16,-6 6-3 0,3 0-22 0,2 6-12 15,-6 3-29-15,7-2-85 0,-2 4-159 0,1 3 70 16</inkml:trace>
  <inkml:trace contextRef="#ctx0" brushRef="#br0" timeOffset="80016.7">20598 15799 90 0,'27'133'102'0,"5"-4"1"0,5-9-5 16,-4-6 1-16,7-8-6 0,5-5-10 0,1-4-5 15,7-1 0-15,6-4-1 0,1-7-1 0,11 8-12 16,3-14-3-16,6 1-17 0,5-4 0 0,10-4 13 16,4-5-10-16,-2-2-12 0,9-6-7 0,4 8-1 15,1-7-5-15,0-5-1 0,4-1-7 0,4 1 3 0,3-7 0 16,0-2-28-16,4 0 0 0,-1-4-2 16,-2-4-3-16,12-3-1 0,-1-4-11 0,7-5-3 15,-2-2-2-15,4-6-3 0,7-3-2 0,3-5-10 16,0-2-3-16,7-2 1 0,-1-1-14 0,4-6 6 15,3-2 0-15,-1-3-17 0,9-1-4 0,-4 2-48 16,-6-8-137-16,-1 1 61 0</inkml:trace>
  <inkml:trace contextRef="#ctx0" brushRef="#br0" timeOffset="80199.27">30753 15948 7 0,'85'-114'167'0,"-9"10"-13"0,-16 5-16 0,-11 4-9 15,-9 3-21-15,-10-4-28 0,-13 8-32 16,-14-1-46-16,-6-2-36 0,-14 2-46 0,-11 5-41 16,-11-1-129-16,-7 0 58 0</inkml:trace>
  <inkml:trace contextRef="#ctx0" brushRef="#br0" timeOffset="80350.31">30234 13862 4211 0,'0'-4'-8'0,"0"-1"48"16,0 5-1-16,-3-6-13 0,3 6-20 0,1-3-20 0,-1 3-41 16,0 0-38-16,-9-3-44 0,9 3-89 0,-13 9-124 15,2-5-224-15,-3-3-620 0,-4-2 274 16</inkml:trace>
  <inkml:trace contextRef="#ctx0" brushRef="#br0" timeOffset="81815.75">26493 13857 255 0,'2'2'330'0,"-2"-2"-1"0,3 4-1 0,-3-4 11 16,2 2 0-16,-2-2-15 0,0 0-17 16,0 0-27-16,0 0-25 0,0 0-30 0,0 0-25 15,0 0-57-15,0 0-63 0,0 0-94 0,0 0-106 16,8-8-154-16,-8 8-281 0,1-5-601 0,-1 5 267 16</inkml:trace>
  <inkml:trace contextRef="#ctx0" brushRef="#br0" timeOffset="88016.67">24844 13121 3989 0,'4'-9'262'0,"-2"2"-26"16,0 0-41-16,0 2 6 0,-1 1-20 0,3 0-3 0,-4 1-14 16,0-1-1-16,0 4-23 0,4-4-3 0,-4 4-4 15,0 0 14-15,0 0 3 0,0 0-1 0,10 11 1 16,-9-4-9-16,3 2-10 0,0 1-6 0,0 1-5 15,0-1-13-15,-3 2-5 0,3-2-12 0,1-2 0 16,-2 1 0-16,3 0 8 0,-2-2 0 0,-2-2 7 16,6 0 5-16,2-1 6 0,-1-1-23 0,8-2-93 15,2-2 0-15,9-4 0 0,3 0 0 0,1-5 0 16,4 1 0-16,2-3 0 0,12-6 0 0,-3-4 0 16,-2-1 0-16,2-1 0 0,-14 5 0 0,2 3 0 15,-2-2 0-15,-4 2 0 0,-2 3 0 0,-9 3 0 16,-4 5 0-16,-4 3-116 0,2 3-253 0,-6 0-56 15,-4 7-63-15,-5 2-74 0,-6 9-477 0,-6 8-1125 16,0 4 498-16</inkml:trace>
  <inkml:trace contextRef="#ctx0" brushRef="#br0" timeOffset="88684.55">24906 15127 153 0,'4'-8'463'0,"0"1"-12"16,1 2-10-16,-5 0-21 0,4 1-23 0,-4 1-27 0,0 3-20 16,0 0-11-16,0 0-21 0,0 0-14 0,0 0-16 15,4 14-29-15,-3-8-14 0,-1 1-8 16,5-2-18-16,-5 2-12 0,3-1-13 0,1 0-2 15,-2-2-9-15,7 3-10 0,-1-5 2 0,5 0-11 0,0-4-19 16,7 0-13-16,2-3-7 0,3-4-13 0,2-1-8 16,1-2-18-16,-4-2-35 0,3-2-30 0,-1-2-61 15,-4-1-97-15,-2-4-110 0,0-3-137 0,2 1-168 16,-5 0-441-16,-4 3-1076 0,-1 6 476 0</inkml:trace>
  <inkml:trace contextRef="#ctx0" brushRef="#br0" timeOffset="89466.67">28367 13226 2734 0,'0'0'260'0,"0"0"-70"16,4-4-29-16,-4 4-4 0,8-1 3 0,-8 1-6 16,11 2-6-16,-4 2-8 0,-1-2-4 0,3 4 3 15,-1-1 2-15,-2-2-8 0,2 5 4 16,-2-1-10-16,3-1-2 0,-4 0 5 0,3 1 7 0,-2-2 7 15,2 1 0-15,-3-4 11 0,1 1 4 0,1-1-7 16,4-2 10-16,0-1-10 0,1-3 3 0,2-2-14 16,3 0-7-16,0-4-20 0,-1 1-10 0,2-3-8 15,1 1-12-15,2-4-2 0,-5 2-43 0,4-4-39 16,0 0-60-16,-3 7-72 0,-8 3-93 0,1 1-80 16,1 2-80-16,-6 5-90 0,1-1-483 0,-3 8-1037 15,1 1 459-15</inkml:trace>
  <inkml:trace contextRef="#ctx0" brushRef="#br0" timeOffset="89966.68">28386 15132 401 0,'0'0'440'0,"0"0"-13"16,0 0-5-16,8 0-3 0,-8 0-15 0,0 0-9 0,0 0-13 0,3 3-16 0,-3-3-23 15,0 5-23-15,0-1-24 0,0-4-18 0,0 4-19 16,1 0-15-16,0 0-9 0,3-2-4 15,5-1-13-15,-4 1-14 0,7-1-16 0,-1-2-7 0,10-2-18 16,0 1-10-16,7-6-10 0,1 5-10 0,1-7-13 16,2 3-4-16,1-2-15 0,-1-1-8 0,-1-2-8 15,-3 0-21-15,0 0-30 0,-10 1-34 0,6-2-52 16,-6 3-70-16,-6 2-78 0,-2 0-83 0,-1 4-99 16,-8-2-106-16,6 2-105 0,-7 2-364 0,0 2-1036 15,0 0 459-15</inkml:trace>
  <inkml:trace contextRef="#ctx0" brushRef="#br0" timeOffset="90116.67">29043 15237 235 0,'0'0'476'0,"0"0"-112"15,0 0-134-15,0 0-140 0,0 0-173 0,0 0-136 16,-10-11-237-16,10 11 105 0</inkml:trace>
  <inkml:trace contextRef="#ctx0" brushRef="#br0" timeOffset="93918.7">24150 13214 28 0,'0'-4'244'0,"1"2"-29"0,-1 2-20 15,2-4-19-15,-2 4-18 0,0 0-17 0,0 0-20 16,0 0-34-16,0 0-39 0,1 15-51 0,-1-7-58 16,0 4-165-16,0 0-243 0,-1 5 108 0</inkml:trace>
  <inkml:trace contextRef="#ctx0" brushRef="#br0" timeOffset="94383.33">23997 15945 64 0,'-2'-4'303'0,"2"4"-18"15,0 0-8-15,0 0-12 0,0 0-19 0,0 0-16 16,0 0-15-16,0 0-25 0,5-4-16 0,-5 4-8 15,9 0-19-15,-9 0-12 0,8 0-14 0,-8 0-13 16,0 0-14-16,10 1-7 0,-10-1-11 0,4 3-5 16,0-1-5-16,-4-2-8 0,1 4-1 0,-1-4-4 15,0 6-14-15,0-6 0 0,-4 3-7 0,4-3-5 16,0 0-3-16,-1 6-4 0,1-6 1 0,-2 3-19 16,0 0-4-16,2-3-6 0,-5 3-12 0,5-3-13 15,0 0-13-15,0 0-18 0,0 0-20 0,-4 2-32 16,4-2-44-16,0 0-40 0,0 0-38 0,0 0-216 15,0 0-492-15,-5-8 219 0</inkml:trace>
  <inkml:trace contextRef="#ctx0" brushRef="#br0" timeOffset="95733.7">29341 13210 95 0,'0'0'127'0,"0"0"-8"0,-5 5-10 0,5-5-7 15,-1 6-19-15,-2 0-26 0,3-1-34 0,0 2-73 16,0 4-62-16,3 0-119 0,-1 1 53 0</inkml:trace>
  <inkml:trace contextRef="#ctx0" brushRef="#br0" timeOffset="96266.66">29231 15944 78 0,'0'0'234'0,"0"0"-17"0,0 0-26 0,0 0-22 0,-11-7-13 16,11 7-14-16,0 0-19 0,-3-3-11 15,3 3-17-15,0 0-11 0,0 0-22 0,0 0-20 0,0 0-16 16,0 0-37-16,0 0-5 0,0 0-13 0,0 0-22 15,0 0-12-15,0 0-31 0,0 0-28 0,0 0-103 16,0 0-242-16,0 0 107 0</inkml:trace>
  <inkml:trace contextRef="#ctx0" brushRef="#br0" timeOffset="100268.63">26537 12069 251 0,'0'0'402'16,"0"4"10"-16,0-4-1 0,0 0 7 0,4 3-9 16,-4-3-10-16,0 0-15 0,0 0-13 0,4 1-16 15,-4-1-20-15,0 0-17 0,0 0-25 0,0 0-23 16,9 0-18-16,-9 0-23 0,10-5-21 0,-6 2-12 16,2 0-24-16,3 1-13 0,-4-3-15 0,5-3-8 15,-2 3-13-15,1-1-5 0,1-3-28 0,-5 1 3 16,3-1-10-16,-3-1-7 0,3-6-10 0,-2 5-3 15,-2-5-15-15,1 5 6 0,-5-5-10 0,4 0-1 0,-4 1-2 16,0-2-4-16,-1 1-9 0,-3 1-4 0,0 3 3 16,0 2-7-16,-2 0 0 0,1 2-3 15,-3 0-1-15,-1 3 5 0,-1 1-4 0,1 3 2 16,-3 1-4-16,0 3 2 0,0 1 9 0,-3 3 1 0,0 4-4 16,-1 2 10-16,2-1-6 0,-1 3 12 0,-2 3 2 15,6-2 6-15,-1 2-14 0,3 0-4 16,0 0 10-16,3 0 5 0,1 0-5 0,1 1-39 0,0-2 0 15,4 0 0-15,-1 0 0 0,2 0 0 0,-1 0 0 16,4 1 0-16,-3-3 0 0,3 1 0 0,0-4 0 16,2 3 0-16,2-2 0 0,1 0 0 0,0 3 0 15,1-5 0-15,2-2 0 0,2 3 0 0,-1-1 0 16,-1-3 0-16,5-1 0 0,-2-2 0 0,2 1 0 16,1-3 0-16,0-1 0 0,2-1 0 0,-2-1 0 15,1-2 0-15,3-2 0 0,-4 2 0 0,1-3 0 16,0 0 0-16,-2-1 0 0,-1 0 0 0,-3 1-164 15,4-3-57-15,-6 0-71 0,0-3-79 0,-1 1-94 0,1-2-120 16,-3 3-431-16,-2-2-1100 0,2-3 487 16</inkml:trace>
  <inkml:trace contextRef="#ctx0" brushRef="#br0" timeOffset="100650.07">27114 11896 378 0,'-3'-3'516'0,"3"3"-1"0,0 0 8 0,0 0 5 0,-5-2 1 15,5 2-19-15,0 0-32 0,0 0-38 0,0 0-32 16,0 0-38-16,9-4-26 0,-3 3-35 0,2 1-39 16,2 0-23-16,2 0-24 0,2 1-24 0,4-2-37 15,-2 1-24-15,3 1-42 0,-2-1-46 0,2 2-55 16,-6 0-50-16,6-1-54 0,-6 0-60 0,2-1-60 15,-2 1-73-15,-3-1-55 0,-3 2-53 0,-1 0-59 16,-3 0-386-16,-1 1-926 0,0-1 410 0</inkml:trace>
  <inkml:trace contextRef="#ctx0" brushRef="#br0" timeOffset="100799.97">27184 12068 216 0,'-4'5'430'0,"0"0"16"16,2-1 7-16,2-1-3 0,0-3-4 0,5 6-15 0,-1-5-24 15,1 2-32-15,2-3-37 0,4 2-35 0,3-2-35 16,4-1-44-16,-1 1-53 0,5 0-70 16,-4-3-89-16,5 1-103 0,-1 1-97 0,-4-2-120 0,3 1-440 15,-1-4-809-15,-4 1 357 0</inkml:trace>
  <inkml:trace contextRef="#ctx0" brushRef="#br0" timeOffset="101183.17">27723 11698 3003 0,'0'-18'332'0,"0"2"-37"0,4-2 3 0,-4 6 14 0,0 2-5 16,-1 1-14-16,2 2-7 0,-2-2-10 0,1 4-10 16,0 0 1-16,0 2-3 0,0 3-21 0,0-6-17 15,0 2-21-15,0 4-8 0,0 0-7 0,0 0-2 16,0 0-9-16,-3 13-11 0,3-5-9 0,-4 1-13 15,3 1-55-15,-1 3-91 0,0 4 0 0,-3 3 0 16,-1 3 0-16,2-2 0 0,-4 2 0 0,3 2 0 16,-4 1 0-16,2-2 0 0,0 3 0 0,3-10 0 15,-1 3 0-15,1-1 0 0,2-3 0 0,0 1 0 16,0-4 0-16,-1 0 0 0,1-2 0 0,1 0 0 16,2 2 0-16,-1-4 0 0,4 0 0 0,-3-5 0 15,3 3 0-15,1-2 0 0,3-1 0 0,1 1 0 16,3-2 0-16,-1-2 0 0,5 0 0 0,-3-2 0 15,2 0 0-15,3 0 0 0,0 0 0 0,-1-3 0 0,-3 2 0 16,-1-2 0-16,-1 3 0 0,1-2 0 0,-3 1 0 16,3 1-165-16,-3-5-198 0,-4 5-58 0,-3 0-51 15,2-2-59-15,-2 0-52 0,-3 3-360 16,1-7-1021-16,-1 7 451 0</inkml:trace>
  <inkml:trace contextRef="#ctx0" brushRef="#br0" timeOffset="101466.6">27837 11914 133 0,'0'-5'410'15,"0"0"0"-15,0-1-1 0,0 1 14 0,0 0 7 16,0 5-1-16,0-7-7 0,0 4-9 0,1-2-16 16,-1 5-18-16,0-5-24 0,0 5-19 0,3-5-9 15,-3 5-21-15,1-2-15 0,-1 2-16 0,0 0-7 16,0 0-9-16,0 0-13 0,8 7-15 0,-7-2-7 15,0 1-19-15,1 1-9 0,-1 1-10 0,1 4-9 16,-2 1-123-16,0 3-54 0,0 2 0 0,-2-1 0 16,1 3 0-16,-1 5 0 0,1-4 0 0,-3 3 0 15,2-5 0-15,2 6 0 0,-3-6 0 0,3 8 0 16,0-6 0-16,1 4 0 0,-1 1 0 0,2-9 0 0,-2-2 0 16,1 2 0-16,-1-5 0 0,1-1-400 15,-3 2-213-15,-2-1-584 0,1-3-1296 0,1 0 574 0</inkml:trace>
  <inkml:trace contextRef="#ctx0" brushRef="#br0" timeOffset="106633.29">1037 11137 200 0,'0'-2'325'0,"0"2"-4"0,-1-7-6 15,1 7-3-15,-5-5-3 0,5 5-6 0,0-3-9 16,-3 1-12-16,3 2-15 0,0 0-17 0,0-5-12 16,0 5-13-16,0 0-20 0,0 0-19 0,0 0-9 15,0 0 3-15,0 0 3 0,8 12-10 0,-7-5-10 16,3 4-12-16,0-1-8 0,-3 0-8 0,3 5-4 16,0-1-7-16,1 2-6 0,-2-6-14 0,3 7-2 15,-2-6-4-15,2 1 6 0,-2-1 3 0,1-1-3 16,-1-2-5-16,6 0 18 0,-6-3-6 0,5 1 14 15,-3-2 10-15,2-4 5 0,3 0 2 0,1-4 2 16,6-4-19-16,0-3-10 0,6-6-2 0,0 0-6 16,3-3-10-16,1-3-5 0,11-8-11 0,-1-2-10 15,0 2-23-15,-8 6-48 0,8-6 0 0,-11 13 0 16,1-1 0-16,0 2 0 0,-1 1 0 0,-4 4 0 16,1 0 0-16,-7 5 0 0,2 0 0 0,-5 3 0 15,-4-1 0-15,2 0 0 0,-2 3-31 0,0 0-116 16,-2 2-52-16,-8 0-71 0,14-1-75 0,-9 3-88 15,-5-2-114-15,9 7-490 0,-6-3-1123 0,-3-4 497 16</inkml:trace>
  <inkml:trace contextRef="#ctx0" brushRef="#br0" timeOffset="151368.6">2535 13471 42 0,'0'-4'473'0,"-2"-1"8"0,0 0-5 16,1-1-11-16,1 2-19 0,0 0-29 0,0 4-24 16,1-10-14-16,1 7-16 0,0-1-19 0,2-1-7 15,1 0-17-15,-3 3-16 0,5 0-13 0,-2 2-6 16,-1-3-23-16,2 1-22 0,3 0-18 0,-1 6-16 16,-3-3-17-16,4 1-16 0,1 1-17 0,-1 2-19 15,1 2-14-15,6-1-9 0,-5 1-12 16,6 0-15-16,-3 1-4 0,4-2-11 0,-2-2-7 0,4 0-2 15,0-1-8-15,2-2-29 0,-2-2-26 0,3-2 0 16,4-3 0-16,-1-1 0 0,-1-3 0 0,-4 3 0 16,5-5 0-16,-1-2 0 0,-1-1 0 0,-1 2 0 15,0-1 0-15,0 1 0 0,-6 1 0 0,0 2 0 16,5-3 0-16,-6 4 0 0,-5 4 0 0,3 0 0 16,-2 1 0-16,0 2 0 0,0 2 0 0,2 2 0 15,0 2 0-15,0 1 0 0,3 4 0 0,-3-1 0 16,4 2 0-16,-3 1 0 0,3 0 0 0,0 0 0 15,6 4 0-15,-4-1 0 0,0-3 0 0,4-1 0 16,0 1 0-16,3-4 0 0,1 1 0 0,-6-4 0 16,5-2 0-16,-2-2 0 0,-3 0 0 0,1-2 0 15,-4-1 0-15,11-3 0 0,-3-1 0 0,-3-1 0 16,1-4 0-16,-4 4 0 0,2-3 0 0,1-4 0 16,-5 4 0-16,-2 1 0 0,2 0 0 0,-2 2 0 15,-2 1 0-15,-1 2 0 0,-3 0 0 0,1 1 0 16,1 3 0-16,-3 2 0 0,2 1 0 0,4-1 0 15,-4 2 0-15,0 0 0 0,1 2 0 0,5 2 0 16,-6-1 0-16,3 2 0 0,3 0 0 0,-8-1 0 16,4 1 0-16,-1-1 0 0,2-1 0 0,-5 0 0 15,3-1 0-15,0-1 0 0,2 3 0 0,-2-5 0 0,0 0 0 16,2 1 0-16,-1-3 0 0,4 0 0 16,0-3 0-16,1 1 0 0,0 0 0 0,2-5 0 15,7 0 0-15,0-4 0 0,-2 2 0 0,-1-3 0 16,-3 5 0-16,5-1 0 0,-7 1 0 0,-1 3 0 0,2-2 0 15,-2 3 0-15,-6 3 0 0,6-1 0 0,-7 2 0 16,3 2 0-16,-2 3 0 0,2 1 0 16,-4-1 0-16,1 1 0 0,3 1 0 0,-1 2 0 15,3-1 0-15,-3 0 0 0,0-1 0 0,3 1 0 0,2-3 0 16,0 0 0-16,0-3 0 0,2 0 0 0,-1-2 0 16,-2-2 0-16,2 0 0 0,2-2 0 0,-5-4 0 15,-1 1 0-15,1-1 0 0,-2-2 0 0,-1 0 0 16,-5 0-195-16,0 2-281 0,-1-2-191 0,-6-2-476 15,-3 5-1237-15,0-1 548 0</inkml:trace>
  <inkml:trace contextRef="#ctx0" brushRef="#br0" timeOffset="170882.44">10810 13313 54 0,'0'0'358'0,"0"0"-13"0,0-6-18 16,0 6-20-16,0 0-33 0,1-3-30 0,-1 3-18 16,0 0-2-16,0 0-10 0,17 3-11 0,-12 1 2 15,0-1-8-15,-1 1-7 0,8 2-8 0,-1 0-21 16,-2 0-17-16,0 0-6 0,2 2-5 0,-2 2-24 16,0-2-5-16,2 1-14 0,1 1-12 0,2 0-4 15,-5-3-10-15,4 1-2 0,1 0-4 0,-1-1-6 16,6-3-7-16,-1 1-31 0,0-2 10 0,0-2-5 15,5-1 8-15,-3-3-6 0,2 0-9 0,7-3 3 16,-3-4 0-16,0 2 4 0,-6-2-2 0,4-3-5 16,-2 1 3-16,4-2 1 0,-2 0 7 0,-1-2 1 15,-6 8-6-15,0-1 9 0,-1 3-1 0,0 1 3 0,-3 0-1 16,1 5 3-16,-1 2 5 0,6 3 10 0,-6-1-7 16,2 5 2-16,4 2-4 0,-2 0-6 15,5 6 4-15,-3-2-2 0,3 0-2 0,-7 0-5 16,8 2 0-16,1-2-1 0,3 0 1 0,1-5 3 0,3 2-3 15,-6-4-3-15,2-4 0 0,4 0-2 0,1-2-1 16,1-1-4-16,-1-4 4 0,1-1-6 16,0-2 0-16,-1-2 0 0,-1-2-2 0,-2-2-4 15,2-3 6-15,-4 1-4 0,-1-3-3 0,-1 0 1 0,2 0 5 16,-4 3-1-16,-6 4 5 0,-1 0 3 0,-2 3-1 16,-1 4 0-16,-3-2-2 0,3 0-1 0,-4 4-2 15,0 0 3-15,0 3-2 0,5 1-2 0,-5 3 1 16,7 2 0-16,-3 1-3 0,4-1 1 0,0-1-6 15,-2 3 4-15,3-2-2 0,7 3-5 0,2-3 5 16,-4-2 1-16,5-1-3 0,-1 0 3 0,1-2-5 16,-6 0 3-16,0-3 1 0,1 0 3 0,2-1-7 15,-3-2-3-15,2-2 3 0,3 1-1 0,-10-1 2 16,4-1-3-16,0-1 5 0,3-4-3 0,-3 2-1 16,-2 4-2-16,0-3-3 0,-2 3 4 0,-1 1-6 15,-2 4 2-15,7-3 0 0,-10 5 2 0,2-1-3 16,0 2 0-16,0 2 6 0,-1 2-3 0,2 2-1 15,-3-1 5-15,4 2-4 0,-2-1 1 0,3 2 3 16,-2-1-3-16,4-2 2 0,-4 0-1 0,4-3 2 16,0 2 1-16,0-4 0 0,-4-1 1 0,4-1-3 15,1 0 0-15,9-2 4 0,-10 0 3 0,5-4-1 16,-3 2 1-16,1-2 1 0,1 3 0 0,-2-6 1 16,8-2-3-16,-11 3-1 0,8-3-4 0,-4 0-2 15,-2 2-19-15,0-2-22 0,-2 2-41 0,0-1-52 16,-2 2-71-16,0 3-79 0,-6-1-98 0,1 4-128 15,-2 0-301-15,-3 0-877 0,-5 1 389 0</inkml:trace>
  <inkml:trace contextRef="#ctx0" brushRef="#br0" timeOffset="172499.17">14864 13395 163 0,'-3'-5'336'0,"3"1"-2"0,-2 1-10 16,1-2-5-16,1 5-8 0,-2-6-26 0,1 3-18 0,1 3-24 15,0 0-19-15,0-4-15 0,0 4-12 0,0 0 0 16,0 0-11-16,0 0-10 0,6 14-13 0,-2-9-11 16,1 4-14-16,-1 0-9 0,3 1-13 15,-1 0-12-15,0 1-12 0,5 3-5 0,-4-3-11 0,7 0-6 16,-1 1-10-16,0-2-6 0,2-2-7 0,3 1 0 15,0-5-4-15,5 0-5 0,4-1-2 0,3-3-5 16,1-3-3-16,1-2 0 0,0-2-4 0,4-1-5 16,-3-5-1-16,0 2 0 0,3-2-2 0,0-1-1 15,-2-1-8-15,-2 1 7 0,0 1-6 0,-2 5 1 16,-5 0-4-16,-4 6-1 0,-1 1 1 0,-4 2-2 16,1 4 1-16,0 1 0 0,-2 2 3 0,-2 2-7 15,1 3 6-15,0 0-4 0,-1-1 1 0,0 5 1 16,0-3 0-16,1 1-3 0,6 3 2 0,-6-5 0 15,9 3 0-15,1-3 2 0,2-2-5 0,2-3 4 16,3-3-2-16,1-3 0 0,1-2-2 0,3-2 3 16,2-1 2-16,-1-6-4 0,2 1 3 0,10-6 0 15,-14 2-1-15,13-5 3 0,-13 2-2 0,-3 0-11 16,2-3 7-16,-2-2 3 0,0 2-3 0,0 1 6 16,-5 5-4-16,-3 1-5 0,-6 3 6 0,3 2 4 15,-8 3-3-15,2 3 6 0,-2-1 1 0,-1 3 2 16,2 1 4-16,0 2 2 0,0 3 1 0,4-1 0 15,-1 2 1-15,0-2 2 0,2 3 0 0,1-3 0 16,7 4 6-16,0-5-8 0,0 1-3 0,1-1-1 16,3-4 2-16,3 0-4 0,-1 2-2 0,-1-4 1 15,1-4-3-15,-1 2 0 0,2-1-1 0,-4-2-1 16,2-1-1-16,-4 1 1 0,3-2-4 0,-2-1 2 16,-1 2 1-16,1-3 3 0,-9 5 5 0,-1-1-1 15,2 1 7-15,-2 2-2 0,-1-1 5 0,-7 3 5 0,3 2-1 16,-1 0 0-16,-1 1 4 0,-1 4 2 15,-2-1-2-15,1 1 0 0,2-2 2 0,-2 2 8 16,0 2 4-16,4-4-6 0,-3 3-1 0,1 0 2 16,6-2-1-16,0 0 1 0,0-2 2 0,1 0-2 0,4-2-2 15,6-4-7-15,1 2-4 0,-1-4 8 0,3 0-13 16,-4 0 1-16,4-2-3 0,-2-1 0 16,-3-3-6-16,0 2 1 0,-7 0-7 0,5-2-16 15,-7 0-27-15,0 1-31 0,-4 0-55 0,-1 2-72 0,-7-1-88 16,1 5-101-16,-5 0-113 0,-3 1-418 0,1 2-984 15,0 0 435-15</inkml:trace>
  <inkml:trace contextRef="#ctx0" brushRef="#br0" timeOffset="192783.01">14961 12120 102 0,'0'-6'423'15,"0"2"9"-15,3-1-7 0,-2 1 1 0,0 1-10 16,-1 3-8-16,0-6-14 0,3 4-16 0,-2-2-21 0,2 2-13 15,-3 2-23-15,2-6-9 0,2 2-17 0,4 1-10 16,-3-2-19-16,2-1-18 0,1 0-29 0,2-1-19 16,4-4-19-16,0-2-8 0,2 2-41 0,0-4 3 15,1-4-13-15,2 0-19 0,-1-3-2 0,4 0-24 16,-3-1-9-16,-5-4-12 0,1-1-11 0,-1 1-12 16,-5 0-6-16,-5-1-7 0,2 3-3 0,-6 6 4 15,0 0-4-15,-3 2-2 0,-4 7 2 0,1-5-6 16,-2 6-4-16,-2 2 11 0,-1 2-12 0,-1 4-6 15,1 2 6-15,-1 4-1 0,-1 3-1 0,-1 5 7 16,5 4 13-16,-5 7 9 0,3 4 2 0,3 1 17 16,4-2 4-16,2 8 10 0,0-2 1 0,-3 1 6 15,5 2-1-15,0-3-38 0,2-1-34 0,-2-1 0 16,3-2 0-16,-3-3 0 0,2 2 0 0,0-4 0 16,1-5 0-16,-2-3 0 0,0 2 0 0,1-2 0 15,-2-5 0-15,2-1 0 0,-2-2 0 0,0 0 0 16,0-2 0-16,1-3 0 0,1 0 0 0,-2 1 0 0,0-4 0 15,0 0 0-15,0 0 0 0,6-11 0 0,-2 1 0 16,-3 2 0-16,4-3 0 0,-1 0 0 0,1-1 0 16,3-3 0-16,-2 5 0 0,2-2 0 15,-3 5 0-15,4-2 0 0,0 2 0 0,1 3 0 0,2-1 0 16,-2 4 0-16,3 1 0 0,-3 0 0 0,4 3 0 16,-2 2 0-16,-1-1 0 0,4 4 0 15,-4 0 0-15,3 5 0 0,-3-2 0 0,-1 3 0 0,3 1 0 16,-8-1 0-16,4 0 0 0,-4 2 0 0,0 1 0 15,-1-3 0-15,0-2 0 0,1 0 0 0,-5 2 0 16,3-7 0-16,-3 4 0 0,1-5 0 0,0 2 0 16,2-3 0-16,-2-3 0 0,2 3 0 0,-2-4 0 15,-1-1 0-15,10-6 0 0,-5 3 0 0,3-2 0 16,1-6 0-16,1 2 0 0,-1-1 0 0,1-1 0 16,2-3 0-16,-2 2 0 0,-1-2 0 0,0 5 0 15,-1-2 0-15,-2 4 0 0,0-1 0 0,1 1 0 16,-3 2 0-16,-1-2 0 0,1 3 0 0,-2-2 0 0,0 1 0 15,-1-1 0-15,1 0 0 0,-1 2-101 0,-1-1-374 16,1 1-74-16,-1-1-90 0,4-2-433 16,-4 2-1160-16,1 0 513 0</inkml:trace>
  <inkml:trace contextRef="#ctx0" brushRef="#br0" timeOffset="192949.67">15856 12018 3557 0,'2'1'393'0,"-2"-1"-144"0,0 0-47 16,0 0-29-16,7 2-42 0,-7-2-27 0,0 0-35 15,0 0-49-15,0 0-56 0,0 0-65 0,0 0-88 16,0 0-117-16,0 0-405 0,0 0-771 0,0 0 341 16</inkml:trace>
  <inkml:trace contextRef="#ctx0" brushRef="#br0" timeOffset="194200.48">15627 11581 43 0,'0'-5'260'16,"0"0"-14"-16,-1-1-9 0,-2 1-9 16,2-3-8-16,-3 1-6 0,3-3-12 0,-6 2-7 0,6-3-8 15,-4 3-12-15,-3-1-7 0,2 1-10 0,-2-2-2 16,-2 2-10-16,-3-3-5 0,-1-1-9 0,0 2-5 16,-3 2-6-16,-2-2-14 0,1 2 4 0,-7-3-21 15,6 2 2-15,-8 0-18 0,-1 3 0 0,1-2-7 16,5 3-3-16,-3 1-10 0,2 1-10 0,-4-1-1 15,7 3-6-15,-1-2-6 0,-1 2-1 0,4 1 0 16,-5 1-7-16,4 2-2 0,1 0 0 0,-2 1 8 0,4 0-16 16,-3 0-1-16,1 3-2 0,2 1 3 15,-1 1-2-15,2-2-6 0,-4 3 4 0,-3 5-1 16,0 0 1-16,-1 3-8 0,1-2 6 0,3 2-1 16,-2 2 3-16,0 1 7 0,1-1 1 0,-1-2-3 15,2 1-6-15,1 2 15 0,4 1-4 0,-3-1 6 16,2 4 6-16,1-2-6 0,0 1 4 0,1 0 23 15,-2 1-2-15,7 1-8 0,-3-1 3 0,-1 4-6 0,6-3-1 16,-3 0 0-16,5 2 0 0,1-2 3 0,2 2-4 16,1-2 0-16,0 1-1 0,3-1 4 15,1 2 0-15,2-1-8 0,3 0 6 0,0-2-10 0,1 3 0 16,3-3 0-16,2-1-1 0,-2 1 4 16,2 1-1-16,3-5 0 0,0 3-6 0,1-4 3 0,-2-1 1 15,1 2 3-15,-4-7-1 0,8 3 3 16,-2 1 3-16,1-1 5 0,-4-4 0 0,0-1 0 0,2-2-2 15,5 3 2-15,-4-3-4 0,5 1-3 0,2-1-4 16,0 0 6-16,1-3-7 0,-6-1-1 0,3-1 2 16,6 0-1-16,-4-3-1 0,2-2 3 0,-2 1-7 15,1-1 1-15,1-2-4 0,0 1-3 0,1-2 0 16,-2-1-2-16,-1-4 0 0,1 3-2 0,-2 0 0 16,-4-1 3-16,-1-1-3 0,6 0 0 0,-8 1 2 15,8-3 8-15,-3-1 8 0,-6 3 6 0,2-3 4 16,-1 1 5-16,-3-5 8 0,2 6 3 0,-2-5 1 15,0 1 4-15,1 1-1 0,-3-2 4 0,0-1-6 16,1 2 1-16,2-2 2 0,-2 0-3 0,-2-1 8 16,-3 1 0-16,6-9 3 0,-4 6-5 0,0-4 2 15,-1-2 1-15,-2 5-8 0,1-7 1 0,-2 2-21 16,1-2 25-16,-4 0-17 0,-1-3-4 0,0-1-1 0,1 1 4 16,-2 0-20-16,-1-2 0 0,2-1-23 0,-4 2-5 15,-1-1 0-15,-4 0 0 0,1 4 0 16,-5-1 0-16,2 0 0 0,-4 3 0 0,1 1 0 15,-3 5 0-15,0-4 0 0,-2 1 0 0,-3 2 0 0,5 4 0 16,-10-3 0-16,0 1 0 0,-2 5 0 0,-1-3 0 16,0 1 0-16,-1 2 0 0,-2 2 0 0,1 1-126 15,-4-2-38-15,3 6-31 0,-1-1-45 0,1 0-49 16,7 4-44-16,-7-4-43 0,1 6-57 0,7-3-61 16,1 1-430-16,-1-2-1000 0,5 1 442 0</inkml:trace>
  <inkml:trace contextRef="#ctx0" brushRef="#br0" timeOffset="-210364.91">11219 14434 9 0,'-15'0'414'0,"-2"0"11"0,0-1 27 0,2 1 9 16,4 0 1-16,-5-3-15 0,4 2-20 0,0 1-14 16,3-1-21-16,1 1-32 0,2-1-26 0,6 1-26 15,-10 0-29-15,10 0-28 0,0 0-31 0,0 0-19 16,0 0-19-16,33-5-25 0,-2 2-12 0,6 2-17 16,19-6-32-16,2 3-34 0,0-1-42 0,-1 1-49 15,-5-2-56-15,-1 3-51 0,-15 1-54 0,-2 1-34 16,-6 0-25-16,-10 1-15 0,0 0-21 0,-9 1-8 15,-4-1 1-15,-5 1-4 0,0-1 0 0,-15 6 1 16,-5-1 10-16,-12 1 34 0,-5 1 27 0,-16 4 34 16,3 1 63-16,-1-2 39 0,14-2 50 0,3 1 53 15,-1-2 41-15,4-1 34 0,11 0 25 0,2 0 18 16,7-2 17-16,2 1 9 0,2 0 31 0,7 0 20 16,4-1 7-16,4 1-6 0,3-1-13 0,11 0-19 15,11 1-18-15,2-5-14 0,16 1-19 0,1-4-23 16,-11 3-57-16,18-5-76 0,2-1-82 0,-10-1-132 15,7 0-148-15,-21 2-319 0,0 1-767 0,-8-3 340 16</inkml:trace>
  <inkml:trace contextRef="#ctx0" brushRef="#br0" timeOffset="-209048.49">5320 15529 248 0,'-12'0'342'0,"1"-1"2"16,1-1 10-16,-1 2-4 0,4 0-5 0,-1-3 0 15,2 2-10-15,1-1 0 0,5 2-19 0,-9-3-15 16,6 2-25-16,3 1-15 0,0 0-6 0,0 0-12 15,-5 7-22-15,5-2-16 0,0 2-14 0,6 1-19 16,0 1-13-16,1 3-20 0,1-1-12 0,3 3-14 16,2 1-11-16,1-4-8 0,0 1-13 0,4-1-5 15,1 0-9-15,-2-1-6 0,6-6-9 0,-3 1-10 16,0-1 2-16,1-4-13 0,0 0 12 0,-2-5-9 16,0 0 0-16,-2-3-6 0,2-1-1 0,1 1-1 15,-2-3-3-15,0 0-4 0,5-3 0 0,-5-3-2 16,-2 9-2-16,0-3 0 0,0 3-7 0,-1-2 4 15,1 5 9-15,-3 0 6 0,3 3 2 0,-3-1-11 16,5 4 18-16,-5 2-4 0,1 1-4 0,4 1-4 16,-7 0 2-16,6 0-3 0,0 4-3 0,-3-1 2 15,1 0-5-15,-1 1-6 0,3-3-1 0,-2 1-2 16,2-1 8-16,-5-2-9 0,6-2 1 0,0-1-3 16,0-1 3-16,-5-1-1 0,2 0 1 0,2-4 0 15,1 1-3-15,-2-3 3 0,0-1-5 0,-2-1 2 16,1 0 2-16,1-1-7 0,0 1 6 0,-2-2-4 15,-2 3 1-15,-1 3-4 0,-1 0 3 0,4 1-5 16,-2-2 4-16,-1 5 1 0,2 1-1 0,0 0-3 16,-3 1 6-16,2-1 6 0,-1 6 16 0,1-1 3 15,-2-1-2-15,3 0 1 0,-3 1-11 0,1 3 4 16,1-2 1-16,-2 0-3 0,7 1-2 0,-7-2 2 16,4-1 1-16,0-1-10 0,3 0 9 0,2-2-5 15,3-3-3-15,-2 1 5 0,0 0-7 0,1 0-4 16,6-4 3-16,-9 3-3 0,2-2 4 0,-1-1-6 15,-1 0 4-15,4-1-2 0,-5 1-4 0,-2 0 1 16,-1-1-1-16,0 3 5 0,-3-2-2 0,-1 3-2 16,1-1-11-16,-3 3-12 0,-2-2-35 0,0 2-55 15,2 2-67-15,-8-2-77 0,10 7-104 0,-7-3-119 16,2 1-148-16,-4 0-326 0,3 2-1030 0,0-2 455 16</inkml:trace>
  <inkml:trace contextRef="#ctx0" brushRef="#br0" timeOffset="-208380.58">8760 15642 2551 0,'-15'-6'249'15,"0"4"-76"-15,3 0-44 0,0-1 10 0,1-1 31 0,5 2 34 16,-2-1-1-16,4-1 2 0,-1 3-8 0,0-1 8 16,0 0-4-16,1-1-7 0,4 3-5 15,-1-6 1-15,1 6 4 0,0 0-1 0,14-5-7 16,-1 3-3-16,2 0-6 0,14-1-8 0,3 1-20 0,3 0-9 15,3 0-14-15,17 0-9 0,-1-1-16 0,6 1-13 16,0 0 3-16,0-1-15 0,0 2-8 0,-4 0-8 16,3 1-6-16,-3 0-8 0,-3-1-1 15,-14 0-9-15,0-2-1 0,-9 2-8 0,0 0 6 16,-10-2-6-16,-3 3-9 0,-7 0-34 0,-1-1-5 0,-5 0-34 16,-4 1-44-16,0 0-37 0,0 0-40 0,-22-3-48 15,7 2-40-15,-12 0-66 0,-8 2-52 0,3 2-49 16,-5-2-47-16,-1 2-360 0,-12 2-907 15,8-1 400-15</inkml:trace>
  <inkml:trace contextRef="#ctx0" brushRef="#br0" timeOffset="-208130.43">8773 15688 119 0,'-18'4'319'0,"8"0"-5"0,1 0 6 0,1-2 18 16,2-1 18-16,1 0-11 0,5-1 13 15,-8 1-6-15,8-1-12 0,0 0-16 0,0 0-15 0,0 0-14 16,32-1-20-16,-15-1-24 0,11 0-22 0,1-1-21 15,3-2-21-15,4 3-17 0,3-2-15 0,13-1-15 16,-13 3-13-16,12-1-15 0,2-4-16 0,-16 5-13 16,-3 0-2-16,7 2-8 0,-5-3-7 0,1 2-6 15,-9 2-8-15,3-2-5 0,-13 0-7 0,0 1 2 16,-7 0-9-16,1 0-1 0,-5-1-2 0,0 1-15 16,0 0-23-16,-7 0-41 0,7 1-46 0,-7-1-51 15,0 0-78-15,0 0-83 0,6 0-98 0,-6 0-111 16,5 2-309-16,-5-2-892 0,14 0 396 0</inkml:trace>
  <inkml:trace contextRef="#ctx0" brushRef="#br0" timeOffset="-207129.61">12699 15515 287 0,'0'0'365'0,"0"0"-1"16,0 0 5-16,0 0-16 0,0 0-22 0,0 0-25 15,8 15-28-15,-6-8-28 0,3 2-5 0,3 0-32 16,1 1-10-16,5 1 14 0,0 1-23 0,9 2-16 16,4-1-23-16,5-2-9 0,1-3-16 0,4 0-12 15,5-5-11-15,7 2-9 0,2-3-9 0,-13 2 0 16,2-4-2-16,-2-4-7 0,-1 1-6 0,3-1 6 16,-2 1 3-16,1-3-6 0,-4-4 3 0,0 3 7 15,-3-1 2-15,-1-2 2 0,-5 3 1 0,1-4-1 0,-6 7 0 16,-1-2-4-16,2 4-6 0,-3 1-1 0,0 0-11 15,-2 1-1-15,2 2-2 0,0 2-3 0,0 3-10 16,1 1-7-16,-1 2-1 0,-1-1-4 16,1 1-8-16,6 2-2 0,-2 0-17 0,3 1 8 15,-2-2 3-15,-1 1-3 0,-2-4 0 0,7 2-6 0,0-1 2 16,1-1-9-16,-1-3 8 0,3 1-5 0,0-5 1 16,-6-2-7-16,7-1 5 0,-2 1-9 15,0-5-2-15,0 2 4 0,2-4 5 0,-2-2-3 16,2-4 1-16,0 1-5 0,-1-2 2 0,2 1-2 15,-1 1 1-15,5-1 3 0,-5 0-6 0,0 5 9 0,1-1-9 16,-1 4 6-16,-2 2-4 0,-1-3-2 0,-1 7 1 16,0 2 6-16,2 1 10 0,-2 2-12 15,-1 1-3-15,1 0-6 0,-2 2 11 0,1 1 3 16,-1-1-1-16,-7-1-1 0,8 3-7 0,-7-3 5 0,-3 3-11 16,5-4 4-16,-4 2-11 0,2-2-20 15,-1 1-25-15,-1 1-32 0,1-2-44 0,-8-2-65 0,2 0-85 16,-5-1-116-16,0-1-134 0,-8-2-392 15,0 0-1001-15,0 0 443 0</inkml:trace>
  <inkml:trace contextRef="#ctx0" brushRef="#br0" timeOffset="-205993.92">1988 16845 322 0,'0'0'412'16,"0"-4"-7"-16,0 4-1 0,0 0-19 0,0 0-23 0,0 0-16 15,0 0-18-15,0 0-23 0,9 10-23 16,-4-2-24-16,3 1-18 0,2 0-16 0,3 2-17 16,1 3-19-16,1 1-16 0,3-3-15 0,3 3-19 15,5-1-15-15,0 1-8 0,-2-5-12 0,-3-3-11 16,11-1-5-16,1-1-7 0,5-5-12 0,-5 0-4 0,2-2-7 16,1-2-7-16,1-4-4 0,2-1-4 15,-3-2-4-15,0 0-3 0,-3-1-5 0,-1-2-3 16,0-3-1-16,-1 1-1 0,-1 0-3 0,-4-1 0 15,2 2-1-15,0 2-8 0,-6 0 7 0,5 3-10 16,-8 2 1-16,3 1-1 0,-4 2-2 0,1 3-1 16,-1 1 3-16,2 2 4 0,-1-1 2 0,9 2 2 15,-11 2-4-15,1 0-1 0,-4 3 0 0,8 2-1 16,-2-2 1-16,-3-1-5 0,3 1 0 0,-1-2 3 16,10 1 1-16,-8-1 0 0,10-3-1 0,-3 2 1 15,4-5-5-15,0-1 0 0,0 0 1 0,2 0 1 16,1-4-1-16,2 0-1 0,4-1-1 0,-3-4 5 15,11-1 8-15,-15 1 4 0,2 0 5 0,-4 5 4 16,1-2 7-16,-2 3-2 0,0-2 8 0,-5 1 2 16,-4 4 8-16,-4 3-5 0,2-2 1 0,0 3-3 15,-3 4 7-15,3 1-3 0,-4-1 4 0,2 2-3 16,-2 0-7-16,0 0-2 0,-2 1-6 0,1 1-3 16,2 2-9-16,1-2-1 0,0-2-2 0,5 4 2 15,5-4-16-15,0-3-18 0,4-2-27 0,0-3-43 16,1-2-64-16,2 4-77 0,1-7-100 0,-2 4-122 15,2-6-138-15,-4-1-384 0,-4-1-1043 0,1-3 462 16</inkml:trace>
  <inkml:trace contextRef="#ctx0" brushRef="#br0" timeOffset="-204898.17">9271 16936 118 0,'-3'-6'362'0,"1"2"10"0,1 1-3 16,-2-1-6-16,2-1-24 0,-3 3-20 0,4 2-30 15,-5-4-15-15,5 4-10 0,0 0-12 0,0 0 1 16,0 0-9-16,0 0-19 0,16 10-20 0,-10-6-18 16,-1 1-10-16,4 4-19 0,-3-3-9 15,2 3-18-15,4-2-11 0,-2 2-9 0,4 0-14 0,2 0-10 16,-4-4-8-16,7 0-5 0,-1-1-10 0,2-5-8 15,2 2-3-15,0-5 3 0,6 0-5 0,-1-3 4 16,1-1 2-16,1 0 0 0,-2-2 0 0,1-4 0 16,0-3-6-16,-1 2 1 0,-4 0-1 0,-5 2-3 15,1-5 0-15,-2 6-3 0,0-1 5 0,-2 1-2 16,1 2-3-16,-1-1 3 0,-3 5-6 0,0 2-4 16,-2-1 4-16,3 4 0 0,0 0-1 0,-2 5 2 15,7 1-4-15,0 1-6 0,-4 3-6 0,4 3 3 16,5-1-4-16,0 4-6 0,-5 0 0 0,4 1-4 15,-1 2 2-15,1-1-1 0,-3-9-2 0,0 3-2 16,7 0 3-16,-7-4-6 0,2 0 0 0,-1-2-5 16,3-4 4-16,-2-1-4 0,7-3 5 0,-7-1-2 15,6-9 0-15,0 1-3 0,-3 0 5 0,2-2-7 16,-2-1 4-16,-2-3-4 0,-2 3 0 0,1-3 2 16,-5 4-2-16,0 1 4 0,0 1 3 0,1 4 6 15,-1-3 1-15,-3 1 0 0,1 6 3 0,-1 0-1 16,-1 3 13-16,-1-1-7 0,2 4-8 0,2 0 5 15,1 5 6-15,-1 3-5 0,-1 1-6 0,2-1 3 16,-1 0-4-16,1 3-3 0,1 0 0 0,-1-3 2 16,5 7-4-16,-2-6 6 0,10 0-1 0,-4 0-8 15,-6-6 1-15,3 4 0 0,-1-8 2 0,1-1-2 16,-1 0-3-16,8-1 0 0,-1-4-4 0,0-2 15 16,-1-3 11-16,-2-2 2 0,0 2 5 0,-1-1 7 15,-3 2 6-15,2-7-6 0,1 5-1 0,-5 2 8 16,0 1 7-16,-1 2-13 0,-1-1-43 0,-6 3 0 15,3 2 0-15,-2 1 0 0,-1 3 0 0,2 1 0 16,-1 0 0-16,2 1 0 0,-3 0 0 0,2 5 0 16,-3-5 0-16,0 3 0 0,2-2 0 0,2 0 0 15,0 4 0-15,-1-5 0 0,0-1 0 0,1 1 0 16,0-1 0-16,3-6 0 0,-4 5 0 0,3-2 0 16,-4-5-130-16,8 0-254 0,-2 1-89 0,-2-5-99 15,-7 2-534-15,5-5-1197 0,-5-2 529 0</inkml:trace>
  <inkml:trace contextRef="#ctx0" brushRef="#br0" timeOffset="-203847.17">12225 15704 36 0,'-24'-18'192'0,"-3"-2"-16"0,0-1-18 0,0 3-15 16,-6 0-13-16,0 0-11 0,-3 3-9 0,1-3-12 15,-11-3-3-15,8 6-6 0,-11-7-2 0,12 13-7 16,-11-9-4-16,-3 2-7 0,15 6-9 0,-15-5-6 16,11 6-4-16,-11-5-8 0,-4 6 1 0,0-2-3 15,2-1-9-15,-5 3-2 0,3-2-5 0,-3 3 1 16,0-1-6-16,3 0-4 0,-4 7-5 0,2-6 4 16,-1 6-5-16,3 0-3 0,-4-3 2 0,4 2-3 15,-2 2-2-15,-2-3-7 0,4 7 2 0,1-2 2 16,-1 3-5-16,3-3-1 0,15 4-4 0,-17-2 2 15,15 1-2-15,-15 3-1 0,18-2 1 0,-19 7 5 16,5-2-1-16,12-3 1 0,0 5 2 0,-11 1-1 16,12-3 6-16,-12 5 1 0,15-2 10 0,-2 3-3 15,0-1 3-15,-6 9-3 0,6-5-3 0,6-1 1 16,-2 2-2-16,1 0-2 0,2 2 6 0,-2-2-6 16,4 2 1-16,0 1-2 0,3-1 2 0,-1 1-3 15,4 0-1-15,-1-1 2 0,-3 1-6 0,3-4 0 16,-2 4 6-16,2 2-6 0,-1-4 7 0,5 1-6 15,-5 1 2-15,2 0-1 0,2 0 0 0,2 1 6 16,-1 1 2-16,-1-2 6 0,7-2 8 0,2 1 1 16,6-5 0-16,-2 1 4 0,2 8-7 0,-1 0 5 15,1-8-2-15,9 6 6 0,3-1 1 0,-2 0-4 16,3 1 9-16,9-1-10 0,-3-1 4 0,6 2-1 16,4-2-3-16,2 3 1 0,1-3-4 0,21 8 0 15,-3-1-1-15,4-1 3 0,2 0-4 0,0-2 0 16,7-2 1-16,2 0 1 0,21 9 0 0,-22-13-3 15,3 2-1-15,24 9-5 0,4-6 4 0,-6 1 0 16,-22-9-6-16,28 4 0 0,-5-2-1 0,4 1-2 16,-30-8 1-16,28 7-3 0,-20-8-2 0,24-1 5 15,-27-4-9-15,2 0 2 0,-5-2-3 0,3-3-3 16,-2 0 6-16,4 0 17 0,-7-1 4 0,-2-4-8 16,0 1 0-16,-5-3 4 0,-13 2-7 0,11-6 7 15,-1-1 0-15,-13 2 6 0,14-6 13 0,-17-1 4 16,14-3 6-16,-15 3-2 0,16-10 0 0,-3 2-4 15,-4-2 0-15,4-3-7 0,0-2 3 0,3 0-2 16,-2-2 2-16,0-3 3 0,-2-3 4 0,2-1 0 16,-3-3-8-16,-1 0 9 0,-1-3 6 0,-3 1 13 15,-6 0 11-15,-1-3 1 0,-5-2 1 0,-4 2 11 16,-8-4 2-16,-10 17 5 0,-5-1 1 0,-5 1 6 16,-10-10-4-16,1 12-8 0,-11-12-8 0,-5 5-11 15,-6 4-3-15,-9-1-11 0,-2 2-9 0,-6 2-1 16,-4 4-4-16,-27-4-11 0,22 13-18 0,-26-8-26 15,23 11-26-15,1 7-31 0,-28-7-40 0,29 11-37 16,1 5-50-16,-2-2-55 0,-4 5-71 0,3 1-350 16,5 1-727-16,5 1 321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11:40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9634 4977 32 0,'0'0'424'0,"-5"-4"0"16,4 1 3-16,1 3-14 0,0 0-27 0,-5-2-32 15,5 2-37-15,0 0-33 0,0 0-26 0,0 0-21 16,0 0-19-16,0 0-19 0,10 11-16 0,0-4-18 16,-2-3-18-16,2 1-15 0,2 0-10 0,8-1-10 15,-2-1-13-15,1 0-11 0,4-3-7 0,-2 0-9 0,8-3-4 16,1 0-10-16,-4-3-6 0,2-1-1 0,-2 0-10 16,2-4 0-16,-10 6-4 0,9-7-7 15,-8 4 2-15,3 1-7 0,-4-1 0 0,1 1-6 16,-3 1-2-16,0-1 6 0,-3 2-3 0,-1 3 1 0,1 1 3 15,-4 2 4-15,5-1 6 0,-5 3-1 0,4 1-2 16,-3 1 2-16,-1 0-7 0,5 2-1 0,-4 0-3 16,2-1-1-16,4 4-3 0,-1-1 1 0,1-1-2 15,1-3 5-15,3 4-6 0,-1-3 2 0,-2-5-1 16,3 0 3-16,3 0-1 0,-2-3 1 0,1 1-1 16,-3-2 1-16,6-3-3 0,-3 2 1 0,-3-3 2 15,2 0 0-15,-1-1 0 0,4-1-3 0,-6 1 0 16,0 0-1-16,-1 1 2 0,-2 0-4 0,3 0-2 15,-7 4-1-15,2 2 3 0,0-1-2 0,0 0-1 16,1 3 0-16,-3 3 0 0,7 0 1 0,-1 4-2 16,-2-1 2-16,2 3-3 0,3-2 0 0,-3 2-1 15,11-1-1-15,-2 1-2 0,-7-3 1 0,2 0 1 16,5-1 3-16,-3-1 0 0,-4-3 1 0,12 2 7 16,-12-3 3-16,3-1 0 0,-2 1 5 0,1-2 2 15,0-3 2-15,1 1 1 0,-1-2-3 0,-1 0-1 16,7-7-5-16,-8 7 1 0,0-2 1 0,3 1-7 15,6 0 1-15,-10 0-3 0,4 0 0 0,-1 3-5 16,0 0 1-16,1 3-19 0,4-2-34 0,-4 2-46 16,1 1-66-16,-1-1-74 0,5 4-79 0,-6-1-82 15,6 1-102-15,-6-3-391 0,-1-1-955 0,8 1 423 16</inkml:trace>
  <inkml:trace contextRef="#ctx0" brushRef="#br0" timeOffset="649.8">15300 4964 5 0,'0'0'496'0,"-12"-1"25"16,9 2 15-16,3-1-12 0,-7 3-22 0,7-3-26 15,0 0-32-15,-5 1-40 0,5-1-30 0,0 0-16 16,0 0-40-16,0 0-26 0,0 0-26 0,28 0-25 0,-9-4-24 15,9 3-19-15,3 0-31 0,7-4-12 16,-1 2-18-16,0 0-10 0,3-2-18 0,1 1-27 16,-4 0-32-16,1 2-32 0,-6-4-42 0,0 2-42 15,-13 2-45-15,-1-2-46 0,-4 2-43 0,-2-2-59 0,-7 3-58 16,-4-2-56-16,-1 3-66 0,0 0-407 0,-18-5-915 16,-2 3 405-16</inkml:trace>
  <inkml:trace contextRef="#ctx0" brushRef="#br0" timeOffset="883.15">15095 5070 61 0,'-1'3'342'16,"1"-3"-13"-16,0 0-10 0,0 0-2 0,0 0-14 0,9 5-16 16,1-6-18-16,3 1-27 0,6-2-18 0,9 1-20 15,0-2-15-15,4 0-27 0,1 1-19 0,3-3-12 16,4 1-7-16,12-1-17 0,1 2-17 15,-15-3 8-15,-2 3-21 0,2-2-15 0,-2 2-6 0,-4-2 1 16,-4 2-4-16,-6 2-22 0,-3-1-8 0,-8-1-49 16,0 1-41-16,-2 0-57 0,-2-3-79 0,-3 3-99 15,-1-2-295-15,-1 1-646 0,2 0 286 0</inkml:trace>
  <inkml:trace contextRef="#ctx0" brushRef="#br0" timeOffset="1033.01">16205 5010 3423 0,'2'5'288'0,"0"-4"-94"16,-2-1-13-16,2 2-19 0,-2-2-17 0,0 0-43 15,0 0-25-15,0 0-57 0,5 4-60 0,-5-4-55 16,5 1-71-16,0 0-110 0,0 0-394 0,3-1-724 16,2-1 320-16</inkml:trace>
  <inkml:trace contextRef="#ctx0" brushRef="#br0" timeOffset="2266.48">8524 5991 247 0,'-5'-3'350'0,"5"3"-1"16,-8-1 6-16,8 1 7 0,0 0-2 0,0 0-5 15,-5-2-5-15,5 2-12 0,0 0-10 0,0 0-20 0,0 0-21 16,0 0-21-16,0 0-15 0,0 0-14 0,0 0-15 16,0 0-15-16,16-3-21 0,-3 1-16 15,6 0-39-15,3-2-15 0,13-4-9 0,3 4-14 0,12 1-6 16,6-1-9-16,-1-2-7 0,-4 1-20 0,7 2-18 15,-7 0-21-15,-1 1-29 0,-12-1-35 0,-2 4-44 16,-5-2-45-16,0 4-40 0,-10-3-28 0,-1 3-22 16,-9-1-5-16,-6 0-7 0,-4 0-22 0,-1-2-32 15,-17 5-16-15,-4 1-17 0,-15 1-26 0,-19 1-201 16,-8 1-604-16,-1 0 268 0</inkml:trace>
  <inkml:trace contextRef="#ctx0" brushRef="#br0" timeOffset="2516.35">8585 6043 645 0,'-57'9'127'0,"3"-3"44"0,18-3 18 0,-1 5 20 16,4-2 11-16,5-4 23 0,6-1 30 0,3 0 29 15,9 1 19-15,-1-2 17 0,5-2 2 0,-2 2-12 16,8 0-15-16,-10-1-11 0,10 1-21 0,0-1-10 16,0 1-3-16,0 0-13 0,10-6-14 0,3 4-20 15,4 0-18-15,2 0-23 0,13 1-10 0,1 0-18 16,3-2 0-16,1 0-30 0,18 0-5 0,2 3-15 16,1 0-7-16,-2 2-14 0,2-4-5 0,-3 4-2 15,1-2-12-15,-15 1 1 0,9-1 7 0,-13 3 4 16,2-2 2-16,-3 2 2 0,-4-3 2 0,-4 4-9 15,-11-4 4-15,2 2-6 0,-6-2-7 0,-1 0-33 16,-4-1-29-16,0 1 0 0,-2 1 0 0,2-1 0 16,-8 0 0-16,10 0 0 0,-6 0 0 0,-4 0-192 15,8 1-92-15,-1-1-95 0,-7 0-92 0,14-1-99 16,-1 0-480-16,5-1-1136 0,2-2 502 0</inkml:trace>
  <inkml:trace contextRef="#ctx0" brushRef="#br0" timeOffset="3416.24">16593 6067 444 0,'-5'-3'499'0,"0"2"13"0,1-2-7 0,0 1-23 16,2 0-38-16,2 2-39 0,0 0-42 0,6-7-35 16,5 5-28-16,6 0-24 0,6 2-22 0,8-2-24 15,2 2-13-15,3 2-15 0,15-1-12 0,3 4-10 16,-1-3-11-16,1-1-16 0,2 2-10 0,-5-3-6 15,-11 0-14-15,-3 0-14 0,1 0-5 0,-7 0-14 16,1-1-4-16,-3 1-9 0,-7-2-4 0,-3 1 11 16,-6 1-22-16,-3-2 0 0,-1 2-12 0,-1-2-5 15,-4 0-4-15,-4 2-19 0,1-6-36 0,-1 6-41 16,0 0-59-16,-9-5-60 0,0 2-80 0,-5-1-69 0,-1 3-69 16,-6-3-74-16,-2 5-97 0,-7-3-288 15,-4 0-923-15,1 2 409 0</inkml:trace>
  <inkml:trace contextRef="#ctx0" brushRef="#br0" timeOffset="3665.92">16698 6172 207 0,'-5'5'424'0,"1"-3"2"0,-1 1 11 0,1-1 17 16,-1-1 13-16,5-1-13 0,-4 3-18 0,4-3-19 0,0 0-23 16,14 2-24-16,-1-2-27 0,6-1-33 0,9 0-25 15,5 1-24-15,7-2-27 0,15 1-23 0,-1 1-21 16,3 3-20-16,6-3-18 0,-1 1-14 15,0 0-14-15,-3-2-11 0,-2 3-15 0,-3-1-10 16,-3-2-8-16,-15 2-6 0,-6-1-6 0,-2 0-7 0,-10-1-2 16,-4 1-7-16,-2-2-2 0,-7 1-11 0,1-2-16 15,-3 0-8-15,-3 3-43 0,-9-7-29 0,4 4-46 16,-7-2-64-16,-3 2-70 0,0-1-87 0,-4 3-90 16,2-2-113-16,-4 1-452 0,9 1-1058 0,0-2 468 15</inkml:trace>
  <inkml:trace contextRef="#ctx0" brushRef="#br0" timeOffset="3833.12">17751 6297 4722 0,'-2'5'371'0,"0"-3"-133"16,-2 2-107-16,3-2 47 0,-3 2 16 0,4-4-31 15,-4 2-37-15,4-2-32 0,0 0-27 0,0 0-23 0,0 0-33 16,0 0-46-16,12 4-61 0,-7-4-75 15,5-3-80-15,2 3-91 0,-2-2-104 0,3 2-387 16,-4 0-903-16,0-1 399 0</inkml:trace>
  <inkml:trace contextRef="#ctx0" brushRef="#br0" timeOffset="6317.01">25069 3709 2691 0,'-5'1'254'16,"-4"3"-59"-16,1-1-83 0,0 1 9 0,1-2 14 16,-1 3 33-16,-3 0 10 0,5 1-12 0,0-2-5 15,1 2-6-15,0-2-4 0,2 0 0 0,2-1-6 16,0 3 2-16,2-3 4 0,2 1 2 0,2-2 0 15,2 0-5-15,0 1-8 0,4-3-4 0,3 0-6 16,2-2-5-16,3 0-8 0,-1 0 4 0,0-4-17 16,-1-3-2-16,3 1-6 0,-4 2 0 0,2-5-6 15,-2 1-7-15,-4 0-10 0,2-2 4 0,-2 1 1 16,-2-3-8-16,0-1-13 0,-5 4 15 0,-1-1 6 16,-1 0 3-16,-1-5-8 0,-2 7-12 0,-2-1-2 15,-2 0-1-15,-2 0-13 0,-1 3 1 0,-4-2-8 16,0 3-3-16,1 0 2 0,-6 0-11 0,3 4-14 15,-9-1 5-15,3 3-1 0,1 0-5 0,-2 2 1 16,2 4 1-16,0-1-20 0,1 3 18 0,3 3 2 16,-2-1-11-16,1 1-4 0,3 3 10 0,-1 0 0 15,-1 8-3-15,1-7-6 0,8 3 11 0,0 0 1 16,-3 0-11-16,4 1 7 0,3 1 0 0,1 0 0 16,1-1-8-16,-1 0 3 0,4 0 2 0,1-1 1 15,4-3 1-15,0-1 2 0,5 2 3 0,-2-2 0 16,3-2-1-16,2 0 2 0,2-4-8 0,0 3 5 15,5 0 2-15,3-1-11 0,-8-3 0 0,4-2 0 16,4 0 0-16,-6 0 0 0,5-2 0 0,-5-1 0 0,-2-3 0 16,2 2 0-16,-4-1 0 0,-4 0 0 15,1-2 0-15,4 0 0 0,-5 2 0 0,1-2 0 16,-4 0 0-16,3 0 0 0,-3 1 0 0,1-2 0 16,1 0 0-16,0-1 0 0,-2 2 0 0,3-2 0 0,-2-1 0 15,2 0 0-15,2-6 0 0,1 5-181 0,-4-4-117 16,1 1-120-16,-4-1-146 0,0 3-558 15,0-2-1215-15,-4 3 537 0</inkml:trace>
  <inkml:trace contextRef="#ctx0" brushRef="#br0" timeOffset="7284.99">25019 4745 136 0,'-2'-4'343'0,"2"4"-10"0,0 0-15 16,3-5-24-16,1 2-18 0,-1 1-5 0,0-4-27 15,4 2-1-15,2-3-7 0,1-1-14 0,0 1 7 16,4-4-1-16,0 1-9 0,3-1-1 0,-2-3-7 15,2 4-11-15,5-8-7 0,-3 1-9 0,-2-3-12 16,0-3-10-16,-3 0-6 0,-1-2-7 0,-4 0-10 16,0 1-6-16,-4 1 0 0,0-1-4 0,-5 7 0 15,-1 0-11-15,-3 0-9 0,0 7-3 0,-1-2-7 16,-1-1-11-16,-1 4-10 0,0 0-5 0,-3 6-8 0,-1-2-4 16,2 5-14-16,-1 2-7 0,0 4-1 0,1 3 1 15,-4 3-5-15,4 6-5 0,4 2 5 16,0 6 6-16,-1 1-1 0,3 4 6 0,3 0 12 15,0 1-7-15,4 1 8 0,-3 0 0 0,4-1-2 0,-1-1-4 16,1 2 1-16,2-3-4 0,-1 0 18 0,-1 0-24 16,0-3 0-16,-1 1-13 0,0-2 0 15,-3-7-3-15,2 6-1 0,-2-7-2 0,-1-1 4 16,3-6-9-16,-3 2-2 0,0-3-2 0,1-1 1 0,-1 0 0 16,0-4 7-16,0 1-12 0,0-2 0 0,1-2 7 15,-1-2-3-15,0 0 5 0,0 0 3 0,10-11-15 16,-6 3-3-16,3-5 2 0,0-2 11 15,5-1-13-15,3-5 3 0,-1-1-2 0,0-1 7 0,-1 9 4 16,-2 0 3-16,2-1-21 0,1 2 0 0,-2-1 0 16,-2 7 0-16,-5 1 0 0,5 0 0 0,-2 1 0 15,1-1 0-15,0 4 0 0,-4 0 0 0,3 2 0 16,-2 3 0-16,3-1 0 0,0 3 0 0,-1 3 0 16,1 1 0-16,0 0 0 0,1 5 0 0,0 1 0 15,0 1 0-15,-3 0 0 0,0 1 0 0,0 0 0 16,0 1 0-16,-2-2 0 0,3-1 0 0,-4 1 0 15,-1-6 0-15,0 1 0 0,0-1 0 0,2-3 0 16,-4 1 0-16,1-3 0 0,0 0 0 0,-1 0 0 16,-1-1 0-16,3-2 0 0,-3-2 0 0,0 0 0 15,0 0 0-15,0 0 0 0,0 0 0 0,0 0 0 16,0 0-60-16,5-11-353 0,-5 6-147 0,0-3-633 16,5 1-1293-16,-1-5 571 0</inkml:trace>
  <inkml:trace contextRef="#ctx0" brushRef="#br0" timeOffset="7882.81">25884 3686 138 0,'-6'-2'531'0,"6"2"-5"0,-4-3-1 16,4 3-13-16,0 0-24 0,0 0-42 0,0 0-33 15,-5-2-37-15,5 2-35 0,0 0-25 0,0 0-32 16,18-5-24-16,-12 5-30 0,6-1-22 0,2-1-18 0,-2 1-19 15,10-1-16-15,-4 1-18 0,1 0-36 16,3-1-26-16,-3 0-38 0,0 1-36 0,-2 0-41 16,-2 0-37-16,-3 1-45 0,-1 0-43 0,0 0-46 15,-6 0-49-15,-3 1-46 0,-2-1-49 0,0 0-57 0,0 0-341 16,-11 6-814-16,-1-2 360 0</inkml:trace>
  <inkml:trace contextRef="#ctx0" brushRef="#br0" timeOffset="8050.96">25860 3882 356 0,'-3'2'417'0,"3"2"7"0,0-4 4 0,0 0 0 16,5 4-9-16,-5-4-25 0,9-1-31 15,2 0-31-15,0-1-33 0,2 2-29 0,1-4-25 16,7 3-27-16,0-4-19 0,-1 5-26 0,11-4-48 16,-3-3-50-16,-1 4-75 0,1-6-74 0,-1 3-95 0,-8 2-84 15,8-7-112-15,-11 4-353 0,1-2-777 0,-1-2 344 16</inkml:trace>
  <inkml:trace contextRef="#ctx0" brushRef="#br0" timeOffset="8415.44">26559 3565 3099 0,'1'-3'309'0,"-1"-3"-48"15,-1 0 2-15,1 6 6 0,-1-5-12 16,1 5-21-16,-1-4-25 0,1 4-29 0,-4-4-31 15,4 4-6-15,0 0-5 0,0 0-1 0,-12 10-7 0,8-5-1 16,2 3-10-16,-5 2-10 0,4 2-12 0,-3-1 0 16,3 4-26-16,-1 2 9 0,2 0-12 0,1 1-3 15,0 1-9-15,2 0-5 0,3 0-1 16,0 2-21-16,1-3 13 0,6-3-1 0,-2 0-4 16,2-2-4-16,0-5-1 0,3 1 4 0,3-1 2 0,-2-3 9 15,0-3 5-15,2-1 15 0,2 1 9 0,-2-5-2 16,-2 1 18-16,-2-4-12 0,5 0 22 15,-4-1 1-15,-1 0-2 0,1-5-9 0,-3-4-2 16,-1-1-15-16,-1 0-77 0,-3 0 0 0,1-3 0 0,-2 3 0 16,-5-2 0-16,0 3 0 0,-5 1 0 0,0 5 0 15,1-1 0-15,-3 3 0 0,-2 1 0 0,-3 1 0 16,-2 3-127-16,-4 3-213 0,0 5-117 0,-3 1-139 16,0 3-517-16,3 0-1204 0,-6 7 534 0</inkml:trace>
  <inkml:trace contextRef="#ctx0" brushRef="#br0" timeOffset="8666.12">26121 4674 78 0,'-7'-3'603'16,"7"3"2"-16,-8-1-11 0,5-1-19 0,-1 0-24 16,4 2-39-16,-1-9-47 0,6 4-54 0,0 2-40 15,4-4-37-15,7-1-41 0,2 1-54 0,3 0-68 0,-2 0-75 16,8-1-75-16,-7 4-88 0,8-4-95 0,-6 5-83 16,-5-1-75-16,0 2-77 0,-5 3-391 0,0-2-854 15,-5 2 377-15</inkml:trace>
  <inkml:trace contextRef="#ctx0" brushRef="#br0" timeOffset="8816.51">26219 4740 8 0,'-11'9'341'0,"1"0"-6"0,0-1 11 0,5 1 13 15,0-3 28-15,1 0 10 0,-1-2 0 0,1-1-12 16,4 1-12-16,0-4-20 0,4 5-29 0,-1-2-30 16,3 0-27-16,4-3-31 0,7 1-18 0,-2-1-24 15,12-1-47-15,3-1-66 0,-2-2-94 0,5-3-117 16,-6 3-121-16,7-6-146 0,-6 2-379 0,-1-1-840 15,3-1 372-15</inkml:trace>
  <inkml:trace contextRef="#ctx0" brushRef="#br0" timeOffset="9183.11">26995 4570 447 0,'1'-8'513'0,"-1"1"13"0,0 1 4 0,-1-1-7 15,1 2-9-15,-3 2-34 0,2-1-40 0,1 4-29 16,0 0-43-16,-8 0-24 0,8 0-28 0,-9 7-17 16,3 1-30-16,-4 1-24 0,2 1-20 0,-2 3-28 15,-3 2-8-15,4 2-28 0,0-2-12 0,-1 3-13 16,2-1-16-16,2 3-10 0,-1-3-14 0,6-2-12 16,-3 2-8-16,4-4-6 0,4-1 0 0,0 0-12 15,1 0-8-15,4-2-11 0,1-2-16 0,2 0 4 0,4 0-12 16,0-1-5-16,2-5-3 0,1 1 2 0,0-2-7 15,0-1 10-15,0-4-5 0,-1-4 5 0,-4 2 0 16,4-4-12-16,-5 0 0 0,0-1 0 16,-2-6 0-16,-3 0 0 0,1-7 0 0,-2 5 0 0,0-9 0 15,-6 2 0-15,-2 1 0 0,-3-1 0 0,-1 7 0 16,-4 1 0-16,3 4 0 0,-5 2 0 0,-4 0 0 16,1 3-79-16,-4 1-62 0,5 7-70 15,-6 1-88-15,6 0-84 0,-6 3-107 0,8 3-121 0,-2 1-386 16,4-2-1078-16,3 5 477 0</inkml:trace>
  <inkml:trace contextRef="#ctx0" brushRef="#br0" timeOffset="9349.51">27442 4711 4533 0,'5'4'464'16,"0"-3"-151"-16,0 1-3 0,-2 0-6 0,-3-2-14 15,4 2-3-15,-4-2-8 0,2 2-40 0,-2-2-40 16,0 0-21-16,0 0-20 0,0 0-58 0,0 0-63 15,0 0-87-15,0 0-94 0,4 3-118 0,-4-3-127 16,0 0-164-16,0 0-497 0,0 0-1136 0,0 0 504 16</inkml:trace>
  <inkml:trace contextRef="#ctx0" brushRef="#br0" timeOffset="11851.3">8645 6963 317 0,'-4'-7'392'0,"3"2"3"0,-3 0 10 15,3-1 6-15,0 1-14 0,-2 1-3 0,3 4-16 16,-1-6-13-16,-2 2-22 0,3 4-15 0,0 0-22 16,-1-2-17-16,1 2-26 0,0 0-23 0,0 0-26 15,0 0-11-15,0 0-14 0,0 0-10 0,0 16-4 16,4-6-28-16,-3 1 0 0,4 1-33 0,3 2 4 16,1 1-21-16,1 1-11 0,3-2-10 0,1 1-3 15,5 2-7-15,4-2-14 0,0-2-3 0,4-5-6 16,2-3-4-16,2-3-5 0,0-2-12 0,2-3 6 15,3-3-11-15,-3-1 8 0,1-4-14 0,2 1 10 0,0-3 2 16,-3 0-3-16,0-1 1 0,-2 2-8 0,-3-2 1 16,-1 2-1-16,-9 4 0 0,2-2-1 15,-2 4-5-15,-5 3-3 0,0-1 9 0,0 1 5 16,-3 3 2-16,4 1 3 0,-1 4-3 0,-2-1 0 0,2 2-7 16,2 4-2-16,2-1-2 0,-2 2 4 0,3 0-4 15,0 0 2-15,6 2-1 0,2 0 11 16,1-2-13-16,0-1-2 0,1-3-3 0,0-3 5 0,1 1 11 15,-1-3-13-15,3-1-8 0,-3-2 2 0,-1-3 4 16,-4 1 1-16,4-4-1 0,-6 3-2 0,5-7 5 16,-7 4-4-16,0-3 0 0,-2 3 0 0,1-3 1 15,-4 2-5-15,0 3 12 0,0-2 3 0,0 2-3 16,-2 2 1-16,-2 1-1 0,-1 2 13 0,1 2-1 16,0 2 4-16,-1 2-8 0,0 2 8 0,4 2 1 15,0 3-7-15,-2 2 2 0,3-2 7 0,3 6-19 16,-2-3 3-16,6 0-10 0,-1 1-4 0,6-1 0 15,-2-4 0-15,0-1 0 0,3-4 0 0,0-3 0 16,1-1 0-16,0-2 0 0,-1-2 0 0,1-3 0 0,-7 0 0 16,0-1 0-16,0-2 0 0,4-3 0 15,-5 2 0-15,5-3 0 0,-10 2 0 0,3-1 0 16,3 0 0-16,-6-1 0 0,2 3 0 0,-6 2 0 0,3 1 0 16,2 0 0-16,-2 4 0 0,-2 1 0 0,1 0 0 15,6 4 0-15,-1 0 0 0,0 1 0 0,4 0 0 16,-2 0 0-16,2 0 0 0,-2-2 0 0,2 4 0 15,-4-6-51-15,10 1-302 0,-7 1-108 0,-5 0-123 16,6-4-540-16,-7-1-1218 0,-2 0 540 0</inkml:trace>
  <inkml:trace contextRef="#ctx0" brushRef="#br0" timeOffset="12882.1">14422 6922 70 0,'0'0'488'0,"-3"-2"2"0,3 2 4 15,-4-4-15-15,4 4-23 0,0 0-30 0,0 0-15 16,0 0-22-16,-9 5-27 0,9 3-29 0,0 1-26 16,-1 0-24-16,4 4-26 0,-1-1 23 0,1 1-39 15,5 0-29-15,0 3-17 0,-1-2-14 0,3 0-18 0,2 0-16 16,2-1-27-16,1-3 1 0,0-1-17 16,-2-2-8-16,5-2-8 0,-1 1-8 0,2-5-16 15,-1-1 0-15,-2-1-1 0,-2-2-10 0,-1 0-12 16,0-2 23-16,0-1-2 0,2-2 7 0,-1-3-13 15,-1-1-8-15,-3 5 21 0,-4-4-3 0,3 3 9 16,2-1-10-16,-4 2-6 0,1 0-59 0,-3 2 0 16,-1 0 0-16,0 3 0 0,0-2 0 0,-4 4 0 0,7 2 0 15,-7-2 0-15,12 5 0 0,-7 0 0 0,5 1 0 16,-2 0 0-16,1 1 0 0,-2 1 0 0,3-2 0 16,0 1 0-16,-1 0 0 0,2-1 0 0,-1 0 0 15,-1-1 0-15,1-3 0 0,1 1 0 0,0-3 0 16,-1 0 0-16,-1-2 0 0,4 1 0 0,0-2 0 15,-4-1 0-15,1-2 0 0,3 0 0 0,-3-1 0 16,0-2 0-16,3 2 0 0,-3-1 0 0,4-2 0 16,-5 3 0-16,0 1 0 0,1 0 0 0,-5 2 0 15,3 1 0-15,-3 0 0 0,0 1 0 0,4 1 0 0,-2 0 0 16,-7 1 0-16,13 2 0 0,-6 0 0 16,3 0 0-16,-2-1 0 0,4 1 0 0,-1 1 0 15,-2-1 0-15,5-1 0 0,-2 1 0 0,-1-2 0 16,3 2 0-16,-2-3 0 0,0 1 0 0,-1-1 0 15,0-4 0-15,-1 3 0 0,-1-1 0 0,-2 0 0 0,2-2 0 16,-4-2 0-16,-3 2 0 0,2 0-342 16,-4-1-212-16,-2-1-663 0,-2 3-1316 0,0 0 583 0</inkml:trace>
  <inkml:trace contextRef="#ctx0" brushRef="#br0" timeOffset="17632.77">5514 8021 119 0,'1'-5'313'0,"-1"5"-2"0,3-5-1 15,-3 5 6-15,3-4-18 0,-3 4-3 0,2-2 3 16,-2 2-31-16,0 0-14 0,0 0-17 0,4-3-12 15,-4 3-3-15,0 0-1 0,10 8-19 0,-5-2-18 16,2 2-12-16,2-1-17 0,3 5-18 0,1 1-9 16,0-2-13-16,1 1-10 0,1-2-14 0,2 2-12 0,2-2-4 15,-1-2-7-15,9 1-5 0,0-4-5 0,1 0-7 16,1-3-4-16,-2-2-4 0,1 0-6 16,3-3-2-16,-2-3-5 0,0 0 1 0,0-1 1 15,-4-4-9-15,2 0-1 0,-4 1-4 0,3-4-2 0,-7 6 6 16,-4 0 4-16,2-2 6 0,-2 3 1 0,-3 2 4 15,-1-1 0-15,1 2 1 0,0 2 1 0,-1 1 0 16,1 0 4-16,1 2 0 0,0 1 0 16,1 1-4-16,0 1-3 0,5 4 2 0,-1-1-4 0,0 1-1 15,0-2 5-15,2 1 0 0,7 3 2 0,-6-5-5 16,-1-1 5-16,10 1-1 0,-4-1-3 0,5-2 2 16,-9-2-3-16,-3-1 2 0,5 0 4 0,-2-1 5 15,0-1 0-15,-2 0 0 0,-2 0 0 0,0-1 1 16,2-4-6-16,-2 4 2 0,0-2-9 0,-4 4 1 15,3-3-5-15,1 0-4 0,-8 4 4 0,1 0-9 16,1-1 0-16,-1-1-3 0,3 4 3 0,3-1-39 16,2 0-38-16,-1 2-51 0,1 0-62 0,8-2-70 15,3 1-76-15,-2 3-74 0,5-2-97 0,-1-2-417 16,-3 3-979-16,4-3 433 0</inkml:trace>
  <inkml:trace contextRef="#ctx0" brushRef="#br0" timeOffset="18599.77">11843 8197 356 0,'-18'-4'383'0,"5"3"10"15,0-2 7-15,2 2 2 0,1-2-5 0,2 1-12 16,3 0-14-16,5 2-19 0,-9-2-14 0,5 1-10 15,-1-1-34-15,5 2-25 0,0 0-18 0,0 0-13 16,0 0-14-16,15-9-14 0,-4 7-15 0,8-3-19 16,10-2-13-16,4 2-12 0,3 2 15 0,14-5-20 15,4 2-11-15,-1 0-13 0,6 2-8 0,1 0-16 16,0 0-15-16,2 1-4 0,-5 0-3 0,2 2-16 16,-2-2-4-16,-18 3 0 0,0-1-15 0,-3 0 0 15,-5 0-6-15,-4 1-16 0,-8-1-20 0,-8 1-19 16,-3 0-16-16,2 1-18 0,-3-1-25 0,-7 0-56 0,0 0-63 15,0 0-60-15,0 0-54 0,-30-1-40 0,2 3-43 16,-4 1-45-16,0-3-42 0,-4 7-326 16,-1-5-873-16,-4 3 387 0</inkml:trace>
  <inkml:trace contextRef="#ctx0" brushRef="#br0" timeOffset="18882.93">11871 8245 233 0,'-12'1'358'0,"2"2"0"16,0-2 15-16,6-2 11 0,-5 2 14 0,9-1 2 15,-8 0-10-15,8 0-18 0,0 0-20 0,-2-4-23 16,2 4-16-16,0 0-18 0,17-7-14 0,-5 3-20 16,5 1-11-16,6-1-19 0,5 0-14 0,4 0-29 15,6 0-26-15,1 3-7 0,14-5-6 0,5 0-22 16,-5 4-15-16,0-2-14 0,1 2-8 0,-2 0-9 16,-11 0-8-16,11-1-7 0,-13 1-4 0,-1 1-15 15,0-1 3-15,-2 4 1 0,-5-4 8 0,-2 1-2 16,-11 0 8-16,1-2 3 0,-8 3 6 0,1 0 9 15,-3 0-11-15,-4 0 13 0,-5 0-2 0,8-2-7 16,-2 2-7-16,-6 0-15 0,0 0-14 0,9 0-40 16,-9 0-31-16,8-1-69 0,-8 1-57 0,6 1-57 15,3-1-64-15,0-1-71 0,4 1-84 0,1 0-83 0,4 0-504 16,4-2-1103-16,6-4 489 0</inkml:trace>
  <inkml:trace contextRef="#ctx0" brushRef="#br0" timeOffset="19835.09">18706 7404 301 0,'1'-4'445'0,"0"1"-13"0,3-2-22 0,-4 5-30 16,2-3-28-16,-2 3-31 0,0 0-2 0,0 0-26 0,0 0-22 16,0 0-28-16,-6 15-12 0,4-7-21 0,2 2-17 15,-2-1-19-15,1 3-16 0,0-2-14 0,2 3-12 16,2-1-10-16,-2-1-11 0,3 2-1 0,-2-5-5 16,3 3-6-16,-1-1 1 0,1-1 5 0,-2-2 0 15,1 0 9-15,0-3 7 0,2 2 4 0,-1 0 12 16,1-3-6-16,1-2-4 0,4 0-8 0,0-2-6 15,1-1-8-15,6-3-3 0,-1-4-5 0,7 0-20 16,-3-2 1-16,4-3-11 0,3-2 7 0,0-2-4 16,2 0-15-16,-2-4-3 0,6 1-11 0,-5-1 10 15,-1 1-16-15,0-2 1 0,-3 3-7 0,-2 4-3 16,0-2 1-16,-5 1-9 0,-3 4-7 0,-2 1 3 16,-4 2-1-16,4-2 2 0,-8 4-18 0,3 0 8 15,2 0-15-15,-9 6-36 0,3-3-40 0,-1 0-48 16,-3 2-51-16,0 3-75 0,1-5-77 0,-1 5-70 0,0 0-80 15,-9 0-107-15,9 0-307 0,0 0-975 0,-14 2 432 16</inkml:trace>
  <inkml:trace contextRef="#ctx0" brushRef="#br0" timeOffset="19985.3">19580 7413 136 0,'0'0'430'0,"-7"0"-35"0,7 0-37 0,0 0-53 16,0 0-68-16,-11-2-71 0,11 2-87 0,0 0-116 16,0 0-149-16,0 0-129 0,0 0-339 0,18-5 150 15</inkml:trace>
  <inkml:trace contextRef="#ctx0" brushRef="#br0" timeOffset="21632.53">8070 9018 345 0,'-2'-2'389'0,"-1"-2"8"0,3 0 6 0,0 4 0 16,-3-5-20-16,3 5-23 0,0-5-28 0,0 5-21 15,3-4-18-15,-3 4-19 0,4-4-15 0,-4 4-12 16,8 2-17-16,-8-2-22 0,12 6-17 0,-5-1-15 16,-2 0-16-16,1 3-17 0,3 1-13 0,-1 2-12 15,-1 0-13-15,1-1-7 0,4 2-11 0,-6 1-8 16,4 2-10-16,4-2-7 0,-5-2-4 0,3-1 7 0,3-3 2 16,-1 3 4-16,4-5 6 0,4-3 5 15,5-2 5-15,0-1-8 0,3-3-12 0,2-2 21 16,0-2-7-16,4-3 2 0,-3 0 3 0,0-2-7 0,2-2 21 15,-1 1-21-15,-1 1-1 0,-2-2-1 0,1 2 1 16,-1 3 0-16,-4-1-2 0,-8 6-8 0,-1-2-6 16,-2 2-2-16,0-1-7 0,-2 5-16 0,-3 2-14 15,2-1-23-15,-3 0 0 0,2 3 0 0,2 1 0 16,-4 1 0-16,2-1 0 0,0 0 0 0,0 2 0 16,1-1 0-16,3 1 0 0,1-1 0 0,-1 1 0 15,-2-2 0-15,3-1 0 0,0 2 0 0,-1-3 0 16,3-1 0-16,-2-1 0 0,6-1 0 0,-3 0 0 15,-2-3 0-15,3 3 0 0,-2-1 0 0,0 0 0 16,0-1 0-16,1-2 0 0,0 2 0 0,-1-1 0 16,2 2 0-16,-2 1 0 0,0 1 0 0,-2 1 0 15,4 1-340-15,-4 2-154 0,5 0-145 0,-3 2-481 16,-3 2-1213-16,2-2 537 0</inkml:trace>
  <inkml:trace contextRef="#ctx0" brushRef="#br0" timeOffset="22249.6">12543 9235 118 0,'-13'-3'385'0,"-1"-2"2"16,4 0 10-16,-2 1 5 0,2 3 11 0,3-1-7 0,-2 0 5 15,2-2-12-15,1 4-15 0,6 0-13 0,-6-2-12 16,2-1-22-16,4 3-11 0,0 0-28 0,-4-2-10 15,4 2-17-15,0 0-6 0,0 0-16 0,14-3-24 16,-1 3-18-16,5 0-17 0,5 0-14 0,10 0-17 16,4 2-17-16,4-5-13 0,17 3-13 0,5 1-11 15,4 1-18-15,23-5-4 0,-27 4-6 0,1-1-48 16,0-1-29-16,1 2 0 0,-1-3 0 0,-4 3 0 0,-3-2 0 16,-2 1 0-16,-15-1 0 0,-5-1 0 15,-2 2 0-15,-2-3 0 0,-11 2 0 0,0-1 0 16,-9 2 0-16,-2-2 0 0,-2 0 0 0,2-1 0 0,-5 3 0 15,-4 0 0-15,1-5 0 0,-1 5 0 0,-9-4 0 16,-1 1-158-16,-3 2-167 0,-10-3-52 0,-3 1-56 16,-3 2-48-16,0-4-70 0,-3 4-427 0,1 2-1059 15,2 1 468-15</inkml:trace>
  <inkml:trace contextRef="#ctx0" brushRef="#br0" timeOffset="22598.73">12594 9290 350 0,'-20'2'399'16,"4"0"23"-16,5-2 26 0,3 2 13 0,-1-2-5 15,2 0-25-15,7 0-27 0,-12 0-27 0,12 0-34 0,0 0-19 16,0 0-15-16,0 0-19 0,31-8-33 0,-3 5-21 16,8 3-22-16,15-3-17 0,5-3-25 15,4 4-14-15,4-2-20 0,31-1-10 0,-33 5-14 16,6-1-7-16,-3-1-9 0,0 2-16 0,2-1-8 0,-5-3-5 15,-4 4 3-15,-2-5 2 0,-16 6 3 0,-2-1 1 16,-5-2 2-16,-6 2 13 0,-8-1 12 0,-5 0 12 16,-1-1 13-16,-5 2 10 0,-1 0 7 0,1 0-127 15,-8 0-20-15,8-2 0 0,-8 2 0 0,5-1 0 16,-5 1 0-16,0 0 0 0,6 0 0 0,-6 0 0 16,0 0 0-16,4-4 0 0,-4 4 0 0,0 0 0 15,0 0 0-15,0 0 0 0,0 0 0 0,7 0 0 16,-7 0 0-16,0 0 0 0,0 0 0 0,6 5 0 15,-6-5-142-15,3 2-185 0,-3-2-66 0,0 0-84 0,5 2-116 16,-5-2-451-16,0 0-1130 0,0 0 501 16</inkml:trace>
  <inkml:trace contextRef="#ctx0" brushRef="#br0" timeOffset="32549.7">5984 11115 297 0,'-5'2'395'0,"5"-2"1"0,-10 3 12 0,5-3-3 16,-3 0 1-16,8 0-2 0,-9 1-9 0,4 0-10 16,5-1-11-16,-5 3-21 0,5-3-16 0,-5 1-24 15,5-1-20-15,0 0-23 0,0 0-19 0,0 0-29 16,0 0 2-16,0 0-4 0,0 0 0 0,21 6-32 16,-2-6 5-16,10 1-21 0,3-1-12 0,9-1-16 15,13-1-13-15,3 0-14 0,3 2-12 0,0-3-14 16,-1 0 2-16,-3 2-15 0,4-1-9 0,2-2-5 15,-6 4-46-15,-2-2-18 0,-15 1 0 0,3-1 0 16,-5 2 0-16,0 0 0 0,-2-1 0 0,-3 1 0 0,-4 1 0 16,-9-1 0-16,-1 0-26 0,-5 2-16 15,-3-2 0-15,-3-2-7 0,-2 2-9 0,-5 0-28 16,0 0-51-16,6-1-57 0,-6 1-63 0,0 0-57 16,0 0-58-16,-24 0-62 0,10 1-67 0,-4 1-446 0,-4-2-1025 15,4 1 454-15</inkml:trace>
  <inkml:trace contextRef="#ctx0" brushRef="#br0" timeOffset="32865.78">6025 11251 495 0,'-34'1'517'0,"4"-1"-8"16,10 2 0-16,2-2-7 0,5 0-20 0,3 1-25 15,2-2-46-15,8 1-20 0,-6-1-24 0,6 1-24 16,0 0-19-16,17-3-26 0,-1 1-30 0,14-1-29 15,8 0-27-15,14-2-14 0,8 2-32 0,3-2-12 16,29 1-19-16,-28-3-8 0,27 4-13 0,-26-4-9 16,26-3-15-16,-25 6-14 0,-1-3-17 0,27 1-13 15,-29 4-4-15,2-6-8 0,-6 1-5 0,-3 1-2 16,-1 2-2-16,-4-4 12 0,-15 1-13 0,-3 3 0 16,-2 0 13-16,-8 0 15 0,-4 0 19 0,-8 3 14 15,2-1 24-15,-4 2-108 0,0-1-1 0,-1-3 0 16,-6 4 0-16,-2 0 0 0,8-1 0 0,-8 1 0 0,0 0 0 15,9-1 0-15,-9 1 0 0,0 0 0 16,0 0 0-16,9 1-42 0,-9-1-388 0,10 1-116 16,3 1-147-16,0-2-387 0,2 0-1170 0,2 0 517 0</inkml:trace>
  <inkml:trace contextRef="#ctx0" brushRef="#br0" timeOffset="34082.8">12801 11062 99 0,'0'-11'412'0,"0"7"4"0,0-2 2 0,3 0-4 0,-3 0-6 15,0 2-20-15,1-2-15 0,2 4-24 0,-3 2-15 16,0 0-12-16,0 0-7 0,11 8-17 0,-2-2-21 16,-4 5-20-16,3 4-22 0,1-1-10 0,0 4-31 15,-2-2-18-15,6 7-14 0,5 0-17 0,-4-2-11 16,4 1-12-16,-4-7-14 0,9 3-11 0,-1-3-7 16,0 0-13-16,-2-8-7 0,8 2-2 0,-1-5-4 15,1-1-7-15,1-2-12 0,2-2 0 0,1-3-1 16,-1-3-9-16,-2-1-7 0,2-1 6 0,-2-3-6 15,-1-1 2-15,2-2 7 0,-2-3 0 0,0-2 0 16,1 1 5-16,-4 0 0 0,1 1 12 0,0 1-2 16,-2 2 2-16,-8 6 0 0,0 0-6 0,-3 6-1 15,-4-2-3-15,5 5-20 0,-5 0 11 0,5 1 1 0,-2 2-9 16,-2 0-1-16,4 7-21 0,-3-2 13 16,3 3 7-16,2 1-6 0,3-1-1 0,-2 0-7 15,0 1-5-15,1-3-6 0,9 3 0 0,-8-3 0 0,12-2 0 16,-4 4 0-16,1-3-1 0,0-5-23 0,-9 1 1 15,11 1 1-15,-4-5-1 0,-4 0-8 0,6-1 3 16,3-5 0-16,-5 1 6 0,0-4-18 0,0-1 20 16,0 0 6-16,2-3 4 0,-2-1-6 0,1-1 2 15,-2 1 5-15,-6 4-10 0,1 1 5 0,-2 1 5 16,0 4 4-16,-6 0 2 0,1 2 3 0,0 2-2 16,1 0 4-16,0 1 1 0,-2 2-1 0,3 2 8 15,-3 1-10-15,3 3-1 0,-1-1 0 0,1 2 2 16,0-3 2-16,-3-1 3 0,4 2-10 0,0-1 4 15,2 1 1-15,-3-4-1 0,6 1 4 0,-4 0 2 0,4-4-4 16,-3 2-1-16,3-3-7 0,0-1 6 0,6-3 3 16,-6 0-2-16,6-2 2 0,-1 0-1 15,1-2 1-15,1-4 4 0,-2 0-2 0,5-3 9 0,-3 5-12 16,-3-4 7-16,-1 0 9 0,2 3 9 0,-7 3 6 16,0-2 4-16,3 3 6 0,-8 3-2 15,0-1-3-15,3 2 7 0,-3 3-28 0,-3-1-17 0,2 2 0 16,-1 2 0-16,-1-2 0 0,2 2 0 0,-2 1 0 15,1-1 0-15,5 4 0 0,-5-3 0 0,2 0 0 16,3-2 0-16,2 2 0 0,0 1 0 0,1-3 0 16,0 2 0-16,-1-2 0 0,-1-2 0 0,1 1 0 15,-2-1 0-15,1-1 0 0,-5 0 0 0,3 0 0 16,-6-2 0-16,4 0 0 0,-2 0 0 0,-2-3 0 16,0 3 0-16,-2 0 0 0,1 1 0 0,-4-3 0 15,4 4 0-15,-5-2 0 0,-4 3 0 0,6-3 0 16,-2 3 0-16,-4 0 0 0,0 0 0 0,0 0-403 0,0 0-138 15,0 0-120-15,0 0-437 0,0 0-1189 16,0 0 526-16</inkml:trace>
  <inkml:trace contextRef="#ctx0" brushRef="#br0" timeOffset="36249.94">18085 11032 73 0,'2'-4'435'0,"-1"-1"14"15,1 1 4-15,-2 4 5 0,1-6-18 0,-1 6-29 16,4-2-23-16,-4 2-18 0,0 0-18 0,0 0-21 15,7 8-21-15,-3-2-19 0,5 1-9 0,1 4-18 16,-2-3-13-16,6 6-9 0,0-1-31 0,3-1-2 16,7 1-7-16,3-2-19 0,-2-2-14 0,5 0-12 15,0-3-9-15,2-2-7 0,4-3-13 0,0-1-7 16,1-1-12-16,3-3-6 0,-1-1-10 0,11-3-17 16,-13 0 5-16,-2-1-12 0,-2-4 3 0,-1 0-14 15,0-3 0-15,-3 0-55 0,3-1-3 0,-5 5 0 16,1-4 0-16,-6 3 0 0,-3 3 0 0,-1 2 0 15,-4 2 0-15,-2 2 0 0,2 0 0 0,-1 4 0 16,-1 3 0-16,0 1 0 0,2 0 0 0,1 3 0 16,0 4 0-16,-2 1 0 0,5 1 0 0,-4 2 0 15,8 2 0-15,-5-5 0 0,5 3 0 0,1-2 0 0,2-1 0 16,-1-2 0-16,3 0 0 0,-7-5 0 0,7 2 0 16,-5-5 0-16,7 2 0 0,0-4 0 0,-1-4 0 15,2 0 0-15,-3-1 0 0,1-1 0 0,0-4 0 16,-2 1 0-16,-1-3 0 0,-3-1 0 0,2-1 0 15,-6 3 0-15,0 0 0 0,-3 4 0 0,1 0 0 16,-5 1 0-16,-2 2 0 0,0 1 0 0,4 0 0 16,-5 4 0-16,2 1 0 0,-1 2 0 0,1 1 0 15,2 1 0-15,-3-1 0 0,2 4 0 0,3 0 0 16,0 3 0-16,2-4 0 0,0 2 0 0,0-3 0 16,3-1 0-16,-3 0 0 0,6-3 0 0,0 0 0 15,-1-2 0-15,0 0 0 0,7 1 0 0,-6-4 0 16,-1 1 0-16,-1-2 0 0,9-2 0 0,-10 0 0 0,3-1 0 15,5-3 0-15,-8 0 0 0,8 1 0 16,-2-3 0-16,3 2 0 0,-11 1 0 0,2 3 0 16,-3 0 0-16,1 1 0 0,-4 2 0 0,0 2 0 0,-3 0 0 15,3 4 0-15,-3 0 0 0,2-2 0 0,-3 3 0 16,3 0 0-16,-1 3 0 0,0-2 0 0,-1 2 0 16,2-1 0-16,-1-4 0 0,0 5 0 0,0-4 0 15,3 0 0-15,-1-1 0 0,3 1 0 0,1-1 0 16,2-3 0-16,-2 0 0 0,1 0 0 0,-4-3 0 15,3 0 0-15,-3 1 0 0,-2 1 0 0,1-4 0 16,0 2 0-16,-2-2 0 0,2 0 0 0,-1-2 0 16,-1 1 0-16,-2 2-102 0,4 2-358 0,-8-1-126 15,3-2-589-15,-1 2-1270 0,5 0 561 0</inkml:trace>
  <inkml:trace contextRef="#ctx0" brushRef="#br0" timeOffset="36816.37">21985 11178 166 0,'-8'-5'525'0,"2"1"12"0,1 2 0 16,-2-1 2-16,4 0 0 0,-3 2 2 0,3-3-10 15,0 2-29-15,3 2-28 0,-2-5-24 0,2 5-26 0,0-4-23 16,0 4-18-16,16-3-20 0,2 1-17 0,1 0-25 16,15 1-19-16,1 0-28 0,19-3-238 15,2 5-36-15,3 2 0 0,4-2 0 0,-1 1 0 0,30 3 0 16,-28-4 0-16,1-1 0 0,27-1 0 0,-26 1 0 15,-1-1 0-15,2-2 0 0,-2 0 0 0,-3 1 0 16,-2 2 0-16,-4-3 0 0,-6 1 0 0,-9 0 0 16,-5 0 0-16,-3 1 0 0,-4-3 0 0,-8 3 0 15,-1 0 0-15,-7 0 0 0,1 0 0 0,-4-2 0 16,-1 2 0-16,0 0 0 0,-4-3 0 0,-1 3 0 16,0-2 0-16,-4 3 0 0,1-3 0 0,-1 3 0 15,0 0 0-15,-9-4 0 0,3 3 0 0,-8 2-400 16,-5 0-238-16,-2 3-68 0,-7 1-369 0,-1 0-1164 15,-3-2 515-15</inkml:trace>
  <inkml:trace contextRef="#ctx0" brushRef="#br0" timeOffset="37116.87">22166 11317 3887 0,'-37'2'364'15,"8"0"-104"-15,7 0-16 0,1-1 8 0,10 0 13 16,-3 0-8-16,4 2-17 0,4-2-7 0,3 0-3 15,3-1 1-15,0 0-4 0,0 0 6 0,28 3-18 16,2-3-16-16,5-3-14 0,19 3-15 0,2-1-23 0,7 0-8 16,28-3-21-16,-26 3-23 0,33-5-95 15,-8 1 0-15,-25 0 0 0,32-4 0 0,-6 2 0 16,-25 1 0-16,24-5 0 0,-28 7 0 0,0-3 0 0,-5 1 0 16,-1 2 0-16,-16 1 0 0,-4-4 0 0,-2 2 0 15,-4-1 0-15,-11 1 0 0,-2 0 0 0,-5-2 0 16,-3 3 0-16,-4 1 0 0,1-5 0 0,-3 4 0 15,-1 0 0-15,-4-3 0 0,1 2 0 0,-1 2 0 16,-1-2 0-16,0 1 0 0,-1 0-21 0,-1 1-437 16,0 2-114-16,1-2-118 0,4 3-385 0,-6-3-1166 15,6 3 516-15</inkml:trace>
  <inkml:trace contextRef="#ctx0" brushRef="#br0" timeOffset="37282.5">23722 11222 30 0,'0'0'593'16,"-8"4"-6"-16,3-3-13 0,5-1-23 0,-6 1-45 16,6-1-39-16,0 0-50 0,-9 1-44 0,9-1-52 15,0 0-71-15,0 0-90 0,0 0-104 0,0 0-120 16,0 0-114-16,18 4-126 0,-12-3-127 0,-1 0-221 16,-5-1-705-16,11 0 311 0</inkml:trace>
  <inkml:trace contextRef="#ctx0" brushRef="#br0" timeOffset="39566.75">7150 12095 346 0,'0'0'484'0,"0"0"-16"0,0 0-15 15,0-5-17-15,0 5-22 0,0 0-20 0,0 0-26 16,0 0-18-16,13 0-30 0,-13 0-27 0,14-1-22 16,-6 1-23-16,3 0-24 0,2 0-25 0,-2 0-11 15,8 0-16-15,-1 0-25 0,-1-2-8 0,1 4-17 0,-2-2-14 16,1 1-9-16,-3-1-10 0,0 1-6 16,-1-1-22-16,-4 0-22 0,1 2-41 0,-4 2-52 0,0-3-59 15,0-1-92-15,-6 0-74 0,5 3-96 0,-1-1-126 16,-4-2-330-16,6 6-901 0,-6-6 398 15</inkml:trace>
  <inkml:trace contextRef="#ctx0" brushRef="#br0" timeOffset="40749.18">13095 12198 341 0,'3'-4'365'16,"1"1"-4"-16,2-2 2 0,-2-1 6 15,0 1 2-15,1 3-1 0,-1 1-12 0,-2-2-11 16,-2 3-17-16,9-1-16 0,-9 1-14 0,0 0-16 0,10 5-24 15,-5-2-19-15,1 6-19 0,0 0-17 0,2 0-23 16,-1 0-20-16,2 5-18 0,4-1-8 0,0-2-14 16,2-1-10-16,2 0-14 0,2-2-9 0,8 0-6 15,-2-3-3-15,5-2-19 0,3-2-2 0,1-1-6 16,2-5-4-16,0 3-7 0,0-4-4 0,2-3-4 16,-1 0-2-16,1-2-1 0,12-5-6 0,-15 4 1 15,2-3-2-15,9-5-1 0,0-4 0 0,-13 6-7 16,-1-1 11-16,4 4 5 0,-5-1 3 0,-1 3 5 15,2 2 0-15,-5 3 0 0,-5 4-1 0,-3 2 11 16,0 3 0-16,-1 2-3 0,0 1-19 0,0 4 15 16,-3 1 0-16,4 2-16 0,-5 1-1 0,9 3 2 15,3 2-8-15,-4 0-1 0,3 1 6 0,2 1-12 16,1-4 1-16,2-1 1 0,-2-2-2 0,2 0-2 0,1-1 1 16,0-3-7-16,-2-2 6 0,2-5-28 15,-1 2 27-15,1-6-7 0,1 2 6 0,1-2 10 16,-2-3-10-16,0-3 3 0,-2 1-12 0,2-5 11 0,1-2-5 15,-2 1 5-15,-2-3 2 0,3 1-10 0,-3-2-2 16,-1 1 2-16,-3 6-6 0,3-1 2 0,-6 6-1 16,-5 0 18-16,6 2-20 0,-8 3 6 0,1 1-5 15,-1 4-4-15,3-1 0 0,-3 3 21 0,-1-1-19 16,1 2 17-16,3 2-16 0,-2 4 4 0,4-2 2 16,0-3 2-16,7 3 1 0,-2 1 2 0,-2-5-7 15,2 1 1-15,4-3-1 0,0-1-5 0,-7-2 9 16,0-2-2-16,9 1-6 0,-6-3 19 0,4-1-11 15,0-3-5-15,-8 1 4 0,6-1-4 0,1-2 2 16,-1-3-1-16,1-2-3 0,-2 1 4 0,3 1-2 16,-1-4-2-16,0 4 8 0,0 3 1 0,-7 3-13 15,-2 0-14-15,1 4 26 0,2-2 14 0,-1 2 12 16,-2 0 2-16,-2 2 11 0,-3 0-13 0,7 3-16 16,-4 1-15-16,-3 0 0 0,1-2 0 0,-1 2 0 15,6 0 0-15,-4 2 0 0,5-1 0 0,-1-1 0 0,1 0 0 16,1-1 0-16,0 1 0 0,5 2 0 15,2-6 0-15,2 0 0 0,-2-1 0 0,-8 0 0 0,8-1 0 16,-7-2 0-16,2 0 0 0,-2 0-17 0,-3-1-192 16,3-1-74-16,-1-1-70 0,-11 4-78 15,5-3-96-15,-6 0-536 0,2 0-1149 0,-4 2 509 0</inkml:trace>
  <inkml:trace contextRef="#ctx0" brushRef="#br0" timeOffset="42016.16">16882 12046 127 0,'-6'-2'402'0,"-1"2"-11"0,7 0-17 0,0 0-15 15,-9 2-11-15,9-2-6 0,0 0-8 0,9 10-18 16,-4-5-16-16,4 3-18 0,1 1-18 0,11 0-15 16,-3 1-19-16,6 1-18 0,-1 0-18 0,5-4-13 15,0 2-14-15,3-7 1 0,2 1-13 0,-1-4-12 16,4 2-8-16,1-3-5 0,-1-1-11 0,2-5-10 15,-2 1-13-15,1-2-7 0,1 0-4 0,11-7-6 16,-15 4-4-16,3-3-4 0,12-1 5 0,-16 4 6 16,-1 2-3-16,1-3 1 0,-1 6 3 0,-1-3-3 15,-1 6 5-15,-9 2-5 0,2 0-5 0,4-2-15 0,-8 4 16 16,0 6-8-16,-2-2-3 0,1 4-6 16,2 0-3-16,-4 1-5 0,1 1-6 0,0 1-3 15,6 3-1-15,-1 1-7 0,1-3 2 0,3 1 7 16,-6-7-18-16,7 4 15 0,-1-1-27 0,3-4 0 15,0-1 7-15,-1-1-8 0,4-4-5 0,-4-3 7 16,3 1-2-16,0-4-4 0,-1 0 1 0,1 0-4 0,1-4 4 16,-4-1-2-16,3-1-3 0,-1-1-3 0,0-2 4 15,-1 0 2-15,-1 2 2 0,-1-1-2 0,-1-1 0 16,-11 6 2-16,7 3-5 0,-7 1 8 0,2 2-2 16,-5 1-10-16,2 2 0 0,-2 1 0 0,-1 1 0 15,1 3 0-15,1 4 0 0,-2-2 0 0,2 5 0 16,1-1 0-16,0 1 0 0,0 3 0 0,2-4 0 15,-1 0 0-15,0 1 0 0,3 0 0 0,-1-2 0 16,2 0 0-16,1-4 0 0,-2 3 0 0,5-3 0 16,0-3 0-16,-2 0 0 0,7-2 0 0,-6-1 0 15,6-1 0-15,-5-1 0 0,5-3 0 0,0-2 0 16,0 0 0-16,0-1 0 0,2-1 0 0,-2-1 0 16,0-1 0-16,2 4 0 0,-3 4 0 0,-6-2 0 15,-1 2 0-15,-1 3 0 0,-2-1 0 0,2 2 0 16,-6 4 0-16,2-1 0 0,2 3 0 0,-4-2 0 0,1 4 0 15,2-1 0-15,-2 0 0 0,4 3 0 0,-4-3 0 16,4 1 0-16,1-3 0 0,6 4 0 0,2 0 0 16,1-3 0-16,2-1 0 0,1-4 0 0,4 0 0 15,-1-2 0-15,7 0 0 0,-5-2 0 0,2-1 0 16,-2-2 0-16,16-1 0 0,-19 0 0 0,3-2 0 16,0-1 0-16,2-2 0 0,-3-1 0 0,-1 0 0 15,-2-4 0-15,-1 0 0 0,0 3 0 0,-6 0 0 16,1 1 0-16,-7 5 0 0,-3 0 0 0,-5 1 0 15,0 1 0-15,3 2 0 0,-5-1 0 0,-1 1 0 16,-2 2 0-16,3-1 0 0,-1 2 0 0,-3 1 0 16,1-1 0-16,2 0 0 0,0 1 0 0,-2 1 0 15,3-1 0-15,-4 0 0 0,7 0-336 0,-6 0-115 16,2 0-104-16,-3-2-587 0,1 1-1237 0,1-2 548 16</inkml:trace>
  <inkml:trace contextRef="#ctx0" brushRef="#br0" timeOffset="46816.82">24391 10030 130 0,'-2'-4'374'0,"-1"1"-1"16,-1-1 8-16,2 0-7 0,-1-1-5 0,0 0-4 15,0-1-9-15,2 0-15 0,0-2-20 0,1 1-23 16,0-2-24-16,1 2-25 0,3-2-18 0,2 0-22 16,0 2-15-16,5-3-16 0,3 2-10 0,2-2-16 15,2 4-10-15,9-5-14 0,-8 6-11 0,3 4-11 0,-2-2-10 16,1 2-10-16,8 4-6 0,-10 2-9 0,-1-1-7 15,0 6-8-15,-1 0 4 0,-6 5-3 16,0 1-4-16,0 10-3 0,-5 3-4 0,-6 0 2 0,-1 0 0 16,-3 5-3-16,-6 1-3 0,-3 12 2 0,-3-3-1 15,0 3-2-15,0-2 0 0,4-11-7 0,6 1-5 16,-6 0 3-16,1 12-4 0,4-15-2 0,3 2-3 16,2 0-1-16,-2 1-6 0,7-3-1 0,0 0 1 15,7 0-1-15,4-1-6 0,2-3-1 0,6 0-8 16,2-3-12-16,3-1-5 0,5-3-10 0,0-1-11 15,14 2-5-15,-12-8-3 0,16 2-2 0,-14-9 0 16,-3-3 3-16,3-1 8 0,-1-2 2 0,-3-2 3 16,-4-1 7-16,-7-1 3 0,-3-1 15 0,0 0 22 15,-6 0 15-15,-5 1 21 0,-3-1 8 0,0 1 15 16,-4-1 13-16,0 4-3 0,-13-6 6 0,3 7 3 16,-7-1 14-16,-4 6-6 0,-7 0 9 0,-1 5-2 15,1 0 1-15,0 5-9 0,-1 0-6 0,2 5-3 16,5 3-10-16,-1-1-66 0,2 6-15 0,4 0 0 0,2 1 0 15,3 2 0-15,1-2 0 0,3 3 0 16,3 2 0-16,2-3 0 0,4 3 0 0,1 0 0 0,2-3 0 16,0 1 0-16,4-1 0 0,0 1 0 0,0-2 0 15,1 1 0-15,2-3 0 0,-2 1 0 0,0-3 0 16,1 0 0-16,1 2-48 0,-4 0-38 0,3-4 6 16,-6-5 0-16,1 7-2 0,-1 1 7 0,-4-5 9 15,0-2 5-15,0-2 4 0,-5 6 10 0,1-6 6 16,0-1 20-16,-4 1 10 0,1 2 26 0,-1-3 24 15,-2 5 20-15,-4-2 19 0,5-5 11 0,-4 1-3 16,1-2 20-16,1 3 8 0,-3-3-7 0,1-1-45 16,-2 1-62-16,0-4 0 0,-3 6 0 0,1-5 0 15,-2-1 0-15,-5 1 0 0,2-3 0 0,-1 1 0 16,5-3 0-16,2-2 0 0,-5 0 0 0,5-1 0 16,-2-6 0-16,1 0 0 0,4 0 0 0,-2-5-52 15,2-1-322-15,0-5-80 0,-1-2-93 0,7-2-101 0,4-1-372 16,3-1-1104-16,3-8 489 0</inkml:trace>
  <inkml:trace contextRef="#ctx0" brushRef="#br0" timeOffset="46966.34">25130 11944 5586 0,'5'-1'403'0,"-5"1"-184"0,0 0-76 0,0 0-46 0,0 0-31 16,-14-7-29-16,14 7-48 0,-10-3-57 0,6 0-61 0,4 3-102 15,-5-4-120-15,5 4-146 0,-3-4-381 0,3 4-950 16,-1-6 420-16</inkml:trace>
  <inkml:trace contextRef="#ctx0" brushRef="#br0" timeOffset="52101.1">4522 13122 289 0,'-15'-8'431'0,"1"-1"3"16,5 2 5-16,0 3-13 0,1 2-8 0,5-1-16 15,-3 0-26-15,4 1-30 0,-3 1-27 0,5 1-18 16,0 0-8-16,0 0-10 0,0 0-14 0,6 11-13 16,3-3-18-16,-2 1-4 0,4 6-36 0,1-2-4 15,3 2-17-15,0-1-16 0,3 4-14 0,-1-4-14 16,4 3-3-16,4 1-25 0,-1-2-7 0,3-4-4 15,1-2-10-15,4-4-7 0,4-1-8 0,1-3-10 16,0-5 1-16,0-1-8 0,15-6-3 0,-2-4 0 16,0 2-13-16,0-4-2 0,-2 0-3 0,2-2-6 15,-1-2 0-15,-2 1-2 0,-2-2-3 0,2-1-1 16,-11 8 2-16,-3-3 10 0,0 3 2 0,1 2 0 16,0 2 12-16,-2 0-13 0,0 5 9 0,0-2 8 15,-4 3-46-15,-1 4-3 0,-4 1 0 0,-3 3 0 16,1-1 0-16,6 7 0 0,-2 1 0 0,-2 1 0 15,-1 2 0-15,4-1 0 0,-10-1 0 0,10 1 0 16,-5 2 0-16,5-2 0 0,-1-4 0 0,4 1 0 16,-3-5 0-16,4 0 0 0,-1-4 0 0,0 1 0 0,0-4 0 15,-2-3 0-15,2-1 0 0,-1-4 0 0,3-1 0 16,-2-3 0-16,2 2 0 0,-3-8 0 0,3 1 0 16,1 0 0-16,-3-1 0 0,-1 3 0 15,4 1 0-15,-5-2 0 0,1 7 0 0,-3 1 0 0,-9 3 0 16,2 0 0-16,-2 6 0 0,-2-1 0 0,1 2 0 15,-3 4 0-15,1 0 0 0,2 4 0 0,-3 1 0 16,-2 0 0-16,4 3 0 0,-1 0 0 0,0 0 0 16,-2 0 0-16,1 0 0 0,-1-3 0 0,5 0 0 15,0 1 0-15,0-3 0 0,3-1 0 0,1-2 0 16,2-3 0-16,-2 1 0 0,10-5 0 0,-2 0-6 16,2-2-21-16,-3 1 2 0,-7-3 1 0,8-3 10 15,-2-2-6-15,1-4 2 0,3 1 0 0,-5-2 7 16,3 2-2-16,-3-3 3 0,2 3-1 0,-2 2 2 15,2 3 10-15,-8 2 10 0,-1 0-1 0,0 4 4 16,-4 2-3-16,4 1-4 0,-7 1 7 0,4 4-6 16,4 0 6-16,-8 4-3 0,0-1-7 0,2 4 10 15,-1 1-12-15,3 2 8 0,-5-1-3 0,2 2 0 16,-1-1-4-16,2-1 9 0,0-3-3 0,2-1-12 0,-5-1 0 16,6 0 0-16,-1-2 1 0,-3-2 2 15,6-2-10-15,-1 0 7 0,1-4-4 0,1 0 5 16,8-4-3-16,-6 1 4 0,-1 0 0 0,6-3 0 0,-7 3-4 15,9-8-3-15,-1 4 6 0,-2 1-7 0,-3 1 5 16,1-1 0-16,-4 2-3 0,2 4 4 0,-8 1-6 16,6-1 12-16,-9 3-1 0,3-1-9 15,-3 2 1-15,0-1 3 0,2 6 2 0,-3-3 4 0,-4 0 0 16,1 3 7-16,3-1-4 0,-4-1 0 0,0-2-6 16,3 2 14-16,-3 0-11 0,4 1-1 0,-4-3 5 15,4 4-14-15,0-2-12 0,1-3-6 0,-1-1-31 16,0-1-25-16,5 2-30 0,-5-2-36 0,4-2-45 15,0-1-53-15,3-5-55 0,-4 3-60 0,-2-2-55 16,0 0-72-16,2 1-72 0,-2-1-291 0,2 1-922 16,0 1 408-16</inkml:trace>
  <inkml:trace contextRef="#ctx0" brushRef="#br0" timeOffset="52232.51">8520 12989 198 0,'5'0'388'0,"1"1"7"0,0 2 12 0,-3-1 35 0,0-1 26 0,-3-1 12 16,4 4-17-16,-4-4-30 0,-3 5-32 0,3-5-45 15,3 3-40-15,-3-3-61 0,0 0-94 0,0 0-146 0,0 0-171 16,0 0-216-16,0 0-403 0,-19-7-841 16,19 7 372-16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13:24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3118 8863 228 0,'0'0'273'0,"0"0"-11"0,0 0-22 0,0 0-13 16,-5-7-16-16,5 7-21 0,0 0-13 0,0 0-9 16,0 0 1-16,0 0 4 0,0 0 1 0,0 0 3 15,0 0-5-15,0 0 3 0,0 0 0 0,0 0 1 16,0 0-2-16,7 9 1 0,-5-5 0 0,-2-4-1 15,-2 6-10-15,2-1-8 0,-1 3-7 0,2-3-11 16,-1 1-6-16,2 2-6 0,-2-1-14 0,0 3-2 16,1-3-6-16,0 2-6 0,2-2-7 0,-3 3-4 15,2-2-3-15,0-3-7 0,-2 2-3 0,1-2 0 16,1-1-3-16,0 0 1 0,-1 0-1 0,-1-4 1 16,3 5 2-16,-3-5 4 0,1 2-2 0,-1-2 0 0,0 0-6 15,0 0-3-15,0 0 1 0,0 0-11 0,11-11-2 16,-2 3-5-16,-2 1-1 0,0-4-8 0,9-2-2 15,3-5 0-15,1 1-9 0,2-1-5 16,-4 1 7-16,4 0-7 0,-6 6-2 0,2-3-6 0,-1 2 3 16,-3 0-5-16,-1 0-6 0,-2 6 8 0,-2-2-9 15,0 2-1-15,-4 2 4 0,0 1-17 0,-1 0-19 16,1 1-23-16,-4-1-39 0,2 0-57 0,-3 3-63 16,4-2-71-16,-4 2-74 0,0 0-70 0,10-2-98 15,-10 2-333-15,5-2-924 0,-1 1 409 0</inkml:trace>
  <inkml:trace contextRef="#ctx0" brushRef="#br0" timeOffset="1549.04">6130 8720 447 0,'0'0'462'0,"1"-5"-11"0,-1 5-15 16,0 0-22-16,0-3-24 0,0 3-19 0,0 0-13 15,0 0-19-15,9 10-15 0,-6-6-28 0,2 3-20 16,1 1-18-16,-1 0-15 0,1 2-18 0,-2-2-17 0,1 3-23 15,0-3-21-15,-2 3-12 0,1-2-13 0,0-1-19 16,-3-3-3-16,2 3-8 0,2-3-6 16,-5-1-7-16,4 2 4 0,-4-4-8 0,0-2 5 0,5 2-5 15,-5-2 4-15,0 0 1 0,14-7-8 0,-7-1-13 16,5-6-7-16,2-8 0 0,4 0-10 0,-1-1-5 16,1-3-9-16,-2 3 2 0,1 3-13 0,3 2-6 15,-6 5-19-15,2-2-9 0,-3 3-34 0,1 3-32 16,-3 1-34-16,-2 1-58 0,0 3-59 0,5-2-62 15,-6 3-63-15,-3 3-70 0,0 0-88 0,-5 0-455 16,0 0-1034-16,0 0 457 0</inkml:trace>
  <inkml:trace contextRef="#ctx0" brushRef="#br0" timeOffset="26281.92">466 11113 152 0,'0'0'390'0,"0"0"4"16,1-26 0-16,-1 26-21 0,0 0-17 0,0 0-19 15,0 0-33-15,0 0-11 0,3-15-15 0,-3 15-16 16,0 0-6-16,0 0 1 0,0 0 6 0,0 0-8 16,0 0-5-16,0 0-13 0,0 0-14 0,0 0-20 15,0 0-13-15,0 0-23 0,24 46-16 0,-24-46-12 16,4 21-17-16,0-9-14 0,-4-12-12 0,7 22-8 15,-4-12-10-15,-3-10-7 0,13 18-3 0,-13-18-11 16,13 15-8-16,-13-15-3 0,19 9 5 0,-19-9-10 16,0 0 2-16,33-3-10 0,-33 3-1 0,32-12-6 15,-17 2-4-15,1 2-5 0,1-5 5 0,-1-2-5 16,0 2-3-16,5-5 3 0,-5 5-5 0,-3 0-9 16,1 3 4-16,-3 3-1 0,1 1-1 0,-3 2 1 15,2 2-6-15,1 0 1 0,0 3-3 0,-2 2 2 16,3 2 3-16,-3 1-4 0,4 1 0 0,-1 3 0 15,-3-1 1-15,1 2 1 0,1-2 3 0,-3-1-2 16,5 4-6-16,-2-5 8 0,-1 1-6 0,-2-1 4 16,9-1-5-16,-7-2 0 0,2-3 2 0,1-1 8 15,-1-1-7-15,1-2 7 0,4-2-6 0,-5 3-1 16,3-8 2-16,0 3 2 0,-1-2-2 0,0-1-1 16,-1-2 6-16,3-2-6 0,-3-1 3 0,1 2-6 15,-1 2-2-15,-2-1 6 0,-2 5-5 0,-1-2 0 16,0 3 3-16,0 1-5 0,-1 1-3 0,-3 2 7 15,0 2-2-15,-5 0-1 0,14 4 3 0,-6 1-2 16,1 0 0-16,-2-1 3 0,1 6-5 0,-4-5 7 16,3 5-9-16,1-3 0 0,2 1 4 0,-1-1-2 15,0 0 5-15,0-2-3 0,1 0-7 0,2-2 0 16,-1-1-1-16,-2-1 3 0,3-1 3 0,-1-2 1 16,2-2 1-16,0-1 3 0,-3-1-2 0,2-1 2 15,3-1 2-15,-6-1 1 0,0 0-4 0,1-1 0 16,-1-1 3-16,-1 4-5 0,1-3-1 0,-2 6 2 15,-2-2-9-15,2 2 4 0,-3 2-2 0,1 0 9 16,-5 2 0-16,11 2-6 0,-4 2 6 0,-1 0-6 16,1 0 5-16,1 0 2 0,1 5-3 0,0-3 7 15,-1 3-8-15,6-2 0 0,-5-3-1 0,1 3 6 16,4-4-2-16,-1-1 3 0,1 0 1 0,-1-4 0 16,0 1-1-16,-1-1 2 0,0-2-21 0,-2 2-31 15,-1-4-48-15,-1 0-71 0,-1-4-98 0,-3 3-119 16,1-4-139-16,-3 3-425 0,-2 2-1023 0,0 6 452 15</inkml:trace>
  <inkml:trace contextRef="#ctx0" brushRef="#br0" timeOffset="31599.58">6502 5999 76 0,'-4'-1'343'0,"4"1"1"0,-6-3-33 0,3 1-17 16,3 2-16-16,-5-2-24 0,5 2-20 0,-5-3-26 15,5 3-16-15,0 0-16 0,0 0-11 0,0 0 3 16,0 0-1-16,0 0-21 0,0 0 4 0,0 0-4 15,22 1-10-15,-16-1-13 0,8 0-6 0,-1-1-15 16,7 0-15-16,8-1 2 0,1-1-6 0,-4 1-8 16,3-1-6-16,2-3-7 0,-1 1-11 0,-7 2-4 15,-1 0-9-15,-1-1-18 0,-4-1-13 0,-2 3-21 16,-1-2-18-16,-5 4-12 0,-2-1-12 0,-2-1-21 16,-4 2-18-16,3-3-18 0,-3 3-22 0,0 0-21 15,0 0-15-15,-32 5-9 0,12-3 3 0,-9 5 4 16,1 1 1-16,-3-1 16 0,3 0 14 0,-5 4 17 15,4-2 20-15,0-1 18 0,1 0 33 0,8-1 21 16,5-1 30-16,-6-1 28 0,7 1 31 0,0-1 23 16,6-3 18-16,3 2 8 0,0-1 6 0,0-1 1 15,0 0 1-15,1 1 1 0,4-3 3 0,-5 2 7 16,5-2 14-16,0 0 1 0,0 0-6 0,0 0-4 16,16 0-6-16,-4-4-14 0,-3 3-10 0,5 0-7 0,8-2-4 15,-3 0-8-15,1-1-13 0,2 1-8 0,6-3-4 16,-1 2-3-16,0-2-10 0,-7 5-5 15,-2-1-1-15,0-2-8 0,-5 2 0 0,1-1-2 16,-2 1-2-16,-6 0 0 0,3 1-3 0,-2 0-5 0,-1 0-3 16,-6 1-13-16,9-1-37 0,-9 1-45 0,10 1-54 15,-10-1-52-15,10 1-77 0,0-2-91 16,2 1-329-16,-1-1-740 0,3 1 327 0</inkml:trace>
  <inkml:trace contextRef="#ctx0" brushRef="#br0" timeOffset="34883.08">20040 11150 46 0,'5'4'75'0,"0"-1"-7"0,4 1-7 0,4 0-13 0,0 0-20 15,6 1-34-15,0 0-48 0,4-3-58 0,5 3 26 16</inkml:trace>
  <inkml:trace contextRef="#ctx0" brushRef="#br0" timeOffset="37149.36">20441 9699 104 0,'0'0'288'0,"0"0"-19"16,0 0-22-16,0 0-22 0,0 0-18 0,0 0-15 15,0 0-15-15,0 0-18 0,10 5-15 0,-3-2-17 16,-1 1-8-16,2-2-12 0,-2 3-14 0,2 0-7 15,0 1-9-15,0 0-8 0,1-2-4 0,-1-1-10 16,2 2-5-16,-1 1-5 0,2-4-4 0,1 1 0 16,-3 0-7-16,4 1-6 0,2-4-2 0,2 1-2 15,-3-1-3-15,3-4-6 0,2 2-6 0,0-3-3 16,-1 1-6-16,2-1-1 0,-2-1-1 0,1-2 0 16,0 2-2-16,-2-2-5 0,2 3 0 0,-3-2 0 15,-2 2 2-15,-4 0 3 0,3 3-1 0,-3-2 0 16,0 1-1-16,2-1 5 0,-3 3 1 0,1 1-3 15,0-1 9-15,0 1-1 0,-1 1-2 0,3 0 0 16,-3 2 0-16,-2-1 0 0,2 2-2 0,4-1 2 16,-3-1-2-16,3 2 2 0,-3 0-6 0,3-1 6 0,1 1-2 15,-1-1 1-15,1 1 0 0,-2-2-2 16,7-1 2-16,-1 0 0 0,-1 0 2 0,0 0-5 16,2-1 3-16,-6-1 0 0,6 0 0 0,-1 0-1 0,-5 0 2 15,-3-2 8-15,3 0-2 0,-3 1 2 16,3 0 2-16,-2 1 0 0,-2-1 1 0,2 1 5 15,-4 1 6-15,0 0 1 0,-2-1 5 0,-5 1-1 0,9 1-1 16,-3 2 1-16,-2-2 0 0,2 1-1 0,-4 0 9 16,0 2-18-16,3 0-3 0,-3-2 5 0,1 2-5 15,1 2 1-15,1-5 6 0,0 3 1 16,1-1-4-16,1 1-5 0,3-1-3 0,-1 0 0 0,3-2-5 16,-1-1-19-16,2 0-20 0,1-3-34 0,4 2-34 15,-5-2-39-15,6 0-47 0,0-1-33 0,-2-1-50 16,-1 0-182-16,1 0-486 0,2 1 216 0</inkml:trace>
  <inkml:trace contextRef="#ctx0" brushRef="#br0" timeOffset="37265.98">21800 9748 165 0,'4'3'292'0,"1"0"-8"0,-3-2-2 16,-2-1-5-16,0 0-14 0,5 3-15 0,-5-3-17 16,7 1-26-16,-7-1-32 0,5 1-60 0,-5-1-88 15,0 0-154-15,11-2-277 0,-5-2-438 0,2 1 194 16</inkml:trace>
  <inkml:trace contextRef="#ctx0" brushRef="#br0" timeOffset="51816.37">3349 12123 57 0,'-5'6'230'0,"5"-6"-22"0,0 0-20 0,0 0-21 16,0 0-15-16,0 0-14 0,0 0-14 16,0 0-17-16,0 0-7 0,0 0-10 0,0 0-9 15,0 0-5-15,0 0-10 0,0 0 2 0,9 0 3 16,-9 0 5-16,0 0-5 0,1 6 4 0,-1-6-3 0,0 0-9 16,0 0-4-16,-2 4-3 0,2-4-10 0,0 0-3 15,-3 4-4-15,3-4-3 0,-3 2-3 0,3-2-4 16,0 0-7-16,0 0-1 0,-6 3-11 15,6-3-6-15,0 0-11 0,-5 2-13 0,5-2-23 0,0 0-44 16,0 0-60-16,-8-6-37 0,6 2-181 0,-2 1-396 16,-1 1 175-16</inkml:trace>
  <inkml:trace contextRef="#ctx0" brushRef="#br0" timeOffset="52915.64">7890 7203 238 0,'5'-1'266'0,"-5"1"-24"15,0 0-11-15,0 0-5 0,0 0-16 0,6 7-13 0,-6-1-17 16,2-1-7-16,0-1-16 0,1 3-11 0,-1-1-9 16,0-1-9-16,0 2-3 0,1-1-2 0,-1 1-12 15,2-1-8-15,0 1-7 0,-3-2-4 16,4 1-4-16,-1-1-1 0,-3 0 6 0,3-3 5 0,0 2 8 15,0-3 14-15,-4-1 15 0,0 0 6 0,13-3-3 16,-6 0-9-16,1-4 2 0,2-2-14 0,4-3-3 16,2-1-12-16,4-5-10 0,-7 2-6 0,7-4-5 15,-2-4-8-15,-1 1-6 0,1 3-5 0,1 0-10 16,-6 6-5-16,0 0-7 0,-6 4-6 0,2 1-2 16,-2-1-2-16,-4 4-5 0,4 2 2 0,-6-2-8 15,4 4-16-15,-1-2-26 0,0 2-28 0,-4 2-36 16,0 0-52-16,0 0-39 0,0 0-53 0,0 0-74 15,5 7-67-15,-5-7-322 0,0 7-753 0,0-7 333 16</inkml:trace>
  <inkml:trace contextRef="#ctx0" brushRef="#br0" timeOffset="53999.83">7669 16738 172 0,'0'0'362'16,"0"0"-25"-16,8 1-14 0,-8-1-20 0,2 2-8 16,1 1-15-16,2 0-11 0,-3 2-9 0,2 0-8 15,0 0-15-15,-2 2-13 0,2-3-10 0,2 5-6 16,-4-4-8-16,3 6-12 0,0-4-10 0,-2 0-17 15,1 1-4-15,-2 1-8 0,2-3-7 0,1 0-12 16,-4-2-3-16,2 0-8 0,2 1-4 0,-4-1-4 16,0-2-1-16,2 2-1 0,-3-4 2 0,5 2 1 15,-5-2-11-15,8-1-12 0,-3-4 14 0,4-1-11 16,-3-1-15-16,5-3-3 0,0-1-15 0,4-5 2 16,5-7-6-16,-1 1-6 0,1-4-4 15,4 2-12-15,1-4 3 0,-1 2-9 0,0 1 2 0,2-2-3 16,-2 6-1-16,-2 1-7 0,0 0 5 0,-7 8-6 15,0-1-3-15,-1 2 0 0,-1 1-2 0,-4 5-3 16,-5 1 0-16,1-2 3 0,0 3-3 0,-2 0 5 16,3 2-6-16,-6 1-1 0,1-6 0 0,-1 6-2 15,0 0-16-15,0 0-22 0,0 0-35 0,0 0-50 16,0 0-54-16,0 0-50 0,-1-4-79 0,1 4-71 16,0 0-96-16,0 0-424 0,0-4-966 0,0 4 427 15</inkml:trace>
  <inkml:trace contextRef="#ctx0" brushRef="#br0" timeOffset="57915.84">5029 10766 35 0,'-4'1'319'0,"-2"0"-9"15,6-1-20-15,-6 1-14 0,6-1-18 0,-4 3-22 16,4-3-18-16,0 0-23 0,0 0-13 0,0 0-24 16,0 0-6-16,0 0-12 0,0 0-6 0,0 0-12 0,0 0-10 15,0 0-11-15,22-5-11 0,-14 6-11 16,2-1-3-16,-2 0-13 0,4 0-2 0,0-1-11 0,-1 0-8 16,5-1-14-16,0 0-22 0,2-1-28 0,0 3-23 15,0-4-37-15,-4 3-30 0,-4 0-32 0,3-3-41 16,0 3-38-16,-3 0-50 0,-3 1-169 0,-4-1-477 15,-3 1 211-15</inkml:trace>
  <inkml:trace contextRef="#ctx0" brushRef="#br0" timeOffset="58115.75">5058 10851 166 0,'-8'4'342'0,"2"-1"-15"0,1-1-8 15,-2-2-12-15,4 3-21 0,3-3-8 0,-7 1-26 16,7-1-1-16,0 0-15 0,0 0-16 0,0 0-20 15,0 0-17-15,20-1-17 0,-8 2-19 0,-2-2-13 0,6 0-15 16,-2 0-12-16,4 0-12 0,1-3-10 16,0 1-28-16,0-1-13 0,-1 0-24 0,4-1-24 0,-2 1-19 15,-2-4-17-15,2 5-17 0,-3-3-26 0,-4 4-21 16,-2-5-32-16,2 4-42 0,-4 0-39 16,0 1-39-16,-3-1-56 0,-2 3-177 0,0-3-529 15,-1-3 234-15</inkml:trace>
  <inkml:trace contextRef="#ctx0" brushRef="#br0" timeOffset="58266.02">5569 10738 6166 0,'5'3'384'0,"-5"0"-241"0,0 1-76 16,0-4-23-16,-8 9-12 0,5-2-23 0,-2-2-32 16,2 0-25-16,-2 0-40 0,1-1-88 0,1-1-118 15,3-3-170-15,-3 1-495 0,3-1-1039 0,0 0 460 16</inkml:trace>
  <inkml:trace contextRef="#ctx0" brushRef="#br0" timeOffset="59733.73">4918 15416 176 0,'0'0'299'0,"-13"-1"-2"15,6 1 5-15,7 0-5 0,-12-2-10 0,5 4 1 16,1-2 7-16,6 0 7 0,-8-2-13 16,8 2-1-16,-9 0-7 0,9 0-10 0,-9 0-13 0,9 0-11 15,0 0-17-15,0 0-17 0,-5-1 10 0,5 1-19 16,0 0-31-16,0 0-2 0,0 0-20 0,0 0-11 15,0 0-14-15,25 1-9 0,-7-4-22 0,-1 1-3 16,5-2-8-16,8 0-19 0,0-2-14 0,-1 3-28 16,0-4-24-16,-2 2-28 0,-6 1-34 0,-2 2-28 15,1-2-32-15,-2 1-36 0,-4 2-48 0,-2-2-27 16,-3 3-26-16,-4-1-37 0,-5 1-50 0,6-2-36 16,-6 2-308-16,0 0-747 0,0 0 331 0</inkml:trace>
  <inkml:trace contextRef="#ctx0" brushRef="#br0" timeOffset="60001.18">4855 15522 2444 0,'-8'2'230'0,"0"1"-61"0,2-2-39 0,1 0 18 16,5-1 20-16,-12 1-1 0,9-1-2 0,3 0-22 16,0 0-27-16,0 0-6 0,0 0-17 0,-6-2-6 15,6 2-6-15,0 0-10 0,12-5-4 0,-3 5-3 16,-2-1-3-16,4-1-3 0,3-1-31 0,-3 2 15 15,7-2-3-15,0 2-7 0,1-1-1 0,3 1-2 16,-3-2-1-16,3-1-3 0,-1 1-2 16,-1 1-10-16,0-1-6 0,1 1-7 0,-5 0-12 0,-2-1-11 15,-1 0-5-15,-3 1-7 0,3 0-7 0,-4-1-4 16,-2 3-16-16,0-1-16 0,-2 0-15 0,-1-1-29 16,-4 2-35-16,5-3-51 0,-5 3-67 0,4-4-74 15,-4 4-208-15,0-4-602 0,0 4 266 0</inkml:trace>
  <inkml:trace contextRef="#ctx0" brushRef="#br0" timeOffset="60155.31">5335 15481 95 0,'0'0'460'16,"0"0"-24"-16,0 0 8 0,0 0-36 0,0 0-35 16,0 0-38-16,0 0-54 0,0 0-70 0,-1 5-106 15,1-5-116-15,0 0-140 0,0 0-347 0,0 0-539 16,0 0 238-16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14:11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 9296 87 0,'-8'-6'382'0,"3"6"13"0,5 0 0 0,-7-3-2 16,3 2-9-16,4 1-16 0,-4-3-4 0,4 3-12 15,-4-2-16-15,4 2-15 0,0 0-14 0,0 0-16 16,0 0-18-16,0 0-8 0,0 0-8 0,0 0-13 15,0 9-10-15,0 0-19 0,3 0-19 0,-3 5-16 16,1 2-22-16,-1 2-9 0,3-2-13 0,-3 2-15 16,2-2-6-16,-1 0-16 0,-1 0-14 0,3-1-11 15,0-3-8-15,0-4-7 0,2 3-1 0,0-3-4 16,2 0-1-16,-2-4 4 0,3-1-12 0,-1-3 0 16,5-5-4-16,-1-3-8 0,6-3-2 0,7-9 2 15,-2-3-2-15,1 0-8 0,1-2-3 0,2-3 4 16,4-10-8-16,6 0 0 0,-4 1 1 0,1 3-1 15,-7 8-7-15,2 2-6 0,-1 3 3 0,-3-4 2 16,-2 8-5-16,1 1-1 0,-9 4-9 0,0 1 6 16,-4 4-2-16,1-1-10 0,-3 2-10 0,-2 3-8 15,0 0-18-15,-2-3-29 0,1 4-34 0,0 2-53 16,-5 0-56-16,5-1-62 0,-5 1-90 0,0 0-106 16,0 0-540-16,9 6-1101 0,-9-6 487 0</inkml:trace>
  <inkml:trace contextRef="#ctx0" brushRef="#br0" timeOffset="18183.24">5030 10824 21 0,'-7'-2'260'0,"7"2"-12"16,-7 0-9-16,7 0-13 0,-7-2-13 0,7 2-13 15,-7-1-10-15,7 1-7 0,0 0-4 0,-8 0-14 0,8 0-5 16,0 0-3-16,-5-1-5 0,5 1-9 0,0 0 1 16,-4-4-8-16,4 4 7 0,0 0-1 0,0 0-11 15,0 0 4-15,0 0-2 0,0 0-4 0,0 0 1 16,0 0-6-16,0 0 1 0,0 0-7 0,0 0-5 16,0 0-4-16,0 0-3 0,0 0-3 0,0 0-4 15,0 0-8-15,0 0-1 0,0 0-4 0,0 0-2 16,0 0-6-16,0 0-5 0,24 3-6 0,-12-5-7 15,3-1 3-15,4 0-8 0,8-1-7 0,3 3-6 16,0 1-3-16,2-1-4 0,-1 0-3 0,-1 0-3 16,1 0-3-16,0 0-2 0,-1 1-6 0,-3 1-1 15,1-4-1-15,-7 2 2 0,-2 2-5 0,-1-1-2 16,-5 2 3-16,-2-5-8 0,2 4 3 0,-5-1-6 16,-2-1 0-16,2 2-1 0,-5 1 4 0,-3-2-12 0,8 0-5 15,-8 0-9-15,0 0-14 0,5-3-13 0,-5 3-34 16,0 0-32-16,0 0-40 0,0 0-35 15,0 0-41-15,-14-4-44 0,14 4-50 0,-12 0-58 16,5 1-312-16,-3 3-750 0,-1-2 331 0</inkml:trace>
  <inkml:trace contextRef="#ctx0" brushRef="#br0" timeOffset="18484.56">5121 10911 89 0,'-11'1'328'16,"1"-1"-6"-16,2 2-5 0,1-2 1 0,0 0-6 15,7 0 1-15,-10 1-9 0,5-1-18 0,5 0-20 16,0 0-24-16,-10-1-22 0,10 1-15 0,0 0-13 16,-5 1-18-16,5-1-15 0,0 0-12 0,0 0-15 15,0 0-12-15,0 0-11 0,20-5-8 0,-11 3-9 16,4-1-14-16,5 2-5 0,-2-4-6 0,6 3-5 16,-2-1-8-16,1 0-5 0,10-2-11 0,-3 4-2 15,-5-2-1-15,-3 1-1 0,1 1-9 0,0 0 3 16,-2-1-4-16,-2 1-6 0,-3 0-1 0,-5 1-4 15,0 0 0-15,1-2 1 0,-6 2-2 0,-4 0 3 16,9 2 0-16,-9-2-1 0,8 0-4 0,-8 0 1 16,0 0-1-16,9 1-1 0,-9-1-7 0,0 0-15 0,3 3-43 15,-3-3-33-15,0 0-55 0,0 0-52 0,3 1-64 16,0 1-81-16,-3-2-397 0,6 1-799 16,1-1 354-16</inkml:trace>
  <inkml:trace contextRef="#ctx0" brushRef="#br0" timeOffset="19984.59">5003 15517 97 0,'0'0'295'0,"-6"-4"-3"0,-1 4-1 16,7 0-13-16,-6-1-9 0,6 1-6 0,-7-2-12 15,7 2-6-15,-6-1-9 0,6 1-15 0,0 0-9 16,0 0-6-16,-1-4-16 0,1 4-1 0,0 0-8 16,0 0-7-16,0 0-4 0,0 0-9 0,0 0-15 0,18 0 3 15,-8 0-5-15,1 0-11 0,2 0-9 16,7-3-14-16,1 3-10 0,10 3-12 0,-1-6-9 16,6 6-7-16,-3-3-4 0,3-5-8 0,2 4-8 15,0-1-1-15,-1 0-7 0,-2 0-8 0,1 1 0 0,-4 0-5 16,0-4-3-16,-10 5 0 0,-2-2-6 0,1 2 1 15,-8 0-10-15,-1-2 2 0,-3 1 3 16,-1 1 1-16,-2 0-5 0,-1-1-3 0,-5 1-18 16,8-3-23-16,-8 3-28 0,0 0-41 0,0 0-44 15,-14-4-50-15,2 5-51 0,2-1-58 0,-5 2-55 0,2 1-63 16,-9-1-261-16,3 1-737 0,1 3 326 16</inkml:trace>
  <inkml:trace contextRef="#ctx0" brushRef="#br0" timeOffset="20366.66">5044 15627 265 0,'-8'0'323'0,"-2"-1"-8"0,10 1-8 0,-10 0-12 16,4-1-13-16,6 1-22 0,-7 0-23 0,3-2-14 15,4 2-23-15,0 0-15 0,0 0-3 0,-6-1-24 16,6 1 8-16,0 0-6 0,0 0-14 0,0 0 0 15,0 0-8-15,20-2-1 0,-14 1-14 0,1 0-10 16,4-1 0-16,1 1-25 0,1 0 4 0,1-1-7 16,4 1-6-16,2-1-10 0,3 1-6 0,5-1-6 0,3-2-3 15,-2 3-4-15,2-2-12 0,0 1 5 16,-1 2-12-16,0-2-5 0,-1-1 5 0,-1 3-4 16,-1-1-2-16,-5 0-6 0,-1 0 1 0,-1 1-5 15,-6 0 1-15,-1 0-7 0,-1 0 4 0,-3-1-1 16,-2 1-5-16,-1 0 27 0,-6 0 9 0,8 1 5 0,-5 0 8 15,-3-1 1-15,0 0-6 0,0 0-4 0,9-2-6 16,-9 2-5-16,0 0-3 0,0 0-5 16,4-1-16-16,-4 1-26 0,0 0-42 0,0 0-31 15,0 0-60-15,9 0-60 0,-1-2-56 0,-3 1-65 16,4-3-69-16,-4 3-342 0,5-1-800 0,2-2 355 0</inkml:trace>
  <inkml:trace contextRef="#ctx0" brushRef="#br0" timeOffset="20517.68">5871 15589 344 0,'0'0'369'0,"0"0"2"0,0 0-4 0,-13 5-23 0,13-5-16 15,0 0-42-15,0 0-25 0,0 0-24 16,0 0-36-16,0 0-52 0,0 0-62 0,0 0-72 16,0 0-84-16,0 0-107 0,14-8-132 0,-10 5-160 15,2 2-507-15,-6 1 224 0</inkml:trace>
  <inkml:trace contextRef="#ctx0" brushRef="#br0" timeOffset="27849.91">1660 9635 69 0,'-3'-3'179'0,"-3"0"-9"0,-1-2-14 0,4 3-1 15,-5 1-14-15,4-2-10 0,-3 1-11 0,-1 0-5 16,1-1-6-16,0 2-7 0,-2-2-6 0,0 2-4 16,-2-1-14-16,1 2-5 0,1-3-9 15,-1 2-4-15,-2 2-8 0,1-1-2 0,-2-1-10 0,-1 2-5 16,4 1-1-16,-3-2-4 0,-1 1-3 0,0 1-4 16,0 1-3-16,-3 2-5 0,0 0-3 0,0 5-8 15,-2 0 5-15,3 0-7 0,-1-1-1 0,-1 3-1 16,2 0 2-16,1-1-3 0,-2 1 4 15,3 0-3-15,1 1-3 0,-1 1 0 0,3 0 2 0,-1 0 1 16,2 0-3-16,1 0-1 0,-1-1 5 0,2 1-1 16,0 2 0-16,0-2-2 0,1 1 2 0,1 3 2 15,-2 1 1-15,5-1-1 0,0 0 4 16,-2 2-3-16,4 5 3 0,-2-5 4 0,-1 0-5 0,1 4-15 16,1-4 4-16,2-1 8 0,0 0-3 0,2 1 4 15,0 5 12-15,2-6-5 0,-3 1 1 16,7 6 3-16,-7-8-4 0,10 4 0 0,-4 3 4 0,-2-6-3 15,0 0-4-15,3-1 6 0,4 5-6 0,-4-5 4 16,0 1-3-16,2-2 5 0,-2 0-3 16,1-1 5-16,0-1-3 0,2 1 1 0,2-2 1 0,-2 0 1 15,1-2-1-15,-3-3 5 0,1 0-3 0,-1-1 4 16,5 2 1-16,-1-6-1 0,1 6 1 0,-1-6-4 16,-1-1-1-16,1 1 0 0,0-2 0 0,6-2-8 15,-1 0 2-15,1 1 1 0,-2-1-2 16,2-3-4-16,-1 0 1 0,0 2-3 0,1 0 0 0,-1 0-2 15,-4-2 1-15,0 1 0 0,4-2-2 0,0-2-2 16,0 3-3-16,1-3-1 0,0-2 3 0,-1 3-3 16,-3-4 2-16,3 2-3 0,-1-1 3 0,2-1 0 15,-4 1 0-15,1-1-4 0,-2 0 7 16,1 0-3-16,-1-1 0 0,-3 1 1 0,4 1 0 0,1-3 2 16,-6-1 0-16,2 0-2 0,2 0-3 0,-5 0 7 15,0 1-7-15,0 0 6 0,-4 0 0 0,4-3 0 16,0-2 1-16,0 2 1 0,-5 2 9 0,1 0-2 15,-1-5 0-15,-1-1 0 0,4 2-8 16,-6-2 2-16,2 0 5 0,-2 0 6 0,1 0-4 0,0 1 4 16,-1-3 2-16,-1 3 1 0,0-1-1 0,-1-2 5 15,-1 5-4-15,1-2 6 0,0-2-2 0,-3-1 5 16,0 2 3-16,2 2-3 0,-2-2 6 0,-1-2-1 16,0 5 6-16,-2-1-6 0,1 0 2 0,-3 2 1 15,4 1 2-15,-7-2-7 0,5 6 7 0,-1-4-7 16,-1 4 0-16,-5-3-1 0,-1 0-7 0,1-1 3 15,-1 1-2-15,3 0-2 0,-5 1-2 0,2 0-3 16,-2 2 5-16,3-1 0 0,-3 2-6 0,0 1 4 16,-1 1 5-16,0-2-8 0,1 4-1 0,-1-2-4 15,0 2-1-15,1 1-2 0,-3 2 5 0,4 1 4 16,-3-1-7-16,2 2-3 0,3-1-6 0,0 0 3 16,-1 1 3-16,3 3-5 0,-2-2 2 0,-4 0-2 15,4-1 0-15,5 1-1 0,-3 2 1 0,1-3-4 16,2 1 1-16,0 1 1 0,0 0-5 0,3-2-3 15,-1 1-6-15,1 0-10 0,1 0-11 0,5-2-9 16,-14 0-5-16,10 2-15 0,1 0-11 0,-2 1-20 16,5-3-18-16,-6 1-28 0,6-1-31 0,0 0-37 15,-8 4-49-15,8-4-137 0,0 0-428 0,-9 1 189 16</inkml:trace>
  <inkml:trace contextRef="#ctx0" brushRef="#br0" timeOffset="28018.97">1614 9799 297 0,'0'0'323'0,"5"2"-34"0,-5-2-43 16,0 0-57-16,3 2-64 0,-3-2-81 0,0 0-88 0,0 0-202 15,0 0-265-15,0 0 119 0</inkml:trace>
  <inkml:trace contextRef="#ctx0" brushRef="#br0" timeOffset="29100.89">2203 12164 141 0,'-10'9'167'0,"2"-1"-14"0,0 1-19 15,1 0-19-15,3 2-6 0,0-3-17 0,3 4-13 16,-2-1-1-16,6 5-20 0,-2-4-11 0,0 0-13 15,6 6-13-15,0 0-2 0,0-3-8 0,-1 0-15 16,3-1-6-16,4 1-10 0,-3-2-8 0,3-1-1 16,0 0-15-16,-1-2 0 0,1 2-5 0,5-4-13 15,-4 2-25-15,4-5-61 0,0 3-158 0,-2-2 70 16</inkml:trace>
  <inkml:trace contextRef="#ctx0" brushRef="#br0" timeOffset="29317.7">2734 11958 15 0,'-20'-23'201'0,"0"3"4"0,0 2-8 16,-3 3-5-16,0 2-11 0,3 7-12 0,-7 1-9 16,-1 3-18-16,-1 4-8 0,0 4-11 0,3 2-15 15,-1 1-12-15,1 2-5 0,10-3-11 0,-5 1-6 16,7 0-11-16,-4 1-1 0,5-1-12 0,2 0-10 15,3-3-14-15,3 2-23 0,1-2-27 0,2-1-33 16,-1 0-30-16,4-3-34 0,-1-2-27 0,9 1-182 16,-9-1-356-16,12-3 157 0</inkml:trace>
  <inkml:trace contextRef="#ctx0" brushRef="#br0" timeOffset="29450.49">2631 11917 217 0,'0'0'157'16,"-5"7"-71"-16,5-7-85 0,-4 0-79 0,4 0-83 16,0 0 38-16</inkml:trace>
  <inkml:trace contextRef="#ctx0" brushRef="#br0" timeOffset="31184.16">7835 3901 98 0,'-13'-10'152'0,"-1"1"-9"0,-4 0-4 16,-1 1 1-16,2 3-9 0,-11-3-3 0,4 1-9 15,-3-1-10-15,0 3-5 0,-2 3-6 0,-3 1-14 16,1 4-9-16,-2-4 3 0,4 5-18 0,-2 1-12 16,0 0-14-16,0 2-13 0,1 4-2 0,2-1 1 15,1 1-12-15,1 6 2 0,0-1-1 0,0 2-2 16,4 2-3-16,2 2-4 0,-1-1-3 0,5 7-3 16,-2-3-7-16,4 5 1 0,1 0-2 0,0 1-11 15,2-1-3-15,4 3-10 0,1 1 3 0,2 0-2 16,-2 0-12-16,2 1-9 0,4-1-10 0,0 0-2 15,1 1-6-15,2 1-12 0,3-1-22 0,-1-4-75 16,-1 2-201-16,0 2 90 0</inkml:trace>
  <inkml:trace contextRef="#ctx0" brushRef="#br0" timeOffset="31617.47">7997 4086 178 0,'-23'-18'172'0,"0"1"-15"0,-1 4-12 16,0-1-16-16,-3 4-10 0,0-2-17 0,1 2-9 0,5 4-10 15,-6 0-13-15,5 1-10 0,0 1-11 0,2 1-1 16,-2 3-7-16,1-1 2 0,-1 0-6 16,4 1-15-16,0 0 2 0,0 1-4 0,4-1-3 15,5 0-6-15,-5 1-14 0,5 1-4 0,1-4-22 0,2 2-25 16,6 0-29-16,-11 0-49 0,5 2-87 0,6-2-237 16,0 0 105-16</inkml:trace>
  <inkml:trace contextRef="#ctx0" brushRef="#br0" timeOffset="31753.3">7986 4113 228 0,'1'0'256'16,"-1"0"-30"-16,0 0-47 0,0 0-55 0,0 0-59 0,0 0-71 16,-9 5-173-16,9-5-194 0,-5 3 87 0</inkml:trace>
  <inkml:trace contextRef="#ctx0" brushRef="#br0" timeOffset="32617.59">7190 7678 39 0,'20'9'102'0,"0"-4"-13"16,8-1-7-16,-7 2-12 0,7-6-5 0,-1 0-1 15,4-6-7-15,-3 3 0 0,0-3-10 0,0-4-7 16,0-3-20-16,0 2-26 0,-1-3-7 0,-4 0-29 0,3 0-71 16,-6-1-120-16,-1-3 54 0</inkml:trace>
  <inkml:trace contextRef="#ctx0" brushRef="#br0" timeOffset="32784.21">7565 7010 41 0,'-24'-13'165'15,"1"0"-5"-15,-6 3-18 0,1 5-11 0,-1 3-5 16,1-1-21-16,-1 3 1 0,-2 3-7 0,3 2-15 16,-1 4-8-16,0 0-12 0,1 4-13 0,2 1-18 15,0 2-17-15,3 1-14 0,4-1-28 0,-2 2-19 16,9-2-23-16,-1 1-58 0,3-2-64 0,1 2-205 15,1-1 91-15</inkml:trace>
  <inkml:trace contextRef="#ctx0" brushRef="#br0" timeOffset="33917.01">7246 16290 163 0,'-16'-7'150'0,"-3"0"-13"15,0 1-4-15,2 1-13 0,1 1-5 0,-2 2-1 16,0 2-4-16,0 0 0 0,-1 2-7 0,2 0-11 16,1 4-1-16,-2-4-8 0,3 3-3 0,-2 0-26 15,2 4 0-15,1 1-4 0,-3 2-5 0,3-3-2 16,-3 4-4-16,2 1-8 0,3 0 2 0,2 1-6 15,-5 1-3-15,2 6-1 0,0 0-6 0,6-3-7 16,-4 6 2-16,0 0-5 0,5 2-8 0,-1-2-2 16,1-2 0-16,1 2 1 0,0 1-4 0,2-2 0 15,-1 0-1-15,6-3-8 0,-4 4 0 0,2 0-7 16,2-6-4-16,1 9-1 0,4-3-4 0,-2 0-6 16,1-1-11-16,2 0 9 0,1 2-15 0,0-4-2 15,0-6-12-15,5 9-2 0,1-5-6 0,-1 1-4 16,-1-7-10-16,1 5-6 0,5 1-21 0,0-2-63 15,-6-5-194-15,4 0 87 0</inkml:trace>
  <inkml:trace contextRef="#ctx0" brushRef="#br0" timeOffset="34250.61">7533 16673 33 0,'-15'-23'196'0,"5"6"-10"0,-8-5-11 0,0 4-16 0,-2-2-7 0,2 0-4 15,-2 3-13-15,0-2-11 0,7 6-10 0,-7-5-7 16,-2 1-2-16,2 0-11 0,-1-1-2 0,-2 3-6 15,6 2-2-15,-2 4-7 0,-5-2-4 16,-4 2-6-16,6 5-6 0,3-2-7 0,-9 2-5 0,5 3-7 16,-3 1-5-16,3 1-5 0,-3 1-9 0,5 0-14 15,3 0-23-15,-1 3-25 0,-4-2-27 16,13 0-36-16,-2-2-46 0,5 1-57 0,-1 0-119 0,8-2-350 16,0 0 155-16</inkml:trace>
  <inkml:trace contextRef="#ctx0" brushRef="#br0" timeOffset="34833.99">7339 16996 142 0,'-4'-2'211'0,"4"2"-41"16,0 0-43-16,-4-3-45 0,4 3-54 0,0 0-69 16,0-5-80-16,0 5-129 0,3-5 58 0</inkml:trace>
  <inkml:trace contextRef="#ctx0" brushRef="#br0" timeOffset="35001.56">7430 16976 47 0,'0'0'223'0,"-10"-2"-66"16,6 1-72-16,2-3-79 0,2 4-93 0,-3-3-94 15,3 3 43-15</inkml:trace>
  <inkml:trace contextRef="#ctx0" brushRef="#br0" timeOffset="35169.61">7505 16970 55 0,'-11'2'134'16,"11"-2"-58"-16,-3-4-65 0,3 4-57 0,0 0-51 15,0 0 23-15</inkml:trace>
  <inkml:trace contextRef="#ctx0" brushRef="#br0" timeOffset="41750.51">24343 6515 320 0,'0'0'406'16,"6"-2"4"-16,-6 2 5 0,0 0-7 0,3-2-11 15,-3 2-21-15,0 0-11 0,0 0-6 0,0 0-16 16,5 7-12-16,-1-1-18 0,-3-2-23 0,0 4-13 16,2-1-29-16,1 2-17 0,-2 0-21 0,1 0-5 15,-1 1-33-15,0-1-14 0,-1 0-15 0,-1 0-14 16,2-1-10-16,1-2-9 0,0 0-13 0,-2-1 8 15,1-2 6-15,2 1 18 0,-1-3 9 0,-3-1 9 16,16-6-7-16,1-3-11 0,2-1-7 0,4-8-12 16,5-1-9-16,3-4-6 0,9-7-63 0,-1 0-32 15,-2-4 0-15,-6 9 0 0,11-6 0 0,-15 10 0 0,2-3 0 16,-2 6 0-16,-8 9-218 0,-2-1-159 16,-4 7-102-16,-2 4-125 0,-2 2-482 0,-8 5-1176 15,-1 1 521-15</inkml:trace>
  <inkml:trace contextRef="#ctx0" brushRef="#br0" timeOffset="42834.2">28408 7233 107 0,'0'0'485'0,"0"0"-13"0,0 0-7 0,0 0-8 15,0 0-7-15,0 0-12 0,0 0-22 0,0 0-20 0,0 0-21 16,0 0-26-16,0 0-21 0,17-4-24 0,-17 4-16 16,4 6-21-16,0-3-14 0,-2-1-5 0,-2 5-31 15,4 0-18-15,0-1-14 0,-4 1-26 0,2 0-14 16,-1 2-11-16,2-1-7 0,-2-1-27 0,1-1 5 15,-1-1-4-15,0 0-4 0,2-1 10 0,-2 0-1 16,2-1 13-16,-1 1 11 0,5-2-68 0,1-4-62 16,1 1 0-16,9-5 0 0,0-2 0 0,5-4 0 15,1-2 0-15,3-1 0 0,-1 0 0 0,2-3 0 16,0-1 0-16,0 0 0 0,0-2 0 0,-1-1 0 16,0 3 0-16,-4 2 0 0,-5 5 0 0,-3 0 0 15,-2 2 0-15,-4 3 0 0,0 2 0 0,-1-1 0 16,-3 4 0-16,1-1 0 0,-2 0 0 0,-4 3 0 15,3-4 0-15,-3 4 0 0,0 0 0 0,0 0 0 16,-11 10 0-16,6-5-367 0,-4 3-122 0,-1 0-80 16,1 1-101-16,3-1-346 0,-2 0-1101 0,2-4 486 15</inkml:trace>
  <inkml:trace contextRef="#ctx0" brushRef="#br0" timeOffset="43000.92">29250 7285 3620 0,'-5'1'178'0,"5"-1"-70"0,-15-3-14 0,7 2-37 0,3 0-29 15,5 1-26-15,-9-3-45 0,4 2-51 0,5 1-58 16,0 0-85-16,-9-2-84 0,9 2-219 0,0 0-585 16,0 0 258-16</inkml:trace>
  <inkml:trace contextRef="#ctx0" brushRef="#br0" timeOffset="44600.71">23237 8408 185 0,'0'-4'424'16,"0"4"6"-16,0-9 0 0,-2 6-5 0,2 3-13 16,0-6-23-16,0 6-32 0,0-4-32 0,0 4-25 15,0 0-30-15,0 0-11 0,0 0-13 0,0 0-17 16,0 0-17-16,0 0-16 0,6 13-18 0,-6-7-17 16,1 0-17-16,-1 0-9 0,2 1-12 0,-2-1-11 15,1 0 0-15,-1 0-5 0,1 1 6 0,1-4 7 16,-1 0 14-16,1 0 17 0,-2-3 11 0,8 1 5 15,-8-1-6-15,18-6-12 0,-8-1-13 0,8-4-16 0,3-6-8 16,0-1-10-16,2 1-9 0,-6 7-17 16,7-9-43-16,-2-2-44 0,-2 3-68 0,0 0-61 15,-6 6-72-15,0-1-106 0,-5 6-105 0,1-1-126 0,0 4-494 16,-1-1-1131-16,-3 3 501 0</inkml:trace>
  <inkml:trace contextRef="#ctx0" brushRef="#br0" timeOffset="60886.65">6516 6070 197 0,'-5'-3'243'15,"5"3"8"-15,-1-4 4 0,1 4 2 0,-4-3 4 16,4 3 9-16,-5-2 3 0,2 0 6 0,3 2 5 16,-5-3 3-16,5 3 6 0,-8-2 5 0,8 2 0 0,-6-1-2 15,6 1 0-15,-5-1-6 0,5 1-10 0,0 0-2 16,-5-2-5-16,5 2-8 0,0 0-16 16,0 0-15-16,-4-2-15 0,4 2-25 0,0 0-20 0,0 0-16 15,0 0-12-15,0 0-17 0,0 0-16 0,19 6 0 16,-6-6-16-16,5 0-8 0,9 0-12 0,1 1 4 15,0-3-17-15,5-2-27 0,-3 1-20 0,0 0-33 16,2 2-26-16,-2 0-24 0,-9-2-24 0,1 2-18 16,-5 0-22-16,-5 0-19 0,-1 3-17 0,-4-2-21 15,-2-1-9-15,-5 1-35 0,7-2-33 0,-7 2-21 16,0 0-24-16,-18 4-32 0,6-3-24 0,-6 2-26 16,-1-2-50-16,-10 5-249 0,3-1-747 0,-6 1 330 15</inkml:trace>
  <inkml:trace contextRef="#ctx0" brushRef="#br0" timeOffset="61001.17">6511 6118 2 0,'-9'6'233'0,"-1"-3"49"0,2 0 8 0,-1-2 1 16,5 0 6-16,-1 3 14 0,4-3 15 0,1-1 23 16,0 0 13-16,-4 5-3 0,4-5-10 0,0 0-27 15,0 0-21-15,17 1-30 0,-6-2-25 0,2 0-26 16,4-4-27-16,-6 5-66 0,8-5-86 0,9-3-114 16,-10 3-141-16,4 1-172 0,-3 0-365 0,-1 1-811 15,-3 2 359-15</inkml:trace>
  <inkml:trace contextRef="#ctx0" brushRef="#br0" timeOffset="62433.62">5150 10847 33 0,'-7'0'389'0,"7"0"8"0,-10-2 12 15,10 2 1-15,-10 0-10 0,10 0-13 0,-9-1-13 16,5 0-16-16,4 1-19 0,-8 0-19 0,8 0-20 16,0 0-18-16,0 0-14 0,-7-1-17 0,7 1-19 15,0 0-13-15,0 0-15 0,-5-2-25 0,5 2-9 16,0 0-16-16,0 0-18 0,0 0-10 0,0 0-2 15,0 0-9-15,0 0-9 0,0 0-10 0,0 0-3 0,20 4-10 16,-13-2-10-16,3-1-5 0,1 2-7 0,1-2-8 16,3 2-4-16,3-2-6 0,0 0-9 15,4-1 6-15,-4 2-15 0,2 0-6 0,-2-2-36 0,0-2-13 16,0 4-28-16,-4-2-19 0,-3 0-14 0,2 0-22 16,-3 1-19-16,-2-1-23 0,-2 1-20 0,2-1-13 15,-8 0-11-15,8 0-25 0,-8 0-11 0,0 0-21 16,0 0-18-16,0 0-11 0,0 0-8 0,0 0 0 15,-27 5 17-15,17-3 15 0,-4 3 13 0,-1-1 31 16,-2-2 21-16,-1 3 34 0,-3 1 41 0,3-1 35 16,-2-2 44-16,0 2 37 0,-2 0 31 0,0 0 34 15,3 0 24-15,0 0 17 0,0-1 37 0,2 0 9 16,4 0 23-16,3-1 14 0,1 0 9 0,1-2 0 16,3-1-1-16,0 2-12 0,5-2-16 0,-8 1-18 15,8-1-12-15,0 0-10 0,0 0-5 0,0 0-12 16,0 0-8-16,14 3-7 0,-3-3-12 0,4-3-8 15,4 2-7-15,3-2-11 0,2 2-1 0,3-1-10 16,1-1-4-16,1-1-8 0,-2 2-11 0,-6 0-2 16,-1 0-8-16,-2 2-2 0,-3-2-4 0,-3 0 1 15,-1 2 6-15,-3 0-3 0,-3-1 3 0,-5 1-2 16,8 1-1-16,-8-1 0 0,0 0 4 0,0 0-1 0,0 0 2 16,-22 6 1-16,13-4-2 0,2-2-4 0,-1 3-3 15,1-2-18-15,0 0-32 0,1-1-38 0,6 0-62 16,-7 1-47-16,7-1-49 0,-2 4-54 15,2-4-60-15,0 0-72 0,0 0-274 0,0 0-757 0,21-5 336 16</inkml:trace>
  <inkml:trace contextRef="#ctx0" brushRef="#br0" timeOffset="62700.88">5329 11011 52 0,'-4'2'403'0,"0"-1"-27"0,4-1-33 0,-4 4-37 0,4-4-25 15,0 0-37-15,0 0-48 0,0 0-52 0,0 0-51 0,0 0-67 16,0 0-87-16,13-14-91 0,-9 10-224 16,1-2-406-16,1 0 180 0</inkml:trace>
  <inkml:trace contextRef="#ctx0" brushRef="#br0" timeOffset="63684.14">6695 5669 40 0,'0'0'123'0,"0"0"-8"0,0 0-5 15,6 11-25-15,-2-7-13 0,0-1-21 0,4-1-7 16,-3 1-21-16,4 1-12 0,-3-2-22 0,2-1-20 15,2 0-31-15,0-1-33 0,-2-1-104 0,0 1 47 16</inkml:trace>
  <inkml:trace contextRef="#ctx0" brushRef="#br0" timeOffset="66486.48">4797 15673 141 0,'4'6'165'15,"-1"-2"-19"-15,-1 3-47 0,2 0-59 0,5 2-70 16,-2 3-64-16,6 3-102 0,4 7 46 0</inkml:trace>
  <inkml:trace contextRef="#ctx0" brushRef="#br0" timeOffset="68800.78">10989 18375 369 0,'0'0'434'0,"0"0"-43"15,0 0-58-15,0 0-79 0,0 0-70 0,0 0-61 16,46 0-76-16,-46 0-76 0,0 0-114 15,0 0-185-15,0 0-354 0,0 0 157 0</inkml:trace>
  <inkml:trace contextRef="#ctx0" brushRef="#br0" timeOffset="77068.3">8088 7135 171 0,'-1'-4'420'15,"-1"1"10"-15,2 3-6 0,-2-4-7 0,-1 0-15 16,3 4-17-16,-1-5-16 0,1 5-27 15,0 0-22-15,0 0-33 0,-1-3-25 0,1 3-31 16,0 0-21-16,0 0-21 0,0 0-14 0,0 0-13 0,-1 12-11 16,1-6-11-16,0 1-11 0,0 3-12 0,0-1-10 15,0 2-12-15,-2 1-9 0,4-1-6 0,-2 0-9 16,-2-2-7-16,4 2-4 0,-2-3 0 0,1 0-2 16,-1-5-5-16,1 3-3 0,0-2 6 0,4-2 5 15,-5-2 6-15,0 0-2 0,16-8-8 0,-7 0-4 16,5-4-3-16,-1-3-9 0,7-4 8 0,-2-4-27 15,1 1-41-15,0-2-55 0,-1 3-60 0,0-1-83 16,-1 2-71-16,-5 5-73 0,-1 8-99 0,-5-1-455 16,2 1-990-16,-3 4 439 0</inkml:trace>
  <inkml:trace contextRef="#ctx0" brushRef="#br0" timeOffset="78319.39">7658 16102 295 0,'0'0'400'0,"0"0"-17"0,0 0-24 15,0 0 1-15,0 0-40 0,0 0-19 0,0 0-25 16,0 0-23-16,0 0-29 0,0 0-22 0,0 0-22 16,0 0-15-16,0 0-13 0,0 0-19 0,-10 10-14 15,10-5-11-15,2 1-11 0,-4 1-9 0,2-1-10 16,2 3-8-16,-4-4-8 0,4-1-5 0,-2 4-9 15,-2-5-3-15,4 4 4 0,-2-2-17 0,-2-1-3 16,4-1-8-16,-1 1 0 0,-1-4-19 0,0 0-4 16,0 0 0-16,14-7-7 0,-6-2-10 0,1-4-10 15,2-2-12-15,-1-2-12 0,8-6 12 0,-5-2-5 16,6 1 0-16,-6 1 2 0,-2 6 10 0,2 2 11 16,-5 0 5-16,2 7-1 0,-2-3 4 0,-3 3 9 15,0 1 3-15,0 3 8 0,-1-1-3 0,0 0 0 16,-3 4 5-16,-1 1 6 0,5-4-22 0,-5 4 6 15,0 0-8-15,0 0-31 0,0 0-41 0,0 0-51 16,8 6-67-16,-8-6-72 0,4 3-78 0,-4-3-217 0,0 0-613 16,6-9 272-16</inkml:trace>
  <inkml:trace contextRef="#ctx0" brushRef="#br0" timeOffset="87302.75">7632 15978 211 0,'0'0'360'16,"-12"1"-17"-16,12-1-15 0,0 0-8 0,0 0-19 15,-7 1-23-15,7-1-13 0,1 6-16 0,-1 1-18 0,2-3-15 16,1 4-11-16,-2 0 2 0,3 1-19 0,-1 2-8 16,-1 1-8-16,1 2-9 0,-2 0-13 15,2 1-9-15,-2 3-9 0,0-6-11 0,0 4-8 16,1 0-7-16,-1-2-10 0,-1-2-6 0,1 0-10 0,-1-1-11 16,0-2-6-16,0-1-1 0,2-2-11 0,-2-2-3 15,1 1-7-15,0-1 0 0,-1-4 1 0,4 2 3 16,-4-2 2-16,0 0-3 0,14-12-4 0,-5 5-3 15,6-16-6-15,1 0 0 0,3-1-3 16,1 1 0-16,3-3-5 0,3 1-4 0,-3 2-1 0,1 1-2 16,-2 2-1-16,2 1-1 0,-1-2-5 0,-1 6 4 15,-2-1-6-15,-5 5 4 0,1 2-2 0,-1 0-3 16,-6 2 0-16,-1 3 0 0,-3 0 2 0,3-1-4 16,-3 2 2-16,-1 0-1 0,-2 1-4 0,-2 2 0 15,7-2 3-15,-7 2-23 0,0 0-30 0,0 0-30 16,6 0-52-16,-6 0-62 0,0 0-83 0,0 0-84 15,6-3-105-15,-5 0-306 0,-1 3-834 0,6-4 368 16</inkml:trace>
  <inkml:trace contextRef="#ctx0" brushRef="#br0" timeOffset="87450.74">8414 15902 4511 0,'0'3'323'0,"0"-3"-50"0,-8 7-75 0,-3-3 8 16,1 0-14-16,3 1-30 0,-5-3-43 15,5 0-30-15,3-1-30 0,4-1-26 0,0 4-49 0,0-4-74 16,0 0-104-16,17 0-133 0,-6-2-169 0,3 1-345 16,-5-1-910-16,-9 2 403 0</inkml:trace>
  <inkml:trace contextRef="#ctx0" brushRef="#br0" timeOffset="121467.12">5150 10754 338 0,'-12'-5'324'15,"3"4"-3"-15,-1-3-16 0,5 2-4 0,-3-1-9 0,4 1-12 16,1-2-7-16,3 4-20 0,-8-4-21 16,6 4-20-16,2 0-15 0,0 0-12 0,0 0-5 15,0 0-24-15,-7-1-8 0,7 1-1 0,0 0-1 0,0 0-3 16,0 0-2-16,0 0-1 0,0 0-3 0,0 0-2 16,0 0-8-16,0 0-4 0,20 3-5 0,-12-3-11 15,3 4-7-15,2-4-9 0,4 4-11 0,6-2-4 16,8-1-10-16,-3 0-9 0,5 0-1 0,0 2-6 15,-1-2-6-15,3 2-7 0,-2-6 0 0,-1 3-11 16,5 0-17-16,-9-2-10 0,-6 0-17 0,-2 2-18 16,-7 0-12-16,1-1-15 0,-5 1-17 0,-1 0 1 15,-6 1-3-15,-2-1-2 0,0 0-21 0,0 0 0 16,-15 5-14-16,-8-1-5 0,-8 0 1 0,-1 0 4 0,-6 2-1 16,-12 5 4-16,11-3 14 0,0-2 5 15,0 2 4-15,0-1 12 0,5-2 16 0,-2 4 10 16,7-3 15-16,3 0 17 0,3-1 20 0,6 0 20 15,3-2 9-15,4 0 5 0,0-1 6 0,4 1 11 0,-2-1-1 16,5 0 6-16,-1 0 8 0,4-2 24 0,0 0 13 16,6 5 4-16,0-2 3 0,7 1 1 0,0-2-5 15,6-1 1-15,4-2-3 0,4 1-5 0,2-2-2 16,3 2-30-16,-4-1-4 0,4 1-4 0,-3-3-9 16,0-1-3-16,-7 2-3 0,0 1-6 0,-5 0 0 15,-2 1-2-15,-3-2-6 0,-2 0 0 0,-4 2-2 16,1 0 5-16,-1-1 5 0,-6 1 5 0,7-2-2 15,-7 2-4-15,0 0-9 0,0 0 4 0,0 0-7 16,-16-4-4-16,7 4-30 0,-1 0-50 0,-2 0-73 16,1 0-82-16,2 2-101 0,0 1-143 0,1-2-374 15,3 4-906-15,5-5 400 0</inkml:trace>
  <inkml:trace contextRef="#ctx0" brushRef="#br0" timeOffset="122299.74">5086 15421 259 0,'0'0'311'0,"0"0"-6"16,0 0-9-16,0 0-8 0,-4 1-14 0,4-1-4 15,0 0 4-15,0 0-3 0,0 0-15 0,0 0 3 16,0 0-15-16,0 0-4 0,14 3-7 0,-6-3-1 15,-2 1-10-15,2 0-10 0,1 0-9 0,4-1-14 16,0 1-14-16,7-2-16 0,-1 2-13 0,3 0-13 16,6 1-13-16,1-4-11 0,2 1-11 0,1-1-9 15,0 2-8-15,0-2-9 0,1 0-8 0,-2 0-5 16,-2 0-9-16,-7 1-14 0,5-4-13 0,-7 4-13 16,-6-1-17-16,-1 0-17 0,1 1-26 0,-5-1-21 15,-4 1-59-15,-1-1-39 0,2 1-54 0,-6 1-42 16,0 0-46-16,-19-3-47 0,5 5-28 0,-13 2-326 15,-5 0-770-15,0 0 340 0</inkml:trace>
  <inkml:trace contextRef="#ctx0" brushRef="#br0" timeOffset="122600.35">5029 15547 68 0,'-12'4'254'0,"2"-2"-1"0,2 0 7 16,2 1 0-16,1-2 2 0,1 0-2 0,4-1-1 15,-4 3 4-15,4-3-6 0,0 0 1 0,0 0-8 16,0 0-9-16,23-6-11 0,-9 4-10 0,0 1-4 15,4-2-7-15,0 0-8 0,0 0-13 0,1 0-11 16,1 1-12-16,-1-1-14 0,11-1-13 0,-2 1-12 16,-6 1-13-16,0-2-9 0,4-3-11 0,1 3-10 15,-5 4-8-15,0-1-9 0,-1 0-5 0,6-1-16 16,-5 1 5-16,-5-1-5 0,-1-4-2 0,-3 4-8 16,-3 1 3-16,-1 1-7 0,0-2-8 0,-3 0 4 15,2 2-6-15,-4 0 1 0,1-2-2 0,-5 2 1 16,6-4-9-16,-3 3-1 0,-3 1-11 0,3-5-13 15,-3 5-9-15,2-4-13 0,-2 4-16 0,0-5-27 16,0 5-32-16,0 0-42 0,-2-7-30 0,2 7-25 16,-4-3-32-16,4 3-35 0,-9 0-47 0,2-1-46 15,-2 3-326-15,0-2-750 0,-2 1 332 0</inkml:trace>
  <inkml:trace contextRef="#ctx0" brushRef="#br0" timeOffset="122752.21">5273 15571 3303 0,'3'2'290'16,"0"0"-89"-16,-3-2-56 0,6 1-2 0,-6-1 38 15,0 0 16-15,7 2-18 0,-5-1-35 0,-2-1-25 16,7 1-15-16,-2 1-24 0,1-2-58 0,3-2-97 16,-9 2-118-16,13 0-151 0,-5 2-406 0,0-2-812 15,-8 0 360-15</inkml:trace>
  <inkml:trace contextRef="#ctx0" brushRef="#br0" timeOffset="126634.16">8810 5722 3076 0,'-4'-1'150'0,"4"1"-31"15,-5-3-34-15,5 3-7 0,0 0 32 0,-4-2 25 16,4 2 17-16,-6-4 10 0,6 4-12 0,-5-2 1 16,5 2 4-16,-1-3-2 0,1 3-3 0,0 0-8 15,0 0-16-15,-2-5-13 0,2 5-12 0,7-10-9 16,3 0-20-16,3-4-49 0,7-8-60 0,8-1-87 16,12-12-103-16,1 4-122 0,1-6-444 0,9 2-860 15,0 6 381-15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16:01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7864 7101 117 0,'0'0'310'16,"0"0"-26"-16,0 0-24 0,0 0-15 0,0 0-17 16,0 0-6-16,0 0-12 0,9 10-20 0,-4-7 2 15,-1 2-28-15,-1 0-8 0,-1-1-5 0,2 0-5 0,-1 3 1 16,1-3 5-16,-1 1 5 0,1 0-11 16,0-2 8-16,-1 1-2 0,-1-1 9 0,1-1-4 15,-3-2 5-15,2 3-7 0,-2-3 3 0,0 0 1 0,4 3-6 16,-4-3-4-16,0 0-11 0,12-5-13 15,-7 0-8-15,1-3-10 0,3 1-11 0,1-2-9 16,1-7-9-16,0 4-13 0,3-3-5 0,-2-2-14 16,-1-1-29-16,1 2-31 0,-1 5-44 0,-2 0-46 0,0 3-70 15,-4-1-79-15,-1 4-100 0,-1 3-113 0,-2 0-293 16,-1 2-821-16,0 0 363 0</inkml:trace>
  <inkml:trace contextRef="#ctx0" brushRef="#br0" timeOffset="25867.7">4346 16699 7 0,'-9'4'113'0,"9"-4"-8"0,0 0-12 0,-5 1-7 0,5-1-9 0,0 0-7 16,-9 2-8-16,9-2 1 0,-5 3-2 0,5-3-7 0,-8 5 2 15,4-3-8-15,-1 2-8 0,5-4 4 0,-9 9 4 16,8-5-14-16,-4 2 3 0,1-2 1 0,-1 3-6 15,1-2-3-15,0 1 1 0,-1 2-4 0,4-2 2 16,-2 3-3-16,2-2 9 0,-3 4-17 16,2-1 4-16,0 1-7 0,2-1 2 0,0-2-4 15,3 5 3-15,0-2-7 0,0 0 7 0,1 1 7 16,1-1-14-16,0-3 3 0,3 4 2 0,-4-5-7 0,5 4-1 16,0-5 0-16,-4 3 0 0,4-3-5 15,-1 1 14-15,-2-3-18 0,2 1 6 0,-2-1 4 16,3-1-5-16,0-1 1 0,-1-1 1 0,-1 1-1 15,0-3-3-15,-7 1 3 0,14-1 3 0,-7 0 4 16,0-1 1-16,0 0-13 0,1 1 4 0,-3-3 1 0,2-1 1 16,-2 3-1-16,2-5-9 0,-2 3 5 15,-1 0-2-15,1-1-1 0,-1-2 10 0,0 1-9 16,0-1-2-16,1 2 4 0,-3 0 4 0,2-1-4 16,-1-4 0-16,0 4 1 0,0-3-1 0,0 2 3 15,2-2-7-15,-5 3 9 0,4-3-3 0,1 1 1 16,-4-1 0-16,3 0 6 0,-3-1 0 0,2 3 2 15,-2-1-1-15,-1 1-2 0,0-2 5 0,4 2-7 0,-4 0 3 16,1 2 4-16,-1-6-7 0,3 7 1 16,-3-4-2-16,0 2-1 0,0-1 3 0,1 2 2 15,-2-1-10-15,1 3 5 0,0-5-3 0,-4 3 4 16,4 1-1-16,-4-1 0 0,0 0-1 0,3 1-1 16,-3 0 1-16,-2 0-1 0,1 1-2 0,-2-1 2 15,2 0 0-15,0 2-4 0,-5-2 8 0,4 2-4 16,-1 1 0-16,-1 0 2 0,-3 1 2 0,3-3-6 15,1 6 8-15,-1-3-3 0,-1 1 0 0,-1 1-4 16,1-1 1-16,-3 3-3 0,3-1 3 0,-1 1-4 16,0 2-4-16,1 0-11 0,-1 0-15 0,2 0-22 15,-2 1-19-15,5 2-19 0,-3 0-42 0,-2 5-72 16,2-6-225-16,4 5 100 0</inkml:trace>
  <inkml:trace contextRef="#ctx0" brushRef="#br0" timeOffset="29968.06">7469 16138 158 0,'-6'-3'351'0,"2"1"-8"0,0-1-5 16,2 1-7-16,-1-3-16 0,3 5-20 0,-4-3-14 15,3 0-16-15,1 3-11 0,0-5-7 0,0 5-2 16,0 0-2-16,0 0-8 0,7-3-16 0,-7 3-4 16,0 0-10-16,12 7-5 0,-5 0-10 0,-4 1-7 15,5 1 18-15,-5 3-14 0,2 1-20 0,-2-1-13 16,-1 0-15-16,3 5-15 0,-2-1-12 0,-1-1-11 15,-2-2-11-15,3 2-19 0,-3-4-1 0,2-2-5 16,2 2-6-16,-3-6-7 0,2 1 3 0,0-1-2 0,0-2-5 16,5-3 5-16,1 0 6 0,0-4-8 15,1-5-7-15,8-4 2 0,1-4-7 0,2-7-2 0,0 0-4 16,1 0-1-16,0-3-12 0,4 0 0 16,-1-1-1-16,-2 2-1 0,1 2 1 0,-2 1-8 15,1 3 0-15,0 3 1 0,-6 4-15 0,-2 1 10 0,-5 5 0 16,2-2-1-16,-3 4 0 0,0 1-12 0,-2 0-3 15,2 1-15-15,-4 3-24 0,-5 0-26 16,9 5-36-16,-4 0-38 0,2-1-50 0,-4 0-69 16,1 6-94-16,-1-4-102 0,-3 3-487 0,1-3-1030 15,3 0 456-15</inkml:trace>
  <inkml:trace contextRef="#ctx0" brushRef="#br0" timeOffset="47351.1">7569 16692 107 0,'0'0'209'0,"0"0"-13"0,0 0-16 0,0 0-22 16,0 0-14-16,0 0-12 0,0 0-11 0,0 0-15 15,0 0-12-15,0 0-7 0,0 0-6 0,0 0-13 16,0 0-1-16,0 0-9 0,0 0-10 0,0 0-22 16,0 0-36-16,0 0-52 0,0 0-84 0,0 0-132 15,-19 3-300-15,11-2 133 0</inkml:trace>
  <inkml:trace contextRef="#ctx0" brushRef="#br0" timeOffset="48184.05">15150 16894 37 0,'0'0'139'0,"0"0"-15"0,-5-3-12 0,5 3-22 15,-4-3-19-15,4 3-17 0,0 0-16 0,0 0-21 16,0 0-17-16,0 0-24 0,0 0-86 0,0 0-119 15,0 0 52-15</inkml:trace>
  <inkml:trace contextRef="#ctx0" brushRef="#br0" timeOffset="79033.89">17688 16287 28 0,'-32'16'87'0,"-1"0"-4"0,4 2-3 15,1 2-9-15,-3 2 7 0,3 0-21 0,2 0-14 16,3 2-5-16,-1 0 4 0,5 4-3 0,2-3-14 16,1 2 6-16,4 0-5 0,3 0-8 0,4 1 4 15,0 1-7-15,5-3-6 0,4 4 11 0,2-4 0 16,3 3-8-16,3-2 1 0,2 1-6 0,1-1 5 16,4-4-14-16,2 0 1 0,-1 1 3 0,6-2 4 15,3-4-6-15,-1 1 5 0,2-5 0 0,-1 0 1 16,0-3 2-16,1-1-7 0,0 0 6 0,2-5-6 15,0-1 2-15,0-1 3 0,0-2-9 0,1-3 1 16,-2-1 12-16,1-3-3 0,0 1-7 0,0-2 13 16,1-5-12-16,-5-1 18 0,2 2-4 0,0-3-8 15,-3-3 9-15,1-6-7 0,-2 4 0 0,-4-3-5 16,-2 2 9-16,-1-2-3 0,-5-2 0 0,-2 6 5 16,1-5-10-16,-3 1-13 0,-4 3 21 0,-2-1 5 15,-2-5-10-15,0 0 3 0,-4 6-14 0,-1-9-11 16,-5 4 3-16,-3-2-13 0,-5 1 0 0,0 1 7 15,-2 2-13-15,-3 0 18 0,-2-1-4 16,-5 3 1-16,1-2 9 0,-1 4-8 0,-4 1 4 0,-1 3-1 16,1 1 4-16,0 1 3 0,0 4-6 0,-4-3-3 15,3 2 8-15,-1 3 26 0,0 4-20 0,5-1-2 16,-3 2 3-16,3 2-3 0,0 2 0 0,1-2 9 16,7 4-25-16,0 0 3 0,2-2-20 0,0 1-46 15,2 4-48-15,2-4-136 0,6 1 60 0</inkml:trace>
  <inkml:trace contextRef="#ctx0" brushRef="#br0" timeOffset="84950.73">22023 6085 3224 0,'-2'-6'333'0,"1"2"-100"0,-2-2-33 16,0 1 70-16,1 0 28 0,-1 0 13 0,-2 3-16 15,3-3-28-15,0 3-43 0,0-1-17 0,2 3-18 16,0 0-15-16,0-4 6 0,0 4-8 0,0 0 4 16,11 7-11-16,-7-2-17 0,0-4 0 0,2 7-16 15,1 2 2-15,0 0-8 0,0 2-11 0,-1 2-7 16,1 1-8-16,-4-3-14 0,4 3-8 0,-5 2-6 16,2-2-46-16,-4-3-26 0,4-1 0 0,-4 1 0 15,1-1 0-15,-1-1 0 0,0-1 0 0,2-4 0 16,0 1 0-16,-1-1 0 0,3-3 0 0,0 0 0 15,-4-2 0-15,19-7 0 0,-3-5 0 0,9-2 0 16,3-8 0-16,12-12 0 0,3 0 0 0,3-7 0 16,23-13 0-16,-20 15 0 0,26-12 0 0,-29 16 0 0,7 0 0 15,-7 4 0-15,2 3 0 0,-7 2 0 16,-9 8 0-16,-2 6 0 0,-4-1 0 0,-5 4 0 16,-6 2 0-16,-2 3 0 0,-4 0 0 0,-1 2 0 0,-3 0 0 15,-3 2 0-15,-2 0 0 0,0 0 0 0,0 9 0 16,0-9 0-16,-6 8 0 0,3-3 0 0,-3 1-252 15,-1 0-188-15,4 1-103 0,-2-1-124 16,2 1-382-16,3 0-1135 0,0-7 503 0</inkml:trace>
  <inkml:trace contextRef="#ctx0" brushRef="#br0" timeOffset="85800.47">24990 6721 122 0,'-12'-1'463'0,"2"-2"-5"0,-3 2 11 0,3 0 3 16,2 1-10-16,-1-2-24 0,4 2-26 0,5 0-30 0,-8-3-39 16,8 3-23-16,-5 0-15 0,5 0-11 0,0 0-17 15,0 0-21-15,23-1-20 0,-10 1-22 0,11 0-19 16,7 0-15-16,6 1-22 0,2-1-13 0,18 0-12 15,-1 1-11-15,2 1-17 0,4-4-13 0,5 4 3 16,-3-2-14-16,-2 2-9 0,1-2-7 0,-4 0-2 16,-3 0-6-16,-7 0-11 0,-12 0-4 0,-7 0-3 15,0-2 8-15,-12-1-17 0,-1-1-10 0,-6 3 4 16,-5-1 7-16,-1-1-11 0,-1 0-19 0,-8-1-20 16,4 4-27-16,-10-6-20 0,-2 3-47 0,-7-2-52 15,-2 2-62-15,-5-1-62 0,-3 4-63 0,-3 0-49 0,0 3-53 16,0-3-47-16,-4 3-359 0,0 0-929 0,-1 0 411 15</inkml:trace>
  <inkml:trace contextRef="#ctx0" brushRef="#br0" timeOffset="86000.12">25099 6782 202 0,'-20'3'417'16,"2"-2"1"-16,3 1 14 0,2-1 27 0,0-1 23 16,4 1 11-16,2-2-9 0,1 2-9 0,6-1-17 15,-7 0-31-15,7 0-22 0,0 0-28 0,0 0-19 0,33-4-32 16,-12 3-27-16,9 0-30 0,4 0-23 0,5 0-22 15,-2 1-20-15,19-4-23 0,-2 4-19 0,-3 0-14 16,3-2-37-16,-3 4-49 0,-13-2-55 0,12-1-66 16,-13 1-68-16,0-1-69 0,-2 0-84 0,-1-3-90 15,1 3-82-15,-5 1-100 0,2-5-463 0,2 3-1101 16,-2-2 487-16</inkml:trace>
  <inkml:trace contextRef="#ctx0" brushRef="#br0" timeOffset="89785.06">28821 6341 250 0,'0'0'459'15,"0"0"-16"-15,0 0-15 0,0 0-1 0,0 0-20 0,0 0-24 16,0 0-16-16,0 0-13 0,0 0-20 15,0 0-16-15,10 4-24 0,-6 1-19 0,-4 1-16 16,0-1-8-16,0 2-15 0,0 2-18 0,0 0-15 0,3 0-20 16,-3-1-20-16,0 3-12 0,1-1-14 15,0-2-18-15,-1 2-7 0,-1 0-13 0,2-4-6 16,-1 0-9-16,0-2-10 0,5 1 3 0,-5 1-6 16,0-1 5-16,3-3 9 0,-1 1 11 0,2-2-2 0,4-1 2 15,1-1 0-15,2-2-1 0,0-1-8 0,6-3-6 16,1-3-9-16,9-5-28 0,1-1-44 0,-1-2 0 15,5-3 0-15,5-8 0 0,-6 5 0 16,11-8 0-16,-4 2 0 0,-10 9 0 0,-1-2 0 0,-1 1 0 16,-4 4 0-16,-7 5 0 0,-4 0 0 0,-2 4 0 15,-1 4 0-15,-2-2 0 0,-2 3 0 0,0-1 0 16,0 1 0-16,-1 2 0 0,-1-3 0 0,-2 5 0 16,3-2-144-16,-3 2-144 0,0 0-66 0,0 0-64 15,0 0-61-15,0 0-66 0,0 0-450 0,0 0-1075 16,0 0 475-16</inkml:trace>
  <inkml:trace contextRef="#ctx0" brushRef="#br0" timeOffset="89934.06">29677 6204 3094 0,'0'0'225'0,"-9"4"-7"0,6-3-53 15,1 1-52-15,2-2-29 0,-7 5-22 0,7-5-15 16,-6 2-21-16,6-2-58 0,-3 2-79 0,-1 0-119 15,1 1-381-15,3-3-661 0,0 0 293 0</inkml:trace>
  <inkml:trace contextRef="#ctx0" brushRef="#br0" timeOffset="93633.31">9722 18050 171 0,'0'0'372'0,"-6"-1"-19"0,6 1-8 0,0 0-32 16,0 0-25-16,0 0-10 0,0 0-19 0,0 0-15 15,0 0-12-15,-1 8-10 0,1-8-19 0,6 7-6 16,-6 1-9-16,4-3-17 0,0 4-4 0,-4-9-21 16,0 0-4-16,9 26-15 0,-9-26-9 0,10 17-9 15,-10-17-11-15,14 17-4 0,-6-10-12 0,-8-7-19 16,23 14 1-16,-23-14 0 0,29 9-19 0,-10-6 4 16,-19-3-5-16,43 0-4 0,-43 0-4 0,52-7-2 15,-26 2-5-15,-6 1 1 0,9-6-4 0,-2 1-3 16,-3 0 1-16,-3 1-1 0,-2-2 2 0,1 3 0 15,-3-1 1-15,1 1-4 0,-8 4 2 0,3-1 0 16,-3 3-2-16,2 0 1 0,-2 1 1 0,-2 0-1 16,-3 4-2-16,0-1 0 0,4 2 2 0,-9-5-1 15,0 0-4-15,24 20-8 0,-24-20 4 0,17 17 2 16,-7-7-4-16,-10-10-1 0,22 15-3 0,-11-9 2 16,-11-6-1-16,31 8 3 0,-12-5-4 0,-19-3 3 15,37-1-2-15,-37 1 2 0,36-9 5 0,-17 5-1 16,-1-3 0-16,-1 2-2 0,-2-4 4 0,2 1-6 15,-6 1 2-15,0-1 1 0,1 0-1 16,-3-1 6-16,0 1 0 0,-3 2-1 0,-1 0-6 16,2 3 1-16,-3-1 0 0,3 3 0 0,-7 1 1 15,0 0-4-15,13 3 5 0,-6 0 0 0,-2 0-2 16,1 4-4-16,-1-2 7 0,-5-5-5 0,0 0 2 16,23 20 3-16,-23-20-2 0,26 15 9 0,-14-10 2 0,5 1 0 15,-17-6 4-15,30 6 2 0,-30-6-3 0,35 1 2 16,-35-1-1-16,31-3-1 0,-16 2-5 15,-3-3 2-15,-2 1-3 0,-2 0 0 0,-2-1-4 16,4 0-2-16,-1-2-2 0,-2 1-5 0,-1 0 0 16,-1 3-3-16,0-2-15 0,0 1-23 0,2 1-35 15,-2 0-44-15,-5 2-57 0,16-3-81 0,-5 3-116 16,2 3-124-16,-1-3-395 0,1 0-957 0,-13 0 424 16</inkml:trace>
  <inkml:trace contextRef="#ctx0" brushRef="#br0" timeOffset="96700.69">10041 17183 9 0,'-13'-1'114'0,"-1"-1"-9"0,-4 1-12 0,-1 2-6 15,0 0-1-15,-2 2 0 0,0 1-11 0,-6 3-4 16,0-2-5-16,1 6 0 0,1 1-20 0,-2 3 7 15,0 1-8-15,4 1 4 0,0 0-5 0,1 2-6 16,-2 3 2-16,2-1-10 0,6 2 5 0,-2-1-4 16,6 3 0-16,0-1-8 0,3 2-1 0,1-2-5 15,4 0 8-15,2 2-1 0,-1 0 0 16,8-2-1-16,1 2-9 0,1-1-3 0,2 0 7 0,2-1-7 16,-2 1-4-16,0-6 4 0,6 5-1 0,0-4-9 15,-1 0 1-15,-2-4 3 0,1-3 1 0,1 2-1 16,0-2-5-16,0-1-3 0,-1-3 2 0,1 0 2 15,2-2 3-15,0 1-1 0,-3-5-4 16,2 1 5-16,-2-3-4 0,5-1 1 0,-4 0 8 16,4-3-3-16,-1 1-4 0,4-1-5 0,1-6-1 15,-3 5 19-15,3-4-14 0,-3 1 4 0,-1-2-5 16,9-3 1-16,-8 4 0 0,5-5-2 0,-1-1 2 0,-5 3 1 16,0-5-2-16,0 3 5 0,-4 2 1 0,5-11-12 15,-7 9 8-15,-1-1-4 0,1-2 8 16,-3 0 7-16,-1 2 5 0,0-2-1 0,0 1 0 15,-5 3 4-15,0-3-1 0,1 4 1 0,-3-5-4 16,-1 3-1-16,2 0 4 0,-4 2-5 0,-3-3 10 16,3-1-8-16,-2-1 1 0,-1-2-4 0,0 3-1 15,-1-3-2-15,-1 0 2 0,1 1-3 0,-2-3 1 16,0 2 0-16,3 0-6 0,-4 0 4 0,0-7-7 16,-1 10 4-16,-3-7-2 0,4 7 1 0,-1-2-5 15,-1 1 4-15,0 1-5 0,2 0-5 0,-5 3 7 16,3 0-12-16,-5 1-6 0,5 1-13 0,-6 0-25 15,6 4-20-15,-5-3-17 0,4 2-29 0,0 3-143 16,-2 0-285-16,3-1 127 0</inkml:trace>
  <inkml:trace contextRef="#ctx0" brushRef="#br0" timeOffset="96867.71">10211 17204 131 0,'-4'3'255'0,"3"-1"-25"0,1-2-30 0,-3 7-64 0,1-4-80 0,3 2-126 15,-1-5-87-15,-1 9-169 0,1-9 75 16</inkml:trace>
  <inkml:trace contextRef="#ctx0" brushRef="#br0" timeOffset="103234.4">14087 17370 184 0,'0'0'235'0,"-4"-4"-25"0,4 4-20 16,0 0-18-16,0 0-15 0,0 0-21 0,0 0-11 16,0 0-13-16,0 0-14 0,0 0-4 0,0 0-11 15,10 0-11-15,-10 0-9 0,8 0-7 0,-8 0-2 16,0 0-6-16,8 2-3 0,-8-2-3 0,1 2-7 16,-1-2-4-16,0 0-2 0,0 0-6 0,0 0 0 15,0 0-2-15,0 0 0 0,0 0-8 0,0 0 3 16,0 0-2-16,9-3-3 0,-9 3 1 0,0 0-12 15,0 0-7-15,0 0-9 0,0 0-11 0,0 0-20 16,0 0-11-16,0 0-22 0,0 0-15 0,0 0-25 16,0 0-33-16,0 0-151 0,0 0-329 0,0 0 146 15</inkml:trace>
  <inkml:trace contextRef="#ctx0" brushRef="#br0" timeOffset="110001.9">7582 16862 218 0,'0'0'219'0,"0"0"-23"16,-5-3-16-16,5 3-21 0,0 0-19 16,0 0-9-16,0 0-16 0,0 0-11 0,0 0-15 15,0 0-16-15,0 0-25 0,0 0-40 0,0 0-71 0,0 0-57 16,0 0-130-16,0 0-271 0,0 0 121 0</inkml:trace>
  <inkml:trace contextRef="#ctx0" brushRef="#br0" timeOffset="110916.72">8194 7788 42 0,'0'2'166'0,"0"-2"-12"0,0 0-10 0,0 0-10 0,0 0-14 16,0 0-11-16,0 0-11 0,0 0-16 0,0 0-1 16,0 0-14-16,0 0-6 0,0 0-11 0,0 0-24 15,0 0-34-15,0 0-43 0,-4 4-54 0,4-4-90 16,-9 1-212-16,9-1 94 0</inkml:trace>
  <inkml:trace contextRef="#ctx0" brushRef="#br0" timeOffset="111967.32">7885 16774 189 0,'0'0'248'0,"0"0"-9"0,0 0-14 0,0 0-20 16,0 0-20-16,0 0 7 0,0 0-18 0,0 0-21 15,0 0-21-15,0 0-40 0,0 0-48 16,0 0-65-16,0 0-96 0,0 0-207 0,0 0-350 0,0 0 155 16</inkml:trace>
  <inkml:trace contextRef="#ctx0" brushRef="#br0" timeOffset="115367.31">7537 11186 33 0,'0'0'153'16,"-4"-7"-7"-16,3 3-5 0,-4 1-10 0,2 0-14 0,2-1-11 16,-3 1-1-16,3-2-15 0,-3 3-12 0,0-2-3 15,0-1-14-15,1 2-3 0,-5 0-4 16,2 1-7-16,-5 0-6 0,4-2-8 0,-5 0-11 16,2 2-1-16,0 1-4 0,-3-2-3 0,0 1-3 0,2 0-9 15,-2 2-4-15,-1-1 6 0,0 1-14 0,1-2 2 16,-1 1 2-16,1 1-8 0,-1 1 2 0,-1-1-6 15,2 2 0-15,-1-1 6 0,0 1-3 0,2-1 3 16,0 0-7-16,0 2 4 0,1 0 8 0,-1 0-4 16,2 1 7-16,1-1-5 0,-5 2 3 0,9-2 4 15,-4 2-2-15,0 0-1 0,0 0-1 0,0 1 6 16,1 0 0-16,-1 0-5 0,1-2-4 0,1 2 10 16,-1 1-5-16,1 0 3 0,-1 2-2 0,0-3 0 15,2 3 2-15,-1-1 1 0,0 4-3 0,1-1 1 16,0-1 0-16,1 1-2 0,-1-1 0 0,1 1-3 0,-3 3-7 15,3-3 0-15,-1 4-1 0,-1-5-2 16,1 4 1-16,2-7 1 0,-1 6-2 0,-1 1 12 16,-1-2-10-16,3 1 10 0,2 0-6 0,-3-2 5 0,2-1 7 15,3 2-4-15,-5 2 15 0,4-4-2 0,-2 1 0 16,3 1-3-16,0-2 4 0,-1 0 3 16,-2 2 1-16,6-2 4 0,-2 1 13 0,2-1-6 15,-2-1 3-15,-1 0-5 0,5 0 1 0,-1 2-6 0,2-3 3 16,-3 2-1-16,2-1-1 0,0 0 1 0,2 2-3 15,-1-4 1-15,3 0-4 0,-2 0 1 0,1-2-1 16,2 3-1-16,-2-1-3 0,1-1-1 0,0 0-1 16,1-2-2-16,-1 3 1 0,0 0-8 0,1-3-3 15,-1 1 3-15,0 0-10 0,3 0-3 0,-2-1 0 16,-1 2-6-16,1-3 5 0,-1 1-7 0,-4-1 1 16,7 2-5-16,-1-1 5 0,-2-1-13 0,1 1 3 15,2-3-3-15,-2 1 4 0,-1 1 6 0,2-1-13 16,0-2 9-16,-1 2-7 0,1-4 7 0,0 4-7 15,-1-2-4-15,-1 0-7 0,1-2 4 0,0 2 3 16,-1-1 11-16,-1-2-4 0,2 2-7 0,-1 0 9 16,0 0 5-16,-1 0-1 0,1-2 8 0,2 0-6 15,-6 2 6-15,6-4 2 0,-1 0 3 0,-3 0 0 16,2 2-2-16,0-1 4 0,1 0 4 0,-1 0-1 16,-3 0 9-16,0-1-7 0,1-1 2 0,1 1 6 15,-1 1 2-15,-3 0 1 0,1-1 0 0,2 0 6 16,-2 1-9-16,0-1 6 0,1 1-2 0,0-1 0 0,-1 0-3 15,0-2-4-15,3 4 11 0,-3-3-15 0,0 1 5 16,-1 0-2-16,5 1 6 0,-7-3 1 16,6 3-10-16,-4-1 0 0,1 1 3 0,0-1-3 15,0 0 2-15,-2-1-3 0,1 2-6 0,-1-1-4 0,0 0 2 16,2 1 0-16,-2-1 3 0,-1 0 3 0,2 1 2 16,-1-1-4-16,-1 1 2 0,-1-2-3 0,2 2 11 15,0-2-2-15,-1 0-1 0,1-3 1 16,-1 2 2-16,1-4-1 0,-2 5 2 0,3-3 0 0,0-1 3 15,-4 0-2-15,3 1 3 0,0 2 4 0,-2-3-4 16,1 1-4-16,0-1 8 0,0 4 0 0,-2-2 6 16,1 1-1-16,-1-2 1 0,0 0 2 0,0 2-3 15,-1-1-1-15,1 2 0 0,-2-4-2 0,1 6 4 16,0-3-5-16,-1-1 3 0,1-2 2 0,-2 1-1 16,1 1 6-16,-2 2 1 0,0-4-7 0,1 0 6 15,-3 2-1-15,3-1 11 0,0-1-3 0,-2 2-1 16,0-1 2-16,-2 1 3 0,4-2 0 0,-3 3-3 15,0-1-8-15,0 0 0 0,-2-2 2 0,3 6 2 16,0 0-4-16,-2-2-6 0,2 0 8 0,-5 1-7 16,5 1-3-16,1 0 1 0,-1-1-4 0,-3 3-6 15,3-2-1-15,0 2-5 0,1 0 2 0,-1-1 0 16,5 3-2-16,-8-4-5 0,5 3 0 0,3 1-3 0,-9-2-3 16,5 1-6-16,4 1-13 0,-5-3-3 0,5 3-8 15,0 0 1-15,-3-3-5 0,3 3 4 16,0 0 3-16,0 0 4 0,0 0 2 0,0 0 5 15,0 0 1-15,0 0 7 0,0 0 2 0,0 0 1 0,0 0 7 16,0 0 5-16,0 0 0 0,0 0 15 0,0 0-2 16,0 0-3-16,0 0-6 0,-8 0 4 0,8 0-3 15,0 0-23-15,0 0-39 0,0 0-69 0,0 0-143 16,-8 4 63-16</inkml:trace>
  <inkml:trace contextRef="#ctx0" brushRef="#br0" timeOffset="116000.81">7119 15794 30 0,'-1'5'314'16,"1"-5"-17"-16,-4 3-17 0,4-3-18 0,-8 2-26 0,8-2-22 16,0 0-22-16,-11-3-30 0,11 3-35 0,-9-4-34 15,5 1-48-15,-1-1-58 0,1-3-83 0,2-2-88 16,-3-1-143-16,-2-2-353 0,1-4 156 0</inkml:trace>
  <inkml:trace contextRef="#ctx0" brushRef="#br0" timeOffset="136567.24">9495 18659 64 0,'0'0'245'0,"0"0"-14"0,0 0-16 15,0 0-16-15,0 0-15 0,0 0-10 0,0 0-14 16,0 0-3-16,0 0-6 0,0 0-7 0,0 0-2 16,0 0-7-16,0 0-2 0,0 0-4 0,0 0 2 15,0 0-3-15,0 0 0 0,0 0 2 16,0 0 2-16,0 0 0 0,0 0 6 0,0 0-13 16,0 0 3-16,0 0-13 0,0 0 1 0,0 0-18 15,0 0-5-15,-9 36-9 0,9-36-6 0,0 0-9 16,0 0-11-16,5 22-6 0,-5-22-6 0,0 0 4 15,18 11 3-15,-18-11-16 0,21 3-2 0,-21-3 2 16,0 0-7-16,52-10 3 0,-25 1 0 0,0-2 0 16,-1-4-4-16,1 1 0 0,-1-4-1 0,-2 1-6 15,2-1 3-15,-3-2 4 0,0-2-13 0,-5 1 1 16,-3 8-2-16,-2 0 3 0,-3 0-5 0,0 4 3 16,-10 9 4-16,12-10-2 0,-12 10 0 0,0 0-2 15,11-11-4-15,-11 11-9 0,0 0-19 16,0 0-40-16,0 0-46 0,0 0-48 0,0 0-63 15,0 0-88-15,0 0-98 0,0 0-250 0,0 0-703 16,0 0 311-16</inkml:trace>
  <inkml:trace contextRef="#ctx0" brushRef="#br0" timeOffset="138019.34">7521 16810 129 0,'0'0'191'16,"-6"1"-5"-16,6-1-1 0,0 0 1 0,0 0 5 0,0 0-3 16,0 0 2-16,-5 2-3 0,5-2-7 15,0 0-4-15,0 0-6 0,0 0-12 0,0 0-9 16,0 0-7-16,0 0-11 0,0 0-10 0,0 0-6 15,0 0-17-15,13-7-2 0,-8 6-16 0,5-3-6 16,2 3-3-16,2-4-9 0,3 3-7 0,-2 1-21 16,2 0 1-16,2-3-17 0,-1 3-21 0,0-1-25 15,-1 2-25-15,-4 2-27 0,-1-4-30 0,-1 5-33 16,-1-2-37-16,-2 1-30 0,-4-1-26 0,-3 1-191 16,3 3-460-16,-4-5 204 0</inkml:trace>
  <inkml:trace contextRef="#ctx0" brushRef="#br0" timeOffset="138300.57">7472 16923 108 0,'-5'1'266'15,"5"-1"0"-15,0 0 0 0,0 0 6 0,0 0-14 16,0 0-16-16,0 0-19 0,7-12-7 0,1 8-21 16,3 1-16-16,-1 0-16 0,1 0-10 0,2 0-15 15,-2 1-12-15,2-1-16 0,1 2-6 0,3-2-11 16,-3 0-11-16,3 1-11 0,-3 3-7 0,-2-1-4 15,0-1-4-15,6 0-5 0,-7 1-7 0,1 1-4 16,-5-4 2-16,3 3-12 0,-3 0-4 0,1 0 0 16,-2 0 2-16,-1 2-3 0,0 0-8 0,-5-2 6 15,0 0-5-15,10-1-1 0,-10 1 5 0,7 0 3 16,-7 0-6-16,0 0-1 0,5 1-8 0,-5-1-16 16,0 0-23-16,0 0-42 0,0 0-28 0,9-2-47 15,-9 2-48-15,6 1-69 0,-6-1-301 16,0 0-611-16,17 2 270 0</inkml:trace>
  <inkml:trace contextRef="#ctx0" brushRef="#br0" timeOffset="140801.7">8873 16672 29 0,'9'3'61'16,"2"0"-10"-16,2-2-1 0,6 3-10 0,-1-2-4 15,2 0-13-15,9 2 0 0,1-3-8 0,2 3-12 16,0-1-11-16,7 0-20 0,14 1-22 0,-2 3-53 15,0-5 24-15</inkml:trace>
  <inkml:trace contextRef="#ctx0" brushRef="#br0" timeOffset="141466.91">13144 16788 36 0,'-7'-1'97'0,"7"1"-8"0,-3-4-2 0,3 4-19 16,0 0-3-16,-4-3-4 0,4 3-7 0,0 0-5 15,-3-4-2-15,3 4-13 0,0 0 11 0,0 0-17 16,0 0 0-16,0 0-7 0,0 0 4 0,0 0-9 16,0 0 1-16,0 0 6 0,0 0-7 0,-2-3 8 15,2 3-9-15,0 0 11 0,0 0 3 0,0 0-5 16,0 0 4-16,-3-4-8 0,3 4 6 0,0 0-1 16,0 0-4-16,0 0 8 0,0 0-10 0,0 0 4 15,0 0 0-15,-9 0 8 0,9 0-5 0,0 0 7 16,-4-1-7-16,4 1 4 0,0 0 2 0,0 0-11 15,0 0 11-15,-4-3-6 0,4 3 5 0,0 0 0 16,0 0-3-16,0 0 1 0,0 0-6 0,0 0 1 16,0 0-5-16,0 0 2 0,0 0-10 0,0 0 5 15,0 0-4-15,-5-3-1 0,5 3 0 0,0 0-2 16,0 0 2-16,0 0-3 0,0 0-2 0,0 0 1 16,0 0 1-16,0 0-8 0,0 0 8 0,0 0-2 15,0 0-3-15,0 0-1 0,0 0 2 0,0 0 0 16,0 0-1-16,0 0-2 0,0 0-2 0,0 0 6 15,0 0-6-15,0 0-6 0,0 0-10 0,0 0-11 16,0 0-19-16,0 0-26 0,0 0-37 0,0 0-151 16,0 0-282-16,0 0 124 0</inkml:trace>
  <inkml:trace contextRef="#ctx0" brushRef="#br0" timeOffset="145117.22">7946 12037 321 0,'0'0'354'0,"-5"-2"-7"0,5 2-7 0,0 0-5 15,-4-4-6-15,4 4-13 0,-2-2-7 0,2 2-18 16,0 0-9-16,-2-5-17 0,2 5-13 0,0 0-12 15,0 0-10-15,0 0-9 0,0 0-10 0,0 0-8 16,0 0-10-16,0 0-12 0,5-3-12 0,1 0-12 16,0 1-11-16,0 1-16 0,4-2-11 0,0-1-13 15,1 1-12-15,4 1-5 0,-2-1-9 0,5 0-10 16,0-1-8-16,2 1-5 0,-2 0-5 0,-1 2-9 16,-2 1-2-16,3-1-5 0,-6-1-4 0,0 4-6 0,0-4-7 15,-2 2-14-15,-3 0-15 0,-1-1-7 16,-6 1-9-16,10 3-3 0,-5-3-8 0,-5 0-9 15,0 0-14-15,5 1-22 0,-5-1-34 0,0 0-31 0,0 0-31 16,0 0-25-16,-15 4-15 0,7-4-30 0,8 0-29 16,-10 3-38-16,0-2-34 0,-2-1-23 0,3 0-299 15,-5 0-726-15,3 1 321 0</inkml:trace>
  <inkml:trace contextRef="#ctx0" brushRef="#br0" timeOffset="145333.64">7906 12053 25 0,'-5'1'262'0,"5"-1"-12"16,-11 1-6-16,11-1-17 0,-10 0-16 0,10 0-15 15,-6 0-20-15,6 0-19 0,-6 1-15 0,6-1-10 16,0 0-20-16,-6 2-12 0,6-2-16 0,0 0-5 16,-4 2-15-16,4-2-10 0,0 0-10 0,0 0-4 15,0 0-15-15,-3 2-8 0,3-2-12 0,0 0-8 16,0 0-8-16,0 0-3 0,0 0-10 0,0 0-8 0,0 0-16 15,0 0-10-15,0 0-21 0,0 0-21 16,0 0-23-16,0 0-32 0,0 0-179 0,-1-9-360 16,1 9 159-16</inkml:trace>
  <inkml:trace contextRef="#ctx0" brushRef="#br0" timeOffset="146504.81">7064 11901 277 0,'-3'-1'284'0,"3"1"-3"0,-11-1-3 16,11 1-12-16,-5-1-11 0,5 1-7 0,-5-2-11 0,5 2-11 15,-5-3-8-15,5 3-1 0,0 0-10 16,0 0-7-16,0 0-6 0,0 0-9 0,0 0 3 16,0 0-10-16,0 0-4 0,0 0-2 0,0 0-3 15,0 0-6-15,0 0-4 0,0 0-11 0,20 5-10 16,-11-4-13-16,5-1-12 0,-2 0-10 0,3 0-7 16,3-1-9-16,-4 1-8 0,3 0-7 0,2-1-9 15,-6 1-4-15,2-1-7 0,-3-1-5 0,0 1-8 0,0 1 0 16,-4 0-5-16,-2 0-6 0,1-1-8 0,-3 0-9 15,2-1-10-15,-6 2-9 0,6 0-18 0,-6 0-18 16,0 0-11-16,0 0-17 0,0 0-11 16,0 0-33-16,0 5-24 0,0-5-21 0,0 0-29 0,-12 4-25 15,7-2-26-15,-1-1-23 0,-3 2-22 0,0 0-18 16,0 0-4-16,-2 1-12 0,0-2-230 0,1 1-596 16,-4 0 265-16</inkml:trace>
  <inkml:trace contextRef="#ctx0" brushRef="#br0" timeOffset="147518.69">7106 11942 1001 0,'-11'2'7'0,"2"1"52"16,0 0 31-16,-1-2 24 0,0 1 9 0,3-2 19 15,1 1 9-15,-2 2 17 0,8-3 10 0,-11 0 5 16,7 0 15-16,4 0 0 0,0 0 8 0,0 0 11 16,-9 0-22-16,9 0-2 0,0 0-14 0,0 0-3 15,0 0-5-15,0 0-5 0,0 0-6 0,0 0-11 16,0 0-2-16,0 0-11 0,19-5-9 0,-10 5-10 16,1-1-12-16,4 1-9 0,2-3-11 0,4 2-9 15,-2-2-9-15,5 1-5 0,-5 1-5 0,4 0-9 16,-1-2-5-16,1 2-6 0,-5 0 3 0,-3 0-10 0,-1 0-3 15,-2-3-5-15,2 4-8 0,-7 0-7 0,3 0-3 16,-4-1-4-16,4 2-3 0,-9-1 1 16,5-3-6-16,-5 3-9 0,0 0-8 0,0 0-15 15,0 0-3-15,0 0-3 0,0 0-9 0,-15 7-11 0,15-7-15 16,-13 0-8-16,5 2-16 0,-2 0-3 0,1 1-6 16,-1-2-5-16,-1 1-6 0,2-2 0 0,1 3-1 15,-2-2-2-15,2 0-2 0,-2 2 0 0,3-2 2 16,-4 0 12-16,2-1 10 0,4 2 7 0,-5 0 13 15,-3 0 6-15,5-1 7 0,2 0 14 0,-4 0 8 16,-2 1 15-16,3-1 20 0,0 2 13 0,2-3 18 16,0 1 14-16,2 0 11 0,5-1 7 0,-14 1 18 15,10-1 3-15,4 0 8 0,-7 1 14 0,7-1 6 16,0 0 5-16,0 0-1 0,-8 0-7 0,8 0-5 16,0 0 3-16,0 0-1 0,0 0 2 0,0 0-7 15,0 0-2-15,0 0-2 0,0 0-11 0,22-1-2 0,-15 1-5 16,2-1-6-16,0 0-6 0,3 1-1 15,-1-1-7-15,2 1-5 0,0 0-6 0,-3 0-5 16,3 1 1-16,-2-1-1 0,0-1-4 0,-1 1-5 16,-5 1 0-16,1-2 3 0,-1-1-5 0,0 1 0 15,-5 1-4-15,9 0 5 0,-9 0-3 0,0 0 2 16,0 0-5-16,8 0-3 0,-8 0 0 0,0 0-8 0,0 0 5 16,0 0-2-16,0 0-4 0,0 0-7 0,0 0-8 15,0 0-10-15,0 0-12 0,-19-5-6 16,19 5-13-16,-8-1-6 0,8 1-11 0,-10-1-15 0,2 1-3 15,2 0-2-15,6 0-8 0,-13 0-3 0,8 0-1 16,-4 1-5-16,9-1 4 0,-14 1 6 0,5 0 6 16,0-1 13-16,1 1 8 0,2-1 4 0,-3 0 11 15,0 2 7-15,4-1 7 0,-3-1 13 0,8 0 15 16,-12 0 14-16,7 0 6 0,5 0 12 0,0 0 9 16,-9 0 5-16,9 0 4 0,0 0-2 0,-7 0-5 15,7 0 10-15,0 0 3 0,0 0 3 0,0 0 1 16,0 0 2-16,0 0-4 0,0 0 5 0,24-5-11 15,-16 5 8-15,-2-1-14 0,6 1-5 0,-2-1-2 16,3 1 3-16,-3-1-1 0,3-2-12 0,0 2 8 16,-2-1-3-16,1 1-6 0,-3 1 6 0,0-3-3 15,-3 2-3-15,0 1-5 0,-2-2 7 0,-4 2-1 16,9 0-1-16,-9 0 2 0,0 0-7 0,0 0-3 16,0 0 4-16,0 0-10 0,-19-2 6 0,8 2 1 0,-1 1-4 15,-7 0 4-15,1 1 5 0,4-1-14 0,-4 0 4 16,-2 1 6-16,2 0 17 0,0-2 13 0,4 1 10 15,1 0 4-15,3-1 11 0,2 1 11 16,-1-1-5-16,4 3-1 0,0-3-7 0,5 0-7 0,0 0-5 16,0 0-2-16,0 0 0 0,0 0-3 0,0 0-1 15,0 0-6-15,24-5 4 0,-12 4-10 16,2 1-3-16,-1 0-5 0,6 1 1 0,-4-1 0 0,4 0-4 16,-1 1-2-16,-1 0-2 0,-2 1-3 0,-1-2 3 15,2 0-3-15,-3 0 2 0,-1-2 0 0,1 1-4 16,-3 0-3-16,-2 1-2 0,-2 0 4 0,-2-1-2 15,-4 1 0-15,7-4-9 0,-7 4-3 0,0 0-2 16,0 0-2-16,0 0 0 0,-17-2-4 0,6 0-2 16,0 4-12-16,-2-2-8 0,2 0-3 0,-9 1-4 15,8 0-13-15,-2-2-23 0,2 2-11 0,1-1-26 16,3 0-26-16,0 3-37 0,3-2-40 0,0 0-34 16,0 1-32-16,5-2-43 0,-2 4-268 0,2-4-647 15,7 3 286-15</inkml:trace>
  <inkml:trace contextRef="#ctx0" brushRef="#br0" timeOffset="150433.24">9743 17995 264 0,'-5'-1'317'0,"5"1"-17"16,-12-2-10-16,12 2-21 0,-6-1-26 0,6 1-11 15,0 0-17-15,-9-3-4 0,9 3-17 0,0 0-2 16,0 0-9-16,0 0-12 0,0 0-14 0,23 7-12 15,-19-5-14-15,6-1-3 0,2 0-4 0,0 1-20 16,5 1-5-16,0-2-14 0,2 0-4 0,1 1-12 16,-3-2-10-16,-2-2-7 0,3 0-9 0,1 1-7 15,-6 0-5-15,-2 0-2 0,1-1-5 0,-12 2-17 16,9-1 4-16,-9 1 3 0,10-3-19 0,-10 3 13 16,0 0-1-16,0 0-5 0,-14-10 1 0,8 9 2 15,-7 0-7-15,-5-1-7 0,-1 2 8 0,1 2-4 16,-2-1-10-16,-3 0 19 0,2 1-3 0,-1 1-4 15,2-1 1-15,-2 2 0 0,3-3 5 16,1 0-7-16,5 2 16 0,4-2-13 0,2 0 11 0,-1 0-4 16,8-1 1-16,0 0 5 0,-9 1 3 15,9-1 17-15,0 0-10 0,0 0-3 0,0 0 6 16,27 1 0-16,-13-2-7 0,8 1-9 0,-2-2 9 16,10 1-2-16,-1 1-4 0,-7-1-7 0,6-2 8 0,3 0 0 15,-11 0-14-15,-2 2 14 0,1-2-10 16,-5 2-3-16,-2 0-9 0,-12 1-1 0,14 0-2 15,-14 0 4-15,9-3 1 0,-9 3 7 0,0 0-10 16,0 0 11-16,0 0-11 0,0 0 0 0,-40 0 9 16,22 1-2-16,-1-1 1 0,0 2-7 0,2 0 11 15,-3 1 7-15,4 0-9 0,4-2-4 0,1-1 4 16,4 1-17-16,0 0 18 0,7-1 1 0,0 0-8 16,0 0 4-16,0 0-2 0,0 0 6 0,0 0-20 15,33 2-26-15,-14-2-35 0,2 0-45 0,-2 2-58 16,1 0-68-16,1 0-98 0,-8-1-260 0,1 2-659 15,-14-3 292-15</inkml:trace>
  <inkml:trace contextRef="#ctx0" brushRef="#br0" timeOffset="154333.57">5331 16988 259 0,'0'-2'350'0,"0"2"-15"0,0 0-15 16,3-5-16-16,-3 5-20 0,3-3-21 0,-3 3-18 16,0 0-15-16,5-5-15 0,-5 5-2 0,5-1-14 15,-5 1-7-15,0 0-10 0,0 0-4 0,11 7-11 16,-10-5-12-16,2 2-11 0,1-1-7 0,-4 3-11 15,2-3-10-15,2 3-11 0,0 0-11 0,-3 0-9 16,3-1-13-16,0-1-2 0,-3 2-4 0,3-3-1 16,0 0 5-16,1-2-3 0,0 0-4 0,-5-1 0 15,21-7-4-15,-11 0-7 0,3-4-5 0,1-1-2 16,1-1-5-16,0-1-2 0,2-8-3 16,1 0-5-16,-3 1-1 0,-2 7-4 0,-2 0-6 0,1 1-3 15,2-1-5-15,-9 5-15 0,3 1-9 0,-6 4-27 16,1-2-31-16,2 2-44 0,-1 0-40 0,-2 1-45 15,-2 3-39-15,0 0-57 0,0 0-93 0,0 0-338 16,8 11-787-16,-5-5 349 0</inkml:trace>
  <inkml:trace contextRef="#ctx0" brushRef="#br0" timeOffset="161017.41">7251 17147 224 0,'0'0'257'16,"0"0"-13"-16,0 0-5 0,0 0 12 0,18-4-11 15,-13 1-11-15,1 1-3 0,3 1-7 0,-2 0-4 16,0 1 6-16,1-2-16 0,2 1 3 16,-1-1-3-16,-4 1-10 0,3 0-8 0,2 1-2 0,2 0-8 15,-6 0-10-15,2-2-3 0,2 1-16 0,-2 1-13 16,-2 0-11-16,7-2-9 0,-3 2-16 0,4-1-6 15,-1 0-14-15,0 1-6 0,-2-3-8 0,1 3-10 16,0 0-17-16,-1-2-16 0,0 1-24 16,1 0-13-16,-5-3-11 0,1 3-17 0,-2 1-23 15,3-1-24-15,-5 0-21 0,1-1-22 0,-5 2-25 0,8-1-33 16,-8 1-37-16,0 0-40 0,0-4-66 0,0 4-273 16,0 0-657-16,0 0 291 0</inkml:trace>
  <inkml:trace contextRef="#ctx0" brushRef="#br0" timeOffset="161300.1">7321 17240 95 0,'-4'0'422'0,"4"0"-10"0,-6 2-8 0,6-2-16 0,0 0-20 16,0 0-19-16,0 0-25 0,0 0-26 15,0 0-37-15,6-11-26 0,-1 10-21 0,3-2-26 16,1 1-16-16,4-3-17 0,-3 2-13 0,3 1-20 15,5-1-9-15,1 3-8 0,-1-3-11 0,-6 1-11 0,7 0-9 16,2 2-4-16,-10-1-11 0,1-2-4 16,1 2-1-16,-3-1-11 0,3 1-5 0,-7 2-2 15,-2-2-4-15,1-1-8 0,-5 2 3 0,13 0-5 16,-9-1 2-16,-4 1-3 0,8-3-6 0,-8 3-4 16,0 0-10-16,6 0-21 0,-6 0-23 0,0 0-29 15,0 0-50-15,5-2-63 0,-5 2-72 0,0 0-88 16,0 0-406-16,5-2-815 0,-5 2 361 0</inkml:trace>
  <inkml:trace contextRef="#ctx0" brushRef="#br0" timeOffset="163116.2">9954 17314 316 0,'0'0'324'0,"0"0"-22"0,0 0 3 16,0 0-14-16,-8-7-19 0,8 7-29 0,0 0-19 15,0 0-21-15,4-8-15 0,-4 8-10 0,5-2-22 16,-5 2-5-16,9-3-7 0,-8 1-24 0,-1 2-1 16,8-2-13-16,-8 2-9 0,9-4-18 0,-9 4-1 15,8-3-14-15,-7-1-4 0,7 2-2 0,-8 2-20 16,6-6 17-16,-2 3-11 0,-2-2 0 0,1 1-9 16,-3 4-5-16,5-10-20 0,3 3 20 0,1 2-5 15,-3-5-6-15,-1 1 8 0,5-1-3 0,-1 1-4 16,3-4-5-16,3-2 1 0,-1 0 1 0,7-4-7 15,-5-1-3-15,6-2 4 0,-3 6-12 0,-3 3 1 16,0 1 1-16,-3 2 5 0,1-1-3 0,-1 1 19 16,0-1 2-16,-2 4 5 0,-5 4 3 0,2-3 1 15,-3 1 10-15,2 4 7 0,-7 1-4 0,9-5-2 16,-7 3 4-16,-2 2 0 0,7-3-5 0,-7 3-6 16,0 0-2-16,3-4-1 0,-3 4-2 0,0 0-3 15,0 0-10-15,0 0 4 0,0 0-2 0,0 0-9 16,0 0 1-16,0 0-4 0,0 0-9 0,0 0-7 15,0 0-18-15,0 0-13 0,0 0-9 0,0 0-10 16,7 7-28-16,-7-7-13 0,0 0-12 0,0 0-17 16,0 0-12-16,0 0-17 0,0 0-15 0,0 0-19 15,0 0-23-15,-13 8-42 0,13-8-53 0,-6 3-236 16,6-3-590-16,-8 3 261 0</inkml:trace>
  <inkml:trace contextRef="#ctx0" brushRef="#br0" timeOffset="165917.54">10941 17199 199 0,'0'0'231'0,"0"0"-20"0,0 0-23 16,0 0 2-16,0 0-14 0,1-6-23 0,-1 6-3 15,5-2-13-15,-5 2-1 0,0 0-9 0,6-1-1 16,-6 1-4-16,0 0 4 0,7-1-9 0,-7 1 3 15,0 0-7-15,0 0 4 0,0 0-1 0,7 2-4 16,-7-2-4-16,4 4-3 0,-4-4-11 0,0 5-9 16,0-5 2-16,2 6-11 0,0-1 9 0,-2 0-24 15,0 1-3-15,1-1 0 0,-1 1-25 0,2-1 12 16,-2 1 4-16,2-1-13 0,1 1 5 0,-3-2 3 16,2-1 7-16,2 2 10 0,-3-2 4 0,4-2 5 15,1 0 6-15,0-1-13 0,-6 0 7 16,15-5 3-16,-6 0-1 0,4-1-6 0,1-1 0 0,-2 0-5 15,4-2 1-15,1-2-8 0,-2-2-7 0,7-3-1 16,-8 3-1-16,8-4-6 0,-7 3-7 0,-1 0-4 16,4-5-2-16,-4 8-2 0,-5 1-1 0,2 2-2 15,1-2-3-15,-4 3 6 0,-2 0-1 16,-1 1 2-16,0 3-8 0,-1 0 1 0,0 0-2 0,-4 3-5 16,4-2-22-16,-4 2-17 0,0 0-22 0,0 0-48 15,0 0-48-15,0 0-63 0,-8 13-65 0,8-13-70 16,-9 10-368-16,4-4-769 0,0-1 341 0</inkml:trace>
  <inkml:trace contextRef="#ctx0" brushRef="#br0" timeOffset="166383.64">11007 17152 2 0,'0'-5'330'0,"0"5"-8"0,0 0-19 0,0 0-14 0,0 0-1 0,0 0-22 0,0 0-16 16,0 0-20-16,0 0 1 0,-4 16-15 0,2-10-9 15,0 1-15-15,1-1-15 0,-3 0-12 0,4 0-9 16,-4 2-16-16,3 1-10 0,1-2-14 0,0-1-2 15,0 0-16-15,0 1-2 0,0-1-6 0,3-1-11 16,-1-1 3-16,3-1-3 0,-5-3-4 0,8 1-7 16,2-2-5-16,-10 1 1 0,14-3-5 0,0-4-1 15,-2 2 0-15,2-2-2 0,1-2-1 0,2 1-2 16,-2-4-4-16,2-2 1 0,-1 3-9 0,6-4 2 16,-1-1-7-16,4 1 1 0,-11 3 0 0,0 0 7 15,0 2 3-15,-2 1 3 0,-3 2 8 0,0-2 4 16,0 2 3-16,-6 3 0 0,3-1 1 0,-1 2-5 15,-3 2-4-15,2-2-7 0,-1 0-6 0,-3 3-1 16,0 0-9-16,0 0-6 0,0 0 3 0,0 0-9 16,0 0-15-16,3 7-15 0,-3-7-25 0,0 0-23 15,0 0-40-15,0 0-36 0,0 9-34 0,0-9-62 16,0 0-70-16,0 0-80 0,-1 6-92 0,1-6-284 16,0 0-815-16,0 0 361 0</inkml:trace>
  <inkml:trace contextRef="#ctx0" brushRef="#br0" timeOffset="166534.31">11403 17091 319 0,'-9'-1'312'0,"9"1"-29"16,0 0-44-16,0 0-71 0,0 0-90 0,0 0-116 15,0 0-190-15,0 0-245 0,0 0 110 0</inkml:trace>
  <inkml:trace contextRef="#ctx0" brushRef="#br0" timeOffset="168683.67">11062 17165 22 0,'1'-3'285'16,"-1"3"-1"-16,0 0-11 0,0 0-11 0,0 0-6 15,0 0-14-15,0 0-5 0,0 0-15 0,0 0-2 16,0 0-6-16,12 4-33 0,-10-1 18 0,1-1-8 15,-3-2-13-15,5 6-4 0,0-3-15 0,-5 0-10 16,3 0-13-16,-1 0-25 0,-1 1 4 0,-1 0-8 16,2 0-10-16,-1 1-7 0,-1 0-6 0,0-1-6 15,1-1-4-15,-1 1-7 0,3-1-2 0,-2 1-9 16,-1-4-2-16,1 8-2 0,-1-8-11 0,2 4 0 16,-1-1-2-16,0 0-6 0,-1-3 0 15,5 5-7-15,-1-4 2 0,0 0-3 0,2-1-5 0,3 0 2 16,2-1-2-16,0-3-8 0,3 0 4 0,4 0-4 15,1-1-10-15,0-2 8 0,7-2 3 0,2-2 2 16,-1 0-5-16,-2 1 1 0,-4 1-2 0,8-5-7 16,-3 1 4-16,-10 2 0 0,2 4 1 0,-1-1 4 15,-6 1 15-15,1 0 6 0,-3 3 11 16,1 0 13-16,-6 1 0 0,-3-1-4 0,3 1-2 16,-4-1-6-16,0 4-4 0,4-3-6 0,-4 3-4 0,0 0-7 15,0 0-32-15,0 0-27 0,0 0-46 0,0 0-58 16,0 0-78-16,-27 6-74 0,27-6-91 0,-5 7-406 15,2-3-854-15,3-4 378 0</inkml:trace>
  <inkml:trace contextRef="#ctx0" brushRef="#br0" timeOffset="168833.68">11678 17236 47 0,'-4'1'357'0,"4"-1"-41"0,0 0-77 15,0 0-98-15,0 0-130 0,0 0-197 16,0 0-200-16,0 0 88 0</inkml:trace>
  <inkml:trace contextRef="#ctx0" brushRef="#br0" timeOffset="170066.71">8261 11064 120 0,'-7'-3'396'15,"5"1"4"-15,2 2-6 0,0 0-13 16,0 0-18-16,-4-2-25 0,4 2-21 0,0 0-24 0,0 0-24 15,-4 7-18-15,0-4-16 0,5 3-15 0,-1-2-10 16,-1 2-11-16,1 1-7 0,0-1-20 0,0 1-12 16,0-1-9-16,4 2-8 0,-7 1-1 0,3-2-14 15,3-1-10-15,2 2-9 0,-5 0-7 0,0-2-7 16,3-2 1-16,-1 2-6 0,1-4-1 0,-2 3 1 16,3-4 1-16,1 0-5 0,-5-1-1 0,17-1-5 15,-7-3-4-15,4 0-3 0,1-5-7 0,3 1-5 16,-1-4-11-16,7-2 0 0,0-1-5 0,2-2-8 15,-3 0-6-15,0 3 0 0,0-2-7 0,-5 6 7 16,-3 0 19-16,3-1-9 0,-3 3 7 0,-1 2 12 16,-5 1 0-16,-1-1 9 0,-2 1 10 0,1 0-13 15,-1 1 4-15,-2 2-4 0,-2 1-2 0,1-1-12 16,1-1-3-16,-4 3-7 0,4-2-13 0,-4 2 4 0,0 0-15 16,0 0-19-16,0 0-21 0,0 0-35 0,0 0-33 15,0 0-39-15,0 0-47 0,0 0-58 0,0 0-58 16,6 6-68-16,-6-6-66 0,0 0-85 0,0 0-452 15,0 0-1044-15,0 0 462 0</inkml:trace>
  <inkml:trace contextRef="#ctx0" brushRef="#br0" timeOffset="-190696.47">3450 12516 56 0,'0'0'121'15,"0"0"-16"-15,0 0-17 0,0 0-8 0,3 7-5 16,-3-7 0-16,0 5-20 0,0-1-4 0,0-4-6 16,0 4-1-16,0 0-2 0,0-4-1 0,-3 4-27 15,3-4-18-15,0 4-23 0,0-4-24 0,0 6-84 0,0-6-147 16,-5 1 65-16</inkml:trace>
  <inkml:trace contextRef="#ctx0" brushRef="#br0" timeOffset="-188846.49">7100 16248 35 0,'-33'-3'28'16,"2"3"0"-16,2 0-1 0,-4 2-10 0,-2 4 3 16,-1-1-5-16,3 2-4 0,0 5 3 0,0 1-1 15,-2 3 3-15,3 0-4 0,3 5 2 0,-2 2-4 16,2-2 3-16,1 4-8 0,3 2 3 0,1 3 1 16,-4 8-11-16,10-8 0 0,0-1-47 0,5 4-53 15,3-3 25-15</inkml:trace>
  <inkml:trace contextRef="#ctx0" brushRef="#br0" timeOffset="-172363.17">5013 16559 183 0,'3'-4'208'0,"-3"4"-17"16,0 0-17-16,1-3-17 0,-1 3-7 0,0-4-11 15,0 4 1-15,0 0-1 0,2-4 1 0,-2 4-1 16,0 0-5-16,0 0-3 0,0 0-4 0,0 0-7 15,0 0-3-15,0 0-6 0,0 0-5 0,0 0-7 16,0 0-12-16,0 0-7 0,0 0-11 0,0 0-2 16,0 0-5-16,0 0 0 0,0 0-3 0,0 0-2 15,0 12 3-15,0-7-1 0,3 0-3 0,0 1 6 16,-2-1-17-16,-1-1-6 0,5 2 4 0,-2 0-3 16,0 0 1-16,0-3-2 0,-1 2 2 0,0 1-7 15,-1-3 2-15,2 0-5 0,-1 0 0 0,-2-3 0 16,3 7 6-16,-5-5-7 0,2-2-1 0,6 3 9 15,-6-3-1-15,0 0 0 0,0 0-8 0,11-2 2 16,-11 2-8-16,8-7 3 0,-3 2 3 0,0 1-8 16,1-5-8-16,2 1 0 0,-2-3-3 0,3 1 4 15,2-3 1-15,0-1-8 0,-2 0-1 0,5 0 3 16,-5-2-10-16,1 4 11 0,2-3-6 0,-2 3 1 16,-1 0-1-16,0 3-4 0,0 1 2 0,-2-1 1 15,0 1-2-15,-2 4 4 0,1-2-5 0,-2 3-2 16,-1 0 5-16,1 0-4 0,-3 0 0 0,-1 3 13 15,2-5-6-15,-2 5-8 0,0 0 0 0,2-3-3 16,-2 3 3-16,0 0-7 0,0 0-10 0,0 0-7 16,0 0-12-16,0 0-18 0,0 0-16 0,0 0-21 15,0 0-25-15,-4 11-25 0,4-11-34 0,0 0-19 16,0 0-50-16,-3 6-38 0,2-3-208 16,1-3-533-16,-3 6 235 0</inkml:trace>
  <inkml:trace contextRef="#ctx0" brushRef="#br0" timeOffset="-169263.07">1486 9552 344 0,'-5'-1'407'16,"2"-1"-12"-16,3 2-14 0,0 0-7 0,0 0-29 15,0 0-21-15,-1-4-17 0,1 4-22 0,0 0-20 16,0 0-15-16,0 0-16 0,0 0-11 0,0 0-2 16,0 0-8-16,0 0-5 0,0 0-6 0,0 0-6 15,9 10-10-15,-9-5-8 0,4-1-12 0,-3 2-14 16,-1 0-12-16,1 0-12 0,3-1-17 0,-3 1-11 16,2 2-8-16,-2-3-7 0,-1 3-6 0,4-3-5 15,-4 0-8-15,4 2-6 0,-3-3-7 0,3 0-2 16,-1-2 0-16,-1 3 0 0,-2-5 5 0,4 4 9 0,-4-4-1 15,0 0 9-15,10-1-5 0,-10 1-3 16,12-8-23-16,-7 2 4 0,5-4 3 0,-1 1-9 16,5-4 3-16,4-8-4 0,-4-3-4 0,5 2-11 15,0-3-1-15,-2 2 6 0,2-1-11 0,-5-1-2 16,4 7 7-16,-5 4-8 0,1 1-3 0,-1 1 7 0,-4 4-7 16,2 0 1-16,-5 0-13 0,0 3 5 15,-1 2 0-15,0-1-5 0,-3 1 6 0,1 1-4 16,-1-1-1-16,2 0-9 0,-4 3 10 0,3-3-6 15,-3 3-6-15,2-3-17 0,-2 3-23 0,4-4-25 0,-4 4-38 16,0 0-41-16,0 0-51 0,4-1-62 16,-4 1-85-16,0 0-82 0,0 0-113 0,0 0-397 15,0 0-1022-15,0 0 452 0</inkml:trace>
  <inkml:trace contextRef="#ctx0" brushRef="#br0" timeOffset="-156146.58">4734 17488 59 0,'0'0'67'0,"0"0"1"16,0 0-18-16,0 0 4 0,0 0-6 0,0 0-2 16,0 0-4-16,-11 2-9 0,11-2 12 0,-5 2-8 15,5-2 10-15,-4 2-8 0,4-2 3 0,-5 1-14 16,5-1-2-16,-8 3 0 0,6-2-3 0,2-1-10 15,-8 2 5-15,8-2-6 0,-8 1-4 0,5 1 3 16,-3-1-20-16,4 1-4 0,2-2-7 0,-8 2-9 16,4 0-7-16,1 0-17 0,3-2-61 0,-8 3-123 15,4-1 54-15</inkml:trace>
  <inkml:trace contextRef="#ctx0" brushRef="#br0" timeOffset="-155428.1">4571 17624 132 0,'-4'0'141'0,"4"0"-12"0,0 0 1 0,0 0-5 16,-5-4-10-16,5 4-9 0,-4-3-6 0,4 3-9 16,0 0-3-16,0 0-6 0,0 0-5 0,-9 2-5 15,9-2-2-15,0 0-8 0,-5 5 8 0,5-5-8 16,0 0 3-16,0 0-3 0,0 0 5 15,-9 1 5-15,9-1-5 0,0 0 6 0,0 0 0 16,-4 2 3-16,4-2-1 0,0 0-2 0,0 0 0 16,0 0 0-16,0 0-2 0,0 0 0 0,0 0 4 15,0 0-6-15,0 0 7 0,0 0 2 0,0 0 4 16,0 0 4-16,0 0-8 0,0 0 7 0,13 6-1 0,-5-3-4 16,-8-3-2-16,15 2 7 0,-2 1-4 0,1-2-3 15,5 2-2-15,-2 1-10 0,6-2 3 16,-2 2-1-16,10-1-1 0,-4 1-5 0,1 1-6 15,-1-3-11-15,2 1-9 0,1-1 2 0,-1 4-2 16,-6-2 2-16,-3-1-9 0,1-2-4 0,-2 1-1 16,-6-2 2-16,1 1-4 0,-1 0-2 0,-2-1-15 15,-3 0 13-15,-2 1 8 0,-6-1 21 0,9 0 6 16,-9 0 12-16,0 0-3 0,0 0 0 0,0 0-9 16,0 0-7-16,0 0 1 0,0 0-11 0,0 0-4 15,0 0-21-15,0 0-46 0,0 0-54 0,0 0-57 16,0 0-57-16,0 0-69 0,0 0-84 0,0 0-315 15,8 4-726-15,-3-2 321 0</inkml:trace>
  <inkml:trace contextRef="#ctx0" brushRef="#br0" timeOffset="-151146.92">1314 10667 146 0,'-3'-2'279'0,"3"2"-5"0,-10-4-8 0,3 4-12 0,7 0-8 16,-5-2-15-16,5 2-10 0,0 0-7 0,0 0-11 15,-5-1-17-15,5 1 5 0,0 0-1 0,0 0 4 16,0 0 2-16,0 0-7 0,0 0-2 0,0 0-2 16,0 0-7-16,0 0-7 0,0 0-8 15,17 2-10-15,-17-2-7 0,15 0-7 0,-4 0-9 0,8 0-12 16,2-5-10-16,-1 4-14 0,10-2-9 0,-1 2-7 16,2-2-6-16,-4-1-5 0,2 0-9 0,-1 2-6 15,-9 1-6-15,1-2-5 0,-4 2-15 16,-2-1-17-16,-3 1-22 0,-3 1-13 0,0-1-16 15,-2-1-18-15,-2 1-6 0,-4 1-12 0,0 0-71 0,0 0-53 16,4 4-43-16,-4-4-49 0,-13 4-37 0,2-3-45 16,-2 2-275-16,-5 0-705 0,0-1 312 0</inkml:trace>
  <inkml:trace contextRef="#ctx0" brushRef="#br0" timeOffset="-150896.15">1266 10769 17 0,'-9'5'312'0,"4"-3"-4"15,1 2-11-15,-3 0-16 0,4-3-18 0,-1 1-18 16,4-2-17-16,-3 3-21 0,3-3-22 0,0 0-15 16,0 0-16-16,12 2-15 0,-1-1-15 0,1-1-13 15,3 0-7-15,6 0-17 0,2-1-4 0,5 0-11 16,4-1-8-16,0-1-3 0,-4 1-2 0,0 1-7 16,0-6-4-16,-10 7 1 0,-4-1-17 0,-1-1 1 15,0 2 2-15,-7 0-6 0,-6 0 10 0,9-1 3 16,-5 2-10-16,-4-1 6 0,0 0-12 0,0 0 2 15,0 0-1-15,0 0-14 0,0 0-4 0,0 0-24 16,0 0-29-16,0 0-42 0,-19-2-52 0,19 2-73 16,0 0-82-16,-9 1-260 0,9-1-599 0,0 0 265 15</inkml:trace>
  <inkml:trace contextRef="#ctx0" brushRef="#br0" timeOffset="-143163.52">5791 17138 50 0,'-1'-4'95'0,"1"4"-3"16,-4-11-13-16,3 4 0 0,-2-3-6 0,2 1 0 16,-4 0-12-16,1 6-2 0,1-5-4 0,-1 1 0 15,-3-1-11-15,1 1-6 0,1 1 1 16,-3 1-5-16,2 1-11 0,-3-3-10 0,1 0-7 16,-3 2-16-16,-1-1 3 0,-1 2-10 0,3-1 6 15,-3 1-4-15,1 0-6 0,0 1 0 0,-3 1-1 16,2 0-3-16,-4 2-11 0,4 2 4 0,1-1-7 15,-6 0 2-15,-1 2 3 0,3 1-9 0,-3 2-1 0,2-1-49 16,0 1-100-16,-5 2 45 0</inkml:trace>
  <inkml:trace contextRef="#ctx0" brushRef="#br0" timeOffset="-142713.31">6010 17759 35 0,'6'-10'41'0,"3"2"-13"0,-1-3 0 0,-3 3-7 16,4-4-10-16,-3-2-10 0,1 2-3 0,-1-5-26 15,-2 0-29-15,4 3 13 0</inkml:trace>
  <inkml:trace contextRef="#ctx0" brushRef="#br0" timeOffset="-142413.31">6093 17236 18 0,'-5'-17'32'0,"0"0"-9"16,-4 1 0-16,4 0-1 0,-3 0-3 0,-2-2 4 15,1 3-6-15,0 0 8 0,0 0 3 0,-4 0-3 0,4 2-7 16,-1 0 10-16,-3 2 4 0,0 1 3 15,0-1-1-15,-2 2-4 0,-1 1 5 0,-1 1-12 16,1-1 5-16,0 2-3 0,-3-1 0 0,2 0 0 16,1 1-7-16,-6 2-3 0,4 0-5 0,-1 4 12 15,4-4-24-15,-6 4-1 0,6 0-4 0,0 1-8 16,-3 0 6-16,1 1-8 0,-2 2 1 0,2 0 1 16,-1-2-1-16,3 4 4 0,-3-2-8 0,-1 2 2 15,0 0 0-15,1 1 0 0,0-1 7 0,0 1 11 16,3 0-11-16,-2 0-1 0,-2 1-2 0,5-2 0 15,-4 3-5-15,4 0 2 0,-4-2-14 0,4 2 5 16,1-2-28-16,-2 3-57 0,1-1 27 0</inkml:trace>
  <inkml:trace contextRef="#ctx0" brushRef="#br0" timeOffset="-141779.96">5264 17136 160 0,'-11'12'14'0,"-1"1"3"0,0-1-6 0,2 3 3 0,-3 1 0 16,4-1-3-16,3 3 14 0,-7-2-3 0,4 2 0 16,1-1-3-16,2-1 1 0,-2 2 0 0,3 0 2 15,0-1 2-15,2 0 2 0,2 2-3 0,-3-2-3 16,1 2 0-16,0-2 10 0,3 1-2 0,-2 0-9 15,0-1-1-15,1 2 5 0,1-1-2 0,1 1 8 16,3-2 6-16,-3 0-7 0,6 2 11 0,-5-2-18 16,3 0 13-16,0-2-10 0,2 1 9 15,-1-1-7-15,3 3 6 0,-4-2-3 0,3-1-9 16,-3-5 0-16,3 2-4 0,1 2 1 0,-4-4-3 16,4 5 9-16,2-3-3 0,-1 0 0 0,0 0-3 15,2 1 4-15,-3-4 1 0,1 0 2 0,4 3 4 0,1 0 2 16,1-4 0-16,-2 3-6 0,4 0 8 0,-3-3-9 15,6 1 1-15,-2 0-3 0,-1 0 1 16,1-3-5-16,0-1 4 0,2 0-7 0,0-1-2 16,-3 1 1-16,9 0-2 0,-6-2 3 0,-1 0-11 15,2-5 6-15,-2 4-3 0,2-4 1 0,-2 2 1 16,2 0-3-16,0-2-13 0,0-1 15 0,-2-1 3 16,0 1-7-16,1 0 3 0,2-2-2 0,-4 0-3 15,2 1 7-15,-4-4-3 0,3 4 2 0,-4-5-7 16,2 2 0-16,-1 0 2 0,-2-2-3 0,3 0 1 15,-4-3-3-15,-4 7 7 0,4-7-8 0,0 0-2 16,0 2-6-16,-1-2 7 0,-1 2-11 0,-1-3 1 16,1 1-10-16,-3-4-6 0,1 0 8 0,-2-1-3 15,-1 0 0-15,-2-2-9 0,4 0 15 0,-1 1-5 16,-6 0-8-16,4-1 17 0,-1-5 3 0,1 6 7 16,-3 1-3-16,-1 0 14 0,1-1 8 0,-2 0 6 15,-1 4-2-15,1-2 6 0,-2 1 2 0,0 3 6 16,-1-5-11-16,1 6 5 0,-1-1 0 15,-5-4-11-15,2 1 6 0,0-2-5 0,-1 1 4 0,-2 1-5 16,2-2-7-16,-1-1 4 0,-3-6 3 0,0-2-7 16,-3 2 3-16,3-3 1 0,-3 4-3 0,0-2 2 15,-3 4 2-15,-1 1 3 0,4 5 1 0,0 0 4 16,-3-4 0-16,2 7 8 0,-2 0-11 16,0 1-6-16,0 2 10 0,-3 0-7 0,1 1 4 15,-1 2-7-15,0 2 1 0,-8-1-1 0,9 5-2 0,-3-2-9 16,0 1-2-16,-1 1-9 0,3 4-10 15,0-3-13-15,0 2-8 0,0 0-11 0,0 0-18 0,1 1-6 16,-3 0-15-16,8-3-14 0,2 2-22 0,-1 2-80 16,2 1-223-16,-2-2 99 0</inkml:trace>
  <inkml:trace contextRef="#ctx0" brushRef="#br0" timeOffset="-126796.68">5377 16823 142 0,'-5'-3'286'0,"5"3"18"0,-6-3-10 0,6 3-12 16,-4-1-14-16,4 1-21 0,-4-3-16 0,4 3-11 16,0 0-25-16,-2-3-9 0,2 3-16 0,0 0-22 15,0 0-5-15,0 0-3 0,0 0-3 0,0 0 2 16,0 0-14-16,0 0 5 0,0 0 2 0,-3 13-1 15,3-7-19-15,1 3 5 0,-2 1-10 0,1 2-6 16,-3 4-9-16,2-4-2 0,-3 4-7 0,1-3-12 16,1-4-3-16,1 5-6 0,1-4-8 0,-2-1-9 15,2-1 1-15,0-1-1 0,2 0-5 0,-2-1 5 16,0 1-1-16,1-3-2 0,3 0 5 0,1-2 2 16,-1-1 0-16,-4-1 3 0,15-4-2 0,-2 0-3 15,1-3-4-15,3-3-4 0,-3-3-2 0,9-4-2 16,-4-1-2-16,0-1-3 0,0 0-2 0,-4 6-4 15,0-2-9-15,-1 1 4 0,1 2-1 0,-2 0-5 16,-3 4 2-16,0 1 2 0,-2 0-3 0,-3 3-2 16,3 2 6-16,-2-3-1 0,-2 2-6 0,0 1 5 15,1-1-7-15,-2 2 0 0,-3 1 0 0,5-3 3 16,-1 2-6-16,-4 1 2 0,5-2-2 0,-5 2-3 16,0 0 1-16,6 0 2 0,-6 0-4 0,0 0 0 15,8 2 0-15,-8-2-15 0,0 0-8 0,7 0-14 0,-7 0-14 16,8 0-18-16,-8 0-30 0,6 0-37 15,-6 0-62-15,6-2-38 0,-6 2-69 0,6-5-87 16,-6 5-378-16,0 0-830 0,0 0 368 0</inkml:trace>
  <inkml:trace contextRef="#ctx0" brushRef="#br0" timeOffset="-123746.68">2094 9838 228 0,'0'0'241'0,"0"0"-7"15,0 0-3-15,0 0-9 0,0 0-2 0,0 0-6 16,0 0-8-16,0 0-10 0,0 0-3 0,0 0 0 16,0 0-20-16,0 0 2 0,0 0-10 0,0 0 6 15,0 0-2-15,0 0 7 0,0 0-5 0,0 0 4 16,0 0-16-16,0 0-7 0,9 12-10 0,-8-7-8 16,2 0-14-16,-2 2-6 0,3 0-9 0,-1 1-10 15,-1 3-8-15,-1 0-8 0,2 2-5 0,-2-2 0 0,3 1-7 16,-4-1-4-16,4-3-1 0,1 3 6 15,-5-5 7-15,4 0 6 0,1-1 15 0,-4 0 17 16,3-3 11-16,0-2 10 0,4 0 4 0,-8 0-3 16,16-8-2-16,-6 0-8 0,6-2 6 0,-1-2-13 15,5-8-1-15,1 1-11 0,-1-4-5 0,2 3-9 0,0-3-6 16,-2 3-14-16,1-2-10 0,-6 3-5 16,-1 3 2-16,-1 3-2 0,1 2-12 0,-6 1-6 15,-1 2 1-15,0 4-15 0,-3-2 6 0,2 1-6 16,-4 2-3-16,2 0-4 0,-1 0-1 0,1 0 1 0,-4 3-3 15,2-4-3-15,-2 4-2 0,4-2-8 0,-4 2-16 16,2-4-22-16,-2 4-23 0,0 0-33 0,3-2-40 16,-3 2-50-16,0 0-43 0,0 0-50 15,0 0-64-15,0 0-71 0,0 0-97 0,0 0-428 0,0 0-1013 16,0 0 449-16</inkml:trace>
  <inkml:trace contextRef="#ctx0" brushRef="#br0" timeOffset="-118430.58">22533 11618 219 0,'-4'-6'366'0,"-1"1"-17"15,4 1-11-15,-3 0 4 0,3-1-16 0,-2 1-5 0,3 4-12 16,0 0-13-16,-3-4-5 0,3 4-24 0,-2-5-15 16,2 5-9-16,0 0-4 0,0 0 3 0,0 0-8 15,0 0 0-15,0 0-3 0,0 0-10 0,0 16-5 16,0-9-6-16,-1 3-11 0,1 0-27 0,-4 2-3 15,4 4-2-15,-3 0-37 0,2 1-11 0,-1 1-8 16,-2 0-12-16,0-1-8 0,4-1-13 0,0-4-6 16,-2 0-4-16,2 0-8 0,0-1-10 0,2-1 3 15,-2-1-10-15,1-2 5 0,2 2 1 0,-2-6-7 16,4-1 0-16,0 0 9 0,-5-2-5 0,21-6 0 16,-3-4-4-16,6-5 1 0,4-4-2 0,3-2-9 15,12-5 12-15,-2-5-13 0,4-1 11 0,-3-5-15 16,3-2-4-16,-4 1-2 0,5 2 2 0,-7 1-2 15,0 3-5-15,-11 9-3 0,-3 0 2 0,1 6-9 16,-6-1-6-16,0 8 0 0,-6 0 0 0,-2 2 0 0,-3-1 0 16,-1 5 0-16,1 0 0 0,-4 0 0 0,-1 0 0 15,1 1 0-15,-4 3 0 0,3-4 0 0,-4 4 0 16,4-2 0-16,-4 2 0 0,6-2 0 16,-6 2 0-16,0 0 0 0,0 0 0 0,7 0 0 0,-7 0 0 15,0 0-11-15,0 0-73 0,0 0-35 0,6 3-35 16,-6-3-40-16,4 5-50 0,0-5-73 0,-3 2-67 15,3 1-87-15,2-1-120 0,-2 1-346 0,-4-3-1016 16,12 0 450-16</inkml:trace>
  <inkml:trace contextRef="#ctx0" brushRef="#br0" timeOffset="-115647.06">23227 12791 309 0,'-5'-1'324'0,"5"1"-10"16,-9-1-13-16,9 1-10 0,-6-2-23 0,6 2-23 16,0 0-14-16,0 0-18 0,-12 2-6 0,12-2-13 0,0 0 1 15,-5 1 0-15,5-1-1 0,0 0-1 0,0 0-4 16,0 0-6-16,0 0-5 0,0 0-2 16,0 0-1-16,0 0 0 0,0 0-4 0,0 0-4 15,0 0-8-15,0 0-8 0,13 6-11 0,-7-5-6 0,2 0-9 16,2 3-12-16,2-4-12 0,2 0-5 0,-3 1-9 15,3 0-6-15,3-1-7 0,-2 0 1 0,3 1-5 16,1-2-7-16,3 1-1 0,-4-1 0 0,4 0-5 16,3-1 3-16,5 0-5 0,-4 4-2 0,4-5-2 15,-11 3-3-15,11 0-6 0,-1 0-4 0,0 0-10 16,-7 1 8-16,0-3-12 0,-2 3-5 0,-1-2 4 16,-2 1-2-16,-3 1-3 0,-4-1-3 0,2-1-4 15,-3 1-3-15,-2 0-12 0,-3 1-4 0,1 0-15 16,-5-1-11-16,9 0-22 0,-9 0-26 0,0 0-34 15,0 0-41-15,0 0-43 0,0 0-42 0,-18 6-39 16,13-3-38-16,-5-2-43 0,-3 0-36 0,3 1-31 16,-3-1-335-16,-3-1-825 0,4 3 365 0</inkml:trace>
  <inkml:trace contextRef="#ctx0" brushRef="#br0" timeOffset="-115213.77">23227 12908 187 0,'0'0'292'0,"0"0"-6"0,-9 0-11 0,9 0-18 0,0 0-16 15,0 0-23-15,0 0-9 0,-5 3-12 0,5-3-7 16,0 0-19-16,0 0-3 0,0 0-6 0,0 0-6 15,0 0-3-15,0 0-2 0,0 0-6 0,0 0-1 16,0 0 4-16,0 0 1 0,0 0 9 0,0 0 0 16,0 0-5-16,17 5-3 0,-12-4-10 0,4-1-3 15,2 1-8-15,3-1-5 0,3-1-4 0,3 1-8 0,8 1-1 16,3-1-8-16,1 1-7 0,3 3 2 16,-1-4-6-16,2 1-4 0,1 1-4 0,15-2-4 15,-20 3-4-15,3 1-1 0,-2-4-3 0,-1 1 2 0,-13 1-8 16,3-2 4-16,-3 3 2 0,-4-2 5 0,-2-1 2 15,0-1 9-15,-8 1 4 0,0 0 4 0,3 0-1 16,-3 1 13-16,-5-1-2 0,9-1-14 0,-9 1-5 16,0 0-13-16,0 0-15 0,0 0-10 0,6 1 2 15,-6-1-9-15,0 0-16 0,0 0-28 0,0 0-24 16,0 0-45-16,0 0-42 0,0 0-61 0,0 0-70 16,0 0-84-16,0 0-71 0,2 3-90 0,-2-3-497 15,2 1-1067-15,-2-1 472 0</inkml:trace>
  <inkml:trace contextRef="#ctx0" brushRef="#br0" timeOffset="-113180.58">26784 12901 121 0,'-3'-2'142'0,"3"2"-10"16,-2-3-4-16,2 3-1 0,0 0-6 0,-5-3 3 16,5 3-4-16,0 0-4 0,0 0 6 0,-5-3-1 15,5 3 5-15,0 0 7 0,-9 0 9 0,9 0 6 16,-7 0 7-16,7 0 2 0,0 0 7 0,-10 2 7 16,10-2 8-16,0 0 5 0,-12 0 15 0,7 1-9 15,0 0 1-15,-1 1 5 0,0-1-4 0,6-1 0 16,-12 1 0-16,7-1-7 0,5 0-4 0,-13 1-5 15,9 0 0-15,4-1-8 0,-6 1-8 0,6-1-6 16,-8 2-10-16,8-2-4 0,-4 1-8 0,4-1-10 16,0 0-3-16,0 0-5 0,0 0-4 0,0 0-4 15,0 0-7-15,0 0-8 0,26-4-2 0,-13 2-4 16,1 0 3-16,0-1-4 0,5 2-8 0,1-2-8 16,1 0-4-16,-2 1-2 0,2 0-7 0,-2 1-7 15,-3-1-4-15,2 1-3 0,-4 1-4 0,-1 0-5 0,-3-2 1 16,-2 1-2-16,0 1-4 0,-1-1 3 15,-2-1-9-15,-5 2-3 0,8 0 7 0,-8 0-10 16,8 2-4-16,-8-2 0 0,0 0-3 0,7-2 5 0,-7 2-2 16,0 0-1-16,0 0-9 0,0 0 4 0,0 0-3 15,0 0-1-15,0 0 1 0,0 0-10 16,0 0-5-16,0 0-4 0,0 0 1 0,-5 7-3 16,5-7-4-16,0 0-5 0,0 0-7 0,0 0-20 0,0 0-20 15,0 0-34-15,0 0-44 0,0 0-61 0,0 0-76 16,0 0-78-16,0 0-98 0,-10 0-110 15,10 0-316-15,0 0-964 0,-10-5 427 0</inkml:trace>
  <inkml:trace contextRef="#ctx0" brushRef="#br0" timeOffset="-112279.3">24809 12805 240 0,'-1'-3'333'0,"1"3"-8"0,-4-5-7 0,4 5-25 15,0 0-14-15,0 0-29 0,0 0-8 0,0 0-11 16,0 0-2-16,-5 11-3 0,5-8-17 0,-1 5-15 16,1-1-6-16,1 2-12 0,-1 0-7 0,2 2-15 15,0-2-6-15,1 2-8 0,3-3-7 0,0 1 2 16,3 0-7-16,0-2-1 0,5-1-5 0,-3-2-5 16,8 1-6-16,2-4-5 0,1-1-1 0,6-1-8 15,2-3-3-15,-1-1-6 0,-2-2-6 0,2-1-3 16,-1-1-3-16,-1 0-3 0,1-1 0 0,-2 0-7 15,-7 0-5-15,5-3 1 0,-3 4-3 0,-5 2-6 16,2-1-2-16,-5 4-7 0,-3-2-4 0,2 4-8 16,-1-3-2-16,-7 4-4 0,6 1-1 0,-10 0-2 0,12 4-4 15,-6 0-4-15,1-1 1 0,-5 1-1 16,6 3-3-16,-2 0 2 0,1 0 0 0,-1 0-1 16,3 0-1-16,-1 2-5 0,1-3-1 0,3-1 5 15,1 0-4-15,0-1 0 0,1 0-1 0,5-2 2 0,-1 0 0 16,1 1 1-16,-1-5-4 0,0 2 2 15,-3-2 0-15,3-1-3 0,1 0-1 0,-2 1 2 16,2 0-2-16,-6 0-1 0,1 0 7 0,-1-1-11 16,3 1 2-16,-5 1 0 0,2 0 3 0,-1 1-6 0,1 0 1 15,-3 0-1-15,4 2 3 0,-5 0 0 0,0 1-4 16,4 0 6-16,-3 1 1 0,2 1 1 0,-1-3 0 16,-2 2 11-16,1-1-11 0,-1 1 3 0,-2-1-4 15,0 0 2-15,2-1 2 0,-2 1 1 0,0-2-6 16,0 0 5-16,2-1-1 0,-2 0-2 0,0 0 0 15,1 0-24-15,0-1-22 0,-1 0-47 0,-1 0-56 16,3-3-79-16,-4 1-80 0,1-1-83 0,1-1-95 16,-4 0-400-16,-1 2-954 0,-2 0 422 0</inkml:trace>
  <inkml:trace contextRef="#ctx0" brushRef="#br0" timeOffset="-110381.08">28358 12305 54 0,'-1'-6'476'0,"-3"0"-10"15,4-1-14-15,0 3-15 0,0 4-22 0,0-5-27 16,0 5-35-16,-2-5-18 0,2 5-12 0,0 0-4 16,0 0-3-16,0 0-13 0,2 18-17 0,-2-11-10 15,0 4-13-15,1 5-16 0,2 1-10 0,-2-1-20 16,1-5-5-16,0 6-26 0,3-1-1 0,-5-3-10 0,4-1-15 16,0 0-8-16,2-1-3 0,-3-2-9 0,-1 2-5 15,2-6-2-15,0 1-8 0,1 1-5 0,-1-2 2 16,1-3-88-16,4 2-34 0,-4-2 0 0,7-1 0 15,2-1 0-15,1-5 0 0,6 1 0 0,-1-3 0 16,6-5 0-16,3-1 0 0,-1-2 0 0,0 1 0 16,6-2 0-16,-2-2 0 0,10-10 0 0,-12 9 0 15,11-10 0-15,-4-3 0 0,-7 11 0 0,-4 0 0 16,0 1 0-16,-9 8 0 0,-2 0 0 0,-6 5 0 16,1-2 0-16,-4 3 0 0,2 1 0 0,-3 2 0 15,-1-1 0-15,0 1 0 0,-3 1 0 0,-1 2 0 16,7-4 0-16,-7 4 0 0,3-3 0 0,-3 3 0 15,0 0 0-15,0 0 0 0,3-2 0 0,-3 2 0 16,0 0 0-16,0 0 0 0,0 0 0 0,0 0-223 16,0 0-143-16,3-1-69 0,-3 1-72 0,0 0-100 15,-3-8-403-15,3 8-1092 0,-8-2 484 0</inkml:trace>
  <inkml:trace contextRef="#ctx0" brushRef="#br0" timeOffset="-105380.83">21862 13405 230 0,'-1'-7'401'0,"1"2"-6"0,1-2-6 0,-1 1-25 0,2 2-15 16,1-1-1-16,1 1-23 0,0 2-21 15,1-1-14-15,3 3-15 0,-8 0-9 0,10 6-3 16,-2 1-9-16,-1 3-9 0,0 0-15 0,-1 4-12 15,1 4-12-15,-3 1-9 0,-2-1-20 0,1 1-5 0,-3 0-23 16,2 7-7-16,-1-8-7 0,1 0-5 0,0 0-22 16,1-2 1-16,-1-1-8 0,1-3 0 15,1-2-3-15,-2-4 12 0,3-1 7 0,3-2 5 0,1 1 6 16,3-4-6-16,3-4-3 0,10-4-6 0,1-6-3 16,2 0-3-16,0-4-20 0,4-4-8 0,10-5-73 15,-2-7-6-15,2 2 0 0,0-1 0 0,-3 2 0 16,-10 8 0-16,0-1 0 0,1 3 0 0,-3 3 0 15,-3 1 0-15,0 2 0 0,-9 5 0 0,2 1 0 16,-4 3 0-16,-3-1 0 0,0 4 0 0,-2 0-31 16,-2 2-214-16,0 2-57 0,-6-1-67 0,9 5-73 15,-6 5-98-15,-1-5-504 0,3 9-1131 0,-2-2 500 16</inkml:trace>
  <inkml:trace contextRef="#ctx0" brushRef="#br0" timeOffset="-104363.83">26296 13941 59 0,'-4'-5'323'0,"0"2"10"0,-2-3 15 0,2 2-3 0,0 0 9 0,0 1 11 16,2-1 8-16,2 4 7 0,-7-5-2 0,7 5-7 0,-4-2-7 15,4 2-7-15,-6-3-13 0,6 3-20 16,0 0-9-16,-4-2-20 0,4 2-30 0,0 0-14 16,0 0-26-16,0 0-9 0,14-1-24 0,-2 1-9 15,7 0-20-15,1 1-10 0,11-1-18 0,2 0-10 0,4 1-21 16,0-1-9-16,3 3-10 0,11-3-6 15,-14 0-13-15,0 1 0 0,-3 0-8 0,-1-2 0 16,-4 2-14-16,-7-2-44 0,-2 1 0 0,-7-1 0 0,0 1 0 16,-3-2 0-16,-4 4 0 0,1-4 0 0,-7 2 0 15,6-2 0-15,-6 2 0 0,0 0-46 0,0 0-30 16,-23-2-28-16,10 2-14 0,-5 1-17 0,-2-1-23 16,-3 0-22-16,-5 2-14 0,-3-2-22 0,4 1-5 15,-3 3-9-15,-1 1 11 0,-2-2 13 0,-2-1 17 16,5 0 13-16,-6 3 19 0,0-2 25 0,4 1 13 15,0 1 13-15,2-3 22 0,0 3 30 0,7-4 21 16,5 2 29-16,-1-2 29 0,7 2 22 0,2-3 18 16,3 0 11-16,2 0 2 0,5 0 6 0,0 0 17 15,-7-3 10-15,7 3 8 0,0 0 11 0,0 0-11 16,28-3 0-16,-15 2-3 0,5 0-5 0,1 0 2 16,2-1-11-16,8-1 13 0,-1 2-15 0,0 0-1 15,4 1-9-15,0 0 4 0,-3-1-1 0,5 1-10 16,-2 0-5-16,0 1-6 0,-2-1-13 0,-2 1 1 15,3 0-3-15,-3-1-13 0,-10 0-1 0,4 0-6 16,-4 0 4-16,-2 0-8 0,-3 0-5 0,-3 1 3 16,-2-1-5-16,-2 0 3 0,2 0-30 0,-2 2-30 15,1-2-26-15,-7 0-50 0,10 2-61 0,-5 0-77 16,1-1-85-16,0 3-92 0,0 0-100 0,3 1-475 0,2 0-1080 16,2-1 479-16</inkml:trace>
  <inkml:trace contextRef="#ctx0" brushRef="#br0" timeOffset="-103546.75">28214 13816 102 0,'-13'0'399'0,"-7"1"-1"0,-1-3 17 0,-1 1 5 0,5-1-8 16,1-1-8-16,2 2-13 0,1 0-8 0,2-1-21 15,1 1-15-15,3 1-14 0,2 0-17 0,5 0-13 16,-10-3-17-16,10 3-26 0,-8 0-8 0,8 0-20 16,0 0-15-16,0 0-26 0,0 0 0 0,0 0-8 15,0 0-14-15,0 0-17 0,0 0-9 0,0 0-13 16,0 0-15-16,31 0-7 0,-19-2-7 0,5 4-10 15,3-2-6-15,0 0-16 0,1 0-4 0,1 0-7 16,-1 0-16-16,1-2 7 0,-1 4-32 0,-3-4-17 16,1 4 0-16,-2-2 0 0,-4-3 0 0,-3 3 0 15,2 0 0-15,-5 1 0 0,-2-1 0 0,-5 0 0 16,9 0 0-16,-9 0 0 0,0 0 0 0,0 0 0 0,2-3 0 16,-2 3 0-16,0 0 0 0,-23-3 0 15,9 2 0-15,-3 1 0 0,-6-1 0 0,-6 2 0 0,-2-2 0 16,-4 2 0-16,3 0 0 0,-3-1 0 0,-2 1 0 15,0 1 0-15,1 1 0 0,1 0 0 0,5 0 0 16,3 1 0-16,6-1 0 0,1 2 0 0,3-1 0 16,4-2 0-16,2 1 0 0,1-2 0 0,2 0 0 15,3 0 0-15,5-1 0 0,-9-1 0 0,8 5 0 16,1-4 0-16,0 0 0 0,0 0 0 0,0 0 0 16,19 3 0-16,-10 0 0 0,1-1 0 0,3-2 0 15,0 0 0-15,6-1 0 0,1 1 0 0,2 0 0 16,4 0 0-16,-2 0 0 0,5-3 0 0,2 3 0 15,-2 0 0-15,2-2 0 0,-2 2 0 0,-1-2 0 16,0 2 0-16,2 0 0 0,-11-2 0 0,4 2 0 16,-1-2 0-16,-3 0 0 0,0-2 0 0,-5 3 0 15,0-2 0-15,-5 3 0 0,0-1 0 0,0 1 0 0,-4 0 0 16,0 1 0-16,-5-1 0 0,9-2 0 0,-4 0 0 16,-5 2 0-16,4-2 0 0,-4 2 0 0,5-2 0 15,-5 2 0-15,0 0 0 0,0 0 0 16,0 0 0-16,0 0 0 0,0 0 0 0,7 4 0 0,-7-4 0 15,-4 8-262-15,0-3-364 0,-1 0-592 0,-4 2-1318 16,1 0 583-16</inkml:trace>
  <inkml:trace contextRef="#ctx0" brushRef="#br0" timeOffset="-100563.4">8493 15332 87 0,'-3'-5'341'0,"0"2"-3"0,-1-2-11 15,0 0-1-15,2 0-9 0,-1 2-16 0,2-1-20 16,-3 2-10-16,4 2-12 0,-1-5-13 0,-2 1-21 15,3 4-11-15,0-4-14 0,0 4-14 0,0 0-14 16,0 0-12-16,3-4-5 0,-3 4-14 0,0 0-8 16,0 0-7-16,11-1-11 0,-11 1-8 0,10-2-2 15,-3 1-15-15,0-1 0 0,7 0-6 0,-2-1-5 16,3-1-6-16,3-2 27 0,1-1-7 0,-3-1-4 16,0-1 0-16,1 0 0 0,-1-1-1 0,0-2-2 15,-5-1-1-15,1 1-2 0,-7 4-3 0,3-5-5 16,-3 2-6-16,-3 0 3 0,-2 1-5 0,0 0-4 15,-1-2-3-15,-4 3 0 0,0-1-15 0,-3 4-1 16,2-4-3-16,-2 4-17 0,-5 1 9 0,4 0-2 16,-1 3-3-16,0-1-7 0,-2 4 0 0,1-1-1 15,-2 4-7-15,3-1-2 0,-4 4-1 0,4-1 5 16,-2 5 1-16,1-3-1 0,0 6 0 0,1 1-10 16,3-5 9-16,-1 7 4 0,1-1-4 0,1 0 4 15,0 0-9-15,3 1 3 0,-2 0 2 0,5 1-2 16,-1-6-10-16,-2 5 5 0,6-4 2 0,-3-1 1 15,1 0-1-15,3 0-2 0,0-3 3 0,1 4-1 16,2 2 3-16,0-5 6 0,1-3-7 0,3-1-1 16,-1 1-8-16,2-1 3 0,6-1-8 0,-4-3 11 15,6 1-4-15,0-2 1 0,-3 1 2 0,2-4-1 16,3 1-3-16,-5-2 2 0,-1 0-6 0,-2 1-16 16,0-1-9-16,-2 0-21 0,-2 0-34 0,2 2-38 0,-6-3-47 15,0 3-54-15,0 0-71 0,-6 1-74 16,7-4-85-16,-7 4-103 0,0 0-320 0,0 0-946 15,0 0 419-15</inkml:trace>
  <inkml:trace contextRef="#ctx0" brushRef="#br0" timeOffset="-100113.77">9217 14965 34 0,'-2'-4'355'0,"2"4"-12"0,-4-6-14 0,2 4-9 16,-2 0-23-16,4 2-16 0,-8-4 14 0,2 2-7 16,6 2-7-16,-9 0-6 0,9 0 0 0,-15 6-5 15,4-3-1-15,1 4-5 0,0-1-6 0,-5 6-2 16,2-1-13-16,-1 3-3 0,1 1-15 0,-1 2 2 16,1 4-32-16,0 4-14 0,2-2 9 0,3 0-15 15,2 1-13-15,1-4-13 0,0 5-10 0,2 1-18 16,1-7-13-16,2 1-21 0,1 6-8 0,0-7 6 15,5 6-13-15,-1-7 0 0,1 1-7 0,0-1-13 16,3-2-15-16,1 0-31 0,-3-7 1 0,4 1-30 16,-2-3-27-16,-4 0-31 0,4-1-36 0,0-2-46 15,1-3-44-15,3-1-62 0,-4-2-62 0,0-1-75 16,0-1-67-16,-3-4-442 0,3-1-990 0,1-5 437 0</inkml:trace>
  <inkml:trace contextRef="#ctx0" brushRef="#br0" timeOffset="-99713.39">9417 15135 454 0,'0'-3'469'0,"0"3"-17"16,0-6-29-16,0 6-41 0,-1-5-48 0,1 5-25 15,0 0-43-15,1-4-10 0,-1 4-18 0,0 0-11 0,0 0-17 16,0 0-8-16,0 0-8 0,0 0-13 15,0 0-12-15,-4-4-11 0,4 4-8 0,0 0-11 16,0 0-5-16,0 0-3 0,0 0-10 0,0 0-6 16,0 0-10-16,-2-3-10 0,2 3-6 0,-4-6-4 15,3 4-4-15,1 2-9 0,-7-5 10 0,3 2-3 0,1 2-5 16,-3-1 4-16,6 2-7 0,-14 0 7 0,5 0-5 16,2 2 7-16,-6 3-5 0,4 0 2 0,0 1 5 15,-2 0-7-15,-2 5 4 0,1-3-14 16,2 5 7-16,1 1-1 0,0 0-3 0,2 1-6 0,2-3-6 15,1 3 1-15,4 1-9 0,0-1-3 0,2-3-7 16,2 1-3-16,2 3-1 0,2-3-6 0,1-1 6 16,5 0 0-16,-5-5-7 0,4 2-7 0,2-3-5 15,2 0-22-15,1-4-21 0,1-1-23 0,-1-2-51 16,-1 0-41-16,2-6-44 0,-3 2-51 0,2-5-65 16,-4 2-60-16,-4 2-57 0,-1-2-64 0,1-2-85 15,2-3-291-15,-7 4-932 0,-1 0 413 0</inkml:trace>
  <inkml:trace contextRef="#ctx0" brushRef="#br0" timeOffset="-99413.5">9578 14989 185 0,'-1'-6'467'0,"1"1"0"15,-1 0-18-15,1 2-22 0,0 3-29 0,2-7-20 0,1 6-20 16,-3 1-14-16,9 0-28 0,-9 0-7 0,15 6-32 15,-7-1-3-15,2 1-18 0,3 1-17 0,-2 4-10 16,4 1-20-16,0 2-14 0,1 1-16 0,-2-1-8 16,0 2-17-16,-1 0-13 0,1 1-11 15,-2 4-12-15,-3-4-22 0,-3 1 2 0,3-1-6 0,-4 2-6 16,0-1-1-16,-4 0-11 0,-1-2 3 0,0 1-12 16,-2 3 4-16,-2-4-3 0,-5 1-5 0,-1 0-8 15,2-2-1-15,-2-1 0 0,-4-2-6 0,6 1-16 16,-2-3 0-16,0-2-25 0,0-3-28 0,1 1-41 15,1-2-63-15,0-3-78 0,4-2-99 0,4 1-111 16,-7-9-108-16,5 0-502 0,8-4-1109 0,1-2 490 16</inkml:trace>
  <inkml:trace contextRef="#ctx0" brushRef="#br0" timeOffset="-99213.41">10115 15179 4150 0,'6'-3'388'0,"-2"2"-101"15,-4 1-41-15,9-3 32 0,-9 3 7 0,7-4-12 16,-4 2-37-16,6 1-41 0,-4 0-28 0,8 0-13 16,1 0-22-16,-1 0-12 0,6 1-13 0,0-3-7 15,3 3-13-15,1-1-46 0,-1 0-48 0,0 1-66 16,-1 0-71-16,1-3-67 0,-3 2-82 0,-1 1-76 16,-6 0-80-16,0 0-90 0,-5 0-322 0,-2 1-931 15,-5-1 412-15</inkml:trace>
  <inkml:trace contextRef="#ctx0" brushRef="#br0" timeOffset="-99046.4">10261 15331 490 0,'-11'8'512'0,"2"-4"13"0,-2 2 1 0,6 0-14 16,0-4-42-16,1 2-37 0,0-2-27 0,3 3-25 16,1-5-34-16,5 7-32 0,1-6-24 0,5 2-42 15,4-3-29-15,2-4-51 0,4 2-60 0,7-2-81 16,-1-2-73-16,5 2-76 0,-4-3-87 0,3 2-77 15,-3-3-89-15,-1-2-97 0,-3 1-276 0,-5 2-808 16,-2 2 357-16</inkml:trace>
  <inkml:trace contextRef="#ctx0" brushRef="#br0" timeOffset="-98596.4">10947 15067 140 0,'-1'-9'486'0,"-2"2"-9"15,1 0-6-15,-1 2-23 0,-2 0-13 0,-2 1-12 16,1 1-18-16,-3 1-18 0,-1 2-20 0,0 0-9 16,-2 2-23-16,2 3-13 0,0 2-18 0,-3-1-10 15,4 5-15-15,-5 1-11 0,2 2-27 0,2-1-31 16,0 3-3-16,2 1-21 0,3 1-16 0,-3-1-14 15,3 0-24-15,-1 1-1 0,4 1-15 0,0-2-9 16,1 1-11-16,1 0-7 0,3 0-13 0,0-1-7 16,2 1-63-16,0-3-6 0,3 1 0 0,0-7 0 15,2 4 0-15,4 1 0 0,-2-6 0 0,-1-2 0 16,7-1 0-16,1-2 0 0,3-2 0 0,-3 1 0 16,3-5 0-16,-1 0 0 0,-2-1 0 0,2-1 0 15,-2-2 0-15,-2-1 0 0,2 1 0 0,-2-2 0 16,-2 1 0-16,0-3 0 0,-1 2 0 0,-2-2 0 15,-3 4 0-15,0-4 0 0,-4 1 0 0,1 2 0 16,-3-3 0-16,0 0 0 0,-2 0 0 0,-1 0 0 16,-3-2 0-16,1 0 0 0,-3-3 0 0,-1 1 0 15,-1-1 0-15,-5 1 0 0,3 0 0 0,-1 0 0 16,-4 0 0-16,1 1 0 0,2 1 0 0,-3-2 0 16,-3 5 0-16,8 0 0 0,-9-1-508 0,4 3-773 0,-2-2-1387 15,0 5 613-15</inkml:trace>
  <inkml:trace contextRef="#ctx0" brushRef="#br0" timeOffset="-91163.45">7642 7196 87 0,'-4'-1'386'0,"4"1"1"16,0 0-8-16,-10-3-16 0,6 2-17 0,4 1-23 15,0 0-24-15,0 0-22 0,0 0-5 0,0 0-4 16,0 0-2-16,0 0-4 0,0 9-12 0,0-9-8 0,8 6-6 16,-7-1-9-16,5 2-12 0,-3-3-7 15,0 5-11-15,0-1-15 0,4 0-9 0,-4 2-12 16,3 0-11-16,-1 0-14 0,0 0-16 0,1-1-11 16,2 1-12-16,0-1-6 0,-1 0-8 0,2 0-11 15,1-2-3-15,2-1-14 0,2-1-4 0,0-3 0 0,1-1-10 16,6-1 3-16,-2-2-6 0,-1-5-4 15,14-4-1-15,-6-2-3 0,0-3-2 0,1-4-1 16,0-4-9-16,10-8 4 0,-9 6-1 0,-2 1-5 0,9-8-2 16,-10 8 1-16,0 2-4 0,-3 3 0 0,1 1 0 15,-1 2 0-15,-8 5-4 0,-3 1-6 16,0 3 7-16,-5 2 0 0,0 1-1 0,1 3 7 0,-2-2 12 16,-1-1 10-16,0 3-2 0,-1 0-5 0,1-1-5 15,-4 3-4-15,0 0-9 0,7-2 7 0,-7 2-16 16,0 0-24-16,6 0-27 0,-6 0-44 0,0 0-45 15,0 0-48-15,0 0-62 0,13 5-56 0,-7-4-62 16,-1-1-77-16,4-1-90 0,-2-1-364 0,4 1-971 16,-1-2 430-16</inkml:trace>
  <inkml:trace contextRef="#ctx0" brushRef="#br0" timeOffset="-91030.55">8645 7000 3944 0,'0'4'216'0,"0"-4"-90"0,-10 5-89 0,6-3 15 15,-1 1 14-15,2-1-18 0,3-2-38 0,0 0-44 16,0 0-61-16,0 0-104 0,17 2-144 0,-3-3-295 16,-1-1-692-16,1 0 307 0</inkml:trace>
  <inkml:trace contextRef="#ctx0" brushRef="#br0" timeOffset="-89879.88">15439 16763 47 0,'-5'-5'371'0,"0"2"2"16,1-1-13-16,0 3-13 0,2-3-20 0,2 4-25 16,-4-5-16-16,4 5-4 0,-4-2-4 0,4 2-3 15,0 0-3-15,0 0-10 0,13 7-8 0,-9-1-9 16,-1 0-8-16,3 4-13 0,-1-2-15 0,2 3-12 15,-2 1-15-15,2 2-16 0,-2 3-16 0,0 2-11 16,-1-4-14-16,2 0-15 0,1 1-7 0,-4-4-6 16,3-1-10-16,-1-2-6 0,4 1 13 0,0-5 12 15,0 1-4-15,7-3-1 0,-3-4 2 0,6-2-9 16,9-8-2-16,-2-2 2 0,-2-1-10 0,3-4-6 16,0 0-1-16,-2-2-3 0,3-3-7 0,-1-1-11 15,-4 0-1-15,4-2-10 0,-4 2-2 0,1 2-6 16,-6 2-5-16,3 2 1 0,-7 2-7 0,-1 7-3 15,-6-1-4-15,1 3-5 0,-1-1 4 0,-1 4-25 16,-3 0-7-16,1-1-20 0,-2 2-15 0,0 1-25 16,-2 2-35-16,0 0-41 0,0 0-51 0,0 0-62 15,0 0-84-15,2 10-90 0,0-6-84 0,-2-4-438 16,0 6-1038-16,0-6 460 0</inkml:trace>
  <inkml:trace contextRef="#ctx0" brushRef="#br0" timeOffset="-89730.68">16118 16761 3119 0,'-8'2'148'0,"2"3"-62"0,0-4-43 15,1 2-16-15,-1-2-10 0,2 1-14 0,2 3-33 16,-1-1-73-16,3-4-81 0,-1 8-337 0,1-8-565 16,6 9 249-16</inkml:trace>
  <inkml:trace contextRef="#ctx0" brushRef="#br0" timeOffset="-81980.31">27051 17870 140 0,'0'-6'340'0,"0"2"-20"0,1 0 13 0,-1 4-7 15,5-5-10-15,-5 5-8 0,4-9 4 0,1 5-13 16,-3 1 0-16,0-1-12 0,2 2-17 0,0 0-1 15,-3-1-14-15,-1 3-14 0,0 0-10 16,14 4-13-16,-13-1-10 0,3 2-13 0,0 1-18 16,1 4-12-16,-1 0-12 0,-4 2-16 0,4-2-15 15,1 7-13-15,-4-5-10 0,3 1-11 0,0-1-5 16,-3-1-5-16,3-2 3 0,-1-2 7 0,2-3 1 16,2 0 7-16,4-3 1 0,-11-1-6 0,30-11 0 15,-9 0-9-15,4-4-12 0,2-3-5 0,4-6-7 16,8-9-4-16,-10 9-3 0,11-8-9 0,0-2-1 15,1-7-6-15,0 6-8 0,-4-4 5 0,-1 3-4 16,-2 1-1-16,-8 9-3 0,-3 3-13 0,0 2-6 16,-3 5-14-16,-6 4-8 0,-5 5-29 0,0 1-32 15,-1 2-30-15,1 2-31 0,-3 3-39 0,-6-1-40 16,11 6-50-16,-8-1-75 0,1 3-79 0,0 2-113 16,-3 0-349-16,-2 3-958 0,0-1 425 0</inkml:trace>
  <inkml:trace contextRef="#ctx0" brushRef="#br0" timeOffset="-70129.76">7849 7237 349 0,'-1'-5'341'16,"-2"-1"0"-16,1 1 10 0,-1 1-15 0,-2-3-20 16,2 3-1-16,1 0-19 0,-2 1-2 0,3-3-10 0,-4 3-9 15,2 1-14-15,3 2-21 0,-4-4-13 16,4 4-16-16,-1-3-19 0,1 3-17 0,-4-3-17 15,4 3-12-15,0 0-15 0,0 0-14 0,0 0-6 16,0 0-11-16,0 0-5 0,0 0-8 0,-5-3 4 0,5 3 1 16,0 0 4-16,0 0-5 0,0 0 7 0,0 0-15 15,0 0-4-15,-4-5-10 0,3 1-5 16,0-1-2-16,-2 0-4 0,2 2-9 0,-2-3-7 16,-2 1-3-16,1-1-4 0,0 1 4 0,-1 2-2 0,4-2-5 15,-3 0-3-15,3 1 0 0,-3 2-5 0,4 2 1 16,-4-6-6-16,3 3-3 0,1 3 4 0,-4-2-4 15,4 2-1-15,0 0 3 0,-4-4-10 16,4 4 0-16,0 0-8 0,0 0 3 0,0 0-2 0,0 0 0 16,0 0 2-16,0 0-4 0,5 13 3 0,-2-6 4 15,2 1 4-15,3-1-3 0,-6 3 0 0,6 1 4 16,-3 1 0-16,0-2-2 0,3 5 4 0,2-1-3 16,-2 3-1-16,-1-3 2 0,1 0 1 0,0-5-5 15,-1 1 7-15,-1-1 0 0,-1-4 4 0,-1 1 1 16,2 1 16-16,-1-3-3 0,0 1 8 0,0-2 2 15,0 1 3-15,2-2 6 0,2-2 19 0,1-2-10 16,0 0 2-16,4-4-8 0,2-4 1 0,4 0-14 16,4-6 4-16,-2-4-4 0,6-2-9 0,0-1 1 15,11-11-1-15,0 3-10 0,-11 6 1 0,9-9-11 16,-6 10 4-16,0 3-4 0,-2-3-5 0,-1 3-7 16,-5 3 0-16,2 5 0 0,-5 5 0 0,-6-1 0 15,4 0 0-15,-9 4 0 0,-4 0 0 0,4 4 0 16,-4-3 0-16,0 2 0 0,-1 1 0 0,0-2 0 15,-2 0 0-15,-2 3 0 0,0 0 0 0,8-1 0 16,-8 1 0-16,0 0 0 0,0 0 0 0,9 1-65 16,-9-1-34-16,4 3-47 0,-4-3-58 0,0 0-68 15,0 0-66-15,5 0-53 0,-5 0-85 0,0 0-93 0,0 0-370 16,10-6-1016-16,-10 6 449 0</inkml:trace>
  <inkml:trace contextRef="#ctx0" brushRef="#br0" timeOffset="-69979.92">8765 7033 3015 0,'2'1'-34'0,"-2"-1"-53"0,0 0-56 0,0 0-62 0,0 0-91 16,0 0-79-16,7-7-407 0,-7 7 180 0</inkml:trace>
  <inkml:trace contextRef="#ctx0" brushRef="#br0" timeOffset="-44764.18">7537 5038 337 0,'-10'0'368'0,"4"0"1"0,-1-2-10 0,1 0-18 0,-2 2-12 15,1-2-17-15,0-1-12 0,3 2-12 0,-2 0-7 16,1-1-14-16,5 2-10 0,-10 0-8 0,10 0-11 15,-8-1-8-15,8 1-14 0,0 0-13 16,0 0-16-16,-8 0-19 0,8 0-13 0,0 0-15 0,0 0-15 16,0 0-13-16,0 0-13 0,0 0-11 0,0 0-5 15,0 0-10-15,0 0-2 0,18 5-12 0,-4-5-6 16,4-1 4-16,1 2-15 0,4 1-3 16,5-4-2-16,-1 4-6 0,1-2-4 0,0 0-3 0,1 0-8 15,-3-2-1-15,-4 1-5 0,1 1-12 0,-5 1-9 16,-4-1-9-16,-1-1-7 0,-3 2-2 0,-2-2 0 15,-2 1 6-15,0 0-11 0,-6 0-21 0,3-3-24 16,-3 3-36-16,0 0-25 0,0 0-21 0,-24-1-25 16,12 1-24-16,-3 0-15 0,-2 0-17 0,-4 1-12 15,3 2-6-15,-3-2 8 0,1 2 13 0,-1-1 22 16,0 0 26-16,-1 1 28 0,5-1 36 0,-2 0 37 16,6 1 39-16,-2 0 35 0,2-2 30 0,0 1 30 15,3 0 19-15,1 1 22 0,-1-2 20 0,4 0 17 16,0-1 21-16,6 0 9 0,-9 1 0 0,7 2 6 15,2-3-7-15,-8 1-2 0,8-1-6 0,0 0-5 16,-5 3 0-16,5-3 2 0,0 0 1 0,0 3-1 16,0-3-8-16,0 0-12 0,17 1-11 0,-11-1-10 15,6 0-7-15,2 2-12 0,5-4-9 0,0 4-4 16,3-4-9-16,-3 2-6 0,4-1-7 0,5 1 0 16,-8 0-5-16,2-1-9 0,0 0 1 0,-3 0-3 0,0 1-6 15,-1 0-4-15,-6-1 5 0,-1-1-6 0,-2 2-1 16,-1 0 0-16,-3 0-1 0,-5 0 1 15,13-1-2-15,-9 1-1 0,-4 0 1 0,6-2-3 16,-6 2-2-16,0 0-19 0,6 0-30 0,-6 0-47 0,0 0-65 16,0 0-80-16,0 0-84 0,7-2-101 0,-7 2-494 15,0 0-986-15,0-3 437 0</inkml:trace>
  <inkml:trace contextRef="#ctx0" brushRef="#br0" timeOffset="-43713.58">7568 6022 55 0,'0'0'327'0,"-4"-1"-5"16,4 1-7-16,0 0-12 0,0 0-15 0,0 0-17 15,-8-1-10-15,8 1-13 0,0 0-6 0,0 0-7 16,0 0-13-16,0 0-3 0,0 0-3 0,0 0-9 16,0 0-12-16,0 0-10 0,0 0 6 0,0 0 3 15,0 0-6-15,0 0-8 0,0 0-8 0,17 3-13 16,-8-3-10-16,4-1-11 0,2 1-14 0,7-1-8 16,6-2-12-16,4 3-6 0,2 0-14 0,2-2-30 0,19 1-4 15,-15 1-4-15,-2 1-4 0,2-1-6 0,-1 0 0 16,1 0-7-16,-3-1 0 0,0 1-6 15,-5-1 1-15,-12 1-6 0,7-3 1 0,-5 2-3 16,-12 1 0-16,4 1-2 0,-5 1 2 0,0-4 0 0,-5 2 2 16,5 0-3-16,-9 0-1 0,0 0-1 0,0 0-10 15,0 0-25-15,0 0-32 0,0 0-38 16,0 0-56-16,0 0-44 0,-22 4-49 0,12-4-44 0,-4 0-49 16,2 1-49-16,2 0-42 0,-3 0-306 0,1 1-789 15,-2-4 349-15</inkml:trace>
  <inkml:trace contextRef="#ctx0" brushRef="#br0" timeOffset="-43330.29">7565 6081 335 0,'-9'1'345'0,"3"-2"-25"0,1 2-3 16,5-1-25-16,-8 0-21 0,8 0-20 0,0 0-14 15,-10 1-29-15,10-1-5 0,0 0-11 0,0 0-2 16,0 0-1-16,0 0-6 0,0 0-16 0,0 0 9 16,0 0-12-16,0 0-1 0,19-5-4 0,-11 4-10 15,2 1-3-15,0-5-11 0,3 5-10 0,6-1-10 16,2 0-6-16,7 0-5 0,0-1-10 0,5 2-14 16,1-2 1-16,2 2-9 0,1-1-4 0,1 0-9 15,-1 1-6-15,0-2-3 0,-3 4-7 0,-1-2-2 16,1 2-1-16,-5 1 1 0,-9-3 0 0,0 0-1 15,-3 0 8-15,-4 1 5 0,-1-1 10 0,-5 0 15 16,-1 0 17-16,0 0 13 0,-6 0 7 0,9-1-7 16,-9 1-5-16,6 1-10 0,-6-1-9 0,0 0-7 15,0 0-10-15,0 0-3 0,0 0-4 0,0 0-9 16,0 0-11-16,0 0-10 0,0 0-30 0,0 0-29 0,0 0-38 16,0 0-51-16,0 0-48 0,0 0-72 0,0 0-62 15,0 0-57-15,0 0-91 0,0 0-94 16,0-6-312-16,0 1-924 0,0 5 409 0</inkml:trace>
  <inkml:trace contextRef="#ctx0" brushRef="#br0" timeOffset="-43163.61">8381 6092 3333 0,'0'2'264'0,"0"-2"-111"0,-3 5-6 0,3-5 39 15,-4 4 19-15,2-1-12 0,-4 0-34 0,6-3-43 16,0 0-15-16,0 0-15 0,-1 3-28 0,1-3-41 15,0 0-53-15,0 0-59 0,0 0-72 0,0 0-90 16,7 4-108-16,-7-4-318 0,0 0-741 0,0 0 328 16</inkml:trace>
  <inkml:trace contextRef="#ctx0" brushRef="#br0" timeOffset="-41814.63">8566 5448 230 0,'0'0'376'0,"0"0"-18"0,3 2-17 16,-3-2-16-16,1 6-7 0,-1-6-14 0,2 3-24 15,1 2-2-15,3 1-16 0,-5 0-19 0,3 2-13 16,2 0-14-16,-3 1-22 0,3 0-16 0,-3-1-16 16,2 2-16-16,-1-2-13 0,0 0-10 0,0 0-12 15,-3-4 5-15,3 1 0 0,-4 0-7 0,4-1 7 16,-3-2 8-16,-1 1 9 0,0-3 11 0,4 2 5 15,-4-2 2-15,0 0-10 0,11-6-4 0,-4 1-15 16,2-4-7-16,1 0-13 0,-1-2-7 0,5-1 4 16,3-2-20-16,-3-2-7 0,4-2-11 0,-4 2-4 15,6 0-5-15,-7 0-4 0,2 5-8 0,-1-1 0 16,3 0-8-16,-11 5-7 0,3 1 0 0,-1 1-7 16,-3 0-1-16,0 1-16 0,-1 1-20 0,-3 2-20 15,-1 1-41-15,8 0-44 0,-8 0-45 0,4 6-70 16,-3-2-61-16,-2 1-60 0,-3 6-74 0,0-1-82 15,-1 5-328-15,1 0-915 0,-5-1 405 0</inkml:trace>
  <inkml:trace contextRef="#ctx0" brushRef="#br0" timeOffset="-29413.62">9923 7036 43 0,'0'0'289'0,"-7"-1"-6"16,7 1-3-16,0 0-4 0,0 0 0 0,-7 1-10 15,7-1 2-15,0 0-14 0,0 0 9 0,0 0 1 16,0 0-4-16,0 0 0 0,0 0 0 0,0 0 4 15,0 0-6-15,0 0-4 0,-9 0 17 0,9 0-8 16,0 0-15-16,0 0-16 0,0 0-6 0,0 0-12 16,0 0-21-16,0 0-16 0,0 0-18 0,0 0-7 15,0 0-6-15,0 0-6 0,0 0-13 0,23 0-12 16,-9 0-13-16,-1 2-13 0,10-4-8 0,-5 2-13 16,14-1 0-16,4 0-11 0,-1 0 6 0,3 0-20 0,0-2-5 15,-1 2 3-15,15 0-5 0,-16-3 0 0,0 2-7 16,-2 1-4-16,-2 1 6 0,-2-2-14 15,-11 1-8-15,1 1 5 0,-3-2-3 0,-4 2-3 0,-3 0 0 16,-4-1-17-16,3 2 0 0,-5-1-7 0,-4 0-17 16,0 0-24-16,0 0-27 0,0 0-23 0,0 0-22 15,0 0-19-15,0 0-13 0,-23 5-34 0,10-4-11 16,-1 1-21-16,-1-1-1 0,-3 3-15 0,-1 0-5 16,1-2-1-16,-5 0 8 0,0 2 0 0,2-2 11 15,-7 1 14-15,-4 2 23 0,2-3 24 0,-1-1 23 16,-1 2 22-16,1-1 27 0,2 3 26 0,-5-3 23 15,2-1 25-15,0 1 21 0,0 0 17 0,10-1 12 16,-6-1 18-16,5 0 23 0,6 1 14 0,-2 1 19 16,8-1 9-16,-1 1 8 0,3-2 5 0,3 0-6 15,6 0 1-15,-12 0-4 0,12 0-12 0,-6 1 5 16,6-1 2-16,0 0 5 0,0 0 7 0,0 0-6 16,0 0-4-16,0 0-3 0,0 0-10 0,25 3-4 0,-13-3-10 15,7 0-3-15,0 0-9 0,1-3-7 16,6 4 0-16,5-2-8 0,5 0-6 0,0-1-6 15,1 1-7-15,2-1 0 0,2 1-5 0,10-1-5 16,-12-1-2-16,-1 1-2 0,1-4-7 0,0 4 0 0,-3-1 1 16,-3 2-2-16,-5-3-7 0,-8 1 1 0,0 0-2 15,-6 1 1-15,-3 1 3 0,-3-2-2 0,-1 3 0 16,1-2 0-16,-4 2-1 0,-4 0 3 0,4-2-4 16,-4 2 5-16,0 0-6 0,0 0-2 0,-10-7 1 15,10 7 1-15,-7-1-7 0,7 1 0 0,-7 0-19 16,7 0-28-16,0 0-37 0,0 0-35 0,-7 4-34 15,7-4-68-15,0 0-77 0,0 0-102 0,14 6-501 16,-7-6-974-16,0 1 431 0</inkml:trace>
  <inkml:trace contextRef="#ctx0" brushRef="#br0" timeOffset="-27113.55">8382 5199 70 0,'-12'-8'151'0,"0"2"-12"16,1-2-20-16,1 1-4 0,-5-5-8 0,2 4-5 16,-2-1-3-16,1 2-5 0,-3-2-9 0,3 4-7 15,-4-4 7-15,0 3-18 0,0 0-1 0,-1 1-8 0,1-1 4 16,-3 2-13-16,0 1-5 0,-1-2-4 0,-7 4-4 15,2-3-5-15,3 3-2 0,-3 1-5 16,6 1-1-16,-7-1-11 0,0 2 3 0,2 1-2 16,-3 0 1-16,0 5-14 0,2-1 6 0,3 2 4 0,-2 1-6 15,1 1 6-15,0 4-8 0,4 1 9 0,7-5-6 16,-7 6 0-16,2 2-2 0,4 2 0 0,-2-1 8 16,6 1-7-16,-5 4 1 0,6-7-2 0,2 0-1 15,-2 6-1-15,1 0 1 0,2 2 4 16,0 0-3-16,7 3-1 0,-4-2-2 0,8 3 2 0,-4-2 1 15,0 1 1-15,4 1-7 0,1-1 4 0,-1 3-1 16,4-4 0-16,-5 0 0 0,5-1 3 0,0 3-2 16,-3-3 3-16,1-1-4 0,-1-1 4 0,3-1-8 15,-4-5 6-15,6 6 0 0,-2 1-3 0,-2-9 3 16,3 0 1-16,5 7-9 0,-2-3 3 0,-3-4 5 16,2 1-2-16,1-1-1 0,7 3 1 0,-8-5-3 15,10 3-6-15,-6-8 4 0,3 1-6 0,6 5 0 16,-7-7-2-16,8 3-6 0,1-3 3 0,-7-2-2 15,8 0 4-15,-5-3 2 0,5 2-10 0,-5-4 3 16,5-1 1-16,-6 2 5 0,1-1-2 0,-1-2 4 16,5-3 0-16,-7 1-2 0,1-1 6 0,0-2 0 15,0 0 9-15,-1-1 3 0,-1 0 4 0,4-1 3 16,-4-1-2-16,0-4 9 0,5-2 3 0,-4 5 0 16,-3-4-3-16,6-4-4 0,-4-1 6 0,3 0-9 15,-6 4-3-15,4-4 8 0,3-4-1 0,-4-1-6 16,1-1 8-16,0 1 1 0,-1-5-1 0,0 5 5 15,0-1 3-15,-2-1 4 0,0 2 5 0,0 0 8 16,-3-2 1-16,1-1 0 0,-1 5-1 0,-7 3 1 16,3-9 0-16,-4 10 0 0,3-8 1 0,-3 5 0 15,-2-1 0-15,-2-4-2 0,3 1-2 0,-4 5-1 16,-4-5-4-16,4-3 2 0,-4 8-9 0,-1-11-1 16,0 4-5-16,-3 1 2 0,-2 1-6 0,1 0 1 15,-4-2 0-15,1 4-2 0,0 5-2 0,-5-3-1 16,5 3 1-16,-4 2-4 0,1 1 1 0,-3 2-3 15,-4-4 0-15,-2 3 0 0,-3 5 0 0,-4-1-6 16,2 3 1-16,-2-1 1 0,3 4-1 0,-1 0-2 16,1 2-5-16,6 0-7 0,0 2-16 0,2 0-19 0,-2 0-19 15,4 2-22-15,0 0-19 0,3 1-21 16,4 1-34-16,0-3-47 0,1 1-160 0,4-1-397 16,1 0 175-16</inkml:trace>
  <inkml:trace contextRef="#ctx0" brushRef="#br0" timeOffset="-26963.67">8561 5427 290 0,'2'4'285'0,"2"-1"-25"16,-1 1-31-16,-1-2-43 0,1-1-89 0,-3-1-122 15,11 0-196-15,-3-1-238 0,-8 1 105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22:36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6819 7365 78 0,'-1'25'96'0,"1"7"3"0,6-2-13 16,2-1-15-16,1 1 5 0,5 1-11 0,1 1-7 15,4 0-1-15,3-4-4 0,1 0-6 0,9 10-11 16,-3-15-11-16,-1 0 5 0,12 6 8 0,-8-9-5 16,1-3-8-16,4 0 2 0,13-3-5 0,-1 1-10 15,4-6 7-15,1-6 5 0,2-6-7 0,0-4 2 16,-2-1 9-16,-1-7-8 0,-5-3 9 0,-4-4-4 15,-12 3-2-15,-3-3-3 0,3-14 7 0,-1-4 2 16,-11-2-7-16,-6 8 2 0,-2-14-8 0,-7-1 0 16,-1-2-3-16,-7-1-2 0,-6-3-3 0,-5 1 1 15,1-1 2-15,-6 6-5 0,-3 5 1 0,-2 0 2 16,2 16 4-16,-3 3-6 0,-3-1-1 0,3 4 5 0,-3 2-5 16,-1 6 3-16,-2 0-4 0,-1 7 1 0,0 2-1 15,-1 1-14-15,2 2-27 0,10 4-25 16,-9 5-78-16,2 2-77 0,1 4-232 0,4 0 104 15</inkml:trace>
  <inkml:trace contextRef="#ctx0" brushRef="#br0" timeOffset="585.01">9919 7394 2 0,'8'-1'96'0,"3"0"-16"15,6-1-10-15,5 2-14 0,6-1-17 0,4 0-8 16,2 0-22-16,6 1-18 0,15-1-54 16,1 2-68-16,2-5 32 0</inkml:trace>
  <inkml:trace contextRef="#ctx0" brushRef="#br0" timeOffset="983.9">13369 7222 180 0,'1'-2'183'0,"-1"2"-17"15,1-3-17-15,3 0-17 0,-4 3-13 0,0-5-11 16,0 5-11-16,0 0-8 0,0 0-12 0,0-3-9 16,0 3 12-16,0 0 10 0,0 0 2 0,0 0 3 15,0 0 4-15,-6-4 5 0,6 4 2 0,-8 0 0 16,8 0 3-16,-13-2 10 0,6-2-11 0,0 3-4 16,1-1-1-16,-1 2 1 0,0-1-8 0,-1 0-3 15,3 0-6-15,5 1-11 0,-10-1-6 0,10 1-7 16,-8 0-5-16,8 0-7 0,0 0-4 0,-6-1-5 15,6 1 8-15,0 0-15 0,0 0-6 0,0 0-2 16,0 0-3-16,0 0-2 0,0 0-2 0,0 0-1 16,0 0 0-16,24 2 6 0,-24-2-13 0,5 1-3 15,-5-1 0-15,4 1 0 0,-4-1-1 0,3 3 9 16,-3-3-12-16,0 0-12 0,3 4 0 0,-3-4-13 16,0 0-5-16,0 0-13 0,3 2-20 0,-3-2-17 0,0 0-25 15,0 0-47-15,0 0-57 0,7 1-68 0,-7-1-204 16,0 0-516-16,6-7 228 0</inkml:trace>
  <inkml:trace contextRef="#ctx0" brushRef="#br0" timeOffset="11883.57">10115 6079 403 0,'0'0'440'16,"-3"-4"7"-16,3 0-22 0,0 4-28 0,0 0-32 15,0 0-32-15,0 0-21 0,0 0-15 0,0 0-19 16,0 0-18-16,13 8-18 0,-12-2-7 0,5 1 0 16,-3-4-17-16,3 5-17 0,0 1-16 0,0-3-16 15,-2 0-14-15,0 2-13 0,0-2-8 0,-3 1-10 16,3 0-13-16,0-3-6 0,-3 3-5 0,4-3-22 16,-4 1 1-16,3-2-11 0,-1 3-4 0,-2-3-7 15,0-1-5-15,-1-2 4 0,8 4 2 0,-8-4-2 16,13-4-1-16,-4 1-6 0,1-5-13 0,9-2 9 15,-1-2-17-15,8-7 10 0,2-3 1 0,1 1-12 16,2-3 17-16,-2 2-20 0,2 1-2 0,-2 4 2 16,-1 1-7-16,-2-1 19 0,-4 5 1 0,-6 3 8 0,-2 0-2 15,-1 4-10-15,-4-1 7 0,-1 2 2 0,-1 2 0 16,-3 1 8-16,0-1-25 0,0-2 1 16,0 2 2-16,-4 2-14 0,5-3-11 0,-5 3-22 0,5-1-28 15,-5 1-48-15,0 0-29 0,0 0-38 0,7 5-47 16,-7-5-56-16,3 7-50 0,-3-7-45 0,0 5-57 15,0-3-67-15,0-2-399 0,0 9-956 16,0-9 422-16</inkml:trace>
  <inkml:trace contextRef="#ctx0" brushRef="#br0" timeOffset="13682.78">11689 6227 388 0,'-1'-6'473'0,"1"1"9"16,0-2 5-16,0 2-1 0,0 2-5 0,0 3-8 16,0-6-24-16,0 2-28 0,0 4-29 0,0-5-28 15,0 5-26-15,0 0-36 0,-4-3-22 0,4 3-21 16,0 0-19-16,0 0-15 0,0 0-20 0,0 0-22 15,0 0-28-15,4 16-5 0,-4-13-12 0,4 2-15 16,-3-1-7-16,3 1-31 0,-4-2 7 0,4 0-7 16,0 2-4-16,1-3-10 0,0 0-3 0,4-2-11 0,-1-3-15 15,7 0-42-15,7-3 0 0,-3-2 0 0,-1 0 0 16,11-5 0-16,-2-3 0 0,1 1 0 16,0-3 0-16,-1 0 0 0,1 0 0 0,-1-1 0 0,0 1 0 15,-3 0 0-15,-1 2 0 0,-6 4 0 0,-2 4 0 16,0-2 0-16,-7 4 0 0,4 0 0 0,-7 1 0 15,1 2 0-15,-1 0 0 0,-1 0 0 0,-1-1 0 16,-3 4 0-16,5-4 0 0,-4 2 0 0,-1 2 0 16,0 0-214-16,0 0-47 0,0 0-61 0,0 0-53 15,0 0-47-15,0 0-60 0,-17 10-66 0,16-9-381 16,-4 2-1004-16,1 0 445 0</inkml:trace>
  <inkml:trace contextRef="#ctx0" brushRef="#br0" timeOffset="13835.12">12341 6105 248 0,'0'0'416'0,"-4"2"-10"0,-1 1-26 0,5-3-40 16,-2 3-33-16,2-3-61 0,0 0-89 0,-3 3-109 16,3-3-131-16,-5 2-329 0,5-2-444 0,1 9 197 15</inkml:trace>
  <inkml:trace contextRef="#ctx0" brushRef="#br0" timeOffset="14668.9">11189 7143 77 0,'-7'-1'433'0,"3"-1"27"0,4 2 6 0,-11-2 0 15,6 1-9-15,5 1-20 0,-9-1-28 0,9 1-27 16,0 0-34-16,-7 0-26 0,7 0-32 0,0 0-20 16,0 0-14-16,0 0-24 0,24 0-22 0,-3 0-21 15,7 2-20-15,4-1-20 0,5 0-13 0,1 1-16 16,0-1-10-16,1-1-11 0,2 4-9 0,-8-3-11 16,8-2-6-16,-4 3-1 0,-3-1-20 0,-4 1-15 15,-2-2-11-15,-1 0 4 0,-8 1-12 0,-6-2-2 16,-4 2-7-16,0-2-5 0,-4 1-12 0,1-3-10 15,-6 3-21-15,0 0-29 0,0 0-40 0,0 0-42 0,-11-6-52 16,-2 3-43-16,0 2-48 0,-3 4-42 16,-5-2-51-16,0-1-48 0,-6 3-351 0,4-2-850 15,-4 4 376-15</inkml:trace>
  <inkml:trace contextRef="#ctx0" brushRef="#br0" timeOffset="14933.29">11149 7240 10 0,'-12'2'336'0,"-2"-2"2"15,4 2 17-15,4-2 24 0,-1 0 13 0,7 0 11 16,-10 0-14-16,6-2-18 0,4 2-32 0,0 0-25 16,0 0-22-16,0 0-16 0,14-9-20 0,-1 7-15 15,4-3-17-15,4 1-22 0,6 2-17 0,1 1-21 16,3-1-13-16,2-1-17 0,3 3-12 0,1-3-13 16,-1 2-12-16,2 0-10 0,-1-1-8 0,-1-1-9 15,-1 2-7-15,-1 0-4 0,-4 1-11 0,-2-2 2 16,-8-2-4-16,3 1-11 0,-8 1 2 0,-2 2-5 15,-4 0-2-15,-4-1-5 0,-1 1 1 0,-4 0-18 16,9-2-22-16,-5-1-24 0,-4 3-34 0,0 0-56 16,2-3-55-16,-2 3-78 0,0 0-82 0,0 0-93 15,0 0-448-15,0 0-957 0,-1-7 424 0</inkml:trace>
  <inkml:trace contextRef="#ctx0" brushRef="#br0" timeOffset="15067.19">11986 7215 3784 0,'1'0'226'16,"-1"0"-95"-16,0 0-4 0,-7 4 73 0,7-4 24 0,-6 1-20 16,6-1-46-16,-5 1-36 0,5-1-30 0,0 0-43 15,-7 0-75-15,7 0-105 0,0 0-124 0,0 0-166 16,7 7-327-16,-7-7-809 0,0 0 357 16</inkml:trace>
  <inkml:trace contextRef="#ctx0" brushRef="#br0" timeOffset="17567.64">8038 7225 142 0,'0'0'118'0,"0"0"-40"15,0 0-46-15,0 0-43 0,0 0-50 0,0 0-64 16,0 0 29-16</inkml:trace>
  <inkml:trace contextRef="#ctx0" brushRef="#br0" timeOffset="18135.43">15706 7753 140 0,'0'0'268'0,"0"0"-20"0,0 0-26 0,1 3-20 16,-1-3-29-16,0 0-32 0,0 0-38 0,0 0-48 15,0 0-59-15,0 0-70 0,0 0-172 0,-9 2-266 16,9-2 118-16</inkml:trace>
  <inkml:trace contextRef="#ctx0" brushRef="#br0" timeOffset="21050.79">6765 3948 3135 0,'-1'-5'238'0,"-4"1"-61"0,5 4-22 0,0-5 36 0,-1 1 35 15,1 4-21-15,-2-5-15 0,2 5-17 16,-2-2-23-16,2 2-10 0,0 0-13 0,0 0-11 0,0 0-9 15,0 0 4-15,0 0 4 0,0 0-3 0,5 12-5 16,0-3 0-16,-1 1-3 0,2 0 1 0,1 5-5 16,0 1-7-16,1-3-6 0,0 1-10 0,-3-2-3 15,2 4-2-15,1-4-7 0,-4 0-6 0,1-1-3 16,0-1 6-16,0-1-1 0,0 0-6 0,0-1 5 16,0-5 0-16,-1 2 10 0,0-3 16 0,4 1 8 15,-3-5 12-15,6-1 2 0,1-4 0 0,6-2-5 16,5-6 5-16,-4-6-1 0,7 0 2 0,-1-4-11 15,11-17-76-15,1 3-22 0,-1-2 0 0,1-2 0 16,4 1 0-16,-5 4 0 0,2 0 0 0,-1 4 0 16,1 1 0-16,-12 9 0 0,7 0 0 0,-5 3 0 15,0 0 0-15,-3 3 0 0,-5 1 0 0,-5 6 0 16,2-3 0-16,-3 3 0 0,0 2 0 0,-5 1 0 16,0 1 0-16,1 2 0 0,-6-1 0 0,2 2 0 15,0 1 0-15,-3 0 0 0,1 1 0 0,0-1 0 16,0 0 0-16,-4 3 0 0,8-3 0 0,-6 2 0 15,-2 1 0-15,3-4 0 0,-3 4 0 0,2-2 0 16,-2 2 0-16,0 0 0 0,0 0 0 0,0 0 0 16,4-2 0-16,-4 2 0 0,0 0-255 0,0 0-292 15,0 0-82-15,0 0-498 0,-1 9-1221 0,1-6 541 16</inkml:trace>
  <inkml:trace contextRef="#ctx0" brushRef="#br0" timeOffset="21219.35">7881 3548 185 0,'0'4'440'0,"0"-4"19"0,1 3 4 0,-1-3-9 0,0 0-20 0,0 0-37 0,0 0-30 15,-1 5-40-15,1-5-36 0,0 0-57 0,0 0-61 16,0 4-69-16,3-2-91 0,-3-2-97 0,5 5-105 16,-1-4-122-16,-2 1-316 0,-1 2-678 0,-1-4 301 15</inkml:trace>
  <inkml:trace contextRef="#ctx0" brushRef="#br0" timeOffset="22215.83">6443 5142 159 0,'-1'-1'341'0,"-5"0"-7"0,0 1-9 16,6 0-14-16,-5-3-22 0,5 3-3 0,-10-2-20 15,10 2-13-15,0 0-1 0,0 0 12 0,0 0-5 16,0 0-3-16,0 0-2 0,0 0-6 0,0 0-4 15,0 0-17-15,18-1-1 0,-18 1-12 0,14 0-6 16,-3 0-5-16,2-3-18 0,9 3 0 0,5-2-16 16,2 1-6-16,3 0-3 0,1-1-28 0,7 0-2 15,11 0-12-15,3-5-8 0,2 6-16 0,4-5 1 16,-1 4-20-16,-2 0-3 0,2-1-17 0,-3 2 5 16,1 0-12-16,-4-4-5 0,-1 1 3 0,-13 2-14 15,2 2 6-15,-5-3-6 0,0-2-7 0,-4 2 0 16,-4 0-10-16,-7 0 2 0,-4 2 7 0,-3-1-6 0,-1 2-2 15,-3-1 4-15,-1-1-5 0,-4 1-2 16,0-1-22-16,-5 2-30 0,7-4-26 0,-7 4-29 16,-3-4-37-16,3 4-36 0,-9-2-40 0,-1 1-43 15,-2-1-37-15,0 2-24 0,-8 1-15 0,-2 0-12 16,-5 1-12-16,-4 2 2 0,0 0-11 0,-2 0 7 0,0-1-31 16,-6 1-223-16,1 2-656 0,-14 1 291 0</inkml:trace>
  <inkml:trace contextRef="#ctx0" brushRef="#br0" timeOffset="22533.05">6524 5203 139 0,'-22'1'246'0,"4"3"3"0,-1-3 12 0,5-1 9 15,1 1 1-15,4-1 4 0,-1 1 1 0,4-1 1 16,-1 0-5-16,1 2-8 0,1-1-12 0,5-1-16 16,0 0-10-16,-12-1-18 0,12 1-5 0,0 0-4 15,0 0 0-15,0 0-7 0,24-4-10 0,-6 3-9 16,8-4-17-16,7 2-7 0,4-2-10 0,3-1-9 15,17 0-11-15,2 2-9 0,4-3-7 16,2 1-10-16,0-2-9 0,27-1-8 0,-32 2-5 0,-2 1-5 16,-1 0-4-16,2 1-9 0,-8 1-3 0,-11 1-2 15,-2-2 1-15,-6 4 7 0,0-1 5 16,-5-3 4-16,-8 2 2 0,-6 3 11 0,-4 0 12 0,-2-2 11 16,1 2 12-16,-2-1 13 0,-6 1-13 0,11-1-9 15,-11 1-1-15,5 0-16 0,-5 0-7 0,0 0-8 16,7 1-16-16,-7-1-20 0,0 0-35 0,8 0-45 15,-8 0-57-15,0 0-48 0,0 0-52 0,9 0-83 16,-9 0-81-16,9 0-83 0,1 1-110 0,-10-1-391 16,10-2-1026-16,-2-1 454 0</inkml:trace>
  <inkml:trace contextRef="#ctx0" brushRef="#br0" timeOffset="22700.18">7918 5185 386 0,'0'0'534'16,"-3"5"2"-16,3-5-25 0,-1 5-50 16,1-5-52-16,0 0-31 0,-1 3-63 0,1-3-64 0,0 0-87 15,0 0-97-15,0 0-119 0,11 0-123 16,-4 0-145-16,-7 0-258 0,11-2-626 0,-11 2 277 0</inkml:trace>
  <inkml:trace contextRef="#ctx0" brushRef="#br0" timeOffset="26418.27">28050 8732 317 0,'-5'-4'386'15,"-1"0"6"-15,1 1-1 0,1-1-10 0,-1 0-14 16,2 2-17-16,3 2-23 0,-5-4-25 0,5 4-18 16,-2-2-12-16,2 2-9 0,0 0-8 0,0 0-18 0,0 0-9 15,1 13-24-15,0-8-17 0,2 1-18 0,-1 1-17 16,3 0-13-16,-1 3-14 0,4 0-14 0,1-2-9 15,1 0-9-15,0 1-9 0,6-1-5 0,-2-2-9 16,6 0-6-16,0-1-7 0,7-3 2 0,2-2-12 16,-1 0-3-16,0 0-3 0,-1-3-4 0,-1-5-3 15,1 3-3-15,-4 2 1 0,-3-4 0 0,9-4-3 16,-5 0 0-16,2 0-2 0,-8 1 5 0,1 2-4 16,-1-1 1-16,-2 1-1 0,-7 2 0 0,3 3-8 15,-1-1 3-15,-1 2-6 0,-2 0-2 0,-3 2-4 16,0 0-2-16,3 1 10 0,2 0-13 0,-5 1 4 15,3 3-1-15,0 2-2 0,2-2 1 0,-1 1-6 16,0 1 7-16,2-2-3 0,2 3 0 0,-1-1-1 16,2-2 0-16,-2-2-4 0,5 1 0 0,-4-1 6 15,3-1-4-15,1-1 0 0,2 1-1 0,0-4 4 16,-2 1-1-16,1-3-1 0,-1 0-4 0,2 0 3 16,-3-2 2-16,3-1-5 0,1-1-2 0,-4-2 10 15,3 2-8-15,-6-2 1 0,6 0 0 0,-8 3-2 16,1 4-3-16,-4-2 2 0,-3 1-1 0,3 2-1 15,-2 1 2-15,-1 1 0 0,2-1-2 0,-7 1 6 16,7 4-1-16,-4-2-2 0,2 0 1 0,1 3-1 16,-2 0 2-16,3-1 1 0,0 1 7 0,1 1-11 15,2 1 1-15,-2-3 5 0,2 0-4 0,4-1-1 16,-2 1 3-16,5-4-1 0,0 2 3 0,-3-1 7 16,4-1-14-16,-3-1 2 0,-3-1 0 0,6-2 9 15,-7 1-6-15,3-1 6 0,-2 0-1 0,-1-3 7 0,2 1-3 16,-4 1 2-16,1-1-1 0,-1 2-3 0,-2 0-3 15,-2 2 1-15,0-2-2 0,0 0-17 0,1 3-24 16,-2-1-36-16,-4 2-63 0,5-2-63 16,-1-1-68-16,-4 3-91 0,0 0-95 0,0 0-513 0,9 4-1046 15,-9-4 464-15</inkml:trace>
  <inkml:trace contextRef="#ctx0" brushRef="#br0" timeOffset="26549.95">29645 8781 70 0,'0'0'179'0,"0"0"-128"0,-9-11-101 0,9 11-55 15,2-5 25-15</inkml:trace>
  <inkml:trace contextRef="#ctx0" brushRef="#br0" timeOffset="31816.84">8261 4389 1 0,'0'0'319'0,"0"0"0"16,0-4-4-16,-3 1-11 0,3 3-12 0,0 0-8 15,0 0-8-15,0-6 0 0,0 6-11 0,0 0-5 16,4-6-7-16,-4 6-20 0,1-1-9 0,-1 1-15 16,0 0-11-16,0 0-3 0,0 0 2 0,4 9-8 15,2-3-8-15,-2-1-7 0,-1 4-13 0,-2 3-7 16,4 3-16-16,-1-2-11 0,1 4-12 0,5 6-8 15,-5-2-13-15,3-4-9 0,0-4-5 0,1 1-2 16,-3-4-1-16,2-2 0 0,-2-2 5 0,4-1 5 16,1-3 5-16,1-1 4 0,7-3-1 0,3-4-2 15,4-6 4-15,2-5-16 0,0-2-5 0,13-11-1 16,-14 7-15-16,12-11-4 0,-3 2-5 0,3-2 2 16,-15 4 11-16,10-7-3 0,-9 10-7 0,5-9 4 15,-11 12-16-15,2-1-3 0,-2 4-3 0,-6 5-1 16,-2 4-7-16,-3 2-3 0,-3 3-1 0,-1 2 1 15,1-1-3-15,-1 1-8 0,0 2-11 0,-2 0-16 16,-1-2-21-16,2 3-27 0,-3 2-20 0,0 0-23 16,0 0-31-16,0 0-30 0,5 8-38 0,-4-3-49 15,1 0-55-15,-1-1-56 0,-1 4-57 0,3-2-88 0,-2 1-365 16,2-1-945-16,-2-1 418 0</inkml:trace>
  <inkml:trace contextRef="#ctx0" brushRef="#br0" timeOffset="36318.24">25186 9705 101 0,'2'-5'383'15,"0"0"5"-15,0 3 9 0,-1-2 9 0,0 1 2 16,-1 3-2-16,3-7-7 0,-2 5-23 0,-1 2-14 16,0 0-26-16,1-3-30 0,-1 3-29 0,0 0-30 0,0 0-22 15,0 0-13-15,0 0-13 0,2 11-10 0,-2-6-17 16,1 4-23-16,1 0-11 0,2 1-10 15,0 0-17-15,1 1-4 0,1-2-12 0,2 1-10 0,7 1-13 16,-2-2-2-16,6-1-4 0,1-3-8 0,7 4-5 16,-1-8 0-16,-3 0-8 0,5-3-4 0,2-1-5 15,-1 1-2-15,0-4-2 0,0-1-4 0,-5-3 2 16,3 0 0-16,-7 3 4 0,1-1 0 0,-5 1 4 16,1-2 5-16,-6 4-1 0,-2 0 0 0,1 1-3 15,-3 1-10-15,-2 1-1 0,0-2-1 0,0 4 1 16,-5 0-4-16,10 3-8 0,-4 0 5 0,-1 1-5 15,1 1-2-15,4 1-6 0,-1 1-1 0,0 0-3 16,0 0 8-16,9 1 0 0,0 0-4 0,-1-2 4 16,-1-1-6-16,5 0-1 0,0-4 1 0,0 1 0 15,-2 0-3-15,3-3-4 0,-2-2 6 0,-1 1-1 16,1-3 0-16,-5 3 4 0,0 0-9 0,-2-3 2 16,1-1 4-16,-1 1-5 0,-2 2 0 0,-2-3 1 15,-2 1 2-15,-1 3-7 0,2 1 4 0,-2-1-4 0,-1 1-1 16,-5 1 3-16,12 1-6 0,-3 2 2 15,-2-1 0-15,2 2 6 0,0 1 0 0,5-1-2 16,0 3 0-16,4-1 3 0,-1-1-4 0,3 0 5 16,7 0 2-16,-4-3-22 0,5 0-24 0,-7-3-42 0,8-1-48 15,-8 1-62-15,0-6-90 0,0 3-97 0,-1-3-115 16,-1-3-534-16,4-1-1116 0,2-1 495 16</inkml:trace>
  <inkml:trace contextRef="#ctx0" brushRef="#br0" timeOffset="36982.48">28420 9729 206 0,'-22'-3'312'0,"-1"2"6"0,2 0 3 0,1-1-2 15,-2 1 9-15,3-1 3 0,0 1 0 0,2 0 2 16,3 1 2-16,2 0 1 0,-1 1-2 0,5-2-7 16,2 1-7-16,-1 0-15 0,7 0-16 0,-11 0-19 15,11 0-12-15,0 0-23 0,0 0-20 0,0 0-13 16,0 0-9-16,0 0-9 0,20 1-20 0,5-2-9 15,4 1-16-15,2 1-14 0,4-1-12 0,1 1-19 0,-1-1-5 16,-6 0-4-16,4 2-10 0,-3-5-10 16,-10 4-7-16,1-2-10 0,-7 1-2 0,-1-1-7 15,-1 1-18-15,-7 1-8 0,3-1-13 0,-3 0-6 16,-5 0-21-16,9-1-21 0,-5-1-37 0,-4 2-45 0,0 0-52 16,0 0-56-16,10-1-62 0,-10 1-71 0,5-2-85 15,-5 2-74-15,14-2-397 0,-2-1-1004 16,7 1 446-16</inkml:trace>
  <inkml:trace contextRef="#ctx0" brushRef="#br0" timeOffset="37300.21">29973 9796 5099 0,'11'-4'411'0,"-6"2"-67"16,-2-2-1-16,-1 0 0 0,1-2-27 0,-1 2-10 15,-2 1-45-15,3 0-26 0,-2-2-35 0,-1 5-11 16,3-6-45-16,1 4-144 0,2 0 0 0,4-1 0 16,4 2 0-16,7 0 0 0,9 2 0 0,2 0 0 15,4 1 0-15,4 1 0 0,-2-2 0 0,2 0 0 16,-2 3 0-16,0-2 0 0,-2 2 0 0,-3-3 0 16,-3 1 0-16,-10-1 0 0,-1-1 0 0,-6 2 0 15,1-2 0-15,-5-2 0 0,-4 2 0 0,4-1 0 16,-4-1 0-16,-1-2 0 0,-4 4 0 0,4-3 0 15,-4 3 0-15,0-5 0 0,0 5 0 0,0 0 0 16,-4-7 0-16,4 7 0 0,0 0 0 0,-4-3 0 16,4 3 0-16,0 0 0 0,0 0-354 0,-4-2-253 0,4 2-598 15,0 0-1306-15,0 0 577 0</inkml:trace>
  <inkml:trace contextRef="#ctx0" brushRef="#br0" timeOffset="37467.25">30817 9926 259 0,'-6'1'461'0,"6"-1"-62"0,0 0-57 0,-13-1-76 16,12-2-84-16,1 3-109 0,0 0-118 0,0 0-127 16,0 0-123-16,0 0-318 0,0 0 141 0</inkml:trace>
  <inkml:trace contextRef="#ctx0" brushRef="#br0" timeOffset="39499.21">5683 5825 98 0,'-5'-3'333'0,"3"0"-1"16,0-2-10-16,1 3-2 0,1 2-8 0,-3-6 4 15,2 3-2-15,1 3-1 0,-2-4-3 0,2 4-3 0,-3-3-13 16,3 3-11-16,0 0-21 0,0 0-18 0,0 0-20 16,0 0-23-16,0 0-18 0,0 0-16 0,0 0-12 15,-4 13-13-15,2-8-13 0,2 6-13 0,0-4-11 16,-1 3-11-16,0 1-9 0,2 0-6 0,2-2-11 16,-2 2-3-16,3-2-8 0,-2 1-5 0,1-2 6 15,1-1-3-15,9 0 9 0,-3-4 15 0,1 0-8 16,2-3 7-16,5-2-4 0,2 0-5 0,7-7 0 15,4-1-2-15,-3-3-8 0,4-1-3 0,1-3-6 16,2-2 5-16,7-7-9 0,1 2-1 0,-9 4 6 16,-2-2-13-16,-4 5-4 0,-2 1-1 0,-2 0 8 15,-8 5 5-15,-2 3 1 0,-2 1 16 16,-2 0-5-16,-5 3 3 0,1 0 2 0,-2 0-8 0,0 2-6 16,0-2-5-16,-4 4-30 0,5-3-40 0,-5 3-47 15,4-2-63-15,-4 2-65 0,0 0-82 0,4 9-79 16,-3-3-96-16,4 0-107 0,-4 0-414 0,3 1-1060 15,1-2 470-15</inkml:trace>
  <inkml:trace contextRef="#ctx0" brushRef="#br0" timeOffset="40632.46">6406 6112 292 0,'0'0'366'0,"-4"-3"-1"16,4 3-9-16,0 0-15 0,0-6-23 0,0 6-17 15,0 0-11-15,0 0-10 0,0 0-5 0,0 0-6 16,0 0-20-16,14 8-14 0,-10-5-18 0,1 6-22 16,0-3-19-16,3 2-13 0,-3 1-15 0,5-1-16 15,-2-1-14-15,5 3-9 0,-2-2-11 0,1-1-9 0,2 0-6 16,5 0-1-16,-2-4-9 0,-1 1-5 16,2-4-3-16,0 0 4 0,3-3-4 0,-2 2 0 15,0-7-1-15,0 3 2 0,-1-2 0 0,-3-2 6 16,6 2-6-16,-6 0-6 0,4-1 2 0,-5-1-2 15,3 0-3-15,-7 2-6 0,0-2-5 0,2 4-1 0,-2 1-4 16,0 0-6-16,0-1-5 0,-2 2-3 0,3 1-3 16,-3 2-1-16,0 0-4 0,-2 0-1 0,6 0-1 15,-2 0 0-15,-1 4-6 0,0-2 5 16,1 6-4-16,2-3-1 0,-2-1-1 0,3 2-2 0,-3 0 1 16,0 0 6-16,3-2-9 0,-1-1 0 0,-1 0 0 15,3 0 2-15,-2 0-2 0,4-3 3 0,2 0-1 16,-4 0-9-16,4-3 6 0,0 0-1 0,0-1 2 15,-1 2-2-15,2-4 5 0,-4 0 4 0,2-2-2 16,-2 2 2-16,3-1 10 0,0 0-5 0,-3 1-3 16,-1-1 1-16,1 1 2 0,-2 2-2 0,0 2 4 15,-4-1-2-15,0 3 3 0,4 3 0 0,0-1 2 16,-3 3-4-16,-3 0 0 0,5 1 5 0,-3 1-6 16,0 0-7-16,0 2 5 0,-2 0-12 0,3-2 9 15,1 1-3-15,4-1 2 0,-5-1-2 0,3-2 3 16,1 2-8-16,3-2 19 0,-1-3-17 0,1 3 3 15,-3-4-3-15,8-2-1 0,5-3-6 0,-7 1 6 0,7-3-1 16,-2 0 7-16,-8 2-1 0,4-3 19 16,0 1-10-16,-3-3 3 0,3 3 1 0,-6-2 11 0,3 3 4 15,-3 2 1-15,-3-2-1 0,-2 2 1 0,-4 1 5 16,2 0 3-16,-3 0-5 0,-5 3-3 0,8-1-2 16,-6 0-2-16,-2 1 1 0,0 0-17 0,9 2-20 15,-9-2 0-15,9 4 0 0,-9-4 0 16,4 1 0-16,1 1 0 0,-1 0 0 0,1 0 0 0,-5-2 0 15,10 2 0-15,-5-1 0 0,3-1 0 0,-4 1 0 16,-4-1 0-16,15 0 0 0,-10 1 0 0,2-1 0 16,-3 3 0-16,-4-3 0 0,0 0 0 0,11 0 0 15,-11 0 0-15,5-3 0 0,-5 3 0 0,0 0 0 16,0 0 0-16,0 0 0 0,7-1 0 0,-7 1 0 16,0 0 0-16,0 0 0 0,0 0 0 0,0 0-91 15,0 0-88-15,0 0-37 0,0 0-52 0,0 0-63 16,0 0-65-16,0 0-69 0,0 0-90 0,0 0-394 15,-22-1-1027-15,22 1 455 0</inkml:trace>
  <inkml:trace contextRef="#ctx0" brushRef="#br0" timeOffset="48599.48">15313 6884 393 0,'-6'1'471'0,"0"0"3"16,6-1-2-16,-11 2-13 0,6-2-22 0,5 0-15 15,-8 2-20-15,8-2-35 0,-5 2-32 0,3 2-19 16,1-1-19-16,1-3-21 0,-1 7-16 0,1-3-20 16,0-4-22-16,1 10-15 0,0-4-22 0,1-1-15 15,0 0-13-15,2 1-22 0,1-3 1 0,-1 3-11 16,4-3-3-16,-1-1-5 0,0 1-5 0,3-5-11 16,5 1 4-16,-1-6-15 0,4 0-1 0,10-4-14 0,-1-5-16 15,2 0 9-15,2-3-16 0,1 0 0 0,10-7-1 16,-11 4-5-16,-3 2-10 0,3 2 2 15,-4-3 16-15,-2 8 4 0,-4-3-42 0,2 2-12 0,-7 5 0 16,-2 0 0-16,-2 3 0 0,-6 0 0 0,2 3 0 16,-3 0 0-16,-1-1 0 0,0 2 0 0,-2 1 0 15,-2 1 0-15,0 0 0 0,8-1 0 0,-8 1 0 16,0 0 0-16,0 9 0 0,0-5 0 0,-3 1-50 16,3-1-207-16,0 2-88 0,0-1-90 0,-1 2-120 15,-4-1-537-15,10-1-1182 0,-5-5 522 0</inkml:trace>
  <inkml:trace contextRef="#ctx0" brushRef="#br0" timeOffset="50116.78">15120 16510 3109 0,'-2'-6'187'0,"2"0"-40"15,-2 0-63-15,0 1 6 0,1 0 37 0,1 0 20 16,0 1 16-16,0 4-6 0,-4-5-20 0,4 5-11 16,0-4-16-16,0 4-10 0,0 0-10 0,0 0 7 15,0 0 5-15,0 0-3 0,0 17 4 0,2-10-4 16,0 3-7-16,-1-1-7 0,3 1 1 0,-2-1-2 16,1 0-1-16,3-1 6 0,1 0 2 0,2-4 7 15,0 1 6-15,4-3 0 0,2-1 2 0,3-3-6 16,8-4-6-16,3-1 1 0,1-5-9 0,3-2-5 15,0-1-8-15,1 1-2 0,1-5-10 0,-3 1-1 16,0-1-10-16,-4 1-2 0,1-1-10 0,-6 3-1 16,-1-1-5-16,-4 7 1 0,-5 1-5 0,-3 0 1 15,0 3-9-15,-3 2 2 0,-2 0-2 0,0-1-8 16,-1 4 1-16,-3-2-4 0,5 0-28 0,-6 3-35 16,5-1-43-16,-5 1-43 0,0 0-55 0,9 6-64 15,-5-4-70-15,0 5-67 0,-1-3-83 0,-1 2-428 16,2-1-982-16,0-2 434 0</inkml:trace>
  <inkml:trace contextRef="#ctx0" brushRef="#br0" timeOffset="58899.66">15393 6052 209 0,'0'-3'313'0,"0"3"-10"0,0-9-11 16,0 5-11-16,0 4-15 0,0-3-13 15,0 3-21-15,0-5-11 0,0 5-12 0,0 0-16 0,0 0-20 16,0 0-11-16,0 0-19 0,0 0-15 0,0 0-4 15,0 0-5-15,0 0-1 0,0 0-4 16,-4 14-9-16,4-4-12 0,0-2-8 0,0 2-4 16,0 1-7-16,3 0-14 0,-2-2 2 0,4 3-12 0,-1-2-1 15,1-1 1-15,4 2 0 0,-1-2 7 0,-1-4-8 16,5 2 11-16,-1-4-15 0,2 3-1 0,0-4-4 16,4 2-6-16,2-2-3 0,-4-4-3 0,6 1 6 15,-4 0-3-15,0-2 0 0,-2 1 1 0,1-4 2 16,2 0 2-16,-3-1 2 0,-1 1 1 0,-1-3 4 15,2 0 5-15,-5 4 2 0,-2-1-2 0,1 1 1 16,-3 2-2-16,-1-1-3 0,-1 1-8 0,1 1-3 16,-2 1 1-16,0-3-8 0,-3 4 0 0,6-1-7 15,-6 1-2-15,10 0 3 0,-10 0 3 0,7 2-9 16,-4 0 2-16,3 0-4 0,2 0-3 0,4 0 4 16,-2-2-4-16,0 2 0 0,3 0 0 0,0-2 0 15,2 0-1-15,-2-3-1 0,5-2 1 0,-5 3 0 16,5-2-1-16,-7 2 7 0,3 1-1 0,-2-5 6 0,-3 1 4 15,2 1 11-15,-2 2 8 0,-4-4 0 16,0 1 4-16,2 4 2 0,-1-2-6 0,-5 1-3 16,-1 2-7-16,8-4-5 0,-8 4-5 0,0 0 0 0,0 0-5 15,0 0 2-15,8 7-4 0,-7-4-2 0,0 2-3 16,4-2 3-16,-2 2-1 0,1-1-4 16,1-2-1-16,0 0 1 0,0 1 0 0,4 1 1 0,-1-3 0 15,-2 0-1-15,6-1 0 0,-2-1 0 0,0 0 1 16,0-3-3-16,2 3-3 0,-1-1 0 0,1-2 2 15,-3 0 1-15,2 2-3 0,1-4 2 0,-1 0 1 16,-2 0-6-16,3 2 0 0,-1 1 0 0,-2-1-3 16,0 1 3-16,-4 1-3 0,4 0 0 0,-4 1 3 15,2 1-2-15,-7 0 1 0,11 1 1 0,-6 1-2 16,-1-1 2-16,3 2-3 0,-2-2 2 0,1 3 1 16,-1-2 0-16,0-1-2 0,0 2 4 0,-1 0-1 15,1-1 0-15,0 0 1 0,0-1-5 0,2 0-11 16,-2 1-26-16,1-2-30 0,2 0-40 0,-2 0-49 15,-6 0-45-15,13-2-61 0,-6 0-66 0,0 0-74 0,2 1-95 16,0-1-258-16,1 0-820 0,-2-1 363 16</inkml:trace>
  <inkml:trace contextRef="#ctx0" brushRef="#br0" timeOffset="63351.6">17140 9640 118 0,'-9'-1'419'16,"4"-2"-6"-16,0 2 13 0,-3-1 10 0,4 1 4 15,4 1-8-15,-10-3-21 0,6-1-25 0,4 4-22 16,-3-1-31-16,3 1-24 0,0 0-18 0,0 0-17 16,0 0-24-16,0 0-16 0,0 0-22 0,0 0-6 15,15-2-20-15,-15 2-13 0,18 1-13 0,-9-2-11 16,9 1-25-16,-3 1-14 0,5 1-7 0,1-2-8 15,-1 3-6-15,2-2-15 0,7 1-4 0,-7 0-8 16,6-1-6-16,-7 1-6 0,-1 1-14 0,-1-2-4 0,-1 0-7 16,-4-1-14-16,-1 5 1 0,-1-5-9 0,0 1-2 15,-3 1-8-15,-2-2-3 0,0 1-11 0,-2-1 12 16,-5 0-21-16,8 0-27 0,-8 0-41 0,0 0-48 16,0 0-62-16,0 0-58 0,0 0-61 0,0 0-57 15,-25 1-65-15,14-1-61 0,-5 0-333 0,-2 0-912 16,-1 1 404-16</inkml:trace>
  <inkml:trace contextRef="#ctx0" brushRef="#br0" timeOffset="63633.42">16990 9778 68 0,'-6'3'368'16,"0"-2"-20"-16,1 0-4 0,5-1 23 0,-7 1-4 15,7-1 2-15,0 0-7 0,0 0-25 0,0 0-18 16,0 0-20-16,0 0-21 0,0 0-18 0,24-6-14 15,-12 4-19-15,2 0-15 0,0 0-16 0,5 2-15 0,-1-1-22 16,5-1-11-16,4-1-16 0,1-1-11 16,0 1-15-16,0 2-6 0,-2-3-13 0,-6 4-4 0,2-3-12 15,0 3-5-15,-3-1-5 0,-4-1-1 0,-2 4-2 16,0-2-1-16,-3 0 3 0,2-2 5 16,-6 2-3-16,-2-1-7 0,-4 1-3 0,13 1-5 0,-8-2-10 15,-5 1-14-15,0 0-28 0,0 0-44 0,8 1-62 16,-8-1-81-16,2 3-78 0,-2-3-84 0,0 0-115 15,-1 7-401-15,1-7-946 0,-4 7 419 0</inkml:trace>
  <inkml:trace contextRef="#ctx0" brushRef="#br0" timeOffset="65882.77">14808 15697 218 0,'0'0'284'0,"-8"0"-11"15,8 0-12-15,0 0-19 0,-6 1-11 0,6-1-14 16,0 0-12-16,0 0-10 0,0 0-7 0,0 0-2 16,-8 2-4-16,8-2 4 0,0 0 1 0,0 0-10 15,0 0 2-15,0 0 4 0,14 5-12 0,-14-5-6 16,8 3-4-16,-2-1-13 0,4-2-11 0,3 3-10 15,0-2-7-15,5-1-14 0,1 0-10 0,0-1-12 16,1-2-6-16,10 1-8 0,-11-1-6 0,11 4-7 16,-9-4-8-16,9 0-5 0,-9 1-3 0,1 0-2 15,-1-2-4-15,0 2-4 0,0-1-4 0,-2 0-3 16,-6 2-2-16,-2-1-2 0,1 2-1 0,-2-1-2 16,0 1-2-16,-3-1-15 0,-7 1-22 0,7 0-18 15,-7 0-21-15,0 0-32 0,0 0-38 0,0 0-36 16,0 0-28-16,0 0-34 0,0 0-41 0,-24 1-29 15,12-1-19-15,-3 3-43 0,-4 0-202 0,0-1-609 16,2 2 270-16</inkml:trace>
  <inkml:trace contextRef="#ctx0" brushRef="#br0" timeOffset="66183.53">14832 15759 143 0,'-11'2'257'0,"2"-1"4"15,1 0 7-15,-1 0 5 0,3-1-5 0,-1 1-9 16,1 1-9-16,6-2-8 0,-8 0-6 0,8 0-7 15,0 0-7-15,0 0-2 0,0 0-23 0,0 0-8 16,0 0-9-16,0 0-21 0,0 0-11 0,0 0-13 16,18-3-13-16,-5 3-8 0,1-1-10 0,5-3-11 15,0 1-6-15,2 3-10 0,0-1-9 0,6 1-4 16,3-1-11-16,-10-1-1 0,3 2-10 0,4-2-3 16,-8 2-1-16,3-1 0 0,-3-2 2 0,-6 3 10 15,1-1 4-15,-5-1 8 0,-2 0 3 0,5 2 6 16,-6-1 3-16,-1 0-1 0,-5 1 5 0,8 0-8 15,-8 0-2-15,0 0-10 0,8 0-2 0,-8 0-5 16,0 0-6-16,0 0-7 0,5 2-22 0,-5-2-29 16,0 0-42-16,0 0-47 0,0 0-57 0,9-1-54 15,-9 1-55-15,0 0-56 0,0 0-64 0,9 0-375 16,-9 0-826-16,9-3 366 0</inkml:trace>
  <inkml:trace contextRef="#ctx0" brushRef="#br0" timeOffset="66333.2">15370 15793 277 0,'-4'2'339'0,"4"-2"4"0,-4 3-7 0,4-3-24 15,0 0-32-15,0 0-13 0,0 0-82 0,0 0-88 16,0 0-115-16,-1 4-165 0,1-4-190 0,0 0-404 16,0 0 180-16</inkml:trace>
  <inkml:trace contextRef="#ctx0" brushRef="#br0" timeOffset="73450.05">17233 17227 107 0,'-12'-1'427'0,"-1"0"-6"0,-1-1-2 0,4 1-1 16,-1-2-12-16,0 2-8 0,1 0-13 0,3 1-14 15,-4 0-5-15,3 1-16 0,8-1-12 0,-9-2-6 16,9 2-17-16,-13 1-8 0,13-1-28 0,0 0-14 16,-6-1-20-16,6 1-30 0,0 0-12 0,0 0-4 15,0 0-22-15,0 0-20 0,37 0-13 0,-8-1-17 16,3-2-13-16,4 2-12 0,1-2-10 0,13 1-3 16,-8 0-16-16,9-3-8 0,-11 1-3 0,-2 3-10 15,3 0-5-15,-5-1-6 0,1 1-8 0,-5-2 2 16,-4 3-20-16,-7-3-15 0,-2 3 0 0,-8-1 0 15,1 2 0-15,-6-2 0 0,-6 1 0 0,13-1 0 16,-13 1-6-16,0 0-38 0,0 0-16 0,0 0-16 16,0 0-31-16,0 0-34 0,-31 2-33 0,20 1-32 15,-7-1-36-15,1 2-53 0,-3-3-52 0,-7 5-51 16,-2-2-53-16,2 0-52 0,-4 3-355 0,-3-2-928 16,-1 1 412-16</inkml:trace>
  <inkml:trace contextRef="#ctx0" brushRef="#br0" timeOffset="73650.03">17121 17297 255 0,'-29'4'300'15,"3"-2"9"-15,3-1-2 0,10 0 16 16,-1-1 34-16,3 2 29 0,4-2 13 0,-1 1 3 0,8-1-10 16,0 0-17-16,0 0-23 0,0 0-19 0,0 0-22 15,0 0-22-15,29-9-28 0,-9 7-22 0,7-4-23 16,6 4-20-16,3-1-26 0,16 0-16 16,-1-2-30-16,-11 3-17 0,11-2-37 0,-12 2-20 0,12 0-31 15,-12-3-23-15,-2 4-21 0,3-1-15 16,-4-2-22-16,-8 2-22 0,3-3-34 0,-11 1-43 15,0 3-30-15,-4-3-37 0,-5 2-38 0,-4 0-59 0,-7 2-81 16,4-5-392-16,-4 5-864 0,0 0 382 16</inkml:trace>
  <inkml:trace contextRef="#ctx0" brushRef="#br0" timeOffset="74983.38">21168 9517 401 0,'-7'0'444'0,"7"0"8"0,-12 0-4 0,6-2 0 16,6 2-14-16,-12 2-20 0,12-2-21 0,0 0-17 16,-6 0-15-16,6 0-16 0,0 0-16 0,0 0-18 15,0 0-8-15,0 0-15 0,0 0-20 0,20 2-22 16,-8-2-20-16,8 0-19 0,2-1-9 0,10 2-29 16,0-3-3-16,6 2-28 0,1 0-12 0,14-4-12 15,-3 4-11-15,-10-2-15 0,-1 2-7 0,0-3-10 16,-3 3-8-16,-2 0-21 0,-5-2-14 0,-7 0-35 15,-3 1-19-15,-2 1-19 0,-4-2-16 0,-6 2-23 16,-3-1-31-16,-4 1-63 0,1-3-36 0,-1 3-31 16,-11-5-36-16,-7 2-33 0,-9 0-26 0,-1 2-28 0,-8 5-22 15,1-2-5-15,-3 0 2 0,-2 4 16 16,-9-1 36-16,9 0 26 0,2 0 54 0,-2 3 44 16,3-2 43-16,3 3 38 0,-1-1 43 0,7-1 41 15,0 3 42-15,1 0 30 0,6-3 31 0,4 0 25 16,4-2 16-16,6 0 18 0,-1-1 31 0,4 0 31 0,-1-2 17 15,2 2 31-15,5 2 16 0,-2-6 7 0,8 6 1 16,2-4-7-16,4-1 2 0,3-1-11 16,5 0-12-16,7 0-8 0,2 0-24 0,1-2-15 0,0 1-17 15,3-2-16-15,-5 0-13 0,0-2-12 0,-2 0-14 16,-1 3-33-16,-7-2-29 0,2 2-32 0,-9-2-42 16,2 2-43-16,-3 1-41 0,-1-1-54 0,-5 0-56 15,-1 0-54-15,-2 2-65 0,-3 0-66 0,0 0-405 16,-15-6-891-16,1 3 395 0</inkml:trace>
  <inkml:trace contextRef="#ctx0" brushRef="#br0" timeOffset="76233.35">15282 4900 205 0,'-7'-1'424'0,"7"1"1"0,-9-1 1 15,9 1-3-15,-8-2-9 0,8 2-12 0,-7-1-13 16,7 1-12-16,0 0-19 0,0 0-9 0,-7 1-24 16,7-1-16-16,0 0-19 0,-3 3-25 0,3-3-19 0,0 0-12 15,0 0-21-15,0 0-10 0,0 0-6 0,10 6-21 16,2-4-10-16,-1-1-16 0,8 0-14 16,-1-1-16-16,13 1-3 0,-2-1-11 0,7-1-10 0,1 0-15 15,3-1-8-15,-3-1-11 0,1 1-6 0,-6-1-1 16,-1 0-25-16,-3-1-14 0,-8 2-23 0,-3-1-10 15,-3 1-9-15,-4 1-11 0,-2-2-13 0,-3 1-24 16,-2-3-37-16,-3 3-37 0,0 2-32 0,-11-7-35 16,1 4-42-16,-3-1-28 0,-8 3-25 0,-7 0-16 15,-6 0-15-15,2 2-18 0,-1 1-3 0,0 6 15 16,0-5 24-16,1 1 10 0,1 1 37 0,0 0 28 16,3 2 31-16,0-1 48 0,8 0 38 0,-2 0 40 15,1-2 36-15,5 3 35 0,-1-4 44 0,5 1 28 16,4-1 26-16,0-1 22 0,3-1 22 0,0 1 22 15,0 1 26-15,1-2 19 0,4-1 15 0,-9 2 14 16,9-2 14-16,-4 2 8 0,4-2 13 0,-4 2 8 16,4-2 9-16,0 0-9 0,0 0-8 0,0 0-4 15,12 2-12-15,-7-1-8 0,-5-1-11 0,18 0-18 16,-5-1-15-16,4 0-18 0,2 0-13 0,2 1-16 16,7 0-17-16,2 0-12 0,3-2-10 0,-5-1-8 15,5 2-9-15,1 0-7 0,-4 0-13 0,-2-1-7 16,0 2-25-16,-7-1-30 0,-5 0 0 0,-3 0 0 15,0 1 0-15,-4-2 0 0,-1 2 0 0,-1 0 0 16,-7 0 0-16,8 0 0 0,-8 0 0 0,5-1 0 16,-5 1 0-16,0 0 0 0,7 0 0 0,-7 0 0 15,0 0 0-15,0 0 0 0,0 0 0 0,0 0 0 16,3 3 0-16,-3-3 0 0,0 0 0 0,0 0 0 16,0 0-134-16,0 0-256 0,0 0-66 0,0 0-77 0,0 0-77 15,0 0-402-15,0 0-1095 0,0 0 484 0</inkml:trace>
  <inkml:trace contextRef="#ctx0" brushRef="#br0" timeOffset="77016.52">16023 4442 236 0,'0'0'413'0,"0"0"1"0,0-3-2 0,0 3-6 0,0 0-14 0,0 0-14 0,0 0-25 15,0 0-10-15,0 0-16 0,0 0-3 0,0 0-9 16,5 10-12-16,-5-4-10 0,-1-2-14 0,1 3-12 15,0 3-7-15,0 0-27 0,0 4-23 0,-1 2-20 16,1-3-12-16,0 0-26 0,1 1-16 0,0 3-14 16,3-1-16-16,0 1 0 0,1-3-17 0,0-3-4 15,-2 2-5-15,1-4-6 0,1 2-14 0,2-2-5 16,0-1 10-16,-2-1 8 0,4-2 13 0,1 0 13 16,0-1-2-16,-1-4 10 0,5 0-34 0,3-3-73 15,1-1 0-15,-2-4 0 0,6 0 0 0,6-11 0 16,0 1 0-16,4-3 0 0,8-12 0 0,3-2 0 15,-2-2 0-15,3-2 0 0,-1 0 0 0,3-1 0 16,-1 3 0-16,-3 0 0 0,0 6 0 0,-10 10 0 16,-5 2 0-16,-1 0 0 0,-3 3 0 0,-6 3 0 15,-1 3 0-15,-3-2 0 0,-1 7 0 0,-4-1 0 16,-2 1 0-16,2 2 0 0,-3-2 0 0,0 2 0 16,-3 0 0-16,0-1 0 0,-2 4 0 0,5-2 0 15,-5 2 0-15,4-2 0 0,-4 2 0 0,0 0 0 0,0 0 0 16,0 0 0-16,0 0 0 0,0 0-400 15,0 0-109-15,0 0-97 0,6-2-507 0,1 0-1206 16,-1-4 534-16</inkml:trace>
  <inkml:trace contextRef="#ctx0" brushRef="#br0" timeOffset="77167.75">17364 4263 245 0,'1'7'494'16,"-1"-2"22"-16,1 0 28 0,-2 0 8 0,0-1-21 15,1 0-40-15,-3 0-46 0,3-4-45 0,0 5-45 0,0-5-60 16,0 4-83-16,0-4-105 0,0 4-142 16,0-4-133-16,0 4-202 0,0-4-399 0,-1 4-834 0,1-4 369 15</inkml:trace>
  <inkml:trace contextRef="#ctx0" brushRef="#br0" timeOffset="199049.72">5684 5717 90 0,'0'0'197'0,"-6"-2"-20"16,6 2-10-16,-4-1-5 0,4 1-13 0,0 0-5 16,-8-3-3-16,8 3-2 0,-5-1 1 0,5 1-2 15,-4-3-2-15,4 3-5 0,0 0 5 16,-5-2 3-16,5 2 3 0,-5-2 10 0,5 2-3 0,-5-3 4 16,5 3 9-16,0 0 6 0,-4-2 5 0,4 2 4 15,0 0-2-15,0 0-3 0,0 0-4 0,0-6-9 16,0 6-13-16,0 0-8 0,-1-4-8 0,1 4-10 15,0 0-8-15,0 0 2 0,0 0-3 0,0 0-4 16,0 0-3-16,0 0-6 0,0 0 0 0,0 0-2 16,0 0-6-16,0 0 5 0,0 0 5 0,-5 10 2 15,6-4-1-15,-1 4 1 0,-1 0-4 0,2 4-2 16,-1 1-12-16,0 4-2 0,-1 0-12 0,1 0 2 16,0 5-7-16,0-4-3 0,0-3-6 0,-3 8-8 15,6-7 0-15,-3-1-2 0,1 2-2 0,0-1 2 16,-1-2-4-16,4-1 7 0,-4-5-10 0,3-1-4 15,-2-3 3-15,4-1 2 0,0 0 8 0,0-1 0 16,2-3-2-16,-7-1-6 0,19-6 0 0,-6 1-2 16,2-6-9-16,9-4-4 0,-1-2 3 0,1-5 0 0,2 0-6 15,-3-1-1-15,3-3-9 0,-2 1 1 16,9-8-1-16,-9 10-4 0,2 1 0 0,-3-1-9 16,0 5 8-16,1-1-6 0,-1 4-2 0,-6 3 8 15,-2 2-8-15,-2 0 6 0,0 3-2 0,-6 0-1 0,0 3 6 16,-2 1-5-16,-1-1 3 0,0 1 6 0,1 1 2 15,-3-2-10-15,-2 4-6 0,3-3 0 16,-3 3-14-16,0 0-27 0,0 0-39 0,0 0-51 0,0 0-66 16,0 0-76-16,0 0-64 0,0 0-86 0,0 0-95 15,0 0-441-15,0 0-1039 0,0 0 460 0</inkml:trace>
  <inkml:trace contextRef="#ctx0" brushRef="#br0" timeOffset="200282.55">8217 5493 242 0,'0'0'415'15,"0"0"-5"-15,0 0 9 0,-4-5-11 0,4 5-3 16,0 0-10-16,0 0-18 0,0 0-19 0,0 0-17 16,9 13-21-16,-5-7-12 0,0 0-15 0,-3 1-3 15,7 2-29-15,-6 0-9 0,2 1-31 0,0 1-17 16,0 0-13-16,0-1-12 0,-3 1-29 0,3-2-12 15,-3 2-12-15,-1 2-21 0,3-6-4 0,-2 1-11 16,3-2-4-16,-2 0-11 0,1 0-5 0,1-2 11 0,0-1 1 16,1 0-7-16,2-2 3 0,5-3 8 15,-3-2-23-15,4-2 12 0,3-4-18 0,3 0-7 0,3-6-3 16,-2-2-3-16,5-2-8 0,-1 0 5 0,-2-1-1 16,1-2-13-16,-2 0 4 0,-1 2-9 0,-1 1 4 15,-8 4-26-15,3 1 0 0,-3 2 0 0,-4 3 0 16,2 2 0-16,-4 1 0 0,-1 2 0 0,0 0-57 15,0 3-100-15,-4 2-80 0,0 0-99 0,0 0-102 16,0 0-114-16,-12 16-517 0,8-5-1159 0,-6 3 513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23:57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22400 5483 354 0,'-1'-4'555'0,"1"4"13"0,-2-3 1 0,-1 1-14 16,3 2-16-16,-3-7-31 0,3 7-34 0,-2-3-25 16,2 3-49-16,-3-5-36 0,3 5-37 0,0 0-26 15,0 0-30-15,0 0-18 0,0 0-19 0,5 12-20 16,-1-6-18-16,-1 1-18 0,-1 2-11 0,1 1-15 16,2 1-18-16,-1 0-11 0,0 1-9 0,0 0-11 15,-1 0-15-15,1 0-87 0,0-3-1 0,0 2 0 16,1-2 0-16,-1-3 0 0,1 2 0 0,-1-1 0 15,0-4 0-15,2-2 0 0,2-1 0 0,3-2 0 16,3-7 0-16,4 1 0 0,6-9 0 0,2-1 0 16,-3-2 0-16,3-4 0 0,2 1 0 0,7-9 0 15,1-2 0-15,-9 7 0 0,1 2 0 0,-5-4 0 16,3 8 0-16,-3 0 0 0,-3 6 0 0,-2 3 0 16,-4 1 0-16,0 3 0 0,-5-2 0 0,0 5 0 15,-3 1 0-15,-2 1 0 0,0 2 0 0,-1-2 0 16,-3 3 0-16,0 0-385 0,0 0-164 0,2 11-128 15,-2-4-420-15,0-7-1189 0,-5 15 527 0</inkml:trace>
  <inkml:trace contextRef="#ctx0" brushRef="#br0" timeOffset="1165.61">23640 5904 103 0,'-10'-1'284'0,"10"1"-13"0,-8 0-12 0,8 0-13 15,-8-2-8-15,8 2-3 0,-5-2 4 0,5 2-6 16,0 0 4-16,-10 0 6 0,10 0 0 0,0 0 4 16,0 0-9-16,-9 0 2 0,9 0 0 0,0 0-2 15,0 0-1-15,0 0 0 0,0 0-4 0,0 0-11 16,0 0-10-16,0 0-7 0,18 7-17 0,-8-5-10 15,6-2-14-15,3 0-16 0,10 0-9 0,2-2-15 16,3-1-16-16,6 3-8 0,0-2-10 0,12 0-10 16,0 0-7-16,-14 2-9 0,-3-1 1 0,2 2-18 15,-2-2-4-15,-6 0 10 0,-7 3-15 0,-2-4-13 0,-6 0-11 16,-2 2-6-16,-2-2-12 0,-5 2-15 16,0-1-30-16,-5 1-34 0,0 0-31 0,0 0-32 15,-18-2-34-15,1 2-36 0,-1 0-37 0,-4 1-29 16,-5 1-31-16,-2 2-19 0,-2-2-7 0,-1 2 0 0,0-1 4 15,2 1 12-15,-8-2 20 0,5 2 30 0,-4 0 32 16,1-1 45-16,-2 1 64 0,5-2 57 16,-2-1 56-16,2-2 56 0,6 3 39 0,3 0 41 15,2-4 31-15,4 2 55 0,7 2 38 0,-3-2 18 0,7-2 1 16,1 2-4-16,6 0 1 0,-6-1 7 0,6 1 5 16,0 0-8-16,0 0-21 0,26-1-12 0,-6 1-24 15,1 0-15-15,7-2-22 0,3 1-14 0,6-3-13 16,-2 3-13-16,2 0-17 0,2-1-11 0,-2 0-23 15,-1 2-40-15,-3-4-23 0,-2 3-43 0,-1 0-46 16,-9-1-51-16,1-2-63 0,4-2-68 0,-10 3-63 16,-2-1-71-16,5-2-63 0,-6 1-403 0,4 0-929 15,-2-2 411-15</inkml:trace>
  <inkml:trace contextRef="#ctx0" brushRef="#br0" timeOffset="1899.02">25126 5881 322 0,'-9'-3'504'0,"-5"0"15"0,5 1 5 0,2 2-13 0,-1-1-29 15,2 1-32-15,6 0-26 0,-9 0-41 0,9 0-23 16,0 0-22-16,0 0-25 0,0 0-20 0,0 0-33 16,30 2-26-16,-8-2-24 0,10 0-22 0,0 0-22 15,1 1-20-15,3-1-31 0,1 0-19 0,0 0-22 16,-5-1-17-16,8 2-16 0,-6-1-15 0,-4-1-26 15,-11 0-18-15,1 1-28 0,-7-1-11 0,0 2-14 16,-6-2-7-16,-7 1-15 0,4 0-15 0,-4 0-19 16,0 0-21-16,0 0-9 0,-37 0-7 0,7 2 3 15,-2 2-8-15,-2 0 0 0,1-1-3 0,-8 1-2 16,-13 7 13-16,3-3 10 0,12-2 19 0,-1 4 21 16,3-3 33-16,3-2 35 0,3 2 38 0,2-1 40 15,9 1 51-15,1-2 32 0,5-3 28 0,4 1 15 16,5 0 25-16,1-1 15 0,3 2 10 0,1-4 8 15,0 0-17-15,18 5-2 0,1-4-18 0,2 0-15 0,10-1-8 16,4 2-24-16,-1-2-15 0,2-3-17 16,-3 3-6-16,3-1-9 0,-3 0-6 0,2 0-2 15,-5-2-14-15,-3 6-9 0,-4-3-1 0,-1 0-9 16,-4-1-4-16,0 1-7 0,-5 1-3 0,-1-2 2 0,-5 1 6 16,0-2 4-16,0 1 6 0,-7 1 6 0,9-1-3 15,-9 1 4-15,6 1-3 0,-6-1-19 0,0 0-36 16,8-1 0-16,-8 1 0 0,0 0 0 0,0 0 0 15,0 0-23-15,6 0-140 0,-6 0-89 0,0 0-109 16,5-3-96-16,-5 3-108 0,0 0-497 0,11-6-1150 16,-2 3 509-16</inkml:trace>
  <inkml:trace contextRef="#ctx0" brushRef="#br0" timeOffset="2066.05">25778 5914 531 0,'-8'0'550'0,"8"0"-15"0,-6 0-30 0,6 0-36 16,0 0-47-16,0 0-42 0,0 0-45 0,-9 0-67 15,9 0-87-15,0 0-111 0,0 0-125 0,0 0-150 16,0 0-180-16,0 0-216 0,24-5-649 0,-24 5 287 16</inkml:trace>
  <inkml:trace contextRef="#ctx0" brushRef="#br0" timeOffset="3083.44">22639 6684 2781 0,'-1'-6'134'0,"-4"-4"6"15,0 0-23-15,1 2 26 0,-5-3 9 0,4 1 55 16,-1 1 18-16,-1 0 5 0,2 0-6 0,-3 3 12 15,5 1 9-15,-4-2 0 0,5 5 0 0,-2-1-12 16,0-2-18-16,1 3-18 0,3 2-20 0,0 0-16 16,0 0 7-16,-6 9-13 0,6-1 1 0,0 3-24 15,6 5 3-15,-2 1-8 0,1 1-13 0,-1 1-12 16,6 4 5-16,2 1-2 0,-3-6 3 0,4 6-2 16,-2 0 3-16,-1-7 3 0,1 0 12 0,1-10-100 15,0-1-24-15,4 1 0 0,-3-5 0 0,6-2 0 16,2-4 0-16,7-6 0 0,1-2 0 0,2-2 0 15,-1-2 0-15,0-2 0 0,12-11 0 0,-1 3 0 0,-11 2 0 16,9-11 0-16,-4 2 0 0,-10 8 0 16,3 2 0-16,-1 1 0 0,-4 0 0 0,-1 4 0 0,-7 7 0 15,-2 2 0-15,-3 2 0 0,-2 1 0 16,0 3 0-16,-3 1 0 0,1 0 0 0,-6 2 0 0,8 5 0 16,-3 1 0-16,-1 3-556 0,1 2-176 0,1 1-419 15,4 2-1246-15,3-1 551 0</inkml:trace>
  <inkml:trace contextRef="#ctx0" brushRef="#br0" timeOffset="3966.37">29492 6040 317 0,'0'-6'448'0,"-3"0"-1"0,3 1-9 0,0 2-15 16,0-1-15-16,0 4-20 0,0 0-6 0,0 0-13 15,0 0-11-15,-19 7-9 0,11 2-3 0,-2 5-14 16,1 3-4-16,-5 6-16 0,-4 5-4 0,4 3-19 0,-3 1-16 15,-4 12-18-15,4 2-16 0,2 0-26 16,5-2-20-16,2 3-16 0,7-1-19 0,1-11-13 16,5-1-16-16,3 1-8 0,8 9-75 0,-2-16-46 15,5 2 0-15,2-2 0 0,3-3 0 0,-1-3 0 0,0-4-148 16,-5-7-71-16,-1-1-59 0,-2-4-70 16,-1-6-56-16,-6-1-59 0,3-6-73 0,-4 0-431 15,-2-4-1045-15,-1 0 463 0</inkml:trace>
  <inkml:trace contextRef="#ctx0" brushRef="#br0" timeOffset="4517.92">29786 6352 3346 0,'11'-13'318'0,"0"0"-32"0,-2 0 56 16,-2 4 0-16,-2 1-21 0,-2 2-26 0,-1 0-35 16,0 2-31-16,2 2-30 0,-3-1 9 0,-1 3 25 0,0 0 6 15,0 0-7-15,-3 15-9 0,1-6-12 0,-2 7-16 16,0 1-14-16,-2 2-14 0,3 5-18 15,2 3-13-15,-2 0-57 0,-1 0-79 0,3-2 0 0,1-6 0 16,0 0 0-16,1-1 0 0,-2-1 0 0,4-1 0 16,-3-5 0-16,-2-1 0 0,2-3 0 0,0-1 0 15,0 0 0-15,0-1 0 0,0-5 0 16,-1 2 0-16,1-2 0 0,0 0 0 0,-5-10 0 0,5 2 0 16,-3-5 0-16,2-3 0 0,0-2 0 0,2-9 0 15,-1-2 0-15,3-3 0 0,-3-3 0 16,5 1 0-16,1-15 0 0,3 14 0 0,-2 3 0 0,0-1 0 15,2 5 0-15,0 1 0 0,1 2 0 0,-2 8 0 16,1 0 0-16,1 3 0 0,-2 6 0 0,2-1 0 16,0 3 0-16,3 4 0 0,1 1 0 0,0 2 0 15,3 0 0-15,2 4 0 0,0 2 0 0,-3 0 0 16,0 3 0-16,-2 1 0 0,1 0 0 0,-2 3 0 16,-5-1 0-16,-2-1 0 0,-4 0 0 0,0 5-48 15,-4-5-46-15,-2 5 8 0,-4 0 10 0,-3-1 8 16,-3 0 3-16,-4 2 11 0,-5-1 10 0,0-2 5 15,0-2 1-15,0 0 11 0,4-3 12 0,3-2 10 16,-2 1 8-16,9-6 2 0,-5 3-5 0,8-3-1 16,2 3 2-16,-2-4 6 0,1 4 7 0,5-1 7 15,-2 1 3-15,4 1 3 0,1 2-5 0,5 1 1 16,-3-1 6-16,9 4-14 0,-3 1 0 0,0-3 3 16,8 2-4-16,-5-2-1 0,3 4 6 0,3 1-4 15,-4-3-6-15,0-1-9 0,0 0-2 0,-1-4-19 16,-2 3-18-16,-4-5-20 0,3-1-34 0,-3 1-46 15,-3-3-49-15,2-2-58 0,1-1-57 0,-4 2-58 0,3-5-55 16,-3 1-58-16,4-2-60 0,-1 0-291 16,1-3-894-16,1 2 395 0</inkml:trace>
  <inkml:trace contextRef="#ctx0" brushRef="#br0" timeOffset="4850.39">30275 6546 31 0,'8'-1'261'0,"-5"-1"39"0,2-1 15 0,-2 0 20 0,1 2 25 0,0-1-9 0,-4 2 5 0,4-4 0 0,-4 4-14 16,0 0-16-16,5-2-23 0,-5 2-29 15,0 0-28-15,4-1-21 0,-4 1 5 0,0 0-20 16,10 3-18-16,-10-3-23 0,5 1-12 0,-5-1-11 0,13 0-17 16,-8 0-17-16,4 0-12 0,-4-3-16 0,4 1-19 15,-2 0-6-15,-1-2 0 0,-1-1-6 0,0 2-9 16,0-3-3-16,-2 1-5 0,1-5-3 16,-2 2-1-16,0 1-4 0,-2-1-3 0,-3 3 1 15,-1-1 1-15,0 1-1 0,-1 1 4 0,-4 2 3 0,2 2 2 16,-5 1 3-16,3 2 2 0,-2 1 3 0,3 2 9 15,-4 2-2-15,1 5 2 0,2 0-1 0,1-3-4 16,4 1-2-16,3 1 3 0,-1 0-15 16,4 1 5-16,-1-1 4 0,7 3-6 0,-1-6 1 0,5 2-7 15,5-2-2-15,1-1-8 0,0-3-18 0,10-4-28 16,-10 1-22-16,2-4-43 0,1 0-41 0,0-3-42 16,6-6-67-16,-13 4-74 0,5-4-65 0,3-4-84 15,0-2-441-15,-2-5-978 0,-5 2 433 0</inkml:trace>
  <inkml:trace contextRef="#ctx0" brushRef="#br0" timeOffset="6400">30838 6077 149 0,'4'-19'478'0,"2"1"-12"0,-1 2-4 0,-2 5 2 0,0 1-5 15,-1 3 26-15,-1-3-9 0,0 4-26 0,1 3-20 16,-2-1-41-16,0 4-39 0,1-5-41 16,-1 5-29-16,0 0-9 0,0 0-18 0,-3 19-14 0,1-2-13 15,0 1-6-15,0 9-15 0,1 1-11 0,-1 5-16 16,2-3-20-16,2 2-17 0,-1 2-5 0,1-3-17 16,0 3-12-16,2 0-10 0,-1-4-97 0,1-2 0 15,3 0 0-15,-5-8 0 0,1-2 0 0,-1-1 0 16,0-5 0-16,-2-2-16 0,0 1-166 0,1-4-54 15,-1 1-62-15,0-5-65 0,-3 0-75 0,1 0-75 16,2-3-67-16,0 0-348 0,0 0-1005 0,-12-10 445 16</inkml:trace>
  <inkml:trace contextRef="#ctx0" brushRef="#br0" timeOffset="7518.35">31068 6386 321 0,'15'-8'351'0,"-2"2"26"15,-3 0 22-15,0-2-7 0,0 1 12 0,1 0 4 16,-7 2 4-16,1-1-10 0,2 0-5 0,-5 0-15 15,0 2-24-15,-2-2-23 0,0 2-24 0,0 4-27 16,-4-7-31-16,-3 6-21 0,7 1-25 0,-13 5-27 16,3 0-11-16,-2 1-23 0,2 2-14 0,-3 5-16 15,2-2-5-15,3 2-10 0,-1 1-23 0,2-2-7 16,3-2-20-16,2 0-6 0,1 0-9 0,2 1-2 16,1-4 1-16,2-1-2 0,1-1 4 0,3-2-10 15,0-1 5-15,2-2-5 0,2-1-14 0,1-1-5 16,-3 0 17-16,4-3-7 0,-4-1 6 0,2 1-3 15,-5 0 8-15,2-1 5 0,-4 2-17 0,4 2 19 16,-4 0 6-16,-2-2-8 0,-2 2-4 0,-1 2-6 16,0 0-1-16,8 0-9 0,-8 0 7 0,1 7-4 15,-1-4-2-15,0 3-8 0,4-2-6 0,-3 2-11 16,3-2 1-16,1 2-5 0,0-1 0 0,2-2-7 16,2-1-2-16,2 0-19 0,1-2 17 0,-1 0-3 15,3-3 1-15,-2-1 7 0,0-5 2 0,0 1-2 16,1-4 7-16,-2 2-9 0,-2-5 4 0,0-1 13 15,1-2-3-15,3-5-2 0,-4-1 0 0,0-4 5 16,-2 0 2-16,0-2 3 0,-3 2 13 0,1 0 5 16,0 3 10-16,-5 7 6 0,0 2 0 0,3 3 8 0,-2 5-9 15,-2 1-4-15,1 3-7 0,0 3-7 16,0 1 1-16,0 0 0 0,-8 15 2 0,3-5 2 16,4 9-3-16,-6 6-3 0,4 0 3 0,1 1-2 15,2-1-7-15,0 1 0 0,2 2-8 0,-2-3 0 0,0-5 0 16,2 0 0-16,-1-1 0 0,2-1 0 15,-2-6 0-15,3 2 0 0,-3-4 0 0,3-2 0 16,0-1 0-16,-3-1 0 0,-1-2 0 0,4-1 0 16,0-2 0-16,-4-1 0 0,0 0 0 0,13-7 0 0,-6 1 0 15,4-5 0-15,-1-1 0 0,3 1 0 16,-3-2 0-16,-2 3 0 0,-1 1 0 0,3-2 0 16,-2 3 0-16,0 2 0 0,1 0 0 0,0 1 0 15,-2 4 0-15,2 1 0 0,1 3 0 0,1 1 0 0,0 1 0 16,-1 2 0-16,-1 2 0 0,-1 5 0 0,2-1 0 15,-5 0 0-15,3 0 0 0,-3 5 0 16,-1-7 0-16,-4 5 0 0,1-3-25 0,-3 0-2 0,-1-2-3 16,-3 0 7-16,-1-2 4 0,-2 0 2 0,-2-2 0 15,-1 0 3-15,2-3 10 0,-1 0-7 0,0-1-1 16,-1-1-8-16,3-1 15 0,-2-1 6 0,4 0-1 16,1-1-3-16,-2 1 5 0,1-2-2 0,7 2 4 15,-6-3 4-15,6 3-13 0,1-5-8 0,-1 5 10 16,12-10 2-16,-1 5-3 0,3-1 5 0,7 0-4 15,-1 1-5-15,2-2-8 0,3-1-7 0,5-2 0 0,1 0-1 16,-3 2 0-16,-1 0 6 0,-1-3-1 16,1 1-4-16,0 0 10 0,-9 1 1 0,-3-1 4 15,2 2 1-15,-4-2 11 0,-4 0 7 0,2 3 3 16,-4-2 3-16,-5 3 6 0,1-1-3 0,-3 0 0 16,0 0-4-16,-3 2-2 0,-1 0 0 0,0 0-9 15,-2 3-15-15,-3 1 16 0,3 1 0 0,-5 2 1 16,0 1-4-16,-2 5 13 0,4 0-4 0,0 2-6 15,0 2 3-15,3 0-18 0,-1 2 16 0,4 1 0 16,0 0-3-16,6 1 12 0,-1-2-12 0,3-2 6 0,4-1-4 16,5 1-7-16,2-3 7 0,0 0-5 15,4-4-1-15,0-2 5 0,2-3-1 0,-3-2-3 16,3-2 3-16,4-5-5 0,-8 0-2 0,5-4 6 0,0-4 3 16,-1-2-6-16,-5-4-4 0,-1 1 11 0,0-3-3 15,-1-3-3-15,-1-2 8 0,-1-6-14 0,0-12 7 16,-1 0 5-16,0 2 4 0,-4 10-6 0,-3 2 9 15,-3 5 8-15,-2 3 3 0,0 8 0 0,0 1 4 16,-4 6-6-16,4 3-23 0,-1 2 0 0,-1 3 0 16,2 3 0-16,0 0 0 0,-18 11 0 0,13 3 0 15,-1 3 0-15,0 9 0 0,3 5 0 0,0 2 0 16,1 2 0-16,4 0 0 0,1-1 0 0,0 12 0 16,0-12 0-16,2-1 0 0,-1-1 0 0,3-2 0 15,1-1 0-15,2-2 0 0,-3-3 0 0,1-6-37 16,-3-2-35-16,3-5-41 0,-3 0-34 0,3-1-35 15,2-6-33-15,-5 0-42 0,4-4-59 0,0-1-69 16,1-5-92-16,-1-2-94 0,3-5-333 0,-1-3-978 16,0-10 433-16</inkml:trace>
  <inkml:trace contextRef="#ctx0" brushRef="#br0" timeOffset="8249.9">32472 6354 489 0,'-3'-3'504'0,"-1"1"-2"0,4 2-17 0,-4-2-27 0,4 2-28 0,0 0-29 15,-9 7-24-15,6-2-29 0,-2 4-40 16,0-1-17-16,3 2-37 0,-2 0-27 0,0 7-19 16,3-6-23-16,-2 1-15 0,3 1-18 0,-1-2-14 15,1 0-18-15,0 0-9 0,5-2-10 0,-1 0-12 0,0-1-6 16,1-3-7-16,2-1-9 0,-2-2-9 15,4 0-3-15,0-2 5 0,1-2-8 0,2 0-14 0,-3-1-2 16,2-2 0-16,1 0-5 0,3-3 2 16,-6 1 15-16,0-3-4 0,3 1 3 0,-1-2 8 0,-2 2 3 15,-4 1 9-15,4 0 15 0,-4 4-9 0,-2 1-11 16,1-2-7-16,-2 1-3 0,-2 4-6 0,5-1-22 16,-5 1 7-16,0 0-8 0,4 7-1 15,0-1 6-15,-3-2-3 0,2 3-13 0,1-1 8 16,1 1-12-16,-3 0-8 0,5 0-5 0,0 1-3 0,2-2-1 15,0 0-2-15,0-1-1 0,5-2 6 0,-5 1-4 16,5-2 12-16,-1-1-9 0,-13-1 3 0,0 0 4 16,0 0-4-16,61-7-6 0,-43 5 9 15,-18 2 8-15,37-10-15 0,-19 3 3 0,0 1 0 0,3 0 0 16,-1-2 8-16,4 0-2 0,-3 1-5 0,-21 7 3 16,29-11 2-16,-13 2 7 0,-16 9 9 0,21-15 5 15,-10 7 5-15,-11 8-13 0,13-17 3 0,-13 17-12 16,4-15 9-16,-4 15-5 0,-1-17 8 0,1 17 0 15,0 0-5-15,-20-19-1 0,20 19 1 0,-21-7 1 16,21 7-11-16,0 0-2 0,0 0-1 0,0 0 3 16,-50 20 9-16,41-6-8 0,2-3 0 0,0 7-6 15,1 7 10-15,3-5-8 0,3 6 2 0,-1-1 2 16,2 3 5-16,2-1-6 0,-2-1-3 0,3-6-21 16,1-1-17-16,-5 0-19 0,7-1-18 0,-4 7-32 15,0-8-27-15,-2-1-35 0,-1-16-36 0,4 25-52 16,-4-25-38-16,-1 20-41 0,1-20-42 0,-14 20-52 15,14-20-50-15,-21 11-355 0,21-11-903 0,-27 3 399 16</inkml:trace>
  <inkml:trace contextRef="#ctx0" brushRef="#br0" timeOffset="8416.67">32739 5904 96 0,'-6'-16'506'0,"-2"-1"-2"0,3 6-11 0,0 0-26 0,1 3-50 16,3 2-41-16,-3 0-48 0,4 1-89 0,0 2-111 16,1-1-128-16,-1 4-133 0,17 1-167 0,-7-2-221 15,-10 1-563-15,0 0 250 0</inkml:trace>
  <inkml:trace contextRef="#ctx0" brushRef="#br0" timeOffset="8633.12">33304 5836 3075 0,'0'0'391'0,"0"0"-60"0,23 18 8 16,-23-18-46-16,14 17-3 0,-5-6 6 0,2 4-12 15,2 7-32-15,3 1-33 0,-2-1 5 0,0 9-13 16,1 2-12-16,1 14-24 0,-1 1 5 16,-1 0-30-16,-1 0-17 0,-2 2-13 0,-4 3-12 0,-5 0-12 15,-4 0-15-15,-5-4-6 0,-8 0-19 0,-4-3-27 16,-7 0-31-16,-6-2-40 0,-10-2-56 0,-22 17-58 15,18-21-65-15,-32 10-78 0,23-14-113 0,-30-1-117 16,-10 0-446-16,4-5-1056 0,1 0 467 0</inkml:trace>
  <inkml:trace contextRef="#ctx0" brushRef="#br0" timeOffset="10233.28">25369 6839 15 0,'-4'-2'422'0,"-1"0"1"15,5 2 10-15,-5-4-5 0,5 4-8 0,-4-1-21 16,4 1-29-16,-4-2-29 0,4 2-25 0,0 0-12 16,0 0-5-16,0 0-13 0,0 0-17 0,4 14-17 15,-1-8-19-15,-2 1-24 0,4 3-18 0,0-1-18 16,-1 1-13-16,5 2-20 0,0 0-12 0,6 0-12 16,1-1-9-16,4-2-10 0,6-2-7 0,4-1-10 15,0 0-9-15,-1-4-2 0,4-2-11 0,2-2-4 16,-4-3-6-16,2 2-10 0,-3-4 1 0,5-1-1 15,-2 0-5-15,-2 0 0 0,-3-5-8 0,-1 5 1 16,-2-3 1-16,-7 3 2 0,3-1 0 0,-3 3-1 0,-6 1-3 16,1 0 0-16,0 2-6 0,-7 1-1 0,3 2-5 15,0 0 0-15,0 3-3 0,0 1 5 16,0 4 2-16,1 0-6 0,3 3-3 0,1 1-2 16,-1 2 6-16,9 3-3 0,-7-5 15 0,7 3-20 0,3 0-2 15,-2-3 6-15,3 0-3 0,-2-2 1 0,7-2-3 16,-3-3-2-16,3-4 6 0,-3 0-5 0,1-1 4 15,1-1 3-15,-8-1-7 0,8-3 7 0,-10 0-6 16,6-3-1-16,-4 1-3 0,-2-1 1 0,-1 0-1 16,6-3 5-16,-6 0-1 0,0 2 1 0,-4 1-7 15,-1 4 1-15,-1-1 0 0,-1 0-7 0,-2 4 1 16,0 0-1-16,-2 1 1 0,-1 2-7 0,2 3 11 16,3 0-1-16,-2 2 6 0,0 0 13 0,0 1-13 15,1 1-1-15,3 0-3 0,1 1-18 0,0 1 8 16,3-3-7-16,1-1-1 0,2 0 7 0,-2-4-2 15,4 1-1-15,-2-2 6 0,-1-3 0 0,0 0 5 16,0-2 1-16,1-1-6 0,-2-1 5 0,2 0 0 16,-3-2 9-16,0-1-4 0,-3 1-5 0,5-1 9 0,-3-2-4 15,2 0-3-15,-3 1 3 0,0-1 2 16,-4 4 4-16,0 2 0 0,-1-1-1 0,-1 1 1 16,-2 2-2-16,3 1-3 0,-6-1 3 0,4 4-5 15,0-4 3-15,-4 6 1 0,4 1 1 0,1-3-3 0,1 5-1 16,-2-2 4-16,2 3 16 0,-1-1 10 15,2-3 5-15,1 2 9 0,-1-2 9 0,6 0-2 16,2-2 1-16,1 1 2 0,0-4 0 0,0 0 0 0,1 0 3 16,1 0-6-16,-2-3 1 0,5 0 0 0,-6 1-3 15,-1-3-6-15,-1 1-30 0,-1-2-12 0,0 2 0 16,-3 0 0-16,-1 1 0 0,-3-2 0 16,0 3 0-16,-2 1 0 0,0-1 0 0,-1-1-38 0,-3 3-117 15,1-2-64-15,-2 2-85 0,-3 1-73 0,6-3-89 16,-6 3-116-16,0 0-427 0,0 0-1092 0,0 0 484 15</inkml:trace>
  <inkml:trace contextRef="#ctx0" brushRef="#br0" timeOffset="13633.33">14363 17561 336 0,'-5'0'489'0,"5"0"7"0,0 0 6 16,-13 2-14-16,13-2-21 0,0 0-27 0,-6 0-25 15,6 0-30-15,0 0-22 0,0 0-21 0,0 0-8 16,0 0-33-16,0 0-9 0,20-5-22 0,-8 3-20 15,6-1-28-15,2-2-23 0,0 1-13 16,12-2-16-16,0 3-13 0,4-5-19 0,1 1-12 0,14-2-19 16,-1 0-12-16,-14 5-4 0,2-4-12 15,-3 2-7-15,-2 1-9 0,-1 2-4 0,-5-1-6 16,-7 1-7-16,-2-1-7 0,-4 2-12 0,-1 0 1 0,-7 0-2 16,1 1-8-16,-3-1-8 0,-1 0-37 0,-3 2-24 15,0 0-33-15,0 0-48 0,-16-2-54 16,16 2-60-16,-31 6-63 0,13-1-63 0,2 2-55 15,-5-3-76-15,2 3-67 0,-3-1-309 0,2 0-953 16,-9 0 421-16</inkml:trace>
  <inkml:trace contextRef="#ctx0" brushRef="#br0" timeOffset="13937.46">14418 17637 3383 0,'-12'0'336'0,"1"2"-133"0,-2-3-54 0,3 0 20 16,10 1 11-16,-14 0 22 0,10-4-6 0,4 4-22 15,-5-3-21-15,5 3-11 0,6-9-10 0,7 5-13 16,0 0-7-16,6-1-13 0,7-1-7 0,3-2-7 16,3 4-10-16,6-6-6 0,-2 3-8 0,1-1-9 15,2 4-2-15,-2-2-5 0,3-4-3 0,-1 5-6 16,-6-1-1-16,2-2-4 0,-5 4-3 0,0-5-2 16,-9 5 2-16,-4 1 11 0,2-3 18 0,-10 4 14 15,4-1 17-15,-7 2 20 0,2 0 3 0,-3 0 3 16,-5 1 2-16,10-3-6 0,-10 3-4 0,0 0-17 15,4-3-6-15,-4 3-12 0,0 0-4 0,0 0-13 16,0 0-4-16,6-3-10 0,-6 3-8 0,0 0-25 16,0 0-20-16,0 0-27 0,0 0-22 0,7 0-42 15,-7 0-57-15,0 0-64 0,0 0-79 0,0 0-71 16,0 0-79-16,9-4-93 0,-8 0-392 0,2 0-1017 16,-3 4 450-16</inkml:trace>
  <inkml:trace contextRef="#ctx0" brushRef="#br0" timeOffset="14066.67">15213 17495 53 0,'0'0'147'0,"0"0"-84"0,0 0-108 0,0 0-47 16,11-13 22-16</inkml:trace>
  <inkml:trace contextRef="#ctx0" brushRef="#br0" timeOffset="15700.68">15385 3891 336 0,'0'0'440'0,"0"-7"6"0,0 7-13 15,0 0-17-15,0 0-32 0,0 0-35 0,0 0-28 16,0 0-32-16,0 0-9 0,0 0-9 16,0 0-14-16,4 16 9 0,-4-9-19 0,3 2-16 15,-2-1-20-15,3 2-16 0,-3-1-11 0,3 1-13 0,0-1-12 16,-3 2-18-16,3-2-20 0,1 1-2 0,-2 0-7 15,-1 0 0-15,-2-5-3 0,3 2-7 16,-1 0-9-16,1-4 4 0,-2 3-9 0,2-4 8 0,1 2-12 16,-1-2 23-16,5-2-3 0,-8 0-8 0,18-7-3 15,-2-1-6-15,4-1-8 0,5-7-9 0,2 0-8 16,1-2-6-16,0-2-5 0,4 0-5 0,8-13 3 16,-11 10-14-16,2 0-6 0,-2 0 4 0,2 2-9 15,-7 1-14-15,-1 0-10 0,-10 6 0 0,5 3 0 16,-7-2 0-16,-1 8 0 0,-5 0 0 0,0-1 0 15,0 4 0-15,-1-1 0 0,-1 1 0 0,0-1 0 16,0 0 0-16,-3 3 0 0,3-2 0 0,-3 2 0 16,0 0 0-16,0 0 0 0,8-2-17 0,-8 2-141 15,0 0-41-15,0 0-36 0,5 6-43 0,-4-2-55 16,3-1-44-16,-4-1-39 0,2 1-58 0,1 1-58 16,-3-4-330-16,4 5-935 0,-4-5 414 0</inkml:trace>
  <inkml:trace contextRef="#ctx0" brushRef="#br0" timeOffset="20065.62">18269 8543 63 0,'1'-4'446'15,"0"1"2"-15,-1-1-10 0,0 4-15 0,0-6-11 16,0 6-23-16,0-5-21 0,0 1-19 0,0 4-28 15,0-4-24-15,0 4-18 0,0 0-19 0,0 0-16 16,1-4-16-16,-1 4-10 0,0 0-9 0,0 0-7 16,0 0 0-16,0 0-6 0,0 0-2 0,3 11-20 15,-3-11-10-15,1 7-1 0,-1-3-8 0,3 2-8 16,-3 0-13-16,0 1-10 0,0 0-6 0,0 1-15 0,2 1-11 16,-2 0-13-16,0-1 8 0,3 1-23 15,-2 0 6-15,-1-2-21 0,3 4 1 0,-2-6-6 0,2 1-9 16,-1 0 1-16,1-3 10 0,1 1-17 15,1-2 7-15,1 2-30 0,0-3-6 0,-6-1 0 16,15-5 0-16,-3 2 0 0,-2-2 0 0,8-5 0 16,-5 2 0-16,1-4 0 0,9-5 0 0,-1 1 0 0,0-3 0 15,1 1 0-15,-2-1 0 0,1 1 0 16,-1-2 0-16,0 4 0 0,-3 3 0 0,0-3 0 16,-3 4 0-16,1 0 0 0,-5 5 0 0,-2-1 0 0,-1 1 0 15,1 0 0-15,-3 4 0 0,-1-2 0 0,0 1 0 16,-2 2 0-16,1 0 0 0,-4 2 0 0,6-3 0 15,-6 3 0-15,5-3 0 0,-4 0 0 0,-1 3 0 16,0 0 0-16,0 0 0 0,0 0 0 0,4 7 0 16,-4-7 0-16,2 4 0 0,-2-4 0 0,1 3 0 15,-1-3 0-15,0 6 0 0,0-6-51 0,0 0-270 16,4 4-77-16,-4-4-93 0,5 1-107 0,-5-1-458 16,0 0-1143-16,13-7 506 0</inkml:trace>
  <inkml:trace contextRef="#ctx0" brushRef="#br0" timeOffset="21216.51">15911 11435 244 0,'-5'-3'344'0,"2"0"-6"0,3 3-17 0,-4-4-1 16,3 1-20-16,1 3-11 0,-3-3-7 0,3 3-6 0,-1-4-9 15,1 4 2-15,0 0 4 0,0 0-1 0,0 0 4 16,0 0-4-16,0 0 2 0,0 0-7 16,0 0 1-16,17 6-13 0,-15-4 5 0,1 4 0 0,-1-2-18 15,0 1-11-15,0 1-14 0,1 4-12 0,1-2-18 16,-2 2-14-16,1-2-18 0,-1 3-11 0,2-1-14 15,-3 1-12-15,2-2-11 0,-2 0-12 0,2-1-8 16,1 0-8-16,-2-2-2 0,3-1-60 0,-1 1-17 16,6-2 0-16,-3-2 0 0,2-1 0 0,3-2 0 15,1-3 0-15,5 0 0 0,0-3 0 0,10-4 0 16,-1-3 0-16,0-1 0 0,2-3 0 0,-1-3 0 16,0 2 0-16,-1 1 0 0,3-1 0 0,-3 0 0 15,-2 1 0-15,-1 0 0 0,-6 5 0 0,-1 2 0 0,-1 0 0 16,-5 4 0-16,-2-1 0 0,-2 1 0 15,2 3 0-15,-5-1 0 0,1 1 0 0,-4 2 0 16,3-2 0-16,0 2 0 0,-4-2 0 0,0 4 0 0,4-2 0 16,-4 2 0-16,0 0 0 0,0 0 0 0,0 0 0 15,0 0 0-15,0 0 0 0,0 0 0 0,0 0 0 16,0 0 0-16,0 0 0 0,0 0 0 16,0 0-32-16,0 0-306 0,1 9-56 0,-1-9-51 0,0 0-65 15,0 0-90-15,-1 5-379 0,1-5-1060 0,0 0 468 16</inkml:trace>
  <inkml:trace contextRef="#ctx0" brushRef="#br0" timeOffset="36718.25">15802 5440 60 0,'-5'-9'368'0,"1"1"-11"0,-2-1-19 0,-2 2-11 16,4 0-14-16,-3-1-14 0,0 2-13 0,-2-2-18 15,2 1-10-15,-1 3-13 0,0 1-13 16,2 0-10-16,-3 1-20 0,-3 4-16 0,0 1-15 0,-4 1-17 16,1 4-7-16,0-2-22 0,-3 6-5 0,1 0-33 15,-5 5-9-15,4 0-5 0,1 2-11 0,-1 5-4 16,5-4-7-16,1-3-5 0,5 0-3 15,2 0-3-15,3 0-4 0,2-2-6 0,3 1-8 0,1-4 2 16,3 0-8-16,2-3-13 0,5 1-11 0,-1-3-4 16,3-3-9-16,4 1 0 0,3-5-4 0,-5 0 2 15,0-4 5-15,0-2 5 0,-3 0-1 0,-3-1-3 16,-2-4 1-16,-1 1 15 0,-3 0-3 0,-1-6 14 16,-4 0 5-16,-1 0 6 0,-2-2-1 0,-3 0 6 15,-2 1 5-15,-3 0-1 0,-3 3 2 0,-1 0 4 16,-2 6 5-16,-1 2-3 0,-1 0-11 15,4 5 3-15,-5 2-3 0,-1 4-2 0,4 3-4 0,-3 3 1 16,-3 9-3-16,6-1-5 0,-1 2 3 0,8-3-6 16,1 5-5-16,1-4-4 0,4 2-1 0,3-2-5 15,3-1-4-15,3 0-2 0,2-4-7 0,0 0 3 16,4 0-1-16,2-3-13 0,4-4-1 0,-2-1-8 16,3-4 4-16,0 1 0 0,0-3 6 0,-1-3 1 15,-4-2 3-15,1 2 2 0,-4-3 13 0,-2-3-9 16,-3 0 10-16,4-6 11 0,-5 1 3 0,-2-4 1 15,-3-1 5-15,-4 1 0 0,-3-5-2 0,0 3 12 16,-5 3 2-16,2 0 1 0,0 2 4 0,-3 5 1 16,3 2-6-16,-3 3 1 0,-1 2-4 0,4 3 3 15,-3 6-8-15,-2 0-3 0,-1 4-2 0,4 3-1 16,-1 4 2-16,3-1-5 0,1 9-10 0,2-6 3 16,4 1-2-16,1-2-8 0,2 1 2 0,4-2-5 15,2-1-4-15,2-2-4 0,2-2 0 0,4 0-2 16,0-4-1-16,-1-3-4 0,5 0 1 0,1-1 1 15,-2-7 5-15,-2 2 3 0,1-4 3 0,0-2 2 0,-4 0 4 16,2-6 5-16,-4-1 6 0,0-1 1 16,0-3 14-16,-6-2 10 0,0-7-5 0,-4 0 5 15,-3-1 2-15,-3-1 1 0,-5 0 4 0,-1 1 7 0,-3 5 3 16,3 6 4-16,-3 1 0 0,2 7-4 16,0 0-5-16,-2 4-6 0,2 5 0 0,-5 3-6 0,4 5-3 15,-5 5 1-15,-1 5-7 0,3 7-3 0,-1 0 1 16,3 2-7-16,3 2-6 0,6 0-5 0,3 1-14 15,5-1 4-15,-1-3-3 0,8-2-3 0,-2-6-1 16,6-1-3-16,5 2-3 0,-6-6-5 0,6 1-2 16,0-6-3-16,-1-1 0 0,4-2 8 0,-2-4-7 15,0-1 7-15,-2 0 7 0,-3-3-4 0,-1-3 9 16,-3-2 11-16,0-1 6 0,-4-2 5 0,1-6 4 16,-4-1 2-16,-5-7 4 0,1-3-2 0,-6 2 0 15,0-4 1-15,-5 1 0 0,0 1 0 0,-5 5 5 16,-1-1-2-16,4 8 8 0,0 3-2 0,-3 5-4 15,3-1 0-15,-2 6-7 0,0 5 2 0,-3 5-3 16,4 1-3-16,-7 9 0 0,4 6-3 0,0 0 0 16,3 3-14-16,5-1-9 0,2 0-4 0,7 2 1 15,2-2 0-15,3-6-4 0,1 0 3 0,8-2-6 16,-3-1-3-16,2-2 0 0,1-2-1 0,3-1-10 16,2-4 2-16,-2 1-2 0,-2-6 6 0,4-1 8 15,4-3-2-15,-9 0 7 0,1-5 1 0,-4 0 4 16,3-6 8-16,-3 0 10 0,-1-2 5 0,-5-3 12 15,1-1 7-15,-4-7 2 0,-2-2 0 0,-5-2 2 16,1 1 2-16,-3 3 2 0,-1 2 5 0,0 7 9 16,0 6-6-16,0-2-4 0,-4 6 0 0,4 0-8 15,-1 7-3-15,1 2-3 0,-1 4-4 0,2 3-4 0,-7 4-18 16,3 1-30-16,2 9-37 0,1-5-42 16,6 1-48-16,0 0-41 0,6 2-35 0,-1-2-56 15,1-1-73-15,5 0-103 0,-1-4-233 0,-1-3-756 16,1-1 334-16</inkml:trace>
  <inkml:trace contextRef="#ctx0" brushRef="#br0" timeOffset="38699.33">16001 5384 285 0,'0'-4'405'0,"0"-1"3"16,2 1-3-16,-2 0-2 0,0 4-12 0,2-8-15 16,2 5-18-16,-4 3-24 0,0-3-27 0,0 3-32 15,0 0-24-15,0 0-12 0,0 0-4 0,0 14-13 16,-4-6-13-16,4 3-4 0,-2 6-11 0,0 1-7 16,-3 7-8-16,-2 0-12 0,5-1-8 0,6 5-12 15,-6-1-14-15,0-2-8 0,2 2-12 0,-1-3-11 16,2-4-10-16,1 4-10 0,-4-8-3 0,4 3-7 15,-2-1-11-15,-2-3 12 0,4 1-28 0,0-1-3 16,-2-3 0-16,0-2-2 0,0-3-8 0,-2-1 3 16,2 1-5-16,-3-2-9 0,0 0 2 0,3-2-19 0,-1-2-25 15,1-2-49-15,-5 5-39 0,-1-5-53 0,6 0-61 16,0 0-68-16,0 0-72 0,-10-10-74 16,10 3-71-16,-2 1-393 0,4-2-976 0,0 1 433 15</inkml:trace>
  <inkml:trace contextRef="#ctx0" brushRef="#br0" timeOffset="39149.25">16252 5535 296 0,'1'-6'430'0,"-1"-4"4"0,3 3-8 16,-3 1-15-16,1-1-24 0,0 1-21 0,-1 1-17 15,-1 0-25-15,1 0-21 0,0 5-21 0,0-3-22 16,0 3-23-16,0 0-28 0,-5-4-19 0,5 4-18 15,0 0-20-15,-13 6-13 0,8-4-13 0,-3 5-11 16,-1 0-9-16,1 0-6 0,1 1-13 0,-2 1-6 16,3 0-7-16,-2 1-10 0,4-1-4 0,2 1-6 15,-1 1-7-15,2-3-1 0,2 0-4 0,0 3-6 16,3-2-1-16,0-1-3 0,4-1-4 0,-2 2-3 16,0-3-5-16,4 1 5 0,0-1-7 0,1 0-1 0,2 0-3 15,0-1 2-15,-2-1-1 0,3-2-5 16,-1 1 4-16,2 1-4 0,-2 2-2 0,-1-2-2 15,0 0 0-15,4 3-3 0,-5-1 1 0,-2-1-2 16,0 2 1-16,1-1 0 0,-3 1 1 0,-1-2 2 0,-1 3-9 16,0-2 5-16,-1 0-1 0,1 1 1 0,-5 0 2 15,0 1-1-15,0-1-2 0,-5 3 2 16,1-6 1-16,-1 3-1 0,0 1 5 0,-4-4 6 0,-2 4 3 16,1-2-3-16,-2-2-2 0,-2 0-1 0,2-1 9 15,-4 1-9-15,3-1 1 0,-1-1 4 0,1-2-8 16,-2-2-13-16,6-1-22 0,-4 1-41 15,-1-2-43-15,5-1-49 0,0 0-57 0,0-4-52 16,2 0-50-16,0-1-65 0,5-3-61 0,-1 3-370 0,0-3-882 16,3-1 390-16</inkml:trace>
  <inkml:trace contextRef="#ctx0" brushRef="#br0" timeOffset="39367.28">16266 5494 371 0,'0'-4'403'0,"1"-2"30"0,-1 1 7 0,3 2-8 0,-2 1-25 16,2-4-21-16,-2 2-23 0,5 0-17 16,1 2-24-16,-1-3-22 0,6 1-24 0,2 2-19 0,-3-2-25 15,8 1-22-15,-2 2-22 0,2-4-15 0,0 2-19 16,3-1-18-16,-3 2-18 0,0-1-34 0,2 2-39 16,-10-2-34-16,5 2-36 0,-4 0-46 0,-1-1-34 15,-4 2-40-15,0-1-33 0,-7 1-21 0,8 3-30 16,-8-3-44-16,-1 4-51 0,-5 0-62 0,-2 2-306 15,-1-1-750-15,-1 1 331 0</inkml:trace>
  <inkml:trace contextRef="#ctx0" brushRef="#br0" timeOffset="39916.97">15817 5698 8 0,'0'0'388'16,"-6"-4"3"-16,6 4 0 0,-4-2-19 0,4 2-19 0,-1-4-15 15,1 4-11-15,0 0-16 0,-4-2-9 16,4 2-9-16,0 0-8 0,0 0-7 0,0 0-10 16,0 0-7-16,0 0-2 0,0 0-16 0,0 0-11 15,0 0-19-15,0 0-5 0,18 1-6 0,-18-1-8 0,0 0-13 16,0 0-10-16,0 0-5 0,6 1-20 0,-6-1-13 16,0 0-5-16,7 1-2 0,-7-1-24 0,0 0-1 15,5 3-11-15,-5-3-4 0,0 0-6 16,10 0-15-16,-10 0 2 0,8-1-9 0,-2 2 0 0,2-1-15 15,3-1 4-15,2 2-4 0,1-2-4 0,5 1-12 16,4-2 0-16,-4 1-3 0,13 1-3 16,0 0 4-16,4-2-10 0,1 2-10 0,0 0-5 15,3 0 0-15,2-1 0 0,8 0 0 0,-12 1 0 0,-1-2 0 16,-2 1 0-16,-2 2 0 0,-4-3 0 0,-6 2 0 16,-2-1 0-16,-3 1 0 0,-7 0 0 0,1-1 0 15,-6 0 0-15,-1-1 0 0,2 1 0 0,-7 1 0 16,7-1 0-16,-7 1 0 0,4-3 0 0,-4 3 0 15,0 0 0-15,5-2 0 0,-5 2 0 0,0 0 0 16,0 0 0-16,5-1 0 0,-5 1 0 0,0 0 0 16,0 0-102-16,0 0-396 0,0 0-108 0,8 2-559 15,-8-2-1260-15,0 0 557 0</inkml:trace>
  <inkml:trace contextRef="#ctx0" brushRef="#br0" timeOffset="43134.25">17037 5461 202 0,'0'-3'392'0,"2"-1"-16"16,-2-2-5-16,1 1-15 0,1 2-19 0,0 1-15 15,1-4-16-15,-1 4-12 0,-2 2-12 0,2-5-17 16,-2 5-15-16,0 0-12 0,2-2-7 0,-2 2-8 16,0 0-6-16,0 0-7 0,0-3-9 0,0 3-8 15,0 0-8-15,0 0-11 0,0 0-15 0,0 0-16 0,0 0-8 16,0 0 2-16,0 0-16 0,0 0-13 16,0 0-7-16,0 14-7 0,0-9-12 0,0-3-6 15,0-2-6-15,0 8-5 0,0 1-6 0,-2-3-7 0,0 5-5 16,0-1-4-16,-3 3-6 0,2-3-1 0,-5 5-7 15,3 1 2-15,-2-1-3 0,-1 1-2 16,-2-2-4-16,3 2 12 0,-3 0-17 0,3 0 7 0,-2-2-12 16,3 0-2-16,1-4 3 0,-1 1-6 0,2-1 0 15,-1-1-4-15,1 0 5 0,4-3-4 0,-2-1 6 16,0 0-6-16,1 0 1 0,-3-2-1 0,4 0 6 16,0-3-4-16,0 4 2 0,0-4 0 0,0 0-13 15,0 5 13-15,0-5 15 0,0 0-12 0,0 4 13 16,0-4-11-16,0 0-4 0,8 3-2 0,-8-3-1 15,9 0-1-15,-4 1 2 0,5 3-2 0,0-4-3 16,2 1 4-16,2-1-6 0,1-1-4 0,3 1 10 16,1-3-7-16,-2 3 6 0,3 0-11 0,-3-1-27 15,5 1-2-15,-9 0 9 0,1-1 5 0,-2 0 1 16,1-1 3-16,-1 1-2 0,-3 1 7 0,-2-1 3 16,0 1-8-16,-7 0 7 0,10-1 1 0,-10 1-3 15,6-1-18-15,-6 1-18 0,7-2-19 0,-7 2-26 16,0 0-40-16,0 0-45 0,0 0-58 0,0 0-42 15,-2-4-38-15,2 4-31 0,0 0-34 0,0 0-36 16,0 0-31-16,0 0-291 0,-16 1-799 0,16-1 354 16</inkml:trace>
  <inkml:trace contextRef="#ctx0" brushRef="#br0" timeOffset="43783.21">17242 5593 52 0,'-4'-7'344'0,"4"3"-9"0,0 4-16 0,-1-3-18 15,1 3-6-15,-1-4-13 0,1 4-15 0,-1-3-4 16,1 3-12-16,-3-5-9 0,3 5-12 0,0-4-19 15,0 4-13-15,0 0-15 0,-5-3-16 16,5 3-5-16,-2-4-22 0,2 4-14 0,0 0-10 0,-3-2-9 16,3 2-10-16,0 0-7 0,0 0-11 0,0 0-8 15,-4-2-10-15,4 2 1 0,0 0-10 0,0 0-2 16,0 0-8-16,0 0 12 0,0 0-8 0,0 0 2 16,-4-4 3-16,4 4-7 0,0 0-3 0,0 0-4 15,0 0 2-15,0 0-2 0,0 0-1 0,0 0-5 16,0 0-7-16,0 0 3 0,0 0-7 0,0 0-3 15,0 0 4-15,0 0-6 0,0 0 2 0,0 0-2 16,0 0 2-16,-2 9-1 0,2-9 2 0,1 5 1 16,-1-5 2-16,-1 5 2 0,-1-1 1 0,1-1 3 15,1 2 1-15,0-5 3 0,-1 11 6 0,2-6 4 16,-2 2-2-16,2 0 1 0,-2 1 1 16,-1 2 6-16,2 1-2 0,0-1 3 0,0 1-6 0,0 0 2 15,0 1-4-15,0-1 3 0,2 0-1 0,-2 2-7 16,-3-1 4-16,3 4 0 0,0-3 1 0,-1-2-10 15,1 2 3-15,-1 0-6 0,-1-1 1 0,2 1 0 16,0-2-6-16,0-1 2 0,0 1-3 0,0 1-4 16,2-6-3-16,-2 3 9 0,0-2-12 0,0 0 3 15,0 1-7-15,1-1 5 0,-1-2 3 0,0 0-4 16,0 1 3-16,1-3-3 0,-2 1-5 0,1-4 6 0,0 7-3 16,0-7-2-16,0 5-1 0,0-5-2 15,0 2 3-15,0-2 3 0,0 0-4 0,0 0-2 16,0 0-1-16,1 4 1 0,-1-4 5 0,0 0-8 15,0 0-12-15,0 0-17 0,0 0-22 0,3 2-25 0,-3-2-36 16,0 0-59-16,0 0-83 0,0 0-97 16,0 0-138-16,0 0-455 0,0 0-1021 0,0 0 452 0</inkml:trace>
  <inkml:trace contextRef="#ctx0" brushRef="#br0" timeOffset="50901.18">16962 6148 380 0,'-5'0'420'0,"5"0"4"0,-10-1-9 0,10 1-14 0,-9 0-18 16,9 0-17-16,0 0-14 0,-9 0-19 15,9 0-12-15,0 0-18 0,0 0-20 0,0 0-19 16,-4-1-17-16,4 1-11 0,0 0-17 0,0 0-6 0,0 0-8 15,0 0-6-15,0 0-12 0,17 2-21 0,-9-1-7 16,1-1-24-16,-2 0-8 0,5 1-12 0,2 1-2 16,-1-2-15-16,7 1-6 0,-1-1-15 0,4 2-12 15,0-2 33-15,5-1-4 0,-1 0-16 0,1-2-5 16,-2 2-8-16,2 0-3 0,-6 1-9 16,-1-1 6-16,0-1-13 0,-2 0-10 0,-1 1 1 0,-5 0-9 15,1-2 6-15,-8 2-6 0,3 1-7 0,-1 0 6 16,-3-1-9-16,-5 1 4 0,10 0-8 0,-6-2-28 15,-4 2-41-15,1-4-54 0,-1 4-55 0,0 0-63 16,-9-5-75-16,3 4-66 0,6 1-58 0,-18 1-61 16,8-2-61-16,-7 2-368 0,4 2-991 0,-6 0 439 15</inkml:trace>
  <inkml:trace contextRef="#ctx0" brushRef="#br0" timeOffset="51232.17">17014 6238 21 0,'-12'5'345'0,"-1"-3"2"15,2-1 17-15,2 2 21 0,1-2 2 0,3-1 4 16,5 0-13-16,-14 2-15 0,14-2-16 0,0 0-18 0,-8 0-16 16,8 0-11-16,-5 1-17 0,5-1-13 15,0 0-15-15,0 0-11 0,0 0-15 0,0 0-22 16,22 0-12-16,-13 0-23 0,2 0-11 0,2 0-16 0,4 1-5 16,1-1-25-16,2-2-12 0,-1 2-3 0,4-2-10 15,-1 2-11-15,5-3-7 0,1 3 9 0,-6-1-28 16,-1 1 1-16,0-1-9 0,-1 0-7 0,-2 1 0 15,0-1 6-15,-5 0-14 0,1-2-2 0,-5 3 11 16,-3 3 1-16,3-6 6 0,-4 3 11 0,-5 0 6 16,12 0 13-16,-12 0-12 0,5 3-2 0,-5-3-5 15,0 0-5-15,9-3-34 0,-9 3-20 0,0 0 0 16,4 3 0-16,-4-3 0 0,0 0 0 0,0 0 0 16,0 0 0-16,6-4 0 0,-6 4-52 0,0 0-136 15,0 0-62-15,0 0-83 0,0 0-75 0,0 0-93 16,0 0-576-16,0 0-1166 0,0 0 515 0</inkml:trace>
  <inkml:trace contextRef="#ctx0" brushRef="#br0" timeOffset="56285.16">13723 5559 152 0,'-14'-9'202'0,"-3"1"-11"0,-1 0-9 16,-1 0-12-16,-3 0-7 0,-5-3-8 0,1-1-10 16,-4-2-8-16,-4 0-7 0,-2 1-14 0,-2-1-10 15,-1 2-10-15,-11-5-8 0,-2-3-9 0,-3 2-12 16,1-1-14-16,-1 3-10 0,-1-5-17 0,-4-1-21 15,0 2-3-15,-1 2-6 0,3 0-8 0,-29-8-9 16,30 9-4-16,-2-2-6 0,-1 3-1 0,1-2-6 16,-2 4-15-16,-4-3 1 0,2 1-3 0,-1 2-5 15,2 0 3-15,-1-1 2 0,-2 3 11 0,-23-5 1 16,30 10-3-16,-5-3 2 0,2 5-7 0,-4-2 9 16,1 4 2-16,-3 1 3 0,-22 0 4 0,25 4 13 15,0 0 3-15,-1 3 12 0,-27 1 4 0,31-2 19 16,-2 6 9-16,-28 4 11 0,31-4 9 0,-2 2 1 0,-1-1 0 15,-1 6-2-15,3-5 4 0,-3 2 4 16,1 2 1-16,3 1-1 0,4 1-6 0,1-2-8 16,0 2-11-16,3 1-14 0,-6-1-1 0,-2-1 2 15,1 3 15-15,8-1-2 0,5 0-2 0,-1 1-6 0,11-8 1 16,-1 3 0-16,-11 2-4 0,1 1-10 16,12-2 2-16,-5-5 1 0,3 3 5 0,1-1-5 0,0-4-2 15,3 3-11-15,-1 2 1 0,0-5-2 16,1 0-2-16,1 1-4 0,5 0-3 0,-1-2-2 0,7 0-2 15,-1-2-1-15,3 1-3 0,-3-2 1 0,0 1 2 16,7 2-5-16,-7-3 7 0,3 1-2 16,6-1-5-16,4-2-4 0,-3-1 4 0,4 0-7 0,3-1-9 15,-2-1-10-15,7 0 3 0,-2-5 5 16,2 5 1-16,7-7 7 0,2 0 4 0,7-3 0 0,-1-1 2 16,9-2-12-16,3 0 23 0,0-3 2 0,-1 1 7 15,2-2-4-15,0 0-8 0,-1-3-2 0,-2-1-7 16,-1 3-11-16,-2-2 5 0,-3-1 12 0,-1-1-4 15,-2 0 11-15,-5 5-12 0,-2 1 24 0,0 0 11 16,-1 1 16-16,-3 4 7 0,-2-1 15 0,0 3 14 16,-2 2 7-16,1 1 3 0,-2-1 8 0,0 1 4 15,-2 0 3-15,1 1-2 0,-2 2-6 0,2 0-5 16,1 3-8-16,-6-4-6 0,6 4-7 0,0 0-4 16,-12 9-4-16,6-1-1 0,1 2-4 0,-5 3 0 15,-2 9-5-15,2 3-2 0,-4 1-2 0,1 3-2 16,-1-2-5-16,-3 5 4 0,2 0-9 0,-2-2 0 15,-2 0-1-15,-4 12-3 0,5-14 1 0,2 1-3 16,-2-2 2-16,-1 0-3 0,1-2 4 0,4-1 10 16,-8-2 3-16,11-8 6 0,-1 2 2 0,1-3 1 15,4-4 2-15,-2 0-1 0,2-1-5 0,3-2 0 16,-1-2-2-16,2 0 0 0,-1 1-3 0,4-2-8 0,0-3 4 16,0 3 2-16,0-3-1 0,0 0 4 15,0 0 1-15,12 0 11 0,-12 0-6 0,18-3-5 16,-9 0 3-16,5-2 3 0,-3 1-1 0,2 0 1 0,5 2 1 15,1-4-6-15,-1 1-5 0,6 1 4 16,3 0-4-16,2-1-6 0,5 2-1 0,0 1-5 16,-2-1 4-16,4 1-5 0,-4 2 1 0,0-2 3 15,-1 2-10-15,-1 1 6 0,-9-1-3 0,0 2-3 16,-3 1 0-16,0-1 2 0,-5 1-1 0,-3-1-3 16,2 2 4-16,-3-1-2 0,-4 1-5 0,2 0 15 15,-4 1-12-15,-1 0 4 0,1 0 1 0,-3 2-2 16,1-2 4-16,-2-2-9 0,1 2 7 0,0 0-11 15,0-5-1-15,1 6-24 0,-1-4-26 0,3 2-22 16,-3-4-43-16,5 3-60 0,-1-1-65 0,5-2-75 16,1-3-193-16,2-3-551 0,1 3 244 0</inkml:trace>
  <inkml:trace contextRef="#ctx0" brushRef="#br0" timeOffset="56400.04">10221 5791 3077 0,'9'3'195'0,"-1"-1"-72"0,-2 1-64 0,0 0 4 0,-2-1 23 0,-1 1 30 0,-1 0 0 0,-2-3-11 15,3 2-29-15,-3-2-24 0,0 0-52 16,5 2-70-16,-5-2-108 0,8 0-135 0,-8 0-272 0,0 0-633 16,0 0 280-16</inkml:trace>
  <inkml:trace contextRef="#ctx0" brushRef="#br0" timeOffset="63449.86">7401 6624 284 0,'-4'-4'456'0,"-2"0"8"0,3 1-9 0,0 0-11 15,-1 1-25-15,4 2-27 0,-2-5-33 0,2 5-35 16,0 0-39-16,0 0-9 0,0 0-11 16,0 0-17-16,0 0-22 0,25 10-18 0,-13-5-7 15,-2 4-23-15,5-1-10 0,-2 3-16 0,0 1-15 0,2-1-12 16,-3 2-10-16,-1-5-14 0,-2 1-1 0,0 1-5 15,0-3 3-15,-4-1-5 0,4 1 2 16,-5-2-4-16,1-3 7 0,-4 2 3 0,3 1 1 0,4-3-1 16,-8-2 9-16,6-1 0 0,2-4-9 0,2-1 0 15,4-6-14-15,4-6-13 0,5-1 2 0,1-4-16 16,1-1 0-16,9-12-1 0,2 0-15 0,-4 1-4 16,4 0-27-16,-9 10-13 0,-1 3 0 0,1 2 0 15,-1 0 0-15,-3 4 0 0,-8 1 0 0,-2 5 0 16,-3 4 0-16,-1 0 0 0,0 0 0 0,-4 2 0 15,0 1 0-15,-1 0 0 0,0 0 0 0,-4 3 0 16,4-2 0-16,-4 2 0 0,0 0 0 0,0 0 0 16,0 0 0-16,0 0 0 0,0 0-34 0,0 0-101 15,1 9-37-15,-1-5-38 0,0-4-48 0,0 4-56 16,0-4-44-16,3 6-45 0,-3-2-51 0,0-4-60 0,3 3-377 16,-3-3-963-16,0 0 426 0</inkml:trace>
  <inkml:trace contextRef="#ctx0" brushRef="#br0" timeOffset="63600.18">8345 6527 336 0,'-1'5'420'0,"-2"-1"-12"0,-1-2-17 16,2 0-38-16,2-2-49 0,0 0-75 0,0 0-98 0,0 0-105 15,0 0-139-15,0 0-302 0,0 0-448 0,15-13 198 16</inkml:trace>
  <inkml:trace contextRef="#ctx0" brushRef="#br0" timeOffset="67248.95">14205 7686 19 0,'-6'0'346'0,"6"0"-8"16,-11 0-4-16,3 2 5 0,2-1-17 0,-1 0-9 16,2 1-10-16,0-2 0 0,5 0-11 0,-10 3-5 15,6-2-11-15,4-1-8 0,-5 6-8 16,5-6-9-16,-4 1-14 0,4-1 14 0,0 0-18 0,-5 2-13 16,5-2-2-16,0 0-13 0,0 0-10 0,0 0 4 15,0 0-6-15,10 3-8 0,1-3-7 0,0 2-8 16,8-2-15-16,3 1-3 0,9-2-17 0,3 1-23 15,8 0 0-15,8 1-9 0,3-2-16 0,0-1-8 16,-3 2-3-16,-9 0-10 0,-3 2-3 0,13 0-11 16,-11 0-4-16,-4 1-5 0,-3-2-7 0,-2 1-4 15,-4 0 9-15,-8 0-16 0,-6-1-7 0,-2-1-14 16,0 3 7-16,-3-3-8 0,-3 0-3 0,0 0 1 16,-5 0-16-16,0 0-17 0,3 3-12 0,-3-3-13 15,0 0-9-15,-22 2-14 0,8 0-4 0,0-1-6 16,-4 1-1-16,-5-2-5 0,3 1 6 0,-11-2 4 15,3-1 2-15,-7-1 8 0,3 5 6 0,-3-4 5 0,-2 0 6 16,2 2 7-16,-2-1 2 0,0-1 10 0,-3 1 11 16,2 1 11-16,1 0 19 0,1 0 16 0,4 1 16 15,4-1 12-15,5 0 18 0,3 0 12 16,6 0 13-16,2 0 7 0,2 0-4 0,2 0-6 0,3-1-15 16,-1-1-8-16,6 2 2 0,-7-1-12 0,7 1 1 15,0 0-2-15,0 0-2 0,0 0-4 0,31 0-1 16,-14-1-8-16,3 0 5 0,8 2-4 0,4-2-19 15,0 1 5-15,3-1-4 0,-2 0 1 0,3 1-2 16,0 2-1-16,-2-2-1 0,4 0-5 0,2 1-4 16,-4-2 1-16,-2 0 4 0,2 2-3 0,-4-2-8 15,-4 2-1-15,-5 0 0 0,-4-1 0 0,-6 0 0 16,1-1 0-16,-5 1 0 0,-3 1 0 0,1-2 0 16,-7 1 0-16,9-1 0 0,-9 1 0 0,3-1 0 15,-3 1 0-15,0 0 0 0,0 0 0 0,0 0-47 0,0 0-115 16,0 0-66-16,0 0-86 0,0 0-96 15,0 0-122-15,0 0-551 0,0 0-1174 0,-7-10 519 16</inkml:trace>
  <inkml:trace contextRef="#ctx0" brushRef="#br0" timeOffset="68084.87">16146 4331 87 0,'-22'-22'172'0,"-1"1"-10"0,-4 0-8 0,2 2-9 16,-2 2-13-16,-2 3-13 0,-1 0-11 0,-2 4-9 15,-1-3-10-15,0 5-11 0,-2 2-7 0,2 2 2 16,-3-1-4-16,-1 4-21 0,-2 1-24 0,0 6-24 0,1-1-39 16,-3 2-55-16,-8 4-55 0,-3 2-76 15,15-2-244-15,-3 0 108 0</inkml:trace>
  <inkml:trace contextRef="#ctx0" brushRef="#br0" timeOffset="69151.39">8065 4131 41 0,'-8'-7'224'0,"1"0"-18"15,-1 0-10-15,-1 1-28 0,0 1-14 0,-1-1-13 16,1 1-10-16,-3 2-13 0,1-1-8 0,-2 1-12 16,0 2-7-16,1-1-9 0,-1 1-10 0,-5 0-6 15,-1-1-1-15,-1 5-6 0,1 0-10 0,-2 1-6 16,-5 1-4-16,3-2-2 0,4 3-4 0,-13 2-4 16,3 2-2-16,-2 1 0 0,3 2-5 0,0-1 2 15,-3 5-8-15,3 1 0 0,1 3 1 0,1 1 2 16,2 1-1-16,0 2 3 0,7-1 4 0,-4 4 1 15,4 0 0-15,7 2-4 0,-2 0-1 0,2 2 7 16,4-2-3-16,2-1-2 0,5 7 1 0,3-3 0 16,0 2-3-16,1-1-1 0,8 0-3 0,0-1 0 15,0-1-1-15,4-1 0 0,2-2-1 0,3 2-5 16,0-5-3-16,-1-3 4 0,5-1 1 0,2-2-3 16,0-3-2-16,3-5 0 0,-2-2 2 0,2 0-3 15,2-3-1-15,-4-4 1 0,2-2 2 0,1-1-3 16,-5-4-1-16,1-3 4 0,-1 0-1 0,-7-1 10 15,6-2 4-15,-8-2 2 0,5-6 5 0,-4 0 5 16,-2-2-7-16,-3-4 4 0,-4 1-5 0,3-4-2 16,-3-2-2-16,-1 0-5 0,-3-3 1 0,1-1-2 15,-4-1 0-15,-1-1-5 0,-1 3-2 0,-1-2-1 16,-3-1-1-16,1 2 4 0,-6-3-8 0,-1 2 6 16,2 5-4-16,-6-2-4 0,0 5 6 0,-1 1-3 15,-1 2 4-15,2 1-4 0,-5 2 2 0,-1 1-3 16,2 5 3-16,-1 5-1 0,-1-1-5 0,-4-2-8 15,-4 4-5-15,6 2-16 0,-5 3-19 0,-2-2-21 16,5 3-34-16,0 2-40 0,3-1-48 0,0 1-75 16,0 1-144-16,7 0-446 0,-1-1 197 0</inkml:trace>
  <inkml:trace contextRef="#ctx0" brushRef="#br0" timeOffset="69316.36">8245 4085 17 0,'4'1'320'0,"-4"-1"-44"0,0 0-70 0,0 0-88 16,5 3-96-16,-5 0-183 0,0-3-172 0,4 3 77 16</inkml:trace>
  <inkml:trace contextRef="#ctx0" brushRef="#br0" timeOffset="70833.11">14956 7153 93 0,'-19'-25'130'0,"1"-3"-15"0,1 0-10 0,-7 3-9 15,0-1-12-15,-2 3-9 0,1-1 5 0,-2 1-19 0,-4 3 3 16,4-1 1-16,-1 1-8 0,0 4-4 0,1 1-2 16,-1 4 1-16,-1 2-8 0,-2 6-5 15,3-1 0-15,-4 8-3 0,0 0-4 0,-1 4 2 16,2 3-6-16,1 3-7 0,-4 3 1 0,2 3-1 0,-7 8 5 16,9-4-1-16,-8 10 6 0,3 3-3 0,5 1 3 15,3 4-3-15,-3 1 1 0,7 3-7 0,3 2 4 16,5 0-3-16,3 0-4 0,6 2-3 0,2-4-10 15,4 1-9-15,1 2-15 0,8-1-12 0,5-5-6 16,-1-10-19-16,6-5-5 0,5-1 4 0,12 6 6 16,5-5 3-16,4-4 0 0,4-4 5 0,7-5 2 15,1-5 2-15,2-4 12 0,1-7-8 0,3-6 19 16,-1 0 8-16,0-9 6 0,0 1 10 0,-3-3 3 16,-3-4-1-16,-6 0 2 0,-3-2-2 0,-4-5-3 15,-6-1 13-15,-14 3 4 0,-4-1 11 0,-2-4 8 16,-7-3 14-16,1-9 3 0,-8-3 2 0,-5 2 8 15,-7-2-2-15,-2-3 4 0,-4 4 3 0,-7-1 1 16,0 0 3-16,-1 3-9 0,-2-1-6 0,-5 1 1 16,-2-1-2-16,2 6-1 0,-4 3 1 0,8 10-5 0,-3 3-6 15,0 0 3-15,-2 8-10 0,2 1-7 0,2 4-7 16,-1 7-25-16,0 2-35 0,1 2-39 16,4 2-49-16,5 1-58 0,0 7-213 0,3-1-419 15,-2-3 185-15</inkml:trace>
  <inkml:trace contextRef="#ctx0" brushRef="#br0" timeOffset="70982.89">14975 6832 185 0,'0'0'310'0,"0"0"-52"0,0 0-52 0,0 0-67 0,0 0-81 16,0 0-104-16,0 0-139 0,0 0-201 0,0 0 88 15</inkml:trace>
  <inkml:trace contextRef="#ctx0" brushRef="#br0" timeOffset="71933.62">7545 7524 66 0,'-3'29'117'0,"3"-1"-16"0,3-9-19 15,2 1-2-15,-1-4 0 0,-3-3 8 16,3-4-4-16,2 3 0 0,-6-7 18 0,0 0 4 16,4 0 2-16,-4-2-11 0,0-3-8 0,-4 2-28 0,-1 1-24 15,5-3-33-15,-10 0-27 0,-2-3-39 16,1 2-156-16,-7-6-234 0,-2 1 104 0</inkml:trace>
  <inkml:trace contextRef="#ctx0" brushRef="#br0" timeOffset="72899.92">14640 6661 50 0,'-1'-9'427'0,"0"2"8"0,-2 1-4 0,3 1 2 15,-2-1-13-15,-1 4-18 0,2-2-24 0,1 4-26 16,-3-5-33-16,3 5-27 0,0 0-26 0,0 0-17 16,0 0-17-16,0 0-20 0,0 0-22 0,-1 16-19 15,2-9-15-15,2 0-14 0,-1 2-15 0,2-1-11 16,0 0-15-16,2 2-8 0,1-2-7 0,-1 1-11 15,1-2-6-15,-1-2-6 0,4 0-4 16,-6 1-2-16,5 0 6 0,0-4 3 0,5 0 4 0,0-3-2 16,5-2-6-16,2-4-7 0,4-1-3 0,3-3-3 15,2-4 1-15,-1 2-10 0,1-7 0 0,0 0-5 16,1-1-1-16,12-8-6 0,-15 6-3 0,-1 1-5 16,1 0 3-16,-2 2 2 0,-3 0-5 0,-9 8 5 15,0-1 0-15,-5 7 3 0,-1-2-2 0,-2 4-3 16,-1-1 2-16,-1 1-9 0,1 0 2 0,-1 1-25 15,-4 1-24-15,0 2-30 0,0 0-32 0,0 0-45 16,0 0-68-16,0 0-60 0,0 0-55 0,-5 14-62 16,0-6-78-16,-4 0-448 0,0-2-983 0,4 5 436 15</inkml:trace>
  <inkml:trace contextRef="#ctx0" brushRef="#br0" timeOffset="73233.42">7473 7339 1351 0,'0'-6'-346'0,"-2"1"178"0,2 0-181 0,0 5 80 0</inkml:trace>
  <inkml:trace contextRef="#ctx0" brushRef="#br0" timeOffset="73399.6">7687 7340 5 0,'-5'2'242'0,"1"1"4"15,-1-1-4-15,0 2-2 0,-1-3-10 0,1-1-4 16,-1 1-11-16,1 0-5 0,0 1-13 0,-3-2-17 15,8 0-22-15,-9 0-13 0,9 0-22 0,-8 1-35 16,8-1-52-16,-6 0-74 0,6 0-106 0,-5 4-290 16,5-4-470-16,0 0 208 0</inkml:trace>
  <inkml:trace contextRef="#ctx0" brushRef="#br0" timeOffset="74166.92">8045 7431 236 0,'0'0'300'0,"0"0"-23"0,0 0-26 0,0 0-23 15,0 0-21-15,0 0-28 0,0 0-19 0,0 0-19 16,0 0-13-16,0 0-24 0,0 0-38 0,0 0-37 16,0 0-63-16,2 2-54 0,-2-2-70 0,4 2-180 15,-4-2-366-15,0 0 162 0</inkml:trace>
  <inkml:trace contextRef="#ctx0" brushRef="#br0" timeOffset="77516.69">23130 12005 200 0,'0'-4'477'0,"0"-2"4"0,1 2-12 15,-1 4-18-15,2-3-29 0,-2 3-39 16,0 0-39-16,2-5-28 0,-2 5-35 0,0 0-23 0,0 0-15 16,0 0-2-16,0 0-14 0,7 10-11 0,-2-5-14 15,-2 3-10-15,3 1-9 0,0 0-23 0,-1 0-15 16,4 1-12-16,-3 0-14 0,2-2-8 0,0 2-12 15,2-2-8-15,0-1-9 0,1-1-6 0,1 0-4 16,0-1-11-16,1-1-5 0,2-1-4 0,3-2 0 16,0 2-7-16,-1-3-1 0,4-3-12 0,-4 0 0 15,3 0-4-15,-2-1 0 0,1-1-4 0,-1-2-1 16,0 1-6-16,-3 0 4 0,3-2-4 0,-1 0-7 16,-4 3 11-16,-2 2-10 0,-1-2-1 0,-1 3 0 15,-4 0-4-15,1 1-1 0,2 1 3 0,-8 0-3 16,8 6 5-16,-3-1-2 0,-1 0-1 0,1 3 0 15,0 2-2-15,3-3-4 0,-2 0 6 0,2 2-4 16,0-4 3-16,2 3 6 0,0 0-8 0,7-1 4 16,-2 1-7-16,3-4-1 0,1-1 7 0,8-2-2 0,1-1 8 15,-5-4-10-15,-4 1 3 0,3-2-3 16,-2-1-1-16,6-4-1 0,-2-1 7 0,-6 3-2 16,0 1-1-16,-3-5 2 0,1 1-3 0,-4-2 0 15,0 2 1-15,-2 3-1 0,-1-2 3 0,-2 7-7 0,-1-3 5 16,0 3-10-16,-2-2 2 0,0 4-6 0,0-1 5 15,-4 2 1-15,0 0 8 0,10 7-8 16,-4-3 15-16,-2 2-12 0,4-3-6 0,0 7 2 0,1-2 1 16,6 0 2-16,-1 2-1 0,3-3 4 0,2 2 0 15,0-4-2-15,1 0 3 0,1 1 3 0,7-2-1 16,-8-1 4-16,7-1 6 0,3 0-1 0,-10-3 12 16,-1 1-8-16,2-3-4 0,0 0 4 0,-7 1-2 15,6-1-7-15,-4 0 5 0,-2-1-5 0,-2 1-19 16,-2-1-25-16,3 0-45 0,-3 2-56 0,0 1-66 15,-1-1-68-15,-2 4-62 0,-2 0-71 0,-1 2-73 16,-1 2-470-16,-1 0-1026 0,-1 1 454 0</inkml:trace>
  <inkml:trace contextRef="#ctx0" brushRef="#br0" timeOffset="78583.08">25345 11977 403 0,'-7'-2'476'0,"2"0"-2"16,-1 1-4-16,6 1-7 0,-9-1-20 0,9 1-14 15,-8-1-28-15,8 1-30 0,0 0-31 0,-5 0-27 16,5 0-30-16,0 0-28 0,0 0-22 0,0 0-19 16,0 0-10-16,0 0-24 0,18 3-19 0,-4 0-19 15,4-3-12-15,4 1-9 0,6 1-13 0,0 1-16 16,4-6-3-16,-3 2-8 0,1 0-6 0,-3 2-11 16,-7-2-6-16,-1 1-10 0,-6-1-1 0,-3 1-4 15,-1-1-2-15,-2 1-8 0,-7 0 0 0,6-2 0 16,-6 2-10-16,0 0-6 0,0 0 3 0,0 0-11 15,-28-3 10-15,7 3-11 0,-7-1-2 0,1 2-1 16,-1 0-13-16,-2 0-3 0,2 0 5 0,5 2 6 0,-6-2-10 16,6 1 1-16,-5 4 1 0,7-4 4 15,1 0-4-15,1 0 5 0,5 0-3 0,0 0 4 16,4 0-1-16,2-2 0 0,3 1-2 0,-1 1 4 16,6-2-1-16,-7 3-2 0,7-3 4 0,0 0 1 0,0 0 1 15,0 0-2-15,31-2 0 0,-12 1-2 0,2-4 3 16,8 3-1-16,-1 0 4 0,3 0-7 0,-1 0 5 15,2 1 3-15,-1-3-2 0,0 1 0 0,-10 2-3 16,0 0 1-16,-2 1-1 0,0-1 18 0,-6 1-15 16,-1 0 2-16,-5-1 0 0,1 1 4 0,-8 0 1 15,8-3-10-15,-8 3 4 0,0 0-5 0,0 0-3 16,-22-7 12-16,9 6-3 0,-10-2-2 0,-5 2-3 16,-3-1-3-16,-1 3 1 0,0-3 1 0,2 2 2 15,8 0-1-15,0 2 0 0,-1-3 3 0,5 1 5 16,4 0-2-16,3 1 5 0,4-1-7 0,-1 0 9 15,8 0 0-15,-8 0-8 0,8 0-2 0,0 0 7 16,0 0-9-16,20 3-9 0,0-1 11 0,1-1 0 16,7 0 0-16,-1 1-3 0,2-1 7 0,1 1 11 15,-3-1-20-15,0 0-15 0,-6 1-15 0,-3-2-26 16,0 1-32-16,-3 0-37 0,-4 0-44 0,-1-1-65 16,-1 0-65-16,-4 0-72 0,-5 0-100 0,0 0-472 0,6-3-1022 15,-6 3 452-15</inkml:trace>
  <inkml:trace contextRef="#ctx0" brushRef="#br0" timeOffset="80382.45">26132 12145 281 0,'-2'-8'373'16,"2"1"-8"-16,-2 0 14 0,1 2 2 0,0 0-3 15,1 0-4-15,0 1-15 0,-1 1-18 0,1-2-28 16,0 5-26-16,0 0-25 0,1-5-31 0,-1 5-17 16,0 0-26-16,0 0-16 0,0 0-11 0,0 0-4 15,0 0-15-15,2 12-13 0,0-6-13 0,1-1-11 16,-1 1-10-16,-1 0-2 0,0 0-8 0,2 0-4 15,2 0-4-15,1 1 0 0,-2-3-8 0,1 1 0 0,5-3-1 16,-2 2-6-16,2-1-2 0,3 0-2 0,-3-2-4 16,4-1-2-16,-1 0-10 0,-1-1 2 15,4-3-7-15,1-2 0 0,-6 4-3 0,1 0-4 16,1-1-4-16,-3 1 0 0,2-5-4 0,0 4 0 16,-2-2-1-16,1 2-6 0,-2-3 0 0,-2 4-1 0,-3 0 5 15,1 0-10-15,-1 0-4 0,-4 2 0 0,10-2-4 16,-10 2 1-16,5-1-4 0,-5 1 3 0,4-2 0 15,-4 2-2-15,9 0-3 0,-9 0 5 0,4 3-3 16,-4-3 5-16,9 3-3 0,-8-2 3 0,4 1 1 16,-5-2-7-16,12 2 7 0,-7-1 0 0,1 0-1 15,-2 0-3-15,4 1 3 0,-2 1-1 0,1-3-2 16,0 0 6-16,1 0 2 0,-2-3-5 0,2 3 3 16,2-3-3-16,-3 0 1 0,0-2 0 0,4 0-2 15,-4 0 2-15,2 1-3 0,0-2 4 0,1 1-6 16,-3-1 3-16,-1 0 0 0,-1 2 0 0,-1 2-3 15,2-2-1-15,-4 2 4 0,1-1-8 0,1 2-1 16,-4 1 2-16,4-3 3 0,-4 3-7 0,0 0-20 0,0 0 4 16,8 4 0-16,-7 0 4 0,1 0 2 15,0-1 5-15,4 1 1 0,-2-1 3 0,1 1 0 16,2 0 2-16,-1-1 1 0,3 1 4 0,3-2 0 16,-2 1-1-16,1-2 2 0,2-2 0 0,1 1-3 0,-1-4-3 15,-2 2-10-15,2-2-13 0,-3 2-23 0,-1-3-33 16,0-1-53-16,-2 0-46 0,0-1-60 0,1 0-57 15,-7 1-66-15,6-3-90 0,-7 2-387 0,2 1-915 16,-4 1 405-16</inkml:trace>
  <inkml:trace contextRef="#ctx0" brushRef="#br0" timeOffset="83165.98">16666 4080 84 0,'1'-3'395'16,"-1"3"5"-16,4-6-2 0,-3 4-20 0,2 0-19 0,-3 2-25 16,0 0-24-16,1-4-28 0,-1 4-26 0,0 0-18 15,0 0-4-15,0 0 0 0,9 7-17 0,-5-2-11 16,0 0-21-16,-3 1-10 0,2-1-14 16,-2 2-10-16,0 0-13 0,-1 1-13 0,3 2-12 0,-2-1-11 15,4 0-11-15,-4-2-6 0,2 3-12 0,-2-4-5 16,-1 0-9-16,3-1 0 0,-2 2-5 0,3-5 2 15,-2 2 3-15,1-2 16 0,2 2-8 0,8-4 9 16,-7-4-4-16,3 1-4 0,5-1-6 0,0-4-2 16,4-2-11-16,0-1 11 0,5-3-4 0,4-2 0 15,-3-1-11-15,1 1-7 0,0-2 3 0,1-3-6 16,-3 3-4-16,0 2-4 0,-8 3-3 0,4 3 2 16,-6-3-3-16,0 2 3 0,-6 4-1 0,2 2-4 15,-2 1 1-15,-2-1-1 0,0 3-7 0,-1-3 1 16,1 3-1-16,-5 2-8 0,5-4-4 0,-5 2-15 15,0 2-16-15,0 0-19 0,0 0-14 0,0 0-18 16,0 0-25-16,0 0-31 0,0 0-34 0,8 6-50 16,-7-3-55-16,-1-3-58 0,-1 6-71 0,1-6-83 15,0 6-326-15,-3-2-880 0,3-4 390 0</inkml:trace>
  <inkml:trace contextRef="#ctx0" brushRef="#br0" timeOffset="85499.79">7316 3980 346 0,'0'0'366'0,"0"0"-3"0,-4-2-3 0,4 2-12 0,0 0-12 15,0 0-10-15,0 0-12 0,0 0-18 0,-1-4-19 16,1 4-12-16,0 0-9 0,0 0 8 0,0 0-11 16,1 12-5-16,3-6-10 0,-3 1-20 0,3 4-13 15,0-1-28-15,0 4 1 0,1 3-18 0,-1 0-18 16,0-1-8-16,-2-1-14 0,3-3-12 0,0 2-9 16,-1-2-9-16,3-3 23 0,-2 1 0 0,-1-3 13 15,1-4 3-15,5-1 12 0,-1-2 0 0,11-2-9 16,-3-5 7-16,10-6-13 0,0-3-5 0,3-5-5 15,10-8-17-15,2-1 5 0,-2-3-9 0,-2-3-86 16,4-2-9-16,-3-2 0 0,-1 4 0 0,-1 0 0 16,-10 12 0-16,-2 0 0 0,0 4 0 0,-4 2 0 15,-4 5 0-15,-4-1 0 0,-3 9 0 0,-5-2 0 16,0 1 0-16,0 4 0 0,0 0 0 0,-1 1 0 16,0-2 0-16,-4 3 0 0,0 0 0 0,0 0 0 15,0 0 0-15,5 6 0 0,-5-2-214 0,0 1-100 16,4 0-70-16,-4-2-66 0,3 4-72 0,-2-1-84 15,3-1-345-15,0-4-1029 0,-4-1 456 16</inkml:trace>
  <inkml:trace contextRef="#ctx0" brushRef="#br0" timeOffset="93049.48">11922 6067 16 0,'0'0'272'0,"-1"-4"-9"0,1 4-9 16,0 0-6-16,-3-5-6 0,3 5-11 0,0-5-3 15,0 5-3-15,0-4 4 0,0 4 4 0,0 0 6 16,-1-7 3-16,1 7 5 0,0 0-4 0,0-4-3 15,0 4-4-15,0 0-9 0,0 0-10 0,0 0-15 16,0 0-19-16,0 0-15 0,0 0-11 0,0 0-9 16,-5 11-10-16,5-7-11 0,0-4-12 0,-3 7-9 15,3-3-9-15,0 3-8 0,0-1-5 0,4 2-16 16,-4-1 0-16,1 0-8 0,3 1-7 0,-4-2 1 16,0 1-10-16,4 2 1 0,0-4-4 0,-3 3-1 15,3-4 3-15,-4 0 5 0,4-1-3 0,-2 1-2 0,0-1 2 16,-2-3 7-16,2 6 7 0,-2-6 6 0,4 2 10 15,-4-2 3-15,0 0 4 0,0 0-2 16,0 0-3-16,15-8-7 0,-7 3-11 0,-2-4-5 16,2 0 2-16,4-5-1 0,2 2-9 0,0-4-3 0,7-1-7 15,2-2-5-15,0 1 0 0,2 1-9 0,-1 0 1 16,2-2-7-16,-1 6-1 0,-1-2 16 0,-2 0-20 16,2-1 1-16,-6 6 6 0,-2 0-17 0,-4 3 30 15,-3 0 7-15,0 1-1 0,0-1 0 0,-1 3 17 16,-3 1-2-16,-1 0-6 0,1 1 0 0,-4-1-37 15,-1 3-9-15,4-3 0 0,-4 3 0 0,3-3 0 16,-3 3 0-16,0 0-79 0,0 0-104 0,0 0-60 16,0 0-77-16,0 0-75 0,0 0-76 0,0 0-91 15,0 0-428-15,-12 11-1072 0,7-8 474 0</inkml:trace>
  <inkml:trace contextRef="#ctx0" brushRef="#br0" timeOffset="99118.37">11516 7052 486 0,'-3'-4'548'0,"3"-2"5"0,0 6-12 16,-1-3-20-16,1 3-23 0,-3-5-26 0,3 5-49 16,0 0-26-16,-2-1-58 0,2 1-30 0,0 0-27 15,0 0-27-15,5 12-23 0,-4-5-23 0,4 2-18 16,-1 1-15-16,1 2-18 0,-1-1-26 0,2 0-8 15,-1-1-16-15,2 2-1 0,-1-2-28 0,2 1 8 16,2-3-11-16,-2 1-3 0,1-2-9 0,2-1-3 16,-1-2-14-16,3-2 4 0,-1-1-3 0,-1-1-3 15,3-1-5-15,-3-1-9 0,0-2 1 0,3 0 6 16,3-3 1-16,-2-1 4 0,-6 1 5 0,7-3-15 16,-3-1-1-16,3 0 12 0,-5 2-18 0,1-2 12 15,2 1 2-15,-5 3-25 0,-2 1-15 0,2 0 0 16,-4 4 0-16,3-2 0 0,-3 2 0 0,0-3 0 0,4 5 0 15,-9 0 0-15,13 6 0 0,-8-2 0 0,4-1 0 16,-1 1 0-16,1 2 0 0,-3 1 0 16,6-1 0-16,-6 0 0 0,3 0 0 0,0-1 0 0,1-2 0 15,-1 2 0-15,0 0 0 0,1-2 0 0,-2-1 0 16,2-2 0-16,2 0 0 0,-2 0 0 0,1-2 0 16,2-1 0-16,-4-1 0 0,4-1 0 0,-3 0 0 15,3-2 0-15,2-1 0 0,-2 0 0 0,0 0 0 16,-2 1 0-16,1 3 0 0,0-1 0 0,-1-1 0 15,-2 2 0-15,1 2 0 0,-4 1 0 0,2 1 0 16,-2 1 0-16,1 0 0 0,-2 0 0 0,0 2 0 16,0 2 0-16,-1-1 0 0,1 1 0 0,-1-1 0 15,2 3 0-15,-2-2 0 0,1-2 0 0,0 1 0 16,1 0 0-16,1-1 0 0,-2-2 0 0,0 1 0 16,0 0 0-16,-5-2 0 0,13-2 0 0,-5 0 0 15,-3 0 0-15,0-2 0 0,-1 1-104 0,0-1-133 16,0-1-101-16,-3 1-110 0,-1-3-136 0,4 3-496 0,-4-3-1170 15,-4 0 517-15</inkml:trace>
  <inkml:trace contextRef="#ctx0" brushRef="#br0" timeOffset="101383.07">12179 6359 116 0,'-6'-9'143'0,"-3"0"-8"0,-2 2-10 0,0-1-15 16,-6 0-6-16,2 3-9 0,-2-1-3 0,-2 1-11 16,-1 0-6-16,0 1-5 0,-6 3-9 0,-2 0-4 15,6 0 1-15,1 2 4 0,-8 1-8 0,7 1-2 16,-8 3-2-16,0-1 0 0,-1 2-10 0,3 2 1 15,-1 1 1-15,2 1-1 0,0 2-3 0,4 1 7 16,-5 2-5-16,4 0-7 0,1 2 0 0,2-1-5 16,1 3-1-16,1-1-3 0,2 0 6 0,1 2-9 15,3-4 0-15,-5 3 1 0,2 3 1 0,3-1 3 16,4-5 0-16,2 2-2 0,-2 0 5 0,2-2-6 16,0 2 5-16,2 1 0 0,1 4-2 0,0 1 8 15,1-6-1-15,1-1 3 0,2 7 1 0,2-6 9 16,3 1-3-16,0-2-1 0,1 2-1 0,1-2 6 15,7 6-5-15,2-3 0 0,2 0-1 0,0-1-1 16,5-4-7-16,0 0 1 0,3 0 1 0,3-2-3 16,2-3 2-16,3 2-8 0,3-6 6 0,-2 0-3 15,2 0 1-15,2-4 2 0,-2-1 1 0,3 2-1 16,1-5-4-16,-1-1 0 0,-3-2-2 0,-3-1-1 16,-1-1 8-16,-1-2 4 0,-1 0 6 0,0-2 1 0,-4-1 1 15,-2-4 11-15,1-1 1 0,-3-2 5 16,1-1 17-16,-2-4-17 0,-2 1 5 0,-2-6-2 15,0 1-6-15,-4-3 13 0,1 1-20 0,-2 0 11 16,-3-2 1-16,2 2 5 0,-6-1-2 0,-1 0 11 0,-5-1-7 16,0 2 1-16,-2 0 1 0,-6-1 0 0,-2 0-2 15,0 4 2-15,-3 0-4 0,-6 3-11 16,-3 1-2-16,-2-1-6 0,-6 4-3 0,-2 2-4 0,-1 3-8 16,-4-1 4-16,0 3-10 0,-10-2-4 0,-3 3-3 15,13 5-3-15,2 0-1 0,3 2-6 0,-1 2-14 16,0 0-17-16,5 1-26 0,7 1-37 0,4 1-50 15,4-1-44-15,0 1-44 0,8 1-56 0,4 1-54 16,2 2-372-16,-1-5-760 0,16 3 337 0</inkml:trace>
  <inkml:trace contextRef="#ctx0" brushRef="#br0" timeOffset="101549.71">12588 6503 3749 0,'0'6'197'0,"-3"-2"-110"0,1 1-15 0,-6-2 46 16,4 1 60-16,-1-2-29 0,1 1-25 0,-1 1-27 16,0-3-28-16,0 1-57 0,5-2-72 0,-1 3-109 15,-6 0-145-15,7 0-405 0,-4 0-778 0,4-3 345 16</inkml:trace>
  <inkml:trace contextRef="#ctx0" brushRef="#br0" timeOffset="106982.01">16866 5610 93 0,'-13'0'261'16,"7"0"-5"-16,6 0-3 0,-9 0 2 0,9 0-4 15,-10 0 1-15,10 0-9 0,-9 1-1 0,9-1 0 16,0 0 8-16,-9 2-2 0,9-2-3 0,0 0-8 16,-6 0-1-16,6 0-5 0,0 0 0 0,0 0-5 15,-9 0-4-15,9 0-2 0,0 0-2 0,0 0 2 16,0 0-2-16,1 4-4 0,-1-4 0 0,12 3-4 0,-6-3-13 16,7 3-13-16,2-1-10 0,3-2-13 15,5 1-16-15,8-1-7 0,0 0-19 0,1 1-12 16,1-1-11-16,6 0-6 0,-3 0-8 0,0 0-15 15,0 0 0-15,-2-1-10 0,1 0-5 0,-2-1-3 16,-4 2-11-16,2 1-15 0,-3-4 32 0,-7 3-10 0,-2-1 28 16,-5 1 0-16,-4 0 6 0,-1-3-47 15,-1 3-32-15,-3-1 0 0,0 0 0 0,-5 1 0 0,10 0 0 16,-10 0 0-16,5 1 0 0,-5-1 0 0,0 0 0 16,0 0 0-16,9-1 0 0,-9 1 0 15,0 0 0-15,0 0 0 0,0 0-139 0,7-1-293 0,-7 1-82 16,0 0-90-16,0 0-480 0,6 1-1174 0,-6-1 520 15</inkml:trace>
  <inkml:trace contextRef="#ctx0" brushRef="#br0" timeOffset="108015.35">17927 5526 311 0,'0'0'319'0,"0"0"-7"0,4-5-11 0,-4 5-6 0,0 0-6 16,0-4 11-16,0 4-20 0,0 0-5 0,0-5-11 16,0 5-5-16,0 0-9 0,-4-5-11 15,4 5-6-15,-5-3-14 0,5 3-13 0,-2-3-11 0,-2 1-8 16,4 2-14-16,-5-4-11 0,5 4-11 0,-8-1-9 15,8 1-13-15,-9-1-12 0,9 1-15 0,-8 0-9 16,2 0-9-16,-2 1-8 0,1 0-7 0,-1 2 0 16,-1 0-7-16,0 2 2 0,-1 0 1 0,3 1-3 15,-4 1-2-15,2-1 1 0,-1 2-7 0,1 2 3 16,0-1-4-16,0 4-8 0,1-3 3 0,-2 3-3 16,5 0 0-16,-4-2-2 0,3 0-7 0,2 3 2 15,0-3-5-15,0 0-6 0,2 2-4 0,0-2-3 16,2 0 3-16,2 0-2 0,-2 1-1 0,2-1-4 15,0-1 0-15,1 1 0 0,2 0-4 0,-1 1 2 16,0-3-1-16,1 0-4 0,0-1 3 0,3 1-1 16,1-2-3-16,-3-1-2 0,2 1 2 0,0-1-2 15,-1 1 9-15,4 0-5 0,-5-3-1 0,5 1-4 16,-3 0-3-16,2 0 6 0,1-2-6 0,-1 0-2 0,1 2 6 16,1-3 1-16,-3 0-3 0,2-2-7 15,1 2 11-15,-1-1 3 0,0-1 3 0,1 0-2 16,-3-1 9-16,1 1 9 0,3-2 3 0,-4 0-1 15,3 1 14-15,-2-3-1 0,0 0-6 0,-3 2 8 0,3-1-1 16,-4-2-1-16,4-1-3 0,-3 2-2 0,0-3 8 16,0 4 1-16,-2-4-11 0,3 0 5 15,-2 0-5-15,0 1-6 0,1-2 0 0,-2 0-2 0,1 0 2 16,-2 0-12-16,2 0-20 0,-1-1 0 0,-2-1 0 16,2 2 0-16,-4 0 0 0,2 3 0 0,-3-5 0 15,1 2 0-15,-1 2 0 0,0-2 0 0,0 1 0 16,0 0 0-16,-1 1 0 0,-2-3 0 0,2 2 0 15,-3 0 0-15,2 1 0 0,-1 0 0 0,-1-1 0 16,-2 1 0-16,2-1 0 0,-1 2 0 0,1-1 0 16,-1 0 0-16,1 0 0 0,-2-3 0 0,1 3 0 15,0 3 0-15,1-3 0 0,-1 2 0 0,1-1 0 16,-2 2 0-16,1-3 0 0,1 1 0 0,-3 1 0 16,2 1 0-16,0-2 0 0,-4 1 0 0,5 1 0 15,-2 0 0-15,-2 0 0 0,-2-2 0 0,5 3 0 16,-4-3 0-16,1 2 0 0,-2 0 0 0,2 1 0 15,-1-2 0-15,0 2-92 0,3-4-256 0,-2 5-79 16,-2-3-119-16,0 0-584 0,5 1-1224 0,-2-3 541 16</inkml:trace>
  <inkml:trace contextRef="#ctx0" brushRef="#br0" timeOffset="113549.5">22463 14564 3243 0,'-4'-6'87'15,"2"2"8"-15,-2 1-38 0,-1 0-3 0,-1 0 23 16,1-1 26-16,-1 2 24 0,1 0-4 0,-1 1-15 0,6 1-8 15,-10 0-14-15,4 3-11 0,2 1 9 0,2-1 8 16,-2 4 1-16,0 0 5 0,2 4-5 0,-1-1 3 16,2-1 3-16,-3 3 7 0,1 0 1 0,2-1 6 15,0 1-3-15,1-1-1 0,0 0 0 0,0-1-5 16,0 1 1-16,1-2-6 0,-1 3-6 0,0-4-6 16,1 4-4-16,-2-3-5 0,2 0-4 0,1 1-1 15,-1-3-1-15,0-1 0 0,0 0-3 0,3-1 1 16,0-1 7-16,3 0 5 0,-1-1 10 0,8-3 4 15,0-2-7-15,4-3-1 0,9-5-4 0,3-5 9 16,2-1-10-16,9-13-5 0,-10 12 3 0,15-16-19 16,-1-4 2-16,3 0-4 0,-2-2-1 0,3 0-13 15,-2-1 2-15,0 3 4 0,-2 0-12 0,-5 2-3 16,-3 4 3-16,-13 7-23 0,-1 0-17 0,0 1 0 16,-8 6 0-16,-4 5 0 0,0-2 0 0,-2 3 0 15,-4 3 0-15,0 0 0 0,-2 3 0 0,1 1 0 16,-3 1 0-16,0-3 0 0,2 3 0 0,-3 3 0 15,1-5 0-15,-1 5 0 0,4-1 0 0,-4 1 0 16,0 0 0-16,0 0 0 0,6 8 0 0,-6-4 0 16,0 0-119-16,0-4-164 0,3 8-70 0,-3-2-61 0,0 2-70 15,0-2-73-15,0 3-441 0,-3-2-1079 16,3-1 478-16</inkml:trace>
  <inkml:trace contextRef="#ctx0" brushRef="#br0" timeOffset="123248.64">5866 5674 3750 0,'-3'-8'164'0,"1"4"-48"0,-2 1-13 15,0-3 74-15,0 3 35 0,0-1 21 0,-1 3-5 0,0-1-19 16,5 2-21-16,-4-4-5 0,4 4-16 0,0 0-18 16,0-4-21-16,0 4-8 0,0 0-5 0,0 0-11 15,0 13 0-15,4-4-13 0,-2 2-3 16,2 1-6-16,3 4-3 0,-5-1-6 0,2 2-1 0,3 1-5 16,0-1 2-16,-2 1-5 0,-1-3-6 0,4 2-4 15,-2-2-3-15,2-5 12 0,-2 0-3 0,3-2 8 16,-1 0-4-16,3-4 11 0,1-1 15 15,7-3 1-15,0-4-1 0,9-4-3 0,0-5 3 0,3-4-2 16,17-9-61-16,-14 5-27 0,8-10 0 0,4-2 0 16,-4-4 0-16,-1 1 0 0,1-1 0 0,-6 4 0 15,1 0 0-15,-9 8 0 0,-1 2 0 0,-1 4 0 16,-3 0 0-16,-2 3 0 0,2 0 0 0,-9 5 0 16,-1 2 0-16,-4 3 0 0,-2 2 0 0,-1-1 0 15,0 2 0-15,-2-1 0 0,0 2 0 0,-4 2 0 16,5 0 0-16,-5 0-310 0,0 0-115 0,-4 9-128 15,0-5-598-15,0 3-1246 0,-3 0 551 0</inkml:trace>
  <inkml:trace contextRef="#ctx0" brushRef="#br0" timeOffset="128249.8">7652 7540 98 0,'-4'-5'463'0,"1"-3"13"15,0 3 4-15,0 2 3 0,1-3-7 0,-2 2-16 16,3 1-23-16,1 3-30 0,-2-4-38 16,2 4-29-16,-1-5-20 0,1 5-10 0,0 0-15 0,0 0-24 15,8 13-8-15,-4-5-24 0,1-2-22 0,0 5-17 16,2-2-20-16,-1 3-17 0,-2 0-12 0,2-2-15 15,-1 1-16-15,1 0-10 0,1-2-26 0,-1-2 15 0,3-2 0 16,3-1 8-16,3-6-7 0,4-3-7 16,5-6-4-16,5-3-33 0,0-4-56 0,14-7 0 15,0-4 0-15,1-2 0 0,-3-1 0 0,1 1 0 16,2-3 0-16,-3 6 0 0,-12 5 0 0,-1 3 0 16,-1 2 0-16,-4 2 0 0,-5 5 0 0,-2 2 0 0,-5 2 0 15,-3 2 0-15,-2 1 0 0,0 3 0 16,-2 1-44-16,-4 0-244 0,6 7-96 0,-6 2-101 0,2-2-125 15,-1 2-454-15,-2 1-1151 0,-1 1 509 0</inkml:trace>
  <inkml:trace contextRef="#ctx0" brushRef="#br0" timeOffset="129501.9">15085 16787 312 0,'0'0'375'0,"0"0"-6"0,5-3 9 15,-5 3-2-15,0 0-13 0,0 0-22 16,10 4-12-16,-7-1-12 0,3 3-20 0,-2-2-17 16,1 5-23-16,0-1-21 0,1 1-17 0,-3 1-15 15,6 0-18-15,-5 1-16 0,0-1-15 0,-3-1-14 16,3 0-15-16,0-4-12 0,-3 1-7 0,3 1-4 0,-1-4 15 15,-2-1 2-15,1 1 3 0,-2-3 3 16,0 0-11-16,17-8-5 0,-3 1 4 0,0-4-8 16,3-4-10-16,3-2-3 0,1-2-9 0,0 1-7 15,1-6-10-15,-1 3-9 0,0-4-1 0,1 4-11 0,0-2-1 16,-3 5-4-16,-5 2-3 0,-1 3-6 0,-4 5 2 16,-3-2-3-16,1 3-6 0,-2 1-15 15,1 3-29-15,-5 0-19 0,-1 0-49 0,0 3-51 16,0 0-60-16,0 0-55 0,-10 7-101 0,5 0-89 15,1-3-117-15,-1 2-346 0,-3 2-980 0,2-2 433 16</inkml:trace>
  <inkml:trace contextRef="#ctx0" brushRef="#br0" timeOffset="129632.99">15716 16761 3596 0,'3'4'336'15,"-2"-1"-164"-15,-1-3-57 0,0 0 14 0,0 0 5 16,-5 5-37-16,1-4-19 0,4-1-37 0,-4 3-72 15,4-3-116-15,0 7-144 0,0-7-415 0,2 13-763 16,-2-8 338-16</inkml:trace>
  <inkml:trace contextRef="#ctx0" brushRef="#br0" timeOffset="137248.87">6447 5987 191 0,'-2'-6'370'16,"2"6"-14"-16,-2-2-9 0,2 2-10 0,-1-5-23 15,1 5-23-15,0 0-18 0,0-6-38 16,0 6-18-16,0 0-29 0,0 0-8 0,0 0-6 15,9 16-21-15,-3-7-11 0,2 2-19 0,-3 3-8 0,3 3-12 16,2 1-5-16,-5 1-11 0,4 1-12 0,-4-1-3 16,4-2-13-16,0-2 4 0,0 1-13 0,0-2-6 15,1-4 1-15,0-2-8 0,1-2 10 0,1-2 4 16,1-2 8-16,5 1 3 0,1-7 4 0,-1-2-6 16,5 0-2-16,0-7 0 0,3 1-4 0,-2 0-8 15,-1-1 6-15,1-4-4 0,-2 1-9 0,1 0-2 16,1-4-4-16,-3 5-5 0,-2 4-4 0,0 1-2 15,-5-1-2-15,0 7-3 0,-1 0-2 0,0 2-2 16,-2 2 1-16,2 0-5 0,0 1-3 0,-3 4 0 16,0 0 1-16,3 2-3 0,-4 0 6 0,2-1-4 15,0 2 1-15,5 3-3 0,2-3-1 0,-5 3 0 16,5-2 1-16,0-2 1 0,-3-1-1 0,14-1-2 16,-9-4 0-16,-1 0 4 0,10 1-4 0,-6-4 1 15,-5-3 4-15,0-1-3 0,5 1-4 0,-9 1 3 16,9-5-1-16,1 1 2 0,-3-2 0 0,-3 1 0 15,1-1-2-15,-1 3 0 0,0 0 3 0,-6 3 0 16,1 0 2-16,-3 2-3 0,-2 1-2 0,2-3 3 16,2 5 0-16,-6-1 0 0,3 3-2 0,0 0 3 0,-1 1 2 15,-3 0-2-15,1-1-3 0,1 1 0 0,2 2 3 16,-3-2 0-16,2 1 1 0,-1-1 4 16,2-1 1-16,0 1 7 0,-2-1-5 0,7-2 3 0,-3 0-3 15,3 0-1-15,-1-3 1 0,6 1-1 0,-2-4-2 16,2 1-3-16,-2 2 3 0,0-2-5 0,4 3 0 15,-2-4-1-15,-1 0 1 0,1 1 0 16,-2-1-3-16,-6 3 2 0,2 0-3 0,-1 0 1 0,-2-1-2 16,0 3 1-16,0-1-1 0,-2 0-1 0,-2 1 0 15,-2-1 3-15,-4 1-5 0,9 2 4 0,-9-2-3 16,5-2-1-16,-5 2 4 0,9-1-4 0,-9 1 2 16,5-2-1-16,-5 2-13 0,8-1-16 0,-8 1-21 15,9 1-35-15,-4-2-56 0,-5 1-51 0,14-2-66 16,-6 0-75-16,1-1-84 0,-1-2-340 0,-2 2-822 15,-1-1 364-15</inkml:trace>
  <inkml:trace contextRef="#ctx0" brushRef="#br0" timeOffset="146100.03">6511 5946 52 0,'0'0'359'0,"0"0"-12"0,0 0-9 0,0 0-4 16,0 0-19-16,0 0-17 0,0 0-27 0,0 0-24 15,0 0-25-15,0 0-15 0,0 0-24 0,0 0-21 16,10-5-23-16,-10 5-10 0,0 0-14 0,0 0-21 16,0 0-32-16,0 0-42 0,0 0-45 0,0-7-52 15,0 7-63-15,0 0-77 0,0-3-90 0,0 3-215 16,0-5-565-16,0 5 250 0</inkml:trace>
  <inkml:trace contextRef="#ctx0" brushRef="#br0" timeOffset="146616.41">6484 6011 14 0,'0'0'96'0,"1"3"-18"16,-1-3-14-16,0 0 0 0,0 0-14 0,0 0 2 15,0 0-9-15,0 0-6 0,0 0 0 16,0 0-6-16,0 0-6 0,-1-11 3 0,1 11-7 0,-5-4 5 16,5 4-7-16,-4-3-1 0,4 3 2 0,-4-5-3 15,2 2 0-15,2 3 3 0,-8-4-5 0,4 2-2 16,-2 0 4-16,-2 0-9 0,3 1-5 0,-3-1-9 16,8 2-2-16,-15 3-9 0,2-1-5 0,2 3-4 15,-3-2 8-15,-4 4 0 0,0 2-3 0,0 1 2 16,-5 5-3-16,-4 1-9 0,3 3-20 0,-3 5-45 15,-2 2-104-15,-10 7 46 0</inkml:trace>
  <inkml:trace contextRef="#ctx0" brushRef="#br0" timeOffset="147348.57">5013 7723 118 0,'-29'53'128'0,"-5"-2"-2"0,1 0 11 16,4-2 1-16,1-1-6 0,5-1-10 0,2 0-12 0,2-1-17 15,3 0-6-15,0-12-10 0,2-2 3 0,4-2 5 16,-2-2 10-16,1 0-6 0,2 1-6 0,1-3-5 16,-1 0-13-16,4-8-2 0,1 0-8 0,1-1-7 15,-3 0-10-15,3-2-3 0,-1 1-4 0,-1 0-7 16,0 0-2-16,-1 0-3 0,1-2-8 0,1-2-3 15,2 0-6-15,-2 0 1 0,-1-1-3 0,0-2-3 16,-2 0 5-16,4-3-3 0,-1-1-5 0,0 1-1 16,-1-1 3-16,1-3-11 0,4-2 1 0,0 0-4 15,-9-10 5-15,7 2-1 0,-1-4 0 0,2-4 4 16,-1-2-4-16,2-7-5 0,0-3-15 0,-2-1-5 16,2-3-3-16,-2 1 0 0,4-1 2 0,-1 1 2 15,0 2 3-15,1 0 7 0,-1 2 11 0,-1 2-1 16,3 7 10-16,-1-1 7 0,-1 2 11 0,1 0 13 15,-1 6 10-15,2 0 12 0,-1 0 14 16,-2 1 6-16,1 0 8 0,-1 5 7 0,2 0 7 0,-1 0 1 16,-1 1-1-16,0 0 7 0,0 0 0 0,0 4-2 15,0 0-3-15,0 0-8 0,0 0-8 0,0 0-9 16,-5 20-4-16,4-7 5 0,-2 5-6 0,2 1 0 16,-2 7-9-16,1 0 7 0,-1 1-9 0,0 3-3 15,2 2 0-15,-4 1-8 0,4-1-3 0,-4 3-6 16,2 0 4-16,2-1-5 0,-3-2-2 0,0 0-1 15,4-2-11-15,-1 0 3 0,1 0-7 0,-1-5 2 16,1-4-1-16,0-2 3 0,0-1-3 0,0-6-1 16,1 2-1-16,0-4 1 0,-1 2-4 0,3-7-4 15,-2 1 5-15,3 0-4 0,0-4 1 0,1-2 2 16,0 2-1-16,-5-2-3 0,11-5 3 0,-2-1 2 16,0-3-3-16,1 2-1 0,3-5 1 0,1 0 7 0,0-3-11 15,2 2 0-15,3-7-1 0,-3 1 13 16,5-1-13-16,-3-2 2 0,1 4 2 0,-1 0 0 15,-4 4 2-15,8-3-4 0,-4-2 1 0,-4 6-1 16,-2 1 3-16,0-1 7 0,-2 6-4 0,-1-4 6 0,0 5 10 16,1-1 4-16,-5 1 7 0,-1 0 4 0,0 4 15 15,-4 2 13-15,5-6 3 0,-1 3-3 16,-4 3-5-16,0 0-8 0,0 0-21 0,0 0-15 16,0 0-33-16,-8-2-29 0,8 2-32 0,0 0-42 0,0 0-52 15,0 0-53-15,0 0-76 0,-9 6-269 0,9-6-617 16,0 0 273-16</inkml:trace>
  <inkml:trace contextRef="#ctx0" brushRef="#br0" timeOffset="147482.84">5164 8495 318 0,'0'0'362'0,"0"0"-36"0,0 0-32 0,0 0-25 0,-11 5-35 15,11-5-52-15,-3 2-66 0,3-2-78 0,0 0-104 16,0 0-98-16,0 0-155 0,0 0-344 0,0 0 152 15</inkml:trace>
  <inkml:trace contextRef="#ctx0" brushRef="#br0" timeOffset="161532.78">7404 5113 231 0,'0'0'410'0,"-6"3"-2"16,6-3 5-16,-5 2-8 0,5-2-10 0,-3 3-17 15,3-3-20-15,0 0-17 0,-5 1-26 0,5-1-25 16,0 0-22-16,0 0-26 0,0 0-16 16,0 0-16-16,0 0-2 0,0 0-22 0,23 1-16 0,-10-3-15 15,2 2-12-15,7 0-17 0,2-1-7 0,4-3-15 16,7 2-12-16,-2 1-9 0,3-1-9 0,-3-2-5 16,3 4-8-16,-2-4-6 0,-2 1-6 0,-4 3-16 15,-6 0-17-15,0-1-18 0,-8 1-14 0,0-1-19 16,-2-2-12-16,-1 2-15 0,-5 1-18 0,-2-1-27 15,-4 1-45-15,0 0-42 0,0 0-42 0,0 0-35 16,-28 1-37-16,8 1-25 0,-1 4-15 16,-2-5-17-16,-7 2-24 0,-2 0-226 0,0 1-666 0,-2 4 295 15</inkml:trace>
  <inkml:trace contextRef="#ctx0" brushRef="#br0" timeOffset="161748.51">7486 5158 621 0,'-20'7'102'0,"0"-1"26"16,1 0 14-16,3 1 6 0,3-2 17 0,3 0 12 15,1-1 12-15,1-2 9 0,2 0 8 0,-1-1-10 16,3 3 18-16,2-3-13 0,-1 1 22 0,3-2 10 15,0 6 5-15,4-3 4 0,0-1-9 0,1 0-10 16,3 0-5-16,2 1-13 0,3-2-15 0,5 1-6 16,2-2-21-16,8 3-16 0,4-3-14 0,0-2-10 15,4 1-13-15,1 2-10 0,-3-4-11 0,4 0-5 16,-4-2-10-16,1 3-9 0,-1 1-4 0,-3-1-4 16,-2-1-9-16,-7 3-4 0,-2-4-7 0,-6 3-2 15,-3 1-8-15,1-1-19 0,-4 1-22 0,-2-3-30 16,-2 3-59-16,5-2-90 0,-9 2-112 0,3-3-150 15,-3 3-407-15,0 0-932 0,-13-8 412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26:33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7767 5267 244 0,'4'-3'292'0,"-4"3"-6"16,1-5-10-16,4 3-10 0,-1 0-4 0,-1 0-7 16,-3 2-6-16,2-5 0 0,1 2-2 0,-2 0-8 0,3 0-13 15,-1 1 5-15,-3 2-13 0,1-6-4 16,3 4-9-16,-4 2-5 0,4-5-9 0,-2 4-17 16,-2 1-7-16,3-4-16 0,-3 4-14 0,1-3-12 15,-1 3-11-15,5-5-7 0,-5 5-12 0,3-3-4 0,-3 3-10 16,3-1-5-16,-3 1-8 0,0 0-5 0,0 0-9 15,0 0-6-15,3-3-6 0,-3 3-5 0,0 0-2 16,0 0 1-16,0 12-3 0,-3-7 1 0,0 1-5 16,-4 3-2-16,0 5-3 0,-2 2-3 0,-3 0 0 15,2 4-5-15,-3 4 3 0,0-1-1 0,-1 1-7 16,1-1 1-16,0 2 0 0,-2-3-3 0,0 2 0 16,4 1-3-16,-6-3 3 0,4 5-4 0,2-6 1 15,2-3 1-15,0 0-3 0,1-1-1 0,-1 0 5 16,3 1-4-16,-2-5 1 0,0 2 3 0,6-5-6 15,-2-1 1-15,-1-2 0 0,1 1-1 0,3-2 2 16,-2-1-4-16,2-1 4 0,-2 2-1 0,2-3-2 16,-3 1 4-16,3-2 1 0,1-2 1 0,0 5 3 15,0-5 0-15,0 5 2 0,0-5-2 0,0 0-1 16,0 0-3-16,0 0 1 0,0 5 1 0,0-5 2 16,5 1 0-16,-5-1 0 0,10-1-1 0,-10 1-2 15,14-5 0-15,-2 0-5 0,-2 3 2 0,4-2 3 16,-1 2-3-16,6-4-6 0,8 1-5 0,-7 0-6 15,0 2-2-15,9-1-6 0,-9 0 1 0,1 2-1 16,1-1 5-16,-2 2-6 0,-2 0-1 0,2 0 1 0,-2 1-5 16,-5 0 0-16,-3 0 5 0,2 0 2 15,-5 0 1-15,1 1-1 0,-3-1 1 0,-5 0 4 16,12 0-5-16,-12 0-3 0,6 1-7 0,-6-1-15 16,0 0-23-16,7 0-28 0,-7 0-29 0,0 0-44 0,0 0-41 15,2-3-36-15,-2 3-43 0,0 0-40 16,0 0-40-16,-9-5-336 0,3 1-762 0,1 2 338 15</inkml:trace>
  <inkml:trace contextRef="#ctx0" brushRef="#br0" timeOffset="416.82">7874 5306 123 0,'0'-14'324'0,"-1"3"1"0,0 1-4 0,1-2-4 15,0 3-9-15,2 2 4 0,-2 0-8 0,0 0-6 16,0 3-12-16,0-1-6 0,0 1-10 16,0-2-13-16,0 6-15 0,0-4-11 0,0 4-9 0,0 0-16 15,-2-4-20-15,2 4-15 0,0 0-10 0,0 0-7 16,0 0-1-16,0 0 5 0,-6 14-19 0,4-9-11 16,1 2-13-16,-1 4-5 0,-1 5-10 0,2 2-5 15,-3-2-6-15,4 3-11 0,0 0-9 0,0 5-5 16,1 1-7-16,0-1-7 0,1 3-4 0,0-1-3 15,1-6 0-15,-1 7-11 0,5-2 0 0,-5 3-2 16,2 0-5-16,-1 0-3 0,1 1 0 0,-2-5 2 16,1 1-8-16,-1-1 0 0,-3 0-1 0,2-5-3 15,1 2 3-15,-2-2-1 0,-2-1-3 0,1-1 1 16,1 0 1-16,0 0-5 0,-1-6 2 0,-1 6-3 16,0-4 2-16,1-3-7 0,-2 2-2 0,2-4 8 15,-1 1-4-15,1-5-7 0,1 5-4 0,-3-4-8 16,3-2-10-16,0 3-10 0,0-6-6 0,-1 7-30 15,1-7-48-15,-2 2-51 0,2-2-56 0,0 0-51 16,0 0-54-16,-7-13-75 0,6 9-100 0,-3-5-321 16,0 1-897-16,1-3 397 0</inkml:trace>
  <inkml:trace contextRef="#ctx0" brushRef="#br0" timeOffset="1167.25">7404 5502 3 0,'0'0'285'0,"0"0"-7"0,0 0-19 0,0 0-16 16,0 0-13-16,0 0-11 0,0 0-5 0,0 0-17 15,0 0-14-15,0 0 1 0,0 0-4 0,0 0-3 16,0 0-2-16,0 0-2 0,0 0 0 0,10 5-10 16,-10-5 3-16,0 0-2 0,0 0-4 0,7 1-1 15,-7-1 4-15,6 0-1 0,-6 0 0 0,9 2-6 16,3-4-8-16,-1 4-2 0,7-5-6 0,-1 3-5 15,4-3-11-15,10 2-11 0,-3 0-11 0,8-1-10 16,1 2-8-16,1-2-7 0,12-2-4 0,-14 2-14 16,6 2-2-16,-3-3-7 0,-1-1-5 0,-1 3-3 15,1 0-2-15,-3 1-6 0,-6 0-3 0,-10-2 1 16,-2 4 0-16,-3-2-1 0,-3-2 10 0,-2 2 11 0,-2 0 17 16,-1 0 11-16,-6 0 8 0,12 0-5 15,-10 2 0-15,-2-2-2 0,0 0-10 0,0 0-8 16,9 0-7-16,-9 0 4 0,0 0-36 0,0 0-29 15,0 0-33-15,5-2-54 0,-5 2-63 0,0 0-76 0,4-4-82 16,-4 4-78-16,0 0-96 0,0 0-422 16,0 0-985-16,0 0 435 0</inkml:trace>
  <inkml:trace contextRef="#ctx0" brushRef="#br0" timeOffset="2215.96">8708 5423 131 0,'-2'-3'260'0,"2"3"-19"0,-1-7-18 15,0 4-10-15,0-1-15 0,1 4-10 0,-5-4-12 16,5 4-9-16,-4-7-4 0,0 5-9 0,4 2-2 15,-9-1-3-15,9 1 2 0,-9 0-8 0,0 1 2 16,9-1 9-16,-14-1-9 0,5 2 2 0,0 1 5 16,-1 2-11-16,-4-3 2 0,2 3-6 0,1 1-1 15,-2 2-3-15,0-1-6 0,3 1-8 0,-5 4-6 0,4-4-9 16,-1 5-2-16,-1 2-8 0,-1-3-2 0,5 4-7 16,-1-2-9-16,1 1-11 0,1 1-1 15,3 0-6-15,1 1-4 0,3 0-12 0,-2-4 3 16,2 1-5-16,1 2-6 0,0 2 0 0,1-1-6 0,2 0-2 15,-2-4-4-15,4 3 4 0,-1-2-8 0,0-2 0 16,6 3 2-16,-6-3-6 0,1 1-2 16,2 0-4-16,-1-3 5 0,4 0-2 0,-3 0 0 15,-1 1 2-15,5-2-4 0,-3 0-1 0,1-2 0 0,1 1 0 16,-2-2 0-16,0 0-4 0,2-1 3 0,-5 0 0 16,6 0 1-16,0-1-2 0,-1-3 5 0,0 3-5 15,0-3-2-15,3-1 5 0,0-1-3 16,-3 1 3-16,0-2 5 0,-2 2-2 0,1-3 3 0,4 1 7 15,-3-1-1-15,-1 0 5 0,1-1 2 0,0 0 3 16,-1-2 0-16,-1 1 0 0,1-2 1 0,-1 0 1 16,-1-2-3-16,1 3-3 0,-2-4 1 0,3 2-2 15,-4-2 0-15,1 1 4 0,1-1 0 0,-2-1 3 16,-1 1 5-16,0 0 0 0,-3 1 3 0,3-1 1 16,-3 0 7-16,-1 0 1 0,4 0-2 0,-5 2 0 15,-2-2-4-15,3 2 5 0,-1-3-8 0,-3 5-1 16,3-5-4-16,-3 4 2 0,0-2-6 0,0 1-3 15,-2-1-2-15,-2 0 0 0,3 2-2 0,-3 0-4 16,0-2-4-16,0 3 1 0,-1-2-5 0,4 1-4 16,-5 1-4-16,1-2-14 0,0 5-24 0,-3 0-19 15,3-2-42-15,-1 1-46 0,-3 2-72 0,3-1-75 16,0 4-96-16,1-3-136 0,0 1-393 0,0 0-988 16,-4-2 437-16</inkml:trace>
  <inkml:trace contextRef="#ctx0" brushRef="#br0" timeOffset="9316.94">7610 4596 259 0,'-4'-6'335'0,"4"6"-12"16,0 0-19-16,0 0-17 0,0 0-9 0,-2-4-15 15,2 4-13-15,0 0-8 0,0 0-7 0,0 0 7 16,0 0-12-16,0 0-10 0,0 0-3 0,0 0-11 15,0-4-11-15,0 4-13 0,2-5 1 0,-2 5-8 16,1-7-11-16,1 2-4 0,2 1-9 0,-2-2 2 16,1-1-9-16,3 0-1 0,-1-3-10 0,-1 0-7 15,5 2-5-15,-3-4-7 0,6 0-1 0,-2-4-5 16,-1 1 2-16,5 2-4 0,-5 0-9 0,3-2 1 16,4-5 2-16,-3 4-14 0,-3-1 4 0,3 2-3 15,1-1 1-15,-4 1-11 0,-2 3-1 0,5-2 15 16,-7 6-6-16,0-1 8 0,-3 4 14 0,2-2-5 15,-1 3 4-15,0-1-5 0,-3 0-3 0,3 2 12 16,-3 0-83-16,-1 3-27 0,3-4 0 0,-3 4 0 16,0-3 0-16,0 3 0 0,0 0 0 0,0 0 0 0,0 0 0 15,-9 10 0-15,5-3 0 0,-1 1 0 16,0 3 0-16,1 1 0 0,-4 3 0 0,3 2 0 0,-4 1 0 16,4 0 0-16,-3 6 0 0,3-5 0 15,-4 6 0-15,3 0 0 0,2-2 0 0,-1-2 0 0,-3 3 0 16,2 1 0-16,2-4 0 0,-1 4 0 0,1 0 0 15,-1-1 0-15,2-4 0 0,2 0 0 0,-4 5 0 16,3-6 0-16,-3 5 0 0,1-6 0 16,2-1 0-16,-2 1 0 0,2 0 0 0,-1 1 0 0,1-2 0 15,-2 0 0-15,3-5 0 0,-3 4 0 16,3-3 0-16,-1-2 0 0,2-1 0 0,-1 0 0 16,-1-2 0-16,0-2 0 0,2 0 0 0,-1-1 0 0,0 0 0 15,-2-2 0-15,3-3 0 0,0 4 0 0,0-4 0 16,0 0 0-16,-1 4 0 0,1-4 0 0,0 0 0 15,0 0 0-15,0 0 0 0,-13-5 0 0,7 2 0 16,6 3 0-16,-13-2 0 0,4-2 0 0,1 2 0 16,-2-1 0-16,4 0 0 0,-3 1 0 0,1 1 0 15,-1-1 0-15,4-1 0 0,-3 1 0 16,2 1 0-16,6 1 0 0,-9-1 0 0,5-1 0 0,4 2 0 16,-8-1 0-16,8 1 0 0,-5-2 0 0,5 2 0 15,0 0 0-15,0 0 0 0,0 0 0 0,-9-1 0 16,9 1 0-16,0 0 0 0,0 0 0 0,0 0 0 15,0 0 0-15,0 0 0 0,0 0 0 0,17 5 0 16,-12-4 0-16,3 0 0 0,-2-1 0 0,7 0 0 16,0 1 0-16,1-2 0 0,6 0 0 0,1-2 0 15,0 1 0-15,7-1 0 0,1-2 0 0,-4-1 0 16,-3 5 0-16,1-3 0 0,-6 2 0 0,3-2 0 16,-6 0 0-16,-2 3 0 0,-2-1 0 0,-4 1 0 15,2 1 0-15,-8 0 0 0,9-1 0 0,-7-1 0 16,-2 2 0-16,0 0 0 0,0 0 0 0,0 0 0 15,0 0 0-15,0 0 0 0,0 0 0 0,0 0 0 16,0 0 0-16,0 0 0 0,0 0-181 0,0 0-151 16,0 0-47-16,0 0-39 0,0 0-33 0,0 0-41 15,0-4-35-15,0 4-376 0,3-7-976 0,-3 7 432 0</inkml:trace>
  <inkml:trace contextRef="#ctx0" brushRef="#br0" timeOffset="10166.68">7706 4535 2 0,'0'0'362'0,"-5"2"-7"0,5-2-6 0,0 0-8 0,0 0-9 0,0 0-6 15,0 0-16-15,0 0-14 0,0 0-16 0,0 0-15 16,0 0-20-16,0 0-28 0,1-10-3 0,0 3-6 15,1 4-9-15,0-3-3 0,0-2-8 0,3-2-14 16,0 0-5-16,-2 0-8 0,1 0-12 0,0-1-14 16,3-3 1-16,-4 1-10 0,5 3-1 0,-6-2-3 15,5 2-11-15,-4-2-1 0,3 2-5 0,-2 3-2 16,-3-1-2-16,3 3-5 0,1 2 2 0,-4-3-2 16,2-1-20-16,-2 5 12 0,3-1-4 0,-3-1 1 15,-1 4-7-15,3-6-1 0,-3 6-4 0,1-4 0 16,-1 4-13-16,3-2-14 0,-3 2 2 0,0 0-6 15,0 0-7-15,0 0 1 0,0 0 1 0,0 0 6 16,0 0 9-16,0 0-6 0,0 12 3 0,-3-5 3 16,2 2 4-16,-2-1-9 0,3 2-2 0,-1 0 4 0,-3 4-37 15,0 4-12-15,0-2 0 0,2 2 0 16,-3 1 0-16,1 0 0 0,0 0 0 0,2 6 0 16,-1 2 0-16,-1-4 0 0,0-3 0 0,4 5 0 15,-6 1 0-15,3-6 0 0,-2 6 0 0,4-6 0 0,-2 4 0 16,2-4 0-16,-1-1 0 0,2-3 0 0,-3 5 0 15,0-5 0-15,3 2 0 0,-1 0 0 0,-1-5 0 16,2-1 0-16,-2-2 0 0,1 3 0 16,-1-4 0-16,2 1 0 0,-2-3 0 0,1-1 0 0,0-1 0 15,1-2 0-15,-1 1 0 0,1 1 0 0,0-5 0 16,-2 5 0-16,2-5 0 0,0 0-117 0,0 0-59 16,-2 2-20-16,2-2-25 0,0 0-25 0,0 0-60 15,0 0-23-15,0 0-14 0,-16-5-9 16,16 5-6-16,-10 0-9 0,10 0-9 0,0 0 4 0,-17 1 9 15,10-1 30-15,-2-1 37 0,9 1 33 0,-16-1 50 16,10 2 55-16,0 0 55 0,-2-1 61 0,8 0 48 16,-9 0 44-16,9 0 34 0,-9 0 37 15,9 0 43-15,-11-1 27 0,11 1 23 0,-8-1 17 16,8 1 10-16,0 0 12 0,-8 1 1 0,8-1-1 0,0 0-10 16,0 0-11-16,0 0-18 0,-5-2-16 0,5 2-12 15,0 0-23-15,0 0-13 0,0 0-16 0,0 0-6 16,13-5-15-16,-5 4-12 0,3-3-16 0,1 1-6 15,4-2-20-15,2-1-39 0,2 1-57 0,5-2-71 16,-1-5-74-16,4 5-102 0,-10-1-112 0,10 0-123 16,-10-1-365-16,3 2-958 0,-7-3 425 0</inkml:trace>
  <inkml:trace contextRef="#ctx0" brushRef="#br0" timeOffset="11233.62">7365 4403 135 0,'0'0'259'0,"-11"-1"-15"0,11 1-18 15,-5-2-18-15,5 2-16 0,0 0-18 0,0 0-10 16,0 0-18-16,0 0-14 0,0 0-7 0,0 0-3 16,-6 4-1-16,6-4-4 0,0 0 0 0,0 0-1 15,0 0 0-15,0 0-9 0,0 0 6 0,9 7-2 16,-9-7 1-16,5 2-5 0,-5-2-4 0,8 3-10 16,-2-1 0-16,2 1-10 0,2-3-3 0,-1 2-9 15,6 0-4-15,-3-2 0 0,7 4-10 0,1-3-2 16,1 0-11-16,0 0-2 0,6-2-7 0,0 2 0 15,5-2 12-15,0 0-25 0,2 1-6 0,1 0 7 16,0-1-5-16,0 0 3 0,4-2-5 0,-1 5-3 16,-1-4-8-16,-2 0 9 0,3 1-6 0,-5 0-5 15,3 1 3-15,-4-4 2 0,-1 3-2 0,-2 1 2 16,-9 0-1-16,2-3 3 0,-12 3 1 0,3 0-8 16,1 2 2-16,-2-2-4 0,-1-2 7 0,-7 2 3 15,4-1 6-15,-2 2 0 0,2-1 0 0,-8 0 3 16,10 0-17-16,-10 0 22 0,9 0-17 0,-9 0 4 0,14 0-10 15,-10 0 15-15,-4 0-5 0,10 2-11 16,-5-1 4-16,0 0-4 0,3-1 6 0,-3 1 1 16,0 1-3-16,-5-2-7 0,9 1 5 0,-5-1 0 15,-4 0-6-15,0 0 4 0,0 0 0 0,11-1-1 0,-11 1-6 16,0 0-13-16,6 1-11 0,-6-1-18 0,0 0-22 16,0 0-37-16,0 0-44 0,0 0-70 0,0 0-67 15,0 0-333-15,0 0-671 0,-22 1 298 16</inkml:trace>
  <inkml:trace contextRef="#ctx0" brushRef="#br0" timeOffset="12952.17">8636 4431 193 0,'-1'3'347'16,"1"-3"-14"-16,0 0-18 0,-8 1-11 0,8-1-23 16,0 0-15-16,-1 4-19 0,1-4-4 0,0 0-7 15,0 0-6-15,0 0 3 0,0 0-6 0,0 0-7 16,0 0-10-16,9-9-7 0,-4 4-11 0,-1 0-6 16,-2 0-9-16,6-4-6 0,-4 3-10 0,1-2-7 15,5-2-4-15,-3-1-6 0,-1 3-6 0,3-3-5 16,-1 1 31-16,-3 1-6 0,-1 0-3 0,-1-1-3 15,0 4-11-15,-2-2-5 0,-1 4 2 0,3-1-3 16,-3 0-12-16,3 0-4 0,-2 3-17 0,-1 2-9 16,0-5-15-16,0 5-8 0,0 0-2 0,0 0-12 15,0 0-2-15,0 0-5 0,-7 16-20 0,3-8 7 16,1 4 2-16,-3 4 4 0,-1 2 0 0,4 0-11 16,-4 6-6-16,3 0 7 0,-1 2-11 0,1-1-5 15,1-3 9-15,1 4-10 0,-2 1 3 0,0-2-5 16,3-4-1-16,-2 3 6 0,2-5-2 0,1 6-4 15,0-6-4-15,-1-2-4 0,-2 0-2 0,3-4 4 16,0-1 0-16,-4 0-2 0,3-1-3 0,1-1-15 16,0-3 11-16,-3 0 1 0,1 0 4 0,-2-1-1 15,0-1-5-15,-1 0-5 0,4-2 10 0,-6-1 1 16,2 0 3-16,0-1-6 0,5-1 4 0,-19 1-1 16,13-1 3-16,-1 0-4 0,-4 0-6 0,2-1-11 15,-1 1 19-15,1 0 2 0,1 0-7 0,0 0 5 16,1 0 3-16,7 0 6 0,-13-1-1 0,7 1 7 15,6 0-8-15,-8-2-10 0,8 2 0 0,0 0 0 16,-9 2 0-16,9-2 0 0,0 0 0 0,0 0 0 16,0 0 0-16,0 0 0 0,0 0 0 0,19-5 0 15,-9 3 0-15,4-1 0 0,3 2 0 0,2-1 0 16,0-2 0-16,1 0 0 0,1 1 0 0,-2 0 0 16,-2 1 0-16,2 0 0 0,-6 2 0 0,1-3 0 15,-5 2 0-15,0 0 0 0,-1-2 0 0,-2 3 0 16,-1-1 0-16,-5 1 0 0,6-1 0 0,-6 1 0 0,0 0 0 15,0 0 0-15,0 0-6 0,0 0-43 0,0 0-25 16,0 0-31-16,3 5-36 0,-3-5-34 16,0 0-33-16,0 0-44 0,4 1-42 0,-4-1-48 15,5-4-40-15,-5 4-46 0,10-3-57 0,-6 0-390 16,4 0-949-16,-2-1 420 0</inkml:trace>
  <inkml:trace contextRef="#ctx0" brushRef="#br0" timeOffset="13283.19">9095 4362 221 0,'0'-5'482'16,"0"5"-5"-16,0 0-14 0,-5-5-17 0,5 5-23 0,0 0-22 15,-8 0-29-15,8 0-22 0,0 0-20 0,-10 9-18 16,5-6-14-16,1 2-31 0,-4 2-12 16,5 3-13-16,0-1-13 0,-3 7-18 0,3-2-7 15,-2 3-13-15,1 2-23 0,2 1-10 0,0-2-20 16,1 1-5-16,-2 0-14 0,3 0-16 0,-1-1-5 0,-3-2-6 16,3 0-11-16,0-1-12 0,2 0-11 0,-2-1-16 15,1-4-8-15,1 0-30 0,-1 0-7 16,0-3-34-16,0 2-31 0,0-5-35 0,0 1-42 15,0-5-52-15,0 2-62 0,0-2-57 0,0 0-41 0,0 0-52 16,-8-12-47-16,2 5-398 0,0-1-925 16,-1-2 410-16</inkml:trace>
  <inkml:trace contextRef="#ctx0" brushRef="#br0" timeOffset="13482.87">8893 4541 173 0,'-4'-5'336'0,"-2"1"4"15,1 1 20-15,1 2 21 0,3-4-6 0,1 5-6 0,-4-3-13 16,4 3-20-16,-4-4-31 0,4 4-19 0,0 0-9 15,0 0-15-15,5-5-20 0,0 3-21 0,3 2-23 16,-8 0-24-16,17-4-13 0,-6 4-15 16,3-3-11-16,4 2-16 0,0 0-11 0,1 0-12 15,3 0-18-15,-2-3-34 0,3 2-32 0,4-1-46 0,-9 0-63 16,4 0-73-16,-4 1-66 0,-4-3-61 0,-2-1-69 16,1 1-73-16,-3-2-270 0,1 1-768 15,-1-3 341-15</inkml:trace>
  <inkml:trace contextRef="#ctx0" brushRef="#br0" timeOffset="13833.58">9321 4300 308 0,'3'-4'374'0,"-2"-3"26"0,2 0 7 0,-2 2 7 15,-1 1-1-15,0 1-6 0,1-1-3 16,-1 0-19-16,0 4-24 0,0 0-31 0,0-6-18 0,0 6-22 16,0 0-9-16,-10 10-17 0,7-3-8 0,-3 4-14 15,0 3-8-15,2 3-22 0,-4 1-13 0,3 6-10 16,-4 5-10-16,4-4-22 0,-3 2-12 0,3 2-13 15,0 0-10-15,3-2-13 0,-3 3-12 0,3-1-12 16,2-2-11-16,0-1-6 0,4 0-3 0,-3-6-4 16,4 4-7-16,0-6-11 0,3 0-3 0,-3-3-8 15,3-1-1-15,1-4-16 0,-4-2-15 0,3-1 0 16,-2-1 0-16,0-4 0 0,2 0 0 0,0-4 0 16,-8 2 0-16,15-5 0 0,-7 0 0 0,-3-2 0 15,0-2 0-15,0-2 0 0,-2-5 0 0,2 0 0 16,-4-3 0-16,-1 0 0 0,0-3 0 0,-4 3 0 15,2 0 0-15,-3 6 0 0,1-1 0 0,0 2 0 16,-3 3 0-16,1 0 0 0,-4 2 0 0,6 3 0 16,-2 2 0-16,-1 0 0 0,0-1 0 0,7 3-32 15,0 0-198-15,-17 4-85 0,13-2-100 0,4-2-107 16,-9 7-112-16,9-7-374 0,0 0-1091 0,0 0 484 16</inkml:trace>
  <inkml:trace contextRef="#ctx0" brushRef="#br0" timeOffset="14034.05">9587 4528 434 0,'0'0'571'0,"0"0"2"0,-8-7-25 16,8 7-30-16,0 0-37 0,0 0-52 0,0 0-36 16,6-4-43-16,-3 1-31 0,7 0-39 0,0-3-19 15,1 2-28-15,2 1-43 0,-2-2-40 0,2 3-58 16,1-4-64-16,-1 4-70 0,-2-4-55 15,1 3-69-15,-3-1-56 0,-3 1-44 0,2 2-46 0,-8 1-31 16,9-2-16-16,-9 2-37 0,5 3-213 0,-5-3-658 16,0 0 292-16</inkml:trace>
  <inkml:trace contextRef="#ctx0" brushRef="#br0" timeOffset="14183.16">9702 4528 1028 0,'-9'10'87'0,"0"0"36"16,-1 2 22-16,2-2 27 0,-1-2 29 0,1 2 28 16,0-2 15-16,0 1 26 0,3-5 2 0,-1 2 6 15,3 0-1-15,-1-2 3 0,3 1 4 0,-2-2-5 16,3-3-12-16,2 3-16 0,-2-3-19 0,7 2-24 15,-7-2-21-15,19-3-19 0,-9 1-44 0,3-3-52 16,4 0-65-16,1-3-66 0,0 0-82 0,0 0-99 16,-2 1-92-16,1-2-93 0,-8 0-323 0,8 0-811 15,-7 0 359-15</inkml:trace>
  <inkml:trace contextRef="#ctx0" brushRef="#br0" timeOffset="14549.53">9931 4323 457 0,'-3'-6'540'0,"2"3"1"15,-3-2-19-15,3 1-23 0,-2-1-34 0,2 3-46 16,1 2-39-16,0-7-39 0,4 4-37 16,-1 0-19-16,0 0-45 0,6 1-11 0,-4 0-22 0,3-1-17 15,1 1-23-15,4 2-18 0,-3-1-18 0,3 0-8 16,-3 1-16-16,-2 0-8 0,4-1-7 0,-3 2 0 15,2 0-4-15,-4 1 2 0,0-1 0 0,-1 3 11 16,-1 1 3-16,-1 0 7 0,2 2-8 0,-2-1-1 16,1 3-1-16,-2 4-6 0,1-3 7 0,-2 5-2 15,-3-2-9-15,4 3-5 0,-3-1-7 0,0 4-7 16,2 0-5-16,-4 2-37 0,2 3-30 0,-3 1 0 16,3-6 0-16,0-1 0 0,1 3 0 0,-3-3 0 0,0 0 0 15,2 0 0-15,-1-3 0 0,1 1 0 16,-1 0 0-16,0-6 0 0,-1 1 0 0,2-4 0 15,0 0-31-15,0-2-154 0,-2 0-44 0,-2 0-56 16,1-4-72-16,3-1-66 0,-6 4-68 0,6-4-71 16,0 0-376-16,-20-10-1017 0,9 5 450 0</inkml:trace>
  <inkml:trace contextRef="#ctx0" brushRef="#br0" timeOffset="14717.05">9909 4595 126 0,'0'0'439'16,"-4"-9"26"-16,2 6 16 0,-2-2 5 0,4 2-7 0,0 3-19 15,0-8-27-15,6 5-31 0,2-2-32 0,-2-1-29 16,6-1-47-16,6-1-21 0,-3 4-24 16,11-6-25-16,-2 2-20 0,4-1-25 0,-8 5-28 15,1 1-44-15,-1-3-54 0,-2 1-74 0,-5 1-76 0,0 2-94 16,-2-4-110-16,-3 4-113 0,0-2-452 0,-2 0-937 16,-6 4 414-16</inkml:trace>
  <inkml:trace contextRef="#ctx0" brushRef="#br0" timeOffset="14916.95">10397 4564 162 0,'4'2'367'0,"-4"-2"-31"0,5 0-58 0,-5 0-84 16,4 2-109-16,-4-2-147 0,0 0-165 0,0 0-246 16,0 0 110-16</inkml:trace>
  <inkml:trace contextRef="#ctx0" brushRef="#br0" timeOffset="16717.12">1657 9703 244 0,'-14'-13'233'16,"-1"5"-13"-16,-3 1-13 0,0 0-7 0,-1 0-15 16,0 4-13-16,-7-1-14 0,-5 4-11 0,3 0-16 15,-4 2 0-15,4 2-8 0,-4 3 1 0,1 1 0 16,-3 4-23-16,-3 0-2 0,5 2-4 0,-15 8-5 16,2 1-6-16,13-3-1 0,-10 8-7 0,10-7-8 15,1 2-4-15,3 0-7 0,-1 3-7 0,6 1-4 16,3-2-5-16,1 6-7 0,4-1-1 0,5 1-4 15,6 1-6-15,4 0-2 0,6-1 5 0,5 5 5 16,4 11-17-16,1-15-1 0,10 12-6 0,0-2 4 16,2-4-9-16,3 0-6 0,2 0-8 0,-1-2-8 15,-9-10-4-15,2 1 1 0,11 6-3 0,-8-7 4 16,-1-4 2-16,5 2-1 0,-4-4 6 0,-1 0 5 16,0-1 2-16,2-3 6 0,2-6 8 0,1 0 5 15,-2-3 4-15,-3-1 8 0,0-5 3 0,4-2-1 16,-3-6 0-16,1 0 4 0,1-4 0 0,3-4-2 15,-4 1 2-15,5-5-1 0,-5-3-4 0,13-8 5 16,-1-3-1-16,-4-4 1 0,-5 3 7 0,3-7-9 16,-6 0 3-16,0-3-5 0,-3-1 11 0,-1-2-1 15,-3-1-5-15,-3-5 1 0,-1 0-6 0,0 5-8 16,-8-8 12-16,2 7-7 0,-7 0-8 0,-5 1 3 16,1 2-5-16,-6 12 9 0,-1 0 6 0,-2 2 4 15,-6 2 2-15,-4 1-4 0,-4 5-3 0,-5 1 13 16,-2 5-5-16,-5 3 3 0,-16 0-5 0,1 4-1 15,-3 6 8-15,-2 3-8 0,3 4 3 0,-3 4-20 16,-1 4 0-16,2 1-1 0,4-2-4 0,-6 6 2 16,5 2-11-16,3 2-14 0,14-5-1 0,-1 0-8 15,1-2-9-15,5 3-7 0,4 1-18 0,6-6-23 16,4 1-28-16,1-4-46 0,4 1-58 0,5-3-71 16,2-1-326-16,2-4-658 0,0 0 292 0</inkml:trace>
  <inkml:trace contextRef="#ctx0" brushRef="#br0" timeOffset="16900.59">2207 9660 4095 0,'0'7'205'0,"-4"-4"-111"15,-1 2-47-15,0-1-50 0,1-1-26 0,0 1-6 16,-1-2-59-16,2 0-55 0,-2 2-63 0,0-3-124 15,5-1-262-15,0 0-646 0,0 0 286 0</inkml:trace>
  <inkml:trace contextRef="#ctx0" brushRef="#br0" timeOffset="18333.59">7431 6759 29 0,'-30'4'182'0,"-5"1"-5"0,4 4 0 0,-2-1-4 16,0 3-3-16,0 2-4 0,-2 0-4 0,3 2-2 15,0 4-8-15,1 3-6 0,3 2-5 0,-8 10-14 16,3 1 1-16,10-7-17 0,-1 13-4 0,10-7-16 0,-5 10-10 16,1 1-8-16,9 1-8 0,0-11-5 0,0 13-6 15,5-2-6-15,3 1-4 0,-1-2-5 16,4 4-16-16,-1-13-11 0,8 12-10 0,0-1-16 0,0-12-19 16,5 10-16-16,-1-10-8 0,2-2-5 0,6 9-5 15,-3-12-3-15,2-4 2 0,3-1 0 0,4-3 4 16,1-3 2-16,0-3 1 0,4-3 1 0,0-3-14 15,6-4 1-15,-2-8-2 0,5 0-6 16,10-5 3-16,2-5-2 0,-4-4 7 0,0-4-1 0,-12 3-9 16,9-6 16-16,-1-5 10 0,-6-2-4 0,-2-2 9 15,-1-4 9-15,-5 0 6 0,1-2-1 0,-4-4 17 16,-5 1 16-16,0-4 17 0,-5 0 2 0,-2-1 10 16,1-3 4-16,-5 0-3 0,-5-4 20 0,1 2 0 15,-5 5 9-15,-3-3 5 0,0 12 2 0,-3-9 2 16,-1 11 9-16,-5-1-3 0,-2 1 5 0,-6-9 5 15,-1 13-4-15,-5 3 1 0,-10-5-4 0,-4 1-6 16,-4 4-7-16,8 11-4 0,-16-1-9 0,12 8-2 16,-15 1-6-16,-1 3-7 0,0 2-15 0,0 5-14 15,15 1-20-15,-2 5-22 0,2-2-28 0,1 5-31 16,5-4-41-16,-1 3-199 0,5 0-367 0,6-5 162 16</inkml:trace>
  <inkml:trace contextRef="#ctx0" brushRef="#br0" timeOffset="18483.68">8171 6934 3117 0,'0'2'115'0,"-6"2"-47"0,-1-1-55 0,0-1-47 0,-1 0-43 0,-2 1-52 15,2 0-94-15,2-2-252 0,-1-1-516 0,7 0 229 16</inkml:trace>
  <inkml:trace contextRef="#ctx0" brushRef="#br0" timeOffset="19250.74">2526 12347 2 0,'0'7'279'0,"-2"0"-28"0,-1 0-28 0,0 0-18 15,-2-2-24-15,0 4-30 0,0-4-42 0,0-1-55 0,1 3-51 16,2-4-73-16,-5 4-162 0,0-3-250 15,2-3 110-15</inkml:trace>
  <inkml:trace contextRef="#ctx0" brushRef="#br0" timeOffset="22082.9">2916 11717 2827 0,'5'-3'169'16,"3"1"-29"-16,-6 0-78 0,2-2-25 0,0 3-7 15,-4 1-10-15,6 0 0 0,-6 0 3 0,8 1 10 16,-3 4 8-16,2-2 1 0,-1 1 10 0,0 0 3 0,2 4 11 16,-3-1 5-16,0 2 2 0,0-2 5 15,3 0 2-15,-3 0-4 0,-1-2-14 0,0-1-2 16,0 2-5-16,-2-2-4 0,2 0-6 0,1-1 0 16,-1-3 0-16,-4 0-8 0,9-6-19 0,-1 1 10 0,-2-8-3 15,5-1 0-15,1-9 4 0,2-4-12 16,-1 0-9-16,3-3 2 0,1-4-4 0,-1 2 0 15,3 2-3-15,1 5-2 0,-1 1 0 0,-1 2 2 16,1 3 2-16,-6 8-18 0,-4 3-10 0,5 1 3 0,-6 2-27 16,-2 3-13-16,2-1-12 0,-2 3-9 0,0 2-9 15,-2 2-16-15,0 1-17 0,-3 2-32 16,1-1-34-16,0 5-48 0,1-1-50 0,-6 0-227 0,2 0-555 16,-2-3 246-16</inkml:trace>
  <inkml:trace contextRef="#ctx0" brushRef="#br0" timeOffset="26266.91">26983 9821 205 0,'-1'-4'431'0,"1"4"-30"0,1-8-5 16,-1 3-9-16,0 5-14 0,0-5-16 0,2 2-26 15,-2 3-22-15,3-4-23 0,-3 4-22 0,0 0-20 16,0 0-13-16,13 8-22 0,-10-4-13 0,1 1-16 0,1 1-11 16,-1 1-3-16,1 2-11 0,2-1-8 15,-2 3-13-15,4-1-9 0,-1-1-13 0,6 4-7 16,0-4-7-16,1 3-11 0,6-7-8 0,-2 2-8 0,4-1-9 15,6-2-5-15,-1-3-3 0,4 2-5 0,0-3-5 16,0-1-5-16,-1-1-3 0,-2-2-1 16,0 0-2-16,-4-4 0 0,1 2 8 0,-6-1-1 0,1 1 7 15,-1-2-4-15,-1 0-3 0,-2 4 2 0,-4 0 0 16,-2-1-8-16,2 4-2 0,-4-2-1 0,1 3 0 16,-1 2-5-16,-3 0 1 0,2 1-1 0,1 3-9 15,1 1 16-15,-2 0-12 0,4 4-8 0,0 0-2 16,2 1 3-16,0 1-3 0,0-4 0 0,4 2-9 15,-1-4 9-15,2 2 0 0,-1-3 1 16,0 0 4-16,2-3-2 0,-2 0-1 0,4-3 1 0,-2-1 0 16,0-2-1-16,0 1 16 0,0-1-15 0,-2-2 3 15,0 0 3-15,0-3 11 0,1 1-4 0,-2-2 3 16,0 1 7-16,-6 2-1 0,2-1-9 0,-2 3 4 0,-2-3-5 16,1 5-4-16,1 0-7 0,-4 2 4 15,3 0-7-15,2 3 3 0,-2 1-15 0,4 4 12 16,2-2 11-16,0 3-9 0,0-1-5 0,0 1-5 0,3 1 6 15,-1-3-4-15,8 4 2 0,-1-3-1 0,2-1-3 16,-5-3 4-16,6-1-4 0,0-2 1 16,-1 0-5-16,-4-1 3 0,5-1-3 0,0-3 4 15,-8 2 0-15,1-3-2 0,-2 0 12 0,8-2 12 0,-5 0-6 16,-2-1 17-16,-2-1 1 0,8-4 8 0,-7 5-14 16,-4-1-32-16,5 3 0 0,-3-4 0 0,1 6 0 15,-5 0 0-15,0-1 0 0,-3 3 0 0,5 2 0 16,-2 1 0-16,1 2 0 0,4 2 0 0,0 1 0 15,0 3 0-15,0-1 0 0,3 7 0 0,-2-6 0 16,2 1 0-16,-2-2 0 0,7 1 0 0,2-3 0 16,-1 2 0-16,1-5 0 0,-1 3 0 0,-6-5 0 15,8-2 0-15,-9-2 0 0,8-2 0 0,-5 3 0 16,5-6 0-16,-1 0 0 0,-8 1 0 0,8-4 0 16,-6 5 0-16,4-6 0 0,-2 0 0 0,4 2 0 15,-8 1 0-15,2 3 0 0,-3-2 0 0,-2 3 0 16,2 0 0-16,-5 2 0 0,1 2 0 0,0 0 0 15,-4 1 0-15,2 1 0 0,2 2 0 0,-3 2 0 0,3-1 0 16,3 3 0-16,-6 0 0 0,5 6 0 16,0-2 0-16,1-3 0 0,-1 2 0 0,9-1 0 15,-5 1 0-15,1-3 0 0,-1-3 0 0,7 2 0 0,1-3 0 16,0 1 0-16,-1-5 0 0,-5 1 0 0,-3-4 0 16,0 3 0-16,2-4 0 0,-1 0 0 0,-3 0 0 15,-1-2 0-15,2-2 0 0,0-2-69 16,-4 2-198-16,0-4-48 0,3 2-57 0,-3 3-52 0,-3 0-50 15,2-2-69-15,-3 5-412 0,1-1-1034 0,-1 3 457 16</inkml:trace>
  <inkml:trace contextRef="#ctx0" brushRef="#br0" timeOffset="26400">30430 9928 174 0,'5'1'403'0,"2"2"19"0,-4-1 0 0,-3-2 8 0,0 0 0 15,9-1-18-15,-9 1-34 0,5-6-40 0,-1 4-38 16,0-1-55-16,1 2-82 0,2-9-105 0,0 6-119 15,-4 1-151-15,5-2-177 0,-1 3-197 0,-2-1-635 16,-5 3 282-16</inkml:trace>
  <inkml:trace contextRef="#ctx0" brushRef="#br0" timeOffset="28050.2">7292 5454 113 0,'-5'-5'209'0,"0"4"-14"15,0-1-9-15,5 2-2 0,-8-3 1 0,3 1 3 16,5 2-4-16,0 0-7 0,-9 0-3 0,9 0-8 0,0 0-8 16,-7-1-11-16,7 1-7 0,0 0-8 15,0 0-4-15,0 0 2 0,0 0 5 0,-3 5 0 16,3-5 21-16,0 0-19 0,0 0-5 0,10 8 2 0,-7-5-3 15,3-1-2-15,-1-1-2 0,5 1-4 0,0 1-4 16,3 0-12-16,-3-2 0 0,9 1-6 16,3-1-10-16,0 1-10 0,9-4-10 0,3 4-7 15,3-7-2-15,1 2-9 0,16 1-10 0,-14 0 5 0,13-1-9 16,-1 1-2-16,0-1-9 0,-15 0 4 0,0 1-6 16,-1 0-5-16,-6-1 4 0,-8 2-8 0,0 1 0 15,-9-1 0-15,-2 0 2 0,-3 1 7 16,-2 0 6-16,2 0-9 0,-3 0 12 0,-5 0-7 0,0 0-14 15,0 0-28-15,0 0-45 0,0 0-48 0,0 0-54 16,0 0-51-16,0 0-56 0,0 0-59 0,-8 8-79 16,8-8-255-16,-6 5-716 0,6-5 317 0</inkml:trace>
  <inkml:trace contextRef="#ctx0" brushRef="#br0" timeOffset="34117.11">6116 6202 324 0,'-4'-5'378'0,"3"-1"-4"16,0 0 5-16,-1 2-11 0,1 1-6 0,0-2-11 16,1 5-22-16,-1-6-22 0,1 6-23 0,-3-6-22 15,3 6-24-15,0 0 1 0,0 0 0 0,0 0-14 16,8 11-10-16,-6-5-18 0,2 2-20 0,1 2-13 16,-2 1-14-16,-1 2-16 0,1-1-15 0,1 2-9 15,-3-1-11-15,3-5-9 0,-2 3-6 0,3 0 7 16,-1-3-6-16,0-2-3 0,1-2 6 0,0-2 7 15,6-3 4-15,1-2 2 0,6-3-9 0,0-3-4 16,9-7-6-16,1-5-6 0,0 0-4 0,1-2-3 16,1 0-5-16,8-11-2 0,3-4-3 0,-14 12-5 15,-3-2-4-15,3 6 1 0,-5 0-12 0,-2 3-8 16,-7 7-5-16,-4 4-3 0,-1-1 9 0,-3 5-24 16,0 0-32-16,0-1-46 0,-4 5-34 0,-1 0-51 15,0 0-79-15,3 14-85 0,-4-4-91 0,-6 7-114 16,3 8-473-16,2-6-1078 0,-2 5 477 0</inkml:trace>
  <inkml:trace contextRef="#ctx0" brushRef="#br0" timeOffset="35000.08">9414 6127 323 0,'-2'-4'396'16,"1"-1"0"-16,-2 1 12 0,3 1-20 0,-2-2-2 16,0 0-14-16,2 5-15 0,-1-4-24 0,1 4-18 15,0 0-23-15,0 0-18 0,-2-3-26 0,2 3-5 16,0 0-4-16,0 0-12 0,-3 11-18 0,3-11-13 15,-1 9-10-15,-1-3-6 0,1 1-12 0,0-2-9 16,0 1-13-16,1 1-10 0,-2-2-2 0,2 1-12 16,0 1-7-16,2-5-10 0,-2 3 7 0,0-5 4 15,2 2-1-15,2-1 7 0,-4-1 1 0,13-2-9 16,-2-3 1-16,5-2-10 0,1-4-3 0,9-5-9 0,1-2-72 16,-2-1-21-16,1 1 0 0,5-5 0 15,-3 1 0-15,10-11 0 0,-14 12 0 0,6-2 0 16,-6 1 0-16,2 3 0 0,-6 2 0 0,-5 6 0 0,-2 0 0 15,-1 4 0-15,-3 0 0 0,0 1 0 0,-3 3 0 16,-1-2 0-16,-1 3 0 0,0-2 0 16,0 1 0-16,-3 1 0 0,-1 2 0 0,4-2 0 0,-4 2 0 15,0 0 0-15,0 0 0 0,0 0 0 0,0 0 0 16,0 0 0-16,0 0 0 0,0 0 0 0,-9 13 0 16,6-11-158-16,-1 1-107 0,2 0-45 0,2-3-44 15,-7 2-56-15,4 1-61 0,3-3-94 0,0 0-378 16,-9-1-1023-16,6-4 453 0</inkml:trace>
  <inkml:trace contextRef="#ctx0" brushRef="#br0" timeOffset="35183.58">10109 5702 3175 0,'0'2'195'0,"0"-2"-59"0,0 0-18 0,-7 5 28 0,7-5 20 0,-5 2-2 16,5-2-19-16,-4 3-26 0,4-3-21 0,0 0-16 15,0 0-8-15,0 0-5 0,-1 3-21 0,1-3-36 16,0 0-62-16,10 3-55 0,-10-3-73 0,3 5-91 16,1-1-115-16,-2-3-244 0,-2-1-678 0,0 0 300 15</inkml:trace>
  <inkml:trace contextRef="#ctx0" brushRef="#br0" timeOffset="39901.04">3390 12731 259 0,'-3'2'257'0,"3"-2"-8"0,0 0-6 16,0 0-12-16,0 0-8 0,0 0-4 0,0 0-4 15,0 0-18-15,0 0-9 0,0 0-15 0,0 0-18 16,0 0-21-16,0 0-33 0,0 0-47 0,0 0-81 15,0 0-116-15,0 0-312 0,-16-2-493 0,16 2 219 16</inkml:trace>
  <inkml:trace contextRef="#ctx0" brushRef="#br0" timeOffset="41283.83">4865 11018 121 0,'-15'3'419'0,"2"-3"-2"15,1 2-3-15,1 0-3 0,3 1-16 0,2-3-13 16,6 0-15-16,-9 1-23 0,9-1-17 0,-7 0-16 16,7 0-6-16,0 0-21 0,0 0-16 0,0 0-19 15,0 0-23-15,35-4-18 0,-13 0-21 0,6-3-16 16,4 3-15-16,2-2-18 0,2-3-13 0,16 0-15 16,-13 2-12-16,13-5-8 0,-16 4-10 0,6 3-10 15,-5 0-31-15,-2-3-26 0,-2 4-23 0,-5 1-32 16,-9 1-24-16,-1 0-42 0,-8 1-28 0,3 1-19 15,-5-1-31-15,-3 0-11 0,-5 1-36 0,0 0-43 16,0 0-49-16,0 0-40 0,0 0-46 0,-36 7-292 0,13-5-761 16,-5 3 337-16</inkml:trace>
  <inkml:trace contextRef="#ctx0" brushRef="#br0" timeOffset="41483.53">4765 11109 162 0,'-5'4'399'0,"-5"-3"-27"0,6 3-24 0,3-3-15 15,1-1-10-15,-3 2 0 0,3-2-8 0,0 0-11 16,0 0-21-16,19-2-21 0,-6 0-22 0,9-1-25 16,-2-1-18-16,12-1-22 0,0 1-14 0,5 0-20 15,-1-2-9-15,0 0-19 0,1 0-32 0,0 3-40 16,1-2-59-16,-2-2-50 0,-4 1-64 0,0 1-57 16,-4 1-62-16,-9 3-52 0,2 0-88 0,-7-2-204 15,0 0-644-15,-5-3 284 0</inkml:trace>
  <inkml:trace contextRef="#ctx0" brushRef="#br0" timeOffset="41616.87">5473 11085 3674 0,'4'5'309'0,"-1"-2"-80"16,-2 0-88-16,1-1-13 0,-2-2 1 0,2 6-12 0,-2-3-29 16,0-3-23-16,1 3-24 0,-1-3-53 15,3 3-62-15,-3-3-52 0,5 1-71 0,1 0-100 16,-6-1-406-16,10-1-761 0,1-3 337 0</inkml:trace>
  <inkml:trace contextRef="#ctx0" brushRef="#br0" timeOffset="48133.51">25427 13159 229 0,'-8'-6'418'15,"2"-4"4"-15,2 0-1 0,0 5 9 0,0-1 4 16,0-1-5-16,3 3 1 0,-2 1 0 0,1-2-5 16,1 2-28-16,-2-1-10 0,3 4-40 0,-4-4-15 15,4 4-17-15,0 0-12 0,0 0-20 0,0 17-6 16,3-8-31-16,-2 2-11 0,-1 1-22 0,4 4-19 15,5 0-15-15,0 2-19 0,6 2-11 0,2 1-43 16,2-2-106-16,3-1 0 0,6-3 0 0,1-1 0 0,3-3 0 16,0-2 0-16,3-5 0 0,3-1 0 0,0-2 0 15,3-2 0-15,-4-1 0 0,14-8 0 0,-15 3 0 16,-1-2 0-16,-3-5 0 0,3 0 0 0,0-1 0 16,-3 0 0-16,-2-2 0 0,1-1 0 0,-5 4 0 15,-10 4 0-15,3 2 0 0,-2 1 0 0,-7 3 0 16,3 0 0-16,-4 3 0 0,4 2 0 0,-3 0 0 15,-1 3 0-15,5 2 0 0,-5 0 0 0,6 1 0 16,-1 4 0-16,4 0 0 0,-1 0 0 0,7 1 0 16,0-1 0-16,1 0 0 0,-5-4 0 0,2 1 0 15,-2-3 0-15,10 0 0 0,-5-2 0 0,4-3 0 16,-8-1 0-16,3-1 0 0,-6-1 0 0,9-3 0 16,-4 2 0-16,4-6 0 0,-2 0 0 0,4-1 0 15,-4-3 0-15,2-2 0 0,-1 1 0 0,3 3 0 0,-5-5 0 16,2 6 0-16,-9 0 0 0,0 5 0 15,-2-2 0-15,-3 3 0 0,0 2 0 0,-1 1 0 16,-2 1 0-16,1 2 0 0,-3 0 0 0,2 1 0 16,-2 4 0-16,-2-1 0 0,5 2 0 0,-2 2 0 15,0-3 0-15,-3 3 0 0,4-2 0 0,1-3 0 16,-1 0 0-16,4 2 0 0,-3-1 0 0,3-2 0 16,6 0 0-16,-1-2 0 0,1-2 0 0,-2-1 0 0,1 1 0 15,3 0 0-15,-2-5 0 0,2 2 0 0,7-5 0 16,-2-1 0-16,1 0 0 0,-4-4 0 0,2-1 0 15,-2-1 0-15,0 3 0 0,-5 4 0 0,0 4 0 16,-5 0 0-16,-2-1 0 0,1 5 0 0,-6 1 0 16,7 2 0-16,-7 1 0 0,2 0 0 0,0 3 0 15,-1 0 0-15,0 1 0 0,-1 1 0 0,1 3 0 16,-1-4 0-16,2 4 0 0,-1-5 0 0,1 4 0 16,3-3 0-16,-2 0 0 0,3-3 0 0,-1 1 0 15,2-2 0-15,-3-2 0 0,4-1 0 0,-1 0 0 16,6-2 0-16,-3-4 0 0,0 1 0 0,1-2 0 15,0 0 0-15,-3-3 0 0,2 0 0 0,-2-2 0 16,5-9 0-16,-6 8 0 0,-1-1 0 0,1 1 0 16,-1 0 0-16,-4 5 0 0,-3-1 0 0,0 5 0 0,-1-2 0 15,0 2 0-15,-2-1 0 0,2 3 0 16,-4 2 0-16,0 0 0 0,0 0 0 0,0 0 0 16,0 0 0-16,8 6 0 0,-4-3 0 0,-2 0 0 15,1 1 0-15,1-3 0 0,2 1-356 0,-1-1-260 0,3-1-88 16,2-3-383-16,2 0-1175 0,-3 0 520 0</inkml:trace>
  <inkml:trace contextRef="#ctx0" brushRef="#br0" timeOffset="48233.87">28160 12957 30 0,'8'-2'392'0,"-6"1"26"0,-2 1 16 0,7-4 13 0,-7 4-12 0,4-4-34 16,-4 4-39-16,2-2-36 0,-2 2-35 0,0 0-34 16,7-2-48-16,-7 2-95 0,0 0-122 0,11 5-156 15,-11-5-218-15,9 0-212 0,-2 4-643 0,-5-1 284 16</inkml:trace>
  <inkml:trace contextRef="#ctx0" brushRef="#br0" timeOffset="51400.05">8051 6988 213 0,'0'-9'419'16,"0"-2"11"-16,-1 0 7 0,2 3-3 0,-2 1-9 16,1-1-6-16,0 3-9 0,0 1-13 0,-2 0-23 15,2 4-33-15,2-7-27 0,-2 3-39 0,0 4-14 16,0 0-8-16,0 0-8 0,0 0-16 0,5 15-4 15,-3-4-22-15,1 2-11 0,-2 3-11 0,3 3-15 16,0 0-12-16,0 0-5 0,1 6-11 0,2-6-8 16,-2 2-8-16,1-3-9 0,-1-3 3 0,1 0-1 15,-1 0-2-15,4-5 6 0,-2-3-40 0,2-2-79 16,3-2 0-16,8-3 0 0,-3-5 0 0,10-4 0 0,1-5 0 16,7-4 0-16,10-11 0 0,0 0 0 0,0-1 0 15,1-6 0-15,0 0 0 0,3-4 0 16,-2 2 0-16,3-3 0 0,-6 3 0 0,0 1 0 0,-4 1 0 15,-11 14 0-15,2-1 0 0,-6 3 0 0,1 0 0 16,-9 9 0-16,-1 0 0 0,-2 1 0 0,-5 4 0 16,1 0 0-16,-4 0 0 0,-1 2 0 0,0 3 0 15,-3-1 0-15,2 0 0 0,0-1 0 0,-4 3 0 16,4-3 0-16,-4 3 0 0,0 0 0 0,0 0 0 16,9 4 0-16,-7-1 0 0,-2-3 0 0,6 3 0 15,-4 0 0-15,1-1 0 0,0 3 0 0,1-1 0 16,-1-3 0-16,-3-1 0 0,4 3 0 0,-4-3 0 15,2 4-174-15,-2-4-504 0,0 0-546 0,0 0-1325 16,0 0 587-16</inkml:trace>
  <inkml:trace contextRef="#ctx0" brushRef="#br0" timeOffset="53951">14534 16097 6 0,'-5'-9'439'0,"0"1"0"0,0 0 0 0,1 1 6 16,-1 0-6-16,1 3-6 0,3-2-8 0,-2 2-16 16,-1 0-17-16,4 4-17 0,-1-6-25 0,1 4-24 15,0 2-29-15,-4-3-23 0,4 3-10 0,0 0-19 0,0 0-19 16,0 0-23-16,5 11 1 0,-1-3-12 16,-1-1-16-16,-1 0-8 0,2 5-16 0,0 0-9 15,0 0-12-15,5 3-14 0,-5-1-10 0,-2-3-10 16,9 3-3-16,-6-3-9 0,1-2-6 0,-1 1-59 15,3-2-20-15,-3 1 0 0,1-2 0 0,2 0 0 16,-2-2 0-16,3-1 0 0,3-1 0 0,1-3 0 16,6-2 0-16,1-4 0 0,7-3 0 0,1-1 0 15,4-6 0-15,0 0 0 0,15-6 0 0,1-7 0 16,1-1 0-16,8-3 0 0,-4 2 0 0,4 3 0 16,-1-3 0-16,-1 7 0 0,-5 0 0 0,-2 4 0 15,-15 5 0-15,3-1 0 0,-4 3 0 0,1-2 0 16,-4 5 0-16,-4-3 0 0,-7 3 0 0,-3 3 0 0,-1 3 0 15,-5-1 0-15,0 1 0 0,-1 1 0 0,-2 0 0 16,-2 2 0-16,1-1 0 0,-5 2 0 16,5 0 0-16,-5 0 0 0,0 0 0 0,4 4 0 15,-1-1 0-15,-2 1 0 0,-2 2 0 0,-2-2-187 16,3 3-273-16,-4 1-120 0,-1-1-581 0,0 3-1258 0,-3-2 557 16</inkml:trace>
  <inkml:trace contextRef="#ctx0" brushRef="#br0" timeOffset="54518.31">14656 15981 157 0,'0'0'460'0,"-6"-3"18"0,3-2-3 0,-1 3-10 0,1-1-19 0,3 3-30 0,0 0-30 16,-5-1-30-16,5 1-14 0,0 0-25 0,-7 9-15 15,4-5-12-15,0 2-14 0,1 4-11 0,-1 0-17 16,2 3-26-16,1 4-8 0,-1-1-14 16,1 4-9-16,2 0-14 0,2 4-12 0,1-6-9 0,0-1-12 15,2 1-11-15,2-3-7 0,0 0-5 0,2-1-6 16,3-3-2-16,-1 0 4 0,6-5-4 0,-1 0-2 16,1-6-17-16,3 0-94 0,-2-5 0 0,11-6 0 15,0 2 0-15,-2-6 0 0,3 1 0 0,0-6 0 16,9-10 0-16,-12 3 0 0,6-6 0 0,3-1 0 15,-1 0 0-15,2-1 0 0,-2 0 0 0,-3 2 0 16,2 1 0-16,-12 7 0 0,-1 0 0 0,0 4 0 16,4-4 0-16,-4 5 0 0,-5 2 0 0,5 0 0 15,0 4 0-15,-11 3 0 0,4 0 0 0,-2 0 0 16,1 6 0-16,-4-3 0 0,-1 2 0 0,1 3 0 16,2-2 0-16,0 1 0 0,-2 3 0 0,1 0 0 15,1 1 0-15,-3 0 0 0,3 0 0 0,-2 1 0 16,-2 1 0-16,-1 1 0 0,2 1-261 0,-5-2-323 15,0 0-131-15,-1 2-391 0,1-2-1197 0,-5-2 530 16</inkml:trace>
  <inkml:trace contextRef="#ctx0" brushRef="#br0" timeOffset="54683.21">16134 15955 6985 0,'0'5'518'0,"2"-4"-284"0,-2-1-90 0,0 0-35 0,0 2-36 16,0-2-36-16,0 0-107 0,-2 5-131 16,2-5-150-16,0 0-215 0,-1 4-586 0,1-4-1248 15,0 0 552-15</inkml:trace>
  <inkml:trace contextRef="#ctx0" brushRef="#br0" timeOffset="65349.98">17485 18214 238 0,'0'0'310'0,"0"0"-5"0,0 0-12 16,0 0-9-16,0 0-17 0,0 0-5 0,0 0-17 15,0 0-20-15,0 0 3 0,0 0-6 0,5-24-19 16,-5 24-2-16,0 0 6 0,0 0-3 0,0 0-2 16,0 0 2-16,0 0-4 0,0 0-1 0,0 0-9 15,0 0-10-15,27 41-16 0,-27-41-16 0,5 23-14 16,-1-12-12-16,-4-11-14 0,9 22-8 0,-3-10-13 15,-6-12-8-15,13 20-11 0,-4-12-1 0,-9-8-9 16,22 17-7-16,-11-12-10 0,-11-5-5 0,32 3-3 16,-32-3-4-16,39-3-6 0,-39 3-1 0,39-14 1 15,-18 6-3-15,3-3-2 0,-1-3 2 0,0-1-2 16,-6 5-4-16,0-4-1 0,0 1-4 0,-2 4 9 16,2-1 2-16,-3-1 1 0,-14 11 10 0,20-8 6 15,-20 8 11-15,0 0 6 0,26-4 7 16,-26 4 1-16,0 0 4 0,0 0 0 0,0 0-1 0,33 15-11 15,-33-15-1-15,13 9-1 0,-13-9-8 16,17 12-10-16,-17-12 3 0,18 12-5 0,-18-12 0 0,23 9-2 16,-23-9-1-16,25 3-4 0,-25-3-2 15,32-1-5-15,-32 1 1 0,37-7 3 0,-37 7-5 0,30-10 0 16,-14 5-6-16,2-4-2 0,-18 9 2 0,28-12 4 16,-12 1 2-16,-4 5-5 0,-12 6 7 15,25-12 1-15,-25 12 4 0,19-8-3 0,-19 8 10 16,0 0-1-16,0 0 10 0,31 1 10 0,-31-1-9 15,0 0 7-15,19 19-5 0,-19-19-3 0,9 19-5 16,-3-10-6-16,-6-9-3 0,11 21-11 0,-5-11 5 16,-6-10-4-16,15 15 6 0,-5-6-11 0,-10-9 7 15,18 13-8-15,-18-13 9 0,18 3-10 0,-18-3 9 16,0 0-18-16,0 0 0 0,47-5 0 0,-47 5 0 16,26-10 0-16,-11 2 0 0,-1-1 0 0,3-2 0 15,-2-2 0-15,3 5 0 0,-4-3 0 0,-14 11 0 16,27-13 0-16,-27 13 0 0,19-8 0 0,-19 8 0 15,0 0 0-15,18-3 0 0,-18 3 0 0,0 0 0 16,0 0 0-16,0 0 0 0,0 0 0 0,36 13 0 16,-36-13 0-16,0 0 0 0,15 9 0 0,-15-9 0 15,0 0 0-15,0 0 0 0,24 4 0 16,-24-4 0-16,0 0-77 0,0 0-66 0,0 0-87 0,36-9-103 16,-36 9-162-16,0 0-658 0,7-19-1247 0,-7 19 552 15</inkml:trace>
  <inkml:trace contextRef="#ctx0" brushRef="#br0" timeOffset="69866.85">16085 15927 131 0,'0'0'261'0,"-3"3"-9"0,3-3-15 0,0 0-10 16,0 0-11-16,0 0-9 0,-5 2-10 0,5-2-6 15,0 0-7-15,0 0-14 0,0 0-5 0,0 0-18 16,0 0-12-16,0 0-12 0,0 0-14 16,0 0-15-16,0 0-11 0,0 0-28 0,0 0-27 0,0 0-35 15,0 0-46-15,-3 3-57 0,3-3-78 0,0 0-288 16,0 0-516-16,0 0 229 0</inkml:trace>
  <inkml:trace contextRef="#ctx0" brushRef="#br0" timeOffset="70683.17">17706 18159 1 0,'64'6'59'0,"-4"-5"-11"0,-1-2-13 16,-3-6-21-16,-2 2-19 0,-3-4-21 0,-16 0-27 15,-3-4 12-15</inkml:trace>
  <inkml:trace contextRef="#ctx0" brushRef="#br0" timeOffset="71317.23">14616 17016 2729 0,'0'0'221'0,"5"2"56"0,-5-2-118 16,0 0-71-16,0 0-29 0,0 0-12 0,0 0-2 15,9-3 4-15,-9 3-10 0,0 0-5 0,0 0 0 16,0 0-18-16,0 0-28 0,0 0-31 0,5 5-38 16,-5-5-58-16,0 0-67 0,0 0-92 0,0 0-205 15,0 0-546-15,0 0 242 0</inkml:trace>
  <inkml:trace contextRef="#ctx0" brushRef="#br0" timeOffset="71900.07">21057 11893 74 0,'-4'-4'269'0,"2"0"-26"0,-3-1-21 0,2 1-22 16,2 1-23-16,-2 2-31 0,3 1-57 0,-5-3-64 15,5 3-68-15,0 0-191 0,-4 7-253 0,2-2 112 16</inkml:trace>
  <inkml:trace contextRef="#ctx0" brushRef="#br0" timeOffset="73067">18147 15001 60 0,'2'-4'246'0,"0"2"0"16,-2 2 1-16,6-5-8 0,-2 4-9 0,0-2-10 15,-4 3-2-15,5-2-7 0,-5 2-5 0,4-1-6 16,-4 1-6-16,4-3-5 0,-4 3-1 0,0 0-2 16,0 0-8-16,0 0 2 0,1 10 7 0,-1-5-17 15,-1 0-12-15,1 2-7 0,-3 1-15 0,3 0-15 0,-1 0-6 16,1 0-13-16,1 2-4 0,2-3-20 15,-2-1 4-15,3 1-6 0,6-1-3 0,-1 1-2 16,0-3-8-16,1-2-10 0,3 1 5 0,2-3-6 16,2-3-3-16,1 1 5 0,0 1-16 0,-2-4 6 0,0-1 1 15,2 0 5-15,-3-1-9 0,0-2 6 0,-1 0-1 16,-1 3 4-16,-4-5-1 0,0 5-2 16,5-6 4-16,-9 5 1 0,3-1-2 0,-4 4-2 15,2 0-2-15,-3 1-8 0,-1 1 0 0,-2 2-3 0,0 0-5 16,9 2-1-16,-6 1 0 0,-1 2-3 0,1 0-2 15,1 1-3-15,-2 2 3 0,3-3-4 0,2 3 3 16,-3-3 1-16,3 2 2 0,1-2 8 16,-1-3-1-16,4 1 0 0,-2 0 6 0,3-1-1 0,-1-2 5 15,0 0-4-15,3-2 0 0,-5-1-3 0,5-1-6 16,-1 0 3-16,2-6-2 0,-2 5 0 0,0-4-1 16,1 2 2-16,-1-3 1 0,2 1-7 0,-5 1-1 15,4-2 6-15,-5 3-6 0,-1 1 5 16,0 0 0-16,-1 1 1 0,-4 3-2 0,1 0-5 0,2-1-2 15,-5 1-3-15,-1 2 1 0,0 0-20 0,0 0 10 16,0 0-11-16,0 0-18 0,4 9-31 0,-4-5-49 16,0-4-61-16,-2 9-64 0,0-5-88 0,2 1-84 15,2 1-92-15,0-1-447 0,2 0-1010 0,0-2 446 16</inkml:trace>
  <inkml:trace contextRef="#ctx0" brushRef="#br0" timeOffset="73200.08">19112 15130 182 0,'0'0'374'0,"0"0"-29"0,-9 4-21 0,9-4-33 15,0 0-42-15,0 0-88 0,-6 3-111 0,6-3-165 16,0 0-196-16,5 6-336 0,-5-6 149 0</inkml:trace>
  <inkml:trace contextRef="#ctx0" brushRef="#br0" timeOffset="81900.11">16957 17217 105 0,'-6'-4'489'0,"3"2"-5"0,1-2-6 16,-2 1-8-16,4 3-21 0,-4-4-17 0,4 4-30 16,-2-3-36-16,2 3-27 0,0 0-26 0,0 0-25 15,0 0-13-15,0 0-15 0,0 0-10 0,0 0-18 16,9 9-19-16,-7-3-12 0,2 0-24 0,2 2-9 16,1 3-19-16,-1-5-14 0,2 5-13 0,4 2-10 15,-1-4-12-15,-1-2-11 0,5 1-10 0,-2-2-6 16,1-2-7-16,4-1-9 0,-4 0 0 0,4-3-9 15,1 0-2-15,0-2-5 0,2-1-8 0,-2-3-6 16,3 1 5-16,-3-3-10 0,1-1 3 0,3-5-5 16,-5 3 2-16,5-4 8 0,0 3-21 0,-6 1 2 15,1 0 0-15,-3 2 4 0,-1 4 3 0,-2 1 9 16,0-1-1-16,-1 2 4 0,-1 2-7 0,-2 1 0 16,0 1 10-16,1 4-16 0,2-1-4 0,-3 3-2 15,4-2 18-15,-3 2-15 0,1-1-2 0,-1 2 4 16,0 0-2-16,4 1-3 0,-4-2 2 0,1-2-2 15,4 3-6-15,-2-5 1 0,2 1 11 0,2-1-17 16,0 0 0-16,0-3 0 0,5-3 0 0,-2 3 0 16,1-3 0-16,-2-1 0 0,2 1 0 0,0-6 0 15,-6 2 0-15,5 0 0 0,-10 1 0 0,8-3 0 16,-7 3 0-16,3 2 0 0,-4-1 0 0,1 3 0 16,-1-2 0-16,-2 4 0 0,0-1 0 0,-1 1 0 15,1 0 0-15,1 1 0 0,-2 2 0 0,0 0 0 16,-1-1 0-16,5 3 0 0,-6 0 0 0,3-1 0 15,0-2 0-15,2 2 0 0,4-1 0 0,-3-2 0 16,4-1 0-16,-1 0 0 0,-1-2 0 0,3 1 0 16,2-4 0-16,-3 0 0 0,1-1 0 0,3 0 0 15,-2 0 0-15,-2-1 0 0,4 1 0 0,-7 0 0 16,0-1 0-16,2 1 0 0,-3 1 0 0,-5 1 0 16,3 1 0-16,-2-1 0 0,-2 3 0 0,1-1 0 15,-1-1 0-15,-4 3 0 0,8-1 0 0,-8 1 0 16,7 0 0-16,-7 0 0 0,0 0 0 0,5 3 0 15,-5-3 0-15,6 1-73 0,-6-1-268 0,0 0-171 16,0 0-700-16,2-9-1311 0,-2 9 581 0</inkml:trace>
  <inkml:trace contextRef="#ctx0" brushRef="#br0" timeOffset="83316.57">20735 8759 298 0,'0'-5'469'0,"0"5"-8"16,0 0-9-16,0 0-12 0,0 0-24 0,0 0-24 15,0 0-23-15,0 0-22 0,0 0-26 0,1 14-19 16,1-7-25-16,0 1-15 0,3 0-15 0,-1 3-19 16,1-3-19-16,-1 1-15 0,1 0-21 0,3 1-16 15,-1-2-13-15,3 0-10 0,1-2-10 0,2-2-17 16,2 3-2-16,6-3-7 0,-2 0-10 0,0-2-4 16,0-2-8-16,0-1-7 0,4-1 3 0,-2-2 1 15,0 1-18-15,1-4 0 0,4 1-7 0,-10-1 0 0,11-2-3 16,-8 0-3-16,0 1-3 0,-1 0-1 15,0 1-5-15,-5 0 8 0,1 4-16 0,-2 0-1 16,0 1-5-16,-4 1 9 0,-2 1 6 0,6 0-5 16,-6 2 4-16,2-1 7 0,-3 3 0 0,-1-1-4 0,1 5 4 15,3-3-5-15,-3 2-1 0,1 1-5 0,2-2-6 16,1 0-5-16,1 1 9 0,0-2-5 16,3 1 1-16,-1-1-23 0,8-1 0 0,-1-3 0 15,9 0 0-15,-5-2 0 0,5-4 0 0,3 1 0 0,-4-2 0 16,1-1 0-16,-4-1 0 0,-3-1 0 0,-1 2 0 15,0-4 0-15,0 2 0 0,-5 0 0 0,3-4 0 16,-4 2 0-16,-1 4 0 0,-4-1 0 0,-1 3 0 16,-2 1 0-16,-1 0 0 0,-1 0 0 0,0 2 0 15,0-1 0-15,-1 2 0 0,-3 1 0 0,0 0 0 16,0 0 0-16,11 4 0 0,-11-4 0 0,7 4 0 16,-3 0 0-16,0 0 0 0,2 1 0 0,2-2 0 15,0 2 0-15,3-3 0 0,1 0 0 0,-1 1 0 16,8-1 0-16,-1-3 0 0,0 2 0 0,-5-2 0 15,7 1 0-15,-3-1 0 0,1-2 0 0,1 2 0 16,0-2 0-16,0-2 0 0,-2-1 0 0,2-1-148 16,-5-1-86-16,-1 0-74 0,-3 1-51 0,-2 1-68 15,-2 1-80-15,2 1-105 0,-4 1-321 0,0 1-1011 16,-4 2 447-16</inkml:trace>
  <inkml:trace contextRef="#ctx0" brushRef="#br0" timeOffset="83449.89">22334 8830 3619 0,'11'5'348'0,"-2"0"-116"0,-5-2 13 0,3-1 32 0,-4 1 17 0,0-1-21 16,-3-2-54-16,0 0-47 0,0 0-34 0,0 0-23 15,0 0-47-15,0 0-90 0,4-8-141 0,-4 8-180 16,-10-7-569-16,6 3-988 0,4 4 437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28:0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16726 17268 241 0,'0'0'371'0,"-10"2"-5"0,10-2-4 0,0 0-18 16,0 0-18-16,-7-9-49 0,7 9-22 0,-3-3-18 15,0 0-26-15,3 3-23 0,0 0-43 0,0-7-79 16,0 3-85-16,0 4-118 0,0 0-168 0,0 0-183 15,0 0-529-15,8-7 233 0</inkml:trace>
  <inkml:trace contextRef="#ctx0" brushRef="#br0" timeOffset="5667.39">19218 15097 394 0,'0'-4'493'16,"0"4"15"-16,0-6 11 0,0 3-7 0,0 3-24 15,0 0-34-15,0-5-30 0,0 5-32 0,0-4-28 16,0 4-24-16,5-2-12 0,-5 2-28 0,0 0-19 16,0 0-18-16,14 6-17 0,-9-1-20 0,-1-2-16 15,4 2-18-15,-2 1-20 0,3 1-22 0,0 0-2 16,0 0-20-16,1 1-10 0,-1-2-6 0,2 0-20 15,-1-1-7-15,1-1-7 0,0 0-9 0,0 0-1 16,0-4-31-16,2 0-37 0,1-3 0 0,3 0 0 16,2-2 0-16,0 0 0 0,-1-2 0 0,0-1 0 15,0-1 0-15,1 0 0 0,-2-3 0 0,-1 4 0 16,-7 1 0-16,4 0 0 0,-3 1 0 0,2 1 0 16,-3 2 0-16,-2 2 0 0,1 0 0 0,3 3 0 15,-3 0 0-15,-3-1 0 0,3 5 0 0,0-1 0 16,1 1 0-16,-2-1 0 0,1 1 0 0,0-1 0 15,-1 3 0-15,2-2 0 0,0 1 0 0,5-2 0 0,-3-1 0 16,2 0 0-16,-1-1 0 0,3-1 0 0,-1-1 0 16,-1-1 0-16,3 0 0 0,-1-2 0 15,0-1 0-15,1-1 0 0,-2 0 0 0,1-2 0 16,0 0 0-16,2-2 0 0,-2 1 0 0,2-1 0 0,-7 3 0 16,-1-3 0-16,1 3 0 0,2 1 0 0,-6 1 0 15,2 2 0-15,-2 1 0 0,2-2 0 0,-8 2 0 16,11 6 0-16,-5-4 0 0,-4 3 0 15,6 2 0-15,-3-2 0 0,1-1 0 0,-1 3 0 0,3 0 0 16,2-1 0-16,-3 1 0 0,2-3 0 0,3 0 0 16,-3 0 0-16,4-2 0 0,1-2 0 0,4-1 0 15,-4 0 0-15,3-1 0 0,-1-3 0 16,-3 1 0-16,6-1 0 0,0-1 0 0,-3-1 0 0,0 0 0 16,-3 0 0-16,-4 0 0 0,5 3 0 0,-6-2 0 15,-2 1 0-15,2 4 0 0,-2-2 0 0,-2 1 0 16,1 1 0-16,-5 1 0 0,4-3 0 0,-4 3 0 15,5-1 0-15,-5 1 0 0,0 0 0 0,9 3 0 16,-9-3 0-16,4 3 0 0,-4-3 0 0,4 2 0 16,-4-2 0-16,2 3 0 0,-2-3-395 0,5 0-97 15,-5 0-103-15,6 3-524 0,-6-3-1211 0,10-3 537 16</inkml:trace>
  <inkml:trace contextRef="#ctx0" brushRef="#br0" timeOffset="5800.25">20683 15043 298 0,'0'0'440'0,"5"-2"-20"0,-5 2 10 16,4-2-4-16,-4 2-19 0,0 0-40 0,0 0-38 16,2-2-51-16,-2 2-83 0,5-3-108 0,-5 3-118 15,0 0-135-15,0 0-414 0,0 0-629 0,0 0 278 16</inkml:trace>
  <inkml:trace contextRef="#ctx0" brushRef="#br0" timeOffset="6600.17">15056 15823 2 0,'3'-6'117'0,"3"-1"-23"0,-2-1-26 15,6 0-35-15,-4-3-30 0,8 0-57 0,-2-4-57 0,8-3 27 16</inkml:trace>
  <inkml:trace contextRef="#ctx0" brushRef="#br0" timeOffset="7584.34">20523 11976 292 0,'-8'-1'378'0,"-1"-2"13"16,-3 2 9-16,1-1 5 0,5-1-3 0,-1 2 1 16,0 0-11-16,7 1-8 0,-9 0-11 15,5-2 4-15,4 2-27 0,-5-2-12 0,5 2-10 16,0 0-6-16,-5-2-18 0,5 2-15 0,0 0-12 0,0 0-15 16,0 0-17-16,0 0-18 0,17-3-13 0,-10 3-22 15,7-1-20-15,5-1-16 0,-2 2-18 0,5-1-12 16,7 0-72-16,3-1-54 0,1-2 0 0,1 2 0 15,-1-1 0-15,1 0 0 0,0 2 0 0,0-2 0 16,-3 1 0-16,-1 0 0 0,-3 2 0 0,-5-2 0 16,-5 1 0-16,0-2 0 0,-6 0 0 0,0 3 0 15,-4-2 0-15,-1 1 0 0,-1 1 0 16,-5 0 0-16,0 0 0 0,0 0-147 0,0 0-161 0,0 0-51 16,-15-4-44-16,3 8-45 0,-4-1-50 0,-2-1-54 15,-10 3-361-15,7 1-989 0,-7 1 438 0</inkml:trace>
  <inkml:trace contextRef="#ctx0" brushRef="#br0" timeOffset="7783.34">20520 12047 3356 0,'-12'6'425'0,"1"-1"-81"0,3-3-99 15,0 0-21-15,3 2 5 0,-2-4 10 0,1 2 9 16,2-1-5-16,4-1-16 0,0 0 7 0,0 0-6 0,0 0 2 16,0 0-26-16,22-1-15 0,-6 1-17 0,1-2-17 15,3 1-8-15,2-2-16 0,5 1-2 0,1 0-26 16,2-1-9-16,-4 2-14 0,2 1-27 15,-6-1-25-15,-1-1-35 0,-1 0-51 0,3 0-55 0,-6 2-54 16,-6-1-70-16,2-2-84 0,-4 3-80 0,0-1-97 16,-4 2-529-16,-5-1-1110 0,5-3 491 0</inkml:trace>
  <inkml:trace contextRef="#ctx0" brushRef="#br0" timeOffset="11316.41">16396 17110 161 0,'0'0'389'0,"0"0"-3"0,-5-5-6 0,5 5-21 15,-4-4-22-15,4 4-30 0,0 0-15 0,0 0-12 16,0 0-6-16,0 0-1 0,0 0-11 0,6 16-12 15,-3-7-13-15,4 0-9 0,-1 1-9 0,-1-1-19 16,2 2-20-16,-1 0-11 0,4 3-8 0,-1 1-11 16,4-3-10-16,1 1-12 0,-1-2-7 0,5 0-3 15,0-5-12-15,1 2-3 0,2-2-14 0,0-4 0 16,8-2-12-16,-1-1-2 0,3-1-12 16,1-7-7-16,-5 3 0 0,-5-3-9 0,6 0-4 0,0-3-6 15,-3-2-1-15,-8 2-5 0,9-1 0 0,-1 0-4 16,-8 5-2-16,2-2-1 0,-5 2 4 0,0 5-7 15,-4-1 9-15,2 1 1 0,-2 2 7 0,0 1 3 16,3 1-12-16,-3 4 11 0,2-2-4 0,0 3 3 16,0 0-11-16,3 2 7 0,-2-1-8 0,5 2 0 15,0-2 5-15,1 1-2 0,-1-1 2 0,2-2-7 16,2 1 1-16,5-2-3 0,-7 0 5 0,9-3 2 16,1-1-10-16,-8-1-1 0,6-3 1 0,0 1-19 15,-1-2 23-15,-6 1-9 0,0-1-4 0,7-3 0 16,-7 1 2-16,-2 0 8 0,8-5-1 0,-11 2 2 15,2 3 9-15,-1-1-7 0,-6 0 5 0,3 4-10 16,-2 0 11-16,-3 3-19 0,0-1 13 0,-3 2-1 16,-6 0-1-16,17 3 5 0,-12 1 4 0,4 0 0 15,-3 4-31-15,3-2 0 0,-1 1 0 0,2 1 0 16,-1-1 0-16,0 1 0 0,2-3 0 0,1 0 0 16,1 1 0-16,-3 0 0 0,7-2 0 0,0-1 0 15,4 0 0-15,-2-2 0 0,3-2 0 0,-2-2 0 16,8 1 0-16,-11-2 0 0,6 0 0 0,-1-1 0 15,-3 0 0-15,3 0 0 0,-4-2 0 0,1 0 0 16,-2-1 0-16,0 2 0 0,-5 3 0 0,-1-1 0 16,-2 1 0-16,-4 2 0 0,4-2 0 0,-4 3 0 15,-5 0 0-15,9 2 0 0,-5 0 0 0,0 1 0 16,2 1 0-16,-2-1 0 0,1 4 0 0,-1-3 0 16,1 0 0-16,4 0 0 0,0 3 0 0,0-2 0 15,0-3 0-15,6 1 0 0,-2-1 0 0,1-1 0 16,0-1 0-16,3-1 0 0,-4-2 0 0,-1 1 0 15,1 0 0-15,0-2 0 0,-3-1 0 0,-1 1 0 16,0 1 0-16,1-2 0 0,-2 2 0 0,-2-4 0 16,1 4 0-16,-3-1 0 0,2 0 0 0,-5 1 0 15,-1 3-185-15,4-7-179 0,-4 7-128 0,0 0-146 16,0 0-448-16,0 0-1176 0,-19-7 521 16</inkml:trace>
  <inkml:trace contextRef="#ctx0" brushRef="#br0" timeOffset="12908.2">16956 15941 390 0,'0'0'424'15,"1"-10"6"-15,-1 6-17 0,0 4-21 0,0-7-24 16,0 7-29-16,3-4-29 0,-3 4-28 0,0 0-25 16,0 0-12-16,0 0-8 0,0 0-10 0,0 0-5 15,0 0-13-15,4 21-8 0,-4-11-16 0,-2 3-9 16,2 3-10-16,-3-2-12 0,4 1-8 0,0 2-12 15,-1-5-19-15,3 1-1 0,-2-2-4 0,-2 0 0 16,5-1-6-16,-1-1-2 0,4 0-2 0,3-2-2 16,-1-5 4-16,4 0-4 0,6-5-5 0,10-2-9 15,2-3-5-15,2-3-8 0,2-1-8 0,17-6 0 16,-6-1-5-16,-10 3 2 0,11-6-10 0,-2-4-10 16,-11 7-3-16,9-6-3 0,-13 5-14 0,-3 0 7 15,-4 1 5-15,-6 5-7 0,-3 3-4 0,0 0-3 16,-6 2-6-16,-2 4-24 0,1 2-31 0,-1 0-23 15,-4-2-33-15,0 3-27 0,-2 2-35 0,0 0-30 16,0 0-45-16,-12 10-41 0,6-4-59 0,2 3-48 16,-1-3-56-16,2 1-61 0,-1 0-329 0,6-1-898 15,-2-6 398-15</inkml:trace>
  <inkml:trace contextRef="#ctx0" brushRef="#br0" timeOffset="13050.46">18035 15979 154 0,'6'1'390'0,"-1"2"9"0,-5-3-8 0,7 1-16 16,-7-1-40-16,0 0-29 0,0 0-29 0,0 0-30 16,0 0-55-16,0 0-63 0,-18 1-90 0,18-1-107 15,-17 9-126-15,4-6-302 0,-1 2-536 0,0 5 237 16</inkml:trace>
  <inkml:trace contextRef="#ctx0" brushRef="#br0" timeOffset="13550.16">18537 17055 304 0,'0'0'345'0,"-7"0"-13"0,7 0-7 0,-7-3-27 0,7 3-28 0,0 0-28 0,0 0-9 15,-8 0-18-15,8 0-3 0,0 0-15 0,0 0-24 16,0 0-11-16,0 0-14 0,0 0-9 0,0 0-23 15,0 0-4-15,0 0-13 0,0 0 1 0,0 0-24 16,0 0-18-16,0 7-11 0,0-7-24 0,-5 2-31 16,5-2-31-16,-8 1-42 0,8-1-19 0,-11-1-53 15,11 1-96-15,-13 0-108 0,13 0-184 0,-13-5-584 16,2 0 259-16</inkml:trace>
  <inkml:trace contextRef="#ctx0" brushRef="#br0" timeOffset="15599.13">17196 18223 19 0,'0'0'270'16,"0"0"0"-16,-55 0 2 0,55 0-1 0,0 0-13 15,-32-4 9-15,32 4-11 0,-24-2 6 0,24 2-11 16,0 0-10-16,-36-4-5 0,36 4 2 0,-24-5-10 15,24 5-1-15,-20-6-1 0,20 6-3 0,0 0-6 16,0 0-2-16,-28-2-6 0,28 2-4 0,0 0-9 16,0 0-10-16,0 0-5 0,0 0-9 0,0 0-6 15,0 0 3-15,0 0-18 0,0 0-2 0,0 0-11 16,70-10-4-16,-42 10-5 0,4-1-18 0,1 0 6 16,3 1-11-16,-2-1-15 0,5-1-1 0,-1 2-12 15,0 2-9-15,2-4-10 0,-2 4 1 0,13-4-13 16,-15 4-3-16,0-1-6 0,1 1-3 0,-2 0 3 15,-1-2-7-15,-1 2-7 0,-1-2 5 0,-10 2-8 16,-22-2-1-16,32 0-13 0,-32 0 8 0,0 0-4 16,38 3 3-16,-38-3-5 0,0 0 0 0,0 0 4 15,0 0-12-15,22 1-27 0,-22-1-19 0,0 0-30 16,0 0-38-16,0 0-59 0,0 0-40 16,0 0-47-16,0 0-57 0,0 0-54 0,0 0-55 15,0 0-57-15,-86 8-406 0,65-6-961 0,21-2 425 16</inkml:trace>
  <inkml:trace contextRef="#ctx0" brushRef="#br0" timeOffset="15999.72">17103 18277 168 0,'-41'0'370'0,"41"0"15"0,-32-3 1 0,32 3-3 15,0 0-14-15,-29-3-20 0,29 3-9 0,0 0-23 16,0 0-21-16,0 0-14 0,-24-4-13 0,24 4-18 15,0 0-13-15,0 0-9 0,0 0-16 0,0 0-11 16,0 0-15-16,0 0-4 0,0 0-7 0,0 0-13 16,0 0-7-16,0 0-12 0,0 0-2 0,92-7-8 15,-71 7-12-15,10 0-7 0,0 0-7 0,1-1-2 16,2-2-13-16,3 2 0 0,0 2-16 0,3 2-6 16,-2-4-3-16,14 1-11 0,-14 0-6 15,-1 0-1-15,1-2-9 0,0 5-3 0,-3-2-7 16,-2 0-3-16,-2 0-6 0,-3 0 5 0,-28-1-4 0,42 4-2 15,-42-4-7-15,27 2 6 0,-27-2-9 0,24 3 9 16,-24-3 7-16,0 0-9 0,0 0 8 0,0 0 7 16,29 0-4-16,-29 0 4 0,0 0-13 0,0 0-3 15,0 0-1-15,0 0 4 0,0 0-9 16,0 0 0-16,0 0-2 0,0 0-5 0,0 0 1 16,0 0-19-16,26 4-11 0,-26-4-33 0,0 0-33 15,0 0-43-15,0 0-48 0,0 0-57 0,0 0-66 16,0 0-71-16,0 0-87 0,17-16-102 0,-17 16-346 15,0 0-988-15,15-12 438 0</inkml:trace>
  <inkml:trace contextRef="#ctx0" brushRef="#br0" timeOffset="16149.69">18049 18254 3019 0,'0'0'343'0,"0"0"-124"16,0 0-70-16,0 0 23 0,0 0 13 0,0 0 17 15,0 0-10-15,0 0-14 0,0 0-25 0,0 0-10 16,0 0-16-16,0 0-17 0,0 0-34 0,0 0-45 15,0 0-65-15,0 0-86 0,0 0-141 0,0 0-181 16,0 0-299-16,0 0-802 0,0 0 355 16</inkml:trace>
  <inkml:trace contextRef="#ctx0" brushRef="#br0" timeOffset="17932.91">14943 6093 349 0,'0'0'414'0,"-10"0"8"0,3-2-5 16,7 2-10-16,-10 0-15 0,10 0-20 0,-5-3-10 15,5 3-24-15,0 0-15 0,0 0-8 16,-7-1-11-16,7 1-18 0,0 0-6 0,0 0-13 0,0 0-19 15,-7 0-12-15,7 0 14 0,0 0-12 0,0 0-13 16,18-1-7-16,-7 0-27 0,1-2-13 0,10 2-16 16,-3-1-11-16,13 0-9 0,4-3-21 0,1 3-12 15,1-3-7-15,21 1-14 0,-4-1-9 0,2 0-4 16,-3 1-7-16,5-3-6 0,-5 6-62 0,-2-3 0 16,-14 3 0-16,-2 1 0 0,-4-2 0 0,0-1 0 0,-10 2 0 15,-4 0 0-15,-4 2 0 0,-4-1 0 16,-1-1 0-16,-4-2 0 0,1 3 0 0,-6 0 0 15,7-2 0-15,-7 2 0 0,0-4 0 0,0 4 0 16,0 0 0-16,-14-4-23 0,0 1-188 0,-2 3-37 16,-4-4-39-16,-2 3-33 0,-6 0-22 0,2 3-18 15,-2-2-22-15,-3 4-27 0,1-5-25 0,2 2-9 0,-2 1-346 16,-3 0-855-16,5-1 378 0</inkml:trace>
  <inkml:trace contextRef="#ctx0" brushRef="#br0" timeOffset="18284.23">14869 6134 121 0,'-20'2'306'0,"2"0"12"0,-1 1 16 0,3-1 9 16,5-2 5-16,-1 3 2 0,2-2-1 0,1-1-6 15,4 1-9-15,5-1-11 0,-9 1-15 0,4 0-21 16,5-1-18-16,0 0-24 0,0 0-14 0,0 0-11 16,0 0-12-16,23-1-15 0,-4 0-20 0,12-2-17 15,3 1-7-15,5-3-12 0,17 3-10 0,4 0-15 16,2-3-6-16,5-1-6 0,24-3-1 0,-29 4 3 15,2 1-14-15,27-5-3 0,-30 8-1 0,-2-7 0 16,0 2 2-16,-4-3-23 0,-17 6 0 0,-1-3 19 16,-3 2 3-16,-4-2-6 0,-7 4 8 0,-5-2 10 15,-5 3-11-15,-3-2 24 0,-2 2 6 0,-2 0-4 16,-1 1-19-16,-5 0-93 0,9-2 0 0,-9 2 0 16,4-1 0-16,-4 1 0 0,6-3 0 0,-6 3 0 15,0 0 0-15,0 0 0 0,0 0 0 0,7-1 0 16,-7 1 0-16,0 0 0 0,0 0 0 0,0 0-164 15,0 0-69-15,0 0-51 0,2 6-47 0,-2-6-58 16,-4 6-63-16,4-6-86 0,-2 5-429 0,2-5-1047 16,-3 3 462-16</inkml:trace>
  <inkml:trace contextRef="#ctx0" brushRef="#br0" timeOffset="19348.91">6528 6009 171 0,'-12'1'425'16,"2"-2"20"-16,-2 1-5 0,6-3 0 0,-4 3-8 16,2 0-4-16,0 0-13 0,8 0-16 0,-11 1-24 15,11-1-15-15,-9-1-30 0,9 1-13 0,-4-1-9 16,4 1-35-16,0 0-22 0,0 0-24 0,-2-3 0 16,2 3-11-16,0 0-17 0,22 0-18 0,-1-2-17 15,7 4-23-15,7-5-4 0,3 3-19 0,16 1-8 0,2-4-9 16,3-1-11-16,1-2-8 0,2 3 0 15,1-2-16-15,0-1-20 0,-6 2 4 0,2-1-4 0,-7 1-4 16,-12 1-7-16,-3-1-13 0,0 1-22 0,-5-1 0 16,-4 1 0-16,-5 2 0 0,-4-2 0 0,-2 2 0 15,-4-1 0-15,-3 0 0 0,-5 2 0 0,0-1 0 16,-5 1 0-16,0 0 0 0,5-1 0 0,-5 1-63 16,0 0-127-16,-19 2-70 0,8 0-72 0,-1 0-65 15,-1 2-58-15,-6-3-60 0,6 0-72 0,-5 0-312 16,-1 1-974-16,3-2 432 0</inkml:trace>
  <inkml:trace contextRef="#ctx0" brushRef="#br0" timeOffset="19716.8">6584 6077 134 0,'-23'5'416'0,"2"-2"16"15,6-2 10-15,1 0 0 0,1 3 0 0,3-4-14 16,1 1-19-16,1-1-27 0,6 1-24 0,2-1-23 15,0 0-40-15,-8 0-24 0,8 0-10 0,0 0-8 16,0 0-15-16,18 2-22 0,-3-2-18 0,7 0-25 16,9 0-14-16,3-3-11 0,2 2-19 0,2-3-12 0,20 3-2 15,-3-4-20-15,0-4-15 0,-4 5-1 0,5-1-8 16,-4 1 8-16,0-3-19 0,0 6-2 16,-15-1-11-16,-1-2 0 0,0 1 8 0,-3 0 6 0,-5 0 2 15,-7 3 14-15,0-3 8 0,-3 1 4 0,-5 0 7 16,-3 2 14-16,-1-1 2 0,-3 0-78 0,2-1-34 15,-4 1 0-15,-4 1 0 0,8 0 0 0,-8 0 0 16,0 0 0-16,10 0 0 0,-10 0 0 0,0 0 0 16,5-2 0-16,-5 2 0 0,0 0 0 0,8 1 0 15,-8-1 0-15,6 1 0 0,-3 2 0 0,2-1 0 16,-2 1 0-16,3-2 0 0,-6-1 0 0,6 1-291 16,-3 1-271-16,-3-2-153 0,0 0-390 0,0 0-1195 15,0 0 529-15</inkml:trace>
  <inkml:trace contextRef="#ctx0" brushRef="#br0" timeOffset="21833.67">8176 17565 236 0,'0'-6'491'0,"0"0"-3"0,3 1-2 0,-1 0-6 16,-1 0-13-16,2 1-23 0,-3 0-24 0,0 0-34 16,1-2-30-16,3 3-23 0,0-3-34 0,0 1-22 15,7-3-23-15,2-3-32 0,5 3-17 0,4-7-25 16,5 2-19-16,3 0-14 0,2-1-12 0,4-1-9 16,11-4-17-16,-11 6-13 0,15 1-8 0,-16 2-11 15,3-1-7-15,-1 1-7 0,-1-1-5 0,-4 3-19 16,2 1-3-16,-7 0-13 0,-6 0-14 0,-4 2-12 15,-5 1-9-15,-3 2-10 0,1-2-8 0,-6 3-22 16,1 0-24-16,-5-2-30 0,0 3-31 0,0 0-31 16,0 0-29-16,-25 5-30 0,10 1-35 0,-6-1-25 15,2 4-17-15,-9 0-19 0,1 2-13 0,-3 0-16 16,3 0 0-16,-1 2-17 0,-1-1-239 0,1 2-659 16,-3-2 292-16</inkml:trace>
  <inkml:trace contextRef="#ctx0" brushRef="#br0" timeOffset="22115.78">8393 17472 720 0,'-15'14'19'16,"-3"-2"47"-16,3-3 19 0,0 1 24 0,2-1 18 15,0 1 18-15,2-3 25 0,-1 1 16 0,3-3 17 16,-1 0 11-16,2 1 9 0,3-1 4 0,0-3 18 16,1 1-6-16,-1-2 9 0,1 1 5 0,4-2 4 15,-5 1-9-15,5-1-3 0,0 0-6 0,0 0-10 16,-5 2-15-16,5-2-15 0,0 0-12 0,9-7-14 16,-4-2-11-16,9-2-16 0,3 3-11 0,6-6-10 15,5 0-9-15,-1 0-11 0,5 1-8 16,-1 1-11-16,4-2-4 0,13-2-8 0,-12 3-9 15,-1 1-5-15,2-1-6 0,-1 4 2 0,-3-3-13 16,-1 4 2-16,-1-1-8 0,-5 1-2 0,-5 3-3 0,-3 1 6 16,-7 1-14-16,0 2 0 0,-3-2 2 0,-3 2 7 15,2 0-4-15,-5-1 2 0,-2 2-5 0,7-2-4 16,-7 2 6-16,0 0-5 0,0 0-23 16,0 0-29-16,0 0-31 0,0 0-34 0,-19 7-37 15,16-5-42-15,-6-1-45 0,7 1-46 0,-3-1-48 16,5-1-54-16,-10 4-72 0,4-4-436 0,6 0-948 15,0 0 420-15</inkml:trace>
  <inkml:trace contextRef="#ctx0" brushRef="#br0" timeOffset="22269.18">8969 17384 73 0,'0'0'400'0,"0"0"20"15,0 0 13-15,-2 4 9 0,2-4-9 0,0 0-22 16,0 0-39-16,0 0-34 0,-7 2-42 0,7-2-47 15,0 0-62-15,0 0-77 0,0 0-99 0,11 1-98 16,-11-1-116-16,11 3-147 0,-11-3-240 0,11 1-638 16,-11-1 283-16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06:27.2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967 6201 2712 0,'-5'-6'269'0,"0"-1"-98"16,-2 3-38-16,1-1 29 0,-2 0 31 0,2 2 16 16,-1 2-9-16,5-3-9 0,-2 2-11 0,-1-1 0 15,5 3-10-15,-6-1-14 0,6 1-16 0,0 0-10 16,0 0-13-16,-8 5-4 0,8 0-4 0,3 2-7 15,-3 0-5-15,2 1 9 0,-1 3-2 0,3 5-6 16,2 0-5-16,0-1-6 0,-1-1 4 0,-1 0-3 16,0-5-6-16,1 1 6 0,-2 0-5 0,0-3 1 15,2 0 6-15,-4-1 1 0,3-1-3 0,-1-2 14 16,1 0-1-16,-1-3 14 0,-3 0 13 0,17-9 5 16,-4 0-13-16,3-4-10 0,5-10-7 0,3 1-14 15,11-13-6-15,-8 10-7 0,7-16-52 0,3 2-24 16,0-4 0-16,-4 6 0 0,3-1 0 0,-1 4 0 15,-9 9 0-15,0 0 0 0,-3 2 0 0,-2 4 0 16,-1 2 0-16,-6 5 0 0,-3 0 0 0,-3 6 0 16,0 0 0-16,-4 1 0 0,-2 2 0 0,2-1 0 15,1 2 0-15,-5 2 0 0,0 0 0 0,0 0-262 16,0 0-92-16,0 0-98 0,-9 14-106 0,8-8-537 16,-3 0-1185-16,0 4 525 0</inkml:trace>
  <inkml:trace contextRef="#ctx0" brushRef="#br0" timeOffset="1450.36">1101 7609 234 0,'0'0'340'0,"-5"-2"-8"0,5 2-13 15,0 0-11-15,-5-5-12 0,5 5-17 0,0 0-5 16,0 0-22-16,0 0-5 0,-4-4-13 0,4 4-2 16,0 0-9-16,0 0 0 0,0 0-2 0,0 0-8 15,0 0-9-15,0 0-13 0,0 0-7 0,0 0-12 16,0 0-9-16,0 0-10 0,-9 8-7 0,8-4-7 15,1-4-8-15,-1 7-11 0,-2 1-5 0,3-1-13 16,3 2-4-16,-3 1-5 0,0 0-13 16,1 0-6-16,0-1-2 0,2 1-5 0,-2 0-4 0,-1-3-4 15,3 3-3-15,-2-2 5 0,3-1-5 0,-3-1 7 16,3-1 0-16,-1-1 4 0,0-1 8 0,1-1 19 16,1 0-3-16,-5-2 16 0,12-5 5 0,-1-2 1 15,1-4-8-15,8-9-5 0,2-1-4 0,-2-1-8 16,4-5-5-16,2 0-6 0,6-9-46 0,-5 7-31 15,2-11 0-15,2 2 0 0,1 0 0 0,-10 10 0 16,-1-1 0-16,-2 4 0 0,1-1 0 0,-4 4 0 16,-4 5 0-16,-2 3 0 0,-1-1 0 0,-1 5 0 15,-3 1 0-15,-3 3 0 0,2 0 0 0,-1 1 0 16,-1 2 0-16,1-1 0 0,-1 0 0 0,-2 4 0 16,3-6 0-16,-3 6 0 0,0-2 0 0,0 2 0 15,4-1 0-15,-4 1 0 0,0 0 0 0,0 0 0 16,0 0 0-16,0 0 0 0,0 0 0 0,0 0 0 15,0 0 0-15,0 0 0 0,0 0 0 16,-2 10 0-16,2-10 0 0,2 7-305 0,-2-7-155 16,1 3-57-16,-1 1-71 0,0-4-466 0,1 7-1142 0,-1-7 506 15</inkml:trace>
  <inkml:trace contextRef="#ctx0" brushRef="#br0" timeOffset="5253">10819 7061 233 0,'3'-3'437'0,"-3"3"13"0,1-4-3 0,-1 4-2 16,5-2-15-16,-5 2-17 0,0 0-24 0,1-4-18 15,-1 4-16-15,0 0-16 0,0 0-15 0,4 11-32 16,-1-4-6-16,-2-2-18 0,0 2-20 0,2-1-25 15,-2 2-13-15,2-3-27 0,-2 3-11 0,3-2-7 16,0-2-29-16,2 1-4 0,-1-1-16 0,1 0-2 16,1-2-9-16,3-2-11 0,4 0-12 0,-2-2-1 15,6-3-12-15,-3-1-8 0,3 0-1 0,2-4-8 16,-2 1-13-16,-3 0 8 0,2-3-5 0,1 0 0 16,-4 1 2-16,4-2-3 0,-4 0-8 0,0 0-8 15,-1 2 13-15,-1-1 0 0,-4 4-18 0,0 0-20 16,-3 2 0-16,1 3 0 0,1-2 0 0,-3 2 0 0,-1 0 0 15,1 2 0-15,0-1 0 0,-4 2 0 16,10 4 0-16,-6-2 0 0,-1 2 0 0,1-1 0 16,-1 0 0-16,1 2 0 0,4-4 0 0,-2 2 0 0,3 3 0 15,0-3 0-15,5 2 0 0,-2-4 0 0,1 2 0 16,2-1 0-16,3 1 0 0,-3-2 0 16,-1-2 0-16,4 1 0 0,0-2 0 0,-1-1 0 0,3 2 0 15,-5-2 0-15,3 2 0 0,-5 0 0 0,1-2 0 16,0 1 0-16,-1 0 0 0,-3-1 0 0,-1 1 0 15,0 0 0-15,-4 2 0 0,3-2 0 0,-3 1 0 16,-5 1 0-16,9-2 0 0,-9 2 0 0,7 2 0 16,-7-2 0-16,7 2 0 0,-3-1 0 0,-4-1 0 15,10 2 0-15,-5 0 0 0,0 1-41 0,-1-2-146 16,1 1-52-16,0-1-48 0,2 0-58 0,2 1-46 16,-2-2-42-16,1 2-32 0,6-2-27 0,-2-1-21 15,4 1-287-15,1 0-867 0,1-3 384 0</inkml:trace>
  <inkml:trace contextRef="#ctx0" brushRef="#br0" timeOffset="5367.3">11794 6981 1585 0,'13'3'22'0,"1"-3"68"0,-4 1 40 0,-2-1 25 0,-1 0 32 16,1 1 31-16,-8-1 25 0,8-1 22 0,-8 1 16 16,6 0 1-16,-6 0-7 0,0 0-16 0,9 0-33 0,-9 0-24 15,0 0-22-15,8 0-54 0,-8 0-88 0,0 0-128 16,9 0-152-16,-4-1-198 0,1-1-226 0,1 1-721 16,-7 1 319-16</inkml:trace>
  <inkml:trace contextRef="#ctx0" brushRef="#br0" timeOffset="7634.84">9775 8257 407 0,'0'0'465'16,"-3"-6"23"-16,3 6 14 0,0 0 7 0,-3-4-9 15,3 4-17-15,0 0-35 0,0 0-34 0,0 0-40 16,0 0-37-16,0 0-11 0,0 0-22 0,0 0-6 15,-3 13-21-15,7-9-23 0,0 2-15 0,2-2-22 0,2 3-16 16,-1-1-16-16,2 0-13 0,1 1-12 16,1 0-5-16,-1-4-15 0,3 1-9 0,0-1-3 15,1 0-51-15,2-1-77 0,3-2 0 0,-2-4 0 16,2 2 0-16,0-1 0 0,1-2 0 0,-1-2 0 0,-1 2 0 16,-1-3 0-16,3 2 0 0,-4-2 0 0,2-2 0 15,-4 2 0-15,4-1 0 0,-5 1 0 16,-2 2 0-16,1 0 0 0,-3 3 0 0,-4 0 0 0,4 0 0 15,-4 1 0-15,0 0 0 0,-5 2 0 0,13 5 0 16,-3-3 0-16,-1 4 0 0,0 0 0 0,2 1 0 16,-2 3 0-16,6 0 0 0,-1 3 0 0,0-3 0 15,1 2 0-15,-1-3 0 0,1-2 0 0,2 4 0 16,5-5 0-16,-3-2 0 0,0 2 0 0,3-4 0 16,-2-1 0-16,-1-1 0 0,3-2 0 0,-3-4 0 15,-1 2 0-15,3 0 0 0,-1-3 0 0,-6 2 0 16,5-4 0-16,-3 0 0 0,-1 0 0 0,-1-2 0 15,0-1 0-15,-2 1 0 0,-3 2 0 0,1-1 0 0,-3 3 0 16,1 1 0-16,-1 1 0 0,0-1 0 16,-2 4 0-16,0 1 0 0,1-1 0 0,-6 2 0 15,11 2 0-15,-1 0 0 0,-3 1 0 0,0 1 0 16,2 2 0-16,0 1 0 0,0-2 0 0,0 1 0 0,1-1 0 16,2 0 0-16,1-1 0 0,1 3 0 0,2-4 0 15,2 1 0-15,-4-2 0 0,0-1 0 0,-1 0 0 16,6-1 0-16,-5-1 0 0,2-1 0 0,-4 1 0 15,1-3 0-15,0-1 0 0,1 2 0 0,-4-2 0 16,2 0 0-16,-1-1 0 0,-1 0 0 0,1 0 0 16,-2 1 0-16,0-1 0 0,-2 1 0 0,0 1 0 15,0 0 0-15,0 3 0 0,-2-4 0 0,0 5 0 16,1-2 0-16,1 0 0 0,-2 1 0 0,1 0 0 16,-1 0 0-16,-5 1-450 0,9 2-285 0,-9-2-433 15,9 0-1265-15,-9 0 560 0</inkml:trace>
  <inkml:trace contextRef="#ctx0" brushRef="#br0" timeOffset="8883.44">783 9401 284 0,'-3'-4'408'0,"3"4"8"0,0 0-15 15,0 0-15-15,-2-2-20 0,2 2-24 0,0 0-21 16,0 0-16-16,0 0-1 0,0 0 2 0,0 0-8 16,0 0-12-16,19 7-12 0,-16-2-13 0,3 0-15 15,0 1-9-15,3 1-17 0,-1 1-6 0,-3 1-15 16,3 2-12-16,-4-1-19 0,3-2-9 0,0 0-15 16,-2 1-7-16,0-4-12 0,-1 2-5 0,-3-3-2 15,4 0 7-15,-1-1 9 0,1 0 8 0,-1-2 17 0,-4-1 4 16,13-6-3-16,-2-1-84 0,5-4-76 0,-1-4 0 15,5-6 0-15,3-1 0 0,0 1 0 16,0-4 0-16,-1 2 0 0,0-1 0 0,-2-1 0 16,4-2 0-16,-4 4 0 0,-1 1 0 0,-1-1 0 15,-7 9 0-15,-2 6 0 0,0-2 0 0,-3 2 0 0,-2 3 0 16,1 1 0-16,-1-1 0 0,0 3 0 0,-4 2 0 16,0 0-90-16,0 0-322 0,4 9-90 15,-7-2-105-15,-1 2-490 0,1-4-1189 0,0 3 527 16</inkml:trace>
  <inkml:trace contextRef="#ctx0" brushRef="#br0" timeOffset="9067.33">1707 9305 455 0,'-1'5'460'15,"1"-5"-63"-15,0 0-82 0,0 0-121 0,0 0-135 0,0 0-161 16,-11-9-195-16,11 9-321 0,-1-4 142 0</inkml:trace>
  <inkml:trace contextRef="#ctx0" brushRef="#br0" timeOffset="14883.18">760 11444 215 0,'0'0'393'0,"0"0"-2"0,-4-4-18 0,4 4-14 16,-4-3-27-16,4 3-25 0,-1-4-31 15,1 4-28-15,0 0-19 0,0 0-7 0,0 0-5 16,0 0 5-16,0 0 0 0,0 0-6 0,10 10-4 15,-6-6-8-15,1 0-8 0,-2 2-10 0,-1 1-7 16,3 1-10-16,-1 0-7 0,5 1-10 0,-5 1-9 0,-3 0-13 16,3-1-8-16,0 5-14 0,1-4-6 15,-1-1-8-15,1 0-3 0,-5-2-6 0,2-2 0 16,1 2 6-16,-2-4-4 0,2 1 7 0,1-2 8 16,-4-2 12-16,0 0 3 0,15-8-2 0,-6-1 2 15,4-4-20-15,6-3-2 0,4-8-3 0,-4 2-16 16,4-5-12-16,1 0-9 0,10-8 2 0,-4-3-8 0,-3 11-2 15,-1-1-4-15,7-6-6 0,-10 8-37 16,3 0 0-16,-3 2 0 0,-2 2 0 0,-4 9 0 16,-2 0 0-16,-2 1 0 0,-4 4 0 0,1-1 0 0,-2 3 0 15,0 2 0-15,-3 0 0 0,-4 0 0 0,4 0 0 16,-1 2 0-16,0 1-68 0,-4 1-76 16,0 0-56-16,7 0-77 0,-7 0-76 0,0 0-92 0,0 0-115 15,0 0-464-15,0 0-1110 0,0 0 491 16</inkml:trace>
  <inkml:trace contextRef="#ctx0" brushRef="#br0" timeOffset="19900.25">30371 9006 68 0,'-1'-3'396'0,"1"3"-13"0,0 0 5 16,-1-4-13-16,1 4-29 0,-3-5-23 16,3 5-29-16,0 0-9 0,0 0-9 0,0 0-6 0,0 0-11 15,5 16-6-15,-5-10-14 0,3-1-13 0,-2 0-5 16,2 1-9-16,-1 3-12 0,2-1 0 0,-3-1-20 16,6 1-2-16,-5-4-4 0,1 2 4 0,1-1-1 15,1-2-9-15,2 0 2 0,0-2 10 0,3 1-4 16,0-4-9-16,6 1-9 0,-4-1-5 0,9-3-4 15,4-6-13-15,3 1-11 0,-1-3-8 0,-5 0-6 16,9 1-16-16,0-4-9 0,-3-1-10 0,4 0-53 16,0-1-23-16,-1-2 0 0,13-7 0 0,-15 8 0 15,1-3 0-15,0 2 0 0,-5 1 0 0,-4 3 0 16,-3 5 0-16,-5 2 0 0,-3 2 0 0,0 2 0 16,-6 1 0-16,1 2 0 0,-1-1 0 0,-4 3-66 15,3-1-226-15,-3 1-72 0,0 0-78 0,0 0-91 16,0 0-550-16,-12 12-1173 0,6-8 520 0</inkml:trace>
  <inkml:trace contextRef="#ctx0" brushRef="#br0" timeOffset="20051.32">31183 8977 43 0,'0'3'500'0,"0"-3"-43"16,0 5-42-16,0-5-45 0,0 0-44 0,2 3-78 15,-2-3-89-15,5 5-99 0,-1-3-118 0,1 2-161 16,7-2-165-16,-2 0-415 0,0 0 183 0</inkml:trace>
  <inkml:trace contextRef="#ctx0" brushRef="#br0" timeOffset="24217.12">27358 12598 173 0,'0'0'181'15,"0"0"-106"-15,0 0-147 0,0 0-77 0,-12-10 34 16</inkml:trace>
  <inkml:trace contextRef="#ctx0" brushRef="#br0" timeOffset="25416.16">26145 12725 185 0,'-7'-5'369'0,"2"0"-13"0,-1 1-1 0,2-2-15 16,-1 2-3-16,0 0-6 0,1 1-10 0,1 0-9 0,1 1-14 15,2 2-17-15,-4-4-16 0,4 4-20 0,0 0-10 16,0 0-17-16,0 0-18 0,0 0-14 0,18 3-18 16,-10-2-17-16,4 1-13 0,1 2-15 15,5-1-12-15,0 2-13 0,3 0-8 0,9 0-11 0,0 0-18 16,-1-3-27-16,-7 0-20 0,-3 1-27 0,10-3-16 15,-10 0-5-15,2 0-4 0,-4-2 0 0,3-1-3 16,-10 1 2-16,2-2 1 0,-5 1 10 0,0-5 5 16,-1 2 0-16,-2-1 5 0,-3 1 4 0,2-1 10 15,-4 0 7-15,1-2 12 0,-4 2 7 0,1 0 8 16,3 1 7-16,-1 0 12 0,0 0 6 0,-1 1 3 16,1 2-3-16,1 3-4 0,0-7-6 0,0 7-5 15,4-5-4-15,0 4 1 0,-4 1 1 0,14-1-2 16,-7 1-6-16,4 4-2 0,-1-3 0 0,1 2-3 15,1 1-5-15,-1 0 2 0,0-1-6 0,-2 2 4 16,1 1-2-16,-3-1 1 0,1 0-1 0,-3 1 9 16,-1-1-4-16,0-1 11 0,0 2 7 0,-4 1 10 15,0 0 6-15,-2-1 5 0,-4 1-5 0,2 0 3 0,-3 0-2 16,-3 2-8-16,0-2-2 0,0 0-10 16,0 0-5-16,-1-2-4 0,0 0 1 0,2 2-10 15,-2-1-29-15,3 0-31 0,2-1-54 0,0-2-66 16,0 0-77-16,4 2-75 0,-1-2-76 0,3-3-90 0,0 0-418 15,4 5-969-15,1-3 428 0</inkml:trace>
  <inkml:trace contextRef="#ctx0" brushRef="#br0" timeOffset="25566.83">26733 12900 135 0,'0'0'424'0,"0"3"-13"0,0-3-21 0,0 0-29 0,0 0-41 0,0 0-30 16,-4 4-38-16,4-4-47 0,0 0-63 0,0 0-43 15,8 2-68-15,-3 1-62 0,1 0-100 0,2-1-112 16,-1-1-200-16,4-1-479 0,-1 0 212 0</inkml:trace>
  <inkml:trace contextRef="#ctx0" brushRef="#br0" timeOffset="26833.77">33541 11329 304 0,'0'0'411'0,"0"0"0"0,0 0-14 0,2-23-9 0,-2 23-12 16,0 0-12-16,0 0-28 0,0 0-29 15,0 0-23-15,0 0-30 0,0 0-26 0,0 0-18 16,0 0-5-16,0 0-9 0,0 0-10 0,0 0-19 16,0 0-16-16,-13 47-16 0,8-25-11 0,0 4-10 15,2 5-13-15,0 1-7 0,-2 2-7 0,0 1-8 16,-1-1-12-16,1-2-1 0,-1 2-12 0,1-2-1 15,1 0-11-15,-2-3-1 0,0-1-5 0,4-2-2 16,-3-6-4-16,1 3-15 0,2-5-5 0,-1-1-12 16,0-2-12-16,3-15-12 0,-5 24-12 0,5-24-12 15,-6 15-15-15,6-15-13 0,0 0-2 0,-8 14-7 16,8-14-10-16,0 0-9 0,0 0-11 0,0 0-28 16,0 0 11-16,0 0 2 0,0 0 0 0,0 0-11 15,0 0 0-15,-47-26 6 0,47 26 1 0,-13-20 8 16,4 6 15-16,4 3 15 0,5 11 5 0,-13-22 14 15,4 11 14-15,9 11 17 0,-9-20 23 0,9 20 22 16,-9-17 18-16,9 17 15 0,-10-14 14 0,10 14 19 16,-6-11 19-16,6 11 8 0,0 0 4 0,0 0 10 15,0 0-1-15,-8-14 0 0,8 14-12 0,0 0-1 16,0 0-2-16,0 0-3 0,0 0 7 0,0 0 0 16,0 0 3-16,0 0-3 0,0 0-3 0,0 0-7 15,0 0-9-15,0 0-5 0,0 0-7 0,-5 40-2 16,5-40-9-16,3 21-3 0,-3-21-4 0,0 20-5 15,0-20-4-15,2 24-5 0,3-14-4 0,-5-10 0 16,4 19-2-16,-4-19 0 0,15 17-2 0,-15-17 0 16,11 12-4-16,-11-12 4 0,14 7 1 0,-14-7 5 15,0 0-5-15,0 0 3 0,29 2-3 0,-29-2 11 16,0 0 0-16,0 0-2 0,37-13-5 0,-37 13 2 16,17-16-3-16,-6 5-5 0,0-2-3 0,-5-1 1 15,4 0-2-15,-10 14-6 0,13-19 1 0,-7 9 0 16,-6 10-4-16,9-14-7 0,-9 14-12 0,0 0-24 15,12-14-20-15,-12 14-29 0,0 0-25 0,0 0-31 16,9-12-48-16,-9 12-55 0,0 0-57 0,0 0-70 16,0 0-83-16,0 0-305 0,4-14-822 0,-4 14 365 15</inkml:trace>
  <inkml:trace contextRef="#ctx0" brushRef="#br0" timeOffset="26967.1">33661 11855 182 0,'0'0'338'0,"0"0"-31"0,0 0-28 16,0 0-25-16,0 0-33 0,0 0-57 0,0 0-74 15,0 0-101-15,0 0-125 0,0 0-146 0,0 0-305 16,0 0 135-16</inkml:trace>
  <inkml:trace contextRef="#ctx0" brushRef="#br0" timeOffset="29116.86">30260 9289 100 0,'0'0'330'0,"0"0"-33"0,0 0-31 0,0 0-26 16,0 0-57-16,0 0-82 0,0 0-103 0,0 0-123 16,0 0-107-16,0 0-251 0,0 0 111 15</inkml:trace>
  <inkml:trace contextRef="#ctx0" brushRef="#br0" timeOffset="29584.88">29574 16454 62 0,'-1'-13'200'0,"-1"3"-15"0,1 1-5 0,-2 3-1 0,3-1-10 15,-1 2 2-15,2 1-7 0,-2-2 0 0,0 3-11 16,1 3-7-16,0-5-3 0,0 5-8 0,0 0-5 0,0 0-17 16,0 0-11-16,0 0-41 0,0 0-73 0,0 0-125 15,0 0-248-15,0 0-417 0,-4-10 185 0</inkml:trace>
  <inkml:trace contextRef="#ctx0" brushRef="#br0" timeOffset="35383.51">28619 10611 22 0,'0'-6'153'0,"-4"-1"-6"0,4 1-16 0,-4 0-13 16,2-1-9-16,-1-1-6 0,-1 0-14 0,-1 1-9 16,0-3-12-16,0 4-3 0,1-1-3 0,-3 0-13 0,0 0-3 15,-2-1-3-15,2 4-3 0,-4-2-5 0,1-1 1 16,-3 3-3-16,3-1 4 0,-4 2-9 0,3-3 3 15,-3 3-9-15,1 1 8 0,-1-1 1 16,0 2 2-16,-3-1-1 0,2 3 2 0,-1 0-10 0,1 0 12 16,-5 2-7-16,8 0 2 0,-6 1-3 0,3 3 0 15,-2 0-1-15,3 2-3 0,-2 1 1 0,3 1 1 16,0 2-4-16,-5 2-4 0,5-2 1 0,-3 6-1 16,4-3-4-16,-2 0-1 0,1 2 3 0,3-1 4 15,-4 6-2-15,5-3 1 0,-4 0 3 0,3 5-3 16,1-7-2-16,-1 6 4 0,2 0 1 0,2-6-2 15,2 7 1-15,1 0 4 0,3-4-1 0,-3 3-3 16,0 3 4-16,6-1 0 0,0-7-5 0,3 6-2 16,0 1 0-16,-2-1-2 0,2-9 4 0,4 1-6 15,-2 1 7-15,2-2-4 0,1 2 1 0,0-2 4 16,2 0 2-16,-2-1 1 0,2 0 4 0,1-3-1 16,0 0 6-16,3-1 1 0,-3-2 1 0,3 1 0 15,-1-2 3-15,1 2 2 0,-2-3-3 0,2 2 2 16,-1-2 4-16,2-2-6 0,-5 0 5 0,6 0-8 15,0-1-1-15,-3 0 0 0,3-3 0 0,-2 1-4 16,2 0-1-16,-1 0-4 0,1-2 0 0,1-1-1 16,-2 0-11-16,3-1 3 0,-2 1 0 0,1-1-1 15,-1-1-2-15,-1-1 1 0,3-1-1 0,-1-1-2 16,-2 1 0-16,0-4 4 0,0 1-6 0,2 1 2 0,-5-2 3 16,2 1-1-16,-3-2 2 0,3 1-1 15,-2-2-3-15,-2-1 3 0,-4 5-1 0,5-8-5 16,-2 6 13-16,-6-3-4 0,5 0 3 0,1-3 0 15,-2 1 2-15,-2 0 1 0,1-2 4 0,-2 1 2 0,4-1 3 16,-4-1 3-16,-2 0-4 0,2 2 0 0,-1-2-3 16,0 1-4-16,0-2 14 0,-2 3-17 0,-1-2-3 15,1 1 1-15,0 1 2 0,-3-2-7 16,4 1 3-16,-8 5-4 0,3-5 0 0,0-1 1 0,0 3 0 16,3-2-6-16,-8 4 4 0,4 0-7 0,1-4 4 15,-4 1-7-15,0-1 6 0,1 2 10 0,-3 1-13 16,2-3 7-16,-4 2-9 0,3-1-4 0,-3 1 0 15,-1 0 8-15,-1 0-6 0,-1-1 1 0,-1 4-2 16,-2-4 0-16,-2 4-8 0,4-2 2 0,-4 0-3 16,-2 1-2-16,4 1-11 0,-4 0-4 0,2 1-11 15,-2 0-4-15,1-1-5 0,1 2-11 0,-1 0-4 16,0 1-19-16,1 1-16 0,4-1-27 0,-2 4-33 16,4-2-23-16,0 3-45 0,-2-2-54 0,3 2-199 15,4-1-516-15,1 2 228 0</inkml:trace>
  <inkml:trace contextRef="#ctx0" brushRef="#br0" timeOffset="35533.41">28799 10571 96 0,'-1'4'354'0,"-2"1"-24"0,2 1-28 0,-3-2-26 0,3 2-27 15,-3-2-27-15,0 0-41 0,-2 0-68 0,2 0-108 16,2 2-162-16,0-2-172 0,2-4-356 0,0 0 158 15</inkml:trace>
  <inkml:trace contextRef="#ctx0" brushRef="#br0" timeOffset="39983.65">28490 11453 91 0,'-6'2'348'0,"-2"-2"-5"16,2 1-7-16,-2 0-10 0,3 2-10 0,0 1-4 15,-1-3-16-15,0 0-18 0,6-1-3 0,-7 2-8 16,4 1-2-16,3-3-2 0,-5 2-4 0,2 1-6 16,3-3-4-16,-2 4-4 0,2-4-3 0,0 0-6 15,0 0-5-15,1 5-1 0,-1-5-11 0,0 0-9 16,13 2 7-16,-4-3-36 0,4 0-19 0,-1-3-7 15,10 3-17-15,0 0-12 0,8-3-6 0,1-3-20 0,-3 3-5 16,5-3-11-16,1 1-10 0,-2 2-7 0,0-5-6 16,-2 8-3-16,-3-7-2 0,1 2-11 15,-7 4-4-15,-1-2-5 0,-1 1-1 0,-7 2 1 16,-2-1-17-16,1-2 9 0,-3 2 0 0,-3 1-2 0,0 0 1 16,2 0-6-16,-7 1-19 0,7 0-20 0,-7 0-33 15,0 0-26-15,0 0-27 0,0 0-24 16,0 0-20-16,-25-1-23 0,13 2-22 0,-2 1-19 0,0-1-4 15,-5 4-4-15,0-3-3 0,-2 3 14 0,2-1 14 16,-2 0 20-16,1-1 12 0,1 0 23 0,-1 2 15 16,1-1 13-16,0 0 19 0,2 0 23 0,3-3 26 15,2 3 20-15,-2-4 22 0,9 1 23 0,-4 0 21 16,9-1 20-16,-8 1 10 0,8-1 14 0,0 0 10 16,0 0 5-16,0 0 4 0,0 0 2 0,0 0 3 15,27-7 1-15,-14 5-2 0,6-1-8 0,-1 2 1 0,-1-3-2 16,2 1-13-16,0 0-3 0,-2 0-15 15,1 1-8-15,-4 0-2 0,-2 1-7 0,1-1-10 16,0 0-3-16,-3 1-16 0,4 0-13 0,-5 0-29 0,-1 1-31 16,-3-1-40-16,3-1-48 0,-2-2-72 15,0 1-66-15,0 3-74 0,-2-3-75 0,-1 1-102 16,4 0-271-16,-4-2-863 0,1 1 383 0</inkml:trace>
  <inkml:trace contextRef="#ctx0" brushRef="#br0" timeOffset="51317.01">673 13617 67 0,'0'0'430'0,"0"0"-2"0,0 0-15 15,0 0-16-15,0 0-4 0,0 0-12 0,0 0-17 16,0 0-13-16,0 0-19 0,0 0-22 15,0 0-14-15,0 0-18 0,0 0-19 0,0 0-21 16,0 0-8-16,0 0-4 0,0 0-17 0,0 0-9 16,0 0-9-16,0 0-15 0,0 0-4 0,0 0-11 0,0 0-7 15,40 19-10-15,-36-9-5 0,-1-1-17 0,2 3 0 16,-1-1-10-16,0 0-13 0,0 0-2 0,0-2-17 16,1 0-13-16,-2-2 10 0,0 1-3 15,2-3-4-15,-1 1-3 0,0-1 8 0,1-4 12 16,0-1 3-16,3 0-77 0,3-1-13 0,1-5 0 15,4-6 0-15,5-6 0 0,6-4 0 0,0-3 0 0,11-10 0 16,2 1 0-16,-1-1 0 0,1-5 0 0,-3 2 0 16,2 3 0-16,-4-2 0 0,-7 12 0 15,-1 2 0-15,1-2 0 0,-2 2 0 0,-6 4 0 16,2 1 0-16,-8 8 0 0,0-4 0 0,-1 4 0 16,-5 2 0-16,3 3 0 0,-3-1 0 0,-3 1 0 15,-1 1 0-15,-1 1 0 0,0-2 0 0,-3 5 0 0,0 0 0 16,7-5 0-16,-7 5 0 0,0 0 0 0,7-5 0 15,-7 5 0-15,0 0-47 0,0 0-334 16,0 0-82-16,0 0-113 0,0 0-545 0,14 12-1215 0,-14-12 538 16</inkml:trace>
  <inkml:trace contextRef="#ctx0" brushRef="#br0" timeOffset="53899.18">7806 15502 286 0,'-3'-2'420'0,"3"2"3"0,0 0-12 0,-4-3-19 16,4 3-15-16,0 0-24 0,0 0-16 0,0 0-12 16,0 0-18-16,0 0-16 0,0 0-8 0,18 1-11 15,-18-1-11-15,9 4-11 0,-3 2-14 0,2-3-11 16,-3-1-12-16,4 5-22 0,-1 0-11 0,1-2-15 16,-4 0-18-16,1-1-7 0,2 3-13 0,0-1-28 15,-1 0-1-15,0-2-7 0,-1 1-6 0,0-2-9 16,3 1-10-16,-2 0-6 0,-1-1-3 0,3-2-6 15,1 2-7-15,-2-1 5 0,1-2-7 0,2 0-9 16,2-2-11-16,0 1 10 0,1-2-3 0,-2-3-11 16,1 2 5-16,6-5-4 0,-2 2-2 0,0-3-1 15,2 0 6-15,5-5-9 0,-6 6 3 0,2-2-3 16,5 1 0-16,-7 2-9 0,0 3 7 0,-5 1-2 16,2-1 5-16,-1 3 2 0,0-1 9 0,-2 3-1 15,0 4 5-15,-1 0 5 0,1 0-4 0,0 2 5 0,-2 4-8 16,-1-4 3-16,1 5-4 0,3 2-3 15,1-1-9-15,-1 0 6 0,-3 0-12 0,3 0 3 16,0-3-3-16,-3 0 9 0,1-3-20 0,1 0 4 0,-1-1 10 16,2 0-3-16,-1-4 5 0,0 0 2 15,1-2-2-15,2-2-11 0,1-1-2 0,3-3 0 16,-5 0 0-16,5-1 0 0,-2-2 0 0,0 0 0 16,2-1 0-16,0-5 0 0,0 3 0 0,-2 1 0 15,1-1 0-15,-3 5 0 0,4-3 0 0,-5 2 0 16,1 2 0-16,-2 2 0 0,0 3 0 0,1 1 0 0,-4 0 0 15,3 3 0-15,-1 1 0 0,-1 1 0 16,-1 2 0-16,3-1 0 0,-3 2 0 0,2 3 0 16,0-2 0-16,-1 2 0 0,-2-3 0 0,2 3 0 0,2-3 0 15,-3 0 0-15,3-2 0 0,-7 1 0 0,3-3 0 16,3 2 0-16,-7-3 0 0,5 0 0 0,-2-1 0 16,1-1 0-16,-9 0 0 0,17-4 0 0,-10 1 0 15,-2 0 0-15,3-3-283 0,-3 0-234 16,1 0-155-16,-2 0-449 0,0 2-1212 0,-4 4 537 0</inkml:trace>
  <inkml:trace contextRef="#ctx0" brushRef="#br0" timeOffset="55350.5">18511 15541 39 0,'0'0'276'0,"-9"1"11"0,3 2 6 16,-2-3 15-16,2 2 17 0,0-1 2 15,-2-1 12-15,-1 3 4 0,3-3 4 0,-2 0 4 0,0 0 1 16,8 0-17-16,-14 1 4 0,14-1-5 0,-9-1-6 15,9 1-13-15,-5 0-11 0,5 0-11 0,0 0-18 16,0 0-15-16,0 0-15 0,0 0-18 0,14-8-10 16,0 3-17-16,6 0-16 0,8-1-6 0,5 1-8 15,3-4-7-15,20 1-13 0,-17 4-63 0,14-2-87 16,-1 3 0-16,-1-3 0 0,-1 1 0 0,-8 4 0 16,-5-2 0-16,16 2 0 0,-19-1 0 0,2 2 0 15,-5 0 0-15,-2 0 0 0,-8 0 0 0,-1 0 0 16,-2-1 0-16,-7 1 0 0,1 0 0 0,-3-1 0 15,-3 1 0-15,-1-2 0 0,-5 2 0 0,11 0 0 16,-10-2 0-16,-1 2 0 0,0 0 0 0,0 0 0 16,0 0-226-16,0 0-168 0,-17 6-51 0,8-3-45 15,-6 2-51-15,0-1-42 0,-12 3-336 0,0 0-995 16,-1 4 439-16</inkml:trace>
  <inkml:trace contextRef="#ctx0" brushRef="#br0" timeOffset="55616.58">18621 15654 123 0,'-14'4'369'16,"-4"-1"6"-16,8-2 12 0,1 0-1 0,1 2-4 16,3-2-6-16,-2 1-16 0,4 2-16 0,3-4-13 15,0 0-8-15,0 0-19 0,0 0-25 0,12 3-10 16,-1-4-15-16,8-1-23 0,-1 2-25 0,9-4-6 16,4 1-17-16,-2 2-12 0,4-1-21 0,2 0-17 15,2 0-7-15,0-1-14 0,-1 3-9 0,-2-2-12 16,1 0-6-16,-3 0 2 0,-2 0-15 0,-8 2-11 15,2-1 3-15,-6 1-2 0,0-2-8 0,-5 1-5 16,0 1-2-16,-7 0-2 0,3-1-3 0,-2 1-8 16,-1 0-4-16,-6 0-10 0,9-1-30 0,-9 1-45 15,5-2-51-15,-5 2-60 0,5-2-57 0,-5 2-78 16,0 0-88-16,0 0-76 0,0 0-75 0,0 0-305 16,0 0-914-16,0 0 405 0</inkml:trace>
  <inkml:trace contextRef="#ctx0" brushRef="#br0" timeOffset="56983.68">25318 15510 236 0,'0'0'468'15,"5"-2"-18"-15,-5 2-7 0,5-3-18 0,-5 3-12 16,0 0-19-16,9 3-18 0,-5-1-26 0,-3 0-17 15,3 3-26-15,-3 1-19 0,3 1-19 0,0-1-19 16,1 3-26-16,0 0-16 0,0 0-28 0,-1-2-5 16,3 0-20-16,-1 3-12 0,4-1-17 0,0-3-8 15,1 1-15-15,1-1-3 0,0 1-15 0,2-4-3 16,-1 1-10-16,5-2-10 0,0-1-2 0,1-1-4 0,-6 0-4 16,8-2-1-16,-3-1-2 0,3 0-5 15,-5-2-3-15,2-1-13 0,0 0 14 0,-1-1-24 16,-1 0 15-16,3-3-2 0,3-2 2 0,-5 5-3 15,-2-3-6-15,-3 4 4 0,-1 1-8 0,-3 0 10 16,2 0-10-16,-4 4-4 0,-2-1-3 0,5 1 0 0,-5 0-2 16,-4 1-1-16,10 1-4 0,-10-1 0 15,8 3-1-15,-3 0-5 0,-1 0 11 0,1 1-8 16,0 0 0-16,0 2 2 0,0-3-2 0,0 3 0 16,1-2 0-16,-1 1 0 0,3 1-1 0,-1-3 5 0,1 2-1 15,-2-2 1-15,5-1 0 0,0-1-1 0,0 0-4 16,-1 1 5-16,3-2-2 0,1 0 2 0,-1-3-4 15,0 1 0-15,5-2-3 0,1-1 7 16,-6 1-1-16,3-3-1 0,1-4-1 0,-1 2-1 16,1-1 0-16,2 2-1 0,-1 0-1 0,-2-1-4 0,5 2 9 15,-8-2 7-15,0 5-2 0,-2 1 0 0,2-3-5 16,-3 5-7-16,-2 0 6 0,0 1 6 0,-2 1-6 16,2-1 3-16,-2 3-2 0,4-2-14 15,-1 2 13-15,0 0-1 0,1-2 4 0,0 2 8 0,0 0 2 16,0-1 13-16,0 2 4 0,0-1-7 0,1-2 7 15,-2-1 5-15,3 0 1 0,-3 0-1 0,3 0 0 16,-1-1-7-16,-2-3-18 0,-1 0-15 0,-2 2 0 16,3-3 0-16,-4 4 0 0,2-5 0 15,-1 1 0-15,-1 0-145 0,-1 0-110 0,-2-2-124 0,-2 3-170 16,-3-2-596-16,-2 1-1238 0,-2 0 548 0</inkml:trace>
  <inkml:trace contextRef="#ctx0" brushRef="#br0" timeOffset="65033.02">28021 6296 64 0,'-1'-4'355'0,"1"4"-34"0,0 0-17 0,0 0-8 0,0 0-6 16,0 0-5-16,0 0 13 0,0 0-34 0,10 11-36 16,-11-7-3-16,3-1-9 0,0 2-4 0,-1 0-10 15,0-2-6-15,-1 1-2 0,1 0-8 0,1-1-11 16,-2-3-7-16,2 5-7 0,-2-5 3 0,3 3 1 16,-3-3-7-16,0 0-7 0,2 3-4 0,-2-3-16 15,0 0-12-15,0 0-11 0,0 0-11 0,3-12-10 16,-5 6-8-16,1 1 5 0,1 0-18 0,-2-1-6 15,-2 0-5-15,1 0 2 0,-2 0-10 0,-1 0-5 16,-4 1 4-16,-2 2-14 0,1 3 0 0,-3 0-2 16,1 3-2-16,-3 4-3 0,-3 2 3 0,1 2 2 15,2 2 16-15,-2 4-11 0,0 5-3 0,3 2 2 16,-1-3 0-16,7 4-5 0,0 1-2 0,3-7-1 16,0 6-5-16,2 0-2 0,4-5-1 0,1-1-4 15,4 0 1-15,2 0 2 0,2-2-8 0,4-2 2 16,0 0-5-16,4-3 5 0,0-2-8 0,0-1-10 15,1-3 3-15,9 1-8 0,-5-3-4 0,-2-3 3 16,7-1-2-16,-6-1-6 0,-1-2 0 0,-2-2 0 16,0-1-1-16,2-2 1 0,-2-1 2 0,-3-1 0 15,2-1 1-15,-3-1 8 0,3 0-5 0,-6 1 3 16,-2 2-1-16,2-1 5 0,-4 0-4 0,1 0 7 16,-3 2-3-16,-1-1 2 0,-3 3 5 0,3 1 2 15,-4 0 1-15,0 2-1 0,0 3-1 0,-5-5 0 16,5 5-2-16,-9 1 1 0,1 3 2 0,2-1-2 0,-2 3 3 15,-1 3 0-15,0-2 4 0,0-1-5 0,3 4-3 16,-2-3 2-16,4 2-1 0,-2 0 4 0,2-2-3 16,4 0 0-16,0-2-2 0,-4 1 4 15,7-1-1-15,-2-2-2 0,3 0 2 0,0-1-3 0,2 0 1 16,-1-1-2-16,2 0 3 0,-7-1-1 0,13-2 4 16,-6-1-2-16,-2-1-1 0,-1 1 2 0,1-1-2 15,-1 0 0-15,1-2-2 0,0 2 3 16,-1-1 6-16,-1 0-5 0,-1 3 0 0,1-1-3 0,-3 3 2 15,4-3-4-15,-4 3-2 0,0 0 3 0,0 0 1 16,0 0-4-16,0 0 3 0,9 7 3 0,-6-2-2 16,0 0 1-16,2-2 5 0,0 3-4 15,-1-1-4-15,1 0 2 0,5-1 0 0,-1 2-4 0,0-3-11 16,0 2-4-16,3-3-5 0,-1-1 1 0,1-1-3 16,-1 1 1-16,-2-2-3 0,1-2 8 15,2 0-4-15,-3-1-1 0,2-1 2 0,-3-1 6 16,0 0-1-16,-2-2-1 0,2-1 11 0,-2-1-6 0,-1-1 3 15,-1 1 0-15,0-4 1 0,0-2-1 0,-3 0 1 16,3-1 3-16,-2-2 2 0,0 0-1 0,-1 1 2 16,-1 1 11-16,1 0 12 0,0 4 14 0,1 1 11 15,-2 3 9-15,0 2 3 0,0 0 1 0,0 2-10 16,0 2-1-16,0 3 0 0,0 0 7 0,0 0 3 16,0 0 4-16,0 0 11 0,-4 22-8 0,3-6 6 15,-4 4 3-15,5 3-5 0,0-2 9 0,-3 4-8 16,2 4-3-16,0 0-5 0,1 1-2 0,1-1 4 15,0 1-18-15,-1 1-4 0,1-2-3 0,-1 2 9 16,0-2-12-16,2 1-12 0,-1-4 1 0,4 2 3 16,-4-3-4-16,0 0 4 0,-1-6-19 0,2-2-11 15,-2 0-17-15,-2-2-14 0,2-2-22 0,0-3-18 16,0 0-18-16,3-2-16 0,-6-3-21 0,3-1-24 16,-1 1-38-16,-1-4-32 0,2-1-47 0,0 0-35 15,0 0-17-15,-12-10-24 0,7 4-29 0,0-3-7 16,2-8-26-16,-1-2-27 0,-2 2-231 0,1-10-722 15,5-1 319-15</inkml:trace>
  <inkml:trace contextRef="#ctx0" brushRef="#br0" timeOffset="65316.99">28485 6661 204 0,'6'-18'124'0,"2"1"28"0,0 2 29 0,-3 3 28 0,0-1 14 0,-1 4 18 0,0-4 6 16,-1 5 19-16,1 2 12 0,-1-1 11 0,1 0 2 0,-1 1-6 16,-1 1-11-16,0-1-13 0,1 1-12 15,1 2-22-15,0-1-17 0,1 0-18 0,2 3-14 16,0-2-17-16,-1 1-15 0,1 1-16 0,5 2-7 15,-4 1-17-15,1-2-10 0,1 1-8 0,-1 3-12 0,-4 0-6 16,3 0-7-16,1 2-7 0,-2 1-8 0,0 0-3 16,-2 3-9-16,-1-2 2 0,-3-1-5 0,0 0-3 15,-1 3-4-15,-1-2-3 0,-3 2 1 0,0 0-1 16,-1-1-9-16,-3 0 6 0,-3 0-5 0,5 1-2 16,-2-2 0-16,0-2-2 0,2-1 0 0,-2-1-3 15,4-1 0-15,3 1 0 0,-3-2-5 16,4-2-9-16,-4 3-23 0,4-3-20 0,0 0-27 0,0 0-45 15,13-7-32-15,-9 2-40 0,6-1-48 0,-1 1-54 16,0-1-62-16,4-1-44 0,-3 2-304 0,2-1-762 16,3 0 337-16</inkml:trace>
  <inkml:trace contextRef="#ctx0" brushRef="#br0" timeOffset="65699.67">28951 6545 183 0,'0'-5'337'0,"3"1"9"0,-2 0 10 0,-1-1 1 15,-1 0-7-15,1 0-19 0,-3-1-17 0,1 1-22 16,-1 0-19-16,-1-1-19 0,1 1-24 0,0 1-9 16,-3 2-19-16,2 0-16 0,-1 1-15 0,5 1-2 15,-9 3-11-15,-1-1-2 0,2 5-14 0,1-1-9 16,-3 2-12-16,4 2-9 0,-2 4-10 0,3-3-9 16,1-1-12-16,0 1-5 0,-1-1-8 0,0 1-12 15,5-2 3-15,0-2-8 0,0 0-6 0,4 0-8 16,0-3 2-16,1 0-5 0,-1-1-4 0,2-2-1 15,-2-1-1-15,5 0-8 0,-9 0 3 0,13-5-2 16,-7 2 1-16,1-1 11 0,-1-1 1 0,0-1 8 0,2 1 6 16,-3-2 9-16,0 0 5 0,0 3 5 15,0-2 2-15,-3 2 1 0,0-1-4 0,2 4-7 16,-4 1-3-16,4-3-9 0,-4 3-4 0,0 0-11 16,0 0 1-16,10 3-2 0,-7 0-4 0,-1 2-3 15,1 1 1-15,-1 0-3 0,2-4-4 0,5 7-27 16,-5-4-25-16,2-2-22 0,-1 3-31 0,4-1-34 15,-1-2-48-15,2 0-40 0,-1-2-43 0,0 0-35 16,-1-1-31-16,-2 2-36 0,3-4-28 0,0 1-29 16,1-2-18-16,-3 0-264 0,-1-1-750 0,3 0 331 15</inkml:trace>
  <inkml:trace contextRef="#ctx0" brushRef="#br0" timeOffset="66083.64">29258 6484 219 0,'4'-5'313'0,"0"1"19"16,-3 0 28-16,2-1 19 0,-2 2 17 0,-1-1 2 15,0 4-8-15,-4-5-15 0,4 5-18 16,-4-2-10-16,4 2-19 0,0 0-14 0,-14 6-22 16,5 1-20-16,2 1-20 0,0 1-15 0,1 0-25 15,-1 3-16-15,2-1-17 0,-2 3-26 0,1-2-6 0,3 0-18 16,1 0-16-16,-3 1-12 0,5-4-5 0,1 4-15 16,3-3-2-16,1-2-11 0,1 0-13 15,1-1-14-15,3-3-16 0,2-1-2 0,-2-2-11 16,4 1-5-16,-1-1 1 0,2-2-12 0,-2-2 5 0,1-1 2 15,-2 0-3-15,-1-2-1 0,5-4 5 0,-6 2 2 16,1 0-9-16,1-5 6 0,-3 5-1 16,1-6 7-16,-4 4 0 0,1 1 41 0,-1 1 1 15,-3 1 5-15,-1 1 1 0,3 2 3 0,-1 1-10 0,-3 0-10 16,-1 3 1-16,0 0-9 0,0 0 5 0,0 0 7 16,2 10-5-16,0-2-5 0,-2-1-9 0,-2 0 0 15,0 4 1-15,4 0-3 0,0 0-2 0,2-2-8 16,-3 1 4-16,3 0-17 0,1-3-27 0,5 3-28 15,-2-4-30-15,0-1-34 0,-3-1-41 0,5-1-39 16,-2-2-43-16,2-2-44 0,-1 0-54 0,-1-2-43 16,-3-2-47-16,4-3-51 0,1-1-395 0,-5 0-947 15,0-3 420-15</inkml:trace>
  <inkml:trace contextRef="#ctx0" brushRef="#br0" timeOffset="66216.42">29593 6342 245 0,'-4'-6'363'0,"1"1"2"0,0 0 22 0,-2 1-10 15,1 0 1-15,0 1-18 0,4 3-34 0,-8-1-30 16,8 1-37-16,0 0-39 0,0 0-57 0,-10 3-83 16,10-3-105-16,0 6-91 0,0-1-118 0,0 0-340 15,4-2-623-15,0 2 276 0</inkml:trace>
  <inkml:trace contextRef="#ctx0" brushRef="#br0" timeOffset="67000.14">29635 6582 171 0,'0'2'453'16,"0"2"9"-16,0-4 6 0,-4 4-2 0,4-4-23 16,0 0-32-16,0 0-40 0,0 0-35 0,0 0-26 15,0 0-26-15,14-11-25 0,-9 7-21 0,3-5-20 16,-3 3-15-16,4-3-15 0,1-4-11 0,-2-1-17 16,2 0-11-16,2-3-12 0,-1-6-13 0,0 0-7 15,1-2-6-15,1 1-8 0,-4 0 6 0,-3 5-1 0,2-6 0 16,-3 1 3-16,0 6 8 0,-5 1 8 15,2 1-1-15,-1 4 3 0,-2 2-2 0,-1 3-11 16,1 1-4-16,-1 3-17 0,-1 0-14 0,-1 1 1 16,4 2-11-16,0 0-1 0,-14 11-15 0,8-1 5 15,1 1-34-15,-3 6-26 0,4 2 0 0,-4 6 0 16,1 0 0-16,4-1 0 0,-3 2 0 0,3-1 0 16,3 0 0-16,0-5 0 0,4 0 0 0,0-2 0 15,0-1 0-15,3-2 0 0,1 0 0 0,0 0 0 16,1-5 0-16,1-4 0 0,-1 0 0 0,2 0 0 0,2-4 0 15,-1 0 0-15,0-2 0 0,-1 0 0 16,0-2 0-16,1-2 0 0,-1-3 0 0,-1 0 0 16,3-1 0-16,-4 0 0 0,0-2 0 0,0 2 0 15,-4 0 0-15,0 3 0 0,-1 0 0 0,0 1 0 0,-3 2 0 16,3 0 0-16,-4 2 0 0,0 0 0 0,5 8 0 16,-5-3 0-16,1 2 0 0,-1 1 0 15,0 2 0-15,0 2 0 0,0-2 0 0,3 0 0 16,-1 0 0-16,2-1 0 0,0 0-2 0,0-2-25 0,2 0-1 15,2-3-8-15,2-2 9 0,-2 0 5 0,3-2 1 16,-3-2 5-16,2 0-1 0,1-2 6 0,1-1 9 16,-3-3 10-16,3 2 7 0,-1-3 14 15,-4 0-3-15,5-6 13 0,-3 4 11 0,0 1-8 0,-1-1-42 16,-2 0 0-16,2 3 0 0,-3-1 0 0,-1 4 0 16,-3-1 0-16,3 2 0 0,-1 0 0 0,-1 1 0 15,2 0 0-15,-4 3 0 0,0 0 0 0,0 0 0 16,0 0 0-16,-1 16 0 0,1-7 0 0,1 1 0 15,-2 2 0-15,-2 4 0 0,3 3 0 0,0-1 0 16,-1 2 0-16,0-1 0 0,2 6 0 0,-2 0 0 16,2 1 0-16,0 0 0 0,-1 1 0 0,-1 3 0 15,2-1 0-15,3 1 0 0,-3-1 0 0,-1-3 0 16,0 4 0-16,-1-2 0 0,1-3 0 0,-1 0 0 16,-3-1 0-16,3-8 0 0,-2 1 0 0,-1-2 0 15,-1-2 0-15,0-2 0 0,-3-1 0 0,2-1 0 16,-2-3 0-16,-1-1 0 0,-2-1 0 0,-1-2 0 15,3-1 0-15,-5-4 0 0,3-1 0 0,-1-1 0 16,2-2 0-16,-3-6 0 0,4 0 0 0,2-3 0 16,0-1 0-16,4 1 0 0,0-1 0 0,4-1 0 15,4 0 0-15,2 0 0 0,5-5 0 0,-1 6 0 16,5-8 0-16,0 1 0 0,1 2-67 0,4 3-331 16,-6-4-94-16,-2 8-95 0,0-1-522 0,0-6-1199 15,-3 7 531-15</inkml:trace>
  <inkml:trace contextRef="#ctx0" brushRef="#br0" timeOffset="67200.33">29872 6239 28 0,'-2'-2'538'0,"2"2"-15"0,0 0 4 0,4-6-1 0,0 2-25 15,1 2-40-15,5-1-43 0,-5 2-43 0,4 1-39 16,5-2-64-16,-5 0-86 0,4-2-106 0,-3 0-149 16,1 2-193-16,-5-3-478 0,4 0-802 0,-1-1 354 0</inkml:trace>
  <inkml:trace contextRef="#ctx0" brushRef="#br0" timeOffset="67716.66">30502 5939 447 0,'2'-11'482'0,"-2"7"26"0,0-4 11 0,0 3 1 15,0 2-15-15,3-1-23 0,-3 4-56 0,0 0-44 16,0 0-12-16,0 0-9 0,0 0 3 0,-7 15-4 16,6-3-13-16,0 8-15 0,-2 0-16 0,-1 11-24 15,-1 2-16-15,1 18-19 0,2-3-19 0,-2 3-6 16,0 1-57-16,4 3-175 0,3-2 0 0,-3 1 0 16,1 1 0-16,0-2 0 0,2-3 0 0,3 1 0 15,-3-5 0-15,3 5 0 0,-3-15 0 0,-1 12 0 16,2-13 0-16,-4-3 0 0,3 1 0 0,-3-3 0 15,0-4 0-15,0-8 0 0,-3 0 0 0,3-2 0 16,-4-6 0-16,3 1 0 0,1-4 0 0,0 0 0 16,-2-5 0-16,-2 2 0 0,4-4 0 0,0 0-69 15,-7-9-463-15,7 2-90 0,-4-2-540 0,4-8-1258 16,2 0 557-16</inkml:trace>
  <inkml:trace contextRef="#ctx0" brushRef="#br0" timeOffset="68150.19">30802 6427 375 0,'0'-14'495'0,"4"1"11"0,-4 2 32 15,-3 1-2-15,3 3-5 0,-1 2-26 0,1-2-40 16,0 3-40-16,0 4-35 0,0 0-14 0,0 0-19 16,0 0-21-16,-4 14-28 0,3-2-23 0,-2 3-26 15,2 2-21-15,1 9-23 0,0-6-23 0,-3 4-15 0,3 1-21 16,0-6-14-16,0-1-12 0,0 3-14 15,0-3-12-15,3 0-70 0,-2 0-34 0,-1-5 0 16,0 3 0-16,0-5 0 0,0-3 0 0,0-1 0 16,0-1 0-16,0-1 0 0,0 1 0 0,0-4 0 15,0-2 0-15,0 0 0 0,0 0 0 0,0 0 0 16,0 0 0-16,-4-16 0 0,4 7 0 0,3-4 0 16,-2-4 0-16,-1-1 0 0,3-8 0 0,-2-2 0 15,4-1 0-15,-1-1 0 0,4-1 0 0,-1 1 0 0,0-1 0 16,-2 3 0-16,0 2 0 0,4 2 0 15,-5 6 0-15,2 1 0 0,-2 3 0 0,1 2 0 16,-1 0 0-16,2 5 0 0,-1-2 0 0,-1 4 0 0,1-1 0 16,2 2 0-16,3 0 0 0,0 0 0 0,-1 2 0 15,5 2 0-15,-1 0 0 0,-3 2 0 0,4 0 0 16,-1 1 0-16,1 0 0 0,-2 1 0 0,0 1 0 16,-1-3 0-16,-2 4 0 0,-3-3 0 15,0 3-260-15,-2-3-153 0,0 2-53 0,-5 1-53 0,2-1-65 16,-6 0-408-16,-1 1-1074 0,-2 0 475 0</inkml:trace>
  <inkml:trace contextRef="#ctx0" brushRef="#br0" timeOffset="68300.14">30840 6525 229 0,'-2'5'370'0,"-3"-3"10"0,3 0 1 0,2-2-20 0,-1 3-30 15,1-3-35-15,0 0-32 0,12 0-24 0,-12 0-36 16,19-3-89-16,-8 0-66 0,1-1-73 0,1 1-86 15,4-4-106-15,-4 1-263 0,2-3-518 0,2 2 229 16</inkml:trace>
  <inkml:trace contextRef="#ctx0" brushRef="#br0" timeOffset="69333.17">31078 6539 352 0,'1'6'417'0,"-1"-6"8"16,4 3-14-16,1-3-1 0,3 1-21 0,-8-1-30 15,13 0-29-15,-2-4-31 0,2 2-25 0,-1-1-23 16,3 1-20-16,0-4-19 0,0 1-23 0,1-4-21 16,-1 0-13-16,-1-1-17 0,0-1-9 0,0-1-12 15,0-3-7-15,2-6-10 0,-6 5-8 0,3-8-8 16,-3 6-5-16,-4-6 0 0,4-2-3 0,-2 1 5 16,-1 5 1-16,-3 0 10 0,-1 3 5 0,-3 2 1 15,0 2 4-15,2 2 7 0,-2 6-14 16,3-1-9-16,-6 2-4 0,3 4 1 0,0 0 1 0,0 0 7 15,-17 11 4-15,10-2-17 0,-3 4 20 0,1 4 0 16,0 8 3-16,-3 0 1 0,3 2-10 0,-2 1-4 16,3 2-5-16,1 3-15 0,1-1 7 0,2-3-11 15,3 0-6-15,1 1-25 0,1-1-33 0,0-3 0 16,3-1 0-16,1-7 0 0,4 1 0 0,-1-3 0 16,2-2 0-16,0 0 0 0,-1-5 0 0,1-2 0 15,1-2 0-15,1-1 0 0,1-3 0 0,0-2 0 16,-3-1 0-16,3-3 0 0,-2-2 0 0,-2-1 0 15,4-3 0-15,0-1 0 0,-3-2 0 0,3-2 0 16,-4-1 0-16,2 2 0 0,0 0 0 0,-2 1 0 16,-4 3 0-16,0 2 0 0,0 1 0 0,-1 4 0 15,-2-3 0-15,1 4 0 0,-2 1 0 0,-1 2 0 16,0 0 0-16,0 0 0 0,4 12 0 0,-4-5 0 16,1-1 0-16,-1 3 0 0,2 1 0 0,-1 2 0 15,0-1 0-15,2-1 0 0,-1 1 0 0,1 0 0 0,2-3 0 16,1 1 0-16,1-3 0 0,0 1 0 0,2-1 0 15,-2-2 0-15,0-1 0 0,2-1 0 16,-4-1 0-16,5-2 0 0,-2-1 0 0,-3 0 0 0,-1 0-6 16,4-4-29-16,-6 1 4 0,2-2 5 0,-3-4-3 15,-1 0 3-15,0-2 4 0,-1-3-2 0,0 0 4 16,-7 4 5-16,6-5 1 0,-5 7-3 0,1-1 7 16,-4 2-2-16,2-1-3 0,2 3-1 0,-1 1 18 15,1 1-3-15,1 1-1 0,-1 1 1 0,3 0 6 16,3 3 5-16,-3-2 4 0,3 2 1 0,0 0 3 15,0 0-6-15,0 0 12 0,14 7-11 0,-3-5-2 16,0 1-1-16,4-1-3 0,-2-1 5 0,6 2-4 16,3-2-2-16,-3 1-6 0,0 0 8 0,-1-4 1 15,1 4 2-15,-6-4-10 0,5 1-8 0,-4 0 9 16,0-1 6-16,-5 0-2 0,3 0 10 0,-2-1 8 16,-4 2 5-16,2 0-1 0,-2 0-8 0,-2 0-20 15,-4 1 0-15,0 0 0 0,9 3 0 0,-6 2 0 16,-2 0 0-16,-1 1 0 0,-1 2 0 0,-2 3 0 15,3 0 0-15,-4-1 0 0,4 2 0 0,-1-1 0 0,1 0 0 16,0-2 0-16,-3 2 0 0,6-4 0 16,1 0 0-16,-3 0 0 0,3-1 0 0,0-2 0 15,0 1 0-15,3-2 0 0,0-2 0 0,-1-1 0 0,3-1 0 16,2-2 0-16,0 0 0 0,-2 0 0 0,1-1 0 16,-1-2 0-16,0-1 0 0,2-1 0 15,-2 0 0-15,2 0 0 0,-1-2 0 0,-1 2 0 16,0 1 0-16,-2-2 0 0,2 4 0 0,-5 3 0 0,1-2 0 15,0 2 0-15,-1 2 0 0,-4 0 0 0,10 2 0 16,-6 3 0-16,0-3 0 0,-3 4 0 0,3 1 0 16,0 0 0-16,0-2 0 0,1 3 0 0,4-2 0 15,-3 4 0-15,2-5 0 0,0 2 0 0,3-3 0 16,-1 1 0-16,1-1 0 0,1-3 0 0,-5 0 0 16,7-1 0-16,-4-2 0 0,0 0 0 0,-1-2 0 15,1-2 0-15,1 1 0 0,-5-3 0 0,4-2 0 16,-1-1 0-16,-1-2 0 0,-2-3 0 0,-2-1 0 15,1-1 0-15,-4-1 0 0,-1 1 0 0,-1-1 0 16,0-1 0-16,-3 2 0 0,-5 2 0 0,4 1 0 16,-4 6 0-16,-2 0-36 0,-5 1-631 0,-7 2-581 15,5 2-1352-15,0 3 598 0</inkml:trace>
  <inkml:trace contextRef="#ctx0" brushRef="#br0" timeOffset="72199.34">27746 7056 171 0,'-1'-4'259'16,"1"4"-5"-16,-3-5-3 0,3 5-10 0,-1-4-7 15,1 4-12-15,0 0-20 0,0 0-18 0,1-5-3 16,-1 5-16-16,0 0-8 0,0 0-9 0,0 0-2 16,0 0 0-16,0 0 9 0,4 12-4 0,-1-9-9 15,-1 8 5-15,2-1-12 0,0 3-6 0,2 2-5 16,1 2-11-16,2 0-13 0,0 0-10 0,2 0-4 16,2-1-10-16,1 0-3 0,7 2-5 0,-5-3-5 15,8-1-4-15,-6-5 5 0,1 1-5 0,2-4-3 16,7 1-1-16,0-3-1 0,4-2-2 0,0-2 4 15,1-1 0-15,2-2 0 0,-1-1 1 0,2-2 0 16,-1 1 3-16,0-3-6 0,2 0 6 0,-1-2-4 16,0 0-4-16,1-2-1 0,-2 1-2 0,-2 2-4 15,-1-2-3-15,2 3-6 0,-6 1-3 0,-5 4-5 16,-5 3-5-16,5-1 3 0,-2-1-5 0,-2 5 1 16,-1 1-4-16,0 3-1 0,-2 0-4 0,1 4-4 15,0-2 4-15,0 3-4 0,0-2 4 0,2-1-4 16,-1 2-3-16,8 0-1 0,-2 0 4 0,4-2-3 15,-8-1-2-15,8-1 0 0,3-4 1 0,-9-1-2 16,11-2-2-16,2 0 1 0,-1-2-3 0,1-1-3 0,-1 1 7 16,2-5-4-16,-3 4 5 0,2-5-4 15,2 1-1-15,-4-1-5 0,1-2 9 0,0 2-5 0,-1-1 2 16,-1-4-1-16,-1 2 3 0,-6 2-4 16,2-1 0-16,-6 4-1 0,5 1 6 0,-7 1-3 0,2 1 0 15,-4 2-5-15,3 1 3 0,-6 2 1 16,4 1 0-16,-8 3 0 0,7-1 0 0,-1 5-7 0,3-2 7 15,-3 2-8-15,9-1 0 0,-7 1-5 16,0-4-3-16,5 2-1 0,5-1-2 0,-6-3 3 0,9-2 3 16,-1-2-2-16,6-1 2 0,-4-3 5 0,0 0-2 15,0-4 4-15,1 2 0 0,-1-3 0 0,3-1 1 16,-6-2 6-16,4 5 5 0,-2-7 1 0,-3 3 2 16,-1-2 2-16,4 2 7 0,-5-2 0 0,0 4 2 15,-7 5-1-15,0-3 3 0,-1 2-4 0,-4 2 4 16,-1 2 0-16,9 3 0 0,-4-1-2 0,-3 3 2 15,2 1-8-15,-1 2 2 0,1 1-2 0,-3 1-4 16,-4-2 1-16,7 3-3 0,-1-1 1 0,1 2 4 16,-3-3-7-16,0 0 26 0,5-4-2 0,-1 2-4 15,3 1-4-15,-1-4-2 0,1-2-4 0,7 2-6 16,-7-2-2-16,11-2 0 0,-4-2-1 0,-1 2-6 16,-5-2 0-16,8-4-1 0,-1 0-1 0,0 0 1 15,3 0-5-15,-2-1 1 0,0-1 1 0,2-2 1 16,0 2 0-16,-2-1 1 0,-4 0 0 0,-3 6-1 15,0-1-2-15,-9 3 0 0,6 2 2 0,-8 0 3 16,0 3 1-16,-1 0 2 0,1 1 0 0,-1 1 2 16,-3 2-6-16,0 0 5 0,1 0 3 0,-2 1-5 15,2-1 0-15,-1-1 3 0,0 1 0 0,2 0 0 16,1 1 0-16,1-4-3 0,2 0 1 0,4-1 2 16,-2 0-2-16,3-2 0 0,2-6-2 0,1 3 1 15,-1-2 3-15,0 3-4 0,1-2 3 0,-1-4-3 16,-3 2 0-16,0-1 0 0,1-2 0 0,-3 1-25 15,-5 1 0-15,3 0-20 0,-3 0-12 0,1 0-27 16,-3 0-30-16,-4 3-48 0,3-3-41 0,-3 1-51 0,-4 2-71 16,-1 0-79-16,0 3-385 0,0 0-852 15,-14-3 377-15</inkml:trace>
  <inkml:trace contextRef="#ctx0" brushRef="#br0" timeOffset="78367.03">28857 5843 272 0,'1'-4'386'0,"-1"4"-3"0,0 0-4 0,0 0-10 15,0 0-24-15,0-4-25 0,0 4-28 16,0 0-17-16,0 0-14 0,0 0-10 0,5-1-1 0,-5 1-5 16,0 0-6-16,0 0-9 0,0 0-6 0,0 0 0 15,12 4-7-15,-12-4-8 0,0 0-5 0,5 4 4 16,-4 0-18-16,0-2 5 0,1 3-16 0,0 1-10 16,-1 0-7-16,2 0 5 0,-2 1-30 15,2-1-13-15,0 5-7 0,0-2-14 0,-3 2-7 0,5 1-11 16,-1-3-6-16,-1 0-11 0,-1-3-2 0,2 4-11 15,1-1-3-15,0-1-14 0,3-4 5 0,-2 0 9 16,-2-1-2-16,4-1 12 0,0-2-3 0,2-2-1 16,1 0-56-16,3-1-2 0,0-4 0 0,4-4 0 15,4-5 0-15,1 0 0 0,0 1 0 0,3-4 0 16,-3-2 0-16,1-1 0 0,1-1 0 0,11-10 0 16,-10 9 0-16,-1-2 0 0,2-1 0 0,0 2 0 15,-3 1 0-15,-1 2 0 0,0 1 0 0,-3 4 0 16,-4 4 0-16,-6 3 0 0,3 2 0 0,-8 1 0 15,3 1 0-15,-3 1 0 0,1 1 0 0,-2 1 0 16,1 1 0-16,-2-1 0 0,1 1 0 0,-4 2 0 16,4-3 0-16,-4 3 0 0,0 0 0 0,2-2 0 15,-2 2 0-15,0 0 0 0,0 0-77 0,0 0-179 16,0 0-62-16,12 0-41 0,-12 0-53 0,0 0-68 0,0 0-75 16,0 0-401-16,0 0-1036 0,0 0 459 15</inkml:trace>
  <inkml:trace contextRef="#ctx0" brushRef="#br0" timeOffset="91084.9">29277 10968 188 0,'0'-4'249'15,"0"-1"-11"-15,0 5-11 0,0-7-20 0,0 2-8 16,0 1-10-16,-1 0-11 0,-3 0-6 0,4 4-10 16,5-7-6-16,-5 2-1 0,0 0-8 0,0-1-3 15,3 3-15-15,-2-5-5 0,0 5-5 0,-1-1-6 16,3 0-10-16,-2-3-4 0,-1 3-3 0,3 0-2 16,-2-2-19-16,3 2-9 0,-3-1 0 0,-1 0-4 15,4 0-3-15,-4 0-2 0,5 2-3 0,-4-2-2 16,1 1 4-16,-1 0-3 0,0 1 9 0,-1 3-1 15,0-4-6-15,0 4 12 0,0 0 1 0,4-4-12 16,-4 4 9-16,1-3 2 0,-1 3 1 0,0 0-1 16,0 0-3-16,2-4-5 0,-2 4 1 0,0 0 2 15,0 0-5-15,0 0 7 0,-4 13-1 0,1-8 4 0,1 3-6 16,-1 0-1-16,-2 5 6 0,1-3-2 0,-2 7-2 16,-1 8 5-16,-8 2 0 0,6 0-4 15,0 4 1-15,-4 2-3 0,3 0-5 0,-3 10-1 0,-5-10-4 16,8 2-6-16,-2 10 0 0,-4 2-5 0,2-12-7 15,0 10-2-15,0 3 0 0,0-2-5 0,0 1 1 16,2-12-7-16,-2 9 8 0,3-10-9 0,-1 1-1 16,3-2 0-16,-5 1-6 0,5-4 1 15,0 0-1-15,-3 0 1 0,-1-1 0 0,3-3-5 0,5-8 3 16,-6 0-2-16,5-2-3 0,1-4-3 0,0-3 0 16,2 1 3-16,1-3-1 0,-1-1-4 0,0-1-2 15,3-1-8-15,-2-2-10 0,1 1-3 0,1-3-5 16,-3 4-3-16,3-4-3 0,0 0-4 0,0 0-3 15,0 0-5-15,0 0-15 0,0 0-20 0,0 0-7 16,0 0-21-16,-5-9-27 0,5 9-37 0,0 0-13 16,4-10-47-16,-6 6-51 0,1 1-73 0,-1-2-68 15,0-2-264-15,1 2-746 0,-4-2 330 0</inkml:trace>
  <inkml:trace contextRef="#ctx0" brushRef="#br0" timeOffset="94133.63">29359 11657 77 0,'-8'-3'317'0,"5"1"-9"15,3 2 6-15,-8-4-30 0,8 4-7 0,-8 0-14 0,8 0-12 16,-4-2-7-16,4 2-9 0,0 0-9 0,-5-2 1 16,5 2-4-16,0 0-1 0,0 0 0 0,0 0-5 15,0 0 1-15,-5 4-4 0,5-4 2 16,-1 4-4-16,1-4-7 0,0 0-11 0,1 6-11 0,0-2-18 16,2 0-14-16,1-1-12 0,0 0-11 0,3 3-18 15,1-1-9-15,2-3-6 0,3 3-15 0,6 0-9 16,2-2-14-16,-3 0-17 0,3 1-5 15,2-4-17-15,5 1-8 0,-6 1-13 0,-3 0-5 0,2-4-8 16,-3 2-2-16,0 0-5 0,-7 0 0 0,-1 0 8 16,-2-2-2-16,-2 4 8 0,-2-4 1 0,-4 2 4 15,10-1 1-15,-10 1 2 0,0-4 3 0,0 4 1 16,0 0-1-16,-14-3-2 0,8 3 9 0,-3-1-6 16,-4 0 1-16,2 0-2 0,-3-2 3 0,1 5-3 15,-1-1 1-15,-7-1 0 0,0 0-2 0,1 1 3 16,-7-5 3-16,7 2 8 0,0 4 13 0,-1 0-1 15,1-1 11-15,2-2 8 0,1-3 1 0,2 6 8 16,3-4 5-16,1 2 3 0,1 0 8 0,3 0-10 16,2 2-4-16,5-2-11 0,-9 0-4 0,9 0 0 15,0 0-3-15,-5 2-10 0,5-2 7 0,0 0-11 16,23 1-1-16,-9-1-6 0,3 0-2 0,2-1 0 16,4-1-5-16,-2 2-15 0,9-3-9 0,2 3-6 15,-4-1-14-15,0 1-10 0,0 0-7 0,-6 0-8 0,-3 0-13 16,2-1-7-16,-1-1 5 0,-2 2-7 0,-4 0 4 15,-5 0 5-15,-2 0 10 0,0 0 6 0,-7 0 6 16,6 0 7-16,-6 0 8 0,0 0 5 0,3-2 7 16,-3 2 16-16,0 0 3 0,-23-1 2 0,12-2 9 15,-5 4-3-15,0-2 1 0,-2 4 0 0,-3-3 4 16,2 0 5-16,0 2 3 0,1-2 3 0,0 1 6 16,-1 1 3-16,2-2 9 0,3 0-5 15,0 0 3-15,5 1 0 0,-3 1 1 0,5-2-10 0,1 2 1 16,6-2-6-16,-7 0-2 0,7 0-1 0,0 4-2 15,0-4-7-15,0 0 1 0,16 1 1 0,-5-1-2 16,3-1-13-16,3 0-2 0,2 2-4 0,0-1-12 16,2 0-8-16,-1-1-9 0,1 2-5 0,-2 0-5 15,0-1-2-15,-2 0-7 0,-3 0 0 0,-2-1 8 16,-1 0 0-16,-4 2 4 0,1-1 6 0,-3 0 5 16,-5 0 5-16,0 0 2 0,0 0 8 0,0 0 3 15,0 0 6-15,0 0 11 0,-22 5 1 0,8-4 13 16,-2 0 2-16,-3 1 8 0,-2 3 5 0,3-2 3 15,-2-2 5-15,-1 3 4 0,1-1-1 0,-2 0 5 16,4-1 0-16,0 1-3 0,9-1 1 0,1-1-8 16,2 0-5-16,1 1-8 0,5-2 2 0,0 0-8 15,0 0 5-15,0 0-5 0,19 3-17 0,-5-3-20 16,8 0-17-16,-3-3-32 0,3 4-34 0,7-2-56 0,-2 1-60 16,-4 0-70-16,-6 1-93 0,5-2-108 0,-10-1-363 15,-3 2-923-15,0-1 408 0</inkml:trace>
  <inkml:trace contextRef="#ctx0" brushRef="#br0" timeOffset="107082.5">28200 10380 217 0,'-3'-4'325'0,"3"0"-10"16,0-1-18-16,0 5-18 0,3-8-16 0,-2 4-8 15,-1-2-7-15,0 3-13 0,3-2-3 0,-1 3-8 16,-2-2-1-16,4 2 0 0,-4 2 2 0,3-5 1 16,-3 5-9-16,0 0-6 0,1-5-6 0,-1 5-6 15,0 0-17-15,0-4-9 0,0 4-17 0,0 0-16 16,0 0-16-16,0 0-11 0,0 0-12 0,0 0-5 16,0 0-9-16,4 11-9 0,-3-6-10 0,-1 0-5 0,0-1-6 15,3 0-7-15,-1 1 3 0,-2 0-12 16,4-2 1-16,-3 2-4 0,3-3 5 0,-1 2 5 15,1-2 4-15,-4-2 13 0,10 0-8 0,1-4-6 16,1 0 1-16,3-3-6 0,0-1-3 0,5-4-7 0,5-3-6 16,2-4 0-16,-3 3-4 0,3-2-1 15,1-2-3-15,-1 0-1 0,0-4 2 0,0 3-5 16,-3-2-4-16,-4 3-3 0,2-1 2 0,-4 2-5 0,-4 6 2 16,-2 1 0-16,-3 5-5 0,-2-2 2 0,-2 5-3 15,1 0-2-15,-4-1-2 0,2 0-2 0,-1 3-6 16,-3 2 1-16,0 0 4 0,0 0-1 0,0 0-6 15,0 0-19-15,0 0-26 0,-6 12-30 0,3-8-41 16,0-1-46-16,3-3-59 0,-4 7-42 0,1-4-62 16,2-2-64-16,0 3-77 0,1-4-331 0,0 0-874 15,-5 2 388-15</inkml:trace>
  <inkml:trace contextRef="#ctx0" brushRef="#br0" timeOffset="111300.06">9955 14279 194 0,'3'-10'393'0,"-2"-2"3"0,2 2-2 0,-1 2-6 16,-2 3-14-16,0-3-16 0,0 4-27 0,1 0-30 16,-1 4-28-16,-1-6-35 0,1 6-7 0,4-2-9 15,-4 2-12-15,0 0-11 0,0 0-13 0,8 8-12 16,-6-4-13-16,1 0-14 0,-2 3-10 0,3-4-10 15,-3 2-8-15,3 0-11 0,1-1-6 0,-1-1-6 16,-3-1-6-16,3 2 6 0,1-1 8 0,-5-3 1 16,8 0-4-16,-1-1-1 0,0-1-11 0,2-4-6 15,1 0-6-15,5-5-16 0,1 0 4 0,5-3-11 16,2-4-5-16,0 2-8 0,-1 2-2 0,4-2-5 16,-3 2-3-16,-7 3-7 0,2 3 9 0,-2-1-16 15,-5 4-8-15,-1 2-21 0,-1-1-16 0,-1 4-23 16,-4 0-24-16,-4 0-44 0,1 9-62 0,0-6-56 0,-3 10-76 15,-5-3-92-15,-2 6-114 0,0-2-352 16,-1 2-942-16,-2-1 417 0</inkml:trace>
  <inkml:trace contextRef="#ctx0" brushRef="#br0" timeOffset="115199.93">820 16480 168 0,'0'0'396'16,"-5"-4"-33"-16,5 4-23 0,0 0-35 0,0 0-29 15,0 0-3-15,0 0-10 0,0 0-22 0,0 0-14 16,14 16-9-16,-10-9-6 0,1-2-9 0,0 3-11 16,4-1-5-16,-4 0-3 0,-1 1-12 0,1-2-1 15,1 2-9-15,-3-3-7 0,2 1-6 0,0-3 5 16,-1 3-3-16,0-4-4 0,-2 1 0 0,0 0-6 15,-2-3-8-15,5 4-3 0,-5-4 7 0,0 0 4 16,0 0-1-16,24-11 1 0,-12-2-23 0,3 0 1 16,7-7-15-16,-1-4-7 0,5-4-8 0,6-6-13 15,4-2-4-15,-12 9-8 0,9-10 2 0,-1 1-12 16,-8 14-6-16,-2-3-3 0,-3 1 0 0,3 5-8 16,-9 5-1-16,-3 3 5 0,-1 1-11 0,-5 0 23 15,1 7 13-15,-5 3 2 0,7-10-16 16,-7 10 2-16,3-7-9 0,-3 7-26 0,0 0-32 15,4-7-38-15,-4 7-56 0,0 0-71 0,0 0-93 0,0 0-86 16,0 0-111-16,-19 15-123 0,11-6-390 0,-1-2-1061 16,3 4 469-16</inkml:trace>
  <inkml:trace contextRef="#ctx0" brushRef="#br0" timeOffset="120749">9374 18164 219 0,'0'0'426'0,"0"0"-11"0,0 0-14 16,0 0-14-16,0 0-21 0,0 0-15 0,0 0-22 16,0 0-23-16,0 0-28 0,0 0-23 0,0 0-18 15,0 0-15-15,0 0-6 0,0 0-8 0,0 0-12 16,0 0-6-16,0 0-10 0,0 0-7 0,0 0-15 16,0 0-6-16,0 0-10 0,0 0-13 0,0 0-10 15,15 32-8-15,-15-32-16 0,14 16-4 16,-4-10-9-16,-10-6-5 0,18 13-5 0,-18-13-8 15,23 5-9-15,-23-5 0 0,32 4-10 0,-32-4-8 16,41-4 0-16,-41 4-6 0,50-12-3 0,-23 1-4 16,-1 0-1-16,3-1 1 0,-5 1-3 0,-5 1-4 15,8-5 0-15,-8 7-4 0,-2-3 0 0,1 2 4 16,-3 1-5-16,-2 1 1 0,-3 1-4 0,0 2 2 16,2 2-1-16,-5 1 2 0,4 1-2 0,-11 0 10 15,15 2-8-15,-9 2 4 0,-6-4-3 0,0 0-1 16,27 19-3-16,-27-19 3 0,18 14-1 0,-8-6-1 15,3 1-2-15,2 0 8 0,-15-9-9 0,35 13 4 16,-16-8-6-16,3-1-1 0,-22-4 0 0,41 4-4 16,-20-4 5-16,-21 0-10 0,44-1 1 0,-16-4 5 15,-6 1 1-15,-2-2-1 0,7-2 2 0,-6 2-6 16,-2-2-2-16,0-1 6 0,-1 0-5 0,-1-1 2 16,0-2-2-16,1 3 3 0,0 2 2 15,-5 2 5-15,2-2-6 0,-2 5 3 0,-3 1 6 0,0 0 8 16,3 1 12-16,-1 0-8 0,-1 2 10 0,-2 3-11 15,1-1-5-15,4 1 10 0,-2 0-4 0,-12-5 2 16,24 11-8-16,-24-11-5 0,28 12 18 0,-15-7-15 16,-13-5-4-16,32 6 3 0,-32-6-18 0,32 2-23 15,-32-2-30-15,31 1-43 0,-17-3-51 16,-3 0-64-16,7-2-81 0,-10-1-109 0,3-1-117 16,-4 0-452-16,4 0-1055 0,-8 1 467 0</inkml:trace>
  <inkml:trace contextRef="#ctx0" brushRef="#br0" timeOffset="121967.18">19535 18142 166 0,'0'0'431'16,"0"0"16"-16,-37 6-6 0,37-6-6 0,0 0-21 16,0 0-23-16,0 0-25 0,-25 4-9 15,25-4-5-15,0 0-11 0,0 0-11 0,0 0-23 16,0 0-11-16,0 0-15 0,0 0-9 0,0 0-26 16,66 11-4-16,-66-11-33 0,51-1-24 0,-22-1-14 15,5 2-20-15,-1 0-17 0,0 0-15 0,7 0-8 16,-2-1-7-16,-2 1 8 0,-2-1-31 0,0-1-11 15,-4 1-20-15,1 0-30 0,-31 1-16 0,37-1-31 16,-37 1-26-16,27-1-28 0,-27 1-28 0,0 0-39 16,0 0-52-16,0 0-41 0,0 0-50 0,0 0-52 15,0 0-60-15,0 0-59 0,0 0-418 0,0 0-953 16,-87 7 422-16</inkml:trace>
  <inkml:trace contextRef="#ctx0" brushRef="#br0" timeOffset="122169.32">19582 18266 312 0,'0'0'380'0,"-25"11"13"0,25-11 29 0,0 0 18 16,0 0 12-16,0 0-15 0,-22 3-18 0,22-3-18 16,0 0-14-16,0 0-17 0,0 0-17 15,0 0-25-15,0 0-2 0,0 0-30 0,81-17-16 16,-61 14-28-16,-20 3-19 0,46-5-28 0,-18 3-16 16,-5-1-26-16,5 2-13 0,-28 1-11 0,44-4-22 15,-23 2-29-15,-21 2-46 0,41-5-57 0,-41 5-60 16,28-3-73-16,-28 3-69 0,0 0-71 0,35-2-81 15,-35 2-73-15,0 0-84 0,19-3-390 0,-19 3-992 16,0 0 439-16</inkml:trace>
  <inkml:trace contextRef="#ctx0" brushRef="#br0" timeOffset="122999.97">22204 16890 176 0,'0'0'329'0,"5"-4"11"0,-5 4 5 16,5-7-4-16,-4 2 11 0,3 1 6 0,0 2 4 16,-2-3 0-16,1 0 0 0,-1 1-5 0,-2 1-7 15,0 3-10-15,2-9-15 0,-2 9-8 16,0-6-16-16,0 4-11 0,0 2-15 0,-2-6-15 16,2 6-18-16,0 0-24 0,0 0-24 0,0 0-19 0,0 0-14 15,0 0-10-15,0 16-2 0,0-7-5 0,0 2-22 16,2 1-15-16,-1 1-5 0,1-1-16 0,4 6 0 15,-2-7-11-15,-1 0-38 0,6 2-37 16,-4-2 0-16,4-2 0 0,-1 0 0 0,6-2 0 0,-4-3 0 16,8-1 0-16,0 1 0 0,1-7 0 15,3 0 0-15,5-7 0 0,1-2 0 0,3 2 0 0,-1-4 0 16,3-5 0-16,-2 1 0 0,1-3 0 0,-1-1 0 16,10-10 0-16,-4 0 0 0,1 1 0 0,0-3 0 15,-11 10 0-15,1 1 0 0,-2 2 0 16,-2 3 0-16,-1 1 0 0,-9 5 0 0,0 2 0 15,-4 2 0-15,-2 0 0 0,2 3 0 0,-5 1 0 0,-1 1 0 16,3-1 0-16,-5 1 0 0,2 1 0 16,0 0 0-16,-4 2 0 0,0 0 0 0,6-2 0 0,-6 2 0 15,0 0 0-15,0 0 0 0,0 0 0 16,8 7 0-16,-8-7 0 0,3 7 0 0,-2-4-372 16,-1-3-114-16,5 8-77 0,-2-5-84 0,3-1-374 15,-6-2-1106-15,10 3 490 0</inkml:trace>
  <inkml:trace contextRef="#ctx0" brushRef="#br0" timeOffset="123167.29">23437 16665 234 0,'1'2'485'0,"-1"-2"31"0,0 0 29 16,0 0 0-16,0 0-29 0,3 2-46 0,-3-2-51 15,0 0-44-15,0 0-54 0,0 0-79 0,0 0-94 16,0 0-122-16,0 4-147 0,0-4-192 0,0 0-422 15,-12 8-796-15,2-4 352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28:41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29226 14926 205 0,'1'-2'303'0,"-1"2"-12"0,8-4-4 15,-4 2-22-15,-4 2-6 0,5-2-6 0,-5 2-12 16,5-3-11-16,-5 3 1 0,4-4 5 0,-4 4-6 16,4-3 0-16,-3 1-1 0,3-1-6 0,-4 3-11 15,1-3-8-15,-1 3-14 0,0-8-15 0,0 4-12 16,0-2-16-16,0 1-13 0,-1 1-13 0,-3-1-5 16,3-2-11-16,-6 3-15 0,2-5-6 0,-1 2-7 15,0 0-2-15,-1-2-11 0,-1 1-2 0,-2 0-1 16,-3-4-9-16,4 4-4 0,-3-4-1 0,2 4 0 15,-2-4-3-15,-3 2-5 0,-1 1-9 0,5 0-3 0,-2 0 12 16,-2-1-5-16,2 2 0 0,0-1-2 0,-2 1 0 16,-2 0-6-16,-1 0 0 0,1 1-2 15,2-1 0-15,-5 1-2 0,2 4-3 0,0-2-5 0,-2 1 7 16,2 2-5-16,-4 0 1 0,2-2-5 0,-1 3 0 16,-6 0 0-16,-1 2-6 0,0-1 2 0,0 1-1 15,5 1 3-15,-5 1-3 0,2-1 4 0,-2-1-1 16,5 3 3-16,-5 0 5 0,5-2 1 15,3 0 5-15,-7 2 4 0,5-1-6 0,-1 3 4 0,5 0 1 16,-2-1 0-16,-1 2-3 0,3 0 1 0,1 1 2 16,-3 1-4-16,2 0 10 0,1 1-5 0,0 1-3 15,-1-1 1-15,4 4 0 0,-9 0 3 0,10-1 3 16,-1 1-4-16,0 1-4 0,0 1 0 0,5-1 2 16,-3 3 4-16,2 0-8 0,-2 4 1 0,3-4 1 15,0 0-5-15,2 0 1 0,1 0-6 0,1 1 1 16,-2-1 0-16,-1 1 2 0,4 6-2 0,0-5 1 15,1-1-3-15,-2-1 2 0,2 1-7 0,2 5 1 16,0-4 4-16,1 1-5 0,0-3-4 0,2 7 5 16,2-7-4-16,-1 6 6 0,2 2-8 0,-1-7 2 15,1 0-4-15,1 0 0 0,1 0 4 0,0-1-1 16,0 0 0-16,2 0-1 0,0-1-4 0,-2 0 0 16,1-1-2-16,3 0 8 0,-1 0-8 0,-1 0 4 15,3 0-2-15,0-1 1 0,-2-1 3 0,0 0 0 16,3 0 2-16,1-1-9 0,-1-1 6 0,-2 1 2 15,3-4-1-15,3 2-3 0,-2 1 1 0,-1-6-3 16,4 4 2-16,-4-1 2 0,4-3-1 0,1 2-1 16,-2-2-29-16,-2-1 6 0,5 1 6 0,-1-1 3 15,-4-2 0-15,5 1 0 0,-2-1 0 0,0 1 0 16,-1-2-2-16,2 0 15 0,-4-1-10 0,7 1 2 16,-4-1 7-16,2 0-3 0,-3-1 1 0,2 0-4 15,2-1 3-15,-5 1-1 0,5-2 6 0,-6 2-3 16,4-2 0-16,0-1 4 0,-1 2 0 0,0-2-1 15,-4 0-5-15,-1 0 2 0,4-1 1 0,-1 0 2 16,2-1 0-16,-4 2-3 0,2-2 3 0,1 0 1 16,0 0-3-16,0 0 3 0,-2-2 2 0,4 3 0 15,-1-3-4-15,-8 1 2 0,3 3-1 0,1-3 2 16,-2 0-3-16,4-1 4 0,-4-1 2 0,4 1 2 16,-3-3 10-16,1 2-1 0,2-2-1 0,-2 1 7 15,-2 0-5-15,-1-1 7 0,5-1 2 0,-6 0 1 16,3-1-5-16,0-1 12 0,-3 0-12 0,-1-2 3 15,0 7-9-15,-1-6 4 0,2-1-8 0,0 1 9 16,-3 3-3-16,0 0 0 0,1-4-1 0,1-2 0 16,-1 1 3-16,-2 2-4 0,-1-2 0 0,0 4 8 15,-1 1 1-15,1-2-5 0,-1-2 3 0,-1 2-4 16,0 1-5-16,0-1 9 0,0-2-7 0,0-1-2 16,-3 4-3-16,5-1 1 0,-5 1 3 0,3-4-5 0,-3 1-3 15,1-2-4-15,-1 1 13 0,1 1-12 16,-1-2 2-16,0 6 7 0,-1-4-5 0,1 1-2 15,-1 2-4-15,-2-5-3 0,3 0 12 0,-5 5-12 16,3-3 6-16,-3 3-7 0,1-4 2 0,0 3 3 16,-1 1 3-16,1-4-3 0,-1 6 7 0,1-2-5 15,-2-3-5-15,1 4 3 0,-2-5 8 0,-2 1-10 16,2 1-2-16,-2 2 2 0,-2 0-1 0,0 0-2 16,-1-1-5-16,2 3 12 0,-3-3-17 0,4 3 14 15,-6-2-9-15,4 5 11 0,-5-5-10 0,2 2 5 16,-6 0-5-16,2-1 3 0,-1 1 2 0,2 3-2 15,-2-2 9-15,0 2-8 0,-2-3-4 0,2 3 1 16,1-1 0-16,0 1-2 0,-10-3-9 0,7 3-7 16,1 0-3-16,1 1-4 0,-1-1-19 0,2 0-13 15,-4 2-22-15,4 0-25 0,0 0-25 0,8 4-35 16,-8-5-42-16,5 2-57 0,3 1-67 0,-3-3-61 16,-2 1-78-16,5 1-482 0,-2 2-1034 0,1-5 457 15</inkml:trace>
  <inkml:trace contextRef="#ctx0" brushRef="#br0" timeOffset="166.72">29532 14858 4298 0,'3'1'176'0,"-1"2"-121"0,-2-3-9 0,0 0-74 0,0 0-74 0,0 0-57 15,0 0-50-15,-13 2-97 0,5-2-323 0,-1 4-681 0,-1-3 302 16</inkml:trace>
  <inkml:trace contextRef="#ctx0" brushRef="#br0" timeOffset="9499.67">29601 15161 77 0,'0'0'550'0,"-2"-8"-33"0,2 8-51 16,-2-3-38-16,2 3-31 0,0 0-34 0,-1-4-26 0,1 4-24 15,0 0-19-15,0 0-13 0,0 0-19 16,-6 15-14-16,5-7-7 0,1 0-13 0,-1 3-20 15,1 0-15-15,0 1-15 0,0-1-28 0,2 2 1 16,0 2-13-16,-1-4-14 0,2 5-6 0,-2-4-2 0,1-1-3 16,1 1 1-16,1 0 3 0,-2-4 1 0,3-1-8 15,0-1 10-15,1-1 5 0,1 0 2 16,2-1-2-16,3-4-4 0,1-5-8 0,4-1-9 16,0 0-5-16,10-6-8 0,1 1 0 0,0-1-7 15,3-4-43-15,1-2-41 0,16-3 0 0,0-4 0 16,-1 0 0-16,0-3 0 0,2-1 0 0,-1 1 0 15,0 5 0-15,-15 8 0 0,-4-2 0 0,-1 4 0 16,0 1 0-16,-10 4 0 0,-4 2 0 0,-2 2 0 16,-1-1 0-16,-6 2 0 0,3 0 0 0,-3 2 0 0,2-1 0 15,-2 1 0-15,0 0 0 0,-1-2 0 0,-4 3-32 16,0 0-170-16,0 0-38 0,0 0-57 16,0 0-67-16,0 0-92 0,0 0-62 0,0 0-496 15,1 7-1098-15,-1-7 486 0</inkml:trace>
  <inkml:trace contextRef="#ctx0" brushRef="#br0" timeOffset="9649.6">30752 15171 244 0,'1'3'459'0,"1"-1"-35"0,0 2-48 0,2-2-60 15,-3 3-95-15,3-2-120 0,-4-3-139 0,5 5-313 0,8-2-379 16,0 0 167-16</inkml:trace>
  <inkml:trace contextRef="#ctx0" brushRef="#br0" timeOffset="10866.08">19711 6883 8 0,'-14'2'5'0,"-9"4"-8"0,-5 2-2 16,0 0 2-16</inkml:trace>
  <inkml:trace contextRef="#ctx0" brushRef="#br0" timeOffset="11201.84">13788 9603 15 0,'-95'66'133'0,"7"-4"-16"0,4-2-19 0,11-1-13 16,1 0-25-16,9 4-10 0,19-18-21 0,-12 22-22 16,-2 0-46-16,6 0-54 0,15-16-100 0,1-2 44 15</inkml:trace>
  <inkml:trace contextRef="#ctx0" brushRef="#br0" timeOffset="12449.58">19041 7137 223 0,'-7'0'424'0,"1"-2"13"0,0-2 1 0,-1 1-1 16,-1-4-18-16,-1 0-20 0,0 0-27 0,-5-5-18 16,4-2-17-16,-3-1-17 0,1-8-15 0,-1 0-7 15,-1-2-13-15,2-3-15 0,-1-3-20 0,3-3-7 16,1 0-26-16,-1-16-14 0,6 2-10 0,0-6-26 15,8-2-3-15,6-32-32 0,6 4-14 0,7-8-11 16,7 3-14-16,7-1-11 0,8 2-1 0,10 0-14 16,4 9-7-16,2 2-11 0,-1 6-8 0,7 8-11 15,-1 6-3-15,-17 19 0 0,4 3-7 0,26-8 0 16,-27 19-1-16,4 0-1 0,0 2-19 0,-1 3 16 16,-2 4 5-16,-1-1-13 0,-16 6-1 0,-3 3 8 15,-2 1-9-15,-4 0-3 0,-8 1 3 0,-6 3-1 16,-1 0-1-16,-2-2-3 0,-2 2-13 0,-1 1-30 15,-1 0-27-15,-5-1-67 0,1-2-52 0,-2 4-60 0,-5-4-62 16,-3 2-52-16,-4 5-53 0,-7 3-56 16,-9 3-64-16,-4 7-303 0,0 0-906 0,-13 12 400 15</inkml:trace>
  <inkml:trace contextRef="#ctx0" brushRef="#br0" timeOffset="12902.21">18559 7023 394 0,'2'-7'464'0,"-1"1"15"0,5-5 10 0,-3 1 0 0,1 1-6 0,0 0-7 16,1 1-11-16,0 2-6 0,-3 1-29 0,0 0-16 16,-1 2-28-16,3 1-24 0,-2-1-19 0,-2 3-17 15,0 0-19-15,7 6-18 0,-4 0-24 0,-2 2-25 16,-1 2-25-16,4 8-19 0,-3 0-20 0,8 6-132 16,-4 0-44-16,0 4 0 0,2 1 0 0,0-3 0 15,1-1 0-15,6-1 0 0,-1-1 0 0,-5-6 0 16,4 5 0-16,-2-7 0 0,2-3 0 0,-3-3 0 15,4-1 0-15,-4-1 0 0,4-3 0 0,1-3 0 0,1-2 0 16,4-5 0-16,0-5 0 0,3-7 0 0,4-5 0 16,-1-2 0-16,8-12 0 0,-2-3 0 15,0-2 0-15,-2 0 0 0,-1 1 0 0,-1 2 0 0,-5 10 0 16,-3 1 0-16,0 3 0 0,-2 0 0 0,1 3 0 16,-2 2 0-16,-2 6 0 0,-1-1 0 0,1 1 0 15,-4 2 0-15,4 1 0 0,-5 1 0 0,-1 3 0 16,1-4-417-16,-3 5-179 0,2-5-601 0,1 2-1296 15,-4-1 574-15</inkml:trace>
  <inkml:trace contextRef="#ctx0" brushRef="#br0" timeOffset="14099.58">20556 5140 64 0,'-4'-4'435'0,"1"-2"14"0,1 3-1 0,2-1 3 0,0 1-12 0,0-4-11 0,0 3-17 16,2 0-25-16,1-2-21 0,1 2-26 0,2 1-18 15,2-4-9-15,0-1-11 0,3 4-13 0,-2-3-14 0,7-1-25 16,-5 1-15-16,6 1-18 0,1-1-21 0,-2 1-15 16,-2 2-16-16,2 0-23 0,3 2-17 15,-4 2-7-15,1 2-15 0,0 2-12 0,2 2-5 0,-8 1-12 16,4 3-7-16,-2 5-8 0,-2-2-6 0,-1 4-3 15,-1 0 5-15,-3 1-21 0,0 3-9 0,-1-3-5 16,-4 1-15-16,0-1-3 0,-4-1-1 0,0 0-5 16,2-5 0-16,-1-2-4 0,-1 1 0 0,3 0 6 15,-2-6 7-15,2 0 1 0,0-2-6 0,-2 1-4 16,3-4 12-16,0 0 5 0,0 0-8 0,0 0 2 16,8-17-4-16,0 0 2 0,3-1-2 0,1-6-1 15,7-1-1-15,-3 1 6 0,3-3 0 0,-1-2-1 16,4 1-1-16,-3 5 3 0,-2 3 6 0,-3 5-1 15,-4 2-9-15,2 6 1 0,-5-1 8 0,5 6-8 16,-6 2 1-16,2 2 0 0,1 6 6 0,0 0-13 16,-1 3-3-16,3 11 5 0,-5-5-12 0,2 1 8 15,-3 0-13-15,4 7-10 0,-5-6-5 0,2-1-15 16,-2-1 3-16,-3 1-7 0,5-1 1 0,-4-5 6 16,-1-1 3-16,3 0 6 0,1-5 4 0,-5 2 3 15,1-4 4-15,2 1 9 0,-3-5 8 0,0 0-7 16,3 0 2-16,-3 0-8 0,6-9 17 0,-1-1-5 15,-1 1 1-15,7-6 3 0,1-1 2 0,3-6 3 16,1-1-3-16,0 0 4 0,0-1 3 0,1 1 2 16,-1 4-3-16,-2 5-2 0,-3 1 5 0,0 6-10 15,-1-1 6-15,-1 1-3 0,-1 4 3 0,-1 2-4 16,1 1-1-16,-2 2 0 0,-1 3 1 0,1 3-2 16,2 2 3-16,-4 4 0 0,1 2-5 0,-1 1 6 15,0 2-2-15,0-1-2 0,0 0-6 0,-2 3-16 0,6-4 0 16,-6 0-2-16,6-2 1 0,-3-4-3 0,-1 0 7 15,4-4 3-15,-6-1-7 0,6-1 6 16,2-4 1-16,2-1 8 0,-1-1-6 0,1-4 3 16,6-2 0-16,-4-2 4 0,2-2 4 0,-3-2-2 15,7-6 1-15,2 0 1 0,-4-3-2 0,1-3 10 16,-2 4 5-16,-3 5 8 0,0-6 5 0,-4 9 8 16,-2 3 8-16,-2 2 1 0,-2 0-11 0,0 4-3 15,0-1-4-15,-3 4-2 0,-1 1-3 0,0 0 14 16,1 10-16-16,-3 0 0 0,-1 3-2 0,1-2 0 0,2 1 7 15,-4 5-11-15,3-1 1 0,1 1-5 0,0-1 4 16,2 0 3-16,1-5-19 0,-1-1-3 16,5 0 0-16,-2-2 1 0,4-1-2 0,-2-3 6 15,3 0-2-15,1-3 3 0,-1 0 3 0,3-3-3 0,-2-2 3 16,3 1-4-16,4-6-1 0,-4 2 3 0,3-3 4 16,1 0 1-16,-1-2-4 0,-1-1 7 0,-1-2 7 15,2 4 11-15,-4 1-6 0,-1 2 8 0,-5 2-4 16,1 3-5-16,-2 1 0 0,2 0-5 0,-1 4-1 15,-2 0-1-15,1 4-2 0,-4 0-1 0,6 1 6 16,-4 4-2-16,-2-2 1 0,2 3 4 0,-1 0-10 16,-1 0 1-16,-1-1-8 0,3 1-4 0,-1-3-1 15,-2-1-6-15,3-2 8 0,-3-3 1 0,-1 3 0 16,5-5-2-16,-1 0 1 0,-4-1 4 0,13-2-1 16,-4-3 0-16,2 2-3 0,4-5 8 0,-4-1-3 15,4-1 3-15,4 0 0 0,-1 0 1 0,-1-1-3 16,-3 2 0-16,1 4 2 0,-4 1 13 0,1 1-14 15,-1 2 0-15,0 2-2 0,-1 1 1 0,-2 1-1 16,-2 3-4-16,2 0 5 0,1 2-30 0,-1 2-27 16,-2-2-39-16,0 1-43 0,1 2-45 0,-2-2-50 15,3-1-39-15,-2-1-45 0,-2-2-42 0,1 0-42 16,2-5-59-16,-1 1-362 0,-6-1-893 0,0 0 395 16</inkml:trace>
  <inkml:trace contextRef="#ctx0" brushRef="#br0" timeOffset="14250.09">22100 4803 121 0,'-26'-26'468'0,"2"2"22"0,-3 3 21 0,4 2 16 0,4 1-24 0,4 7-30 15,3-2-33-15,3 6-48 0,2 0-40 16,2 2-42-16,-2 4-61 0,5 1-67 0,2 0-105 0,0 0-121 0,-7 9-136 16,7 1-144-16,0-1-435 0,0 0-820 15,3 0 363-15</inkml:trace>
  <inkml:trace contextRef="#ctx0" brushRef="#br0" timeOffset="15098.64">23002 4916 3266 0,'9'-10'152'0,"-2"0"-31"16,-1-1-12-16,-1 0 79 0,-1 1 71 0,-1 0 0 16,-2-2-10-16,0 5-21 0,-2-1-24 0,0 1-19 15,-2-1-17-15,-1 3-20 0,-2 3-13 0,-2 2-12 0,-1 1-10 16,-1 5-13-16,-3 2-10 0,-4 7-8 16,-3 4-6-16,3 4-5 0,-6 0-11 0,6 4-4 0,6-1-8 15,1 0-6-15,1 1-2 0,5 0 1 16,3-3-9-16,5-5 4 0,0-1-10 0,5 0-3 0,1-1-2 15,4-4 0-15,8 3-1 0,-5-4-2 0,4-5-1 16,1-1-5-16,6 2 1 0,-5-5-4 0,5-3 0 16,-7-2-1-16,7-4 1 0,-7 1-2 15,0-3 4-15,-1 0-4 0,-1-2-1 0,-2-2-2 0,1-1 2 16,-2 1 3-16,-3-2 10 0,0 1 7 0,-3 3 6 16,-2 2 13-16,-2 1-5 0,-1 0-7 0,-1 4-5 15,0-1-3-15,-1 2-2 0,-3 2-7 0,0 0 6 16,0 0-7-16,1 11-1 0,-2-1-3 0,-1 0 2 15,2 0-3-15,0 2-10 0,2-2-15 0,-2 4-14 16,2-2-16-16,1-1-7 0,1-2-11 0,1 0 3 16,1 0-3-16,4-2 2 0,-5-3 7 0,6 0 5 15,1-1 4-15,-3-3 3 0,4-1 4 0,0-3 4 16,-3 0 6-16,4-1 4 0,0-3-1 0,2 0 6 16,-2 0 8-16,-1-3 9 0,-3 4 14 0,0-2 8 15,-2 2 6-15,-2 5-1 0,-2-5-3 0,1 5-3 16,-3 1-1-16,-2 1-1 0,0 0-3 0,9 3 3 15,-5 3-9-15,-4-3 1 0,3 3 3 0,-2 2-5 16,5-3 1-16,-4 3-2 0,1 0 0 0,5 1-1 16,-1-2-1-16,0 1 2 0,3-1-1 0,3-1 8 15,0-1-7-15,0-2-3 0,1 0-2 0,5-2 2 0,-6-2-2 16,5-2 1-16,1 0-1 0,-2-2-2 16,2-1 4-16,-4-6 4 0,4 3-2 0,-5-5 2 15,9-6-6-15,-5-5 3 0,-1 1-1 0,2-4 9 0,-2-4-9 16,3-9 3-16,-1-8 5 0,-3 5 0 0,-3 0 2 15,-7 9 2-15,1 1 10 0,-4 3 9 16,1 4 8-16,-4 7-1 0,-3 2 2 0,-1 6 0 16,3 1 3-16,-3 2-13 0,3 3 6 0,-6 3-11 15,1 3-1-15,6 0 0 0,-14 11 0 0,8 1 2 0,-6 4-6 16,5 2-3-16,0 7 3 0,3 5-1 0,-1 1 0 16,8 3-6-16,-3-2 3 0,1 2 0 15,2-1 2-15,2-1-9 0,0 1 1 0,1-5 5 16,3 1-19-16,0-1-7 0,0-4-19 0,2-1-11 0,0-6-16 15,-1-3-20-15,3-1-22 0,2-1-21 0,-1-3-20 16,4 0-19-16,4-3-24 0,-3-5-18 0,-1-4-20 16,2 1-24-16,-2-3-17 0,3-3-24 15,2-5-41-15,-5 2-41 0,3-11-48 0,-3 1-332 0,0-2-807 16,-7-3 357-16</inkml:trace>
  <inkml:trace contextRef="#ctx0" brushRef="#br0" timeOffset="15233.79">23755 4796 2827 0,'-28'-2'212'0,"13"2"-61"0,3-2-25 0,3 2-2 0,4-1 32 16,5 1 1-16,0 0-28 0,0 0-22 0,29 0-25 15,0 2-8-15,2 1-4 0,5 1-46 0,17-3-51 16,0 4-72-16,-1 1-75 0,2-4-103 0,0-2-334 16,-3-2-661-16,3-1 292 0</inkml:trace>
  <inkml:trace contextRef="#ctx0" brushRef="#br0" timeOffset="15383.62">25020 4893 104 0,'2'5'377'0,"0"-1"-31"0,-1 0-19 16,-2 0-30-16,1-4-29 0,-4 10-31 0,1-4-67 16,-4 1-102-16,-5 5-139 0,-1 0-284 0,1 1-382 15,-3-4 169-15</inkml:trace>
  <inkml:trace contextRef="#ctx0" brushRef="#br0" timeOffset="15948.64">21871 5864 56 0,'-7'1'381'0,"1"1"6"0,1-2 13 0,-3 1 6 0,2 2-2 0,1-2-6 0,-1 0-6 16,1 0-8-16,5-1-11 0,-10 1-9 0,8 1-10 15,2-2-21-15,0 0-17 0,-6 1-14 0,6-1-23 16,0 0 8-16,23 5-24 0,1-4-18 0,12-1-25 16,15 1-10-16,9-2-23 0,4-1-16 0,28-2-19 15,1-3-14-15,1-1-8 0,1-1-18 0,0-4-5 16,-3 1-19-16,-4 0-7 0,-23 5-10 0,2-1-4 16,-1 1 0-16,-2 4-13 0,-2-3-42 0,-6 3-12 15,-3 1 0-15,-17 0 0 0,-4 1 0 0,-3 1 0 16,-9 0 0-16,-5 0 0 0,-3 1 0 0,-2-1 0 15,-3-1 0-15,0 2 0 0,-3 1 0 0,-4-2-150 16,0 0-83-16,0 0-72 0,-18 8-75 0,0-3-71 16,-2-2-86-16,-7 3-486 0,-4 0-1107 0,0-2 489 15</inkml:trace>
  <inkml:trace contextRef="#ctx0" brushRef="#br0" timeOffset="16282.49">21629 5969 350 0,'-19'1'429'0,"7"-1"-2"0,0 1 5 15,4 1 2-15,5-4-9 0,3 2-8 0,0 0-13 16,0 0-22-16,16 6-28 0,5-4-12 0,8 3-37 16,8-3-17-16,2 0-15 0,17-2-36 0,9 1-18 0,-5 2-20 15,36-8-19-15,-4 5-12 0,0-3-22 16,1-2-19-16,1-5-8 0,0 3-16 0,-26 1-13 15,28-4-6-15,-4 0-7 0,-30 2-7 0,3 0-10 0,-3 1-4 16,-2 2-1-16,-5-4-7 0,-14 2-8 0,-5 3-3 16,-2-1 12-16,-5 0-4 0,-7 1 14 0,-4 1 14 15,-5 3 0-15,-3-3 8 0,-2 3-5 0,1-2-5 16,-3 2-15-16,-2-1 5 0,-4 1-17 0,8-1-7 16,-8 1-6-16,0 0-10 0,7 0-27 0,-7 0-27 15,8 1-46-15,-6 1-52 0,-2-2-68 0,7 3-71 16,-3-1-83-16,-4-2-76 0,6 2-101 0,-1-2-491 15,7-1-1106-15,-3-1 490 0</inkml:trace>
  <inkml:trace contextRef="#ctx0" brushRef="#br0" timeOffset="16449.66">23467 5945 427 0,'-6'2'436'16,"1"1"-26"-16,-1 0-28 0,3 0-36 0,-2 0-36 15,1-1-29-15,4-2-32 0,-4 3-52 0,3-1-77 16,1-2-99-16,-1 7-104 0,1-7-131 0,0 0-267 16,1 7-520-16,-1-7 231 0</inkml:trace>
  <inkml:trace contextRef="#ctx0" brushRef="#br0" timeOffset="23782.24">15697 9569 76 0,'-4'-1'415'0,"1"-3"16"0,3 4 4 0,-5-3 7 15,1 2-17-15,4 1-15 0,-6-4-16 0,6 4-16 0,-5-4-19 16,4 2-17-16,1 2-15 0,-4-4-17 0,4 4-20 16,0 0-14-16,0 0-19 0,-6-4-27 0,6 4-19 15,0 0-19-15,0 0-27 0,13-2 0 0,-13 2-12 16,18 3-17-16,-4-3-9 0,6 0-23 0,1 0-3 15,0 0-15-15,6-1-19 0,4 1 6 0,-5 1-6 16,3-1-8-16,-4 0-8 0,-6-1-5 0,1-1-11 16,-9 2-14-16,1-1-10 0,-1 1-5 0,-5 0 4 15,-2-1-9-15,-4 1 10 0,4-2-7 0,-4 2-5 16,0 0 1-16,-18-4-3 0,-1 3 3 0,-10-2-9 16,-3 4 9-16,-3-1-2 0,-2-1-1 0,-1 1 3 15,0 0-3-15,0 1 4 0,4 1-1 0,-2-2 0 16,8 1-4-16,5 0-5 0,4 2 8 0,4-3 3 15,4 2 7-15,1-2 6 0,2 0 11 0,3 1-1 16,5-1 5-16,0 0 2 0,0 0 5 0,0 0 5 16,27-1-10-16,-9 0-1 0,10-1-3 0,2-1 3 15,0 2-7-15,2-1 0 0,0 0-8 0,0 0 0 0,-4 1-9 16,4-2 7-16,-2 3-8 0,-9-1 0 0,0 0-24 16,-7 1-24-16,-1-1-37 0,-2 2-46 15,-5-1-48-15,0 1-59 0,-1-1-79 0,-5 0-111 0,0 0-136 16,0 0-469-16,-14 8-1112 0,0-4 493 0</inkml:trace>
  <inkml:trace contextRef="#ctx0" brushRef="#br0" timeOffset="24632.96">13278 12590 196 0,'-9'-5'499'0,"-1"-2"-9"0,2 1-8 0,2 3-1 16,-2-2-3-16,4 2-1 0,-1-1-3 0,0 0-17 0,4 2-31 15,-2-3-48-15,6 0-10 0,3 1-27 16,2-1-27-16,5 0-36 0,11-5-27 0,3 3-30 16,1 0-21-16,8-2-24 0,2 5-23 0,-1-2-29 0,17-2-31 15,-17 5-46-15,2 1-38 0,-6-1-39 0,-2 1-39 16,-10 2-37-16,-2 0-38 0,-6 0-44 16,-5 0-29-16,0 0 0 0,-5 2 0 0,-3-2-12 0,0 0-1 15,-24 11 13-15,-6-4 19 0,-3 3 18 0,-21 1 21 16,0-1 15-16,-3 1 28 0,3 1 35 0,1-1 41 15,14-2 49-15,1-3 52 0,2 3 35 0,4-3 31 16,4 0 28-16,9 0 14 0,4-2 6 0,3-1 8 16,4 0 10-16,5-1-19 0,0-1-6 0,3-1 1 15,0 0-18-15,21 3-29 0,8-5 1 0,3 2 4 16,6-2-47-16,15-5-45 0,2 0-54 0,0 4-57 16,1-2-74-16,-6 2-96 0,-13 2-111 0,-3-2-124 15,-2 6-456-15,-4-1-1015 0,-10 2 450 0</inkml:trace>
  <inkml:trace contextRef="#ctx0" brushRef="#br0" timeOffset="34799.61">24905 4882 484 0,'-4'-4'518'0,"4"4"-8"16,0 0-27-16,0-4-29 0,0 4-31 0,0 0-47 16,0 0-34-16,18 0-36 0,-1 1-29 0,2 4-29 15,11-3-26-15,-1 1-41 0,0 0-69 0,1-1-70 16,-4-2-69-16,-4 0-65 0,-4 0-65 0,-4 1-58 15,0 0-63-15,-2-1-57 0,-7 1-311 0,-3 1-699 16,-2-2 308-16</inkml:trace>
  <inkml:trace contextRef="#ctx0" brushRef="#br0" timeOffset="34916.71">24831 5000 74 0,'-13'5'289'0,"3"-3"-4"16,3 4 27-16,3-3-1 0,1 2-11 0,3-5-17 15,5 4-25-15,4-1-23 0,4 0-21 0,9-2-19 16,8-1-46-16,6 0-59 0,-3-3-63 0,2 1-93 15,2-1-120-15,-5-1-276 0,2-3-500 0,-2-1 221 16</inkml:trace>
  <inkml:trace contextRef="#ctx0" brushRef="#br0" timeOffset="35499.25">26179 4134 3070 0,'9'-16'277'0,"0"5"-20"16,-4 0 33-16,3 2-35 0,-8 2-35 0,4 2-37 15,-3 0-20-15,-1 1-21 0,3 1-24 0,-3 3 1 16,0 0 0-16,0 0-5 0,-17 5 5 0,7 2-4 15,-2 0-12-15,0 4-4 0,-2-1-9 0,1 1-4 16,0 0-5-16,-1 3-14 0,1-3 0 0,3 3-8 16,2-6-6-16,3 3-2 0,-1 1-2 0,1-2-6 15,2 3-2-15,3-3-2 0,3 3-7 0,2-2-5 16,2 3-2-16,1 0 2 0,2-1-6 0,3 2-1 16,0-2-2-16,0 1-2 0,-2 1-3 0,3-1 0 15,-5 1-3-15,0 0 2 0,-2 1-4 0,-1 2 4 16,-5-3 5-16,-1 2 11 0,-4 8 4 0,-1-5 9 15,-4-2 4-15,-5 5 8 0,-1-2-3 0,-3-2 5 16,0 0-4-16,-2-3-1 0,4-2 1 0,1 1-10 0,-2-1-3 16,6-3-1-16,-1 2-9 0,3 1-3 15,-1-3 5-15,5-1-9 0,3 1 0 0,0-2-1 16,2 3-2-16,4-2-2 0,1 0 3 0,5-1-7 16,-1 1-2-16,4-1 4 0,1 4-3 0,0-2-6 0,0 1 7 15,-2 2-5-15,-2 0 2 0,0 1-8 0,-3 1 4 16,-2 0-6-16,-4 3 5 0,-2 1-5 0,-3-1 4 15,-4 8 2-15,3-2 2 0,-5 2-1 16,0-4-4-16,-2 1 4 0,5-4-3 0,-1 3 0 16,4-5-1-16,3 0-6 0,-2-1 3 0,7-1 8 0,0-1-18 15,5-2-33-15,4 1-29 0,2-5-40 0,5-7-53 16,0-3-59-16,13-4-88 0,-4-2-99 0,2-7-118 16,-7-2-432-16,3-4-1042 0,1-3 461 15</inkml:trace>
  <inkml:trace contextRef="#ctx0" brushRef="#br0" timeOffset="36116.47">26827 4416 3849 0,'4'-17'269'0,"-2"4"-23"0,0 3 40 0,-2 1-1 0,0 3-45 0,0-2-27 0,0 5-5 16,0-2-13-16,0 5 10 0,0 0 2 0,0 0-8 15,0 0-5-15,-13 17-8 0,9-1-16 0,-3 9-18 16,0 0-16-16,2 5-16 0,0 6-4 15,0 1-10-15,2-2-13 0,0 1-8 0,-6 11-1 0,5-14-17 16,0 0-4-16,3-3-15 0,-2-2-17 0,1-1-11 16,-1-9-7-16,2-1-7 0,-1-5-9 0,1-3-1 15,0-1 5-15,1-2-9 0,-1-3 10 0,1-3-1 16,0 0-3-16,0 0 9 0,0 0-11 0,-2-20 6 16,4 8 2-16,1-5-7 0,0-2 13 0,1-11-8 15,5-2-7-15,1-1 13 0,3-13-2 0,2-4-2 16,-1 2-8-16,5 2-5 0,-10 11 24 0,4 6 4 15,-3-3 4-15,2 6 8 0,-2 2-25 0,0 5-6 16,-1 0 0-16,-1 6 0 0,1-1 0 0,0 4 0 16,-4 3 0-16,4 1 0 0,1 1 0 0,0 4 0 15,2 2 0-15,-1 2 0 0,1 2 0 0,-3 4 0 16,2 3 0-16,-6 1 0 0,3 3 0 0,-7 2 0 16,-1 1 0-16,-1 2 0 0,-7 4 0 0,3-6 0 15,-9 6 0-15,0 0 0 0,-1-3 0 0,2-6 0 16,-1-2 0-16,0 0 0 0,-1-3 0 0,3 0 0 15,3-2 0-15,0-4 0 0,0 3 0 0,4-4 0 16,0-1 0-16,2-1 0 0,1 3 0 0,-1-4 0 16,2 3 0-16,1-4 0 0,4 6 0 0,1-4 0 15,5 3 0-15,3 0-1 0,1 1-7 0,5 1 11 16,-2 1-5-16,-1 0-1 0,1 0-15 0,1 3 3 16,-3-1 2-16,1 3 3 0,-5-2-2 0,-4 0 0 15,0-1-2-15,-2 1-1 0,-1 5 9 0,-4-4-8 16,-4-1 6-16,-1 0 9 0,-2 5-12 0,-5-4 10 15,-6-1 6-15,2 0-2 0,-7 3 12 0,3-6-3 16,-5 1 5-16,3-4-7 0,4-1 3 0,-1-1 0 0,0 1 3 16,2-3-7-16,1-1 2 0,5 0-19 15,1-2-38-15,1-1-51 0,3-2-74 0,1 0-67 16,5-5-68-16,-2 0-89 0,6-1-86 0,7-4-97 16,1-1-395-16,6-6-1054 0,1 2 467 0</inkml:trace>
  <inkml:trace contextRef="#ctx0" brushRef="#br0" timeOffset="36349.3">27511 4348 207 0,'4'-6'533'0,"1"3"-12"0,-4 0-16 0,2 1-10 0,-3 2-16 0,0 0-11 16,0 0-27-16,0 0-31 0,0 12-15 15,-3-2-26-15,-2 3-33 0,1 4-30 0,-1 2-15 16,0 8-22-16,1 4-25 0,-1-2-22 0,1 0-21 15,-1 3-18-15,0-3-21 0,1-2-16 0,0 2-10 0,-1-3-9 16,3-6-41-16,-2-4-53 0,1 2-36 0,0-2-56 16,0-5-48-16,-1 1-48 0,0-4-54 0,3-2-40 15,-1-2-49-15,-2-2-63 0,4-2-70 16,0 0-79-16,-16-13-355 0,13 1-935 0,-1-4 414 0</inkml:trace>
  <inkml:trace contextRef="#ctx0" brushRef="#br0" timeOffset="36516.44">27410 4375 90 0,'-4'-11'422'0,"0"-2"37"0,2 3 5 0,-2-1 24 0,-1 1 4 16,4 4-7-16,-1-1-11 0,1 2-30 0,1 0-42 15,0 1-41-15,4 1-35 0,2 1-30 0,5-1-26 16,5 2-56-16,3 1 1 0,2 1-44 16,-1 2-53-16,7 2-70 0,-5-2-73 0,-2-1-77 0,2 0-82 15,0 1-88-15,-4 0-82 0,0-1-103 0,-6 0-351 16,0-1-875-16,-2 2 387 0</inkml:trace>
  <inkml:trace contextRef="#ctx0" brushRef="#br0" timeOffset="36766.81">27762 4932 444 0,'-7'16'535'16,"2"-1"-2"-16,-3 3 1 0,3-2-10 0,-5 0-28 0,5-1-29 16,-4 2-30-16,-1-1-52 0,-2 7-41 0,3-5-37 15,0-2-17-15,-7 5-31 0,7-2-21 0,-1-5-37 16,2 3-65-16,-1-2-63 0,0 2-73 0,1-1-84 16,2-1-99-16,0-6-105 0,-1 1-103 0,2-2-130 15,-5 1-269-15,2-4-855 0,2 2 379 0</inkml:trace>
  <inkml:trace contextRef="#ctx0" brushRef="#br0" timeOffset="39099.57">28254 4387 61 0,'5'-12'478'0,"4"-1"-4"0,-3 2 13 0,-1 4 4 15,0-1 26-15,0 4-15 0,-2-2-36 0,1 3-39 16,0-2-38-16,-2 4-30 0,-2 1-1 16,0 0-11-16,5 14-21 0,-5-3-22 0,-2 9-19 15,-2-1-29-15,-3 6-23 0,1 5-24 0,-3 0-19 0,0 3-18 16,-1-4-16-16,0 2-17 0,-2-2-13 0,6-4-11 15,-4-2-14-15,3-3-11 0,2-3-12 16,1-4-23-16,-1-2-55 0,4-2 0 0,-3-1 0 16,0-4 0-16,4 1 0 0,-1-3 0 0,1-2 0 0,0 0 0 15,-1-11 0-15,2 0 0 0,-1-3 0 0,3-5 0 16,0-6 0-16,1 0 0 0,1-2 0 0,6-1 0 16,-1-1 0-16,-3-1 0 0,4 1 0 15,1 0 0-15,1 4 0 0,-4 1 0 0,1 6 0 0,-2 3 0 16,-2 2 0-16,1 4 0 0,2-2 0 0,-2 3 0 15,-1 0 0-15,1 5 0 0,2-3 0 0,3 4 0 16,1 1 0-16,-1 2 0 0,1 1 0 16,1 4 0-16,-4-3 0 0,6 6 0 0,-1 1 0 0,-2 3 0 15,1-1 0-15,-5-3 0 0,0 6 0 0,-2-5 0 16,0 6 0-16,-3 0 0 0,-3-1 0 0,-2-2 0 16,-3-4 0-16,-1 2 0 0,-3-2 0 0,-1 1 0 15,0-2 0-15,-2 1 0 0,0-3 0 0,4-2 0 16,-1 2 0-16,2-3 0 0,1 1 0 0,-2-1 0 15,6-2 0-15,-3 2 0 0,4-3 0 0,-1 4 0 16,1-4 0-16,0 0 0 0,0 0 0 0,6 4 0 16,3-1 0-16,4 1 0 0,-3 1 0 0,7 0 0 15,-2 2 0-15,2 0 0 0,-1 3 0 0,-2-2 0 16,0 3 0-16,0-1 0 0,-1 2 0 0,-4 2 0 16,1 0 0-16,-1 0 0 0,-5-1 0 0,0 3 0 15,-3-4 0-15,-1-2 0 0,-1 4 0 0,-7-1 0 16,2 1-14-16,-7-1-3 0,0 0-13 0,1-6 24 15,-4 2 5-15,-4 1 5 0,1-3 4 0,-8 1 5 16,6-1-1-16,2-4 1 0,0 2 3 0,0-4-14 16,6 0-2-16,-3 0 0 0,5-3-44 0,2 0-78 15,-1-2-93-15,6-1-131 0,0-2-139 0,8-2-177 16,1 0-392-16,9-5-1140 0,3-4 505 0</inkml:trace>
  <inkml:trace contextRef="#ctx0" brushRef="#br0" timeOffset="39598.55">29133 4496 3452 0,'2'-11'273'0,"2"1"53"0,-2 2 36 0,-1 1 20 0,-1 2-70 0,1 0-56 0,-1 1-35 0,0 4-14 16,-4-4-23-16,4 4 14 0,-7 7-10 0,1 2 1 15,-4 6-2-15,1 1-3 0,-5 9-12 0,3-1-27 16,-1 4 3-16,2-3-19 0,-3 4-11 0,3-1-8 15,-3-2-12-15,3 3-16 0,1-3-4 0,-5-3-7 16,6 0-4-16,1-5-33 0,-1-4-39 0,2 0-34 16,2-3-32-16,1-2-39 0,1-2-30 0,-1-1-27 15,1-5-50-15,2-1-52 0,0 0-41 0,0 0-30 16,6-23-13-16,-3 7-8 0,0-5-14 0,5 3-10 16,0-10 0-16,3-6 12 0,-1-1 20 0,7-15 37 15,-2 4 43-15,-6 14 55 0,0 0 77 0,0 5 53 16,-4 0 72-16,0 10 58 0,-2 2 55 0,-2 4 35 15,-1-1 68-15,3 3 36 0,-2 4 18 0,0-1 4 16,-2 1-4-16,1 0-11 0,1 3-9 0,-1 2 9 16,0 0-3-16,0 0-7 0,0 0-18 0,11 10-12 15,-6 1-17-15,1-1 9 0,2 5-19 0,2 0-22 16,1 2-4-16,5 4-10 0,2 2-20 0,-3-3-8 16,2 5-11-16,1-4-8 0,-6-4-19 0,2 8-7 15,-3-7 1-15,0 6-8 0,-6-7-7 0,-1 1-2 16,-1-1 17-16,-6-2 3 0,-1 1 11 0,-1-1 5 15,-8-1-7-15,-1 1-29 0,0-1-51 0,-9 1 0 16,-5-2 0-16,1 1 0 0,-3 0 0 0,0-2 0 16,2-4 0-16,8-1 0 0,0 1 0 0,0-1-20 15,3 1-260-15,0-6-104 0,5 1-84 0,2 1-119 16,3-2-489-16,5-2-1164 0,2 0 515 0</inkml:trace>
  <inkml:trace contextRef="#ctx0" brushRef="#br0" timeOffset="39799.93">29588 4900 470 0,'4'3'578'0,"-2"4"14"0,-2 0 4 0,-1 0-6 0,-3 5-7 16,-2 1-25-16,-4 1-32 0,1 1-39 16,-3 2-44-16,-3 3-48 0,1 1-34 0,1-4-39 0,-4 5-42 15,3-6-71-15,-4 2-87 0,4-5-87 16,-2 1-98-16,-5 2-100 0,5-4-108 0,-5 1-106 0,2-2-119 15,2-3-468-15,3-3-1042 0,5-3 461 0</inkml:trace>
  <inkml:trace contextRef="#ctx0" brushRef="#br0" timeOffset="40849.9">30178 4471 196 0,'4'-6'496'0,"0"0"-1"16,0 2 6-16,0-1 0 0,1 1-16 0,-3 1-28 16,1 1-37-16,-1-1-34 0,-2 3-39 0,0 0-31 15,0 0-17-15,0 0-24 0,0 0-23 0,-4 14-18 16,1-6-29-16,-4 0-19 0,1 1-19 0,1 0-12 16,-3 7-10-16,2-4-24 0,-3 3-8 0,1-6-17 15,4 2-5-15,-2-3-8 0,2 1-10 0,-1-4-2 16,1-1-17-16,3 1 5 0,-2-1-15 0,3-2 1 15,0-2-2-15,0 0-3 0,0 0-6 0,0 0 0 16,8-8-3-16,-7 2-15 0,7-4 12 0,-4 0 0 16,-2-4-7-16,2 5 5 0,0-1-13 0,-8-2-1 15,4 6 7-15,-4-2 1 0,-1 3-5 0,-6 0-13 16,-2 5 3-16,-9 0 3 0,-6 8-8 0,-4 3 4 16,0 7 1-16,0-1-3 0,2 6 4 0,0 0 0 15,6 0-5-15,0 1 9 0,4-1-1 0,6 5-8 16,3-4 0-16,6 0 6 0,5-4-2 0,5-3-3 15,5 1-2-15,9 3 5 0,8-3-3 0,1-3 3 16,8-3-2-16,2-5-13 0,2 2-18 0,11-7-31 0,-13 0-25 16,1-4-35-16,-5-1-47 0,1-6-43 15,-3-1-65-15,-4-5-75 0,-3 0-58 0,-4-3-70 16,-1 0-71-16,-3-3-304 0,-7 5-922 0,-1 1 409 16</inkml:trace>
  <inkml:trace contextRef="#ctx0" brushRef="#br0" timeOffset="41066.39">30466 4598 45 0,'4'-6'449'16,"-2"2"43"-16,2-4 18 0,-1 5 14 0,0-1 8 16,-3-1 9-16,2 3-39 0,0-2-9 0,-2 4-34 15,0 0-33-15,0 0-16 0,0 0-29 0,0 0-21 0,-9 23-22 16,4-6-28-16,-1 1-30 0,-2 7-23 0,-1 1-26 16,-1 1-22-16,2 2-19 0,3-1-21 15,-3-1-86-15,1-2-83 0,3-5 0 0,-1 5 0 16,1-9 0-16,0 0 0 0,0-4-60 0,3-1-125 0,-3-2-36 15,4-4-15-15,-1-1-42 0,1-4-55 0,0 0-51 16,0 0-59-16,0 0-54 0,1-24-49 0,-1 6-289 16,4 0-904-16,0-9 399 0</inkml:trace>
  <inkml:trace contextRef="#ctx0" brushRef="#br0" timeOffset="41318.61">30472 4501 197 0,'0'-15'382'0,"4"5"44"15,-5-1 20-15,2 3-5 0,0 0-2 0,-1 4-12 16,0-1-27-16,2 1-35 0,-2 4 3 0,0 0-9 15,0 0-12-15,0 0-25 0,12 10-29 16,-5-1-33-16,4 4-18 0,0 4-31 0,0 0-17 0,0 8-23 16,5-2-13-16,-1 2-13 0,-1 1-26 0,3 0-6 15,-2 0-14-15,0 1-2 0,-2-2-11 0,4 1-11 16,-11-1-13-16,2-1-2 0,-4-3-13 0,-4-2-7 16,0 0-4-16,-1-1-2 0,-7 2-6 0,-2-5 1 15,-4 2 1-15,-1-2-7 0,-6 2 3 0,-6-4-9 16,-1 0-5-16,-1-6-5 0,-2 3-22 0,1-4-36 15,0-1-43-15,-1 0-53 0,-1-3-54 0,13-4-88 16,-3 1-77-16,4-3-107 0,6 0-527 0,6-2-1083 16,6-2 479-16</inkml:trace>
  <inkml:trace contextRef="#ctx0" brushRef="#br0" timeOffset="41849.14">30917 4403 361 0,'-5'-10'589'0,"1"2"-19"0,3 2-20 16,-3 1-25-16,4 0-43 0,0 2-56 0,0 3-33 15,6-3-26-15,-6 3-33 0,14 6-45 0,-3 1-26 16,5 3-24-16,-2 1-27 0,5 4-16 0,3 4-23 16,-9-3-17-16,6 3-16 0,-5 6-17 0,0-3-22 15,-6-3-14-15,-3-1-10 0,-1 3-7 0,-3-2-5 16,-2-1-8-16,-3 0-2 0,-2-1-9 0,-3 0-3 15,-3 1-4-15,1-5-3 0,-6 3 9 0,4-2 10 16,-1-1 4-16,0 0 5 0,1-2-9 0,3-1 2 16,-3-1-11-16,4 0-21 0,2-1 8 0,0-1 4 15,2 2-5-15,1 0-10 0,4 0 5 0,0-1-1 16,3 1-5-16,3-1-9 0,-2 2-13 0,6-3-8 16,-1 1-12-16,0 0-15 0,2 1-14 0,1-3-15 15,5 2-4-15,1 1-4 0,-8-3 1 16,3 0 9-16,-2 1 5 0,-2 0 7 0,3 0 1 0,-5 1 10 15,2 1 3-15,-2-2 8 0,-3 0 7 0,-3 2 22 16,0 2 15-16,-5-3 13 0,-2 5 15 0,0-2 8 16,-2 0 6-16,-2 2 3 0,-3-1-11 0,3 2 5 15,-4-2-7-15,2 3-2 0,-1 2-1 0,3-4-8 16,-1 3-6-16,4-1 3 0,-2-4-2 0,4 5-13 16,0-1 5-16,1-1-5 0,0 6-12 0,4-4-8 0,0 2-7 15,-2-4 1-15,2-2-1 0,0 1-6 16,0 2 9-16,-3-1 1 0,3-3-3 0,-2-2 3 15,-3-1 1-15,0 3 4 0,-3-4 4 0,-1 2 3 16,-3-3 8-16,-4-3-4 0,-3 1 3 0,-4-1-2 0,-4-4-8 16,2 1-34-16,-4-6-65 0,-2 1-78 15,3-6-105-15,0 1-136 0,10 3-165 0,5-6-430 16,2-1-1091-16,1 1 483 0</inkml:trace>
  <inkml:trace contextRef="#ctx0" brushRef="#br0" timeOffset="41999.66">31382 5239 271 0,'5'2'659'0,"-5"-2"-51"0,4 1-40 0,-4-1-31 0,0 0-40 0,5 2-55 0,-5-2-38 0,0 0-43 16,0 6-95-16,-1 0-151 0,-2 0-178 0,0 5-235 16,-4-4-431-16,-6 4-788 0,3-2 350 15</inkml:trace>
  <inkml:trace contextRef="#ctx0" brushRef="#br0" timeOffset="42382.77">27314 5578 4123 0,'-15'-10'199'0,"2"1"42"0,2 3-25 0,3 1 4 15,4 1-30-15,-2 1 1 0,3 1 22 0,3 2 12 16,-4-4 5-16,4 4 1 0,4-6 2 0,5 3-8 16,5 1-5-16,5-2-5 0,18 3-15 0,16-2 2 15,8 3-29-15,35 3-14 0,4 1-6 0,3 4-21 16,-2 2-132-16,6-3 0 0,7 2 0 0,5-1 0 15,5 1 0-15,0-2 0 0,0 2 0 0,3-1 0 16,-10-2 0-16,-8-2 0 0,-6-2 0 0,-13 2 0 16,-30-2 0-16,-1-1 0 0,-6 2 0 0,-18-6 0 15,-5 1 0-15,-9-2 0 0,-3 2 0 0,-8 0 0 16,-4-5 0-16,-6 2 0 0,-7-4 0 0,-6 0-359 16,-15-1-87-16,-12 2-50 0,-16-1-72 0,-5 2-54 15,-3 1-328-15,-31 3-1030 0,4 3 456 0</inkml:trace>
  <inkml:trace contextRef="#ctx0" brushRef="#br0" timeOffset="42666.44">27392 5824 120 0,'-33'3'482'0,"14"-2"-7"0,5 0-9 0,2 0-7 16,3-1 4-16,0 1-7 0,4 0 5 0,5-1 8 0,-1 3-12 15,1-3-22-15,15 3-22 0,3 0-13 16,12-1-28-16,7 0-37 0,16 1-31 0,6-2-28 15,1-1-29-15,5 5-20 0,26-3-24 0,-28-1-22 16,2 3-17-16,0-2-11 0,-2 1-17 0,2-5-99 0,1 2-37 16,-3 1 0-16,-2-3 0 0,-6 3 0 15,0-1 0-15,-4 0 0 0,-12 0 0 0,-3-1 0 16,-3-2 0-16,-4 0 0 0,-6 2 0 0,-3 0 0 16,-3 0 0-16,-3 0 0 0,0 0 0 0,0-1 0 0,-1 2 0 15,-1 0 0-15,0 0 0 0,0 0 0 0,2 0 0 16,-3 3 0-16,2-2-50 0,0 0-572 0,-1 0-632 15,1-1-1357-15,4-1 600 0</inkml:trace>
  <inkml:trace contextRef="#ctx0" brushRef="#br0" timeOffset="43285.62">31396 5423 513 0,'0'0'611'0,"0"0"-2"0,0 0 3 0,0 0 6 0,0 0-5 0,5 1-14 0,-5-1-26 16,0 0-25-16,0 0-39 0,0 0-41 0,0 0-46 16,8 0-35-16,-2 1-39 0,6-1-35 0,3 2-29 15,4-2-120-15,11 0-164 0,-2 3 0 0,3-3 0 0,2 4 0 16,-4-4 0-16,-1 4 0 0,2-4 0 0,-10 0 0 16,2 2 0-16,-9-2 0 0,-3 0-91 15,-3 0-262-15,-1 0-51 0,-6 0-46 0,0 0-59 16,0 0-53-16,-35 1-409 0,12 3-1051 0,-5-1 465 0</inkml:trace>
  <inkml:trace contextRef="#ctx0" brushRef="#br0" timeOffset="43399.63">31433 5519 634 0,'-23'12'109'0,"-2"1"65"16,13-3 49-16,3-2 30 0,0 1 39 0,3-1 28 15,3-2 16-15,1 0 23 0,4 0 10 0,0 1-5 16,7-1-19-16,3-2-29 0,4 2-29 0,2-1-26 16,2-3-26-16,8 0-37 0,4 0-59 0,-2-1-80 15,-1-4-90-15,3 0-126 0,-3 0-150 0,2-7-490 16,1 3-862-16,-4-4 381 0</inkml:trace>
  <inkml:trace contextRef="#ctx0" brushRef="#br0" timeOffset="43649.55">32315 5268 451 0,'0'-11'666'15,"-1"4"7"-15,2 1 6 0,-1 0-21 0,0 0-24 16,0 0-42-16,-1 3-51 0,1 3-49 0,0 0-31 15,0 0-24-15,-8 9-19 0,8 4-35 0,-4 10-31 16,0 4-33-16,-1 3-34 0,0 1-135 0,4 1-150 16,-3 14 0-16,3-12 0 0,-7 14 0 0,0-15 0 15,-2-1 0-15,5 2 0 0,-6 1 0 0,-1-5 0 16,3-1 0-16,-4-2 0 0,2-3 0 0,1-1 0 16,3-7 0-16,2-3 0 0,1-4 0 0,-1 0 0 15,2-3-133-15,1-1-337 0,1-4-82 0,1-1-84 16,0 0-431-16,15-11-1156 0,-6 1 512 0</inkml:trace>
  <inkml:trace contextRef="#ctx0" brushRef="#br0" timeOffset="43934.61">32563 5427 3664 0,'0'-13'582'0,"-1"-2"-194"16,1-2-33-16,-1 6-11 0,1 2 16 0,-3-2-14 0,3 1-19 15,1 3-20-15,-1 0-33 0,0 2-10 16,2 1-25-16,-2-1-22 0,0 5-20 0,10-2-23 15,-3 2-21-15,5 5-153 0,3 1 0 0,1 0 0 16,3 5 0-16,4 4 0 0,-3 2 0 0,-1 3 0 0,-1-1 0 16,-1 3 0-16,-7 3 0 0,5-1 0 0,-7 1 0 15,-1 1 0-15,0 1 0 0,-6 0 0 16,-1 2 0-16,-3 0 0 0,-1-4 0 0,-3 0 0 16,0 1 0-16,-5-3 0 0,3 1 0 0,3-3 0 0,-4-3 0 15,2 0 0-15,0 0 0 0,-1-5 0 0,4 2 0 16,-2-4 0-16,2-2 0 0,3-2 0 15,-2-1 0-15,2 0 0 0,0-1-239 0,2-1-157 16,0-4-64-16,0 0-74 0,0 0-92 0,0 0-364 16,-1-18-1072-16,-3 7 475 0</inkml:trace>
  <inkml:trace contextRef="#ctx0" brushRef="#br0" timeOffset="44083.09">32545 5667 132 0,'-9'-8'455'0,"4"0"15"0,0 1 16 16,1 1 1-16,0-3 12 0,7 5-3 0,-1-4-24 0,6 2-28 15,5 3-37-15,0-1-36 0,8-1-39 0,10 4-39 16,4-1-62-16,0 3-69 0,1 0-85 0,6 1-111 16,-3-4-130-16,-5 0-137 0,5 1-152 15,-9-3-358-15,3 1-878 0,-2-4 389 0</inkml:trace>
  <inkml:trace contextRef="#ctx0" brushRef="#br0" timeOffset="44216.36">33316 5625 4237 0,'0'0'507'0,"0"0"3"0,0 0-88 0,0 0-88 15,0 0-11-15,0 0 16 0,0 0-12 16,0 0-34-16,0 0-44 0,0 0-25 0,0 0-27 16,0 0-28-16,0 0-109 0,0 0-60 0,0 0-37 0,0 0-160 15,0 0-140-15,0 0-174 0,15 11-675 0,-15-11-1283 16,0 0 568-16</inkml:trace>
  <inkml:trace contextRef="#ctx0" brushRef="#br0" timeOffset="44532.44">31757 6195 6715 0,'-34'-6'337'16,"11"2"123"-16,11 3-96 0,-4 0-135 0,5 0-143 15,4 0-86-15,-2 2 0 0,2-4 0 0,0 3 0 16,7 0 0-16,0 0 0 0,-5-1 0 0,5 1 0 15,0 0 0-15,46 0 0 0,-10 0 0 0,17 1 0 16,5 1 0-16,9-1 0 0,25 1 0 0,-3-2 0 16,-25 0 0-16,33-1 0 0,-5-4 0 0,-28 5 0 0,1-5 0 15,0 0 0-15,-7 4 0 0,-20 0 0 0,-1-2 0 16,-3 1 0-16,-13 0-88 0,-8 0-188 0,-1 1 1 16,-9-1-4-16,-3 0-3 0,0 2-16 15,-19-6-9-15,-9 3-17 0,-4 1-28 0,-18 1-36 0,-6 1-21 16,2-4-36-16,-9 6-300 0,-1 1-807 0,-2 3 357 15</inkml:trace>
  <inkml:trace contextRef="#ctx0" brushRef="#br0" timeOffset="44682.64">31814 6243 50 0,'-55'11'203'0,"19"1"54"0,7-1 43 0,1-4 30 15,10-2 35-15,5-2 17 0,4 2 31 0,0-2 34 16,3 2 22-16,3-2 10 0,3-3 1 0,13 5-21 16,0-3-27-16,3-2-28 0,16 2-40 0,3-2-35 15,17-1-31-15,0 0-27 0,5 0-35 16,2 2-22-16,2-2-49 0,0 0-60 0,2-4-97 0,1 0-98 15,-1-1-134-15,3-1-134 0,-2-4-163 0,-3 1-524 16,-3 1-1132-16,-6-4 502 0</inkml:trace>
  <inkml:trace contextRef="#ctx0" brushRef="#br0" timeOffset="44866.63">32940 6359 5927 0,'0'0'688'15,"0"0"48"-15,-29 7-167 0,29-7-298 0,0 0-271 16,0 0 0-16,0 0 0 0,0 0 0 0,0 0 0 16,0 0 0-16,0 0 0 0,0 0 0 0,0 0 0 15,0 0 0-15,0 0 0 0,0 0 0 0,0 0 0 16,0 0-37-16,0 0-1322 0,0 0-1473 0,0 0 651 16</inkml:trace>
  <inkml:trace contextRef="#ctx0" brushRef="#br0" timeOffset="57832.86">7239 6181 3230 0,'0'-8'309'0,"-2"1"-118"0,1 1-49 0,-3-2-18 15,1-2 36-15,1 4 16 0,0 0 5 0,1-1-4 16,1 0-12-16,-1 2 0 0,2-1-4 0,3-2-5 16,-2 4-8-16,4-1-11 0,-1-2-7 0,1 5 0 15,4 1-7-15,-1 1-9 0,0 4-11 0,3 0-6 16,-1 2-6-16,-1 1-11 0,7 4-7 0,-3-4-5 15,-1 5-6-15,0-1-7 0,-3 1 3 0,4 1-13 16,-1-3-6-16,1 3-6 0,0-1 2 0,4-5-5 16,-7-3-6-16,7 2 0 0,-5-4-1 0,5-3-4 15,-3-4-1-15,3 0-1 0,0-3-2 0,-3-3 4 0,3-1-6 16,0-6 8-16,-1 5-11 0,1-8-6 16,-2-1 0-16,-4 7 4 0,-2-1 1 0,1 4 0 0,-3 4 9 15,0 2-3-15,-4 1-1 0,3 2 5 0,-2 0 2 16,3 2 8-16,-3 2-5 0,4 0 7 0,-4 4-2 15,0-1-3-15,3 2 2 0,1 1-1 0,0 3-7 16,-3-1 5-16,6 1 5 0,-3-2-18 0,1 0 17 16,-1-1-15-16,1-3-1 0,3 0-2 0,-2 1 0 15,2-1 1-15,-1-2-3 0,0-3-2 0,0 1 3 16,1-4 1-16,-1-2 5 0,3-1 4 0,1-3-6 16,-3 2 15-16,-2-2 7 0,2 4-3 0,-4-3-5 15,4 1 2-15,0 0 1 0,-3 2-3 0,4 0 3 16,-1 4-6-16,1-1 7 0,0 4-16 0,-1 2 4 15,-3 0-6-15,3 2 3 0,1 1-1 0,5 1-24 16,-2 1-56-16,0 1-71 0,3-3-85 0,0-1-101 16,3 2-116-16,-2-7-157 0,0 0-470 0,2-1-1150 15,-4-6 508-15</inkml:trace>
  <inkml:trace contextRef="#ctx0" brushRef="#br0" timeOffset="58833.59">14845 6298 441 0,'1'-16'483'0,"-2"3"23"16,2 5 12-16,2-1-6 0,-3 2-20 0,1 1-26 15,0 2-43-15,1-2-21 0,0 4-30 0,1 0-18 16,-3 2-18-16,10-1-16 0,-3 2-32 0,1 2-23 16,-3 1-29-16,4 1-20 0,1 2-24 0,-1 1-17 15,1 0-19-15,-2-2-14 0,1 5-14 0,1-4-11 16,3 4-10-16,-4-4-16 0,3 0-23 0,-3-1-16 0,2-1-10 16,1-1-8-16,-2-1-8 0,3-3-3 0,1-1 4 15,-4-3-4-15,10-2 0 0,-3-1-6 16,0-4-1-16,-1 0-2 0,2-2-3 0,-5 0 3 15,2-3 1-15,6-2 2 0,-10 4-9 0,1 2 6 0,-1 0-5 16,-3 5-9-16,0 0 0 0,-3 3 0 0,-4-1 0 16,3 4 0-16,1 0 0 0,-5 1 0 15,9 1 0-15,-5 4 0 0,1-2 0 0,2 3 0 0,-3 1 0 16,1 2 0-16,0 0 0 0,3 1 0 0,2 0 0 16,-1-2 0-16,0 3 0 0,1-7 0 0,2 4 0 15,-2-1 0-15,3-3 0 0,-3-1 0 0,3-1 0 16,4-2 0-16,-2-2 0 0,-1 0 0 0,3-1 0 15,-1 0 0-15,-3-3 0 0,2-3 0 0,1 2 0 16,-4 2 0-16,3-5 0 0,-3 3 0 0,-3 0 0 16,0 1 0-16,1 2 0 0,-6 1 0 0,4 1 0 15,-3 2 0-15,-5 0 0 0,14 5 0 0,-9 2 0 16,3 0 0-16,-2 1 0 0,2 2 0 0,2 4 0 16,-2 2 0-16,0-7 0 0,3 4 0 0,0 0 0 15,5-1 0-15,0-3 0 0,2 1 0 0,0-3 0 16,5-3 0-16,-1-2 0 0,6-2 0 0,-6-1 0 15,6-3 0-15,0-3 0 0,0 0 0 0,0-2 0 16,-9 0 0-16,6-4 0 0,-6 3 0 0,1-7 0 0,-3 5 0 16,-3-1-27-16,-4-1-332 0,-3 5-117 15,0 0-151-15,0-1-490 0,-4 5-1211 0,-1 2 536 16</inkml:trace>
  <inkml:trace contextRef="#ctx0" brushRef="#br0" timeOffset="60432.62">16785 18116 321 0,'-3'3'378'15,"3"-3"-9"-15,0 0-2 0,0 0-9 0,0 0-9 16,0 0-2-16,0 0-13 0,0 0-13 0,0 0-17 15,0 0-14-15,23 25-15 0,-23-25-10 0,8 11-12 16,-8-11-22-16,8 17-20 0,-8-17-16 0,5 23-13 16,-3-10-16-16,3 3-13 0,-1 0-14 15,-3-1-18-15,5 1-9 0,-6-16-12 0,7 23-16 0,-2-12-2 16,-5-11-12-16,14 18-3 0,-2-10-9 16,-12-8-5-16,31 8-5 0,-31-8-6 0,37 0-1 15,-37 0-3-15,47-9-5 0,-20 0-5 0,2-3-5 16,-3-2-1-16,-1-2-5 0,5 0-3 0,-2-2-1 0,-1 4 0 15,-4 0 0-15,1 1-1 0,-7 3-3 16,-1 0 2-16,-2 5 8 0,0-2 0 0,-14 7 7 16,22-6 0-16,-22 6 4 0,0 0-3 0,32-1 6 15,-32 1-1-15,0 0 4 0,29 11-2 0,-29-11-6 16,18 11-3-16,-18-11-6 0,17 14 4 0,-17-14-1 16,20 12-1-16,-11-5-6 0,-9-7 3 0,21 11-8 15,-21-11 5-15,23 9-8 0,-23-9 3 0,25 4-3 16,-25-4 8-16,28-1-8 0,-28 1-2 0,36-5-4 15,-36 5 8-15,32-7-10 0,-32 7 9 0,32-7-2 16,-17 3-2-16,-15 4 11 0,31-1 10 0,-31 1 6 16,32-1 23-16,-32 1 2 0,0 0 12 0,37 6 2 15,-37-6 9-15,19 7 3 0,-19-7 5 0,18 10-1 16,-18-10-36-16,17 13-50 0,-17-13 0 0,12 13 0 16,-12-13 0-16,16 14 0 0,-16-14 0 0,14 14 0 15,-14-14 0-15,11 9 0 0,-11-9 0 0,18 8 0 16,-18-8 0-16,22 3 0 0,-22-3 0 0,0 0-113 15,38-2-256-15,-38 2-113 0,23-8-136 16,-23 8-484-16,26-10-1194 0,-12 0 529 0</inkml:trace>
  <inkml:trace contextRef="#ctx0" brushRef="#br0" timeOffset="60549.85">18193 18233 4480 0,'0'0'638'16,"0"0"-207"-16,0 0-125 0,36-6-16 0,-36 6-17 0,0 0 17 15,0 0-19-15,0 0-46 0,0 0-46 16,0 0-19-16,17-8-45 0,-17 8-63 0,0 0-92 15,0 0-110-15,17-7-120 0,-17 7-149 0,0 0-215 16,13-16-400-16,-13 16-1118 0,0 0 495 0</inkml:trace>
  <inkml:trace contextRef="#ctx0" brushRef="#br0" timeOffset="61832.62">4323 16325 77 0,'-5'0'435'0,"5"0"-13"0,-9-5-12 0,5 4-8 16,4 1-14-16,-5-4-25 0,2 1-25 0,3-4-29 16,3 2-34-16,1-5-24 0,1 0-27 0,3 0-24 15,4-7-17-15,5-2-20 0,5 1-25 0,-3-4-21 16,4 5-23-16,1-2-25 0,3 0-26 0,1-2-30 15,-6 5-32-15,1 1-17 0,-4 3-34 0,-1 4-26 16,-1-3-26-16,-2 5-29 0,-2 1-40 0,-3 1-43 16,-2 2-48-16,-1 0-35 0,-4 2-249 0,-3 0-614 15,0 0 272-15</inkml:trace>
  <inkml:trace contextRef="#ctx0" brushRef="#br0" timeOffset="61999.68">4413 16321 286 0,'-3'5'327'0,"0"-4"-15"0,3-1-13 16,0 0 5-16,0 0-2 0,0 0-13 0,11-15-15 16,-3 5-20-16,3-3-27 0,4 1-20 0,4-7-28 0,3-2-10 15,2 3-23-15,-2-1-34 0,5 1-52 16,0 0-51-16,-1-2-64 0,6-1-62 0,-5 3-82 16,4-1-86-16,-6 3-232 0,6 3-560 0,-4 0 248 15</inkml:trace>
  <inkml:trace contextRef="#ctx0" brushRef="#br0" timeOffset="62134.86">5105 16067 413 0,'0'0'506'0,"0"0"-29"16,0 0-35-16,9-4-40 0,-6 0-41 0,3 3-42 16,4-2-83-16,4-4-110 0,8 0-139 0,6-1-193 15,3-3-305-15,2 1-553 0,2-4 245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2:30:30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 8148 4 0,'-2'-2'364'0,"2"2"-9"0,-8-4-15 0,5 2-19 16,3 2-21-16,0 0-19 0,0 0-10 16,0 0-7-16,0 0-8 0,0 0-15 0,-2 9-23 0,4-3-15 15,1-1-8-15,1 2-4 0,1 4-12 0,0-4-7 16,-1 3-11-16,4-2-12 0,3 4-11 0,-3-5-5 16,7 4-15-16,-5-5-14 0,2 1-9 0,4 0-8 15,-3-2-7-15,5 0-7 0,0-1-7 0,0-2 1 16,10-4-6-16,-6-1-3 0,-2-1-3 0,8-3 5 15,1-2-7-15,0-1-2 0,0 0-4 0,-2-4-6 16,2 1 0-16,-3-2-3 0,1 0-3 0,-9 6-2 16,1-2-4-16,-2 2-3 0,0 3 0 0,1 2 1 15,-5 0 9-15,1 2 12 0,0 5 13 0,3 2 0 16,-1 3 4-16,1 1 5 0,-3 5 0 0,0 1-5 16,5 4-7-16,-8-4-9 0,9 2 1 0,-1 1-3 15,-5-3-8-15,8-2-2 0,-5-3-2 0,2 0-1 16,0-3-3-16,9 1-3 0,-7-6-3 0,2-1 6 15,-2-1-4-15,1-3-2 0,-2-2-7 0,2-1 9 16,-4-2 3-16,1-1-3 0,-1 0 2 0,-1-1-3 16,1-1 4-16,-6-1-3 0,2 0 0 0,-1 0 0 15,-4 4-7-15,0-1 1 0,0 3-6 0,0 1 4 16,1 1-5-16,0 1 4 0,-1 2-4 0,3 1-1 16,2 0 5-16,-1 5 4 0,2 1-9 0,3-2 6 15,2 4-3-15,1-1 3 0,-3-1-5 0,2 1 3 16,2-1-16-16,-3 0 15 0,9 0 0 0,-6-3-1 15,1-1-6-15,-5 0 8 0,5-1 2 0,-2-1-4 16,-1 3 1-16,-1-4-3 0,-6-1-2 0,5 0 4 16,-7 1-7-16,0-1 7 0,1 0 5 0,-5 0 7 15,1 1-2-15,-8 1 1 0,13-3 2 0,-8 1-3 16,-5 2 7-16,14-1 5 0,-14 1-4 0,12 1-5 16,-12-1-14-16,9 0 14 0,0 1-8 0,-9-1 3 15,10 1-23-15,-10-1 0 0,13 3 0 0,-8-2 0 16,4 1 0-16,-9-2 0 0,13 2-106 0,-8-1-106 15,-5-1-93-15,14 1-117 0,-14-1-152 0,0 0-522 0,11-7-1186 16,-11 7 524-16</inkml:trace>
  <inkml:trace contextRef="#ctx0" brushRef="#br0" timeOffset="1367.9">1693 7222 117 0,'0'0'302'0,"-4"-1"-5"0,4 1-17 16,0 0-9-16,-8-1-18 0,8 1-19 0,-5-1-21 0,5 1-7 16,-4-2-4-16,4 2-8 0,0 0-24 0,-5-3-12 15,5 3 1-15,0 0-2 0,-4-6-20 16,4 6-13-16,0-6 19 0,0 0-17 0,0 0 2 16,3 0 7-16,-3-3-4 0,4-1-2 0,1-2 0 15,1-5-1-15,2 1 1 0,1-2-1 0,5-3 1 16,0-4 1-16,4 3 0 0,4 1 0 0,2-3-1 15,3 2 3-15,2 2-4 0,4 2 0 0,2 0 0 16,15-3-1-16,-14 9-5 0,1-1-3 0,1-2-8 16,9-1-8-16,3 0-8 0,3 4-5 0,-2 1-10 0,-16 4 5 15,5 2-21-15,0-2-5 0,11 2-2 16,1-2-8-16,-16 3-3 0,2 2-7 0,2-3 2 16,-3 4-8-16,-3 3-8 0,1 0 13 0,-2 2-15 15,-2 1 0-15,-3 5-3 0,0-2-4 0,-4 4 1 0,-6-1 0 16,0 0 2-16,1 7-3 0,-2 1 0 0,-1 4-5 15,-4-5-2-15,1 4 6 0,-2 3-4 16,1 0 3-16,-2-2-2 0,-1 1-4 0,0 0-5 16,0 1 6-16,-3-1 1 0,1-5-7 0,-1 4 4 0,2-4-2 15,-3 0 3-15,4-1-5 0,-4-1-2 0,-3 1 2 16,1-3-5-16,0-3 6 0,2 1-10 0,-3-3 3 16,0 1 4-16,1-2-6 0,0-2 0 0,-2-1 2 15,-1-3-10-15,1 2 11 0,1 0-5 16,-1-3 1-16,-1-2 9 0,3 3-12 0,-3-3-10 15,0 0-6-15,0 0-6 0,0 0 0 0,-19-8 6 0,12 1 3 16,-1 0-4-16,1 0-1 0,-3-2 6 0,-3 0 5 16,-1-1-5-16,2-2 2 0,-2 0 7 0,0 1 5 15,1 2-3-15,3 0-1 0,1 1 3 16,0 4 10-16,-2-4 9 0,2 2 11 0,1 2 7 0,3 0 11 16,0 0 11-16,-2 1-1 0,2 0-8 0,3 1-5 15,-1 0-9-15,3 2 3 0,-4-3 1 0,4 3 7 16,0 0-11-16,0 0 2 0,2 14 0 0,0-7 0 15,2 1-3-15,1 2-3 0,0-2-5 16,4 2 7-16,-1-1-4 0,0 2 0 0,2-2-10 0,0 1 2 16,-1-2 0-16,2 0 6 0,-2-2-14 0,3-1 4 15,2 0 2-15,-4-1 0 0,3-3 2 0,1 1 5 16,0-5 1-16,4-2 4 0,-6 0 1 0,5-3-1 16,1-2 10-16,0-2-23 0,-5 0-5 15,1-3-6-15,-2 1 0 0,0 2 0 0,-4-3 0 0,1 2-46 16,-4 3-80-16,-4 1-66 0,3 3-83 0,-3-1-91 15,-2 4-114-15,1 3-146 0,0 0-388 0,0 0-1098 16,-19 0 486-16</inkml:trace>
  <inkml:trace contextRef="#ctx0" brushRef="#br0" timeOffset="2184.57">1637 6968 84 0,'-8'-6'342'0,"-1"3"-6"0,-1-4-1 0,5 4-2 0,-2-1-14 0,2-1-6 0,0 3-9 0,1-1-18 16,0 1-7-16,2-2-13 0,2 4-14 0,-4-3-21 16,1-1-17-16,3 4-8 0,0 0-8 0,0 0-14 15,0 0-12-15,0 0-6 0,0 0 5 16,0 0 3-16,-6 10-7 0,6-6-7 0,1 4-12 0,1 1-2 16,-1 2-8-16,-1 2-9 0,0 2-8 0,2-3-11 15,1 5-8-15,-3 1-8 0,1 0-3 0,1 2-6 16,-2-2-4-16,0 0-15 0,1-1 11 0,-1 0-7 15,1-1 5-15,0-5-7 0,1-1-4 0,-2-1-3 16,1 0 4-16,0-2-2 0,2 2 5 0,-2-5-2 16,0 2-5-16,1-1 5 0,-2-1 0 0,1-1-6 15,-1-3-2-15,2 5 0 0,-2-5 1 0,6 2 7 16,-6-2-7-16,9-2-6 0,-3 1 1 0,4-4-3 16,0 1-51-16,2-5 0 0,3 3 0 0,3-4 0 15,0 2 0-15,0-4 0 0,0 1 0 0,0 3 0 16,-3-2 0-16,3 1 0 0,-3-3 0 0,1 4 0 15,-5 3 0-15,0-3 0 0,1 3 0 0,-3 1 0 16,1 0 0-16,-6 1 0 0,0 0 0 0,1 0 0 16,-1 1 0-16,-2 0 0 0,-2 2 0 0,0 0 0 15,8-3 0-15,-7 1 0 0,-1 2 0 0,0 0-15 16,0 0-215-16,8-1-66 0,-7-2-90 0,-1 3-94 16,5-3-110-16,-5 3-443 0,8-4-1118 0,-4 1 495 15</inkml:trace>
  <inkml:trace contextRef="#ctx0" brushRef="#br0" timeOffset="2317.55">2135 7115 3701 0,'6'5'409'0,"1"-1"-137"0,-6 0-61 0,3-1 15 0,-4 0 22 15,1 0 0-15,-1-3-13 0,-1 8-50 0,1-5-22 16,0-3-16-16,0 0-32 0,1 4-63 0,-1-4-85 16,8 3-93-16,-4-3-116 0,-4 0-127 0,10-1-538 15,-10 1-984-15,13-1 436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08:54.9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7515 6490 356 0,'0'0'381'0,"-1"-6"2"15,1 6 6-15,0-3-4 0,0 3-6 0,0 0-9 16,0 0-20-16,0-5-13 0,0 5-17 0,0 0-10 15,0 0-19-15,0 0-12 0,0 0-26 0,0 0-16 16,0 0-10-16,0 0-9 0,0 0-16 0,0 0-8 16,9 14-13-16,-5-7-14 0,2 0-28 0,2 2-5 15,1 3-12-15,6 0-8 0,-2-1-13 0,5 2-9 16,-1-4 7-16,2 0-24 0,0 0 6 0,1-1-22 0,7-1-5 16,1-1-8-16,0-4 6 0,-7-2-16 15,2-3-1-15,-1-2 1 0,3-1-10 0,1-5-24 16,-8 4 4-16,-1-5-5 0,0 0 0 0,-2-1 5 15,0-1 10-15,1 0 7 0,-6-1-3 0,2 0 3 0,-2-1 5 16,-1 4 7-16,-5 1 1 0,4 0 8 16,-2 4-6-16,-2 0-8 0,-3 3-1 0,4 1-7 15,-2 1 6-15,-3 2 1 0,7 0-2 0,-7 0 1 16,12 3-6-16,-7 4-1 0,3 1-3 0,-1-2 0 0,3 1 0 16,-1 0-8-16,3 1 10 0,-2-1-6 0,4 1-3 15,-1-2 0-15,-1 0 3 0,4-1-2 16,-2-3 1-16,-1 1-6 0,1-1-7 0,0-2 0 0,4-1 0 15,-3 0 0-15,5-2 0 0,-1 1 0 0,-4-3 0 16,4 0 0-16,-1-1 0 0,-3 0 0 0,2-1 0 16,1-1 0-16,-4 2 0 0,0 1 0 0,0-2 0 15,0 1 0-15,-2 2 0 0,-2 0 0 0,3 2 0 16,-3 2 0-16,3 2 0 0,-6 0 0 0,4 1 0 16,0 2 0-16,-2 0 0 0,3 1 0 0,0 1 0 15,-3-1 0-15,2 1 0 0,1 0 0 0,-2 1 0 16,7-1 0-16,-3 0 0 0,-1 2 0 0,1-4 0 15,3 0 0-15,-3-2 0 0,2-1 0 0,-2-2 0 16,3 0 0-16,1-2 0 0,2-1 0 0,-9 1 0 16,6-2 0-16,-4 1 0 0,0-1 0 0,5-2 0 15,-8 1 0-15,7-3 0 0,-3-2 0 0,-2 4 0 16,0 1 0-16,0-1 0 0,2 1 0 0,-4 0 0 16,0 0 0-16,0 2 0 0,-1 1 0 0,-1 1 0 0,1 1 0 15,2 0 0-15,2 1 0 0,-4 0 0 16,1 0 0-16,-1 1 0 0,4-2 0 0,-3 1 0 0,4 2 0 15,2-1 0-15,1-4 0 0,3 2-65 16,-1 0-152-16,-6 0-86 0,5-3-85 0,-6 2-109 0,4-3-124 16,-5 1-396-16,-1-3-1102 0,-1 1 488 0</inkml:trace>
  <inkml:trace contextRef="#ctx0" brushRef="#br0" timeOffset="2919.39">19401 5309 89 0,'-1'-1'403'0,"-2"-3"2"0,3 4-4 16,-5-6-21-16,5 6-26 0,-3-2-29 0,3 2-30 16,0 0-2-16,0 0 0 0,0 0-5 0,0 0-3 15,0 0-8-15,0 0-4 0,0 0-1 0,11 11-3 16,-9-8 2-16,1 3-7 0,-1-2-9 0,1 2-6 15,1-1-8-15,-2-1-12 0,3 4-12 0,-5 0-17 16,3 2-5-16,-3-1-12 0,1-2-27 0,0 2-3 16,-1-1-22-16,4 0-7 0,-4-1-10 0,2 0-5 15,-1-1-8-15,0 0-10 0,4-2-85 0,-5 3-6 16,2-5 0-16,3 2 0 0,2-2 0 0,-2-1 0 16,3-2 0-16,1-1 0 0,2-2 0 0,6-2 0 15,1-2 0-15,5-9 0 0,1 3 0 0,1 0 0 16,-2-1 0-16,2-3 0 0,-1 1 0 0,-2-1 0 0,-3 8 0 15,-1-6 0-15,-4 3 0 0,-2 5 0 0,-1 2 0 16,-3 0 0-16,-3 3 0 0,2-1 0 16,-4 1 0-16,4 1 0 0,-5 0 0 0,2-1 0 15,-1 1 0-15,-3 2 0 0,0 0 0 0,2-4 0 0,-2 4 0 16,0 0 0-16,0 0 0 0,0 0-401 0,0 0-161 16,5 7-135-16,-5-7-392 0,8 0-1179 0,-8 0 521 15</inkml:trace>
  <inkml:trace contextRef="#ctx0" brushRef="#br0" timeOffset="3833.44">21835 5371 476 0,'-1'-7'526'0,"1"-3"-5"0,-4 2-3 15,4 2-5-15,-2 1-18 0,0 1-18 0,1 0-26 0,1 1-40 16,0 3-37-16,0-7-35 0,0 7-32 0,0 0-16 15,0 0-16-15,0 0-15 0,0 14-21 0,1-7-18 16,1 3-22-16,0-1-15 0,-2 2-19 0,4 1-13 16,-3 0-11-16,2 0-18 0,0 0-13 0,1 0-9 15,-1 3-3-15,4-2 2 0,-1-4 0 0,-1 1-76 16,4-6-24-16,1 5 0 0,-1-5 0 0,0-3 0 16,5-2 0-16,4-3 0 0,1-1 0 0,-1-2 0 15,10-8 0-15,1 2 0 0,-3-4 0 0,2-2 0 16,2 1 0-16,-3-2 0 0,1-4 0 0,2 0 0 15,-2 4 0-15,-1-1 0 0,-4-3 0 0,0 6 0 16,-1 1 0-16,-5 5 0 0,-2 1 0 0,-6 4 0 16,4 0 0-16,-6 1 0 0,-1 0 0 0,-1 2 0 15,0 2 0-15,-1-1 0 0,-2 1 0 0,-2 2 0 16,8-5 0-16,-8 5 0 0,4-2 0 0,-4 2 0 16,0 0 0-16,0 0 0 0,0 0 0 0,4-1 0 15,-4 1 0-15,0 0 0 0,0 0 0 0,0 0 0 16,0 0-195-16,0 0-471 0,0 0-556 0,0 0-1323 15,0 0 584-15</inkml:trace>
  <inkml:trace contextRef="#ctx0" brushRef="#br0" timeOffset="6783.19">27383 6473 280 0,'0'0'484'0,"-9"2"4"0,3-1 5 15,6-1 3-15,-10 1-6 0,10-1-17 0,-7 0-31 16,7 0-37-16,0 0-25 0,-6-2-15 0,6 2-10 15,0 0-11-15,0 0-11 0,0 0-15 0,19 4-11 16,-11-2-14-16,3-1-10 0,7 0-14 0,3 1-15 16,6 1-21-16,3-2-16 0,2 1-28 0,4-2-189 15,3 3 0-15,13-1 0 0,-1-2 0 0,-13 1 0 16,3-1 0-16,9 0 0 0,-13 0 0 0,2 0 0 16,16-2 0-16,-19 2 0 0,-4-1 0 0,1 0 0 15,-3-1 0-15,-10 2 0 0,1-1 0 0,-7 0 0 16,-1 0 0-16,-1-1 0 0,1 2 0 0,-8-1 0 15,3 0 0-15,-4 0 0 0,-4 1 0 0,6-2 0 16,-6 2 0-16,1-4 0 0,-1 4 0 0,0 0 0 16,-14-2 0-16,8 2-347 0,-6 0-87 0,-2 1-28 15,0 1-21-15,-9 1-15 0,3 0-3 0,-3-1-1 16,-3 3-326-16,-3 0-896 0,-2 0 397 0</inkml:trace>
  <inkml:trace contextRef="#ctx0" brushRef="#br0" timeOffset="7099.95">27786 6546 1053 0,'-28'6'78'0,"-2"-1"42"16,2 1 26-16,10-2 19 0,-5-1 19 0,5-1 21 15,-2-1 20-15,7 3 25 0,0-2 21 0,1-2 16 16,0 2 10-16,3-2 3 0,3 1-1 0,-1-1-4 16,7 0-5-16,0 0-12 0,-10 0-8 0,10 0-1 15,0 0-14-15,0 0-6 0,0 0-28 0,26-9-16 16,-10 7-22-16,5 1-15 0,8-5-17 0,3 3-18 16,4 1-3-16,2-1-23 0,14 1-3 0,-13 1-17 0,-1 0-8 15,12-2-13-15,1 2-5 0,-12 1-2 16,-1-2-3-16,-4 4-5 0,0-4-10 0,-4 1 0 15,-2 1 2-15,-11-1 1 0,0 1 15 0,-4-1 25 16,-2 2 15-16,-3-1 14 0,-2-1-93 0,-6 1-20 0,10 0 0 16,-5 1 0-16,-5-1 0 0,0 0 0 0,0 0 0 15,8-1 0-15,-8 1 0 0,0 0 0 16,0 0 0-16,0 0 0 0,0 0 0 0,0 0 0 0,6-1 0 16,-6 1 0-16,0 0 0 0,0 0 0 0,6 3 0 15,-6-3 0-15,0 0 0 0,2 3 0 0,-2-3 0 16,0 0 0-16,0 0-368 0,0 0-48 0,2 4-56 15,-2-4-90-15,0 0-501 0,0 0-1150 0,0 0 509 16</inkml:trace>
  <inkml:trace contextRef="#ctx0" brushRef="#br0" timeOffset="19016.82">4805 7681 223 0,'-4'-5'349'0,"3"0"2"0,-3-1 10 16,2 2 13-16,-1-3-5 0,-1 3 5 16,3-1-5-16,-1 0-2 0,2 1-2 0,-1 1-8 15,1 3-12-15,-2-6-17 0,-1 4-17 0,3 2-19 0,0-5-26 16,0 5-8-16,0 0-32 0,0 0-5 15,0 0-15-15,3 14-11 0,0-4-17 0,4-1-18 0,-1 6-14 16,3 2-19-16,0-2-8 0,2 0-10 0,1 0-14 16,8 3-11-16,-2 0-9 0,0-7-6 0,9 1-8 15,-8-4-9-15,3-3-4 0,6 0 3 0,-5-2-14 16,4-6-7-16,1 3 7 0,-7-5-8 0,7-2-2 16,-2-4-2-16,0 1 2 0,-8 0-6 0,8-4 0 15,-10 3-1-15,1-1-1 0,4-7-5 0,-1 3-11 16,-8 4-3-16,0 0 0 0,-1-2 0 0,0 7 0 15,-2-1 0-15,-1 1 0 0,0 3 0 0,1-2 0 16,4 4 0-16,-4 0 0 0,1 5 0 0,0 1 0 16,3 2 0-16,0 3 0 0,3 0 0 0,0 0 0 15,-2 0 0-15,1 2 0 0,2 1 0 0,2 0 0 16,-1-4 0-16,1 2 0 0,-1-2 0 0,1-3 0 16,3 1 0-16,-4-4 0 0,1 0 0 0,0-2 0 15,0-1 0-15,2-2 0 0,-3-3 0 0,3 1 0 16,-2-3 0-16,2-1 0 0,-2 2 0 0,4-7 0 0,-5 0 0 15,5-1 0-15,1 0 0 0,-7 3 0 0,2 3 0 16,-1 1 0-16,-1 0 0 0,0 3 0 0,0 1 0 16,-3 3 0-16,3 2 0 0,2 2 0 0,-1 0 0 15,-2 2 0-15,3 4 0 0,0-1 0 0,0 2 0 16,-3 1 0-16,3-3 0 0,6 5 0 0,-6-5 0 16,5 2 0-16,-2-3 0 0,5 3 0 0,-1-4 0 15,1 0 0-15,-6-3 0 0,8-6 0 0,-7 3 0 16,6-3 0-16,0 0 0 0,2-3 0 0,-1-1 0 15,-3-1 0-15,0-1 0 0,-4 2 0 0,2-6 0 16,2-2 0-16,-8 5 0 0,1 1 0 0,-2-3 0 16,3-5 0-16,-7 9 0 0,0 1-113 0,0-2-295 15,-2 5-90-15,-3-5-97 0,-1 6-502 0,2-1-1187 16,3 2 526-16</inkml:trace>
  <inkml:trace contextRef="#ctx0" brushRef="#br0" timeOffset="19799.98">12210 7627 183 0,'-8'-2'360'0,"1"2"-3"0,-2 0 4 0,2-3 11 16,2 1 9-16,-3 0 8 0,8 2-5 0,-9 0-9 16,9 0-15-16,-10-1-16 0,10 1 10 0,-4-1-11 15,4 1-17-15,0 0 7 0,0 0-7 0,0 0-11 16,0 0-26-16,27 4-20 0,-7-7-20 0,2 2-22 16,9 0-22-16,3-1-16 0,-1 2-24 0,7-3-20 0,14-1-9 15,-4 1-15-15,5 2-14 0,-2-1-4 16,2 2-10-16,-4 0-63 0,-10 2-30 0,-1-4 0 15,-3 4 0-15,-1-1 0 0,1-1 0 0,-5 1 0 0,-3 1 0 16,-8-1 0-16,-1-1 0 0,-7 0 0 0,-2 0 0 16,-2 1 0-16,-2-1 0 0,-2 0 0 0,-5 0 0 15,4-2 0-15,-4 2 0 0,0 0-153 0,-16-3-134 16,2 0-73-16,-2 1-61 0,-5 2-76 0,-1 0-75 16,-15-1-412-16,7 3-1065 0,-6-1 471 0</inkml:trace>
  <inkml:trace contextRef="#ctx0" brushRef="#br0" timeOffset="20066">12341 7721 298 0,'-9'3'439'15,"4"-2"-6"-15,1 2 10 0,0-3 2 0,4 0 3 16,-5 2-3-16,5-2-9 0,0 0-18 0,0 0-22 16,0 0-22-16,17 0-33 0,-3-2-41 0,4 2-9 0,5-1-27 15,6-2-39-15,5 1 1 0,0 0-25 16,8-3-18-16,-2 2-20 0,13 3-12 0,-3-1-25 15,-11-3-10-15,-4 4-9 0,1-1-11 0,0 0-11 16,-1 1-8-16,-3-2-10 0,-4 1 1 0,-7-1-9 0,-3 2-13 16,-5 0-8-16,0 0 2 0,-3-2 4 0,-5 2-10 15,-5 0-13-15,12-2-35 0,-10 1-24 16,-2 1-41-16,0 0-42 0,0 0-47 0,0 0-55 0,0 0-56 16,0 0-77-16,-14-5-78 0,10 3-85 0,4 2-434 15,-9 0-1031-15,9 0 457 0</inkml:trace>
  <inkml:trace contextRef="#ctx0" brushRef="#br0" timeOffset="20999.4">17025 7413 218 0,'0'0'401'0,"0"0"18"0,0 0 10 0,6-1 1 0,-6 1 1 0,0 0-4 16,0 0-16-16,0 0-8 0,0 0-12 0,0 0 4 15,4 6-15-15,-2-1-39 0,0-1 11 0,1-1-27 16,-2 4-24-16,5-1-20 0,-2 4-30 0,1 1-15 16,-1-2-26-16,3 1-22 0,0-1-21 0,7 5-12 15,-1-2-16-15,1-2-15 0,3 0-14 0,-1-4-10 16,5 2-6-16,1-4-12 0,4-2-82 0,4 0 0 16,-3-4 0-16,2 0 0 0,-1-1 0 0,-1-6 0 15,1 1 0-15,-9-2 0 0,8-2 0 0,-3 0 0 16,-1-2 0-16,-3-1 0 0,-4 3 0 0,-2 0 0 0,0 0 0 15,-1 2 0-15,0 1 0 0,-3-1 0 16,-2 7 0-16,1-3 0 0,-2 1 0 0,0 4 0 16,-1 0 0-16,2 2 0 0,-1 2 0 0,1 0 0 15,1 3 0-15,1 1 0 0,2 4 0 0,1-1 0 16,2 2 0-16,0-2 0 0,0 0 0 0,1 1 0 16,0-3 0-16,1 0 0 0,1 0 0 0,-6-2 0 15,4-3 0-15,-2 2 0 0,0-4 0 0,-1 2 0 0,1-2 0 16,-2-1 0-16,0-1 0 0,1-2 0 0,1 1 0 15,-2-2 0-15,-1-1 0 0,2 0 0 0,-2-2 0 16,6-2 0-16,-3 0 0 0,2 1 0 0,0 1 0 16,0 0 0-16,-3 2 0 0,-1 1 0 0,2 2 0 15,-1 2 0-15,0 0 0 0,-1 1 0 0,1 3 0 16,1 0 0-16,-1 1 0 0,2 4 0 0,1-2 0 16,-5 3 0-16,3-3 0 0,2 1 0 0,-5 0 0 15,1-2 0-15,2 5 0 0,2-6 0 0,-3 0 0 16,0 1 0-16,-2-4 0 0,3-1 0 0,-1-2 0 15,-1-1 0-15,-1 0 0 0,2-4 0 0,-3 1 0 16,0 0-124-16,1-4-394 0,-1 1-105 0,0-6-532 16,-2 5-1251-16,2 0 555 0</inkml:trace>
  <inkml:trace contextRef="#ctx0" brushRef="#br0" timeOffset="21751">21394 7643 293 0,'0'0'426'0,"-8"-3"17"16,5 2-3-16,-1-2-2 0,4 3-10 0,-6-2-10 15,6 2-15-15,-3-2-21 0,3 2-19 0,0 0-19 0,-2-4-12 16,2 4-11-16,0 0-14 0,0 0-7 0,13-1-14 15,-6 1-9-15,7-2-14 0,5-2-15 0,7-1-7 16,6 3-15-16,4-3-3 0,-1 3-12 0,5-1-7 16,11-1-8-16,2 4-18 0,2-3-178 0,-4 3 0 15,2-1 0-15,-17 2 0 0,17-5 0 0,-2 3 0 16,-13 1 0-16,0-1 0 0,-2 2 0 0,1-2 0 16,-4-1 0-16,-4 4 0 0,-8-3 0 0,-1 1 0 15,-5 0 0-15,-4 0 0 0,1 0 0 0,-2-1 0 16,-5 1 0-16,3-1 0 0,-8 1 0 0,10 1 0 15,-10-1 0-15,0 0 0 0,4-3 0 0,-4 3 0 16,0 0 0-16,-18-3 0 0,10 3 0 0,-3 0-426 16,-3 3-68-16,-2 0-44 0,-4-1-41 0,-2 2-447 15,-7-2-1111-15,2 3 491 0</inkml:trace>
  <inkml:trace contextRef="#ctx0" brushRef="#br0" timeOffset="22000.46">21772 7718 204 0,'-12'4'303'0,"-1"-1"5"0,4 0 15 15,2-1 28-15,-1 0 14 0,2-1 13 0,2 1 5 16,4-2-3-16,-8 0-8 0,4 3 2 16,4-3-13-16,0 0-8 0,0 0-10 0,0 0-9 0,25-2-14 15,-13 2-30-15,9 0-22 0,-1 0-22 0,10-5-23 16,0 4-22-16,5-2-20 0,1 1-19 0,4 0-14 16,-1 1-14-16,1 1-14 0,11-5-14 0,-14 2-7 15,-1 3-13-15,-2 0-4 0,-3 0-11 0,-1-2-11 16,-7 1-2-16,-5 1-9 0,-4-3-4 0,-5 3-1 15,4 0-7-15,-8 0-16 0,0 0-30 0,-1-2-42 16,-4 2-51-16,9-2-59 0,-9 2-82 0,5-2-90 16,-5 2-90-16,0 0-103 0,0 0-531 0,0 0-1143 15,10-2 506-15</inkml:trace>
  <inkml:trace contextRef="#ctx0" brushRef="#br0" timeOffset="22582.24">23438 7564 284 0,'-9'-1'466'0,"-1"-1"14"16,1 2 3-16,0-3 0 0,1 3-5 0,8 0-8 15,-11 0-10-15,3 0-13 0,8 0-23 0,-5-1-31 16,5 1-23-16,0 0-33 0,1-5-31 0,-1 5-35 16,17-8-27-16,2 4-19 0,0 2-26 0,2-1-14 15,8-3-24-15,2 3-18 0,0-2-15 0,-1 2-5 16,2-4-17-16,0 3-9 0,-1 1-5 0,-2 1-18 15,-7-1-2-15,-3-1-10 0,0 3-2 0,-6-2-9 16,0 1-34-16,-3-1-17 0,-2 3 0 0,-2-1 0 16,-1 1 0-16,-5 0 0 0,8-2 0 0,-8 2 0 0,0 0 0 15,0 0 0-15,0 0 0 0,0 0 0 0,0 0 0 16,-24 2 0-16,15-1 0 0,-2 1 0 0,2 0 0 16,-5-2 0-16,3 2 0 0,-3 0-116 0,2 1-79 15,1 2-57-15,-1-5-73 0,2 1-79 16,2 2-95-16,1-1-103 0,3-1-365 0,4-1-1047 0,0 0 464 15</inkml:trace>
  <inkml:trace contextRef="#ctx0" brushRef="#br0" timeOffset="22949.97">24794 7496 4758 0,'4'-2'308'0,"-1"-1"-80"0,-3 3 70 0,5-2 28 16,-5 2-13-16,6-3-17 0,-6 3 10 0,2-2-11 15,-2 2-19-15,0 0-11 0,0 0-23 0,11 0-14 16,-6-1-176-16,-5 1-52 0,18 0 0 0,-5 2 0 16,0-1 0-16,8 2 0 0,-1-2 0 0,11 4 0 15,1-1 0-15,3-1 0 0,0 1 0 0,2-3 0 0,-6 3 0 16,2-2 0-16,2-1 0 0,-2 0 0 0,-4 3 0 15,1-2 0-15,-11-2 0 0,0 0 0 0,-1 0 0 16,-8 0 0-16,-2 0 0 0,-3 0 0 0,4 0 0 16,-9 0 0-16,6-1 0 0,-6 1 0 0,4-2 0 15,-4 2 0-15,-1-7 0 0,1 7 0 0,0 0 0 16,-13-3 0-16,7 3 0 0,-2-1 0 0,-3 1 0 16,-1-1-31-16,1 2-420 0,0 0-28 0,-8-1-30 15,1 2-40-15,4-1-31 0,-6 1-352 0,2 3-1010 16,-9-2 446-16</inkml:trace>
  <inkml:trace contextRef="#ctx0" brushRef="#br0" timeOffset="23233">24712 7614 91 0,'-18'1'394'0,"9"0"24"16,-1-2 27-16,1 0 26 0,0 1 16 0,2-1 4 16,0-3-4-16,2 1-13 0,3 0-20 0,0-1-21 15,2 4-21-15,4-9-20 0,1 5-25 0,4-2-23 16,1 1-27-16,7-2-31 0,2 0-21 0,0 2-32 15,8-4-18-15,3 2-19 0,0 4-19 0,5-3-23 0,-1 0-12 16,2 1-96-16,-3 0-46 0,2 0 0 16,-3 3 0-16,-3 1 0 0,-1 0 0 0,-7-2 0 15,-5 2 0-15,-2 1 0 0,-1-2 0 0,-4 1 0 0,1 1 0 16,-2 0 0-16,-8 0 0 0,9 0 0 0,-5-2 0 16,-4 2 0-16,0 0 0 0,0 0 0 0,0 0 0 15,0 0 0-15,0 0 0 0,0 0 0 16,-18-3 0-16,18 3 0 0,-10 0 0 0,3-2 0 0,7 2 0 15,-6-1 0-15,-1 0 0 0,7 1-253 0,0 0-236 16,-10-1-113-16,7-2-540 0,3 3-1236 0,0 0 547 16</inkml:trace>
  <inkml:trace contextRef="#ctx0" brushRef="#br0" timeOffset="23383.12">25337 7554 202 0,'0'0'510'0,"-4"2"-6"16,4-2-38-16,-6 2-49 0,6-2-43 0,0 0-37 16,-2 2-83-16,2-2-120 0,0 0-152 0,0 0-207 15,0 0-268-15,0 0-534 0,0 0 237 0</inkml:trace>
  <inkml:trace contextRef="#ctx0" brushRef="#br0" timeOffset="36549.51">768 9271 382 0,'0'0'524'0,"0"0"-10"0,0 0-28 0,0 0-27 16,0 0-31-16,0 0-31 0,0 0-33 15,2 3-22-15,-2-3-19 0,0 7-17 0,1-3-21 16,2-1-18-16,-2 5-18 0,2-4-12 0,-1 1-23 15,1 4-11-15,1-4-14 0,-3 2-6 0,4 2 4 16,0 0-17-16,-1 0-2 0,0-2-2 0,-3-2-9 16,3 0-13-16,-3 0-1 0,2-2 0 0,-1 1 0 15,1-2 1-15,-3-2 1 0,2 4-16 0,-2-4-129 16,7 0 0-16,-7 0 0 0,19-9 0 0,-5 1 0 16,4-4 0-16,5-4 0 0,3-5 0 0,3 0 0 15,13-12 0-15,-1-1 0 0,0 3 0 0,-1-5 0 0,2 4 0 16,-14 7 0-16,11-6 0 0,-16 12 0 15,2 1 0-15,-6 1 0 0,-5 5 0 0,-2 4 0 16,-3 2 0-16,-3-1 0 0,0 3 0 0,-1 1 0 16,0 0 0-16,-1 0 0 0,-1 1 0 0,-3 2 0 15,5-2 0-15,-5 2 0 0,5-3 0 0,-5 3 0 16,0 0 0-16,0 0 0 0,12 5-346 0,-12-5-253 0,0 0-609 16,9 4-1309-16,-9-4 580 0</inkml:trace>
  <inkml:trace contextRef="#ctx0" brushRef="#br0" timeOffset="55418.62">23305 7528 171 0,'-5'-1'401'0,"0"-1"8"0,5 2-14 16,-8-3 6-16,8 3-16 0,0 0-13 0,-9 2-34 16,9-2-20-16,-4 3-19 0,4-3-10 0,-2 8-24 0,2-8-14 15,2 5-11-15,1-2-11 0,1 3-14 0,1 0-16 16,0-3-9-16,3-1-12 0,-2 2-10 0,1 0-1 16,3 0 1-16,-4-4-13 0,0 2 11 15,2-1-26-15,-1 1-10 0,-1-2-7 0,-6 0-7 16,17-5-6-16,-10 3-11 0,1-4-12 0,2 0 2 0,-1 2-12 15,0-5-4-15,4 4-5 0,-3 1-12 0,-1-6-2 16,1 4-8-16,-1-3 15 0,-1 2-19 16,0 3 3-16,-3-1 0 0,0 1-5 0,-1 2 10 0,-4 2 8 15,6 0-6-15,-6 0 9 0,3 6-9 0,-2 1-4 16,0-2-48-16,-2 7 0 0,1-4 0 0,1 3 0 16,0-5 0-16,1 5 0 0,0-3 0 0,3 3 0 15,2-3 0-15,-2 0 0 0,1-1 0 0,4-5 0 16,-1 1 0-16,2-2 0 0,1-2 0 0,5-1 0 15,1-1 0-15,-3-3 0 0,6 1 0 0,-3-3 0 16,-1-2 0-16,3-1 0 0,-4-2 0 0,2 2 0 16,-1-2 0-16,-1-1 0 0,-1 0 0 0,-2 3 0 15,-4 2 0-15,-1 2 0 0,2 0 0 0,-1 2 0 0,-4 2 0 16,2 2 0-16,0 1 0 0,-3 5 0 16,3 0 0-16,-5 0 0 0,5 3 0 0,-3 3 0 15,-2-3 0-15,6 3 0 0,-3 0 0 0,4 2 0 16,-3-2 0-16,3 2 0 0,-1-3 0 0,1-2 0 0,0 1 0 15,2-3 0-15,1 0 0 0,0-2 0 0,1-1 0 16,0-2 0-16,1-1 0 0,-2 0 0 16,0-2 0-16,1-3 0 0,0-2 0 0,2 4 0 0,-3-2 0 15,-1 0 0-15,-1-1 0 0,2-5 0 0,-3 2 0 16,-1 1 0-16,-2-2 0 0,-2 2-579 0,1-2-690 16,4 4-1375-16,-3 0 608 0</inkml:trace>
  <inkml:trace contextRef="#ctx0" brushRef="#br0" timeOffset="56418.38">25570 7565 3178 0,'2'-5'265'0,"2"2"-77"0,1-1-24 0,-2-2 45 16,-1 2 14-16,-2 4 6 0,3-3 14 0,-3 3 11 16,0 0 28-16,0 0 17 0,0 0-12 0,0 0-7 15,-5 17-12-15,1-6-11 0,0 0-16 0,0 2-16 16,2 3-16-16,-1-4-22 0,2 3-17 0,1-3-15 16,1 2-20-16,-1-3-10 0,4 3-12 0,1-5-108 15,3 3-5-15,-2-1 0 0,7-1 0 0,4-2 0 16,-2-3 0-16,4-1 0 0,1 0 0 0,1-4 0 15,1-1 0-15,-1-1 0 0,0-3 0 0,-2-3 0 16,3 2 0-16,-7-3 0 0,6-2 0 0,-6-1 0 16,2-2 0-16,-1 1 0 0,2-6 0 0,-5 5 0 15,0 1 0-15,-2 1 0 0,-1 1 0 0,-5 4 0 16,1 3 0-16,-3-1 0 0,1 1 0 0,0 2 0 0,1 0 0 16,0 1 0-16,-5 1 0 0,5 6 0 0,-1-1 0 15,0 1 0-15,0 0 0 0,1 3 0 16,-1 0 0-16,1-1 0 0,1 2 0 0,1-2 0 0,-1 0 0 15,3-1 0-15,-1-1 0 0,-2 0 0 0,4-3 0 16,2 1 0-16,-4-2 0 0,2 1 0 16,1-1 0-16,0-2 0 0,-2 0 0 0,-1-2 0 0,3-2 0 15,0 2 0-15,1-1 0 0,-3-3 0 0,2 0 0 16,4-2 0-16,-2-2 0 0,0 5 0 0,-3-2 0 16,2 4 0-16,-1-2 0 0,-2 1 0 0,1 2 0 15,2 2 0-15,-4 1 0 0,2 4 0 0,1-1 0 16,-1-1 0-16,1 2 0 0,-2 1 0 0,-2-1 0 15,0 1 0-15,-1 0 0 0,4 0 0 0,-1 2 0 0,0-4 0 16,0 3 0-16,4-2 0 0,-3-3 0 0,3 0 0 16,-3-3 0-16,3 0 0 0,0-1 0 15,-2-3 0-15,1 0 0 0,-2-1 0 0,-1-1 0 16,5-4 0-16,-8 2-561 0,2-1-711 0,-1 0-1378 0,1 1 610 16</inkml:trace>
  <inkml:trace contextRef="#ctx0" brushRef="#br0" timeOffset="63067.65">23875 6568 237 0,'0'0'447'0,"0"0"-16"0,0 0 3 16,0 0-14-16,0 0-22 0,-5-3-32 0,5 3-31 15,0 0-17-15,0 0-18 0,-1 8-16 0,1-8-19 0,1 8-13 16,-1-1-13-16,0-3-15 0,0 2-8 15,3-2-14-15,-6 2-7 0,6-1-13 0,-2-3 0 16,-1-2-2-16,3 6 3 0,-1-3-4 0,-2-3 5 0,8 2-2 16,-2-3-3-16,0-3-10 0,6 0-9 0,5-4-14 15,-2-1-25-15,9-5-2 0,0-1-15 0,-1 0-8 16,4 2-13-16,-6-2-11 0,-3 4-29 16,-3-3-40-16,2 4-43 0,-5-2-69 0,-3 4-82 0,-2 1-87 15,-1 1-105-15,-5 3-107 0,2 0-108 0,-3 3-410 16,0 0-1090-16,0 0 483 0</inkml:trace>
  <inkml:trace contextRef="#ctx0" brushRef="#br0" timeOffset="63898.8">26512 6758 414 0,'0'0'444'0,"0"0"7"16,0 0 0-16,-7 3 4 0,7-3-13 0,-2 5-22 15,-2-3-31-15,4-2-15 0,-3 8-22 0,1-1-25 16,-1-2-22-16,1 1-18 0,-1 0-18 0,3 1-28 0,-1-1-21 16,-2 1-16-16,3 1-16 0,0-2-2 15,2-2-46-15,-1 1 10 0,3 0-12 0,1 1-5 16,1-5-11-16,7 0-13 0,-1-3-12 0,5-2-3 15,1-4-18-15,0 3 5 0,1-3-20 0,3 0-2 0,-3 2-10 16,0 0-10-16,-1-3-1 0,0 2-7 16,-1-1-20-16,-5 2-32 0,-1 1-65 0,-1-2-65 15,-2 4-73-15,-3-1-105 0,0 0-101 0,-3 0-117 0,0 1-464 16,-2 3-1093-16,-2-4 484 0</inkml:trace>
  <inkml:trace contextRef="#ctx0" brushRef="#br0" timeOffset="64966.82">19301 2545 437 0,'-4'-4'464'16,"2"0"-13"-16,-3 2-25 0,5 2-34 0,-8-1-42 16,8 1-30-16,-4 5-33 0,0 1-26 0,3 0-23 15,1 0-21-15,-3 7-21 0,3-6-20 0,4 4-7 0,-4 1-15 16,0-4-10-16,4 2-12 0,0-1-10 15,1 0-6-15,3-4-12 0,-3-1-4 0,1-1 2 16,1-1-5-16,-1-2-3 0,7-1 3 0,-4-3 4 16,0 1 0-16,0-3 0 0,0-2 3 0,-3 0 1 15,-1 1 3-15,0-3 4 0,0-1 0 0,-2 3-8 0,-2-4 0 16,0 3 1-16,-1 1 2 0,-2 1-10 16,1 0-6-16,-4 2-6 0,2 3-14 0,-3 0 0 15,6 2-14-15,-13 3-3 0,6 0-6 0,-1 5-7 16,0 0 1-16,0 2-11 0,2-1-5 0,1 3 0 15,1-2-7-15,1 2 1 0,3 0-7 0,2-1-2 0,-1-4-8 16,0 1 5-16,7-2-5 0,-3-1-1 16,1-1-6-16,2-1 7 0,-2-2 2 0,4-2-4 15,2 1 5-15,-5-1 0 0,1 0 3 0,-1-3-4 0,-2 0 6 16,-1 0-3-16,0-2 0 0,-2 1 4 16,1-1 11-16,-5 0-7 0,2 0 2 0,-2 0-8 0,1 0-7 15,-3 3-2-15,0-1-30 0,0 2-41 0,4 2-63 16,-13 1-84-16,13-1-115 0,-11 7-121 15,7 0-165-15,0 2-385 0,3 0-1088 0,-1 2 482 16</inkml:trace>
  <inkml:trace contextRef="#ctx0" brushRef="#br0" timeOffset="65633.95">23051 2740 299 0,'6'1'376'0,"-6"-1"-1"0,0 0-16 0,3 3-23 0,-3-3-3 16,-2 6-4-16,2-6-11 0,-7 5-2 0,2-1-18 16,-3 3-19-16,-1 0-23 0,-1 0-23 0,2 0-22 15,-2 5-19-15,2-5-23 0,2 0-19 0,1 0-8 16,1-2-14-16,0 1-11 0,3-2-8 0,1 0-6 15,0-4-10-15,4 5-8 0,2-4-9 0,3-1-5 16,0 0-5-16,3-1-4 0,-2-2-2 0,1-1 0 16,0-1 1-16,-1 1 4 0,0-2-4 0,0-2 6 15,-1 3-6-15,-3-2 5 0,1-1 2 0,-3 2 4 16,-2 0-8-16,-2 0 4 0,0-1-12 0,-2 2-5 16,-2-1-9-16,-3 5-6 0,2 0-2 0,-5 1-3 15,0-1-3-15,0 2-6 0,-2-1-5 0,3 2 2 16,3 2-7-16,-3 0-2 0,3-2 4 0,2 1-6 15,0 1-15-15,3-3 1 0,1-1-13 0,1 9-9 16,-1-9-15-16,6 3-21 0,-2-2-26 0,5-1-56 16,-9 0-44-16,13-3-79 0,-9 1-100 0,2-2-125 15,-3-1-392-15,-3 5-958 0,-4-9 424 0</inkml:trace>
  <inkml:trace contextRef="#ctx0" brushRef="#br0" timeOffset="66299.84">19627 2025 160 0,'0'-9'466'0,"-1"2"-4"0,-2 1-13 0,1 0-13 16,-3 0-25-16,1 3-20 0,-1-1-25 0,-3 4-29 15,-2 4-19-15,1-1-25 0,-4 2-17 0,3 2-18 16,-4 5-22-16,-4 6-18 0,1-2-22 0,2 3-18 16,2-2-14-16,-4 2-21 0,3-3-5 0,4 1-14 15,1-3-13-15,0 1-8 0,0-4-9 0,4-1-8 16,3-4-2-16,-2 0 2 0,1-3 12 0,2 1 8 15,1-4-4-15,0 0 5 0,0 0 8 0,0 0 0 16,13-19 1-16,-7 8-3 0,6-5 7 0,-3 0-7 16,5-8 1-16,1 3-8 0,-1-4-11 0,-1-3-10 15,0-1 1-15,3 0-70 0,-3-5-16 0,1 10 0 16,0-3 0-16,-4 9 0 0,-3 4 0 0,-2 2 0 16,0 5 0-16,-1 2 0 0,-2 2 0 0,2 4 0 15,-4-1 0-15,10 13 0 0,-6-1 0 0,0 5 0 16,1 2 0-16,0 9 0 0,4 0 0 0,-2 0 0 15,0 5 0-15,2-6 0 0,4 4 0 0,-3-3 0 16,3 1 0-16,-3-5 0 0,-1-6 0 0,4-2 0 16,-8-1 0-16,0-3 0 0,2-3-167 0,-2-2-41 15,-4 1-23-15,3-3-19 0,0-4-47 0,-4-1-58 16,0 0-62-16,0 0-62 0,0 0-68 0,-12-17-327 16,2 4-946-16,-4 1 419 0</inkml:trace>
  <inkml:trace contextRef="#ctx0" brushRef="#br0" timeOffset="66416.82">19604 2128 216 0,'-11'4'354'16,"11"-4"29"-16,-6 3 28 0,6-3 11 0,-2 4 1 16,2-4-12-16,-1 5-8 0,1-5-27 0,6 3-31 15,0-3-36-15,5 0-29 0,7-2-38 0,3-3-76 16,11 3-102-16,4-2-152 0,-3-3-221 0,4 0-426 16,13-8-796-16,-15 9 352 0</inkml:trace>
  <inkml:trace contextRef="#ctx0" brushRef="#br0" timeOffset="67216.64">23126 2056 555 0,'2'-3'603'0,"-2"1"-17"15,0 2-23-15,0 0-21 0,2-3-20 0,-2 3-27 16,0 0-16-16,0 0-26 0,0 12-28 0,0-3-27 16,-2 3-33-16,0-1-27 0,-2 0-29 0,3 7-34 15,0 1-31-15,-1 7-18 0,1-7-22 0,1-1-27 16,-2 3-18-16,-1-2-11 0,3-1-23 0,0-2-125 16,0 1 0-16,0-5 0 0,0-4 0 0,0-1 0 15,0 0 0-15,0 0 0 0,-2-3 0 0,4 0 0 16,-2-4 0-16,-2 3 0 0,2-3 0 0,0 0 0 15,0 0 0-15,-5-13 0 0,3 4 0 0,0-2 0 0,0-4 0 16,1 2 0-16,-1-5 0 0,2-10 0 16,1 1 0-16,0-1 0 0,0 9 0 0,3-1 0 15,-2 2 0-15,1 0 0 0,1 0 0 0,1 3 0 16,-2 3 0-16,3 0 0 0,-2 2 0 0,3-1 0 16,1 3 0-16,1-1 0 0,3 2 0 0,-1 2 0 0,2-1 0 15,0 2 0-15,2 3 0 0,2-2 0 16,-3 3 0-16,-1 2 0 0,-1 0 0 0,0 3 0 0,-2 0 0 15,-2 2 0-15,-2 1 0 0,-1 0 0 16,-3 1 0-16,-2 1 0 0,-3-1 0 0,-1 1 0 16,-1 0 0-16,-1 1 0 0,-4-1 0 0,1-1 0 0,1 0 0 15,-1-2 0-15,1-2 0 0,1 2 0 0,0-1 0 16,3-5 0-16,1 5 0 0,-1-3 0 16,4-3 0-16,-4 6 0 0,4-6 0 0,0 0 0 15,5 7 0-15,3-4 0 0,-2-1 0 0,4 2 0 0,1-3 0 16,3 4 0-16,-2-3 0 0,6 2 0 0,0-1 0 15,-1 4 0-15,3 1 0 0,-2-1 0 0,0 3 0 16,-4-2 0-16,3 0 0 0,-2 2 0 16,-2 2 0-16,0 0 0 0,-6-4 0 0,0 3 0 15,-2-1 0-15,-4 0 0 0,0-1 0 0,-3 1 0 0,-5-1 0 16,-4-3 0-16,-2 5 0 0,-2-2 0 0,-2-1 0 16,-2 1 0-16,2-5 0 0,-2 1 0 0,0-1 0 15,1 2 0-15,5-4 0 0,4-1 0 0,2 2 0 16,0-3 0-16,1 1-157 0,6-1-164 0,0 0-136 15,0 0-157-15,0 0-493 0,0 0-1200 16,17-14 531-16</inkml:trace>
  <inkml:trace contextRef="#ctx0" brushRef="#br0" timeOffset="67349.8">23726 2413 449 0,'0'0'452'0,"0"0"-40"0,-8 6-44 0,8-6-41 0,-5 2-57 15,5-2-96-15,-5 5-158 0,5-5-209 0,-5 8-187 16,2-3-411-16,3-5 183 0</inkml:trace>
  <inkml:trace contextRef="#ctx0" brushRef="#br0" timeOffset="68533.06">21548 1068 450 0,'4'-5'489'0,"-4"5"-13"0,0 0-19 16,0 0-23-16,0 0-29 0,-14 10-25 0,9-5-25 16,-2 2-21-16,-1 1-26 0,-2 2-23 0,4 1-24 15,-2 1-27-15,2-3-20 0,1 2-25 0,0 0-15 16,2-3-17-16,-1 4-13 0,4-7-15 0,-1 2-12 16,2-1-6-16,3-1-6 0,1-2-13 0,-5-3-9 15,12 2-7-15,-6-2-8 0,3-3-4 0,-9 3-5 16,17-8-5-16,-10 2-6 0,-1 0-3 0,1 0-6 15,-3-4-1-15,0 2 2 0,-2-4 3 0,0 3 2 16,-2-2-2-16,-3-1-1 0,-1 3-3 0,-1 0 6 16,0 3-3-16,1 1-4 0,-4 1 2 0,1 3-2 15,7 1-6-15,-22 5-3 0,9 0-10 0,-1 2 1 16,0 2-2-16,4 1-5 0,-3 0 6 0,4-1-17 16,-1 1 4-16,6 1 13 0,-1-4-13 0,1 1 0 15,4 2-3-15,0-4 3 0,4-1 0 16,-1-2-1-16,3 1 3 0,2-3 7 0,-8-1-8 15,12-1-3-15,-12 1 3 0,18-6 1 0,-9 1-4 16,0-2 1-16,-2 2-10 0,0-4 8 0,-3 2-9 16,3-4-3-16,-5 4-21 0,2-3-23 0,-4 4-47 15,0-1-57-15,0 2-57 0,-1 1-65 0,1 4-82 16,0 0-81-16,-18 11-77 0,5 5-385 0,-1 5-980 0,-4 3 434 16</inkml:trace>
  <inkml:trace contextRef="#ctx0" brushRef="#br0" timeOffset="69402.05">20857 4078 11 0,'0'0'398'0,"0"0"9"16,0 0 4-16,0 0-9 0,0 0 1 0,0 0-4 16,0 0-5-16,0 0-10 0,-4 14-6 0,1-8-18 15,3 1-22-15,-1 0-17 0,-2 2-26 0,3-2-27 16,-2 2-22-16,-1-3-23 0,3 4-22 0,-1-1-20 15,1-4-21-15,1 3-25 0,-2-2-14 0,2-3-1 16,3 1-9-16,-1 1-9 0,-1-2-7 0,3-1-9 16,-5-2-8-16,8-2-8 0,-8 2-5 0,11-6-8 15,-5 1-12-15,-3 3 3 0,1-4-1 0,-1-3-7 16,1 3-3-16,-1-4-7 0,-3 0-2 0,0-1 6 16,0 2-16-16,0 1 7 0,-3 3 3 0,1-1 0 15,-1 2-2-15,-1-1-5 0,-1 4-12 0,5 1-5 16,-12 1 14-16,6 1 0 0,-1 2-1 0,2 1-5 15,0 0-7-15,1 1 2 0,0 0 2 0,2 0-9 16,-2 0-1-16,4 0 7 0,0 0-5 0,4-2 4 16,0 2-8-16,-2-3-4 0,6 2-5 0,-3-4 3 15,1-1 3-15,2 0-8 0,0 0 0 0,-2-1 10 16,1-1-5-16,-1-3 3 0,0 1 2 0,1-1-3 16,-5 2 3-16,3-4 2 0,-2 0 4 0,-2 0 11 15,-1 0 3-15,-1 1-3 0,0-1 2 0,-2-1 13 16,0 4 3-16,0-1 7 0,-3 3-3 0,3-1 1 15,-4 2-6-15,7 1-4 0,-7-1-2 0,7 1-10 16,-9 5-3-16,5-1 4 0,0 1-5 0,-1 0-18 0,5 1-20 16,0-2-31-16,5 0-33 0,-3 1-45 15,1-1-62-15,1-1-69 0,1 0-101 0,0-3-123 16,0 1-145-16,3-5-322 0,-2 1-1039 0,-2-1 460 16</inkml:trace>
  <inkml:trace contextRef="#ctx0" brushRef="#br0" timeOffset="70849.78">19471 2674 53 0,'-4'-12'305'0,"4"3"-4"0,0-1-9 16,-1-1 2-16,1 2-21 0,1-1-3 0,-1 3-2 15,4-1 1-15,-4-1-5 0,2 3 4 0,0-1 7 16,-1 2 1-16,4 1-2 0,-5-1-1 0,0 0-9 15,0 1-11-15,0 4-11 0,0-6-15 0,0 6-21 16,0-3-11-16,0 3-20 0,0 0-20 0,0 0-18 16,0 0-5-16,0 0-6 0,0 0-6 0,3 11-10 15,2-1-5-15,1 6 6 0,2 1-9 0,2-1-2 16,7 9-3-16,1 0 3 0,0 3 7 0,3 1-9 16,9 10 2-16,1 6 0 0,-1-4-4 0,6 5 6 15,4 3-19-15,16 19 10 0,3-4-11 0,-15-20-3 16,19 20-8-16,1-6-7 0,-19-16-3 0,21 20-11 15,8-8-6-15,-26-14 2 0,3-3-43 0,1-1-3 16,-1-1 0-16,2-3 0 0,-4-3 0 0,-4-3 0 16,1-1 0-16,-14-9 0 0,-3 3 0 0,-3 1 0 15,-2-5 0-15,-8-8 0 0,-4 4 0 0,0-4 0 16,-5-2 0-16,0 0 0 0,-4 0 0 0,0-2 0 16,1 0 0-16,-4-3 0 0,3 7 0 0,-3-7 0 15,1 3 0-15,-1-3 0 0,0 0 0 0,5 4 0 16,-5-4 0-16,0 0-204 0,0 0-205 0,0 0-127 15,10-12-140-15,-6 3-385 0,0-1-1150 0,1-6 508 16</inkml:trace>
  <inkml:trace contextRef="#ctx0" brushRef="#br0" timeOffset="71583.67">23171 2705 145 0,'0'0'270'0,"0"4"-3"0,0-4-4 0,5 4-8 0,-5-4-3 15,0 0-2-15,0 0-8 0,-4 7-11 0,4-7-13 16,-1 2-4-16,1-2-11 0,-8 3-6 0,3 3-14 16,1-3-1-16,-3 3-6 0,-1 0-10 0,-1 3-9 15,-6 2-2-15,-3-1-6 0,-9 8-7 0,-2 1-5 16,-2 3-2-16,-19 7-7 0,0 3-2 0,-1 7-3 16,-22 14-7-16,-2-3 4 0,-1 4-4 0,-4-1-3 15,3-2-10-15,-7 6-4 0,2-2-1 0,4-3-5 16,-1 2-6-16,-2-8-7 0,5 4-3 0,2-1 2 15,20-18 4-15,-23 11 8 0,24-12 10 0,-2 5 12 16,-20 11 17-16,24-15-7 0,2-6-13 0,1 4 17 16,1-3-4-16,2 2-4 0,-1-2-9 0,4 0-11 15,10-8-3-15,4 0-5 0,-1-1-12 0,4 0-13 16,2-1-4-16,3 1 2 0,5-5-13 0,4-4-12 0,2-2-16 16,3-1-29-16,-2-2-18 0,5 0-12 15,3-3-26-15,0 0-47 0,0 0-59 0,-7-10-77 16,10-1-88-16,-2 0-100 0,4-7-128 0,-1-2-451 15,2-7-1096-15,-1-2 485 0</inkml:trace>
  <inkml:trace contextRef="#ctx0" brushRef="#br0" timeOffset="72283.38">21732 1141 44 0,'-3'-4'265'0,"0"0"-20"0,-1 0-16 0,0 1 24 0,-2 0-20 0,-1 2-13 0,-2-1-14 15,0 1-12-15,0 2-3 0,-10 0-4 0,5 4-4 16,-6 1-1-16,-7 2-11 0,-1 3 5 0,-2 1-2 15,-4 5-5-15,-19 5-3 0,6 5-2 0,-5-1-1 16,0 3 2-16,-28 13-2 0,3 5-4 0,20-15-1 16,-25 13 1-16,2-1-8 0,0 0-1 0,-1 2-2 15,1 1-7-15,0-5 0 0,24-7-9 0,-30 9-7 16,4 3 0-16,27-16-7 0,0 2 3 0,-19 13-7 16,23-10-10-16,-1-1-14 0,6 1-6 0,2 0-8 15,1 1-4-15,3 1-9 0,2 1-2 16,1-2-11-16,5 1 2 0,1-2-6 0,10-7-7 15,1-4-11-15,1 1-11 0,1-1-12 0,-5-2-7 16,8-1-11-16,3-5-9 0,-1-1-21 0,-2-2-22 16,6-5-23-16,-1 0-25 0,1-2-27 0,0-1-37 15,1-4-44-15,8-2-53 0,0 0-67 0,-20-6-71 0,12 0-416 16,3-6-895-16,1-5 397 0</inkml:trace>
  <inkml:trace contextRef="#ctx0" brushRef="#br0" timeOffset="72816.8">21496 1073 92 0,'0'0'347'0,"-2"-6"-15"0,2 6-13 16,0 0-14-16,-5-5-17 0,5 5-25 0,0 0-13 15,0 0-14-15,0 0-18 0,0 0-33 0,0 0-5 16,0 0-14-16,0 0-6 0,0 0 0 0,-4 13-4 15,8-3-4-15,0 1-10 0,0 1-13 0,4 6-6 16,3 3-3-16,2 6-5 0,3-1-3 0,4 0-6 16,10 11 5-16,0 0-8 0,0 1 0 0,5 3 0 15,1 0 0-15,3 2-1 0,0 0 2 0,4 3 1 16,16 16-9-16,-17-17-6 0,19 17-4 0,-16-16-9 16,15 14-11-16,7 0 0 0,-20-17-6 0,23 17-8 15,2 2-4-15,-2-5-3 0,-4 4-4 16,2-3-10-16,5-4-10 0,-26-16-16 0,-2 1-5 15,-3-1-4-15,8 2-4 0,0-3 0 0,-2-1 1 16,-4-1-8-16,-3-4 11 0,-10-7 1 0,-3-3-1 0,-4-1-2 16,-4-4 2-16,-7-5 13 0,-4-4 3 0,1-1 12 15,-5 0 11-15,-1-2 3 0,-4 1 0 0,0-5-6 16,0 0-2-16,0 0-4 0,0 0-14 16,0 0-29-16,0 0-38 0,0 0-64 0,0 0-73 15,0 0-131-15,-28-15-174 0,26 4-381 0,0 2-950 16,2-2 420-16</inkml:trace>
  <inkml:trace contextRef="#ctx0" brushRef="#br0" timeOffset="72950.78">23415 2646 236 0,'0'0'216'0,"0"0"-117"0,-17-9-192 0,12-1-99 0,-3 1 45 0</inkml:trace>
  <inkml:trace contextRef="#ctx0" brushRef="#br0" timeOffset="73716.23">21821 571 203 0,'0'0'272'0,"0"0"-4"0,0 0-4 16,0 0 0-16,0 0-1 0,0 0-6 0,0 0-5 16,0 0 4-16,7-22 3 0,-7 22 5 0,0 0-1 15,0 0 8-15,0 0-2 0,0 0-2 16,0 0-8-16,0 0-5 0,0 0-19 0,0 0-18 16,0 0-23-16,0 0-25 0,0 0-11 0,0 0-17 15,0 0-8-15,0 0-13 0,-65 29-12 0,49-15-8 16,2 1-15-16,-1-1-1 0,2 5-11 0,3-3-7 15,2 2-2-15,3 0-5 0,5-1-3 0,0-17-2 0,9 30-11 16,5-16 1-16,3-2-4 0,7-2 2 16,2 0-7-16,3-3-6 0,0-5 5 0,2-2-7 15,-2 0-4-15,6-2 1 0,-8-3 1 0,-2-2 2 16,-5 2-2-16,-1-1 3 0,-19 6-3 0,28-8-1 16,-28 8-2-16,15-9-4 0,-15 9 1 0,0 0-23 15,18-9-33-15,-18 9-45 0,0 0-66 0,0 0-53 16,0 0-76-16,0 0-97 0,0 0-136 0,0 0-397 15,0 0-984-15,-31 42 436 0</inkml:trace>
  <inkml:trace contextRef="#ctx0" brushRef="#br0" timeOffset="74317.03">21813 4113 319 0,'3'-1'528'0,"-3"1"-1"0,5-2-2 0,-5 2-6 0,0 0 3 16,0 0-5-16,0 13-16 0,0-2-30 0,0 1-26 15,-3 7-19-15,-1 5-25 0,1 4-27 0,-3-1-27 16,2 2-30-16,-1-3-31 0,1 2-23 0,3-2-29 16,-2 1-23-16,1-8-24 0,2 5-20 0,-3-4-63 15,3-4-104-15,1-4 0 0,1-2 0 0,-2-6 0 16,2 3 0-16,-2-3-67 0,0-4-142 0,0 0-52 16,0 0-62-16,13-15-59 0,-9 1-42 0,-2-3-40 15,4-1-35-15,-3-8-26 0,2-2-315 0,-5 0-909 16,0-6 402-16</inkml:trace>
  <inkml:trace contextRef="#ctx0" brushRef="#br0" timeOffset="74565.64">21832 4120 612 0,'2'-16'176'0,"-2"4"49"0,0 1 24 0,-2 1 23 16,2 5 34-16,-2-3 22 0,2 2 6 0,0 3 3 15,0 3-2-15,0-5-1 0,0 5-13 0,0 0-14 16,0 0-20-16,0 0-22 0,0 0-22 0,5 15-16 16,1-6-24-16,0 1-20 0,4 3-22 0,-1 1-14 15,10 5-11-15,-6-3-23 0,5 3-3 0,-4 2-9 0,3-6-14 16,-2 6-8-16,2-2 1 0,-7-4-15 15,-2 3-12-15,-1 0 2 0,-2-1-2 0,-2 1-6 16,-3 0 5-16,-2-1 9 0,1 5 9 0,-6-5-3 16,-1 0 15-16,-2-1 3 0,-3-1-1 0,0 1-8 0,-6 3 10 15,4-4-15-15,-2-3-11 0,-1 1-1 0,3-3-6 16,-2-3-19-16,5-4-17 0,1 4-39 16,5-4-50-16,-7-2-84 0,4-1-94 0,4-3-118 15,-2-2-158-15,1-2-540 0,6-4-1154 0,4 0 510 16</inkml:trace>
  <inkml:trace contextRef="#ctx0" brushRef="#br0" timeOffset="74699.87">22441 4406 4269 0,'3'4'415'0,"-1"-1"-255"0,0 0-100 15,-1 1-93-15,-1-4-81 0,0 0-83 0,0 0-78 16,-3 4-66-16,3-4-317 0,0 0-712 0,0 0 316 15</inkml:trace>
  <inkml:trace contextRef="#ctx0" brushRef="#br0" timeOffset="77165.67">20087 1241 86 0,'-2'-3'293'0,"2"3"-25"0,0 0-17 0,-2-4-25 0,2 4-11 0,0 0-22 0,0 0-14 0,0 0-15 0,0 0-3 15,0 0 4-15,0 0-15 0,0 0-10 0,4 17-4 16,0-10-10-16,-1 1-7 0,0 3-12 0,1 6-6 16,1 2-2-16,0 6-6 0,1 4-2 15,-4-2-2-15,2 2-11 0,2 5 0 0,-2 0-7 16,1 2-3-16,-1 9 3 0,1 3-8 0,-2-10-8 16,3 11 8-16,3 0-7 0,0-1-3 0,5 5-5 15,1-4-2-15,2 2 1 0,2-2-4 0,7 2-5 16,8 26 2-16,-2-26-3 0,13 23-5 0,4-1 6 15,-16-23-5-15,22 25-13 0,6-6 6 0,-5-4-6 16,6 1 2-16,0-3 6 0,-3 2-1 0,4-6-8 16,-1 4-7-16,3 2 6 0,3-2-4 0,-1-3-2 15,0 1 4-15,4-4-5 0,-4 2 2 0,6-4 2 16,-1-3-4-16,-1 1-7 0,-1-3 3 0,-17-15 11 16,24 18-10-16,-2-8-6 0,-20-11 7 15,18 15 0-15,-21-13 2 0,24 12-1 0,-24-14-13 0,3-1 5 16,1 1-7-16,-3-4 9 0,-1 1-9 0,0-3-3 15,-3-3 5-15,-3 0 1 0,-13-7 1 0,1-1-4 16,-2-1 14-16,-4-2-14 0,-2-3-11 0,-8-3-6 16,0-1-5-16,-7 0 6 0,1-3-7 0,-3 0-4 15,2-2-13-15,-11-2-19 0,12 2-30 0,-12-2-39 16,0 0-36-16,0 0-38 0,8-10-48 0,-8 10-63 16,0-13-253-16,-3 2-616 0,2-3 273 0</inkml:trace>
  <inkml:trace contextRef="#ctx0" brushRef="#br0" timeOffset="77333.1">23083 3962 4278 0,'11'4'199'0,"-2"1"-135"0,0-2-71 0,-3 2 11 0,2-2-13 0,-4 1-24 16,-1 1-20-16,1-1-12 0,-2-2-10 0,-1 0-16 15,-1-2-35-15,0 0-37 0,-5 6-43 0,5-6-70 16,0 0-298-16,0 0-622 0,-14-5 276 0</inkml:trace>
  <inkml:trace contextRef="#ctx0" brushRef="#br0" timeOffset="85335.17">8425 7482 34 0,'-1'-5'445'0,"-3"0"-1"0,4 5 7 0,4-4-4 15,-4 4-13-15,0 0-25 0,0-4-11 0,0 4 0 0,0 0-19 16,0 0-23-16,14 9-30 0,-10-5-26 16,0 3-26-16,1 0-3 0,4 4-30 0,-1-3-21 15,-2 3-14-15,0 1-22 0,4-3-1 0,1 1-29 0,0 1-24 16,5 0-7-16,-5-4-21 0,7 1-8 0,-1-2-2 16,3-4-15-16,-1-1-5 0,3-1-7 0,6-1-1 15,-1 0-19-15,-5-5 5 0,6-2-9 0,0 7-3 16,1-7-6-16,-2-2 1 0,-3 0-5 0,3-3 2 15,-1 1 5-15,-2 3 0 0,-5-1 11 0,6-4 4 16,-5 7-1-16,0 0 2 0,-2 0 6 0,1 4 0 16,-2-2-4-16,1 4 8 0,0 1-34 0,0 1-27 15,0 0 0-15,-2 4 0 0,2 1 0 0,-1 4 0 16,-1-2 0-16,1-1 0 0,2 1 0 0,-3 2 0 0,1 0 0 16,1-1 0-16,-1 5 0 0,2-7 0 15,-1 2 0-15,0-2 0 0,2-1 0 0,0-1 0 0,0-1 0 16,2-1 0-16,-2-1 0 0,1-1 0 0,0-2 0 15,1-1 0-15,6-4 0 0,-1 2 0 0,-5 2 0 16,3-6 0-16,3-2 0 0,-2 2 0 16,-2-4 0-16,4 3 0 0,-1-2 0 0,0 0 0 0,-5 3 0 15,-2 2 0-15,2 0 0 0,0 2 0 0,-2 3 0 16,-2-2 0-16,0 3 0 0,-4 2 0 0,-1 0 0 16,1 0 0-16,-4 3 0 0,4 0 0 0,-5-1 0 15,3 3 0-15,-2-1 0 0,-1-3 0 0,0 6 0 16,2-2 0-16,-3-2 0 0,-1 2 0 0,2-1 0 15,2-2 0-15,0 1 0 0,-1 0 0 0,3-2 0 16,0-1 0-16,2 0 0 0,-2 0 0 0,6-3 0 16,-2 0 0-16,2-3 0 0,1 2 0 0,-2 1 0 0,0-5 0 15,1 0 0-15,3 1 0 0,4-8-1 0,-6 6-11 16,-2-2 8-16,9-2 3 0,-7 4 4 16,-3 0 9-16,3 0-9 0,-2 1-3 0,0 2 0 15,-6 1 0-15,2 2 0 0,-1 0 0 0,-1 1 0 0,1 2 0 16,-4 0 0-16,2 0 0 0,1-1 0 0,-7 1 0 15,8 1 0-15,-7-1 0 0,6 2 0 0,-1 0 0 16,-2-1 0-16,2-1 0 0,1 1 0 0,0-2 0 16,6 0 0-16,-2 3 0 0,2-6 0 0,0 2 0 15,2 0 0-15,2-3 0 0,0 1 0 0,6-2 0 16,-6-1 0-16,3-1 0 0,-4 0 0 0,-5 2 0 16,3-5 0-16,0 2 0 0,-2-2 0 0,1 2 0 15,0-1 0-15,0 0 0 0,-8 3 0 0,3 1 0 16,-3 1 0-16,0-1 0 0,-3 2 0 0,-1 1 0 0,-6 1 0 15,13 3 0-15,-8 1 0 0,-1-2 0 16,1 3 0-16,-1-2 0 0,0 1 0 0,1 2 0 0,-1 0 0 16,0 0 0-16,1-1 0 0,4 0 0 0,2-1 0 15,-1 0 0-15,4-1 0 0,-1-3 0 0,8 0 0 16,-2 0 0-16,0-1 0 0,0-1 0 0,-1-2 0 16,1 1 0-16,-1 2 0 0,-1-3 0 0,-3 0 0 15,-2 1 0-15,-1-2 0 0,-1 0 0 0,-2 2 0 16,-5-3-201-16,3 2-150 0,-4 0-104 0,-1 0-122 15,-2-2-525-15,-1 3-1192 0,-1-2 527 0</inkml:trace>
  <inkml:trace contextRef="#ctx0" brushRef="#br0" timeOffset="95666.61">22901 1205 157 0,'3'-3'164'0,"-1"0"-7"16,2 2-5-16,-4 1-14 0,5-4-10 0,-3 2-8 15,-2 2-7-15,0 0-6 0,6-3 0 0,-6 3-15 16,0 0 1-16,1-4 1 0,-1 4-5 0,0 0-3 0,3-3-11 16,-3 3-5-16,0 0-9 0,0 0-6 0,0 0-6 15,-13 0-3-15,4 0-12 0,0 1 5 0,0 4-9 16,-4-2 0-16,1 1-7 0,-9 1-4 15,2 5-5-15,-6 0-8 0,5 0-3 0,-8 2-7 16,0 4-6-16,1-2-5 0,-2 3-10 0,-2-1-1 16,2 2-7-16,1 0-5 0,-3 1 8 0,0-1-6 15,3 1 10-15,0-1-2 0,-1-1 0 0,3 1 6 16,2 0-4-16,-3 3 7 0,0-5-1 0,0 2 1 16,1 0 0-16,-4 1-3 0,5-2 2 0,-2-2-1 15,1 5-4-15,-2-2-4 0,-3 0-2 0,5 0-3 16,-3 0 5-16,5-1-3 0,-5-1-2 0,1 1-12 15,2-2 15-15,-1 2 6 0,0 0-5 0,-1 1 12 16,0-2-1-16,-1 0-6 0,-2 2 16 0,2-2-4 16,-3 1 6-16,4 2 7 0,-6-2-6 0,5 2 1 15,0-2 0-15,1 4 1 0,1-4 3 0,-4 2-9 16,7-1 0-16,-6-1-2 0,3 1-5 0,3-3-4 16,-1 2-10-16,-1 4 1 0,-1-2 8 0,7 1 2 15,-7-1-6-15,3 0 15 0,-2 1-6 0,2-2 3 16,-1 2 3-16,3 2 2 0,-3-1-2 0,4 1 8 15,-3-2 2-15,3 1-3 0,-1 0-3 0,3 1 12 16,1 3-9-16,-4-1 6 0,4 1-10 0,-1-1 1 16,3-1 5-16,-2 0-10 0,-1 3-7 0,1 2 6 15,-1-3-5-15,1-1-6 0,0 0 9 0,2 1-3 16,-3-1 3-16,1 1-5 0,-1 1 11 0,3-1-3 16,-1 0 8-16,-1 0-2 0,1-2 3 15,2 0 5-15,-4 3 0 0,4-3 2 0,-2 3 4 16,4-4-7-16,-2 0 10 0,1-2 3 0,2-3-5 15,-2 7-2-15,3-4-3 0,-3 5 4 0,5-8 2 16,-4 4-8-16,-2 2 9 0,2-2-16 0,0 2 11 16,-4-4 0-16,6-1 4 0,-1-1-4 0,1 6 3 15,-7-2-5-15,8-5 4 0,-3 2-14 0,4 5 4 0,-4-6-27 16,-1 7-11-16,3-8-11 0,-1 0-29 16,2 2-61-16,-7 3-153 0,2-1 67 0</inkml:trace>
  <inkml:trace contextRef="#ctx0" brushRef="#br0" timeOffset="95899.99">20044 3972 5 0,'-3'10'197'0,"1"3"2"0,0-4-14 0,0 2-16 15,-2 1-10-15,3-2-13 0,1-1-11 16,-3-2-15-16,2 3-11 0,1-10-10 0,-3 12-9 0,3-6-14 15,0-6-7-15,0 11-5 0,0-11-6 0,0 0-4 16,3 8-6-16,-3-8-5 0,0 0-5 16,0 0-4-16,0 9-8 0,0-9-11 0,0 0-20 15,0 0-36-15,0 0-37 0,0 0-72 0,0 0-161 16,0 0-337-16,0 0 150 0</inkml:trace>
  <inkml:trace contextRef="#ctx0" brushRef="#br0" timeOffset="96733.02">22322 3773 81 0,'30'12'213'16,"-3"-2"-4"-16,-3 1 3 0,-5-3 0 0,-1 0-9 16,-1 0-2-16,0-3-7 0,-4 3-10 0,-4-4-13 15,4 1-10-15,-3 0-12 0,0 1-5 0,-1-4-6 16,-2 1-14-16,-7-3-3 0,13 9-12 0,-6-6-13 16,-7-3-9-16,9 4-8 0,-2 0-8 0,-7-4-2 15,10 4-17-15,-10-4-8 0,7 6-11 0,-7-6-9 16,0 0-8-16,11 3-8 0,-11-3-13 15,0 0-25-15,9 4-26 0,-9-4-52 0,0 0-70 16,0 0-83-16,0 0-201 0,0-17-499 0,0 17 221 0</inkml:trace>
  <inkml:trace contextRef="#ctx0" brushRef="#br0" timeOffset="97984.34">22675 1231 39 0,'-6'4'84'0,"-3"2"3"0,-3-1-20 16,1 2 5-16,-3 2-11 0,-3 1 2 0,-5 7-4 16,-1 1-1-16,0 1-14 0,-1 4 5 0,-3 1-8 15,-1 0 5-15,-9 11-11 0,0-4 4 0,-3 4-17 16,-3 0 2-16,-1 1-3 0,1 2-13 0,-2 1 2 16,-3 1-1-16,4 0 15 0,-4-2-22 0,2 0 6 15,0-1-9-15,1 2 8 0,-3 0-3 0,3-3-4 16,-4 1 13-16,6 0-2 0,-2-1-4 0,1 2-6 15,3-1 9-15,2 0-4 0,1-3-2 0,-1 0 6 16,2-1 0-16,-2 0-12 0,5 2 5 0,5-11 11 16,-5 10-19-16,-2 2 10 0,9-11 0 0,-9 11-3 15,-2 0 5-15,12-8-1 0,-10 10 0 0,3-2-3 16,10-7-8-16,-9 9-7 0,0 0-3 16,0 1-5-16,8-10 4 0,-5 10-6 0,1 1 22 15,-2-1-15-15,11-8 4 0,-3-1 8 0,-6 7 1 16,5-6 7-16,1-3 3 0,-1-1 8 0,-1 2-2 15,1-3 7-15,0 3 5 0,-1 0 2 0,1-2-6 0,1-2 2 16,2 1-3-16,-2-2 10 0,3 2-13 16,1-1 7-16,-1 1-1 0,-3-3-11 0,4-1-3 15,0 0 2-15,0 0 10 0,3-3-4 0,2-2-2 16,3 0 1-16,1 0 10 0,-6 3-6 0,3-3-8 16,3-1 2-16,-1 0 1 0,0 1 1 0,2-3 0 15,3 2-2-15,-3 0 4 0,-1 1 1 0,6-2-4 16,0-2-6-16,-2 2 6 0,1 0-7 0,1 2-1 15,1-5 5-15,-1 5-1 0,3-6-10 0,-2 0 6 16,2-1 0-16,-3 4-5 0,3-5 3 0,-2 3-1 16,0-2-1-16,2 0-17 0,0 0-3 0,2 1 2 15,-2-1-8-15,1-1 7 0,-1 1 9 0,0-3-8 16,4 0 0-16,-4-7-1 0,1 12 1 0,2-6 8 16,-3-6-2-16,2 11 3 0,-1-7 5 15,-1-4 6-15,2 12 5 0,-2-12 16 0,2 9 5 0,-2-9 1 16,2 11 8-16,-2-11 8 0,2 10 5 0,-2-10 1 15,1 10 5-15,1-3 3 0,-2-7 3 0,1 14 0 16,-1-7 4-16,0-7-5 0,0 14 6 16,0-9-8-16,0-5 6 0,-1 10 0 0,1-10-4 15,1 7 1-15,-1-7-5 0,0 0-1 0,0 11-4 16,0-11-2-16,0 0-6 0,-1 7 6 0,1-7-7 0,0 0 1 16,0 0-3-16,2 9 1 0,-2-9-3 0,0 0-2 15,0 0-2-15,0 0-2 0,2 6-2 16,-2-6-7-16,0 0-2 0,0 0-6 0,0 0-17 15,0 0-14-15,0 0-19 0,0 0-22 0,0 0-41 16,0 0-56-16,0 0-84 0,0 0-239 0,0 0-511 16,0 0 226-16</inkml:trace>
  <inkml:trace contextRef="#ctx0" brushRef="#br0" timeOffset="112199.9">18527 1819 180 0,'0'0'145'0,"0"0"-26"0,0 0-35 0,0 0-50 0,0 0-53 16,20 2-72-16,-20-2-98 0,19 2 43 0</inkml:trace>
  <inkml:trace contextRef="#ctx0" brushRef="#br0" timeOffset="112600">24809 2074 47 0,'0'0'192'0,"-5"-3"-23"0,5 3-26 0,0 0-22 15,-3-2-16-15,3 2-23 0,0 0-13 0,0 0-11 16,0 0-20-16,0 0-32 0,0 0-38 0,0 0-57 15,0 0-63-15,-6 12-164 0,6-12 73 0</inkml:trace>
  <inkml:trace contextRef="#ctx0" brushRef="#br0" timeOffset="118749.93">14502 7589 119 0,'-4'-6'285'0,"4"6"-4"0,0 0-12 15,-5-3-13-15,5 3-15 0,0-2-15 0,0 2-15 0,0 0-16 16,0 0-12-16,0 0-17 0,0 0-11 0,0 0-11 16,4 14-14-16,0-7-15 0,1 2-3 15,0-1-7-15,3 2-16 0,-2-5-6 0,6 5-8 0,-4 0-5 16,4-4-6-16,-2 1-5 0,2 0-8 0,5-1-7 16,-2-2 3-16,3 1-16 0,1-4 0 0,0-1-6 15,-1 0-2-15,0-6-6 0,1 3 1 0,0 0-7 16,-1-2 5-16,0-2-4 0,1 1 3 0,0-2 0 15,0-1-3-15,-2-2-4 0,1 2-4 0,0-1 8 16,-3 2-10-16,2 1 8 0,-2 0-1 0,2 0 2 16,1 1 5-16,-5 4 7 0,1 1 3 0,-2-1 3 15,2 2 6-15,-1 1-6 0,1 3 6 0,3 2-7 16,-1 2 2-16,-1 0 20 0,1 2-29 0,2 1 1 16,-3 2-1-16,2-1 0 0,-2-1 1 0,2 0-7 15,0-4-3-15,-2 1-8 0,0 1 12 0,2-5 0 16,-3-1-7-16,3 1-1 0,2-1-10 0,1-6 6 15,-2-2-1-15,4 3 0 0,-3-3-3 0,0-1 16 0,2 0-16 16,-1-2-2-16,4-3 5 0,1-2-7 0,-6 4 9 16,-1-1-4-16,-2 1 2 0,1 0-14 15,-1 0 12-15,-3 0 3 0,5 0-2 0,-6 4 8 0,-1 2-16 16,2 1 8-16,-4-1-4 0,4 0 4 0,-3 6 12 16,3-2-16-16,-3 3 5 0,1-1 0 0,0 4-6 15,0-1 4-15,1-1 0 0,0 2 3 0,5 1-2 16,1 0 10-16,-4-2-15 0,0 0-2 0,4 0 0 15,1-1 4-15,0-1-3 0,-1-2 0 0,1-1 13 16,-1-1-14-16,1-2 9 0,0 1-10 0,2-4-2 16,-1 1 7-16,2-3 0 0,-4 3-4 0,3 2 3 15,-2-3 2-15,-1-1 0 0,-2-1-1 0,3 0 2 16,1 1-2-16,-1-2-6 0,-1 4 1 0,2-1 7 16,-3 0 3-16,-1 2-1 0,-3 1 3 0,1 0-2 15,-1 4 14-15,0 0-5 0,-2 0 0 0,2 2 15 16,-2-1-19-16,0 3-7 0,-1 2 10 0,1-3-2 0,2 2-1 15,-3 1 0-15,1-1-1 0,-2-1-2 0,5-1-9 16,-2 1 4-16,0-3 1 0,2 1 2 0,4-2-13 16,0 1 3-16,1-4-4 0,-1-2 0 15,2 1 0-15,-1-3-6 0,-1-3 8 0,0 0 6 0,0 0-18 16,1 1 18-16,-2-2-1 0,1 1-7 0,-8 2 4 16,8-2 2-16,-7 0-2 0,2 3 2 0,-3 2 0 15,1-2 5-15,-1 0-6 0,-2 3 8 0,-3 1-4 16,0-1-2-16,2 2 3 0,-7 0-2 0,11 0 1 15,-6 2-17-15,-5-2-25 0,6 2-41 0,-6-2-51 16,5 3-64-16,0-1-79 0,-5-2-84 0,4 1-216 16,-4-1-625-16,0 0 277 0</inkml:trace>
  <inkml:trace contextRef="#ctx0" brushRef="#br0" timeOffset="30619.02">19228 6472 3146 0,'-29'1'246'0,"0"-2"-119"0,2 2-34 0,6-1-14 16,1 0 73-16,7 0 37 0,-1 0-1 0,4 0-12 15,2 0-25-15,4 0-8 0,4 0-14 0,-9 2-5 16,9-2 0-16,0 0-2 0,0 0-3 0,31-2-13 16,-13 2-10-16,10-1-6 0,1 1-10 0,3-2-4 15,4-1-8-15,0 2-11 0,16 0-6 0,-12 0-1 16,-2 0-6-16,13 1-3 0,-15-2-4 0,0 1-5 15,-4 0-4-15,-9 0-4 0,5 1 0 0,-9 0-2 16,-7 0 0-16,-2 1 10 0,-3-1 13 0,-1-1 5 16,-6 1-5-16,0 0-6 0,0 0 5 0,0 0-7 15,-30-1 6-15,3 2 9 0,-2 0 3 0,-3 0 1 16,-1 3 4-16,0-4 1 0,-1 2-10 0,5 2 3 16,1-2-4-16,8-1-5 0,3 2-4 0,4-1-5 15,4 1-6-15,5-2 6 0,3 0-12 0,1-1-5 16,0 0-4-16,18 2-33 0,13-3-35 0,6 1-57 15,-2-1-68-15,24-4-84 0,5 3-73 0,1 2-98 16,31 1-114-16,-32-2-343 0,27-2-965 0,-30 2 427 16</inkml:trace>
  <inkml:trace contextRef="#ctx0" brushRef="#br0" timeOffset="31117.81">21273 6481 322 0,'-4'2'344'0,"2"0"7"0,-6-1 15 0,3 2 5 0,5-3 6 0,-9 1-2 16,5 0-8-16,4-1-14 0,-9 2-20 0,9-2-23 16,0 0-23-16,0 0-21 0,0 0-23 0,27 1-27 15,-8-2-18-15,4-2-21 0,8 2-17 0,0-2-15 16,0 2-19-16,0-2-9 0,1 0-15 0,0 2-9 16,-4-1-9-16,-6 1-14 0,-2-2-4 0,-7 2-7 0,1 0-10 15,-1-1 0-15,-3 1-6 0,-5-1-6 0,-1 1-2 16,-4 1-2-16,4-3-5 0,-4 3-6 15,0 0 3-15,-13-5 3 0,-1 1 1 0,-3 1 3 16,-3 2 9-16,-8 1 0 0,5 0 8 0,-5 1-4 0,6 0-2 16,-5 1-3-16,4-2 0 0,4 5 0 0,1-4-7 15,7 0-2-15,-2 0-7 0,7 0 3 16,0 1 2-16,1 0-6 0,5-2 3 0,5 6 4 16,6-4-13-16,7 1 1 0,12-1-3 0,2 1-6 0,8-1 0 15,12 1-13-15,2 0-12 0,-15 1-10 0,1-3-18 16,0 1-24-16,13 2-32 0,-21-2-32 0,-3-2-50 15,2-1-41-15,-11 2-44 0,-9 0-43 16,-1 0-45-16,-2-1-58 0,-3 2-89 0,-5-2-278 0,1-5-844 16,-1 5 374-16</inkml:trace>
  <inkml:trace contextRef="#ctx0" brushRef="#br0" timeOffset="138184.25">987 4244 3365 0,'-10'-7'134'0,"-1"-2"-33"15,-2 1 10-15,4 2 41 0,-2 0 42 0,3-1 31 16,-1 2-2-16,4 2-4 0,-4-3-20 0,5 2-6 16,0 3-13-16,-1-1-22 0,5 2-17 0,-5-3-18 15,5 3-12-15,0 0-1 0,0 0 9 0,5 13-5 16,-1-2-5-16,1 4-4 0,4-1-10 0,1 1 0 15,0 2-9-15,1 0-8 0,0 0-10 0,-1 1-3 16,-1 0-1-16,1-2 4 0,-1-3-3 0,0 1 14 16,1-4 1-16,2-2 0 0,-3-1 9 0,5-1 10 15,3-3 12-15,3-3-6 0,10-7-4 0,3-6 1 16,17-8-5-16,0-8-3 0,7-1-10 0,23-17-84 16,-3-1 0-16,1-2 0 0,1 0 0 15,2-1 0-15,-2-2 0 0,-1 2 0 0,-4 0 0 0,0 2 0 16,-23 15 0-16,-1 3 0 0,28-14 0 0,-36 20 0 15,-10 8 0-15,0 1 0 0,-1 2 0 0,-8 0 0 16,-6 6 0-16,-6 3 0 0,-2 1 0 0,-4 2 0 16,2 0 0-16,-1-2 0 0,-6 4 0 0,5-2 0 15,-5 2 0-15,0 0 0 0,8-3 0 0,-8 3 0 16,0 0 0-16,0 0 0 0,0 0 0 0,0 0 0 16,0 0 0-16,9 6 0 0,-9-6-394 0,5 9-340 15,-5-9-444-15,0 0-1275 0,6 5 565 16</inkml:trace>
  <inkml:trace contextRef="#ctx0" brushRef="#br0" timeOffset="144417.94">9846 10040 287 0,'-21'-3'423'0,"2"2"29"0,2-2 16 16,0 2 8-16,5 0-8 0,0-1-15 0,-2-1-14 16,5 2-16-16,5 0-13 0,-2-1-24 0,1 1-14 15,5 1-19-15,0 0-11 0,0 0-8 0,0 0-15 0,0 0-20 16,0 0-18-16,33 0-25 0,-2-2-22 0,2 4-27 16,6-4-22-16,14 2-16 0,7-1-14 15,8 0-155-15,20-2 0 0,-19 4 0 0,23-2 0 16,1 2 0-16,-29-4 0 0,27 3 0 0,-30 2 0 0,-2-1 0 15,5 1 0-15,-7-1 0 0,1-2 0 0,-7 1 0 16,-14 1 0-16,-4-1 0 0,-2 1 0 0,-12 1 0 16,-6-2 0-16,-3 0 0 0,-1 0 0 0,-5-3 0 15,-4 3 0-15,0 0 0 0,0 0-247 0,-23-3-115 16,2 5-52-16,-12 0-53 0,-6 3-55 0,-1-1-60 16,-15-2-352-16,5 4-1010 0,-6 0 447 0</inkml:trace>
  <inkml:trace contextRef="#ctx0" brushRef="#br0" timeOffset="144684.56">9941 10164 418 0,'-16'2'421'0,"4"-2"20"15,-1-2 27-15,6 2 25 0,0 0 12 0,-2-1-15 16,5 0-14-16,4 1-28 0,-5-5-25 0,5 5-28 0,9-6-22 16,0 2-34-16,10-1-28 0,9-2-27 15,4 1-37-15,8 1-19 0,11-2-15 0,2 0-26 16,3 1-18-16,3 3-20 0,1-2-14 0,0 2-12 0,1 2-15 15,0-5-11-15,-6 4-11 0,0-1-11 16,2 3-11-16,-20-2-39 0,1 2-25 0,-4 3 0 0,-3-4 0 16,-12 1 0-16,0-2 0 0,-1 2 0 0,-9 2 0 15,2-2 0-15,-5-4 0 0,-6 4-99 0,9 0-65 16,-9 0-62-16,0 0-76 0,0 0-63 0,0 0-68 16,0 0-90-16,0 0-491 0,0 0-1097 0,-3 8 485 15</inkml:trace>
  <inkml:trace contextRef="#ctx0" brushRef="#br0" timeOffset="145918.37">23053 10050 81 0,'-11'-2'347'0,"-2"0"-9"0,2 2-2 0,6 0-8 15,-2-2-20-15,1 1-14 0,6 1-9 0,-9 0-7 16,9 0-1-16,-8 1 4 0,8-1 3 0,0 0 1 16,0 0-3-16,0 0-2 0,17 7-12 0,-8-4-12 15,2-1-10-15,8 0-16 0,9 0-14 0,4 0 14 0,4 0-22 16,15 0-17-16,4-2-10 0,-1 3-21 0,6-4-11 16,5 1-18-16,26-2-11 0,-28 1-16 15,29 0-5-15,-27-4-14 0,1 4-12 0,2 0-6 16,21-5-8-16,-25 6-2 0,-4-4-9 0,-1 3 2 15,0-2 10-15,-3 1-18 0,-19 2 1 0,0 0 1 16,-5-1-6-16,-4 1 0 0,-8-1 12 0,-3-1-20 0,-4 1-17 16,-6 1-2-16,-2-1-32 0,1-1-48 0,-6 2-65 15,0 0-64-15,0 0-76 0,-18-3-69 0,4 2-64 16,-6 3-85-16,-7 3-86 0,-1-4-317 0,-3 2-968 16,-2 0 428-16</inkml:trace>
  <inkml:trace contextRef="#ctx0" brushRef="#br0" timeOffset="146186.14">23128 10115 3263 0,'-38'-4'436'0,"3"0"-155"0,3-1-55 16,10 2 11-16,3-1 42 0,7 3 12 0,2 0 0 16,3 0-12-16,5-2-19 0,2 3-2 0,0 0 2 15,18-7-16-15,5 7-15 0,10-1-15 0,17-2-19 16,6 4-17-16,7-1-12 0,0 0-20 0,27 2-15 15,-28 1-13-15,0-3-11 0,4 3-14 0,0 0-84 0,0-3-9 16,-2 0 0-16,-7 0 0 0,-1-1 0 16,-4 1 0-16,-15-2 0 0,-2 1 0 0,-5-3 0 15,-3 3 0-15,-9-2 0 0,0 2 0 0,-5-1 0 0,-3-1 0 16,-2 0 0-16,-2 0 0 0,-3 1 0 0,-1-2-273 16,1 1-128-16,-3 0-111 0,0 3-133 0,4-8-415 15,-3 4-1149-15,1 2 508 0</inkml:trace>
  <inkml:trace contextRef="#ctx0" brushRef="#br0" timeOffset="146884.43">25445 10061 411 0,'0'0'468'0,"-8"0"3"0,8 0 17 0,0 0 20 16,0 0 0-16,0 0 6 0,0 0-28 0,0 0-32 16,0 0-20-16,0 0-26 0,0 0-24 0,0 0-19 15,0 0-30-15,18-2-23 0,-11 2-30 0,8-1-29 16,6 1-22-16,-2 1-25 0,12-1 4 0,1 2-21 15,-1-1-25-15,1-1-54 0,1 0-110 0,-4 3 0 16,1 0 0-16,0-3 0 0,-12 0 0 0,1 3 0 16,-6-3 0-16,1 1 0 0,-5 1 0 0,-1-1 0 0,-3-2 0 15,-5 1 0-15,0 0 0 0,0 0 0 0,-22-5 0 16,2 1 0-16,-11 0 0 0,-5 0 0 16,-2-2 0-16,-2 3 0 0,-11-1 0 0,10 3 0 0,-9 0 0 15,12 1 0-15,1 0 0 0,1 1 0 0,3-1 0 16,5 3 0-16,6-2 0 0,4-1 0 0,4 1 0 15,4 0 0-15,2-1 0 0,2 1 0 16,6 3 0-16,0-4 0 0,0 0 0 0,19 5 0 0,4-4 0 16,5-1 0-16,8 2 0 0,18 2 0 0,-2-1 0 15,1-3 0-15,-1-3 0 0,2 6 0 0,-15 0 0 16,14-4 0-16,-19 1 0 0,2 0 0 0,-7 0 0 16,-7 0 0-16,-4-2 0 0,-5 4 0 0,-4-2 0 15,-3-2 0-15,-2 1 0 0,-3-3 0 0,-1 4 0 16,-11-6 0-16,-7-1 0 0,-9 0 0 0,-9-1 0 15,-1 2 0-15,-1 2 0 0,-15-3 0 0,1 2 0 16,-2 4 0-16,3 0 0 0,10 1 0 0,3 0 0 16,2 3 0-16,7 3 0 0,8-4 0 0,2 1 0 0,6 1 0 15,1-1 0-15,5 4 0 0,5-1 0 0,4-2 0 16,3 4 0-16,13-1 0 0,0 2 0 0,13 1 0 16,7 0 0-16,0-2 0 0,14 0 0 0,1 2 0 15,-2-4 0-15,-14-1 0 0,3 0 0 0,-2-2 0 16,-4 0 0-16,-4-1 0 0,-9-2 0 0,-2 1 0 15,-8-1 0-15,0 0 0 0,-4-1 0 0,0-1 0 16,-7-3 0-16,0 5 0 0,-7-10-328 0,-3 5-134 16,-8-2-112-16,-5 0-565 0,4 3-1231 0,-3 1 544 15</inkml:trace>
  <inkml:trace contextRef="#ctx0" brushRef="#br0" timeOffset="148986.27">23074 8693 391 0,'-1'-4'515'0,"-2"0"16"0,2 1 13 15,-2-1 5-15,3 4-4 0,-2-3-21 0,2 3-34 16,-3-4-29-16,3 4-39 0,0 0-24 0,-4-2-27 15,4 2-19-15,0 0-17 0,0 0-23 0,-1 14-31 0,1-7-27 16,0 3-23-16,0-2-23 0,1 4-18 16,-1-3-26-16,1 2-41 0,2-2-123 0,-2 1 0 0,2-3 0 15,-1-1 0-15,1 1 0 0,0-3 0 16,2-1 0-16,2-1 0 0,1-2 0 0,4-3 0 0,5-3 0 16,8-6 0-16,-1-4 0 0,4 0 0 0,2-4 0 15,2-1 0-15,10-10 0 0,-3-3 0 16,1 5 0-16,-4-3 0 0,-7 10 0 0,-2 0 0 0,1-1 0 15,-1 5 0-15,2 2 0 0,-6 8-490 0,5-2-186 16,-10 7-496-16,0-1-1267 0,4 1 560 0</inkml:trace>
  <inkml:trace contextRef="#ctx0" brushRef="#br0" timeOffset="150168.27">25658 8663 2 0,'0'-4'504'0,"0"-2"1"0,1 3-2 16,-1 3-1-16,0-5-8 0,0 5-20 0,2-6-32 15,-2 6-42-15,0 0-33 0,1-4-23 0,-1 4-10 16,0 0-19-16,0 0-19 0,0 0-1 0,9 14-19 15,-7-9-14-15,1 6-9 0,-1-1-16 0,1 0-19 16,-2-2-13-16,1 2-15 0,0-1-9 0,1 1-12 16,-2 0-7-16,3-1-8 0,-4 0-47 0,1-1-107 15,0-2 0-15,4-2 0 0,-5 3 0 0,2-3 0 0,0 0 0 16,1-2 0-16,-1 2 0 0,2-3 0 16,1 0 0-16,-5-1 0 0,18-2 0 0,-5-2 0 15,-3 1 0-15,8-6 0 0,1 1 0 0,8-6 0 0,-1 1 0 16,3-4 0-16,3-1 0 0,0-3 0 0,11-7 0 15,-3 2 0-15,-9 4 0 0,-4-1 0 0,1 0 0 16,-3 3 0-16,-4 0 0 0,-5 7 0 0,-3 1 0 16,-3 1 0-16,-2 5 0 0,-3 3 0 0,-4-2 0 15,3-1 0-15,-4 2 0 0,0 4 0 0,-5-4 0 16,5 4 0-16,0 0-165 0,-19 5-551 0,6 0-503 16,4 0-1320-16,-4 2 585 0</inkml:trace>
  <inkml:trace contextRef="#ctx0" brushRef="#br0" timeOffset="150368.37">26504 8794 453 0,'-4'3'462'0,"4"-3"-89"0,0 0-97 0,0 0-74 16,0 0-93-16,0 0-162 0,0 0-251 0,0 0-329 16,0 0 146-16</inkml:trace>
  <inkml:trace contextRef="#ctx0" brushRef="#br0" timeOffset="161585.4">2904 10135 256 0,'0'0'388'0,"0"0"-33"0,0 0-27 15,0 0-7-15,0 0-12 0,0 0-5 0,3 14-15 16,2-6-23-16,-2 3-11 0,-1 1-6 0,1 4-13 16,-1 0-4-16,0-3-11 0,3 4-10 0,-1 1-16 0,-1-7-9 15,-1 1-7-15,3 4-9 0,-3-7-4 16,2 1 13-16,-4-3 6 0,1-1-10 0,2-1-4 16,-2-1-2-16,-1 0-5 0,4-1 15 0,0-2 3 15,-4-1-4-15,19-6-17 0,-6-2-11 0,11-7-12 0,3-1-14 16,2-1-15-16,3-6-10 0,11-5-10 15,1-1-7-15,0-2-5 0,3 1-9 0,-6-1-8 16,1 2-5-16,0 1-6 0,-11 6-11 0,-2 5 0 16,1-1-8-16,-7 4-9 0,-4 3 11 0,-4 1-5 0,-3 3-1 15,-3 1-6-15,-3 3-20 0,0-2 0 0,-1 2 0 16,-1 1 0-16,-1-1 0 0,2 1 0 0,-4 0 0 16,2-2-3-16,-3 4-125 0,0 0-53 15,0 0-61-15,0 0-81 0,0 0-107 0,0 0-113 0,3 13-515 16,-1-9-1144-16,-2-4 507 0</inkml:trace>
  <inkml:trace contextRef="#ctx0" brushRef="#br0" timeOffset="163351.66">10233 11418 19 0,'1'-5'344'0,"-1"5"-3"0,0-8-5 0,0 3 5 15,0 1 7-15,1 1-4 0,-1 3-10 0,-1-8-9 16,1 8-11-16,0-2-16 0,0 2-24 0,0 0-22 15,0 0-19-15,0 0-8 0,0 0-12 0,0 0-7 16,0 18-18-16,1-7-17 0,0 0-15 0,-1 2-17 16,3 0-10-16,2-1-13 0,1 5-13 0,2-3-10 15,2-2-3-15,4 1-12 0,0 2 1 0,3-5 1 16,3-2-2-16,7 0 1 0,4-3-7 0,1-5 1 16,5-1-5-16,0-8-4 0,0 1 1 0,15-7 5 15,0 1-3-15,-4-3 1 0,2 2-3 0,-13 2-2 16,13-5 2-16,0 1-2 0,-17 3-8 0,3 0-5 15,-2 2-10-15,2 1 3 0,-4-2-7 0,-5 7-1 16,2-3-4-16,-2 3-6 0,-5 5-5 0,-2 1 4 16,-2 3-6-16,1 3-1 0,-1 0-1 0,0 0-4 15,1 3 1-15,-3 0 1 0,0 0-1 0,2 4-6 16,-1-3 2-16,-2 0 2 0,2 2-6 0,-3-2 0 0,2-1 3 16,2-2-1-16,4-3 7 0,-3-1-15 0,0-1 6 15,6-1-2-15,4-2 4 0,2-2-1 16,-1 0-7-16,2-4 9 0,-1 0-8 0,-2-2 10 0,2 3-5 15,-5-4 5-15,-6 0-5 0,-3 1-8 0,-1-1 13 16,0 1 9-16,-5 3 18 0,-1-1 5 0,-3 3 6 16,2-2 1-16,-2 2-5 0,-3 2-5 0,1 0 0 15,-1 0-8-15,-4 2 3 0,9 4-3 0,-3-2 0 16,2 2-5-16,-2 4-26 0,6 5 0 0,2-6 0 16,0 3 0-16,8-2 0 0,5 0 0 0,3 2 0 15,4-4 0-15,0-5 0 0,3 3 0 0,-1-4 0 16,3-3 0-16,0-1-118 0,-3-1-110 0,0-2-85 15,-2-1-93-15,-2-1-110 0,0 0-130 0,1-1-348 16,-6-2-1078-16,4-2 477 0</inkml:trace>
  <inkml:trace contextRef="#ctx0" brushRef="#br0" timeOffset="164269.37">16447 11429 354 0,'-20'-4'458'16,"-1"0"16"-16,1-2 5 0,-2 3 6 0,4-4-5 15,-1 3-3-15,6-2-6 0,1 3-11 0,3-4-14 16,-3 6-13-16,2-3-19 0,5 1-14 0,0 1-26 15,0-1-27-15,5 3-32 0,-7-4-30 0,7 4-24 16,0 0-24-16,0 0-20 0,26-2-21 0,-4 2-68 16,10 0-128-16,2 0 0 0,17 0 0 0,-10 0 0 15,13 0 0-15,1 1 0 0,-5-1 0 0,-11 0 0 16,-2 1 0-16,2 0 0 0,-5 2 0 0,-2 0 0 16,-12-3 0-16,2 0 0 0,-6 0 0 0,-5 1 0 15,-6-1 0-15,-1-1 0 0,-4 1 0 0,0 0 0 16,-20-3 0-16,2 7 0 0,-11-2 0 0,-1 0-155 15,-7 2-33-15,-3-2 1 0,-11 6 1 0,-5-4 11 0,2 2 13 16,-1 1 16-16,0 0 13 0,5-2 17 16,15 2 14-16,-4-1 27 0,6-2 24 0,5 4 36 15,1-3 30-15,5-2 22 0,8 1 13 0,3 0 14 16,4-1 16-16,2-1 14 0,3 2 30 0,2-4 7 0,0 0 10 16,18 3-3-16,2-4-6 0,9-1-8 0,7-2-9 15,4 2-14-15,12-7-7 0,3 0-12 0,-2 4-6 16,-1-1-8-16,-12 0-43 0,12 0-25 0,-15 2 0 15,-4-1 0-15,1 0 0 0,-8 0 0 0,-5 1 0 16,-3-1 0-16,-5 2 0 0,-3 0 0 0,0-4 0 16,-1 5 0-16,-5-2 0 0,0 1-251 0,1-4-86 15,-3 5-96-15,-2 2-115 0,5-3-556 0,2 3-1196 16,-7 0 529-16</inkml:trace>
  <inkml:trace contextRef="#ctx0" brushRef="#br0" timeOffset="165117.87">19052 11340 251 0,'0'0'447'0,"0"0"24"0,0 0 10 0,1-4 3 0,-1 4 3 0,0 0-6 0,0 0-9 16,0 0-7-16,0 0-27 0,0 0-24 0,0 0-20 0,0 0-42 15,8 0-22-15,-2-1-29 0,8-2-23 0,3 1-33 16,12-3-31-16,2 3-23 0,1 0-12 0,3 0-24 15,-3 1-7-15,2-1-24 0,3-2-6 0,-3 0-7 16,0 2-16-16,-2-1-30 0,-2 1-65 0,-2-2 0 16,-7 1 0-16,-2-1 0 0,-6 2 0 0,1 0 0 15,-6-1 0-15,1 1 0 0,-2 0 0 0,-3-1 0 16,1 0 0-16,-4 1 0 0,-1 2 0 0,-6-4 0 16,-7 1 0-16,-6 0 0 0,-10 2 0 0,-7-2 0 15,-18 1 0-15,1 4 0 0,-1 1 0 0,1-2 0 16,1 3 0-16,-1 2 0 0,13-1 0 0,0 1 0 15,4-1 0-15,-1 1 0 0,7-2 0 0,3 0 0 16,9-1 0-16,4-1 0 0,2 0 0 0,2 2 0 16,5-2 0-16,0 1 0 0,5-3 0 0,0 0 0 15,19 7 0-15,0-5 0 0,13 1 0 0,5-6 0 0,0 1 0 16,18 1 0-16,0-3 0 0,-2-2 0 16,-1 0 0-16,3 2 0 0,0-1 0 0,-5-1 0 15,2-1 0-15,-16 2 0 0,0-2 0 0,-2 4 0 0,-6 0 0 16,-6 1 0-16,-4 0 0 0,-6 1 0 0,-5 0 0 15,-3 0 0-15,-1-1 0 0,-3 2 0 16,0 0 0-16,-24 0 0 0,-2 3 0 0,-9-1 0 16,-16 2 0-16,-2 1 0 0,1 0 0 0,-4 4 0 0,0-3 0 15,2 1 0-15,6 0 0 0,9-1 0 0,4 1 0 16,5-2 0-16,8 0 0 0,6-2 0 0,4 1 0 16,-2 1 0-16,9 2 0 0,3-6 0 0,4 1 0 15,5 1 0-15,13-3 0 0,9 1 0 0,6 1 0 16,5-4 0-16,14-2 0 0,5 2 0 0,-1 1 0 15,-2-1 0-15,-4-4 0 0,2 3 0 0,-17 0 0 16,4-2 0-16,-7 1 0 0,0 2 0 0,-5-2 0 16,-11 3 0-16,1-3 0 0,-7 3 0 0,-1 0 0 15,-6-1 0-15,2 0 0 0,-5 0 0 0,-2 2 0 16,-2-6 0-16,-5 3 0 0,-3-1 0 0,-4 0 0 16,-4 0 0-16,-5 0 0 0,0 2 0 0,-4-4 0 0,-2 5 0 15,2 0 0-15,5 1 0 0,-1-1 0 16,4 1 0-16,2-1 0 0,4 2 0 0,2 0 0 0,3 0 0 15,5-1-255-15,-4 1-178 0,7-1-54 16,-5 4-76-16,5-4-513 0,0 0-1165 0,0 0 516 0</inkml:trace>
  <inkml:trace contextRef="#ctx0" brushRef="#br0" timeOffset="169101.25">12038 8647 144 0,'0'0'354'0,"0"0"-9"16,-4-2-15-16,4 2-14 0,0 0-12 0,0 0 3 15,0 0-10-15,0 0-13 0,3 13-12 0,0-8-7 16,-2-1-7-16,0 3-4 0,2 1-10 0,-2-1-14 15,2 1-13-15,-1 2-12 0,-1-2-11 0,2 0-12 16,-2-1-12-16,4 1-13 0,-4-4-11 0,5 1-10 16,-2-1-6-16,1 1-4 0,1-4-4 0,5 0-6 15,1-1-10-15,7-5-6 0,-1-1-14 0,5-1-7 16,4-4-7-16,0-1-6 0,1-1-3 0,-4-2-7 16,3 1-4-16,-4-2-12 0,-4 4-4 0,-6-1-2 15,2 2-14-15,-4 3-17 0,-5 1-34 0,0-1-48 16,1 4-71-16,-5-1-66 0,1 0-88 0,-2 4-81 15,-1 1-88-15,0 0-407 0,0 0-954 0,-19 8 422 16</inkml:trace>
  <inkml:trace contextRef="#ctx0" brushRef="#br0" timeOffset="169834.45">23323 10229 242 0,'-6'-1'244'0,"-1"0"-43"0,2-2-55 16,0 1-71-16,1-4-94 0,0 1-130 0,6 1-160 0,5-4 71 15</inkml:trace>
  <inkml:trace contextRef="#ctx0" brushRef="#br0" timeOffset="170084.98">26167 10135 161 0,'-9'0'216'0,"9"0"-87"0,0 0-77 16,-7 2-104-16,7-2-33 0,0 0-91 0,-4 1 41 15</inkml:trace>
  <inkml:trace contextRef="#ctx0" brushRef="#br0" timeOffset="175735.11">8014 12587 168 0,'-5'1'290'0,"5"-1"-11"0,0 0-17 16,0 0-8-16,0 0-10 0,0 0-21 0,0 0-17 16,0 0-15-16,0 0-11 0,0 0-12 0,0 0-11 15,0 0-15-15,0 0-14 0,0 0-13 0,0 0-19 16,0 0-36-16,-8-3-50 0,8 3-67 0,0 0-85 15,0 0-99-15,0 0-215 0,0 0-493 0,0 0 218 16</inkml:trace>
  <inkml:trace contextRef="#ctx0" brushRef="#br0" timeOffset="176801.34">10838 12512 6 0,'-1'-4'351'0,"1"4"0"0,0 0 10 15,-4-4-3-15,4 4-4 0,0 0 2 0,-1-4-2 16,1 4-7-16,0 0-14 0,-3-6-13 0,3 6-16 16,-1-2-15-16,1 2-21 0,0 0-22 0,0 0-8 15,0 0-7-15,0 0-16 0,1 12-15 0,2-6-20 16,-2 0-8-16,4 3-19 0,-1 1-10 0,4 1-14 16,-3 0-17-16,9 4-11 0,-2-2-7 0,3-2-11 0,0-2-5 15,4 2-6-15,2-4-15 0,1-4 1 0,6-3-6 16,1-2-7-16,-1-1-27 0,3-4-2 15,-1-2-2-15,0-3-6 0,0 1 9 0,1-1 8 16,-3-1 9-16,0-1-2 0,2-1 3 0,-3 2 9 0,-3-1-1 16,2 2 5-16,-9 1-7 0,0 1 0 0,2 2 2 15,-9 3-4-15,3 0-6 0,0 2 3 0,-4 1-5 16,2 2-1-16,1 2-6 0,-2 1 3 16,-1 2-6-16,0 0-9 0,4 1 9 0,-4 2-8 0,0 2 9 15,-2-2-10-15,3 1-4 0,1-1 6 16,-1-1-7-16,5 0 0 0,2 2 7 0,-2-2-3 0,2-2 1 15,2-2-1-15,0 1-6 0,-2-3 1 0,2-1 2 16,3 0-2-16,-4-1-3 0,-2 0 0 0,2-1 0 16,3-1 7-16,-5-1-6 0,3-1-2 0,-1 2 1 15,-5-2-1-15,5-1 2 0,-4 0-9 0,1 2 12 16,1 0-6-16,-6 0-1 0,3 1 0 0,0 2 6 16,-1 1-4-16,0 1 15 0,-1 1-8 0,2 0 10 15,-1 3-1-15,0 0 13 0,1 2-5 0,-4 0 1 16,2 0 0-16,-2 1-6 0,3 0 3 0,-2 1 1 15,2-2-23-15,3 3-2 0,-1-3 0 0,-1-4 0 16,1 3 0-16,-1-2 0 0,7-2 0 0,-1-1 0 16,1-2 0-16,1 0 0 0,-2-1 0 0,2-2 0 15,-2-1 0-15,-1-2 0 0,0-1 0 0,-4 1-45 0,4 1-160 16,-7-1-92-16,1 0-76 0,-3 1-103 16,1 0-123-16,-3 4-434 0,3-3-1119 0,-5 3 495 15</inkml:trace>
  <inkml:trace contextRef="#ctx0" brushRef="#br0" timeOffset="181019.3">15389 12586 140 0,'0'0'330'0,"0"0"-5"0,0 0-16 16,0 0-11-16,0 0-15 0,0 0 3 0,0-8-14 15,0 8-8-15,0 0 4 0,0 0-10 0,0 0-15 16,0 0-7-16,0 0 2 0,0 0 2 0,0 0 4 15,0 12-6-15,3-4-11 0,-2 1-6 0,-1 3-16 16,5-1-11-16,-5 1-10 0,4 1-19 0,-1-1-11 16,2 5-16-16,1-3-11 0,2 1-12 0,1-2-10 0,2 0-9 15,2-1-9-15,0-1-13 0,2-1-3 0,2-6-9 16,1 3 4-16,3-3-12 0,-3-2-8 16,10-1-3-16,2-2 0 0,-2-5 0 0,0-1-4 15,1-1 14-15,-2-1-6 0,1-1 0 0,-2-2 3 0,-2-2 8 16,3 0 3-16,-1-4-3 0,-4 5 9 0,0-3 15 15,-4 7-19-15,-1-1 4 0,-2 3-3 0,-2 1-5 16,6 4 8-16,-5 0 3 0,0 2 7 0,-1 3-6 16,5 3-15-16,1 1-13 0,-5 3-43 0,5-1 0 15,2 8 0-15,0-1 0 0,-3-3 0 0,4 2 0 16,-5-3 0-16,3-2 0 0,-5 0 0 0,7 0 0 16,-4-2 0-16,5-4 0 0,-1 0 0 0,-3-4 0 15,3-1 0-15,1 0 0 0,-2-2 0 0,5-5 0 16,-7 3 0-16,3-4 0 0,-7-3 0 0,6 2 0 15,-5-1 0-15,2-1 0 0,-4 1 0 0,2-2 0 16,-2 2 0-16,2-1 0 0,0 3 0 0,-4 1 0 16,1 4 0-16,-3 3 0 0,2-2-171 0,-2 3-187 15,4 4-94-15,-1-1-120 0,2 6-535 0,3-2-1199 16,0 1 532-16</inkml:trace>
  <inkml:trace contextRef="#ctx0" brushRef="#br0" timeOffset="181467.42">18496 12608 329 0,'-8'-1'439'0,"8"1"-4"0,-3-2-1 0,3 2-25 0,-6-2-34 0,6 2-35 15,-5-3-38-15,5 3-37 0,-5-2-62 0,5 2-92 16,-1-7-116-16,1 7-131 0,-1-3-158 0,1 3-241 15,3-6-579-15,-3 6 256 0</inkml:trace>
  <inkml:trace contextRef="#ctx0" brushRef="#br0" timeOffset="182568.26">24213 12529 357 0,'-6'-2'370'0,"3"0"-1"0,-1-2 2 0,0 1 0 15,4 3 4-15,-8-3-18 0,6 0-8 0,2 3-16 16,-3-4-18-16,3 4-16 0,0 0-15 0,0 0-9 15,0 0-14-15,0 0-12 0,-5 10-15 0,5-5-10 16,0 1-27-16,1 1-17 0,3 3-14 0,-1-1-22 16,-1 4-9-16,3-1-17 0,4 1-9 0,-2-1-15 15,2-3-6-15,7 0-6 0,-2 4-8 0,4-7-12 16,5-1-2-16,4 0-10 0,-8-4-5 0,4-1-4 16,5-1 1-16,-1-5-7 0,3 0-6 0,-1-3 1 15,-1 1-10-15,-1 0 1 0,1-2 2 0,0-4-1 16,-2 4-6-16,-6 0 1 0,6-1 3 0,-7-1-1 15,1 4 11-15,-3 0 2 0,2 1 3 0,-1 3 8 16,-1-1-2-16,-3 3 0 0,-2-1 3 0,8 4 1 16,-8 2 0-16,1-1-3 0,5 4 7 0,-1-1-12 15,-2 2-1-15,4 3-6 0,-1-2 0 0,0 2-6 16,0-1 0-16,6 2 1 0,-3-3-3 0,5 1 0 16,1-1-4-16,-5-1 1 0,-2-5-1 0,11 3-4 15,-4-3-2-15,2-1-1 0,-7-2-7 0,-1-1 7 16,2-1-7-16,3-5 7 0,-8 4-5 0,4-2 3 15,5-1-1-15,-12-1-3 0,6 1-4 0,-5-2 4 0,2 0 1 16,1-1-6-16,-3 0 0 0,0 1 0 0,2 0 0 16,-2 3 0-16,-5 3 0 0,0 0 0 15,2 1 0-15,-4 1 0 0,4 3 0 0,-3 0 0 0,4 3 0 16,-5 1 0-16,3 1 0 0,4 3 0 0,-4 1 0 16,2 0 0-16,0-1 0 0,1 1 0 0,2 0 0 15,1 0 0-15,7 1 0 0,-7-4 0 0,1 2 0 16,8-4 0-16,-6-1 0 0,-1 0 0 0,11-4 0 15,-3 1 0-15,-1-2 0 0,-5-2 0 0,3-4 0 16,3 2 0-16,-6 3 0 0,5-5 0 0,-9-1 0 16,3 2 0-16,0-3 0 0,-3-2 0 0,1 2 0 15,-1-2 0-15,-2 3 0 0,-3 2 0 0,0 0 0 16,-4-1 0-16,-3 3 0 0,6 0 0 0,-7 0 0 16,0 1-355-16,0 2-91 0,-5 0-70 0,10 4-95 15,-6-1-434-15,-4-3-1130 0,8 6 500 0</inkml:trace>
  <inkml:trace contextRef="#ctx0" brushRef="#br0" timeOffset="183251.81">29148 12653 4 0,'-4'1'122'0,"4"-1"11"0,-5 3-6 0,5-3-4 0,-6 1 11 16,3 1 23-16,3-2 16 0,-9 1 27 0,2 0 24 15,2 3 24-15,-2-3 15 0,-2 0 19 0,2 1 28 16,-1-1 25-16,0 0 14 0,-1 0 12 0,9-1 5 16,-11-1 1-16,3 0-1 0,8 1-9 0,-8 1-3 15,8-1-17-15,0 0-18 0,0 0-21 0,0 0-14 16,0 0-7-16,17-5-16 0,2 5-15 0,13-2-11 15,4 2-16-15,16 0-15 0,5-3-48 0,3 2-156 16,5 0 0-16,25-4 0 0,1 1 0 0,-27-1 0 16,33-2 0-16,-3-4 0 0,-4 4 0 0,1 0 0 15,2-2 0-15,-34 4 0 0,8-2 0 0,-5 3 0 16,-2 1 0-16,0-1 0 0,-6 1 0 0,-16 3 0 16,-2-3 0-16,-8 3 0 0,3-3 0 0,-13 2 0 15,-3 0 0-15,-4 2 0 0,0-1 0 0,-5-1 0 0,2 1 0 16,-8 0 0-16,0 0 0 0,0 0 0 15,0 0 0-15,0 0 0 0,0 0 0 0,-17 4 0 16,9 1-124-16,-5 0-401 0,-4 3-60 0,0-1-68 16,-2 0-398-16,0 1-1138 0,-8 3 503 0</inkml:trace>
  <inkml:trace contextRef="#ctx0" brushRef="#br0" timeOffset="183569.77">29327 12855 377 0,'-32'1'422'0,"4"-2"18"16,11 2-1-16,2-1 3 0,2-1-9 15,6 1-13-15,0 0-13 0,7 0-16 0,-5 2-5 16,5-2-10-16,0 0-2 0,19 1-22 0,-1 0-20 0,9 1-21 16,10-4-20-16,0 1-5 0,13 1-22 0,6 0-21 15,3-2-22-15,2 2-17 0,7-1-21 0,22-3-12 16,-29 1-17-16,5 1-18 0,2-1-10 15,22-3-116-15,-28 1-10 0,-2 1 0 0,2 1 0 0,-7-2 0 16,-2 0 0-16,-16 4 0 0,-1-2 0 0,-3 2 0 16,-3 1 0-16,-7-2 0 0,-2 2 0 0,-5-3 0 15,-2 2 0-15,-1 0 0 0,-6 1 0 0,2 0 0 16,-4-1 0-16,3 1 0 0,-3-2 0 0,-5 2 0 16,10 0 0-16,-2 0 0 0,-8 0 0 0,13 0 0 15,-2 0-158-15,2 0-476 0,-3-2-600 0,12 4-1335 16,-2-4 591-16</inkml:trace>
  <inkml:trace contextRef="#ctx0" brushRef="#br0" timeOffset="184603.21">32647 11185 292 0,'0'-3'558'0,"0"3"13"0,2-3 5 16,-2 3-11-16,0 0-15 0,2-4-17 0,-2 4-30 15,0 0-23-15,7-1-33 0,-7 1-21 0,0 0-20 16,6 7-26-16,-2-2-24 0,0 1-26 0,1 1-28 16,1 4-21-16,1-3-26 0,4 7-22 0,-6-3-86 15,0-2-147-15,4 2 0 0,-4-2 0 0,3 1 0 16,-2-1 0-16,-2-4 0 0,3 2 0 0,-1 1 0 16,-1-4 0-16,0 1 0 0,0-2 0 0,2 0 0 15,-7-4 0-15,0 0 0 0,0 0 0 0,39 7 0 16,-39-7 0-16,37-8 0 0,-37 8 0 0,45-15 0 15,-17 4 0-15,3-1 0 0,2-4 0 0,-2-2 0 16,13-7 0-16,-12 2 0 0,15-9 0 0,2-2 0 16,-6-1 0-16,-1 0 0 0,1-2 0 0,-4 1 0 15,-10 11 0-15,-2 3 0 0,-2 1 0 0,-3 5 0 16,-10 5 0-16,-3 1 0 0,-9 10 0 0,15-11 0 16,-15 11 0-16,7-12 0 0,-7 12 0 0,0 0 0 15,0 0 0-15,0 0 0 0,0 0 0 0,0 0 0 16,0 0 0-16,0 0 0 0,0 0 0 0,0 0 0 15,0 0 0-15,0 0-570 0,0 0-701 0,0 0-1376 16,0 0 609-16</inkml:trace>
  <inkml:trace contextRef="#ctx0" brushRef="#br0" timeOffset="184768.33">33607 11304 3809 0,'-9'13'251'0,"9"-13"-112"0,0 0-98 0,0 0-50 0,-5 12-117 0,5-12-83 0,0 0-136 0,0 0-248 15,0 0-640-15,0 0 284 0</inkml:trace>
  <inkml:trace contextRef="#ctx0" brushRef="#br0" timeOffset="208736.86">8338 13880 14 0,'-3'0'497'16,"-2"-4"23"-16,5 4 27 0,-11-1-1 0,11 1-7 0,-10-2-21 16,5 2-28-16,0-2-31 0,5 2-46 0,0 0-19 15,0 0-39-15,0 0-27 0,0 0-30 0,-9 2-22 16,9-2-9-16,0 0-13 0,23 3-15 0,-1-4-33 15,8-1-14-15,7-1-17 0,18-2-16 0,4-2-19 16,1 2-15-16,8-1-12 0,-3 0-11 0,28-2-77 16,-29 3-25-16,0 4 0 0,0 0 0 0,4-3 0 0,-5 3 0 15,-2 1 0-15,-4 0 0 0,-3-3 0 16,-17 5 0-16,0-2 0 0,-4 0 0 0,-3-2 0 16,-10 1 0-16,-1-1 0 0,-6 3 0 0,-3-2 0 0,2 1 0 15,-6 1 0-15,-1 0 0 0,2-1 0 0,-7 0 0 16,7-2 0-16,-7 2 0 0,8 1 0 15,-8-1-128-15,0 0-330 0,8 1-131 0,-8-1-581 16,0 0-1267-16,6-5 561 0</inkml:trace>
  <inkml:trace contextRef="#ctx0" brushRef="#br0" timeOffset="209684.49">14656 13798 366 0,'-14'1'384'0,"1"1"26"0,0-1-19 16,-1 0-4-16,1 0-6 0,1 0-10 0,0-1-4 16,-2 2-15-16,5-2-12 0,1 0-15 0,3 1-18 0,5-1-19 15,-10 0-36-15,10 0-27 0,-4 1-21 16,4-1-11-16,0 0-18 0,0 0 0 0,22-1-25 0,-2-2-13 16,11 1-20-16,5-2-8 0,2-1-16 0,18-3-5 15,-2 5-11-15,-14 0-5 0,13-3-9 0,-16 3-13 16,-5 1-22-16,-2 0-4 0,-9 1-22 15,-7 0-10-15,-1 0-6 0,-1-1-5 0,-6 2-7 0,-1 0-8 16,-5 0-12-16,0 0-12 0,0 0-2 0,0 0-4 16,-38 4 4-16,10 1-4 0,-3-1 5 0,-1 1 0 15,-2 1 3-15,-1 2 2 0,-1 0 7 0,-2-5 6 16,1 2 0-16,1 7 6 0,4-5 3 0,2 2 21 16,3-1 12-16,6-6 6 0,5 4 13 0,2-2 3 15,2 0-1-15,6-2 2 0,3-1 6 0,-1 3 13 16,4-4 9-16,0 0 4 0,12 3-3 0,-2-3-1 15,13-1-5-15,5-1-3 0,5-1-6 0,3-1-3 16,-3-1-3-16,2 0-4 0,3 3-6 0,-2-5 1 16,-1 4-1-16,-5-2-3 0,-2 0-1 0,-6 3-6 15,-7 0-5-15,3 1-12 0,-9-1-11 0,-2 1-26 16,-2 0-52-16,-5 1-65 0,0-5-90 0,0 5-84 16,-14-4-100-16,1 3-470 0,1 0-978 0,-1 2 434 15</inkml:trace>
  <inkml:trace contextRef="#ctx0" brushRef="#br0" timeOffset="211684.89">12286 14944 204 0,'-2'-4'434'0,"0"-2"13"0,-2 1 5 16,3 0-3-16,-4 1-6 0,3 0-15 0,-1 0-25 0,1 1-26 15,-1 0-27-15,3 3-28 0,-3-4-24 0,3 4-20 16,0 0-27-16,0 0-21 0,0 0-27 15,0 0-27-15,0 0-23 0,-2 13-2 0,3-9-14 0,0 3-13 16,2 0-12-16,2 1-12 0,3 0-8 16,1 0-8-16,2-3-8 0,7 3-8 0,0-5-4 0,5 1-2 15,8-5-12-15,-1-2-4 0,6-3 4 16,2-1-9-16,12-2 9 0,-10-1 1 0,8-5 2 0,-14 5-1 16,2-1 1-16,-2-1 5 0,-1 1-6 0,4-2 5 15,-5 1-2-15,-1 0-2 0,-2 3 9 0,-2 2-5 16,-9 3-4-16,2-2 3 0,-2 4-7 0,3 2 2 15,-3 0-2-15,-3 5-3 0,-1-1 3 0,1 3-19 16,1 1-30-16,-3 4 0 0,1-1 0 0,0 1 0 16,0 3 0-16,0-1 0 0,-1 0 0 0,3 0 0 15,6 0 0-15,-3-3 0 0,0-2 0 0,9 2 0 16,-8-6 0-16,6 1 0 0,1-2 0 0,1-3 0 16,-1-2 0-16,5-2 0 0,-1 1 0 0,-2-3 0 15,-1-1 0-15,0-3 0 0,-2 1 0 0,2-3 0 16,-1 0 0-16,-3 0 0 0,3 0 0 0,-2-3 0 15,-1 1 0-15,1 3 0 0,-6 1 0 0,-2 2 0 16,2-1 0-16,0 3 0 0,-2 2 0 0,-1 2 0 16,1 1 0-16,1 2 0 0,-5 3 0 0,2 1 0 15,3 4 0-15,-1-2 0 0,-1 5 0 0,1-1 0 16,1-1 0-16,2 5 0 0,-1-7 0 0,-1 1 0 16,0-1 0-16,5-3 0 0,4 1 0 0,-6-4 0 15,5-1 0-15,-4-2 0 0,7-3 0 0,3-3 0 16,-1-1 0-16,2 2 0 0,-6-4 0 0,0 1 0 15,1-2 0-15,-2 1 0 0,1-1 0 0,-2-3 0 16,3 1 0-16,0 0 0 0,3 0 0 0,-3 3 0 16,0-1 0-16,0 2 0 0,0 4 0 0,-2 2 0 15,2 1 0-15,-5 1 0 0,4 1 0 0,1 1 0 16,0 2 0-16,0 0 0 0,0-3 0 0,3 5 0 16,1-3 0-16,1 1-279 0,-1-1-303 0,-1-1-148 15,5 0-370-15,-2-4-1192 0,3 0 527 0</inkml:trace>
  <inkml:trace contextRef="#ctx0" brushRef="#br0" timeOffset="212368.08">18395 14870 365 0,'-13'-11'437'0,"-4"4"23"16,2-1-3-16,1 1 7 0,3 3-8 16,2-1-4-16,0 3-21 0,4-2-19 0,0 1-26 0,1 3-18 15,4 0-5-15,0 0-5 0,0 0-6 0,0 0-20 16,24 9-19-16,0-5-21 0,5 1-21 0,10 1-21 15,20 3-19-15,2-4-17 0,-1 2-15 0,4-1-15 16,29 3-40-16,-30-2-144 0,2-2 0 0,-1-2 0 16,0 2 0-16,-4 0 0 0,-5-3 0 0,-14 0 0 15,-5 2 0-15,-3-4 0 0,-5-1 0 0,-10 1 0 16,-5-2 0-16,-2 1 0 0,-7 0 0 0,0-1 0 16,-4 2 0-16,-10-10 0 0,-3 6 0 0,-9 1 0 15,-11-1 0-15,-5 0-107 0,-13 1-265 0,-6 5-43 16,-3-5-18-16,-1 7-20 0,-3 2-6 0,1-2-2 15,-5 0 23-15,-26 3 33 0,30-2 52 0,4 1 60 16,0 0 74-16,3 1 72 0,4 1 67 0,2-1 64 16,19-2 51-16,0 2 43 0,11-5 50 0,4 1 21 15,3-2 20-15,2 1 20 0,7 0 29 0,1 1 28 16,4-3 13-16,9 5 3 0,3-4 3 0,8 1-12 16,13 1-18-16,3-2-15 0,15-1-16 0,-11 1-17 0,19-1-18 15,-7-1-18-15,4 3-16 0,-2-2-11 16,0 4-11-16,-17-3-30 0,-1-1-64 0,-4 0-47 15,-3 0-81-15,-5 0-81 0,-2-2-94 0,-3 0-96 16,-5 1-102-16,-1 0-511 0,1-1-1076 0,-2-2 476 16</inkml:trace>
  <inkml:trace contextRef="#ctx0" brushRef="#br0" timeOffset="213351.83">22781 14666 222 0,'-5'2'428'0,"5"-2"17"0,0 0 4 0,0 0-1 0,0 0-2 0,0 0-7 0,-5 2 0 16,5-2-15-16,0 0-7 0,0 6-13 0,0-6-14 15,0 0-16-15,0 7-9 0,0-1-21 0,3 0-21 16,-1 2-21-16,-1 2-31 0,2 0-23 0,-2 3-29 16,6-1-18-16,-1 2-20 0,3-1-18 0,1 1-14 15,4 0-49-15,1-5-100 0,4 1 0 0,1-4 0 16,9-4 0-16,-6 2 0 0,5-4 0 0,2-1 0 15,-2-4 0-15,1 2 0 0,1-5 0 0,-1 1 0 16,-1-2 0-16,-1 0 0 0,-8-1 0 0,-1 0 0 16,1-1 0-16,-2 0 0 0,-2 0 0 0,1-1 0 15,-4 3 0-15,0-4 0 0,-1 5 0 0,-4 5 0 16,-2-2 0-16,-1 2 0 0,2 2 0 0,-1-1 0 16,0-1 0-16,-5 3 0 0,9 2 0 0,-4 1 0 15,1-1 0-15,2 4 0 0,1 1 0 0,-1-2 0 16,1 3 0-16,1 0 0 0,2 1 0 0,-3-2 0 15,2-1 0-15,5 0 0 0,-1 1 0 0,-2-4 0 0,4 1 0 16,0-3 0-16,-3 1 0 0,4-2 0 0,-3-2 0 16,-2 0 0-16,1-1 0 0,4-1 0 15,-4 0 0-15,4-4 0 0,-1 2 0 0,-2-4 0 16,0 3 0-16,-4 0 0 0,1 1 0 0,-1 2 0 0,-2-4 0 16,2 2 0-16,-5 3 0 0,6-1 0 0,-7 1 0 15,3 2 0-15,-3 0 0 0,1 1 0 0,-6 0 0 16,13 2 0-16,-7-1 0 0,-1 4 0 15,3-3 0-15,0 4 0 0,2-2 0 0,0 2 0 0,-1-2 0 16,5 2 0-16,-2-1 0 0,1-2 0 0,3-1 0 16,3 1 0-16,-6-2 0 0,6-1 0 0,-2 3 0 15,3-7 0-15,-7 3 0 0,1-1 0 0,4-1 0 16,-4-1 0-16,-4-1 0 0,4-1 0 0,-3 3 0 16,-1-4 0-16,-2-1 0 0,2 3 0 0,-3-2 0 15,-1 0 0-15,0 3 0 0,-1-1 0 0,-1 0 0 16,1-1 0-16,-2 2 0 0,-1 1 0 0,1-1 0 15,-3 4-7-15,6-3-734 0,-6 3-500 0,0 0-1344 16,3-4 595-16</inkml:trace>
  <inkml:trace contextRef="#ctx0" brushRef="#br0" timeOffset="213486.25">24422 14687 146 0,'0'0'487'0,"0"0"-14"0,0 0-38 0,0 0-42 15,0 0-55-15,0 0-63 0,0 0-102 0,0 0-120 16,3 6-153-16,-5-3-346 0,2-3-483 0,0 0 214 16</inkml:trace>
  <inkml:trace contextRef="#ctx0" brushRef="#br0" timeOffset="-211344.94">4813 16112 76 0,'-4'-4'278'15,"-1"0"-2"-15,1 0-1 0,1-1-1 16,3 5 1-16,-3-3-3 0,3 3 0 0,-2-5 5 16,2 5-9-16,-1-2 1 0,1 2-2 0,0 0-7 15,0 0 18-15,0 0-4 0,0 0 1 0,0 0-11 16,9 15-9-16,-5-6-13 0,2 0-10 0,2 3-23 0,2 3-13 15,0-1-28-15,4 2-8 0,1-3-16 0,6 5-20 16,-1-2-13-16,-2-4-16 0,9-1 3 0,-3-2-20 16,6-1-4-16,-5-5-3 0,3-3-9 15,4-3-7-15,-1-3-2 0,1 1-6 0,0-6 0 16,0 0-4-16,1-2 0 0,-1 2 2 0,-4-1 2 0,0-1 2 16,0-3 6-16,-2 2-10 0,-2-1 1 0,-7 3 0 15,2 1 2-15,-1 1-3 0,-3 1-4 0,0 2-7 16,-4 1 5-16,0 1-2 0,1 3 0 15,-1 1-6-15,2 2 1 0,1 1 0 0,-4 3-9 16,7 2 4-16,-3 3-2 0,4 3 6 0,-4 0-16 16,6-3 3-16,0 1 0 0,5 4 2 0,1-2 0 0,1 1-6 15,-2-2-3-15,2-3 0 0,-3 0-6 0,-2-6 1 16,6 1 6-16,-1-2 4 0,1-3-5 0,0-3-4 16,-7 1 0-16,9-3 1 0,-12-1-5 15,12-4 8-15,-6 1-13 0,1-1 13 0,0-3-3 16,-3 0-4-16,0 0 2 0,1-1 3 0,-6 4 4 0,1-1-5 15,-1 4 2-15,-1-1-14 0,-4 4 19 0,3 2 1 16,-3 1-2-16,7 2 4 0,-6 1-18 0,4 3 0 16,-1 3 0-16,-1 3 0 0,0-2 0 15,2 6 0-15,-2-2 0 0,3 0 0 0,0 2 0 16,-1-2 0-16,7 5 0 0,0-3 0 0,1 1 0 0,-4-8 0 16,0-1 0-16,8 3 0 0,-11-3 0 0,10-5 0 15,-1 1 0-15,-4-3 0 0,-1 1 0 0,5-5 0 16,-1 1 0-16,-4-2 0 0,4-5 0 15,-6 4 0-15,6-5 0 0,-7 4 0 0,8-6 0 16,-11 1 0-16,3 3 0 0,3-5 0 0,-5 6 0 0,-1 0 0 16,-1-1 0-16,1 2 0 0,-4 4 0 0,2 0 0 15,-3 3 0-15,2 1 0 0,-3 2 0 16,2 1 0-16,-2 1 0 0,6 2 0 0,-4 0 0 0,5 1 0 16,-2 2 0-16,-2-3 0 0,3 1 0 15,2 1 0-15,1-4 0 0,-1 1 0 0,0-2 0 0,0 0 0 16,4 0 0-16,-3-6 0 0,2 0 0 0,-1 3 0 15,0-2 0-15,-2-1 0 0,0-1 0 0,0 1 0 16,-1-6 0-16,-6 5 0 0,3-3 0 0,-4 1 0 16,-1-2 0-16,0 2 0 0,-4 1-157 15,-2 1-388-15,1-2-145 0,0 2-444 0,-3 0-1227 16,-1 4 543-16</inkml:trace>
  <inkml:trace contextRef="#ctx0" brushRef="#br0" timeOffset="-210143.99">10116 16170 44 0,'-20'-2'462'0,"-2"-1"13"15,2-1 27-15,0-2 6 0,0 4-5 0,5-1-16 16,2 3-22-16,3-2-31 0,-1 1-13 0,4 0-40 16,-1 0-36-16,4-1-29 0,4 2-32 0,0 0-28 15,0 0-12-15,16-3-27 0,4 3-21 0,12-2-16 16,8 0-20-16,15 0-15 0,3-2-11 0,5 2-18 15,1 1-6-15,1-3-7 0,-1 1-17 0,2 1-10 16,-2 2-3-16,-4 0-18 0,-8-2 6 0,-18 1-15 16,-2-1 0-16,-4 2-9 0,-9 0-8 0,-9-1 10 0,-2 2-5 15,-3-1 1-15,-5 0-9 0,0 0-1 16,-23 2-16-16,-4-2-5 0,-11 5 1 0,-17-2-7 16,-9 4-6-16,-27 6-5 0,25-6 5 0,-29 4 5 15,30-3-2-15,-28 4 4 0,30-5 0 0,-1 0 2 16,4 2 6-16,1-2-2 0,21-1 17 0,-12 1 1 0,21-4-23 15,9 1 0-15,4-1 0 0,6-2 0 16,6 0 0-16,4 1 0 0,0-2 0 0,18 2 0 16,9-4 0-16,9-2 0 0,17 0 0 0,4-6 0 15,3 6 0-15,5-1 0 0,-8-2 0 0,6 1 0 0,0 2 0 16,-5-1 0-16,-3 0 0 0,-16 3 0 0,-6 1 0 16,0-3 0-16,-7-1 0 0,-10 3 0 15,-3 1 0-15,-5 2 0 0,-2-2 0 0,-6 1 0 16,0 0 0-16,0 0 0 0,0 0 0 0,0 0 0 0,0 0-13 15,-29 0-411-15,16 1-122 0,5 2-120 16,-2 0-425-16,1 1-1181 0,0-2 522 0</inkml:trace>
  <inkml:trace contextRef="#ctx0" brushRef="#br0" timeOffset="-208461.91">13767 16074 131 0,'-11'2'463'0,"-2"2"25"0,3 0 15 15,0-3 3-15,3 1-10 0,1-1-20 0,1 1-29 16,1-1-19-16,4-1-19 0,-5 2-22 0,5-2-21 16,0 0-20-16,0 0-22 0,0 0-19 0,0 0-15 15,0 0-19-15,0 0-19 0,30-3-25 0,-15 3-20 16,5-3-14-16,9-1-20 0,-1 1-16 0,7 0-19 15,-7-1-16-15,1 1-36 0,-8 2-86 0,7-1 0 16,-9 2 0-16,-5-1 0 0,0 0 0 0,-1 2 0 16,-5 0 0-16,2 0 0 0,-5 0 0 0,-1 0-167 15,1 2-190-15,-1-2-111 0,1 4-133 0,0-1-499 16,0-1-1192-16,4 3 528 0</inkml:trace>
  <inkml:trace contextRef="#ctx0" brushRef="#br0" timeOffset="-207445.53">15973 16217 403 0,'-10'-5'449'15,"-1"0"12"-15,2 0 10 0,-3 2-7 0,3-1-20 16,3 0-31-16,-1 0-35 0,1 3-35 0,2-2-33 16,4 3-34-16,0 0-26 0,-4-2-19 15,4 2-31-15,0 0-17 0,18-6-18 0,-1 0-15 16,3 6-20-16,1-3-13 0,8 2-7 0,-2-1-12 0,1 1-9 16,0 0-14-16,-5 1-11 0,-2-3-1 0,-5 4-9 15,-3-1-12-15,-3 0-3 0,-1 2-5 0,-5-1-5 16,-4-1-3-16,0 0-4 0,0 0-3 15,-19 2-2-15,0 0 3 0,-12 1-6 0,-1-3-2 0,-5 7 3 16,-1 0-5-16,-12 0 1 0,10 0 5 0,1-3 6 16,-11 2 9-16,11-1 22 0,2-1 11 0,4-1 25 15,5 0 19-15,6-2-1 0,4 1 2 0,7-1 5 16,-2 0-8-16,7 1-13 0,2-2 0 0,4 0-24 16,0 0 3-16,0 0-6 0,14-6 0 0,6 2-18 15,11-2 2-15,4 2-11 0,0 1 0 0,6-2-3 16,12-1-36-16,-1 0 0 0,-12 4 0 0,0-2 0 15,0 4 0-15,-1-1 0 0,-4-1 0 0,-4 2 0 16,-9-1 0-16,-3 1 0 0,-8-2 0 16,0 2 0-16,-4 2 0 0,-7-2 0 0,0 0 0 0,0 0 0 15,0 0 0-15,-31 0 0 0,3 1 0 0,-7 1 0 16,-2-1 0-16,-2 2 0 0,2 1 0 0,-15 1 0 16,13-1 0-16,1 1 0 0,2-3 0 0,-1 4 0 15,7 0 0-15,-1-5 0 0,12 3 0 0,1-1 0 16,6-2 0-16,0 2 0 0,5-2 0 0,3-1 0 15,3 3 0-15,1-3 0 0,0 0 0 0,20 2 0 16,0-2 0-16,9-1 0 0,8 0 0 0,18-3 0 16,-2 0 0-16,-1 2 0 0,5 1 0 0,-3 1 0 15,-1-3 0-15,-15 2 0 0,14 0 0 0,-16 1 0 16,0 0 0-16,-7-2 0 0,-2 4 0 0,-7-3 0 16,-8 0 0-16,-4 1 0 0,-3 0 0 0,-5 0 0 15,0 0 0-15,0 0 0 0,-26-7 0 0,-2 5 0 16,-4 1 0-16,-9-1 0 0,-11 2 0 0,-1-2 0 15,1 5 0-15,15-3 0 0,-15 3 0 0,16 0 0 16,0-1 0-16,3 0 0 0,5 1 0 0,6-2 0 16,4 0 0-16,8 1 0 0,2-2 0 0,1 2 0 15,3-1 0-15,4-1 0 0,0 0 0 0,0 0 0 16,25 5 0-16,-4-2 0 0,7-5 0 0,0 4 0 16,3-2 0-16,-1 1 0 0,-2-1 0 0,4 0 0 15,-1-1 0-15,-3 2 0 0,-9-2 0 0,-1 1 0 16,-4-2 0-16,-2 2 0 0,-5 0 0 0,1 0 0 15,0-1 0-15,-8 1 0 0,6-1 0 0,-6 1 0 16,0 0 0-16,0 0 0 0,0 0 0 0,0 0 0 16,-20-5 0-16,12 4 0 0,0 0 0 0,1 1 0 15,-1 0 0-15,2 1 0 0,6-1 0 0,-12-3-333 16,12 3-172-16,-6 3-79 0,1-1-81 0,5-2-353 16,-8 2-1102-16,8-2 488 0</inkml:trace>
  <inkml:trace contextRef="#ctx0" brushRef="#br0" timeOffset="-206028.77">24045 15889 71 0,'5'1'114'0,"3"2"-10"0,-3-2 1 0,-1 1-21 0,1 1-12 0,-4-1-6 16,2 2-11-16,-3 0 7 0,-3 1-6 0,2 0-7 0,-4 1 6 15,1-1 15-15,0 0 23 0,-1 1 24 0,-3-3 30 16,2 2 29-16,-3-1 23 0,4-1 29 16,1 1 31-16,-1-2 25 0,1-1 17 0,4-1 17 15,-9 3 7-15,9-3 2 0,-7 2-3 0,7-2-18 16,-6 1-16-16,6-1-21 0,-1 4-11 0,1 2 0 0,0-6-6 16,3 11-7-16,3-1-14 0,4 5-4 0,-1 1-26 15,2 1-14-15,6 4-13 0,3 0-10 16,0 1-18-16,3 1-16 0,1 1-6 0,2-1-9 0,2-1-21 15,0-3-2-15,2-1-17 0,-1-1-4 0,0-3-6 16,3-1-7-16,0-2-3 0,-1-5-12 0,2-1-43 16,-1-3 0-16,1-4 0 0,4 1 0 0,-1-3 0 15,0-2 0-15,0-2 0 0,0 0 0 0,-1-1 0 16,4-4 0-16,-4-1 0 0,-1-1 0 16,9-9 0-16,-11 6 0 0,1-1 0 0,3 3 0 0,-5 0 0 15,-1 2 0-15,-3 2 0 0,1 4 0 0,-1-1 0 16,-5 6 0-16,-3 0 0 0,0 4 0 0,2 4 0 15,-5 0 0-15,0 3 0 0,-2 3 0 16,0 2 0-16,-1 1 0 0,2 0 0 0,-2 1 0 0,1 0 0 16,-2 1 0-16,1-2 0 0,4 1 0 0,3 2 0 15,-2-5 0-15,5 2 0 0,3-1 0 0,-1-2 0 16,-4-8 0-16,8 5 0 0,-1-5 0 0,3-1 0 16,2-5 0-16,-1-1 0 0,1-2 0 0,4 1 0 15,-3-4 0-15,4 0 0 0,-1-1 0 0,15-6 0 16,-4-1 0-16,4 3 0 0,-5-3 0 0,-11 4 0 15,3 3 0-15,-5 0 0 0,-1 0 0 0,-1 1 0 16,-4 5 0-16,2 1 0 0,-11 2 0 0,0 1 0 16,3 4 0-16,-3-4 0 0,-1 2 0 0,0 4 0 15,-7-2 0-15,1 0 0 0,-1 2 0 0,2 1 0 16,1-2 0-16,3 2 0 0,-6 0 0 0,6 1 0 16,1-3 0-16,0 0 0 0,3-1 0 0,1-1 0 15,7 0 0-15,-1-2 0 0,3-2 0 0,0 1 0 16,-2-4 0-16,4-1 0 0,1 3 0 0,-1-6 0 15,0 0 0-15,-1-1 0 0,-1-2 0 0,1 0 0 16,-3-4 0-16,2-2 0 0,0 3 0 0,-5-4 0 16,-1 4 0-16,-4-1 0 0,-3 6 0 0,-5-1 0 15,-3 4 0-15,2 1 0 0,-4 0 0 0,-2 2 0 16,3 0 0-16,-4 1 0 0,-1 0 0 0,1 2 0 16,-5 0 0-16,13 0 0 0,-10 2 0 0,5 0 0 15,0 2 0-15,3 2 0 0,-2-2 0 0,3 0 0 16,4 3 0-16,1-1 0 0,2-1 0 0,4 0 0 15,5 0 0-15,4 1 0 0,0-5 0 0,-1 5 0 16,3-7 0-16,-2 1 0 0,4-1 0 0,-1-4 0 16,-2 0 0-16,-1-1 0 0,4-1 0 0,-1-2 0 15,-3-2 0-15,3-1 0 0,-6-2 0 0,3 1 0 16,-5 2 0-16,-3 0 0 0,-5 5 0 0,-1 3 0 16,-1-3 0-16,-3 6 0 0,-4 4 0 0,3-2 0 15,0 3 0-15,-4 5 0 0,5 0 0 0,-1 3 0 16,-7 2 0-16,8 2 0 0,-4-2 0 0,6 5 0 15,-6-4 0-15,3 0 0 0,1-1 0 0,-2-1 0 16,6-4 0-16,-1 0 0 0,-2-2 0 0,6-1 0 16,4 1 0-16,-3-6 0 0,6-2 0 0,-1-1 0 15,2-1 0-15,1-5 0 0,0 0 0 0,-3-2 0 16,3-2 0-16,-2 2 0 0,1-4 0 0,1-1 0 16,-2-2 0-16,1 2 0 0,-5-2 0 0,2 1 0 15,-3 1 0-15,-6 4 0 0,-2-2 0 0,0 1 0 16,-5-1 0-16,-2 2 0 0,-4 3 0 0,-3-4-175 15,-2 3-1161-15,-2-3-1448 0,1 4 641 0</inkml:trace>
  <inkml:trace contextRef="#ctx0" brushRef="#br0" timeOffset="-204857.59">29272 15146 141 0,'0'-9'346'0,"4"-2"1"0,-3 0-10 0,-1-1-2 0,0-4-15 16,-1 1-8-16,-3-1-4 0,-1 0-15 15,1-1-17-15,-2-1-10 0,-6 1-11 0,2 0-12 16,-3 0-10-16,-4-4-12 0,-2 1-8 0,-2 0-12 0,0 0-5 15,-2 4-13-15,-1-2-11 0,-3 0-8 0,-2 2-8 16,-6 1-10-16,3 0-4 0,0 4-9 0,-5 2-3 16,2-1-8-16,0 3-6 0,-1 1-1 0,-1 1 0 15,0 3-2-15,1 2-3 0,-3 0 3 16,3 6-13-16,-2 0 1 0,1 0-7 0,0 3 5 0,5 5-1 16,-3-1-4-16,-1 3-8 0,8 3 2 0,-13 6 8 15,13-5-2-15,1 5 5 0,2 0-9 0,-2 2 8 16,1-1-17-16,2 1-81 0,-1 0 0 15,4 1 0-15,-6 1 0 0,-3 8 0 0,9-9 0 0,-1-1 0 16,3 2 0-16,3 2 0 0,-2-2 0 0,2 4 0 16,1-4 0-16,2 0 0 0,2 2 0 0,1 1 0 15,3-3 0-15,-2 0 0 0,5 0 0 0,-1 3 0 16,-1-2 0-16,3-1 0 0,3-1 0 0,-2 1 0 16,4 0 0-16,-2-1 0 0,6-1 0 0,2 1 0 15,1 0 0-15,2-1 0 0,3-1 0 0,-3 2 0 16,8-3 0-16,-1 0 0 0,1-2 0 0,2 0 0 15,2-3 0-15,1 0 0 0,-1-1 0 0,1-1 0 16,-2-1 0-16,1-2 0 0,4 2 0 0,-4-1 0 16,1-3 0-16,-3-3 0 0,3 3 0 0,0 0 0 15,-6-5 0-15,8 1 0 0,1-1 0 0,-6-1 0 16,6 1 0-16,0 1 0 0,1-4 0 0,0 2 0 16,0-3 0-16,-1-1 0 0,2 0 0 0,1 0 0 15,-2-2 0-15,0-1 0 0,1 1 0 0,1 1 0 16,-2-5 0-16,1 1 0 0,-2 0 0 0,0-3 0 15,4-3 0-15,-2 6 0 0,1-5 0 0,-4 1 0 16,1-4 0-16,1 2 0 0,-6 2 0 0,5-2 0 16,1-7 0-16,0 3 0 0,-2-3 0 0,1 0 0 15,-3 1 0-15,-2-1 0 0,3 0 0 0,-2-2 0 16,-9 4 0-16,9-6 0 0,-2 0 0 0,-1-2 0 16,-3 2 0-16,-1-2 0 0,1 1 0 0,-1-1 0 15,-1 1 0-15,1-1 0 0,-6 2 0 0,7-2 0 16,-7-3 0-16,3 1 0 0,-3 0 0 15,-2 5 0-15,0-1 0 0,-2 0 0 0,3-5 0 0,-5 4 0 16,0 0 0-16,-1-5 0 0,1 8 0 0,-1-2 0 16,-1 2 0-16,-2-2 0 0,2-3 0 0,-1 3 0 15,-2-6 0-15,-1 0 0 0,1 5 0 0,0 0 0 16,-3-4 0-16,1 4 0 0,-2-5 0 0,0 6 0 16,0 1 0-16,-4-2 0 0,0-4 0 0,4 1 0 15,-8-2 0-15,4 7 0 0,0 0 0 0,-10-5 0 16,5-1 0-16,-4 0 0 0,0 3 0 0,-2-2 0 15,-2 1 0-15,3-2 0 0,-4 2 0 0,1 0 0 16,1 3 0-16,-2 0 0 0,2-1 0 0,2 5 0 16,-3-1 0-16,-1 0 0 0,7 5 0 0,-2 1 0 15,-9 0 0-15,9 2 0 0,4-1 0 0,-4 2 0 16,-2 1 0-16,3-1 0 0,-6 3 0 0,-4 0 0 16,5 1 0-16,1 1 0 0,-7-2 0 0,-3 5 0 15,0-2 0-15,-2 2 0 0,-1 2 0 0,-1 0 0 16,-1 0 0-16,-1 0 0 0,0 0 0 0,1-2 0 15,-1 3 0-15,3-2 0 0,0-1 0 0,0 2 0 16,3-3 0-16,3 0 0 0,5 0 0 0,2 0 0 16,1-1 0-16,-1-1-173 0,4-3-249 0,0 0-82 15,6 0-114-15,-1-1-461 0,3 1-1170 0,-1-2 518 16</inkml:trace>
  <inkml:trace contextRef="#ctx0" brushRef="#br0" timeOffset="-203912.59">29947 14025 42 0,'4'-11'400'0,"-2"3"-18"0,-2-2-2 0,3 1-4 16,-3 1-10-16,1 1-15 0,-1 3-21 0,1-3-15 16,-1 4-27-16,-1-2-27 0,0 2-27 0,1 3-23 15,0 0-20-15,0 0-8 0,-13 7 8 0,9 2-3 16,-5 5-11-16,-1 4-14 0,-6 10-5 0,0 2 1 15,-7 11-15-15,-4 3 0 0,4-1 5 0,-7 2-5 16,0-2-10-16,1 0-12 0,-3 0-8 0,0 0-3 16,-3 0-11-16,5-4-5 0,-3 5-11 0,2-5-6 15,0-1-3-15,11-12-9 0,-2-1-6 0,0 0-3 16,3-3-6-16,1-2-10 0,7-5-5 0,1-3-1 16,0-4-1-16,4-1-7 0,1-1 1 0,0-1 1 15,2-1-2-15,1-2 4 0,2-2-5 0,0 0-2 16,0 0-2-16,0-13-20 0,2 3 15 0,1-1-6 15,0-6-8-15,0-5-6 0,1-1-6 0,2-7-13 16,-2 2 0-16,2-3-1 0,-3 0-4 0,-3-4 1 16,0 5 9-16,0 4-3 0,2 2 6 0,-2 6-3 15,-2 0 3-15,0 4 4 0,1 3 12 0,-1 1 6 16,1 3-2-16,0 2 2 0,-1 0 1 0,2 1-2 0,-1 0-9 16,1 4 13-16,-4-3 7 0,4 3 4 15,0 0 5-15,-9 10 2 0,6-3 3 0,-3 2 14 16,1 1 3-16,-1 7 2 0,-3-1-5 0,0 2 1 15,1 7 2-15,-4-2 2 0,5 3-5 0,2 3-4 16,1-1-3-16,-5-3-2 0,8 3-4 0,-4-5-10 0,1-3 5 16,4 4-2-16,0-6 2 0,0-2-8 0,0 1-4 15,3-3 2-15,-2-4 7 0,0 0 11 16,3-2-21-16,-3 0-15 0,-1-3 0 0,4-1 0 16,0 1 0-16,1-1 0 0,0-3 0 0,4-1 0 0,-1-1 0 15,2-2 0-15,3-2 0 0,2 0 0 0,3-5 0 16,0 0 0-16,6-3 0 0,0-4 0 0,4 2 0 15,2-4 0-15,-1-1 0 0,-2-1 0 16,4 2 0-16,-2 0 0 0,-2 2 0 0,1 2 0 0,-9 6 0 16,-2-1 0-16,1 2 0 0,-3 3 0 0,-6 0 0 15,-1 0 0-15,0 2 0 0,-2 1 0 0,1 0 0 16,-1 1 0-16,-4-3 0 0,-2 4 0 0,5 0 0 16,-5 0 0-16,0 0 0 0,0 0 0 0,0 0 0 15,3 6 0-15,-3-6 0 0,0 0-341 0,0 3-276 16,0-3-589-16,0 0-1306 0,0 0 578 0</inkml:trace>
  <inkml:trace contextRef="#ctx0" brushRef="#br0" timeOffset="-203778.6">30313 14758 3336 0,'3'5'237'0,"2"-1"53"0,-3-2 4 0,0-1-56 0,3 2-82 15,-5 0-43-15,0-3-28 0,0 0-40 0,-1 5-79 16,1-5-89-16,4 8-135 0,-3-5-473 0,-1 0-789 15,4 2 349-15</inkml:trace>
  <inkml:trace contextRef="#ctx0" brushRef="#br0" timeOffset="-194612.42">27884 16842 250 0,'-9'-5'498'16,"-2"4"2"-16,2-2-8 0,4 0-8 0,1 2-15 15,4 1-23-15,0 0-29 0,0 0-26 0,0 0-16 0,0 0-23 16,18 0-21-16,0 2-16 0,5-2-20 16,11 0-14-16,7 2-11 0,-1-4-22 0,13 0-18 15,2-1-15-15,3 0-23 0,-3-1-9 0,1 1-23 16,0-2-20-16,-1 0-11 0,-4-1-13 0,2 1-7 0,-16 1-14 16,1 0-11-16,-6 0-11 0,0 1-22 0,0-2-51 15,-10 2 0-15,-3 0 0 0,-8 0 0 16,2 2 0-16,-5-1 0 0,-2 1 0 0,1-2 0 15,-3 1 0-15,-2 0-55 0,-2 2-146 0,0 0-57 16,-8-8-59-16,3 8-66 0,-5 0-38 0,-3 3-87 16,-5-2-91-16,-1 4-310 0,-2 0-983 0,-10 0 435 15</inkml:trace>
  <inkml:trace contextRef="#ctx0" brushRef="#br0" timeOffset="-194326.04">27988 17014 342 0,'-7'1'479'0,"0"0"-2"16,0-1 4-16,7 0 11 0,-9 0-8 0,9 0-13 16,-6 0-18-16,6 0-35 0,0 0-33 0,1-5-19 15,-1 5-27-15,9-7-14 0,-4 5-30 0,13-4-15 16,0 3-18-16,10-3-29 0,2-1-22 0,5 1-21 16,6 2-18-16,-4-1-9 0,18-1-25 0,-2 2-10 15,0-3-17-15,-2 0-1 0,-11 6-20 0,14-2-11 16,-17-2-6-16,1 2-8 0,3 0-6 0,-8 2-39 15,2-4-20-15,-6-1 0 0,-1 1 0 0,-8 2 0 16,-5-1 0-16,-2 1 0 0,-1 1 0 0,-3 0 0 16,0 0 0-16,-3 0 0 0,2 0 0 0,-4 1 0 15,1 0 0-15,-5 1 0 0,5-4 0 0,2 3 0 16,-3-2 0-16,-4 3 0 0,10 0-309 0,0-2-211 16,-2 2-158-16,3-3-436 0,3 2-1208 0,5-2 535 15</inkml:trace>
  <inkml:trace contextRef="#ctx0" brushRef="#br0" timeOffset="-194178.62">29350 16917 4905 0,'1'-3'579'0,"-1"3"-180"15,0 0-71-15,-10-10-11 0,5 6-40 0,0 0-34 16,2 1-35-16,3 3-39 0,-5-5-38 0,3 3-17 16,2 2-34-16,0 0-52 0,0 0-73 0,0 0-117 15,23 4-159-15,-17 1-225 0,2-1-572 0,2-1-1210 16,-4 1 535-16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11:06.99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4042 4113 325 0,'1'-2'488'0,"-1"2"-4"16,-2-6 1-16,2 6-11 0,1-5-12 0,-1 5-17 16,5-2-24-16,-5 2-25 0,0 0-37 0,0 0-32 15,0 0-30-15,0 0-18 0,0 0-11 0,5 9-17 16,-2-2-10-16,0 0-16 0,1 2-18 0,1 2-16 15,-1 0-17-15,0 1-19 0,1 1 0 0,3-3-14 16,-3 2-3-16,0-3-17 0,-1 1-14 0,1-1 1 16,4 0-3-16,-1-1 0 0,-6-3 4 0,8-1 0 15,2-3-70-15,1-2-39 0,8-2 0 0,5-5 0 16,5-6 0-16,0 0 0 0,13-10 0 0,2-2 0 16,1-4 0-16,2-2 0 0,-2 0 0 0,3 2 0 15,2-2 0-15,-6 2 0 0,2 1 0 0,-14 10 0 16,-2 2 0-16,4 0 0 0,-7 3 0 0,-1-1 0 15,-10 7 0-15,-1-2 0 0,-5 6 0 0,-6 0 0 16,0 3 0-16,-2 1-257 0,-4 0-171 0,0 0-99 16,0 10-127-16,-6-1-401 0,-2-2-1142 0,-1 5 506 15</inkml:trace>
  <inkml:trace contextRef="#ctx0" brushRef="#br0" timeOffset="8099.92">2044 6274 272 0,'-1'-5'277'16,"-1"0"-12"-16,-2 2-12 0,-1-1-17 0,1-1-6 16,0 0-21-16,-1 3-11 0,-2-1-7 0,0-2-11 15,2 2-11-15,-3-2 2 0,-4 4-3 0,3 0-3 16,-1 1 0-16,0-2-7 0,1-1-10 0,-5 6 3 15,1-1-15-15,0 0-9 0,-3 1-14 0,3 1-1 0,-6 3-14 16,2 2-5-16,-1 0-17 0,-1-3 0 16,1 5-8-16,1-4-9 0,1 5-8 0,-7 2-13 15,3 3 7-15,-1 0 9 0,6-3-11 0,-4 5-1 16,2 2-3-16,3 0-7 0,3-6-11 0,-4 8 13 0,8-5-8 16,-3 5 6-16,2-4-5 0,4-1-4 15,-7 5-2-15,7-3-5 0,0-3 5 0,3 2-9 16,-2 0 0-16,2-1 0 0,1 1 2 0,1 0-5 0,2-2 1 15,1 1-5-15,1 0 2 0,1 0 0 0,2 0-3 16,-1 0 3-16,5-1-1 0,-1-2 0 0,3-2-1 16,0 0 6-16,1 0-5 0,2 2-2 15,0-3-3-15,2-3-9 0,0 1 10 0,2-3 1 16,-2 0-2-16,3-2 1 0,-2 2 1 0,1-3-3 0,0-1-11 16,-1-1 8-16,0 0 3 0,-1-1-1 0,-1-1-3 15,1-2 4-15,-1-1-1 0,-4 1 5 0,4-3-4 16,-5 1-13-16,3-1 16 0,1-4 3 15,-3 1-5-15,0-4 7 0,-1 0 1 0,2 0-4 0,-2-1 4 16,1-2-1-16,-4 3 2 0,3-1 3 0,-4-2 2 16,4-1-3-16,-4-2-2 0,2 2 8 0,-1-3-2 15,2-2 3-15,-1-2-2 0,-3 5 7 0,1-8 0 16,1 2 4-16,-3-1 10 0,-5 2-1 16,2-2 3-16,-1 0-3 0,-3 6-6 0,-2-7 0 0,0 1-5 15,-6 7 1-15,-1-7-6 0,-1 2-2 0,-4-1-11 16,-5 6-8-16,-4-2-52 0,-2 2-52 0,-3 0-44 15,-4 0-75-15,-14-1-78 0,11 3-104 0,-19-3-358 16,5 4-828-16,11 6 367 0</inkml:trace>
  <inkml:trace contextRef="#ctx0" brushRef="#br0" timeOffset="8698.94">1505 5590 306 0,'-1'-4'330'0,"-2"0"-19"0,2 0-14 0,-7 0-20 16,3 0-16-16,1-1-18 0,2 1-5 0,-5 2-18 15,2-1-17-15,-5 0-18 0,2 2-4 0,3 1-18 16,-3 0-6-16,-3 1 1 0,3 1-11 0,1 3-18 16,-5 0-10-16,2 1-8 0,2 0-11 0,1-1-7 15,-2 4-10-15,1-3-7 0,2 4-10 0,2-3-4 16,0 5-14-16,1-4-3 0,1 3 1 0,4-4-11 16,1 3 1-16,2-1-18 0,-1 2 0 0,4 0-3 15,2-1-19-15,0 1-6 0,-2-2-2 0,1 0-10 16,7 1-2-16,-2 0-10 0,0 1 4 0,-2-3-11 15,-2-2 4-15,-1 3-5 0,1 0 2 0,-2-2 9 16,1 3 1-16,-5-4 8 0,-2 3-2 0,1-1 7 16,-3-4 7-16,-4 4 7 0,0 0 9 0,-6 1 13 15,-3 0 8-15,-6 2 2 0,4-3 6 0,-4 0 7 16,-1 0 7-16,1-3-8 0,0 0-6 0,2 2-5 16,3-5 3-16,2 2-7 0,0-2-23 0,2-1-27 15,6 1-56-15,-4-4-59 0,8 2-72 0,-5-5-79 16,5 5-61-16,4-8-253 0,5 1-655 0,5 1 290 15</inkml:trace>
  <inkml:trace contextRef="#ctx0" brushRef="#br0" timeOffset="10049.74">1628 5751 382 0,'0'0'399'0,"-3"-5"-4"15,3 5-9-15,-5-4-24 0,5 4-25 0,0 0-26 16,-11 1-47-16,11-1-23 0,-8 5-33 0,7 4-11 15,-2-3-17-15,2 0-25 0,-2 2-13 0,1 4-11 16,2-5-18-16,0 6-11 0,1-4-21 0,0 1-16 16,2-3-13-16,-1-1-12 0,3 0-22 0,-1-1-4 15,4 0-13-15,-1-1-4 0,0-2-5 0,1 0 7 16,-1-2-14-16,3-4 4 0,-3 3 7 0,2-3 3 16,-4 1 1-16,4-3 0 0,-4-2 5 0,0 0 1 15,-1-1-2-15,-3 1 1 0,2 0 8 0,-6-3 10 16,2 0 3-16,-3 2 2 0,-4-3 1 0,3 2-3 15,-4 2 9-15,3 1 6 0,0 2 2 0,-1-1 2 16,-2 2 1-16,2 2-7 0,0 1-8 0,1 1-6 16,6 0 1-16,-12 2 2 0,10 0-6 0,2-2-8 15,-5 5 1-15,3 0 1 0,4-1-6 0,0 0-6 16,3 0-12-16,3-1-7 0,0 1-11 0,2 0 0 16,3-4-9-16,-2 1 1 0,2-5-2 0,1 3 0 15,-1-1 1-15,2-1 0 0,1-3 6 0,-3 3 8 16,-1-2-3-16,-2 0 18 0,0 1 28 0,-1-1 11 15,-2 1 15-15,-2 2 10 0,-1-3 11 0,1 1 15 16,-1 1 5-16,-2 0 0 0,-2 3-8 0,4-2-7 16,-4 2-10-16,4-3-15 0,-4 3-1 0,0 0-3 15,5 8-5-15,-4-5-6 0,1 3-4 0,-2-1-1 16,3 1-6-16,0 1-1 0,-1-1-2 0,2 1-3 16,3 0 0-16,-2-2-4 0,3 2-5 0,-1-2-1 15,0 0-5-15,-1-2-1 0,3-1 1 0,-1-1-3 16,3-1 0-16,-3 0-3 0,-3-1 4 0,9 0 1 15,-2-2 1-15,-2-3-3 0,-1 1 2 0,-3 2-2 16,2-4 0-16,-2 2 3 0,2-3 1 0,-4 2-3 16,2-2 2-16,-1 2-1 0,0-1 1 0,0 2 3 15,-2-1 3-15,-1 3 4 0,1-2 0 0,0 1 0 16,-2 2-1-16,-1 2-5 0,4-4-4 0,-4 4 4 16,0 0 0-16,0 0-1 0,2 9-1 0,0-4 1 15,-1 1-2-15,0-4-2 0,2 4 1 0,2-1-2 16,0 1 2-16,1-3-3 0,-1 0-5 0,4 0-3 15,0 0-8-15,4-2-3 0,-4-1 0 0,5-2 2 16,-5 0 2-16,0-3-3 0,4 1 4 0,-3 0 3 16,0 1-3-16,-5-1 5 0,3-1 2 0,0-3 0 15,-3 0 1-15,1 0 2 0,0 0 1 0,-3 1 0 16,-2-5 1-16,-1 3 2 0,2 2 2 0,-4-2 1 16,2 6-2-16,-1-6 14 0,0 6 0 0,1 3 8 15,-2-6-8-15,0 2 1 0,2 4-5 0,-1-5-2 16,1 5-1-16,0 0-4 0,0 0 2 0,0 0-1 15,0 0 1-15,0 0-4 0,14 9-7 0,-8-7-11 16,-1 1 4-16,5-1-11 0,1 4-7 0,-2-3-5 16,1-2-5-16,-3 0 5 0,2 1-1 0,4 1 2 15,-9 2 5-15,2 1 4 0,0-3 3 0,1 3 6 16,-2-1 2-16,0 1-6 0,-1-1 5 0,0 1-1 16,-3 0 8-16,3 0-2 0,0-2 2 0,0 1-1 15,1 0 0-15,-4 0 5 0,3-2 5 0,0 0-3 16,1-3 2-16,-1 1-1 0,-4-1 5 0,15-4 1 15,-7 2 1-15,3-1-6 0,0-2 7 0,0-3-1 16,4 0-5-16,-2-3 6 0,0 2 3 0,1-2 2 16,-1 0 8-16,2-1 4 0,-5-1 3 0,3-2 4 15,0 4-1-15,-4 0 10 0,0 1 0 0,-3 2 3 16,2-1-6-16,0 2 2 0,-3 0-5 0,1 2-4 16,-2 0-2-16,0 0-6 0,0 3 1 0,-3-1-2 15,-1 3-2-15,4-4-7 0,-3 2-1 0,-1 2-3 16,0 0-4-16,0 0 3 0,0 0 2 0,6-3-2 15,-6 3 2-15,0 0-5 0,0 0 4 0,3-4-1 16,-3 4 4-16,0 0-2 0,0 0-2 0,0 0 2 16,0 0 0-16,0 0 2 0,0 0 5 0,0 0-7 15,0 0-5-15,0 0 6 0,0 0-7 0,0 0 0 16,-10-2 2-16,10 2-4 0,-9 6-3 0,4-2 5 16,-3 1-1-16,3 0-3 0,-3 4 2 0,3 0-4 15,-3 1 2-15,2 4 1 0,1-3-2 16,1-1-2-16,0-1 2 0,4-2 2 0,4 3-1 0,0 0 0 15,1-3 2-15,5 1-3 0,-1-4 6 0,4-1 0 16,0 0-3-16,5-3 1 0,0 0-3 0,-1 0 3 16,3-1-3-16,-1-4 0 0,-1 0 1 0,0-2-1 15,-1 1 3-15,-3-2 1 0,-2 1 1 0,2-3 0 16,-5 4 3-16,0-4 6 0,1 2 0 0,-2-1 8 16,-3 0 12-16,0-1 5 0,-2 1 6 0,-2 2 6 15,-1-1 1-15,-3 2 2 0,1 0-2 0,-2 1 0 16,0 2-5-16,-2 2-2 0,1 0-7 0,5 1 0 15,-18 5-6-15,9 2-4 0,1-1-6 0,-1 3 4 16,4 1-4-16,0 0-6 0,1 1 3 0,-1 5-1 16,6-4-4-16,3-3 2 0,2 4-6 0,2-6 0 15,9 4-18-15,-3-6-30 0,9 1-40 0,-2-3-49 16,10-2-59-16,1-5-64 0,-4 0-70 0,-6 0-104 16,5 1-479-16,-8-5-979 0,-1 0 434 0</inkml:trace>
  <inkml:trace contextRef="#ctx0" brushRef="#br0" timeOffset="11565.77">11585 8263 177 0,'-4'-5'296'0,"0"0"-18"0,-3 1-18 16,2 0-18-16,-2 3-18 0,0-3-18 0,-2-1-14 15,-2 3-14-15,1-2-2 0,-2 4-12 0,-2-2-5 16,1 2-13-16,-3 1 4 0,-4 0-7 0,1 3-15 16,0 2-1-16,-5 6-2 0,-2 1-8 0,-2-1 1 15,0 4-6-15,0 2-2 0,4 3-8 0,-3 1-14 16,3 2-1-16,-2 1 0 0,3 1-18 0,-1 2-7 16,3 0 0-16,0 3-6 0,-1-2-5 0,-1 10-5 15,6-8-6-15,3 0-4 0,0 0-4 0,5-1-2 16,2 2-2-16,2-2-4 0,5 1 0 0,-2-3 6 15,6 0-11-15,2-3-3 0,2-1-3 0,1-1-2 16,6 1-3-16,-1-5 0 0,4 3-2 0,-2-9-3 16,4 4 2-16,3-3-14 0,1-2 0 0,-3-4-1 0,0-3 5 15,6 2-19-15,5-1 2 0,-4-4 6 16,3-1 3-16,1-1 0 0,-4-3 1 0,3-4 5 16,-2 4-1-16,2-4-8 0,-3-1 16 0,3-2 6 0,-3-6 8 15,-1 1 9-15,-2-3 3 0,-2-1 11 0,-1-2 1 16,-2-1-6-16,2-5 1 0,-5 1 2 15,-1-3 0-15,-3 0 2 0,0-4 2 0,-5 2 6 0,-2-2 4 16,-2-2 4-16,-2 0 2 0,-3 3 5 0,-4 1-3 16,-4-1 3-16,3 2 6 0,-8 0 1 0,2 1-4 15,-2 4-4-15,1 2-5 0,-5 2-7 0,8 6-6 16,-5-2-11-16,-1 3-34 0,2 3-45 0,-1-3-90 16,1 4-81-16,-4 2-94 0,7 0-126 0,-7 1-344 15,4-3-849-15,-3 3 376 0</inkml:trace>
  <inkml:trace contextRef="#ctx0" brushRef="#br0" timeOffset="12532.89">11996 7682 168 0,'4'-10'345'0,"1"1"-1"15,-1-2-22-15,-2 0-6 0,0 3-3 0,-1-4-27 16,-1 2-7-16,-1-2-27 0,-2 3-17 0,-1 0-7 15,-1 0-19-15,-2 1-14 0,-1 1-14 0,-1 4-15 0,-5 2-13 16,4 1-18-16,-3 2-11 0,-5 1-14 0,0 4-10 16,4 2-11-16,1 2-10 0,-1 2-6 0,3 2-6 15,2-1-5-15,1 2-8 0,2 2-4 0,3-1-3 16,3 5-1-16,1-4-13 0,3 2-4 0,1-4 2 16,8 6-7-16,1-1-5 0,-2-3 6 0,3 4-5 15,4-2-8-15,-6-4-5 0,1 0 2 0,-1-1-2 16,-2 2-10-16,1-3-1 0,-3 1 2 0,-3-3-4 15,-2 0 5-15,-3 0-4 0,-2-2 3 0,-1 1 1 16,-5 0 2-16,-1-3-2 0,-3 1 2 0,-2-3 1 16,-2 1 0-16,-2 2 1 0,4-6-3 0,-5 1 0 15,2-2 0-15,3-1 2 0,0-1-3 0,1 0 0 16,4-2-15-16,1 1-16 0,2-3-24 0,2 0-17 16,3-3-8-16,2 3-8 0,2-3-20 0,4-2-9 15,-2 2-22-15,3-4-21 0,4 0-22 0,-2 4-12 16,3-3-3-16,-1 2-4 0,5 0 8 0,-8 1 18 15,3 0 16-15,0 1 18 0,-3 1 20 0,-1-1 35 0,2 1 37 16,0 1 35-16,-5 2 32 0,2-2 30 0,-3 0 34 16,0 2 14-16,-1-2 19 0,0 2 16 15,-2 0 20-15,2-1 18 0,1 1 5 0,-5 2 6 16,5-3 2-16,-5 3-20 0,4-2-14 0,-4 2-6 0,0 0 1 16,4 7-6-16,-3-2-10 0,-1 1-10 0,1 1-9 15,1 3-14-15,-1 0-7 0,0 0-10 0,3 3-11 16,-3-1-2-16,3 0-9 0,1-1-6 0,0 0-1 15,3 0-4-15,1-4-6 0,-1 4-1 0,2-5-11 16,0-1-2-16,0-2 0 0,3 0-1 0,-4-2-7 16,5-1 4-16,-1-2-3 0,0-1 2 0,-4 1 8 15,1-3 3-15,1-1-11 0,0-3 9 0,-2 2 10 16,1-2 5-16,-3 1 3 0,2-1 6 0,-1 1 6 16,-4 3 9-16,2-1-1 0,-1 1-3 0,1 0-1 15,-3 1-11-15,1 2-6 0,-4 2-4 0,4-3-3 16,-4 3-6-16,0 0-2 0,10 5-3 0,-6-1 2 15,-4 1-9-15,4 0 1 0,-3 1 0 0,3-1-3 16,-3 3-3-16,3-1-5 0,0-4-10 0,2 3-9 16,-3-2-1-16,-2 0-4 0,3 0-2 0,-3-2 0 15,3 1 2-15,-4-3 2 0,8 0 0 0,-8 0-1 16,10-1 6-16,-6-1 2 0,1-2-4 0,0 2 0 16,2-5 1-16,-1 2 1 0,1 0 2 0,0-4 1 15,1 3-1-15,-2 1-1 0,0 0 0 0,-1 2 2 0,2-2-2 16,-2 3-4-16,-1 1 10 0,-4 1-4 15,10 1 1-15,-6 1 0 0,0 4 2 0,0-2-1 16,3 3 0-16,0 0 0 0,0 1-14 0,-3-4-29 0,5 2-37 16,-2 1-33-16,0-3-47 0,-1-1-29 0,1 0-44 15,-2 0-31-15,0-2-45 0,4-2-48 0,-5-5-50 16,-3 4-318-16,3-3-786 0,-4-4 347 16</inkml:trace>
  <inkml:trace contextRef="#ctx0" brushRef="#br0" timeOffset="12683.02">12373 7680 245 0,'-5'-4'462'0,"-1"0"10"0,2 3-6 0,-1-2-36 0,2 0-45 0,3 3-46 16,0 0-29-16,0 0-38 0,0 0-69 0,0 0-85 16,0 0-90-16,0 0-96 0,13 9-117 0,-3-5-133 15,-1-1-209-15,3 2-570 0,-1-1 252 0</inkml:trace>
  <inkml:trace contextRef="#ctx0" brushRef="#br0" timeOffset="13249.63">12791 7771 50 0,'-1'-7'519'0,"-2"4"15"0,3 3-4 16,0 0-18-16,-1-4-38 0,1 4-43 0,0 0-38 15,0 0-19-15,0 0-20 0,-4 11-33 0,4-1-23 16,0 1-38-16,0 4-25 0,0 2-20 0,0 1-22 16,0 5-21-16,3 4-15 0,-2-3-20 0,-1-5-12 15,1-1-15-15,3 0-25 0,-4 0-32 0,3-2-27 16,-2-4-24-16,-1 0-35 0,5-2-27 0,-5-3-35 16,1 1-30-16,-1-3-25 0,3-1-20 0,-2-3-19 15,-1-1-25-15,0 0-17 0,0 0-20 0,12-5-22 0,-10 1-5 16,2-1 0-16,4-3 1 0,-2-1 8 0,0 1 20 15,2-7 26-15,4 1 29 0,-5-1 41 0,4-1 37 16,0-2 39-16,1 1 49 0,-3 0 44 16,3 2 31-16,-3-2 33 0,-2 4 29 0,0 3 27 0,0-2 32 15,-1 2 27-15,-1 2 19 0,-1 1 17 0,-3 2 11 16,3 0 2-16,-3 1-4 0,2 2-15 16,-3-1-13-16,0 3-16 0,0 0-12 0,0 0-20 0,0 0-18 15,0 0-8-15,-13 5-21 0,8 2-9 0,-3-1-12 16,-2 1-7-16,1 1-10 0,0 0-6 0,-2 1-7 15,1 3-3-15,0-1-13 0,2-5-3 0,-1 4-4 16,1-2-8-16,2-1-12 0,-2 0-4 0,3-1-6 16,1 0-10-16,1-1-1 0,1 0-2 0,-2-3-1 15,4 2 1-15,0-4-2 0,4 5 1 0,-4-5 1 16,6 2-1-16,-1 0-2 0,2 2-1 0,0-3 5 16,2 3-3-16,2-3-2 0,1 0 4 0,1 1-3 15,1 0 1-15,-1-1 1 0,4 0 2 0,-5 3-4 16,1-2-10-16,1 0-14 0,-1 3-13 0,1-3-15 15,-1 0-13-15,-2 2-28 0,1 0-30 0,-3-3-37 0,0 1-40 16,-3-1-47-16,-2 0-42 0,0 1-64 16,4-2-77-16,-8 0-333 0,10-3-830 0,-4 2 368 15</inkml:trace>
  <inkml:trace contextRef="#ctx0" brushRef="#br0" timeOffset="13383.02">13326 7994 403 0,'0'0'400'0,"-7"5"-9"0,7-5-36 0,0 0-35 0,0 0-56 0,0 0-88 0,-8 1-115 16,8-1-185-16,0 0-251 0,0 0-406 15,0 0 181-15</inkml:trace>
  <inkml:trace contextRef="#ctx0" brushRef="#br0" timeOffset="27868.92">13627 11570 211 0,'0'0'460'0,"0"0"9"0,0 0-16 0,0 0-20 16,0 0-22-16,-8-3-28 0,8 3-30 16,0 0-27-16,0 0-28 0,0 0-12 0,0 0-7 0,0 0 10 15,8 12-6-15,-2-4 2 0,-2 4-28 0,0-1 2 16,1 0-17-16,0 4-13 0,2 2-13 15,-1-1-18-15,-1-1-10 0,0 2-14 0,3-3-3 0,-3 2-15 16,0-4-10-16,-1-1-8 0,1 0-8 0,-1-2-6 16,1 1 0-16,1-3-8 0,1-1-12 0,-1-2-104 15,2-2 0-15,3-2 0 0,2-2 0 0,6-6 0 16,8-2 0-16,0-7 0 0,1-1 0 0,4-5 0 16,8-12 0-16,2 5 0 0,-4-5 0 0,1-1 0 15,-1 1 0-15,-4 1 0 0,-6 10 0 0,-2-3 0 16,0 6 0-16,-1-4 0 0,-2 6 0 0,-4 0 0 15,-1 9 0-15,-5-1 0 0,1 1 0 0,-6 4 0 16,-3 0 0-16,-1 3 0 0,3-1-403 0,-4 3-79 16,-3 1-90-16,0 0-551 0,0 0-1216 0,0 0 539 15</inkml:trace>
  <inkml:trace contextRef="#ctx0" brushRef="#br0" timeOffset="38683.49">21089 12174 385 0,'0'0'380'16,"0"0"-8"-16,0 0-2 0,0 0-13 0,0 0-9 15,4-3-12-15,-4 3-6 0,0 0-9 16,0 0-10-16,0 0-10 0,0 0-2 0,13 8-20 0,-11-6-12 16,2 2-2-16,-1 0-17 0,0-1-15 0,0 3-17 15,-2 0-14-15,2-1-13 0,-1 1-14 0,-2 1-11 16,3 0-21-16,-2-1-12 0,2 3-12 0,-1-2-22 15,5-1-10-15,-2 2 4 0,1-1-9 0,1 1-14 16,2-2-5-16,-1-2-3 0,4 0-5 0,-2-1-2 16,3-3-11-16,-3 2 1 0,4-2 0 0,-2-3-8 15,-6 1-8-15,8-1 8 0,-2-1-12 0,-2-3 1 16,3 0-1-16,1-1 2 0,-4 1-3 0,0 0 4 16,-1 0 9-16,0-2-5 0,0 4 10 0,-2 1-12 15,0-1 3-15,-3 2-9 0,1 1-5 0,3 0 9 16,-2 0-10-16,-6 2-5 0,7 0 7 0,-7 0 2 15,6 4-10-15,-1-1 1 0,-2 0 5 0,-1 1-9 0,3-1 4 16,-2 3-8-16,-1-1 9 0,2 0-2 0,0 1-3 16,0 1-8-16,2-3 10 0,-2 0-6 15,1-1 14-15,-1 1-14 0,4-2-4 0,-2 0-1 0,2-2-1 16,-2 1-4-16,1-1 3 0,0 0-7 0,2-1 3 16,-2-1-4-16,2-2 6 0,2 2-3 0,-1-3 4 15,1 1-4-15,0-2 0 0,1 2 4 0,-1-1-5 16,2 0 4-16,-3 0-2 0,-1 2 1 0,1 0 6 15,-5 2-8-15,3 0 11 0,-3-1-11 0,-1 2-2 16,-4 0-1-16,10 4 10 0,-9-1-1 0,3 0 3 16,-1 2 2-16,-2 0-12 0,-1 3 2 0,3 2 7 15,-2-2-4-15,0-1 1 0,-1 1-4 0,4 0 38 16,-1-3 2-16,2 2-4 0,-3-3-1 0,2 1 5 0,1-1-14 16,-1-2 6-16,4-1-9 0,1 0-6 15,-2-1-9-15,4 0 0 0,-1-2 0 0,-1-4 0 16,0 2 0-16,2-2 0 0,-1 0 0 0,1-2 0 0,1 0 0 15,-3 1 0-15,4 1 0 0,-3-1 0 0,-1-1 0 16,0 1 0-16,0 3 0 0,0 1 0 0,0-2 0 16,-4 3 0-16,-1 1 0 0,-4 1 0 0,13 3 0 15,-9-2 0-15,-2 2 0 0,2 2 0 0,1-3 0 16,-1 2 0-16,1-1 0 0,0 0 0 0,2 0-38 16,-2-1-101-16,-1 0-71 0,-4-2-118 0,7-6-143 15,-3 2-188-15,-3 0-399 0,-3-2-1146 0,-5-3 507 16</inkml:trace>
  <inkml:trace contextRef="#ctx0" brushRef="#br0" timeOffset="75748.73">3947 5674 74 0,'0'0'339'0,"0"0"-19"0,0 0-22 16,12 1-25-16,-12-1-3 0,0 0-17 0,2 5-15 0,-1-3-22 15,1 2-3-15,-1-1-17 0,2 1 0 16,-2 0-2-16,0-1-8 0,1 1-3 0,1-1 0 16,-1 2-14-16,-2-5-7 0,1 5-6 0,2-2-4 15,-1 0-6-15,-2-3-2 0,1 2-11 0,-1-2 0 16,0 0-9-16,2 5-10 0,-2-5-10 0,3 3-4 16,-3-3-12-16,0 0-3 0,0 0-9 0,0 0-5 15,0 0-1-15,18-8-11 0,-14 5-5 0,10-3-5 16,-1-5-3-16,2-1-7 0,7-4-1 0,1-2-5 15,-1 0-2-15,-3 0-4 0,4-1-16 0,-4 0-27 0,-5 7-46 16,-1-1-62-16,0 0-57 0,-4 4-85 0,-3 5-95 16,-1-1-111-16,-5 2-289 0,0 3-825 15,0 0 366-15</inkml:trace>
  <inkml:trace contextRef="#ctx0" brushRef="#br0" timeOffset="81483.3">8676 5908 23 0,'0'0'69'0,"0"0"-20"0,1-5-20 0,-1 5-36 16,0 0-21-16,0 0-29 0,0 0 13 0</inkml:trace>
  <inkml:trace contextRef="#ctx0" brushRef="#br0" timeOffset="86233.05">7868 5933 30 0,'-9'33'40'15,"4"0"2"-15,4 0-9 0,2 2-6 0,3-3-7 16,2 1-20-16,6-1-32 0,-1-3-35 0,5 2 15 16</inkml:trace>
  <inkml:trace contextRef="#ctx0" brushRef="#br0" timeOffset="86485.28">8663 5947 109 0,'-18'-20'127'0,"-4"1"-12"0,2 0-8 16,-2 2 8-16,-6 0-27 0,1 3-6 0,1 1-6 16,-4 2-14-16,2 4-4 0,-4-1-4 0,0 5-11 15,-2 3-8-15,3 2-13 0,-1 0-14 0,0 5-9 16,0 2-6-16,4 3-2 0,1 4-14 0,-2-2-13 15,3 7-12-15,2 1-31 0,2 1-71 0,-1 3-162 16,9 2 72-16</inkml:trace>
  <inkml:trace contextRef="#ctx0" brushRef="#br0" timeOffset="91099.69">9976 6718 140 0,'0'0'474'0,"-3"-3"-4"0,-1 1-16 0,4 2-25 0,0 0-40 16,0-4-34-16,0 4-24 0,0 0-18 0,0 0-21 15,0 0-17-15,3 11-17 0,-2-7-16 0,2 3-13 16,-1 0-19-16,-2 3-18 0,3 1-11 0,-2 5-18 15,-1-1-12-15,0-2-12 0,3-1-14 0,-3 1-15 16,1-2-9-16,3 0-9 0,-3-1-3 0,3 1-3 16,-4-5 4-16,2 1-2 0,1-2 13 0,-2 1 14 15,3-3 15-15,0-3 8 0,-4 0-3 0,18-6 0 16,-7 2-3-16,5-2-8 0,1-4-6 0,8-3-10 16,-2 0 0-16,1-3-16 0,3 0-8 0,0-2-13 15,2 0-7-15,2 0-4 0,-2-1-52 0,1 1-8 16,0-1 0-16,-3 2-26 0,1 2-117 0,-10 7-67 15,3-2-84-15,-6 3-97 0,0 2-130 0,-6 1-580 16,3 0-1193-16,-5 2 527 0</inkml:trace>
  <inkml:trace contextRef="#ctx0" brushRef="#br0" timeOffset="99583.01">21979 11305 341 0,'2'-5'508'0,"-1"2"8"16,2-2-4-16,-2 2-1 0,-1 3-13 0,3-3-16 16,-1 0-41-16,-2 3-44 0,4-2-24 0,-4 2-35 0,0 0-31 15,0 0-5-15,0 0-24 0,2 9-16 16,0-2-20-16,-2 0-18 0,1 1-17 0,1 2-20 16,0-1-15-16,1 2-19 0,0 0-10 0,1 1-17 0,-1 0-7 15,2-4-11-15,0 4-14 0,0-4-4 0,0 1 3 16,0-2-2-16,-1 0-15 0,7-4-76 0,-5-1 0 15,5 0 0-15,1-2 0 0,-2-4 0 16,3-1 0-16,4-2 0 0,2-4 0 0,5-2 0 0,-2-3 0 16,5-2 0-16,0-2 0 0,1 0 0 0,2-2 0 15,1 0 0-15,6-9 0 0,-6 10 0 0,-2-1 0 16,-1 2 0-16,0 4 0 0,-5 2 0 0,-4 3 0 16,-2 0 0-16,-2 2 0 0,-4 2 0 0,-2 1 0 15,-3 2 0-15,3 2 0 0,-4 0 0 0,0 1 0 16,-5 1-468-16,0 0-236 0,4 5-467 0,-4-5-1266 15,0 0 560-15</inkml:trace>
  <inkml:trace contextRef="#ctx0" brushRef="#br0" timeOffset="107782.25">9213 7193 148 0,'0'0'224'0,"0"0"-9"0,0 0-10 16,0 0-8-16,0 0-7 0,0 0-7 0,0 0-5 16,0 0-7-16,0 0-10 0,0 0-5 15,0 0-8-15,0 0-9 0,-4-2-4 0,4 2-3 0,0 0-12 16,0 0-8-16,0 0-4 0,0 0-6 0,0 0-9 15,0 0-5-15,0 0-10 0,0 0-5 0,0 0-7 16,0 0-7-16,0 0-9 0,0 0-3 0,0 0-4 16,0 0 1-16,0 0 0 0,0 0-7 0,9 9-3 15,-5-7 4-15,3-1-11 0,0 0 2 0,0 2-5 16,7-2-4-16,-1 2 9 0,0 1-11 0,6-1 1 16,0-2-7-16,1 1-13 0,1-1-3 0,1 2-1 15,7 0 0-15,-8 0 3 0,8-2 0 0,-2 2 3 16,-7-3-5-16,10 2 3 0,-11-1-7 0,1 1 6 15,-1-2-1-15,-2 0 7 0,-4 2-2 0,-3-2-1 16,2 2 1-16,-5-4-1 0,-2 4 2 0,1-1-6 16,-6-1 6-16,9 1 3 0,-9-1-10 0,6 0-10 15,-6 0-21-15,0 0-26 0,0 0-37 0,6 1-48 16,-6-1-49-16,0 0-54 0,4 3-281 0,-4-3-574 16,0 0 254-16</inkml:trace>
  <inkml:trace contextRef="#ctx0" brushRef="#br0" timeOffset="109016.31">10203 7256 14 0,'0'0'202'0,"0"0"-2"0,0 0-2 15,0-5-2-15,0 5-6 0,0 0-4 0,-1-6-1 16,1 6-12-16,1-5-1 0,-1 5-5 0,0 0-4 16,0 0-4-16,0 0-10 0,0-3-2 0,0 3-11 15,3-5-13-15,-3 5-1 0,1-4-17 0,-1 4-3 16,4-4-13-16,-4 4-10 0,5-3-6 0,-4 1-6 16,-1 2-11-16,8-4 7 0,-8 4-16 0,8-1-8 15,-3-2-4-15,-5 3-1 0,11-1-3 0,-11 1-1 16,9 0-4-16,-4 0-4 0,-5 0-3 0,12 0-2 0,-12 0-2 15,10 1 5-15,-4 2-8 0,-1-2-9 16,4 1 8-16,-5-1-7 0,1 1 3 0,0-1 0 16,-1 3-2-16,0-1 1 0,0 1-4 0,2 1 7 15,-6-2-6-15,4 2 6 0,-4 0 1 0,1 0-5 16,-1 1 4-16,0 0-6 0,-1 0 1 0,1 0-3 16,0 0-2-16,-4 1 9 0,0-1-4 0,1 1 0 15,0-1-2-15,-2 3-3 0,-1-2 5 0,2-1 1 16,-1 2-6-16,-2 0 5 0,2-3-4 0,0 1 6 0,0 2-13 15,-2-4 13-15,2 1-4 0,-1 3 8 0,1-3-4 16,0-2 0-16,0 4-1 0,1-2 1 0,-1-2 2 16,-2 3 1-16,1-2 5 0,3-1-6 0,0 1 1 15,0-1 2-15,2 0-2 0,1-3-7 0,-6 4 8 16,6-4 6-16,-2 2 3 0,2-2 0 0,-1 4 6 16,1-4 12-16,0 0-3 0,0 0 7 0,0 0 3 15,0 0 10-15,0 0 4 0,-5 2 4 0,5-2 0 16,0 0 6-16,0 0-11 0,0 0-5 0,0 0-3 15,0 0-5-15,0 0-3 0,0 0 0 0,0 0-3 16,14 0-5-16,-14 0-2 0,10-1-5 0,-4 0-4 16,2 0 1-16,3 0-6 0,1-1-4 0,1 0 7 15,0 0-5-15,1 0 1 0,-2 1-2 0,2-1-1 16,-1 2 0-16,0-1 0 0,1-2-4 0,-4 2-5 16,-1 1 1-16,0-1 2 0,-1 0 9 0,-3 1 8 15,0-2 11-15,-5 2 9 0,10-1 2 0,-10 1 5 16,7 1 1-16,-7-1-4 0,0 0-10 0,6 0 3 15,-6 0-3-15,0 0-4 0,0 0-7 0,0 0-10 16,0 0-31-16,7 0-26 0,-7 0-45 0,0 0-47 16,0 0-64-16,0 0-67 0,0 0-104 0,0 0-413 15,0 0-845-15,0 0 374 0</inkml:trace>
  <inkml:trace contextRef="#ctx0" brushRef="#br0" timeOffset="109866.18">3777 6186 64 0,'-2'-4'76'0,"2"0"-25"15,-4 0 2-15,0 1-7 0,0 0-2 0,-1 1-8 16,-1 0-8-16,1-2 1 0,-3 1-4 0,0 1-6 15,-2 1-1-15,1-1-3 0,-2 0-10 0,-1 2-10 16,2-1-26-16,0 0-49 0,-1 1-84 0,0-1 37 16</inkml:trace>
  <inkml:trace contextRef="#ctx0" brushRef="#br0" timeOffset="110283.35">3502 6181 78 0,'0'0'175'16,"-8"0"-12"-16,8 0-11 0,0 0-13 0,0 0-7 15,0 0-19-15,0 0-4 0,-5 1 0 0,5-1-9 16,0 0 3-16,0 0-3 0,0 0 2 0,0 0-1 16,0 0 1-16,0 0-3 0,0 0-3 0,0 0 0 15,0 0-3-15,0 0-6 0,0 0 2 0,0 0-3 16,0 0-7-16,0 0 8 0,0 0-10 0,0 0-8 15,0 0-4-15,0 0 0 0,0 0 5 0,0 0 6 16,0 0 8-16,0 0-4 0,0 0 1 0,0 0-9 16,16 4 0-16,-10-2-8 0,1-1-7 0,6 0-6 15,-2-1-1-15,3 1-5 0,3 3-11 0,3-4 3 16,-3 1-5-16,3-1-5 0,2 0 0 0,-3 3-5 16,5-2-4-16,2 0 6 0,-3 1 3 0,-4-2-14 15,-1 1 0-15,0 1 1 0,-4-2-6 0,-1-2 2 16,-2 4-4-16,0-4 8 0,-5 2-5 0,3 2 2 15,-4-2 5-15,-5 0 5 0,9 1 8 0,-9-1 7 16,8 0 4-16,-8 0-1 0,0 0-8 0,0 0-3 16,6 0-5-16,-6 0-29 0,0 0-20 0,8-1-31 15,-8 1-35-15,0 0-40 0,0 0-68 0,0 0-68 16,0 0-315-16,0 0-631 0,0 0 278 0</inkml:trace>
  <inkml:trace contextRef="#ctx0" brushRef="#br0" timeOffset="111248.63">4373 6085 48 0,'0'0'171'0,"0"0"-11"0,1-6 7 0,-1 6-9 0,0 0 6 0,0 0-2 0,0 0-1 16,0 0-4-16,0 0-7 0,0 0-7 0,0 0-7 15,-1-3-3-15,1 3-5 0,-4-5-4 0,4 5-10 16,0 0 0-16,-3-3-11 0,3 3-4 15,-3-4-8-15,3 4 0 0,-8 0-14 0,8 0-3 0,-9-1-5 16,9 1-6-16,-9 1 3 0,9-1-12 0,-9 5-5 16,4-4-1-16,0 1-2 0,1 3-3 0,-1-1-8 15,0 2-1-15,1 1-4 0,-1-2 5 16,2 3-7-16,1-1-2 0,-2 4 3 0,1-2-5 16,2 0 0-16,1 1-2 0,0-2-4 0,0 2-2 0,4 0-6 15,-4-1-1-15,1 1 3 0,3-1 3 0,0 0-2 16,2 0-3-16,-2-4 1 0,0 5 0 0,1-6-7 15,-1 2 5-15,1 1 2 0,4-2-11 16,-4-1 4-16,-1 1-3 0,1-1 3 0,1-1-3 0,2 1 5 16,0-3 0-16,1 5-4 0,-2-5 2 0,2 0-3 15,-2 1 3-15,0-1-1 0,4 1-2 0,-4-2 1 16,1 1-3-16,2-1 7 0,0 0-4 0,-3-1 4 16,-1 1 0-16,3-1 0 0,-5-1 8 0,2 0 0 15,2 1 17-15,-8 1-5 0,9-3 3 0,-4-2 5 16,-1 3 7-16,1-2 2 0,0 0 15 0,-4-1-14 15,3 0 1-15,0 2-1 0,-3-4 0 0,3 2-7 16,-1 1 2-16,-2-2 7 0,-1 2-5 0,5-4 1 16,-4 3-1-16,-1 0 3 0,3-2-7 0,-2 0 7 15,-1 4-5-15,0-4 1 0,0 2-6 0,3 0 0 16,-3-1 8-16,0 0-5 0,0 0 0 0,-3-2-4 16,3 4-4-16,-1-2 5 0,-3-1-4 0,4 1-1 15,-5-4 1-15,1 4-7 0,3 2 6 0,-3 1-7 16,-1-3-8-16,-3-2 3 0,2 4-5 0,-3 3-8 15,0-6-23-15,0 0-32 0,0-1-55 0,0 3-43 16,-1 1-61-16,-3 2-70 0,7 0-89 0,-5-3-312 16,3 2-738-16,1-1 326 0</inkml:trace>
  <inkml:trace contextRef="#ctx0" brushRef="#br0" timeOffset="122683.05">26743 12960 53 0,'0'0'248'0,"0"0"-6"0,6 4-6 15,-6-4-5-15,9 1-14 0,-2-1-6 0,0-1-8 16,6 1-9-16,-3-2-3 0,3 1-2 0,1 0-6 0,0-4-5 16,5-2-8-16,-1 1-9 0,0-1-18 0,3-2-15 15,-3 0-7-15,6-4-17 0,-6 3-26 0,-3-1-45 16,3-1-36-16,-1 4-34 0,0-3-42 16,1 3-79-16,-1-4-95 0,-2 0-245 0,-2 3-539 0,-1 2 239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13:28.7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895 2465 381 0,'0'0'395'0,"0"0"0"0,-6-2-7 16,6 2-16-16,0 0-10 0,-5 0-19 0,5 0-9 15,0 0-15-15,0 0-14 0,0 0-13 0,0 0-17 16,-9 0-15-16,9 0-16 0,0 0-16 0,0 0-17 16,0 0-22-16,0 0-18 0,0 0-13 0,0 0-19 15,0 0-11-15,0 0-6 0,0 0-7 0,36 0-17 16,-17-1-5-16,9-1-16 0,4 0-4 0,1 1-9 16,-1-3-8-16,4 2-4 0,1 0-21 0,-6-3-21 15,-6 5-22-15,5-4-17 0,-10 3-28 0,-1 1-24 16,-2-1-31-16,-2 1-29 0,-6 0-38 0,3 0-37 15,-6 0-29-15,-6 0-45 0,0 0-39 0,14 1-61 16,-10 0-377-16,-4-1-830 0,0 0 367 16</inkml:trace>
  <inkml:trace contextRef="#ctx0" brushRef="#br0" timeOffset="383.08">1853 2457 179 0,'-9'0'454'0,"9"0"9"0,-7-2 3 15,7 2-14-15,0 0-15 0,-9-2-17 0,9 2-27 16,0 0-27-16,0 0-26 0,0 0-28 0,0 0-25 15,0 0-26-15,0 0-24 0,0 0-25 0,0 0-24 16,0 0-13-16,0 0-11 0,0 0-21 16,29-2-15-16,-9 1-9 0,8-2-15 0,4 2-4 15,0-3-14-15,-3 3-3 0,3 1-12 0,0-1-3 0,0-1-10 16,-1-1-7-16,-3 1-6 0,-9 1-5 0,-1 0-3 16,-5-2-3-16,-2 1 2 0,0 2-6 0,-11 0-1 15,13-2-4-15,-13 2-3 0,0 0-3 16,15-1-7-16,-15 1-40 0,0 0-49 0,10 1-67 15,-10-1-69-15,0 0-80 0,0 0-84 0,15-2-75 16,-15 2-102-16,18-1-281 0,-18 1-904 0,32-1 399 16</inkml:trace>
  <inkml:trace contextRef="#ctx0" brushRef="#br0" timeOffset="715.45">3099 2505 454 0,'0'0'475'0,"-12"-2"2"16,7 1-2-16,5 1-12 0,-6-2-23 0,6 2-25 15,0 0-30-15,0 0-39 0,-8-2-33 0,8 2-27 16,0 0-32-16,0 0-20 0,0 0-29 0,0 0-17 15,21-3-23-15,-2 2-13 0,1 0-15 16,7 1-14-16,7-4-12 0,-2 3-9 0,4-1-16 0,0 0-6 16,-2 0-1-16,1-2-12 0,-3 2-8 0,0-1 1 15,-5-1-16-15,-7 1-4 0,-3 1-1 16,-3 1-5-16,-4-2 2 0,-1 1-4 0,0 1-1 16,-9 1-6-16,11-1 0 0,-8 0-33 0,-3 1-68 15,0 0-101-15,13 2-133 0,-13-2-160 0,0 0-513 16,0 0-1065-16,0 0 472 0</inkml:trace>
  <inkml:trace contextRef="#ctx0" brushRef="#br0" timeOffset="22216.04">3992 5289 87 0,'10'-8'160'0,"-10"8"-16"0,0 0-7 15,0 0-14-15,0 0-3 0,0 0-10 0,0 0-9 16,8-2-14-16,-8 2-9 0,10 1-9 0,-10-1-13 16,12 0-10-16,-5 0-21 0,1 0-11 0,6 0-48 15,-1 0-20-15,6 0-24 0,0-2-121 0,-2 2-215 16,3-1 95-16</inkml:trace>
  <inkml:trace contextRef="#ctx0" brushRef="#br0" timeOffset="22350">4507 5271 104 0,'0'0'115'0,"0"0"-35"0,0 0-39 0,10-3-35 16,-10 3-64-16,5 3-62 0,2-3 27 0</inkml:trace>
  <inkml:trace contextRef="#ctx0" brushRef="#br0" timeOffset="24254.12">9265 7663 64 0,'0'0'38'0,"0"0"-55"0,0 0-19 16,0 0 8-16</inkml:trace>
  <inkml:trace contextRef="#ctx0" brushRef="#br0" timeOffset="29316.55">7110 2330 197 0,'0'0'398'16,"0"0"2"-16,4-3 3 0,-4 3-2 0,0 0-3 16,0 0-11-16,4-4-11 0,-4 4-19 0,0 0-20 15,0 0-19-15,0 0-27 0,0 0-27 0,0 0-25 16,0 0-19-16,0 0-6 0,0 0 0 0,5 11-17 15,-1-3-6-15,1-1-30 0,0 3-12 0,-1-1-10 16,5 2-17-16,-1-2-10 0,3 4-14 0,2-2-8 16,2-1-12-16,-1 1-5 0,3-5-5 0,-4-3-3 15,4 2-6-15,0-2 0 0,1-2-7 0,1-1 12 16,0-2 0-16,2-5-11 0,-3 3 16 0,2-2-10 16,-4-3 5-16,1 5 5 0,-1-6 2 0,-5 5 3 15,2-1-1-15,0 0 4 0,-2-1-5 0,-2 1-3 16,1 0-1-16,-1 0-7 0,-3 1-4 0,0 3-57 15,0-1 0-15,-2 2 0 0,0 0 0 0,-4 1 0 16,10-2 0-16,-2 5 0 0,2-2 0 0,-1 2 0 16,3-1 0-16,-1 2 0 0,1-1 0 0,2 1 0 15,-2 0 0-15,6 0 0 0,-6 1 0 0,6-3 0 16,0 1 0-16,-1 1 0 0,0-3 0 0,-3-1 0 16,0 0 0-16,0 0 0 0,-1-1 0 0,1-2 0 15,-2 2 0-15,-1-3 0 0,3 2 0 0,-2-3 0 16,-1 2 0-16,1-3 0 0,-2 2 0 0,1-1 0 15,0-1 0-15,0 1 0 0,-2-1 0 0,-3 3 0 16,2-1 0-16,-3-1 0 0,3 3 0 0,-2-2 0 16,-1 4 0-16,1-1 0 0,-6 1 0 0,11 1 0 15,-2 2 0-15,-4-2 0 0,0 1 0 0,2 0 0 16,-1 2 0-16,-1 0 0 0,3-1 0 0,-3 2 0 16,0-3 0-16,4 2 0 0,1 0 0 0,0-2 0 15,2 1 0-15,-1-2 0 0,0 0 0 0,1-2 0 16,0 0 0-16,-1-2 0 0,2 2 0 0,-3-1 0 15,-1-2 0-15,4-1 0 0,-4 0 0 0,1 1 0 16,-1-1 0-16,0-2 0 0,0 2 0 0,-5 3 0 16,6-2 0-16,-6 0 0 0,1 1 0 0,-1 0-20 15,-1 1-37-15,-3 2-19 0,5-4-22 0,-5 4-19 16,0 0-31-16,0 0-53 0,7 0-62 0,-7 0-72 16,5-1-88-16,-5 1-96 0,0 0-470 0,0 0-1072 15,0 0 474-15</inkml:trace>
  <inkml:trace contextRef="#ctx0" brushRef="#br0" timeOffset="47049.7">764 6804 262 0,'0'0'391'0,"-3"6"-7"0,3-6 3 16,-4 2-13-16,3 1-16 0,1-3-15 15,0 0-22-15,0 0-16 0,0 0-24 0,0 0-17 16,0 0-12-16,0 4-18 0,0-4-4 0,0 0 1 0,0 0 0 16,0 0-13-16,10 0-12 0,-10 0-9 0,13-2-18 15,-4 2-11-15,3-2-17 0,5 1-20 0,1-2-8 16,3-1-10-16,-2-1-9 0,9 0-14 16,0 1-12-16,-1-1-17 0,-5 1-25 0,-2 1-30 15,-1-1-20-15,-2 3-30 0,-7-4-36 0,3 5-35 16,-3-1-27-16,-2-1-30 0,-3 1-23 0,-1 0-17 0,-4 1-8 15,0 0-19-15,0 0-13 0,0 0-12 16,0 0-10-16,-27 8-8 0,9-3-1 0,0 2 2 16,1-3 14-16,-3 2 5 0,-2 0 23 0,3 1 32 15,-8 2 24-15,6-5 26 0,-6 6 28 0,9-2 30 16,-4-1 30-16,3-1 27 0,2 1 27 0,17-7 32 16,-24 12 28-16,11-6 22 0,13-6 17 0,-20 8 21 0,20-8 13 15,-17 10 11-15,17-10 9 0,0 0 0 0,0 0 6 16,-16 7 3-16,16-7 2 0,0 0 6 15,0 0-5-15,0 0-5 0,0 0 16 0,0 0-1 16,0 0-4-16,0 0-3 0,2 13-5 0,7-13-5 16,4 0-12-16,-2-1-11 0,7-1-5 0,2-3-14 15,6 1-12-15,4 1-8 0,2-2-6 0,-4-1-7 0,1 0-6 16,-1-1-6-16,0 1-1 0,-7-3-6 16,-2 4 11-16,-1 2 11 0,-8-1 19 0,2 2 10 0,-5 1 23 15,1-2 9-15,-3-1 11 0,-1 2 8 16,-4 2 10-16,9-2-9 0,-9 2-5 0,0 0-11 15,0 0-14-15,0 0-9 0,0 0-17 0,0 0-11 0,14 2-10 16,-14-2-31-16,3-1-36 0,-3 1-40 16,0 0-53-16,0 0-60 0,0 0-76 0,6-2-73 15,-6 2-73-15,0 0-79 0,0 0-96 0,0 0-375 16,0 0-994-16,11-5 439 0</inkml:trace>
  <inkml:trace contextRef="#ctx0" brushRef="#br0" timeOffset="53983.16">3777 8836 171 0,'0'0'191'0,"-19"-1"-20"0,13 1-42 16,-2 0-31-16,-2 0-40 0,2 0-57 0,0 0-56 15,-3 0-73-15,6 0-137 0,-4 1 60 0</inkml:trace>
  <inkml:trace contextRef="#ctx0" brushRef="#br0" timeOffset="54316.47">3285 8849 129 0,'0'0'112'15,"8"-5"10"-15,-3 4-4 0,-5 1-3 0,10 0 1 16,-10 0-6-16,10 0-3 0,-3 0-1 0,3 0 2 16,0 1-5-16,2-1-2 0,-1 0-6 0,3 1 0 15,3-1-8-15,3 1-1 0,7-1-9 0,3 3-4 16,-2-3-6-16,2-1-10 0,0 2-1 0,-1 0-10 15,3-1-1-15,-5 0-6 0,0 1-2 0,2-1-5 16,-1 2 2-16,-7-1 2 0,0-2 10 0,-6 1 6 16,-3 0 7-16,-1 0 7 0,-4 0 7 0,-2 0 13 15,3 0-8-15,-3-2-4 0,-5 2-11 0,9 0-10 16,-9 0-21-16,0 0-23 0,0-5-39 0,0 5-46 16,0 0-70-16,0 0-61 0,0 0-217 0,0 0-459 15,0 0 203-15</inkml:trace>
  <inkml:trace contextRef="#ctx0" brushRef="#br0" timeOffset="54999.87">4260 8795 95 0,'-1'-4'245'0,"1"4"-9"0,0 0-14 0,-2-3-12 16,2 3-13-16,0 0-14 0,-2-6-17 0,2 6-17 15,-1-4-11-15,1 4-15 0,-1-7-13 0,-1 4-10 16,2 3-13-16,4-5-9 0,0 1-8 0,0-1-6 0,2 2-10 15,-1 0-2-15,3 2-5 0,-3-1-6 0,3 0-3 16,1 2-4-16,-3 0-8 0,2 0 2 0,2 2-3 16,-2-1-8-16,1 2 0 0,-4 2-6 15,4 1 0-15,-4-1-6 0,0 2-7 0,0 2-9 0,-1 1-6 16,-1 1-3-16,-3 1-1 0,-2 0 6 0,1 0-1 16,-2 0 1-16,0 0 3 0,-4-1 0 0,-3 2 7 15,1 0 8-15,3-2 3 0,-8 0 14 0,2 1 2 16,3-2 6-16,-1-2 6 0,-2-2 4 0,6 1 9 15,-2-4 1-15,2 0 5 0,0 2 1 0,0-1 10 16,3-1-13-16,0-2-3 0,-1 2-3 0,4-3-3 16,0 0-4-16,0 0 0 0,0 0-9 0,0 0-4 15,10 1-3-15,-10-1 1 0,16-2-6 0,-6 0 0 16,0 0-3-16,4 0-3 0,-1-1-4 0,1-1 0 16,0 2 6-16,-2 0-9 0,0-1-3 0,-1 3-5 15,0-1 2-15,-1-1 1 0,-2 1-16 0,-1-2-8 16,-2 1-9-16,1 2-13 0,-6 0-13 0,8 0-20 15,-8 0-21-15,0 0-25 0,7 1-26 0,-7-1-30 16,7 0-29-16,-7 0-216 0,0 0-462 0,10 1 204 16</inkml:trace>
  <inkml:trace contextRef="#ctx0" brushRef="#br0" timeOffset="55132.49">4594 8993 85 0,'4'2'303'0,"-4"-2"-8"16,2 3-8-16,-2-3-16 0,0 0-23 0,0 0-31 15,0 0-36-15,0 0-49 0,0 0-85 0,-3 5-115 16,3-5-265-16,0 0-361 0,0 0 159 0</inkml:trace>
  <inkml:trace contextRef="#ctx0" brushRef="#br0" timeOffset="59917.04">9420 8002 301 0,'-3'3'335'0,"3"-3"-14"0,0 0-23 16,0 0-24-16,0 0-33 0,0 0-21 0,0 0-21 0,0 0-12 16,0 0-16-16,23-3-20 0,-17 3-10 0,5-2-13 15,-1 1-9-15,4-1-4 0,-1-1-19 0,1 1-15 16,1 0-16-16,2 0 3 0,-2-3-9 15,0 3-8-15,-3 1-1 0,2-1-4 0,-4-2-10 0,-1 2-5 16,-1 0-31-16,-1 0-17 0,-1-1-25 16,-3 1-24-16,0 0-23 0,-3 2-32 0,1-4-20 15,-1 4-13-15,0 0-23 0,0 0-7 0,-15-1-7 16,15 1 15-16,-17 2 19 0,6 0 2 0,-2 0 22 0,-1 0 12 16,-1 2 29-16,1-1 30 0,-3 3 13 0,0-2 39 15,3-2 26-15,4 3 29 0,-1-3 18 0,-1 1 13 16,3 1 17-16,1-2 16 0,2 1 4 0,-1 0 2 15,3-2-3-15,4-1-3 0,-7 2-4 0,7-2 0 16,-4 0 2-16,4 0-1 0,0 0-12 0,0 0 5 16,15 2-25-16,-15-2-5 0,21-2-7 0,-8 2-5 15,-2-1-10-15,7 0-9 0,3-1 0 0,-5 0-13 16,1 0-8-16,2 1-15 0,-6 1 5 0,1-1-18 16,-4 0-5-16,1 1-8 0,-3 0-7 0,-3-1 3 15,2-1-9-15,-7 2-3 0,0 0-7 0,5-1-1 16,-5 1 2-16,0 0 5 0,0 0 5 0,0 0 4 15,-29 0-1-15,18 3 9 0,-3-3 4 0,2 1 6 16,-6-1 10-16,4 1 10 0,0 1 9 0,1-2 6 16,0 2 5-16,-1 0 17 0,5 0-4 0,1-1 7 15,2-1 8-15,-2 1-11 0,8-1 2 16,-5 0-6-16,5 0 4 0,0 0 8 0,0 0-4 0,0 0 4 16,0 0-3-16,0 0-6 0,0 0 0 0,23 0-3 15,-13 0-8-15,2 0-2 0,-2-1 0 0,0-1-7 16,1 2 0-16,0 0-5 0,-2-1 3 0,-1 1 1 15,-2-2-5-15,2 2-3 0,-8 0 3 0,7 0 2 16,-7 0 4-16,0 0-1 0,9-2 4 0,-9 2-8 16,0 0 2-16,7-1-16 0,-7 1-3 0,0 0-22 15,0 0-34-15,0 0-40 0,0 0-68 0,0 0-81 0,0 0-93 16,0 0-195-16,0 0-578 0,-23-2 255 16</inkml:trace>
  <inkml:trace contextRef="#ctx0" brushRef="#br0" timeOffset="65133.07">25744 7652 74 0,'7'-2'72'0,"1"2"-10"0,2 0-4 0,0 1-5 0,3-1-9 0,-3 2-22 16,2-1-19-16,2 3-68 0,-4 1-71 0,0-1 32 16</inkml:trace>
  <inkml:trace contextRef="#ctx0" brushRef="#br0" timeOffset="65433.12">26029 7943 15 0,'0'0'122'0,"0"0"-79"0,0 0-73 16,0 0-33-16,0 0 14 0</inkml:trace>
  <inkml:trace contextRef="#ctx0" brushRef="#br0" timeOffset="103732.89">11619 10303 73 0,'-2'-4'400'0,"2"-1"-1"16,-2 0 1-16,2-2-9 0,-1 3-2 0,1 0-12 0,0 4-12 16,0-7-9-16,1 2-14 0,-1 5-19 15,2-5-22-15,-2 5-21 0,0 0-21 0,2-4-10 16,-2 4-9-16,0 0-8 0,0 0-11 0,3 10-13 15,-2-3-8-15,0 4-15 0,-1 1-15 0,5 3-15 16,-5 5-11-16,-2-1-15 0,-1 6-12 0,2 0-9 16,1 2-9-16,-1-1-6 0,-1-7-17 0,1 6-6 0,1-5-2 15,-2 6-12-15,2-8 0 0,0 0-14 0,0-1 1 16,-2-2-5-16,2-4-9 0,0 2 12 16,0-4-12-16,-1-1-6 0,1 0 0 0,-1-3 2 0,-1 0 14 15,2-5-1-15,-1 2 5 0,1-2-8 0,0 0 6 16,-5-11-2-16,2 2 2 0,0-3-4 0,1 0-2 15,-3-6-16-15,2-8-19 0,0 1 0 0,0-7 0 16,1-1 0-16,-1-1 0 0,2-13 0 0,2-1 0 16,-1 14 0-16,3 3 0 0,-1 1 0 0,1-1 0 15,0 2 0-15,0 4 0 0,-1 0 0 0,1 8 0 16,-1-1 0-16,0 6 0 0,-1 1 0 0,2-2 0 16,0 2 0-16,0 1 0 0,1 2 0 0,3-1 0 15,-2 3 0-15,2 0 0 0,2 0 0 0,3 2 0 16,2 2 0-16,-4 2 0 0,8 2 0 0,-5 2 0 15,0 2 0-15,2 1 0 0,0 7 0 0,-2-3 0 16,2 3 0-16,-4 3 0 0,-2-1 0 0,-3 2 0 16,-1 0 0-16,-1 3 0 0,-3-2 0 0,-3 1 0 0,-3 0 0 15,-3-2 0-15,-1 0 0 0,-6 2 0 0,4-4 0 16,-9 3 0-16,7-6 0 0,-2 0 0 16,-3-2 0-16,0 0 0 0,5-3 0 0,4-2 0 0,-1 2 0 15,5-4 0-15,1 0 0 0,-4-1 0 0,7-1-31 16,1-2-405-16,4 6-64 0,1-4-61 0,4 0-82 15,1 1-361-15,3-2-1086 0,1-1 480 0</inkml:trace>
  <inkml:trace contextRef="#ctx0" brushRef="#br0" timeOffset="104434.02">11977 10478 263 0,'3'-3'346'0,"-3"3"-5"0,2-6-9 0,1 3 6 0,-1 1-6 0,0-4 5 0,-2 2-4 16,0-1-6-16,0 2-7 0,1-3-11 0,-1 1-6 15,-1 0-2-15,-2 1-6 0,0-1-5 0,0 2-11 0,-1-1-14 16,-2 3-13-16,-1-1-9 0,7 2-18 0,-13 1-14 16,7 2-31-16,-3 3 4 0,0 2-24 0,1-1-7 15,2 1-16-15,-2 3-14 0,2 0-13 0,-2-2-9 16,4 7-27-16,3 0 5 0,-3-3-9 0,4-4 7 15,1 4-12-15,2-3-12 0,-2-1-11 0,3-3-9 16,1 3 10-16,-1-3-15 0,1 0-8 0,0-2-2 16,3-3-8-16,-3 2-2 0,-1-3 9 0,-4 0-6 15,13-6-2-15,-7 3 0 0,-1-2-3 0,3-1 1 16,-3-5 0-16,2 4 9 0,-1-5-15 0,1-1-4 16,0-2 10-16,-1-1-5 0,0 0 5 0,-3 4-7 15,1 0-2-15,-2 0 10 0,2 2-9 0,-1 3 12 16,1 3-7-16,-2 0 9 0,-3 0-1 0,1 4-7 15,0 0 15-15,0 0-5 0,6 14-15 0,-6-6 0 16,0 4 0-16,0-1 0 0,3 1 0 0,-1 3 0 16,0 2 0-16,0-5 0 0,1 0 0 0,3 3 0 15,-1 0 0-15,2-4 0 0,-1-1 0 0,3-2 0 0,-2-1 0 16,1-1 0-16,0-2 0 0,2-2 0 0,-2 1 0 16,5-6 0-16,-7-1 0 0,3 1 0 0,4-4 0 15,-7-1 0-15,5-4 0 0,-1-5 0 0,-4 1 0 16,0-1 0-16,2-8 0 0,-3 0-3 0,2-3-1 15,-2 3 0-15,-1-1-2 0,-3 6-13 0,0 1 13 16,-1 1 5-16,0 6 4 0,1 0 6 0,-1 2 10 16,0 5-7-16,-1 0-12 0,1 0 0 0,0 1 0 15,0 4 0-15,0 0 0 0,0 0 0 0,-5 14 0 16,4-3 0-16,-1 0 0 0,-1 6 0 0,-2 1 0 16,2 1 0-16,1 1 0 0,2 0 0 0,-2-1 0 15,4 8 0-15,-4-7 0 0,4-2 0 0,-1 1 0 16,1 1 0-16,3-2 0 0,0-4 0 0,1 1 0 0,0-6 0 15,2 0 0-15,1 0 0 0,1-2 0 16,0-4-23-16,3 3-92 0,-2-6-26 0,2-3-26 16,-3-1-18-16,3 1-26 0,-3-3-15 0,6-4-25 15,-7 2-10-15,1-2-20 0,3 0-1 0,-9-1-13 0,2 1-7 16,0-1-8-16,-3 2-19 0,-2-2-22 16,2 1-27-16,-5 1-303 0,2-2-737 0,-1 0 326 15</inkml:trace>
  <inkml:trace contextRef="#ctx0" brushRef="#br0" timeOffset="106532.17">12429 10290 256 0,'0'-4'397'16,"-1"0"-3"-16,1 0-5 0,-2 0-10 0,2 4-17 0,-2-6-17 15,2 6-22-15,0 0-24 0,0 0-11 0,0 0-9 16,0 0-15-16,0 0-1 0,8 11-16 16,-6-1-8-16,1 1-8 0,-2 0-14 0,2 6-11 0,1-2-12 15,-2 1-11-15,1 1-19 0,-2 0-5 0,0 0-14 16,1-2-11-16,4 0-14 0,-5 1-6 0,-2-4-11 15,1 2-4-15,0-3-15 0,-1 1-8 0,1-2-5 16,-4 1 3-16,5-2-14 0,-1-1-21 0,0-1 5 16,0-1-1-16,3-1-5 0,-6-2-4 0,3 3-3 15,0-6 1-15,3 6-9 0,-3-3 2 0,0-3-13 16,0 0 5-16,0 0-3 0,0 0 2 0,0 0-6 16,1 2 2-16,-1-2 2 0,0 0-4 0,0 0-2 15,0 0-2-15,5-12-7 0,0 6 5 0,-1 1-2 16,1-3 4-16,2 0-3 0,1 0 2 0,-2 0-5 0,3-2 3 15,-2 1-1-15,3 0 1 0,-1 1 0 16,2 1 0-16,-4 0-3 0,1 3 1 0,0-2-6 16,-6 2 6-16,2 2-5 0,0-1 2 0,-4 3 0 0,6-1 4 15,-6 1-2-15,9 2 0 0,-6 2 2 0,-2 0 2 16,-1-1 7-16,3 3-13 0,-2-1 7 16,0 0-7-16,2 2-1 0,-2-2 5 0,2 1-2 0,-1-1-2 15,2 1 0-15,0-2 6 0,-3 0-12 0,3 1-12 16,0-3-5-16,1-1-6 0,0 2-3 0,3-3-5 15,-1 0-5-15,-7 0 3 0,16-4-2 0,-6 2 4 16,-1-1-3-16,2-2 9 0,-1-4-1 0,-1 1 6 16,3-5 1-16,-2-2 4 0,0-1 4 0,2 0 1 15,3-7 0-15,-8 6 4 0,-1-2 3 0,2 4 3 16,-6 0 10-16,2 5 12 0,-4 3 13 0,3 0 6 16,-3 2 0-16,0 0-3 0,-3 3 2 0,3 2-2 15,0 0 2-15,-14 5 19 0,8 3-16 0,-1-2 6 16,1 4-9-16,2-1-4 0,-4 2-4 0,6 0 2 15,-2 2 1-15,4-1-8 0,0-2-3 0,0 2 1 16,4-1-1-16,1-2-2 0,4 1-6 0,-3 0 2 16,2-3-5-16,1 0-6 0,4-1-15 0,-2-1-7 0,7-1-9 15,0 1-3-15,-5-2 1 0,-2-1 2 0,1 0 4 16,-2 2 10-16,-2-3-7 0,-1 1 12 0,0 1-11 16,-4 0 3-16,1-1 8 0,0 2 5 0,-4 0 5 15,-2 1 6-15,-1 1 9 0,-1-2 6 0,-1 3-3 16,-4 1 1-16,-1-1-3 0,0 0-1 15,0 0 0-15,-1 2-6 0,-3 1 16 0,4-4-32 0,0 1-32 16,-3-1-41-16,0 2-50 0,2-1-63 0,-2-3-69 16,4 0-68-16,-4 2-80 0,3-8-92 0,-7 1-405 15,5-2-984-15,-1-1 436 0</inkml:trace>
  <inkml:trace contextRef="#ctx0" brushRef="#br0" timeOffset="106700.89">12309 10318 343 0,'-2'-3'488'0,"2"3"-7"0,0-7-22 16,0 7-33-16,6-4-39 0,0 0-40 0,2 2-33 0,5-2-40 16,-3 2-82-16,3-1-99 0,2 0-130 15,-2 0-153-15,0-1-407 0,4-1-645 0,0-1 285 16</inkml:trace>
  <inkml:trace contextRef="#ctx0" brushRef="#br0" timeOffset="108215.3">13498 9939 80 0,'4'-11'317'0,"-2"4"-14"15,1-4-12-15,-2 5-17 0,0 0-8 0,2 0-7 16,-2 1-8-16,0 1-10 0,1 1-19 0,-2 3 0 15,0-5-14-15,0 5-9 0,0 0-7 0,0-4-12 16,0 4-8-16,1-4 0 0,-1 4-6 0,0 0 2 16,0 0 5-16,0 0-3 0,-1 15-3 0,1-7-3 15,-3 0-6-15,-1 3-7 0,4 2-4 0,-1 4-3 16,1 1-4-16,0 0-10 0,-1 1-9 0,2 0 0 16,-1 8-6-16,0 1-4 0,4-3-7 0,-4 3-14 15,1 2 22-15,4 0-16 0,-2-1 2 0,-1 3-13 16,2 1 0-16,-2-3-13 0,0 0-10 0,1 2-1 15,-3 0-9-15,3-1 1 0,-6 1-5 0,1-1-5 0,1 0 1 16,-1 0-7-16,-1 4-4 0,2-3 10 0,-3-2-10 16,-3 1-7-16,0 4 19 0,-1-2-8 0,0 0-3 15,-3-2-2-15,2 3-2 0,0-2-6 0,0 3-2 16,1 0 2-16,1-1-8 0,-2-1 1 0,-3 2-4 16,3-1 4-16,4 0 0 0,-4 0-6 0,1 0-3 15,-3 0 1-15,2-3-1 0,1 1-6 0,-3 1 4 16,3-2 0-16,-1 4 10 0,0-2-14 0,1-2 1 15,0 3-3-15,-1-1 4 0,1-1-2 0,1 0 4 16,-1 3-3-16,0-6-3 0,-2 3 4 0,1 2 13 16,3-4-19-16,-5 3 3 0,1-2 2 0,4 2 8 15,-6 2-11-15,2-4 11 0,1 1-10 0,0 1 0 16,-4 0 0-16,4-2-7 0,0 1 0 0,-3-3 1 16,1 4 5-16,4-2-2 0,-5 3 2 0,3-4 4 15,2 1-8-15,-5 3 4 0,6-2-3 0,-2-1 3 16,0-1 0-16,2 2 0 0,0-2 0 0,-2 3-4 15,3 0 6-15,1-1-2 0,0 0-2 0,4 2-3 0,0-2 14 16,0 1-12-16,-1 0-1 0,1 0 5 16,0-2-3-16,-1 4 3 0,-3-4-4 0,4 1 3 15,0-3-7-15,-1 5-6 0,1 2 15 0,-3-4-10 0,3 2 5 16,-1-2 23-16,-2 2-23 0,6-1-1 0,-6 0 8 16,3-1-5-16,3 3 4 0,-3 0-6 0,1-1 1 15,-1-1-1-15,4 2 5 0,-4 1-4 0,4-2 0 16,-2 2-3-16,1-1 3 0,-2-1 8 0,4-3-9 15,-1 4 0-15,3 0 0 0,-2 0 3 0,2-1 0 16,1 11-4-16,-3-10 7 0,1-3-1 0,2 2-2 16,-2-1-1-16,2 3-28 0,0-1-1 0,2 13 10 15,-4-13-2-15,1 3-1 0,-1-5 4 0,6 11 2 16,-6-10-2-16,4-2 10 0,-2 3-7 0,2-1 4 16,-5-3 3-16,3 4-4 0,1-4 0 0,1 4 8 15,-5-2-6-15,4 0 5 0,0 0 3 0,0 0 2 16,0 4-6-16,-1-3 5 0,1-2-10 0,0 1 17 15,-3-2-6-15,2 2-3 0,-1 0 7 0,-2-1 0 16,4 0-2-16,-3 2 4 0,2-1-3 0,-3-1 3 16,-1 2-4-16,4 0 11 0,-3-2-8 0,-3 0 2 15,1-1-8-15,2 4 3 0,-1-1 3 0,-1-1-4 16,-1 0 5-16,2 3 5 0,0 14-7 0,1-18 5 16,-4 3-1-16,3 0-6 0,1 0-3 0,-1 2 7 0,-3 10 0 15,5-13 23-15,-3 0 0 0,0 2-8 0,1 1-5 16,-7-1 1-16,6 9 0 0,-3-11-6 0,0-2 1 15,0 0-2-15,1 0 4 0,-1 0-1 16,-1 1-7-16,1 0-5 0,0-3 9 0,0 0-9 16,-3 0 5-16,7-1-1 0,-4-5-2 0,4 4 0 0,-4-9 4 15,6 5-3-15,-3-6-9 0,-2-1-10 0,0-2 8 16,3 0-15-16,-4-3-8 0,4 0-17 16,-3-4-20-16,2 1-28 0,-2-2-33 0,2-3-43 15,-2 3-49-15,-1-5-65 0,3 1-90 0,-3-3-109 0,0 0-500 16,0 0-1068-16,0 0 473 0</inkml:trace>
  <inkml:trace contextRef="#ctx0" brushRef="#br0" timeOffset="111348.93">14115 10263 312 0,'-1'-7'379'0,"0"-2"-4"16,1 4 0-16,0 0 4 0,0-3-18 0,-3 5-8 16,3-1-17-16,0 4-18 0,0-6-15 0,0 6-20 15,0 0-10-15,0 0-1 0,0 0-9 0,0 0-6 16,0 17-4-16,0-5-17 0,0 6-12 0,0 0-14 16,0 2-19-16,0 5-19 0,-1 1-18 15,1-2-15-15,-3-5-11 0,3 1-17 0,3 0 10 0,-3-2-25 16,0-2-12-16,-3 0-9 0,3-4-10 0,0-1-4 15,0-3-14-15,0 0 7 0,3-4-8 0,-6 0 3 16,6-2 1-16,-3-2 1 0,0 0-16 0,0 0 11 16,0-12 0-16,-3 2 0 0,2 0-17 0,-2-6 8 15,3-1 0-15,-1-2-7 0,-3-6-9 0,4-3 16 16,0-2-4-16,0 3-4 0,0-1-1 0,3 2-5 0,-3 0 8 16,2 8-18-16,-2 1 18 0,3 4 5 15,-2 2-5-15,3 3-11 0,-4 2-2 0,3 3 3 16,-3 3-6-16,5 1 16 0,-5-1-20 0,8 14-11 0,-2-2 0 15,-3 4 0-15,4 1 0 0,-2 2 0 0,3 0 0 16,-3 0 0-16,1-1 0 0,-2 0 0 0,4 2 0 16,-2-3 0-16,-1-1 0 0,2-6 0 0,-1 2 0 15,-2-2 0-15,0-2 0 0,3 0 0 0,-2-2 0 16,1-2 0-16,-1-2 0 0,1-2 0 0,-6 0 0 16,10-4 0-16,-3 0 0 0,3-5 0 0,-5-2 0 15,5-1 0-15,-1-6 0 0,4-4 0 0,0-4 0 16,-3-1 0-16,-1 2 0 0,0 0 0 0,-2 4 0 15,3 6 0-15,-3-1 0 0,-3 7 0 0,1 0 0 16,-1 3 0-16,-2 2 0 0,2 2 0 0,-4 2 0 16,5 9 0-16,-2 1 0 0,2 7 0 0,-5-1 0 15,0 4 0-15,3 4 0 0,-5-5 0 0,5 6 0 0,-4 3 0 16,-1-9 0-16,4 2 0 0,-2-3 0 0,2 0 0 16,-1 2 0-16,3-4 0 0,0 1 0 15,0-3 0-15,-3-3 0 0,3-2 0 0,0 1 0 0,2-3 0 16,-2 0 0-16,1-4-21 0,0 0-67 0,1 0-6 15,2-1-2-15,0-2-8 0,-8 0 5 0,14-5-2 16,-4 1 4-16,-1-5 5 0,-1 3 7 0,2-10 7 16,3 2 9-16,-5-1 4 0,1-3 9 0,1-7 7 15,-3 1 7-15,-1 6 22 0,-2 1 24 0,-3 4 20 16,1 1 24-16,-2 1 22 0,3 3 15 0,-3 1 6 16,0 3 0-16,-4 1-13 0,4 3-6 0,-9 1 15 15,9-1-19-15,-9 11-2 0,3-2 6 0,-4 3-5 16,3 0-5-16,1 3-11 0,-1 0-6 0,1 0-6 15,5-1-3-15,-3 0-4 0,1-1-2 0,3-1-1 16,3-1-20-16,-2-1-9 0,-1-3 0 0,4 2 0 16,1-3 0-16,-1-2 0 0,1 2 0 0,0-4 0 15,0-1 0-15,2-1 0 0,0 0 0 0,-7 0 0 0,12-6 0 16,-7 0 0-16,-1 1 0 0,3-3 0 0,-2-2 0 16,-1-1 0-16,0 3 0 0,0-3 0 15,0 3 0-15,-2 0 0 0,0 4 0 0,0 0 0 16,1 0 0-16,-2 1 0 0,-1 3 0 0,2-3 0 0,-2 3 0 15,0 0 0-15,6 10 0 0,-6-4 0 0,1 2 0 16,3 0 0-16,-2 2 0 0,2-2 0 0,-2 2 0 16,3-1 0-16,1 0 0 0,-1-1 0 0,0-2 0 15,-1-1 0-15,1 0 0 0,0-2 0 0,2-1 0 16,-1 2 0-16,-1-4 0 0,-5 0 0 0,13-3 0 16,-5 2 0-16,-1-2 0 0,1-2 0 0,1-2 0 15,1-2 0-15,-2 0 0 0,1 0 0 0,1 0 0 16,-2 0 0-16,1 2 0 0,-3 1 0 0,2 1 0 15,-3 2 0-15,0 2 0 0,1 0 0 0,-6 1 0 16,13 4 0-16,-7 0 0 0,0 2 0 0,0 1 0 16,-1 1 0-16,3 1 0 0,-2-1 0 0,2 2 0 15,-1-2 0-15,2 0 0 0,0 0 0 0,-1 0 0 0,2 0 0 16,3-1 0-16,-3-1 0 0,0-3 0 0,2-1 0 16,-3-2 0-16,-1 0 0 0,-1 0 0 15,5-2 0-15,-3 0 0 0,0-3 0 0,-2 0 0 16,0 2 0-16,-3-3 0 0,2-2 0 0,0 0 0 0,-2 2 0 15,-1-4 0-15,-2 5 0 0,1-4 0 0,-2 2 0 16,-1 2 0-16,1 0 0 0,0 5 0 0,-5-6 0 16,5 6 0-16,-11 3 0 0,4 1 0 0,-2 4 0 15,0 0 0-15,-3 4 0 0,0 1 0 0,-2 0 0 16,1 8 0-16,0-7 0 0,3 1 0 0,0 3 0 16,2-4 0-16,-4 1 0 0,5 0 0 0,3-4 0 15,-3-2 0-15,3 1 0 0,0 1-322 0,1-4-108 16,2-1-101-16,2-2-107 0,2-3-407 0,-3-1-1133 15,10 0 501-15</inkml:trace>
  <inkml:trace contextRef="#ctx0" brushRef="#br0" timeOffset="111666.05">15525 10244 2835 0,'6'-16'360'0,"-5"3"-170"15,2-3-30-15,-3 1 67 0,0 3 35 0,-1 1 6 16,-1 0-10-16,1 3-26 0,-3 1-18 0,3 1-2 0,-3 1-5 16,0 2-15-16,0 1-5 0,4 2-19 0,-12 5 6 15,5 2-5-15,0 4 6 0,-2 2-9 16,-3 10-4-16,3 3 6 0,3 2-5 0,-3 0-10 0,3 5-6 16,2-1 0-16,0 1-11 0,3 2-9 0,-2 0-1 15,2-3-9-15,1 1-28 0,0 0-89 16,0 1 0-16,0-2 0 0,1 0 0 0,-2-2 0 0,1-2 0 15,-3 0 0-15,3-3 0 0,-1-6 0 0,-4-1 0 16,0 0 0-16,2-6 0 0,-2-3 0 0,0-1 0 16,-3-2 0-16,-1-1-296 0,3-3-84 0,-2-2-65 15,-1-2-77-15,-1-2-62 0,1-3-410 0,1-4-1078 16,1-4 477-16</inkml:trace>
  <inkml:trace contextRef="#ctx0" brushRef="#br0" timeOffset="112634.45">15315 10534 150 0,'0'-5'404'0,"0"1"6"0,0-2 28 0,1 1 24 16,-1 1 8-16,2-1-10 0,-1 3-30 0,0-1-32 16,4-1-34-16,2-1-28 0,-1 3-28 0,7-4-36 15,1 2-24-15,1-3-25 0,7 1-21 0,4-4-22 16,3 1-21-16,-1-1-18 0,0-1-29 0,0 0-26 16,-2 3-24-16,-2-4-20 0,2-1-18 0,-8 3-6 15,-3-2-12-15,0 0-3 0,-1-1-5 0,-3-3 4 0,-1 0-1 16,-4 0-1-16,1-1 0 0,-6 0 2 15,0 6 2-15,0-3 13 0,-2 4 13 0,0 3 15 16,-2-1 15-16,1 3 16 0,-2 0 5 0,1 4 9 0,3 1 3 16,0 0 4-16,-16 6 25 0,8 3-3 0,2 0 13 15,0 7-3-15,-1 1-5 0,1 9-9 0,3-7-5 16,2 8-11-16,-1-2-6 0,1 1-10 0,2-6-22 16,3 6-61-16,0-8 0 0,0 0 0 0,6 0 0 15,0-1 0-15,-1-2 0 0,3 0 0 0,-2-2 0 16,0-3 0-16,2-3 0 0,-3 1 0 0,1-5 0 15,1 1 0-15,1-3 0 0,-6-1 0 0,3-1 0 16,-1-2 0-16,-2-1 0 0,2-3 0 0,2-1 0 16,-5-2 0-16,3-1 0 0,-3 2 0 0,3-1 0 15,-3 0 0-15,0 1 0 0,-2 2 0 0,-1 2 0 16,1 0 0-16,-1 0 0 0,0 1 0 0,-2 4 0 16,0 0 0-16,0 0 0 0,0 0 0 0,3 9 0 15,-3-3 0-15,2 1 0 0,-2 0 0 0,1 3 0 16,3-1 0-16,-3 0 0 0,1 1 0 0,1-4 0 0,0 3 0 15,0-3 0-15,4 1 0 0,-3 1 0 0,0-4 0 16,2-1 0-16,-1 0 0 0,0-1 0 16,-5-2 0-16,9 0 0 0,-1-2 0 0,-4-1 0 0,-2-1 0 15,3 1 0-15,-5-2 0 0,2-6 0 0,-2 1 0 16,0 1 0-16,-2-4 0 0,-3 3 0 16,0-2 0-16,-1 0 0 0,-2-2 0 0,2 3 0 0,-2 0 0 15,-1 2 0-15,1 1 0 0,3 3 0 0,0-1 0 16,-1 2 0-16,1 1 0 0,1 0 0 0,0 2 0 15,4 1 0-15,0 0 0 0,0 0 0 0,0 0 0 16,0 0 0-16,0 0 0 0,9 10 0 0,2-9 0 16,0 3 0-16,3-2 0 0,2 0 0 0,0-2 0 15,4 2 0-15,-1-2 0 0,-1 1 0 0,-8 2 0 16,3-2 0-16,1 0 0 0,-2 2 0 0,-2 0 0 16,0 0 0-16,-1 4 0 0,0-2 0 0,-1 0 0 15,-5 0 0-15,3 2 0 0,-1 1 0 0,-1-1 0 16,-1 1 0-16,-1 2 0 0,3-3 0 0,-4 1 0 15,2 0 0-15,-2-3 0 0,1 0 0 0,1 3 0 16,1-5 0-16,0 2 0 0,0 0 0 0,1-2 0 16,2-1 0-16,0-1 0 0,-1-2 0 0,3 1-16 0,1-3-5 15,-1-2-3-15,2 0 7 0,-1 1 1 0,0-5 3 16,0 2-2-16,0-1 4 0,3-4 3 0,-4 2 0 16,1-2 12-16,0 3 9 0,-2 0 6 15,1 3 6-15,-4 1 7 0,0 0 4 0,-1 2-16 0,0 1-20 16,0-1 0-16,-4 3 0 0,9 1 0 0,-9-1 0 15,5 7 0-15,-3-3 0 0,0 3 0 0,0 0 0 16,1 2 0-16,-1-1 0 0,2 2 0 0,0-2 0 16,0 0 0-16,2 1 0 0,1-2 0 0,-2-2 0 15,1 2 0-15,-1-3 0 0,4-1 0 0,-4 0 0 16,3-2 0-16,-2 0 0 0,-6-1 0 0,14-3 0 16,-7 0 0-16,-2-1 0 0,0-1 0 0,0-2 0 15,0 1 0-15,0-6 0 0,-1 2 0 0,0-1 0 16,-4-6 0-16,3 0 0 0,-6 2 0 0,2-2 0 15,-3 0 0-15,0 1 0 0,-6 1 0 0,1 2 0 16,-4 2 0-16,-5 1 0 0,0 3 0 0,-10 4-572 16,-5 1-699-16,-1 2-1374 0,-1 4 607 0</inkml:trace>
  <inkml:trace contextRef="#ctx0" brushRef="#br0" timeOffset="114066.37">11247 10953 149 0,'-4'-2'230'0,"4"2"-6"0,-6-4-6 15,2 2-2-15,0-1-9 0,4 3-9 0,-9-5-5 16,6 3-9-16,0-1-4 0,0 0-13 0,3 3-1 16,-5-3 0-16,5 3-6 0,-4-5-3 0,4 5-2 15,-1-3-2-15,1 3-9 0,-2-3-5 16,2 3-15-16,0 0 0 0,0 0-9 0,-2-4 2 0,2 4 5 0,0 0 11 15,8-3-10-15,-3 3-1 0,0-2-6 16,-5 2 1-16,14 0-5 0,-6-1-3 0,2 1 0 16,3-1-3-16,0 1 4 0,-3 0-7 0,7 0-5 15,-1-4 3-15,3 8-9 0,2-7-3 0,-3 6 2 0,2-3 1 16,8 0-2-16,0-3-6 0,-7 6-2 0,7-2-12 16,3-2-5-16,-1 2-3 0,1 0-2 0,-3-1 1 15,2 0-7-15,4-1 0 0,-2 1-6 0,5 1 0 16,-1-1-4-16,-2 2-4 0,2-2-4 0,0 0-1 15,-3 1-6-15,3 0 0 0,2-1-4 0,-1 1 0 16,2-1 0-16,-1 1 1 0,0-2 4 0,1 1-5 16,-4 3 5-16,3-3 4 0,1 1 0 0,-3-2 1 15,1 2 0-15,0 0 3 0,3-1-8 0,-1 0-2 16,14 2 3-16,-15-1-5 0,2 1-1 0,13 0 2 16,-12-1-4-16,13-1 0 0,-5 2-2 0,2-1-1 15,-12-2-2-15,14 2-2 0,-14-1-2 0,15 2-2 16,-17-2-4-16,14 0-2 0,-14 0 5 0,0-1-7 15,3 1 2-15,-1 0 4 0,11-1-2 0,-12 1 16 16,2-3-17-16,-1 1-9 0,-1 1 6 0,1-1 2 16,1-3-2-16,-3 3 3 0,17-1 0 0,-17 0-2 15,1-2-13-15,13 3 12 0,-13 0 0 0,1-2 4 16,-2 2 1-16,1 0-9 0,-2-1 9 0,1 2 8 0,4-2-6 16,-4 2-9-16,2-1-1 0,-4 2-1 15,4-1 1-15,-1-1-2 0,-1 2 6 0,2-1-8 16,-4 0 3-16,1 3-1 0,0-4 0 0,0 3 3 0,-2-1-2 15,3 0 1-15,-3-1 4 0,0 1-5 0,0 1 2 16,0-1-4-16,0 1-2 0,1 1 0 0,-1-2 6 16,1 0 8-16,-1 1-10 0,2-1 13 0,-3 0-16 15,3 2 2-15,0 0-3 0,-2 0 3 0,3 2-1 16,0-3 19-16,4 1-20 0,-4-2 1 0,3 1 1 16,-2 0 1-16,1-2 1 0,-2 2-2 0,1-2-2 15,3 4 4-15,-2-3-3 0,11 2 4 0,-9-2-1 16,9 0 0-16,-14 0-12 0,5 1 13 0,-7 0-12 15,2-2 10-15,0 1 1 0,-3-1 2 0,3 3-1 16,0-2 1-16,-4 1-2 0,0 2-13 0,-1-2 14 16,0-1 3-16,-3 0-8 0,2 0 3 0,-11 1 0 15,1 1 5-15,-2-4-2 0,3 4 3 0,-4-2 2 16,0 0 3-16,-3 0-2 0,0 0-1 0,0 0 4 0,0 0 6 16,-2 0-5-16,3-2 9 0,-3 4-10 15,-1-4-6-15,2 4 6 0,-1-2-6 0,-1 0 3 0,-1 1 0 16,2 0 2-16,-2-1-9 0,-1 1 3 15,-1 0-3-15,-1 1 3 0,4-2-5 0,-4 1 4 0,-2-1 4 16,4 1-6-16,-5-1-1 0,1 2 4 0,-5-2-5 16,13 0 3-16,-8 1 0 0,-5-1-8 15,9 0-13-15,-9 0-26 0,6 0-28 0,-6 0-41 0,8 0-53 16,-8 0-72-16,9-3-100 0,-9 3-123 0,0 0-160 16,1-2-350-16,-1 2-1051 0,0-4 465 0</inkml:trace>
  <inkml:trace contextRef="#ctx0" brushRef="#br0" timeOffset="116599.64">10405 11486 179 0,'0'-5'344'0,"1"2"4"0,3-2-2 0,-4 0 15 15,3 2 3-15,-3 3 5 0,0-8 3 0,0 5-3 16,0-2-5-16,0 5 22 0,-3-3-10 0,3 3-14 15,0 0-21-15,-1-6-28 0,1 6-22 0,0 0-18 16,0 0-15-16,0 0-8 0,-9 10-9 0,6-2-7 0,-2 8-5 16,3 0-9-16,-2 2-15 0,0 1-16 15,0 0-18-15,4 2-14 0,-4 4-12 0,3-1-19 16,1-6-118-16,-3 2-8 0,6-1 0 0,-3-2 0 0,1 1 0 16,2-5 0-16,-2-3 0 0,-1-2 0 0,3 2 0 15,-2-4-158-15,-1-1-133 0,0-3-73 0,0-2-88 16,0 0-82-16,0 0-89 0,0 0-339 0,-9-18-1042 15,5 7 461-15</inkml:trace>
  <inkml:trace contextRef="#ctx0" brushRef="#br0" timeOffset="117084.78">10307 11377 227 0,'-7'-5'369'16,"3"2"-2"-16,-1 1-15 0,5 2-8 0,-10-1-27 15,5 0-21-15,5 1-23 0,-9 1-11 0,9-1-15 16,-10 3-7-16,3 3-9 0,2-2-8 0,-1 2-6 16,-3 5-5-16,5-4-9 0,-5 3-5 0,3-1-5 15,-3 7-7-15,1-1 1 0,2 1-7 0,-2 1-7 16,3-1-8-16,0-1-5 0,1 2-5 0,0 1-8 16,0 0-12-16,3 0-11 0,2 0-9 0,3 0-8 15,0 0-8-15,1 0-7 0,3-2-16 0,1 3 1 0,1-2 6 16,-1-1-22-16,9 3-5 0,-5-5-9 15,1-1-4-15,1-1-3 0,2-1-1 0,-2 0-5 16,-2-2 12-16,2-4-18 0,-1 0-2 0,4-2-3 0,0 2-4 16,-8-5-2-16,7 1 6 0,-4-4-8 0,0 2-1 15,0-1 4-15,3-2-3 0,-5 0 6 0,2 1 3 16,0-4 5-16,-3 4 0 0,3-4 23 0,-2-1-15 16,-3 0 11-16,1-2-2 0,1 1-7 0,-1-1 8 15,-4-1 5-15,4-3-6 0,-4 2-3 0,0-3-2 16,0-1-1-16,-1 0-39 0,0-2-1 0,-4 0 0 15,0 0 0-15,0 2 0 0,-1-1 0 0,-2-2 0 16,2 0 0-16,-4 0 0 0,-2 1 0 0,1-7 0 16,-1 7 0-16,-3 1 0 0,4 2 0 0,-5-1 0 15,3 0 0-15,0 2 0 0,-3 1 0 0,-2 2 0 16,3 2 0-16,-6-1 0 0,2 2 0 0,0 3 0 16,3 0 0-16,-2 2 0 0,-2 2 0 0,-1 2-13 15,-3 4-291-15,9-1-91 0,-7 3-106 0,8 0-117 16,2 3-442-16,-1-2-1149 0,3 4 508 0</inkml:trace>
  <inkml:trace contextRef="#ctx0" brushRef="#br0" timeOffset="117815.72">11086 11378 391 0,'-1'-6'411'0,"-3"0"9"0,4 2 1 0,0-1-2 0,0 1-8 16,-4 0-16-16,4 4-3 0,-1-3-30 0,1 3-27 15,-6-2-19-15,6 2-14 0,-4 6-18 0,0 1 0 16,0 3-16-16,0 2-6 0,-1 1-24 0,1 2-26 16,-7 9-5-16,3-7-13 0,-1 7-8 0,-1 1-22 15,-3-2-21-15,5-5-13 0,0 2-13 0,-1-3-6 16,2 2-14-16,-3-3-7 0,1-2-14 0,3-1-2 16,1-2-4-16,1-4-11 0,-1 2-5 0,3-4-5 15,0-2 3-15,-2 1 14 0,3-2 1 0,1-2-19 16,0 0-34-16,0 0-14 0,-4-12 0 0,6 4 0 15,1-2 0-15,-2-2 0 0,4-3 0 0,-1-1 0 16,1-3 0-16,0 1 0 0,3-6 0 0,3-5 0 16,-3 1 0-16,1 3 0 0,1-1 0 0,-1 2 0 0,2 1 0 15,-5 6 0-15,0 6 0 0,-1 0 0 0,-1 3 0 16,0 3 0-16,0 0 0 0,-3 2 0 16,2-1 0-16,-3 4 0 0,0 0 0 0,0 0 0 0,11 10 0 15,-7-1 0-15,-1 2 0 0,-1 3 0 0,5 6 0 16,-2-1 0-16,0 6 0 0,4-1 0 0,-5-5 0 15,2 6 0-15,2 0 0 0,-1-1 0 0,-2-7 0 16,2 1 0-16,-2-2 0 0,0 1 0 0,0-2 0 16,-1-2 0-16,0-1 0 0,-2-2 0 0,1 1 0 15,0-5 0-15,-1 1 0 0,1-2 0 0,-3-1 0 16,1 0 0-16,-1-1-30 0,0-3-295 0,0 0-58 16,-3 4-59-16,3-4-48 0,0 0-59 0,0 0-447 15,-11-9-1078-15,6 7 477 0</inkml:trace>
  <inkml:trace contextRef="#ctx0" brushRef="#br0" timeOffset="117999.13">11026 11659 312 0,'-5'-2'399'0,"1"-1"30"0,0 2 5 0,4 1 8 0,-5-3-18 0,5 3-19 0,-1-4-30 16,1 4-34-16,0 0-28 0,0 0-30 15,0 0-24-15,10-6-27 0,-6 6-26 0,1-3-21 0,-5 3-44 16,13-1-54-16,-4 0-61 0,-3 1-71 0,7-2-76 15,-3 2-71-15,2-1-83 0,-1-3-86 0,1 4-356 16,-2-2-776-16,0 1 343 0</inkml:trace>
  <inkml:trace contextRef="#ctx0" brushRef="#br0" timeOffset="118465.74">11326 11576 191 0,'0'0'466'0,"-1"-7"11"15,1 7 2-15,0 0-17 0,0-4-26 0,0 4-36 16,0 0-37-16,0 0-28 0,3-3-26 0,-3 3-26 0,7 1-27 16,-7-1-22-16,9 2-26 0,0 0-20 15,0 0-18-15,4 0-19 0,-2-1-17 0,1 2-20 16,3-3-28-16,2 1-22 0,-3 1-23 0,4-4-18 16,0 1-15-16,-5-1-10 0,1 1-13 0,4-1-3 15,-4 1-3-15,-3-3-4 0,-1 1 2 0,2-1-3 16,-3-1 10-16,-4 2 2 0,0-2-1 0,0-1 7 0,-2 1 5 15,-1 0 5-15,-1-3 12 0,-3-1 12 0,2 1 16 16,-4 2 15-16,0 0 18 0,1 3 14 0,-1-3 26 16,0 1 12-16,-1 0 12 0,-2 0 0 0,3 4 11 15,-1-1-20-15,2-1 8 0,0 1-13 0,3 2-8 16,0 0-12-16,0 0 7 0,0 0-19 0,0 0-11 16,0 0 5-16,0 0-21 0,8 13-3 0,0-11-4 15,1 4 2-15,1-2-20 0,1 1-2 0,0 3-5 16,0-4 5-16,1 1-15 0,0-1 1 0,-3 1-5 15,-2 1-5-15,1 2 0 0,-3-2 2 0,2 4-5 0,-5-2-7 16,2 1-5-16,-3-1 0 0,-2 0 0 16,-3-1 0-16,3 3 0 0,-3-2 0 0,-1 2 0 15,0 0 0-15,-3-1 0 0,2 0 0 0,-3 1 0 0,5-2 0 16,-1-2-23-16,1-1-88 0,0 2-39 16,-2-1-51-16,2-2-60 0,4-2-54 0,-4 3-57 15,4-5-43-15,0 3-58 0,0-3-56 0,0 0-362 16,0 0-964-16,18-8 427 0</inkml:trace>
  <inkml:trace contextRef="#ctx0" brushRef="#br0" timeOffset="119082.63">11873 11493 11 0,'4'-8'377'0,"0"1"18"0,1 0 46 0,-5 0 1 16,1 3 6-16,-1-1-8 0,3 3-26 0,-3-2-24 15,0 4-18-15,0 0-8 0,0 0-20 0,0 13-18 16,0-3-22-16,-3 1-23 0,2 4-18 0,-4 2-19 15,5 0-19-15,-3-2-24 0,-2 3-26 0,3 0-10 16,-1 2-14-16,3-5-1 0,-1 1-33 0,-3 0-12 16,4-7-13-16,0 2-6 0,2-2 7 0,-2-3-23 15,2 1-24-15,-2-3 12 0,0 0-5 0,0-4-4 16,4 3-3-16,-4-3 7 0,0 0-18 0,0 0 14 0,6-11-21 16,-5 3 1-16,2 0-1 0,-3-2 0 0,4-1-11 15,-4-3 5-15,1-5 1 0,-1 3 4 16,1-3-4-16,-1-1 6 0,3 1 4 0,-2 0-4 15,2-1-29-15,-2 2 0 0,2 1 0 0,-2 1 0 0,0 5 0 16,3 0 0-16,0 3 0 0,0-2 0 0,-3 2 0 16,4 2 0-16,-1 0 0 0,1 3 0 15,3 0 0-15,1-3 0 0,-3 5 0 0,3 1 0 0,1 1 0 16,-2 2 0-16,2 0 0 0,0 0 0 0,-3 0 0 16,-1 3 0-16,-1 2 0 0,-1-2 0 0,-1 2 0 15,-3 2 0-15,0 0 0 0,-3-1 0 0,1 2 0 16,-2 1 0-16,0 0 0 0,-3-3 0 0,-1 3 0 15,3-3 0-15,-3 0 0 0,0-3 0 0,-2 2 0 16,6-4 0-16,-1 0 0 0,0-1 0 0,1-3 0 16,0 6 0-16,2-3 0 0,2-3 0 0,-3 2 0 15,3-2 0-15,0 0 0 0,0 0 0 0,0 0 0 16,9 4 0-16,-4-4 0 0,3 0 0 0,3-1 0 0,0 2 0 16,0 0 0-16,2 1 0 0,1-1 0 15,0 4 0-15,0-3 0 0,-1 1 0 0,-2 1 0 16,2 2 0-16,-2 0 0 0,-2 1 0 0,-1 1 0 0,-3-1 0 15,4 2 0-15,-6 1 0 0,-2 0 0 0,-2-1 0 16,-2 2 0-16,-1-2 0 0,-2 0 0 16,-3 1 0-16,1 0 0 0,-1-3 0 0,-2 0 0 0,-2 3 0 15,3-4 0-15,0-1 0 0,1-1 0 0,-3-2 0 16,6-1 0-16,-1 0 0 0,1 1-23 0,6-2-178 16,-11-4-71-16,8 1-77 0,2-1-69 0,2-1-69 15,4-3-75-15,-2 0-419 0,6-1-1061 0,-2 0 471 16</inkml:trace>
  <inkml:trace contextRef="#ctx0" brushRef="#br0" timeOffset="119549.63">12267 11581 150 0,'0'0'445'0,"4"-5"7"0,0 2 3 0,-2 1 0 16,-2 2 9-16,0 0-11 0,13 1-21 0,-4-1-37 0,-1 0-36 15,2-2-27-15,0 3-28 0,4-2-28 16,0 2-22-16,4 0-32 0,1-1-18 0,2 1-25 15,2-2-12-15,-5 1-30 0,1-1-22 0,1-1-18 16,-2 1-17-16,0 1-19 0,-5 0-9 0,-2-3-15 16,2 0-3-16,0 3-10 0,-7 0 1 0,7-2-4 15,-8 0-1-15,-1-2 0 0,1 2-1 0,-5 2-1 0,6-2-2 16,-3-2-4-16,-3 4-2 0,-1-8-1 0,1 5 0 16,0 3-1-16,-3-7 0 0,2 1-2 0,-3 2 0 15,-1 1 9-15,-1-1 17 0,-1 0 9 0,1 0 24 16,-3 0 14-16,5 3 27 0,-2-1-2 0,-1-1 16 15,2 2-1-15,5 1-7 0,-10-2-4 0,10 2-1 16,-8 0-6-16,8 0-15 0,-1 6 5 0,1-6-28 16,4 6-63-16,0 0 0 0,3-2 0 0,2 0 0 15,-1 0 0-15,6 3 0 0,-2-2 0 0,-1-1 0 16,2 4 0-16,-2-5 0 0,1 3 0 0,-2 2 0 0,-2-4 0 16,-1 2 0-16,2 2 0 0,-4-2 0 15,-2-1 0-15,0 2 0 0,-3 0 0 0,0 0 0 0,-2 0 0 16,-3-1 0-16,0 3 0 0,-3-2 0 0,1 3 0 15,-4-3 0-15,4 1 0 0,-3-1 0 0,1 1 0 16,1-1 0-16,0-2 0 0,2 1 0 0,0-2 0 16,2-1 0-16,0 2-125 0,1-5-263 0,3 0-55 15,0 0-51-15,0 0-53 0,0 0-47 0,8-9-340 16,2 3-1011-16,2-2 448 0</inkml:trace>
  <inkml:trace contextRef="#ctx0" brushRef="#br0" timeOffset="119999.62">12791 11481 146 0,'3'-6'383'0,"-2"2"21"0,-1-2 39 0,4-2 32 0,-4 4 5 0,0-2 7 16,1 2-3-16,0-3-18 0,-1 4-11 0,4 0-45 15,-1-1-19-15,2 1-16 0,-1 1-24 0,2 1-24 16,2 0-29-16,-2-1-23 0,6 2-27 0,0-3-25 16,0 2-24-16,-1 1-19 0,2 1-15 0,1 0-19 15,0 1-15-15,-4-2-10 0,7 1-13 0,-7 2-88 16,3-3-20-16,-3 0 0 0,2 1 0 0,-2 0 0 15,-1-1 0-15,-4 2 0 0,3-1 0 0,-2 3 0 0,-2-4 0 16,-4 0 0-16,10 2 0 0,-7-1 0 0,-2 2 0 16,2 0 0-16,-3-3 0 0,-3 9 0 15,0-4 0-15,1-1 0 0,-7 4 0 0,5-1 0 0,-2 1 0 16,-2 1 0-16,-2 0 0 0,-3 2 0 0,0 0 0 16,2 2 0-16,-2-2 0 0,-1-1 0 0,1 4 0 15,2-2 0-15,-1-4 0 0,2 5 0 0,0-4 0 16,1 0 0-16,-1 0 0 0,2-2 0 0,3 0 0 15,-3-1 0-15,4-1 0 0,0 0 0 0,3-1 0 16,0 0 0-16,0-2 0 0,1-2 0 0,0 0 0 16,7 4 0-16,0-4 0 0,4 1 0 0,-1-3 0 15,3 1 0-15,1 0 0 0,4-2 0 0,-4 3 0 16,4-4 0-16,-3 1 0 0,-2 2 0 0,1-2 0 0,-1 2 0 16,1 0 0-16,0 0 0 0,-1 0 0 0,-2 1 0 15,0-1 0-15,-3 2 0 0,2-2 0 0,-4 1 0 16,0-2 0-16,1 0 0 0,-7 2 0 0,6 2 0 15,-6-2-191-15,0 0-264 0,0 0-79 0,0 0-75 16,0 0-458-16,0 0-1157 0,0 0 512 16</inkml:trace>
  <inkml:trace contextRef="#ctx0" brushRef="#br0" timeOffset="121899.93">14409 11357 270 0,'0'-6'436'0,"0"6"3"0,0-3-9 15,0 3-13-15,-4-7-19 0,2 5-17 0,-1-1-16 16,3 3-17-16,-1-5-16 0,1 5-20 0,-5-2-6 16,5 2-20-16,-11 0-12 0,11 0-9 0,-14 2 2 15,7 1-8-15,-5 2-7 0,2 0-2 0,-5 4-10 16,-1 3 1-16,1 0-9 0,2 1-5 0,-5 1-15 16,-2 5-11-16,5 2-11 0,-1 2-13 0,3 0-11 15,2 1-148-15,3-6-18 0,1 4 0 0,3-3 0 16,2 0 0-16,4 5 0 0,0-5 0 0,2 1 0 15,4 4 0-15,-1-6 0 0,4-1 0 0,-1-2 0 0,5-1 0 16,1-2 0-16,0-1 0 0,3-1 0 0,-2-2 0 16,2-2 0-16,-1-3 0 0,-4-2 0 0,0 2 0 15,1-4 0-15,-2-2 0 0,1 0 0 0,-2-2 0 16,-2-2 0-16,0-2 0 0,-1 0 0 0,2-4 0 16,-3-2 0-16,0 1 0 0,-5 2 0 15,-1 0 0-15,-4 1 0 0,-1-2 0 0,-3-2 0 16,-2 8 0-16,-2 2 0 0,-2-1 0 0,-7 1 0 0,-3 2 0 15,4 2 0-15,-3 3 0 0,-1 2 0 0,-6 3 0 16,1-2 0-16,5 2 0 0,-2 6 0 0,9-1 0 16,-3-1-257-16,0 2-1066 0,5 0-1433 0,4-3 635 15</inkml:trace>
  <inkml:trace contextRef="#ctx0" brushRef="#br0" timeOffset="123117.15">10383 12821 307 0,'-10'-1'416'0,"6"-1"-4"0,-1-1-10 0,5 3-2 0,-10-3-20 16,3 2-14-16,2-1-14 0,1 0-14 0,1-1-10 15,-2 1-15-15,2-2-14 0,-2 0-18 0,5 4-9 16,-4-3-12-16,4 3-25 0,0-4-16 15,0 0-21-15,0 4-17 0,1-5-17 0,2 2-6 0,2 1-25 16,3 1-15-16,-2-2-5 0,3 0-15 0,0 4-6 16,1 0-18-16,2 3 1 0,-3-3-7 0,2 4-12 15,-2 1 5-15,0 1-5 0,1-1-18 0,-3 5-5 16,-1 1-4-16,-2 0 0 0,-1 1-12 0,-2 3-2 16,-2-3 2-16,-3 2 1 0,-4 2-8 0,0-2 3 15,-3 0-2-15,-2 0-4 0,-1-2-4 0,1 0 5 16,-1-1-3-16,0 0 4 0,1-1-1 0,3-3-8 15,-3-2 12-15,4-1 7 0,2-3 11 0,2 3 14 16,-1-1 9-16,1 0 3 0,1-2-2 0,4-2 2 16,-2 3-18-16,2-3-7 0,0 0 7 0,0 0-2 15,0 0-12-15,18-8-4 0,-7 4-5 0,0-1 1 16,0 3-5-16,8-1-9 0,-1 0-25 0,0 1-21 16,1 1-13-16,2-3-23 0,-2 3-25 0,-1-2-30 15,-4 3-33-15,0 1-29 0,-1-3-30 0,-2 0-29 0,0 2-21 16,-3-3-17-16,-1 2-12 0,-1-1-20 15,-2 0-26-15,0-2-23 0,-2 0-15 0,-2-1-17 16,-4 1-266-16,2-4-727 0,-1 4 322 0</inkml:trace>
  <inkml:trace contextRef="#ctx0" brushRef="#br0" timeOffset="123533.1">10505 12695 2 0,'-7'-10'336'0,"1"2"-2"0,-3-1-1 0,0 2 2 0,-1 3-6 15,-2-2 0-15,1-1 0 0,-1 5-10 0,-3 2-4 16,2 1-5-16,-6 3-10 0,5 2-5 16,-7 1-14-16,5 1-13 0,-1 4-9 0,1 1-12 0,-4 3-16 15,5 0-7-15,-2 3-12 0,1 3-11 0,6 2-10 16,-3-3-11-16,7-3-14 0,-1 6-14 0,2-3-17 16,0 4-6-16,2 0-16 0,2-1-7 0,5 3-6 15,0-8-13-15,2 5-1 0,3-6-18 0,2-3-10 16,0 2-2-16,3-2-8 0,4-2 1 0,6 2-11 15,-6-7 5-15,10 0-19 0,0-2-1 0,4 1-16 16,-5-3-8-16,5-4 2 0,0 0-8 0,-3-5-6 16,1-1 9-16,-1 2-4 0,3-6 2 0,-4-2-2 15,-1-3 3-15,0-3 4 0,-3 1 2 0,-3-2 2 16,-2-3 7-16,-4 1 0 0,0-4-5 0,-2-1 17 16,-1 1-5-16,-9-2 6 0,-3 1 2 0,0-2 5 15,-5 1 4-15,-1 2-5 0,-3-2-6 0,-3 4 0 0,-3 1-2 16,-2 1 2-16,-3 1-6 0,-3 1-4 15,0 5-2-15,-5-1-15 0,1 5-24 0,-1 0-27 16,-3 3-31-16,3 2-44 0,0 1-46 0,6 4-62 0,1 1-56 16,-1 0-60-16,2 6-61 0,0 0-77 15,0 0-452-15,2 3-1023 0,9-6 452 0</inkml:trace>
  <inkml:trace contextRef="#ctx0" brushRef="#br0" timeOffset="124816.25">11201 12718 334 0,'0'-7'351'15,"-2"1"-19"-15,-1 1 1 0,1-1-5 0,-1 0-7 0,3 2-14 16,-4 0-14-16,2 2-20 0,2 2-9 0,-7 0-7 15,7 0-1-15,-13 11-3 0,6-3-5 0,-2 4-8 16,-2 4-4-16,1-1-9 0,0 0-5 0,-3 6-6 16,2-3-13-16,1 7-10 0,-4-3-12 0,6-4-10 15,0-1-16-15,-1 1-7 0,2-1-11 0,-4-2-5 16,6 1-5-16,1-6-4 0,1-1-11 0,0 1-10 16,-2-3-5-16,5-1 0 0,-4-3 8 0,4-1 9 15,0-2 6-15,0 0 0 0,0 0-4 0,0 0-6 16,12-12-4-16,-6 5-11 0,-1-4-59 0,0-1-36 15,3-3 0-15,1-1 0 0,0-3 0 0,0-4 0 16,1-3 0-16,1 3 0 0,-2-4 0 0,2 2 0 16,-1 0 0-16,-2 7 0 0,-2 0 0 0,3 2 0 15,-4 4 0-15,-1 3 0 0,-2 2 0 0,1 0 0 16,1 5 0-16,0 1 0 0,-4 1 0 0,0 0 0 16,11 9 0-16,-6 0 0 0,-1 1 0 0,3 5 0 15,-2 2 0-15,3 2 0 0,-2 0 0 0,5 5 0 16,-1 0 0-16,-2 0 0 0,1-1 0 0,2 0 0 15,-3-7 0-15,1 2 0 0,-4-1 0 0,4 0 0 0,-4-5 0 16,-1-2 0-16,2 2 0 0,0-2 0 0,-3-2 0 16,1-2 0-16,1 0 0 0,-2-1 0 15,-1-1 0-15,0 0 0 0,-2-4-144 0,1 3-129 16,-1-3-36-16,0 0-29 0,0 0-37 0,0 0-31 0,0 0-29 16,-8-15-28-16,3 9-42 0,0 2-320 0,-3-3-892 15,2 4 396-15</inkml:trace>
  <inkml:trace contextRef="#ctx0" brushRef="#br0" timeOffset="125016.47">11132 12925 87 0,'-6'0'351'0,"-1"-2"10"0,1 0 8 0,1 0 17 0,5 2-6 16,-12-3-8-16,9 2-14 0,3 1-21 0,-6-3-28 16,6 3-28-16,0 0-30 0,-2-3-24 0,2 3-22 15,0 0-25-15,0 0-25 0,14-4-27 0,-4 2-39 16,0 2-44-16,3-3-54 0,1 2-37 0,-1 0-32 15,6 0-30-15,-1 0-31 0,0 1-19 0,-4 0-35 16,-1-2-34-16,6 2-24 0,-6 0-29 0,0-1-28 16,1 1-205-16,-4-3-555 0,3 3 246 0</inkml:trace>
  <inkml:trace contextRef="#ctx0" brushRef="#br0" timeOffset="125532.78">11422 12857 175 0,'-1'-6'329'0,"1"6"9"15,0 0-6-15,0 0-2 0,0 0-17 0,0 0-8 16,0-5-6-16,0 5-12 0,5-1-10 0,-5 1-12 16,9 0-15-16,-9 0-14 0,14 0-19 0,-5 1-19 15,4-1-17-15,-2 1-17 0,6 0-16 0,2-1-14 16,2 0-13-16,-3 2-8 0,2-1-12 0,0-1-11 0,2 0-7 16,-3-1-10-16,-1 1-6 0,4-2-5 15,-3 1-4-15,-2 0-7 0,-3 0-4 0,0 0-5 16,0-2-4-16,-4 2-2 0,2-1-4 0,-1-1-2 0,-1 2-1 15,-3 0 2-15,0 0 4 0,-2-3 5 0,1 1 4 16,-3 0 3-16,3 2 0 0,-4-2-2 16,-1-3 9-16,-1 6-11 0,3-4 0 0,-3 4 1 15,-1-6-4-15,-1 1 3 0,-1 1-4 0,0 2 3 0,-2-2 6 16,0 0 5-16,-2 0 3 0,-1 1 14 0,0 2 3 16,1-1 20-16,1 1-3 0,-2-3 20 0,1 2 1 15,3 0 11-15,-1-1-1 0,-1 0-5 0,6 3-9 16,-7-2-9-16,7 2-15 0,0 0-2 0,-4-1-20 15,4 1 5-15,0 0-16 0,0 0 6 0,0 0-18 16,0 0-38-16,17 4 0 0,-10-2 0 0,0-1 0 16,2 1 0-16,2 1 0 0,-2-2 0 0,4 3 0 15,-3-3 0-15,0 1 0 0,3 1 0 0,-4-1 0 16,-2 0 0-16,1 2 0 0,1 0 0 0,-1-1 0 16,-4 1 0-16,0 2 0 0,-2-1 0 0,2-1 0 15,-3 4 0-15,-1-2 0 0,0 0 0 0,-1 1 0 16,-3 2 0-16,3 1 0 0,-3 0 0 0,0-3 0 15,-1 2 0-15,1 1 0 0,-1 0 0 0,-1-2 0 16,2 1 0-16,-1-1 0 0,1 2-126 0,0-5-113 0,0 2-59 16,0-1-63-16,3-2-52 0,-4 0-65 15,5 1-56-15,0-5-423 0,0 0-1037 0,6 2 458 16</inkml:trace>
  <inkml:trace contextRef="#ctx0" brushRef="#br0" timeOffset="125848.58">12216 12776 277 0,'2'-2'412'0,"1"0"-2"0,-3-4 0 0,0 2-8 0,0 4-5 16,-3-7-14-16,1 3-22 0,2 4-15 0,-6-4-12 15,2 1-15-15,-1 0-15 0,-2 3-16 0,7 0-17 16,-15 2-17-16,5-1-21 0,-2 3-5 0,2 2-13 15,-3 2-9-15,-1 4-6 0,0-2-14 0,2 3-15 16,1 1-13-16,0 0-19 0,4 0-10 0,-2 0-8 16,4-2-11-16,0 5-13 0,2-5-8 0,2 0-10 15,2 5 0-15,1-6-17 0,4 1-2 0,-2 0-8 16,2-4-12-16,3 3-22 0,0-4-22 0,5-1-23 16,-4 0-29-16,3-2-39 0,4-2-34 0,-4-2-41 15,1 0-47-15,2-1-54 0,-2-3-51 0,-1 1-40 16,-1-2-58-16,-2-4-53 0,-1 4-410 0,1-5-956 15,-1 3 424-15</inkml:trace>
  <inkml:trace contextRef="#ctx0" brushRef="#br0" timeOffset="126332.79">12337 12870 25 0,'0'0'405'0,"0"0"8"15,-10-2 12-15,10 2-12 0,0 0-16 0,0 0-19 16,0 0-25-16,0 0-18 0,14-3-27 0,-14 3-32 15,13 1-22-15,1-1-25 0,-4 3-23 0,7-1-23 0,-3-1-16 16,6 1-15-16,-2-1-15 0,0 0-23 0,-1-1-15 16,-3 0-16-16,1 2-18 0,-1-2-17 15,-1 0-13-15,2-2-11 0,-3 1-9 0,2 0-3 16,-4 1-9-16,-1 0-4 0,-2-3-3 0,0 1-4 0,-1 1-9 16,0-2 8-16,-4 1-3 0,2 0 4 0,0-1-2 15,-3-2-2-15,-1 2 4 0,0-1 2 0,-2-1 1 16,-2-1-4-16,1 0 4 0,-2 3 2 0,1-2 8 15,-1-1 18-15,0 2 16 0,-1 1 9 0,-1-1 17 16,1-2 22-16,-3 2 17 0,5 2 9 0,-1 1 15 16,0 0 1-16,1-2-4 0,4 3-4 0,-8-1-7 15,8 1-2-15,0 0 3 0,0 0-13 0,0 0-1 16,-7 5-12-16,7-5-3 0,0 0-5 0,10 7-16 16,-5-2-5-16,0-3-4 0,3 1-3 0,3 0-7 15,0 4-6-15,-1-3 5 0,0 1 6 0,0 1-20 16,0 0-7-16,1-1 1 0,-2 1-9 0,-2-1 3 15,0-1-10-15,-2 1 1 0,0 0 9 0,-1 1-5 16,-3 0 1-16,2-1 10 0,-2 5-18 0,-4-5 0 16,1 1 1-16,0 2 4 0,0-2 3 0,-2 1-10 0,-2-1-8 15,-1 2-13-15,2 0-27 0,-3 0-28 16,-2-2-33-16,3 1-36 0,-2 0-45 0,2-1-53 16,2-2-55-16,-1 1-51 0,1-1-49 0,2 0-64 15,1 0-55-15,0-1-339 0,2-3-921 0,0 0 407 0</inkml:trace>
  <inkml:trace contextRef="#ctx0" brushRef="#br0" timeOffset="126831.9">12823 12772 110 0,'-4'-4'441'0,"2"2"4"0,-4 0-3 0,6 2-4 0,-3-6-11 0,3 6-26 16,-3-2-32-16,3 2-26 0,0 0-26 16,0 0-29-16,0 0-23 0,0 0-21 0,0 0-22 0,17 0-18 15,-11 0-21-15,2 1-16 0,-2 0-19 0,2 0-10 16,2 2-15-16,0-1-11 0,1 1-14 0,-4-3-12 16,2 2-8-16,-1 1-6 0,-2-2-11 0,-1-1-4 15,2 0-4-15,-2 1-4 0,-5-1-4 0,6 1 2 16,-2 0 2-16,-4-1 2 0,0 0-5 0,5 3 3 15,-5-3-2-15,1 4 0 0,-1-4 7 0,-1 4-3 16,1-4-11-16,-4 5 5 0,3-1-4 0,-3 2 3 16,-1-1-2-16,1-1-1 0,-5 5-4 0,4-1-2 15,-2 2 3-15,0-1-7 0,-3 2-1 0,2-3 5 16,-1 8-10-16,-1-2 4 0,1-5-5 0,0 5-3 16,0 0-2-16,-1-3 1 0,4 4 2 0,-1-4 1 15,2-2-1-15,0 8-4 0,0-5-7 0,1-1 4 16,0-1-4-16,2-2 3 0,-1-2 1 0,3 0-11 15,0 0 6-15,0-1-3 0,0 0 3 0,0-2 0 16,3 0 2-16,-3-3-2 0,5 3-2 0,-5-3 1 0,0 0-7 16,15-3 0-16,-9 0 4 0,4 0-2 15,1-1 2-15,-1 0-11 0,7-3-6 0,-3-1-8 0,-1 5-20 16,3-4-14-16,-4 3-23 0,8 0-37 0,-2-1-44 16,-8 0-65-16,7 0-75 0,-2 3-63 0,-6-3-95 15,5 3-123-15,-2-2-311 0,-2 2-962 0,1 2 426 16</inkml:trace>
  <inkml:trace contextRef="#ctx0" brushRef="#br0" timeOffset="127933.99">14069 12759 296 0,'0'0'346'0,"-8"3"3"0,8-3-21 0,0 0-17 16,0 0-13-16,-6 0-19 0,6 0-17 15,0 0-11-15,0 0-21 0,0 0-10 0,0 0-6 16,0 0-8-16,-8 2-7 0,8-2-5 0,0 0-4 0,0 0-9 15,0 0-7-15,-9-3-13 0,9 3-2 0,-5-2-4 16,-1 0-12-16,2 0 3 0,4 2-10 0,-6-4 1 16,3 1 0-16,-1 1-8 0,2-3 0 0,-1 1-12 15,2-1-1-15,2 1-12 0,-2-2-7 0,2 0-7 16,2-1-8-16,1 1-4 0,3-1-7 0,-2 1-2 16,4 1-7-16,0-1 0 0,0 3-10 0,1-2-7 15,2 1-3-15,-3 2-5 0,2-1-3 0,-2 2 3 16,4 1-9-16,0 0 0 0,-3 0-7 0,2 0 1 15,-5 5-1-15,3 0-5 0,1 1 1 0,-2 1-6 16,-2 2 0-16,0 0-3 0,-2 2 3 0,-3-2-9 16,1 3 1-16,-3 2-6 0,-1-3-4 0,-1 3 4 15,-1-3-2-15,-4 5 6 0,2-5-7 0,-1 4 5 16,-5-4 0-16,2 0 1 0,0 0-4 0,-1-2 3 16,1-2 0-16,-1 0-3 0,0-1 8 0,6-2-4 0,-5 2-5 15,5-3 6-15,-1 1 1 0,1-1 0 16,2-2 7-16,2-1 7 0,-8 5 1 0,8-3 2 15,0-2-7-15,0 0-3 0,0 0 5 0,0 0-2 16,0 0-3-16,18-5 1 0,-13 3 8 0,4 2-14 0,1-1 2 16,0 1-4-16,3-1 2 0,1 1 1 0,0 0-6 15,0 1-3-15,1-1-2 0,-2 4-6 16,0-1 2-16,-2 1-2 0,0 1-4 0,-1 3 1 16,-2 0 1-16,1-2 0 0,0 5-2 0,-4-3 9 0,-4 5-6 15,3-1 1-15,-4 2 3 0,-4-3 2 0,2 0 2 16,-6 1-1-16,3-1 0 0,-4 0 0 15,0-3 17-15,-4 3-4 0,1-3 9 0,-4-1 17 0,3-1 17 16,-3-3 4-16,2 2 9 0,-4-2 2 0,4-3-3 16,1 0 8-16,-1 0-5 0,4-1-4 0,1-2-11 15,0-1-9-15,-3-1-30 0,6-1-49 0,-1 0-78 16,2-1-107-16,4 0-135 0,-4 1-170 0,5 1-588 16,-2 0-1209-16,0 0 535 0</inkml:trace>
  <inkml:trace contextRef="#ctx0" brushRef="#br0" timeOffset="128949.5">10500 14869 275 0,'-4'-3'410'0,"1"-2"9"0,2 2-23 0,0-1-17 16,-1 0-17-16,2 4-18 0,-1-6-20 0,1 6-19 16,4-7-10-16,-2 6-15 0,2-1-11 0,3 0-14 15,-1-1-11-15,4 2-17 0,-1 1-19 0,4 0-18 16,1-1-19-16,4 1-14 0,-4 1-19 0,3 1-11 0,-3 1-16 16,-1 0-11-16,3 1-12 0,-4 0-7 0,-1 0-5 15,-3 3-9-15,-1-1-4 0,-1 3-7 16,-4-3-6-16,-2 2-3 0,-4 1-3 0,0-2-5 15,-1 2-5-15,-5 0 0 0,-4 0-5 0,4 0 2 0,-4 0 5 16,2-1 9-16,3-1 8 0,-2-1-7 0,4-1-14 16,1-1 16-16,1 0-10 0,1 1 3 15,-1-1-3-15,5 1-8 0,-2-1 13 0,4 2 0 0,3-2-2 16,0-2 2-16,0 5-5 0,4-1-7 0,4-1-7 16,-4 2 5-16,8 2-4 0,-6-3-7 0,6 2 3 15,-6 0-6-15,5-1 2 0,-5 0 0 0,-1 0 0 16,-2 0-11-16,0 2 2 0,-1-2 3 15,-2 0-1-15,-1 2-1 0,-4-2 2 0,0 1-3 16,0 0 0-16,-5-3 6 0,1 3-3 0,-2-1-7 0,-2-1 3 16,-2-1-3-16,0-1-3 0,-4 1 8 0,2-1-6 15,-7-3-11-15,7 1 10 0,-4-3-17 0,3 1-23 16,2-1-27-16,-1 0-39 0,-1-3-42 0,3-2-52 16,1 0-56-16,0-1-78 0,2-3-75 0,0 1-86 15,3-2-444-15,4 0-1015 0,0-6 449 0</inkml:trace>
  <inkml:trace contextRef="#ctx0" brushRef="#br0" timeOffset="129382.31">10698 14748 2 0,'-4'-8'345'0,"-4"2"-8"0,2 2 1 0,-2-3-6 0,-1 4-3 16,-1 1-8-16,-4 2 3 0,4 1-14 0,1 1-6 15,-8 2 0-15,0 3-8 0,-2 4 1 0,3 0-11 16,-5 5-8-16,-2 3-8 0,0 2-5 0,5 1-18 16,1 3-4-16,0 0-17 0,2 1-15 0,3 0-10 15,3 1-19-15,0 1-11 0,4-1-13 0,5 2-9 16,-5 0-12-16,6-2-15 0,3-2-8 0,4 2-20 16,-1-1-6-16,6-1-12 0,0-2-8 0,6 4-3 15,1-6 0-15,-2-3-26 0,5 0 6 0,4-3-1 16,-3 2-5-16,2-5-9 0,1-5-3 0,0 0-12 15,1-2-1-15,-6-3-5 0,8-3 7 0,-2-2-7 16,0-1 5-16,3-2-6 0,-4-2-1 0,0-3-2 16,0 1 2-16,-3-3 2 0,-1-1 14 0,-1-2 8 15,-2-1 1-15,-6 3 7 0,0-2 7 0,-1-1 9 16,-4-1 10-16,0-8-57 0,-1 0-8 0,-2-2 0 16,-6 2 0-16,0-4 0 0,-5-1 0 0,0 1 0 15,-3-1 0-15,-3 6 0 0,-1-1 0 0,-2 1 0 16,-4 3 0-16,0 2 0 0,-2 2 0 0,1 7 0 0,2 3 0 15,-6 1 0-15,4 1 0 0,-7 4 0 16,-2 3-79-16,9 2-348 0,-10 4-147 0,2 1-612 16,10 2-1283-16,6-2 568 0</inkml:trace>
  <inkml:trace contextRef="#ctx0" brushRef="#br0" timeOffset="130166.21">11398 14855 24 0,'1'-3'498'0,"-1"3"2"0,4-5-16 0,-4 5-24 16,0 0-31-16,0 0-36 0,0 0-17 0,0 0-9 15,-8 12-15-15,5 0-20 0,-4 3-17 0,0 1-14 16,-2 7-14-16,-2 1-37 0,0-1-4 0,-1 1-12 16,5 1-22-16,-5-2-16 0,5-5-7 0,-2 6-43 15,2-6 3-15,-3-1-14 0,6-1-8 0,-1-5-3 16,4 0-1-16,-2-2-1 0,2-3 2 0,-3-1 3 16,4-1 14-16,-1 1 15 0,1-5 0 0,-3 1-40 0,3-1-116 15,0 0 0-15,0-13 0 0,3 3 0 16,-2 1 0-16,0-3 0 0,6-4 0 0,-3-2 0 15,1-2 0-15,1-4 0 0,2-3 0 0,-1-1 0 16,1-1 0-16,-3 1 0 0,3 0 0 0,-2 5 0 16,1 5 0-16,-2 2 0 0,-1 3 0 0,2 2 0 15,-4 2 0-15,2 2 0 0,-2 3 0 0,0-1 0 16,1 3 0-16,-3 2 0 0,0 0 0 0,11 14 0 16,-6-3 0-16,2 3 0 0,-1 3 0 0,-1 2 0 15,3 7 0-15,2-1 0 0,-5 0 0 0,4-1 0 0,0 2 0 16,0-8 0-16,-1 6 0 0,1-6 0 15,-4 0 0-15,1-1 0 0,2-2 0 0,-4 0 0 16,0-3 0-16,-2-3 0 0,2-1 0 0,1 1 0 16,-2-3 0-16,-1-2 0 0,-2 0 0 0,3-3-45 0,-3-1-445 15,0 0-76-15,0 0-93 0,0 0-414 0,-17-10-1160 16,11 1 514-16</inkml:trace>
  <inkml:trace contextRef="#ctx0" brushRef="#br0" timeOffset="130332.9">11373 15112 311 0,'0'0'406'0,"0"0"31"0,-11-2-1 0,11 2-13 16,0 0-6-16,0 0-25 0,0 0-31 0,0 0-27 15,0 0-30-15,0 0-26 0,0 0-35 16,27-1-14-16,-15 0-25 0,2 0-29 0,4-3-50 0,2 3-61 16,-2-1-68-16,5 0-96 0,-4-1-90 0,3-1-98 15,-4 0-100-15,-6 1-308 0,2-1-752 0,3 0 334 16</inkml:trace>
  <inkml:trace contextRef="#ctx0" brushRef="#br0" timeOffset="130766.69">11738 15050 272 0,'-4'-3'472'0,"4"3"2"0,0 0-8 0,0 0-16 15,-5-3-24-15,5 3-16 0,0 0-17 0,0 0-21 16,15 0-27-16,-3 0-30 0,-2 0-37 0,5 0-13 0,-3 0-28 15,2 0-21-15,4 0-23 0,2 0-19 0,-2 0-27 16,4-1-2-16,-2 1-18 0,2 0-14 16,0-3-7-16,-2 3-17 0,-2-2-8 0,0 0-7 15,-5-2-9-15,0 3-8 0,-3-3-3 0,0 0-6 0,-2 3-3 16,-2-1-2-16,-1-3-17 0,-1 2 4 0,-3-2 2 16,-1 1-3-16,-1-2-4 0,-1 3-6 0,-2-2-9 15,1 1 13-15,-6 1 8 0,2-3 11 0,-1 3 4 16,1 0-5-16,1 0 33 0,-2 1-15 0,2-2 17 15,3 3 1-15,3 1-6 0,-9-1-8 0,9 1 1 16,0 0 5-16,-6 3 5 0,6-3-4 0,3 6-8 16,-1-2-1-16,1 1 1 0,2 0-59 0,0-1-3 15,4 5 0-15,0-1 0 0,2-2 0 0,-2 1 0 16,4 0 0-16,-4 1 0 0,0 1 0 0,1-2 0 16,-2 2 0-16,-3-3 0 0,0 4 0 0,-1 0 0 15,1-2 0-15,-9 0 0 0,3 1 0 0,-3 1 0 16,3-1 0-16,-7-1 0 0,3 3 0 0,-5-4 0 15,1 2 0-15,1-1 0 0,-1-1 0 0,2-1 0 16,0 2-111-16,2-4-157 0,1 0-58 0,2 0-67 16,-1 0-70-16,3-4-96 0,0 0-454 0,0 0-1095 15,0 0 485-15</inkml:trace>
  <inkml:trace contextRef="#ctx0" brushRef="#br0" timeOffset="131282.59">12382 14917 351 0,'4'-9'532'0,"-4"2"23"0,3 1 14 0,-2 2-10 0,-1 1-25 0,0 3-38 0,0-6-39 15,0 6-16-15,0 0-25 0,0 0-22 0,5 9-25 16,-1 1-27-16,-3 4-23 0,1 2-28 0,2 1-25 16,-4 2-26-16,2 0-20 0,-1 0-23 0,1 2-17 15,-2 0-21-15,2-2-19 0,0 0-12 0,0-3-92 16,-1-1-36-16,-1-3 0 0,0 0 0 0,0-4 0 15,0 0 0-15,-1-2 0 0,1 0-54 0,-3-2-66 16,2-2-33-16,1-2-27 0,0 0-20 0,0 0-13 16,-9-8-9-16,5 4-9 0,-1-2 6 0,2-5 1 0,0 0 19 15,-4-1 17-15,5-5 20 0,-2 6 12 16,0-8 13-16,-1 0 28 0,0 2 34 0,2 1 32 16,2-2 33-16,-3 4 36 0,4 3 28 0,-4 1 32 15,4 0 28-15,-1 4 25 0,-2 0 14 16,2 0 15-16,1 1-6 0,0 1-5 0,0 4-7 0,0-6-4 15,4 4-13-15,-4 2-6 0,9 1-11 0,-4 3-6 16,5 1-16-16,-1 0-20 0,3 0 10 0,-1 4-12 16,3 2 4-16,1 0-10 0,-2-1-23 0,2 4-1 15,-3-1 2-15,0 0 1 0,-1 0-2 0,1 2-6 0,-5-1-6 16,6-2 2-16,-7-1-4 0,1 1-3 0,-6-3-3 16,3 1 0-16,-8 1-5 0,3 0 5 15,-3-2 7-15,-4 0 12 0,3 1-1 0,-5-2-1 0,1 1 0 16,-4 0-5-16,-3-1-5 0,4-2 0 0,-4 1 2 15,3-2-11-15,0 1-3 0,1-2-30 0,3-1-40 16,2 0-47-16,-2-1-60 0,5 0-76 0,4-2-94 16,-5 0-108-16,5 0-104 0,0 0-484 15,0 0-1118-15,12-12 495 0</inkml:trace>
  <inkml:trace contextRef="#ctx0" brushRef="#br0" timeOffset="131684.67">12672 15122 334 0,'0'-3'485'0,"0"3"11"0,4-4-4 0,-4 4-14 16,6-4-27-16,-2 2-28 0,5 1-37 0,3 1-38 15,0-1-27-15,6 1-31 0,3 1-30 0,-1-1-26 16,3 0-21-16,4 0-21 0,5 1-23 0,-6 0-17 16,4-2-14-16,-8 0-20 0,-3 1-18 0,-1 0-28 15,1-1-5-15,-6-2-13 0,-3 1-3 0,2-2-9 16,-4 0-5-16,-1 1-1 0,-4-1-8 0,-1 1-3 15,-2-2-4-15,0-1-3 0,-2 0-2 0,-3 1 0 16,-3-3-3-16,0 1 1 0,-3 0-1 0,-2 1 1 16,0 1 11-16,-1-1 19 0,1 3 7 0,4-2 19 15,-5 2-1-15,3-1 15 0,3 3-2 0,1-1-8 16,1 2-13-16,6 0 23 0,-7 3 5 0,7-3 1 16,0 6-3-16,0-6 4 0,9 9-11 0,-4-5-4 15,6 5-5-15,-1-4-14 0,8 4 8 0,-1-2-14 16,1 1 0-16,-3-1-5 0,2 0 1 0,0 0-18 15,-4-2-29-15,-1 1 0 0,-2 0 0 0,0 0 0 16,-1 0 0-16,-2-1 0 0,-2 0 0 0,0 0 0 16,-1 0 0-16,-3 1 0 0,0 0 0 0,-2 3 0 15,-2-2 0-15,0-1 0 0,-5 1 0 0,0 4 0 16,-1-4 0-16,-1 4-189 0,-4-3-176 0,-5 6-123 16,6-4-139-16,-6 0-460 0,-4 4-1179 0,0-2 522 15</inkml:trace>
  <inkml:trace contextRef="#ctx0" brushRef="#br0" timeOffset="132166.31">11530 15614 51 0,'-8'-5'459'0,"2"0"8"0,-2-2 1 0,-5 3-9 0,3 0-4 0,-4 3-10 15,0 0-17-15,-4 2-16 0,0-1-24 0,-2 3-17 16,2 3-7-16,1 2-19 0,4 1-12 0,-2 3-18 16,2 2-31-16,0 2-22 0,6 1-22 0,-2 0-20 15,5 1-16-15,0-1-23 0,7 2-26 0,-1-2-6 16,5-1-19-16,2 0-9 0,2 0-20 0,2-5-4 0,2 0-8 15,2-1-5-15,2-1-18 0,-2-4-18 16,2-1-48-16,-3-1 0 0,1-2-53 0,-3-3-41 16,0 0-52-16,-2-1-53 0,-1 1-66 0,1-2-69 0,-3 0-83 15,-4-1-100-15,2-3-83 0,-2 2-328 0,2-4-1005 16,-3 5 445-16</inkml:trace>
  <inkml:trace contextRef="#ctx0" brushRef="#br0" timeOffset="132667.18">11729 15779 425 0,'0'-4'430'16,"0"4"7"-16,3-3 9 0,-3 3-10 0,0 0-9 15,2-4-13-15,-2 4-15 0,0 0-5 0,9 0-22 0,0 0-10 16,-3 1-22-16,2 0-14 0,4 1-27 0,0 0-20 15,1-1-24-15,2 1-22 0,2 0-28 16,4 1-14-16,0-1-14 0,1 1-25 0,0 0-11 0,5-2-13 16,-6 1-13-16,0-2-17 0,-1-2 3 15,-2 2-18-15,0-3-8 0,-3 2-5 0,-4 0-13 0,0-2 9 16,-1 2-19-16,-6-2-6 0,2 0 4 0,-2-1-10 16,0-1 0-16,-4 0-1 0,0 0-13 15,0-1-21-15,-1 1 0 0,-3-2 0 0,0 2 0 16,-1-1 0-16,-1 1 0 0,-2-2 0 0,2 4 0 0,-1-4 0 15,2 4 0-15,-1 0 0 0,-1 1 0 0,4 0 0 16,3 2 0-16,0 0 0 0,-9 0 0 16,9 0 0-16,0 0 0 0,-2 9 0 0,5-5 0 0,-1 1 0 15,4 1 0-15,0 1 0 0,4 0 0 0,-1-1 0 16,4 1 0-16,-3 0 0 0,3-3 0 0,-2 2 0 16,1 0 0-16,-3 0 0 0,1 0 0 0,-2-1 0 15,-3-1 0-15,0 0 0 0,0 0 0 0,-1 1 0 16,2 1 0-16,-3-3 0 0,-2 3 0 0,-2 2 0 15,-2-4 0-15,-3 6 0 0,2-1 0 0,-2 0 0 16,-1-2 0-16,1 3 0 0,-3 1 0 0,4-4 0 16,-3 3 0-16,3-2 0 0,0 2 0 0,1-6-94 15,-1 2-325-15,4-1-60 0,-2 0-61 0,6-2-66 16,-3-3-404-16,0 0-1092 0,0 0 484 0</inkml:trace>
  <inkml:trace contextRef="#ctx0" brushRef="#br0" timeOffset="133200.73">12598 15638 195 0,'0'0'502'0,"0"-2"15"0,0 2 9 0,0 0-5 0,0 0-26 0,0-7-30 16,0 7-33-16,0 0-32 0,0 0-32 0,0 0-32 16,0-6-27-16,0 6-34 0,0 0-27 0,0 0-19 0,17 2-25 15,-17-2-18-15,15 2-18 0,-5 0-17 0,4-1-17 16,-1 1-18-16,6 0-7 0,-2 1-8 0,2-3-11 16,0 0-7-16,-1 0-19 0,-3 0 4 15,1 0-6-15,-5 0-11 0,2-1-3 0,-1-1-6 16,-1 1-3-16,-3 1-2 0,-2-1-3 0,-1 0-4 0,-5 1-7 15,10 1-3-15,-10-1-5 0,4 2 7 0,-4-2-8 16,-2 9 3-16,-1-3-7 0,-2 4-1 0,-4-2 8 16,-1 5 0-16,-3 1-7 0,2-2-3 15,-1 3 7-15,-2 0-3 0,0-1-5 0,-3 1-3 16,2-1 7-16,2 0-2 0,0-3-2 0,-1 1 6 0,3-2 10 16,1-3-1-16,1 1 10 0,0-2 0 0,2-2 7 15,4 3-6-15,-3-3 9 0,3-2 11 0,3-2-15 16,-4 5-37-16,4-5 0 0,0 0 0 15,10 2 0-15,-4-2 0 0,2 0 0 0,3 0 0 16,1 0 0-16,1 0 0 0,2 0 0 0,4-1 0 0,-2 0 0 16,2 0 0-16,-1-1 0 0,1 1 0 0,-1 1 0 15,1-1 0-15,-5 2 0 0,-1-1 0 0,0-1 0 16,0 1 0-16,-2 0 0 0,3 0 0 0,-5 1 0 16,-4 0-234-16,0-1-112 0,-5 0-95 15,9 3-90-15,-5-2-113 0,-4-1-356 0,0 0-1082 0,0 0 479 16</inkml:trace>
  <inkml:trace contextRef="#ctx0" brushRef="#br0" timeOffset="134150.49">14050 15070 436 0,'0'0'455'0,"0"0"-3"0,0 0-13 15,0 0-7-15,-3-8-16 0,3 8-11 0,0 0-9 16,0-3-26-16,0 3-18 0,0 0-14 0,-1-5-19 0,1 5-25 16,0-7-12-16,-3 4-23 0,3 3-8 0,0-4-12 15,0 4-14-15,3-4-15 0,-3-2-23 0,4 2-13 16,-1 0-15-16,4 2-12 0,-1-4-11 15,6 1-17-15,1 3-14 0,-2 0-5 0,2 1-12 0,4 0-4 16,-4 2-13-16,2 0-2 0,0 1-14 0,-1 2-3 16,-2-1-5-16,-1 4-19 0,1 1-28 0,-5 1 0 15,1 0 0-15,0 6 0 0,-5-3 0 0,0 0 0 16,-3 0 0-16,-3 3 0 0,0 1 0 0,-4 0 0 16,2 1 0-16,-2-3 0 0,-4 2 0 0,-3-2 0 15,5 2 0-15,-1-4 0 0,-3 2 0 0,2-1 0 16,1-3 0-16,-1 2 0 0,1-4 0 0,5-1 0 15,-4 1 0-15,4-2 0 0,1-2 0 0,0 3 0 16,2-4 0-16,-1 1 0 0,3-4 0 0,5 4 0 16,3 0 0-16,1-6 0 0,6 0 0 0,3 1 0 15,0 0 0-15,5-2 0 0,4 0 0 0,-7 2 0 16,11-5 0-16,-3 2 0 0,-9 2 0 0,4-3 0 16,-3 2 0-16,-1-1 0 0,-3 3 0 0,-3-2 0 15,-1 2 0-15,-4 0 0 0,0-1 0 0,-3 0 0 16,2 0 0-16,-1 2 0 0,-6 0 0 0,8-1 0 15,-8 1 0-15,6-1 0 0,-6 1 0 0,0 0 0 16,0 0 0-16,5 3 0 0,-5 0-68 0,0-3-442 16,1 4-199-16,-1-4-442 0,0 0-1247 0,0 0 552 15</inkml:trace>
  <inkml:trace contextRef="#ctx0" brushRef="#br0" timeOffset="142132.26">12424 16506 97 0,'-9'-2'283'0,"2"-1"-13"16,-1 3 19-16,-1-1-13 0,3 0-10 0,-1 0-10 15,1-2-4-15,-3 2 0 0,5-1-4 0,4 2-20 16,-9-3-3-16,4 2-2 0,5 1-2 0,-5-1-6 16,5 1-7-16,-8-3 1 0,8 3-7 0,0 0-7 15,0 0-7-15,-6 0-13 0,6 0-9 0,0 0-12 16,0 0-12-16,0 0-21 0,0 0-5 0,0 0-13 15,0 0-10-15,0 0-6 0,0 0-19 0,0 0 8 16,0 0-5-16,0 0 2 0,24-2-3 0,-15 1-8 16,4-1 4-16,0-1 2 0,4 1 0 0,3 1 2 15,8-1 8-15,-8 2-6 0,12-1-1 0,-1 0 4 16,2 1-3-16,4 0 0 0,-1-1-1 0,1-2 8 16,-1 1-5-16,2 1 4 0,3 1-2 0,11-4-4 15,-12 5 5-15,15-2-9 0,-4 2-7 0,2-1-5 16,-2 0 0-16,-13 3-6 0,17-2-3 0,-1 1 3 15,-3 1-7-15,1-1-7 0,7-1-2 0,-3 1 2 16,-1 2-10-16,1-2 2 0,-6 1-4 0,5-1-5 16,-1-3-4-16,-3 5 10 0,4-4-10 15,-18 0-1-15,19 0 1 0,-3 0-5 0,-2 1-7 16,-13 0 9-16,-1-2-6 0,15 7 0 0,-14-7 2 0,1 0 0 16,2 1-7-16,-1 0-1 0,10-3 0 0,-12 2 0 15,0 0 0-15,3 1 0 0,-4 1 0 0,16-2 0 16,-15 1 0-16,0 0 0 0,1 0 0 0,-1-1 0 15,-1 1 0-15,1-2 0 0,-1 2 0 16,-1 0 0-16,-3-2 0 0,3 2 0 0,-4 0 0 16,-2 0 0-16,-1 0 0 0,-6 0 0 0,6 1 0 0,3-2 0 15,-1 3 0-15,-3-3 0 0,-6 1 0 0,-3 0 0 16,3-1 0-16,1 2 0 0,-5-2 0 0,2 0 0 16,2 1 0-16,-2-1 0 0,-2 1 0 15,0-3 0-15,1 3 0 0,2-4 0 0,-3 4 0 0,1-2 0 16,-1 2 0-16,-4-1 0 0,0 1 0 15,0 0-9-15,1 0 3 0,-1 0 5 0,-5 0 6 0,1 0-5 16,-1 0 8-16,1 0-20 0,-2 1 16 0,-3-1-8 16,4 0 2-16,-4 0 4 0,-5 0-3 0,12 2 2 15,-7-2-2-15,-5 0-3 0,10 0 2 16,-10 0 8-16,7 1-13 0,-7-1 7 0,6 0 7 16,-6 0-7-16,0 0-1 0,9 2 2 0,-9-2 3 15,0 0-6-15,6 1 6 0,-6-1-18 0,0 0 17 0,5 0 6 16,-5 0-9-16,0 0 6 0,0 0-12 15,0 0-28-15,4-4-43 0,-4 4-59 0,0 0-71 16,0 0-79-16,-5-7-102 0,5 7-125 0,-10-4-577 16,10 4-1180-16,-13-6 521 0</inkml:trace>
  <inkml:trace contextRef="#ctx0" brushRef="#br0" timeOffset="155849.94">17103 3954 146 0,'-1'-4'279'0,"1"4"-20"0,-3-5-20 0,3 1-14 15,-1 0-6-15,1 4-12 0,0-6-11 0,-3 1-5 16,3 0-11-16,0 5-9 0,0-5-11 0,0 1 0 15,-1 0 1-15,1 4-7 0,-2-7-6 0,2 4 0 16,-2-2-3-16,-2 1-3 0,3-1-6 0,-5 1-12 16,2-1-4-16,-2 1-4 0,0-1-6 0,1 3-6 15,-4-3-12-15,-3-1 7 0,0 3-7 0,-2 0-14 16,3 2-5-16,0 0-12 0,-1 1 4 0,-5 0-9 16,4 0-1-16,0 1-6 0,-3 1-2 0,3-1-3 15,4 4 6-15,-4 0-4 0,-4 1 0 0,4 0 1 16,2 1 1-16,-1-1 2 0,-1 3 3 0,-1-1 1 15,0 7-7-15,2-5 11 0,-3 2 0 0,5 3 0 16,-1 2 3-16,1-2 4 0,0 3-6 0,0-1 26 0,1 1-7 16,0 7-2-16,1-7-8 0,-1 0 0 0,4 1-11 15,1 2-6-15,3-3-3 0,-3 2-3 16,4-1-1-16,1-1-20 0,-1 2 8 0,4-2-3 16,0 1 0-16,1-2-2 0,4 1-8 0,0 0 3 15,0-1-3-15,0-1-1 0,1-2 4 0,0 2-12 16,3-3 6-16,1 0-9 0,1-2-2 0,-2 1-9 0,-2-5-6 15,5 3 0-15,3-2-4 0,-1-1 0 16,1 0-3-16,-2 0 2 0,2-4-2 0,3 0 1 16,-3 1 2-16,2-2 2 0,-1-3 2 0,-1 0 4 0,0-2-4 15,-2 0 5-15,2 0 0 0,-2-2-4 0,3 0 8 16,-2-2 6-16,0 1 4 0,-1-1 4 0,-2-1-1 16,3-3 4-16,-2 0-3 0,-2-2-6 15,1 0 10-15,1 1 6 0,-3-3 4 0,2 0 2 0,-2-1 1 16,1 0 2-16,-5-2 6 0,6-6 3 0,-7 7 11 15,0 1 3-15,-2-2 8 0,2 1 4 0,-3-2-3 16,-4 2 3-16,-1-1 10 0,0 1 1 0,0-1 10 16,-4 1-2-16,2-1 2 0,-6 3-11 0,-1-2-2 15,3 1-1-15,-7 2-16 0,0-1 0 0,-5-7-4 16,0 3-5-16,3 4-11 0,-5-2-6 0,2 5-14 16,-4-6-18-16,4 7 0 0,-5-4 0 0,4 3 0 15,-4 0 0-15,3 1-50 0,3 3-90 0,-2 0-73 16,2 0-88-16,4 3-117 0,1 0-154 0,-2 3-512 15,3 0-1172-15,2 1 519 0</inkml:trace>
  <inkml:trace contextRef="#ctx0" brushRef="#br0" timeOffset="167298.44">10096 10692 402 0,'0'0'444'0,"-18"-5"-10"0,18 5-17 0,0 0-24 16,0 0-19-16,0 0-18 0,0 0-22 0,0 0-24 16,0 0-24-16,4 12-23 0,1-5-23 0,-1 1-6 0,2 3-15 15,-1-5-12-15,0 5-12 0,0-2-11 0,2 2-4 16,-1-1-10-16,-1-2-5 0,-1 1 0 0,0-4-1 16,1 2 13-16,-4-4-17 0,4 1 5 15,0-3-1-15,2-1-9 0,-7 0-17 0,14-7-7 0,0-2-10 16,0-4-16-16,8-5-12 0,1 0-9 0,2-2-10 15,1-3-5-15,2-1-7 0,-1-1-10 16,1 2-1-16,-1-1-13 0,0 4-25 0,-2-1-24 0,-6 3-9 16,-2 5-54-16,-2 2-58 0,-3 4-61 0,-3 1-92 15,1 2-84-15,-2 3-105 0,-2-1-119 0,0 2-381 16,-6 0-1053-16,4 7 467 0</inkml:trace>
  <inkml:trace contextRef="#ctx0" brushRef="#br0" timeOffset="168299.8">9887 12450 267 0,'0'0'338'16,"-5"-3"-20"-16,5 3-20 0,0 0-22 0,0 0-24 0,0 0-8 16,0 0-15-16,0 0 7 0,0 0-1 0,0 0 6 15,0 0 1-15,4 11 8 0,-4-5-8 0,1-1-11 16,1-1-20-16,-1-1-8 0,0 3-5 0,1-1-1 16,-2 0-1-16,2-3-3 0,2 2 0 0,2-2-5 15,-6-2-1-15,9 1-6 0,-1-2-3 0,3-5-28 16,6-1-10-16,-3-1 0 0,4-2-28 0,10-4-3 15,-2-3-17-15,-1 0-3 0,1 3-13 0,-2-2 4 16,3 0-17-16,-11 5-5 0,1-2-9 0,1 3-20 16,-4-2-39-16,-4 6-57 0,-2 0-73 0,-3 2-66 15,2 3-54-15,-7 1-53 0,6 7-71 0,-2-1-98 16,-6 6-410-16,0 4-966 0,-1 8 427 0</inkml:trace>
  <inkml:trace contextRef="#ctx0" brushRef="#br0" timeOffset="169250.53">9969 15034 35 0,'0'-7'398'0,"0"7"-13"0,0-4-7 15,0 4-22-15,0-3-15 0,0 3-1 0,0 0-31 16,7-1 0-16,-7 1-7 0,0 0-12 0,6 6-7 16,-6-6-14-16,0 6-8 0,3 0-13 0,-2 0-16 0,0-2-13 15,-1 1-17-15,4 1-18 0,-4-2-21 0,4 2-4 16,-3-4-22-16,2 2 4 0,-3-4-4 0,6 2-14 16,3-3-12-16,2-4-8 0,3-3-3 15,8-7-16-15,-3-1-7 0,3-3-10 0,1-3-7 0,5-2-43 16,-2-1-43-16,-4 1-66 0,-1-3-70 0,0 1-93 15,-5 5-105-15,1 0-142 0,-8 8-403 0,-3 4-978 16,-3 4 433-16</inkml:trace>
  <inkml:trace contextRef="#ctx0" brushRef="#br0" timeOffset="176932.09">14230 16966 63 0,'0'-6'395'0,"-2"2"-2"0,0 0 6 0,2 4-7 15,-4-3-4-15,3-2-9 0,1 5-15 0,-1-4-17 16,1 4-16-16,-3-3-17 0,3 3-19 0,0 0-16 16,0 0-20-16,0-5-13 0,0 5-8 0,0 0-4 15,0 0-6-15,0 0 5 0,3 12-2 0,-3-4-5 16,1 2-5-16,0 2-9 0,1 5-6 0,-2 1-15 16,0 0-12-16,0 1-11 0,0 10-22 0,2-3-8 15,-2 2-5-15,4-2-15 0,-4 1-10 0,0-3-14 16,1-5-51-16,3 5-43 0,0-3 0 0,-3-3 0 15,4-1 0-15,-1-1 0 0,0 0 0 0,-1-5 0 16,-1-1 0-16,-2 0 0 0,1-3 0 0,2-1 0 16,-3 0 0-16,0-1 0 0,4-2 0 0,-4 0-145 15,0-3-123-15,0 0-54 0,0 0-64 0,0 0-45 16,0 0-83-16,5-13-42 0,-4 5-373 0,7 0-1005 16,-7-2 445-16</inkml:trace>
  <inkml:trace contextRef="#ctx0" brushRef="#br0" timeOffset="177315.51">14528 16937 234 0,'0'0'330'0,"0"-7"-4"0,0 7-9 15,1-6-1-15,-1 6-7 0,0-5 4 0,0 5 1 16,0 0 1-16,4-6 2 0,-4 6-1 0,1-6-3 15,-1 6-4-15,0 0-8 0,0 0-13 0,0 0-16 16,-1-6-13-16,1 6-22 0,0 0-20 16,0 0-16-16,0 0-12 0,0 0-9 0,0 0-6 0,0 0-10 15,0 18-5-15,1-7-7 0,-1 1-15 0,0 2 10 16,3 2-10-16,-2 0-4 0,3 4-11 0,-1-1-3 16,-1 0-2-16,-2 2-13 0,4 3-1 15,1 2-3-15,-3-7-6 0,1 7-38 0,1-7-56 0,-2 5 0 16,1-5 0-16,-3 0 0 0,4-1 0 0,-1 0 0 15,-2 1 0-15,0-1 0 0,3-2 0 0,-3 0 0 16,0-6 0-16,1 0 0 0,-1 1 0 0,0-3 0 16,-1-3 0-16,0 0 0 0,1 1 0 0,1-3 0 15,-1 1 0-15,0-2 0 0,-1-2 0 16,0 0 0-16,0 0-136 0,0 0-251 0,0 0-134 16,0 0-163-16,0-14-394 0,0 14-1166 0,-6-8 516 0</inkml:trace>
  <inkml:trace contextRef="#ctx0" brushRef="#br0" timeOffset="-213514.93">9417 11578 30 0,'0'0'260'15,"-9"-3"-14"-15,9 3-17 0,0 0-17 0,-5-2-15 0,5 2-16 16,0 0-8-16,0 0-6 0,-6 6-10 15,3-4-5-15,3-2-3 0,-6 5-2 0,2-2-4 16,-1 2-3-16,0 1-12 0,-2 2-10 0,1 1-8 16,-2 0-8-16,-2 0-13 0,0 4-4 0,-2-2-11 0,-2 1-5 15,4 1-11-15,1 0-6 0,-5 0-18 0,2 1-17 16,1 0-16-16,-2 1-22 0,0 1-17 0,1 0-20 16,0 0-17-16,-4 4-21 0,5-3-13 0,0 0-19 15,-3 4-5-15,5-5-21 0,-1 1-9 0,2-1-10 16,0 1-13-16,-1 0-20 0,3 0-124 0,-2 1-358 15,3 0 158-15</inkml:trace>
  <inkml:trace contextRef="#ctx0" brushRef="#br0" timeOffset="-213347.41">9033 12237 31 0,'-4'16'162'0,"1"0"0"16,-1 1 8-16,2-2 4 0,-1-3-1 0,0 3 5 16,0-2-1-16,-1-1-1 0,3 4-1 0,-3-5-3 15,3 2-11-15,-3-4-10 0,1 3-12 0,1 0-9 16,0 3-9-16,0-1-26 0,-1-3-9 0,0-1-7 15,3 5-11-15,-1-5-19 0,0 1-26 0,-3 0-27 16,3 1-32-16,1 1-40 0,-1 0-34 0,2-2-22 16,-1 2-24-16,1-2-26 0,-2 0-178 0,0 5-389 15,-1 2 172-15</inkml:trace>
  <inkml:trace contextRef="#ctx0" brushRef="#br0" timeOffset="-213180.77">8893 13082 63 0,'-4'12'251'0,"3"6"-7"0,-4-1-14 16,5-1-12-16,-1 1-14 0,1-1-26 0,0-4-5 0,1 3-25 16,-1-2-13-16,6-1-17 0,-6 1-21 0,4 4-24 15,3 1-30-15,-5-1-29 0,5-1-37 16,-2 3-38-16,1 0-32 0,-1-1-35 0,0 6-46 16,-2 3-111-16,-2 0-309 0,-4 2 136 0</inkml:trace>
  <inkml:trace contextRef="#ctx0" brushRef="#br0" timeOffset="-213031.35">8980 14206 277 0,'4'30'261'0,"0"-4"-12"0,1 2-18 16,-1-2-21-16,5 1-14 0,-2-2-22 0,-4 3-22 16,3-2-22-16,-2-9-31 0,3 8-34 15,-4 1-45-15,4 2-43 0,-5-5-46 0,5-4-53 0,-1 8-187 16,-2-1-334-16,1 0 148 0</inkml:trace>
  <inkml:trace contextRef="#ctx0" brushRef="#br0" timeOffset="-212546.23">9243 15409 77 0,'2'25'279'16,"0"0"-13"-16,0 0-23 0,-2-7-24 0,2 9-22 15,1-2-22-15,4-1-25 0,-7-6-13 0,4 6-18 16,-1-4-32-16,3-1-27 0,-1 0-22 0,0 3-28 16,3-2-26-16,-3-3-18 0,3 2-14 0,-2-1-14 15,4 1-2-15,-3-3-16 0,2 0 4 0,0-1-9 16,-1 0 0-16,0 0 5 0,1-2-2 0,1 2 10 16,-1-2 9-16,-1-4-1 0,1 1-1 0,1 0 5 15,0 3 28-15,-1-4 11 0,3 5 3 0,-5-7 10 16,2 4 16-16,4 0 12 0,-4-3 26 0,-4 2 29 15,3-1 27-15,2-1 30 0,-5 1 26 0,3 0 14 16,-3 0 13-16,-1-1 12 0,1 1 2 0,-1-3 9 16,-3-1-8-16,7 5 13 0,-7-3-12 0,4 1-29 15,-2-1-2-15,-2-3-17 0,2 1-12 0,-1 3-13 16,2-2-15-16,0-3-16 0,0 2-13 0,-2 1-17 16,2-2-19-16,-1 0-28 0,-1 1-25 0,2-1-38 0,1-1-16 15,-1 0-14-15,-3 0-14 0,3 0-10 16,-4-3-6-16,5 4-9 0,-1-3-6 0,-4-1-3 15,5 3-1-15,-5-3 6 0,6 0 12 0,-6 0 9 16,4 3 13-16,-4-3 12 0,0 0 13 0,5 2 13 0,-5-2 20 16,4 1 15-16,-4-1 14 0,0 0 14 15,5 1 11-15,-5-1 9 0,0 0 7 0,0 0-4 16,0 0 1-16,0 0-7 0,0 0-15 0,0 0-36 16,0 0-57-16,0 0-90 0,0 0-295 0,4-9-496 15,-4 9 220-15</inkml:trace>
  <inkml:trace contextRef="#ctx0" brushRef="#br0" timeOffset="-211664.48">9082 11972 171 0,'0'0'210'16,"0"0"-18"-16,-9 1-13 0,3 1-19 0,6-2-17 0,-5 3-12 15,1 1-15-15,-2-1-9 0,-1-1-11 16,2 2-8-16,-2 0-10 0,0 4-7 0,-2-3-15 16,-1 3-19-16,0-1-20 0,-3 5-25 0,-2-1-29 15,0-1-25-15,-2 2-36 0,1-1-47 0,-9 6-106 0,-2-4-271 16,0 4 120-16</inkml:trace>
  <inkml:trace contextRef="#ctx0" brushRef="#br0" timeOffset="-211497.42">8326 12630 162 0,'-22'21'209'0,"5"-10"-18"0,2 5-16 0,-5 1-26 15,3-4-15-15,3 1-23 0,-4 0-22 0,4-1-30 16,0-1-29-16,-1 1-33 0,6-3-22 0,-2-1-28 15,4 1-17-15,-2-3-30 0,1 3-77 0,-3 2-191 16,3-3 85-16</inkml:trace>
  <inkml:trace contextRef="#ctx0" brushRef="#br0" timeOffset="-211347.43">7991 13098 98 0,'-13'29'141'0,"-5"0"0"0,4-1-1 16,-6-1 3-16,4 4-3 0,0-5 7 0,2 2-7 15,-3-2-6-15,3-4-7 0,0 2-8 0,4 1-10 16,-2-6-14-16,5-1-7 0,-1-3-6 0,3 1-12 15,-4 0-11-15,2 0-22 0,1-4-28 0,1-1-29 16,-1 3-33-16,0-1-24 0,2-2-28 0,-2 1-37 16,-1 2-129-16,-2 1-293 0,-3-1 130 0</inkml:trace>
  <inkml:trace contextRef="#ctx0" brushRef="#br0" timeOffset="-211197.23">7339 14158 163 0,'-5'10'157'16,"0"1"-15"-16,-2-1-8 0,4 1-29 0,0-1-24 15,-1 0-27-15,3 2-37 0,1-4-38 0,-3 5-40 16,0-2-68-16,0 0-139 0,-1-2 61 0</inkml:trace>
  <inkml:trace contextRef="#ctx0" brushRef="#br0" timeOffset="-210847.6">6965 15820 118 0,'-4'21'259'16,"0"-1"-8"-16,3-4-17 0,-3 5-19 0,1-5-20 15,2 2-20-15,0-1-18 0,1 0-19 0,1-2-25 16,-1-1-34-16,0-1-28 0,1 2-39 0,-1-4-36 16,0 0-28-16,4-1-35 0,-4 0-44 0,0 0-154 15,0 1-307-15,0 1 137 0</inkml:trace>
  <inkml:trace contextRef="#ctx0" brushRef="#br0" timeOffset="-210680.96">6949 16499 41 0,'-6'18'237'0,"2"-2"-14"0,4 2-15 16,0 0-17-16,-2-3-28 0,-1 3-17 0,6-1-10 15,-6-2-22-15,7 1-26 0,-4-4-31 0,4 4-21 16,-3-4-38-16,3-1-37 0,-3-2-35 0,3 1-32 16,-3-1-131-16,-1 1-256 0,0-3 113 0</inkml:trace>
  <inkml:trace contextRef="#ctx0" brushRef="#br0" timeOffset="-210514.25">6995 17014 126 0,'2'8'290'0,"-2"2"-12"16,0-2-25-16,0 2-25 0,1-1-24 0,1 1-18 16,-2-5-25-16,2 1-19 0,-1 1-25 0,-1-2-30 15,1 2-34-15,2-2-41 0,-3-3-40 16,1 2-44-16,-1-4-37 0,3 6-38 0,-2-4-151 0,-1-2-321 15,0 0 143-15</inkml:trace>
  <inkml:trace contextRef="#ctx0" brushRef="#br0" timeOffset="-210414.48">7022 17145 17 0,'0'0'247'0,"-4"3"-7"0,4-3-18 16,-2 3-18-16,2-3-19 0,-2 3-22 0,2-3-33 15,0 0-46-15,0 0-66 0,0 0-79 0,0 0-181 16,0 0-262-16,0 0 116 0</inkml:trace>
  <inkml:trace contextRef="#ctx0" brushRef="#br0" timeOffset="-209446.17">6216 13033 68 0,'-5'21'143'0,"-3"1"-17"15,2-4-11-15,0 0-17 0,5-1-3 0,-3 10-6 16,3-10-10-16,2 1-6 0,1-1-17 0,-2-2-7 16,2 4-4-16,1-2-13 0,1 1-29 0,-2-1 1 15,2 8-10-15,0-1-10 0,-2 1-19 0,-2 0-6 16,0 1-19-16,0 1-16 0,-2 2-65 0,-2 0-151 16,0 3 67-16</inkml:trace>
  <inkml:trace contextRef="#ctx0" brushRef="#br0" timeOffset="-209331.07">6170 13689 314 0,'-12'48'18'0,"-1"-1"24"0,2-13 3 16,-2 13 6-16,0-1-8 0,3-11 5 0,-4 12 1 15,-1-1-9-15,-3 1 1 0,1-3-4 0,3 1-1 16,1-2-2-16,-1 3 1 0,2-14-6 0,1 2 4 16,-4 10-6-16,6-11-18 0,1 1-14 0,1 12-16 15,-3 1-11-15,2-1-6 0,-1-1-24 0,0-9-68 16,0 10-139-16,3-10 62 0</inkml:trace>
  <inkml:trace contextRef="#ctx0" brushRef="#br0" timeOffset="-209114.5">5606 15537 93 0,'-14'32'179'0,"-3"-4"-5"16,0-1-17-16,2 1-6 0,-1 0-7 0,3-5-15 15,1-6-15-15,-1 4-1 0,0 1-16 0,0-1-9 16,3-3-10-16,-2-1-9 0,-3 7-11 0,5-9-15 16,2 3-2-16,-6 5-9 0,5-9-5 0,-4 9-16 15,3-5-8-15,1 6-14 0,-7-2-9 0,3 1-9 16,-1 1-16-16,0-2 1 0,3-4-30 0,-4 4-15 15,1 0-15-15,-3 0-13 0,2 2-95 0,-3 0-228 16,-2 1 101-16</inkml:trace>
  <inkml:trace contextRef="#ctx0" brushRef="#br0" timeOffset="-208964.12">4651 16990 14 0,'-12'12'106'0,"-4"4"-6"16,2-2-17-16,-1-2-26 0,3 2-33 0,-3-3-28 0,1 5-60 15,-4-6-68-15,4 1 30 0</inkml:trace>
  <inkml:trace contextRef="#ctx0" brushRef="#br0" timeOffset="-198611.5">3928 10959 222 0,'3'-2'349'16,"-3"2"-10"-16,0 0-27 0,3-3-12 0,-3 3-8 0,0 0-9 16,0 0-4-16,8 6-13 0,-5-2-11 0,-1 1-13 15,1 0-6-15,-2-1-6 0,2 3-9 16,-3 2-12-16,2 1-14 0,1-1-12 0,-2 1-6 16,-2-3-8-16,3 4-6 0,-1-1-3 0,1-1-8 0,-1-4-3 15,0 1-9-15,1-2-9 0,-1-1-5 0,-1 1 0 16,3-2 1-16,-3-2-8 0,0 0-10 0,20-8-10 15,-9-1-11-15,4-5-11 0,1 0-28 16,2-11-64-16,-4 4-92 0,4-2-117 0,-4 0-135 0,0 8-161 16,-6-2-372-16,1 2-966 0,-4 9 427 0</inkml:trace>
  <inkml:trace contextRef="#ctx0" brushRef="#br0" timeOffset="-197896.37">5201 13182 401 0,'-4'-3'500'16,"4"3"-21"-16,-4-3-29 0,4 3-33 0,0 0-41 15,0 0-34-15,0 0-35 0,0 0-26 0,0 0-26 16,0 0-18-16,-7 8-12 0,4-5-21 0,3-3-11 16,3 6-7-16,-3-2-11 0,0-4-13 0,1 4-12 15,4-1-8-15,-1 1-7 0,-4-4-3 0,5 2-6 16,3-3-9-16,-8 1-5 0,16-5-13 0,-6-1-10 16,5-2-7-16,1-3-10 0,1 0-12 0,-1 1-9 15,2-4-40-15,-1-4-72 0,-2 2-86 0,2-7-104 16,-3 8-120-16,-4 0-139 0,-1 0-362 0,-6 3-943 15,-2 5 417-15</inkml:trace>
  <inkml:trace contextRef="#ctx0" brushRef="#br0" timeOffset="-197014.13">1667 14100 144 0,'0'0'357'0,"0"0"-26"0,0-6-6 0,0 6-4 16,0 0-7-16,0 0-11 0,13 8-5 16,-12-5-11-16,4 3-11 0,-1-2-16 0,1 2-19 15,2 1-13-15,-3-1-10 0,-2-1-14 0,3 1-15 16,2-3-8-16,-2 3-10 0,-1-2-5 0,2 0-10 0,3-1 1 16,-1-2-11-16,2-1-10 0,0-2-13 0,3-3-12 15,2-4-13-15,10-4-30 0,-10-1-65 16,5-6-100-16,2-1-131 0,-8-7-176 0,0 0-444 15,-2 4-918-15,-5 6 407 0</inkml:trace>
  <inkml:trace contextRef="#ctx0" brushRef="#br0" timeOffset="-195414.16">9570 12016 230 0,'0'0'343'0,"0"0"-15"0,0 0-19 15,0 0-19-15,0 0-14 0,2 5-11 0,-2-5-14 16,-2 4-14-16,2-4-24 0,-1 6-7 0,1-6-12 16,1 6 0-16,-1-2-8 0,0-4-6 0,0 6-12 15,2-3-9-15,-2-3-4 0,1 5-13 16,-1-2-13-16,0-3-12 0,5 2-10 0,-5-2-8 0,9-1-15 16,-4-3-15-16,1 0-42 0,4 0-95 0,-1-2-89 15,-1-2-116-15,0 3-141 0,-3-4-261 0,2 2-731 16,-3 1 325-16</inkml:trace>
  <inkml:trace contextRef="#ctx0" brushRef="#br0" timeOffset="-194597.48">10056 16343 197 0,'0'0'380'0,"0"0"-9"16,0 0 2-16,0 0-29 0,0 0-11 0,0 0-23 0,0 0-9 16,-9 8-21-16,8-3-14 0,2-2-16 0,1 3-15 15,-2-2-16-15,0 1-11 0,3 1-10 0,1 0-9 16,-4-1-11-16,1-2-1 0,1 1-11 15,1-2-8-15,4 0-16 0,-2-2-11 0,-5 0-14 0,18-5-15 16,-8-1-9-16,4-2-37 0,0-5-56 0,-1 1-84 16,6-7-115-16,-2-2-172 0,-7-1-483 0,4-3-924 15,0 2 409-15</inkml:trace>
  <inkml:trace contextRef="#ctx0" brushRef="#br0" timeOffset="-188781.05">7881 14152 81 0,'0'0'72'0,"0"0"-2"15,0 0-7-15,0 0-6 0,6 4 8 0,-6-4-3 16,0 0-4-16,2 3-4 0,-2-3 6 0,0 0-15 16,0 5-14-16,0-5 8 0,0 0-7 0,0 0-5 15,-2 5-24-15,2-5-31 0,0 0-105 0,0 0-142 16,-7 3 63-16</inkml:trace>
  <inkml:trace contextRef="#ctx0" brushRef="#br0" timeOffset="-185264.02">4858 13191 40 0,'-21'18'75'0,"2"3"-12"0,2 2-14 0,0 3-6 15,1-1-1-15,-1 1-3 0,4 3 3 0,3-1-10 16,0 0-1-16,1 4-6 0,5 0 0 0,1-2-4 16,6 0-2-16,1-3-5 0,2 4 1 0,3-4-4 15,8-1-3-15,2-1 0 0,-1 4-1 0,5-4-3 16,2-3-9-16,4 2-12 0,-1-6-23 0,4 1-53 15,-2-4-99-15,2-4 45 0</inkml:trace>
  <inkml:trace contextRef="#ctx0" brushRef="#br0" timeOffset="-174911.69">16517 14250 385 0,'-2'-8'429'0,"0"3"3"0,-1 3 0 16,2-1-26-16,-1-3-26 0,2 6-25 0,0 0-30 15,-2-3-20-15,2 3-15 0,0 0-7 0,0 0-7 16,0 0-8-16,0 0-9 0,5 12-11 0,-2-7-14 16,-1 3-11-16,5 1-15 0,-4 4-3 0,1 3-14 15,1 0-9-15,-1 2-26 0,0 1-12 0,-1-2-11 16,0 0-5-16,1 1-20 0,2 0-4 0,-2 1-14 16,0-2 9-16,3-1-25 0,-3-1-3 0,-1-4 2 15,2-4-10-15,-1-1 9 0,3-1 5 0,-1-1 1 0,3-3 11 16,5-2 3-16,-2-4-3 0,9-5-8 15,6-7-27-15,1-3-54 0,2-4 0 0,7-9 0 16,4-3 0-16,-3-3 0 0,4-2 0 0,-5 1 0 0,0-4 0 16,-3 3 0-16,-1 2 0 0,-3 1 0 0,-8 8 0 15,-3 8 0-15,-1 0 0 0,1 1 0 16,-6 7 0-16,-2 2 0 0,-3 3 0 0,-3 4 0 16,1 0 0-16,-4-1 0 0,2 5 0 0,1 1 0 0,-5 0 0 15,0 0-177-15,6 4-284 0,-6 3-135 0,0 4-564 16,-1 1-1256-16,-2 3 556 0</inkml:trace>
  <inkml:trace contextRef="#ctx0" brushRef="#br0" timeOffset="-173164.09">22469 14931 77 0,'0'0'186'0,"-10"2"9"0,4-2-2 0,1 1 3 16,5-1 7-16,-16 0 2 0,10 1 7 0,0 0 6 0,-5-1 13 16,-3 0 7-16,3 0 11 0,-3 0 12 0,-4 2 0 15,-3-2 1-15,2 3 5 0,1-2-2 16,-5-1 1-16,5 2 5 0,-11-1 2 0,7 2 5 15,2 0-4-15,1-2 0 0,2 2-1 0,4-1-6 0,-1-2-13 16,4 1-6-16,2 0-3 0,-1-1-14 0,4 1-7 16,5-1-12-16,-9 0-14 0,9 0-12 0,0 0-4 15,0 0-8-15,0 0-32 0,27-6-142 0,-9 4 0 16,12-3 0-16,4 0 0 0,3 1 0 0,1-1 0 16,16-5 0-16,1 5 0 0,0-1 0 0,1-2 0 15,3 5 0-15,-5 0 0 0,-2-1 0 0,0 0 0 16,-12 1 0-16,11-2 0 0,-14 2 0 0,-3 0 0 15,-5 0 0-15,0 0 0 0,-10 2 0 0,-6-2 0 16,1 0 0-16,-6 3 0 0,-2-2 0 0,-2 2 0 16,-4 0 0-16,4-6 0 0,-4 6 0 0,0 0 0 15,-10-2 0-15,-1 1 0 0,-8-1 0 0,1 2 0 16,-8 2 0-16,-3-1 0 0,-1 0 0 0,-2 0 0 16,-3 1 0-16,-2 0 0 0,2 1 0 0,-1-1 0 15,-3 2 0-15,0-1 0 0,-1-2 0 0,3 2 0 16,1-2 0-16,4 3 0 0,2-4 0 0,0-1 0 15,11 2 0-15,1-1 0 0,7 2 0 0,-1-2 0 16,7-2 0-16,0 2 0 0,5 0 0 0,0 0 0 16,0 0 0-16,0 0 0 0,23-3 0 0,-4 3 0 15,11 0 0-15,-1-1 0 0,5 1 0 0,2 0 0 16,1 0 0-16,4-1 0 0,10 3 0 0,-10-3 0 16,14 2 0-16,-5 2 0 0,-9-1 0 0,11-2-361 15,-12 4-279-15,-1-3-559 0,18 1-1298 0,-7 0 574 16</inkml:trace>
  <inkml:trace contextRef="#ctx0" brushRef="#br0" timeOffset="-172581.11">24026 14905 185 0,'-13'-3'402'0,"3"0"13"0,2-1 10 0,3 2 16 0,-5 0-3 0,4 1-8 0,6 1-21 16,-5-2-19-16,5 2-15 0,-2-4-28 0,2 4-11 15,10-5-17-15,-3 1-23 0,4 2-23 0,7-2-7 16,10-2-22-16,4 2-17 0,0 0-18 0,5 1-17 16,2-2-30-16,14 3-8 0,-2-2-18 0,-11 3-19 15,12-3-10-15,-13 5-6 0,12 1-11 0,-18-2-5 16,-2 0-13-16,-6 1-6 0,-5 0-12 0,-3-1-7 15,-6 2-1-15,-4-2-2 0,0 1-8 0,-5 0-7 16,-2-1-5-16,0 0 0 0,-18 3 1 0,-2-1-3 16,-11 2 14-16,-2 0-19 0,-4 0 2 0,-17 2-4 0,2-2-8 15,2 1 7-15,-5 4-3 0,4-4 1 16,11-1-12-16,3 1 0 0,0 1 0 0,5-1 0 16,0-3 0-16,9 1 0 0,4 0 0 0,6 0 0 15,4-2 0-15,1 0 0 0,4-1 0 0,0 2 0 0,4-2 0 16,0 0 0-16,19 3 0 0,0-5 0 15,9 4 0-15,4-5 0 0,3 1 0 0,4 1 0 0,11 0 0 16,1-3 0-16,-11 4 0 0,12-1 0 16,-13 0 0-16,-1 0 0 0,14 2-26 0,1-1-152 0,-25 1-68 15,2-3-96-15,-3 4-84 0,-9 0-106 0,0-2-542 16,0 5-1163-16,-1-2 515 0</inkml:trace>
  <inkml:trace contextRef="#ctx0" brushRef="#br0" timeOffset="-171931.9">25584 14887 38 0,'-13'-5'473'0,"4"2"7"0,-2 0 3 0,3 2 8 0,0-1 4 15,3 1-5-15,-1-1-19 0,1 1-11 0,5 1-42 16,-8-1-26-16,8 1-13 0,-4-6-39 0,4 6-26 16,0 0-25-16,10-4-26 0,-1 1-25 0,2 3-22 15,10-1-18-15,1 1-20 0,7-1-20 0,-3 1-17 16,5-1-9-16,1 2-16 0,3-2-12 0,-4 3-20 16,-3-1 0-16,2 3-16 0,-9-2-4 0,-2 1-8 15,-4 1-11-15,-4-3-12 0,-1 1-33 0,-3 0 0 16,-2-2 0-16,-3 3 0 0,-2-3 0 0,0 0 0 15,-15 7 0-15,-3-2 0 0,-2-3 0 0,-10 3 0 16,-2 0 0-16,-5-1 0 0,2-1 0 0,-1-1 0 16,-3 2 0-16,2-4 0 0,0 4 0 0,0-3 0 15,7 3 0-15,-1-3 0 0,4 0 0 0,10 0 0 16,5 0 0-16,4 0 0 0,0 1 0 0,2-2 0 16,6 0 0-16,-5 0 0 0,5 0 0 0,0 0 0 15,0 0 0-15,35 1 0 0,-14-2 0 0,15 1 0 16,-2-2 0-16,3 1 0 0,-1 0 0 0,4 0 0 15,-1 1 0-15,-2-1 0 0,3 0 0 0,-3 1 0 16,1 0 0-16,-4 0 0 0,-3 0 0 0,-2 0 0 0,-9 0 0 16,-1 1 0-16,-6-1 0 0,-2 0 0 0,-3-1 0 15,-3 1 0-15,-1-2 0 0,-4 2 0 0,0 0 0 16,0 0-225-16,0 0-198 0,0 0-57 16,-32 5-57-16,23-4-79 0,-6 2-369 0,3 1-1068 0,2-2 473 15</inkml:trace>
  <inkml:trace contextRef="#ctx0" brushRef="#br0" timeOffset="-170830.89">26957 13811 90 0,'5'-14'343'0,"-2"2"1"0,2-5 5 0,-1 7-3 16,0 0 7-16,-1-1 1 0,-2 4 1 0,0-1 0 15,1 2-3-15,-2 1-10 0,0-1-13 0,1 4-24 16,-1 2-26-16,-1-7-27 0,1 7-27 0,0 0-17 16,0 0-8-16,-13 11-6 0,3 3 4 0,-3 9-2 15,1 4-15-15,-2 5-5 0,-4 12 0 0,-1 0-13 16,5 1-4-16,0 3-12 0,1 1-14 0,7 3-12 16,-2-4-5-16,1 1-14 0,7 1-2 0,2-14-15 15,5 10-2-15,5 0-7 0,-3-9-13 0,2-4-1 16,6 12-12-16,-4-11-7 0,2 0 4 0,1-4-5 0,2-2-10 15,-2-2 1-15,1-3-10 0,-6-8-14 16,3 2-9-16,-3-5 0 0,-4-2-31 0,2-2-19 0,-4-1-22 16,-1-3-36-16,1-1-42 0,-1-2-65 15,0-1-80-15,-4 0-88 0,0 0-81 0,1-7-102 0,-2 2-411 16,-3-3-1057-16,0-2 468 0</inkml:trace>
  <inkml:trace contextRef="#ctx0" brushRef="#br0" timeOffset="-170331.14">27395 14033 250 0,'1'-4'453'0,"0"1"-33"0,-1 3-17 0,0 0-4 16,0 0-8-16,0 0-21 0,-11 14-18 0,3 1-26 15,-1 1-23-15,-1 0-26 0,1 9-14 0,-1 2-24 16,-9-1-16-16,7 0-16 0,-3 0-19 0,-1-3-16 16,1 1-19-16,0-2-12 0,3-7-12 0,2 2-8 15,2-3 3-15,1-4-3 0,-1-3-8 0,4 3 6 16,0-5 18-16,1-1 32 0,1-3 2 0,2-1-10 16,0 0-3-16,0 0-14 0,0-11 1 0,4 2-8 15,6-4-3-15,-1-3-4 0,2-7-1 0,-2 5-5 16,3-8-7-16,-2-3-39 0,5-2-78 0,-3-1 0 15,6-13 0-15,-4 12 0 0,9-10 0 0,-10 12 0 16,-1 0 0-16,2 4 0 0,-2 2 0 0,-4 6 0 16,-2 5 0-16,0 4 0 0,-4 0 0 0,2 6 0 15,-1 3 0-15,-3 1 0 0,0 0 0 0,10 18 0 16,-9 0 0-16,5 8 0 0,-2 2 0 0,3 3 0 16,-2 4 0-16,7 9 0 0,-8-8 0 0,5-2 0 15,0 0 0-15,0-1 0 0,1 2 0 0,2-3 0 16,-2-6 0-16,-1 3 0 0,3-5 0 0,-5-6 0 15,1-1 0-15,-2-1 0 0,-2-7 0 0,0 0 0 0,-1-3 0 16,0-3 0-16,-3 0 0 0,0-3 0 0,0 0 0 16,0 0-331-16,0 0-122 0,-12-18-48 15,4 7-57-15,-4-5-75 0,2-1-320 0,-5-3-1032 16,-2-1 457-16</inkml:trace>
  <inkml:trace contextRef="#ctx0" brushRef="#br0" timeOffset="-170197.56">27349 14260 204 0,'-12'0'322'0,"2"2"13"0,4 0 12 0,-1-2 16 15,3 1 13-15,4-1 12 0,-6 4 10 0,2-2-9 16,4-2-11-16,0 0-24 0,14 4-33 0,-2-3-33 0,2-1-26 16,4-3-29-16,2 2-42 0,3-2-53 15,-4-1-73-15,10-4-96 0,-1 1-114 0,-7-1-120 0,6-2-150 16,-9 0-335-16,1-2-812 0,2-5 360 16</inkml:trace>
  <inkml:trace contextRef="#ctx0" brushRef="#br0" timeOffset="-169980.9">27787 14029 184 0,'3'-8'508'0,"-1"0"22"0,1 1 10 16,-3-1-5-16,1 4-3 0,-1-1 9 0,0 1-9 0,0 4-38 15,3-5-28-15,-3 5-5 0,0 0-24 0,0 0-27 16,10 14-38-16,-5-3-35 0,0 0-32 0,3 5-28 16,-1 2-24-16,-1 5-24 0,-1-2-20 0,1 4-170 15,0 0-39-15,-2-6 0 0,1 1 0 0,-1-1 0 16,1 1 0-16,-1-3 0 0,-1-1 0 0,1-3 0 15,1 2 0-15,-5-5 0 0,2-3-197 0,-1-2-181 16,-1-1-61-16,0 0-52 0,0-4-53 0,0 0-66 16,0 0-312-16,0 0-1000 0,-8-18 443 0</inkml:trace>
  <inkml:trace contextRef="#ctx0" brushRef="#br0" timeOffset="-169731.4">27864 14024 97 0,'-4'-11'387'0,"1"0"35"0,0 2 29 0,1 3 13 16,0-1 1-16,1 4-6 0,1-1-14 0,0 4-12 15,1-4-7-15,3 3-13 0,-4 1-30 0,16 3-36 16,-4 2-33-16,4 1-30 0,2 1-24 0,1 2-23 16,7 5-15-16,1-2-30 0,-3 3-14 0,2 1-15 15,-3 2-20-15,0-1-13 0,-2 2-12 0,-5 0-16 16,0 1-5-16,-7-2-12 0,-1 0-13 0,-5-1 0 16,-3 1-6-16,-2 7-12 0,-3-7-7 0,-4 0 4 15,-4-2-1-15,1-1-13 0,-4-1-12 0,-4 2-25 16,1-5 0-16,2 3 0 0,-3-6 0 0,-1 4 0 15,6-2 0-15,-2-1 0 0,7-5 0 0,1 2 0 16,0-1-68-16,5-3-136 0,-3-2-85 0,7 0-96 16,0 0-81-16,0 0-88 0,7-13-484 0,3 7-1124 15,3-7 498-15</inkml:trace>
  <inkml:trace contextRef="#ctx0" brushRef="#br0" timeOffset="-169380.91">28463 14191 35 0,'0'0'443'16,"10"1"15"-16,-5-1-8 0,3 1-5 0,6 1-18 16,-1 0-19-16,0 2-28 0,7-1-32 0,3 0-34 15,5 1-30-15,3 1-26 0,-4-4-26 0,2-1-22 16,1 0-23-16,-9 0-17 0,2-5-13 0,8 2-27 0,-13-1-9 16,1-2-18-16,-1 0-16 0,-8 1-13 0,3-2-14 15,-3 0-7-15,-1-2-10 0,-2 2-2 16,-3-3-2-16,-1 1-4 0,-1 2-6 0,-4 1-1 15,1-4-7-15,-1 2 2 0,-5 1-4 0,2 2 3 16,-3-4-1-16,1 8 7 0,0-1 1 0,-2 1 9 0,0 2 7 16,-2 1 24-16,2 6 11 0,-3 1 8 0,1 3 8 15,-1 2 5-15,-3 7 15 0,5-5-7 16,3 4 1-16,-5 3 9 0,5 1-10 0,0-2-6 16,1-2-11-16,3-1-5 0,-1-2-5 0,0 1-7 0,3 1-15 15,2-1-7-15,0-7-23 0,3 1-46 0,-1 1-37 16,-1-2-54-16,2-3-71 0,-1-2-81 0,4 0-108 15,-4-3-113-15,-1-2-135 0,5-1-352 16,-7 0-1047-16,0 0 463 0</inkml:trace>
  <inkml:trace contextRef="#ctx0" brushRef="#br0" timeOffset="-168947.52">29312 14008 4268 0,'4'-5'530'0,"-6"-1"-258"0,5 2-61 15,-2 0-44-15,-1 4 10 0,0 0 29 0,0 0 13 16,0 0-10-16,-9 12-14 0,5-2 2 0,-2 6 6 16,0 5-9-16,-2 4-11 0,0 0-15 0,-2 0-19 15,5-1-11-15,-3 3-14 0,-1-2-14 16,-1-2-12-16,1-4-8 0,3 0-9 0,-1-2-79 0,-3 0-2 16,4-3 0-16,1-3 0 0,1-1 0 0,0-2 0 15,1 0 0-15,-3-2 0 0,4-2 0 0,0-1 0 16,2-3 0-16,0 0 0 0,0 0 0 0,-1-14 0 15,4 4 0-15,-1-1 0 0,4-6 0 0,1-10 0 16,2 0 0-16,2-3 0 0,1-3 0 0,8-10 0 16,-3 9 0-16,-2-10 0 0,3 14 0 0,-3 1 0 15,-4 3 0-15,-2 9 0 0,-2 3 0 0,1 3 0 16,-4 2 0-16,0 2 0 0,-1 4 0 0,-1 3 0 16,-2 0 0-16,1 13 0 0,-1-1 0 0,0 6 0 15,4 7 0-15,-2 0 0 0,2 4 0 0,1 0 0 16,0 3 0-16,2-1 0 0,-1-3 0 0,4 1 0 15,-3-2 0-15,4 1 0 0,-7-3 0 0,6-2 0 16,-3-7 0-16,0-2 0 0,-3-3 0 0,0-1 0 16,1-5-35-16,-1 2-242 0,-3-4-28 0,4 1-71 15,-5-3-52-15,0-1-60 0,0 0-65 0,0 0-403 16,-4-15-1033-16,3 8 457 0</inkml:trace>
  <inkml:trace contextRef="#ctx0" brushRef="#br0" timeOffset="-168797.52">29305 14253 129 0,'0'0'425'16,"-10"-2"12"-16,8 1 2 0,2 1 0 0,0 0-11 16,0 0-15-16,0 0-35 0,0 0-30 0,15-4-35 15,-4 4-30-15,10-4-32 0,-1 2-35 0,7-1-44 16,-4 2-65-16,5-3-85 0,0-2-126 0,-10 4-123 16,7-3-146-16,-5 2-310 0,-2-3-740 0,0-2 328 15</inkml:trace>
  <inkml:trace contextRef="#ctx0" brushRef="#br0" timeOffset="-168514.23">30033 13985 337 0,'0'-12'473'0,"0"0"0"0,0 2-1 16,1-4-10-16,-2 9-19 0,1-4-32 0,0 3-28 15,-3 4-34-15,-1-2-36 0,-1 0-16 0,-1 4-14 0,6 0-14 16,-26 10-6-16,10-1-6 0,-5 7 7 0,-2 3-8 16,0 3-20-16,0 2-15 0,5 2-13 15,-7 0-15-15,3 1-13 0,3-1-18 0,3 1-15 16,5-1-11-16,1 0-16 0,2 0-11 0,4-8-12 0,8 0-6 16,1 0-6-16,5-3-32 0,3-1-21 0,4-2-31 15,1-2-46-15,10-1-40 0,1-1-68 16,-1-6-56-16,4-2-66 0,0-1-82 0,3-5-80 15,-3-1-94-15,0-5-467 0,0 2-1080 0,-2-5 478 16</inkml:trace>
  <inkml:trace contextRef="#ctx0" brushRef="#br0" timeOffset="-168148.15">30385 14145 133 0,'0'0'483'0,"-1"3"-10"0,1-3 3 0,0 0 6 0,1 6-18 15,-1-6-30-15,12 2-34 0,-3 0-35 16,10-1-37-16,1 1-30 0,7 0-31 0,-4-1-31 16,11-1-25-16,-4-1-36 0,-2-3-38 0,0 3-36 15,-6 0-48-15,-5-4-49 0,1 1-37 0,-2-4-37 0,-3 2-45 16,-3-1-24-16,0-1-26 0,-6-1-9 0,1 1 8 16,-3-4 10-16,-4 2 9 0,-3 1 21 0,1 2 9 15,-3-3 13-15,0 3 23 0,-2-3 33 16,-3 3 26-16,-1-2 41 0,3 3 36 0,1 2 39 0,1 2 28 15,-1-2 25-15,1 2 27 0,0 4 18 0,-3 0 16 16,1 2 12-16,-3 1 14 0,4 5 2 0,0 0 3 16,-1 3 10-16,0 5-2 0,0 0-18 15,2 0-11-15,-1 6-13 0,1-6-23 0,3 1-21 16,0 0-14-16,3 0-14 0,-2-1-13 0,3 1-15 0,2-1-37 16,0-2-55-16,0 0-36 0,3-4-74 0,-1-2-73 15,0-2-80-15,3-2-69 0,-4 0-90 0,3-3-78 16,3 2-102-16,-2-5-333 0,-1 0-998 0,3-3 441 15</inkml:trace>
  <inkml:trace contextRef="#ctx0" brushRef="#br0" timeOffset="-167680.91">30977 13989 284 0,'0'-9'557'0,"-3"5"-13"0,2-2-9 16,-1 0-14-16,0 1-24 0,-1 3-45 0,3 2-36 15,0 0-17-15,0 0-18 0,-2 13-29 0,1-3-28 16,-1 7-26-16,-2 8-36 0,2 2-19 0,-3 3-21 16,1 0-26-16,0-1-29 0,1 1-12 0,-4 1-15 15,2-4-11-15,1 0-18 0,1-9-12 0,-1 1-18 16,0-1-23-16,-1-2-19 0,1-4-9 0,1-1-6 16,2-4-13-16,1 1-8 0,-2-2 1 0,0-2 1 15,1-3-5-15,1-1-8 0,0 0-5 0,0 0-4 16,-9-7 3-16,8 0 3 0,-2-4 1 0,3-1 0 15,0 0 0-15,0-5 4 0,0-2-1 0,4-8 3 16,1 1-3-16,0-4-2 0,3-1 5 0,3 0 0 16,-2-3 7-16,5-1 3 0,-1 3 6 0,1-2 22 15,0 6 15-15,-2 1 2 0,-6 10 15 0,4 0 9 16,1 2 1-16,-2 0 1 0,-3 7 2 0,-1-1-2 16,0 6-11-16,0-1-8 0,-1 3-4 0,-4 1-51 15,13 7-3-15,-7 3 0 0,2 6 0 0,-2 1 0 16,3 5 0-16,-1 8 0 0,0-2 0 0,-2 4 0 15,3 1 0-15,-3 2 0 0,-3-2 0 0,3 1 0 16,-2-3 0-16,-1-3 0 0,4 0 0 0,-3-4 0 16,1 0 0-16,-1-6 0 0,-1-1 0 0,-1-4-129 15,2-3-44-15,0 2-38 0,-3-5-39 0,4-1-33 16,-3 0-34-16,0-4-48 0,-1 1-50 0,-1-3-54 16,0 0-49-16,0 0-326 0,0-12-914 0,0 6 404 15</inkml:trace>
  <inkml:trace contextRef="#ctx0" brushRef="#br0" timeOffset="-166962.66">31037 14236 318 0,'-6'-3'348'0,"-2"0"15"0,4-2 6 0,2 2-6 0,-1-1-4 15,3 4-19-15,0 0-15 0,8-7-28 0,1 6-32 16,2 0-25-16,8-3-26 0,1 3-17 0,1-2-34 16,7-1-45-16,0-1-51 0,-1 2-44 0,4-2-54 15,-7-2-51-15,-3 0-49 0,-1-2-37 0,-4-2-36 16,8-3-33-16,-3-3-22 0,1-2-14 0,1-2-5 15,-4-1 27-15,-2-1 28 0,-2 2 69 0,1-1 80 16,-1 2 66-16,-10 6 61 0,4-1 48 0,-1 8 35 16,-3-5 38-16,-1 6 40 0,0-4 34 0,-2 7 11 15,1-2-7-15,-3 2-9 0,0 3 16 0,0 0 21 16,0 0 5-16,-5 11 2 0,-2 1 2 0,2 5 3 16,0 4 2-16,-1 4-4 0,3 1-10 0,-2 0-23 15,1 6-23-15,3-2-18 0,-3-1-20 0,1 0-18 16,3-3-19-16,0-1-12 0,0 0-15 0,3-5-16 15,-2-2-14-15,2-4-13 0,-2 1-16 0,2-4-24 16,-1-1-38-16,1-3-11 0,1-2 0 0,-2-2 0 16,-1 0 0-16,-1-3-27 0,0 0-14 0,0 0-13 15,7-14 5-15,-5 4 3 0,1-1 3 0,-1-6-2 16,4-2-1-16,-5-9 2 0,3 0 3 0,3-4 6 16,1 0-2-16,-2-2 6 0,2-2 3 0,-1 4 0 15,1 1 7-15,-3 3 6 0,1 1 13 0,-3 0 12 16,1 9 17-16,-1-1 0 0,0 2 16 0,3 2 7 15,-4 2 7-15,3 3 2 0,-3 0-1 0,4 2-1 16,-3 3-12-16,1-1-2 0,-1 2-6 0,6 2-2 16,-4 0-5-16,4 2-10 0,-1 2 0 0,2 3-5 15,-1 1-15-15,-1 2 0 0,-2 3 0 0,-1 0 0 16,0 4 0-16,-3-3 0 0,-4 0 0 0,0 6 0 16,-4-1-3-16,-1-1-17 0,-2 0 3 0,0-2-4 0,0 0 3 15,0-2-3-15,-4 0 5 0,2 0-3 16,2-2 8-16,1-3-5 0,-2-1 14 0,1 1-8 15,4-1-4-15,1-2 8 0,2 0 2 0,-1 0 4 0,2-1 7 16,0-1-6-16,1-2-3 0,3 6-3 16,4-2 7-16,-1 1 4 0,6-2 2 0,4 2-16 15,2 1 13-15,-1 0-5 0,2 0 3 0,-1 2-6 16,0 1 5-16,1 0-9 0,-2 2 7 0,-2 1-8 0,0 0 1 16,-1 0 2-16,-3 2-6 0,-4 1 9 0,0-1-8 15,-5-2 4-15,1 0 0 0,-1 4 4 16,-4-4 1-16,-1 1-3 0,-1-1 1 0,-1-2-4 15,-4 4 4-15,2-3 2 0,-2-3 9 0,-3-1-5 16,2 1-8-16,-7-1 2 0,-2-4 0 0,0 4 2 0,-3-5 5 16,2-2-21-16,-1 4-53 0,2-3-69 0,-4 0-97 15,1-2-131-15,-8 1-150 0,2-1-581 16,7 1-1188-16,3 1 525 0</inkml:trace>
  <inkml:trace contextRef="#ctx0" brushRef="#br0" timeOffset="-166597.25">29678 15057 290 0,'-11'-3'604'0,"-2"0"-3"0,-1 2-22 0,7 0-19 0,0-1-18 0,3 0-13 15,4 2-35-15,-5-2-43 0,5 2-41 0,0 0-42 16,0 0-27-16,30 4-31 0,-10-1-34 0,-1-2-33 15,12 3-25-15,0-3-52 0,-2-1-42 0,3 1-60 16,-5-1-88-16,-7 1-109 0,3 2-113 0,-5-2-107 16,-8-1-89-16,4 3-63 0,-7 0-407 0,-5-1-987 15,-2-2 438-15</inkml:trace>
  <inkml:trace contextRef="#ctx0" brushRef="#br0" timeOffset="-166447.12">29695 15202 127 0,'-9'5'279'0,"0"0"33"0,4 1 16 15,4 0 8-15,-2-3 16 0,6 2 11 0,2-2 0 16,0-1-19-16,0 2-29 0,7-2-29 0,3-1-25 16,3 3-31-16,10-2-24 0,-5-2-36 0,5 0-50 15,3-2-71-15,0-1-96 0,-1 1-96 16,1-3-108-16,-3 0-416 0,3-4-722 0,-3-2 319 0</inkml:trace>
  <inkml:trace contextRef="#ctx0" brushRef="#br0" timeOffset="-166197.6">30444 14935 346 0,'1'-6'552'0,"-1"-1"28"0,-1 2-3 16,1 0-22-16,0 1-39 0,0 4-41 0,0-6-27 0,0 6-25 16,0 0-16-16,0 0-7 0,0 0-20 0,4 13-19 15,-3-4-20-15,0 3-22 0,2 5-23 16,-2 0-28-16,-1 2-23 0,2-1-25 0,0 7-21 15,-2-5-23-15,0 7-69 0,1-8-107 0,-1 6 0 0,0 0 0 16,0-5 0-16,0 0 0 0,3-3 0 0,0 0 0 16,-3-2 0-16,2-4 0 0,-1 1 0 0,3-2-176 15,-4-3-169-15,4-1-56 0,-1-1-54 0,-3-2-70 16,3-1-88-16,-3-2-333 0,0 0-1026 16,13-7 454-16</inkml:trace>
  <inkml:trace contextRef="#ctx0" brushRef="#br0" timeOffset="-165964.45">30785 14913 39 0,'3'-11'433'0,"-2"2"41"0,-2 3 14 15,1 1 1-15,-3-2-11 0,3 4-19 0,0 3-20 16,0 0-10-16,0 0-2 0,-10 11-11 0,6-1-29 0,0 6-17 16,-1 2-26-16,0 8-25 0,3-1-16 0,0 2-28 15,2-1-29-15,-1 1-28 0,2 1-17 16,-1-2-21-16,0 1-16 0,0-2-19 0,2-3-17 15,0-4-33-15,-1-3-25 0,3 2-31 0,-4-5-41 16,4-1-54-16,-4-1-57 0,1-3-53 0,-1-3-49 0,3 0-74 16,-2-1-83-16,-1-3-73 0,0 0-73 15,0 0-463-15,8-15-1061 0,-7 3 471 0</inkml:trace>
  <inkml:trace contextRef="#ctx0" brushRef="#br0" timeOffset="-165664.95">30964 14685 93 0,'0'-7'481'0,"-1"2"14"0,-3 0 11 0,4 2 1 15,0 3-5-15,0 0-12 0,5-3-12 0,-5 3-10 16,14 13-31-16,0-2-23 0,0 3-23 0,2-2-22 16,3 8-23-16,-2 2-23 0,3 1-25 0,3 1-29 0,-1 4-25 15,-2 1-22-15,-1 2-27 0,-1-2-16 16,0 1-18-16,0 1-17 0,-4 1-17 0,-2 1-75 15,-1 0-52-15,-6 0 0 0,2 1 0 0,-5-4 0 16,-6 0 0-16,3 0 0 0,-4-2 0 0,-7 0 0 16,1-2 0-16,-2 0 0 0,-5-5 0 0,-5 2 0 15,3-5 0-15,-6 3 0 0,1-6 0 0,-2 1 0 16,0 0 0-16,1-6 0 0,-2 2 0 0,1 2 0 16,3-6-20-16,5-1-371 0,2-1-106 0,5 0-104 15,0-3-513-15,7 1-1206 0,0-1 533 0</inkml:trace>
  <inkml:trace contextRef="#ctx0" brushRef="#br0" timeOffset="-165514.65">31594 15479 4204 0,'7'0'574'0,"-1"0"-265"16,-6 0-73-16,0 0-38 0,5 0-14 0,-5 0 7 15,0 0-15-15,0 0-42 0,0 0-24 0,0 0-20 16,9-2-48-16,-9 2-91 0,0 0-161 0,0 0-210 15,0 0-542-15,-18 7-1042 0,7-4 461 0</inkml:trace>
  <inkml:trace contextRef="#ctx0" brushRef="#br0" timeOffset="-164112.05">17935 17256 89 0,'0'-2'392'16,"0"-3"-3"-16,0 5-17 0,0-5-14 0,0 5-22 15,0 0-19-15,0 0-23 0,10 11-14 0,-5-4-5 16,0 3-15-16,3-1-8 0,1 6-11 0,-3 2-12 16,5-1-13-16,-1 0-13 0,0 1-16 0,3-2-11 15,6 5-13-15,-6-6-14 0,3-1-6 0,6 1-8 16,-1-7-8-16,5 1-10 0,3-2-10 0,0-2-1 16,4-3-2-16,0-2-4 0,3-3 1 0,0-2 4 15,2-3 2-15,-2 0-2 0,14-3 5 0,-10 0-6 16,8-6-2-16,-11 5 0 0,13-4 1 0,-13 3-1 15,-2-1-7-15,12-6-7 0,-11 10-7 0,-2 0 1 16,-2 4-8-16,0-1-5 0,-1 5-7 0,-3 4-1 16,-1 2-13-16,0 5-8 0,-6-1 8 0,2 6-6 15,3 2-11-15,-4 4 5 0,1 1-13 16,-2 0 3-16,2 2-2 0,0 1 1 0,2-2-9 0,-1 1 12 16,4-1-13-16,3-5 4 0,-2-1-19 0,6-4 0 15,-1-1 0-15,1-3 0 0,-1-2 0 0,-1-2 0 16,2-3 0-16,-1-4 0 0,0-3 0 0,-4 0 0 15,4-1 0-15,-4-1 0 0,2-2 0 16,-1 0 0-16,0-4 0 0,-3-1 0 0,0 1 0 16,0-7 0-16,1 4 0 0,-2-2 0 0,1 0 0 15,-2 3 0-15,-2 2 0 0,-5 6 0 0,0-1 0 16,-2 4 0-16,1 2 0 0,-5 2 0 0,4 4 0 0,-4 1 0 16,6 4 0-16,-2 3 0 0,6 4 0 0,-6-3 0 15,-2 1 0-15,3 1 0 0,4 3 0 16,1-1 0-16,-6-1 0 0,0-3 0 0,7-2 0 15,-2 1 0-15,-4-5 0 0,4 0 0 0,-2-4 0 16,8 1 0-16,-1-1 0 0,-5-2 0 0,0-3 0 16,6-4 0-16,-8 3 0 0,7-6 0 0,0 3 0 15,-7-1 0-15,4-3 0 0,1-1 0 0,-2 1 0 16,2-1 0-16,-5 4 0 0,0 0 0 0,-2 2 0 16,-3 0 0-16,-1 5 0 0,-1 1 0 0,1 1 0 0,-1 1 0 15,0 0 0-15,0 3 0 0,-2 1 0 16,4 2 0-16,2-1 0 0,-4-1 0 0,2 4 0 15,-4-2-423-15,8-1-268 0,-6-2-489 0,0 0-1278 16,1-1 565-16</inkml:trace>
  <inkml:trace contextRef="#ctx0" brushRef="#br0" timeOffset="-163381.93">23135 17277 174 0,'-4'1'355'0,"4"-1"0"16,0 0 1-16,0 0-21 0,-10-2-19 0,10 2-13 15,0 0-16-15,0 0-10 0,29-5-9 0,-8 2-11 16,11-2-14-16,4 3-10 0,3 1-17 0,16 1-12 16,4-1-11-16,0 2-13 0,2 1-14 0,30 3-10 15,-27 0-13-15,3-1-11 0,24 5-13 16,-27-4-10-16,0-1-11 0,0 1-7 0,-8 4-10 0,-2-2-8 16,-3-2-7-16,-16 0-9 0,-3 0-4 0,-2-2-28 15,-11 1-32-15,3-3-47 0,-9 1-61 0,0-1-69 16,-2 0-64-16,-6 1-73 0,-5-2-64 0,4 4-384 15,-4-4-831-15,-15 2 368 0</inkml:trace>
  <inkml:trace contextRef="#ctx0" brushRef="#br0" timeOffset="-163098.09">23346 17544 397 0,'-13'0'430'15,"2"0"26"-15,3 0 8 0,2-1-10 0,6 1-12 16,-14 0-25-16,14 0-25 0,-8-2-31 0,8 2-24 16,0 0-25-16,0 0-10 0,0 0-18 0,28-8-15 15,-6 5-20-15,12 3-18 0,2-1-21 0,4 2-12 16,19-1-13-16,-1 1-20 0,1 2-16 0,6 0-4 16,26 2-9-16,-31-2-4 0,3 1-10 0,1 3-7 15,2-2-10-15,-3-3-6 0,-4 6-4 0,-3-6-8 16,-4 1-11-16,-16-1-11 0,-4 0-1 0,-4 1-9 15,-8 0-11-15,-8-3-21 0,1 1-36 0,-2-1-45 16,-4-1-51-16,-7 1-70 0,11 1-84 0,-11-1-101 16,5 0-97-16,4-1-116 0,-9 1-431 0,9-5-1091 15,1 2 484-15</inkml:trace>
  <inkml:trace contextRef="#ctx0" brushRef="#br0" timeOffset="-162030.92">28170 17398 357 0,'0'-8'395'0,"0"8"6"0,0-7 3 0,3 3 7 0,-6 0-3 16,3 4-11-16,-1-6-20 0,1 6-28 0,0 0-23 15,4-2-11-15,-4 2-15 0,4 8-10 0,-4-2-12 16,4 5-21-16,-2 2-16 0,2-2-29 0,1 1-12 16,3 4-20-16,1 2-22 0,1-3-17 0,4 1-10 15,8 3-17-15,-2-2-7 0,6-2-13 0,3-1-11 16,1-1-1-16,7-6-11 0,1-2-10 0,13 1-2 16,2-6-10-16,-3-2 0 0,2-2-5 0,-15 1-6 15,15-3-4-15,-15-3 6 0,17-4-1 0,-5 1 6 16,0-4 3-16,-13 4 10 0,10-8 4 0,-9 4 4 15,11-9-10-15,-4 1 27 0,0 1-22 0,0-1 10 16,-12 7-15-16,-1 2-3 0,0 3-13 0,-2 5-40 16,0 0 0-16,-8 5 0 0,1 3 0 0,-1 0 0 15,1 3 0-15,0 3 0 0,-3 0 0 0,5 8 0 16,-1-1 0-16,-1 1 0 0,0 4 0 16,-3 0 0-16,5 1 0 0,3-1 0 0,0 0 0 0,-3-2 0 15,6-2 0-15,-2 0 0 0,0-2 0 0,1-2 0 16,-2-3 0-16,5-1 0 0,0-1 0 15,1-2 0-15,-1-2 0 0,3-3 0 0,-3 0 0 16,-1-3 0-16,5-2 0 0,-4-1 0 0,8-3 0 0,-5-1 0 16,-2-1 0-16,1-3 0 0,1-1 0 15,-1-2 0-15,-1 0 0 0,-1-1 0 0,11-8 0 16,-18 13 0-16,1 0 0 0,0 3 0 0,-8 4 0 16,0 1 0-16,-5 4 0 0,0 1 0 0,-2 2 0 15,-3 3 0-15,2 3 0 0,-2 0 0 0,-2 3 0 0,1 1 0 16,0 0 0-16,-2 1 0 0,3 1 0 15,0 1 0-15,1-3 0 0,2 0 0 0,1 1 0 16,4-1 0-16,-3-2 0 0,8-2 0 0,-1 0 0 16,-1-5 0-16,11-2 0 0,-2 0 0 0,1-1 0 15,1-1 0-15,0-5 0 0,-2-1 0 0,0-2 0 16,3 0 0-16,0-1 0 0,-1-2 0 0,0-3 0 16,-1 2 0-16,-1-6 0 0,3 2 0 0,-4-1 0 15,-1 2 0-15,-1 2 0 0,-2 1 0 0,-8 6 0 16,1 0 0-16,0 2 0 0,-6 2 0 0,-1-1 0 15,0 3 0-15,0 1 0 0,-1 1 0 0,-8 0 0 16,14 2 0-16,-5 1 0 0,1 0 0 0,-1 2 0 16,1-2 0-16,1 1 0 0,-2 0 0 0,3-1 0 15,0 0 0-15,-3 0 0 0,3-2 0 0,0 1 0 16,-2-2 0-16,2-2 0 0,1 2 0 0,-1-2 0 16,1-2 0-16,-4 1 0 0,1-2 0 0,-5 1-102 15,1 0-222-15,-3-3-95 0,1 2-123 16,-4-6-592-16,-1 6-1229 0,1 5 543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20:24.49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1772 4156 191 0,'-7'-3'442'16,"0"0"-8"-16,1 2-10 0,-2 5-24 0,-1 5-23 0,0-3-25 16,-1 9-23-16,-4 10-22 0,7 3-25 15,1 0-22-15,2 4-21 0,-1-3-12 0,5 7-20 16,0-9-18-16,1 8-12 0,2-5-14 0,-1 3-11 15,5 1-14-15,2-5-4 0,1-3-15 0,0-3-3 0,3-7-4 16,1-2-10-16,2-3-1 0,1-1-5 0,-1-7-3 16,5-2 1-16,0-2-5 0,8-3-8 0,-6-10 0 15,4 1 5-15,0-6 4 0,0-5-5 16,-3 0 6-16,-2-2 1 0,-2-2 0 0,2-4-11 0,6-7 6 16,-15 5 9-16,7-11-18 0,-7-3-8 0,-4 1-6 15,-8-1 2-15,-2 0-6 0,-4 13 0 0,1 0 1 16,-1 2-1-16,-4 4 12 0,0 0-1 0,-5 8 1 15,5 5 2-15,-4 4-7 0,2 6-59 16,-2 2-8-16,-5 3 0 0,-1 5 0 0,-4 8 0 16,0 6 0-16,-1 5 0 0,-2 6 0 0,-2 11 0 0,-1 3 0 15,2 0 0-15,8-10 0 0,-2 10 0 0,7-13 0 16,0 0 0-16,2-2 0 0,1-4 0 16,2 1 0-16,3-10 0 0,-1-4 0 0,2-1 0 15,4-3 0-15,-2-1 0 0,2-1 0 0,1-2 0 16,0-3 0-16,0 0 0 0,0 0 0 0,0 0 0 0,0-15 0 15,4 5 0-15,0-6 0 0,-3 1 0 0,3-1 0 16,-3 2 0-16,3-2 0 0,-1 6 0 0,-1 0 0 16,1 4 0-16,-2 2 0 0,3 0 0 15,1 4 0-15,-5 0 0 0,14 6 0 0,-4 1 0 16,3 4 0-16,6 7 0 0,-6-3 0 0,7 6 0 0,-2 1 0 16,3 1 0-16,0-3 0 0,1 0 0 0,4 1 0 15,-2 3 0-15,3-3 0 0,-1-3 0 0,-1-3 0 16,3-4 0-16,-1 0 0 0,1 0 0 0,-9-5 0 15,2-1-79-15,-2-3-61 0,-1 1-27 16,-6-2-35-16,1-4-36 0,1 0-53 0,3-2-45 0,-6-1-42 16,0-1-72-16,3-8-68 0,-3 1-381 0,-7-2-974 15,5-4 432-15</inkml:trace>
  <inkml:trace contextRef="#ctx0" brushRef="#br0" timeOffset="147.03">2507 4163 37 0,'10'-17'411'0,"-5"5"-5"0,3-2 21 0,-7 3 29 15,1 1 17-15,-2 0 6 0,2 2-12 0,-2-2-21 16,0 5-31-16,0-3-36 0,0 1-39 0,-2 2-30 16,0 0-40-16,1-1-69 0,1 4-82 0,0 2-110 15,0-7-127-15,0 3-141 0,0 4-142 16,0-6-411-16,0 6-879 0,0 0 390 0</inkml:trace>
  <inkml:trace contextRef="#ctx0" brushRef="#br0" timeOffset="296.05">2701 4392 109 0,'-5'14'498'0,"-2"-3"14"16,-1 2 24-16,0-2 9 0,-2-3-11 0,2 1-26 15,1-3-44-15,0-2-39 0,2 1-51 0,0-3-62 0,5-2-83 16,-9-2-102-16,9 2-122 0,-3-12-128 0,2 7-137 16,5-8-140-16,0-3-333 0,-4-5-794 15,5-3 352-15</inkml:trace>
  <inkml:trace contextRef="#ctx0" brushRef="#br0" timeOffset="463.31">2810 4145 3784 0,'1'-3'405'15,"-1"3"-143"-15,3-3 4 0,-3 3 45 0,0 0 7 16,0 0-20-16,0 0-41 0,-4-8-30 0,4 8-37 16,4-4-22-16,-3 0-13 0,7-1-30 0,-2-3-31 15,6 2-45-15,1-4-47 0,2 1-59 0,-3 2-66 16,2-1-88-16,3 1-75 0,-9 2-76 0,2 3-70 15,-2-1-67-15,-3 3-325 0,-5 0-892 0,2 10 395 16</inkml:trace>
  <inkml:trace contextRef="#ctx0" brushRef="#br0" timeOffset="796.71">2158 5002 194 0,'-23'16'588'0,"9"-3"9"16,0-4 9-16,5-1-9 0,1-3 5 0,3-2-20 16,0 0-31-16,0-1-37 0,5 1-37 0,0-3-39 15,0 0-40-15,11-7-30 0,5-4-43 0,8-7-31 16,7-3-32-16,16-9-30 0,6 1-18 0,1-2-24 16,27-12-28-16,-29 11-162 0,26-8 0 0,-20 13 0 15,-3-5 0-15,2 7 0 0,2-2 0 0,-8 3 0 16,-2 5 0-16,-17 1 0 0,-3 2 0 0,-3 4 0 15,-6 3 0-15,-10 2 0 0,0 3 0 0,2 1 0 0,-7-1 0 16,-1 3 0-16,2-1 0 0,-6 2 0 16,8-2 0-16,-8 2 0 0,0 0 0 0,0 0 0 15,0 0 0-15,0 0 0 0,0 0 0 0,0 0 0 16,0 0-209-16,0 0-313 0,0 0-89 0,0 0-531 16,0 0-1237-16,0 0 548 0</inkml:trace>
  <inkml:trace contextRef="#ctx0" brushRef="#br0" timeOffset="4116.32">1174 6836 285 0,'-6'-4'357'0,"-2"2"-13"0,-3 1-17 0,0-1-13 16,1 3-15-16,-4 2-15 0,4 2-8 0,-3-1-16 16,3 3-5-16,-6 2-7 0,5 3 2 0,-1 4-5 15,6-3-10-15,-2 1-13 0,2 2-20 0,2 0-14 16,2-3-11-16,2 0-12 0,0-1-16 0,2 4-9 15,3 0-14-15,3-2-14 0,-1 0-10 0,0-3-10 16,3 2-9-16,3 0-7 0,-3-1-7 0,2-1-6 16,3 1-7-16,-6 0-6 0,4 0-7 0,-2 0-4 15,-2-2-7-15,0 1-2 0,-3-3-3 0,0 3-1 16,-4 0-4-16,1-2 0 0,-3 4-2 0,-3 0-1 16,-2-3 1-16,-1 2-1 0,-6 1 3 0,-1-1 7 15,1 1 3-15,-5-5 4 0,3 0-4 0,1-1-2 16,3-2-4-16,-4-1-2 0,5-2-14 0,1-2-24 15,-2 0-40-15,5-4-58 0,1 0-71 0,2-3-72 16,4-3-47-16,2 1-56 0,2-6-56 0,7 0-35 16,-3 2-296-16,4-2-808 0,2-1 358 0</inkml:trace>
  <inkml:trace contextRef="#ctx0" brushRef="#br0" timeOffset="4779.72">1211 7114 73 0,'11'-7'183'16,"-2"0"57"-16,-2 2 37 0,-2 2 19 0,0-1 25 15,-5-1 16-15,4 3 19 0,-4 2 7 0,0 0-8 16,0 0-17-16,-4-6-20 0,4 6-25 0,0 0-23 15,0 0-21-15,-10 12-25 0,10-6-22 0,-4 0-18 16,5 1-15-16,-2 1-22 0,1 2-15 0,1-2-10 16,-1 2-15-16,3 0-11 0,-3-3-9 0,5 1-17 15,-4-2-17-15,7 0-15 0,-6-1-4 0,5-1-11 16,-2-2-12-16,4-1-8 0,-3-1-8 0,2 0 3 16,-3-2-4-16,2-1 2 0,-2 1 4 0,1-3-2 15,-1-1-1-15,-1 1 0 0,0 0 3 0,-3-5 1 16,0 0 2-16,-2 1-4 0,0-2 10 0,0 1 9 15,-2-1 11-15,3 2 8 0,-4 3 9 0,4-2 9 16,-1 0 9-16,-1 5 7 0,0-4 2 0,2 3-5 16,0 4 0-16,0-5-12 0,0 5-7 0,0-5-6 15,0 5 0-15,5-2-3 0,-5 2-5 0,10 2-3 16,-10-2-5-16,12 4 3 0,-6-3-7 0,1 1-4 16,2 2 4-16,1 1-7 0,-3 0 1 0,2-2-4 15,2 3-3-15,-5 0-1 0,0-1 5 0,0-1-9 16,-1 0 3-16,-1 0 1 0,-1 1-4 0,4-1-2 15,-4-1 0-15,1-1 1 0,0-1-1 0,0 1-1 16,-4-2 1-16,9-2 5 0,-3 0-5 0,-1-2 3 16,3-2-2-16,0-1 4 0,-3-1-3 0,4-2-3 15,-3 1 3-15,1-2-7 0,-2 0 4 0,0 2 1 16,0-1 14-16,0 2 6 0,-1 2-1 0,-4 1 4 16,4 1 9-16,-3-1 0 0,-1 3-5 0,0 2-7 15,0 0 0-15,0 0 6 0,0 0-7 0,12 5-1 16,-10-1 0-16,3 0 3 0,-1 1-5 0,0 1 0 15,2-1-2-15,-1 1-3 0,3-3-3 0,-3 2-10 16,2-1-3-16,-4-1-5 0,4 0 1 0,-2-2 3 16,2-1 1-16,-7 0 4 0,12-2-4 0,-7-1 2 15,0-2-6-15,4 1 0 0,-4-2-4 0,3-2 11 16,-3 0-7-16,4 1 2 0,-4-2-1 0,-1 2 4 16,1-1 0-16,0 0-1 0,-1 2-1 0,0 2-5 15,1 0 5-15,0 1-3 0,-2-1 6 0,-2 1 0 16,-1 3 8-16,9-1-7 0,-9 1 1 0,8 0 7 15,-8 0 0-15,11 2-1 0,-7 3-5 0,1-4-2 16,-1 0-2-16,4 0-22 0,-1 0-24 0,0 0-27 16,-1 3-32-16,2-5-37 0,-1 1-43 0,-7 0-40 15,13-6-44-15,-4-1-38 0,-1 2-30 0,-2-1-46 16,0-2-46-16,1 0-42 0,-4 2-272 0,2-4-805 16,2 0 356-16</inkml:trace>
  <inkml:trace contextRef="#ctx0" brushRef="#br0" timeOffset="5113.02">1955 6774 322 0,'0'0'383'0,"0"0"10"0,0 0 22 0,0 0 12 0,0 0-2 0,0 0-9 0,0 0-13 0,-19 5-23 15,12-1-21-15,1 1-28 0,2 1-21 0,-1 2-18 16,1 1-24-16,-1 2-16 0,2 2-27 0,2-1-23 16,-3 0-16-16,4 0-15 0,2 0-19 0,-2-3-19 15,2 1-9-15,3-2-8 0,0 1-29 0,2-1-15 16,-1-3-15-16,7-3-12 0,-4-1-22 0,4-1-5 15,-3-1-11-15,4-1-4 0,3-4-6 0,-3 0-6 16,0 0 3-16,-3-1 1 0,1 1 2 0,3-6 3 16,-5 1 5-16,3-1-1 0,-7 2 8 0,2 0 16 15,-4 0 8-15,1 1 16 0,-2 0 25 0,-1 2 4 16,-2 2 12-16,1 0 4 0,-1 5 3 0,0 0-2 16,0 0-14-16,0 0-7 0,0 0-11 0,0 0-6 15,0 0-2-15,0 0-8 0,-11 23 5 0,12-12-11 16,3 0-1-16,1-1-43 0,3 5 0 15,-2-4 0-15,7-5 0 0,4 3-44 0,-6-4-131 0,7-3-102 16,2-2-120-16,7-5-138 0,-1 1-593 0,3-5-1221 16,2-2 541-16</inkml:trace>
  <inkml:trace contextRef="#ctx0" brushRef="#br0" timeOffset="7463.36">13097 6082 203 0,'-12'1'349'0,"-1"1"-12"16,-3 1-17-16,-2 2-20 0,1-1-25 0,3 6-12 0,1-3-29 15,-2 1-12-15,3 2-6 0,3 0-7 0,4 0-1 16,-4 1-11-16,6-1 6 0,1 3-6 0,1 1-5 16,1-3-24-16,1 6-3 0,3-1-5 0,0-3-6 15,2 4-4-15,-1-4-8 0,7 3-9 0,-7-5-8 16,5 3-10-16,-1 0-8 0,0 1-10 0,3 0-6 15,-3 0-2-15,-3 1-10 0,1-2-5 0,0 1-5 16,-4-4-6-16,-2 2-3 0,-1-2-1 0,-3 1-2 16,-3-1-4-16,2-1-2 0,-5 1 5 0,0-2 3 15,-1-2 2-15,0 1 5 0,-2-3 1 0,2 1 4 16,-3-3 2-16,4 0 0 0,-1-2 3 0,1-2 3 16,0-3-13-16,5 0 3 0,-2-1 1 0,0-2 0 15,4-3-7-15,1 0-7 0,2-3-5 0,3-3 11 16,1-1-17-16,5 0 7 0,2 0-11 0,2 1-1 15,1-5-6-15,2 7 1 0,-3 1-9 0,5 2-1 16,-1 1-3-16,0 4-4 0,-1 0-3 0,-3 5-1 16,-3 1 2-16,4 2 5 0,-3 3-8 0,-2 0-11 15,0 3 9-15,-2 1-1 0,2 4-4 0,-1 0 0 16,-1 0-4-16,-3 1 2 0,-1-2 0 0,0 0 2 0,-3 0 3 16,4 0-4-16,0-1 1 0,-2-2 2 15,-2-2 0-15,-1 1-8 0,4-4 4 0,-3 1-5 0,3-2 11 16,1-2-3-16,-1 0-2 0,-4-1-11 15,14-2 13-15,-5-2-4 0,-1-2 5 0,1 0 5 0,0-1 9 16,1 0 10-16,1-1-4 0,1-4 9 16,-3 3 7-16,0 2-7 0,-2-2 4 0,0 5-19 15,-1-1-22-15,-1 0 0 0,4 3 0 0,-6-1 0 16,3 2 0-16,-1-1 0 0,-5 2 0 0,12 3 0 0,-6-2 0 16,-1 2 0-16,-1 0 0 0,0 2 0 0,1-3 0 15,4 2 0-15,-4 1 0 0,0-2 0 0,-1 1 0 16,1-2 0-16,5 1 0 0,-3 1 0 0,-2-2 0 15,0-1 0-15,1 0 0 0,3-1 0 0,-9 0 0 16,14-3 0-16,-7 0 0 0,2 1 0 0,0-2 0 16,2-1 0-16,1 0 0 0,-2 1 0 15,-4 0 0-15,6-1 0 0,-1 1 0 0,-2 0 0 0,3 0 0 16,-1 2 0-16,-2-2 0 0,1 1 0 0,-1 2 0 16,3-2 0-16,-1 2 0 0,-3-2 0 0,1 2 0 15,0 0 0-15,0-1 0 0,2-3 0 0,-2 2 0 16,1-2-147-16,-1 0-50 0,1-2-27 0,0-1-36 15,-3 1-28-15,2-3-18 0,5-1 0 0,-7 1-6 16,-1-1 9-16,1 1 18 0,0 0 21 0,2-6 23 16,0 1 26-16,-5 2 26 0,1-4 31 0,1 4 37 15,-1-3 37-15,-2 4 42 0,1-1 35 0,-3 2 39 16,2 0 35-16,-3 0 46 0,1 3 26 0,-1 3 28 16,-1 0 17-16,1 5 9 0,0-4 7 0,0 4 11 15,0 0 2-15,0 0-1 0,-8 14 6 0,5-3-8 0,-2 0-14 16,4 4-10-16,-6 3-11 0,4-3-13 15,-5 2-15-15,7 1-15 0,-3 0-9 0,-2-1-15 0,2-1-16 16,4 1-4-16,-3-3-9 0,3-2-14 16,-1-1-7-16,1-4-20 0,0 0-16 0,1-1-13 0,2-1-16 15,1-2-3-15,-2-1-20 0,-2-2-10 0,10-2 8 16,-2-1-15-16,1 0 6 0,0-4 5 16,0-1 6-16,0-1 1 0,4-2 1 0,0-3 1 15,-2 0-3-15,2 0 11 0,-4 0 11 0,2 1 12 0,-3-3 9 16,0 8 15-16,-2-1 12 0,-1 2 16 0,-1 2 6 15,-2 1 6-15,1 1-14 0,-3 3 4 0,1-2 1 16,-1 2 6-16,0 0-48 0,0 0-17 0,-5 13 0 16,4-6 0-16,-2 2 0 0,0-1 0 0,1 1 0 15,2 1 0-15,0 0 0 0,2 0 0 0,1-1 0 16,0 0 0-16,3-1 0 0,1 0 0 0,3-2 0 16,3-1 0-16,3 0 0 0,2-1 0 0,4-2 0 15,-3-1-147-15,-1-1-76 0,-5 0-45 0,6-5-48 16,-2 0-53-16,-5 0-46 0,-3-1-60 0,0-1-66 15,-2-2-366-15,-5 1-981 0,-2-3 434 0</inkml:trace>
  <inkml:trace contextRef="#ctx0" brushRef="#br0" timeOffset="7629.96">13277 5944 208 0,'-11'-3'466'0,"0"-2"10"0,5 2-10 0,2 2-38 16,0-2-45-16,4 3-37 0,0 0-62 0,0 0-107 16,11-3-131-16,-3 3-170 0,0-2-402 0,10-1-571 0,0 3 253 15</inkml:trace>
  <inkml:trace contextRef="#ctx0" brushRef="#br0" timeOffset="7813.34">14658 6217 8191 0,'0'0'0'0,"0"0"0"0,0 0 0 0,0 0 0 16,0 0 0-16,0 0-34 0,-5-15-168 0,4 12-74 15,1-3-98-15,-3 3-168 0,3 3-586 0,1-7-1221 16,-1 3 541-16</inkml:trace>
  <inkml:trace contextRef="#ctx0" brushRef="#br0" timeOffset="27396.76">4522 5794 83 0,'0'0'151'0,"0"0"-15"0,0 0-15 0,0 0-9 15,-2-5-22-15,2 5-9 0,0 0-14 0,0 0-17 16,0 0-7-16,0 0-8 0,0-5-7 0,0 5-13 16,0 0-22-16,0 0-19 0,-3-3-15 0,3 3-24 15,0 0-81-15,-4-3-158 0,4 3 70 0</inkml:trace>
  <inkml:trace contextRef="#ctx0" brushRef="#br0" timeOffset="28396.76">4511 5053 160 0,'0'0'181'0,"0"0"-17"0,0 0-16 0,0 0-16 15,0 0-11-15,0 0-15 0,0 0-9 0,-8 0-6 16,8 0-13-16,0 0-6 0,0 0-8 0,0 0-4 15,0 0-9-15,0 0-5 0,0 0-5 0,0 0-3 16,-1 4-7-16,1-4-1 0,0 0-3 0,-3 3-3 16,3-3-10-16,0 0-25 0,-1 4-31 0,1-4-40 15,0 0-64-15,-2 5-104 0,2-5-269 0,0 0 119 16</inkml:trace>
  <inkml:trace contextRef="#ctx0" brushRef="#br0" timeOffset="39446.61">20945 6803 115 0,'0'-6'391'0,"-2"1"12"0,2-1 9 0,2 2-19 16,-4-1-2-16,4 2-10 0,0-1-6 0,-2 0-9 15,0 4-8-15,2-7-11 0,-4 4-19 0,2 3-19 0,0 0-19 16,2-4-36-16,-2 4-10 0,0 0-29 0,0 0-21 15,0 0-10-15,0 0-8 0,0 0-15 0,2 15-13 16,-2-8-14-16,0 3-21 0,1 6 1 16,-1-4-16-16,2-2-3 0,-1 7-10 0,0-4-8 0,2-3-3 15,-1 2-3-15,-1-2 0 0,3 1 6 0,0-5 5 16,1 0 30-16,1 0 7 0,2-5 9 16,0 0 13-16,6-2-8 0,0-3-101 0,3-4-32 0,2-3 0 15,6-6 0-15,1 0 0 0,5-2 0 0,-2 0 0 16,2-3 0-16,-2 0 0 0,2-3 0 0,-2 0 0 15,12-3 0-15,-11 5 0 0,0-1 0 0,-2 0 0 16,-1 1 0-16,0 2 0 0,-1 2 0 0,-10 5 0 16,-2 2 0-16,-3 5 0 0,0-1 0 0,-5 3 0 15,1 0 0-15,-3 1 0 0,2 2 0 0,-4-2 0 16,1 3 0-16,0-1 0 0,-3 2 0 0,0 0 0 16,0 0 0-16,0 0 0 0,0 0-115 0,6 7-325 15,-6-4-82-15,0-3-91 0,3 5-471 0,-1-2-1174 16,-2-3 519-16</inkml:trace>
  <inkml:trace contextRef="#ctx0" brushRef="#br0" timeOffset="39612.67">21953 6654 477 0,'-3'3'469'0,"3"-3"-10"0,-6 3-34 0,6-3-35 16,-6 1-35-16,6-1-42 0,0 0-54 0,-5 2-75 15,5-2-98-15,0 0-102 0,-3 2-128 0,3-2-138 16,0 0-215-16,0 0-536 0,0 0 238 0</inkml:trace>
  <inkml:trace contextRef="#ctx0" brushRef="#br0" timeOffset="42696.73">2793 6586 103 0,'0'0'202'0,"0"0"-4"0,0 0-4 0,0 0-7 16,0 0-5-16,0 0-10 0,0 0-2 0,0 0-7 16,0 0-2-16,0 0-3 0,0 0-2 0,0 0-4 15,0 0-4-15,-4 3-3 0,4-3 2 0,0 0-6 0,0 0 0 16,0 0 2-16,0 0-7 0,0 0 3 0,0 0 1 15,0 0-8-15,0 0-3 0,-1 3-5 16,1-3-5-16,0 0 7 0,0 0-5 0,0 0 1 16,0 0-5-16,0 0 1 0,0 0 5 0,0 0-10 0,0 0-2 15,0 0 1-15,0 0-2 0,0 0-6 0,0 0-6 16,0 0-7-16,0 0-9 0,0 0-8 16,9-8-5-16,0 8-12 0,-1-3-2 0,3 0-8 0,2-1-4 15,1 0-2-15,4-1-5 0,0 2-4 0,0-3-2 16,3 2-4-16,1 0-2 0,-3 0-5 0,8-2-1 15,-9 2-1-15,0-2-3 0,1 3-3 0,3-1-4 16,-13 1 1-16,2-1-3 0,2 2-2 0,-7-1-3 16,0 2 4-16,-4-1 1 0,6 0 2 0,-2 2-3 15,-6 0-2-15,8-1 3 0,-3 0 1 0,-5 1-3 16,0 0-1-16,0 0 0 0,0 0-16 0,9 0-25 16,-9 0-35-16,0 0-47 0,0 0-59 0,4-3-93 15,-4 3-89-15,6-3-108 0,-3 0-310 0,1 0-843 16,-4 3 374-16</inkml:trace>
  <inkml:trace contextRef="#ctx0" brushRef="#br0" timeOffset="43580.02">3346 6209 211 0,'0'0'240'0,"0"0"-3"0,0 0-8 0,0 0-13 16,0-5-5-16,0 5-13 0,0 0-6 0,0 0-4 16,0 0-9-16,0 0-8 0,0 0-5 0,-3-2-6 15,3 2-2-15,0 0-11 0,0 0-10 0,0 0-8 16,0 0 14-16,0 0-30 0,0 0-7 0,-10 7-8 16,6-5-8-16,1 1-5 0,1 2-8 0,-1-2-11 15,-1 3-4-15,3 0-6 0,1-1 1 0,-3 1-6 16,0 1-3-16,0-2-12 0,1 1 1 0,0 0-6 15,1 2 10-15,1-4-3 0,1 2-3 0,2-1-1 16,-1-1-2-16,2-1-8 0,1-2 4 0,0 2 1 0,0-1-6 16,2-2-5-16,-1 0-2 0,3 2 12 0,-1-4-11 15,-2 1 1-15,2 1-4 0,-8 0 4 0,15-1 10 16,-10 0-20-16,3 1 0 0,-2-3 2 16,-6 3-14-16,13 1 24 0,-5-2-16 0,-3 2-1 0,4-1 5 15,-4 2 4-15,0 0-10 0,0-2-4 0,-1 3 5 16,4-1-8-16,-6 2 4 0,2-1 2 0,0 1-4 15,-1-2 6-15,-2 3-6 0,0 0-3 16,-1-2 7-16,0 2 0 0,0 1 3 0,0-1 0 0,-1 1-1 16,-3 0 1-16,0 1 0 0,3 2 0 0,-3-2 3 15,-1 1-6-15,1-2 1 0,-1 1 4 0,1 0 0 16,-1 0-10-16,0 0 8 0,1-3-4 0,-1-1-25 16,0 2-33-16,2-2-16 0,-1 0-30 0,2-1-34 15,2-2-30-15,0 0-59 0,0 0-69 0,-12-3-68 16,11-2-206-16,-4-1-617 0,3 1 274 0</inkml:trace>
  <inkml:trace contextRef="#ctx0" brushRef="#br0" timeOffset="43929.9">3375 6191 90 0,'-4'-3'282'0,"4"3"-7"0,0 0-9 16,0 0-12-16,-3-3-12 0,3 3-12 0,0 0 4 15,0 0-9-15,0 0-9 0,0 0-5 0,0 0-3 16,0 0-5-16,0 0 0 0,-1-3-14 0,1 3-1 16,0 0-17-16,0 0-4 0,0 0-5 0,0 0-26 15,0 0-8-15,4-4-13 0,-4 4-11 0,9-4-17 16,-3 1-1-16,1 0-8 0,4 0-8 0,-1-2-9 15,2 1-7-15,-1 1-4 0,2-2-4 0,0 0-6 16,-3 0-1-16,2 1-5 0,-1 0-9 0,-1 2 1 16,-3-1-2-16,-2 2-1 0,1-3-1 0,-1 2 5 15,0 1-6-15,-1-2 1 0,-4 3 0 0,5-1-11 16,-5 1-12-16,0 0-10 0,6-2-39 0,-6 2-47 16,5-2-74-16,-5 2-83 0,0 0-94 0,0 0-392 15,0 0-801-15,0 0 355 0</inkml:trace>
  <inkml:trace contextRef="#ctx0" brushRef="#br0" timeOffset="44863.36">6007 5007 205 0,'-5'-1'291'15,"5"1"-10"-15,0 0-7 0,-4-2-5 0,4 2-5 16,0 0-11-16,0 0-10 0,0 0-10 0,-3-2-17 16,3 2 18-16,0 0-25 0,0 0-5 0,0 0-7 15,0 0-11-15,0 0-5 0,0 0-5 0,0 0-8 16,0 0-3-16,0 0-10 0,0 0-7 0,0 0-15 15,0 0-2-15,0 0-1 0,0 0-13 0,0 0-11 16,11-4-6-16,-6 3-7 0,-5 1-11 0,19 0-5 16,-7-2 17-16,2 0-8 0,3 0-7 0,2 1-8 15,0-1-8-15,1 2-6 0,2-1-7 0,-1 0-4 16,0 0-6-16,1 0-3 0,-2-2-2 0,-2 1-7 16,0 4-3-16,0-4-2 0,-5 1 1 0,-2 1-1 15,-2 0-4-15,-1 0 0 0,-2 0-5 0,-6 0 3 16,11 0-12-16,-11 0 5 0,5-1-24 0,-5 1-39 15,0 0-66-15,7 0-88 0,-7 0-111 0,0 0-123 16,0 0-432-16,0 0-945 0,0 0 418 0</inkml:trace>
  <inkml:trace contextRef="#ctx0" brushRef="#br0" timeOffset="46713.36">6614 4883 61 0,'0'0'203'0,"0"0"-3"0,0 0 0 15,0 0-7-15,0 0-2 0,0 0-5 0,0 0-3 16,0 0-2-16,0 0-1 0,0 0-2 0,2-10-7 0,-2 10-3 16,0 0-5-16,5-6-4 0,-1 5-3 0,2-2-10 15,-5-3 12-15,6 5-19 0,-1-2-5 16,-2-1-13-16,2 2-14 0,2 0-2 0,-2-2-13 15,2 2-4-15,1 1-10 0,0 0-12 0,1 1 7 16,-2 0-20-16,0 0-4 0,-2 1-5 0,0 2-5 0,1 1-6 16,-2-1-1-16,-1 1-8 0,1 0 2 0,-1 3-5 15,-3-2-7-15,5 4 5 0,-5-2-1 0,-2 1-4 16,0 2-1-16,0-1-8 0,-4 0 7 0,2-1-3 16,-2 1 0-16,1-2 2 0,-1 0-3 0,1 2-4 15,0 1 5-15,-2-5-3 0,1 1 0 0,0-2 5 16,1 1-12-16,0-2 5 0,0 1 4 0,0-2-10 15,3 1 7-15,1-3 1 0,-4 3 11 0,4-3-2 16,0 0 9-16,-2 2 10 0,2-2-8 0,0 0 2 16,0 0 10-16,0 0-16 0,0 0-1 0,0 0-2 15,20-3-5-15,-16 1-6 0,4 2 4 0,0-2 0 16,-1 2-6-16,1-1-8 0,-1 0 15 0,6 1-2 16,-3 1 1-16,1 0-3 0,0 1-7 0,-1 0 0 15,-1 0 4-15,3-1-9 0,-3 2 3 0,-3 2 0 16,4-2-7-16,-3 2-1 0,-1-1-5 0,-2 1 2 15,1-1-8-15,0 1 7 0,-4 0-7 0,1 1-5 16,0-1 0-16,-2 1 15 0,-4-1 7 0,3 1-4 16,-6 2 1-16,0 1-1 0,1-5 7 0,-1 3-8 15,-3-3 1-15,-3 2 11 0,2-2 7 0,-2 0 5 16,1-2-6-16,0 0 9 0,-1 1 1 0,-1-1 6 16,4-1-4-16,-2 3-3 0,7-7 4 0,-4 3-2 15,3 0-9-15,6 0-18 0,-12-1-30 0,7 0-64 16,1-1-78-16,4 2-112 0,0 0-130 0,0 0-240 15,0 0-713-15,0 0 316 0</inkml:trace>
  <inkml:trace contextRef="#ctx0" brushRef="#br0" timeOffset="47645.9">10746 5881 254 0,'-11'-2'275'0,"11"2"-16"0,0 0-17 0,0 0-5 15,0 0-23-15,0 0-13 0,0 0-13 0,0 0-9 16,0 0-7-16,0 0-7 0,0 0-9 0,0 0-1 15,0 0-11-15,0 0-7 0,0 0-4 0,0 0 3 16,0 0-9-16,0 0 2 0,0 0 8 0,0 0-20 16,24-2 5-16,-18 0-27 0,5 2-2 0,0-1-3 15,3 0-8-15,7 1-3 0,-1-2-8 0,2 2-2 16,5-3-10-16,-2 5-4 0,5-4-7 0,-1 1-6 16,-1 1 6-16,0 0 2 0,-5 0 0 0,7-1 11 15,-4-1-5-15,-5 1-1 0,1-1 4 0,-2 1-1 16,-2-2 4-16,2 2 1 0,-7 0 6 0,0 0 4 15,0 0 1-15,-6 1 7 0,1-1-2 0,-3 1 2 16,-5 0-10-16,9-3-6 0,-9 3-8 0,4-1-4 16,-4 1-29-16,0 0-43 0,0 0-47 0,0 0-62 15,0 0-70-15,0 0-67 0,0 0-83 0,0 0-68 16,0 0-337-16,0 0-814 0,0 0 361 0</inkml:trace>
  <inkml:trace contextRef="#ctx0" brushRef="#br0" timeOffset="48213.18">11666 5824 244 0,'-4'-6'324'0,"4"6"-21"0,-1-4-11 0,1 4-19 0,0 0-14 0,-5-3-26 15,5 3-13-15,0 0-14 0,-7-4-9 0,7 4-13 16,-7 0-12-16,7 0-10 0,0 0-4 16,-9 5-13-16,5-3-10 0,-1 3-12 0,1-2-8 15,-1 4-3-15,1-2-17 0,1 0-4 0,-3 3 0 0,3 0-17 16,3 2 0-16,-5-2 5 0,3 2-6 0,1-1-11 15,0-1-2-15,0 1-8 0,-1 1 1 16,2-2-6-16,3-1-10 0,-2 4 1 0,0-6-5 0,4 6 1 16,-1-3-2-16,3 1-2 0,-4-5-3 0,1 2 1 15,3-1-3-15,0-1-5 0,1 1-8 16,1 2 5-16,0-5 1 0,-2 1-6 0,5 0 2 0,-3-2 14 16,-4 1-10-16,8-5 6 0,-3 2 21 0,-2 0-2 15,-2 0 7-15,3-3 7 0,-2 0-1 0,3 0 6 16,-1-1 5-16,-3 3 4 0,1-4 5 0,-2 2-5 15,2-3-2-15,1 0 2 0,-4-1-4 0,-2 2-5 16,1-1-1-16,1 0-6 0,-3-2-4 0,2 1-1 16,-1 0-5-16,1-1 1 0,-2 2-4 0,1 0-1 15,-2 0 2-15,-1 1-4 0,-1-4 1 0,0 3-4 16,2 1-5-16,-1-1 3 0,-3 0-8 0,1 0-3 16,-3 3-1-16,2-3-1 0,1 1-5 0,-1 2-1 15,-1-1-5-15,-2 2-23 0,0-3-39 0,2 4-66 16,-1-2-88-16,0 2-101 0,-5 1-118 0,-1-1-517 15,2 1-1020-15,-3-1 452 0</inkml:trace>
  <inkml:trace contextRef="#ctx0" brushRef="#br0" timeOffset="54779.61">11991 7466 169 0,'0'0'186'0,"0"0"-8"0,0 0-7 16,0 0-10-16,0 0-13 0,0 0-10 0,0 0-7 15,0 0-6-15,-2-3-6 0,2 3-7 0,0 0-4 16,0 0-10-16,0 0-2 0,0 0-9 0,0 0-5 15,0 0-6-15,0 0-3 0,0 0-6 0,0 0-6 16,0 0-1-16,0 0-2 0,0 0-5 0,0 0 5 16,0 0-5-16,0 0-1 0,0 0 2 0,0 0-3 0,0 0-2 15,0 0-5-15,0 0-1 0,0 0 1 16,0 0-3-16,0 0 1 0,0 0-8 0,0 0 1 16,0 0-2-16,0 0-3 0,0 0-6 0,0 0 3 15,0 0-2-15,0 0 0 0,0 0-1 0,0 0-8 0,0 0 3 16,0 0-6-16,0 0 1 0,0 0 0 0,0 0-3 15,0 0 0-15,0 0-1 0,0 0 0 16,0 0-5-16,0 0 1 0,0 0 0 0,0 0-3 0,0 0 9 16,0 0-10-16,0 0-22 0,0 0-25 0,0 0-40 15,0 0-53-15,0 0-57 0,0 0-100 16,-11 4-159-16,11-4-490 0,-9-3 217 0</inkml:trace>
  <inkml:trace contextRef="#ctx0" brushRef="#br0" timeOffset="58195.84">7483 9762 68 0,'-12'-3'219'0,"-1"0"-9"0,-1 1-9 0,-3 2-7 0,-2 1-5 15,1 2-13-15,-1 0-12 0,1 1-11 0,-1 0-10 16,4 1-9-16,-5 4-8 0,4-1-5 0,-1 4-4 16,-1-1-10-16,3 1-5 0,0 2-6 0,-1 0-11 15,-1 5-2-15,4 2-8 0,0 3-10 0,4 2-9 16,0-1-3-16,1 1-6 0,2-6-3 0,5 7-5 15,-2-1-1-15,7-1-6 0,2 2-7 0,2-3-1 16,2 0-2-16,4 0-6 0,3 0-6 0,2-3-18 16,3-1-14-16,0-2-9 0,2-4-10 0,1 1-5 15,6-3-5-15,-3-3-5 0,4-1 7 0,-3-1 2 16,3-4 4-16,0 0 1 0,-2-2 4 0,3-5 0 16,-1 1 8-16,-4-2 3 0,4-1 0 0,-1-4 10 0,-5 3 9 15,1-6 8-15,-4 1 10 0,3-5 4 16,-2 0 6-16,-3-3 3 0,-6 1 6 0,2-3 0 0,-5-2-1 15,-3 0 6-15,0-3-4 0,-2-1 5 0,-5-1 2 16,0 0 0-16,-2-1-5 0,-2 3 5 0,-4-4 1 16,1 6 4-16,-7-2 6 0,1-1-8 0,-5 3-4 15,1 1-4-15,-4 1-4 0,-4 4-2 0,-2 1-4 16,-1 3-1-16,-1 1-4 0,-1 2-4 0,-2 6-13 16,0 2-15-16,-1 1-25 0,-6 4-36 0,2 2-46 15,0 4-43-15,4-3-47 0,-1 6-246 0,4-3-494 16,6 1 219-16</inkml:trace>
  <inkml:trace contextRef="#ctx0" brushRef="#br0" timeOffset="58362.38">7983 9994 97 0,'0'0'237'0,"-7"2"-112"0,4 1-128 0,3-3-73 0,-10 1-83 0,10-1 37 16</inkml:trace>
  <inkml:trace contextRef="#ctx0" brushRef="#br0" timeOffset="60896.84">3045 8681 72 0,'0'0'290'15,"-5"1"-5"-15,5-1-4 0,0 0-7 16,0 0-7-16,0 0-6 0,0 0-6 0,0 0-2 0,0 0-6 16,0 0-4-16,0 0 5 0,0 0-8 0,0 0-4 15,0 0-3-15,-4-5-8 0,4 5-6 0,0 0-5 16,0 0-5-16,0 0-7 0,0 0-10 0,0 0-4 15,0 0-7-15,0 0-8 0,0 0 2 16,0 0-18-16,0 0-10 0,0 0-14 0,0 0-5 0,0 0-15 16,0 0-10-16,0 0-16 0,0 0-3 0,0 0 2 15,0 0-10-15,9 8 3 0,-4-5-16 0,7-1-3 16,0 1-8-16,1-1 7 0,6 0-13 0,-1 2-5 16,5-2-5-16,-1-2-7 0,6 1 4 0,0 0-8 15,3-2 1-15,-11 2-2 0,2-1-5 0,1 0 3 16,-4 0-3-16,2-1-6 0,-4 1 1 0,-5-1-4 15,-2-1 4-15,-1 1-3 0,-5 1-4 0,2 0 8 16,-6 0 3-16,7-3-4 0,-7 3-9 0,0 0-20 16,5-1-38-16,-5 1-57 0,0 0-62 0,0 0-66 15,0-6-64-15,0 6-70 0,0 0-74 0,0 0-75 16,0 0-363-16,0 0-958 0,0 0 425 0</inkml:trace>
  <inkml:trace contextRef="#ctx0" brushRef="#br0" timeOffset="61862.77">3463 8962 176 0,'0'0'256'0,"0"0"-3"0,0 0-4 16,0 0-8-16,-4 1-5 0,4-1-9 0,0 0-2 16,0 0-8-16,0 0-6 0,0 0-11 0,0 0-5 15,0 0 2-15,0 0 0 0,0 0-14 16,0 0-8-16,-4-6-9 0,4 6-16 0,0 0-14 0,0 0-15 16,7-7-10-16,-7 7-12 0,6-3-12 0,-2 1-6 15,1-1-6-15,-1 0-9 0,1 2-7 0,1-2-8 16,1 0-4-16,-1 2-4 0,-1-1-4 0,2 2-3 15,-1-1 1-15,2 1-5 0,-8 0 1 0,14 0-9 16,-8 1 1-16,-1 1-1 0,3 1-9 0,-2 1 5 16,1-2-4-16,-2 1-6 0,0 1-5 0,1-1 8 15,-3 1-4-15,1 4 1 0,-3-3-4 0,0-1-2 16,-1 2 1-16,-1 2 0 0,0-3 1 0,-2 2-6 16,-1-1 5-16,-2-1-2 0,1 3 2 15,-3-1 1-15,3 1-5 0,0-3 5 0,-4 2-9 0,3-2 4 16,0 0 1-16,1 0 2 0,-1 0 1 0,2-2-5 15,-1-2-1-15,2 3 4 0,1-1-1 0,2-3 7 16,-5 3-6-16,5-3-3 0,0 0 4 0,-3 2-1 16,3-2 2-16,0 0-4 0,0 0 7 0,0 0-6 15,0 0 2-15,0 0 3 0,0 0-7 0,18-3 4 16,-18 3 3-16,12-2-2 0,-6 0 0 0,0-1 1 16,2 3-2-16,-2-1-3 0,2 0 1 0,1 0 0 15,1 1 1-15,-2 1 0 0,1 3 0 0,2-3-6 16,-3 1 9-16,2 2-3 0,-1 0-3 0,1 0 0 0,-2 2-8 15,1-1-1-15,1 2-7 0,-3 1 0 16,-2-3 3-16,0 2-7 0,0 2 4 0,0-4 1 16,-2 5 1-16,-2-4-5 0,-1 1 6 0,0 0 6 15,-4 0 1-15,2 1-3 0,-2 0 2 0,-1-2 2 0,-3 1 0 16,-1 0 0-16,-1 0 2 0,-2-1 6 0,2-1 10 16,0 0 0-16,-3-4 9 0,4 3 6 15,-5-3 1-15,4 1-2 0,0-1 2 0,-1-2-4 16,4-1 2-16,-1 1-11 0,0-2 8 0,3 1-20 0,0 0-39 15,1-1-44-15,0 0-72 0,2 1-65 0,-2-1-108 16,4 3-425-16,-5-4-810 0,5 4 359 16</inkml:trace>
  <inkml:trace contextRef="#ctx0" brushRef="#br0" timeOffset="63732.14">7210 10072 142 0,'0'0'332'16,"0"0"-11"-16,0 0 1 0,0 0-18 0,0 0-16 16,0 0-7-16,-6 0-11 0,6 0-6 15,0 0 5-15,0 0 5 0,0 0-9 0,0 0-7 16,0 0-8-16,0 0-4 0,15 4-3 0,-9-3-8 0,-6-1-9 15,12 0-13-15,-4 0-16 0,3 0-17 0,-1-2-16 16,4 2-10-16,5-1-18 0,-1-1-12 0,3 2-15 16,2-3-6-16,4 0-11 0,-1 2-10 0,-5 1-7 15,7-1-4-15,-6 1-12 0,-1-2-5 0,-3 0-4 16,-4 0-7-16,4 1-4 0,-4 2-3 0,-2-2-2 16,-4 1-5-16,-2 0 1 0,-1 1 1 0,-5-1 2 15,12-1-1-15,-12 1 2 0,6 0-3 0,-6 0-5 16,0 0-4-16,0 0 0 0,8-1-20 0,-8 1-40 15,0 0-63-15,0 0-71 0,0 0-85 0,0 0-88 0,0 0-93 16,0 0-106-16,-4 10-323 0,5-8-940 16,-1-2 416-16</inkml:trace>
  <inkml:trace contextRef="#ctx0" brushRef="#br0" timeOffset="64497.83">8125 10072 196 0,'0'0'324'0,"-4"-3"-9"0,4 3-14 0,-4-3-16 0,4 3-11 15,0 0-16-15,-7-2-9 0,7 2-9 0,-7 0-7 16,7 0-5-16,0 0-5 0,0 0-3 0,-14 2-10 15,10 1 1-15,-1 0-7 0,0-1-5 0,0 1 15 16,0 1-5-16,0 0-9 0,0 3-2 0,-2-3-19 16,1 7-10-16,2-1-11 0,-2-1-11 0,2 2-9 15,0 0-7-15,-1 1-12 0,4 0-13 0,-2-2-8 0,2 2-12 16,1 0-7-16,0-2-5 0,0 2-12 16,4 0-1-16,-3-3-7 0,4 2-4 0,0-2-10 15,-1 0 1-15,1-4-5 0,2 2-2 0,-4-1-3 16,5-2-5-16,-2 0-1 0,3 0-1 0,0-1-4 15,3 0 1-15,-3-2-2 0,1-1-6 0,-1-1 2 0,-1 1-3 16,3-3 2-16,-1 0-3 0,-3 1 0 0,3-4-3 16,-1 2 5-16,-2 0-3 0,1-1-4 0,1-1 5 15,0-1 8-15,0 0 0 0,-1 0 11 0,-2 0 6 16,3 0 0-16,-4 0 7 0,-1-1 1 0,1-1 4 16,-2 3-1-16,2-3 4 0,-3 1-1 0,-2 0 0 15,0 1-1-15,-1-3-5 0,-1 2-7 0,-1 0-4 16,-1-1 1-16,2 0 2 0,-5 5-10 0,1-1-5 15,-2-1-10-15,-1 1-20 0,0 2-34 0,-2-4-61 16,-1 1-65-16,-6 1-84 0,8 0-113 0,-8 1-161 16,7 1-546-16,2 0-1163 0,-3 0 515 0</inkml:trace>
  <inkml:trace contextRef="#ctx0" brushRef="#br0" timeOffset="65579.84">10791 9005 135 0,'0'0'311'0,"0"0"-11"0,-8 0-16 0,8 0-12 15,0 0-16-15,0 0-15 0,0 0-19 0,0 0-19 16,0 0-1-16,0 0-13 0,0 0-2 0,0 0-3 16,18-4-1-16,-18 4-7 0,9 0-5 0,-4-2-2 15,3 2-4-15,2 0-5 0,-1 0-9 0,4 0-15 16,1 0-4-16,1 1-8 0,4-1-10 0,1 0-10 16,-1 0-10-16,2 0-4 0,8 1-9 0,0-1-7 15,-2 2-1-15,-8-2 6 0,9-2-3 0,-6 2-6 16,1-1-4-16,-4 1 3 0,3-2-2 0,-2 1 3 15,-2-1-1-15,-4 1 7 0,-1 1 0 0,2-1 8 16,-3-2-3-16,-6 3 3 0,3-3 0 0,-1 3 1 16,-2 0-2-16,-6 0-6 0,9-2-7 0,-4 2-7 15,-5 0-13-15,9-2-3 0,-4 2-3 0,-5 0-8 0,7-1-4 16,-7 1-14-16,9 0-15 0,-9 0-18 0,11-1-19 16,-6 1-27-16,0 1-34 0,-5-1-47 0,8 1-60 15,-2-1-65-15,-6 0-69 0,0 0-76 0,7 2-93 16,-7-2-291-16,6 0-862 0,-6 0 381 0</inkml:trace>
  <inkml:trace contextRef="#ctx0" brushRef="#br0" timeOffset="66162.85">11771 8848 19 0,'0'0'347'0,"-2"-3"-16"0,2 3-9 0,-4-3-18 0,4 3-20 15,-4-3-27-15,4 3-15 0,0 0-16 0,-10 1-8 16,10-1-13-16,-9 3 7 0,4-2-21 0,1 1-6 15,-1 2-5-15,2 0-12 0,-2-1-2 0,0 2-6 16,0 1-4-16,1 2-1 0,-1-1-9 0,0 2 0 0,1 2-8 16,-4-1-6-16,6-2-9 0,-1 3-3 0,-2-1-8 15,1 0-6-15,3 2-9 0,-3-1-6 16,0 0-10-16,4 1-5 0,-1-2-10 0,-4 1-3 0,5 1-9 16,0 0-6-16,0 1-4 0,-3-4-5 0,3 0-4 15,3 0-2-15,-3-2-3 0,5 3-2 0,-3-3-4 16,1 4-2-16,-2-7 0 0,3 3-4 0,0-1-2 15,1-2 0-15,-1 0 0 0,6 2-3 0,-5-2-1 16,2 0-3-16,-1 0-1 0,2 0 2 0,1-1 0 16,-2 0-4-16,1-5 4 0,3 4-5 0,-4-2 3 15,1 0-2-15,-2-2-1 0,3 1 1 0,-1-1 2 16,-1 1-2-16,0 0-1 0,-1-3 6 0,-1-1 4 16,-1 3 8-16,1-2 1 0,0 1 0 0,-1-4 3 0,-4 4 2 15,4 0 1-15,-3 0 1 0,-2-2 3 16,1 0 3-16,0 0 0 0,0 5-1 0,0-7-2 15,-3 3-1-15,2 2 1 0,1 2-4 0,-10-3-5 0,3 1 2 16,1 2-4-16,-1 0-4 0,-4 0-2 0,1 0 2 16,-1 0-5-16,2 2-7 0,-2 0-42 15,0 0-53-15,-2 3-65 0,4-1-79 0,-1-2-98 0,-2-1-120 16,6 1-509-16,-2 0-1038 0,8-2 460 0</inkml:trace>
  <inkml:trace contextRef="#ctx0" brushRef="#br0" timeOffset="78247.17">4873 9610 61 0,'-6'-4'147'0,"6"4"-9"15,0-3-18-15,0 3-14 0,-1-7-26 0,4 2-37 16,-1 0-32-16,0-2-31 0,-2 1-95 0,0-2-124 16,3-1 56-16</inkml:trace>
  <inkml:trace contextRef="#ctx0" brushRef="#br0" timeOffset="79162.47">5100 5489 72 0,'0'0'160'15,"0"0"-8"-15,0 0-8 0,0 0-8 0,0 0-7 16,0 0-4-16,0 0-9 0,0 0-10 0,0 0-5 15,0 0-6-15,0 0-13 0,0 0-8 0,0 0-6 16,0 0-8-16,0 0-9 0,0 0-4 0,0 0-10 16,0 0 1-16,0 0-1 0,0 0-15 0,0 0-10 0,0 0-13 15,0 0-21-15,0 0-20 0,0 0-23 16,0 0-17-16,0 0-29 0,-11 10-147 0,11-10-278 16,-7 1 124-16</inkml:trace>
  <inkml:trace contextRef="#ctx0" brushRef="#br0" timeOffset="81414.75">4750 5632 9 0,'0'0'146'0,"-16"-5"-9"0,16 5-14 16,0 0-9-16,0 0-15 0,0 0-7 0,0 0-13 15,0 0-23-15,0 0-16 0,0 0-23 0,0 0-40 16,0 0-27-16,0 0-91 0,0 0-151 0,16-4 68 16</inkml:trace>
  <inkml:trace contextRef="#ctx0" brushRef="#br0" timeOffset="83579.81">9343 5411 28 0,'-2'-4'99'16,"2"4"-10"-16,0 0-9 0,0 0-10 0,0 0-4 15,0 0-7-15,0 0-11 0,0 0-7 0,0 0-19 16,0 0-11-16,0 0-18 0,0 0-41 0,-3 9-45 15,3-9-101-15,0 0 44 0</inkml:trace>
  <inkml:trace contextRef="#ctx0" brushRef="#br0" timeOffset="84596.75">9270 9593 112 0,'0'0'138'0,"0"0"-13"15,0 0-14-15,0 0-14 0,0 0-5 0,0 0-9 0,0 0 0 16,0 0-9-16,0 0 7 0,0 0-8 16,0 0 4-16,0 0-7 0,0 0-1 0,0 0-5 0,0 0-7 15,0 0-4-15,0 0-6 0,0 0-5 16,0 0-22-16,0 0-11 0,0 0-16 0,0 0-28 15,0-15-33-15,1 12-45 0,-1 3-113 0,-1-5-244 16,1 5 107-16</inkml:trace>
  <inkml:trace contextRef="#ctx0" brushRef="#br0" timeOffset="85363.24">9579 9639 1 0,'0'0'200'0,"0"0"-12"0,0 0-23 0,0 0-17 15,0 0-11-15,0 0-14 0,-3-10-10 0,3 10-16 16,0 0-16-16,2-7-13 0,-1 4-19 0,-1 3-14 15,3-5-31-15,1 0-33 0,-2 0-30 0,1 1-65 16,-2-3-76-16,3 0-216 0,-2-3 96 0</inkml:trace>
  <inkml:trace contextRef="#ctx0" brushRef="#br0" timeOffset="86280.18">12612 6861 77 0,'0'0'79'16,"0"0"-10"-16,0 0-6 0,0 0-3 0,0 0-6 15,-9 0-9-15,9 0 4 0,0 0 1 0,0 0 6 16,0 0-5-16,0 0-9 0,0 0 2 0,0 0-5 15,-5-1-8-15,5 1-1 0,-4-4-3 0,4 4-11 16,0 0 3-16,-9 0 1 0,9 0-1 0,0 0-4 16,-11 0-2-16,11 0-3 0,-5 1 0 0,5-1 1 15,-8 2-5-15,8-2 3 0,-8 1 2 0,8-1-8 16,-6 2 5-16,6-2-8 0,-4 3-3 0,4-3-1 0,0 0 2 16,-4 1-3-16,4-1 1 0,0 0-1 15,-4 2 2-15,4-2 1 0,0 0 0 0,0 0-11 0,0 0 16 16,0 0-4-16,0 0-1 0,0 0 0 0,0 0 8 15,0 0-8-15,-5 3 3 0,5-3-6 0,0 0-1 16,0 0 4-16,0 0-4 0,0 0-6 16,0 0-5-16,-5 1 0 0,5-1 0 0,0 0-2 0,0 0-6 15,0 0 0-15,0 0 4 0,0 0-3 0,-5 1-13 16,5-1-17-16,0 0-65 0,0 0-128 0,0 0 57 16</inkml:trace>
  <inkml:trace contextRef="#ctx0" brushRef="#br0" timeOffset="98829.59">9392 6980 157 0,'0'0'181'0,"-6"-5"-8"0,4 4-8 15,-2-2-8-15,4 3-10 0,-8-6-7 0,5 5-13 16,3 1-3-16,-9-2-9 0,2 1-10 0,2 0-6 15,5 1-13-15,-14-1-5 0,10-1-13 0,-6 1-6 16,0 2-4-16,-3 1-2 0,4 1-11 0,-5 0-5 16,2 2-6-16,-5 3-3 0,-3 1-3 0,-4 3 1 15,6-2-8-15,-5 4-5 0,0 3-6 0,-1 2-10 16,2 3-3-16,3-2-2 0,1 3-3 0,-3 0-1 16,5-3-10-16,0 3 0 0,3 2-1 0,0-1-6 15,3 0-1-15,3-6-2 0,0 6-2 0,-1-5-3 16,4 8-8-16,0-3 0 0,3-3 2 0,0 4-9 15,2-6 2-15,2 7-5 0,2-8-5 0,4 6 1 16,-3 3 2-16,4-6-5 0,4 1-3 0,-3-5 6 0,1-1-1 16,7 2 8-16,-2-4 8 0,-3-3-9 0,4 0 5 15,5 1 0-15,-4-4-3 0,3-3 2 0,-3 0 13 16,4 2 7-16,-3-5 6 0,1-1 7 16,2-2 12-16,0 1 3 0,4-4 11 0,-8-1 3 0,4-1 3 15,3-2 2-15,-6 2 9 0,3-4 4 0,-3-1 3 16,0 3-2-16,1-6 1 0,5-1 0 0,-8 5 1 15,-3-4-6-15,6-5-5 0,-6 1-1 0,-1 2-2 16,3-4-1-16,-2-3-2 0,-1-1-2 0,-1 1-3 16,-2 1 0-16,-2-2-2 0,3-4-1 0,-3 4-7 15,-3-3 5-15,2 2 0 0,-2-1-2 0,-2 2-1 16,-3-2 3-16,1 6-6 0,-2 1 4 0,-3 0-3 16,0 1 2-16,-2 1-2 0,-5 1-8 0,-1 1-4 15,-5 1-13-15,-2-6-1 0,-3 6-19 0,-6 0-2 16,0 0-19-16,-5 4-22 0,-1-2-25 0,-6 2-104 15,-12-4-227-15,3 3 100 0</inkml:trace>
  <inkml:trace contextRef="#ctx0" brushRef="#br0" timeOffset="103730.86">3442 9113 47 0,'0'0'155'16,"-6"-3"-12"-16,6 3-7 0,0 0-4 0,-4-3-13 16,4 3 4-16,0 0 1 0,0 0-3 0,0 0-5 15,0 0-1-15,0 0-6 0,0 0 2 0,-5-3-5 16,5 3 4-16,0 0 2 0,0 0-1 0,-5-1-4 0,5 1-5 15,0 0 0-15,0 0-4 0,0 0-2 0,-9 0-4 16,9 0-8-16,0 0-3 0,0 0-5 16,0 0-1-16,0 0 5 0,-8 0-13 0,8 0-3 15,0 0 0-15,0 0 1 0,0 0-10 0,0 0-5 0,0 0-2 16,0 0 0-16,0 0-1 0,0 0-2 0,0 0 1 16,0 0-2-16,0 0 0 0,0 0 1 0,0 0-1 15,0 0-1-15,0 0 9 0,0 0 5 16,0 0 0-16,0 0-4 0,21 3-7 0,-15-3 0 0,7-2-10 15,-4 4-7-15,5-2 13 0,3 0-11 0,0 0 4 16,3-2-7-16,-1 1-8 0,1 0 4 0,1 1-1 16,-1 0-13-16,1-1 3 0,-2 2-1 0,0-3 0 15,3 2 1-15,-4-1-7 0,-4-1-1 0,4 2 1 16,-4-3-2-16,-3 2 2 0,-1 0 12 0,2-1-12 16,-2 1 25-16,-2 1 1 0,-1-1 5 0,1-1 7 15,-2 1-13-15,-6 1 4 0,8 0-1 0,-3-2 1 16,-5 2-8-16,9 0-2 0,-9 0 0 0,4-1-37 15,-4 1-28-15,0 0-50 0,6-1-42 0,-6 1-52 16,0 0-61-16,8 0-63 0,-8 0-332 0,4 3-693 16,-4-3 307-16</inkml:trace>
  <inkml:trace contextRef="#ctx0" brushRef="#br0" timeOffset="104831.77">3623 9547 220 0,'0'0'262'0,"0"0"-8"0,-3 5-10 0,3-5-11 15,0 0-8-15,0 0-12 0,0 0-6 0,0 0-7 16,0 0-3-16,0 0-5 0,-4 3-9 0,4-3-8 16,0 0 7-16,0 0-11 0,0 0-4 0,0 0-4 15,0 0-11-15,0 0-9 0,0 0-15 0,0 0-13 16,9-9-5-16,-5 6-12 0,0-1 1 0,-2 1-9 15,1-2-8-15,1 0-5 0,-2 0-1 0,1-1-1 16,2 0-3-16,-4 1-5 0,3 0-5 0,0-2 1 16,1 1-7-16,-2 2-7 0,-2-4 1 0,3 3-1 15,0 2 4-15,-3-2-7 0,4-1 1 0,-4 4 0 16,-1 2-2-16,3-4-2 0,-3 4-2 0,1-3-9 16,2-1-5-16,-3 4-4 0,0 0-1 0,0 0-1 15,0 0 1-15,1 11-1 0,-1-9-4 0,0 4 1 16,0 0 1-16,0 3 1 0,0 1-5 0,-1 3 0 15,1-2-2-15,0 1-3 0,-3 3 1 0,3-2 2 16,0-1-3-16,0 0-3 0,0 0 2 0,0 5-2 16,0-4 0-16,3-4-2 0,-3 5 2 0,0-2-3 15,1-1-1-15,-2 2 4 0,1-1-2 0,1 0-1 16,-1-1-5-16,0-2-1 0,0 1-12 0,0-3-18 16,2 0-20-16,-2 0-26 0,2-1-21 0,-1-2-17 0,-1 1-18 15,3-2-2-15,-2 1-3 0,-1-4-6 16,0 2 4-16,0 2 5 0,0-4 2 0,3 4 6 15,-3-4 9-15,0 0 6 0,0 0 10 0,-3 5 10 16,3-5 6-16,0 0 6 0,-4 2 8 0,4-2 11 0,-3 2 1 16,3-2 4-16,-7 4 14 0,4-3 7 0,3-1 15 15,0 0 6-15,-14 0 8 0,12 3 6 0,-5-2 10 16,7-1 12-16,0 0 13 0,-9 1 5 16,9-1 9-16,-6 0 12 0,6 0 4 0,0 0 8 0,-5 1 9 15,5-1 13-15,0 0-3 0,0 0 13 0,0 0-5 16,0 0 11-16,0 0-1 0,0 0 1 0,0 0 2 15,0 0-5-15,0 0 0 0,0 0-5 0,0 0 2 16,0 0-3-16,0 0-14 0,0 0-8 0,0 0-10 16,0 0-7-16,0 0-6 0,24-5-5 0,-20 4-4 15,5-3-7-15,0 4 2 0,-2-1-9 0,4-1-6 16,0 2-3-16,-1-3-6 0,-3 2-7 0,6 0-6 16,-3 0-11-16,-4 1-13 0,2-1-17 0,1 1-13 15,-9 0-31-15,10-1-24 0,-6-2-30 0,0 1-40 16,-4 2-49-16,7 0-68 0,-7 0-97 0,0 0-343 15,4-4-791-15,-4 4 350 0</inkml:trace>
  <inkml:trace contextRef="#ctx0" brushRef="#br0" timeOffset="105795.95">4101 7560 91 0,'0'0'314'0,"0"0"-11"0,-7-2-8 0,7 2-8 0,0 0-17 15,0 0-18-15,0 0-18 0,0 0-20 0,0 0-18 16,0 0-11-16,0 0-10 0,0 0-1 0,0 0-9 16,23 2-9-16,-19-1-13 0,5-2-13 0,4-1-9 15,0 4-7-15,3-2-18 0,7-2-2 0,4 4-13 16,2-2-8-16,0 1-10 0,0-2-1 0,2 2-6 15,-2 1-5-15,-2-4 5 0,-7 4-21 0,8-4-2 16,-8 2 0-16,-4-1-4 0,-3 1-7 0,0 0-1 16,-3-2 5-16,-5 2-5 0,3 2-3 0,-8-2 3 15,9 0-1-15,-9 0 1 0,7 0-4 0,-7 0-13 16,0 0-28-16,7-2-42 0,-7 2-38 0,0 0-69 16,0 0-68-16,4 3-92 0,-4-3-306 0,0 0-691 15,0 0 305-15</inkml:trace>
  <inkml:trace contextRef="#ctx0" brushRef="#br0" timeOffset="106513.17">5109 7591 273 0,'0'0'343'0,"-1"-5"-6"0,1 5-18 0,0 0-12 0,1-6-20 0,-1 3-22 0,0 3-14 0,3-4-14 16,-3 4-17-16,5-5-8 0,-1 2-17 0,-2-1-14 15,6 1-13-15,-2 1-15 0,-1 0-13 0,0 1-13 16,1-2-10-16,1 2-15 0,2-1-8 0,-4-1-11 15,4 4-8-15,-1-1-13 0,-2 0-2 0,3 4-10 16,-2-3 2-16,-1 2-9 0,1-1-3 0,0 1-13 0,-2 3-8 16,-1 0-9-16,0-2 0 0,-2 3-17 15,2 2 1-15,-3-2-3 0,1 0-2 0,-1 3 0 16,-2-2-3-16,-1 2 2 0,1 1 6 0,-4-3-5 0,0 0 0 16,1 4 0-16,-1-5 2 0,-2 4 3 0,0-5 1 15,1 4-1-15,-2-3 9 0,0 3 1 0,-2-4 7 16,5 1 13-16,0-2 0 0,-2 0 2 0,2-1 1 15,1-1 0-15,-1 2 1 0,2-3 3 0,0 0-2 16,3-2 6-16,-4 5 8 0,1-4-12 0,3-1-2 16,0 0 2-16,0 0-5 0,0 0 3 0,8 7-9 15,-8-7-1-15,14-2 4 0,-5 1-5 0,0 2-1 16,4-2 0-16,0-2-6 0,2 3 2 0,-2-2-2 16,5 1-3-16,-2 0 1 0,-2-2-3 0,-1 2 1 15,0 0 1-15,1-1 1 0,-2 1-3 0,0 1-2 16,1 0-2-16,-4-2 1 0,1 2 1 0,-5 0-4 15,3 0 6-15,-3-1-2 0,-5 1-1 0,10 0-7 16,-10 0 1-16,8 1-21 0,-8-1-23 0,0 0-31 16,0 0-46-16,0 0-47 0,0 0-66 0,0 0-96 15,0 0-399-15,0 0-792 0,0 0 350 0</inkml:trace>
  <inkml:trace contextRef="#ctx0" brushRef="#br0" timeOffset="107796.1">6603 4990 71 0,'0'0'182'0,"-3"-4"9"16,3 4 4-16,0 0 0 0,-5-4 1 0,5 4-4 15,0 0-4-15,0 0 1 0,-2-3-6 0,2 3-9 16,0 0-2-16,0 0-6 0,0 0-5 0,0 0-1 16,0 0-2-16,0 0-9 0,0 0 16 0,0 0-17 15,0 0-6-15,-4-2-3 0,4 2-6 0,0 0-7 16,0 0 1-16,0 0 3 0,0 0-17 0,0 0-1 15,0 0-6-15,0 0-5 0,0 0-5 0,0 0-1 16,0 0 0-16,0 0-7 0,0 0-2 0,0 0-1 16,0 0-4-16,0 0-5 0,0 0 4 0,0 0-2 15,0 0 2-15,0 0-4 0,11-2-6 0,-11 2-2 0,0 0-5 16,0 0 0-16,12 3-2 0,-12-3 1 16,10 0-5-16,-1-1 0 0,-1 2-4 0,5-1-5 15,7-1-8-15,-6 1-3 0,8 0-2 0,-3-2-4 16,10 2-2-16,-7 0-7 0,7 0-1 0,1 0-6 0,-3 0-3 15,-6-1-2-15,6 1-3 0,-5-1-3 0,-3 0-1 16,-6 1 1-16,0-2 0 0,-3 2-3 16,-1 0 3-16,-3 0 6 0,2 0-6 0,-8 0-4 15,9 0-7-15,-9 0-17 0,6 0-19 0,-6 0-25 0,0 0-35 16,5-2-62-16,-5 2-52 0,0 0-52 0,0 0-70 16,3-4-79-16,-3 4-369 0,0 0-854 0,0 0 378 15</inkml:trace>
  <inkml:trace contextRef="#ctx0" brushRef="#br0" timeOffset="108296.66">7444 4911 183 0,'-9'-5'327'15,"9"5"-10"-15,-3-4-14 0,3 4-4 0,-5-4-8 16,3 2-21-16,-1-2-16 0,3 4-17 0,-4-6-21 16,4 2-14-16,-2 0 1 0,2-1-17 0,0-1-11 15,1 2-10-15,-1-3-14 0,0 0-13 0,3-3-18 16,2 3 0-16,-5 0-7 0,4 0-8 0,-3-2-9 15,0 1-9-15,3 1-12 0,0 1 7 16,-3 0-8-16,0 0-3 0,3 1 2 0,-1-1-3 0,-1 1-7 16,1 2 0-16,-2 1-2 0,0-2-5 0,-1 4-3 15,3-4-7-15,-3 4-8 0,0 0-4 0,3-2-5 16,-3 2 1-16,0 0-1 0,0 0 3 0,0 0-1 0,0 0 1 16,0 13-2-16,-2-8 2 0,2 0-6 15,-1 1 2-15,1 1-3 0,-1 3-5 0,1 0 2 16,1 0-5-16,0 0-3 0,1 4 3 0,-2-1-3 15,-2-1-4-15,1 3 2 0,0 2-2 0,-1 0-8 0,0 0-1 16,2-1-5-16,0 2-16 0,-1-1-13 0,-1-1-10 16,2-3-6-16,0 1-17 0,-1-3-7 15,1 4-20-15,1-4-13 0,-1 0-12 0,0-2-19 0,0 1-23 16,2-2-20-16,-2-1-18 0,1-2-28 0,0 1-25 16,-1 2-34-16,4-5-30 0,-4 1-273 0,1-1-636 15,2 2 282-15</inkml:trace>
  <inkml:trace contextRef="#ctx0" brushRef="#br0" timeOffset="108612.81">7401 5158 181 0,'-7'0'245'16,"7"0"4"-16,-4-3-3 0,4 3-5 16,0 0-6-16,0 0 1 0,-9-2-21 0,9 2-2 0,-2-3-9 15,2 3-2-15,0 0-6 0,0 0-6 0,-4-3 1 16,4 3 0-16,0 0-8 0,0 0 3 0,0 0-5 15,0 0-12-15,0 0-4 0,0 0-10 0,0 0-7 16,0 0-13-16,0-6-12 0,0 6-11 0,0 0-14 16,6-1-7-16,-2-2-13 0,-4 3-7 0,9-1-5 15,-2 0-10-15,4 1-6 0,-1 0-4 0,3-4-7 16,1 4-13-16,0-1 3 0,1-1-17 0,2 3-2 16,-3-2-1-16,4-2 0 0,-4 3-9 0,0 0-3 15,4-1-2-15,-5 0 1 0,-2 1-4 0,2-2-9 16,-4 2 4-16,1 0-15 0,-3-1-7 0,-2-1-28 15,-5 2-18-15,10 0-34 0,-5-2-32 0,-5 2-48 16,0 0-77-16,6 0-94 0,-6 0-323 0,0 0-745 16,0 0 329-16</inkml:trace>
  <inkml:trace contextRef="#ctx0" brushRef="#br0" timeOffset="109629.82">9067 7441 111 0,'0'0'218'16,"0"0"-6"-16,0 0-11 0,0 0-11 0,0 0-5 15,0 0-3-15,0 0-6 0,0 0-5 0,0 0-4 0,18 4-5 16,-13-3-4-16,8-1-5 0,-7 1-4 16,3-1-5-16,5 2-6 0,3-1-1 0,-2 1-9 15,3-1-8-15,1-1-2 0,0 2-6 0,3 2-15 0,1-3 4 16,-4-1-16-16,3 1-3 0,9 2 3 0,-11-3-4 16,-1 0 9-16,2 0-16 0,-2 1 0 0,-1 1 6 15,0-2 1-15,-7 0-3 0,3 1-2 0,-5-1-8 16,0 0 0-16,0 0-7 0,-4-1-3 0,3 2-7 15,-8-1-4-15,10 0-2 0,-6 2-11 0,-4-2-31 16,6 1-35-16,-6-1-37 0,0 0-41 0,8 1-49 16,-8-1-71-16,1 2-73 0,-1-2-83 0,7 0-208 15,-2 2-643-15,-5-2 284 0</inkml:trace>
  <inkml:trace contextRef="#ctx0" brushRef="#br0" timeOffset="110096.09">9927 7430 124 0,'0'0'299'0,"-2"-3"-11"15,2 3-18-15,0 0-22 0,0 0-8 0,0 0-24 16,0 0-15-16,0 0-14 0,-11 9-4 15,10-5-11-15,-3 1-5 0,1 0-14 0,2 1-12 0,-4 1-1 16,4-2-10-16,-3 0-13 0,2 4-3 0,0-3-9 16,0 1-7-16,2 0-9 0,-3-2-7 0,3 2 1 15,0 0-18-15,1-2 4 0,1 2-10 0,0-2 0 16,0 0-5-16,1 2-8 0,4-2-2 0,-1-2-5 16,-1 2-8-16,0-3 7 0,3 1-11 0,-2-1 5 15,2 0-8-15,1-1 2 0,-1 0-4 0,2 0-4 16,0-1 1-16,2-1 4 0,-1 0 7 0,-1 0 4 15,-3-1 18-15,4-1 8 0,-4 0 4 0,-1-1 8 16,1 1 5-16,-2 0 9 0,1-2-1 0,-2-1-1 16,-2 3-3-16,2-2 1 0,0-5 4 0,-1 5-3 15,-1-2 0-15,1 1-6 0,-2 1-3 0,-1-3-1 16,0 2 1-16,1 0 4 0,2 0-9 0,-6 2-8 16,2-2-1-16,0 3-10 0,-1-1-4 0,0 0-9 15,-2 2-15-15,-1 1-30 0,-2-1-39 0,-1 2-49 0,8 0-72 16,-15 3-82-16,4 0-106 0,2 2-140 0,-2-2-322 15,-6-2-884-15,8 1 392 0</inkml:trace>
  <inkml:trace contextRef="#ctx0" brushRef="#br0" timeOffset="111279.82">11549 9153 289 0,'0'0'344'0,"0"0"-4"16,0 0-12-16,0 0-14 0,0 0-26 0,0 0-9 16,0 0-27-16,0 0-24 0,0 0-9 0,0 0-9 15,0 0-13-15,0 0-11 0,0 0-4 0,9-11-6 16,-5 7-3-16,1 3 0 0,-5 1-3 0,6-2 1 15,-3-1 0-15,-3 3-6 0,6-2-4 0,-6 2-1 16,7-1-9-16,-5-3-1 0,-2 4-10 0,0 0-8 0,5-3-7 16,-5 3-2-16,0 0-13 0,5-2-8 0,-5 2 4 15,0 0-16-15,4-3-9 0,-4 3 0 0,0 0-9 16,0 0-10-16,0 0-12 0,0 0 1 0,5-2-8 16,-5 2-3-16,0 0-2 0,0 0-4 0,5 0-8 15,-5 0-4-15,4-2-4 0,-4 2-2 0,0 0 5 16,14 0-4-16,-9 0-6 0,3 0-1 0,1-1-2 15,1-1 0-15,4 0 1 0,4 2 0 0,5-2-9 16,-2 0-17-16,0 0-16 0,1 1-18 0,-1 0-19 16,7 0-20-16,-9-1-38 0,0-1-44 0,0-1-41 15,-5 0-47-15,-4 2-58 0,-2-1-82 0,1 0-97 16,-1 1-318-16,-6 0-880 0,2-1 389 0</inkml:trace>
  <inkml:trace contextRef="#ctx0" brushRef="#br0" timeOffset="111762.25">12437 8838 296 0,'-1'-3'424'0,"1"3"13"0,-4-3-1 0,4 3-13 0,0 0-21 16,0 0-20-16,0 0-23 0,-9 6-21 0,9-6-20 16,-4 7-17-16,2-2-21 0,0 1-15 15,1 1-14-15,-2 4-8 0,1-2-20 0,2 2-15 0,-3 5-14 16,2-4-12-16,-2 4-9 0,2-3-20 0,0 4-7 15,-4-3-17-15,5 3 6 0,-3 0-27 0,1-1-12 16,-2-2-5-16,4 3-14 0,-4-1-2 0,4-1-10 16,-1-2-14-16,0-1 5 0,-1 4-9 0,2-4-2 15,0-1-8-15,0 0-2 0,0-5-7 0,2 2 3 16,-2-2-14-16,1-1 8 0,3 2-5 0,-3-2-3 0,-1-1-1 16,5 0-2-16,-1-1 1 0,3-2-4 15,-3 1-5-15,3-1 2 0,-1-1-5 0,3 0-6 16,-1 0 0-16,-1-1-11 0,1 1-2 0,2-2-15 0,1 2-6 15,-1-3-22-15,1 3-21 0,-4-2-26 16,-1 0-31-16,3 1-34 0,-4 0-46 0,1-1-44 16,2 1-41-16,-4-1-50 0,-4 2-63 0,8-3-52 0,-8 3-371 15,1-3-906-15,-1 3 401 0</inkml:trace>
  <inkml:trace contextRef="#ctx0" brushRef="#br0" timeOffset="112066.2">12546 9090 120 0,'1'-6'381'0,"-1"0"10"0,0 0 9 15,-1-1-6-15,1 1 0 0,0 3-4 0,0 3-14 16,0-9-11-16,1 5-20 0,-1 4-15 0,0-3-16 16,0 3-23-16,0 0-24 0,1-6-23 0,-1 6-26 15,0 0-19-15,0 0-10 0,0 0-3 0,0 0-4 16,0 0-11-16,5 12-11 0,-5-6-12 0,0 2-6 15,0 0-6-15,0 5-10 0,-1-1 1 0,-3-1-3 16,4 5-24-16,0 2-6 0,-1-1-9 0,1 3-10 16,-1-2 15-16,-2 0-21 0,-1-1-11 0,3 0 5 15,1 0-22-15,-3 0 0 0,2 0-2 0,1-2-5 0,-1-4 3 16,2 2-15-16,-1-2-44 0,0-1-24 0,0-1-26 16,0-2-39-16,0-1-44 0,-1-1-47 0,-2-1-55 15,3-4-57-15,-1 5-75 0,1-5-94 0,0 0-502 16,0 0-1067-16,0 0 473 0</inkml:trace>
  <inkml:trace contextRef="#ctx0" brushRef="#br0" timeOffset="120062.11">3179 5794 383 0,'0'0'412'0,"0"0"-15"0,0 0-25 15,0 0-27-15,0 0-32 0,0 0-32 0,0 0-16 16,0 0-20-16,0 0-21 0,0 0-21 0,4 7-10 15,-3-5-11-15,3 4-11 0,1-2-10 0,-4 1-15 16,2 1-10-16,-2-1-5 0,2 2-3 0,-1-2-8 16,1 0-11-16,1-1-7 0,-4 0-6 0,1-1-7 15,4 1-3-15,-1-2-2 0,-4-2-4 0,9-2-9 16,0-2-7-16,0-3-22 0,5-5-38 0,3 1-53 16,4-12-69-16,0-2-71 0,-1 3-80 0,-1-5-106 15,-1 2-398-15,-1-1-837 0,2-3 371 0</inkml:trace>
  <inkml:trace contextRef="#ctx0" brushRef="#br0" timeOffset="120928.77">3270 10254 70 0,'0'0'406'0,"0"0"-4"0,-4-2 1 0,4 2-6 16,0 0-10-16,0 0-14 0,0 0-15 0,0 0-18 15,0 0-18-15,0 0-20 0,0 0-10 0,0 0-1 16,0 9 2-16,0-2-20 0,3-3-14 0,-3 3-4 15,1 1-27-15,2-1-14 0,-2 3-17 0,0-2-11 16,0-1-11-16,2 2-15 0,-3-3-10 0,4 1-13 16,-3-1 4-16,3-1-16 0,0-3-11 0,1 1 1 15,0-3-13-15,-5 0-3 0,19-8-13 0,-5-1-31 0,1-5-26 16,8-7-53-16,-2-5-84 0,-1 3-121 16,3-8-155-16,-1 3-203 0,1-15-481 0,3 1-1156 15,-10 14 512-15</inkml:trace>
  <inkml:trace contextRef="#ctx0" brushRef="#br0" timeOffset="143047.23">7391 10671 340 0,'0'0'420'0,"0"0"-12"0,3-2-3 0,-3 2-13 16,0 0-27-16,0 0-9 0,0 0-21 0,0 0-23 16,4 9-27-16,-4-1-26 0,0-2-23 0,3 2-20 0,0 2-21 15,4 2-20-15,-4-4-15 0,4 4-18 0,3 1-11 16,0-4-16-16,-1-1-8 0,2-2-14 16,2 0-7-16,0-1-6 0,5-1-8 0,0-3-7 0,4-1-4 15,-2-1 1-15,-2-2 0 0,9-3-2 0,-9 0 1 16,1-1-3-16,0-3-3 0,4-3-2 0,-2-2-5 15,-5 5 0-15,1-3-4 0,-3 4 2 0,-4 1-6 16,3 0-1-16,-4 0-5 0,-1 2-4 0,1 2-1 16,1 1 0-16,-4 1-6 0,1 4 0 0,-2 1-2 15,1-1-2-15,0 3-1 0,2 0-3 0,-1 2 0 0,0 2-6 16,2 0-1-16,3 1 6 0,-6-1-5 16,4-1-3-16,2 4 2 0,-2-4 0 0,0 1-1 15,3-3 0-15,-3 0 1 0,3-3-1 0,1 0 1 16,-1-2 2-16,2 2-6 0,-1-5 2 0,-1 0 2 0,6-3 0 15,-3 0-2-15,-3 2-3 0,-1-3 2 16,2 1-5-16,-4-3 10 0,3 3 3 0,-4-4 1 0,1 3 2 16,-1-1 2-16,0 0 0 0,0 2 3 0,-2 0-3 15,3 3 5-15,-8 1-2 0,3-2-3 16,-5 3 4-16,8 0 1 0,-8 0 4 0,8 3 2 0,-3-1-2 16,-4 1-1-16,-1 1 13 0,4-1-22 0,1 0 2 15,0 5-8-15,-1-4 3 0,0 1 1 0,0-1-2 16,2 2-6-16,3-1 4 0,-4-2 1 0,4 2-1 15,-1-2 5-15,3-1-10 0,-1-2 1 0,1 0-1 16,3-3 1-16,-3 0-1 0,3-2 1 0,2-1-3 16,1-3 6-16,-1 1-4 0,-1-3-2 0,3 1 4 15,-4-1-13-15,2 1 7 0,-1 1 3 0,-4-3-9 16,-2 4-10-16,-1 1-21 0,0 1-29 0,-5 1-56 16,1 2-92-16,-1-1-108 0,-3 4-140 0,-7-6-585 15,7 6-1130-15,-11 0 500 0</inkml:trace>
  <inkml:trace contextRef="#ctx0" brushRef="#br0" timeOffset="155796.54">16376 7195 195 0,'0'0'418'0,"0"-5"-1"15,0 5-9-15,1-4-5 0,-1 4-12 16,0-2-19-16,0 2-13 0,0 0-14 0,0 0-11 16,0 0-23-16,1-5-18 0,-1 5-15 0,0 0-19 15,0 0-16-15,0 0-21 0,0 0-16 0,0 0-5 0,4 10 3 16,-2 0-17-16,-1-3-5 0,1 6 3 0,0 0-29 16,0 4-18-16,-2 2-10 0,0-1-12 0,-2 1-11 15,4 0-9-15,-2 8-10 0,0-9-6 0,0 1-16 16,0-2-16-16,0 0-16 0,0-6-21 0,2 1-12 15,-2-3-22-15,-2-2-19 0,2 0-25 0,0-1-26 16,2-2-32-16,-4 0-45 0,2-4-44 0,0 0-34 16,0 0-35-16,-11-9-18 0,8 3-19 0,-1-1-19 15,-2-4-18-15,2 1 0 0,0-5 5 0,-1-1 17 16,1-2 19-16,0 0 36 0,1-5 36 0,-4 3 36 16,2-5 55-16,0 7 53 0,2 1 46 0,0-1 49 15,-1 3 38-15,1 3 38 0,1-1 33 0,-3 5 24 16,2 1 26-16,1 0 29 0,-1 2 23 0,2-1 16 15,-3 1 5-15,0 0 5 0,0 3-1 0,0 0 0 16,-2 1-2-16,6 1-10 0,-13 2-9 0,4 1-7 16,4 1-18-16,-5 2-4 0,-3 5-13 0,0 2-7 15,3 0-9-15,1 4-14 0,-5 5-5 0,5-6-12 0,1 4-11 16,1 3-3-16,-1 2-12 0,3-5-8 16,1-1-9-16,0 7-5 0,3-6-10 0,1 5-12 15,1-1 3-15,1 3-3 0,0-11-3 0,5 0-8 0,3-2-4 16,-1 1-4-16,0 2 6 0,1-4-14 0,5-1 3 15,-2-1 3-15,6-4-4 0,-1-1-12 16,0-4 3-16,1 1-4 0,2-2 5 0,-2-2-3 16,2-3 0-16,0-2 4 0,5-7-11 0,-7 4 4 0,2 2-6 15,1-6 10-15,-7 2 7 0,2 0 9 0,-3-2 19 16,2 2 14-16,-4-2 8 0,-2-1 15 0,-2 0-60 16,1-1-28-16,-4 4 0 0,2-5 0 15,-2-1 0-15,-1 2 0 0,-3 2 0 0,1-3 0 0,-2-2 0 16,0-1 0-16,0 0 0 0,-3 2 0 0,-3-8 0 15,1 7 0-15,-1 1 0 0,-4-1 0 0,1 0 0 16,1 4 0-16,-7-2 0 0,2 4 0 0,-5 0 0 16,5 3 0-16,-6 2 0 0,1 3 0 0,0 0 0 15,-3 1 0-15,1 2 0 0,0 2 0 0,1 0 0 16,-2 5 0-16,2 0 0 0,1 3-530 0,4 3-194 16,0 1-433-16,-1 2-1252 0,7 1 554 0</inkml:trace>
  <inkml:trace contextRef="#ctx0" brushRef="#br0" timeOffset="156811.94">16361 8419 16 0,'-3'-2'394'0,"3"2"-4"0,-8-5-2 0,6 0-12 16,-2 2-16-16,0-1-13 0,0 1-8 0,2-1-17 15,0-1-10-15,1 2-14 0,0-3-17 0,1 6-10 16,1-8-18-16,0 2-10 0,1 2-17 0,3 2-14 16,0-3-15-16,-1 2-8 0,1-1-15 0,1 2-16 15,2 0-11-15,3-1-16 0,0 1-12 0,-4-1-11 16,3 6-14-16,2-3-7 0,-3 3-9 0,2 3-7 15,-2 3-13-15,-1-1-4 0,2 2 5 0,-5 1-14 16,2 3 0-16,-3 2-6 0,-3 2-7 0,-1 2-1 16,-4-2-4-16,0-1-3 0,-5 2-1 0,-1-1-5 0,1-1 1 15,-5 3-3-15,0-4-3 0,1-1 2 0,-3-2-2 16,1-1 0-16,2-1-1 0,2-4 0 16,4 3 5-16,-4-6 14 0,5-1 5 0,0 1 15 0,0-1 0 15,3-4 0-15,3 1-4 0,0 0 5 0,-12-6-22 16,11 4-8-16,1 2 29 0,-1-5-16 0,2 0-2 15,-1 5 0-15,8-6 1 0,-3 3-9 0,0-1 5 16,1 4 1-16,2 0 8 0,1-4-17 0,0 4-1 16,1 3-2-16,0-3-5 0,4 1-5 0,-1 0-12 15,6 1-21-15,-6-1-20 0,2-1-23 0,-2 1-36 16,0-1-54-16,-3 1-41 0,3-1-41 0,2-1-40 16,-3 1-37-16,-1-1-32 0,-4 0-40 0,-1-1-48 15,0 0-38-15,1-2-336 0,-5 1-877 0,2-2 389 16</inkml:trace>
  <inkml:trace contextRef="#ctx0" brushRef="#br0" timeOffset="157279.68">16583 8252 160 0,'-9'-9'346'0,"-3"-2"-2"0,0 4-7 0,1 1-11 0,-4-3-14 16,1 5 0-16,1 0-27 0,-6-1-12 0,0 3 0 15,2 0-7-15,-4 4-8 0,1-2-12 0,-1 2-10 16,-6 4-7-16,0 1-6 0,4 5-12 0,4-3-9 0,-7 3-10 16,2 3-8-16,6-4-8 0,-4 6-13 15,3 0-7-15,0 3 3 0,-1-1-24 0,7-3-9 16,-4 4-4-16,3 3-5 0,3 1-11 0,-1-1 1 16,2 3-13-16,5-1-8 0,4-4-8 0,-2 3 0 15,3 0-8-15,0 3 1 0,5-8-11 0,4 5-5 0,0-1-15 16,1 1 7-16,0-8-9 0,1 1 2 0,9 3-6 15,-8-5-3-15,4-2 2 0,2 0-10 16,1-3-2-16,-1-2 1 0,9 1 5 0,0-2-5 0,0-3-4 16,-6-4-2-16,9 0-6 0,-1-2 7 0,1-1-5 15,-1-5-4-15,-1 1 6 0,-1-1-4 0,-2-3 8 16,2-2 13-16,-4-1 7 0,-1-1 24 0,-7 2-1 16,1-2-2-16,-1 1 20 0,-3-2 4 0,4-4 8 15,-7 3-79-15,0-1-12 0,0 0 0 0,-4-7 0 16,-1 7 0-16,-3-9 0 0,-1 7 0 0,-4-7 0 15,2 2 0-15,-2 7 0 0,-4-2 0 0,3 2 0 16,-4 1 0-16,0 3 0 0,-6-2 0 0,0 2 0 16,-7-1 0-16,4 6 0 0,0 0 0 0,-2 1 0 15,-3 7 0-15,2 2-178 0,-2 2-239 0,-5 5-85 16,9-1-99-16,-7 3-482 0,-1 6-1172 0,6 3 519 16</inkml:trace>
  <inkml:trace contextRef="#ctx0" brushRef="#br0" timeOffset="159379.67">16127 9556 208 0,'-4'-1'326'0,"4"1"-10"16,-9-3-13-16,6 1-20 0,1-1-6 0,2 3-11 15,-5-4-1-15,2 1-6 0,3 3-10 0,-1-4-4 16,-1 0-2-16,2 4-6 0,-1-6-1 0,2 2-7 15,1 0-3-15,0 0-10 0,1-2-7 0,1 2-7 0,0 1-14 16,-1-2-9-16,8-1-10 0,-4 1-10 0,4 2-14 16,0-1-6-16,-1 0-14 0,1 2-10 15,1 2-13-15,1-1-8 0,2 2-11 0,2 3-11 0,1 3-3 16,-3 1-8-16,2 4-5 0,-3 0-27 0,0 2-3 16,-1 2-5-16,2 3-1 0,-6-1-4 0,-1 0-1 15,-4-1-1-15,-2 2-2 0,-1-1-4 0,-1-2 3 16,-1 1-5-16,-1-1 0 0,-4 0 5 0,-1 0-2 15,-1-7-4-15,-5 3 3 0,3 1 8 0,-1-5 8 16,3 1 12-16,-2-4 16 0,2 3 4 16,-1-4 6-16,4-1 9 0,-3-1 6 0,3 0 5 0,1-1-2 15,4-1 3-15,-10-1-13 0,10 1-4 0,0 0-15 16,-8-1-4-16,8 1-2 0,0 0-4 0,3-7-16 16,-3 7 8-16,0 0 2 0,5-5-10 0,-5 5-3 15,5-2 1-15,0-1 3 0,-5 1-8 0,0 2-1 16,7-1-3-16,-7 1-4 0,0 0 3 0,2-3 1 15,-2 3-8-15,0 0 5 0,0 0-4 0,0 0-1 16,0 0-2-16,7-1-5 0,-7 1 12 0,0 0-8 0,0 0 4 16,0 0-2-16,0 0-3 0,0 0-4 0,0 0-1 15,0 0 9-15,0 0-2 0,0 0-3 16,0 0 8-16,0 0-6 0,0 0-4 0,0-4 0 16,0 4 5-16,0 0-12 0,0 0 11 0,0 0 3 0,0 0-9 15,0 0-2-15,0 0 3 0,0 0 4 0,0 0-6 16,0 0 3-16,0 0-4 0,0 0-6 0,2-4 11 15,-2 4-3-15,0 0 3 0,0 0 2 16,0 0-6-16,0 0 9 0,0 0-4 0,0 0 1 0,0 0-2 16,0 0-1-16,4-3 2 0,-4 3-6 0,0 0 6 15,0 0 3-15,4-2-9 0,-4 2 5 0,0 0 1 16,0 0-2-16,0 0-6 0,0 0 12 16,4-4-9-16,-4 4 4 0,0 0-4 0,0 0-1 0,0 0-1 15,0 0-5-15,2-2 5 0,-2 2-4 0,0 0 9 16,0 0-13-16,4-4 9 0,-4 4 2 0,8 0-14 15,-8 0 7-15,9-1-1 0,-3 1 2 0,-6 0 8 16,10 5-10-16,-2-4 3 0,0 1-8 0,-1 1-3 16,2 2-6-16,0 2 3 0,0-1-9 0,-1 1 5 15,0 0-5-15,-1 2 9 0,-3-2-3 0,-1 2 2 16,2 0 10-16,-3 2-1 0,-4-2-5 0,-3 0 6 16,2 0 1-16,-5 1-1 0,3 1 2 0,-6-2 8 15,-2 2 2-15,0-1-3 0,-3-1-2 0,0-1 5 16,0-1-3-16,0-1 4 0,-3-4 0 0,6 1 0 15,2-2-10-15,-1 0-26 0,-2-3-36 0,4-1-37 16,-2 1-51-16,1-3-67 0,3-2-63 0,3 1-70 16,-1-1-69-16,2-3-86 0,-1-1-378 0,4 1-966 15,1-1 428-15</inkml:trace>
  <inkml:trace contextRef="#ctx0" brushRef="#br0" timeOffset="159946.34">16371 9289 254 0,'-12'-4'317'0,"2"-1"-9"0,-4-1-6 0,0 3-13 0,-4 1-2 0,-1 1 1 15,-3 2 9-15,2 0-12 0,-1 3 2 16,-7 2-8-16,1 1 0 0,-1 5-2 0,-1-1-13 0,2 1-8 16,3 5-9-16,2 1-8 0,0 1-8 0,3 4-14 15,-3 2-14-15,4 4-9 0,3-3-8 0,0 2-14 16,3 2-7-16,1 1-6 0,3 0-13 0,3 2-13 16,2-5-8-16,2 4-6 0,4-2-9 0,-2 2-21 15,5-2-2-15,2 0-7 0,2 0-6 0,0 1-10 16,7-2 1-16,-4-1-7 0,3-2-6 0,2-1-7 15,4-3-11-15,1 2 5 0,-5-4 2 0,6-1-9 16,2-2-6-16,-2-1 5 0,0-2-9 0,5 0-3 16,-1-5 5-16,1-3-1 0,3 0-9 0,-1-3 2 15,2-3 2-15,-2-4-8 0,2-2 4 0,5-1 2 16,-5-3-1-16,-1-2-1 0,3-1 17 0,-7-1-2 16,0-4-2-16,-4-3 4 0,1-1 6 0,-1-1-3 15,-1 0-1-15,-4-4-1 0,1-4-32 0,-3 2 0 16,-2-2 0-16,-3-3 0 0,-2 1 0 0,-2-2 0 15,0-12 0-15,-6 12 0 0,-2 0 0 0,-1-2 0 16,-3 4 0-16,-4-1 0 0,-1 2 0 0,-5 3 0 16,-2 2 0-16,-6-2 0 0,-5 2 0 0,0 7 0 15,-6 2 0-15,-3 2 0 0,-14 0 0 0,12 10 0 0,-14-2 0 16,12 3 0-16,-14 4-60 0,15 4-175 16,2 2-66-16,2-1-72 0,3 4-65 0,0 3-79 15,9 1-99-15,3-1-327 0,-2 1-1019 0,5 0 451 16</inkml:trace>
  <inkml:trace contextRef="#ctx0" brushRef="#br0" timeOffset="163296.31">21862 10358 19 0,'-19'1'369'0,"2"1"3"0,0-1 11 16,2 1 0-16,2 1-3 0,0-2-8 0,0-1 1 16,3 0-6-16,-1 2-1 0,0-2-6 0,1 0-5 15,2 2-17-15,2-2-11 0,-3 0-9 0,9 0-4 16,-9 0-11-16,2 0-12 0,7 0-13 0,-6 0-9 16,6 0-18-16,-8 2-15 0,8-2-15 0,0 0-10 15,0 0-26-15,0 0-16 0,0 0-14 0,0 0-13 16,0 0-58-16,0 0-84 0,30 0 0 0,-7-2 0 15,6 0 0-15,4 0 0 0,18 1 0 0,3 2 0 16,4-4 0-16,8 2 0 0,26-3 0 0,-25 2 0 16,32-2 0-16,-7-1 0 0,2 0 0 0,-4 3 0 0,-26-3 0 15,28 2 0-15,-29-2 0 0,3 1 0 0,-2 0 0 16,0 0 0-16,-1-2 0 0,-7 0 0 0,-4 0 0 16,-12 1 0-16,-3 1 0 0,-1 0 0 0,-3 0 0 15,-6 1 0-15,-5 2 0 0,-2-2 0 0,-6 3 0 16,-2-1 0-16,-1 1 0 0,-2-2 0 0,0 2 0 15,-4-1 0-15,-5 1 0 0,13 0 0 0,-13 0 0 16,9 0 0-16,-3 3 0 0,-6-3 0 0,9 1 0 16,-2 0 0-16,-2-1 0 0,0 2 0 0,2-1 0 15,-1 1 0-15,-6-2 0 0,9 1 0 0,-5-1 0 16,-4 0 0-16,0 0 0 0,0 0 0 0,7-3-424 16,-7 3-301-16,0 0-449 0,0 0-1271 0,-20-5 561 15</inkml:trace>
  <inkml:trace contextRef="#ctx0" brushRef="#br0" timeOffset="165262.54">22546 10809 61 0,'4'2'385'0,"-4"-2"-5"0,4 1-1 0,-4-1-23 0,0 0-14 15,1 6-15-15,-1-6-22 0,0 0-8 16,0 3-6-16,0-3-7 0,0 0-2 0,0 0-1 16,0 0-11-16,0 0-12 0,0 0-9 0,0 0-14 0,0 0 2 15,-14-10-8-15,6 4-16 0,-1 3-2 0,3-3-7 16,-2-3-9-16,-1 2-5 0,0-2-9 16,2 0-21-16,0 1 17 0,2 0-13 0,1 3-9 15,-1 1-12-15,3-2-14 0,1 4-16 0,1 2-24 0,-2-5 3 16,2 5-7-16,7-5-10 0,0 4-10 0,2 1-3 15,1 4-22-15,4-2-40 0,3 0 0 0,5 1 0 16,-2-2 0-16,8 2 0 0,-2 1 0 0,-4-2 0 16,1 0 0-16,-2-4 0 0,-1-2 0 0,0 1 0 15,-5 0 0-15,3 0 0 0,-6-1 0 0,-2-4 0 16,0 4 0-16,-2-5 0 0,1 2 0 0,-6 2 0 16,3-4 0-16,-2 0 0 0,-2 3 0 0,-2-5 0 15,-1 6 0-15,1-1 0 0,-1 2 0 0,-2-1 0 16,3 5 0-16,-5-5 0 0,2 2 0 0,3 3 0 15,0 0 0-15,-11 8 0 0,6-1 0 0,0 3 0 16,1 1 0-16,1 7 0 0,-1 8 0 0,1-3 0 16,-4 5 0-16,6 1 0 0,-3 2 0 0,4-2 0 0,-1 4 0 15,-2 0 0-15,2-2 0 0,-2 1 0 0,3 0 0 16,-4-2 0-16,2 0 0 0,-1 0 0 0,-3-1 0 16,2-5 0-16,3-3 0 0,-3-3 0 15,0 2 0-15,3-2 0 0,-3-3 0 0,0 0 0 0,4-3 0 16,-2-2 0-16,-1-3 0 0,3 0 0 0,-1-1 0 15,-2 0 0-15,3-3 0 0,0-3 0 16,-1 5 0-16,1-5 0 0,0 0-336 0,0 0-104 0,0 0-46 16,0 0-53-16,1-15-48 0,-2 7-381 0,1 0-1048 15,-2-3 464-15</inkml:trace>
  <inkml:trace contextRef="#ctx0" brushRef="#br0" timeOffset="165546.26">22541 11055 198 0,'-8'-4'398'0,"-1"1"27"0,4 2 6 0,0-2 4 0,0 2-11 0,1-1-20 15,4 2-29-15,-9-2-25 0,9 2-24 0,-5-3-38 16,5 3-14-16,0 0-11 0,0 0-19 0,0 0-17 16,0 0-21-16,0 0-14 0,19 1-15 0,-10-2-24 15,5 1-9-15,3 0-13 0,2-1-8 0,3-1-18 16,-2 1-15-16,8-2-5 0,0 0-7 0,1-1-3 15,-8 1-13-15,7 1-3 0,1-3-8 0,-9 3-2 0,-1-1-9 16,0 1-4-16,0 1-2 0,-7-3-1 16,-1 3-2-16,-3-1-5 0,2 2 0 0,-1 0-2 15,-5-1-10-15,-4 1-19 0,9-1-35 0,-9 1-55 0,5 1-75 16,-5-1-94-16,8 1-93 0,-8-1-104 0,0 0-492 16,7 3-1031-16,-1-2 456 0</inkml:trace>
  <inkml:trace contextRef="#ctx0" brushRef="#br0" timeOffset="165696.09">23294 11110 347 0,'-2'4'542'0,"2"-4"13"0,-3 5 0 0,0-2-22 16,3-3-30-16,-3 4-46 0,2-2-49 0,1-2-51 16,0 0-74-16,3 9-101 0,1-7-126 0,1 1-155 15,0 0-178-15,0-1-457 0,1 0-795 0,3-1 351 16</inkml:trace>
  <inkml:trace contextRef="#ctx0" brushRef="#br0" timeOffset="166812.96">16320 13734 2539 0,'-4'-4'175'0,"0"-1"-45"15,1-1-15-15,0 1 8 0,3-1-5 0,-2 0 15 16,4 1-5-16,0-1 1 0,-1 0 9 0,2 3 6 15,1-1 22-15,0-1 13 0,-1 3 5 0,3 0 11 16,0 1 8-16,-6 1 4 0,13 3 7 0,-7-1-8 16,1 1 0-16,3 4-7 0,-5 3-5 0,4 2-2 15,-3-2-10-15,-2 1-7 0,2-1 0 0,-1 5-23 16,-1 1-5-16,0 2-11 0,0-6-2 0,-1 0-16 16,0 0-8-16,5-1-7 0,-5-2-5 0,0-3-9 15,4 0-6-15,-6 0 0 0,7 0 1 0,-3-3 1 16,5-2-65-16,3-4-20 0,2-4 0 0,2-1 0 15,6-10 0-15,0 0 0 0,0-4 0 0,3-2 0 16,-1 1 0-16,12-16 0 0,-5 0 0 0,5 0 0 16,-6-4 0-16,2 1 0 0,0-1 0 0,-1 6 0 15,-8 9 0-15,1 4 0 0,-1-1 0 0,0 5 0 16,-3 2 0-16,-5 6 0 0,-2 1 0 0,-3 6 0 16,-2-1-81-16,3 5-286 0,-5 3-103 0,-1 4-135 15,-1 2-507-15,-1 3-1203 0,-3 5 532 0</inkml:trace>
  <inkml:trace contextRef="#ctx0" brushRef="#br0" timeOffset="179896.2">3431 13394 119 0,'0'0'127'0,"-5"-4"-3"0,5 4-5 0,-4-1-5 15,4 1-8-15,0 0 1 0,-4-3-3 0,4 3-15 16,0 0 1-16,0 0-14 0,-5-3-5 0,5 3-11 16,0 0-4-16,-3-3-8 0,3 3-6 0,0 0 3 0,0 0-10 15,0 0-1-15,0 0-5 0,0 0 0 0,17 6-6 16,-7-5-5-16,3 2 0 0,0 2-9 15,4 1-14-15,3 2-7 0,-2-1-8 0,7 7-9 16,2-1-9-16,-1 1-1 0,-1 3-3 0,1-1-1 16,1 3-2-16,0 0 2 0,-2 3-5 0,2 1-2 0,-2 5 10 15,-1 0-2-15,0 0-6 0,-4 1 1 0,-2 3 10 16,5 14 2-16,-5-16 8 0,-6 3 4 16,7 12-6-16,-8-10 5 0,3 10 3 0,-5-13 6 15,-4 3 11-15,4 12-6 0,-1-11-1 0,-3-2 5 16,-1-1 4-16,1 3 4 0,-1 0 4 0,2 0 0 0,-1 11-2 15,-1-12 1-15,-3-1 4 0,3 2 0 0,4-2-6 16,-2 12-4-16,1-12 6 0,-1-4 8 0,-2 3-11 16,1 0 0-16,3-2-1 0,-3 3 2 0,1-1 0 15,-2-1 8-15,0 0-11 0,0 3 0 16,0-2 1-16,-4-4 4 0,1 4-3 0,-1-2-5 0,0 2 1 16,0-1 6-16,-4 2-5 0,3-4 3 0,-3 1-10 15,0 0 1-15,0 3 0 0,-2-3-5 0,2 2 0 16,-4 0 1-16,2 1-8 0,0 0 0 15,-2-1 0-15,-4-3 5 0,5 3 4 0,-6-1-5 16,4 0-6-16,-1 1 6 0,-4-1-2 0,2-1-5 16,-2 1-7-16,4 0 2 0,-3 1-4 0,-2-1-8 0,2-1-6 15,-6 0-47-15,5 0-99 0,-4 1 44 0</inkml:trace>
  <inkml:trace contextRef="#ctx0" brushRef="#br0" timeOffset="180147.61">3702 16152 2 0,'-17'25'53'0,"2"3"1"0,2 0 1 0,-1-1-2 0,0-2-7 0,-2 4-3 15,3-4 8-15,-3 1-5 0,4-1-10 0,-1-3 2 0,-1 3-2 16,5-7-4-16,-5 6-2 0,3-8 2 16,0 0 0-16,-3 7-4 0,5-8-8 0,-1 2-1 15,1-2 7-15,-3 0 3 0,6 2-2 0,-4-4-7 16,2-2 9-16,0 0-11 0,3 0 3 0,0-1 9 16,-2 1-7-16,1 0-1 0,0-1 3 0,-2 0 0 15,1 0-6-15,0-2 0 0,1 2-4 0,1 1-5 0,-1-4 0 16,-1 2-4-16,1 0 2 0,-1 0-7 15,1-1 11-15,-1 1 0 0,1-2-16 0,0 1 9 0,0 0-6 16,-1 1 1-16,2-4 0 0,-2 1 0 16,4-2-1-16,0-3-14 0,-1 2-15 0,4-3-15 15,-5 3-29-15,5-3-84 0,0 0-172 0,0 0 77 16</inkml:trace>
  <inkml:trace contextRef="#ctx0" brushRef="#br0" timeOffset="181379.59">3726 12923 26 0,'0'0'73'16,"-2"2"5"-16,2-2-9 0,-3 5 0 0,3-5-16 15,0 6 4-15,0-6-3 0,3 6-13 0,-2-4 1 16,0 4 6-16,3-1-8 0,0-1-7 0,5 3-1 15,-2 3-9-15,0-4-10 0,4 7 8 0,2-3 2 16,0 3-10-16,2-1-1 0,7 7 15 0,-3-1-21 16,4 1 8-16,-1 2-6 0,-3 0-2 0,4-1-3 15,2 0-5-15,0 2-5 0,1 2-1 0,0-1-1 16,1 3 3-16,0 0 0 0,-3 1 2 0,11 11-2 16,-11-9 0-16,5 8 4 0,-2 1-4 0,-6-6 3 15,3 7-3-15,4 3-3 0,-5 0 14 0,-1 0 1 16,1 1-13-16,0 5-1 0,-5-5 1 0,1 0 3 15,0 0-2-15,-1-1-5 0,-3-7 9 0,2 9-3 16,3-1 3-16,2 2-1 0,-1-2 0 0,-1 0 3 16,-3-11-3-16,7 10-1 0,-1 1 0 0,4 0 1 15,-4-3 0-15,1 1 3 0,3 2 1 0,0-3-3 16,0 1 2-16,3-3 3 0,-2 0-1 0,3 0-6 16,-2-1 3-16,-1 3 0 0,2-2-1 0,-11-8 2 15,8 10-1-15,-7-10-3 0,5 13 8 0,-9-10-4 16,9 6 1-16,-6-7-1 0,0 0 0 0,-3 1 1 15,9 8-2-15,-10-10-2 0,8 14 3 0,-6-15-14 16,1 0 1-16,3 11 2 0,-5-11-3 0,1-2-3 16,-1 3-8-16,-1-5 3 0,-2 5 0 0,2-1-2 15,-2 2 3-15,0 3 2 0,-3-1 3 0,2 1 2 16,-6-3-3-16,3 6 3 0,-4-4 4 0,4 13 1 16,-5-11 9-16,2 0-2 0,1 0 5 0,-1 10 3 15,-3-12-3-15,2 1 1 0,0 14-6 0,0-13 11 16,0-2-5-16,0 1-2 0,0 0-5 0,4 12 12 15,-2-15-9-15,3 13 8 0,-1-11-5 0,-4 2-2 16,3-1-2-16,3 13 1 0,-2-14-8 0,1 10 2 16,-1-10-6-16,-1-2-7 0,-2 2-6 0,4 11-47 15,-2-12-76-15,0 2 35 0</inkml:trace>
  <inkml:trace contextRef="#ctx0" brushRef="#br0" timeOffset="181662.27">5614 17799 33 0,'0'3'68'0,"0"-3"-3"0,1 6-11 0,-1-6 1 0,0 3-5 16,0-3-1-16,0 0-10 0,0 4 10 0,0-4-7 15,0 0-7-15,0 0 4 0,3 3-14 0,-3-3-29 0,0 0-21 16,0 0-71-16,0 0-104 0,-8-12 46 16</inkml:trace>
  <inkml:trace contextRef="#ctx0" brushRef="#br0" timeOffset="182628.52">5866 11619 57 0,'0'0'72'0,"0"0"5"16,2 14-12-16,-4-10 1 0,-1 3-15 0,3 3 12 15,0 2-8-15,0 1-6 0,0 5-5 0,0 2-6 16,-1 6-11-16,2 3 1 0,-1 1 1 0,0 4-2 16,3 3 13-16,-1 8-18 0,-4 5-5 0,4 1 3 15,2 1 0-15,-3 3-12 0,3 5 12 0,5 20-11 16,-1-22 3-16,1 26 3 0,-2-1-6 0,1 1-1 16,-3-23-4-16,9 24-1 0,-1-2 2 0,1-1-9 15,-3-24 3-15,9 30-2 0,0-9-5 0,-2 3-2 16,0 0 8-16,-4-25-7 0,5 23 3 0,-5-23-8 15,8 24 1-15,-7-24-7 0,6 22-1 0,-3 2 4 16,-4-27-14-16,1 5-2 0,-4-2-8 0,4 24-20 16,-3-25-50-16,-4 3-121 0,-3-3 53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23:49.1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10696 13258 183 0,'2'-5'177'15,"-2"5"-13"-15,0 0-10 0,-2-5-10 0,2 5-12 16,0 0 0-16,0 0-9 0,0-6-6 0,2 4-3 15,-2 2-11-15,0 0-1 0,-4-6-7 0,4 6-7 16,0 0-5-16,0 0-7 0,-3-2-1 0,3 2-2 16,0 0-7-16,0 0-4 0,0 0-5 0,0 0-10 0,0 0-6 15,0 0-2-15,0 0-5 0,0 0-4 16,-10 8-2-16,6-6 0 0,-1 3-2 0,1 0-13 16,-1 2 2-16,0 0-2 0,-1 5-1 0,-2-1-2 15,-1 4 0-15,4 0 1 0,-8 8-3 0,3-5-2 0,1 5 3 16,-4 1-3-16,3 1-1 0,1 0 1 0,-4-1 0 15,1-3-3-15,5-1-4 0,-5 4 5 16,5-6 2-16,-2 7-5 0,3-5 1 0,-2 5 0 16,-4-2-2-16,5-5 5 0,-1 7-2 0,-2 0-3 0,4-6 5 15,-2 1 1-15,0-3-3 0,2 7 0 0,-3-6 2 16,1 0-6-16,2 2 7 0,-1-1 3 16,1-1-6-16,-2-1-2 0,2 0-2 0,-1-2 7 0,1 2 1 15,-1-2-3-15,4 0 3 0,-5 0 3 0,3 2-7 16,1 0 2-16,2-5-2 0,-6 2 3 0,3 3 0 15,2-5 2-15,0 5-4 0,-1-5-1 0,2 4 3 16,-1-5 0-16,1 1-3 0,0 1 4 0,-2-3 2 16,1 2 1-16,1 2 3 0,-1-5 4 0,1 6 0 15,-1-3 5-15,-2-2-1 0,2 0-4 0,1 1-1 16,-1 0 7-16,0-2-9 0,0 1 0 0,2 0-2 16,-2-1-1-16,1-1-2 0,-1-2 3 0,2 1-3 15,-2 0-2-15,2-2 1 0,0 0 0 0,-1 0-2 16,0-1-3-16,2 1 2 0,0-2-1 0,0-3-2 15,-3 5-3-15,1-3-8 0,2-2-7 0,0 5-8 16,0-5-13-16,0 0-17 0,-2 5-27 0,2-5-29 16,0 0-40-16,0 0-58 0,0 0-206 0,0 0-448 15,0 0 199-15</inkml:trace>
  <inkml:trace contextRef="#ctx0" brushRef="#br0" timeOffset="5917.35">10716 13214 62 0,'0'0'114'0,"0"0"-12"16,0 0-8-16,-6 1-11 0,6-1-2 0,0 0-4 15,-6 3-2-15,1-2-13 0,5-1 5 0,-8 5-6 16,4 0 0-16,-1-1-2 0,0 0-9 0,0 4 5 16,-1-1-3-16,-2 2-2 0,2 0 0 0,-1 1-2 15,0 1-6-15,2 5 0 0,-2 1-4 0,1 0 1 16,-1 1-3-16,-3 7 0 0,2 1-4 0,2-3-4 15,1 3 3-15,-4-1-2 0,4 1 1 0,-2-2-5 16,6-4-4-16,-4 6 1 0,1-7-7 0,0 0 1 16,-2 9-2-16,2-9 0 0,-1 0-1 0,1-1-1 15,-2 9 0-15,3-8 4 0,-3 0 2 0,1-2-5 16,-2-2 7-16,2 2-2 0,0 1 7 0,-1 0-6 0,1 0 6 16,-2-4 2-16,2 3-4 0,0-1 3 15,0 1-1-15,-3-5 0 0,2 2 0 0,2 2 1 0,-2-2-2 16,0-2 1-16,-1 2 1 0,1 1 1 15,-2 1-2-15,3-6 2 0,-2 2-4 0,1 4-3 0,1-5 2 16,0 3-1-16,-2-2 3 0,2-1-3 0,0 1-2 16,-4 1-1-16,4-1-1 0,1 0-2 15,-1 0 1-15,-5 3-1 0,4-1 1 0,-1 0-3 0,1-1 1 16,-1 1 3-16,1-2-7 0,1 0 3 0,0 4-2 16,-2-5-2-16,2 5-3 0,0-2 1 0,-2 1 2 15,1 1-3-15,2-1-2 0,1-2 1 16,-1 4-4-16,-1-2 1 0,-2-4 2 0,4 0-3 15,-3 1 4-15,3 4-2 0,-5-2-3 0,3-2 3 0,-3 3-2 16,3 2 0-16,-4-2-1 0,0 1 1 0,0-1-4 16,0 0 6-16,-1-2-1 0,-1 1 0 0,4-4-2 15,-2 5 2-15,0-2-1 0,-2-1 0 0,-1 0-1 16,-1-1 6-16,2 4-3 0,2-2 2 0,-2-1-3 16,-2 1 3-16,5-3-1 0,-3 1-3 0,-1 2 0 15,-2-1-2-15,4 1 3 0,-2-1 0 0,-2 3-3 16,5-2 3-16,-4 0 1 0,-1 0-2 0,4-2 2 15,-4 3-1-15,-1 0-1 0,1-2-1 0,1 1-1 16,-1 0 1-16,1 0 1 0,-1 0 12 0,0-1 4 16,-1-1-9-16,1 1 0 0,-2 1 1 0,1-2-3 15,2 1 0-15,-1 0 1 0,0 1-3 0,0-2 1 16,1 1 1-16,-3 0-3 0,-1 0 0 0,2 0-1 16,2-1 0-16,0 2 0 0,-1-1 0 0,1 0-1 15,-2-2 6-15,2 2-7 0,-5-1 0 0,4 1 0 16,1-2 0-16,-1 3-2 0,3 0-1 0,-5-3 5 15,2 3-5-15,0-2 2 0,1-1 1 0,-2 1-1 16,1 2 4-16,-2-2-3 0,3 2 2 16,-6 4-1-16,3-5-1 0,1-2-3 0,2 0 5 0,-2 2-4 15,-1 1 4-15,1 1-2 0,0-1 2 0,1-1-1 16,-2 3-1-16,1-3 2 0,0 2-1 0,1 0-3 16,-3 4 1-16,2-2 0 0,-2 3 5 0,3-5-4 15,-3 7-1-15,3-6-1 0,-1 6 2 0,-3 1-4 16,3-3 0-16,-3 4 4 0,2-3 3 0,-1 1-6 15,3 2 0-15,-4 0-1 0,0 2 2 0,0-1-1 16,0 1 0-16,0-6-1 0,-1 3 3 0,4 2 1 16,-4 1-8-16,1 1 7 0,2-6-3 0,-4 3 0 15,1 0 1-15,-2 0-1 0,2 1 6 0,1 2-2 16,-1 1 0-16,-3-4-17 0,3 1 3 0,0-5 4 16,3 5 6-16,-3-2 1 0,0 2 3 0,1-2 0 15,1-4 1-15,1 6-1 0,2-2 2 0,0 1-5 16,0-1 6-16,1-4-2 0,4-1 2 0,-6 7-2 15,2-1 1-15,-5-2-6 0,8 2 2 0,-5 2 2 16,4-2 2-16,2 1-5 0,-1-5 4 0,0 5 7 16,0-1-2-16,-2-6 6 0,1 6 3 0,0 0-3 15,1-5 6-15,0 0-1 0,-3 7 4 0,3-1 1 16,1-6-2-16,-1 5 0 0,-3 0 5 0,3-1-5 16,0 3 3-16,2-7 4 0,-1 7-3 0,0-8 27 15,-2 6-6-15,2-5 1 0,-4 5-1 0,3 2-8 16,1-7-7-16,1 1 0 0,2-1-7 0,-6 6 1 15,2-6-7-15,3-3 4 0,0 3-2 0,-2-1-6 16,4-1 1-16,-3 0-1 0,-2 2-4 0,5-6-5 16,0 2 5-16,-3 3 2 0,3-5-3 0,-4 3 1 15,1-1 1-15,2-2 2 0,2 0-1 0,-5 3-2 16,0 0 1-16,4-5-10 0,-4 7 12 0,3-7-3 16,-2 1 1-16,2 4-6 0,-1-6 2 0,2 3 0 15,0 0-3-15,-1-1 5 0,1 2-5 0,1-2 4 16,0 0-4-16,-1 4 2 0,1-3-11 0,0-1 9 15,2 3-1-15,0-4-3 0,0 2 1 0,1 0 0 16,-1 5-3-16,1-6 4 0,1 0 0 0,-1-3 2 16,1 5-5-16,1-3-31 0,-1 1 6 0,0 1 1 15,1-2 0-15,1 0 3 0,-2 1 3 0,0-1-3 16,0-2 1-16,-2 0-3 0,2 1 1 0,0-3-1 16,2 1 1-16,-2-1-1 0,1 0 5 0,-1 0-6 15,0-3 2-15,1 0-2 0,-1-3-1 0,0 7 0 16,0-7 0-16,1 5 8 0,-2 0-8 0,1-5 4 15,-1 2-2-15,1-2 1 0,0 0-4 0,0 0 7 16,4 8-6-16,-4-8 4 0,0 0-3 0,0 0-2 16,0 0-6-16,0 0 1 0,0 0-3 0,0 0 1 15,0 0-8-15,0 0-2 0,0 0-10 0,0 0-6 16,0 0-2-16,0 0-20 0,0 0-13 0,0 0-2 16,0 0-29-16,0 0-30 0,-5-19-169 0,5 19-352 15,-4-6 156-15</inkml:trace>
  <inkml:trace contextRef="#ctx0" brushRef="#br0" timeOffset="20599.91">26634 16199 81 0,'0'0'468'16,"0"0"-1"-16,-4 1 14 0,4-1-1 0,0 0-10 16,0 0-17-16,0 0-26 0,0 0-23 0,0 0-27 15,0 0-27-15,0 0-33 0,0 0-19 0,0 0-30 16,17-6-22-16,-4 3-25 0,-3 2-15 0,7-1-25 16,1 0-24-16,-1-2-12 0,4 2-20 0,-2 1-18 15,0-2-48-15,1 3-45 0,-3 0-48 0,-4 0-59 16,-1-1-70-16,-1-1-77 0,-2 2-60 0,0 2-47 15,-5 0-33-15,-3 1-51 0,-1-3-372 0,0 0-869 16,-9 9 384-16</inkml:trace>
  <inkml:trace contextRef="#ctx0" brushRef="#br0" timeOffset="20749.75">26660 16363 208 0,'-4'4'288'0,"-1"1"20"15,3-2 11-15,2 1 11 0,0-4 7 0,0 0-3 16,7 5-27-16,-3-5-9 0,2 1-21 0,3 0-22 15,5-2-19-15,-2-1-26 0,6 3-23 0,0-4-21 16,2 1-48-16,-1-1-66 0,9-1-67 0,-6 0-85 16,-2 2-84-16,2-3-101 0,-4 1-323 0,4 2-659 15,-3-2 292-15</inkml:trace>
  <inkml:trace contextRef="#ctx0" brushRef="#br0" timeOffset="21266.18">27357 16043 194 0,'-2'-5'442'0,"2"0"2"16,-1 1-6-16,1-2-17 0,0 2-33 0,0 4-42 15,4-7-27-15,-3 4-31 0,5-1-24 16,1 1-22-16,-1 2-22 0,4 0-23 0,-1-1-16 16,4 2-17-16,6-1-19 0,-7 0-15 0,7 0-11 15,0 0-10-15,0 0-11 0,-1-1-10 0,0 2-12 0,0-5-4 16,-8 3-2-16,3-1 7 0,-3 3 4 0,0 0 10 16,-2-1 4-16,0 1 1 0,-3-2 1 15,-5 2-5-15,9-1-4 0,-9 1-4 0,5 0-8 16,-5 0-9-16,0 0-10 0,6 1-1 0,-6-1 9 15,3 5 2-15,-3-1 1 0,0 5 6 0,0-2-2 16,0 4 2-16,-1 1 2 0,-1-1 3 0,1 2 1 0,0 4 2 16,0 2 2-16,-2-1-12 0,-1 1 8 0,0 8 6 15,-1-2-11-15,3-1 10 0,-2-5-14 16,-1 6 0-16,1 2-4 0,-1-1 0 0,1-7-12 16,-4 8-11-16,3-3-1 0,-1 1-1 0,1-1-42 15,-2 0 0-15,3-4 0 0,-1 0 0 0,1-2 0 0,-2 0 0 16,2 0 0-16,0 0 0 0,2-4 0 15,-2-3 0-15,1 0 0 0,2-2 0 0,0 1 0 16,-2-3-48-16,-2-1-83 0,5-2-34 0,-1-1-28 16,-2 2-34-16,3-5-40 0,-1 3-45 0,1-3-54 15,0 0-41-15,0 0-36 0,0 0-40 0,0 0-376 0,-9-8-929 16,7 4 411-16</inkml:trace>
  <inkml:trace contextRef="#ctx0" brushRef="#br0" timeOffset="21499.92">27418 16456 317 0,'-4'-8'341'0,"0"1"10"0,-2-1 1 0,2 2 7 0,-1-2-12 0,0 1 5 15,2 1-15-15,1 3-5 0,0-3-8 0,1 1-14 16,0 0-12-16,1 5-22 0,-2-7-22 0,4 3-26 16,2 1-17-16,-1 0-24 0,5 0-21 0,0 1-18 15,2-1-12-15,6-1-15 0,1 2-11 0,2-2-18 16,8 0-20-16,-4 1-20 0,7 0-21 0,-2 1-17 15,-1-1-19-15,1 0-19 0,-2-2-29 0,-5 2-32 16,-1-1-35-16,0 1-39 0,1 2-51 0,-3-1-56 16,-4-2-80-16,-1 1-103 0,1 0-285 0,-1 2-795 15,-3-3 352-15</inkml:trace>
  <inkml:trace contextRef="#ctx0" brushRef="#br0" timeOffset="21666.6">28112 16348 362 0,'-9'1'491'0,"9"-1"-35"15,0 0-51-15,0 0-38 0,0 0-33 0,0 0-72 16,-7 1-108-16,7-1-138 0,0 0-180 0,0 0-284 16,0 0-484-16,0 0 214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31T11:25:14.83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1560 2600 9 0,'0'0'458'15,"-4"-11"-14"-15,4 5-18 0,0-1-10 0,-2 1-27 16,0 1-20-16,1 0-22 0,0-1-29 0,-3 3-17 0,3-1-16 16,1 4-8-16,-6-5-11 0,6 5-12 0,0 0-15 15,0 0-12-15,0 0-21 0,-11 0-14 0,11 0-4 16,-11 12-11-16,0-2-6 0,1 3-12 0,0 1-12 15,-3 9-14-15,-1-1-12 0,1 3-11 16,5-1-12-16,0 0-14 0,3 1-8 0,1-1 4 16,2-2-13-16,5-4-10 0,2 1-16 0,4 5-9 15,-3-8-8-15,6-1-6 0,3 1-11 0,2-6-7 16,2-2-12-16,-1-4-1 0,5 0-9 0,5 1-4 0,-6-6 0 16,6-5-4-16,-3 1 11 0,1-3 2 0,1-3-8 15,-3-3 13-15,-1 2-3 0,-6-2 4 0,-5-2 13 16,5-4 4-16,-2-1 8 0,-3-4 1 15,-3-3 0-15,-2-3-5 0,-5-1 10 0,0-2-5 16,-2-1-2-16,-2-14-2 0,-2 2 4 0,-2 12-4 16,-1 2 13-16,-2 3-1 0,0 3 20 0,-1 4-7 15,2 6-1-15,1 6 1 0,-8 1-1 0,5 3-11 16,-1 2-1-16,0 2-3 0,-2 6-7 0,-1 0 5 16,-6 8-5-16,0 6 2 0,1 0-2 0,0 7 1 15,-3-2-8-15,5 4 2 0,-3-1-16 0,3 2 5 16,4-1-12-16,-3-1 4 0,3-3-3 0,3 2-4 15,1-5 0-15,4-5-10 0,-3-3-3 0,3-1 3 16,0-1-5-16,1-2 3 0,-1 1-1 0,5-5-2 16,0-3 14-16,-5 6-2 0,5-6 5 0,0 0 3 15,0 0 5-15,0 0-4 0,0 0 3 0,-3-20-1 16,6 13 0-16,-6-1 4 0,6 2 6 0,-2 0 4 16,1 1 3-16,-2-2 4 0,2 3-4 0,-1-1-2 15,-1 5 4-15,4-8-2 0,-4 8 5 0,0 0 2 16,13 2 6-16,-13-2-2 0,13 9-3 0,-2-3-1 15,-2 4 1-15,4 1-4 0,1 2 1 0,8 4-1 16,-3 0-3-16,1 1 1 0,3 0-2 0,-3 3-4 16,1-2-1-16,1-1-9 0,-3 3-3 0,4-3-2 15,-6-4 3-15,-3-2-10 0,4 0 4 0,-4 0-2 16,1 0-1-16,-2 3-5 0,-4-7 0 0,2 0-5 16,-3-1-6-16,0 1-20 0,-2-1-15 0,-1-5-20 15,0 3-27-15,-5-5-28 0,5 7-40 0,0-7-72 16,-5 0-77-16,0 0-109 0,12 2-463 0,-12-2-979 15,14-14 434-15</inkml:trace>
  <inkml:trace contextRef="#ctx0" brushRef="#br0" timeOffset="180.41">2248 2529 3884 0,'1'-10'296'15,"-4"2"-56"-15,1-2-5 0,-1 1 48 0,-1 0 27 0,-1 3-16 16,1-1-42-16,2 1-28 0,-1-1-30 15,3 7-18-15,-4-7-24 0,1 3-25 0,3 4-28 16,0-7-48-16,0 7-67 0,0 0-83 0,0 0-91 16,10-1-114-16,-10 1-140 0,0 0-517 0,0 0-1041 15,0 0 461-15</inkml:trace>
  <inkml:trace contextRef="#ctx0" brushRef="#br0" timeOffset="329.61">2324 2704 342 0,'-4'12'499'0,"-2"-3"11"16,2 4 10-16,-1-5-12 0,1 2-24 0,-2-2-37 0,2-2-41 16,1 0-38-16,2 0-40 0,1-6-43 0,-1 9-56 15,1-9-79-15,0 7-99 0,0-7-113 0,0 0-168 16,0 0-167-16,0 0-343 0,20-13-802 0,-16 4 356 16</inkml:trace>
  <inkml:trace contextRef="#ctx0" brushRef="#br0" timeOffset="497.3">2494 2560 432 0,'0'0'537'0,"0"0"-13"15,0 0-18-15,-5-7-31 0,5 7-41 16,0 0-35-16,13-5-38 0,0 3-40 0,-2-3-33 16,9-4-44-16,7 3-55 0,-1-3-59 0,-3 4-70 15,-3-2-78-15,-2 1-81 0,3-1-103 0,-8 2-79 16,4 1-118-16,-8 1-252 0,0 1-704 0,-9 2 312 15</inkml:trace>
  <inkml:trace contextRef="#ctx0" brushRef="#br0" timeOffset="798.18">1909 3193 4455 0,'-18'6'580'0,"3"3"-270"16,6-4-82-16,1 0-30 0,2 0-12 0,2-2-19 16,0-1-7-16,4-2 3 0,0 0-14 0,0 0-9 15,22-2-17-15,-3-4-2 0,9-4-16 16,9-2-9-16,12-2-17 0,0-1-14 0,0 1-9 0,2-2-20 16,3 2-9-16,-2 0-6 0,-1 3-8 0,-2-4-5 15,-11 6-7-15,-3 0-3 0,-3 3 4 0,-2 1-4 16,-3-1 2-16,-9 2 7 0,-4 2-1 0,-1-1-6 15,-4 1 6-15,0-2-3 0,-4 3 5 16,-5 1-8-16,9-2-29 0,-9 2-42 0,0-2-49 16,0 2-54-16,0 0-74 0,0 0-113 0,-17-3-105 15,17 3-542-15,-14-2-1092 0,14 2 483 0</inkml:trace>
  <inkml:trace contextRef="#ctx0" brushRef="#br0" timeOffset="2463.86">4927 4747 380 0,'-6'-4'394'0,"6"2"-6"16,-3-1-7-16,3 3-1 0,-3-3-15 0,3 3-16 15,0 0-21-15,-4-3-27 0,4 3-30 0,0 0-24 16,0 0-23-16,0 0-17 0,0 0-16 0,-10 9-13 15,8-3-17-15,1 0-15 0,1 1-16 0,0 3-7 16,0-2-17-16,1 0-10 0,-1-1-8 0,2 2-7 16,0 0-9-16,2-1-9 0,0-6-6 0,3 2-3 15,-3 2-3-15,4-5-6 0,-3 1-10 0,5-2-5 16,-2-2-5-16,1-2-2 0,0-1-2 0,1 1-4 16,-3-4 3-16,-1 2 23 0,-2-4-7 0,-3 4-2 0,2-1-4 15,-3 1-3-15,-3-2-3 0,-2 1-1 0,-1 1-6 16,-5 0 2-16,1 2 2 0,1 0 2 15,0 3 1-15,-3 1-7 0,0 2 3 0,0 2-5 16,1 1 1-16,1-1-2 0,2 0-5 0,2 1 1 16,1 1-1-16,1-1-4 0,1 1-6 0,1 0-16 0,3 0-20 15,0-1-37-15,3-2-45 0,0 1-60 0,2-2-82 16,2 2-93-16,0-3-119 0,-2-1-353 16,-6 0-893-16,0 0 396 0</inkml:trace>
  <inkml:trace contextRef="#ctx0" brushRef="#br0" timeOffset="3762.93">5071 4782 169 0,'-8'1'281'0,"8"-1"-11"0,0 0-10 0,0 0-9 0,-6 0-5 0,6 0-6 0,0 0-2 15,0 0-4-15,0 0 8 0,-4 3-7 0,4-3-1 16,0 0-7-16,0 0 0 0,0 0-14 0,0 0-10 15,0 0-7-15,0 0-8 0,0 0-9 16,0 0-12-16,-7-5-7 0,7 5-11 0,0 0-12 0,0 0-8 16,0 0-7-16,-1-4-15 0,1 4-9 0,0 0-11 15,4-6-8-15,0 3-5 0,0-1-5 0,1-1-3 16,4-1-4-16,-2-1-3 0,6-1 1 0,2-3 2 16,2 0 3-16,2 0-4 0,5-6 3 0,6 2-3 15,-2 1 2-15,1-2 3 0,2-1-20 0,-3-2 12 16,9 0 15-16,7-7 14 0,-2 2-1 0,-9 5-3 15,11-7 2-15,-1 1 5 0,-10 5-7 0,13-4 11 16,7 0 2-16,-5 0-5 0,2-1-8 0,0-1 11 16,0 1-18-16,1 0 4 0,0-2 0 0,-1-1-9 15,0 4-3-15,0-5-11 0,-1 2 0 0,0-2 3 16,-2 0-7-16,3-2-13 0,-4 2-40 0,1 2 0 16,-2-2 0-16,6 0 0 0,-2 0 0 0,2-1 0 15,-3 0 0-15,4 0 0 0,-3 0 0 0,1 0 0 16,0 2 0-16,1 1 0 0,0 3 0 0,-2 0 0 15,-3-1 0-15,2 3 0 0,1-1 0 0,-3 1 0 16,1-2 0-16,-2 1 0 0,2 2 0 0,2 0 0 16,2 0 0-16,-5 2 0 0,-9 2 0 0,13-5 0 15,-3 4 0-15,-1-7 0 0,-10 10 0 0,2 1 0 16,7-9 0-16,-8 8 0 0,9-7 0 0,-13 7 0 16,12-7 0-16,-13 7 0 0,3-4 0 0,-6 2 0 15,5 1 0-15,-8-3 0 0,6 1 0 0,-3 3 0 16,2-1 0-16,1-4 0 0,-3 4 0 0,3-1 0 15,-3-1 0-15,-3 1 0 0,2 2 0 0,-2 0 0 16,-3 1 0-16,-4-1 0 0,-1 6 0 0,6-7 0 16,-8 4 0-16,0 3 0 0,-3 0 0 0,4 0 0 15,-7 1 0-15,1 2 0 0,1-1 0 0,-2 0 0 16,-1 1 0-16,-3 1 0 0,3-1 0 0,0 0 0 16,-1 2 0-16,-3 0 0 0,0 0 0 0,0 0 0 15,-1 2-24-15,0-2-35 0,0 2 2 0,5 0-7 16,-7 1 1-16,2-2-2 0,0 0-1 0,-4 3-4 0,5-3 3 15,-1 2-5-15,-4 1-6 0,0 0-4 0,4-3-3 16,-4 3 0-16,0 0 0 0,0 0 6 16,0 0 2-16,0 0 1 0,0 0 3 0,0 0 0 15,0 0 8-15,0 0 7 0,0 0 5 0,0 0 4 16,-13-4 9-16,13 4 2 0,-5-1 8 0,5 1-3 0,-9-3 6 16,5 2 3-16,4 1 5 0,0 0-1 0,-13 0 5 15,13 0 5-15,-5 0 1 0,5 0 3 16,0 0-5-16,-10 0 6 0,10 0-1 0,0 0-2 15,0 0 3-15,-8 0-2 0,8 0-1 0,0 0 3 16,0 0-1-16,0 0 0 0,0 0 3 0,0 0-3 0,0 0 1 16,0 0-2-16,0 0 2 0,0 0 3 15,0 0 2-15,0 0 0 0,0 0 0 0,0 0-3 0,0 0-3 16,-4-4 2-16,4 4 0 0,0 0 1 16,0 0 0-16,0 0 3 0,0 0 0 0,0 0-7 15,0 0-9-15,0 0-21 0,0 0-29 0,0 0-12 16,0 0-33-16,0 0-37 0,0 0-41 0,0 0-47 0,0 0-58 15,-6 4-104-15,6-4-369 0,0 0-830 0,-10 2 368 16</inkml:trace>
  <inkml:trace contextRef="#ctx0" brushRef="#br0" timeOffset="4579.88">8378 2789 109 0,'-8'2'358'0,"8"-2"-3"0,-7-2-9 0,7 2 6 0,-7-3-21 0,7 3-20 0,0 0 2 0,0 0-18 16,0 0-16-16,-9 2-17 0,9-2-23 0,0 0-25 15,0 0-17-15,0 0-22 0,0 0-12 0,0 0-8 16,0 0-9-16,0 0-14 0,0 0-10 0,22 1-15 16,-10-2-9-16,2 1-12 0,-2-1-10 0,9 0 1 15,-2-1-11-15,8 0-7 0,-4 1-1 0,4-4-9 16,-7 4-6-16,8-3-3 0,-6 1-3 0,-3 1-8 16,-5-2-1-16,4 1 0 0,-5 2-2 15,-4 0 2-15,4 1-8 0,-7-1 8 0,1 1 13 0,-7 0 11 16,11-1 12-16,-7-2 2 0,-4 3 1 0,6-1 1 15,-6 1 4-15,5 0 0 0,-5 0-5 0,0 0 2 16,6-1-4-16,-6 1-9 0,0 0-4 0,0 0 4 16,0 0-16-16,0 0 4 0,0 0-5 0,0 0-8 15,0 0-3-15,0 0-6 0,0 0 0 0,8 1-8 16,-8-1-8-16,0 0 5 0,0 5 2 0,0-3-3 16,0 4-1-16,2 0-1 0,-2 0-1 0,2 5 1 15,-2-2-2-15,1 1-1 0,-1 1 4 0,2 1-5 16,2 5 0-16,-3-6 6 0,0 2-11 0,2 4 8 15,-1-1-3-15,1 1-1 0,-2 1 3 0,0-6-1 16,2 4 2-16,-2 2-5 0,2-7 0 16,-3 0 2-16,1 2 1 0,2-4 0 0,-2 1-19 0,0-3-19 15,0 1-25-15,1-4-33 0,-2 2-53 0,0 0-64 16,0-6-59-16,1 7-80 0,-1-7-105 0,0 0-464 16,0 0-990-16,0 0 438 0</inkml:trace>
  <inkml:trace contextRef="#ctx0" brushRef="#br0" timeOffset="7281.17">8857 2722 119 0,'0'0'287'0,"0"0"-7"16,0 0-8-16,0 0-15 0,0 0-13 0,0 0-5 16,0 0-17-16,-6-2-5 0,6 2-10 0,0 0-3 15,0 0 1-15,0 0-4 0,0 0 2 16,0 0-12-16,0 0-1 0,0 0-8 0,0 0-9 15,0 0-8-15,0 0-14 0,0 0-10 0,-4 4-9 16,4-4-13-16,0 0-13 0,0 0-5 0,0 0-5 0,0 0 9 16,5 11 2-16,0-8-4 0,3 4-4 0,1 3-3 15,0-1 6-15,1-2-3 0,7 7-7 16,6 3-3-16,1-2-4 0,0 0-1 0,2 0-4 16,3 4-1-16,7 2-6 0,6 4-3 0,-1 4-5 15,5-3-3-15,0 5-3 0,4-1-4 0,-1 1 0 0,6 2-3 16,2-2-3-16,22 13-4 0,-1 0-5 0,-22-13 5 15,25 15-9-15,-6-2-2 0,4-2-8 16,0-2-1-16,-22-9 1 0,22 13-2 0,2-2-4 16,-5 1-1-16,1 2-1 0,-19-16 0 0,20 18-5 15,-7 3 6-15,-17-15-9 0,-3 2 6 0,23 11-9 0,-24-14 5 16,24 12-3-16,-24-11 3 0,4 0-1 0,21 13-2 16,-25-15-4-16,2 0-1 0,3 1 3 0,-1-4-1 15,2 1 1-15,0-2 0 0,-3 0-4 16,-2-2-2-16,-1-2-2 0,-3-3-3 0,0 1-3 15,-11-7 2-15,15 5 5 0,-15-7-1 0,-1 2-5 16,0-1-4-16,0-1-3 0,-3 0 1 0,-7 0 0 0,2-1 1 16,-4-2 3-16,-3-3 1 0,-4-5 1 0,-5 5 1 15,1-2 2-15,-3-4 0 0,2 1 0 16,-3 0 3-16,-2-1 2 0,0 2-2 0,0-2 0 16,0 1 3-16,-6-3 2 0,9 1 2 0,-9-1 4 15,4 2 0-15,-4-2 1 0,0 0 5 0,7 3-1 0,-7-3-4 16,0 0-4-16,0 0 3 0,8 2-7 0,-8-2-24 15,0 0-39-15,0 0-76 0,0 0-122 16,0 0-164-16,0 0-205 0,0 0-321 0,-15-22-1027 16,6 15 455-16</inkml:trace>
  <inkml:trace contextRef="#ctx0" brushRef="#br0" timeOffset="7830.37">10589 4037 444 0,'0'0'465'16,"0"0"-17"-16,-3-4-19 0,3 4-26 0,0 0-27 16,0 0-38-16,0 0-27 0,4-3-20 0,-4 3-21 15,8 1-25-15,1-1-11 0,-9 0-9 0,18 2-17 16,-8-2-13-16,4 1-17 0,3 3-14 0,-3-1-14 0,2 1-8 15,4-1-11-15,-1-1-25 0,0 0 0 0,-6 3-12 16,-2-3-10-16,2 1-6 0,-3 1-10 16,-1-1-6-16,-1-1-20 0,-2 2-31 0,2-3-36 15,-3 1-50-15,0 0-46 0,-1-1-59 0,-4-1-65 0,4 4-52 16,-4-4-66-16,0 0-73 0,0 0-324 0,0 0-822 16,0 0 363-16</inkml:trace>
  <inkml:trace contextRef="#ctx0" brushRef="#br0" timeOffset="8063.96">10865 3846 245 0,'-1'-16'377'16,"-2"4"28"-16,2 0 3 0,-4 2-1 15,4 1 0-15,-3-1-4 0,0 3-9 0,0-3-4 0,-1 6-15 16,4-1-11-16,-2 2-14 0,-1 0-24 16,-1-1-29-16,5 4-15 0,-1-2-32 0,1 2-29 0,0 0-18 15,0 0-8-15,0 0-15 0,-9 11-7 0,5-3-14 16,0 4-12-16,3-1-1 0,-5 4-10 15,3-1-7-15,-1 3-7 0,3 1-22 0,-4 0-4 16,2-1-6-16,3-1-7 0,-1 1-11 0,1-2-16 16,-3 1-25-16,0-4-26 0,3-1-46 0,2 1-56 0,-2-1-74 15,1-2-83-15,2 0-102 0,-3-2-132 0,0-2-616 16,1 1-1194-16,-1-6 529 0</inkml:trace>
  <inkml:trace contextRef="#ctx0" brushRef="#br0" timeOffset="9899.42">4958 4866 116 0,'0'0'221'0,"0"0"-4"0,0 0 3 16,0 0-3-16,-1-3 1 0,1 3-5 0,0 0-1 15,0 0-8-15,0 0-7 0,0 0-1 0,0 0-5 16,0 0-6-16,0 0-8 0,0 0 6 16,0 0-6-16,0 0-2 0,1-7 3 0,-1 7-14 0,0 0 0 15,0 0-2-15,0-4-5 0,0 4 3 0,0 0-7 16,-1-4-4-16,1 4 1 0,0 0-4 0,0 0-4 16,0-6 0-16,0 6-6 0,0 0 0 15,0 0-6-15,0 0-1 0,-4-3-11 0,4 3 3 0,0 0-4 16,0 0-7-16,0 0-6 0,0 0 4 0,0 0-13 15,0 0-6-15,0 0-7 0,0 0 0 0,0 0-12 16,0 0-5-16,0 0-3 0,0 0-8 0,0 0-5 16,0 0-5-16,0 0-5 0,0 0-5 0,0 0 1 15,0 0-2-15,0 0 0 0,9-1 2 0,-9 1 6 16,13 1-11-16,-13-1-4 0,10-1-6 0,-5 2 2 16,3-1-1-16,-3 0-10 0,8 0 3 0,-7 0-1 15,4 2 2-15,-2-1 2 0,1 2-6 0,1-1-2 16,-1 0-8-16,3 1 34 0,-3 0-12 0,1 2 8 15,0 1-8-15,2-2 2 0,0 1 0 0,-3 2-8 16,2 0 9-16,5 3-8 0,-2-2-9 0,0 3-3 16,2-1 4-16,-1 3-3 0,-1 1 1 0,6 3 5 15,-2 1 0-15,7-1-19 0,-5 3 12 0,4 1 1 16,-2-1-3-16,2 5 1 0,3-2 5 0,0 1-1 16,10 9-2-16,3-3-1 0,3-1 0 0,3 5-1 15,0-2 3-15,10 2 2 0,-4-2-3 0,2 0 2 16,23 14-1-16,-26-12 1 0,27 9-2 0,-24-13 0 15,-3 1-5-15,28 13 3 0,-26-12-1 0,2 3-2 16,-1-2-4-16,28 15 5 0,-5-3-3 0,-21-12 5 16,26 12-5-16,-5-4 2 0,4-4 2 0,-22-8 2 0,22 16-5 15,-2-1 5-15,-23-12-3 0,27 10 6 0,-25-11-11 16,26 9 1-16,-1 2 0 0,-25-13 4 16,25 13-3-16,-27-14-2 0,2 5 4 0,24 7-2 15,-24-12-1-15,-2 2 2 0,1 1-2 0,-2-2 3 16,-2 0-2-16,-3 1 2 0,1-3-7 0,-2 0 4 0,-2-2 2 15,-6 0 4-15,-7-6-3 0,-3-1-4 0,-4 2-4 16,-3-2 6-16,-5-6-4 0,-2-1-13 16,-3-1 12-16,-5-3-4 0,0 1 0 0,-3-3 4 15,1 1-12-15,-3-3 15 0,-2 0 4 0,2 0 4 0,-4-3-1 16,0 0 4-16,0 6-9 0,0-6 0 0,0 0 7 16,0 0-6-16,0 0 3 0,0 0-2 0,0 0-1 15,0 0-12-15,0 0-32 0,0 0-25 16,0 0-51-16,0 0-52 0,-9-15-60 0,9 15-56 0,0 0-85 15,-4-5-83-15,4 5-109 0,-5-7-379 0,5 7-1021 16,-9-6 452-16</inkml:trace>
  <inkml:trace contextRef="#ctx0" brushRef="#br0" timeOffset="11165.68">8525 6871 219 0,'0'0'279'0,"0"0"-19"0,0 0-16 16,0 0-16-16,0 0-22 0,0 0-18 0,0 0-17 15,0 0-21-15,0 0-13 0,0 0-14 0,0 0-15 16,0 0-8-16,0 0-11 0,0 0-10 0,0 0-9 15,0 0-6-15,0 0 2 0,0 0-3 16,0 0 0-16,0 0 6 0,-5 1 1 0,5-1-2 0,0 0-4 16,0 0 2-16,0 0-8 0,-4 2 4 0,4-2-8 15,-2 4-4-15,2-4-4 0,0 0-7 0,0 0 1 16,-3 4-11-16,3-4 1 0,0 0-7 0,0 0 2 0,-2 3-3 16,2-3-7-16,0 0 5 0,0 0-3 0,0 0-4 15,0 0-4-15,0 0-1 0,0 0 2 0,0 0-1 16,0 0-2-16,0 0 0 0,0 0-5 15,0 0 8-15,0 0-5 0,0 0-2 0,0 0 0 0,15-5 7 16,-11 0 0-16,-4 5-5 0,2-7 6 0,-1 4 8 16,1-1 8-16,-2-1 12 0,0 5 17 15,0-6 5-15,0 2 5 0,0 0 4 0,0 4-2 0,-4-4-6 16,4 4-2-16,-5-2-4 0,5 2-6 0,0 0-5 16,-13 2 0-16,13-2-6 0,-10 4 1 0,6 1-3 15,-1-3-9-15,2 4-2 0,1-2-2 0,-2 2-2 16,4-1 2-16,-3-3 0 0,3 3-9 0,0 0 5 15,2-3-4-15,-1 3-6 0,4-3-2 0,-1 2-3 16,0-2 5-16,0-1-1 0,-4-1-2 0,10-1-7 16,-3 0 4-16,-7 1-1 0,12-4 2 0,-8 3 3 15,1 0-7-15,-1-3 5 0,1 2-4 0,-3 0-3 16,1-2 9-16,-2-1-2 0,2 0-1 0,-3-1 10 16,0 0 4-16,-2 0 1 0,0 2 8 0,-1-3 9 0,1 3 10 15,-3-1 20-15,1 2-18 0,-1-2-1 16,0 3-2-16,-2 0-5 0,-2 1-3 0,9 1-6 15,-11 2-4-15,6 1-8 0,-2 0-34 0,0 1-51 16,3-1-68-16,-1 2-72 0,-3 1-81 0,4-2-108 0,-6 3-352 16,6-5-806-16,-1 3 357 0</inkml:trace>
  <inkml:trace contextRef="#ctx0" brushRef="#br0" timeOffset="13147.25">8531 6844 75 0,'0'0'249'16,"-2"4"-17"-16,-1-2-6 0,3-2-9 0,-4 3-8 15,2-1-8-15,2-2-6 0,-6 4-8 16,2-2-5-16,4-2-4 0,-5 4-6 0,5-4-4 16,-4 1-8-16,4-1 1 0,-3 2-9 0,3-2 4 0,-2 4-1 15,2-4-6-15,0 0-5 0,0 0-5 0,0 0 0 16,0 0-12-16,0 0-9 0,0 0-3 0,0 0 0 15,0 0-1-15,0 0 1 0,6-11-4 0,-2 7-7 16,2 1-4-16,1-2-13 0,0-1-3 0,4 0-13 16,-1-1 4-16,3-3-1 0,3 2 1 0,2-3-23 15,1 3-2-15,4-6 9 0,7 0 1 0,-2 1 9 16,0-1 0-16,4 4 4 0,-1-3 11 0,1-4-1 16,-1 1 4-16,3 3 3 0,-1-3 0 0,4 2 9 15,-3 0 1-15,15-7-7 0,-16 6-2 0,3-2-1 16,11-5-10-16,-1 2-4 0,-10 3 5 0,9-5-17 15,-12 6-5-15,13-7-1 0,-11 5-4 0,11-9-11 16,-12 9 2-16,12-4-8 0,0-1-8 0,-12 7 2 16,13-3-4-16,-15 2-2 0,2-1-7 0,-2 3-3 15,5-2 0-15,7-8 0 0,-14 8-1 0,2-1 0 16,9-10-2-16,-9 10 1 0,-1-1-2 0,4 2 0 16,0-2 1-16,7-5-9 0,-10 8-1 0,1-2 3 15,2 0-5-15,-3 2 5 0,1 1-3 0,-1-3-3 16,2 3-1-16,-3-1 10 0,2 0-8 0,-1 0 5 15,0 4 2-15,-1-2-10 0,-1 2 5 0,1-2-4 16,-4 1 5-16,5 2-4 0,-5-3 4 0,2 0-3 16,-1 0-2-16,-1-1 5 0,1 1-4 0,-1 2 7 15,0-2-8-15,1 1 7 0,0 0-5 0,-1 0 0 0,-1 0 5 16,1-1-14-16,-1 4 10 0,1-2-4 0,-4 0 5 16,-5 3-6-16,8 0 6 0,-6 0 2 15,-2 1-8-15,2-2 6 0,-1 1 1 0,0-1-5 16,5-2-4-16,-4 3 9 0,3-6-2 0,0 2 1 0,0 0 2 15,-2 2-5-15,-3 2-8 0,-1-5 4 0,4-1-1 16,-4 4 8-16,0 0-3 0,0-2 0 0,2 2 2 16,-6-2-7-16,2 3 0 0,-1 1 12 0,3-5-8 15,-3 4 1-15,0-5-5 0,-1 3-2 0,0 0 5 16,1-2 0-16,-3 1 0 0,2 2-10 0,-3-2 2 16,3-1-1-16,0 3-3 0,0 1-3 0,-3 1-5 15,3-2 3-15,-4 1-2 0,4-1 0 0,-1 4 5 16,-3-2-2-16,9 1 6 0,-9 0-5 0,2 3 2 15,1-1-1-15,-4-1 5 0,2 1 5 0,0 1-4 16,0 0 0-16,2 0-1 0,-3 1 1 0,-2-2 2 16,2 2 5-16,3-1-4 0,-2-1-6 0,3 0 3 15,-2 0-11-15,0 1 0 0,5-3-1 0,1 1 3 16,-1 0-3-16,-3 1 6 0,4 1-1 0,-2-3 3 16,-1 3 6-16,-2 1 22 0,0-3 0 0,1 4-4 15,-1-3 6-15,-1 1-3 0,-2 2-4 0,0-2 4 16,1-1-2-16,-5 2 0 0,4-1-1 0,-1 3 2 15,-4-3-3-15,3 1 2 0,-3-1-2 0,5 0-1 16,-5 1 1-16,5 0 1 0,-4-1-3 0,0 0-2 16,7 0-14-16,-3 0 17 0,-3-2-4 0,2 3-1 15,0 1 0-15,-2-3 1 0,3 3-5 0,0-3 1 16,-3 2 5-16,1 0-2 0,0 2 4 0,-3 0-5 16,0-3 6-16,0 2-4 0,1 1-3 0,-3 0 0 15,2 0-1-15,1 0 4 0,-1-1 2 0,-4 3-6 16,9-4-3-16,-5 2 2 0,1 0 2 0,-2-1 0 15,2 1 3-15,-2 0 2 0,-3 2-2 0,8-7-2 16,-4 6-2-16,1-1 3 0,-1-2-1 0,1 0 1 16,0 1-2-16,-1-2 1 0,1 2-1 0,-1-2 2 15,1 2 0-15,-1-3-4 0,2 3-11 0,-2-3 19 16,0 1-5-16,1 0-3 0,0-1-3 0,2 2-5 0,-1-1 0 16,-2 0-10-16,2 1 3 0,-2 0-1 0,0 0-11 15,1-1-12-15,-1 3-23 0,0-1-23 16,-3 0-45-16,1-1-56 0,0 1-81 0,-2 3-68 15,-2-7-74-15,1 4-84 0,-5-1-352 0,2 2-915 0,2-1 405 16</inkml:trace>
  <inkml:trace contextRef="#ctx0" brushRef="#br0" timeOffset="13846.25">11954 4615 126 0,'0'0'182'0,"-1"-6"-8"0,1 6-11 15,-3-2-6-15,3 2-6 0,0-6-11 0,0 6-2 0,0-4-7 16,0 4 2-16,3-4-5 0,-3 4-3 0,0-7-4 15,-3 5-3-15,3 2 1 0,0 0-3 0,0-6 5 16,0 6 2-16,0-5-8 0,0 5-5 16,0-5-4-16,0 5-5 0,-1-4 0 0,1 4-3 15,0 0 3-15,0-5-3 0,0 5-11 0,-1-4 11 0,1 4-13 16,0 0 1-16,0 0-1 0,0 0-10 0,0 0-5 16,-3-3-1-16,3 3 3 0,0 0-17 0,0 0-4 15,0 0-5-15,0 0-9 0,0 0-1 0,0 0-6 16,0 0-6-16,0 0 15 0,0 0 1 0,12 9 1 15,-9-6-5-15,4 1-7 0,-1 1 5 0,2 1-13 16,2 1 10-16,3 0-6 0,0 3 2 0,3-2-8 16,0 2-2-16,1-1 1 0,0-1-3 15,10 4 13-15,-8-7-31 0,3 4 19 0,-3-3-1 16,1 5-6-16,0-4-1 0,0 1-25 0,0-1 31 0,-2-1-5 16,2 1 1-16,-3 0 2 0,0-1-3 0,2 1-7 15,-7-2-1-15,-2 0 6 0,0 0-4 0,-1 0-4 16,1-1 5-16,0 1 0 0,-4 0-1 0,-3 0 0 15,1-2-3-15,0 1 5 0,3-2 5 0,-5 1-6 16,-1-1-1-16,-1-2-4 0,4 5 3 0,-3-1 2 16,2-2-4-16,-3-2 5 0,3 2-1 0,-3-2-2 15,0 0-3-15,2 5-1 0,-2-5-3 0,0 0-20 16,4 4-25-16,-4-4-32 0,0 0-30 0,0 0-33 16,0 0-34-16,0 0-53 0,0 0-48 0,0 0-46 15,0 0-246-15,0 0-619 0,0 0 274 0</inkml:trace>
  <inkml:trace contextRef="#ctx0" brushRef="#br0" timeOffset="13964.01">12466 4818 137 0,'0'0'179'0,"4"2"31"0,-4-2 19 0,0 0 23 0,0 0 19 0,2 3 25 16,-2-3 12-16,0 0 0 0,0 0-8 0,0 0-4 15,0 0-30-15,0 0-21 0,0 0-25 0,0 0-24 16,0 0-49-16,0 0-61 0,0 0-114 0,0 0-146 16,-10 2-194-16,10-2-195 0,0 0-610 0,0 0 271 15</inkml:trace>
  <inkml:trace contextRef="#ctx0" brushRef="#br0" timeOffset="15932.92">8878 7217 348 0,'0'0'417'15,"-4"2"-25"-15,4-2 0 0,0 0-9 0,0 5-14 16,-4-3-18-16,4-2-17 0,-1 7-20 0,-3-2-19 15,4-1-16-15,-3 1-17 0,2 0-17 0,1-2-16 0,-1 2-16 16,1-2-14-16,-3 2-14 0,2-1-17 0,1-4-9 16,0 5-17-16,0-5-11 0,-4 4 2 15,4-4-16-15,0 0-8 0,0 0-8 0,0 0-9 0,0 0-10 16,0 0-5-16,0 0-3 0,10-11-9 0,-10 8-13 16,3-3-2-16,-3-1-4 0,-3 0-7 0,2 0-1 15,-3 3-6-15,-2-7-8 0,1 5-1 0,-3-3 1 16,-1 2-4-16,-3 5-6 0,-1-3 3 0,-1 4-6 15,-6 5 1-15,0-1-5 0,-8 4 2 0,2 5-1 16,2 2 2-16,-2 2 0 0,2 3 2 0,0 2-1 16,5-1 3-16,0 1-1 0,1-1 0 0,7-2 5 15,1 2 5-15,1 1-1 0,7-5 1 0,1-1 4 16,3 2-3-16,3-5-1 0,4 1 1 0,4-1-3 16,5-1 5-16,1-3-5 0,7 1 3 0,4-5-6 15,1-1-7-15,-3-1 8 0,0-2-6 0,0-2 4 16,0-1-5-16,-5 0-4 0,-6-1 1 0,2 1-3 15,-6-2 2-15,-2 0 4 0,-3 0-5 0,1 1 4 16,-4-1-8-16,-1 0 0 0,2-1-8 0,-2 2-38 16,-4-2-52-16,3 3-82 0,-3-2-116 0,0 5-135 0,-7-4-187 15,0 1-376-15,-1-1-1073 0,8 4 475 0</inkml:trace>
  <inkml:trace contextRef="#ctx0" brushRef="#br0" timeOffset="17996.52">3836 4955 103 0,'0'-6'354'0,"0"0"-2"0,0 0 3 0,0-1 0 16,0 0-8-16,1 1-14 0,-1-1-7 0,2 2-18 16,0-2-6-16,-4 1-12 0,-1 2-14 0,-1-1-13 15,3 0-20-15,-5 0-16 0,0 3-22 0,-1 1-17 16,-3 2-15-16,-2 0-13 0,-6 2-10 0,3 5-13 15,-2 0-8-15,2 2-15 0,-9 3-4 0,8-3-9 16,1-1-10-16,2 1-9 0,-1 1-7 0,5 3-5 16,1-5-8-16,3 2-8 0,0 1-6 0,4-2-6 15,1 4-3-15,0-2 2 0,5 1-5 0,1 2-6 16,6-1-2-16,2 0-5 0,-1 1-2 0,1-1-5 16,2-1-11-16,-1-1-10 0,0 0-8 0,-1 0-2 15,0 0-10-15,-1 0-9 0,-2 0-7 0,-4-4 0 16,-1 2 8-16,-2-2 2 0,-4 3 4 0,1 2 3 15,-5-3 4-15,1 1 3 0,-7 2 5 0,0-3 1 16,1-1 14-16,-6 0 4 0,-2-3 5 0,2 1 6 16,-5-2 6-16,2-1 3 0,0-3 5 0,0 1-3 15,3-1 0-15,1 0-1 0,1-2-5 0,0 0-4 16,4-3-2-16,1 4-10 0,1-1-17 0,-1-2-22 16,4 2-35-16,4 1-48 0,-5-6-46 0,5 6-55 15,4-4-49-15,4-4-46 0,0 5-49 0,5-2-55 16,5 1-358-16,-2 2-838 0,4-3 370 0</inkml:trace>
  <inkml:trace contextRef="#ctx0" brushRef="#br0" timeOffset="19281.97">3949 5249 302 0,'2'-3'363'0,"-2"3"-4"0,0 0 2 16,3-8 12-16,-3 6-8 0,0 2-13 0,-3-5-14 15,3 5-18-15,-4-5-23 0,4 5-27 0,0 0-30 16,0 0-21-16,0 0-16 0,-11 8-15 0,7-1-14 15,0 0-19-15,-1 4-12 0,5 1-13 0,-1-2-14 16,1 2-12-16,1 2-9 0,4-4-6 0,-1 1-13 16,1 0-6-16,0-1-7 0,2-3-10 0,3-1-4 15,-1-2-6-15,0-2-8 0,3-1 0 0,-3-2-2 16,3-1-5-16,-1-2-2 0,-3-1 1 0,1-1-4 16,-4 1-3-16,-1-1-1 0,1 1-5 0,-4-4 1 15,-3-4-3-15,-2 3-1 0,0-2 2 0,-4 1 2 16,-1 3 5-16,-4-3 1 0,3 4 5 0,0-2 2 15,-1 3 1-15,2 3 2 0,1-1-3 0,2 1-3 16,-3 1-5-16,4 1 0 0,-3 0-3 0,8 1-8 16,-6 4 7-16,6-4-4 0,0 6 3 0,0-6-2 15,11 7-1-15,-3-4 0 0,2-4-3 0,3 5 0 16,7-4-1-16,0 1-2 0,1-1-2 0,0-3-2 16,-2 2 0-16,0 0-5 0,0 0-1 0,-2-1 3 15,-7 0-3-15,4 1 3 0,-4 0-2 0,-2 0 0 0,-1 0 0 16,0 1-3-16,-7 0 5 0,8 3 0 15,-4 1 6-15,-2-2 1 0,-1 3-1 0,4 1 0 16,-2 2 5-16,-2 4-4 0,2 3-1 0,-2-5 0 16,2-2 1-16,-2 4-3 0,3-1 3 0,0-2-7 15,0 1-3-15,-1-2 12 0,6 1-3 0,-5-5-5 16,4 2 0-16,-1-2-4 0,6 0 0 0,-4-2-2 16,1-1-1-16,3-1-1 0,-4 0 1 0,5-1 1 15,-6-2-5-15,1-3 10 0,1 2 1 0,-1-2-2 16,0-1 2-16,0 0 1 0,0-1 0 0,-2-3 2 0,1-3-5 15,0 2 5-15,-2 0-3 0,-1 4 4 16,-1-2 4-16,-1 3 7 0,-1 1 9 0,-1 1 3 0,2 0 1 16,-2 2-10-16,2-1-1 0,-3 4 7 15,0 0 2-15,0 0-1 0,-1 13 0 0,-1-3-2 0,2 3 0 16,0-2-1-16,0 1-5 0,2 2 1 0,-1-2-4 16,1-1-3-16,1 0-1 0,1-1-1 0,1-1 2 15,-3-3-11-15,2 0 3 0,3-1 0 0,-1-2 2 16,2 1 12-16,-1-3-6 0,1-2 1 15,0 0 3-15,-1-2-2 0,1 1-1 0,0-3-1 0,-2-2 0 16,3 0 0-16,0 0-2 0,-4-3 4 0,5 1-13 16,0-5 23-16,-3 4 3 0,1-1 4 15,-2 2 1-15,2 0-3 0,-2 3-1 0,-1-1-3 16,0 5-3-16,1 0-2 0,-1-1 3 0,-5 3 2 16,0 0 0-16,19 6-4 0,-14 2 1 0,1-2-3 0,4 1-4 15,-4 1-5-15,1 3 7 0,-2-5-5 0,4 3-2 16,-8 1-2-16,6-2-6 0,-2 2 1 0,-4-3-5 15,3-1-9-15,-4 1 1 0,4 0-8 0,-4-2 8 16,0-1-3-16,0-4 11 0,0 7 1 0,0-7 3 16,0 6 5-16,0-6-4 0,0 0 4 0,0 0-5 15,0 0-3-15,0 0-3 0,5-15 5 0,-5 8-3 16,6-3 3-16,1-4-1 0,2-1-3 0,0 2 1 16,1 0-3-16,2 0 2 0,-1 6-3 0,2-7 4 15,0 3 0-15,2 4 0 0,-3 1-1 0,-1 1-1 16,-2 1-3-16,1 0 4 0,0 2 6 0,-2-1-5 15,-2 2-3-15,2-2-2 0,-8 3-1 0,14 0 8 16,-14 0-1-16,0 0-8 0,9 2-10 0,-2 0 1 16,-7-2-11-16,0 0-4 0,12 0-8 0,-8 0 2 15,1 3 2-15,0-3-2 0,-5 0 9 0,8 0 3 16,-8 0 5-16,10-1 1 0,-10 1 4 0,4-4 0 16,-1 1 4-16,-3 3 5 0,1-4 3 0,0 0 6 15,-1 4 6-15,-1-8 7 0,1 5 2 0,0 3-6 16,0 0 8-16,-9-6-1 0,9 6 4 15,0 0 2-15,0 0-1 0,-19 6 0 0,12-1 8 0,2 1-4 16,0-2 1-16,-2 7-1 0,0-1 3 0,1 5-11 16,3-2 12-16,-1 1 1 0,5-2-2 0,2-1-7 15,-3 2 1-15,3-3 4 0,0-1-7 0,4-1-2 16,-1 1-4-16,3-1 1 0,0-5 4 0,3 2-8 16,-1-3 0-16,2 0 0 0,1-2 2 0,3 0-13 15,-5-1 5-15,6-1-2 0,0-2-2 0,-5 0-2 16,2-4 1-16,-2 4-1 0,2-5 3 0,-1 1 3 15,-2 2-2-15,-2 0-3 0,-1-3 3 0,3-5 1 16,-5 3-4-16,1 1-1 0,0 0 8 0,-4-1-5 16,-2 0 1-16,2 6 6 0,1-2-5 0,-4 0 6 15,0 1 11-15,-1 6-4 0,-3-6 1 0,3 6-17 16,-9-1 12-16,9 1-1 0,-13 5 1 0,4 2-2 16,0 1-4-16,0 4 7 0,0 5-1 0,0 0-4 15,4-2-2-15,1 1 4 0,0 0 3 0,4-4-6 16,3 0 1-16,2 0-6 0,4-3-2 0,4 3-16 15,1-2-20-15,4-4-44 0,3-1-36 0,-1-4-65 16,3-4-68-16,4-2-90 0,-8-2-118 0,-3 0-147 16,0-4-351-16,-7 2-1036 0,-3-3 459 0</inkml:trace>
  <inkml:trace contextRef="#ctx0" brushRef="#br0" timeOffset="20963.82">9223 2016 202 0,'6'-15'423'0,"-3"1"13"0,-1 0-6 16,-2 4-1-16,2-1-10 0,0 1-13 0,-4 4-8 0,2 0-22 15,-2-1-24-15,2 3-31 0,-1-1-31 0,-2 3-30 16,3 2-26-16,0 0-27 0,-17 9-18 0,9 1-12 16,-1 5-15-16,-4 2-17 0,0 8-15 0,-1 0-9 15,-1 3-14-15,0-1-12 0,1 4-6 16,0-1-4-16,-2 0-12 0,2-1-9 0,4 0-4 16,-3-7-3-16,1 0-7 0,5-3-5 0,1-4-2 15,2-4-8-15,1-3-5 0,-1-2 5 0,2 0 4 0,-1-2 15 16,3-4 12-16,0 0-6 0,0 0 1 0,0 0-4 15,9-15 4-15,-5 3-4 0,1-4 5 0,3-2 0 16,2-8-6-16,-1-1 2 0,0-1-7 0,1-1-5 16,3 2-23-16,-4-2 8 0,4 0-2 0,-3 0-2 15,-1 3-5-15,4 3 6 0,-7 7-6 0,2 0-1 16,-4 5-3-16,1 2-5 0,0 2-8 0,-1 4 0 16,1 0-1-16,0 4 9 0,0 4 1 15,1 2-21-15,3 3 27 0,-2 6-9 0,2 1-4 16,-3-1-1-16,5 7 3 0,-2 2 0 0,4-2-2 0,0 4 1 15,-3 0 2-15,4-3 3 0,-6 0-5 0,5 0-11 16,-2-1-11-16,-3-7-9 0,1 2-12 0,1-2-12 16,-4 0-19-16,0-6-24 0,-1 1-28 15,0-1-36-15,-3-4-29 0,2 0-31 0,0-1-29 16,-3-1-24-16,1-2-65 0,-2-2-55 0,0 0-70 16,0 0-75-16,0 0-298 0,-11-13-898 0,5 4 397 0</inkml:trace>
  <inkml:trace contextRef="#ctx0" brushRef="#br0" timeOffset="21132.72">9196 2199 244 0,'0'0'444'0,"-9"-4"5"0,9 4 7 0,-4-1-18 0,4 1-18 16,-4-2-27-16,4 2-29 0,0 0-33 0,0 0-32 0,0 0-29 16,18-5-27-16,-6 2-25 0,1 1-28 15,1 1-44-15,6-2-71 0,-2 0-91 0,5 1-116 0,-5-1-138 16,1 3-491-16,1-4-823 0,-3 3 364 15</inkml:trace>
  <inkml:trace contextRef="#ctx0" brushRef="#br0" timeOffset="23346.82">13178 4749 115 0,'4'-10'387'0,"0"-1"-3"16,1-1-12-16,-4 0-8 0,2-4-11 0,-2 6-19 16,-1-7-22-16,-1 7-22 0,-3 3-25 15,-1-2-25-15,1 5-15 0,-4 0-20 0,-2 0-17 0,0 1-13 16,-3 0-10-16,-1 3-9 0,1 2-13 0,-1-1-10 16,3 3-12-16,-2 2-14 0,-2 0-5 0,2 7-11 15,2-6-8-15,0 7-9 0,2 1-2 0,3 0-7 16,2 3-6-16,4-1-2 0,3 3-8 0,3-2-8 15,-1 1 0-15,8 5-3 0,2-3-5 0,1-1-4 16,-1 4 0-16,2-3-5 0,2-3-7 0,-8-3-1 16,3-1-4-16,-4 0-6 0,2 1 0 0,-6-3 0 15,-1-2-2-15,-2 0-3 0,-6 3 4 0,0-3 4 16,-4-1-4-16,-6 3-2 0,-1-2 0 0,-5 1 3 16,-6 0 0-16,-2-3 0 0,6-2-4 0,2-1 2 15,0-3 6-15,1 1 2 0,3-2 6 0,2 0 1 16,4-1 9-16,0-2 4 0,4-1 1 0,-1 0-4 15,4-2-1-15,4-2-5 0,1-1-1 0,5-2 1 16,6-3-4-16,0 1-5 0,4 1 0 0,4-5-4 16,2 1 1-16,2 1-3 0,-2 3-2 0,-6 2 2 15,1 0-4-15,0 2 3 0,-3 3-4 0,1 0-8 16,-5 1 9-16,2 1-2 0,-1 2-2 0,-4-1 2 16,-2 2-2-16,4 3-6 0,-2 1 12 0,-6-1-6 15,6 6 0-15,-4-4 1 0,1 5 1 0,-1-3-3 16,-3 4 2-16,1-2 2 0,1 1-3 0,1 2 0 0,-2-2 2 15,1 0 1-15,0-1-1 0,1 1-1 16,1-3-1-16,-1 2 2 0,2-2 0 0,0-2 3 16,-1 2-5-16,3-4 3 0,1 0-2 0,2-3 1 15,-1 0 0-15,2 2 4 0,-4-6 0 0,5 1-4 0,-4-3 11 16,3 2 8-16,4-5 13 0,-6 2 2 0,-1-1 11 16,1 0 6-16,-1 0 8 0,0-2 1 0,-1 1-3 15,-1 0 5-15,-3 4-7 0,1-2-6 16,-1 3-9-16,0-2-1 0,-1 3-2 0,1 2 0 0,-5 0-7 15,9 2-5-15,-1 1 6 0,-4 1-5 0,0 2 2 16,1-1-15-16,-1 4 0 0,2-1-1 0,-2 2 0 16,2 0 5-16,-2-1-12 0,1-2-7 0,-1 1-1 15,-3-2-2-15,3 0-2 0,0 0 1 16,-2-4 4-16,2 3 2 0,0-2 0 0,4-1 6 0,-8-2-11 16,9-3-3-16,-2-3 4 0,1 2 2 0,0-4-1 15,-2 2-1-15,4-1 1 0,-2-4 2 0,1 2 2 16,4-3-6-16,-4 2 6 0,0 3-4 0,-2-2 4 15,2 2 0-15,-4 3 0 0,2 0 3 0,-2 0-6 16,4 2 0-16,-5 1 0 0,-4 1 3 0,11 2 5 16,-4 0-10-16,-1 4 8 0,0-2-3 0,2 4 4 15,-3 0-6-15,2 0-16 0,1 1-18 0,-3-1-35 16,3 1-45-16,-3-2-47 0,3 0-52 0,-3-2-47 16,0-2-43-16,-1-2-54 0,1-1-60 0,-5 0-64 15,4-5-359-15,-4-3-910 0,0-2 403 0</inkml:trace>
  <inkml:trace contextRef="#ctx0" brushRef="#br0" timeOffset="23499.87">13559 4685 349 0,'-10'-7'422'0,"3"-1"15"0,1-1-7 0,1 4-32 0,1 1-44 16,2 2-34-16,0 0-32 0,2 2-48 0,0 0-75 15,0 0-93-15,21 3-110 0,-6 1-138 0,0 2-368 16,6 0-589-16,7 0 261 0</inkml:trace>
  <inkml:trace contextRef="#ctx0" brushRef="#br0" timeOffset="24013.39">14237 4752 3882 0,'5'-5'304'0,"0"0"-9"0,-2 2 41 0,3-2 29 15,0 3-45-15,-5-2-44 0,3 1-45 0,-4 3-10 16,0 0-3-16,9 8 16 0,-8 1 2 0,2 2-11 15,2 7-5-15,0 6-9 0,-1 2-20 0,-3 7-13 16,3-3-15-16,-4 2-78 0,4-3-85 0,-4 3 0 16,6-4 0-16,-3 2 0 0,-2 1 0 0,-1-12 0 15,0 0 0-15,0-2 0 0,0-4 0 0,3-2 0 16,-6 1 0-16,3-3 0 0,0-1 0 0,0-3 0 16,0 1 0-16,0-3 0 0,0-3 0 0,0 0 0 15,0 0 0-15,0 0 0 0,8-11 0 0,-2 2 0 16,2-1 0-16,6-5 0 0,-1-1 0 0,5-7 0 0,1 0 0 15,-1-1 0-15,2 0 0 0,-1-2-24 16,0 5 16-16,2-2 9 0,-6 4 24 0,-1 5-19 16,-5 0-6-16,0 5 0 0,-1 1 0 0,-3-1 0 15,0 3 0-15,0 3 0 0,-1-3 0 0,-1 4 0 0,-2 0 0 16,-1 2 0-16,0 0 0 0,0 0 0 0,0 0 0 16,0 0 0-16,-1 11 0 0,-3-5 0 0,1 1 0 15,-3 0 0-15,-3 2 0 0,3 1 0 16,-1-1 0-16,-2 0 0 0,-1 1 0 0,1 0 0 0,1 0 0 15,-1-2 0-15,0 1 0 0,3-4 0 0,0 3 0 16,0-2 0-16,3-2 0 0,-2 3 0 0,2-1 0 16,1 0 0-16,4 0 0 0,-2 0 0 0,6 0 0 15,-2 0 0-15,5 0 0 0,1 2 0 0,3-1 0 16,4-1 0-16,2 2 0 0,-1-1 0 0,4-2 0 16,3 5 0-16,2-3 0 0,-7-2 0 0,2-1 0 15,-3 1 0-15,3 0 0 0,-4-1 0 0,-3-3 0 16,-2-1 0-16,-1 2 0 0,-1-2-321 0,1-2-114 15,-5 1-119-15,0-4-594 0,-1-2-1241 0,2 0 549 16</inkml:trace>
  <inkml:trace contextRef="#ctx0" brushRef="#br0" timeOffset="24163.87">15200 5104 3675 0,'1'2'454'0,"-1"-2"-147"0,4 3-19 0,-4-3 9 0,4 2-39 0,-4-2-23 15,4 1-35-15,-4-1-41 0,0 0-29 0,4 2-19 16,-4-2-44-16,0 0-60 0,5 2-105 0,-5-2-137 16,0 0-151-16,0 0-526 0,0 0-987 0,2-11 436 15</inkml:trace>
  <inkml:trace contextRef="#ctx0" brushRef="#br0" timeOffset="26013.54">8676 4636 354 0,'0'0'441'0,"0"-3"2"0,0 3-6 0,0 0-19 15,0 0-20-15,0 0-33 0,0 0-17 0,0 0-22 0,0 0-13 16,-13 10-16-16,8-4-15 0,1 1-19 0,-4 3-31 16,3-2-17-16,-1 3-18 0,2-3-22 0,0 2-19 15,3 0-16-15,1-1-11 0,0-2-12 16,1 0-14-16,3-1-6 0,0 1-10 0,6-3-13 0,-1 1-8 16,-4-3-7-16,8-1-8 0,-4-1-3 0,4 0-10 15,-8-2-3-15,8-4 0 0,-6 2-8 0,1-3-1 16,-2 3 24-16,-2-2-3 0,-3-2-6 0,2-1-5 15,-4 0 3-15,-2 0-9 0,-4-1-1 0,-1 2-3 16,1 0-4-16,0 3 5 0,-5-4 1 0,2 7-2 16,-3-1-8-16,3 2-7 0,0 3 1 0,-2 0 4 15,2 2-19-15,1 3 13 0,1-3-3 0,1 6 6 16,1-2 3-16,2 3-10 0,1-1 3 0,3 1-8 16,0-2 6-16,1 2 5 0,5-1-12 0,0-2 0 15,4 0-8-15,0 0-3 0,3-2 6 0,0-3-5 16,0 1 3-16,-2-3 0 0,2 0-3 0,0-2 3 15,-1-3 0-15,-2-2 6 0,-2 1 0 0,-3-2 6 16,1-1 4-16,-3 1 1 0,0-2 2 0,-2 0 7 16,-3-1-1-16,0 1 1 0,-1-1-1 0,-3 1 1 15,1 0 0-15,-3 2 4 0,0-1-1 0,0 4-5 16,2 0 7-16,-3 0-7 0,1 2-7 0,-1 2 3 16,9 0-4-16,-11 4 0 0,3 2 1 0,4-3-18 15,3 5-23-15,-3-1-39 0,1 1-45 0,3 2-65 16,3-2-82-16,-2 2-101 0,2 1-106 0,-2-1-541 15,3 0-1094-15,0-3 484 0</inkml:trace>
  <inkml:trace contextRef="#ctx0" brushRef="#br0" timeOffset="26731.87">8861 5170 3313 0,'5'-9'262'0,"3"2"-86"0,0-2 60 0,-3 4 43 16,0 0 22-16,-4 1-24 0,3 0-34 0,-4 0-29 16,0 4-36-16,5-1 6 0,-5 1 4 0,0 0-5 15,-1 15-6-15,0-6 4 0,-2 6-8 0,2 6-15 0,-2 3-8 16,-1 2-21-16,2 2-9 0,-2 0-8 0,4-5-3 15,0 6-23-15,0-2 0 0,-1-7-13 0,1-1-6 16,-3 0-5-16,3-1-11 0,0-4-11 16,0-4-14-16,0 0-12 0,0-2 0 0,0-1 6 0,-1-4-9 15,1 2 4-15,-3-3-10 0,3-2-1 0,0 0-12 16,0 0-3-16,0 0 2 0,-2-17 1 0,2 7 5 16,-3-4-5-16,3-2 0 0,0-2 10 0,0-2-8 15,0-7-5-15,3-1 8 0,-2 3 3 0,3-5 3 16,-3 1 2-16,7 3 2 0,-6 0 8 0,6 1 9 15,-3 8 12-15,-1 1-10 0,1-2 16 0,3 6-2 16,-3 4 2-16,-1-5-9 0,1 5 3 0,1 3-6 16,-1-1-22-16,5 3-8 0,1 2 0 0,-2-1 0 15,2 5 0-15,1-1 0 0,-2 3 0 0,1-1 0 16,0 4 0-16,0-1 0 0,-5 3 0 0,2-2 0 16,0 3-9-16,-7 1-26 0,0-3-6 0,-2 3 13 15,-3-2-4-15,-1 2 3 0,0-1 7 0,-3 0-1 16,-2 1 1-16,-1 3 6 0,0-5 2 0,3-3 2 15,-4 0-2-15,2-2 3 0,1 1 3 0,0-3 15 16,2 3 8-16,4-4 3 0,-4-2 7 0,5 2-1 0,2-2-1 16,-5 3 11-16,5-3-25 0,0 0 0 15,0 0-3-15,0 0 18 0,14-5-19 0,-8 4 2 16,6-3-1-16,0 1 0 0,-1 1-5 0,0 1-3 16,8 1 5-16,-6 1-10 0,4 1-4 0,4 4-8 0,-8-4 0 15,5 3-6-15,-4 3-1 0,5-2-5 16,-5 5 5-16,0-3 1 0,-3 5-1 0,-5-2-1 15,2 4 4-15,-3-4 0 0,-2 0 8 0,-1 2 0 16,-4-1 1-16,-1 1 11 0,-6 0-3 0,-1 1-1 0,-3-3 8 16,-4 1 14-16,1-1-2 0,-2-4-1 0,-8 4 13 15,4-5-12-15,3-1 5 0,0-4 0 0,0 1 4 16,2-1-5-16,3-1-6 0,1-1-26 16,3-1-31-16,-1-3-67 0,0 0-94 0,5-3-108 0,1 2-119 15,4-2-141-15,-3-1-460 0,4 2-1120 0,0-5 495 16</inkml:trace>
  <inkml:trace contextRef="#ctx0" brushRef="#br0" timeOffset="27929.52">5017 4747 134 0,'-4'-1'287'0,"4"1"-5"0,0 0-7 15,-6-3-13-15,6 3-11 0,0 0-14 0,0 0-15 16,-8-1-7-16,8 1-6 0,0 0-7 0,0 0-4 16,0 0 0-16,0 0 4 0,0 0-26 0,-5-1-9 15,5 1-7-15,0 0-13 0,0 0-4 0,0 0 4 16,0 0 8-16,0 0 2 0,0 0-3 0,19 2-7 15,-11 0 0-15,1-1 18 0,3 2-15 0,1-1 2 16,6-1-12-16,1 2-10 0,7-2-12 0,3 1-5 16,1-1 3-16,1-2 2 0,1 2 7 0,4 0-7 15,0 3-6-15,0-3 1 0,14 2-4 0,-10-2-6 16,-1 0 2-16,15-1-6 0,-3 0 0 0,-12 0-1 16,16 0-6-16,-1 0-4 0,0 0-3 0,0 0-20 15,1 0 11-15,0-1-12 0,-1 3 6 0,-1-3-18 16,2 0 11-16,-1 1-3 0,0 0-12 0,-1 1-2 15,-4-1-4-15,1-2 0 0,0 2-7 0,0-3 0 16,-13 3 2-16,15-1-4 0,-15 0-32 0,0 1-1 16,15 0 0-16,-16 0 0 0,4-2 0 0,-4-1 0 15,3 2 0-15,-1-1 0 0,1-2 0 0,-5 4 0 16,1-4 0-16,0 2 0 0,1-1 0 0,-1 2 0 16,-3-1 0-16,-1 1 0 0,0-3 0 0,-1 3 0 0,-2-1 0 15,3-1 0-15,0 0 0 0,-4 1 0 16,1 0 0-16,2-1 0 0,-2 1 0 0,0 0 0 15,0-1 0-15,-2 1 0 0,1 0 0 0,1 0 0 16,-7 0 0-16,5-2 0 0,1 3 0 0,-7-1 0 0,8-1 0 16,-1 1 0-16,-1 2 0 0,-5-2 0 0,-2 1 0 15,2 0 0-15,0 0 0 0,-1 0 0 16,-2-2 0-16,3 5 0 0,-3-4 0 0,-2 1 0 16,2 0 0-16,-1 2 0 0,-4-1 0 0,4-2 0 0,-4 2 0 15,0-1 0-15,1 1 0 0,-2 0 0 16,5 1 0-16,-4-2 0 0,0-2 0 0,-1 6 0 15,2-3 0-15,6-3 0 0,-7 3 0 0,-1 0 0 16,2-1 0-16,-1 2 0 0,0-1 0 0,4 0 0 0,-4 0-3 16,4 0-8-16,-5 0-1 0,-1 0 4 0,1 0-1 15,1 0-6-15,-1 0-2 0,-2 3 10 0,1-6-4 16,-3 3 11-16,4 3-8 0,-3-6 6 0,3 3 2 16,-7-1-3-16,3-2-2 0,0 2 3 0,-1 1 1 15,-3 0 2-15,-5 0-15 0,11 0 7 0,-4 0 0 16,-7 0 2-16,9-1 3 0,-9 1 5 0,7 1-10 15,-7-1-4-15,0 0-9 0,8 0-14 0,-8 0-25 16,0 0-18-16,4 0-41 0,-4 0-48 0,0 0-51 16,0 0-73-16,0 0-103 0,0 0-103 0,-18 5-531 15,9-2-1112-15,-1-3 493 0</inkml:trace>
  <inkml:trace contextRef="#ctx0" brushRef="#br0" timeOffset="29180.87">8837 4770 73 0,'0'0'159'0,"-7"-1"6"0,7 1 4 15,0 0 2-15,-5-1-2 0,5 1 6 0,0 0-9 16,-5-4 0-16,5 4 2 0,-6-1 20 0,3-2 2 15,3 3 0-15,0 0 3 0,-5-1-11 0,5 1 0 16,0 0 6-16,0 0-13 0,-9-1-4 16,9 1-3-16,0 0-14 0,0 0-4 0,-2-2-16 0,2 2-6 15,0 0-11-15,0 0-6 0,0 0-3 0,0 0 10 16,0 0 1-16,0 0 4 0,15 0 2 0,-6 1 3 16,1-1 0-16,3 1-4 0,5 0-3 0,-3 0 0 15,7 2-7-15,1-2-1 0,5-1-1 0,-2 2-5 16,2-2 0-16,5 0-8 0,-4 3-7 0,6-2 5 15,2 2-22-15,-3-2 6 0,1-1-3 0,-2 0-5 16,3 1 3-16,-3 0-9 0,6 0-2 0,-2 0 0 16,0 1-2-16,0-4-8 0,-3 4 3 0,2-4-6 15,4 4 3-15,-6-4-1 0,-1 2-8 0,3 0-14 16,-4 0 10-16,0 0-1 0,0 0 2 0,0 0-5 16,0 0-2-16,-3 0-7 0,-1 0-2 0,3 2 4 15,-8-2-8-15,5 1 2 0,3 0 0 0,-4 0-5 16,0 0 6-16,-1 1-2 0,-4 0-13 0,6-1 10 15,-5-1-4-15,4 2 3 0,-5 0-6 0,-2-2 6 16,2 1-7-16,0 0-3 0,6 0 5 0,0-1-4 16,-6 0-4-16,-1 0 1 0,1 0 0 0,1 4-9 0,-1-4 8 15,-3 1-6-15,3-1 12 0,-3 0-10 16,0 0 3-16,0 0-1 0,2 0 2 0,-1 0-4 16,-2 0 1-16,0 0-4 0,1-1 6 0,0-1-3 0,1 0-2 15,-7 1 3-15,5 0-1 0,0 0 5 16,-1 0-3-16,-2 1-7 0,6-4 2 0,-2 3 7 15,-3 1-5-15,5-1-6 0,-2-1 1 0,0 1 4 16,1-1 4-16,-1 1-11 0,0 1-7 0,-1-2 12 16,1 1-1-16,-2 1 7 0,2 0-4 0,1-1-1 0,-10 1-2 15,7-1 8-15,2 1-7 0,0-1-1 0,-1 0 1 16,3-1 0-16,-5 2 5 0,5 0-4 16,-4-1-6-16,2 0 3 0,0-2-2 0,2 3 3 15,-4-1 0-15,2 0-1 0,-1 1 2 0,1 0 0 16,0 1 3-16,-1-2-4 0,4 2-6 0,-4-2 7 0,2 2-2 15,1-1-2-15,-5 1 11 0,5-2-6 0,-1 2-3 16,-2-2 5-16,0 1-2 0,-1 0-1 16,-2 1 1-16,2-2-4 0,2 1 5 0,-3 0 1 0,-2 0-2 15,-1 0 5-15,0-1-6 0,1 1-4 0,-4 0 9 16,3-3-8-16,-3 3 8 0,3-1-6 0,-1 1-8 16,-2 0 5-16,0 0 5 0,-2-1 3 0,1 1-3 15,-1 0-6-15,-1-1 5 0,1 1 6 0,1 0-8 16,-1 0 3-16,0 0 2 0,-8 0-15 0,12 0-12 15,-6-1-18-15,0 1-20 0,-6 0-27 0,11 0-31 16,-11 0-32-16,6 2-30 0,-6-2-38 0,5 0-45 16,-5 0-57-16,6 2-66 0,-6-2-105 15,0 0-422-15,0 0-992 0,0 0 439 0</inkml:trace>
  <inkml:trace contextRef="#ctx0" brushRef="#br0" timeOffset="30429.86">8790 2839 40 0,'0'-5'272'0,"0"1"-6"0,0 4-14 16,2-5-8-16,1 2-20 0,-3 3-16 0,2-5-23 16,-2 5-19-16,1-4-5 0,-1 4-25 15,3-4-17-15,-3 4-11 0,3-3-5 0,-3 3-14 16,0 0-12-16,6-3-4 0,-6 3-10 0,3-4-6 15,-3 4-2-15,2-3 3 0,-2 3 10 0,0 0 12 16,4-3 10-16,-4 3 6 0,0 0 17 0,0 0 2 16,0 0 9-16,0-4-2 0,0 4 8 0,0 0-10 0,0 0 1 15,0 0-1-15,0 0-3 0,0 0-8 0,0 0-4 16,0 0-12-16,0 0-17 0,0 0-5 16,0 0 4-16,0 0 4 0,-4 13 3 0,3-9-2 15,-2 3-2-15,2 3 4 0,-1 1-4 0,0 4 0 16,0 1-3-16,-2 0-5 0,-1 4-5 0,1 0-9 15,3 5-3-15,-1-4-2 0,-1 8-4 0,0-1-2 16,2-1-5-16,-1 0-2 0,2 4 0 0,-1-2-3 16,1-2-3-16,-1 1-3 0,0 2 2 0,1 0-2 15,-3-2 1-15,2 3 1 0,-2-1-1 0,2-2-2 16,-2 1 3-16,2 2 1 0,-3-3 0 0,0 1-2 16,1-2-1-16,-1 4-1 0,-1-2-3 0,3-1-3 0,-3 0-2 15,0-2 0-15,-1 4-3 0,2-1-3 16,0-1-1-16,0 0 3 0,-1 0-3 0,4-2 2 15,-3 2-3-15,-1 2-1 0,2-4 1 0,1 0-1 16,-2 1-4-16,0-3-1 0,3 4 3 0,-3-5-2 16,3-2-4-16,-2 3 5 0,-1-6-5 0,3 0 3 15,-4-1 2-15,1 2-5 0,3-1 2 0,-3-1 4 0,0 2-5 16,4-1 0-16,-1-1-3 0,-3 0 3 16,4 0-2-16,-4-1-2 0,4 1 2 0,0-1 1 15,0 2 0-15,-1-1-3 0,1-2 2 0,-3 2-1 16,3-1 1-16,-1-1 0 0,1 3 0 0,0-4 4 15,-4 0-2-15,4-1-3 0,-1 3-1 0,-3-4 2 16,4-3 0-16,-1 5 2 0,1-2-1 0,0-1 2 16,-3 0-2-16,3 0 3 0,0 1-9 0,-1-4 4 15,1 1-2-15,-3-3 4 0,6 4 1 0,-3-3-1 16,0 4-3-16,0-4 1 0,0-1-1 0,0 3 3 16,1-3 0-16,-1-6 0 0,4 12-1 0,-4-6-2 15,0 1-2-15,0-2 5 0,0-5-5 0,3 7 1 16,-3-3 2-16,0-4-1 0,0 7 0 0,0-7 3 15,0 5-4-15,0-5-11 0,0 0-18 0,1 5-19 16,-1-5-33-16,0 0-58 0,0 0-66 0,0 0-70 16,0 0-70-16,0 0-90 0,-13-13-448 0,13 13-957 15,-13-11 424-15</inkml:trace>
  <inkml:trace contextRef="#ctx0" brushRef="#br0" timeOffset="31629.91">8574 5155 99 0,'1'-2'270'0,"0"-5"-11"0,2 3-17 0,-1-1-23 0,-1-1-20 0,2 2-12 16,0-1-12-16,-1 1-11 0,2-1-12 0,-3 2-3 16,2-1-9-16,2 0-7 0,-4 0-2 0,2-1 0 15,-1 1 4-15,-2 4-1 0,4-4 8 0,-3 1 7 16,-1 3 8-16,4-5 8 0,-4 5 4 0,3-3 1 16,-2 0-1-16,-1 3 5 0,0 0-2 0,0 0-5 15,1-4-7-15,-1 4-7 0,3-4-6 0,-3 4-10 16,4-3-6-16,-4 3-9 0,0 0-5 0,0 0-6 0,0 0-8 15,0 0-4-15,0 0-3 0,0 0-3 0,0 0-6 16,0 0-7-16,0 0-3 0,1-3-2 16,-1 3-8-16,0 0-5 0,0 0-6 0,4-3-5 15,-4 3-4-15,0 0 0 0,1-4-8 0,3 2-1 0,-4 2-5 16,4-6-3-16,-2 3 1 0,2-1-8 0,0 0-4 16,1-3-2-16,2 3 25 0,0-6 0 0,-3 3-2 15,3-4-8-15,-2 4-2 0,0-4 1 16,0 1-6-16,2 2 10 0,-4 0-1 0,2-2 4 15,0 2-5-15,-2-1 0 0,0 4 8 0,-1-2 1 0,3 1-1 16,-4 1 5-16,1-1 8 0,-1 2 5 0,0 1-6 16,-1 3-3-16,1-5-14 0,-1 5 1 0,0-5-9 15,0 5-1-15,0 0-6 0,0 0-2 0,0 0 6 16,-3 23-7-16,-2-15-4 0,2 3 2 0,-2 4 0 16,1 2 1-16,0 2-5 0,2 4 5 15,-2 4-5-15,0 1 8 0,-1-1-3 0,4 4 10 0,1 1-10 16,-3 0 3-16,2 1-4 0,0 3-11 0,-3 9 12 15,1-9 2-15,3-1-3 0,0 0-16 0,0 1 0 16,3-2 0-16,-3 15 0 0,0-13 0 0,1-1 0 16,3 12 0-16,-3-15 0 0,3 2 0 0,-4-2 0 15,5 2 0-15,-4 0 0 0,0-4 0 0,1-1 0 16,-1 0 0-16,-1 0 0 0,0 1 0 0,0-2 0 16,0 1 0-16,-1-4 0 0,1 2 0 0,-2-7 0 15,4 0 0-15,-4-1 0 0,2 0 0 0,-1 1 0 16,1-1 0-16,-1-1 0 0,0 0 0 0,-3-2 0 15,4 0 0-15,-1 1 0 0,-1 0 0 0,1-4 0 16,-1 0 0-16,-1 2 0 0,3-4 0 0,0 2 0 16,-1-2 0-16,-2 1 0 0,2 1 0 0,1-2 0 15,-1 0 0-15,-2 0 0 0,2 1 0 0,-2-3 0 16,3 1 0-16,0-3 0 0,0 1 0 0,-1 0 0 16,1-1 0-16,-3-1 0 0,3 0 0 0,0 2 0 15,-1-4 0-15,1 2-8 0,0-1-15 0,0 0 14 16,0 0-13-16,-1 2 4 0,-3-2-4 0,8-2 2 15,-8 1-17-15,4-4 4 0,0 6-2 0,0-2-13 16,0-4-19-16,0 0-24 0,0 0-3 0,0 5-12 16,0-5-10-16,4 3-6 0,-4-3-3 0,0 0 8 15,0 3 12-15,0-3 8 0,0 6 9 0,0-6 7 16,0 3 5-16,0-3 5 0,-4 8 12 0,4-4-1 0,0-4-1 16,0 7-4-16,-1-1-13 0,-2-2 3 0,3 1-12 15,0-1-15-15,0-4-6 0,0 9-31 0,0-3-44 16,0-3-58-16,-1 2-78 0,1-5-115 15,0 0-325-15,0 0-821 0,0 0 364 0</inkml:trace>
  <inkml:trace contextRef="#ctx0" brushRef="#br0" timeOffset="33381.11">6613 6329 188 0,'-4'-3'432'0,"-1"-1"3"0,1 2-9 16,2-2-13-16,-1 1-14 0,1-1-19 0,-2 0-22 16,3-1-19-16,-2 2-19 0,3-2-13 0,-1 2-10 0,1 3-17 15,1-9-4-15,-1 9-16 0,1-7-16 16,1 2-6-16,0 1-15 0,2 1-6 0,1-1-14 16,0 0-19-16,2 1-3 0,2-1-10 0,-2 3-12 0,5-1-10 15,-2-2-9-15,0 3-13 0,5 1-9 0,-2 1-13 16,8 2-8-16,-6 0-10 0,7 1-15 0,-3 2-3 15,7 1-5-15,-6-2-7 0,8 6 0 0,0-4-6 16,-1 3 0-16,-9-3-51 0,5-1 5 0,-4 1-7 16,2-1 10-16,-1-1-15 0,-3 0 3 0,-2-2-4 15,-1-1 1-15,-2 0 2 0,-1-1-4 0,-1 0-7 16,-1-1 15-16,-4 0-5 0,-5 0 1 0,13-4-6 16,-10 2-8-16,0 0-16 0,0-1-16 0,-2 0-23 15,2-2-31-15,-2 1-50 0,-1 0-48 0,-1-1-50 16,-2-1-55-16,2 1-49 0,-3-1-46 0,4-1-53 15,-2 1-36-15,-1-3-375 0,-1 2-937 0,3-1 415 16</inkml:trace>
  <inkml:trace contextRef="#ctx0" brushRef="#br0" timeOffset="33648.18">7105 6075 279 0,'-2'-14'293'0,"0"3"3"0,1-1 15 15,1-2 2-15,-4 4-1 0,4-1 1 0,-1 0 2 16,1 1-5-16,-2 2-2 0,0 0 0 0,1 2-10 15,0-3-8-15,1 3 6 0,-2 2-6 0,1-3-5 16,1 4-3-16,0-1-18 0,0 4-7 0,-3-6-12 16,3 6-26-16,-1-3-22 0,1 3-8 0,0 0-3 15,0 0-16-15,0 0-3 0,0 16-8 0,-2-5-7 16,2 6-5-16,2-1-7 0,-2 1-8 0,1 1-16 0,2 8-13 16,1-1-7-16,1 2-12 0,0-11-15 15,0 4-69-15,-1-1 0 0,1-1 0 0,-1 0 0 16,4-1 0-16,-6-2 0 0,3 0 0 0,-1-1 0 15,0-4 0-15,0 1-147 0,-3-1-128 0,3-3-86 0,-4-1-94 16,1-1-95-16,-2-1-518 0,1-4-1156 0,-4 4 512 16</inkml:trace>
  <inkml:trace contextRef="#ctx0" brushRef="#br0" timeOffset="35183.33">10502 5850 47 0,'0'0'308'0,"0"0"-1"0,0 0-19 0,0 0-8 16,0 0-19-16,0 0-18 0,0 0-15 16,0 0-8-16,-14-2-14 0,14 2-4 0,-6-2-11 15,6 2-10-15,-8 0 3 0,8 0-5 0,-9-3 2 16,8 1-6-16,1 2 4 0,-10-3 6 0,2 1 4 0,8 2 0 16,-5-2 3-16,1-1 0 0,4 3 0 0,-5-1-6 15,5 1-1-15,0 0-17 0,-9 0-15 16,9 0-13-16,0 0-13 0,0 0 3 0,0 0-6 15,0 0-3-15,0 0-13 0,10 9-3 0,-2-7-6 0,-3 0-3 16,8 2-12-16,-2-2-7 0,2 1-13 0,4 2-2 16,2-1-6-16,-1 0-5 0,2-1-3 0,-1-1-5 15,3 0-6-15,6 1-2 0,-8-1-4 0,-8-2-3 16,5 1-2-16,-5-1 2 0,1 0-12 0,0 0 3 16,-4 0-3-16,-1 1 0 0,-1-1-1 0,-3 2-3 15,-4-2-1-15,9 0-1 0,-9 0-2 0,7 0-4 16,-7 0-1-16,5 2-1 0,-5-2-1 0,3 3 3 15,-5 2-6-15,-1 0 2 0,0 1 5 0,-3 2-2 16,3 3 3-16,-3 0 1 0,1 6 0 0,-4 0 0 16,2 2-3-16,-4 9 5 0,-1-2-2 0,1 0 0 15,0 1 0-15,0 1-3 0,-1-1-1 0,2-1 3 16,-3 1 2-16,4-2-5 0,4-6 4 0,1 0-4 16,-5-3 6-16,8 2-7 0,-3-6 1 0,1 0 3 15,2-1-3-15,1-2-1 0,-1-3-3 0,-2-1 1 16,6 1 9-16,-6-3-10 0,6 0 1 0,-3-3 1 15,0 0-2-15,0 0-2 0,0 0 1 0,0 0 0 16,0 0-8-16,5-12-22 0,-4 7-1 0,-2-1-25 16,2 1-30-16,2 1-46 0,-6-1-82 0,6-1-85 15,-3 0-108-15,1 2-136 0,-1 4-430 0,-5-9-1056 16,1 4 467-16</inkml:trace>
  <inkml:trace contextRef="#ctx0" brushRef="#br0" timeOffset="36213.83">10401 5679 45 0,'0'0'341'16,"-5"-5"-1"-16,1 2 9 0,2 1-5 0,-2-1-12 15,0-1-14-15,0 2-11 0,0-1-13 0,4 3-6 16,-5-6-4-16,4 5-10 0,-3-3-8 0,4 4-14 15,0 0-12-15,-5-3-14 0,5 3-21 0,0 0-16 16,0 0-15-16,-5-1-24 0,5 1-16 0,0 0-13 16,0 0-9-16,-4 8-12 0,4-8-10 0,5 10-6 15,-1-4-8-15,5 1-6 0,-3 1-8 0,3 2-29 16,5-1-41-16,-1 2-76 0,4-1-99 0,-7-3-110 16,4 1-143-16,1-2-414 0,-3-1-920 0,-2-3 408 15</inkml:trace>
  <inkml:trace contextRef="#ctx0" brushRef="#br0" timeOffset="37447.17">7012 3352 171 0,'-4'-2'304'0,"4"2"2"15,0 0-6-15,0 0 1 0,0 0-8 0,-8-2-6 16,8 2-2-16,0 0-17 0,-3-3-15 0,3 3-16 15,0 0-10-15,0 0-21 0,0 0-15 0,0 0-15 16,-6 6-16-16,6-6-6 0,0 0 1 0,2 6-5 16,0-2-6-16,1-1-10 0,1 0-6 15,5 4-10-15,1-2-8 0,8 1-11 0,-2 2-11 0,6-3-7 16,2 6-8-16,2-5-6 0,2 0-8 0,-1-3-3 16,-4 1-6-16,4 0-8 0,-7 1-2 0,8-3-3 15,-10 0-5-15,0-2-1 0,-4 1-4 0,-2-1-1 16,-5 1-2-16,5-2-2 0,-7 2 8 0,0 1 3 15,-5-2 9-15,9 1 5 0,-9-1-2 16,5 2-5-16,-5-2 2 0,-1 5-5 0,-3 0-2 0,-1 1 0 16,-4 1 0-16,0 2-2 0,0 3-4 0,-4-1-3 15,3 3 2-15,-4 0-4 0,1 1-1 0,4 3-2 16,-5-3-2-16,4-1-3 0,0 2 0 0,1-1-2 16,1 2-1-16,2-1-3 0,1-5 1 0,-2 0 4 15,2 1-4-15,1-1-2 0,2 0 0 0,-1 0 3 16,1-2-4-16,-1-2-3 0,2 1-2 0,-1-1 1 15,1-4 4-15,-4 2-1 0,5-1-2 0,0-1 2 16,0-3-9-16,-2 6-12 0,2-6-15 0,-3 4-17 16,3-4-40-16,0 0-62 0,0 0-74 0,-6 0-85 15,6 0-99-15,0 0-132 0,-13-9-283 0,8 5-888 16,5 4 393-16</inkml:trace>
  <inkml:trace contextRef="#ctx0" brushRef="#br0" timeOffset="43063.73">6658 4653 375 0,'-4'-2'425'0,"0"-1"7"15,2-3-10-15,-1 2-10 0,0-1-9 0,2 3-15 16,-4-2-9-16,5 4-15 0,-2-4-17 16,-1 1-15-16,3 3-13 0,-4-5-9 0,3 3-16 0,1 2-3 15,-3-5-15-15,3 5-10 0,-2-2-10 0,2 2-14 16,0 0-20-16,-3-5-11 0,3 5-19 0,0 0-17 15,-4-2-21-15,4 2-14 0,0 0-7 0,0 0-19 16,0 0-16-16,0 0-12 0,-10 0-15 0,10 0-9 0,0 0-62 16,0 0 0-16,0 0 0 0,-4-2 0 15,4 2 0-15,0 0 0 0,0 0 0 0,9 10 0 16,-5-7 0-16,0 1 0 0,1 1 0 0,2-3 0 0,-2 4 0 16,6 1 0-16,-4 1 0 0,4-1 0 0,-1-3 0 15,0 4 0-15,2-1 0 0,2-4 0 16,0 5 0-16,-1-3 0 0,-3-1 0 0,3 3 0 0,1-2 0 15,-4-1 0-15,0 1 0 0,1 0-23 0,-4-2-27 16,-2 0 4-16,3-1 8 0,-4 0 2 0,-2 1 0 16,2 1 8-16,-1-1 0 0,-1 1 6 0,-2 0-1 15,-1 1 4-15,-1 3 5 0,0-3 3 0,-3 4-2 16,0-1 2-16,0 2 2 0,-1-2 3 0,-2 2 0 16,1 1-1-16,-1-3 5 0,0 4 0 0,-1-2 5 15,2-1-2-15,-1 1 3 0,0-2-5 0,3 0 4 16,-3-1 0-16,2 1 0 0,-2-2-6 0,2 1 3 15,2 0 0-15,0-3 6 0,0 0 1 0,0 0-20 16,3 1-16-16,-4-1-13 0,5-4-43 0,-5 4-38 16,2-3-54-16,3-1-54 0,0 0-62 0,0 0-56 15,0 0-72-15,0 0-99 0,0 0-398 0,0 0-994 16,0 0 440-16</inkml:trace>
  <inkml:trace contextRef="#ctx0" brushRef="#br0" timeOffset="43613.78">7246 4311 56 0,'0'0'451'0,"0"0"-7"0,2-1-12 0,-2 1-19 15,0 0-22-15,0 0-20 0,0 0-36 0,3-2-30 16,-3 2-31-16,0 0-28 0,0 0-22 0,0 0-8 16,0 0-12-16,-8 12-13 0,4-7-11 0,1 1-14 15,-1-4-11-15,0 6-10 0,0-3-11 0,-4 1-8 16,5 3-13-16,-1-1-6 0,0-2-9 0,1 0-12 15,2 0-3-15,-2-2-7 0,2 0-2 0,1 3-1 16,0-4-6-16,3 1 1 0,-1-1 0 0,2-2-7 16,3 3-7-16,-2-3 0 0,7 2-9 0,-5-2-5 15,-1 0-4-15,2 1-3 0,3 0-4 0,-4-1-4 16,3 2-3-16,1-2 0 0,-3 2-4 0,-1 0-5 16,4-1-1-16,-6 1-7 0,0 1 8 0,0-1-6 15,2 2 2-15,-2-2-11 0,0 2 10 0,0 2-1 16,-5-1-3-16,4 1 3 0,-3-2-5 0,2 5 0 0,-3-3 2 15,-3 4 1-15,2-6 2 0,-3 5 2 16,0-3 8-16,-1 1 1 0,0 1 5 0,-3-2 10 0,-1 1-17 16,3-1 10-16,-3-1 3 0,0 1-8 15,-2-1 2-15,1 0 2 0,-2-1-7 0,4-2-4 0,-3 2-12 16,1-4-19-16,-1 2-32 0,4-3-43 0,-1 0-51 16,0-3-51-16,1 1-67 0,-2-4-64 0,1 1-61 15,3-2-64-15,1-1-66 0,-2-3-277 16,1-6-859-16,2 0 381 0</inkml:trace>
  <inkml:trace contextRef="#ctx0" brushRef="#br0" timeOffset="43829.53">7213 4332 273 0,'0'0'430'0,"0"-8"5"0,0 8-6 0,0 0-13 0,0 0-18 0,1-4-29 0,-1 4-22 0,5-2-20 0,0 0-15 0,-5 2-14 16,12-2-20-16,-3 2-12 0,-3-3-17 0,3 2-20 15,1 0-20-15,2 0-16 0,2 0-23 0,-2-3-17 16,6 4-14-16,-1-3-17 0,5 3-20 0,-8-2-27 16,-3 1-48-16,1-1-53 0,2 3-53 0,-3-4-78 15,-4 3-80-15,0-1-71 0,-2 1-84 0,-5 0-94 16,9 1-275-16,-9-1-823 0,0 0 365 0</inkml:trace>
  <inkml:trace contextRef="#ctx0" brushRef="#br0" timeOffset="45279.42">9866 4641 204 0,'0'0'257'0,"0"0"-1"0,-1-7-2 15,1 7-3-15,0 0-5 0,0 0 8 0,-3-1-14 16,3 1 5-16,0 0-2 0,0 0-2 0,0 0-7 16,-1-5-7-16,1 5-6 0,0 0-2 0,0 0-17 0,0-5-11 15,0 5-10-15,0 0-10 0,0 0-6 16,-6-3-16-16,6 3-5 0,0 0-12 0,0 0-11 16,0 0-10-16,-2-3-17 0,2 3-4 0,0 0-8 15,0 0-7-15,0 0-3 0,0 0-13 0,0 0-8 16,-4-2-3-16,4 2-5 0,0 0-1 0,0 0-5 15,0 0-3-15,0 0-1 0,0 0-1 0,0 0-3 16,0 0 2-16,0 0-3 0,0 0-2 0,0 0 2 16,0 0-6-16,0 0-1 0,0 0-5 0,0 0-1 0,0 0 1 15,0 0 0-15,0 0-3 0,0 0-5 16,0 0 0-16,0 0-2 0,0 0 1 0,0 0-1 16,0 0 0-16,0 0-4 0,0 0 0 0,0 0 2 15,0 0 0-15,0 0-2 0,0 0 4 0,5 11-4 16,-2-9 4-16,1 3-4 0,0-2 0 0,-2 2 2 0,4 2 0 15,-1-3-2-15,6 5 6 0,-5 0-10 16,4 0-3-16,-1-1-4 0,0 1-11 0,5-3-4 16,-6 1-2-16,2 1 3 0,-1-2-3 0,4 2-2 0,-3-3-1 15,3 2 5-15,-3-3-1 0,-1 1 5 0,0-2 0 16,-3 0 1-16,1-1 5 0,-1 1-1 0,-6-3 3 16,9 2 3-16,-6 1 5 0,-3-3 1 0,3 2 1 15,-3-2 2-15,6 3 4 0,-6-3-2 0,3 1 3 16,-3-1 0-16,3 2 0 0,-3-2 2 0,0 0 0 15,0 0 3-15,0 0 0 0,0 0-1 0,5 1-2 16,-5-1 3-16,0 0 1 0,0 0-5 0,0 0 2 16,5 1-1-16,-5-1 1 0,0 0 0 0,0 0-5 15,0 0 3-15,0 0-2 0,0 0-2 0,0 0 0 16,0 0 1-16,0 0-1 0,0 0-1 0,0 0 0 16,0 0 1-16,5 3 0 0,-5-3-1 0,0 0-1 15,0 0 1-15,0 0-2 0,0 0 1 0,0 0-3 16,0 0 5-16,0 0-2 0,0 0 0 0,0 0-1 15,0 0 1-15,0 0 0 0,0 0-2 0,0 0-2 16,0 0 4-16,0 0 2 0,0 0-2 0,0 0-2 16,0 0 2-16,0 0 2 0,0 0-2 0,0 0-3 15,0 0 5-15,0 0-1 0,0 0-1 0,0 0 0 16,0 0 5-16,0 0 0 0,0 0-1 0,0 0 1 16,0 0 9-16,0 0 3 0,8-1 8 0,-8 1 7 15,0 0 9-15,0 0 5 0,0 0 2 0,0 0-2 16,0 0-2-16,-8 7-3 0,2-3 0 0,-2 1-5 15,-1 1 1-15,0 3-1 0,-3 1-2 0,0 4 0 16,-2-3-3-16,0 0-1 0,4 3 2 0,0-1-4 16,-3-2-1-16,0 1-3 0,3 0 1 0,-1-3-4 15,9 0 5-15,-7-1-8 0,1 0-4 0,3-2 1 16,4-3-4-16,-3 4-1 0,1-4-1 0,2-1 3 16,-4 1-4-16,5-3 11 0,-1 5-9 0,1-5 3 15,-4 2-1-15,4-2-1 0,0 0-4 0,0 0 0 0,0 0-18 16,0 0-19-16,0 0-37 0,0 0-48 0,10-11-61 15,-10 8-80-15,0 3-89 0,0-6-112 16,0 2-485-16,-2 0-1020 0,2 4 451 0</inkml:trace>
  <inkml:trace contextRef="#ctx0" brushRef="#br0" timeOffset="48663.3">9587 4270 346 0,'-5'1'370'0,"5"-1"-8"0,0 0-21 0,0 0-18 16,0 0-20-16,-5 1-8 0,5-1-15 0,0 0-11 15,0 0-17-15,0 0-4 0,0 0-18 0,0 0-11 16,0 0-8-16,0 0-6 0,0 0-8 16,0 0-17-16,-7-5-19 0,7 5-15 0,-2-4-13 0,1 1-15 15,-4-1-12-15,2 1-6 0,1-2-13 0,-2 0-6 16,-3 0-5-16,2 1-13 0,0-4-4 0,-4 2-5 15,0 2-5-15,-1-1-5 0,-3 2-3 0,-1 2-2 16,0-1-1-16,-4 4-1 0,2 0-1 0,-1 3 3 16,-1 1-5-16,1 4 3 0,1-2-1 0,-1 6-8 15,2-5 2-15,3 4-5 0,-2 1-4 0,5-2 2 16,4-1-4-16,0 1 1 0,0-1 2 0,5 1-3 16,0-3-5-16,6 3 1 0,-2-4 1 0,5 1-9 15,0-4 7-15,1 1 0 0,3-2 0 0,1-3-5 16,3-1 2-16,2-1-2 0,-8-1 2 0,2-3 0 15,1 1-3-15,-2-2-5 0,0 0 5 0,3-2 0 16,-5 2 3-16,-3-4 10 0,1 4 12 0,0-4 7 16,-3 4 8-16,1 0 3 0,-2-1 8 0,0 1 8 15,0 2-6-15,-3-1 1 0,-1 1 0 0,4 1-1 16,-4 0-9-16,0 3-9 0,5-4-8 0,-5 4-3 16,0 0-4-16,3-3 2 0,-3 3 0 0,0 0-12 15,0 0 4-15,0 0 0 0,1 10-2 0,1-7-4 16,1 2 4-16,-3-1-10 0,1 0 3 0,-1 1 6 15,0 2 0-15,0 1 1 0,3-3-8 0,-6 4 8 16,3-1-3-16,0 6-2 0,0-3 1 0,-1-1 6 16,-2 2 2-16,1-1-5 0,2 7 4 0,-1-6-7 15,-2 0-1-15,2 0 6 0,-3 4-8 0,1-1-4 16,2-6-3-16,1 3 8 0,0-2-4 0,0-1-1 16,-4 1-2-16,4-3 0 0,0 0 4 0,0-2-6 15,0 1-11-15,-1 1-5 0,2-2-8 0,-1 0-5 16,0-1-9-16,0 0-10 0,0-1-15 0,0 1-28 15,0-4-44-15,-1 5-55 0,1-5-60 0,1 5-78 16,-2-2-85-16,1-3-111 0,-4 7-460 0,4-5-1060 16,0-2 470-16</inkml:trace>
  <inkml:trace contextRef="#ctx0" brushRef="#br0" timeOffset="50247.1">6182 3465 309 0,'0'0'409'0,"0"0"-4"0,0 0-8 0,0 0-6 16,0 0-10-16,-2 9-26 0,2-9-11 0,0 0-14 15,0 0-18-15,0 0-12 0,0 0-11 0,0 0-18 16,0 0-14-16,0 0-15 0,0 0-18 0,0 0-17 15,0 0-14-15,0 0-23 0,0 0-15 0,0 0-18 16,0 0-11-16,0 0-13 0,14-11-9 0,-5 8-14 16,2 0-7-16,1-1-14 0,2 0 0 0,0-2-7 15,4 1-11-15,-1-1-4 0,-1 2-3 0,-4 0-4 16,-1 1-4-16,2-1-1 0,-3 1-3 0,0-1 0 16,1 1-5-16,-6 2 9 0,0-1 1 0,0 1 5 15,0-2 7-15,-5 3 2 0,8-2 7 0,-6 1 3 16,-2 1 4-16,0 0-3 0,0 0-2 0,8-1-10 15,-8 1-5-15,0 0-10 0,0 0-5 0,3 4 0 16,-3 2-10-16,0 0 3 0,-2 5-5 0,2 0 1 16,-1 1-4-16,0 5 2 0,-1 0-4 0,2 2-2 15,-1 0 4-15,1-1-5 0,-2 2-4 0,2-1-6 16,-2-1-10-16,2 1-20 0,-1-4-7 0,1-3-24 16,-1 1-15-16,1-1-32 0,1 1-36 0,-1-5-52 15,0 0-38-15,0-3-49 0,0 0-38 0,0-5-37 16,-1 7-73-16,1-7-65 0,0 0-377 0,0 0-944 15,0 0 419-15</inkml:trace>
  <inkml:trace contextRef="#ctx0" brushRef="#br0" timeOffset="50413.68">6315 3564 134 0,'-6'0'423'0,"6"0"15"15,0 0 0-15,-1-4-9 0,1 4-36 0,-3-4-37 0,3 4-39 16,0 0-29-16,12-6-32 0,-3 3-26 0,2 1-22 15,1-1-24-15,5-3-32 0,1 2-48 0,2 0-70 16,1 0-66-16,1-3-107 0,-4 1-114 0,1 1-139 16,-1-5-203-16,-1 3-644 0,-6 1 284 0</inkml:trace>
  <inkml:trace contextRef="#ctx0" brushRef="#br0" timeOffset="51631.18">10594 2998 337 0,'1'-4'441'16,"-1"-1"-4"-16,-1-2-5 0,1 3-12 0,0-1-18 15,0 5-27-15,0-6-28 0,0 6-35 0,-4-4-31 16,4 4-27-16,0 0-20 0,0 0-12 0,0 0-6 16,-9 12-14-16,8-5-15 0,-4 3-8 0,1 1-17 15,-1 3-10-15,1 2-17 0,-1 0-14 0,1-4-12 16,-2 3-13-16,0 0-11 0,3 0-7 0,0-2-7 15,2-2-2-15,-1 0-15 0,0 0 0 0,-2-3-16 16,3 1-17-16,1-2 1 0,0-1-3 0,-1-3-3 0,1 3-1 16,0-3-1-16,0-3 2 0,0 5-1 15,0-5 4-15,1 4-2 0,-1-4 0 0,7 5 2 16,-2-5-6-16,1 2 2 0,2-2-2 0,1-2-2 16,2 1 1-16,3 1 4 0,-1-1-10 0,1 1 1 15,3 0-1-15,-2 0-9 0,-1 0-10 0,0 0-15 16,1 1-25-16,-2-1-28 0,0 0-28 0,-4 1-35 15,4-1-29-15,-7 2-36 0,1-2-26 0,-1 1-21 16,-6-1-25-16,9 1-14 0,-5 0-2 0,-4-1-13 16,0 0-8-16,0 0 11 0,0 0 9 0,0 0 28 15,0 0 23-15,0 0 37 0,0 0 27 0,2-7 35 16,-2 7 46-16,-6-7 31 0,5 3 28 0,1-2 50 16,0 2 42-16,-2 0 31 0,4-1 36 0,-4 0 23 15,2 5 28-15,0-13 19 0,2 8 19 0,-2-2 17 16,0 2 16-16,3-1 11 0,-1-1 15 0,0 2 6 15,-2 1 3-15,0 4 5 0,0-9 5 0,0 4-11 16,0 5-3-16,0 0-3 0,4-9-20 0,-7 7-19 16,3 2-18-16,0 0-13 0,0 0-32 0,0 0-3 15,0 0 4-15,0 0-6 0,-1 15-7 0,-1-8-4 16,-2 4-10-16,3 1-8 0,-2 2-9 0,1 3-106 16,-1 1-15-16,-1 1 0 0,2 0 0 0,0-1 0 0,-2 4 0 15,2-3 0-15,-1 1 0 0,2-5 0 16,1-2 0-16,-1-1 0 0,-2 2-82 0,1-4-377 15,0 1-169-15,0-2-543 0,1-2-1268 0,1-7 562 16</inkml:trace>
  <inkml:trace contextRef="#ctx0" brushRef="#br0" timeOffset="54063.88">6250 6643 357 0,'0'0'388'0,"0"0"-12"16,9-9-13-16,-5 6-8 0,1-2-23 0,-1 0-15 15,0 0-26-15,-3 0-25 0,4-2-6 16,-1 2-12-16,1-3-9 0,3 1-16 0,-4-3-12 0,1 0-5 16,1 1-5-16,-2-1-6 0,1 0-5 0,-2 0-8 15,-1 0-10-15,2-2-11 0,-4 0-11 0,1 0-10 16,-1 0-5-16,-1 2-3 0,-3-1-19 0,-1-1-6 15,-1 2-8-15,-2 0-4 0,-1 2-9 0,0 2-10 16,-1 2-10-16,-3 3-8 0,-1 0-4 0,1 3-2 16,-6 5-11-16,1 3 9 0,2 1-21 0,-1 0 2 15,2 3-8-15,1 2 4 0,2 0-7 0,4 0 0 16,2 0-2-16,-2 1-4 0,6-4-1 0,1-1-1 16,2 0 0-16,3 0 5 0,2-5-7 0,3 3 5 15,0-4-7-15,4 0 6 0,-2-3 0 0,3 0-12 16,4-2 9-16,0-1-1 0,0-1 1 0,-2-3-3 15,1-3 0-15,-3 3-2 0,-1-3 1 0,-4-1 3 16,1 3 1-16,0-3 2 0,-3 1 18 0,-2 0 11 16,0 2 10-16,-1-1 13 0,0 3 7 0,-3-2 2 15,4 3 2-15,-4 0-6 0,-1 2-17 0,0 0-12 16,0 0 9-16,0 0-4 0,0 0-1 0,-6 19 6 16,6-9-12-16,-4 6-36 0,-1 1-3 0,0 0 0 15,1 2 0-15,-1 0 0 0,4 5 0 0,-4 1 0 16,2-5 0-16,2-1 0 0,-2 8 0 0,2-10 0 15,0 2 0-15,-2-1 0 0,3-2 0 0,0 1 0 16,0-5 0-16,0 3 0 0,0-5 0 0,0 1 0 0,0-4 0 16,3 1 0-16,-2-3-47 0,-1 0-176 15,-1 1-63-15,2-3-67 0,-1 1-96 0,0-4-125 16,0 0-470-16,0 0-1130 0,0 0 501 0</inkml:trace>
  <inkml:trace contextRef="#ctx0" brushRef="#br0" timeOffset="55146.75">10115 6676 296 0,'1'-4'348'0,"-1"4"-18"0,5-7-9 16,-5 4-6-16,1-1-8 0,2 0-25 0,-3 1-2 16,1-2-6-16,1 2-10 0,0-1-3 0,-2 0-5 15,0 4-11-15,-4-6-11 0,3 3-14 0,-3-1-14 0,4 4-13 16,-6-4-9-16,0 3-11 0,-1 0-7 0,1 1-8 15,-6 1-7-15,1 0-6 0,-2 2-8 0,0 1-3 16,0-1 1-16,1 3-3 0,-5 2-11 16,7-1-1-16,-3 0-8 0,3 1-6 0,2 2 1 0,-5 2-24 15,3 0 8-15,2-1-20 0,3-3-1 0,2 0-8 16,1 3-11-16,4 0 1 0,-2-2-6 0,3 2-1 16,6-3-8-16,-4 1-2 0,3-1-6 0,1-1 4 15,5 0-3-15,4 0-6 0,1 1-18 0,-7-1 12 16,0-4-1-16,4 4 2 0,-2-2-5 0,-1-1-1 15,-1-1-4-15,-3 1 0 0,0 2-4 0,0-1-1 16,1-2 4-16,-2 1-3 0,-4 1-5 0,1 1 1 16,1 1 0-16,-2 0 3 0,0-1-1 0,-3 5-3 15,3-3 5-15,-1 4-7 0,-3-4 0 0,1 2 3 16,-1 2-3-16,0-2 1 0,0 2 1 0,-1-2 3 16,-2 0-4-16,2 0 5 0,-3-2-7 0,0 1 5 15,-2-3 3-15,0 3 4 0,-1-3 1 0,-1 1 7 16,4 0 8-16,-3-5 3 0,-3-1-6 0,2 2 15 0,0 0-4 15,-1-2 2-15,2-1 10 0,7 0 3 16,-12-1-6-16,5-2-1 0,0 0 9 0,2-2-20 16,1 0 7-16,2-3-10 0,-4 0-8 0,6-3 0 0,0 0-19 15,3-5 0-15,3-2 0 0,2 0 0 0,6-4 0 16,-1 1 0-16,2-5 0 0,-1 2 0 0,2 2 0 16,-5 5 0-16,2 3 0 0,-3 1 0 0,3 0 0 15,-4 3 0-15,1 2 0 0,-2-2 0 0,-3 5 0 16,0 0 0-16,3 2-23 0,-6-2-59 0,2 2-36 15,-1 1-62-15,-1 0-69 0,-2 2-83 0,3-5-95 16,-3 5-112-16,0 0-502 0,0 0-1126 0,-8-3 498 16</inkml:trace>
  <inkml:trace contextRef="#ctx0" brushRef="#br0" timeOffset="57801.58">8657 5598 78 0,'0'0'246'0,"1"-3"-7"0,-1 3-7 16,5-5-6-16,-5 5-10 0,4-5-9 0,1 2-3 0,-4 1-10 16,-1 2-3-16,7-5-4 0,-6 3-3 15,3 0 1-15,-4 2-4 0,1-3-3 0,-1 3 7 16,4-3-2-16,-4 3-18 0,3-3 0 0,-3 3-18 15,0 0-3-15,3-3-10 0,-3 3-15 0,3-3-5 0,-3 3-7 16,0 0-14-16,0 0-8 0,0 0-7 16,5-4-12-16,-5 4-6 0,0 0-8 0,0 0-1 15,2-2-5-15,-2 2-6 0,0 0 1 0,0 0 7 16,0 0 5-16,0 0 7 0,0 0 10 0,0 0 6 0,0 0 10 16,-7 15-1-16,6-10 6 0,-7 4-3 0,-1 2-1 15,1-3-7-15,-3 5-6 0,-2 3-9 16,-1 0-3-16,1-2-7 0,-2 2-3 0,2-3-4 15,0 0-6-15,-1 2-1 0,3-4-3 0,-2 2 1 0,4-5 1 16,0 3-1-16,1-5 0 0,0 3 5 0,2-4 0 16,1-1 2-16,0 1 2 0,2-2-4 0,0 1 5 15,-1-2 5-15,1-1 1 0,3-1 0 16,0 0-1-16,0 0-3 0,0 0-6 0,0 0-6 0,9-10 1 16,-5 5-3-16,1-1-7 0,0-4-7 0,2 3 3 15,2-4-5-15,-2 2-3 0,0-2 1 0,0 1-2 16,2-1-1-16,-1 2-6 0,0 0-2 0,-1 0-2 15,2 1 1-15,-2 1-1 0,-1 0-1 0,-2 2 5 16,1-1-7-16,-1 3-5 0,0-2 3 0,-2 1-3 16,2 2 1-16,0 1 1 0,-4 1 2 0,0 0-4 15,5-4 1-15,-5 4-3 0,0 0 3 0,0 0 4 16,0 0 2-16,9 4 15 0,-8 0-5 0,4 0 2 16,-1 0-11-16,-3-1 11 0,3 4-10 0,0-1 6 15,0 1-1-15,1 0 1 0,4 0 5 0,-5 2-9 16,1-1-3-16,4 1-2 0,-1 0 4 0,-1-1-1 15,1-1-3-15,1 2 5 0,1-2-5 0,-1 0 13 16,0 0-11-16,0-1 0 0,0 2-1 0,-1-4-4 16,1 1 2-16,-3 4 1 0,0-6-7 0,-1-1 2 15,1 3 4-15,-3-3-4 0,3 1 2 0,-3 1-1 16,1-2-5-16,-1 2 7 0,-1-2-1 0,2 0 2 0,-4-2-5 16,4 6 4-16,-3-2-2 0,0 0-6 15,2-1 8-15,-3-3 0 0,1 7 0 0,-1-4-5 16,3 1 7-16,-3-4-6 0,1 5 0 0,-1-2 4 15,0-3 6-15,0 6-8 0,0-6 0 0,4 4 1 0,-4-4-8 16,0 0-29-16,0 2-35 0,0-2-54 16,1 3-65-16,-1-3-108 0,0 0-127 0,0 0-174 15,0 0-385-15,0 0-1064 0,-5-15 472 0</inkml:trace>
  <inkml:trace contextRef="#ctx0" brushRef="#br0" timeOffset="60179.42">9118 5830 54 0,'0'0'353'0,"0"0"-13"0,0-3-11 0,0 3-5 16,0 0-9-16,0 0 1 0,0 0-2 0,0 0-9 0,3-6-13 16,-3 6-8-16,1-3-14 0,-1 3-11 15,5-4-9-15,0 3-6 0,0-1-11 0,-1 1-9 16,2-2-14-16,1 2-14 0,-1-3-13 0,6 1-13 0,-2 0-10 15,3 2-11-15,-2 0-13 0,0 0-15 0,1 0-7 16,1 1-12-16,-3 0-7 0,0-1-17 0,2 4-3 16,-6-3-8-16,3 1-8 0,-4 1-7 15,2 2-4-15,-2-2-8 0,0 4-4 0,-2-2 3 0,-2 2-5 16,4 2-6-16,-5 1 6 0,-3-2-10 0,1 3-6 16,-2 0 0-16,-1-1-3 0,0 1 3 0,-3-1-7 15,3 0-3-15,-4-1 4 0,0 2-2 16,0-3-1-16,2-1 0 0,0 1-1 0,2-2 3 0,-3-3-7 15,4 0 3-15,-1 2 2 0,0 0-4 0,3-2 5 16,2-2 1-16,-5 4-1 0,5-4 8 0,-4 2 2 16,4-2 1-16,0 0-3 0,0 0-1 0,0 0 5 15,0 0-8-15,0 0 5 0,0 0-8 0,20-2-1 16,-15 2 3-16,3-1-4 0,1 1-3 0,1-1-3 16,-1 2 2-16,1-1-9 0,3 2 6 0,0-1-2 15,-4 0 3-15,4 3 1 0,-3-1 1 0,0 1-3 16,2 1-2-16,-5 1-4 0,2 0 3 0,-1 1 0 15,-3 0-1-15,0 0 7 0,-1 1-3 0,0-1-3 16,-2 3 0-16,-2 1 5 0,0-1-5 0,0 0-2 16,-2 0 4-16,-1-1 2 0,1 2 4 0,-3 0-2 15,-2-4 0-15,1 1 2 0,-3-2 4 0,0-3 12 16,-1 1 7-16,-4 3 5 0,2-4 1 0,-3 2 11 16,2-3 2-16,0 0 2 0,0 0 6 0,1-4 9 0,0 4 8 15,3-4-14-15,-2 2-5 0,-1-1-1 16,6 0-1-16,-3 0-9 0,1 0 0 0,3 0-44 15,0-1 0-15,5 2 0 0,-6-3 0 0,2 1 0 16,4 2 0-16,-7-3 0 0,7 3 0 0,-1-5-43 0,1 5-133 16,-1-3-107-16,1 3-120 0,0-6-160 0,4 0-558 15,-2 1-1214-15,-2 5 537 0</inkml:trace>
  <inkml:trace contextRef="#ctx0" brushRef="#br0" timeOffset="63298.71">18246 3066 116 0,'5'-10'253'16,"-2"-7"-12"-16,0 6 0 0,0 0 6 0,-1 0 0 16,2-1 5-16,-1 0 6 0,-1 3 7 0,1-1 1 15,2 1 6-15,-3-1 6 0,1 4 11 0,-2-2 2 16,0 3 4-16,1 0-10 0,-2 3-11 0,0 2-17 15,1-6-20-15,-1 6-22 0,0 0-25 0,0 0-1 16,0 0 1-16,0 14-7 0,0-2-6 0,0 5-12 16,0 3-12-16,0 5-6 0,1 3-15 0,-1 1-8 15,-1 0-10-15,1-2-17 0,1 0-9 0,2 2-6 16,-2-5-10-16,0-4-11 0,2-1 0 0,0 1-8 16,-1-3-5-16,1-5-1 0,-2-1-5 0,3 0-4 15,-3-5-4-15,1 1-4 0,-2-2 6 0,2 0-3 16,-1-3 3-16,-1-2 3 0,0 0-8 0,0 0 3 15,0 0-7-15,0 0 2 0,-4-20-10 0,2 8-3 16,-1-4-3-16,1-1-10 0,0-9 13 0,0-1-4 16,1-3-4-16,-1-2 6 0,0-3-6 0,2 0 0 15,0 3-7-15,0 5 14 0,1-1 13 0,0 1 7 16,2 7-4-16,-1 2 7 0,1 2-2 0,1 4-7 16,-3 2-29-16,0 3 0 0,0-1 0 0,1 2 0 15,-2 3 0-15,0 3 0 0,5-1 0 0,-5 1 0 16,8 7 0-16,-2 1 0 0,4 2 0 0,-6 5 0 15,2 3 0-15,4 5 0 0,0 3 0 0,-3-7 0 16,1 7 0-16,2 0 0 0,3 2 0 0,-3-4 0 16,0 0 0-16,-3-4 0 0,3 1 0 0,-2-4 0 15,1-1 0-15,-2-4 0 0,0 1 0 0,-1-4 0 16,-2-2 0-16,1 0 0 0,0-3 0 0,-2-2 0 16,1 3 0-16,-1-5 0 0,-3 0 0 0,8-6 0 15,-4-2 0-15,1-2 0 0,1 0 0 0,1-5 0 16,-1-4 0-16,4-7 0 0,-1-2 0 0,0-4 0 15,3 5 0-15,-2-3 0 0,0 1 0 0,-1 1 0 16,5 5 0-16,-6 3 0 0,1 4 0 0,0 0 0 16,-4 4 0-16,0 5 0 0,0-3 0 0,-1 3 0 15,-4 2 0-15,6 2 0 0,-3 0 0 0,-3 3 0 16,0 0 0-16,11 6 0 0,-5 1 0 0,-3 4 0 16,1 6 0-16,1 0 0 0,0 2 0 0,-2 6 0 15,2 2 0-15,-1 0 0 0,-1 1 0 0,0 2 0 16,-1-2 0-16,-1-1 0 0,3 1 0 0,-3 0 0 15,0-2 0-15,2 0 0 0,-1-6 0 0,-2 0 0 16,4-2-88-16,-4-3-191 0,4-1-59 0,-1-3-85 16,-1-1-57-16,2-5-74 0,2 0-452 0,-3-3-1088 15,3-2 482-15</inkml:trace>
  <inkml:trace contextRef="#ctx0" brushRef="#br0" timeOffset="63929.41">19107 3062 418 0,'4'-9'450'0,"-4"-1"-4"0,-4 0-1 0,4 2-10 0,-1-3-19 0,1 1-14 15,-3 1-19-15,3 2-19 0,-2-1-10 0,-1 1-24 16,2 1-14-16,-2 1-12 0,1 2-10 0,-2 0-37 16,0 1-18-16,4 2-23 0,-13 0-26 0,8 5-16 15,-7 3-9-15,1 3-18 0,-2 3-16 0,2 2-11 16,-5 6 6-16,5 1-29 0,0 0 0 0,0 1-9 15,2-1-13-15,5-5-8 0,1 3 0 0,1-3-11 16,1 0-11-16,2-2-3 0,-1 1 0 0,3-4-10 16,1-3-1-16,1-1-7 0,-3-2 3 0,5-2 1 15,-2-1-3-15,1-3-13 0,1-1 7 0,-7 0-2 16,14-3 3-16,-8-1-1 0,4 0 3 0,-1-5 3 16,-1 1-8-16,1-7-7 0,-2 4 1 0,5-2-3 15,-4-1-2-15,-1-1 0 0,4 1 4 0,-5 0-6 16,-1 4 11-16,7-1-10 0,-7 3-5 0,1 1 0 15,-1 1 0-15,0 3 0 0,2-1 0 0,-2 3 0 16,1 2 0-16,1 2 0 0,-1 0 0 0,0 3 0 16,3 2 0-16,0 2 0 0,0 2 0 0,5 3 0 15,-5-2 0-15,5 2 0 0,-5-1 0 0,4 0 0 16,-2-2 0-16,2 0 0 0,-5-3 0 0,2-2 0 0,-1-1 0 16,-4-1 0-16,2-1 0 0,4 0 0 15,-7-2 0-15,2-1 0 0,0-1 0 0,-6 0 0 16,10-3 0-16,-5-2 0 0,0 2 0 0,1-5 0 15,1 0 0-15,2-3 0 0,0-3 0 0,-2 4 0 16,2-4 0-16,-1 2 0 0,2-4 0 0,-1 7 0 0,-3-2 0 16,2 2 0-16,-2 0 0 0,4 1 0 15,-3 5 0-15,-2-1 0 0,0 2 0 0,0 1 0 16,3 4 0-16,-3 0 0 0,7 3 0 0,-6 2 0 0,2 2 0 16,2 0 0-16,0 4 0 0,-1-1 0 0,1 4 0 15,-1-2 0-15,0 2 0 0,4-1 0 16,-4 0 0-16,1-2 0 0,-3 0 0 0,3 0 0 15,-2-6 0-15,-1 0 0 0,0 1 0 0,-2-3 0 16,-3 0-127-16,2-2-171 0,-1-2-50 0,-3-2-65 0,0 0-52 16,0 0-53-16,10-7-57 0,-9 1-334 0,-1-5-983 15,2 1 436-15</inkml:trace>
  <inkml:trace contextRef="#ctx0" brushRef="#br0" timeOffset="64130.7">19779 3112 57 0,'2'-5'375'0,"-2"2"6"0,0-1 23 0,-2-1 17 0,0 3-2 0,2 2 7 0,-7-1-4 0,7 1-16 16,-15 4-13-16,6 5-22 0,0-2-23 0,-5 4-15 16,5 3-20-16,-3-3-21 0,1 4-19 15,-1 0-30-15,-2 7-16 0,4-5-25 0,-4 4-23 16,4-4-8-16,0 1-10 0,-6 4-24 0,7-5-27 0,0-2-38 16,-2 0-40-16,0-2-40 0,2 0-54 0,-3-1-62 15,2 0-73-15,1-5-70 0,0 1-58 16,-1-1-67-16,3-2-104 0,-2-3-388 0,0 0-955 15,3-2 422-15</inkml:trace>
  <inkml:trace contextRef="#ctx0" brushRef="#br0" timeOffset="64513.75">20339 2902 52 0,'6'-15'406'16,"-2"-3"22"-16,1 1-8 0,-2-1-3 0,-3 2-20 15,-3 1-16-15,3 3-20 0,-5 1-16 0,1 1-22 16,-2 0-24-16,0 5-23 0,-1 1-26 0,3-2-19 16,-1 3-22-16,-7 2-18 0,2 4-10 0,1 1-9 0,-3 5-8 15,0 3-8-15,2 3-7 0,-7 6 0 16,6 3-12-16,-2 4-3 0,3 3 7 0,0 16-6 0,1-15 0 15,4 14 0-15,2-11 1 0,-1 11-7 16,4-9-2-16,0 8-9 0,3 3-4 0,-6-15-3 16,6 2-15-16,-2-1-6 0,3 1-4 0,-3 0-11 0,3 1-3 15,-1-5-14-15,0-2 2 0,0-1-6 0,-3 0-7 16,4-2-12-16,-4-7-26 0,1 1-9 16,-2-5-27-16,1-1-14 0,-3-3-36 0,3 0-31 15,0-2-41-15,-1 0-46 0,-3-3-56 0,-1-1-66 16,1-3-53-16,-1-1-47 0,5-1-39 0,-14-8-39 0,5 2-387 15,0-5-955-15,0-3 423 0</inkml:trace>
  <inkml:trace contextRef="#ctx0" brushRef="#br0" timeOffset="65580.16">20048 3406 25 0,'-3'-15'248'0,"0"-1"16"16,1 2 8-16,-1 4 22 0,1 1 40 0,-1-2 6 16,2 5 12-16,2-2 1 0,-1 3-10 0,3-1-21 0,-2 0-12 15,2 1-12-15,2 0-11 0,0 0-19 16,3 0-20-16,2-1-23 0,1 2-19 0,5-3-18 15,1 0-15-15,3 3-19 0,9-5-15 0,-1 0-13 16,0 1-12-16,3-1-11 0,3-1-8 0,-5-2-13 16,1 1-5-16,3-2-10 0,-2 0-5 0,-7-3-6 0,3-1 0 15,-2-2-11-15,-4-1-8 0,-3-2 2 16,1-4-9-16,-6 0 1 0,1-5-1 0,-5 4-3 16,-1-2-3-16,-1 2-3 0,-3 1 15 0,0 8 10 15,-3 3 11-15,-1 3 23 0,0 2 12 0,3 3 4 16,-3 1-7-16,0 0-1 0,0 2-16 0,0 4-4 0,0 0 5 15,0 0-1-15,-12 18-6 0,6-3 4 16,2 4 3-16,-2 6-4 0,-1 5 5 0,3 5-1 16,2-1-2-16,-3 0-10 0,5 1-61 0,-3-1 0 15,0-2 0-15,5 0 0 0,-1-3 0 0,3 3 0 16,1-4 0-16,0-4 0 0,3-5 0 0,1-3 0 0,1-2 0 16,2-1 0-16,-3-4 0 0,1-3 0 15,0-1 0-15,2-2 0 0,0-4 0 0,0 0 0 16,1-1 0-16,-2-5 0 0,3-2 0 0,0-3 0 15,-1-1 0-15,1 0 0 0,0-2 0 0,-5 0 0 16,4 0 0-16,-3 6 0 0,-1-3 0 0,-4 2 0 0,0 4 0 16,-1 2 0-16,0 0 0 0,0 0 0 0,-3 1 0 15,-1 3 0-15,0 0 0 0,0 0 0 16,4 14 0-16,0-8 0 0,-3 5 0 0,0 1 0 16,1-4 0-16,-2 5 0 0,2 0 0 0,1-3 0 15,-1 0 0-15,2 1 0 0,0-3 0 0,1 2 0 0,3-3 0 16,-3-3 0-16,1 0 0 0,-1-1 0 0,2-2 0 15,0-1 0-15,-7 0 0 0,13-4 0 16,-6 2 0-16,-2-5 0 0,4-2 0 0,-4 1 0 16,-1-3 0-16,1-1 0 0,-3-3 0 0,2-1 0 15,-4-2-46-15,-2-3-7 0,0 3 2 0,-3 0 6 0,1 1-2 16,-3 3 7-16,0 3 3 0,1 1 0 0,-2 3 0 16,-1 0-3-16,-2 2 11 0,1 4 14 0,-1 1-2 15,0 5 6-15,-2 1 9 0,3 1-3 16,0 1 7-16,-1 1 0 0,5 1-1 0,-3 3 11 15,5-2-8-15,4 0-1 0,0 0 5 0,3 0 6 0,4 0-4 16,1-5 2-16,1 2-8 0,5-3 5 0,3-1 1 16,0-3-1-16,3 0 0 0,0-1 2 0,-1-1 8 15,1-1-6-15,-1-2 23 0,-4-1-3 0,4-3 21 16,-5 2-7-16,4-5-1 0,-5 3-1 16,2-4 3-16,-6 3 0 0,6-2-45 0,-5 4-3 15,-3 0 0-15,0 1 0 0,0 2 0 0,-2 1 0 0,-2 0 0 16,-3 3 0-16,0 0 0 0,0 0 0 0,10 6 0 15,-9 1 0-15,1 3 0 0,0 1 0 16,1 1 0-16,-2 5 0 0,0-5 0 0,2 5 0 16,-1-2 0-16,2-3 0 0,-1 1 0 0,-1-1 0 15,2-2 0-15,0 1 0 0,4-3 0 0,-2-1 0 0,3-2 0 16,-2-1 0-16,1-2 0 0,0-1 0 0,-2-1 0 16,2-2 0-16,5 1 0 0,-4-3 0 0,1-1 0 15,0-4 0-15,2 2 0 0,-4-2 0 0,2 1 0 16,0-1 0-16,0 2 0 0,0-1 0 0,-1 2 0 15,-1 1 0-15,-2-1 0 0,1 4 0 0,-2-1 0 16,1 3 0-16,-6 0 0 0,13 2 0 0,-8-1 0 16,1 2 0-16,2 1 0 0,-4 2 0 0,3-4 0 15,1 2 0-15,0 2 0 0,-2-3 0 16,5 2 0-16,0-1 0 0,-2-1 0 0,4-3 0 16,1 0 0-16,3 0 0 0,0-3 0 0,-4-1 0 15,1 1 0-15,3-3 0 0,-4-3 0 0,-2 4 0 0,1-4 0 16,-1-1 0-16,-2-2 0 0,1-1 0 0,-2 0 0 15,-3-3 0-15,-1-1 0 0,-3-2 0 16,-1-1 0-16,-5-6 0 0,0-3 0 0,-1 4 0 0,-4 1 0 16,3 7 0-16,-1 1 0 0,-1 5 0 0,1 2 0 15,0 2 0-15,-3 0 0 0,0 5 0 0,1 4 0 16,1-2 0-16,-4 5-423 0,4 3-307 0,1-3-443 16,5 0-1271-16,-1 2 562 0</inkml:trace>
  <inkml:trace contextRef="#ctx0" brushRef="#br0" timeOffset="65831.06">22074 3064 534 0,'-1'-3'651'0,"1"3"-1"0,-2-5-14 0,2 0-14 0,0 5-35 0,2-6-38 15,-2 2-48-15,1 1-54 0,3-2-47 16,1 3-36-16,3-1-39 0,2 0-36 0,-1-1-42 0,4 2-40 16,1 0-60-16,-1-1-73 0,3 1-59 0,-3 0-47 15,1 0-76-15,-2 2-77 0,-1-4-69 0,3 3-66 16,-3 4-51-16,1-2-47 0,-7 1-28 0,-1 2-24 16,1 0-304-16,-3 3-838 0,0-1 371 0</inkml:trace>
  <inkml:trace contextRef="#ctx0" brushRef="#br0" timeOffset="65979.77">22233 3102 839 0,'-9'14'96'0,"-2"-1"37"0,-1-1 18 15,4-1 29-15,-2 1 25 0,1-5 29 0,1 2 31 16,5-4 22-16,-2 2 12 0,1-1 14 0,3-2 9 16,-1 2 1-16,4-1-9 0,0-1-21 0,4 0-6 15,6 0-19-15,1-3-32 0,-1-1-23 0,6-1-25 16,4-1-36-16,6-4-53 0,2 1-66 0,-1-1-98 16,2-4-87-16,-1 1-110 0,-3-5-124 0,-1-2-426 15,1-3-877-15,-1 0 388 0</inkml:trace>
  <inkml:trace contextRef="#ctx0" brushRef="#br0" timeOffset="66379.39">22753 2896 229 0,'-3'-4'443'16,"2"0"8"-16,1-2 22 0,-1 0 10 0,-2 1 0 16,3 0-18-16,3 1-23 0,-6-1-27 0,7 1-20 15,-3-1-26-15,3 2-33 0,0-2-13 0,1 1-32 16,3 2-19-16,1-2-21 0,-1 3-22 0,2-3-34 0,-1 3-11 15,2 0-15-15,0 1-21 0,-1 0-17 16,2 2-16-16,1 2-8 0,0 1-10 0,-1 1-13 16,0 0-12-16,-1 3 2 0,-2 3-9 0,-1 1-16 15,-4-3-4-15,0 5 3 0,-3 3-7 0,-1 1-5 16,0 6-1-16,-5-5-5 0,-7 2-3 0,3-5 10 16,-4 0-19-16,-3 2 1 0,-3-1-4 0,4-4-15 15,-4 6 0-15,-1-4 0 0,4-2 0 0,2-3 0 16,0-1 0-16,2-1 0 0,3-2 0 0,-1-1 0 15,1-1 0-15,4-2 0 0,-1 2 0 0,2-3 0 0,0 2 0 16,0-3 0-16,4-1 0 0,0 0 0 16,9 5 0-16,0-4 0 0,1-2 0 0,4 2 0 15,-1-2 0-15,10 0 0 0,-4-2 0 0,2 1 0 16,8-2 0-16,-7 3 0 0,-2 0 0 0,0 0 0 16,1-2 0-16,-4 1 0 0,-2 1 0 0,-2 0 0 0,0-2-77 15,-3 2-165-15,0-2-69 0,-1 0-56 0,-1 1-61 16,-4 0-70-16,1-2-69 0,-3 1-384 15,2 1-1029-15,1-3 456 0</inkml:trace>
  <inkml:trace contextRef="#ctx0" brushRef="#br0" timeOffset="66730.11">23255 2963 366 0,'2'-7'429'16,"-1"-3"26"-16,-1 0 28 0,1 4 16 0,-1 2-10 0,0-1-26 0,0 2-46 0,2-2-42 15,-2 5-19-15,0 0-23 0,0 0-12 0,0 0-10 0,-8 12-13 16,4-2-28-16,-1 4-12 0,0 1-21 16,0 3-17-16,0 0-23 0,1 2-17 0,0 3-17 15,1-5-16-15,3 1-10 0,-1 1-16 0,0-1-10 16,2-3-15-16,3 1-8 0,0-5-11 0,2 2-4 16,2-3-5-16,1-1-8 0,0-2-9 0,2-2-9 0,1 1-42 15,0-3 0-15,2-2 0 0,-1 0 0 16,1-2 0-16,0 0 0 0,0-2 0 0,-1-1 0 15,-2-2 0-15,1 0 0 0,0-1 0 0,-2-5 0 16,3 0 0-16,-4-1 0 0,0-4 0 0,-2 0 0 16,-2-2 0-16,-1 0 0 0,-3-1 0 0,-1-1 0 0,-1-7 0 15,-1 8 0-15,-5 1 0 0,1 0 0 16,0 3 0-16,-1 2 0 0,-2 3 0 0,0 1 0 16,-1 4-146-16,-2-1-125 0,2 0-76 0,1-2-86 15,0 5-99-15,-3 0-545 0,5-1-1167 0,0-4 516 16</inkml:trace>
  <inkml:trace contextRef="#ctx0" brushRef="#br0" timeOffset="66914">23984 3049 301 0,'0'4'510'15,"2"-1"-48"-15,-2-3-45 0,0 0-39 0,0 3-43 16,0-3-56-16,0 0-98 0,2 5-142 0,-2-5-140 16,2 5-367-16,-2-5-505 0,0 0 225 0</inkml:trace>
  <inkml:trace contextRef="#ctx0" brushRef="#br0" timeOffset="78830.78">1421 9860 356 0,'-2'-10'463'0,"2"0"-3"0,0 1-5 0,-3 3-7 15,1 0 10-15,-4 0-28 0,2 2-32 0,-1 1-31 0,5 3-24 16,-8 0-32-16,2 3-23 0,-2 3-22 16,-3 6-9-16,2 4-16 0,1 1-8 0,-3 9-22 15,2 3-8-15,1 0-13 0,-1 2-11 0,3-1-10 16,1 4-16-16,1-1-16 0,1-1-13 0,6 2-5 0,-2-3-13 16,3 1-17-16,1-2-2 0,5-1-9 0,0-3-13 15,2-2-3-15,2-8-9 0,-1-1-4 16,2-3-2-16,3-1-11 0,2-3 4 0,6-3-8 15,-6-2-2-15,2 0-3 0,1-7-9 0,4-3 8 0,-2-3-4 16,0-5 0-16,-5-3-11 0,1-3 4 0,-2-1-1 16,0-4-11-16,-4-5-3 0,-1-2 0 0,-2-1 0 15,3-10 0-15,-7 10 0 0,1-14 0 0,-4 16 0 16,-3-4 0-16,0 2 0 0,-4-2 0 0,-1 5 0 16,-1 1 0-16,0 0 0 0,-5 5 0 0,4-1 0 15,-4 11 0-15,-1-1 0 0,2 1 0 0,-2 4 0 16,-3 4 0-16,2 1 0 0,-8 3 0 15,4 2 0-15,-4 5 0 0,0 0 0 0,-7 6 0 0,0 2 0 16,3 2 0-16,0 4 0 0,-2-1 0 0,4 5 0 16,2-3 0-16,2 1 0 0,2 2 0 0,4-6 0 15,2 2 0-15,-1-3 0 0,4-4 0 0,-1 0 0 16,3 1 0-16,3-5 0 0,-1-1 0 0,0-1 0 16,0 1 0-16,2-4 0 0,0-2 0 0,2 4 0 15,-2-4 0-15,0 0 0 0,0 0 0 0,14-12 0 16,-8 7 0-16,-1-6 0 0,4 3 0 0,0-6 0 15,-2 4 0-15,5-5 0 0,-5 8 0 0,0 0 0 16,3 1 0-16,-6 1 0 0,2 2 0 0,3 2 0 16,0 1 0-16,1 3 0 0,-1 2 0 0,0 2 0 15,4 6 0-15,-3 0 0 0,2 4 0 0,2 7 0 16,0 0 0-16,1 3 0 0,-1-1 0 0,3-1 0 16,0-1 0-16,-1 7 0 0,3-5 0 0,0 0 0 15,4-1 0-15,3 2 0 0,-3-6 0 0,0 2 0 16,4-3 0-16,-3-2 0 0,0-3 0 0,2-4 0 15,1 0 0-15,-8-3 0 0,-1-2 0 0,1-2 0 0,-1-3 0 16,0-1 0-16,-5 0 0 0,-2-1 0 16,-1-1 0-16,2 0 0 0,-3-3 0 0,-1-1 0 15,2-1 0-15,-7 1 0 0,1-2-256 0,-1-3-130 16,-1 1-112-16,0 2-119 0,-2 0-456 0,-3 0-1161 0,-1 1 513 16</inkml:trace>
  <inkml:trace contextRef="#ctx0" brushRef="#br0" timeOffset="79163.06">1335 10679 3345 0,'-5'6'466'0,"-1"-4"-175"0,2 3-39 0,1-4-13 0,0 2 19 0,3-3-2 15,-3 1-14-15,3-1-27 0,0 0-17 0,0 0-12 16,0 0 3-16,0 0-6 0,22-5 3 16,-5-1-18-16,4 2-14 0,3-3-10 0,4 1-13 0,4-3-5 15,4 1-14-15,-4 0-9 0,6 1-15 0,12-2-6 16,-12 0-8-16,2 2-5 0,-3 1-13 0,-1 1 0 16,0-2-7-16,-1 2 0 0,-1-3-12 0,-5 5 0 15,-10-3-4-15,3 4-6 0,-8-1 1 0,-1 0 2 16,-4 1-2-16,-4 1-24 0,4 0-4 0,-5-2 0 15,-1 2 0-15,1-3 0 0,-4 4 0 0,2-5-119 16,-2 5-100-16,0 0-84 0,-4-5-110 0,0 2-130 16,0-2-556-16,-1-1-1192 0,2 0 528 0</inkml:trace>
  <inkml:trace contextRef="#ctx0" brushRef="#br0" timeOffset="79363.73">2333 9909 433 0,'-3'-5'631'16,"2"-2"14"-16,0 2-3 0,2 2-15 0,-1-3-27 15,0 6-38-15,1-5-46 0,-1 1-52 0,0 4-50 16,0 0-43-16,0-5-41 0,0 5-33 0,0 0-58 16,0 0-64-16,0 0-85 0,0 0-95 0,7 10-100 15,-7-10-107-15,5 8-111 0,-1-3-98 0,0 0-98 16,-3 2-390-16,3 3-984 0,2-1 435 0</inkml:trace>
  <inkml:trace contextRef="#ctx0" brushRef="#br0" timeOffset="79513.89">2433 10172 405 0,'-1'10'433'16,"-3"-1"29"-16,0 0 31 0,-1-1 29 0,-2 0-2 16,1-2-13-16,2-2-31 0,2 1-37 0,-1-3-36 15,2 1-40-15,-2 0-33 0,3-3-66 0,0 0-71 16,0 0-121-16,0 0-126 0,0 0-154 0,3-14-166 15,1 3-501-15,2-2-947 0,3-1 419 0</inkml:trace>
  <inkml:trace contextRef="#ctx0" brushRef="#br0" timeOffset="79731.78">2641 9987 430 0,'0'0'560'0,"1"-4"15"0,-1 4-4 16,0 0-20-16,0 0-31 0,0-6-36 0,6 4-60 15,-1 2-19-15,5-5-40 0,6-1-28 0,2 1-42 16,2-2-26-16,0 0-27 0,3 2-18 0,5 0-26 16,-7-2-20-16,-1 2-18 0,-2 0-14 0,0 1-25 15,0-2-16-15,-6 2-26 0,-1 3-34 0,-2 2-25 16,-3-2-32-16,0-3-29 0,-2 4-46 0,-4 0-54 16,0 0-71-16,9-3-94 0,-9 3-109 0,0 0-120 15,0 0-392-15,0 0-1002 0,0 0 443 0</inkml:trace>
  <inkml:trace contextRef="#ctx0" brushRef="#br0" timeOffset="82497.87">5334 11946 46 0,'-10'-2'427'0,"-3"1"-5"16,1 2-5-16,1 2-25 0,-3 0-32 0,4 0-32 16,1 3-32-16,0 1-33 0,5 0-18 0,1 2-27 15,1-2-25-15,3-1-22 0,0 3-14 0,2-5-19 0,3 6-13 16,2-7-14-16,-3-1-10 0,7 0-7 16,2-2-8-16,-4-1-5 0,0 0-2 0,1-1 1 15,0-4 2-15,-1-1 4 0,-2 2 14 0,-1-3 9 16,-2 0 1-16,-2 3 13 0,1-5 2 0,-4 4 4 0,0-3-2 15,-3 2 2-15,2-1-4 0,-5 3 0 0,0 1 8 16,0-1-8-16,-1 2-7 0,-1 2 0 0,-1 1-12 16,-3 2-16-16,2 4-8 0,0-2-2 15,-2 3-9-15,3 2-11 0,2 0 2 0,0 1-9 0,1 2 4 16,1-2-16-16,4 1-5 0,-1-2 2 0,4 1-5 16,-1-2 0-16,4-2-10 0,1-1-3 0,2-1-2 15,2-2 2-15,-1-1 2 0,4 0 4 0,-3-3-12 16,4 2 8-16,-4-4-3 0,2 1-7 0,-4-2 2 15,-2 0-6-15,-1-1-8 0,-1 2 11 0,-3-3 1 16,2-1-4-16,-3 2 8 0,0-1-4 0,0 0-3 16,-4 0-1-16,0 3 12 0,-1-2 0 0,1 2 5 15,0 1-3-15,-2 1-2 0,6 2-3 0,-12 1-6 16,6 0 4-16,2 2 4 0,-3 0-19 0,3 1 13 16,-1 1-3-16,2 1-8 0,1-2-3 0,0-1-20 15,2 2-29-15,0 0-49 0,0-5-66 0,2 5-97 16,0-4-102-16,-2-1-129 0,0 0-161 0,0 0-333 15,0 0-1067-15,0 0 472 0</inkml:trace>
  <inkml:trace contextRef="#ctx0" brushRef="#br0" timeOffset="84862.96">5233 11977 104 0,'0'0'268'0,"0"0"-13"15,0 0-19-15,0 0-15 0,0 0-15 0,0 0-13 16,0 0-15-16,0 0-9 0,0 0-7 0,0 0-10 16,0 0 1-16,0 0-6 0,0 0 10 0,0 0 9 15,0 0 3-15,0 0 8 0,2-7 9 0,-2 7-9 16,0 0-4-16,0 0-6 0,0 0-5 0,0 0-9 15,0 0-2-15,0 0 1 0,2-5-5 0,-2 5-11 16,4-5-1-16,0 3-9 0,1-3-10 0,1 3-8 16,-1-2-13-16,5-1-4 0,-1 0-8 0,3-2-10 15,-1 1-3-15,6-2-4 0,-3-1 3 0,1 2-2 16,3-1-2-16,0-2 4 0,0 0 2 0,1 0 1 16,4-5-3-16,-1 0-5 0,3 0 0 0,0-1 3 15,0 1 0-15,3-2 3 0,0 1 2 0,-1-1 6 16,3-2-2-16,2 0-2 0,12-6 1 0,-3-2-4 15,-5 9 4-15,-4 0-6 0,13-9 6 0,1 1 1 16,-3-1 9-16,-1 1-2 0,3 0 1 0,-1 1 5 16,1 0-1-16,-11 7 1 0,9-10-5 0,2-1-5 15,-4 2-4-15,-1-1 1 0,0 0-6 0,3 1-16 0,-13 3-54 16,15-3 0-16,1-3 0 0,0 1 0 16,-3-1 0-16,-2 2 0 0,4-3 0 0,-3 4 0 15,0-2 0-15,3-1 0 0,-3 2 0 0,4-4 0 0,-4 3 0 16,1 4 0-16,0-4 0 0,-2 0 0 0,0 2 0 15,-8 6 0-15,0-2 0 0,11-4 0 0,-2-1 0 16,0 1 0-16,-10 8 0 0,12-10 0 0,-14 8 0 16,16-8 0-16,-1 3 0 0,-13 4 0 0,16-4 0 15,-16 5 0-15,9-7 0 0,4 4 0 0,-13 2 0 16,13-8 0-16,-2 2 0 0,2-1 0 0,-2-1 0 16,1 3 0-16,-3-3 0 0,-3 2 0 0,-7 7 0 15,-2 0 0-15,14-6 0 0,-3-2 0 0,-4 10 0 16,-5-2 0-16,-2 0 0 0,-3 3 0 0,-1-2 0 15,-1 3 0-15,-2 0 0 0,-4 5 0 0,-4 1 0 16,0 0 0-16,-1 5 0 0,-4-1 0 0,0 0 0 16,-3 2 0-16,2-1 0 0,-2 1 0 0,1-1 0 15,-4 2 0-15,1-2 0 0,1 4 0 0,1-3 0 16,-1 2 0-16,1-1 0 0,-1 0 0 0,0 0 0 16,0 1 0-16,2 2 0 0,-2-2 0 0,1 0 0 15,2 1 0-15,-3-1 0 0,4 1 0 0,-5 0 0 16,2-1 0-16,-2 2 0 0,2-1 0 0,-2-1 0 15,3 1 0-15,-7 2 0 0,7-3 0 0,-3 2 0 16,-4 1 0-16,5 0 0 0,-5 0 0 0,0 0 0 16,0 0 0-16,8 0 0 0,-8 0 0 0,0 0 0 15,0 0 0-15,0 0 0 0,0 0 0 0,0 0 0 16,0 0 0-16,0 0 0 0,0 0 0 0,0 0 0 0,0 0 0 16,-13 10-98-16,9-8-299 0,-6 1-102 0,1 1-102 15,-2 0-499-15,-2 1-1190 0,1-2 526 16</inkml:trace>
  <inkml:trace contextRef="#ctx0" brushRef="#br0" timeOffset="85713.68">8442 9876 165 0,'0'0'368'0,"0"0"-15"0,0 0-15 0,0 0-22 0,-5 2-20 0,5-2-7 16,0 0-15-16,0 0-21 0,0 4-13 0,0-4-18 16,0 5-17-16,0-5-19 0,1 5-17 0,-1-1-17 0,0-4-12 15,4 7-7-15,-4-2-19 0,4-3-9 0,-3 2-9 16,-1-4-8-16,0 7-11 0,4-6-4 16,-4 2-7-16,0-3-8 0,9 2-2 0,-9-2-3 15,10-1-5-15,-10 1-4 0,13-4 0 0,-4-3-5 0,-3 3-6 16,1-4 3-16,-1 2-1 0,2 0 7 0,-2-2 4 15,-2 3 6-15,0 0-4 0,0-4 12 0,-3 2 2 16,-1 1 0-16,0 1 3 0,-1-1 5 0,-2 3-6 16,0-1 1-16,3 4-3 0,-7-4 0 0,2 4-1 15,5 0-4-15,-18 7-5 0,11-4-4 0,0 3-4 16,-3 2 0-16,3-1-8 0,-2 1 1 0,4 0-4 16,4 3-7-16,-7-2-1 0,8 1-2 0,-1-4-5 15,2 4 4-15,3-3-3 0,1-1 1 0,0-1-5 16,4-2-1-16,1-2-2 0,2 4 1 0,-1-5-4 15,5 0 2-15,0-4-3 0,2 0-2 0,-5 2 4 16,2-2-5-16,-1-2 0 0,-2-1 2 0,-1 2 2 16,1-3-5-16,-6 2 4 0,3-5-2 0,-5 4 5 15,0-2 2-15,-4-2 8 0,0 2 2 0,-4 0 7 16,0 1 7-16,-1-2-6 0,-4 2-1 0,1 2 7 16,-1 0 0-16,-2 3 2 0,2 0-8 0,0 2-3 15,-1 0 0-15,2 2-2 0,-1 1-8 0,0 2 0 16,-2 2-5-16,4 0 1 0,2 2-4 0,1-1 3 0,2 0-3 15,-1 2-5-15,3-2 2 0,0 0 1 0,2 1-2 16,1-2-8-16,1 0 8 0,1-1-1 16,1-2 2-16,1 0 3 0,2-2-2 0,0-1-5 0,1 0 2 15,-1 0-1-15,-1-1 1 0,0-2-4 0,-1 0 5 16,2 0-1-16,-4-1 1 0,0 1 0 0,2-1 2 16,-3 1 9-16,-2-2 9 0,2 0 3 0,-4-1-4 15,0 0 5-15,-5 1 10 0,4-1 1 0,-3 1-7 16,0-1-2-16,0 3 3 0,0-1 1 0,0 1-2 15,-1 2-4-15,5 1-19 0,-6-5 9 0,1 3-10 16,5 2 1-16,0 0 2 0,-10 7-5 0,7-5 3 16,2 2-3-16,-1-1-4 0,1 1-19 0,1 1-24 15,0-5-25-15,0 8-40 0,1-3-60 0,-2-1-67 16,2-1-70-16,-1 1-83 0,2-1-77 0,-2-3-92 16,2 6-356-16,-2-6-983 0,0 0 436 0</inkml:trace>
  <inkml:trace contextRef="#ctx0" brushRef="#br0" timeOffset="87732">8650 9992 134 0,'-5'-6'277'16,"0"-2"-6"-16,0 2-7 0,1 1-1 0,-1 0-2 16,1 1-8-16,-1-1 6 0,1 2-9 0,0-3 3 0,2 3 3 15,-1-2 11-15,0 3-13 0,1-3-2 16,2 5-3-16,-4-2-6 0,4 2-2 0,0 0-14 16,-1-5-8-16,1 5-10 0,-2-3-5 0,2 3-14 15,0 0-8-15,0 0-15 0,-3-5-13 0,3 5-17 0,-1-3-10 16,1 3-10-16,0 0-7 0,0 0-10 0,0 0-13 15,0 0-4-15,0 0 0 0,11 7-6 0,-6-4-5 16,4-2 3-16,-1 3-18 0,2 3-1 0,0 0 8 16,6 0-11-16,-1 2-10 0,3 2 2 0,1-1 1 15,7 5 0-15,-2-2 0 0,2 4 7 0,3-3-2 16,0 4-1-16,3 2-7 0,3-2 2 0,9 5-10 16,1 1 6-16,1 0-10 0,4 3 0 0,2-1-9 15,1 2 5-15,1 0-5 0,-2 1-3 0,4 1 4 16,0-1-6-16,3 1-2 0,-5 0-7 0,5 0 3 15,-2 3-2-15,2-6 3 0,-3 2 5 0,27 11-9 16,-29-13 0-16,2 2-1 0,25 11-1 0,-24-15 2 16,21 16-4-16,-19-13-2 0,21 7 9 0,-21-7-4 15,22 9-3-15,-26-9 2 0,26 8 3 0,-21-11-6 16,21 10 0-16,-26-6 1 0,4-4 5 0,24 11-8 16,-31-12-10-16,6 1 17 0,-2 3-7 0,0-7 2 15,-1 6-6-15,-5-6 7 0,5 0-4 0,-7-1 2 16,4 2 0-16,-4-4 9 0,-12-6-8 0,1 1-2 0,-4-1 7 15,1-2-9-15,-1 0 3 0,-4 2-4 0,4-5-3 16,-2 3 7-16,-5-2-2 0,-6 0 10 16,-1-3-6-16,-2-1-11 0,-1 0 9 0,1 2-5 0,-6-4 12 15,1 3-8-15,-3-3 9 0,2 1-8 0,-3 0-10 16,0 0 9-16,-3-2 0 0,4 2 3 0,-4-1-9 16,0 0 7-16,-1 1-4 0,4 1 2 0,-3-3-3 15,0 1 3-15,-1 0 2 0,1 1-3 0,-1 0-2 16,0 0 5-16,-1-1 1 0,0 2-3 0,3-2-3 15,-2 3 4-15,0-3 3 0,0 3-9 0,0-1-1 16,0-2 14-16,-1 2-10 0,2-1 5 0,-2 1-6 16,1-2 8-16,-2 2 1 0,1-2-3 0,-1 2-14 15,-2-4 11-15,4 5-3 0,0-4 4 0,-1 1-1 16,-1-1-4-16,-2-1-8 0,0 0-4 0,7 3-4 16,-5 1-1-16,-2-4 14 0,4 4-7 0,-4-4 2 15,3 1-2-15,-3-1 5 0,2 3-7 0,-2-3 5 16,4 2-5-16,-4-2 3 0,3 4-10 0,-3-4 13 15,2 3-15-15,-2-3 1 0,0 0-5 0,5 2 0 16,-5-2 2-16,5 2-8 0,-5-2-4 0,4 3-11 16,-4-3-11-16,3 2-16 0,-3-2-16 0,0 0-25 15,2 3-27-15,-2-3-29 0,2 3-43 0,-2-3-34 16,0 0-36-16,0 0-23 0,0 0-13 0,0 0-11 0,-13 0 3 16,13 0 8-16,-8 0 28 0,8 0 29 0,-9-3 30 15,9 3 32-15,-10 0 42 0,5 1 42 16,5-1 40-16,-13-1 45 0,7-1 33 0,-2 2 30 15,0-1 26-15,1 1 26 0,-1-4 26 0,0 4 28 0,1-1 15 16,-1 1 15-16,-1-2 11 0,4 2 7 0,5 0 2 16,-14 2-4-16,6 1-6 0,3-1-8 0,1 1-8 15,-1 1-9-15,1 2-10 0,2-1-9 0,-1 1-13 16,3 0-10-16,0-1-13 0,0 1-2 0,4 1-14 16,-3-2-7-16,3 1-9 0,1-1-3 0,-1-1-11 15,1 0 1-15,-1-2-8 0,1-1-2 0,4 3-7 16,-4-4 1-16,2 0-5 0,-7 0-3 0,11-2-2 15,-3-2-2-15,-3 1-2 0,0-2-1 0,-2 0 0 16,-2-1-4-16,1-1-1 0,-2-2 1 0,0 2-5 16,-2-4 6-16,-1 2-6 0,1-1-1 0,-4 3 3 15,-1-2-3-15,2 1 7 0,0 0 3 0,-3 3 6 16,2 2 9-16,-2 2 8 0,2 1 4 0,-1 3 2 16,2-1 5-16,-4-1 3 0,4 6-1 0,-4-2-7 15,5 0 10-15,-1 1-7 0,2 0-3 0,2 0-3 16,-1 2-7-16,2-3-3 0,0 1-4 0,2 1-1 15,-2 0-3-15,4-3-2 0,-4 0-3 0,5 0-5 16,-1-2 1-16,1 0-2 0,0-2 1 0,-5 0-5 0,12-2 5 16,-7 1 4-16,-1-3-8 0,-3 0 2 0,4-1-9 15,-5 1 7-15,3-2-7 0,-2 0 4 0,-1-1-5 16,-4-2 3-16,3 3-6 0,-3-5-25 16,-1 5-33-16,-3-4-48 0,-1 4-71 0,3 0-78 0,-2 1-82 15,-3 4-92-15,-1-1-101 0,1 4-432 0,-3-2-1039 16,-7 3 460-16</inkml:trace>
  <inkml:trace contextRef="#ctx0" brushRef="#br0" timeOffset="89264.8">5228 12144 87 0,'-4'-4'217'0,"-2"2"-1"15,2 0-4-15,0-2-4 0,0 0-3 0,-1 2-2 16,1-1-2-16,0 0-8 0,2-2 5 16,-2 3-6-16,0-1-5 0,4 3 2 0,-4-3-4 0,2 0 7 15,2 3-13-15,-4-2-5 0,4 2-8 0,0 0-6 16,-4-2-13-16,4 2-7 0,0 0-5 0,0 0 8 16,0 0-5-16,0 0 4 0,0 0-4 0,0 0 3 15,4 14-9-15,0-8-8 0,-2-1-2 0,2 2-8 16,6 0 2-16,-1 2-1 0,7 1-2 0,-1 4 2 15,8 1-8-15,0 2-2 0,1 1-3 0,2-1-2 16,-1 6-10-16,2 1 6 0,4-4-9 0,-3 6-4 16,9 6-5-16,-6-9-7 0,7 8-4 0,-1 4-2 15,-1-3-5-15,3 1 4 0,4 2 5 0,-4 1 10 16,3 1 3-16,2 2 7 0,-2-2-23 0,3 0-7 16,5 6 3-16,-7-4-13 0,4 2 0 0,2 0-11 15,19 17 4-15,-25-13-10 0,-2-2-2 0,5 1-4 16,15 20-1-16,-21-22-3 0,4 2 0 0,17 21 17 15,-15-20 4-15,15 16-5 0,-16-17 0 0,19 15-5 16,-17-17-7-16,21 21 0 0,-6-6-4 0,-14-14 2 0,18 18 3 16,-2-1-5-16,-18-20-3 0,18 19-5 15,1-3 5-15,-18-16 2 0,24 18-11 0,-24-18 2 16,21 12 1-16,-21-11-5 0,3-2-1 0,1-5 4 16,1 4 4-16,20 13-11 0,-23-16-3 0,-2-2 0 0,1-1 4 15,-3-4-10-15,-3 5 5 0,2-4 1 16,-14-10 1-16,0 1-5 0,-5-3 3 0,0 0-4 15,-10-7-9-15,3 1-4 0,-4-1 1 0,-5-5-8 16,2 1 14-16,-4-1-9 0,-1-3 3 0,-2 0 6 0,-1 0 0 16,-2 0-6-16,-1-2-3 0,0 0 7 0,0 0 4 15,0 0-9-15,0 0-10 0,0 0-7 0,-13-7-10 16,9 6 0-16,0-3-11 0,-1 2-14 16,5 2-10-16,-5-6-15 0,5 6-14 0,-1-4-14 0,-3 1-17 15,4 3-29-15,0-5-26 0,0 1-34 16,0 4-38-16,-4-4-23 0,4 4-43 0,-1-4-37 15,-3 1-19-15,4 3-23 0,0-4-336 0,0 4-808 0,0-6 358 16</inkml:trace>
  <inkml:trace contextRef="#ctx0" brushRef="#br0" timeOffset="89780.8">8226 14651 146 0,'0'0'254'0,"0"0"3"0,0 0-5 16,0 0 6-16,0 0-4 0,-5 6 2 0,1-4 0 15,0 0-2-15,0 2-18 0,-2 0 10 0,2 2-12 16,0-1-14-16,-1 1-13 0,1-1-16 0,0 4-15 16,3-4-18-16,-4 2-13 0,4 0-16 0,-2-1-9 15,3 1-7-15,3-1-17 0,-3-1-8 0,6 0-8 16,-5-1-13-16,6 0-1 0,-4-3-11 0,3 0-1 16,4-1-11-16,-1-2 0 0,0-2 1 0,-4 1-9 15,4-1-8-15,0-1 3 0,0-2-1 0,-1-3-4 16,-1 3-3-16,0-2-9 0,-2-1 4 0,-1 0-2 15,-2 1 0-15,0-3-6 0,-2 3 8 0,0 1 2 16,-2 1 10-16,0 1 10 0,-3 1 8 0,1 0 4 0,-3 2 6 16,1 2 13-16,-3 4 0 0,0 1 3 15,0 0 2-15,-1 3 2 0,-2-2-6 0,6 2-1 16,-3 1-9-16,1 2-7 0,3-2-4 0,0 0-4 16,1 2-5-16,-1-2-6 0,4-1-4 0,1 0 0 0,0-2-3 15,0 2-2-15,4-5-4 0,-1 2-4 16,1-3-2-16,-4-1 1 0,12 0 2 0,-12 0-4 15,18-5-1-15,-13 3-2 0,0-5-3 0,0 5 1 16,3-7-1-16,-6 2 0 0,2-1 0 0,0 0-2 0,1 1 4 16,-5-5-3-16,0 3 4 0,-1-3 11 0,-3 2-6 15,0-3 3-15,-1 2 10 0,-1 3 5 0,-2-2 9 16,4 6 10-16,-5-3-4 0,-1 2-3 16,5 2 1-16,-3 3-14 0,0 0 0 0,1 4-4 0,-1 2-3 15,3 1-3-15,1-2-2 0,2 2-7 0,-1-1-1 16,1 0-5-16,2 1-24 0,-2-1-20 0,4 2-39 15,-2-5-40-15,0 1-42 0,0-4-54 0,3 4-53 16,-3-4-56-16,3 4-74 0,-3-4-82 0,0 0-383 16,0 0-928-16,5-10 410 0</inkml:trace>
  <inkml:trace contextRef="#ctx0" brushRef="#br0" timeOffset="91629.64">8213 14754 122 0,'0'0'238'15,"-9"1"-10"-15,9-1-4 0,-6 0-6 0,6 0-5 16,-6 1-7-16,6-1-8 0,0 0 0 16,-6 1-5-16,6-1 3 0,0 0-3 0,0 0-7 0,0 0-3 15,0 0 1-15,0 0-11 0,-7-2-4 0,7 2-8 16,0 0-7-16,2-6-18 0,-2 6 2 0,4-6-4 16,5 0-5-16,-1 0-7 0,2-3-7 0,4 0-10 15,0 1-11-15,4-3-8 0,5-5 2 0,4 3 4 16,-5-3 0-16,4 0-1 0,5 0-1 0,-4-2 6 15,1 0 0-15,3-4 5 0,-1 3 6 0,1-1 5 16,1-1-1-16,9-5 9 0,1 0-5 0,-7 6 27 16,6-7-3-16,-1-3-5 0,1 1 1 0,-14 6-8 15,13-7-6-15,-2-3-12 0,3 1 2 0,-3-2-10 16,1 2-10-16,0 1-13 0,7-2 1 0,-4 4-3 16,0-3 3-16,-2 3-13 0,0-2-8 0,-1 2 1 15,1 1-7-15,-12 4-3 0,12-8-1 0,-1 0-5 16,2 2-7-16,-10 5 2 0,6-8-4 0,-8 9-11 15,8-7 0-15,-6 7-3 0,5-7-1 0,-8 3-1 16,10-4-4-16,-9 6-3 0,5-9-6 0,3 1 11 16,-10 9-6-16,-3-2 1 0,17-8-5 0,-4 3-3 15,-9 9-3-15,11-9 0 0,-11 9 0 0,1-2 0 16,12-5 0-16,-13 7 0 0,11-8 0 0,-10 8 0 16,8-11 0-16,2 1 0 0,0 2 0 0,-11 8 0 15,3 1 0-15,-5-1 0 0,4 3 0 0,0 0 0 0,-3-1 0 16,-1 2 0-16,2 1 0 0,-5-1 0 15,0 1 0-15,4 1 0 0,-3-2 0 0,-1 0-4 16,0-2-6-16,0 2 6 0,-1-1-1 0,2-1-9 16,3-1-3-16,0 1-3 0,0-1-15 0,-8 2 12 15,10 0 2-15,-4 3 7 0,0-1 3 0,-2 0-10 16,-1 1 5-16,-4 5 1 0,0 0-5 0,-4 3 10 16,4-2 2-16,-3-3-4 0,1 0-1 0,-1 3 3 15,1-2-1-15,2-1-4 0,-1 4-5 0,-1-3-13 16,6-3 11-16,-3 4-2 0,-2-1-8 0,6-4-1 0,-8 4 5 15,8-6-1-15,-8 4-10 0,2 3 4 0,-2-1 3 16,0 2 4-16,-3-3-1 0,1 2 9 16,0 2 1-16,-3 1 0 0,-1 0-2 0,0 1 7 15,1-2-2-15,-1-1 5 0,0 4-3 0,0-2 2 0,3-3 2 16,-6 2 6-16,4 1-13 0,0 0 0 0,1-3-11 16,-1 4-2-16,0-2 6 0,-2 2-4 0,1 0 0 15,0 1 8-15,-2-2-1 0,2 0 4 16,-2 2-1-16,2 1 1 0,-4 1 6 0,1-1 0 0,-2 3 4 15,1-1-2-15,-1-1 0 0,1-1 2 0,0 3-1 16,-1-3 4-16,-1 1-4 0,0 0 2 0,4 0 4 16,-1-1-3-16,-1 0-3 0,0-1-9 0,3 0-1 15,0 1-3-15,2-1 0 0,-2 0-1 16,-2 2 5-16,3-2-3 0,-3 3 0 0,-1-1 5 0,2 0 0 16,-2 0 5-16,-1 2-1 0,0-3-1 0,1 0 5 15,1 1 4-15,-2-1-5 0,-2 4-1 0,0-4 4 16,2 0-8-16,-2 1 12 0,1-1-2 0,1 2-4 15,1-2 4-15,-3 0-7 0,2 2 8 0,-3 1-1 16,3-3 0-16,0 2-3 0,1 0 6 0,-4 1-3 16,1-3 3-16,3 2 0 0,-3 1 0 0,2-1-1 15,-1 2 3-15,-3 2-3 0,4-5 1 0,-2 3-1 16,-2 2 0-16,4-4 3 0,-4 2-4 0,0 2-8 16,0 0-11-16,0 0-19 0,3-4-18 0,-3 4-28 15,0 0-9-15,0 0-21 0,3-4-36 0,-3 4-45 16,0 0-49-16,5-3-44 0,-5 3-50 0,0 0-62 15,2-4-365-15,-2 1-830 0,0 3 367 0</inkml:trace>
  <inkml:trace contextRef="#ctx0" brushRef="#br0" timeOffset="93181.62">5320 12001 157 0,'0'0'151'0,"0"0"-6"15,0 0-15-15,0 0-19 0,0 0-1 0,0 0-19 0,0 0-7 16,0 0-6-16,0 0-7 0,0 0-15 15,0 0-9-15,0 0-3 0,0 0-7 0,0 0-17 16,0 0 2-16,0 0-5 0,0 0-11 0,0 0-8 16,0 0-13-16,0 0-16 0,0 0-6 0,0 0-22 15,0 0-32-15,0 0-100 0,0 0-206 0,0 0 91 0</inkml:trace>
  <inkml:trace contextRef="#ctx0" brushRef="#br0" timeOffset="94832.84">5239 11943 155 0,'0'0'270'0,"-6"-2"-6"0,6 2-5 0,-1-4-7 0,1 4-8 15,0 0-7-15,-6-2-4 0,6 2-23 0,-3-1 8 16,3 1-17-16,0 0-20 0,0 0-5 0,0 0-17 16,0 0 14-16,0 0-7 0,0 0 10 0,0 0-3 15,12 8-1-15,-5-3-2 0,4 0-4 0,-2 2 4 16,3-1-2-16,4 4-3 0,-1 1-7 0,4-3-9 15,4 5-8-15,6-1-6 0,-6 1-3 0,7 2-4 16,-1-1-11-16,3-2 1 0,0 1-11 0,4 2-11 16,12 5-5-16,-9-6-4 0,13 2 0 0,-1 2-5 15,1 0-9-15,1-2-5 0,3 0-3 0,1-1-2 16,2 5-6-16,-5-5-5 0,2 2-4 0,-1 2-1 16,1-1-8-16,-2-1-5 0,-1 0-1 0,1-1-6 15,-3 1-3-15,-2-2 6 0,3 3-6 0,-3-2-7 16,-2-1 4-16,-12-6 2 0,2 1-10 0,2 3 6 15,-4-3-2-15,1 1-6 0,2-4-3 0,-1 2 1 16,0-2 2-16,0 3-3 0,-2-3 2 0,-2 1-2 16,-1 1-3-16,0-2 3 0,-4 0-2 0,1 0 1 15,-2-3 4-15,-6 1 0 0,4 2-3 0,-3-3 0 16,-3 0-5-16,3-1 3 0,-3 4-4 0,3-3 2 16,-8-1 3-16,5 1-6 0,2 3 2 0,-1-2-1 15,0-1 4-15,-2 2-2 0,-4-3-3 0,3 3 1 16,0-1-6-16,-1 1 16 0,2-1-15 0,-5-2 6 15,1 2-3-15,0-1-2 0,-4 0 7 0,3-1 0 16,1 2-1-16,-1-2-6 0,0 1 5 0,1-1-2 0,-3 0 3 16,2-1-3-16,-3 2-4 0,3-1 4 15,-2 0 1-15,2 1 1 0,1-2-7 0,-3 2-1 16,0-1 14-16,3 1-12 0,-1-1 4 0,1-1 1 16,-1 0-2-16,-3 2-3 0,4-2 6 0,0 0 2 0,0 1-5 15,-2 1 0-15,3-3-2 0,-4 0-7 0,0-1-5 16,1 1-8-16,0 3-7 0,-3-3-14 15,2-1-10-15,-2 1-14 0,-1 0-16 0,2 2-17 16,-5-2-18-16,3 0-11 0,1 2-14 0,0-2-2 0,-4 1-8 16,4 1-4-16,-1-1-15 0,2-1-2 0,0 1-7 15,-3 0-6-15,1 0-5 0,0 0-1 0,0 0-1 16,3-1 3-16,-3 0-1 0,0-1 6 16,-1 0 9-16,1 0 12 0,0 0 15 0,-2 0 15 0,-6 0 4 15,12-1 24-15,-6 1 9 0,-6 0 10 0,14 1 18 16,-11 0 15-16,-3-1 24 0,7 0 20 0,-7 0 17 15,9 3 13-15,-5-3 13 0,0 2 15 0,-4-2 14 16,0 0 7-16,0 0 32 0,6 4-2 16,-6-4 13-16,0 0 7 0,0 0 11 0,4 4 5 0,-4-4 4 15,0 0 5-15,5 0 1 0,-5 0 3 0,0 0-3 16,0 0-10-16,0 0-11 0,0 0-10 0,0 0-8 16,-5-10-6-16,5 10-12 0,-1-5-3 0,-2 0-7 15,-2 3-9-15,4-2 1 0,1 4-4 0,-8-2 2 16,8 2-2-16,-10-1-1 0,10 1-3 0,-8 1 5 15,3 1-3-15,-4 0-3 0,4 2-2 0,-3 1-9 16,2 0-3-16,2-2-3 0,-2 4-5 0,-1-3-2 16,6 2-4-16,-3 0-3 0,2 0-5 0,0-1 0 15,1 1-2-15,2-1-9 0,1 0-7 0,0-2-7 16,2 1-8-16,1-2-11 0,2-1-7 0,-1-1-8 16,-6 0-5-16,14-2-4 0,-4 1 0 0,-1-4-2 15,-4 1 2-15,9 0 8 0,-7 0-1 0,-2-2 2 16,0-2 7-16,0 0 3 0,-1 0 0 0,0-2 6 15,-4 1 2-15,1-3 4 0,-1-2-4 0,-5 3 1 16,5-1 6-16,-4 0 3 0,-1 1 12 0,0 1 9 16,-3 2 3-16,-2 3 3 0,5 2 0 0,-1 3-4 15,-4 0 3-15,3 3 2 0,-3 3-1 0,1 1 3 16,1 2 2-16,-1 0-5 0,1 2 0 0,1 1 0 16,4 0-4-16,-2-1-2 0,1-1-3 0,3 3 3 15,0-5 3-15,1 4-9 0,1-4 4 0,-1 0-3 0,5-3-2 16,-4 2 5-16,4-4-5 0,1-2-2 15,-1 2-2-15,1-3-4 0,2 0-2 0,-2-3-4 16,-2 1-1-16,1-2-1 0,0-1 2 0,-1 1-5 16,0-3 4-16,0-1 0 0,-2 0 2 0,-1-3-1 0,2 1 1 15,-3 0-1-15,0-2 2 0,0 2-2 0,-3-1 0 16,2 4 2-16,-1 1 0 0,-2 1 1 16,1 2 2-16,0 1-5 0,3 2 7 0,0 0 3 15,-13 5 8-15,8 0-5 0,-3 4-1 0,4-3-3 0,-2 4 0 16,2 0 4-16,1 0-1 0,1-2-3 0,0 2 1 15,2-5-2-15,0 4 4 0,2-3-5 16,-1 0 3-16,2 1-4 0,-1-3-4 0,1-2-5 0,-1 0-2 16,2 0-6-16,-4-2-16 0,0 0 0 0,10 0-12 15,-10 0-18-15,7-5-22 0,-7 5-39 0,6-10-40 16,-6 4-44-16,0 3-50 0,0 3-65 0,-2-14-84 16,-5 6-341-16,2-2-810 0,-3 3 358 0</inkml:trace>
  <inkml:trace contextRef="#ctx0" brushRef="#br0" timeOffset="96698.52">8226 12754 24 0,'0'0'273'0,"-1"2"-13"15,1-2-7-15,0 0-11 0,0 0-14 0,0 0-6 0,0 0-11 16,0 0-6-16,0 0-13 0,0 0-7 16,0 0-8-16,0 0-7 0,0 0 0 0,-4 2-17 15,4-2 3-15,0 0-3 0,0 0 5 0,0 0-8 16,0 0 5-16,0 0 5 0,0 0-11 0,0 0-5 0,0 0-8 16,0 0 0-16,0 0-3 0,0 0-3 0,0 0-7 15,0 0-9-15,0 0-8 0,0 0-3 16,0 0-4-16,0 0-8 0,0 0-1 0,0 0-8 0,0 0-1 15,0 0-4-15,0 0-2 0,0 0-7 0,0 0-1 16,0 0-2-16,-5 1 3 0,5-1-9 0,0 0 3 16,0 0-6-16,0 0 0 0,0 0 1 0,0 0-2 15,0 0-1-15,0 0-4 0,0 0-7 0,0 0 2 16,0 0-2-16,9-6-6 0,-4 2-3 0,-1 3 2 16,2-3-1-16,3-1-3 0,0 3 1 0,0-2-7 15,4 2 2-15,0-3-1 0,-1 1 0 0,1 0-5 16,5-3 4-16,1 0 0 0,2 3 1 0,4-3 0 15,3-2 5-15,-1 3-3 0,-6 0-6 0,5-1 4 16,2-1-1-16,2-2 2 0,-2 3 0 0,4-4-3 16,-4 4 1-16,4-1 2 0,-4-1-5 0,0 1 2 15,0 0 8-15,-2 0-10 0,2-1 5 0,0 1-14 16,-1-2 13-16,1 0-6 0,0-1 5 0,-2 3-6 16,2-5 4-16,1 2-1 0,-1 0 6 0,-1 0-12 15,4 1-1-15,-3-3 3 0,4 4 0 0,-3-3-1 16,2 0-4-16,1 0-2 0,-4 2 5 0,4-2-9 15,-2 0 2-15,1-3-2 0,0 2-4 0,1 3-3 16,0-4 7-16,1 4-6 0,0-2 2 0,-2-5 4 16,3-1-4-16,0 4 1 0,-1-1 9 0,-1 1-12 15,1 0-2-15,-1 0 5 0,3 0-1 0,-3 2 1 0,-3-2-6 16,2 2-2-16,-4-1 5 0,6 2-9 16,-1-1 8-16,-2 3-5 0,0-4 4 0,-2 2 3 15,1 1 0-15,1-2 3 0,-1 2 8 0,-2-2-14 0,1 3-3 16,-2-1 4-16,1-2-2 0,-1 0 0 0,1 2 0 15,1 1 0-15,-1-1-1 0,-3 1 7 0,2-2-9 16,1 0 5-16,0 3-1 0,-1-1 1 16,-5 1-1-16,2 0-3 0,-3-1 4 0,2 2-5 0,-3-1 6 15,3 0-2-15,3-1-1 0,-4 1 3 0,-2 0-9 16,0 2 2-16,2-2 6 0,-5 0-5 0,11-2 7 16,-8 3 1-16,7-3 7 0,1-1-14 0,-7 3-2 15,1 2-2-15,-2-3 6 0,8 2 1 0,1-2-3 16,-1 0 0-16,-6 4-3 0,5-3-4 0,-4 2-1 15,-2-1-5-15,8-1 5 0,-1 0-3 0,-8 4 6 16,2-2 2-16,0-1 0 0,6 1-6 0,-5 2 1 16,-3 0 2-16,-1-1 2 0,2 0 7 0,0-1-4 15,-2 1-3-15,1 1 12 0,-3-3-11 0,3-1 5 16,-1 5-4-16,-1-1 10 0,-2 1-5 0,2-1-7 16,-2-2 5-16,2 0 2 0,-3 2-1 0,0-1 1 15,1 2 0-15,-2-1-1 0,0-1-3 0,1 2 6 16,-2 0 1-16,-1-1-6 0,0 0 2 0,0-1 1 15,0 0-1-15,-1 1 2 0,2-3 9 0,-2 4-13 16,3-1 0-16,-3 1 4 0,-1-2-5 0,3 0 2 16,3-4 2-16,-2 4-2 0,-6 1 4 0,6-1-1 15,-1-2 3-15,-2 4-2 0,1 0-5 0,-2-1 3 16,-1 2 2-16,0 1 0 0,-3-3-4 0,1 3-3 16,-2-1 3-16,1 1 5 0,-1-2-5 0,-4 3 10 15,6-1-9-15,-6 1 8 0,0 0-10 0,5-3 6 0,-5 3-3 16,4-2 1-16,-4 2-1 0,0 0-1 15,4-2 0-15,-4 2 4 0,0 0-6 0,0 0 4 16,0 0-1-16,0 0 1 0,0 0-2 0,0 0-15 16,0 0-26-16,0 0-46 0,0 0-70 0,0 0-86 0,0 0-95 15,0 0-112-15,-22 4-118 0,10-1-399 16,-2-2-1049-16,-4 2 463 0</inkml:trace>
  <inkml:trace contextRef="#ctx0" brushRef="#br0" timeOffset="99129.51">8721 9953 262 0,'0'-4'287'0,"0"-1"-2"0,1 1-8 0,-1-2-10 16,0 0-3-16,0 0-3 0,3 3-5 0,-3-1-2 16,0 4-4-16,0-8-6 0,1 5 2 0,-2-2-7 15,1 5-9-15,-3-5-8 0,3 5-20 0,0 0-5 16,-1-3-31-16,1 3-14 0,0 0-12 0,0 0-13 15,0 0-8-15,-15 12-1 0,12-8-10 0,-4 4-5 16,1 0 0-16,0 9-2 0,-5 0 0 0,5 1 3 16,-2 6-3-16,2 1 0 0,-2 0 0 0,-1 2-2 15,7 0 3-15,-2 2-7 0,0 1 0 0,1-1-4 16,2 2-2-16,0 0-4 0,-3 2-7 0,4-3 2 16,0 1-5-16,0 0-4 0,0 1-6 0,0-3 0 15,1 1-3-15,-1 1 2 0,3-3-7 0,-6 2-3 0,3-1-2 16,-1 1 3-16,1-1-16 0,-4 1 6 0,2 1-5 15,-2-5 0-15,0 5-2 0,0-3-5 0,2-1-1 16,-1 3-5-16,-3-1-3 0,-1-2-6 0,0 2 2 16,2 1 1-16,-2-1-1 0,1-1-7 0,2 0-3 15,-5 2 5-15,3-2 1 0,-2 0-3 0,1-2-4 16,2-1 5-16,-6 3-4 0,5-3-1 0,-4-1-1 16,3-1-7-16,2-4-6 0,-3-1 19 0,2 7-3 15,-1-7-14-15,1 1 6 0,1-1 3 0,-3 0-1 16,4 0-2-16,-1-1 14 0,0 0-17 0,1 2 4 15,3-2-5-15,-4 2 3 0,2-2-2 0,2 0 1 16,-3 0 4-16,4 0-5 0,0-1-2 0,-5 0 2 0,5 0 5 16,-3 0-1-16,2-4-1 0,1 4-2 15,0 1 3-15,0-4-5 0,-2 2 3 0,2 2-2 16,0-5 12-16,0 4-8 0,-4-1-1 0,4 1-6 16,0 1 2-16,-3-3 2 0,2 3-1 0,-1 1 4 15,0-6-6-15,1 5 2 0,-3-2-4 0,0 1 3 16,2 0 3-16,0-1-4 0,0 2 3 0,-1-2-2 0,-2-3 6 15,3 1-3-15,-1 0-4 0,1-1-1 0,-1 0 4 16,-1 2 0-16,0-3-3 0,2 1 5 16,-3 0-4-16,-2 5 1 0,4-6-2 0,-3 0 2 0,2 1 11 15,1 1-2-15,-3 1-19 0,1-1 14 0,-1-2-12 16,1 5 13-16,2-7 18 0,-3 2-24 0,2 4 5 16,0-5 7-16,-2 6 15 0,5-5-13 0,-3 1 3 15,0 0 14-15,3-2-2 0,-3 3-28 0,0-4 0 16,0 2 0-16,3 1 0 0,-3-1 0 0,-1-2 0 15,5 1 0-15,-4 1 0 0,-1-3 0 0,4 2 0 16,-2-2 0-16,3 1 0 0,-5-5 0 0,5 4 0 16,-1-1 0-16,-2-1 0 0,2 2 0 0,-2-3 0 15,2 2 0-15,-3-1 0 0,3 0 0 0,-3 0 0 16,3 2 0-16,-3-4 0 0,2 6 0 0,0-4 0 0,1 1 0 16,-2-1 0-16,2 1 0 0,1 0 0 15,-4 0 0-15,2 0 0 0,-1 0 0 0,2-1 0 16,-2 0 0-16,2 1 0 0,-1 2 0 0,-2-4 0 0,1 4 0 15,3-2 0-15,-4 0 0 0,0 2 0 0,1-1 0 16,1-1 0-16,0 0 0 0,-2 1 0 0,1-1 0 16,0 1 0-16,0 0 0 0,0 0 0 0,2-1 0 15,-1 0 0-15,-1-2 0 0,2 1 0 0,-1 0 0 16,0 0 0-16,1-3 0 0,1 3 0 0,0-6 0 16,-2 7 0-16,1-6 0 0,1-1 0 0,-4 3 0 15,4-3 0-15,0 0 0 0,0 0-97 0,0 0-185 16,0 0-81-16,-7-15-88 0,4 3-131 0,-2-6-488 15,2-9-1158-15,-1-4 512 0</inkml:trace>
  <inkml:trace contextRef="#ctx0" brushRef="#br0" timeOffset="99965.55">8645 10728 157 0,'0'0'265'0,"-1"-5"-5"0,1 5-8 0,0-6-12 0,0 6-12 16,-3-5-14-16,3 5-9 0,-1-2-7 0,1 2-10 16,-5-3-5-16,5 3 2 0,0 0-16 0,-12 7 4 15,7-3 1-15,0 3-6 0,-5-1 0 0,2 2-2 16,-2 0-7-16,-3 4 2 0,1 2-3 0,-4-1-3 16,0 8 2-16,-3-4-5 0,-1 1-9 0,5-4-5 0,-2-1-7 15,1 8-7-15,-6-5-6 0,9-3-8 0,-2 2-6 16,2-3-3-16,0 0-5 0,1-3-10 15,3-1-9-15,3-4 12 0,0 2-8 0,0-2-7 16,2-1-7-16,0 0-9 0,1-1-4 0,3-2-6 0,-2 4-7 16,2-4 0-16,0 0-5 0,0 0-6 0,10-11 1 15,-3 4-7-15,1 0-2 0,0-1-4 0,2-5 2 16,0 5-5-16,5-4-2 0,-3 0-3 0,2 0-1 16,3-1-1-16,-3 1-1 0,3 1 0 0,-4-2-2 15,2 2-2-15,0 2 2 0,1-1 2 0,-1 0-4 16,-1 0 0-16,-1 3 0 0,-3 3 3 0,0-1 4 15,2 0 10-15,-3 0 9 0,-3 4 4 0,4-2 5 16,-6 0 8-16,2 0 7 0,2 3 9 0,-8 0 3 16,10 3 4-16,-6 1 6 0,0-1 1 0,1 1 6 15,-1 6 1-15,1-3 3 0,-1 4-1 0,2-1 4 16,-2 2-13-16,0 6-8 0,4-1-11 0,-3 1 1 16,0 1-1-16,8 5-10 0,-3-1-7 0,1 0 4 15,1 0-6-15,-2-6-5 0,0-2-4 0,2 1-2 0,-2-1-12 16,3 2-15-16,-2-2 0 0,2-1 0 0,-4-5 0 15,0 1 0-15,0-4 0 0,1 1 0 16,-1 0 0-16,-4-4 0 0,2 1 0 0,0-1 0 0,-3-1 0 16,-1 0 0-16,-3-2 0 0,4 2 0 0,-4-2-55 15,0 0-37-15,0 0-43 0,0 0-64 16,0 0-86-16,0 0-80 0,0 0-109 0,-17 3-130 16,17-3-393-16,-13-1-1081 0,5 1 478 0</inkml:trace>
  <inkml:trace contextRef="#ctx0" brushRef="#br0" timeOffset="101479.69">4637 11636 267 0,'0'0'321'0,"3"-3"-10"0,-3 3-8 15,5-3-12-15,-2-1-3 0,0 2-7 0,1-3-1 0,1 0 1 16,2-1-8-16,-2-1-16 0,0 2-2 15,0-3-11-15,0 0-11 0,3 0-2 0,-4 3-11 16,2 0-8-16,-5-3-6 0,2 2-8 0,-3 0-10 16,0-2-14-16,-3 2-15 0,2-2-14 0,-3 4-14 0,-5-1-12 15,0-1-8-15,-2 6-14 0,-3 3-13 0,-3 5-1 16,-2-4-10-16,-5 9-4 0,-3-1-9 0,5 3-1 16,-1 0 0-16,-1 0-5 0,5 3-7 15,2 2 0-15,4-5-7 0,3 0-3 0,1 0-5 0,3 1 0 16,2 1-6-16,3-1 2 0,1 0-5 0,1-3-4 15,4 0 2-15,0-2 0 0,4 4-1 16,1-7-2-16,3 4-2 0,-3-4-2 0,3-1-5 0,5 3 5 16,-4-5-3-16,4 2-2 0,-4 1-3 0,0-2 2 15,3 1-6-15,-7-2-1 0,6 4 3 0,-4-2 0 16,3 2-1-16,-4-2 0 0,-1 2 1 0,-1 0-6 16,-2 0-1-16,1 1 3 0,-4 1-2 0,1-2 2 15,-4 0-2-15,2 3 1 0,-6-4 5 0,2 4-2 16,-5-3 1-16,1 0 3 0,-4-1-4 0,-4-1 9 15,-1 3 7-15,-3-3 9 0,-1-2 5 0,-1 1 10 16,-1-4 12-16,-1 0 1 0,1-1-4 0,-3-1 0 16,2-2 5-16,2 0 0 0,-3-2-13 0,4-1-4 15,2 0-5-15,4 1 9 0,1-2-20 0,2 1 3 16,0 1-18-16,4 2-32 0,1-3-34 0,-2 4-48 16,2 0-64-16,0-1-69 0,4 2-68 0,0 0-63 15,0 0-77-15,0 0-81 0,9-6-400 0,-9 6-1004 16,13-3 444-16</inkml:trace>
  <inkml:trace contextRef="#ctx0" brushRef="#br0" timeOffset="102713.96">8815 9026 82 0,'0'-5'427'0,"2"-3"18"15,-2 2 12-15,0 2-1 0,0-2-15 0,-2 1-16 16,2 0-31-16,0 5-37 0,-1-4-55 0,1 4-26 15,0 0-17-15,0 0-13 0,-6 16-14 0,2-4-15 16,-3 3-18-16,-3 8-12 0,1 0-14 0,0 5-18 16,-2 3-12-16,-1-4-11 0,1 0-7 0,-2 1-16 15,0 1-12-15,2-4-5 0,-1 2-10 0,3-3-4 16,3-4-8-16,-2-5-2 0,3-3 0 0,0-1-5 16,1-2-2-16,1-1-5 0,2-4 4 0,0 1 19 15,-2-1-11-15,3-4 12 0,0 0-6 0,0 0-6 16,8-13 4-16,-4 3-10 0,1-1 6 0,4-4-4 15,0-3-1-15,0-2-11 0,1-7-2 0,3 2-6 0,-2-6-5 16,2 2-5-16,0-3 0 0,-2 0-3 16,3-3-11-16,-1 4 0 0,1 0 5 0,-1 3-13 15,1 5 5-15,-5 7 3 0,0 0-3 0,0 5-12 16,0 4-5-16,-4 0 5 0,4 4 2 0,-1 3 0 0,-1 3 11 16,1 5-16-16,1-1-2 0,-1 9 0 0,0 0 0 15,0 2 0-15,1 8 0 0,1 1 0 16,-2-2 0-16,0 4 0 0,-1 0 0 0,2 0 0 0,-1-3 0 15,1 1 0-15,-1-1 0 0,2-2 0 0,-4-6 0 16,2 1 0-16,-2-1 0 0,3-3 0 0,-5-3 0 16,1 0-43-16,-1-2-69 0,0-3-25 0,-3-1-34 15,3 0-26-15,-3-1-36 0,3-3-64 0,-4 0-48 16,0-2-48-16,0 0-47 0,0 0-56 0,-14-8-393 16,6 2-961-16,-1-2 426 0</inkml:trace>
  <inkml:trace contextRef="#ctx0" brushRef="#br0" timeOffset="102913.55">8778 9260 89 0,'-6'1'409'0,"1"-4"26"0,-4 2 17 0,4-2 10 0,5 3-12 0,-11 0-16 0,11 0-23 0,-6-1-29 16,6 1-25-16,0 0-46 0,0-6-24 0,0 6-24 15,8-7-30-15,1 2-25 0,2 2-19 0,2 0-18 16,2-4-18-16,6 1-16 0,0-1-46 0,1 1-43 15,4-5-62-15,-7 3-63 0,0-1-72 0,-2 2-74 16,-3 4-77-16,-4-2-85 0,-1-1-419 0,1 2-871 16,-4 1 385-16</inkml:trace>
  <inkml:trace contextRef="#ctx0" brushRef="#br0" timeOffset="104646.72">12362 11353 118 0,'0'-5'444'0,"-3"1"17"0,3-3 7 16,-1 4-1-16,1-2-11 0,-3-1-11 0,2 1-16 0,1 1-9 16,-1 0-26-16,-2-1 10 0,3 0-42 15,-1 0-13-15,-2 3-11 0,2-3-23 0,1 2-17 16,0 3-23-16,-1-6-24 0,1 6-19 0,0-4-23 15,0 4-24-15,0 0-17 0,0 0-15 0,0 0-15 0,0 0-16 16,11 2-16-16,1 2-3 0,-1 0-22 16,6-1-81-16,5 2 0 0,6 1 0 0,1-1 0 15,3-1 0-15,0 1 0 0,0-1 0 0,3 2 0 0,-4-4 0 16,0 2 0-16,-1-1 0 0,-9 0 0 0,0-2 0 16,-2 0 0-16,-5 1 0 0,-4-1 0 0,-1 0 0 15,-5-1 0-15,5 1 0 0,-8 1 0 0,-1-2 0 16,3 4 0-16,-3-4 0 0,-13 5 0 0,4-3 0 15,-3 4 0-15,-3 0 0 0,-2 3 0 0,2-2 0 16,-3 4 0-16,2-2 0 0,-1 2 0 0,-1 1 0 0,3-1 0 16,-3 0 0-16,3 2 0 0,-6 4 0 15,7-4 0-15,0 0 0 0,0-2 0 0,2 1 0 16,2-3 0-16,0 6 0 0,1-6 0 0,0-1 0 16,1 0 0-16,1-2 0 0,2 0 0 0,-2-1 0 15,3 0 0-15,0-2 0 0,2 0 0 0,-2-1 0 16,4-2 0-16,-5 2 0 0,5-2 0 0,0 0 0 0,0 0 0 15,11 7 0-15,-3-6 0 0,3-1 0 0,4 1 0 16,-2 0 0-16,8-2 0 0,1 2 0 0,-3 0 0 16,4 2 0-16,7 0 0 0,-9 0 0 0,5 1 0 15,-7-1 0-15,0-2 0 0,-1 3 0 0,0-2 0 16,-5 0 0-16,1 2 0 0,-4-4 0 0,-1 3 0 16,0-3 0-16,-4 2 0 0,1-2 0 0,-6 0 0 15,8 2 0-15,-4 0 0 0,-4-2 0 0,8 0 0 16,-8 0 0-16,0 0 0 0,0 0 0 0,9-2 0 15,-9 2 0-15,0 0-88 0,0 0-428 0,0 0-134 16,0 0-507-16,0 0-1252 0,0 0 554 0</inkml:trace>
  <inkml:trace contextRef="#ctx0" brushRef="#br0" timeOffset="106631.03">6266 11065 256 0,'-12'-4'373'0,"3"1"8"0,-1-4-11 0,1 4 4 15,-1 2-10-15,-2-3 1 0,5-2-16 0,0 4-7 16,1-1-14-16,-1 1-10 0,2 1-16 0,0 1-12 15,5 0-11-15,-6-3-23 0,2 0-15 0,4 3-12 16,-5-1-11-16,5 1-16 0,0 0-15 0,-5-1-13 16,5 1-7-16,0 0-6 0,0 0-15 0,0 0-4 15,0 0-2-15,0 0-2 0,-4 5-5 0,4-5-11 16,0 0-8-16,7 7-13 0,-4-3-10 0,2 0-10 16,3-2-2-16,3 2-12 0,2-2-4 0,0-1-6 15,6 0-6-15,0 1-4 0,3 0-8 0,0-2-5 0,-2 0-14 16,2 2-20-16,0-2 0 0,-2 0 0 15,3 1 0-15,-6-1 0 0,0 2 0 0,0 0 0 16,-3 0 0-16,-1-1 0 0,1 1 0 0,-5 3 0 0,3-1 0 16,-2 0 0-16,-1 0 0 0,-2-2 0 0,0 2 0 15,-2 0 0-15,4 0 0 0,0 1 0 0,-1 1 0 16,-1-2 0-16,2 0 0 0,-3 0 0 0,1 0 0 16,-1-1 0-16,1 1 0 0,-2-1 0 0,0 0 0 15,1-1 0-15,-2 1 0 0,1-1 0 0,0 0 0 16,-1 0 0-16,-4-2 0 0,0 0 0 0,5 2 0 15,-5-2 0-15,4 3 0 0,-4-3 0 0,0 3 0 16,0-3 0-16,0 0 0 0,1 4 0 0,-1-4 0 16,-3 6 0-16,-1-2 0 0,1 0 0 0,-1 4 0 15,-6 2 0-15,1 2 0 0,-2 1 0 0,-2 2 0 16,1-1 0-16,2 1 0 0,-9 4 0 0,9-3 0 16,-3 0 0-16,4 0 0 0,-1-1 0 0,-3 1 0 15,5-1 0-15,2-5 0 0,-2 2 0 0,6-2 0 0,-2 0-125 16,0-4-157-16,3 1-97 0,-6 0-109 0,7-2-122 15,-4 1-442-15,3-1-1139 0,1-5 505 16</inkml:trace>
  <inkml:trace contextRef="#ctx0" brushRef="#br0" timeOffset="107597.95">6222 10372 15 0,'0'0'370'16,"0"0"-21"-16,0 0-10 0,0 0 1 0,0 0 0 15,0 0-12-15,0 0-13 0,0 0-21 0,0 0-14 16,0 0-10-16,0 0-10 0,0 0-8 0,-5-13-12 16,5 13-12-16,-1-5-8 0,1 5-14 0,-3-5-10 15,3 2-13-15,0-2-12 0,0 0-16 0,3-1-12 0,1 0-10 16,2-2-11-16,0-2-13 0,3 2-9 0,-1 0-2 16,1 1-11-16,6-2-2 0,-2 2-7 0,1 0-4 15,0 1-2-15,-1 3-1 0,0-1-6 0,0 2-3 16,0 2-11-16,0 2 1 0,0 2-5 0,-1 1-10 15,-3 0-3-15,1 4-1 0,-3 0-5 0,-1 1-4 16,0 5 2-16,-5-3-4 0,-1 3 3 0,2 2-11 16,-5-1 7-16,-1 0-4 0,-2 1-4 0,0-1 4 15,-2 0-4-15,0-2 9 0,2-1 2 0,-1-1 8 16,1-2 11-16,-2-1 3 0,3-2 3 0,1 0 5 16,0-3 2-16,0 0-8 0,2-1-12 0,1 0 12 15,1-3 1-15,0 5 1 0,0-5 2 0,9 1-10 16,-3 0 1-16,7-3 2 0,0 0-10 0,-1-2-4 15,6-1-3-15,4 0-3 0,2-1 0 0,3-1-5 16,0-1 2-16,1 1-7 0,-1 2-17 0,-5 1 4 0,-4-2-11 16,-5 3-16-16,0 0-13 0,1 1-10 15,-2-2-20-15,-3 3-23 0,-3 0-27 0,3 0-37 16,-5 1-42-16,-4 0-62 0,8-3-64 0,-8 3-72 16,0 0-85-16,0 0-80 0,0 0-323 0,0 0-958 0,0 0 424 15</inkml:trace>
  <inkml:trace contextRef="#ctx0" brushRef="#br0" timeOffset="108998.69">9026 11354 86 0,'-4'-1'414'0,"4"1"-1"0,-5-5 8 16,2 4-17-16,3 1-14 0,-3-6-20 0,3 6-24 15,-4-4-21-15,4 4-26 0,0 0 8 0,6-6-15 0,-1 4-10 16,0-2-11-16,1 1-14 0,1 0-10 0,6 1-13 16,-4-2-9-16,0 2-8 0,5-1-16 15,-1 1-15-15,1 0-7 0,3 1-7 0,-4-1-13 0,-1 0-5 16,2 2-17-16,-1 1-11 0,1 2-12 0,-1 0-15 15,-2 1-3-15,-1-1-12 0,-1 3-9 0,-1 4-7 16,-3-3-6-16,-1 5-3 0,-4-1-4 0,0 5-6 16,-2-1 1-16,-4-1-21 0,1 4-1 0,-3-1 7 15,-2 1-8-15,-1-2-5 0,-6 3 9 0,3-4-8 16,3-2-1-16,-5 2-2 0,3-2 0 0,1 0-11 16,0-5-9-16,6-1 0 0,1-1 0 0,-3-1 0 15,3-4 0-15,1 4 0 0,3-1 0 0,-3-1 0 16,1 0 0-16,3-3 0 0,0 0 0 0,8 4 0 15,-8-4 0-15,9 0 0 0,1 0 0 0,2-1 0 16,-2-1 0-16,9-2 0 0,-1 1 0 0,1 0 0 16,3-1 0-16,-4 1 0 0,2-1 0 0,-1 1 0 15,2-4 0-15,-2 5 0 0,0-1 0 0,2 0 0 0,-3 2 0 16,-3-3 0-16,-1 1 0 0,-4-1 0 16,-1 2 0-16,3 1 0 0,-6 1 0 0,1-3 0 15,-2 2 0-15,2 0 0 0,-7 1 0 0,9-2-290 0,-9 2-181 16,5 1-106-16,-5-1-566 0,0 0-1237 0,2 4 548 15</inkml:trace>
  <inkml:trace contextRef="#ctx0" brushRef="#br0" timeOffset="110963.58">8289 12958 351 0,'-2'-4'516'0,"2"4"2"15,-2-8-10-15,1 5-22 0,1 3 1 0,-3-2-32 16,3 2-33-16,0 0-26 0,0 0-22 0,0 0-22 15,-7 7-21-15,4 3-17 0,-4-3-21 0,4 5-20 16,-1 4-17-16,0 0-19 0,-1 1-17 0,-2 3-21 16,5-2-18-16,-6 1-15 0,3 0-17 0,0 1-17 0,1-3-13 15,-1 1-13-15,1-1-10 0,-1-5-7 0,1 3-9 16,0-2-12-16,3-3-51 0,-3 0-17 16,3-1 0-16,1-1 0 0,-3-1 0 0,2-4 0 0,-2 1 0 15,2 0 0-15,-1 0 0 0,2-4 0 0,0 0 0 16,0 0 0-16,0 0 0 0,0 0 0 0,-8-12 0 15,6 6 0-15,2 1 0 0,0-5 0 0,0-2 0 16,2 0 0-16,-2-4 0 0,4-1 0 0,-3 0 0 16,8-2 0-16,-4-6 0 0,0 5 0 0,8-6 0 15,-8 1 0-15,-1 7 0 0,1 0 0 0,-1 7 0 16,1-2 0-16,-1 2 0 0,1 7 0 0,0-2 0 16,2-3 0-16,-2 7 0 0,-1-3 0 0,-1 1 0 15,4 1 0-15,0 2 0 0,-1 1 0 0,-6 0 0 0,14 2 0 16,-7 1 0-16,1 3 0 0,1-2 0 15,1 4 0-15,-4 0 0 0,2-1 0 0,-1 3 0 16,-2 0 0-16,0-1 0 0,-2 2 0 0,1-2 0 0,-2 4 0 16,-1-3 0-16,-2 1 0 0,-2 0 0 0,-1-3 0 15,-2 2 0-15,2-1 0 0,-4-2 0 0,2 0 0 16,-2 1 0-16,2-5 0 0,1 3 0 0,-2-3 0 16,1-1 0-16,1 0 0 0,-3 0 0 15,5-1 0-15,3-1 0 0,-8 2 0 0,8-2 0 0,-5 0 0 16,5 0 0-16,0 0 0 0,0 0 0 0,0 0 0 15,0 0 0-15,7-8 0 0,0 7 0 0,2-2 0 16,1-1 0-16,2 2 0 0,1 1 0 0,2 1 0 16,-2 0 0-16,4 0 0 0,1 1 0 0,0 1 0 0,1 2 0 15,-2 0 0-15,-7 1 0 0,3-2 0 16,-1 6 0-16,-1-2 0 0,-3 2 0 0,0-1 0 16,-1 1 0-16,-2 1 0 0,-3 0 0 0,0-1 0 0,-4 4 0 15,-1-3 0-15,-3 1 0 0,1-1 0 0,-3 0 0 16,-4 1 0-16,-3-1 0 0,-2 1 0 15,-1-2 0-15,0-1 0 0,-9 0 0 0,8-2 0 0,1-1 0 16,-1-2 0-16,1 0 0 0,0-2 0 0,4-2 0 16,2 1 0-16,-1-3 0 0,0 1 0 0,4 0 0 15,0-2 0-15,3-1 0 0,1 3 0 0,1-3-49 16,1 2-371-16,-2-2-125 0,4 2-158 0,1 3-376 16,0-8-1170-16,0 8 518 0</inkml:trace>
  <inkml:trace contextRef="#ctx0" brushRef="#br0" timeOffset="112213.6">6709 12311 180 0,'0'0'318'0,"0"0"-6"0,-9-6-17 16,9 6-18-16,-5-6 0 0,5 6-8 0,-4-4-4 0,3 2-8 16,1 2-4-16,-3-4 7 0,3 4-10 0,-4-2 5 15,3-2-1-15,1 4-3 0,-5-6-6 0,5 6-5 16,-4-4-1-16,0 2-3 0,-1 0-4 0,5 2-5 15,-5-5-8-15,4 3 4 0,1 2-12 0,0 0-10 16,-4-3-6-16,4 3-11 0,-5-4-12 0,5 4-9 16,0 0-14-16,0 0-16 0,0 0-16 0,0 0-11 15,0 0 0-15,0 0-7 0,0 0-3 0,0 11-3 16,1-5-2-16,3 4-5 0,0-2-6 0,-1 3-6 16,0 0-73-16,6 3-1 0,-1 2 0 0,1 0 0 15,5 5 0-15,-4-4 0 0,9 3 0 0,-3 2 0 16,-2-5 0-16,4 2 0 0,-1 0 0 0,-4-2 0 15,0-4 0-15,6 4 0 0,-4-3 0 0,1-2 0 16,-1 1 0-16,-6-4 0 0,5 0 0 0,-2-1 0 16,-3-2 0-16,-3-2 0 0,-2 2 0 0,2-3 0 15,-2 1 0-15,0-2 0 0,-1 1 0 0,-3 1 0 0,0-4 0 16,0 0 0-16,-7 5 0 0,2-4 0 0,-4 0 0 16,0 2 0-16,-1 2 0 0,-3-3 0 0,-1 1 0 15,-5 1 0-15,2 1 0 0,-6 1 0 0,2 1 0 16,3-1 0-16,-3 0 0 0,2 3 0 0,0-1 0 15,0 0 0-15,2 1 0 0,-1-2 0 0,-1-1 0 16,10-1 0-16,-3 1 0 0,1-1 0 0,3-2 0 16,3 1 0-16,1 0 0 0,-1-1 0 0,-1 1 0 15,2-3 0-15,4-1 0 0,-6 1 0 0,6-1-218 16,0 0-113-16,0 0-80 0,0 0-127 0,-4-6-578 16,4 0-1208-16,4-2 534 0</inkml:trace>
  <inkml:trace contextRef="#ctx0" brushRef="#br0" timeOffset="113246.84">7246 11802 357 0,'2'-8'358'15,"2"3"-3"-15,0-1 1 0,-3 1 1 0,0 0 0 16,2 0-4-16,-3 3-1 0,0 2-10 0,3-6-11 0,-3 6-9 15,0 0-26-15,0 0-10 0,0 0-12 0,0 0-2 16,-14 7-6-16,7 2-11 0,-4 6 0 16,-1-1-8-16,-2 8-16 0,3-4-5 0,-6 7-1 0,4 1-30 15,-1 1-10-15,4 0-19 0,1-1-9 0,3 3-20 16,-1-4-9-16,6 3-15 0,1-9-12 0,4 6-10 16,0-6-5-16,2-2-10 0,4 6-8 0,-1-8-53 15,5 1-15-15,-1-4 0 0,4-1 0 0,-2 0 0 16,2-4 0-16,-1-1 0 0,3-4 0 0,-2 1 0 15,-3-2 0-15,0-2 0 0,0-2 0 0,0-2 0 16,0 2 0-16,-5-3 0 0,4 1 0 0,-5-2 0 16,-2-3 0-16,-1 1 0 0,-1-2 0 0,-1-1 0 15,-6 1 0-15,2 3 0 0,-4-3 0 0,-3 3 0 0,-1-2 0 16,-4 3 0-16,3 0 0 0,-4 4 0 16,1 2 0-16,-1 1 0 0,0 2 0 0,1 2 0 15,-2 2 0-15,5 1 0 0,-2 3 0 0,2-3 0 0,2 3-252 16,1-1-245-16,2 2-130 0,2-3-510 0,2 0-1230 15,2-3 545-15</inkml:trace>
  <inkml:trace contextRef="#ctx0" brushRef="#br0" timeOffset="114516.11">9656 12118 104 0,'0'0'291'0,"0"0"-11"0,0 0-7 0,0 0-16 16,0 0-7-16,-2 3-13 0,2-3-11 0,0 0-11 15,0 0-7-15,0 0-9 0,0 0-8 0,0 0-5 16,0 0-9-16,0 0 0 0,0 0-11 0,0 0-3 16,0 0-10-16,0 0-14 0,0 0-2 0,0 0-2 15,0 0 0-15,0 0-3 0,0 0 4 0,0 0-4 16,0 0-5-16,0 0-3 0,0 0-5 0,0 0 0 15,0 0-3-15,0 0 1 0,0 0-2 0,0 0-4 16,-7-8-1-16,7 8 3 0,0 0 1 0,-6-3 0 16,6 3-2-16,-4-2 2 0,4 2-1 0,0 0-1 15,-5-3-5-15,5 3 0 0,0 0-6 0,0 0-5 0,0 0-9 16,0 0-18-16,0 0 6 0,0 0-8 16,0 0 2-16,0 0-6 0,1 11-3 0,3-5-3 15,4 0-6-15,-1 2-1 0,3-3-4 0,7 5-4 0,-3 3-1 16,4-5-7-16,1 0-3 0,0 1-5 0,2-1-7 15,7 2 2-15,-2-2-3 0,3-1-2 0,-9-1 1 16,2-1-6-16,-1-1-3 0,0 3 5 16,-3-1-4-16,4-3-8 0,-9-1 3 0,2 1 8 0,-3-2-16 15,-1 2 2-15,-3-2 2 0,-1 0-7 0,-1 0 8 16,-1 0 7-16,0 1-2 0,-5-2 4 0,7 1-8 16,-3 0 5-16,-4-1-5 0,4 1 0 0,-4-1 11 15,0 0-25-15,4 2 14 0,-4-2 0 0,0 0 0 16,-3 7 0-16,3-7 4 0,-6 6 14 0,2 1-15 15,-2 1-14-15,-3-2 13 0,0 5-11 0,-3 0 10 16,1 2 0-16,-2 3 1 0,-1-2 11 0,1 1-10 16,-1 0-1-16,-1 5-3 0,2-5-5 0,0 1 6 15,3-3-1-15,0 3-4 0,2-6 2 0,0 2-1 0,3-2 1 16,-1 1-6-16,2-3-4 0,-2 0-18 16,5-1-19-16,-2-2-12 0,0 2-23 0,2-4-19 15,-2 2-24-15,2-2-31 0,0-1-44 0,1-2-64 16,0 0-52-16,0 0-46 0,0 0-57 0,0 0-48 0,-5-10-432 15,3 4-975-15,2 0 431 0</inkml:trace>
  <inkml:trace contextRef="#ctx0" brushRef="#br0" timeOffset="115798.74">10014 11564 50 0,'-1'-3'353'0,"-1"-4"-10"0,2 5-14 16,2-3-22-16,-1 2-14 0,2-2-19 0,0 2 0 15,2 1-9-15,3 0 2 0,-3-2-20 0,3 2-10 16,2-2-5-16,0-1-20 0,1 2-10 0,3 0-16 16,-2-1-19-16,1 1-16 0,3 1-8 0,-4 2-15 15,2-3-10-15,-1 6-11 0,1-3-10 0,-2 1-12 16,2 1-6-16,-5 0-11 0,-2 3-4 0,1 0-8 15,-2 1-7-15,-1 0-1 0,-3 0-5 0,2 5-7 16,-4-3-2-16,-2 3-3 0,0-1-11 0,-3 0 8 16,-2-1-6-16,1 2-2 0,1-1-3 0,-3-1 0 15,2 0-3-15,-3 0 0 0,1-3-3 0,3 0-1 16,1-1 0-16,-1 1 2 0,0-3 1 0,5 0 6 0,-4-1 4 16,4-2 0-16,0 0 6 0,-1 5-2 0,1-5 3 15,0 0 3-15,0 0-9 0,10 1-2 16,-1-2-1-16,-1 2 17 0,1-1-7 0,2 0-2 0,2-1-1 15,0 1-5-15,1 2-1 0,-1 0-6 0,1 0-2 16,2 1-4-16,-3 0-7 0,-1 3-3 0,0-1-6 16,-3 2 0-16,-1-1-5 0,-2 2 3 0,2 1-5 15,-3 0 3-15,-4 1 2 0,2 0 0 0,-3-1 2 16,-4 1 1-16,0 1 2 0,-1-1-2 0,-4-3 4 16,1 3 9-16,-2-2 6 0,-4 3 14 0,0-1 11 15,-4-1 12-15,2-2 12 0,-4-3 9 0,1 0 9 16,0 1 7-16,0-2 4 0,2-1-14 0,-2-1-7 15,6-1-6-15,-1 0-10 0,4-1-7 0,0 0-3 16,0 0-27-16,-2-2-46 0,3 1-64 0,2 1-79 16,1-3-100-16,0 2-117 0,3-1-133 0,3 3-414 15,-2-6-1010-15,2 6 446 0</inkml:trace>
  <inkml:trace contextRef="#ctx0" brushRef="#br0" timeOffset="116965.59">10046 10438 270 0,'-3'-3'374'0,"3"3"-5"0,0 0-3 0,-4-6-10 15,4 6-12-15,-2-3-10 0,2 3-10 0,0 0-10 16,0 0-12-16,-3-5-12 0,3 5-10 0,0 0-14 15,-4-1-9-15,4 1-13 0,0 0-16 0,0 0-13 16,0 0-13-16,-1-5-8 0,1 5-14 0,0 0-8 16,0 0-12-16,0 0-10 0,0 0-9 0,0 0 0 15,0 0 5-15,-2 15-4 0,4-8-10 0,-1 0 3 16,1 2-17-16,0 2-5 0,1-1-11 0,1 7-6 16,4-1-2-16,-3 2-27 0,5 4 2 0,0-4-2 15,5 5-8-15,-4-5-5 0,1 2-3 0,4 5-12 16,-1-4 3-16,-1-5 2 0,4 6-12 0,-4-7 0 0,-1 2-8 15,2-3-5-15,-2-1 2 0,0 0-10 0,-6-4-9 16,1 0-7-16,0-2 7 0,1 0-4 16,-3-1 14-16,-1-1-15 0,-1-1 3 0,0-1 3 0,0 1-3 15,-3-2 0-15,3 0 0 0,-4-2 0 0,0 0-1 16,-5 5 1-16,1-3 1 0,4-2-1 0,-12 4 0 16,5-2 0-16,-5-2 0 0,-1 2 0 0,-7 3 0 15,2-5 0-15,-9 5 0 0,-1 2 0 0,9-3 0 16,-13 0 0-16,0-1 0 0,4 5 0 0,1-2 0 15,-1 1 0-15,9-2 0 0,1 0 0 0,1-1 0 16,2 1 0-16,3 0 0 0,1-1 0 0,1-1 0 16,3 1 0-16,1-2 0 0,2 3 0 0,-1-2 0 15,3-1 0-15,-1 0 0 0,3-2 0 0,0 0-64 0,0 0-191 16,6 5-103-16,-6-5-106 0,10-1-102 16,-10 1-515-16,15-10-1171 0,-3 4 518 0</inkml:trace>
  <inkml:trace contextRef="#ctx0" brushRef="#br0" timeOffset="117479.24">10728 10247 134 0,'4'-3'441'0,"-1"-4"20"0,-2 2-2 0,-1 0-6 16,2 0-11-16,-2 5-25 0,2-7-32 16,-1 3-32-16,-1 4-31 0,0-3-29 0,0 3-27 15,0 0-16-15,0 0-20 0,-10 9-20 0,6-2-17 0,2-2-15 16,-4 6-17-16,3-2-13 0,-3 3-10 0,4-2-14 15,-1 0-12-15,1 1-9 0,-1-2-8 0,3 1-7 16,-1 0-5-16,2-1-8 0,2 0-8 0,1-4 4 16,1 4-10-16,1-3-10 0,1 1 3 0,3-1-4 15,-3-1-4-15,4 1-7 0,1-1-8 0,1-1 3 16,0-1-6-16,-2 4 0 0,1-2-3 0,6 0-4 16,-8 1-2-16,2-2-6 0,-1 3 2 0,1 0-1 15,-3-1 0-15,-2 1-2 0,-2 1-3 0,0 2 1 16,-1-2 1-16,0 0 0 0,0 0-5 0,-4-1 13 15,0 3 4-15,-1-3 8 0,-2 2 3 0,-2-1 11 16,1 2 1-16,-4-3-10 0,2 1 7 0,-4-3 4 16,1 2-7-16,-5-1-6 0,5-1-4 0,-4 1-8 0,2-3 3 15,-2 1 3-15,0-1 6 0,-1-2-20 0,1 0-20 16,-2-1-26-16,3 0-39 0,0-4-44 16,1 0-54-16,1 0-62 0,1-3-63 0,3-1-66 0,-1-3-72 15,2-2-76-15,4 1-441 0,1-8-1026 0,1 1 454 16</inkml:trace>
  <inkml:trace contextRef="#ctx0" brushRef="#br0" timeOffset="117696.92">10833 10171 350 0,'3'-4'418'0,"-2"0"36"0,-1 4 19 0,1-5 11 16,-1 5-4-16,0-4-15 0,0 4-26 0,8-4-18 15,-4 3-27-15,1 0-24 0,5-2-20 0,-1 0-23 16,5 1-23-16,3-1-40 0,2 2-16 0,-1-4-25 15,3 4-29-15,1-2-18 0,6 0-13 0,-6 1-23 16,1 0-10-16,5 0-15 0,-7-1-33 0,-3 0-31 16,-3 2-37-16,-4 0-39 0,0 1-44 0,-3-2-51 15,-4 2-59-15,-4 0-71 0,11 0-70 0,-9 2-76 0,-2-2-100 16,0 0-450-16,-11 9-1024 0,4-4 452 16</inkml:trace>
  <inkml:trace contextRef="#ctx0" brushRef="#br0" timeOffset="119712.97">6291 13700 272 0,'0'0'427'0,"0"-5"-6"0,0 5-5 0,0-5-14 15,0 5-15-15,4-5-15 0,-4 3-13 0,0 2-8 16,0 0-9-16,8-3-14 0,-8 3-9 0,0 0-19 16,6-2-2-16,-6 2-23 0,8-1-5 0,-8 1-16 15,11 1 4-15,-3-1-31 0,-8 0-11 0,14 2-12 16,-5 2-10-16,2-2-11 0,2 3-24 0,2 0-14 16,2 3-7-16,1 1-19 0,0-3-7 0,1 1-12 15,8 3-10-15,1 1-10 0,-3-2 2 0,-5 1-16 16,7 0-41-16,-1 4-25 0,3-6 0 0,-8-2 0 15,6 2 0-15,-9-2 0 0,4 1 0 0,-3-2 0 16,1-3 0-16,-3 0 0 0,-4-2 0 0,-3 1 0 16,-1 0 0-16,-3 1 0 0,1-4 0 0,-7 2 0 15,6-3 0-15,-6 3 0 0,1-4 0 0,-1 1 0 16,-1-2 0-16,1 5 0 0,-4-6 0 0,2 3-79 0,0 0-11 16,2 3-11-16,-1-5-13 0,0 2-11 15,1 3-14-15,-1-5-10 0,1 0-9 0,1 0 0 16,0 3 1-16,-1-5-4 0,4 2 7 0,-1 0 5 15,0 0 13-15,4-6 15 0,-4 4 15 0,1-4 11 0,0 0 17 16,0 0 28-16,-3-4 14 0,2-3 22 0,-2 1 15 16,3-1 28-16,-4-1 10 0,0-6 16 15,0-1 19-15,-2 7 14 0,0 1 11 0,1 0 18 16,1 1 6-16,-4 2 8 0,4 3 5 0,-3 0 5 0,3 1 4 16,-1 3 5-16,1 1 8 0,-4 1-6 0,4 1 1 15,-1 0-12-15,1 1-11 0,0 4-15 0,0 0-12 16,-3-4-13-16,3 4-90 0,0 0 0 0,0 0 0 15,0 14 0-15,3-6 0 0,-3 4 0 0,1-1 0 16,1 1 0-16,0 1 0 0,2 3 0 0,-3 1 0 16,3-2 0-16,0 2 0 0,1-2 0 0,-4 3 0 15,3-3 0-15,0-3 0 0,2 3 0 0,1-3 0 16,-2-2 0-16,-4 3-544 0,8 2-171 0,-5-5-441 16,1-2-1251-16,-1 2 553 0</inkml:trace>
  <inkml:trace contextRef="#ctx0" brushRef="#br0" timeOffset="120298.93">6687 14168 3208 0,'-1'-4'337'0,"-4"1"-58"0,1-1-59 0,-6-2-20 0,4 2 2 15,-1 2-19-15,-1 0-19 0,-2 0-16 0,1 1-13 16,-1 1-2-16,4 3 1 0,-2-1-7 0,4 0-8 16,-2 3-7-16,2 2-7 0,1-1-7 0,1 1-3 15,3 2-1-15,2-1 4 0,-1 2-13 0,5 1-5 16,0-2-5-16,3 6-9 0,-2-7-4 0,6 5-2 15,0 1-6-15,0-5-5 0,-1 2-7 0,0 0 4 16,-2-3-11-16,2 3 4 0,0 0-5 0,-3-2-9 16,-1-3 6-16,0 3-1 0,1 1-3 0,-2-2 4 15,-2 3-1-15,0-3 4 0,-3 4 3 0,2-2 2 16,-2-1-3-16,-2-1 3 0,-1 3 7 0,-1 0 8 16,-2-2 1-16,-3 0-3 0,0 1 11 0,-1 1-3 15,-2-4-5-15,-2 0 0 0,-3 4-7 0,-3-4-1 16,2-1 2-16,2-1-13 0,0-3 6 0,0 1-12 15,2-2-8-15,-2-1-36 0,2-1-32 0,0-2-37 0,1 0-46 16,0-3-63-16,2-3-70 0,3 1-73 16,0-4-82-16,0-6-76 0,-1 0-82 0,3-1-333 15,1-1-983-15,0-3 435 0</inkml:trace>
  <inkml:trace contextRef="#ctx0" brushRef="#br0" timeOffset="120448.74">6621 14229 28 0,'2'-5'367'0,"-2"1"1"0,0 4 17 15,2-3 9-15,-4-2-8 0,2 5-14 0,3-5-17 16,2 2-16-16,0 0-14 0,5-1-16 0,2 1-32 0,-1 0-23 16,7-4-27-16,4 3-19 0,0-2-27 0,5-2-53 15,5 1-64-15,1-1-101 0,-1 0-99 0,-2-2-105 16,1 4-131-16,0-2-326 0,-4-2-754 0,2 3 334 16</inkml:trace>
  <inkml:trace contextRef="#ctx0" brushRef="#br0" timeOffset="121847.93">9541 13540 100 0,'0'0'301'16,"0"0"-8"-16,0 0-10 0,-8-7-5 0,8 7 4 15,0 0-15-15,-2-4-5 0,2 4 5 0,-4-3-3 0,4 3-11 16,0 0-3-16,-1-4 3 0,1 4-2 0,0 0-4 15,-4-3-4-15,4 3-4 0,0 0 3 0,0 0-16 16,-8-1-5-16,8 1-7 0,-5-1-8 16,5 1-3-16,-5-2-14 0,5 2-1 0,0 0-7 0,-9-3-11 15,9 3-17-15,0 0-13 0,-5 0-9 0,5 0-13 16,0 0-11-16,0 0-14 0,0 0-3 0,0 0-15 16,10 11 2-16,0-7-15 0,2-1-11 0,3 0 5 15,3 3-6-15,9-4-10 0,-4 1 8 0,8-1-8 16,-2 2-9-16,0-3-6 0,-1 0-9 0,2 0-6 15,-2-3-3-15,-10 2-2 0,4-1-3 0,-3-1-2 16,0 1 6-16,-6-1-4 0,-2 1 6 0,-3 0-2 16,2-2-1-16,-1 2 1 0,-5-1 0 0,1 1 4 15,-5 1 8-15,9-1 14 0,-9 1 1 0,4-1 1 16,-4 1-5-16,0 0-4 0,0 0-2 0,0 0-2 16,6 5 0-16,-6 0 8 0,-1-1 2 0,-2 6-2 15,-2 2-12-15,4 0-17 0,-4 5 0 0,2 1 0 16,0 7 0-16,0-6 0 0,-1 7 0 0,1-1 0 15,0 0 0-15,-1 5 0 0,4-5 0 0,-4-6 0 16,4 0 0-16,-2-2 0 0,0 1 0 0,1-1 0 16,1 0 0-16,0 0 0 0,-1-7 0 0,2 0 0 15,-2 4 0-15,1-9 0 0,-2 1 0 0,2-1 0 16,0 0 0-16,-1 0-31 0,1-5-145 0,0 0-57 0,-4 2-56 16,4-2-56-16,0 0-51 0,0 0-50 0,0 0-70 15,0 0-445-15,0 0-1039 0,0 0 460 16</inkml:trace>
  <inkml:trace contextRef="#ctx0" brushRef="#br0" timeOffset="122263.54">10668 13708 212 0,'12'-8'480'0,"-7"1"8"0,0 3 14 0,-1 0-2 16,-2 1-8-16,1-1-27 0,1 2-29 0,-2-2-30 16,-2 4-30-16,0 0-10 0,0 0-25 0,0 0-11 15,-9 11-12-15,4-1-15 0,-4 2-17 0,-1 5-19 16,0 0-18-16,-4 10-22 0,1 0-16 0,-1 1-18 16,1-3-19-16,3 4-15 0,2-2-17 0,3 4-15 15,0-6-10-15,1 4-93 0,4-5-24 0,0-4 0 16,4-2 0-16,1 1 0 0,4 0 0 0,-1-2 0 15,6 5 0-15,-4-10 0 0,-1-4 0 0,5 2 0 16,-1-4 0-16,2 0 0 0,-2-4 0 0,1 1 0 16,-1-6 0-16,0 2 0 0,1-2 0 0,-3 0 0 15,1-2 0-15,-1-1 0 0,-3-2 0 0,-3 0 0 16,0-3 0-16,-2-2 0 0,-3 3 0 0,-2-2 0 16,-3 2 0-16,0-2 0 0,-4 6 0 0,-2-2 0 15,-5 3 0-15,1-2 0 0,-3 4 0 0,-1 3-88 16,0 3-162-16,0 3-108 0,-8 1-138 0,0 5-182 15,4 3-376-15,-4 1-1142 0,5 2 506 0</inkml:trace>
  <inkml:trace contextRef="#ctx0" brushRef="#br0" timeOffset="123365.57">8130 15174 99 0,'0'-5'402'15,"0"1"-17"-15,0 4-18 0,0-4-16 0,0 4-22 16,0 0-10-16,0 0-12 0,0 0-19 0,0 0-13 0,-8 11-27 15,8-7-22-15,-1 7-16 0,-1-6-21 0,2 1-11 16,0 2-20-16,0-3-18 0,0 2-18 0,1-1-5 16,0-1-8-16,0-1-12 0,1 0-7 15,-1 0-3-15,2-1-3 0,-1 0-7 0,1 0-1 0,-3-3-8 16,0 0-6-16,14-5-9 0,-10 3-5 0,1-3-6 16,-3 1 3-16,2-3-6 0,0-2-5 0,1-1 0 15,-5 0-7-15,4 0 1 0,-4-3-5 0,0 2-1 16,-3 0 9-16,0 2-1 0,-1-1 1 0,-3 1 2 15,0 0 7-15,-5 4 35 0,-1 2 7 0,-3 2 4 16,-1 2 3-16,-2 2 6 0,1 6 3 0,-6 4 2 16,-2 2 2-16,7 2-3 0,-3 4-10 0,7 0 1 15,2 2-3-15,2 0-3 0,8-4-13 0,1 5 2 16,4 4-4-16,2-9 1 0,7 1-16 0,1-3 1 16,8 5-7-16,3-4-3 0,3-2-12 0,1-5-1 15,1-1-1-15,3-4-9 0,1-1-11 0,0-3-7 16,3-2 2-16,-4-2-7 0,-4-4 2 0,1-1-3 15,-6 0-6-15,-2 2-3 0,-3-2 18 0,-1-2-5 16,-5 4 2-16,-4-1 11 0,3 1 5 0,-5 1 7 16,-1-2 16-16,0 2 2 0,0 0-2 0,-3 2-11 15,2-3 3-15,-3 5-7 0,4-6-6 0,-3 5-26 16,-1 1-27-16,5-4-43 0,-5 4-44 0,0 0-57 16,0 0-58-16,13 5-68 0,-13-5-80 0,6 5-88 15,2-5-98-15,-3 2-395 0,0 1-1042 0,2-1 461 16</inkml:trace>
  <inkml:trace contextRef="#ctx0" brushRef="#br0" timeOffset="126346.54">16914 10659 3769 0,'1'-10'237'0,"-2"-2"-103"0,1 3-22 15,-1 2 95-15,1 1 25 0,0 1 15 16,-3 1-15-16,-1 3-25 0,4 1-32 0,0 0-7 0,-5 9 4 16,1 1-5-16,4 1-1 0,-4 6-13 0,2 3-1 15,2 8-8-15,0 1-10 0,9 1-16 0,-9 0 1 16,2 1-11-16,2-1-19 0,3 1-4 0,-2-3-8 16,1-1-6-16,-1-2-6 0,0 1-7 0,2-9-6 15,-2-2-9-15,-4-3-2 0,2-1-4 0,-2-4 2 16,4 1 4-16,-2-4-7 0,-1 0-8 0,1-4 6 15,-3 0-6-15,0 0-7 0,5-14 9 0,-3 5-11 16,2-5-4-16,-1-6 14 0,-2-5-12 0,0 0-9 16,-1-4 3-16,0-2 0 0,0-4 3 0,4 1-14 0,-1-1 22 15,-1 6-7-15,-1 3-15 0,1 6 0 16,-1 3 0-16,0 7 0 0,2 0 0 0,-3 4 0 16,1 2 0-16,1 2 0 0,-2 2 0 0,0 0 0 0,11 15 0 15,-2-1 0-15,-3 4 0 0,3 9 0 16,-2-2 0-16,2 5 0 0,2-3 0 0,-2 3 0 15,2-1 0-15,1 1 0 0,3-4 0 0,-2 1 0 16,5-2 0-16,-5-4 0 0,0-6 0 0,3-1 0 0,-2-4 0 16,-1-3 0-16,3-1 0 0,-4-1 0 0,1-8 0 15,6 1 0-15,-9-2 0 0,8-7 0 0,-5 1 0 16,-3-6 0-16,3-2 0 0,1-6 0 0,-4-1 0 16,3-1 0-16,-3-5 0 0,-1 5 0 0,-2-5 0 15,-3 12 0-15,2-6 0 0,-1 7 0 0,-2 5 0 16,0 1 0-16,0 4 0 0,-2 5 0 0,2-1 0 15,1 4 0-15,-4 0 0 0,9 12 0 0,-4-1 0 16,1 4 0-16,-1 5 0 0,0-1 0 0,3 6 0 16,-3 3 0-16,0-2 0 0,3 2 0 0,-4 0 0 15,2 0 0-15,1 0 0 0,-1-1 0 0,0 2 0 16,-2-10 0-16,1 8 0 0,-1-2 0 0,1-9-46 16,-1 2-519-16,2-7-123 0,-3 3-461 0,-1-5-1245 15,5-2 551-15</inkml:trace>
  <inkml:trace contextRef="#ctx0" brushRef="#br0" timeOffset="126913.59">18149 11039 92 0,'-4'-10'435'0,"-3"0"34"0,1-1 25 0,-4 2-1 0,1-1-17 0,-2 1-27 16,1 3-19-16,1 0-24 0,0-1-20 0,2 5-33 0,-2 1-32 15,-2 2-31-15,1 1-12 0,-1 5-22 0,-1 0-19 16,1 4-23-16,-2 3-25 0,0 3-9 16,3-1-24-16,1 2-13 0,0 8-11 0,1-10-8 0,2-1-17 15,4 0-15-15,2-3-11 0,0-2-12 0,2 0 6 16,4-2-14-16,-1-2-5 0,3 0-1 0,-3-2-1 16,8-4-12-16,-3-4-9 0,3 1 2 0,-3-1-4 15,7-4 8-15,-6 1-10 0,2-4-6 0,-4 1 4 16,4-3 1-16,-3-1 3 0,-1 0 8 0,0 0 8 15,-3-3 2-15,1 1 11 0,-1 4-35 0,-4 3-25 16,0 1 0-16,1 3 0 0,0-1 0 0,1 1 0 0,-4 2 0 16,0 3 0-16,0 0 0 0,0 0 0 15,14 11 0-15,-6-1 0 0,0 1 0 0,1 3 0 16,1 3 0-16,1-1 0 0,-2 0 0 0,7 6 0 16,-2-8 0-16,-1-2 0 0,0 2 0 0,0-4 0 15,-1-1 0-15,-3-2 0 0,1-4 0 0,-2 2 0 16,0-2 0-16,0-3 0 0,-1-1 0 0,-1-2 0 15,4-2 0-15,-3-3 0 0,-1 0 0 0,1-1 0 0,1-2 0 16,-4-1 0-16,1-2 0 0,3 0 0 16,-3 4-9-16,0-1-47 0,0 2 11 0,0 2 19 15,3 4 9-15,1-1 27 0,-3 3 7 0,2 2 22 16,0 2 16-16,2 1-23 0,0 6-32 0,2 2 0 0,-2 0 0 16,5 1 0-16,-4 2 0 0,1 0 0 0,-4 0 0 15,5 0 0-15,-2 0 0 0,1-1 0 0,-1 0 0 16,2-3 0-16,-3 2 0 0,-1-7 0 15,1 3 0-15,-3-4-278 0,-1-2-80 0,1 1-43 0,0-3-42 16,0-1-41-16,-7 0-42 0,13-3-35 0,-11-1-296 16,4-2-929-16,1-1 412 0</inkml:trace>
  <inkml:trace contextRef="#ctx0" brushRef="#br0" timeOffset="127063.4">18718 11163 888 0,'3'-16'61'0,"0"5"82"0,-3-2 44 0,0 3 26 16,-2 1 29-16,1 2 30 0,0 1 46 0,-2 1 20 15,-1 3 8-15,-3 2 6 0,7 0 6 0,-12 5-2 16,4 1-3-16,-3 1-13 0,2 1 0 0,-4 4-19 15,-1 2-23-15,4 0-24 0,1 1-32 0,-4 0-20 16,3 2-22-16,-4-2-21 0,5 1-45 0,1 0-66 16,-1-3-74-16,2-1-84 0,-1-1-100 0,5-3-95 15,-2-1-93-15,1-1-110 0,-2-1-447 0,5-1-1013 16,1-4 449-16</inkml:trace>
  <inkml:trace contextRef="#ctx0" brushRef="#br0" timeOffset="127396.39">19502 10715 14 0,'4'-14'499'0,"-3"-5"0"0,0 5 9 0,-2-5 10 15,1 0-12-15,-1 4-24 0,-7 0-28 0,4 4-27 16,-4 1-24-16,3 3-37 0,-5 0-21 0,5 5-39 15,-4 2-15-15,1 1-24 0,-2 5 0 0,-3 5-12 0,1 6-10 16,-2 4-10-16,2 10-12 0,-1 1-7 0,4 1-5 16,-3 19-9-16,3-1-8 0,0 0-9 15,3 2-112-15,-1-3-73 0,6 3 0 0,-2-3 0 0,3-2 0 16,3 0 0-16,-2-2 0 0,-1-10 0 0,0 0 0 16,4 0 0-16,-1 10 0 0,0-14 0 0,1 0 0 15,-1-2 0-15,-1-2 0 0,-1-4 0 0,1-6 0 16,-1-5 0-16,-1-3 0 0,-1 0 0 0,-3-2 0 15,0-3-314-15,-3-1-160 0,-4-2-70 0,2-4-79 16,-1-2-417-16,-7-5-1125 0,2-1 497 0</inkml:trace>
  <inkml:trace contextRef="#ctx0" brushRef="#br0" timeOffset="128413.4">19129 11192 6 0,'1'-9'371'0,"2"4"-33"0,2-5 6 0,1 3 26 16,3-1 10-16,1 0-1 0,3 1-11 0,2-1-24 15,2-1-26-15,10-2-25 0,-2 2-24 0,2-5-25 16,5 4-20-16,0-2-21 0,1 0-19 0,4 1-19 16,-1-3-16-16,0-1-16 0,-3 1-13 0,3 2-12 15,-4-6-7-15,-1 0-10 0,-1 1-10 0,-2-2-8 16,-2-3-10-16,-3-3 5 0,-4 3-1 0,-5-3 2 16,0 0 1-16,-2-3 2 0,-5 3 1 0,-2 0 3 0,-5 6 5 15,0-1 5-15,-1 0 3 0,0 8 1 0,-3 1 14 16,1 3 3-16,1 2-5 0,-2 1-12 15,0 3-8-15,4 2 6 0,-10 6 1 0,5 3 15 0,-2 5-7 16,0 6 4-16,3 10-7 0,-1 1-6 0,1-1-14 16,3 4 4-16,-2-1-10 0,6 1-1 0,-2 0-12 15,-1-2-7-15,3 0-1 0,2 0-1 0,2-4-44 16,1 1-2-16,1-6 0 0,-1-5 0 0,1-2 0 16,1-3 0-16,-1-5 0 0,0 1 0 0,1-3 0 15,2-4 0-15,-2 0 0 0,1-2 0 0,2-1 0 16,-3-3 0-16,3-3 0 0,-4 0 0 0,2-6 0 15,2-1 0-15,-4 0 0 0,3-1 0 0,-3 0 0 16,-3 1 0-16,3 3 0 0,-4 0 0 0,0 3 0 16,-1 2 0-16,-1 0 0 0,1 1 0 0,-2 5 0 15,-2 0 0-15,0 0 0 0,6 7 0 0,-3 1 0 16,1 1 0-16,-2 1 0 0,1 3 0 0,1-1 0 16,0 2 0-16,3 1 0 0,0-3 0 0,-2-3 0 0,2 1 0 15,1-1 0-15,2-3 0 0,0 1 0 0,0-2 0 16,2-1 0-16,-3-3 0 0,1-2 0 15,1 1 0-15,-4-2 0 0,2-2 0 0,-1-3 0 0,-2 2 0 16,-2-2 0-16,-1-2 0 0,-2-2 0 0,-1 0 0 16,-4-1 0-16,0-4 0 0,-2 0 0 0,-2 0 0 15,-1 0 0-15,-5 3 0 0,5 5 0 0,0-1 0 16,-3 2 0-16,0 2 0 0,0 0 0 0,0 3 0 16,2 2 0-16,-1 0 0 0,2 2 0 0,3 1 0 15,2 1 0-15,0-1 0 0,3 1 0 0,1 0 0 16,1 4 0-16,3-4 0 0,1 2 0 0,4-1 0 15,4 1 0-15,-1-2 0 0,3-1 0 0,4 0 0 16,0-1 0-16,0-3 0 0,-1-2 0 0,4 2 0 16,-2-2 0-16,1-1 0 0,-2 0 0 0,-2 0 0 15,3 1 0-15,-1-1 0 0,-1 0 0 0,1 2 0 16,-8 1 0-16,5-1 0 0,-3 4 0 0,-2-2 0 16,1 3 0-16,-2 1 0 0,-1 0 0 0,-1 3 0 0,-1 1 0 15,-1 2 0-15,0-2 0 0,-1 2 0 16,0 0 0-16,0 2 0 0,0-2 0 0,1-1 0 15,-1 1 0-15,0-2 0 0,0 1 0 0,0-4 0 16,0 0 0-16,2-2 0 0,1-1 0 0,-1-1 0 0,2-1 0 16,1-2 0-16,1 0 0 0,-2-2 0 0,3-2 0 15,-1-1 0-15,5-1 0 0,-1-2 0 0,-2-1 0 16,1 0 0-16,-3-2 0 0,1 1 0 0,2 1 0 16,-4 2 0-16,2 0 0 0,-3 2 0 0,-2 2 0 15,1-2 0-15,-2 5 0 0,1 1 0 0,-2 1 0 16,-5 0 0-16,10 6 0 0,-5-1 0 0,0 2 0 15,2 2 0-15,-1 1 0 0,-1-1 0 0,-1 2 0 16,6-3 0-16,-5 5 0 0,4-5 0 0,-1 0 0 16,2-1 0-16,-1-1 0 0,0-2 0 0,5 0 0 15,-5-2 0-15,3-1 0 0,-2-2 0 0,1-2 0 16,-2-1 0-16,-1 1 0 0,0-3 0 0,-2-1 0 16,1-2 0-16,0-1 0 0,-3-2 0 0,0-4 0 15,-4 1 0-15,2 0 0 0,-2-3 0 0,-4-3 0 0,3 3 0 16,-1-1 0-16,-5-8 0 0,4 5 0 15,-1-5 0-15,0 9 0 0,0 0 0 0,4 0 0 16,-4 5 0-16,0 2 0 0,2 2-283 0,0 0-369 0,-1 2-558 16,4 2-1310-16,1 1 580 0</inkml:trace>
  <inkml:trace contextRef="#ctx0" brushRef="#br0" timeOffset="128629.9">21622 10833 287 0,'0'-3'668'0,"1"-1"17"0,-1-1-18 15,4 1-11-15,-4-1-35 0,4-2-44 0,1 3-52 16,0 0-52-16,0 0-46 0,4-2-43 0,-1 3-42 16,11-2-32-16,0-1-48 0,-2 2-56 0,2-1-67 15,0 1-65-15,0 1-98 0,0 1-89 0,-4 1-97 16,2 1-97-16,-4 1-78 0,0 1-74 0,-4 1-60 15,-8 2-362-15,3-1-955 0,-4 2 422 0</inkml:trace>
  <inkml:trace contextRef="#ctx0" brushRef="#br0" timeOffset="128780.2">21736 10945 193 0,'-15'13'286'0,"4"1"8"0,0 0 8 16,2 0 32-16,4-3 41 0,1-3 15 0,0 2 18 16,4-3 11-16,1-1-7 0,3 0-19 0,5-3-29 15,4 4-31-15,0-6-34 0,8 0-34 0,0-2-25 16,8-3-40-16,1-3-51 0,0-2-75 0,1-1-87 15,1-2-97-15,1 0-91 0,-2-4-79 0,-3 2-91 0,1-4-94 16,2-3-250-16,-3-3-776 0,0 1 344 16</inkml:trace>
  <inkml:trace contextRef="#ctx0" brushRef="#br0" timeOffset="128982.47">22394 10603 137 0,'5'-9'370'0,"-1"1"7"0,1-2 37 0,-3 4 30 15,1-1 29-15,-3 2 13 0,0 2 0 0,0 3-7 16,0-9-18-16,0 7-16 0,0 2-15 15,0 0-6-15,0 0-12 0,-9 16-22 0,5-6-19 0,1 6-11 16,-3 1-20-16,3 2-17 0,0 5-21 0,-1 2-35 16,0 3-267-16,-2-1 0 0,5 2 0 0,-1-4 0 15,1 1 0-15,-1 0 0 0,0-1 0 0,0 1 0 16,-1-3 0-16,3-4 0 0,-1-2 0 0,0-1 0 16,-1-1 0-16,2-4 0 0,-1 0 0 0,0-2 0 15,2-2 0-15,-1-2-561 0,0-2-116 0,0-2-483 16,0-2-1254-16,0 0 554 0</inkml:trace>
  <inkml:trace contextRef="#ctx0" brushRef="#br0" timeOffset="129346.64">22671 10670 60 0,'3'-16'498'0,"-1"5"22"16,0 1 33-16,-1 1 15 0,0 0-9 0,4-2-6 15,-1 4-19-15,1-3-25 0,0 3-35 0,3 1-34 16,2 1-42-16,1 0-36 0,1 5-35 0,2-1-34 15,-1 3-26-15,9 3-32 0,-4-1-18 0,-3 1-26 16,-5 3-24-16,6 3-10 0,-2 1-18 0,-2 1-12 0,-6 1-84 16,-5 4-43-16,-4 7 0 0,-2 1 0 0,-6-3 0 15,-2 3 0-15,-7-2 0 0,-5-1 0 0,1 0 0 16,-3-1 0-16,0-1 0 0,-1 0 0 16,1-4 0-16,2 0 0 0,7-5 0 0,1-2 0 15,3-2 0-15,3-1 0 0,3 0 0 0,4-4 0 0,2 1 0 16,3-2 0-16,-1-2 0 0,14 1 0 0,8-2 0 15,-1-1 0-15,11-4 0 0,2 1 0 0,1-4 0 16,4 2 0-16,-1 0 0 0,-1 0 0 0,-1 0 0 16,-3 0 0-16,-4 2 0 0,-2 0 0 0,-6 0 0 15,-3 0 0-15,-1 4 0 0,-6 0 0 0,-1 0 0 16,-2-1 0-16,-3 1 0 0,1 0 0 0,-2 0 0 16,-4 1 0-16,5-1 0 0,-5 1-66 0,0 0-588 15,0 0-592-15,0 0-1348 0,0 0 596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fece404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g2efece404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73bc8d7225418d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1473bc8d7225418d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73bc8d7225418d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1473bc8d7225418d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473bc8d7225418d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5" name="Google Shape;425;g1473bc8d7225418d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73bc8d7225418d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g1473bc8d7225418d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473bc8d7225418d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" name="Google Shape;493;g1473bc8d7225418d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fece4040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7" name="Google Shape;527;g2efece4040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473bc8d7225418d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3" name="Google Shape;563;g1473bc8d7225418d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2c9b3d73ea1426d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g22c9b3d73ea1426d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670d6b55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0" name="Google Shape;650;g1670d6b55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3de397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2ed3de397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efece4040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8" name="Google Shape;658;g2efece4040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670d6b55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6" name="Google Shape;666;g1670d6b55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670d6b556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5" name="Google Shape;675;g1670d6b556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670d6b556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3" name="Google Shape;683;g1670d6b556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670d6b556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9" name="Google Shape;719;g1670d6b556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670d6b556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6" name="Google Shape;756;g1670d6b556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70d6b556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3" name="Google Shape;793;g1670d6b556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670d6b556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0" name="Google Shape;830;g1670d6b556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4404dd320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7" name="Google Shape;867;g24404dd32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670d6b556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4" name="Google Shape;904;g1670d6b556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d3de3973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2ed3de3973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670d6b5566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1" name="Google Shape;941;g1670d6b5566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670d6b556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9" name="Google Shape;979;g1670d6b556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9" name="Google Shape;98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d3de3973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2ed3de3973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d3de39735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2ed3de39735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d3de3973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ed3de3973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d3de39735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2ed3de39735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d3de39735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g2ed3de39735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73bc8d7225418d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0" name="Google Shape;340;g1473bc8d7225418d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8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" name="Google Shape;18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37925" y="29975"/>
            <a:ext cx="1066900" cy="152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9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22.xml"/><Relationship Id="rId4" Type="http://schemas.openxmlformats.org/officeDocument/2006/relationships/hyperlink" Target="http://libreshot.com/tulip-flower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customXml" Target="../ink/ink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4425383" y="1709048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781916" y="2918595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 Arya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694786" y="3327135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0" name="Google Shape;90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"/>
          <p:cNvCxnSpPr/>
          <p:nvPr/>
        </p:nvCxnSpPr>
        <p:spPr>
          <a:xfrm rot="10800000" flipH="1">
            <a:off x="4781916" y="2877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3" name="Google Shape;93;p1"/>
          <p:cNvGrpSpPr/>
          <p:nvPr/>
        </p:nvGrpSpPr>
        <p:grpSpPr>
          <a:xfrm rot="10800000">
            <a:off x="11008102" y="113668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739" y="1325368"/>
            <a:ext cx="2646898" cy="379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1725" y="182375"/>
            <a:ext cx="1066900" cy="152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C62E-EF02-CDBB-A190-DC809B5C4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EB8D7-FE1A-F790-C527-7638FD3FF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2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9546-3239-843A-0B7F-DA9B1F582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9595F-DACC-101A-CD4A-7386D7519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73bc8d7225418d_514"/>
          <p:cNvSpPr/>
          <p:nvPr/>
        </p:nvSpPr>
        <p:spPr>
          <a:xfrm>
            <a:off x="371874" y="651900"/>
            <a:ext cx="906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Graph Applications - Ford Fulkerson’s Algorithm for max flow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g1473bc8d7225418d_51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g1473bc8d7225418d_51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g1473bc8d7225418d_514"/>
          <p:cNvSpPr txBox="1"/>
          <p:nvPr/>
        </p:nvSpPr>
        <p:spPr>
          <a:xfrm>
            <a:off x="432550" y="1316450"/>
            <a:ext cx="114777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Intuition:</a:t>
            </a:r>
            <a:endParaRPr sz="2400" b="1" i="0" u="none" strike="noStrike" cap="none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rgbClr val="0000FF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16161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As long as there is a path from the </a:t>
            </a:r>
            <a:r>
              <a:rPr lang="en-IN" sz="2400" b="1" i="0" u="none" strike="noStrike" cap="none" dirty="0">
                <a:solidFill>
                  <a:srgbClr val="16161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source to the sink </a:t>
            </a:r>
            <a:r>
              <a:rPr lang="en-IN" sz="2400" b="0" i="0" u="none" strike="noStrike" cap="none" dirty="0">
                <a:solidFill>
                  <a:srgbClr val="16161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that can take some flow the entire way, we send it. This path is called an </a:t>
            </a:r>
            <a:r>
              <a:rPr lang="en-IN" sz="2400" b="0" i="1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augmenting path</a:t>
            </a:r>
            <a:r>
              <a:rPr lang="en-IN" sz="2400" b="0" i="0" u="none" strike="noStrike" cap="none" dirty="0">
                <a:solidFill>
                  <a:srgbClr val="16161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. We keep doing this until there are no more augmenting paths.</a:t>
            </a:r>
            <a:endParaRPr sz="2400" b="0" i="0" u="none" strike="noStrike" cap="none" dirty="0">
              <a:solidFill>
                <a:srgbClr val="161616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dirty="0">
              <a:solidFill>
                <a:srgbClr val="161616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16161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While constructing an augmented path, the algorithm considers</a:t>
            </a:r>
            <a:endParaRPr sz="2400" b="0" i="0" u="none" strike="noStrike" cap="none" dirty="0">
              <a:solidFill>
                <a:srgbClr val="161616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AutoNum type="arabicPeriod"/>
            </a:pPr>
            <a:r>
              <a:rPr lang="en-IN" sz="2400" b="0" i="0" u="none" strike="noStrike" cap="none" dirty="0">
                <a:solidFill>
                  <a:srgbClr val="0070C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Non-Empty ( or non-full) Forward edges (Push forward as long as full capacity is not reached)</a:t>
            </a:r>
            <a:endParaRPr sz="2400" b="0" i="0" u="none" strike="noStrike" cap="none" dirty="0">
              <a:solidFill>
                <a:srgbClr val="0070C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Font typeface="Roboto"/>
              <a:buAutoNum type="arabicPeriod"/>
            </a:pPr>
            <a:r>
              <a:rPr lang="en-IN" sz="2400" b="0" i="0" u="none" strike="noStrike" cap="none" dirty="0">
                <a:solidFill>
                  <a:srgbClr val="0070C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Non-Zero backward edges (Push reverse if there’s some available capacity)</a:t>
            </a:r>
            <a:endParaRPr sz="2400" b="0" i="0" u="none" strike="noStrike" cap="none" dirty="0">
              <a:solidFill>
                <a:srgbClr val="0070C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61616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161616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Ford Fulkerson’s Algorithm respects both </a:t>
            </a:r>
            <a:r>
              <a:rPr lang="en-IN" sz="2400" b="1" i="0" u="none" strike="noStrike" cap="none" dirty="0">
                <a:solidFill>
                  <a:srgbClr val="00FF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capacity and conservation constraints</a:t>
            </a:r>
            <a:endParaRPr sz="2400" b="1" i="0" u="none" strike="noStrike" cap="none" dirty="0">
              <a:solidFill>
                <a:srgbClr val="00FF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5957D8-DDDB-75DD-403B-B8BDD7ECA8A9}"/>
                  </a:ext>
                </a:extLst>
              </p14:cNvPr>
              <p14:cNvContentPartPr/>
              <p14:nvPr/>
            </p14:nvContentPartPr>
            <p14:xfrm>
              <a:off x="417960" y="1203120"/>
              <a:ext cx="9446400" cy="471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5957D8-DDDB-75DD-403B-B8BDD7ECA8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600" y="1193760"/>
                <a:ext cx="9465120" cy="473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fece40402_0_0"/>
          <p:cNvSpPr/>
          <p:nvPr/>
        </p:nvSpPr>
        <p:spPr>
          <a:xfrm>
            <a:off x="371874" y="651900"/>
            <a:ext cx="906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Graph Applications - Ford Fulkerson’s Algorithm for max flow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g2efece40402_0_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2" name="Google Shape;352;g2efece40402_0_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g2efece40402_0_0"/>
          <p:cNvSpPr txBox="1"/>
          <p:nvPr/>
        </p:nvSpPr>
        <p:spPr>
          <a:xfrm>
            <a:off x="203950" y="1385550"/>
            <a:ext cx="12192000" cy="34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6161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Ford-Fulkerson Algorithm </a:t>
            </a:r>
            <a:endParaRPr sz="2400" b="1" i="0" u="none" strike="noStrike" cap="none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marR="0" lvl="0" indent="-381000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Roboto"/>
              <a:buAutoNum type="arabicPeriod"/>
            </a:pPr>
            <a:r>
              <a:rPr lang="en-IN" sz="2400" b="0" i="0" u="none" strike="noStrike" cap="none" dirty="0">
                <a:solidFill>
                  <a:srgbClr val="273239"/>
                </a:solidFill>
                <a:latin typeface="Roboto"/>
                <a:ea typeface="Roboto"/>
                <a:cs typeface="Roboto"/>
                <a:sym typeface="Roboto"/>
              </a:rPr>
              <a:t>Start with initial flow as 0.</a:t>
            </a:r>
            <a:endParaRPr sz="2400" b="0" i="0" u="none" strike="noStrike" cap="none" dirty="0">
              <a:solidFill>
                <a:srgbClr val="27323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marR="0" lvl="0" indent="-3810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Roboto"/>
              <a:buAutoNum type="arabicPeriod"/>
            </a:pPr>
            <a:r>
              <a:rPr lang="en-IN" sz="2400" b="0" i="0" u="none" strike="noStrike" cap="none" dirty="0">
                <a:solidFill>
                  <a:srgbClr val="273239"/>
                </a:solidFill>
                <a:latin typeface="Roboto"/>
                <a:ea typeface="Roboto"/>
                <a:cs typeface="Roboto"/>
                <a:sym typeface="Roboto"/>
              </a:rPr>
              <a:t>While there is an augmenting path from source to sink. </a:t>
            </a:r>
            <a:endParaRPr sz="2400" b="0" i="0" u="none" strike="noStrike" cap="none" dirty="0">
              <a:solidFill>
                <a:srgbClr val="27323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marR="0" lvl="1" indent="-3810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Roboto"/>
              <a:buChar char="○"/>
            </a:pPr>
            <a:r>
              <a:rPr lang="en-IN" sz="2400" b="0" i="0" u="none" strike="noStrike" cap="none" dirty="0">
                <a:solidFill>
                  <a:srgbClr val="273239"/>
                </a:solidFill>
                <a:latin typeface="Roboto"/>
                <a:ea typeface="Roboto"/>
                <a:cs typeface="Roboto"/>
                <a:sym typeface="Roboto"/>
              </a:rPr>
              <a:t>Add this path-flow to flow.</a:t>
            </a:r>
            <a:endParaRPr sz="2400" b="0" i="0" u="none" strike="noStrike" cap="none" dirty="0">
              <a:solidFill>
                <a:srgbClr val="27323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marR="0" lvl="0" indent="-3810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Font typeface="Roboto"/>
              <a:buAutoNum type="arabicPeriod"/>
            </a:pPr>
            <a:r>
              <a:rPr lang="en-IN" sz="2400" b="0" i="0" u="none" strike="noStrike" cap="none" dirty="0">
                <a:solidFill>
                  <a:srgbClr val="273239"/>
                </a:solidFill>
                <a:latin typeface="Roboto"/>
                <a:ea typeface="Roboto"/>
                <a:cs typeface="Roboto"/>
                <a:sym typeface="Roboto"/>
              </a:rPr>
              <a:t>Return flow.</a:t>
            </a:r>
            <a:endParaRPr sz="2400" b="0" i="0" u="none" strike="noStrike" cap="none" dirty="0">
              <a:solidFill>
                <a:srgbClr val="16161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0345AC-1C3A-2F05-A8AB-32C3EC828071}"/>
                  </a:ext>
                </a:extLst>
              </p14:cNvPr>
              <p14:cNvContentPartPr/>
              <p14:nvPr/>
            </p14:nvContentPartPr>
            <p14:xfrm>
              <a:off x="319680" y="2400840"/>
              <a:ext cx="7841520" cy="201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0345AC-1C3A-2F05-A8AB-32C3EC8280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320" y="2391480"/>
                <a:ext cx="7860240" cy="203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73bc8d7225418d_726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Ford Fulkerson’s Algorithm for max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g1473bc8d7225418d_72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g1473bc8d7225418d_72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73bc8d7225418d_726"/>
          <p:cNvSpPr txBox="1"/>
          <p:nvPr/>
        </p:nvSpPr>
        <p:spPr>
          <a:xfrm>
            <a:off x="477079" y="1684187"/>
            <a:ext cx="610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473bc8d7225418d_726" descr="Column-wise Reduction Matrix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473bc8d7225418d_726"/>
          <p:cNvSpPr/>
          <p:nvPr/>
        </p:nvSpPr>
        <p:spPr>
          <a:xfrm>
            <a:off x="393100" y="341025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73bc8d7225418d_726"/>
          <p:cNvSpPr/>
          <p:nvPr/>
        </p:nvSpPr>
        <p:spPr>
          <a:xfrm>
            <a:off x="2514250" y="53817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73bc8d7225418d_726"/>
          <p:cNvSpPr/>
          <p:nvPr/>
        </p:nvSpPr>
        <p:spPr>
          <a:xfrm>
            <a:off x="2514250" y="1408375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73bc8d7225418d_726"/>
          <p:cNvSpPr/>
          <p:nvPr/>
        </p:nvSpPr>
        <p:spPr>
          <a:xfrm>
            <a:off x="5652025" y="53817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73bc8d7225418d_726"/>
          <p:cNvSpPr/>
          <p:nvPr/>
        </p:nvSpPr>
        <p:spPr>
          <a:xfrm>
            <a:off x="5629200" y="1438713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73bc8d7225418d_726"/>
          <p:cNvSpPr/>
          <p:nvPr/>
        </p:nvSpPr>
        <p:spPr>
          <a:xfrm>
            <a:off x="8371675" y="32766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g1473bc8d7225418d_726"/>
          <p:cNvCxnSpPr>
            <a:stCxn id="363" idx="7"/>
            <a:endCxn id="365" idx="3"/>
          </p:cNvCxnSpPr>
          <p:nvPr/>
        </p:nvCxnSpPr>
        <p:spPr>
          <a:xfrm rot="10800000" flipH="1">
            <a:off x="1189977" y="2126441"/>
            <a:ext cx="1461000" cy="140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g1473bc8d7225418d_726"/>
          <p:cNvCxnSpPr>
            <a:stCxn id="365" idx="6"/>
            <a:endCxn id="367" idx="2"/>
          </p:cNvCxnSpPr>
          <p:nvPr/>
        </p:nvCxnSpPr>
        <p:spPr>
          <a:xfrm>
            <a:off x="3447850" y="1828975"/>
            <a:ext cx="2181300" cy="3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g1473bc8d7225418d_726"/>
          <p:cNvCxnSpPr>
            <a:stCxn id="367" idx="5"/>
            <a:endCxn id="368" idx="1"/>
          </p:cNvCxnSpPr>
          <p:nvPr/>
        </p:nvCxnSpPr>
        <p:spPr>
          <a:xfrm>
            <a:off x="6426077" y="2156722"/>
            <a:ext cx="2082300" cy="124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2" name="Google Shape;372;g1473bc8d7225418d_726"/>
          <p:cNvCxnSpPr>
            <a:stCxn id="366" idx="6"/>
            <a:endCxn id="368" idx="3"/>
          </p:cNvCxnSpPr>
          <p:nvPr/>
        </p:nvCxnSpPr>
        <p:spPr>
          <a:xfrm rot="10800000" flipH="1">
            <a:off x="6585625" y="3994500"/>
            <a:ext cx="1922700" cy="180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g1473bc8d7225418d_726"/>
          <p:cNvCxnSpPr>
            <a:stCxn id="364" idx="6"/>
            <a:endCxn id="366" idx="2"/>
          </p:cNvCxnSpPr>
          <p:nvPr/>
        </p:nvCxnSpPr>
        <p:spPr>
          <a:xfrm>
            <a:off x="3447850" y="5802300"/>
            <a:ext cx="220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g1473bc8d7225418d_726"/>
          <p:cNvCxnSpPr>
            <a:stCxn id="363" idx="5"/>
            <a:endCxn id="364" idx="1"/>
          </p:cNvCxnSpPr>
          <p:nvPr/>
        </p:nvCxnSpPr>
        <p:spPr>
          <a:xfrm>
            <a:off x="1189977" y="4128259"/>
            <a:ext cx="1461000" cy="137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5" name="Google Shape;375;g1473bc8d7225418d_726"/>
          <p:cNvCxnSpPr>
            <a:stCxn id="366" idx="0"/>
            <a:endCxn id="367" idx="4"/>
          </p:cNvCxnSpPr>
          <p:nvPr/>
        </p:nvCxnSpPr>
        <p:spPr>
          <a:xfrm rot="10800000">
            <a:off x="6096025" y="2280000"/>
            <a:ext cx="22800" cy="310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6" name="Google Shape;376;g1473bc8d7225418d_726"/>
          <p:cNvCxnSpPr>
            <a:stCxn id="365" idx="4"/>
            <a:endCxn id="364" idx="0"/>
          </p:cNvCxnSpPr>
          <p:nvPr/>
        </p:nvCxnSpPr>
        <p:spPr>
          <a:xfrm>
            <a:off x="2981050" y="2249575"/>
            <a:ext cx="0" cy="313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g1473bc8d7225418d_726"/>
          <p:cNvCxnSpPr>
            <a:stCxn id="365" idx="4"/>
            <a:endCxn id="366" idx="1"/>
          </p:cNvCxnSpPr>
          <p:nvPr/>
        </p:nvCxnSpPr>
        <p:spPr>
          <a:xfrm>
            <a:off x="2981050" y="2249575"/>
            <a:ext cx="2807700" cy="325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8" name="Google Shape;378;g1473bc8d7225418d_726"/>
          <p:cNvSpPr txBox="1"/>
          <p:nvPr/>
        </p:nvSpPr>
        <p:spPr>
          <a:xfrm>
            <a:off x="1224875" y="23715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1473bc8d7225418d_726"/>
          <p:cNvSpPr txBox="1"/>
          <p:nvPr/>
        </p:nvSpPr>
        <p:spPr>
          <a:xfrm>
            <a:off x="1224875" y="45813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473bc8d7225418d_726"/>
          <p:cNvSpPr txBox="1"/>
          <p:nvPr/>
        </p:nvSpPr>
        <p:spPr>
          <a:xfrm>
            <a:off x="7320875" y="4124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1473bc8d7225418d_726"/>
          <p:cNvSpPr txBox="1"/>
          <p:nvPr/>
        </p:nvSpPr>
        <p:spPr>
          <a:xfrm>
            <a:off x="7778075" y="23715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473bc8d7225418d_726"/>
          <p:cNvSpPr txBox="1"/>
          <p:nvPr/>
        </p:nvSpPr>
        <p:spPr>
          <a:xfrm>
            <a:off x="5415875" y="29049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1473bc8d7225418d_726"/>
          <p:cNvSpPr txBox="1"/>
          <p:nvPr/>
        </p:nvSpPr>
        <p:spPr>
          <a:xfrm>
            <a:off x="3587075" y="3362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0/8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473bc8d7225418d_726"/>
          <p:cNvSpPr txBox="1"/>
          <p:nvPr/>
        </p:nvSpPr>
        <p:spPr>
          <a:xfrm>
            <a:off x="3739475" y="57243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1473bc8d7225418d_726"/>
          <p:cNvSpPr txBox="1"/>
          <p:nvPr/>
        </p:nvSpPr>
        <p:spPr>
          <a:xfrm>
            <a:off x="2291675" y="36669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1473bc8d7225418d_726"/>
          <p:cNvSpPr txBox="1"/>
          <p:nvPr/>
        </p:nvSpPr>
        <p:spPr>
          <a:xfrm>
            <a:off x="4120475" y="17619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0/4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473bc8d7225418d_726"/>
          <p:cNvSpPr txBox="1"/>
          <p:nvPr/>
        </p:nvSpPr>
        <p:spPr>
          <a:xfrm>
            <a:off x="7347200" y="5352700"/>
            <a:ext cx="47001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IN"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Flow/Remaining  Capacity</a:t>
            </a:r>
            <a:endParaRPr sz="2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473bc8d7225418d_726"/>
          <p:cNvSpPr txBox="1"/>
          <p:nvPr/>
        </p:nvSpPr>
        <p:spPr>
          <a:xfrm>
            <a:off x="152575" y="1405850"/>
            <a:ext cx="2498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IN"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FDFE6F-7A6B-901A-BFFD-60ECD8900BD1}"/>
                  </a:ext>
                </a:extLst>
              </p14:cNvPr>
              <p14:cNvContentPartPr/>
              <p14:nvPr/>
            </p14:nvContentPartPr>
            <p14:xfrm>
              <a:off x="540360" y="1282320"/>
              <a:ext cx="11316960" cy="554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FDFE6F-7A6B-901A-BFFD-60ECD8900B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000" y="1272960"/>
                <a:ext cx="11335680" cy="55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2881FD-0046-95D7-1785-806EC144AAED}"/>
                  </a:ext>
                </a:extLst>
              </p14:cNvPr>
              <p14:cNvContentPartPr/>
              <p14:nvPr/>
            </p14:nvContentPartPr>
            <p14:xfrm>
              <a:off x="4294800" y="3754440"/>
              <a:ext cx="572400" cy="10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2881FD-0046-95D7-1785-806EC144AA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5440" y="3745080"/>
                <a:ext cx="591120" cy="12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73bc8d7225418d_54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Ford Fulkerson’s Algorithm for max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g1473bc8d7225418d_54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g1473bc8d7225418d_54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473bc8d7225418d_548"/>
          <p:cNvSpPr txBox="1"/>
          <p:nvPr/>
        </p:nvSpPr>
        <p:spPr>
          <a:xfrm>
            <a:off x="477079" y="1684187"/>
            <a:ext cx="610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1473bc8d7225418d_548" descr="Column-wise Reduction Matrix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1473bc8d7225418d_548"/>
          <p:cNvSpPr/>
          <p:nvPr/>
        </p:nvSpPr>
        <p:spPr>
          <a:xfrm>
            <a:off x="393100" y="341025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473bc8d7225418d_548"/>
          <p:cNvSpPr/>
          <p:nvPr/>
        </p:nvSpPr>
        <p:spPr>
          <a:xfrm>
            <a:off x="2514250" y="53817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473bc8d7225418d_548"/>
          <p:cNvSpPr/>
          <p:nvPr/>
        </p:nvSpPr>
        <p:spPr>
          <a:xfrm>
            <a:off x="2514250" y="1408375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473bc8d7225418d_548"/>
          <p:cNvSpPr/>
          <p:nvPr/>
        </p:nvSpPr>
        <p:spPr>
          <a:xfrm>
            <a:off x="5652025" y="53817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473bc8d7225418d_548"/>
          <p:cNvSpPr/>
          <p:nvPr/>
        </p:nvSpPr>
        <p:spPr>
          <a:xfrm>
            <a:off x="5629200" y="1438713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473bc8d7225418d_548"/>
          <p:cNvSpPr/>
          <p:nvPr/>
        </p:nvSpPr>
        <p:spPr>
          <a:xfrm>
            <a:off x="8371675" y="32766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g1473bc8d7225418d_548"/>
          <p:cNvCxnSpPr>
            <a:stCxn id="398" idx="7"/>
            <a:endCxn id="400" idx="3"/>
          </p:cNvCxnSpPr>
          <p:nvPr/>
        </p:nvCxnSpPr>
        <p:spPr>
          <a:xfrm rot="10800000" flipH="1">
            <a:off x="1189977" y="2126441"/>
            <a:ext cx="1461000" cy="14070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5" name="Google Shape;405;g1473bc8d7225418d_548"/>
          <p:cNvCxnSpPr>
            <a:stCxn id="400" idx="6"/>
            <a:endCxn id="402" idx="2"/>
          </p:cNvCxnSpPr>
          <p:nvPr/>
        </p:nvCxnSpPr>
        <p:spPr>
          <a:xfrm>
            <a:off x="3447850" y="1828975"/>
            <a:ext cx="2181300" cy="3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6" name="Google Shape;406;g1473bc8d7225418d_548"/>
          <p:cNvCxnSpPr>
            <a:stCxn id="402" idx="5"/>
            <a:endCxn id="403" idx="1"/>
          </p:cNvCxnSpPr>
          <p:nvPr/>
        </p:nvCxnSpPr>
        <p:spPr>
          <a:xfrm>
            <a:off x="6426077" y="2156722"/>
            <a:ext cx="2082300" cy="124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7" name="Google Shape;407;g1473bc8d7225418d_548"/>
          <p:cNvCxnSpPr>
            <a:stCxn id="401" idx="6"/>
            <a:endCxn id="403" idx="3"/>
          </p:cNvCxnSpPr>
          <p:nvPr/>
        </p:nvCxnSpPr>
        <p:spPr>
          <a:xfrm rot="10800000" flipH="1">
            <a:off x="6585625" y="3994500"/>
            <a:ext cx="1922700" cy="18078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8" name="Google Shape;408;g1473bc8d7225418d_548"/>
          <p:cNvCxnSpPr>
            <a:stCxn id="399" idx="6"/>
            <a:endCxn id="401" idx="2"/>
          </p:cNvCxnSpPr>
          <p:nvPr/>
        </p:nvCxnSpPr>
        <p:spPr>
          <a:xfrm>
            <a:off x="3447850" y="5802300"/>
            <a:ext cx="220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09" name="Google Shape;409;g1473bc8d7225418d_548"/>
          <p:cNvCxnSpPr>
            <a:stCxn id="398" idx="5"/>
            <a:endCxn id="399" idx="1"/>
          </p:cNvCxnSpPr>
          <p:nvPr/>
        </p:nvCxnSpPr>
        <p:spPr>
          <a:xfrm>
            <a:off x="1189977" y="4128259"/>
            <a:ext cx="1461000" cy="137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0" name="Google Shape;410;g1473bc8d7225418d_548"/>
          <p:cNvCxnSpPr>
            <a:stCxn id="401" idx="0"/>
            <a:endCxn id="402" idx="4"/>
          </p:cNvCxnSpPr>
          <p:nvPr/>
        </p:nvCxnSpPr>
        <p:spPr>
          <a:xfrm rot="10800000">
            <a:off x="6096025" y="2280000"/>
            <a:ext cx="22800" cy="310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1" name="Google Shape;411;g1473bc8d7225418d_548"/>
          <p:cNvCxnSpPr>
            <a:stCxn id="400" idx="4"/>
            <a:endCxn id="399" idx="0"/>
          </p:cNvCxnSpPr>
          <p:nvPr/>
        </p:nvCxnSpPr>
        <p:spPr>
          <a:xfrm>
            <a:off x="2981050" y="2249575"/>
            <a:ext cx="0" cy="313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2" name="Google Shape;412;g1473bc8d7225418d_548"/>
          <p:cNvCxnSpPr>
            <a:stCxn id="400" idx="4"/>
            <a:endCxn id="401" idx="1"/>
          </p:cNvCxnSpPr>
          <p:nvPr/>
        </p:nvCxnSpPr>
        <p:spPr>
          <a:xfrm>
            <a:off x="2981050" y="2249575"/>
            <a:ext cx="2807700" cy="32553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3" name="Google Shape;413;g1473bc8d7225418d_548"/>
          <p:cNvSpPr txBox="1"/>
          <p:nvPr/>
        </p:nvSpPr>
        <p:spPr>
          <a:xfrm>
            <a:off x="1224875" y="2371550"/>
            <a:ext cx="14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1473bc8d7225418d_548"/>
          <p:cNvSpPr txBox="1"/>
          <p:nvPr/>
        </p:nvSpPr>
        <p:spPr>
          <a:xfrm>
            <a:off x="1224875" y="45813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1473bc8d7225418d_548"/>
          <p:cNvSpPr txBox="1"/>
          <p:nvPr/>
        </p:nvSpPr>
        <p:spPr>
          <a:xfrm>
            <a:off x="7320875" y="41241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1473bc8d7225418d_548"/>
          <p:cNvSpPr txBox="1"/>
          <p:nvPr/>
        </p:nvSpPr>
        <p:spPr>
          <a:xfrm>
            <a:off x="7778075" y="23715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1473bc8d7225418d_548"/>
          <p:cNvSpPr txBox="1"/>
          <p:nvPr/>
        </p:nvSpPr>
        <p:spPr>
          <a:xfrm>
            <a:off x="5415875" y="29049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1473bc8d7225418d_548"/>
          <p:cNvSpPr txBox="1"/>
          <p:nvPr/>
        </p:nvSpPr>
        <p:spPr>
          <a:xfrm>
            <a:off x="3587075" y="3285950"/>
            <a:ext cx="14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473bc8d7225418d_548"/>
          <p:cNvSpPr txBox="1"/>
          <p:nvPr/>
        </p:nvSpPr>
        <p:spPr>
          <a:xfrm>
            <a:off x="3739475" y="57243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0/9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1473bc8d7225418d_548"/>
          <p:cNvSpPr txBox="1"/>
          <p:nvPr/>
        </p:nvSpPr>
        <p:spPr>
          <a:xfrm>
            <a:off x="2291675" y="36669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1473bc8d7225418d_548"/>
          <p:cNvSpPr txBox="1"/>
          <p:nvPr/>
        </p:nvSpPr>
        <p:spPr>
          <a:xfrm>
            <a:off x="4120475" y="17619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0/4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2" name="Google Shape;422;g1473bc8d7225418d_548"/>
          <p:cNvGraphicFramePr/>
          <p:nvPr/>
        </p:nvGraphicFramePr>
        <p:xfrm>
          <a:off x="7315200" y="5076975"/>
          <a:ext cx="4582750" cy="1097220"/>
        </p:xfrm>
        <a:graphic>
          <a:graphicData uri="http://schemas.openxmlformats.org/drawingml/2006/table">
            <a:tbl>
              <a:tblPr>
                <a:noFill/>
                <a:tableStyleId>{D0A8BB6F-68DD-4FB3-AD7A-36B3561808F7}</a:tableStyleId>
              </a:tblPr>
              <a:tblGrid>
                <a:gridCol w="334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PATH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FLOW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S-A-D-T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8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473bc8d7225418d_58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Ford Fulkerson’s Algorithm for max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g1473bc8d7225418d_58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9" name="Google Shape;429;g1473bc8d7225418d_58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473bc8d7225418d_582"/>
          <p:cNvSpPr txBox="1"/>
          <p:nvPr/>
        </p:nvSpPr>
        <p:spPr>
          <a:xfrm>
            <a:off x="96079" y="1379387"/>
            <a:ext cx="610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1473bc8d7225418d_582" descr="Column-wise Reduction Matrix"/>
          <p:cNvSpPr/>
          <p:nvPr/>
        </p:nvSpPr>
        <p:spPr>
          <a:xfrm>
            <a:off x="5562600" y="2971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1473bc8d7225418d_582"/>
          <p:cNvSpPr/>
          <p:nvPr/>
        </p:nvSpPr>
        <p:spPr>
          <a:xfrm>
            <a:off x="12100" y="310545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473bc8d7225418d_582"/>
          <p:cNvSpPr/>
          <p:nvPr/>
        </p:nvSpPr>
        <p:spPr>
          <a:xfrm>
            <a:off x="2133250" y="50769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473bc8d7225418d_582"/>
          <p:cNvSpPr/>
          <p:nvPr/>
        </p:nvSpPr>
        <p:spPr>
          <a:xfrm>
            <a:off x="2133250" y="1103575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473bc8d7225418d_582"/>
          <p:cNvSpPr/>
          <p:nvPr/>
        </p:nvSpPr>
        <p:spPr>
          <a:xfrm>
            <a:off x="5271025" y="50769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473bc8d7225418d_582"/>
          <p:cNvSpPr/>
          <p:nvPr/>
        </p:nvSpPr>
        <p:spPr>
          <a:xfrm>
            <a:off x="5248200" y="1133913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473bc8d7225418d_582"/>
          <p:cNvSpPr/>
          <p:nvPr/>
        </p:nvSpPr>
        <p:spPr>
          <a:xfrm>
            <a:off x="7990675" y="29718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g1473bc8d7225418d_582"/>
          <p:cNvCxnSpPr>
            <a:stCxn id="432" idx="7"/>
            <a:endCxn id="434" idx="3"/>
          </p:cNvCxnSpPr>
          <p:nvPr/>
        </p:nvCxnSpPr>
        <p:spPr>
          <a:xfrm rot="10800000" flipH="1">
            <a:off x="808977" y="1821641"/>
            <a:ext cx="1461000" cy="140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9" name="Google Shape;439;g1473bc8d7225418d_582"/>
          <p:cNvCxnSpPr>
            <a:stCxn id="434" idx="6"/>
            <a:endCxn id="436" idx="2"/>
          </p:cNvCxnSpPr>
          <p:nvPr/>
        </p:nvCxnSpPr>
        <p:spPr>
          <a:xfrm>
            <a:off x="3066850" y="1524175"/>
            <a:ext cx="2181300" cy="3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0" name="Google Shape;440;g1473bc8d7225418d_582"/>
          <p:cNvCxnSpPr>
            <a:stCxn id="436" idx="5"/>
            <a:endCxn id="437" idx="1"/>
          </p:cNvCxnSpPr>
          <p:nvPr/>
        </p:nvCxnSpPr>
        <p:spPr>
          <a:xfrm>
            <a:off x="6045077" y="1851922"/>
            <a:ext cx="2082300" cy="124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1" name="Google Shape;441;g1473bc8d7225418d_582"/>
          <p:cNvCxnSpPr>
            <a:stCxn id="435" idx="6"/>
            <a:endCxn id="437" idx="3"/>
          </p:cNvCxnSpPr>
          <p:nvPr/>
        </p:nvCxnSpPr>
        <p:spPr>
          <a:xfrm rot="10800000" flipH="1">
            <a:off x="6204625" y="3689700"/>
            <a:ext cx="1922700" cy="18078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2" name="Google Shape;442;g1473bc8d7225418d_582"/>
          <p:cNvCxnSpPr>
            <a:stCxn id="433" idx="6"/>
            <a:endCxn id="435" idx="2"/>
          </p:cNvCxnSpPr>
          <p:nvPr/>
        </p:nvCxnSpPr>
        <p:spPr>
          <a:xfrm>
            <a:off x="3066850" y="5497500"/>
            <a:ext cx="22041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g1473bc8d7225418d_582"/>
          <p:cNvCxnSpPr>
            <a:stCxn id="432" idx="5"/>
            <a:endCxn id="433" idx="1"/>
          </p:cNvCxnSpPr>
          <p:nvPr/>
        </p:nvCxnSpPr>
        <p:spPr>
          <a:xfrm>
            <a:off x="808977" y="3823459"/>
            <a:ext cx="1461000" cy="13767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g1473bc8d7225418d_582"/>
          <p:cNvCxnSpPr>
            <a:stCxn id="435" idx="0"/>
            <a:endCxn id="436" idx="4"/>
          </p:cNvCxnSpPr>
          <p:nvPr/>
        </p:nvCxnSpPr>
        <p:spPr>
          <a:xfrm rot="10800000">
            <a:off x="5715025" y="1975200"/>
            <a:ext cx="22800" cy="310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5" name="Google Shape;445;g1473bc8d7225418d_582"/>
          <p:cNvCxnSpPr>
            <a:stCxn id="434" idx="4"/>
            <a:endCxn id="433" idx="0"/>
          </p:cNvCxnSpPr>
          <p:nvPr/>
        </p:nvCxnSpPr>
        <p:spPr>
          <a:xfrm>
            <a:off x="2600050" y="1944775"/>
            <a:ext cx="0" cy="313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6" name="Google Shape;446;g1473bc8d7225418d_582"/>
          <p:cNvCxnSpPr>
            <a:stCxn id="434" idx="4"/>
            <a:endCxn id="435" idx="1"/>
          </p:cNvCxnSpPr>
          <p:nvPr/>
        </p:nvCxnSpPr>
        <p:spPr>
          <a:xfrm>
            <a:off x="2600050" y="1944775"/>
            <a:ext cx="2807700" cy="325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7" name="Google Shape;447;g1473bc8d7225418d_582"/>
          <p:cNvSpPr txBox="1"/>
          <p:nvPr/>
        </p:nvSpPr>
        <p:spPr>
          <a:xfrm>
            <a:off x="7397075" y="20667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1473bc8d7225418d_582"/>
          <p:cNvSpPr txBox="1"/>
          <p:nvPr/>
        </p:nvSpPr>
        <p:spPr>
          <a:xfrm>
            <a:off x="5034875" y="2600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1473bc8d7225418d_582"/>
          <p:cNvSpPr txBox="1"/>
          <p:nvPr/>
        </p:nvSpPr>
        <p:spPr>
          <a:xfrm>
            <a:off x="1910675" y="3362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1473bc8d7225418d_582"/>
          <p:cNvSpPr txBox="1"/>
          <p:nvPr/>
        </p:nvSpPr>
        <p:spPr>
          <a:xfrm>
            <a:off x="3739475" y="1457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0/4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1" name="Google Shape;451;g1473bc8d7225418d_582"/>
          <p:cNvGraphicFramePr/>
          <p:nvPr/>
        </p:nvGraphicFramePr>
        <p:xfrm>
          <a:off x="8371675" y="4314975"/>
          <a:ext cx="3678675" cy="2194440"/>
        </p:xfrm>
        <a:graphic>
          <a:graphicData uri="http://schemas.openxmlformats.org/drawingml/2006/table">
            <a:tbl>
              <a:tblPr>
                <a:noFill/>
                <a:tableStyleId>{D0A8BB6F-68DD-4FB3-AD7A-36B3561808F7}</a:tableStyleId>
              </a:tblPr>
              <a:tblGrid>
                <a:gridCol w="24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PATH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FLOW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S-A-D-T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8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S-C-D-T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2" name="Google Shape;452;g1473bc8d7225418d_582"/>
          <p:cNvSpPr txBox="1"/>
          <p:nvPr/>
        </p:nvSpPr>
        <p:spPr>
          <a:xfrm>
            <a:off x="691475" y="4200350"/>
            <a:ext cx="157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473bc8d7225418d_582"/>
          <p:cNvSpPr txBox="1"/>
          <p:nvPr/>
        </p:nvSpPr>
        <p:spPr>
          <a:xfrm>
            <a:off x="3206075" y="53433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7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473bc8d7225418d_582"/>
          <p:cNvSpPr txBox="1"/>
          <p:nvPr/>
        </p:nvSpPr>
        <p:spPr>
          <a:xfrm>
            <a:off x="539075" y="2219150"/>
            <a:ext cx="14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1473bc8d7225418d_582"/>
          <p:cNvSpPr txBox="1"/>
          <p:nvPr/>
        </p:nvSpPr>
        <p:spPr>
          <a:xfrm>
            <a:off x="6254075" y="42765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473bc8d7225418d_582"/>
          <p:cNvSpPr txBox="1"/>
          <p:nvPr/>
        </p:nvSpPr>
        <p:spPr>
          <a:xfrm>
            <a:off x="3053675" y="3133550"/>
            <a:ext cx="14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473bc8d7225418d_616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Ford Fulkerson’s Algorithm for max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g1473bc8d7225418d_61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1473bc8d7225418d_61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1473bc8d7225418d_616"/>
          <p:cNvSpPr txBox="1"/>
          <p:nvPr/>
        </p:nvSpPr>
        <p:spPr>
          <a:xfrm>
            <a:off x="96079" y="1379387"/>
            <a:ext cx="610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473bc8d7225418d_616" descr="Column-wise Reduction Matrix"/>
          <p:cNvSpPr/>
          <p:nvPr/>
        </p:nvSpPr>
        <p:spPr>
          <a:xfrm>
            <a:off x="5562600" y="2971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473bc8d7225418d_616"/>
          <p:cNvSpPr/>
          <p:nvPr/>
        </p:nvSpPr>
        <p:spPr>
          <a:xfrm>
            <a:off x="12100" y="310545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1473bc8d7225418d_616"/>
          <p:cNvSpPr/>
          <p:nvPr/>
        </p:nvSpPr>
        <p:spPr>
          <a:xfrm>
            <a:off x="2133250" y="50769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1473bc8d7225418d_616"/>
          <p:cNvSpPr/>
          <p:nvPr/>
        </p:nvSpPr>
        <p:spPr>
          <a:xfrm>
            <a:off x="2133250" y="1103575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1473bc8d7225418d_616"/>
          <p:cNvSpPr/>
          <p:nvPr/>
        </p:nvSpPr>
        <p:spPr>
          <a:xfrm>
            <a:off x="5271025" y="50769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473bc8d7225418d_616"/>
          <p:cNvSpPr/>
          <p:nvPr/>
        </p:nvSpPr>
        <p:spPr>
          <a:xfrm>
            <a:off x="5248200" y="1133913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473bc8d7225418d_616"/>
          <p:cNvSpPr/>
          <p:nvPr/>
        </p:nvSpPr>
        <p:spPr>
          <a:xfrm>
            <a:off x="7990675" y="29718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" name="Google Shape;472;g1473bc8d7225418d_616"/>
          <p:cNvCxnSpPr>
            <a:stCxn id="466" idx="7"/>
            <a:endCxn id="468" idx="3"/>
          </p:cNvCxnSpPr>
          <p:nvPr/>
        </p:nvCxnSpPr>
        <p:spPr>
          <a:xfrm rot="10800000" flipH="1">
            <a:off x="808977" y="1821641"/>
            <a:ext cx="1461000" cy="1407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3" name="Google Shape;473;g1473bc8d7225418d_616"/>
          <p:cNvCxnSpPr>
            <a:stCxn id="468" idx="6"/>
            <a:endCxn id="470" idx="2"/>
          </p:cNvCxnSpPr>
          <p:nvPr/>
        </p:nvCxnSpPr>
        <p:spPr>
          <a:xfrm>
            <a:off x="3066850" y="1524175"/>
            <a:ext cx="2181300" cy="3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4" name="Google Shape;474;g1473bc8d7225418d_616"/>
          <p:cNvCxnSpPr>
            <a:stCxn id="470" idx="5"/>
            <a:endCxn id="471" idx="1"/>
          </p:cNvCxnSpPr>
          <p:nvPr/>
        </p:nvCxnSpPr>
        <p:spPr>
          <a:xfrm>
            <a:off x="6045077" y="1851922"/>
            <a:ext cx="2082300" cy="12432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5" name="Google Shape;475;g1473bc8d7225418d_616"/>
          <p:cNvCxnSpPr>
            <a:stCxn id="469" idx="6"/>
            <a:endCxn id="471" idx="3"/>
          </p:cNvCxnSpPr>
          <p:nvPr/>
        </p:nvCxnSpPr>
        <p:spPr>
          <a:xfrm rot="10800000" flipH="1">
            <a:off x="6204625" y="3689700"/>
            <a:ext cx="1922700" cy="180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6" name="Google Shape;476;g1473bc8d7225418d_616"/>
          <p:cNvCxnSpPr>
            <a:stCxn id="467" idx="6"/>
            <a:endCxn id="469" idx="2"/>
          </p:cNvCxnSpPr>
          <p:nvPr/>
        </p:nvCxnSpPr>
        <p:spPr>
          <a:xfrm>
            <a:off x="3066850" y="5497500"/>
            <a:ext cx="22041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7" name="Google Shape;477;g1473bc8d7225418d_616"/>
          <p:cNvCxnSpPr>
            <a:stCxn id="466" idx="5"/>
            <a:endCxn id="467" idx="1"/>
          </p:cNvCxnSpPr>
          <p:nvPr/>
        </p:nvCxnSpPr>
        <p:spPr>
          <a:xfrm>
            <a:off x="808977" y="3823459"/>
            <a:ext cx="1461000" cy="13767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8" name="Google Shape;478;g1473bc8d7225418d_616"/>
          <p:cNvCxnSpPr>
            <a:stCxn id="469" idx="0"/>
            <a:endCxn id="470" idx="4"/>
          </p:cNvCxnSpPr>
          <p:nvPr/>
        </p:nvCxnSpPr>
        <p:spPr>
          <a:xfrm rot="10800000">
            <a:off x="5715025" y="1975200"/>
            <a:ext cx="22800" cy="31017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9" name="Google Shape;479;g1473bc8d7225418d_616"/>
          <p:cNvCxnSpPr>
            <a:stCxn id="468" idx="4"/>
            <a:endCxn id="467" idx="0"/>
          </p:cNvCxnSpPr>
          <p:nvPr/>
        </p:nvCxnSpPr>
        <p:spPr>
          <a:xfrm>
            <a:off x="2600050" y="1944775"/>
            <a:ext cx="0" cy="313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0" name="Google Shape;480;g1473bc8d7225418d_616"/>
          <p:cNvCxnSpPr>
            <a:stCxn id="468" idx="4"/>
            <a:endCxn id="469" idx="1"/>
          </p:cNvCxnSpPr>
          <p:nvPr/>
        </p:nvCxnSpPr>
        <p:spPr>
          <a:xfrm>
            <a:off x="2600050" y="1944775"/>
            <a:ext cx="2807700" cy="325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1" name="Google Shape;481;g1473bc8d7225418d_616"/>
          <p:cNvSpPr txBox="1"/>
          <p:nvPr/>
        </p:nvSpPr>
        <p:spPr>
          <a:xfrm>
            <a:off x="7397075" y="2066750"/>
            <a:ext cx="208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1473bc8d7225418d_616"/>
          <p:cNvSpPr txBox="1"/>
          <p:nvPr/>
        </p:nvSpPr>
        <p:spPr>
          <a:xfrm>
            <a:off x="5111075" y="2600150"/>
            <a:ext cx="16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1473bc8d7225418d_616"/>
          <p:cNvSpPr txBox="1"/>
          <p:nvPr/>
        </p:nvSpPr>
        <p:spPr>
          <a:xfrm>
            <a:off x="1910675" y="3362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1473bc8d7225418d_616"/>
          <p:cNvSpPr txBox="1"/>
          <p:nvPr/>
        </p:nvSpPr>
        <p:spPr>
          <a:xfrm>
            <a:off x="3739475" y="1457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0/4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5" name="Google Shape;485;g1473bc8d7225418d_616"/>
          <p:cNvGraphicFramePr/>
          <p:nvPr/>
        </p:nvGraphicFramePr>
        <p:xfrm>
          <a:off x="8371675" y="4314975"/>
          <a:ext cx="3678675" cy="2194440"/>
        </p:xfrm>
        <a:graphic>
          <a:graphicData uri="http://schemas.openxmlformats.org/drawingml/2006/table">
            <a:tbl>
              <a:tblPr>
                <a:noFill/>
                <a:tableStyleId>{D0A8BB6F-68DD-4FB3-AD7A-36B3561808F7}</a:tableStyleId>
              </a:tblPr>
              <a:tblGrid>
                <a:gridCol w="24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PATH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FLOW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S-A-D-T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8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S-C-D-T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S-C-D-B-T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6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6" name="Google Shape;486;g1473bc8d7225418d_616"/>
          <p:cNvSpPr txBox="1"/>
          <p:nvPr/>
        </p:nvSpPr>
        <p:spPr>
          <a:xfrm>
            <a:off x="3358475" y="54195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473bc8d7225418d_616"/>
          <p:cNvSpPr txBox="1"/>
          <p:nvPr/>
        </p:nvSpPr>
        <p:spPr>
          <a:xfrm>
            <a:off x="691475" y="2295350"/>
            <a:ext cx="14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1473bc8d7225418d_616"/>
          <p:cNvSpPr txBox="1"/>
          <p:nvPr/>
        </p:nvSpPr>
        <p:spPr>
          <a:xfrm>
            <a:off x="6482675" y="40479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1473bc8d7225418d_616"/>
          <p:cNvSpPr txBox="1"/>
          <p:nvPr/>
        </p:nvSpPr>
        <p:spPr>
          <a:xfrm>
            <a:off x="3282275" y="2981150"/>
            <a:ext cx="14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1473bc8d7225418d_616"/>
          <p:cNvSpPr txBox="1"/>
          <p:nvPr/>
        </p:nvSpPr>
        <p:spPr>
          <a:xfrm>
            <a:off x="691475" y="4200350"/>
            <a:ext cx="218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473bc8d7225418d_65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Ford Fulkerson’s Algorithm for max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g1473bc8d7225418d_65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7" name="Google Shape;497;g1473bc8d7225418d_65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473bc8d7225418d_650"/>
          <p:cNvSpPr txBox="1"/>
          <p:nvPr/>
        </p:nvSpPr>
        <p:spPr>
          <a:xfrm>
            <a:off x="96079" y="1684187"/>
            <a:ext cx="610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1473bc8d7225418d_650" descr="Column-wise Reduction Matrix"/>
          <p:cNvSpPr/>
          <p:nvPr/>
        </p:nvSpPr>
        <p:spPr>
          <a:xfrm>
            <a:off x="5562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473bc8d7225418d_650"/>
          <p:cNvSpPr/>
          <p:nvPr/>
        </p:nvSpPr>
        <p:spPr>
          <a:xfrm>
            <a:off x="12100" y="341025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1473bc8d7225418d_650"/>
          <p:cNvSpPr/>
          <p:nvPr/>
        </p:nvSpPr>
        <p:spPr>
          <a:xfrm>
            <a:off x="2133250" y="53817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1473bc8d7225418d_650"/>
          <p:cNvSpPr/>
          <p:nvPr/>
        </p:nvSpPr>
        <p:spPr>
          <a:xfrm>
            <a:off x="2133250" y="1408375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1473bc8d7225418d_650"/>
          <p:cNvSpPr/>
          <p:nvPr/>
        </p:nvSpPr>
        <p:spPr>
          <a:xfrm>
            <a:off x="5271025" y="53817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1473bc8d7225418d_650"/>
          <p:cNvSpPr/>
          <p:nvPr/>
        </p:nvSpPr>
        <p:spPr>
          <a:xfrm>
            <a:off x="5248200" y="1438713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473bc8d7225418d_650"/>
          <p:cNvSpPr/>
          <p:nvPr/>
        </p:nvSpPr>
        <p:spPr>
          <a:xfrm>
            <a:off x="7990675" y="32766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g1473bc8d7225418d_650"/>
          <p:cNvCxnSpPr>
            <a:stCxn id="500" idx="7"/>
            <a:endCxn id="502" idx="3"/>
          </p:cNvCxnSpPr>
          <p:nvPr/>
        </p:nvCxnSpPr>
        <p:spPr>
          <a:xfrm rot="10800000" flipH="1">
            <a:off x="808977" y="2126441"/>
            <a:ext cx="1461000" cy="14070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7" name="Google Shape;507;g1473bc8d7225418d_650"/>
          <p:cNvCxnSpPr>
            <a:stCxn id="502" idx="6"/>
            <a:endCxn id="504" idx="2"/>
          </p:cNvCxnSpPr>
          <p:nvPr/>
        </p:nvCxnSpPr>
        <p:spPr>
          <a:xfrm>
            <a:off x="3066850" y="1828975"/>
            <a:ext cx="2181300" cy="303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8" name="Google Shape;508;g1473bc8d7225418d_650"/>
          <p:cNvCxnSpPr>
            <a:stCxn id="504" idx="5"/>
            <a:endCxn id="505" idx="1"/>
          </p:cNvCxnSpPr>
          <p:nvPr/>
        </p:nvCxnSpPr>
        <p:spPr>
          <a:xfrm>
            <a:off x="6045077" y="2156722"/>
            <a:ext cx="2082300" cy="12432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9" name="Google Shape;509;g1473bc8d7225418d_650"/>
          <p:cNvCxnSpPr>
            <a:stCxn id="503" idx="6"/>
            <a:endCxn id="505" idx="3"/>
          </p:cNvCxnSpPr>
          <p:nvPr/>
        </p:nvCxnSpPr>
        <p:spPr>
          <a:xfrm rot="10800000" flipH="1">
            <a:off x="6204625" y="3994500"/>
            <a:ext cx="1922700" cy="180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0" name="Google Shape;510;g1473bc8d7225418d_650"/>
          <p:cNvCxnSpPr>
            <a:stCxn id="501" idx="6"/>
            <a:endCxn id="503" idx="2"/>
          </p:cNvCxnSpPr>
          <p:nvPr/>
        </p:nvCxnSpPr>
        <p:spPr>
          <a:xfrm>
            <a:off x="3066850" y="5802300"/>
            <a:ext cx="2204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1" name="Google Shape;511;g1473bc8d7225418d_650"/>
          <p:cNvCxnSpPr>
            <a:stCxn id="500" idx="5"/>
            <a:endCxn id="501" idx="1"/>
          </p:cNvCxnSpPr>
          <p:nvPr/>
        </p:nvCxnSpPr>
        <p:spPr>
          <a:xfrm>
            <a:off x="808977" y="4128259"/>
            <a:ext cx="1461000" cy="137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2" name="Google Shape;512;g1473bc8d7225418d_650"/>
          <p:cNvCxnSpPr>
            <a:stCxn id="503" idx="0"/>
            <a:endCxn id="504" idx="4"/>
          </p:cNvCxnSpPr>
          <p:nvPr/>
        </p:nvCxnSpPr>
        <p:spPr>
          <a:xfrm rot="10800000">
            <a:off x="5715025" y="2280000"/>
            <a:ext cx="22800" cy="310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3" name="Google Shape;513;g1473bc8d7225418d_650"/>
          <p:cNvCxnSpPr>
            <a:stCxn id="502" idx="4"/>
            <a:endCxn id="501" idx="0"/>
          </p:cNvCxnSpPr>
          <p:nvPr/>
        </p:nvCxnSpPr>
        <p:spPr>
          <a:xfrm>
            <a:off x="2600050" y="2249575"/>
            <a:ext cx="0" cy="313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4" name="Google Shape;514;g1473bc8d7225418d_650"/>
          <p:cNvCxnSpPr>
            <a:stCxn id="502" idx="4"/>
            <a:endCxn id="503" idx="1"/>
          </p:cNvCxnSpPr>
          <p:nvPr/>
        </p:nvCxnSpPr>
        <p:spPr>
          <a:xfrm>
            <a:off x="2600050" y="2249575"/>
            <a:ext cx="2807700" cy="325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5" name="Google Shape;515;g1473bc8d7225418d_650"/>
          <p:cNvSpPr txBox="1"/>
          <p:nvPr/>
        </p:nvSpPr>
        <p:spPr>
          <a:xfrm>
            <a:off x="1910675" y="36669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1473bc8d7225418d_650"/>
          <p:cNvSpPr txBox="1"/>
          <p:nvPr/>
        </p:nvSpPr>
        <p:spPr>
          <a:xfrm>
            <a:off x="3739475" y="1761950"/>
            <a:ext cx="1541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7" name="Google Shape;517;g1473bc8d7225418d_650"/>
          <p:cNvGraphicFramePr/>
          <p:nvPr/>
        </p:nvGraphicFramePr>
        <p:xfrm>
          <a:off x="8924275" y="3429000"/>
          <a:ext cx="3348525" cy="3291660"/>
        </p:xfrm>
        <a:graphic>
          <a:graphicData uri="http://schemas.openxmlformats.org/drawingml/2006/table">
            <a:tbl>
              <a:tblPr>
                <a:noFill/>
                <a:tableStyleId>{D0A8BB6F-68DD-4FB3-AD7A-36B3561808F7}</a:tableStyleId>
              </a:tblPr>
              <a:tblGrid>
                <a:gridCol w="22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PATH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FLOW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S-A-D-T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8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S-C-D-T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S-C-D-B-T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6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S-A-B-T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8" name="Google Shape;518;g1473bc8d7225418d_650"/>
          <p:cNvSpPr txBox="1"/>
          <p:nvPr/>
        </p:nvSpPr>
        <p:spPr>
          <a:xfrm>
            <a:off x="7397075" y="2295350"/>
            <a:ext cx="208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1473bc8d7225418d_650"/>
          <p:cNvSpPr txBox="1"/>
          <p:nvPr/>
        </p:nvSpPr>
        <p:spPr>
          <a:xfrm>
            <a:off x="5111075" y="2904950"/>
            <a:ext cx="16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1473bc8d7225418d_650"/>
          <p:cNvSpPr txBox="1"/>
          <p:nvPr/>
        </p:nvSpPr>
        <p:spPr>
          <a:xfrm>
            <a:off x="3358475" y="57243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473bc8d7225418d_650"/>
          <p:cNvSpPr txBox="1"/>
          <p:nvPr/>
        </p:nvSpPr>
        <p:spPr>
          <a:xfrm>
            <a:off x="691475" y="2600150"/>
            <a:ext cx="237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1473bc8d7225418d_650"/>
          <p:cNvSpPr txBox="1"/>
          <p:nvPr/>
        </p:nvSpPr>
        <p:spPr>
          <a:xfrm>
            <a:off x="6482675" y="43527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1473bc8d7225418d_650"/>
          <p:cNvSpPr txBox="1"/>
          <p:nvPr/>
        </p:nvSpPr>
        <p:spPr>
          <a:xfrm>
            <a:off x="3358475" y="3514550"/>
            <a:ext cx="14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1473bc8d7225418d_650"/>
          <p:cNvSpPr txBox="1"/>
          <p:nvPr/>
        </p:nvSpPr>
        <p:spPr>
          <a:xfrm>
            <a:off x="691475" y="4505150"/>
            <a:ext cx="218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efece40402_0_3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Ford Fulkerson’s Algorithm for max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g2efece40402_0_3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1" name="Google Shape;531;g2efece40402_0_3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efece40402_0_39"/>
          <p:cNvSpPr txBox="1"/>
          <p:nvPr/>
        </p:nvSpPr>
        <p:spPr>
          <a:xfrm>
            <a:off x="96075" y="1305956"/>
            <a:ext cx="4031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2efece40402_0_39" descr="Column-wise Reduction Matrix"/>
          <p:cNvSpPr/>
          <p:nvPr/>
        </p:nvSpPr>
        <p:spPr>
          <a:xfrm>
            <a:off x="3707041" y="2474412"/>
            <a:ext cx="2013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2efece40402_0_39"/>
          <p:cNvSpPr/>
          <p:nvPr/>
        </p:nvSpPr>
        <p:spPr>
          <a:xfrm>
            <a:off x="-64100" y="257205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efece40402_0_39"/>
          <p:cNvSpPr/>
          <p:nvPr/>
        </p:nvSpPr>
        <p:spPr>
          <a:xfrm>
            <a:off x="1441749" y="4019059"/>
            <a:ext cx="616800" cy="61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efece40402_0_39"/>
          <p:cNvSpPr/>
          <p:nvPr/>
        </p:nvSpPr>
        <p:spPr>
          <a:xfrm>
            <a:off x="1441749" y="1103575"/>
            <a:ext cx="616800" cy="61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efece40402_0_39"/>
          <p:cNvSpPr/>
          <p:nvPr/>
        </p:nvSpPr>
        <p:spPr>
          <a:xfrm>
            <a:off x="3514438" y="4019059"/>
            <a:ext cx="616800" cy="61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efece40402_0_39"/>
          <p:cNvSpPr/>
          <p:nvPr/>
        </p:nvSpPr>
        <p:spPr>
          <a:xfrm>
            <a:off x="3499361" y="1125836"/>
            <a:ext cx="616800" cy="61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efece40402_0_39"/>
          <p:cNvSpPr/>
          <p:nvPr/>
        </p:nvSpPr>
        <p:spPr>
          <a:xfrm>
            <a:off x="5310930" y="2474412"/>
            <a:ext cx="616800" cy="617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g2efece40402_0_39"/>
          <p:cNvCxnSpPr>
            <a:stCxn id="534" idx="7"/>
            <a:endCxn id="536" idx="3"/>
          </p:cNvCxnSpPr>
          <p:nvPr/>
        </p:nvCxnSpPr>
        <p:spPr>
          <a:xfrm rot="10800000" flipH="1">
            <a:off x="732777" y="1630541"/>
            <a:ext cx="799200" cy="10647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1" name="Google Shape;541;g2efece40402_0_39"/>
          <p:cNvCxnSpPr>
            <a:stCxn id="536" idx="6"/>
            <a:endCxn id="538" idx="2"/>
          </p:cNvCxnSpPr>
          <p:nvPr/>
        </p:nvCxnSpPr>
        <p:spPr>
          <a:xfrm>
            <a:off x="2058549" y="1412275"/>
            <a:ext cx="1440900" cy="222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2" name="Google Shape;542;g2efece40402_0_39"/>
          <p:cNvCxnSpPr>
            <a:stCxn id="538" idx="5"/>
            <a:endCxn id="539" idx="1"/>
          </p:cNvCxnSpPr>
          <p:nvPr/>
        </p:nvCxnSpPr>
        <p:spPr>
          <a:xfrm>
            <a:off x="4025833" y="1652820"/>
            <a:ext cx="1375500" cy="9120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3" name="Google Shape;543;g2efece40402_0_39"/>
          <p:cNvCxnSpPr>
            <a:stCxn id="537" idx="6"/>
            <a:endCxn id="539" idx="3"/>
          </p:cNvCxnSpPr>
          <p:nvPr/>
        </p:nvCxnSpPr>
        <p:spPr>
          <a:xfrm rot="10800000" flipH="1">
            <a:off x="4131238" y="3001459"/>
            <a:ext cx="1269900" cy="1326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4" name="Google Shape;544;g2efece40402_0_39"/>
          <p:cNvCxnSpPr>
            <a:stCxn id="535" idx="6"/>
            <a:endCxn id="537" idx="2"/>
          </p:cNvCxnSpPr>
          <p:nvPr/>
        </p:nvCxnSpPr>
        <p:spPr>
          <a:xfrm>
            <a:off x="2058549" y="4327759"/>
            <a:ext cx="145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5" name="Google Shape;545;g2efece40402_0_39"/>
          <p:cNvCxnSpPr>
            <a:stCxn id="534" idx="5"/>
            <a:endCxn id="535" idx="1"/>
          </p:cNvCxnSpPr>
          <p:nvPr/>
        </p:nvCxnSpPr>
        <p:spPr>
          <a:xfrm>
            <a:off x="732777" y="3290059"/>
            <a:ext cx="799200" cy="81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6" name="Google Shape;546;g2efece40402_0_39"/>
          <p:cNvCxnSpPr>
            <a:stCxn id="537" idx="0"/>
            <a:endCxn id="538" idx="4"/>
          </p:cNvCxnSpPr>
          <p:nvPr/>
        </p:nvCxnSpPr>
        <p:spPr>
          <a:xfrm rot="10800000">
            <a:off x="3807838" y="1743259"/>
            <a:ext cx="15000" cy="227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7" name="Google Shape;547;g2efece40402_0_39"/>
          <p:cNvCxnSpPr>
            <a:stCxn id="536" idx="4"/>
            <a:endCxn id="535" idx="0"/>
          </p:cNvCxnSpPr>
          <p:nvPr/>
        </p:nvCxnSpPr>
        <p:spPr>
          <a:xfrm>
            <a:off x="1750149" y="1720975"/>
            <a:ext cx="0" cy="229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8" name="Google Shape;548;g2efece40402_0_39"/>
          <p:cNvCxnSpPr>
            <a:stCxn id="536" idx="4"/>
            <a:endCxn id="537" idx="1"/>
          </p:cNvCxnSpPr>
          <p:nvPr/>
        </p:nvCxnSpPr>
        <p:spPr>
          <a:xfrm>
            <a:off x="1750149" y="1720975"/>
            <a:ext cx="1854600" cy="238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9" name="Google Shape;549;g2efece40402_0_39"/>
          <p:cNvSpPr txBox="1"/>
          <p:nvPr/>
        </p:nvSpPr>
        <p:spPr>
          <a:xfrm>
            <a:off x="1294725" y="2760837"/>
            <a:ext cx="616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2efece40402_0_39"/>
          <p:cNvSpPr txBox="1"/>
          <p:nvPr/>
        </p:nvSpPr>
        <p:spPr>
          <a:xfrm>
            <a:off x="2502743" y="1363025"/>
            <a:ext cx="202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1" name="Google Shape;551;g2efece40402_0_39"/>
          <p:cNvGraphicFramePr/>
          <p:nvPr/>
        </p:nvGraphicFramePr>
        <p:xfrm>
          <a:off x="6926650" y="1519288"/>
          <a:ext cx="1965100" cy="2346410"/>
        </p:xfrm>
        <a:graphic>
          <a:graphicData uri="http://schemas.openxmlformats.org/drawingml/2006/table">
            <a:tbl>
              <a:tblPr>
                <a:noFill/>
                <a:tableStyleId>{D0A8BB6F-68DD-4FB3-AD7A-36B3561808F7}</a:tableStyleId>
              </a:tblPr>
              <a:tblGrid>
                <a:gridCol w="115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PATH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FLOW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S-A-D-T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8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S-C-D-T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S-C-D-B-T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6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S-A-B-T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1600" u="none" strike="noStrike" cap="none"/>
                        <a:t>2</a:t>
                      </a:r>
                      <a:endParaRPr sz="16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2" name="Google Shape;552;g2efece40402_0_39"/>
          <p:cNvSpPr txBox="1"/>
          <p:nvPr/>
        </p:nvSpPr>
        <p:spPr>
          <a:xfrm>
            <a:off x="4918822" y="1810318"/>
            <a:ext cx="137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2efece40402_0_39"/>
          <p:cNvSpPr txBox="1"/>
          <p:nvPr/>
        </p:nvSpPr>
        <p:spPr>
          <a:xfrm>
            <a:off x="3408773" y="2201700"/>
            <a:ext cx="145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2efece40402_0_39"/>
          <p:cNvSpPr txBox="1"/>
          <p:nvPr/>
        </p:nvSpPr>
        <p:spPr>
          <a:xfrm>
            <a:off x="2251066" y="4270475"/>
            <a:ext cx="256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2efece40402_0_39"/>
          <p:cNvSpPr txBox="1"/>
          <p:nvPr/>
        </p:nvSpPr>
        <p:spPr>
          <a:xfrm>
            <a:off x="93276" y="1978050"/>
            <a:ext cx="196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2efece40402_0_39"/>
          <p:cNvSpPr txBox="1"/>
          <p:nvPr/>
        </p:nvSpPr>
        <p:spPr>
          <a:xfrm>
            <a:off x="4314795" y="3264050"/>
            <a:ext cx="240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2efece40402_0_39"/>
          <p:cNvSpPr txBox="1"/>
          <p:nvPr/>
        </p:nvSpPr>
        <p:spPr>
          <a:xfrm>
            <a:off x="2251071" y="2649000"/>
            <a:ext cx="1375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2efece40402_0_39"/>
          <p:cNvSpPr txBox="1"/>
          <p:nvPr/>
        </p:nvSpPr>
        <p:spPr>
          <a:xfrm>
            <a:off x="489378" y="3375875"/>
            <a:ext cx="240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2efece40402_0_39"/>
          <p:cNvSpPr txBox="1"/>
          <p:nvPr/>
        </p:nvSpPr>
        <p:spPr>
          <a:xfrm>
            <a:off x="149850" y="4985625"/>
            <a:ext cx="4769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anymore flows?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from S, 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S-A  Not possible (No capacity)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S-C - Possible, S-C-D Possible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2efece40402_0_39"/>
          <p:cNvSpPr txBox="1"/>
          <p:nvPr/>
        </p:nvSpPr>
        <p:spPr>
          <a:xfrm>
            <a:off x="4874250" y="4147425"/>
            <a:ext cx="63426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S-C -D-T Not  Possible,  No  Capacity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S-C -D-B Not  Possible,  No  Capacity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S-C-D-A —-?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D-A is reverse edge</a:t>
            </a:r>
            <a:endParaRPr sz="2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D-A has some flow, Can we make the flow go in </a:t>
            </a:r>
            <a:r>
              <a:rPr lang="en-IN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direction and reach A?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0BB1A5-01F5-E2CD-D093-1D35183FAEAF}"/>
                  </a:ext>
                </a:extLst>
              </p14:cNvPr>
              <p14:cNvContentPartPr/>
              <p14:nvPr/>
            </p14:nvContentPartPr>
            <p14:xfrm>
              <a:off x="4779720" y="5454000"/>
              <a:ext cx="5639040" cy="133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0BB1A5-01F5-E2CD-D093-1D35183FA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0360" y="5444640"/>
                <a:ext cx="5657760" cy="135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d3de39735_1_0"/>
          <p:cNvSpPr/>
          <p:nvPr/>
        </p:nvSpPr>
        <p:spPr>
          <a:xfrm>
            <a:off x="76382" y="1849772"/>
            <a:ext cx="1052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ed3de39735_1_0"/>
          <p:cNvSpPr/>
          <p:nvPr/>
        </p:nvSpPr>
        <p:spPr>
          <a:xfrm>
            <a:off x="598883" y="2888778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Network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ed3de39735_1_0"/>
          <p:cNvSpPr/>
          <p:nvPr/>
        </p:nvSpPr>
        <p:spPr>
          <a:xfrm>
            <a:off x="598883" y="5489699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 Arya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ed3de39735_1_0"/>
          <p:cNvSpPr/>
          <p:nvPr/>
        </p:nvSpPr>
        <p:spPr>
          <a:xfrm>
            <a:off x="598883" y="5887304"/>
            <a:ext cx="74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" name="Google Shape;106;g2ed3de39735_1_0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107" name="Google Shape;107;g2ed3de39735_1_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g2ed3de39735_1_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9" name="Google Shape;109;g2ed3de39735_1_0"/>
          <p:cNvCxnSpPr/>
          <p:nvPr/>
        </p:nvCxnSpPr>
        <p:spPr>
          <a:xfrm rot="10800000" flipH="1">
            <a:off x="0" y="2596959"/>
            <a:ext cx="7904100" cy="6840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473bc8d7225418d_68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Ford Fulkerson’s Algorithm for max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g1473bc8d7225418d_68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7" name="Google Shape;567;g1473bc8d7225418d_68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1473bc8d7225418d_684"/>
          <p:cNvSpPr txBox="1"/>
          <p:nvPr/>
        </p:nvSpPr>
        <p:spPr>
          <a:xfrm>
            <a:off x="96079" y="1379387"/>
            <a:ext cx="610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1473bc8d7225418d_684" descr="Column-wise Reduction Matrix"/>
          <p:cNvSpPr/>
          <p:nvPr/>
        </p:nvSpPr>
        <p:spPr>
          <a:xfrm>
            <a:off x="5562600" y="2971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1473bc8d7225418d_684"/>
          <p:cNvSpPr/>
          <p:nvPr/>
        </p:nvSpPr>
        <p:spPr>
          <a:xfrm>
            <a:off x="12100" y="310545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1473bc8d7225418d_684"/>
          <p:cNvSpPr/>
          <p:nvPr/>
        </p:nvSpPr>
        <p:spPr>
          <a:xfrm>
            <a:off x="2133250" y="50769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1473bc8d7225418d_684"/>
          <p:cNvSpPr/>
          <p:nvPr/>
        </p:nvSpPr>
        <p:spPr>
          <a:xfrm>
            <a:off x="2133250" y="1332175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1473bc8d7225418d_684"/>
          <p:cNvSpPr/>
          <p:nvPr/>
        </p:nvSpPr>
        <p:spPr>
          <a:xfrm>
            <a:off x="5271025" y="50769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1473bc8d7225418d_684"/>
          <p:cNvSpPr/>
          <p:nvPr/>
        </p:nvSpPr>
        <p:spPr>
          <a:xfrm>
            <a:off x="5248200" y="1362513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1473bc8d7225418d_684"/>
          <p:cNvSpPr/>
          <p:nvPr/>
        </p:nvSpPr>
        <p:spPr>
          <a:xfrm>
            <a:off x="7990675" y="2971800"/>
            <a:ext cx="933600" cy="84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g1473bc8d7225418d_684"/>
          <p:cNvCxnSpPr>
            <a:stCxn id="570" idx="7"/>
            <a:endCxn id="572" idx="3"/>
          </p:cNvCxnSpPr>
          <p:nvPr/>
        </p:nvCxnSpPr>
        <p:spPr>
          <a:xfrm rot="10800000" flipH="1">
            <a:off x="808977" y="2050241"/>
            <a:ext cx="1461000" cy="117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7" name="Google Shape;577;g1473bc8d7225418d_684"/>
          <p:cNvCxnSpPr>
            <a:stCxn id="572" idx="6"/>
            <a:endCxn id="574" idx="2"/>
          </p:cNvCxnSpPr>
          <p:nvPr/>
        </p:nvCxnSpPr>
        <p:spPr>
          <a:xfrm>
            <a:off x="3066850" y="1752775"/>
            <a:ext cx="2181300" cy="303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8" name="Google Shape;578;g1473bc8d7225418d_684"/>
          <p:cNvCxnSpPr>
            <a:stCxn id="574" idx="5"/>
            <a:endCxn id="575" idx="1"/>
          </p:cNvCxnSpPr>
          <p:nvPr/>
        </p:nvCxnSpPr>
        <p:spPr>
          <a:xfrm>
            <a:off x="6045077" y="2080522"/>
            <a:ext cx="2082300" cy="10146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9" name="Google Shape;579;g1473bc8d7225418d_684"/>
          <p:cNvCxnSpPr>
            <a:stCxn id="573" idx="6"/>
            <a:endCxn id="575" idx="3"/>
          </p:cNvCxnSpPr>
          <p:nvPr/>
        </p:nvCxnSpPr>
        <p:spPr>
          <a:xfrm rot="10800000" flipH="1">
            <a:off x="6204625" y="3689700"/>
            <a:ext cx="1922700" cy="1807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0" name="Google Shape;580;g1473bc8d7225418d_684"/>
          <p:cNvCxnSpPr>
            <a:stCxn id="571" idx="6"/>
            <a:endCxn id="573" idx="2"/>
          </p:cNvCxnSpPr>
          <p:nvPr/>
        </p:nvCxnSpPr>
        <p:spPr>
          <a:xfrm>
            <a:off x="3066850" y="5497500"/>
            <a:ext cx="2204100" cy="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1" name="Google Shape;581;g1473bc8d7225418d_684"/>
          <p:cNvCxnSpPr>
            <a:stCxn id="570" idx="5"/>
            <a:endCxn id="571" idx="1"/>
          </p:cNvCxnSpPr>
          <p:nvPr/>
        </p:nvCxnSpPr>
        <p:spPr>
          <a:xfrm>
            <a:off x="808977" y="3823459"/>
            <a:ext cx="1461000" cy="13767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2" name="Google Shape;582;g1473bc8d7225418d_684"/>
          <p:cNvCxnSpPr>
            <a:stCxn id="573" idx="0"/>
            <a:endCxn id="574" idx="4"/>
          </p:cNvCxnSpPr>
          <p:nvPr/>
        </p:nvCxnSpPr>
        <p:spPr>
          <a:xfrm rot="10800000">
            <a:off x="5715025" y="2203800"/>
            <a:ext cx="22800" cy="287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3" name="Google Shape;583;g1473bc8d7225418d_684"/>
          <p:cNvCxnSpPr>
            <a:stCxn id="572" idx="4"/>
            <a:endCxn id="571" idx="0"/>
          </p:cNvCxnSpPr>
          <p:nvPr/>
        </p:nvCxnSpPr>
        <p:spPr>
          <a:xfrm>
            <a:off x="2600050" y="2173375"/>
            <a:ext cx="0" cy="290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84" name="Google Shape;584;g1473bc8d7225418d_684"/>
          <p:cNvCxnSpPr>
            <a:stCxn id="572" idx="4"/>
            <a:endCxn id="573" idx="1"/>
          </p:cNvCxnSpPr>
          <p:nvPr/>
        </p:nvCxnSpPr>
        <p:spPr>
          <a:xfrm>
            <a:off x="2600050" y="2173375"/>
            <a:ext cx="2807700" cy="30267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5" name="Google Shape;585;g1473bc8d7225418d_684"/>
          <p:cNvSpPr txBox="1"/>
          <p:nvPr/>
        </p:nvSpPr>
        <p:spPr>
          <a:xfrm>
            <a:off x="1910675" y="3362150"/>
            <a:ext cx="93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0/2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6" name="Google Shape;586;g1473bc8d7225418d_684"/>
          <p:cNvGraphicFramePr/>
          <p:nvPr/>
        </p:nvGraphicFramePr>
        <p:xfrm>
          <a:off x="8924275" y="3429000"/>
          <a:ext cx="3348525" cy="3291660"/>
        </p:xfrm>
        <a:graphic>
          <a:graphicData uri="http://schemas.openxmlformats.org/drawingml/2006/table">
            <a:tbl>
              <a:tblPr>
                <a:noFill/>
                <a:tableStyleId>{D0A8BB6F-68DD-4FB3-AD7A-36B3561808F7}</a:tableStyleId>
              </a:tblPr>
              <a:tblGrid>
                <a:gridCol w="22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PATH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FLOW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S-A-D-T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8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S-C-D-T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S-C-D-B-T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6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S-A-B-T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2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2400" u="none" strike="noStrike" cap="none">
                          <a:solidFill>
                            <a:schemeClr val="dk1"/>
                          </a:solidFill>
                        </a:rPr>
                        <a:t>S-C-D-A-B-T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IN" sz="2400" u="none" strike="noStrike" cap="none"/>
                        <a:t>1</a:t>
                      </a:r>
                      <a:endParaRPr sz="2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99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7" name="Google Shape;587;g1473bc8d7225418d_684"/>
          <p:cNvSpPr txBox="1"/>
          <p:nvPr/>
        </p:nvSpPr>
        <p:spPr>
          <a:xfrm>
            <a:off x="74375" y="6011950"/>
            <a:ext cx="872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edge </a:t>
            </a:r>
            <a:r>
              <a:rPr lang="en-IN" sz="2400" b="0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D-A </a:t>
            </a:r>
            <a:r>
              <a:rPr lang="en-I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considered here as the flow is nonzero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473bc8d7225418d_684"/>
          <p:cNvSpPr txBox="1"/>
          <p:nvPr/>
        </p:nvSpPr>
        <p:spPr>
          <a:xfrm>
            <a:off x="3434675" y="1685750"/>
            <a:ext cx="237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1473bc8d7225418d_684"/>
          <p:cNvSpPr txBox="1"/>
          <p:nvPr/>
        </p:nvSpPr>
        <p:spPr>
          <a:xfrm>
            <a:off x="7397075" y="2066750"/>
            <a:ext cx="2807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1473bc8d7225418d_684"/>
          <p:cNvSpPr txBox="1"/>
          <p:nvPr/>
        </p:nvSpPr>
        <p:spPr>
          <a:xfrm>
            <a:off x="5111075" y="2600150"/>
            <a:ext cx="1695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6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1473bc8d7225418d_684"/>
          <p:cNvSpPr txBox="1"/>
          <p:nvPr/>
        </p:nvSpPr>
        <p:spPr>
          <a:xfrm>
            <a:off x="3358475" y="54195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1473bc8d7225418d_684"/>
          <p:cNvSpPr txBox="1"/>
          <p:nvPr/>
        </p:nvSpPr>
        <p:spPr>
          <a:xfrm>
            <a:off x="691475" y="2295350"/>
            <a:ext cx="237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1473bc8d7225418d_684"/>
          <p:cNvSpPr txBox="1"/>
          <p:nvPr/>
        </p:nvSpPr>
        <p:spPr>
          <a:xfrm>
            <a:off x="6482675" y="40479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1473bc8d7225418d_684"/>
          <p:cNvSpPr txBox="1"/>
          <p:nvPr/>
        </p:nvSpPr>
        <p:spPr>
          <a:xfrm>
            <a:off x="3358475" y="3209750"/>
            <a:ext cx="192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1473bc8d7225418d_684"/>
          <p:cNvSpPr txBox="1"/>
          <p:nvPr/>
        </p:nvSpPr>
        <p:spPr>
          <a:xfrm>
            <a:off x="691475" y="4200350"/>
            <a:ext cx="248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9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C0A749-ED5A-57BD-4629-72F4B61C660D}"/>
                  </a:ext>
                </a:extLst>
              </p14:cNvPr>
              <p14:cNvContentPartPr/>
              <p14:nvPr/>
            </p14:nvContentPartPr>
            <p14:xfrm>
              <a:off x="820080" y="1587240"/>
              <a:ext cx="11076840" cy="523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C0A749-ED5A-57BD-4629-72F4B61C66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720" y="1577880"/>
                <a:ext cx="11095560" cy="524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7299-EC3A-ABD9-8F9A-FC81A2F7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D746-1E87-A6D4-C660-AD9C40821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A0D92D-3915-A05F-DF7D-425A6BB281B4}"/>
                  </a:ext>
                </a:extLst>
              </p14:cNvPr>
              <p14:cNvContentPartPr/>
              <p14:nvPr/>
            </p14:nvContentPartPr>
            <p14:xfrm>
              <a:off x="492120" y="462600"/>
              <a:ext cx="11417760" cy="617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A0D92D-3915-A05F-DF7D-425A6BB281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760" y="453240"/>
                <a:ext cx="1143648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17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C8D-4517-794B-2CCB-8AA89A6BF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AAABA-FE74-A546-07EB-1842A94612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300D6E-B5DA-2A91-5226-4BCF1D1A5A1E}"/>
                  </a:ext>
                </a:extLst>
              </p14:cNvPr>
              <p14:cNvContentPartPr/>
              <p14:nvPr/>
            </p14:nvContentPartPr>
            <p14:xfrm>
              <a:off x="563400" y="645840"/>
              <a:ext cx="11214000" cy="3261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300D6E-B5DA-2A91-5226-4BCF1D1A5A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040" y="636480"/>
                <a:ext cx="11232720" cy="32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6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183-DE6A-65D1-DD66-833213F2D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E2C5E-BAB3-C638-A24A-F1E6389EF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8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FB31-D2E1-B391-17BC-F65E2F5E8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2A1C-1D70-B90F-27EB-58CFBCAED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7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5DF8-2791-7533-997F-FCA675933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87D96-12BC-7C6E-32DA-00412A61E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8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4D10-EBFE-966D-8A57-709B52D0A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B480F-250D-5B57-2734-B52B56EFA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17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2c9b3d73ea1426d_2"/>
          <p:cNvSpPr txBox="1"/>
          <p:nvPr/>
        </p:nvSpPr>
        <p:spPr>
          <a:xfrm>
            <a:off x="152400" y="1371600"/>
            <a:ext cx="11753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Meaning of:</a:t>
            </a:r>
            <a:endParaRPr sz="2400" b="0" i="0" u="none" strike="noStrike" cap="none" dirty="0">
              <a:solidFill>
                <a:schemeClr val="tx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Non Empty Forward edges (Push forward as long as full capacity is not reached)</a:t>
            </a:r>
            <a:endParaRPr sz="2400" b="0" i="0" u="none" strike="noStrike" cap="none" dirty="0">
              <a:solidFill>
                <a:schemeClr val="tx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2400"/>
              <a:buFont typeface="Arial"/>
              <a:buAutoNum type="arabicPeriod"/>
            </a:pP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Non Zero backward edges (Push reverse if there’s some available capacity)</a:t>
            </a:r>
            <a:endParaRPr sz="2400" b="0" i="0" u="none" strike="noStrike" cap="none" dirty="0">
              <a:solidFill>
                <a:schemeClr val="tx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g22c9b3d73ea1426d_2"/>
          <p:cNvCxnSpPr/>
          <p:nvPr/>
        </p:nvCxnSpPr>
        <p:spPr>
          <a:xfrm rot="10800000" flipH="1">
            <a:off x="1638500" y="2581125"/>
            <a:ext cx="1248300" cy="126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7" name="Google Shape;637;g22c9b3d73ea1426d_2"/>
          <p:cNvSpPr txBox="1"/>
          <p:nvPr/>
        </p:nvSpPr>
        <p:spPr>
          <a:xfrm>
            <a:off x="1937975" y="2911075"/>
            <a:ext cx="1596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0/8</a:t>
            </a:r>
            <a:endParaRPr sz="24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22c9b3d73ea1426d_2"/>
          <p:cNvSpPr txBox="1"/>
          <p:nvPr/>
        </p:nvSpPr>
        <p:spPr>
          <a:xfrm>
            <a:off x="3186750" y="2797325"/>
            <a:ext cx="8598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Here, Capacity is 8, and there’s no flow (empty).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Flow can be pushed forward.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But, </a:t>
            </a:r>
            <a:r>
              <a:rPr lang="en-IN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cannot push backward</a:t>
            </a:r>
            <a:r>
              <a:rPr lang="en-I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because there’s no flow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Google Shape;639;g22c9b3d73ea1426d_2"/>
          <p:cNvCxnSpPr/>
          <p:nvPr/>
        </p:nvCxnSpPr>
        <p:spPr>
          <a:xfrm rot="10800000" flipH="1">
            <a:off x="1685300" y="4403275"/>
            <a:ext cx="1303800" cy="14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0" name="Google Shape;640;g22c9b3d73ea1426d_2"/>
          <p:cNvSpPr txBox="1"/>
          <p:nvPr/>
        </p:nvSpPr>
        <p:spPr>
          <a:xfrm>
            <a:off x="1861775" y="5044675"/>
            <a:ext cx="1596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8/0</a:t>
            </a:r>
            <a:endParaRPr sz="24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22c9b3d73ea1426d_2"/>
          <p:cNvSpPr txBox="1"/>
          <p:nvPr/>
        </p:nvSpPr>
        <p:spPr>
          <a:xfrm>
            <a:off x="3262950" y="4397525"/>
            <a:ext cx="859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Here, Flow is 8 and Capacity  is  0. So, </a:t>
            </a:r>
            <a:r>
              <a:rPr lang="en-IN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Cannot push forward</a:t>
            </a:r>
            <a:r>
              <a:rPr lang="en-IN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but can be pushed backward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g22c9b3d73ea1426d_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3" name="Google Shape;643;g22c9b3d73ea1426d_2"/>
          <p:cNvSpPr txBox="1"/>
          <p:nvPr/>
        </p:nvSpPr>
        <p:spPr>
          <a:xfrm>
            <a:off x="457200" y="609600"/>
            <a:ext cx="995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98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Non Empty Forward edges/ Non Zero backward edge</a:t>
            </a:r>
            <a:endParaRPr sz="1400" b="1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g22c9b3d73ea1426d_2"/>
          <p:cNvCxnSpPr/>
          <p:nvPr/>
        </p:nvCxnSpPr>
        <p:spPr>
          <a:xfrm rot="10800000" flipH="1">
            <a:off x="6562100" y="5241475"/>
            <a:ext cx="1303800" cy="14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5" name="Google Shape;645;g22c9b3d73ea1426d_2"/>
          <p:cNvSpPr txBox="1"/>
          <p:nvPr/>
        </p:nvSpPr>
        <p:spPr>
          <a:xfrm>
            <a:off x="6738575" y="5806675"/>
            <a:ext cx="1596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4/4</a:t>
            </a:r>
            <a:endParaRPr sz="2400" b="0" i="0" u="none" strike="noStrike" cap="none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22c9b3d73ea1426d_2"/>
          <p:cNvSpPr txBox="1"/>
          <p:nvPr/>
        </p:nvSpPr>
        <p:spPr>
          <a:xfrm>
            <a:off x="7841125" y="5900875"/>
            <a:ext cx="440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What happens in this case?</a:t>
            </a:r>
            <a:endParaRPr sz="28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22c9b3d73ea1426d_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1D947C-19D8-D7CC-43D1-0A9CEBACD322}"/>
                  </a:ext>
                </a:extLst>
              </p14:cNvPr>
              <p14:cNvContentPartPr/>
              <p14:nvPr/>
            </p14:nvContentPartPr>
            <p14:xfrm>
              <a:off x="1208520" y="2164680"/>
              <a:ext cx="8373240" cy="4232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1D947C-19D8-D7CC-43D1-0A9CEBACD3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9160" y="2155320"/>
                <a:ext cx="8391960" cy="425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670d6b5566_0_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Push - Relabel Algorithm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3" name="Google Shape;653;g1670d6b5566_0_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4" name="Google Shape;654;g1670d6b5566_0_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g1670d6b5566_0_5"/>
          <p:cNvSpPr txBox="1"/>
          <p:nvPr/>
        </p:nvSpPr>
        <p:spPr>
          <a:xfrm>
            <a:off x="307075" y="1402750"/>
            <a:ext cx="11177400" cy="429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Push relabel algorithm is also known as </a:t>
            </a:r>
            <a:r>
              <a:rPr lang="en-IN" sz="2400" b="1" i="0" u="none" strike="noStrike" cap="none" dirty="0" err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Preflow</a:t>
            </a: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Push algorithm.</a:t>
            </a:r>
            <a:endParaRPr sz="2400" b="1" i="0" u="none" strike="noStrike" cap="none" dirty="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is used for </a:t>
            </a: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computing maximum flows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a flow network.</a:t>
            </a: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19050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90A0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flow in a network graph</a:t>
            </a:r>
            <a:endParaRPr sz="2400" b="1" i="0" u="none" strike="noStrike" cap="none" dirty="0">
              <a:solidFill>
                <a:srgbClr val="090A0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a network graph </a:t>
            </a:r>
            <a:r>
              <a:rPr lang="en-IN" sz="2400" b="0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every edge has a given capacity, 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maximum flow is defined as the maximum amount of flow that can move from source to sink. Maximum flow is calculated using two constraints,</a:t>
            </a: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15900" lvl="0" indent="-3810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3C484E"/>
              </a:buClr>
              <a:buSzPts val="2400"/>
              <a:buFont typeface="Roboto"/>
              <a:buAutoNum type="arabicPeriod"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every vertex (except source and sink),</a:t>
            </a: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incoming flow is equal to outgoing flow.</a:t>
            </a:r>
            <a:endParaRPr sz="2400" b="1" i="0" u="none" strike="noStrike" cap="none" dirty="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2159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2400"/>
              <a:buFont typeface="Roboto"/>
              <a:buAutoNum type="arabicPeriod"/>
            </a:pP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Flow 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an edge </a:t>
            </a: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shouldn't exceed its capacity</a:t>
            </a:r>
            <a:endParaRPr sz="2400" b="1" i="0" u="none" strike="noStrike" cap="none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8DAA86-A7E1-6558-071B-6F061A2DF6AB}"/>
                  </a:ext>
                </a:extLst>
              </p14:cNvPr>
              <p14:cNvContentPartPr/>
              <p14:nvPr/>
            </p14:nvContentPartPr>
            <p14:xfrm>
              <a:off x="396360" y="1038240"/>
              <a:ext cx="7887240" cy="433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8DAA86-A7E1-6558-071B-6F061A2DF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00" y="1028880"/>
                <a:ext cx="7905960" cy="435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efece40402_0_11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Push - Relabel Algorithm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g2efece40402_0_11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2" name="Google Shape;662;g2efece40402_0_11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g2efece40402_0_115"/>
          <p:cNvSpPr txBox="1"/>
          <p:nvPr/>
        </p:nvSpPr>
        <p:spPr>
          <a:xfrm>
            <a:off x="754950" y="1402750"/>
            <a:ext cx="10368900" cy="562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190500" lvl="0" indent="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Conceptual framework: </a:t>
            </a:r>
            <a:endParaRPr sz="2400" b="1" i="0" u="none" strike="noStrike" cap="none" dirty="0">
              <a:solidFill>
                <a:srgbClr val="0000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215900" lvl="0" indent="-34290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idea behind the algorithm is that the edges act as pipes and vertices act as joints.</a:t>
            </a:r>
            <a:endParaRPr sz="24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215900" lvl="0" indent="-34290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Water flows from </a:t>
            </a:r>
            <a:r>
              <a:rPr lang="en-IN" sz="2400" b="0" i="0" u="none" strike="noStrike" cap="none" dirty="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high height joi</a:t>
            </a:r>
            <a:r>
              <a:rPr lang="en-IN" sz="2400" dirty="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nt </a:t>
            </a: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a</a:t>
            </a:r>
            <a:r>
              <a:rPr lang="en-IN" sz="2400" b="0" i="0" u="none" strike="noStrike" cap="none" dirty="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low height</a:t>
            </a:r>
            <a:r>
              <a:rPr lang="en-IN" sz="2400" dirty="0">
                <a:solidFill>
                  <a:srgbClr val="00F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joint.</a:t>
            </a:r>
            <a:endParaRPr sz="2400" b="0" i="0" u="none" strike="noStrike" cap="none" dirty="0">
              <a:solidFill>
                <a:srgbClr val="00F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215900" lvl="0" indent="-342900" algn="l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node is assigned a </a:t>
            </a:r>
            <a:r>
              <a:rPr lang="en-IN" sz="2400" b="1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height</a:t>
            </a: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variable. </a:t>
            </a:r>
            <a:endParaRPr sz="2400" b="0" i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marR="215900" lvl="0" indent="-342900" algn="l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Clr>
                <a:srgbClr val="000000"/>
              </a:buClr>
              <a:buSzPts val="2300"/>
              <a:buFont typeface="Arial" panose="020B0604020202020204" pitchFamily="34" charset="0"/>
              <a:buChar char="•"/>
            </a:pPr>
            <a:r>
              <a:rPr lang="en-IN" sz="2400" b="0" i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source is considered to be at the highest height |V| and sink is at the lowest height 0.</a:t>
            </a:r>
            <a:endParaRPr sz="2400" b="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48373A-872F-ABE5-A966-DE8380B4D0B0}"/>
                  </a:ext>
                </a:extLst>
              </p14:cNvPr>
              <p14:cNvContentPartPr/>
              <p14:nvPr/>
            </p14:nvContentPartPr>
            <p14:xfrm>
              <a:off x="2107440" y="1691640"/>
              <a:ext cx="8632440" cy="478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48373A-872F-ABE5-A966-DE8380B4D0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80" y="1682280"/>
                <a:ext cx="8651160" cy="479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d3de39735_1_1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Network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ed3de39735_1_1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ed3de39735_1_12" descr="story_pip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6008" y="1600200"/>
            <a:ext cx="2731500" cy="20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ed3de39735_1_12" descr="plumbing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1817" y="1513256"/>
            <a:ext cx="2917825" cy="218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ed3de39735_1_12" descr="eshol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783" y="3894437"/>
            <a:ext cx="2726725" cy="27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ed3de39735_1_12" descr="pipe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12274" y="3894437"/>
            <a:ext cx="1800668" cy="27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945FDD-78DA-D264-5040-5B37FB164D5D}"/>
              </a:ext>
            </a:extLst>
          </p:cNvPr>
          <p:cNvSpPr txBox="1"/>
          <p:nvPr/>
        </p:nvSpPr>
        <p:spPr>
          <a:xfrm>
            <a:off x="6387732" y="1962847"/>
            <a:ext cx="53144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 a network of </a:t>
            </a:r>
            <a:r>
              <a:rPr lang="en-US" sz="2000" b="1" i="1" dirty="0"/>
              <a:t>telephone lines, highways, railroads, pipelines of oil </a:t>
            </a:r>
            <a:r>
              <a:rPr lang="en-US" sz="2000" dirty="0"/>
              <a:t>(or gas or water, one wishes to know the </a:t>
            </a:r>
            <a:r>
              <a:rPr lang="en-US" sz="2000" b="1" dirty="0"/>
              <a:t>maximum rate of flow </a:t>
            </a:r>
            <a:r>
              <a:rPr lang="en-US" sz="2000" dirty="0"/>
              <a:t>that is possible from one station to another in the network.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n/w is represented by </a:t>
            </a:r>
            <a:r>
              <a:rPr lang="en-US" sz="2000" b="1" dirty="0"/>
              <a:t>a weighted connected graph </a:t>
            </a:r>
            <a:r>
              <a:rPr lang="en-US" sz="2000" dirty="0"/>
              <a:t>in which the </a:t>
            </a:r>
            <a:r>
              <a:rPr lang="en-US" sz="2000" b="1" i="1" dirty="0"/>
              <a:t>vertices are the stations and the edges are lines </a:t>
            </a:r>
            <a:r>
              <a:rPr lang="en-US" sz="2000" dirty="0"/>
              <a:t>through which the given commodity (oil, gas, water, number of messages, number of cars, etc.) flows. </a:t>
            </a:r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208E94-7F66-A24F-8C7D-61547877C1BC}"/>
                  </a:ext>
                </a:extLst>
              </p14:cNvPr>
              <p14:cNvContentPartPr/>
              <p14:nvPr/>
            </p14:nvContentPartPr>
            <p14:xfrm>
              <a:off x="6946920" y="1829520"/>
              <a:ext cx="4427280" cy="325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208E94-7F66-A24F-8C7D-61547877C1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7560" y="1820160"/>
                <a:ext cx="4446000" cy="327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670d6b5566_0_1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g1670d6b5566_0_1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0" name="Google Shape;670;g1670d6b5566_0_1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1670d6b5566_0_13"/>
          <p:cNvSpPr txBox="1"/>
          <p:nvPr/>
        </p:nvSpPr>
        <p:spPr>
          <a:xfrm>
            <a:off x="185850" y="1350425"/>
            <a:ext cx="11883000" cy="466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215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Push Operation:</a:t>
            </a:r>
            <a:endParaRPr sz="2400" b="1" i="0" u="none" strike="noStrike" cap="none" dirty="0">
              <a:solidFill>
                <a:srgbClr val="00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15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Every vertex is also assigned another variable </a:t>
            </a:r>
            <a:r>
              <a:rPr lang="en-IN" sz="2400" b="1" i="0" u="none" strike="noStrike" cap="none" dirty="0">
                <a:solidFill>
                  <a:srgbClr val="090A0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excess flow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15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9900FF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15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FF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Excess flow at a vertex V= Total flow received by V - Total flow going out of V.</a:t>
            </a:r>
            <a:endParaRPr sz="2400" b="1" i="0" u="none" strike="noStrike" cap="none" dirty="0">
              <a:solidFill>
                <a:srgbClr val="00FF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15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215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When a vertex has an excess flow, it </a:t>
            </a:r>
            <a:r>
              <a:rPr lang="en-IN" sz="2400" b="1" i="0" u="none" strike="noStrike" cap="none" dirty="0">
                <a:solidFill>
                  <a:srgbClr val="090A0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pushes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it to a lower height vertex. The amount of flow pushed is equal to the </a:t>
            </a:r>
            <a:r>
              <a:rPr lang="en-IN" sz="2400" b="0" i="0" u="none" strike="noStrike" cap="none" dirty="0">
                <a:solidFill>
                  <a:srgbClr val="99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minimum (excess flow of vertex, capacity of connecting edge.)</a:t>
            </a:r>
            <a:endParaRPr sz="2400" b="0" i="0" u="none" strike="noStrike" cap="none" dirty="0">
              <a:solidFill>
                <a:srgbClr val="99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Relabel operation</a:t>
            </a:r>
            <a:endParaRPr sz="2400" b="1" i="0" u="none" strike="noStrike" cap="none" dirty="0">
              <a:solidFill>
                <a:srgbClr val="0000F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a relabel operation, </a:t>
            </a:r>
            <a:r>
              <a:rPr lang="en-IN" sz="2400" b="0" i="0" u="none" strike="noStrike" cap="none" dirty="0">
                <a:solidFill>
                  <a:srgbClr val="99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vertex height  is increased.</a:t>
            </a:r>
            <a:r>
              <a:rPr lang="en-IN" sz="2400" dirty="0">
                <a:solidFill>
                  <a:srgbClr val="9900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the height of a vertex is low and the water is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overflowing int</a:t>
            </a:r>
            <a:r>
              <a:rPr lang="en-IN" sz="2400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that vertex, </a:t>
            </a:r>
            <a:r>
              <a:rPr lang="en-IN" sz="2400" b="0" i="0" u="none" strike="noStrike" cap="none" dirty="0" err="1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i.e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the water gets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locally trapped, then it's </a:t>
            </a:r>
            <a:r>
              <a:rPr lang="en-IN" sz="2400" b="1" i="0" u="none" strike="noStrike" cap="none" dirty="0" err="1">
                <a:solidFill>
                  <a:srgbClr val="090A0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relabled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g1670d6b5566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0" y="4045675"/>
            <a:ext cx="4829725" cy="26355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01520E-D85F-F5EC-D5EB-5EDB69FA9844}"/>
                  </a:ext>
                </a:extLst>
              </p14:cNvPr>
              <p14:cNvContentPartPr/>
              <p14:nvPr/>
            </p14:nvContentPartPr>
            <p14:xfrm>
              <a:off x="370080" y="1382760"/>
              <a:ext cx="10841760" cy="515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01520E-D85F-F5EC-D5EB-5EDB69FA98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720" y="1373400"/>
                <a:ext cx="10860480" cy="517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670d6b5566_0_2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 = Psuedocode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8" name="Google Shape;678;g1670d6b5566_0_2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9" name="Google Shape;679;g1670d6b5566_0_2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1670d6b5566_0_22"/>
          <p:cNvSpPr txBox="1"/>
          <p:nvPr/>
        </p:nvSpPr>
        <p:spPr>
          <a:xfrm>
            <a:off x="535675" y="1326550"/>
            <a:ext cx="97899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 height of all the vertices as 0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 excess flow of all the vertices as 0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Initialise</a:t>
            </a:r>
            <a:r>
              <a:rPr lang="en-IN" sz="2400" dirty="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Height of source = |V| = n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neighbouring vertices of source node: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Flow and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 flow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(initially, this is equal to the</a:t>
            </a:r>
            <a:r>
              <a:rPr lang="en-IN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capacity 	of the connecting source</a:t>
            </a:r>
            <a:r>
              <a:rPr lang="en-IN" sz="2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IN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neighbour edge)</a:t>
            </a:r>
            <a:endParaRPr lang="en-IN" sz="24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Blip>
                <a:blip r:embed="rId3">
                  <a:extLst>
                    <a:ext uri="{837473B0-CC2E-450A-ABE3-18F120FF3D39}">
                      <a1611:picAttrSrcUrl xmlns:a1611="http://schemas.microsoft.com/office/drawing/2016/11/main" r:id="rId4"/>
                    </a:ext>
                  </a:extLst>
                </a:blip>
              </a:buBlip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there is a vertex with excess flow: Perform push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relabel</a:t>
            </a:r>
            <a:endParaRPr lang="en-I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Continue till  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vertices should have 0 excess flow.</a:t>
            </a:r>
          </a:p>
          <a:p>
            <a:pPr>
              <a:buSzPts val="2400"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maximum flow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IN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95DEE5-7419-1F28-B91D-D2676766F05B}"/>
                  </a:ext>
                </a:extLst>
              </p14:cNvPr>
              <p14:cNvContentPartPr/>
              <p14:nvPr/>
            </p14:nvContentPartPr>
            <p14:xfrm>
              <a:off x="1602360" y="1266840"/>
              <a:ext cx="8287200" cy="351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95DEE5-7419-1F28-B91D-D2676766F0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3000" y="1257480"/>
                <a:ext cx="8305920" cy="353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670d6b5566_0_30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g1670d6b5566_0_3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7" name="Google Shape;687;g1670d6b5566_0_3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1670d6b5566_0_30"/>
          <p:cNvSpPr txBox="1"/>
          <p:nvPr/>
        </p:nvSpPr>
        <p:spPr>
          <a:xfrm>
            <a:off x="2250175" y="13669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670d6b5566_0_30"/>
          <p:cNvSpPr/>
          <p:nvPr/>
        </p:nvSpPr>
        <p:spPr>
          <a:xfrm>
            <a:off x="7065875" y="3623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1670d6b5566_0_30"/>
          <p:cNvSpPr/>
          <p:nvPr/>
        </p:nvSpPr>
        <p:spPr>
          <a:xfrm>
            <a:off x="4932275" y="5528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1670d6b5566_0_30"/>
          <p:cNvSpPr/>
          <p:nvPr/>
        </p:nvSpPr>
        <p:spPr>
          <a:xfrm>
            <a:off x="4932275" y="21759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1670d6b5566_0_30"/>
          <p:cNvSpPr/>
          <p:nvPr/>
        </p:nvSpPr>
        <p:spPr>
          <a:xfrm>
            <a:off x="2265275" y="5528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1670d6b5566_0_30"/>
          <p:cNvSpPr/>
          <p:nvPr/>
        </p:nvSpPr>
        <p:spPr>
          <a:xfrm>
            <a:off x="2341475" y="2174313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1670d6b5566_0_30"/>
          <p:cNvSpPr/>
          <p:nvPr/>
        </p:nvSpPr>
        <p:spPr>
          <a:xfrm>
            <a:off x="5888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g1670d6b5566_0_30"/>
          <p:cNvCxnSpPr>
            <a:stCxn id="694" idx="7"/>
            <a:endCxn id="693" idx="3"/>
          </p:cNvCxnSpPr>
          <p:nvPr/>
        </p:nvCxnSpPr>
        <p:spPr>
          <a:xfrm rot="10800000" flipH="1">
            <a:off x="15785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6" name="Google Shape;696;g1670d6b5566_0_30"/>
          <p:cNvCxnSpPr>
            <a:stCxn id="693" idx="6"/>
            <a:endCxn id="691" idx="2"/>
          </p:cNvCxnSpPr>
          <p:nvPr/>
        </p:nvCxnSpPr>
        <p:spPr>
          <a:xfrm>
            <a:off x="32933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7" name="Google Shape;697;g1670d6b5566_0_30"/>
          <p:cNvCxnSpPr>
            <a:stCxn id="694" idx="5"/>
            <a:endCxn id="692" idx="1"/>
          </p:cNvCxnSpPr>
          <p:nvPr/>
        </p:nvCxnSpPr>
        <p:spPr>
          <a:xfrm>
            <a:off x="15785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8" name="Google Shape;698;g1670d6b5566_0_30"/>
          <p:cNvCxnSpPr>
            <a:stCxn id="692" idx="6"/>
            <a:endCxn id="690" idx="2"/>
          </p:cNvCxnSpPr>
          <p:nvPr/>
        </p:nvCxnSpPr>
        <p:spPr>
          <a:xfrm>
            <a:off x="32171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9" name="Google Shape;699;g1670d6b5566_0_30"/>
          <p:cNvCxnSpPr>
            <a:stCxn id="690" idx="7"/>
            <a:endCxn id="689" idx="3"/>
          </p:cNvCxnSpPr>
          <p:nvPr/>
        </p:nvCxnSpPr>
        <p:spPr>
          <a:xfrm rot="10800000" flipH="1">
            <a:off x="5744772" y="4386379"/>
            <a:ext cx="1460400" cy="12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0" name="Google Shape;700;g1670d6b5566_0_30"/>
          <p:cNvCxnSpPr>
            <a:stCxn id="691" idx="6"/>
            <a:endCxn id="689" idx="2"/>
          </p:cNvCxnSpPr>
          <p:nvPr/>
        </p:nvCxnSpPr>
        <p:spPr>
          <a:xfrm>
            <a:off x="5884175" y="2622750"/>
            <a:ext cx="11817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1" name="Google Shape;701;g1670d6b5566_0_30"/>
          <p:cNvCxnSpPr>
            <a:stCxn id="691" idx="4"/>
            <a:endCxn id="690" idx="0"/>
          </p:cNvCxnSpPr>
          <p:nvPr/>
        </p:nvCxnSpPr>
        <p:spPr>
          <a:xfrm>
            <a:off x="54082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2" name="Google Shape;702;g1670d6b5566_0_30"/>
          <p:cNvSpPr txBox="1"/>
          <p:nvPr/>
        </p:nvSpPr>
        <p:spPr>
          <a:xfrm>
            <a:off x="1262800" y="3408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1670d6b5566_0_30"/>
          <p:cNvSpPr txBox="1"/>
          <p:nvPr/>
        </p:nvSpPr>
        <p:spPr>
          <a:xfrm>
            <a:off x="12321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1670d6b5566_0_30"/>
          <p:cNvSpPr txBox="1"/>
          <p:nvPr/>
        </p:nvSpPr>
        <p:spPr>
          <a:xfrm>
            <a:off x="34726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15/0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1670d6b5566_0_30"/>
          <p:cNvSpPr txBox="1"/>
          <p:nvPr/>
        </p:nvSpPr>
        <p:spPr>
          <a:xfrm>
            <a:off x="24820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1670d6b5566_0_30"/>
          <p:cNvSpPr txBox="1"/>
          <p:nvPr/>
        </p:nvSpPr>
        <p:spPr>
          <a:xfrm>
            <a:off x="52252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1670d6b5566_0_30"/>
          <p:cNvSpPr txBox="1"/>
          <p:nvPr/>
        </p:nvSpPr>
        <p:spPr>
          <a:xfrm>
            <a:off x="64444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1670d6b5566_0_30"/>
          <p:cNvSpPr txBox="1"/>
          <p:nvPr/>
        </p:nvSpPr>
        <p:spPr>
          <a:xfrm>
            <a:off x="61396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9" name="Google Shape;709;g1670d6b5566_0_30"/>
          <p:cNvCxnSpPr>
            <a:stCxn id="692" idx="0"/>
            <a:endCxn id="693" idx="4"/>
          </p:cNvCxnSpPr>
          <p:nvPr/>
        </p:nvCxnSpPr>
        <p:spPr>
          <a:xfrm rot="10800000" flipH="1">
            <a:off x="27412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0" name="Google Shape;710;g1670d6b5566_0_30"/>
          <p:cNvSpPr txBox="1"/>
          <p:nvPr/>
        </p:nvSpPr>
        <p:spPr>
          <a:xfrm>
            <a:off x="34419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1670d6b5566_0_30"/>
          <p:cNvSpPr txBox="1"/>
          <p:nvPr/>
        </p:nvSpPr>
        <p:spPr>
          <a:xfrm>
            <a:off x="5069575" y="13669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1670d6b5566_0_30"/>
          <p:cNvSpPr txBox="1"/>
          <p:nvPr/>
        </p:nvSpPr>
        <p:spPr>
          <a:xfrm>
            <a:off x="1716775" y="60151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670d6b5566_0_30"/>
          <p:cNvSpPr txBox="1"/>
          <p:nvPr/>
        </p:nvSpPr>
        <p:spPr>
          <a:xfrm>
            <a:off x="5907775" y="57103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670d6b5566_0_30"/>
          <p:cNvSpPr txBox="1"/>
          <p:nvPr/>
        </p:nvSpPr>
        <p:spPr>
          <a:xfrm>
            <a:off x="7203175" y="30433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670d6b5566_0_30"/>
          <p:cNvSpPr txBox="1"/>
          <p:nvPr/>
        </p:nvSpPr>
        <p:spPr>
          <a:xfrm>
            <a:off x="40375" y="35005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670d6b5566_0_30"/>
          <p:cNvSpPr txBox="1"/>
          <p:nvPr/>
        </p:nvSpPr>
        <p:spPr>
          <a:xfrm>
            <a:off x="619830" y="3063767"/>
            <a:ext cx="2019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2400" b="0" i="0" u="none" strike="noStrike" cap="none" dirty="0">
              <a:solidFill>
                <a:srgbClr val="00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2C0B55-BD3F-02BD-823A-08EB4EBDC675}"/>
                  </a:ext>
                </a:extLst>
              </p14:cNvPr>
              <p14:cNvContentPartPr/>
              <p14:nvPr/>
            </p14:nvContentPartPr>
            <p14:xfrm>
              <a:off x="167760" y="2138040"/>
              <a:ext cx="7699680" cy="393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2C0B55-BD3F-02BD-823A-08EB4EBDC6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00" y="2128680"/>
                <a:ext cx="7718400" cy="395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70d6b5566_0_6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" name="Google Shape;722;g1670d6b5566_0_6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3" name="Google Shape;723;g1670d6b5566_0_6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670d6b5566_0_61"/>
          <p:cNvSpPr/>
          <p:nvPr/>
        </p:nvSpPr>
        <p:spPr>
          <a:xfrm>
            <a:off x="7065875" y="3623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1670d6b5566_0_61"/>
          <p:cNvSpPr/>
          <p:nvPr/>
        </p:nvSpPr>
        <p:spPr>
          <a:xfrm>
            <a:off x="4932275" y="5528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1670d6b5566_0_61"/>
          <p:cNvSpPr/>
          <p:nvPr/>
        </p:nvSpPr>
        <p:spPr>
          <a:xfrm>
            <a:off x="4932275" y="21759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1670d6b5566_0_61"/>
          <p:cNvSpPr/>
          <p:nvPr/>
        </p:nvSpPr>
        <p:spPr>
          <a:xfrm>
            <a:off x="2265275" y="5528700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670d6b5566_0_61"/>
          <p:cNvSpPr/>
          <p:nvPr/>
        </p:nvSpPr>
        <p:spPr>
          <a:xfrm>
            <a:off x="2341475" y="2174313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1670d6b5566_0_61"/>
          <p:cNvSpPr/>
          <p:nvPr/>
        </p:nvSpPr>
        <p:spPr>
          <a:xfrm>
            <a:off x="5888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0" name="Google Shape;730;g1670d6b5566_0_61"/>
          <p:cNvCxnSpPr>
            <a:stCxn id="729" idx="7"/>
            <a:endCxn id="728" idx="3"/>
          </p:cNvCxnSpPr>
          <p:nvPr/>
        </p:nvCxnSpPr>
        <p:spPr>
          <a:xfrm rot="10800000" flipH="1">
            <a:off x="15785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1" name="Google Shape;731;g1670d6b5566_0_61"/>
          <p:cNvCxnSpPr>
            <a:stCxn id="728" idx="6"/>
            <a:endCxn id="726" idx="2"/>
          </p:cNvCxnSpPr>
          <p:nvPr/>
        </p:nvCxnSpPr>
        <p:spPr>
          <a:xfrm>
            <a:off x="32933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2" name="Google Shape;732;g1670d6b5566_0_61"/>
          <p:cNvCxnSpPr>
            <a:stCxn id="729" idx="5"/>
            <a:endCxn id="727" idx="1"/>
          </p:cNvCxnSpPr>
          <p:nvPr/>
        </p:nvCxnSpPr>
        <p:spPr>
          <a:xfrm>
            <a:off x="15785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3" name="Google Shape;733;g1670d6b5566_0_61"/>
          <p:cNvCxnSpPr>
            <a:stCxn id="727" idx="6"/>
            <a:endCxn id="725" idx="2"/>
          </p:cNvCxnSpPr>
          <p:nvPr/>
        </p:nvCxnSpPr>
        <p:spPr>
          <a:xfrm>
            <a:off x="32171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4" name="Google Shape;734;g1670d6b5566_0_61"/>
          <p:cNvCxnSpPr>
            <a:stCxn id="725" idx="7"/>
            <a:endCxn id="724" idx="3"/>
          </p:cNvCxnSpPr>
          <p:nvPr/>
        </p:nvCxnSpPr>
        <p:spPr>
          <a:xfrm rot="10800000" flipH="1">
            <a:off x="5744772" y="4386379"/>
            <a:ext cx="1460400" cy="12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5" name="Google Shape;735;g1670d6b5566_0_61"/>
          <p:cNvCxnSpPr>
            <a:stCxn id="726" idx="6"/>
            <a:endCxn id="724" idx="2"/>
          </p:cNvCxnSpPr>
          <p:nvPr/>
        </p:nvCxnSpPr>
        <p:spPr>
          <a:xfrm>
            <a:off x="5884175" y="2622750"/>
            <a:ext cx="11817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6" name="Google Shape;736;g1670d6b5566_0_61"/>
          <p:cNvCxnSpPr>
            <a:stCxn id="726" idx="4"/>
            <a:endCxn id="725" idx="0"/>
          </p:cNvCxnSpPr>
          <p:nvPr/>
        </p:nvCxnSpPr>
        <p:spPr>
          <a:xfrm>
            <a:off x="54082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7" name="Google Shape;737;g1670d6b5566_0_61"/>
          <p:cNvSpPr txBox="1"/>
          <p:nvPr/>
        </p:nvSpPr>
        <p:spPr>
          <a:xfrm>
            <a:off x="1262800" y="3408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10/10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1670d6b5566_0_61"/>
          <p:cNvSpPr txBox="1"/>
          <p:nvPr/>
        </p:nvSpPr>
        <p:spPr>
          <a:xfrm>
            <a:off x="12321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dirty="0"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/12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1670d6b5566_0_61"/>
          <p:cNvSpPr txBox="1"/>
          <p:nvPr/>
        </p:nvSpPr>
        <p:spPr>
          <a:xfrm>
            <a:off x="34726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15/0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1670d6b5566_0_61"/>
          <p:cNvSpPr txBox="1"/>
          <p:nvPr/>
        </p:nvSpPr>
        <p:spPr>
          <a:xfrm>
            <a:off x="24820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1670d6b5566_0_61"/>
          <p:cNvSpPr txBox="1"/>
          <p:nvPr/>
        </p:nvSpPr>
        <p:spPr>
          <a:xfrm>
            <a:off x="52252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1670d6b5566_0_61"/>
          <p:cNvSpPr txBox="1"/>
          <p:nvPr/>
        </p:nvSpPr>
        <p:spPr>
          <a:xfrm>
            <a:off x="64444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1670d6b5566_0_61"/>
          <p:cNvSpPr txBox="1"/>
          <p:nvPr/>
        </p:nvSpPr>
        <p:spPr>
          <a:xfrm>
            <a:off x="61396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g1670d6b5566_0_61"/>
          <p:cNvCxnSpPr>
            <a:stCxn id="727" idx="0"/>
            <a:endCxn id="728" idx="4"/>
          </p:cNvCxnSpPr>
          <p:nvPr/>
        </p:nvCxnSpPr>
        <p:spPr>
          <a:xfrm rot="10800000" flipH="1">
            <a:off x="27412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5" name="Google Shape;745;g1670d6b5566_0_61"/>
          <p:cNvSpPr txBox="1"/>
          <p:nvPr/>
        </p:nvSpPr>
        <p:spPr>
          <a:xfrm>
            <a:off x="34419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1670d6b5566_0_61"/>
          <p:cNvSpPr txBox="1"/>
          <p:nvPr/>
        </p:nvSpPr>
        <p:spPr>
          <a:xfrm>
            <a:off x="8507325" y="1968725"/>
            <a:ext cx="3406500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h(s) = |V|=6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C are active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e(A) = 10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e(C)=12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has Max Excess Flow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Choose C for Push-Relabel </a:t>
            </a:r>
            <a:endParaRPr sz="2400" b="1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1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g1670d6b5566_0_61"/>
          <p:cNvSpPr txBox="1"/>
          <p:nvPr/>
        </p:nvSpPr>
        <p:spPr>
          <a:xfrm>
            <a:off x="946218" y="3152631"/>
            <a:ext cx="1584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 dirty="0"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1400" b="0" i="0" u="none" strike="noStrike" cap="none" dirty="0">
              <a:solidFill>
                <a:srgbClr val="00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1670d6b5566_0_61"/>
          <p:cNvSpPr txBox="1"/>
          <p:nvPr/>
        </p:nvSpPr>
        <p:spPr>
          <a:xfrm>
            <a:off x="2250175" y="1366900"/>
            <a:ext cx="118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670d6b5566_0_61"/>
          <p:cNvSpPr txBox="1"/>
          <p:nvPr/>
        </p:nvSpPr>
        <p:spPr>
          <a:xfrm>
            <a:off x="5069575" y="13669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670d6b5566_0_61"/>
          <p:cNvSpPr txBox="1"/>
          <p:nvPr/>
        </p:nvSpPr>
        <p:spPr>
          <a:xfrm>
            <a:off x="1716775" y="6015100"/>
            <a:ext cx="951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e=12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1670d6b5566_0_61"/>
          <p:cNvSpPr txBox="1"/>
          <p:nvPr/>
        </p:nvSpPr>
        <p:spPr>
          <a:xfrm>
            <a:off x="5907775" y="57103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670d6b5566_0_61"/>
          <p:cNvSpPr txBox="1"/>
          <p:nvPr/>
        </p:nvSpPr>
        <p:spPr>
          <a:xfrm>
            <a:off x="7203175" y="30433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670d6b5566_0_61"/>
          <p:cNvSpPr txBox="1"/>
          <p:nvPr/>
        </p:nvSpPr>
        <p:spPr>
          <a:xfrm>
            <a:off x="40375" y="33481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66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 dirty="0">
              <a:solidFill>
                <a:srgbClr val="0066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5EEDF9-BCD4-600C-FF42-E668CAB2E8B8}"/>
                  </a:ext>
                </a:extLst>
              </p14:cNvPr>
              <p14:cNvContentPartPr/>
              <p14:nvPr/>
            </p14:nvContentPartPr>
            <p14:xfrm>
              <a:off x="394560" y="1378440"/>
              <a:ext cx="10135800" cy="523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5EEDF9-BCD4-600C-FF42-E668CAB2E8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200" y="1369080"/>
                <a:ext cx="10154520" cy="525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670d6b5566_0_9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g1670d6b5566_0_9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0" name="Google Shape;760;g1670d6b5566_0_9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1670d6b5566_0_93"/>
          <p:cNvSpPr/>
          <p:nvPr/>
        </p:nvSpPr>
        <p:spPr>
          <a:xfrm>
            <a:off x="7065875" y="3623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1670d6b5566_0_93"/>
          <p:cNvSpPr/>
          <p:nvPr/>
        </p:nvSpPr>
        <p:spPr>
          <a:xfrm>
            <a:off x="4932275" y="5528700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1670d6b5566_0_93"/>
          <p:cNvSpPr/>
          <p:nvPr/>
        </p:nvSpPr>
        <p:spPr>
          <a:xfrm>
            <a:off x="4932275" y="21759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g1670d6b5566_0_93"/>
          <p:cNvSpPr/>
          <p:nvPr/>
        </p:nvSpPr>
        <p:spPr>
          <a:xfrm>
            <a:off x="2265275" y="5528700"/>
            <a:ext cx="951900" cy="8937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670d6b5566_0_93"/>
          <p:cNvSpPr/>
          <p:nvPr/>
        </p:nvSpPr>
        <p:spPr>
          <a:xfrm>
            <a:off x="2341475" y="2174313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1670d6b5566_0_93"/>
          <p:cNvSpPr/>
          <p:nvPr/>
        </p:nvSpPr>
        <p:spPr>
          <a:xfrm>
            <a:off x="5888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g1670d6b5566_0_93"/>
          <p:cNvCxnSpPr>
            <a:stCxn id="766" idx="7"/>
            <a:endCxn id="765" idx="3"/>
          </p:cNvCxnSpPr>
          <p:nvPr/>
        </p:nvCxnSpPr>
        <p:spPr>
          <a:xfrm rot="10800000" flipH="1">
            <a:off x="15785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8" name="Google Shape;768;g1670d6b5566_0_93"/>
          <p:cNvCxnSpPr>
            <a:stCxn id="765" idx="6"/>
            <a:endCxn id="763" idx="2"/>
          </p:cNvCxnSpPr>
          <p:nvPr/>
        </p:nvCxnSpPr>
        <p:spPr>
          <a:xfrm>
            <a:off x="32933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9" name="Google Shape;769;g1670d6b5566_0_93"/>
          <p:cNvCxnSpPr>
            <a:stCxn id="766" idx="5"/>
            <a:endCxn id="764" idx="1"/>
          </p:cNvCxnSpPr>
          <p:nvPr/>
        </p:nvCxnSpPr>
        <p:spPr>
          <a:xfrm>
            <a:off x="15785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0" name="Google Shape;770;g1670d6b5566_0_93"/>
          <p:cNvCxnSpPr>
            <a:stCxn id="764" idx="6"/>
            <a:endCxn id="762" idx="2"/>
          </p:cNvCxnSpPr>
          <p:nvPr/>
        </p:nvCxnSpPr>
        <p:spPr>
          <a:xfrm>
            <a:off x="32171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1" name="Google Shape;771;g1670d6b5566_0_93"/>
          <p:cNvCxnSpPr>
            <a:stCxn id="762" idx="7"/>
            <a:endCxn id="761" idx="3"/>
          </p:cNvCxnSpPr>
          <p:nvPr/>
        </p:nvCxnSpPr>
        <p:spPr>
          <a:xfrm rot="10800000" flipH="1">
            <a:off x="5744772" y="4386379"/>
            <a:ext cx="1460400" cy="12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2" name="Google Shape;772;g1670d6b5566_0_93"/>
          <p:cNvCxnSpPr>
            <a:endCxn id="761" idx="1"/>
          </p:cNvCxnSpPr>
          <p:nvPr/>
        </p:nvCxnSpPr>
        <p:spPr>
          <a:xfrm>
            <a:off x="5900878" y="2622679"/>
            <a:ext cx="1304400" cy="11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3" name="Google Shape;773;g1670d6b5566_0_93"/>
          <p:cNvCxnSpPr>
            <a:stCxn id="763" idx="4"/>
            <a:endCxn id="762" idx="0"/>
          </p:cNvCxnSpPr>
          <p:nvPr/>
        </p:nvCxnSpPr>
        <p:spPr>
          <a:xfrm>
            <a:off x="54082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4" name="Google Shape;774;g1670d6b5566_0_93"/>
          <p:cNvSpPr txBox="1"/>
          <p:nvPr/>
        </p:nvSpPr>
        <p:spPr>
          <a:xfrm>
            <a:off x="1491400" y="31801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1670d6b5566_0_93"/>
          <p:cNvSpPr txBox="1"/>
          <p:nvPr/>
        </p:nvSpPr>
        <p:spPr>
          <a:xfrm>
            <a:off x="12321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1670d6b5566_0_93"/>
          <p:cNvSpPr txBox="1"/>
          <p:nvPr/>
        </p:nvSpPr>
        <p:spPr>
          <a:xfrm>
            <a:off x="34726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1670d6b5566_0_93"/>
          <p:cNvSpPr txBox="1"/>
          <p:nvPr/>
        </p:nvSpPr>
        <p:spPr>
          <a:xfrm>
            <a:off x="24820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1670d6b5566_0_93"/>
          <p:cNvSpPr txBox="1"/>
          <p:nvPr/>
        </p:nvSpPr>
        <p:spPr>
          <a:xfrm>
            <a:off x="52252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1670d6b5566_0_93"/>
          <p:cNvSpPr txBox="1"/>
          <p:nvPr/>
        </p:nvSpPr>
        <p:spPr>
          <a:xfrm>
            <a:off x="64444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1670d6b5566_0_93"/>
          <p:cNvSpPr txBox="1"/>
          <p:nvPr/>
        </p:nvSpPr>
        <p:spPr>
          <a:xfrm>
            <a:off x="61396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1" name="Google Shape;781;g1670d6b5566_0_93"/>
          <p:cNvCxnSpPr>
            <a:stCxn id="764" idx="0"/>
            <a:endCxn id="765" idx="4"/>
          </p:cNvCxnSpPr>
          <p:nvPr/>
        </p:nvCxnSpPr>
        <p:spPr>
          <a:xfrm rot="10800000" flipH="1">
            <a:off x="27412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2" name="Google Shape;782;g1670d6b5566_0_93"/>
          <p:cNvSpPr txBox="1"/>
          <p:nvPr/>
        </p:nvSpPr>
        <p:spPr>
          <a:xfrm>
            <a:off x="34419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1670d6b5566_0_93"/>
          <p:cNvSpPr txBox="1"/>
          <p:nvPr/>
        </p:nvSpPr>
        <p:spPr>
          <a:xfrm>
            <a:off x="8110225" y="1227825"/>
            <a:ext cx="37008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Choosen  vertex  C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h(c)= h(c) +1 =1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6 from C to 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5 from C to 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e(c) = 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Backward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h(c)= h(s) +1 =7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back 1 to 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e(C) = 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D are active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Choose A  </a:t>
            </a:r>
            <a:endParaRPr sz="2400" b="1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(inflow(A)&gt; inflow(D))</a:t>
            </a:r>
            <a:endParaRPr sz="2400" b="1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1670d6b5566_0_93"/>
          <p:cNvSpPr txBox="1"/>
          <p:nvPr/>
        </p:nvSpPr>
        <p:spPr>
          <a:xfrm>
            <a:off x="164075" y="1993125"/>
            <a:ext cx="20862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2400" b="0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1670d6b5566_0_93"/>
          <p:cNvSpPr txBox="1"/>
          <p:nvPr/>
        </p:nvSpPr>
        <p:spPr>
          <a:xfrm>
            <a:off x="2250175" y="1366900"/>
            <a:ext cx="115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e=15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670d6b5566_0_93"/>
          <p:cNvSpPr txBox="1"/>
          <p:nvPr/>
        </p:nvSpPr>
        <p:spPr>
          <a:xfrm>
            <a:off x="5069575" y="13669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670d6b5566_0_93"/>
          <p:cNvSpPr txBox="1"/>
          <p:nvPr/>
        </p:nvSpPr>
        <p:spPr>
          <a:xfrm>
            <a:off x="1183375" y="6015100"/>
            <a:ext cx="277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</a:t>
            </a:r>
            <a:r>
              <a:rPr lang="en-IN" sz="2400" strike="sngStrike" dirty="0">
                <a:solidFill>
                  <a:srgbClr val="3C484E"/>
                </a:solidFill>
                <a:highlight>
                  <a:srgbClr val="FFFFFF"/>
                </a:highlight>
              </a:rPr>
              <a:t>1</a:t>
            </a: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7</a:t>
            </a: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</a:t>
            </a:r>
            <a:r>
              <a:rPr lang="en-IN" sz="2400" strike="sngStrike" dirty="0">
                <a:solidFill>
                  <a:srgbClr val="3C484E"/>
                </a:solidFill>
                <a:highlight>
                  <a:srgbClr val="FFFFFF"/>
                </a:highlight>
              </a:rPr>
              <a:t>12 1</a:t>
            </a:r>
            <a:r>
              <a:rPr lang="en-IN" sz="2400" dirty="0">
                <a:solidFill>
                  <a:srgbClr val="3C484E"/>
                </a:solidFill>
                <a:highlight>
                  <a:srgbClr val="FFFFFF"/>
                </a:highlight>
              </a:rPr>
              <a:t> 0</a:t>
            </a: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670d6b5566_0_93"/>
          <p:cNvSpPr txBox="1"/>
          <p:nvPr/>
        </p:nvSpPr>
        <p:spPr>
          <a:xfrm>
            <a:off x="5907775" y="57103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1670d6b5566_0_93"/>
          <p:cNvSpPr txBox="1"/>
          <p:nvPr/>
        </p:nvSpPr>
        <p:spPr>
          <a:xfrm>
            <a:off x="7203175" y="30433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1670d6b5566_0_93"/>
          <p:cNvSpPr txBox="1"/>
          <p:nvPr/>
        </p:nvSpPr>
        <p:spPr>
          <a:xfrm>
            <a:off x="40375" y="33481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57D08F-E71F-86BE-E28C-699A633E1FF0}"/>
                  </a:ext>
                </a:extLst>
              </p14:cNvPr>
              <p14:cNvContentPartPr/>
              <p14:nvPr/>
            </p14:nvContentPartPr>
            <p14:xfrm>
              <a:off x="443160" y="1808640"/>
              <a:ext cx="10240920" cy="493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57D08F-E71F-86BE-E28C-699A633E1F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00" y="1799280"/>
                <a:ext cx="10259640" cy="495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670d6b5566_0_125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g1670d6b5566_0_12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7" name="Google Shape;797;g1670d6b5566_0_12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1670d6b5566_0_125"/>
          <p:cNvSpPr/>
          <p:nvPr/>
        </p:nvSpPr>
        <p:spPr>
          <a:xfrm>
            <a:off x="7065875" y="3623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1670d6b5566_0_125"/>
          <p:cNvSpPr/>
          <p:nvPr/>
        </p:nvSpPr>
        <p:spPr>
          <a:xfrm>
            <a:off x="4932275" y="5528700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670d6b5566_0_125"/>
          <p:cNvSpPr/>
          <p:nvPr/>
        </p:nvSpPr>
        <p:spPr>
          <a:xfrm>
            <a:off x="4932275" y="2175900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1670d6b5566_0_125"/>
          <p:cNvSpPr/>
          <p:nvPr/>
        </p:nvSpPr>
        <p:spPr>
          <a:xfrm>
            <a:off x="2265275" y="5528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670d6b5566_0_125"/>
          <p:cNvSpPr/>
          <p:nvPr/>
        </p:nvSpPr>
        <p:spPr>
          <a:xfrm>
            <a:off x="2341475" y="2174313"/>
            <a:ext cx="951900" cy="8937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1670d6b5566_0_125"/>
          <p:cNvSpPr/>
          <p:nvPr/>
        </p:nvSpPr>
        <p:spPr>
          <a:xfrm>
            <a:off x="5888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4" name="Google Shape;804;g1670d6b5566_0_125"/>
          <p:cNvCxnSpPr>
            <a:stCxn id="803" idx="7"/>
            <a:endCxn id="802" idx="3"/>
          </p:cNvCxnSpPr>
          <p:nvPr/>
        </p:nvCxnSpPr>
        <p:spPr>
          <a:xfrm rot="10800000" flipH="1">
            <a:off x="15785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5" name="Google Shape;805;g1670d6b5566_0_125"/>
          <p:cNvCxnSpPr>
            <a:stCxn id="802" idx="6"/>
            <a:endCxn id="800" idx="2"/>
          </p:cNvCxnSpPr>
          <p:nvPr/>
        </p:nvCxnSpPr>
        <p:spPr>
          <a:xfrm>
            <a:off x="32933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6" name="Google Shape;806;g1670d6b5566_0_125"/>
          <p:cNvCxnSpPr>
            <a:stCxn id="803" idx="5"/>
            <a:endCxn id="801" idx="1"/>
          </p:cNvCxnSpPr>
          <p:nvPr/>
        </p:nvCxnSpPr>
        <p:spPr>
          <a:xfrm>
            <a:off x="15785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7" name="Google Shape;807;g1670d6b5566_0_125"/>
          <p:cNvCxnSpPr>
            <a:stCxn id="801" idx="6"/>
            <a:endCxn id="799" idx="2"/>
          </p:cNvCxnSpPr>
          <p:nvPr/>
        </p:nvCxnSpPr>
        <p:spPr>
          <a:xfrm>
            <a:off x="32171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8" name="Google Shape;808;g1670d6b5566_0_125"/>
          <p:cNvCxnSpPr>
            <a:stCxn id="799" idx="7"/>
            <a:endCxn id="798" idx="3"/>
          </p:cNvCxnSpPr>
          <p:nvPr/>
        </p:nvCxnSpPr>
        <p:spPr>
          <a:xfrm rot="10800000" flipH="1">
            <a:off x="5744772" y="4386379"/>
            <a:ext cx="1460400" cy="12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9" name="Google Shape;809;g1670d6b5566_0_125"/>
          <p:cNvCxnSpPr>
            <a:stCxn id="800" idx="6"/>
            <a:endCxn id="798" idx="2"/>
          </p:cNvCxnSpPr>
          <p:nvPr/>
        </p:nvCxnSpPr>
        <p:spPr>
          <a:xfrm>
            <a:off x="5884175" y="2622750"/>
            <a:ext cx="11817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0" name="Google Shape;810;g1670d6b5566_0_125"/>
          <p:cNvCxnSpPr>
            <a:stCxn id="800" idx="4"/>
            <a:endCxn id="799" idx="0"/>
          </p:cNvCxnSpPr>
          <p:nvPr/>
        </p:nvCxnSpPr>
        <p:spPr>
          <a:xfrm>
            <a:off x="54082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1" name="Google Shape;811;g1670d6b5566_0_125"/>
          <p:cNvSpPr txBox="1"/>
          <p:nvPr/>
        </p:nvSpPr>
        <p:spPr>
          <a:xfrm>
            <a:off x="1262800" y="3408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670d6b5566_0_125"/>
          <p:cNvSpPr txBox="1"/>
          <p:nvPr/>
        </p:nvSpPr>
        <p:spPr>
          <a:xfrm>
            <a:off x="12321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1670d6b5566_0_125"/>
          <p:cNvSpPr txBox="1"/>
          <p:nvPr/>
        </p:nvSpPr>
        <p:spPr>
          <a:xfrm>
            <a:off x="34726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15/15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1670d6b5566_0_125"/>
          <p:cNvSpPr txBox="1"/>
          <p:nvPr/>
        </p:nvSpPr>
        <p:spPr>
          <a:xfrm>
            <a:off x="24820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1670d6b5566_0_125"/>
          <p:cNvSpPr txBox="1"/>
          <p:nvPr/>
        </p:nvSpPr>
        <p:spPr>
          <a:xfrm>
            <a:off x="52252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g1670d6b5566_0_125"/>
          <p:cNvSpPr txBox="1"/>
          <p:nvPr/>
        </p:nvSpPr>
        <p:spPr>
          <a:xfrm>
            <a:off x="64444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1670d6b5566_0_125"/>
          <p:cNvSpPr txBox="1"/>
          <p:nvPr/>
        </p:nvSpPr>
        <p:spPr>
          <a:xfrm>
            <a:off x="61396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g1670d6b5566_0_125"/>
          <p:cNvCxnSpPr>
            <a:stCxn id="801" idx="0"/>
            <a:endCxn id="802" idx="4"/>
          </p:cNvCxnSpPr>
          <p:nvPr/>
        </p:nvCxnSpPr>
        <p:spPr>
          <a:xfrm rot="10800000" flipH="1">
            <a:off x="27412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19" name="Google Shape;819;g1670d6b5566_0_125"/>
          <p:cNvSpPr txBox="1"/>
          <p:nvPr/>
        </p:nvSpPr>
        <p:spPr>
          <a:xfrm>
            <a:off x="34419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1670d6b5566_0_125"/>
          <p:cNvSpPr txBox="1"/>
          <p:nvPr/>
        </p:nvSpPr>
        <p:spPr>
          <a:xfrm>
            <a:off x="8371675" y="2294625"/>
            <a:ext cx="30273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Choosen vertex  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h(A)= h(A) +1 =1</a:t>
            </a:r>
            <a:endParaRPr sz="24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15 from A  to B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e(A) = 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and D is  active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Choose B</a:t>
            </a:r>
            <a:endParaRPr sz="24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1670d6b5566_0_125"/>
          <p:cNvSpPr txBox="1"/>
          <p:nvPr/>
        </p:nvSpPr>
        <p:spPr>
          <a:xfrm>
            <a:off x="40375" y="2408600"/>
            <a:ext cx="21132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2400" b="0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1670d6b5566_0_125"/>
          <p:cNvSpPr txBox="1"/>
          <p:nvPr/>
        </p:nvSpPr>
        <p:spPr>
          <a:xfrm>
            <a:off x="2250175" y="1366900"/>
            <a:ext cx="115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h=1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1670d6b5566_0_125"/>
          <p:cNvSpPr txBox="1"/>
          <p:nvPr/>
        </p:nvSpPr>
        <p:spPr>
          <a:xfrm>
            <a:off x="5069575" y="1366900"/>
            <a:ext cx="146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e=15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1670d6b5566_0_125"/>
          <p:cNvSpPr txBox="1"/>
          <p:nvPr/>
        </p:nvSpPr>
        <p:spPr>
          <a:xfrm>
            <a:off x="1716775" y="60151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1670d6b5566_0_125"/>
          <p:cNvSpPr txBox="1"/>
          <p:nvPr/>
        </p:nvSpPr>
        <p:spPr>
          <a:xfrm>
            <a:off x="5907775" y="57103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1670d6b5566_0_125"/>
          <p:cNvSpPr txBox="1"/>
          <p:nvPr/>
        </p:nvSpPr>
        <p:spPr>
          <a:xfrm>
            <a:off x="7203175" y="30433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1670d6b5566_0_125"/>
          <p:cNvSpPr txBox="1"/>
          <p:nvPr/>
        </p:nvSpPr>
        <p:spPr>
          <a:xfrm>
            <a:off x="40375" y="33481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150E62-1D6F-F43C-ED7C-AB72954E4FF5}"/>
                  </a:ext>
                </a:extLst>
              </p14:cNvPr>
              <p14:cNvContentPartPr/>
              <p14:nvPr/>
            </p14:nvContentPartPr>
            <p14:xfrm>
              <a:off x="2026440" y="1243800"/>
              <a:ext cx="9068040" cy="498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150E62-1D6F-F43C-ED7C-AB72954E4F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080" y="1234440"/>
                <a:ext cx="9086760" cy="500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670d6b5566_0_157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3" name="Google Shape;833;g1670d6b5566_0_157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4" name="Google Shape;834;g1670d6b5566_0_157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1670d6b5566_0_157"/>
          <p:cNvSpPr/>
          <p:nvPr/>
        </p:nvSpPr>
        <p:spPr>
          <a:xfrm>
            <a:off x="7065875" y="3623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1670d6b5566_0_157"/>
          <p:cNvSpPr/>
          <p:nvPr/>
        </p:nvSpPr>
        <p:spPr>
          <a:xfrm>
            <a:off x="4932275" y="5528700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1670d6b5566_0_157"/>
          <p:cNvSpPr/>
          <p:nvPr/>
        </p:nvSpPr>
        <p:spPr>
          <a:xfrm>
            <a:off x="4932275" y="2175900"/>
            <a:ext cx="951900" cy="8937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1670d6b5566_0_157"/>
          <p:cNvSpPr/>
          <p:nvPr/>
        </p:nvSpPr>
        <p:spPr>
          <a:xfrm>
            <a:off x="2265275" y="5528700"/>
            <a:ext cx="951900" cy="8937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1670d6b5566_0_157"/>
          <p:cNvSpPr/>
          <p:nvPr/>
        </p:nvSpPr>
        <p:spPr>
          <a:xfrm>
            <a:off x="2341475" y="2174313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1670d6b5566_0_157"/>
          <p:cNvSpPr/>
          <p:nvPr/>
        </p:nvSpPr>
        <p:spPr>
          <a:xfrm>
            <a:off x="5888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1" name="Google Shape;841;g1670d6b5566_0_157"/>
          <p:cNvCxnSpPr>
            <a:stCxn id="840" idx="7"/>
            <a:endCxn id="839" idx="3"/>
          </p:cNvCxnSpPr>
          <p:nvPr/>
        </p:nvCxnSpPr>
        <p:spPr>
          <a:xfrm rot="10800000" flipH="1">
            <a:off x="15785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2" name="Google Shape;842;g1670d6b5566_0_157"/>
          <p:cNvCxnSpPr>
            <a:stCxn id="839" idx="6"/>
            <a:endCxn id="837" idx="2"/>
          </p:cNvCxnSpPr>
          <p:nvPr/>
        </p:nvCxnSpPr>
        <p:spPr>
          <a:xfrm>
            <a:off x="32933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3" name="Google Shape;843;g1670d6b5566_0_157"/>
          <p:cNvCxnSpPr>
            <a:stCxn id="840" idx="5"/>
            <a:endCxn id="838" idx="1"/>
          </p:cNvCxnSpPr>
          <p:nvPr/>
        </p:nvCxnSpPr>
        <p:spPr>
          <a:xfrm>
            <a:off x="15785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4" name="Google Shape;844;g1670d6b5566_0_157"/>
          <p:cNvCxnSpPr>
            <a:stCxn id="838" idx="6"/>
            <a:endCxn id="836" idx="2"/>
          </p:cNvCxnSpPr>
          <p:nvPr/>
        </p:nvCxnSpPr>
        <p:spPr>
          <a:xfrm>
            <a:off x="32171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5" name="Google Shape;845;g1670d6b5566_0_157"/>
          <p:cNvCxnSpPr>
            <a:stCxn id="836" idx="7"/>
            <a:endCxn id="835" idx="3"/>
          </p:cNvCxnSpPr>
          <p:nvPr/>
        </p:nvCxnSpPr>
        <p:spPr>
          <a:xfrm rot="10800000" flipH="1">
            <a:off x="5744772" y="4386379"/>
            <a:ext cx="1460400" cy="12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6" name="Google Shape;846;g1670d6b5566_0_157"/>
          <p:cNvCxnSpPr>
            <a:stCxn id="837" idx="6"/>
            <a:endCxn id="835" idx="2"/>
          </p:cNvCxnSpPr>
          <p:nvPr/>
        </p:nvCxnSpPr>
        <p:spPr>
          <a:xfrm>
            <a:off x="5884175" y="2622750"/>
            <a:ext cx="11817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Google Shape;847;g1670d6b5566_0_157"/>
          <p:cNvCxnSpPr>
            <a:stCxn id="837" idx="4"/>
            <a:endCxn id="836" idx="0"/>
          </p:cNvCxnSpPr>
          <p:nvPr/>
        </p:nvCxnSpPr>
        <p:spPr>
          <a:xfrm>
            <a:off x="54082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8" name="Google Shape;848;g1670d6b5566_0_157"/>
          <p:cNvSpPr txBox="1"/>
          <p:nvPr/>
        </p:nvSpPr>
        <p:spPr>
          <a:xfrm>
            <a:off x="1262800" y="3408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1670d6b5566_0_157"/>
          <p:cNvSpPr txBox="1"/>
          <p:nvPr/>
        </p:nvSpPr>
        <p:spPr>
          <a:xfrm>
            <a:off x="12321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1670d6b5566_0_157"/>
          <p:cNvSpPr txBox="1"/>
          <p:nvPr/>
        </p:nvSpPr>
        <p:spPr>
          <a:xfrm>
            <a:off x="34726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15/11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1670d6b5566_0_157"/>
          <p:cNvSpPr txBox="1"/>
          <p:nvPr/>
        </p:nvSpPr>
        <p:spPr>
          <a:xfrm>
            <a:off x="24820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1670d6b5566_0_157"/>
          <p:cNvSpPr txBox="1"/>
          <p:nvPr/>
        </p:nvSpPr>
        <p:spPr>
          <a:xfrm>
            <a:off x="52252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8/8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1670d6b5566_0_157"/>
          <p:cNvSpPr txBox="1"/>
          <p:nvPr/>
        </p:nvSpPr>
        <p:spPr>
          <a:xfrm>
            <a:off x="64444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g1670d6b5566_0_157"/>
          <p:cNvSpPr txBox="1"/>
          <p:nvPr/>
        </p:nvSpPr>
        <p:spPr>
          <a:xfrm>
            <a:off x="61396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3/3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5" name="Google Shape;855;g1670d6b5566_0_157"/>
          <p:cNvCxnSpPr>
            <a:stCxn id="838" idx="0"/>
            <a:endCxn id="839" idx="4"/>
          </p:cNvCxnSpPr>
          <p:nvPr/>
        </p:nvCxnSpPr>
        <p:spPr>
          <a:xfrm rot="10800000" flipH="1">
            <a:off x="27412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6" name="Google Shape;856;g1670d6b5566_0_157"/>
          <p:cNvSpPr txBox="1"/>
          <p:nvPr/>
        </p:nvSpPr>
        <p:spPr>
          <a:xfrm>
            <a:off x="34419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1670d6b5566_0_157"/>
          <p:cNvSpPr txBox="1"/>
          <p:nvPr/>
        </p:nvSpPr>
        <p:spPr>
          <a:xfrm>
            <a:off x="8257975" y="1304025"/>
            <a:ext cx="3384000" cy="566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vertex B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e(b)=15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h(B)= h(B) +1 =1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3 from B  to T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 8 from B to D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Re-label B to push back excess water to 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h(B)= 1 +1 =2</a:t>
            </a:r>
            <a:endParaRPr sz="2400" b="0" i="0" u="none" strike="noStrike" cap="none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back 4 from B to A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e(A) = 4</a:t>
            </a:r>
            <a:endParaRPr sz="24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e(b)=0</a:t>
            </a:r>
            <a:endParaRPr sz="2400" b="0" i="0" u="none" strike="noStrike" cap="none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D are active (S&amp;T do not become active)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Choose A </a:t>
            </a:r>
            <a:r>
              <a:rPr lang="en-I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 may choose D also since flow is higher)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1670d6b5566_0_157"/>
          <p:cNvSpPr txBox="1"/>
          <p:nvPr/>
        </p:nvSpPr>
        <p:spPr>
          <a:xfrm>
            <a:off x="322250" y="2556550"/>
            <a:ext cx="1584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1400" b="0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1670d6b5566_0_157"/>
          <p:cNvSpPr txBox="1"/>
          <p:nvPr/>
        </p:nvSpPr>
        <p:spPr>
          <a:xfrm>
            <a:off x="2250175" y="1366900"/>
            <a:ext cx="115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h=1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e=4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g1670d6b5566_0_157"/>
          <p:cNvSpPr txBox="1"/>
          <p:nvPr/>
        </p:nvSpPr>
        <p:spPr>
          <a:xfrm>
            <a:off x="5069575" y="1366900"/>
            <a:ext cx="146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 </a:t>
            </a:r>
            <a:r>
              <a:rPr lang="en-IN" sz="2400" strike="sngStrike">
                <a:solidFill>
                  <a:srgbClr val="3C484E"/>
                </a:solidFill>
                <a:highlight>
                  <a:srgbClr val="FFFFFF"/>
                </a:highlight>
              </a:rPr>
              <a:t>1</a:t>
            </a:r>
            <a:r>
              <a:rPr lang="en-IN" sz="2400">
                <a:solidFill>
                  <a:srgbClr val="3C484E"/>
                </a:solidFill>
                <a:highlight>
                  <a:srgbClr val="FFFFFF"/>
                </a:highlight>
              </a:rPr>
              <a:t> 2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670d6b5566_0_157"/>
          <p:cNvSpPr txBox="1"/>
          <p:nvPr/>
        </p:nvSpPr>
        <p:spPr>
          <a:xfrm>
            <a:off x="1716775" y="60151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1670d6b5566_0_157"/>
          <p:cNvSpPr txBox="1"/>
          <p:nvPr/>
        </p:nvSpPr>
        <p:spPr>
          <a:xfrm>
            <a:off x="5907775" y="5710300"/>
            <a:ext cx="147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e=14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1670d6b5566_0_157"/>
          <p:cNvSpPr txBox="1"/>
          <p:nvPr/>
        </p:nvSpPr>
        <p:spPr>
          <a:xfrm>
            <a:off x="7203175" y="27385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e=3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1670d6b5566_0_157"/>
          <p:cNvSpPr txBox="1"/>
          <p:nvPr/>
        </p:nvSpPr>
        <p:spPr>
          <a:xfrm>
            <a:off x="40375" y="33481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4E01C5-06AE-8343-C4BB-DA8ED80E086F}"/>
                  </a:ext>
                </a:extLst>
              </p14:cNvPr>
              <p14:cNvContentPartPr/>
              <p14:nvPr/>
            </p14:nvContentPartPr>
            <p14:xfrm>
              <a:off x="1640160" y="1329120"/>
              <a:ext cx="10424160" cy="502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4E01C5-06AE-8343-C4BB-DA8ED80E0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800" y="1319760"/>
                <a:ext cx="10442880" cy="504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4404dd320e_0_8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0" name="Google Shape;870;g24404dd320e_0_8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1" name="Google Shape;871;g24404dd320e_0_8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g24404dd320e_0_8"/>
          <p:cNvSpPr/>
          <p:nvPr/>
        </p:nvSpPr>
        <p:spPr>
          <a:xfrm>
            <a:off x="7065875" y="3623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24404dd320e_0_8"/>
          <p:cNvSpPr/>
          <p:nvPr/>
        </p:nvSpPr>
        <p:spPr>
          <a:xfrm>
            <a:off x="4932275" y="5528700"/>
            <a:ext cx="951900" cy="893700"/>
          </a:xfrm>
          <a:prstGeom prst="ellipse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24404dd320e_0_8"/>
          <p:cNvSpPr/>
          <p:nvPr/>
        </p:nvSpPr>
        <p:spPr>
          <a:xfrm>
            <a:off x="4932275" y="21759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24404dd320e_0_8"/>
          <p:cNvSpPr/>
          <p:nvPr/>
        </p:nvSpPr>
        <p:spPr>
          <a:xfrm>
            <a:off x="2265275" y="5528700"/>
            <a:ext cx="951900" cy="8937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24404dd320e_0_8"/>
          <p:cNvSpPr/>
          <p:nvPr/>
        </p:nvSpPr>
        <p:spPr>
          <a:xfrm>
            <a:off x="2341475" y="2174313"/>
            <a:ext cx="951900" cy="8937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24404dd320e_0_8"/>
          <p:cNvSpPr/>
          <p:nvPr/>
        </p:nvSpPr>
        <p:spPr>
          <a:xfrm>
            <a:off x="5888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8" name="Google Shape;878;g24404dd320e_0_8"/>
          <p:cNvCxnSpPr>
            <a:stCxn id="877" idx="7"/>
            <a:endCxn id="876" idx="3"/>
          </p:cNvCxnSpPr>
          <p:nvPr/>
        </p:nvCxnSpPr>
        <p:spPr>
          <a:xfrm rot="10800000" flipH="1">
            <a:off x="15785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g24404dd320e_0_8"/>
          <p:cNvCxnSpPr>
            <a:stCxn id="876" idx="6"/>
            <a:endCxn id="874" idx="2"/>
          </p:cNvCxnSpPr>
          <p:nvPr/>
        </p:nvCxnSpPr>
        <p:spPr>
          <a:xfrm>
            <a:off x="32933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g24404dd320e_0_8"/>
          <p:cNvCxnSpPr>
            <a:stCxn id="877" idx="5"/>
            <a:endCxn id="875" idx="1"/>
          </p:cNvCxnSpPr>
          <p:nvPr/>
        </p:nvCxnSpPr>
        <p:spPr>
          <a:xfrm>
            <a:off x="15785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g24404dd320e_0_8"/>
          <p:cNvCxnSpPr>
            <a:stCxn id="875" idx="6"/>
            <a:endCxn id="873" idx="2"/>
          </p:cNvCxnSpPr>
          <p:nvPr/>
        </p:nvCxnSpPr>
        <p:spPr>
          <a:xfrm>
            <a:off x="32171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g24404dd320e_0_8"/>
          <p:cNvCxnSpPr>
            <a:stCxn id="873" idx="7"/>
            <a:endCxn id="872" idx="3"/>
          </p:cNvCxnSpPr>
          <p:nvPr/>
        </p:nvCxnSpPr>
        <p:spPr>
          <a:xfrm rot="10800000" flipH="1">
            <a:off x="5744772" y="4386379"/>
            <a:ext cx="1460400" cy="12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g24404dd320e_0_8"/>
          <p:cNvCxnSpPr>
            <a:stCxn id="874" idx="6"/>
            <a:endCxn id="872" idx="2"/>
          </p:cNvCxnSpPr>
          <p:nvPr/>
        </p:nvCxnSpPr>
        <p:spPr>
          <a:xfrm>
            <a:off x="5884175" y="2622750"/>
            <a:ext cx="11817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g24404dd320e_0_8"/>
          <p:cNvCxnSpPr>
            <a:stCxn id="874" idx="4"/>
            <a:endCxn id="873" idx="0"/>
          </p:cNvCxnSpPr>
          <p:nvPr/>
        </p:nvCxnSpPr>
        <p:spPr>
          <a:xfrm>
            <a:off x="54082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5" name="Google Shape;885;g24404dd320e_0_8"/>
          <p:cNvSpPr txBox="1"/>
          <p:nvPr/>
        </p:nvSpPr>
        <p:spPr>
          <a:xfrm>
            <a:off x="1262800" y="3408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10/10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24404dd320e_0_8"/>
          <p:cNvSpPr txBox="1"/>
          <p:nvPr/>
        </p:nvSpPr>
        <p:spPr>
          <a:xfrm>
            <a:off x="12321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24404dd320e_0_8"/>
          <p:cNvSpPr txBox="1"/>
          <p:nvPr/>
        </p:nvSpPr>
        <p:spPr>
          <a:xfrm>
            <a:off x="34726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24404dd320e_0_8"/>
          <p:cNvSpPr txBox="1"/>
          <p:nvPr/>
        </p:nvSpPr>
        <p:spPr>
          <a:xfrm>
            <a:off x="24820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24404dd320e_0_8"/>
          <p:cNvSpPr txBox="1"/>
          <p:nvPr/>
        </p:nvSpPr>
        <p:spPr>
          <a:xfrm>
            <a:off x="52252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8/8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24404dd320e_0_8"/>
          <p:cNvSpPr txBox="1"/>
          <p:nvPr/>
        </p:nvSpPr>
        <p:spPr>
          <a:xfrm>
            <a:off x="64444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24404dd320e_0_8"/>
          <p:cNvSpPr txBox="1"/>
          <p:nvPr/>
        </p:nvSpPr>
        <p:spPr>
          <a:xfrm>
            <a:off x="61396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3/3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Google Shape;892;g24404dd320e_0_8"/>
          <p:cNvCxnSpPr>
            <a:stCxn id="875" idx="0"/>
            <a:endCxn id="876" idx="4"/>
          </p:cNvCxnSpPr>
          <p:nvPr/>
        </p:nvCxnSpPr>
        <p:spPr>
          <a:xfrm rot="10800000" flipH="1">
            <a:off x="27412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3" name="Google Shape;893;g24404dd320e_0_8"/>
          <p:cNvSpPr txBox="1"/>
          <p:nvPr/>
        </p:nvSpPr>
        <p:spPr>
          <a:xfrm>
            <a:off x="34419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24404dd320e_0_8"/>
          <p:cNvSpPr txBox="1"/>
          <p:nvPr/>
        </p:nvSpPr>
        <p:spPr>
          <a:xfrm>
            <a:off x="322250" y="2556550"/>
            <a:ext cx="1584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1400" b="0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24404dd320e_0_8"/>
          <p:cNvSpPr txBox="1"/>
          <p:nvPr/>
        </p:nvSpPr>
        <p:spPr>
          <a:xfrm>
            <a:off x="2250175" y="1366900"/>
            <a:ext cx="115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24404dd320e_0_8"/>
          <p:cNvSpPr txBox="1"/>
          <p:nvPr/>
        </p:nvSpPr>
        <p:spPr>
          <a:xfrm>
            <a:off x="5069575" y="1366900"/>
            <a:ext cx="146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h=2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g24404dd320e_0_8"/>
          <p:cNvSpPr txBox="1"/>
          <p:nvPr/>
        </p:nvSpPr>
        <p:spPr>
          <a:xfrm>
            <a:off x="1716775" y="60151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g24404dd320e_0_8"/>
          <p:cNvSpPr txBox="1"/>
          <p:nvPr/>
        </p:nvSpPr>
        <p:spPr>
          <a:xfrm>
            <a:off x="5907775" y="5710300"/>
            <a:ext cx="147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h=1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e=14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24404dd320e_0_8"/>
          <p:cNvSpPr txBox="1"/>
          <p:nvPr/>
        </p:nvSpPr>
        <p:spPr>
          <a:xfrm>
            <a:off x="7203175" y="2738500"/>
            <a:ext cx="158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e=3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g24404dd320e_0_8"/>
          <p:cNvSpPr txBox="1"/>
          <p:nvPr/>
        </p:nvSpPr>
        <p:spPr>
          <a:xfrm>
            <a:off x="40375" y="33481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24404dd320e_0_8"/>
          <p:cNvSpPr txBox="1"/>
          <p:nvPr/>
        </p:nvSpPr>
        <p:spPr>
          <a:xfrm>
            <a:off x="8924775" y="2347600"/>
            <a:ext cx="2998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Vertex 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e(A) =4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h(A)= h(S)+1=7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4 to 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e(s) = 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e(A)=0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2400" b="0" i="0" u="none" strike="noStrike" cap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Only  active node is d</a:t>
            </a:r>
            <a:endParaRPr sz="2400" b="0" i="0" u="none" strike="noStrike" cap="non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E745AF-CDE5-1044-2AF1-B4C0E0153F1B}"/>
                  </a:ext>
                </a:extLst>
              </p14:cNvPr>
              <p14:cNvContentPartPr/>
              <p14:nvPr/>
            </p14:nvContentPartPr>
            <p14:xfrm>
              <a:off x="311760" y="1524960"/>
              <a:ext cx="10671840" cy="508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E745AF-CDE5-1044-2AF1-B4C0E0153F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400" y="1515600"/>
                <a:ext cx="10690560" cy="510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70d6b5566_0_189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7" name="Google Shape;907;g1670d6b5566_0_18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8" name="Google Shape;908;g1670d6b5566_0_18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1670d6b5566_0_189"/>
          <p:cNvSpPr/>
          <p:nvPr/>
        </p:nvSpPr>
        <p:spPr>
          <a:xfrm>
            <a:off x="7065875" y="3623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1670d6b5566_0_189"/>
          <p:cNvSpPr/>
          <p:nvPr/>
        </p:nvSpPr>
        <p:spPr>
          <a:xfrm>
            <a:off x="4932275" y="5528700"/>
            <a:ext cx="951900" cy="8937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g1670d6b5566_0_189"/>
          <p:cNvSpPr/>
          <p:nvPr/>
        </p:nvSpPr>
        <p:spPr>
          <a:xfrm>
            <a:off x="4932275" y="21759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670d6b5566_0_189"/>
          <p:cNvSpPr/>
          <p:nvPr/>
        </p:nvSpPr>
        <p:spPr>
          <a:xfrm>
            <a:off x="2265275" y="5528700"/>
            <a:ext cx="951900" cy="8937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1670d6b5566_0_189"/>
          <p:cNvSpPr/>
          <p:nvPr/>
        </p:nvSpPr>
        <p:spPr>
          <a:xfrm>
            <a:off x="2341475" y="2174313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1670d6b5566_0_189"/>
          <p:cNvSpPr/>
          <p:nvPr/>
        </p:nvSpPr>
        <p:spPr>
          <a:xfrm>
            <a:off x="5888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g1670d6b5566_0_189"/>
          <p:cNvCxnSpPr>
            <a:stCxn id="914" idx="7"/>
            <a:endCxn id="913" idx="3"/>
          </p:cNvCxnSpPr>
          <p:nvPr/>
        </p:nvCxnSpPr>
        <p:spPr>
          <a:xfrm rot="10800000" flipH="1">
            <a:off x="15785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6" name="Google Shape;916;g1670d6b5566_0_189"/>
          <p:cNvCxnSpPr>
            <a:stCxn id="913" idx="6"/>
            <a:endCxn id="911" idx="2"/>
          </p:cNvCxnSpPr>
          <p:nvPr/>
        </p:nvCxnSpPr>
        <p:spPr>
          <a:xfrm>
            <a:off x="32933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7" name="Google Shape;917;g1670d6b5566_0_189"/>
          <p:cNvCxnSpPr>
            <a:stCxn id="914" idx="5"/>
            <a:endCxn id="912" idx="1"/>
          </p:cNvCxnSpPr>
          <p:nvPr/>
        </p:nvCxnSpPr>
        <p:spPr>
          <a:xfrm>
            <a:off x="15785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8" name="Google Shape;918;g1670d6b5566_0_189"/>
          <p:cNvCxnSpPr>
            <a:stCxn id="912" idx="6"/>
            <a:endCxn id="910" idx="2"/>
          </p:cNvCxnSpPr>
          <p:nvPr/>
        </p:nvCxnSpPr>
        <p:spPr>
          <a:xfrm>
            <a:off x="32171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9" name="Google Shape;919;g1670d6b5566_0_189"/>
          <p:cNvCxnSpPr>
            <a:stCxn id="910" idx="7"/>
            <a:endCxn id="909" idx="3"/>
          </p:cNvCxnSpPr>
          <p:nvPr/>
        </p:nvCxnSpPr>
        <p:spPr>
          <a:xfrm rot="10800000" flipH="1">
            <a:off x="5744772" y="4386379"/>
            <a:ext cx="1460400" cy="12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0" name="Google Shape;920;g1670d6b5566_0_189"/>
          <p:cNvCxnSpPr>
            <a:stCxn id="911" idx="6"/>
            <a:endCxn id="909" idx="2"/>
          </p:cNvCxnSpPr>
          <p:nvPr/>
        </p:nvCxnSpPr>
        <p:spPr>
          <a:xfrm>
            <a:off x="5884175" y="2622750"/>
            <a:ext cx="11817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1" name="Google Shape;921;g1670d6b5566_0_189"/>
          <p:cNvCxnSpPr>
            <a:stCxn id="911" idx="4"/>
            <a:endCxn id="910" idx="0"/>
          </p:cNvCxnSpPr>
          <p:nvPr/>
        </p:nvCxnSpPr>
        <p:spPr>
          <a:xfrm>
            <a:off x="54082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2" name="Google Shape;922;g1670d6b5566_0_189"/>
          <p:cNvSpPr txBox="1"/>
          <p:nvPr/>
        </p:nvSpPr>
        <p:spPr>
          <a:xfrm>
            <a:off x="1262800" y="3408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1670d6b5566_0_189"/>
          <p:cNvSpPr txBox="1"/>
          <p:nvPr/>
        </p:nvSpPr>
        <p:spPr>
          <a:xfrm>
            <a:off x="12321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1670d6b5566_0_189"/>
          <p:cNvSpPr txBox="1"/>
          <p:nvPr/>
        </p:nvSpPr>
        <p:spPr>
          <a:xfrm>
            <a:off x="34726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g1670d6b5566_0_189"/>
          <p:cNvSpPr txBox="1"/>
          <p:nvPr/>
        </p:nvSpPr>
        <p:spPr>
          <a:xfrm>
            <a:off x="24820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5/5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1670d6b5566_0_189"/>
          <p:cNvSpPr txBox="1"/>
          <p:nvPr/>
        </p:nvSpPr>
        <p:spPr>
          <a:xfrm>
            <a:off x="52252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8/8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1670d6b5566_0_189"/>
          <p:cNvSpPr txBox="1"/>
          <p:nvPr/>
        </p:nvSpPr>
        <p:spPr>
          <a:xfrm>
            <a:off x="64444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17/14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1670d6b5566_0_189"/>
          <p:cNvSpPr txBox="1"/>
          <p:nvPr/>
        </p:nvSpPr>
        <p:spPr>
          <a:xfrm>
            <a:off x="61396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3/3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9" name="Google Shape;929;g1670d6b5566_0_189"/>
          <p:cNvCxnSpPr>
            <a:stCxn id="912" idx="0"/>
            <a:endCxn id="913" idx="4"/>
          </p:cNvCxnSpPr>
          <p:nvPr/>
        </p:nvCxnSpPr>
        <p:spPr>
          <a:xfrm rot="10800000" flipH="1">
            <a:off x="27412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0" name="Google Shape;930;g1670d6b5566_0_189"/>
          <p:cNvSpPr txBox="1"/>
          <p:nvPr/>
        </p:nvSpPr>
        <p:spPr>
          <a:xfrm>
            <a:off x="34419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1670d6b5566_0_189"/>
          <p:cNvSpPr txBox="1"/>
          <p:nvPr/>
        </p:nvSpPr>
        <p:spPr>
          <a:xfrm>
            <a:off x="322250" y="2556550"/>
            <a:ext cx="1584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1400" b="0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1670d6b5566_0_189"/>
          <p:cNvSpPr txBox="1"/>
          <p:nvPr/>
        </p:nvSpPr>
        <p:spPr>
          <a:xfrm>
            <a:off x="8458050" y="2841275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Node  D </a:t>
            </a: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e(D)=14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h(D)= h(D) +1 =1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14 to 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e(t) =14+3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e(D)=0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1670d6b5566_0_189"/>
          <p:cNvSpPr txBox="1"/>
          <p:nvPr/>
        </p:nvSpPr>
        <p:spPr>
          <a:xfrm>
            <a:off x="2250175" y="1366900"/>
            <a:ext cx="115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1670d6b5566_0_189"/>
          <p:cNvSpPr txBox="1"/>
          <p:nvPr/>
        </p:nvSpPr>
        <p:spPr>
          <a:xfrm>
            <a:off x="5069575" y="1366900"/>
            <a:ext cx="146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h=2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1670d6b5566_0_189"/>
          <p:cNvSpPr txBox="1"/>
          <p:nvPr/>
        </p:nvSpPr>
        <p:spPr>
          <a:xfrm>
            <a:off x="1716775" y="60151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1670d6b5566_0_189"/>
          <p:cNvSpPr txBox="1"/>
          <p:nvPr/>
        </p:nvSpPr>
        <p:spPr>
          <a:xfrm>
            <a:off x="5907775" y="5710300"/>
            <a:ext cx="147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h=1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1670d6b5566_0_189"/>
          <p:cNvSpPr txBox="1"/>
          <p:nvPr/>
        </p:nvSpPr>
        <p:spPr>
          <a:xfrm>
            <a:off x="7203175" y="2738500"/>
            <a:ext cx="158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1670d6b5566_0_189"/>
          <p:cNvSpPr txBox="1"/>
          <p:nvPr/>
        </p:nvSpPr>
        <p:spPr>
          <a:xfrm>
            <a:off x="40375" y="3348100"/>
            <a:ext cx="8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28EA80-A046-3E90-5EDB-55B69A4D0DB4}"/>
                  </a:ext>
                </a:extLst>
              </p14:cNvPr>
              <p14:cNvContentPartPr/>
              <p14:nvPr/>
            </p14:nvContentPartPr>
            <p14:xfrm>
              <a:off x="2316960" y="2135520"/>
              <a:ext cx="5237280" cy="444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28EA80-A046-3E90-5EDB-55B69A4D0D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7600" y="2126160"/>
                <a:ext cx="5256000" cy="446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70d6b5566_0_22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4" name="Google Shape;944;g1670d6b5566_0_22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5" name="Google Shape;945;g1670d6b5566_0_22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1670d6b5566_0_221"/>
          <p:cNvSpPr/>
          <p:nvPr/>
        </p:nvSpPr>
        <p:spPr>
          <a:xfrm>
            <a:off x="6434763" y="36961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1670d6b5566_0_221"/>
          <p:cNvSpPr/>
          <p:nvPr/>
        </p:nvSpPr>
        <p:spPr>
          <a:xfrm>
            <a:off x="4398875" y="55287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1670d6b5566_0_221"/>
          <p:cNvSpPr/>
          <p:nvPr/>
        </p:nvSpPr>
        <p:spPr>
          <a:xfrm>
            <a:off x="4398875" y="2175900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1670d6b5566_0_221"/>
          <p:cNvSpPr/>
          <p:nvPr/>
        </p:nvSpPr>
        <p:spPr>
          <a:xfrm>
            <a:off x="1731875" y="5528700"/>
            <a:ext cx="951900" cy="8937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g1670d6b5566_0_221"/>
          <p:cNvSpPr/>
          <p:nvPr/>
        </p:nvSpPr>
        <p:spPr>
          <a:xfrm>
            <a:off x="1808075" y="2174313"/>
            <a:ext cx="951900" cy="89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1670d6b5566_0_221"/>
          <p:cNvSpPr/>
          <p:nvPr/>
        </p:nvSpPr>
        <p:spPr>
          <a:xfrm>
            <a:off x="55475" y="3852300"/>
            <a:ext cx="1159500" cy="1059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Google Shape;952;g1670d6b5566_0_221"/>
          <p:cNvCxnSpPr>
            <a:stCxn id="951" idx="7"/>
            <a:endCxn id="950" idx="3"/>
          </p:cNvCxnSpPr>
          <p:nvPr/>
        </p:nvCxnSpPr>
        <p:spPr>
          <a:xfrm rot="10800000" flipH="1">
            <a:off x="1045170" y="2937119"/>
            <a:ext cx="902400" cy="10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3" name="Google Shape;953;g1670d6b5566_0_221"/>
          <p:cNvCxnSpPr>
            <a:stCxn id="950" idx="6"/>
            <a:endCxn id="948" idx="2"/>
          </p:cNvCxnSpPr>
          <p:nvPr/>
        </p:nvCxnSpPr>
        <p:spPr>
          <a:xfrm>
            <a:off x="2759975" y="2621163"/>
            <a:ext cx="16389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4" name="Google Shape;954;g1670d6b5566_0_221"/>
          <p:cNvCxnSpPr>
            <a:stCxn id="951" idx="5"/>
            <a:endCxn id="949" idx="1"/>
          </p:cNvCxnSpPr>
          <p:nvPr/>
        </p:nvCxnSpPr>
        <p:spPr>
          <a:xfrm>
            <a:off x="1045170" y="4756981"/>
            <a:ext cx="826200" cy="9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5" name="Google Shape;955;g1670d6b5566_0_221"/>
          <p:cNvCxnSpPr>
            <a:stCxn id="949" idx="6"/>
            <a:endCxn id="947" idx="2"/>
          </p:cNvCxnSpPr>
          <p:nvPr/>
        </p:nvCxnSpPr>
        <p:spPr>
          <a:xfrm>
            <a:off x="2683775" y="5975550"/>
            <a:ext cx="171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6" name="Google Shape;956;g1670d6b5566_0_221"/>
          <p:cNvCxnSpPr>
            <a:stCxn id="947" idx="7"/>
            <a:endCxn id="946" idx="3"/>
          </p:cNvCxnSpPr>
          <p:nvPr/>
        </p:nvCxnSpPr>
        <p:spPr>
          <a:xfrm rot="10800000" flipH="1">
            <a:off x="5211372" y="4458979"/>
            <a:ext cx="1362900" cy="12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7" name="Google Shape;957;g1670d6b5566_0_221"/>
          <p:cNvCxnSpPr>
            <a:stCxn id="948" idx="6"/>
            <a:endCxn id="946" idx="2"/>
          </p:cNvCxnSpPr>
          <p:nvPr/>
        </p:nvCxnSpPr>
        <p:spPr>
          <a:xfrm>
            <a:off x="5350775" y="2622750"/>
            <a:ext cx="1083900" cy="15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8" name="Google Shape;958;g1670d6b5566_0_221"/>
          <p:cNvCxnSpPr>
            <a:stCxn id="948" idx="4"/>
            <a:endCxn id="947" idx="0"/>
          </p:cNvCxnSpPr>
          <p:nvPr/>
        </p:nvCxnSpPr>
        <p:spPr>
          <a:xfrm>
            <a:off x="4874825" y="3069600"/>
            <a:ext cx="0" cy="24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9" name="Google Shape;959;g1670d6b5566_0_221"/>
          <p:cNvSpPr txBox="1"/>
          <p:nvPr/>
        </p:nvSpPr>
        <p:spPr>
          <a:xfrm>
            <a:off x="729400" y="3408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g1670d6b5566_0_221"/>
          <p:cNvSpPr txBox="1"/>
          <p:nvPr/>
        </p:nvSpPr>
        <p:spPr>
          <a:xfrm>
            <a:off x="698775" y="5106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12/11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1670d6b5566_0_221"/>
          <p:cNvSpPr txBox="1"/>
          <p:nvPr/>
        </p:nvSpPr>
        <p:spPr>
          <a:xfrm>
            <a:off x="2939200" y="2113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g1670d6b5566_0_221"/>
          <p:cNvSpPr txBox="1"/>
          <p:nvPr/>
        </p:nvSpPr>
        <p:spPr>
          <a:xfrm>
            <a:off x="1948600" y="3865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5/0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g1670d6b5566_0_221"/>
          <p:cNvSpPr txBox="1"/>
          <p:nvPr/>
        </p:nvSpPr>
        <p:spPr>
          <a:xfrm>
            <a:off x="4691800" y="40183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8/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g1670d6b5566_0_221"/>
          <p:cNvSpPr txBox="1"/>
          <p:nvPr/>
        </p:nvSpPr>
        <p:spPr>
          <a:xfrm>
            <a:off x="5911000" y="49327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17/14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g1670d6b5566_0_221"/>
          <p:cNvSpPr txBox="1"/>
          <p:nvPr/>
        </p:nvSpPr>
        <p:spPr>
          <a:xfrm>
            <a:off x="5606200" y="29515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3/3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6" name="Google Shape;966;g1670d6b5566_0_221"/>
          <p:cNvCxnSpPr>
            <a:stCxn id="949" idx="0"/>
            <a:endCxn id="950" idx="4"/>
          </p:cNvCxnSpPr>
          <p:nvPr/>
        </p:nvCxnSpPr>
        <p:spPr>
          <a:xfrm rot="10800000" flipH="1">
            <a:off x="2207825" y="3068100"/>
            <a:ext cx="76200" cy="24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7" name="Google Shape;967;g1670d6b5566_0_221"/>
          <p:cNvSpPr txBox="1"/>
          <p:nvPr/>
        </p:nvSpPr>
        <p:spPr>
          <a:xfrm>
            <a:off x="2908575" y="6020900"/>
            <a:ext cx="147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6/6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8" name="Google Shape;968;g1670d6b5566_0_221"/>
          <p:cNvGraphicFramePr/>
          <p:nvPr/>
        </p:nvGraphicFramePr>
        <p:xfrm>
          <a:off x="8946625" y="2649575"/>
          <a:ext cx="1932700" cy="2986830"/>
        </p:xfrm>
        <a:graphic>
          <a:graphicData uri="http://schemas.openxmlformats.org/drawingml/2006/table">
            <a:tbl>
              <a:tblPr>
                <a:noFill/>
                <a:tableStyleId>{D0A8BB6F-68DD-4FB3-AD7A-36B3561808F7}</a:tableStyleId>
              </a:tblPr>
              <a:tblGrid>
                <a:gridCol w="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Node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Hieght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Excess Flow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chemeClr val="dk1"/>
                          </a:solidFill>
                        </a:rPr>
                        <a:t>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rgbClr val="090A0B"/>
                          </a:solidFill>
                        </a:rPr>
                        <a:t>B</a:t>
                      </a:r>
                      <a:endParaRPr sz="1400" u="none" strike="noStrike" cap="none">
                        <a:solidFill>
                          <a:srgbClr val="090A0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rgbClr val="292929"/>
                          </a:solidFill>
                        </a:rPr>
                        <a:t>C</a:t>
                      </a:r>
                      <a:endParaRPr sz="1400" u="none" strike="noStrike" cap="none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>
                          <a:solidFill>
                            <a:srgbClr val="9900FF"/>
                          </a:solidFill>
                        </a:rPr>
                        <a:t>D</a:t>
                      </a:r>
                      <a:endParaRPr sz="1400" u="none" strike="noStrike" cap="none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/>
                        <a:t> 17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69" name="Google Shape;969;g1670d6b5566_0_221"/>
          <p:cNvSpPr txBox="1"/>
          <p:nvPr/>
        </p:nvSpPr>
        <p:spPr>
          <a:xfrm>
            <a:off x="-211150" y="2556550"/>
            <a:ext cx="1584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Capacity/Flow</a:t>
            </a:r>
            <a:endParaRPr sz="1400" b="0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g1670d6b5566_0_221"/>
          <p:cNvSpPr txBox="1"/>
          <p:nvPr/>
        </p:nvSpPr>
        <p:spPr>
          <a:xfrm>
            <a:off x="2250175" y="1366900"/>
            <a:ext cx="115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1670d6b5566_0_221"/>
          <p:cNvSpPr txBox="1"/>
          <p:nvPr/>
        </p:nvSpPr>
        <p:spPr>
          <a:xfrm>
            <a:off x="5069575" y="1366900"/>
            <a:ext cx="146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h=2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1670d6b5566_0_221"/>
          <p:cNvSpPr txBox="1"/>
          <p:nvPr/>
        </p:nvSpPr>
        <p:spPr>
          <a:xfrm>
            <a:off x="1030975" y="58627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1670d6b5566_0_221"/>
          <p:cNvSpPr txBox="1"/>
          <p:nvPr/>
        </p:nvSpPr>
        <p:spPr>
          <a:xfrm>
            <a:off x="5907775" y="5710300"/>
            <a:ext cx="1476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h=1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g1670d6b5566_0_221"/>
          <p:cNvSpPr txBox="1"/>
          <p:nvPr/>
        </p:nvSpPr>
        <p:spPr>
          <a:xfrm>
            <a:off x="7203175" y="2738500"/>
            <a:ext cx="158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e=17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1670d6b5566_0_221"/>
          <p:cNvSpPr txBox="1"/>
          <p:nvPr/>
        </p:nvSpPr>
        <p:spPr>
          <a:xfrm>
            <a:off x="40375" y="3043300"/>
            <a:ext cx="82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h=6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e=0</a:t>
            </a:r>
            <a:endParaRPr sz="2400" b="0" i="0" u="none" strike="noStrike" cap="none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g1670d6b5566_0_221"/>
          <p:cNvSpPr/>
          <p:nvPr/>
        </p:nvSpPr>
        <p:spPr>
          <a:xfrm>
            <a:off x="3649053" y="2339500"/>
            <a:ext cx="3646000" cy="4509575"/>
          </a:xfrm>
          <a:custGeom>
            <a:avLst/>
            <a:gdLst/>
            <a:ahLst/>
            <a:cxnLst/>
            <a:rect l="l" t="t" r="r" b="b"/>
            <a:pathLst>
              <a:path w="145840" h="180383" extrusionOk="0">
                <a:moveTo>
                  <a:pt x="1034" y="180383"/>
                </a:moveTo>
                <a:cubicBezTo>
                  <a:pt x="3063" y="163219"/>
                  <a:pt x="-7548" y="105483"/>
                  <a:pt x="13205" y="77396"/>
                </a:cubicBezTo>
                <a:cubicBezTo>
                  <a:pt x="33959" y="49309"/>
                  <a:pt x="105270" y="23718"/>
                  <a:pt x="125555" y="11859"/>
                </a:cubicBezTo>
                <a:cubicBezTo>
                  <a:pt x="145840" y="0"/>
                  <a:pt x="133357" y="7178"/>
                  <a:pt x="134917" y="6242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69C5A5-AEDE-0A1E-B866-8B793F2768BD}"/>
                  </a:ext>
                </a:extLst>
              </p14:cNvPr>
              <p14:cNvContentPartPr/>
              <p14:nvPr/>
            </p14:nvContentPartPr>
            <p14:xfrm>
              <a:off x="1546920" y="1462680"/>
              <a:ext cx="10452600" cy="5139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69C5A5-AEDE-0A1E-B866-8B793F2768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7560" y="1453320"/>
                <a:ext cx="10471320" cy="515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d3de39735_1_2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Roboto"/>
                <a:ea typeface="Roboto"/>
                <a:cs typeface="Roboto"/>
                <a:sym typeface="Roboto"/>
              </a:rPr>
              <a:t>Network Flow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" name="Google Shape;125;g2ed3de39735_1_2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g2ed3de39735_1_2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Graph Theory and its Applications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2ed3de39735_1_23"/>
          <p:cNvSpPr txBox="1">
            <a:spLocks noGrp="1"/>
          </p:cNvSpPr>
          <p:nvPr>
            <p:ph type="body" idx="1"/>
          </p:nvPr>
        </p:nvSpPr>
        <p:spPr>
          <a:xfrm>
            <a:off x="268633" y="1513256"/>
            <a:ext cx="988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</a:pPr>
            <a:r>
              <a:rPr lang="en-IN" sz="2400" dirty="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IN" sz="2400" b="1" dirty="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transportation network</a:t>
            </a:r>
            <a:r>
              <a:rPr lang="en-IN" sz="2400" dirty="0">
                <a:latin typeface="Roboto"/>
                <a:ea typeface="Roboto"/>
                <a:cs typeface="Roboto"/>
                <a:sym typeface="Roboto"/>
              </a:rPr>
              <a:t> is a connected, weighted, directed graph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IN" sz="24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Source:</a:t>
            </a:r>
            <a:r>
              <a:rPr lang="en-IN" sz="2400" dirty="0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2400" dirty="0">
                <a:highlight>
                  <a:srgbClr val="FAFFFB"/>
                </a:highlight>
                <a:latin typeface="Roboto"/>
                <a:ea typeface="Roboto"/>
                <a:cs typeface="Roboto"/>
                <a:sym typeface="Roboto"/>
              </a:rPr>
              <a:t>a vertex with no incoming edges</a:t>
            </a:r>
            <a:endParaRPr sz="2400" dirty="0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IN" sz="24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Sink:</a:t>
            </a:r>
            <a:r>
              <a:rPr lang="en-IN" sz="2400" dirty="0">
                <a:solidFill>
                  <a:srgbClr val="2F549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2400" dirty="0">
                <a:highlight>
                  <a:srgbClr val="FAFFFB"/>
                </a:highlight>
                <a:latin typeface="Roboto"/>
                <a:ea typeface="Roboto"/>
                <a:cs typeface="Roboto"/>
                <a:sym typeface="Roboto"/>
              </a:rPr>
              <a:t>a vertex with no outgoing edges</a:t>
            </a:r>
            <a:endParaRPr sz="2400" dirty="0">
              <a:highlight>
                <a:srgbClr val="FAFFFB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•"/>
            </a:pPr>
            <a:r>
              <a:rPr lang="en-IN" sz="2400" dirty="0">
                <a:solidFill>
                  <a:srgbClr val="0000FF"/>
                </a:solidFill>
                <a:highlight>
                  <a:srgbClr val="FAFFFB"/>
                </a:highlight>
                <a:latin typeface="Roboto"/>
                <a:ea typeface="Roboto"/>
                <a:cs typeface="Roboto"/>
                <a:sym typeface="Roboto"/>
              </a:rPr>
              <a:t>Intermediate vertices: </a:t>
            </a:r>
            <a:r>
              <a:rPr lang="en-IN" sz="2400" dirty="0">
                <a:highlight>
                  <a:srgbClr val="FAFFFB"/>
                </a:highlight>
                <a:latin typeface="Roboto"/>
                <a:ea typeface="Roboto"/>
                <a:cs typeface="Roboto"/>
                <a:sym typeface="Roboto"/>
              </a:rPr>
              <a:t>Vertices with both incoming and outgoing edges</a:t>
            </a:r>
            <a:endParaRPr sz="2400" dirty="0">
              <a:highlight>
                <a:srgbClr val="FAFFFB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IN" sz="24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Capacity</a:t>
            </a:r>
            <a:r>
              <a:rPr lang="en-IN" sz="2400" dirty="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N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Each edge is associated with a capacity that represent that maximum rate of flow through that edge</a:t>
            </a:r>
            <a:endParaRPr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Roboto"/>
              <a:buChar char="•"/>
            </a:pPr>
            <a:r>
              <a:rPr lang="en-IN" sz="24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Capacity Condition</a:t>
            </a:r>
            <a:endParaRPr sz="24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1" indent="-266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I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Flow at any edge </a:t>
            </a:r>
            <a:r>
              <a:rPr lang="en-IN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IN" baseline="-25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ij</a:t>
            </a:r>
            <a:r>
              <a:rPr lang="en-I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cannot exceed the capacity of the edge </a:t>
            </a:r>
            <a:r>
              <a:rPr lang="en-IN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Cij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Roboto"/>
              <a:buChar char="•"/>
            </a:pPr>
            <a:r>
              <a:rPr lang="en-IN" sz="24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Conservation Condition</a:t>
            </a:r>
            <a:endParaRPr sz="24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0" lvl="1" indent="-2667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Roboto"/>
              <a:buChar char="•"/>
            </a:pPr>
            <a:r>
              <a:rPr lang="en-IN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Net (Resultant) flow at any intermediate  vertex is zero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2F549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" name="Google Shape;128;g2ed3de39735_1_23"/>
          <p:cNvGrpSpPr/>
          <p:nvPr/>
        </p:nvGrpSpPr>
        <p:grpSpPr>
          <a:xfrm>
            <a:off x="9666513" y="3429000"/>
            <a:ext cx="2538909" cy="2279738"/>
            <a:chOff x="6198235" y="2214563"/>
            <a:chExt cx="3416388" cy="2732175"/>
          </a:xfrm>
        </p:grpSpPr>
        <p:sp>
          <p:nvSpPr>
            <p:cNvPr id="129" name="Google Shape;129;g2ed3de39735_1_23"/>
            <p:cNvSpPr/>
            <p:nvPr/>
          </p:nvSpPr>
          <p:spPr>
            <a:xfrm>
              <a:off x="7641273" y="2214563"/>
              <a:ext cx="379500" cy="379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2ed3de39735_1_23"/>
            <p:cNvSpPr/>
            <p:nvPr/>
          </p:nvSpPr>
          <p:spPr>
            <a:xfrm>
              <a:off x="6198235" y="3352800"/>
              <a:ext cx="379500" cy="379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ed3de39735_1_23"/>
            <p:cNvSpPr/>
            <p:nvPr/>
          </p:nvSpPr>
          <p:spPr>
            <a:xfrm>
              <a:off x="9235123" y="3352800"/>
              <a:ext cx="379500" cy="379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ed3de39735_1_23"/>
            <p:cNvSpPr/>
            <p:nvPr/>
          </p:nvSpPr>
          <p:spPr>
            <a:xfrm>
              <a:off x="7641273" y="4567238"/>
              <a:ext cx="379500" cy="379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g2ed3de39735_1_23"/>
            <p:cNvCxnSpPr/>
            <p:nvPr/>
          </p:nvCxnSpPr>
          <p:spPr>
            <a:xfrm rot="10800000" flipH="1">
              <a:off x="6501448" y="2517900"/>
              <a:ext cx="1139700" cy="834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4" name="Google Shape;134;g2ed3de39735_1_23"/>
            <p:cNvCxnSpPr/>
            <p:nvPr/>
          </p:nvCxnSpPr>
          <p:spPr>
            <a:xfrm>
              <a:off x="6501448" y="3656013"/>
              <a:ext cx="1139700" cy="98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5" name="Google Shape;135;g2ed3de39735_1_23"/>
            <p:cNvCxnSpPr/>
            <p:nvPr/>
          </p:nvCxnSpPr>
          <p:spPr>
            <a:xfrm>
              <a:off x="7868285" y="2593975"/>
              <a:ext cx="0" cy="1973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6" name="Google Shape;136;g2ed3de39735_1_23"/>
            <p:cNvCxnSpPr/>
            <p:nvPr/>
          </p:nvCxnSpPr>
          <p:spPr>
            <a:xfrm>
              <a:off x="8020685" y="2517775"/>
              <a:ext cx="1214400" cy="911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7" name="Google Shape;137;g2ed3de39735_1_23"/>
            <p:cNvCxnSpPr/>
            <p:nvPr/>
          </p:nvCxnSpPr>
          <p:spPr>
            <a:xfrm rot="10800000" flipH="1">
              <a:off x="8020685" y="3656138"/>
              <a:ext cx="1214400" cy="987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8" name="Google Shape;138;g2ed3de39735_1_23"/>
            <p:cNvSpPr txBox="1"/>
            <p:nvPr/>
          </p:nvSpPr>
          <p:spPr>
            <a:xfrm>
              <a:off x="6730048" y="2593975"/>
              <a:ext cx="6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ed3de39735_1_23"/>
            <p:cNvSpPr txBox="1"/>
            <p:nvPr/>
          </p:nvSpPr>
          <p:spPr>
            <a:xfrm>
              <a:off x="8474710" y="4187825"/>
              <a:ext cx="6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ed3de39735_1_23"/>
            <p:cNvSpPr txBox="1"/>
            <p:nvPr/>
          </p:nvSpPr>
          <p:spPr>
            <a:xfrm>
              <a:off x="7868285" y="3276600"/>
              <a:ext cx="6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ed3de39735_1_23"/>
            <p:cNvSpPr txBox="1"/>
            <p:nvPr/>
          </p:nvSpPr>
          <p:spPr>
            <a:xfrm>
              <a:off x="8474710" y="2593975"/>
              <a:ext cx="6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ed3de39735_1_23"/>
            <p:cNvSpPr txBox="1"/>
            <p:nvPr/>
          </p:nvSpPr>
          <p:spPr>
            <a:xfrm>
              <a:off x="6653848" y="4111625"/>
              <a:ext cx="60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1A8691-5D0D-7B84-ADCE-AE002F58295D}"/>
                  </a:ext>
                </a:extLst>
              </p14:cNvPr>
              <p14:cNvContentPartPr/>
              <p14:nvPr/>
            </p14:nvContentPartPr>
            <p14:xfrm>
              <a:off x="1190880" y="1865880"/>
              <a:ext cx="8410320" cy="14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1A8691-5D0D-7B84-ADCE-AE002F582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1520" y="1856520"/>
                <a:ext cx="8429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F6C6997-037E-09AF-2DB9-C6036C7860E3}"/>
                  </a:ext>
                </a:extLst>
              </p14:cNvPr>
              <p14:cNvContentPartPr/>
              <p14:nvPr/>
            </p14:nvContentPartPr>
            <p14:xfrm>
              <a:off x="242280" y="1996920"/>
              <a:ext cx="11876040" cy="4584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F6C6997-037E-09AF-2DB9-C6036C7860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920" y="1987560"/>
                <a:ext cx="11894760" cy="460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670d6b5566_0_262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Applications - Push - Relabel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2" name="Google Shape;982;g1670d6b5566_0_262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3" name="Google Shape;983;g1670d6b5566_0_262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4" name="Google Shape;984;g1670d6b5566_0_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00" y="1918952"/>
            <a:ext cx="8300100" cy="42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g1670d6b5566_0_262"/>
          <p:cNvSpPr txBox="1"/>
          <p:nvPr/>
        </p:nvSpPr>
        <p:spPr>
          <a:xfrm>
            <a:off x="116575" y="1519300"/>
            <a:ext cx="6760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rgbClr val="3C48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Push-Relabel to find max flow between Source and </a:t>
            </a:r>
            <a:r>
              <a:rPr lang="en-IN" sz="2400" dirty="0">
                <a:solidFill>
                  <a:srgbClr val="3C484E"/>
                </a:solidFill>
                <a:highlight>
                  <a:srgbClr val="FFFFFF"/>
                </a:highlight>
              </a:rPr>
              <a:t>Sink.</a:t>
            </a:r>
            <a:endParaRPr sz="2400" b="0" i="0" u="none" strike="noStrike" cap="none" dirty="0">
              <a:solidFill>
                <a:srgbClr val="3C48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1670d6b5566_0_262"/>
          <p:cNvSpPr txBox="1"/>
          <p:nvPr/>
        </p:nvSpPr>
        <p:spPr>
          <a:xfrm>
            <a:off x="322250" y="2556550"/>
            <a:ext cx="15843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Flow/Capacity</a:t>
            </a:r>
            <a:endParaRPr sz="1400" b="0" i="0" u="none" strike="noStrike" cap="none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6F58A2-3670-EEC9-9478-FC17071F7E2F}"/>
                  </a:ext>
                </a:extLst>
              </p14:cNvPr>
              <p14:cNvContentPartPr/>
              <p14:nvPr/>
            </p14:nvContentPartPr>
            <p14:xfrm>
              <a:off x="483840" y="2430720"/>
              <a:ext cx="676080" cy="56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6F58A2-3670-EEC9-9478-FC17071F7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480" y="2421360"/>
                <a:ext cx="694800" cy="58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1" name="Google Shape;991;p86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2" name="Google Shape;992;p86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artiarya@pes.edu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86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86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 Arya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86"/>
          <p:cNvSpPr/>
          <p:nvPr/>
        </p:nvSpPr>
        <p:spPr>
          <a:xfrm>
            <a:off x="5448168" y="3525847"/>
            <a:ext cx="62134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96;p1">
            <a:extLst>
              <a:ext uri="{FF2B5EF4-FFF2-40B4-BE49-F238E27FC236}">
                <a16:creationId xmlns:a16="http://schemas.microsoft.com/office/drawing/2014/main" id="{CE464D1D-C410-D3AC-E1FC-48E6DDFD34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882" y="1694598"/>
            <a:ext cx="2646898" cy="379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3de39735_1_46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Network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2ed3de39735_1_46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g2ed3de39735_1_4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Google Shape;150;g2ed3de39735_1_4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71875" y="1513225"/>
                <a:ext cx="11620200" cy="45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F5496"/>
                  </a:buClr>
                  <a:buSzPts val="3200"/>
                  <a:buNone/>
                </a:pPr>
                <a:r>
                  <a:rPr lang="en-IN" sz="2400" b="1" dirty="0">
                    <a:solidFill>
                      <a:srgbClr val="0000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Max Flow Min Cut Theorem</a:t>
                </a: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r>
                  <a:rPr lang="en-IN" sz="24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Maximum possible flow between two vertices A and B in a transport network = the minimum of the capacities of all cut sets with respect to A and B</a:t>
                </a: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:endParaRPr lang="en-IN" sz="2400" dirty="0">
                  <a:solidFill>
                    <a:srgbClr val="2F549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None/>
                </a:pPr>
                <a:r>
                  <a:rPr lang="en-IN" sz="2400" dirty="0">
                    <a:solidFill>
                      <a:srgbClr val="0070C0"/>
                    </a:solidFill>
                    <a:ea typeface="Roboto"/>
                    <a:cs typeface="Roboto"/>
                    <a:sym typeface="Roboto"/>
                  </a:rPr>
                  <a:t>Proof: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𝐶𝑜𝑛𝑠𝑖𝑑𝑒𝑟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𝑎𝑛𝑦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𝑐𝑢𝑡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𝑠𝑒𝑡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𝑆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𝑤𝑖𝑡h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𝑟𝑒𝑠𝑝𝑒𝑐𝑡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𝑡𝑜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𝑡h𝑒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𝑣𝑒𝑟𝑡𝑖𝑐𝑒𝑠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𝐴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𝑎𝑛𝑑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𝐵</m:t>
                    </m:r>
                  </m:oMath>
                </a14:m>
                <a:endParaRPr lang="en-IN" sz="2400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𝐼𝑛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𝐺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–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𝑆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𝑡h𝑒𝑟𝑒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𝑜𝑐𝑐𝑢𝑟𝑠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𝑛𝑜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𝑝𝑎𝑡h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𝑏𝑒𝑡𝑤𝑒𝑒𝑛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𝐴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𝑎𝑛𝑑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𝐵</m:t>
                    </m:r>
                  </m:oMath>
                </a14:m>
                <a:endParaRPr lang="en-IN" sz="2400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𝑇h𝑒𝑟𝑒𝑓𝑜𝑟𝑒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𝑒𝑣𝑒𝑟𝑦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𝑝𝑎𝑡h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𝑖𝑛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𝐺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𝑏𝑒𝑡𝑤𝑒𝑒𝑛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𝐴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𝑎𝑛𝑑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𝐵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𝑚𝑢𝑠𝑡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𝑐𝑜𝑛𝑡𝑎𝑖𝑛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𝑎𝑡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𝑙𝑒𝑎𝑠𝑡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𝑜𝑛𝑒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𝑒𝑑𝑔𝑒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𝑓𝑟𝑜𝑚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𝑆</m:t>
                    </m:r>
                  </m:oMath>
                </a14:m>
                <a:endParaRPr lang="en-IN" sz="2400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𝐴𝑐𝑐𝑜𝑟𝑑𝑖𝑛𝑔𝑙𝑦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𝑒𝑣𝑒𝑟𝑦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𝑓𝑙𝑜𝑤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𝑏𝑒𝑡𝑤𝑒𝑒𝑛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𝐴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𝑎𝑛𝑑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𝐵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𝑚𝑢𝑠𝑡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𝑝𝑎𝑠𝑠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𝑡h𝑟𝑜𝑢𝑔h</m:t>
                    </m:r>
                    <m:r>
                      <a:rPr lang="en-I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</m:oMath>
                </a14:m>
                <a:endParaRPr lang="en-IN" sz="2400" i="1" dirty="0">
                  <a:solidFill>
                    <a:srgbClr val="0070C0"/>
                  </a:solidFill>
                  <a:latin typeface="Cambria Math" panose="02040503050406030204" pitchFamily="18" charset="0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𝑎𝑡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𝑙𝑒𝑎𝑠𝑡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𝑜𝑛𝑒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𝑒𝑑𝑔𝑒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𝑡h𝑎𝑡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𝑏𝑒𝑙𝑜𝑛𝑔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𝑡𝑜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 </m:t>
                      </m:r>
                      <m:r>
                        <a:rPr lang="en-IN" sz="24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𝑆</m:t>
                      </m:r>
                    </m:oMath>
                  </m:oMathPara>
                </a14:m>
                <a:endParaRPr lang="en-IN" sz="2400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2286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2F5496"/>
                  </a:buClr>
                  <a:buSzPts val="2400"/>
                  <a:buFont typeface="Roboto"/>
                  <a:buChar char="•"/>
                </a:pP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𝐻𝑒𝑛𝑐𝑒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𝑡𝑜𝑡𝑎𝑙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𝑓𝑙𝑜𝑤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𝑟𝑎𝑡𝑒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𝑏𝑒𝑡𝑤𝑒𝑒𝑛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𝐴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𝑎𝑛𝑑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𝐵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𝑐𝑎𝑛𝑛𝑜𝑡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𝑒𝑥𝑐𝑒𝑒𝑑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𝑡h𝑒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𝑐𝑎𝑝𝑎𝑐𝑖𝑡𝑦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𝑜𝑓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𝑆</m:t>
                    </m:r>
                    <m:r>
                      <a:rPr lang="en-IN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.</m:t>
                    </m:r>
                  </m:oMath>
                </a14:m>
                <a:endParaRPr lang="en-IN" sz="2400" dirty="0"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lang="en-IN" sz="2400" dirty="0">
                  <a:solidFill>
                    <a:srgbClr val="2F549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28600" lvl="0" indent="-762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None/>
                </a:pPr>
                <a:endParaRPr sz="2400" dirty="0">
                  <a:solidFill>
                    <a:srgbClr val="2F549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150" name="Google Shape;150;g2ed3de39735_1_4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1875" y="1513225"/>
                <a:ext cx="11620200" cy="4592400"/>
              </a:xfrm>
              <a:prstGeom prst="rect">
                <a:avLst/>
              </a:prstGeom>
              <a:blipFill>
                <a:blip r:embed="rId3"/>
                <a:stretch>
                  <a:fillRect l="-839" t="-1724" r="-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1B4EE3-5C39-3903-6471-596B13212884}"/>
                  </a:ext>
                </a:extLst>
              </p14:cNvPr>
              <p14:cNvContentPartPr/>
              <p14:nvPr/>
            </p14:nvContentPartPr>
            <p14:xfrm>
              <a:off x="276480" y="197640"/>
              <a:ext cx="11822400" cy="592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1B4EE3-5C39-3903-6471-596B132128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120" y="188280"/>
                <a:ext cx="11841120" cy="594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d3de39735_1_54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Network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g2ed3de39735_1_54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g2ed3de39735_1_54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g2ed3de39735_1_54"/>
          <p:cNvGrpSpPr/>
          <p:nvPr/>
        </p:nvGrpSpPr>
        <p:grpSpPr>
          <a:xfrm>
            <a:off x="502920" y="2037602"/>
            <a:ext cx="3952220" cy="2375378"/>
            <a:chOff x="2407920" y="2342402"/>
            <a:chExt cx="3952220" cy="2375378"/>
          </a:xfrm>
        </p:grpSpPr>
        <p:cxnSp>
          <p:nvCxnSpPr>
            <p:cNvPr id="159" name="Google Shape;159;g2ed3de39735_1_54"/>
            <p:cNvCxnSpPr/>
            <p:nvPr/>
          </p:nvCxnSpPr>
          <p:spPr>
            <a:xfrm>
              <a:off x="2763520" y="2753360"/>
              <a:ext cx="2062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0" name="Google Shape;160;g2ed3de39735_1_54"/>
            <p:cNvCxnSpPr/>
            <p:nvPr/>
          </p:nvCxnSpPr>
          <p:spPr>
            <a:xfrm>
              <a:off x="2773680" y="2794000"/>
              <a:ext cx="0" cy="153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1" name="Google Shape;161;g2ed3de39735_1_54"/>
            <p:cNvCxnSpPr/>
            <p:nvPr/>
          </p:nvCxnSpPr>
          <p:spPr>
            <a:xfrm>
              <a:off x="2763520" y="4348480"/>
              <a:ext cx="204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2" name="Google Shape;162;g2ed3de39735_1_54"/>
            <p:cNvCxnSpPr/>
            <p:nvPr/>
          </p:nvCxnSpPr>
          <p:spPr>
            <a:xfrm rot="10800000">
              <a:off x="4826000" y="2702680"/>
              <a:ext cx="0" cy="164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3" name="Google Shape;163;g2ed3de39735_1_54"/>
            <p:cNvCxnSpPr/>
            <p:nvPr/>
          </p:nvCxnSpPr>
          <p:spPr>
            <a:xfrm>
              <a:off x="4805680" y="2753360"/>
              <a:ext cx="934800" cy="675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4" name="Google Shape;164;g2ed3de39735_1_54"/>
            <p:cNvCxnSpPr/>
            <p:nvPr/>
          </p:nvCxnSpPr>
          <p:spPr>
            <a:xfrm rot="10800000" flipH="1">
              <a:off x="4805680" y="3429060"/>
              <a:ext cx="934800" cy="899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5" name="Google Shape;165;g2ed3de39735_1_54"/>
            <p:cNvCxnSpPr/>
            <p:nvPr/>
          </p:nvCxnSpPr>
          <p:spPr>
            <a:xfrm>
              <a:off x="2773680" y="2753360"/>
              <a:ext cx="2052300" cy="1595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6" name="Google Shape;166;g2ed3de39735_1_54"/>
            <p:cNvSpPr txBox="1"/>
            <p:nvPr/>
          </p:nvSpPr>
          <p:spPr>
            <a:xfrm>
              <a:off x="2407920" y="2499360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ed3de39735_1_54"/>
            <p:cNvSpPr txBox="1"/>
            <p:nvPr/>
          </p:nvSpPr>
          <p:spPr>
            <a:xfrm>
              <a:off x="4805680" y="2342402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2ed3de39735_1_54"/>
            <p:cNvSpPr txBox="1"/>
            <p:nvPr/>
          </p:nvSpPr>
          <p:spPr>
            <a:xfrm>
              <a:off x="5831840" y="3234174"/>
              <a:ext cx="5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ed3de39735_1_54"/>
            <p:cNvSpPr txBox="1"/>
            <p:nvPr/>
          </p:nvSpPr>
          <p:spPr>
            <a:xfrm>
              <a:off x="4714240" y="4348480"/>
              <a:ext cx="55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ed3de39735_1_54"/>
            <p:cNvSpPr txBox="1"/>
            <p:nvPr/>
          </p:nvSpPr>
          <p:spPr>
            <a:xfrm>
              <a:off x="2560320" y="4348479"/>
              <a:ext cx="7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ed3de39735_1_54"/>
            <p:cNvSpPr txBox="1"/>
            <p:nvPr/>
          </p:nvSpPr>
          <p:spPr>
            <a:xfrm>
              <a:off x="3108960" y="2342402"/>
              <a:ext cx="64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ed3de39735_1_54"/>
            <p:cNvSpPr txBox="1"/>
            <p:nvPr/>
          </p:nvSpPr>
          <p:spPr>
            <a:xfrm>
              <a:off x="5171440" y="2702560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ed3de39735_1_54"/>
            <p:cNvSpPr txBox="1"/>
            <p:nvPr/>
          </p:nvSpPr>
          <p:spPr>
            <a:xfrm>
              <a:off x="5313680" y="3921760"/>
              <a:ext cx="4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ed3de39735_1_54"/>
            <p:cNvSpPr txBox="1"/>
            <p:nvPr/>
          </p:nvSpPr>
          <p:spPr>
            <a:xfrm>
              <a:off x="3373120" y="4348479"/>
              <a:ext cx="77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2ed3de39735_1_54"/>
            <p:cNvSpPr txBox="1"/>
            <p:nvPr/>
          </p:nvSpPr>
          <p:spPr>
            <a:xfrm>
              <a:off x="3586477" y="3071862"/>
              <a:ext cx="39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ed3de39735_1_54"/>
            <p:cNvSpPr txBox="1"/>
            <p:nvPr/>
          </p:nvSpPr>
          <p:spPr>
            <a:xfrm>
              <a:off x="2428241" y="3461498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ed3de39735_1_54"/>
            <p:cNvSpPr txBox="1"/>
            <p:nvPr/>
          </p:nvSpPr>
          <p:spPr>
            <a:xfrm>
              <a:off x="4490721" y="3271015"/>
              <a:ext cx="42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2ed3de39735_1_54"/>
          <p:cNvSpPr txBox="1"/>
          <p:nvPr/>
        </p:nvSpPr>
        <p:spPr>
          <a:xfrm>
            <a:off x="5034259" y="1834113"/>
            <a:ext cx="68778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 A be the source and Z is the sink</a:t>
            </a:r>
            <a:endParaRPr sz="2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Consider all paths between A and </a:t>
            </a:r>
            <a:r>
              <a:rPr lang="en-IN" sz="2700" dirty="0">
                <a:latin typeface="Roboto"/>
                <a:ea typeface="Roboto"/>
                <a:cs typeface="Roboto"/>
                <a:sym typeface="Roboto"/>
              </a:rPr>
              <a:t>Z</a:t>
            </a:r>
            <a:endParaRPr sz="2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Consider the path: </a:t>
            </a:r>
            <a:endParaRPr sz="2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A- B- Z  - Flow is 6</a:t>
            </a:r>
            <a:endParaRPr sz="27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g2ed3de39735_1_54"/>
          <p:cNvGrpSpPr/>
          <p:nvPr/>
        </p:nvGrpSpPr>
        <p:grpSpPr>
          <a:xfrm>
            <a:off x="6522720" y="4399802"/>
            <a:ext cx="3952220" cy="2375378"/>
            <a:chOff x="2407920" y="2342402"/>
            <a:chExt cx="3952220" cy="2375378"/>
          </a:xfrm>
        </p:grpSpPr>
        <p:cxnSp>
          <p:nvCxnSpPr>
            <p:cNvPr id="180" name="Google Shape;180;g2ed3de39735_1_54"/>
            <p:cNvCxnSpPr/>
            <p:nvPr/>
          </p:nvCxnSpPr>
          <p:spPr>
            <a:xfrm>
              <a:off x="2763520" y="2753360"/>
              <a:ext cx="2062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1" name="Google Shape;181;g2ed3de39735_1_54"/>
            <p:cNvCxnSpPr/>
            <p:nvPr/>
          </p:nvCxnSpPr>
          <p:spPr>
            <a:xfrm>
              <a:off x="2773680" y="2794000"/>
              <a:ext cx="0" cy="153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2" name="Google Shape;182;g2ed3de39735_1_54"/>
            <p:cNvCxnSpPr/>
            <p:nvPr/>
          </p:nvCxnSpPr>
          <p:spPr>
            <a:xfrm>
              <a:off x="2763520" y="4348480"/>
              <a:ext cx="204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3" name="Google Shape;183;g2ed3de39735_1_54"/>
            <p:cNvCxnSpPr/>
            <p:nvPr/>
          </p:nvCxnSpPr>
          <p:spPr>
            <a:xfrm rot="10800000">
              <a:off x="4826000" y="2702680"/>
              <a:ext cx="0" cy="164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4" name="Google Shape;184;g2ed3de39735_1_54"/>
            <p:cNvCxnSpPr/>
            <p:nvPr/>
          </p:nvCxnSpPr>
          <p:spPr>
            <a:xfrm>
              <a:off x="4805680" y="2753360"/>
              <a:ext cx="934800" cy="675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5" name="Google Shape;185;g2ed3de39735_1_54"/>
            <p:cNvCxnSpPr/>
            <p:nvPr/>
          </p:nvCxnSpPr>
          <p:spPr>
            <a:xfrm rot="10800000" flipH="1">
              <a:off x="4805680" y="3429060"/>
              <a:ext cx="934800" cy="899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6" name="Google Shape;186;g2ed3de39735_1_54"/>
            <p:cNvCxnSpPr/>
            <p:nvPr/>
          </p:nvCxnSpPr>
          <p:spPr>
            <a:xfrm>
              <a:off x="2773680" y="2753360"/>
              <a:ext cx="2052300" cy="1595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7" name="Google Shape;187;g2ed3de39735_1_54"/>
            <p:cNvSpPr txBox="1"/>
            <p:nvPr/>
          </p:nvSpPr>
          <p:spPr>
            <a:xfrm>
              <a:off x="2407920" y="2499360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ed3de39735_1_54"/>
            <p:cNvSpPr txBox="1"/>
            <p:nvPr/>
          </p:nvSpPr>
          <p:spPr>
            <a:xfrm>
              <a:off x="4805680" y="2342402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ed3de39735_1_54"/>
            <p:cNvSpPr txBox="1"/>
            <p:nvPr/>
          </p:nvSpPr>
          <p:spPr>
            <a:xfrm>
              <a:off x="5831840" y="3234174"/>
              <a:ext cx="5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ed3de39735_1_54"/>
            <p:cNvSpPr txBox="1"/>
            <p:nvPr/>
          </p:nvSpPr>
          <p:spPr>
            <a:xfrm>
              <a:off x="4714240" y="4348480"/>
              <a:ext cx="55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ed3de39735_1_54"/>
            <p:cNvSpPr txBox="1"/>
            <p:nvPr/>
          </p:nvSpPr>
          <p:spPr>
            <a:xfrm>
              <a:off x="2560320" y="4348479"/>
              <a:ext cx="7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2ed3de39735_1_54"/>
            <p:cNvSpPr txBox="1"/>
            <p:nvPr/>
          </p:nvSpPr>
          <p:spPr>
            <a:xfrm>
              <a:off x="3108960" y="2342402"/>
              <a:ext cx="64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2ed3de39735_1_54"/>
            <p:cNvSpPr txBox="1"/>
            <p:nvPr/>
          </p:nvSpPr>
          <p:spPr>
            <a:xfrm>
              <a:off x="5171440" y="2702560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2ed3de39735_1_54"/>
            <p:cNvSpPr txBox="1"/>
            <p:nvPr/>
          </p:nvSpPr>
          <p:spPr>
            <a:xfrm>
              <a:off x="5313680" y="3921760"/>
              <a:ext cx="4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2ed3de39735_1_54"/>
            <p:cNvSpPr txBox="1"/>
            <p:nvPr/>
          </p:nvSpPr>
          <p:spPr>
            <a:xfrm>
              <a:off x="3373120" y="4348479"/>
              <a:ext cx="77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2ed3de39735_1_54"/>
            <p:cNvSpPr txBox="1"/>
            <p:nvPr/>
          </p:nvSpPr>
          <p:spPr>
            <a:xfrm>
              <a:off x="3586477" y="3071862"/>
              <a:ext cx="39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2ed3de39735_1_54"/>
            <p:cNvSpPr txBox="1"/>
            <p:nvPr/>
          </p:nvSpPr>
          <p:spPr>
            <a:xfrm>
              <a:off x="2428241" y="3461498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ed3de39735_1_54"/>
            <p:cNvSpPr txBox="1"/>
            <p:nvPr/>
          </p:nvSpPr>
          <p:spPr>
            <a:xfrm>
              <a:off x="4490721" y="3271015"/>
              <a:ext cx="42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7196682-C810-479E-842C-42FE56F7EE7A}"/>
              </a:ext>
            </a:extLst>
          </p:cNvPr>
          <p:cNvSpPr txBox="1"/>
          <p:nvPr/>
        </p:nvSpPr>
        <p:spPr>
          <a:xfrm>
            <a:off x="239022" y="1447287"/>
            <a:ext cx="6101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Calculate the Flow in the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F24A44-6F87-A0E1-153D-A6E383FBC96F}"/>
                  </a:ext>
                </a:extLst>
              </p14:cNvPr>
              <p14:cNvContentPartPr/>
              <p14:nvPr/>
            </p14:nvContentPartPr>
            <p14:xfrm>
              <a:off x="462600" y="1382400"/>
              <a:ext cx="9298800" cy="328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F24A44-6F87-A0E1-153D-A6E383FBC9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240" y="1373040"/>
                <a:ext cx="9317520" cy="330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g2ed3de39735_1_102"/>
          <p:cNvGrpSpPr/>
          <p:nvPr/>
        </p:nvGrpSpPr>
        <p:grpSpPr>
          <a:xfrm>
            <a:off x="198120" y="970802"/>
            <a:ext cx="3952220" cy="2375378"/>
            <a:chOff x="2407920" y="2342402"/>
            <a:chExt cx="3952220" cy="2375378"/>
          </a:xfrm>
        </p:grpSpPr>
        <p:cxnSp>
          <p:nvCxnSpPr>
            <p:cNvPr id="204" name="Google Shape;204;g2ed3de39735_1_102"/>
            <p:cNvCxnSpPr/>
            <p:nvPr/>
          </p:nvCxnSpPr>
          <p:spPr>
            <a:xfrm>
              <a:off x="2763520" y="2753360"/>
              <a:ext cx="2062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5" name="Google Shape;205;g2ed3de39735_1_102"/>
            <p:cNvCxnSpPr/>
            <p:nvPr/>
          </p:nvCxnSpPr>
          <p:spPr>
            <a:xfrm>
              <a:off x="2773680" y="2794000"/>
              <a:ext cx="0" cy="153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6" name="Google Shape;206;g2ed3de39735_1_102"/>
            <p:cNvCxnSpPr/>
            <p:nvPr/>
          </p:nvCxnSpPr>
          <p:spPr>
            <a:xfrm>
              <a:off x="2763520" y="4348480"/>
              <a:ext cx="204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7" name="Google Shape;207;g2ed3de39735_1_102"/>
            <p:cNvCxnSpPr/>
            <p:nvPr/>
          </p:nvCxnSpPr>
          <p:spPr>
            <a:xfrm rot="10800000">
              <a:off x="4826000" y="2702680"/>
              <a:ext cx="0" cy="164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8" name="Google Shape;208;g2ed3de39735_1_102"/>
            <p:cNvCxnSpPr/>
            <p:nvPr/>
          </p:nvCxnSpPr>
          <p:spPr>
            <a:xfrm>
              <a:off x="4805680" y="2753360"/>
              <a:ext cx="934800" cy="675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9" name="Google Shape;209;g2ed3de39735_1_102"/>
            <p:cNvCxnSpPr/>
            <p:nvPr/>
          </p:nvCxnSpPr>
          <p:spPr>
            <a:xfrm rot="10800000" flipH="1">
              <a:off x="4805680" y="3429060"/>
              <a:ext cx="934800" cy="899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0" name="Google Shape;210;g2ed3de39735_1_102"/>
            <p:cNvCxnSpPr/>
            <p:nvPr/>
          </p:nvCxnSpPr>
          <p:spPr>
            <a:xfrm>
              <a:off x="2773680" y="2753360"/>
              <a:ext cx="2052300" cy="1595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11" name="Google Shape;211;g2ed3de39735_1_102"/>
            <p:cNvSpPr txBox="1"/>
            <p:nvPr/>
          </p:nvSpPr>
          <p:spPr>
            <a:xfrm>
              <a:off x="2407920" y="2499360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ed3de39735_1_102"/>
            <p:cNvSpPr txBox="1"/>
            <p:nvPr/>
          </p:nvSpPr>
          <p:spPr>
            <a:xfrm>
              <a:off x="4805680" y="2342402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ed3de39735_1_102"/>
            <p:cNvSpPr txBox="1"/>
            <p:nvPr/>
          </p:nvSpPr>
          <p:spPr>
            <a:xfrm>
              <a:off x="5831840" y="3234174"/>
              <a:ext cx="5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ed3de39735_1_102"/>
            <p:cNvSpPr txBox="1"/>
            <p:nvPr/>
          </p:nvSpPr>
          <p:spPr>
            <a:xfrm>
              <a:off x="4714240" y="4348480"/>
              <a:ext cx="55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ed3de39735_1_102"/>
            <p:cNvSpPr txBox="1"/>
            <p:nvPr/>
          </p:nvSpPr>
          <p:spPr>
            <a:xfrm>
              <a:off x="2560320" y="4348479"/>
              <a:ext cx="7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ed3de39735_1_102"/>
            <p:cNvSpPr txBox="1"/>
            <p:nvPr/>
          </p:nvSpPr>
          <p:spPr>
            <a:xfrm>
              <a:off x="3108960" y="2342402"/>
              <a:ext cx="64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ed3de39735_1_102"/>
            <p:cNvSpPr txBox="1"/>
            <p:nvPr/>
          </p:nvSpPr>
          <p:spPr>
            <a:xfrm>
              <a:off x="5171467" y="2702550"/>
              <a:ext cx="118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lang="en-IN" sz="18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ed3de39735_1_102"/>
            <p:cNvSpPr txBox="1"/>
            <p:nvPr/>
          </p:nvSpPr>
          <p:spPr>
            <a:xfrm>
              <a:off x="5313669" y="3921750"/>
              <a:ext cx="9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2ed3de39735_1_102"/>
            <p:cNvSpPr txBox="1"/>
            <p:nvPr/>
          </p:nvSpPr>
          <p:spPr>
            <a:xfrm>
              <a:off x="3373120" y="4348479"/>
              <a:ext cx="77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2ed3de39735_1_102"/>
            <p:cNvSpPr txBox="1"/>
            <p:nvPr/>
          </p:nvSpPr>
          <p:spPr>
            <a:xfrm>
              <a:off x="3586472" y="3071850"/>
              <a:ext cx="102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2ed3de39735_1_102"/>
            <p:cNvSpPr txBox="1"/>
            <p:nvPr/>
          </p:nvSpPr>
          <p:spPr>
            <a:xfrm>
              <a:off x="2428241" y="3461498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2ed3de39735_1_102"/>
            <p:cNvSpPr txBox="1"/>
            <p:nvPr/>
          </p:nvSpPr>
          <p:spPr>
            <a:xfrm>
              <a:off x="4490721" y="3271015"/>
              <a:ext cx="42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g2ed3de39735_1_102"/>
          <p:cNvSpPr txBox="1"/>
          <p:nvPr/>
        </p:nvSpPr>
        <p:spPr>
          <a:xfrm>
            <a:off x="247600" y="-243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path: 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 C- Z  - Flow is 3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g2ed3de39735_1_102"/>
          <p:cNvGrpSpPr/>
          <p:nvPr/>
        </p:nvGrpSpPr>
        <p:grpSpPr>
          <a:xfrm>
            <a:off x="5760720" y="1047002"/>
            <a:ext cx="3952220" cy="2375378"/>
            <a:chOff x="2407920" y="2342402"/>
            <a:chExt cx="3952220" cy="2375378"/>
          </a:xfrm>
        </p:grpSpPr>
        <p:cxnSp>
          <p:nvCxnSpPr>
            <p:cNvPr id="225" name="Google Shape;225;g2ed3de39735_1_102"/>
            <p:cNvCxnSpPr/>
            <p:nvPr/>
          </p:nvCxnSpPr>
          <p:spPr>
            <a:xfrm>
              <a:off x="2763520" y="2753360"/>
              <a:ext cx="2062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6" name="Google Shape;226;g2ed3de39735_1_102"/>
            <p:cNvCxnSpPr/>
            <p:nvPr/>
          </p:nvCxnSpPr>
          <p:spPr>
            <a:xfrm>
              <a:off x="2773680" y="2794000"/>
              <a:ext cx="0" cy="153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7" name="Google Shape;227;g2ed3de39735_1_102"/>
            <p:cNvCxnSpPr/>
            <p:nvPr/>
          </p:nvCxnSpPr>
          <p:spPr>
            <a:xfrm>
              <a:off x="2763520" y="4348480"/>
              <a:ext cx="204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8" name="Google Shape;228;g2ed3de39735_1_102"/>
            <p:cNvCxnSpPr/>
            <p:nvPr/>
          </p:nvCxnSpPr>
          <p:spPr>
            <a:xfrm rot="10800000">
              <a:off x="4826000" y="2702680"/>
              <a:ext cx="0" cy="164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29" name="Google Shape;229;g2ed3de39735_1_102"/>
            <p:cNvCxnSpPr/>
            <p:nvPr/>
          </p:nvCxnSpPr>
          <p:spPr>
            <a:xfrm>
              <a:off x="4805680" y="2753360"/>
              <a:ext cx="934800" cy="675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0" name="Google Shape;230;g2ed3de39735_1_102"/>
            <p:cNvCxnSpPr/>
            <p:nvPr/>
          </p:nvCxnSpPr>
          <p:spPr>
            <a:xfrm rot="10800000" flipH="1">
              <a:off x="4805680" y="3429060"/>
              <a:ext cx="934800" cy="899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1" name="Google Shape;231;g2ed3de39735_1_102"/>
            <p:cNvCxnSpPr/>
            <p:nvPr/>
          </p:nvCxnSpPr>
          <p:spPr>
            <a:xfrm>
              <a:off x="2773680" y="2753360"/>
              <a:ext cx="2052300" cy="1595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32" name="Google Shape;232;g2ed3de39735_1_102"/>
            <p:cNvSpPr txBox="1"/>
            <p:nvPr/>
          </p:nvSpPr>
          <p:spPr>
            <a:xfrm>
              <a:off x="2407920" y="2499360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2ed3de39735_1_102"/>
            <p:cNvSpPr txBox="1"/>
            <p:nvPr/>
          </p:nvSpPr>
          <p:spPr>
            <a:xfrm>
              <a:off x="4805680" y="2342402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2ed3de39735_1_102"/>
            <p:cNvSpPr txBox="1"/>
            <p:nvPr/>
          </p:nvSpPr>
          <p:spPr>
            <a:xfrm>
              <a:off x="5831840" y="3234174"/>
              <a:ext cx="5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ed3de39735_1_102"/>
            <p:cNvSpPr txBox="1"/>
            <p:nvPr/>
          </p:nvSpPr>
          <p:spPr>
            <a:xfrm>
              <a:off x="4714240" y="4348480"/>
              <a:ext cx="55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2ed3de39735_1_102"/>
            <p:cNvSpPr txBox="1"/>
            <p:nvPr/>
          </p:nvSpPr>
          <p:spPr>
            <a:xfrm>
              <a:off x="2560320" y="4348479"/>
              <a:ext cx="7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ed3de39735_1_102"/>
            <p:cNvSpPr txBox="1"/>
            <p:nvPr/>
          </p:nvSpPr>
          <p:spPr>
            <a:xfrm>
              <a:off x="3108960" y="2342402"/>
              <a:ext cx="64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ed3de39735_1_102"/>
            <p:cNvSpPr txBox="1"/>
            <p:nvPr/>
          </p:nvSpPr>
          <p:spPr>
            <a:xfrm>
              <a:off x="5171467" y="2702550"/>
              <a:ext cx="118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ed3de39735_1_102"/>
            <p:cNvSpPr txBox="1"/>
            <p:nvPr/>
          </p:nvSpPr>
          <p:spPr>
            <a:xfrm>
              <a:off x="5313669" y="3921750"/>
              <a:ext cx="93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7  4  2 </a:t>
              </a:r>
              <a:endParaRPr sz="1400" b="0" i="0" u="none" strike="sng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ed3de39735_1_102"/>
            <p:cNvSpPr txBox="1"/>
            <p:nvPr/>
          </p:nvSpPr>
          <p:spPr>
            <a:xfrm>
              <a:off x="3373120" y="4348479"/>
              <a:ext cx="77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2ed3de39735_1_102"/>
            <p:cNvSpPr txBox="1"/>
            <p:nvPr/>
          </p:nvSpPr>
          <p:spPr>
            <a:xfrm>
              <a:off x="3586472" y="3071850"/>
              <a:ext cx="102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ed3de39735_1_102"/>
            <p:cNvSpPr txBox="1"/>
            <p:nvPr/>
          </p:nvSpPr>
          <p:spPr>
            <a:xfrm>
              <a:off x="2428262" y="3461500"/>
              <a:ext cx="77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sng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ed3de39735_1_102"/>
            <p:cNvSpPr txBox="1"/>
            <p:nvPr/>
          </p:nvSpPr>
          <p:spPr>
            <a:xfrm>
              <a:off x="4490725" y="3428947"/>
              <a:ext cx="42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g2ed3de39735_1_102"/>
          <p:cNvSpPr txBox="1"/>
          <p:nvPr/>
        </p:nvSpPr>
        <p:spPr>
          <a:xfrm>
            <a:off x="6096000" y="37050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A-D-C-Z - Flow is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ed3de39735_1_102"/>
          <p:cNvSpPr txBox="1"/>
          <p:nvPr/>
        </p:nvSpPr>
        <p:spPr>
          <a:xfrm>
            <a:off x="7408200" y="510900"/>
            <a:ext cx="48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ed3de39735_1_102"/>
          <p:cNvSpPr txBox="1"/>
          <p:nvPr/>
        </p:nvSpPr>
        <p:spPr>
          <a:xfrm>
            <a:off x="6248400" y="3570900"/>
            <a:ext cx="50505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paths are covered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flow is - 6+3+2 =11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Cut is - AD, AC, AB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Max Flow Corresponds to Min Cut</a:t>
            </a:r>
            <a:endParaRPr sz="2700" b="1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g2ed3de39735_1_102"/>
          <p:cNvGrpSpPr/>
          <p:nvPr/>
        </p:nvGrpSpPr>
        <p:grpSpPr>
          <a:xfrm>
            <a:off x="502920" y="3942602"/>
            <a:ext cx="3952220" cy="2375378"/>
            <a:chOff x="2407920" y="2342402"/>
            <a:chExt cx="3952220" cy="2375378"/>
          </a:xfrm>
        </p:grpSpPr>
        <p:cxnSp>
          <p:nvCxnSpPr>
            <p:cNvPr id="248" name="Google Shape;248;g2ed3de39735_1_102"/>
            <p:cNvCxnSpPr/>
            <p:nvPr/>
          </p:nvCxnSpPr>
          <p:spPr>
            <a:xfrm>
              <a:off x="2763520" y="2753360"/>
              <a:ext cx="2062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9" name="Google Shape;249;g2ed3de39735_1_102"/>
            <p:cNvCxnSpPr/>
            <p:nvPr/>
          </p:nvCxnSpPr>
          <p:spPr>
            <a:xfrm>
              <a:off x="2773680" y="2794000"/>
              <a:ext cx="0" cy="153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0" name="Google Shape;250;g2ed3de39735_1_102"/>
            <p:cNvCxnSpPr/>
            <p:nvPr/>
          </p:nvCxnSpPr>
          <p:spPr>
            <a:xfrm>
              <a:off x="2763520" y="4348480"/>
              <a:ext cx="204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1" name="Google Shape;251;g2ed3de39735_1_102"/>
            <p:cNvCxnSpPr/>
            <p:nvPr/>
          </p:nvCxnSpPr>
          <p:spPr>
            <a:xfrm rot="10800000">
              <a:off x="4826000" y="2702680"/>
              <a:ext cx="0" cy="164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2" name="Google Shape;252;g2ed3de39735_1_102"/>
            <p:cNvCxnSpPr/>
            <p:nvPr/>
          </p:nvCxnSpPr>
          <p:spPr>
            <a:xfrm>
              <a:off x="4805680" y="2753360"/>
              <a:ext cx="934800" cy="675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3" name="Google Shape;253;g2ed3de39735_1_102"/>
            <p:cNvCxnSpPr/>
            <p:nvPr/>
          </p:nvCxnSpPr>
          <p:spPr>
            <a:xfrm rot="10800000" flipH="1">
              <a:off x="4805680" y="3429060"/>
              <a:ext cx="934800" cy="899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4" name="Google Shape;254;g2ed3de39735_1_102"/>
            <p:cNvCxnSpPr/>
            <p:nvPr/>
          </p:nvCxnSpPr>
          <p:spPr>
            <a:xfrm>
              <a:off x="2773680" y="2753360"/>
              <a:ext cx="2052300" cy="1595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5" name="Google Shape;255;g2ed3de39735_1_102"/>
            <p:cNvSpPr txBox="1"/>
            <p:nvPr/>
          </p:nvSpPr>
          <p:spPr>
            <a:xfrm>
              <a:off x="2407920" y="2499360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ed3de39735_1_102"/>
            <p:cNvSpPr txBox="1"/>
            <p:nvPr/>
          </p:nvSpPr>
          <p:spPr>
            <a:xfrm>
              <a:off x="4805680" y="2342402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ed3de39735_1_102"/>
            <p:cNvSpPr txBox="1"/>
            <p:nvPr/>
          </p:nvSpPr>
          <p:spPr>
            <a:xfrm>
              <a:off x="5831840" y="3234174"/>
              <a:ext cx="5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2ed3de39735_1_102"/>
            <p:cNvSpPr txBox="1"/>
            <p:nvPr/>
          </p:nvSpPr>
          <p:spPr>
            <a:xfrm>
              <a:off x="4714240" y="4348480"/>
              <a:ext cx="558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2ed3de39735_1_102"/>
            <p:cNvSpPr txBox="1"/>
            <p:nvPr/>
          </p:nvSpPr>
          <p:spPr>
            <a:xfrm>
              <a:off x="2560320" y="4348479"/>
              <a:ext cx="70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1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 b="1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2ed3de39735_1_102"/>
            <p:cNvSpPr txBox="1"/>
            <p:nvPr/>
          </p:nvSpPr>
          <p:spPr>
            <a:xfrm>
              <a:off x="3108960" y="2342402"/>
              <a:ext cx="64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2ed3de39735_1_102"/>
            <p:cNvSpPr txBox="1"/>
            <p:nvPr/>
          </p:nvSpPr>
          <p:spPr>
            <a:xfrm>
              <a:off x="5171440" y="2702560"/>
              <a:ext cx="46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2ed3de39735_1_102"/>
            <p:cNvSpPr txBox="1"/>
            <p:nvPr/>
          </p:nvSpPr>
          <p:spPr>
            <a:xfrm>
              <a:off x="5313680" y="3921760"/>
              <a:ext cx="44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2ed3de39735_1_102"/>
            <p:cNvSpPr txBox="1"/>
            <p:nvPr/>
          </p:nvSpPr>
          <p:spPr>
            <a:xfrm>
              <a:off x="3373120" y="4348479"/>
              <a:ext cx="772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2ed3de39735_1_102"/>
            <p:cNvSpPr txBox="1"/>
            <p:nvPr/>
          </p:nvSpPr>
          <p:spPr>
            <a:xfrm>
              <a:off x="3586477" y="3071862"/>
              <a:ext cx="39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2ed3de39735_1_102"/>
            <p:cNvSpPr txBox="1"/>
            <p:nvPr/>
          </p:nvSpPr>
          <p:spPr>
            <a:xfrm>
              <a:off x="2428241" y="3461498"/>
              <a:ext cx="355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2ed3de39735_1_102"/>
            <p:cNvSpPr txBox="1"/>
            <p:nvPr/>
          </p:nvSpPr>
          <p:spPr>
            <a:xfrm>
              <a:off x="4490721" y="3271015"/>
              <a:ext cx="42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g2ed3de39735_1_102"/>
          <p:cNvSpPr/>
          <p:nvPr/>
        </p:nvSpPr>
        <p:spPr>
          <a:xfrm>
            <a:off x="471600" y="3871125"/>
            <a:ext cx="1414850" cy="1220925"/>
          </a:xfrm>
          <a:custGeom>
            <a:avLst/>
            <a:gdLst/>
            <a:ahLst/>
            <a:cxnLst/>
            <a:rect l="l" t="t" r="r" b="b"/>
            <a:pathLst>
              <a:path w="56594" h="48837" extrusionOk="0">
                <a:moveTo>
                  <a:pt x="0" y="37729"/>
                </a:moveTo>
                <a:cubicBezTo>
                  <a:pt x="6812" y="39301"/>
                  <a:pt x="31441" y="53449"/>
                  <a:pt x="40873" y="47161"/>
                </a:cubicBezTo>
                <a:cubicBezTo>
                  <a:pt x="50305" y="40873"/>
                  <a:pt x="53974" y="7860"/>
                  <a:pt x="5659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8D92C2-6A32-AAE2-2BB8-BE4F78E37A2E}"/>
                  </a:ext>
                </a:extLst>
              </p14:cNvPr>
              <p14:cNvContentPartPr/>
              <p14:nvPr/>
            </p14:nvContentPartPr>
            <p14:xfrm>
              <a:off x="253440" y="828720"/>
              <a:ext cx="11195280" cy="550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8D92C2-6A32-AAE2-2BB8-BE4F78E37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080" y="819360"/>
                <a:ext cx="11214000" cy="552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d3de39735_1_171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Network Flow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g2ed3de39735_1_17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g2ed3de39735_1_17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g2ed3de39735_1_171"/>
          <p:cNvGrpSpPr/>
          <p:nvPr/>
        </p:nvGrpSpPr>
        <p:grpSpPr>
          <a:xfrm>
            <a:off x="401320" y="1583452"/>
            <a:ext cx="4754740" cy="2296128"/>
            <a:chOff x="1696720" y="2269252"/>
            <a:chExt cx="4754740" cy="2296128"/>
          </a:xfrm>
        </p:grpSpPr>
        <p:cxnSp>
          <p:nvCxnSpPr>
            <p:cNvPr id="276" name="Google Shape;276;g2ed3de39735_1_171"/>
            <p:cNvCxnSpPr/>
            <p:nvPr/>
          </p:nvCxnSpPr>
          <p:spPr>
            <a:xfrm>
              <a:off x="3037840" y="2651760"/>
              <a:ext cx="1676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7" name="Google Shape;277;g2ed3de39735_1_171"/>
            <p:cNvCxnSpPr/>
            <p:nvPr/>
          </p:nvCxnSpPr>
          <p:spPr>
            <a:xfrm>
              <a:off x="4744720" y="269240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8" name="Google Shape;278;g2ed3de39735_1_171"/>
            <p:cNvCxnSpPr/>
            <p:nvPr/>
          </p:nvCxnSpPr>
          <p:spPr>
            <a:xfrm rot="10800000" flipH="1">
              <a:off x="2225040" y="2651700"/>
              <a:ext cx="812700" cy="77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9" name="Google Shape;279;g2ed3de39735_1_171"/>
            <p:cNvCxnSpPr/>
            <p:nvPr/>
          </p:nvCxnSpPr>
          <p:spPr>
            <a:xfrm>
              <a:off x="2245360" y="3429000"/>
              <a:ext cx="792600" cy="665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0" name="Google Shape;280;g2ed3de39735_1_171"/>
            <p:cNvCxnSpPr/>
            <p:nvPr/>
          </p:nvCxnSpPr>
          <p:spPr>
            <a:xfrm>
              <a:off x="3119120" y="4094480"/>
              <a:ext cx="162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1" name="Google Shape;281;g2ed3de39735_1_171"/>
            <p:cNvCxnSpPr/>
            <p:nvPr/>
          </p:nvCxnSpPr>
          <p:spPr>
            <a:xfrm rot="10800000">
              <a:off x="3037840" y="269228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2" name="Google Shape;282;g2ed3de39735_1_171"/>
            <p:cNvCxnSpPr/>
            <p:nvPr/>
          </p:nvCxnSpPr>
          <p:spPr>
            <a:xfrm>
              <a:off x="4744720" y="2672080"/>
              <a:ext cx="924600" cy="548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3" name="Google Shape;283;g2ed3de39735_1_171"/>
            <p:cNvCxnSpPr/>
            <p:nvPr/>
          </p:nvCxnSpPr>
          <p:spPr>
            <a:xfrm rot="10800000" flipH="1">
              <a:off x="4744720" y="3220580"/>
              <a:ext cx="924600" cy="873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4" name="Google Shape;284;g2ed3de39735_1_171"/>
            <p:cNvSpPr txBox="1"/>
            <p:nvPr/>
          </p:nvSpPr>
          <p:spPr>
            <a:xfrm>
              <a:off x="1696720" y="3342640"/>
              <a:ext cx="41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2ed3de39735_1_171"/>
            <p:cNvSpPr txBox="1"/>
            <p:nvPr/>
          </p:nvSpPr>
          <p:spPr>
            <a:xfrm>
              <a:off x="5801360" y="3046492"/>
              <a:ext cx="65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2ed3de39735_1_171"/>
            <p:cNvSpPr txBox="1"/>
            <p:nvPr/>
          </p:nvSpPr>
          <p:spPr>
            <a:xfrm>
              <a:off x="2794000" y="2275840"/>
              <a:ext cx="32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2ed3de39735_1_171"/>
            <p:cNvSpPr txBox="1"/>
            <p:nvPr/>
          </p:nvSpPr>
          <p:spPr>
            <a:xfrm>
              <a:off x="4643120" y="2269252"/>
              <a:ext cx="39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2ed3de39735_1_171"/>
            <p:cNvSpPr txBox="1"/>
            <p:nvPr/>
          </p:nvSpPr>
          <p:spPr>
            <a:xfrm>
              <a:off x="4643120" y="4114800"/>
              <a:ext cx="47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ed3de39735_1_171"/>
            <p:cNvSpPr txBox="1"/>
            <p:nvPr/>
          </p:nvSpPr>
          <p:spPr>
            <a:xfrm>
              <a:off x="2875280" y="4196080"/>
              <a:ext cx="47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ed3de39735_1_171"/>
            <p:cNvSpPr txBox="1"/>
            <p:nvPr/>
          </p:nvSpPr>
          <p:spPr>
            <a:xfrm>
              <a:off x="2225040" y="2860778"/>
              <a:ext cx="345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ed3de39735_1_171"/>
            <p:cNvSpPr txBox="1"/>
            <p:nvPr/>
          </p:nvSpPr>
          <p:spPr>
            <a:xfrm>
              <a:off x="3383280" y="2275840"/>
              <a:ext cx="54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ed3de39735_1_171"/>
            <p:cNvSpPr txBox="1"/>
            <p:nvPr/>
          </p:nvSpPr>
          <p:spPr>
            <a:xfrm>
              <a:off x="5120640" y="2569459"/>
              <a:ext cx="4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2ed3de39735_1_171"/>
            <p:cNvSpPr txBox="1"/>
            <p:nvPr/>
          </p:nvSpPr>
          <p:spPr>
            <a:xfrm>
              <a:off x="5161272" y="3749040"/>
              <a:ext cx="64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2ed3de39735_1_171"/>
            <p:cNvSpPr txBox="1"/>
            <p:nvPr/>
          </p:nvSpPr>
          <p:spPr>
            <a:xfrm>
              <a:off x="4511040" y="3146486"/>
              <a:ext cx="5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2ed3de39735_1_171"/>
            <p:cNvSpPr txBox="1"/>
            <p:nvPr/>
          </p:nvSpPr>
          <p:spPr>
            <a:xfrm>
              <a:off x="2702559" y="3196828"/>
              <a:ext cx="52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2ed3de39735_1_171"/>
            <p:cNvSpPr txBox="1"/>
            <p:nvPr/>
          </p:nvSpPr>
          <p:spPr>
            <a:xfrm>
              <a:off x="3820160" y="4111227"/>
              <a:ext cx="47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2ed3de39735_1_171"/>
            <p:cNvSpPr txBox="1"/>
            <p:nvPr/>
          </p:nvSpPr>
          <p:spPr>
            <a:xfrm>
              <a:off x="2326640" y="3604553"/>
              <a:ext cx="41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2ed3de39735_1_171"/>
          <p:cNvSpPr txBox="1"/>
          <p:nvPr/>
        </p:nvSpPr>
        <p:spPr>
          <a:xfrm>
            <a:off x="6096000" y="1513500"/>
            <a:ext cx="50505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A, Sink Z</a:t>
            </a: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A-B-C-Z - 2</a:t>
            </a:r>
            <a:endParaRPr sz="27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A-E-D-Z - 3</a:t>
            </a:r>
            <a:endParaRPr sz="27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A-E-B-C-D-Z - 2</a:t>
            </a:r>
            <a:endParaRPr sz="27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flow is - 2+3+2=7</a:t>
            </a: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Cut is - CZ + CD +ED =2+2+3</a:t>
            </a: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g2ed3de39735_1_171"/>
          <p:cNvGrpSpPr/>
          <p:nvPr/>
        </p:nvGrpSpPr>
        <p:grpSpPr>
          <a:xfrm>
            <a:off x="325120" y="4402852"/>
            <a:ext cx="5468419" cy="2296128"/>
            <a:chOff x="1696720" y="2269252"/>
            <a:chExt cx="5468419" cy="2296128"/>
          </a:xfrm>
        </p:grpSpPr>
        <p:cxnSp>
          <p:nvCxnSpPr>
            <p:cNvPr id="300" name="Google Shape;300;g2ed3de39735_1_171"/>
            <p:cNvCxnSpPr/>
            <p:nvPr/>
          </p:nvCxnSpPr>
          <p:spPr>
            <a:xfrm>
              <a:off x="3037840" y="2651760"/>
              <a:ext cx="1676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1" name="Google Shape;301;g2ed3de39735_1_171"/>
            <p:cNvCxnSpPr/>
            <p:nvPr/>
          </p:nvCxnSpPr>
          <p:spPr>
            <a:xfrm>
              <a:off x="4744720" y="269240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2" name="Google Shape;302;g2ed3de39735_1_171"/>
            <p:cNvCxnSpPr/>
            <p:nvPr/>
          </p:nvCxnSpPr>
          <p:spPr>
            <a:xfrm rot="10800000" flipH="1">
              <a:off x="2225040" y="2651700"/>
              <a:ext cx="812700" cy="77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3" name="Google Shape;303;g2ed3de39735_1_171"/>
            <p:cNvCxnSpPr/>
            <p:nvPr/>
          </p:nvCxnSpPr>
          <p:spPr>
            <a:xfrm>
              <a:off x="2245360" y="3429000"/>
              <a:ext cx="792600" cy="665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4" name="Google Shape;304;g2ed3de39735_1_171"/>
            <p:cNvCxnSpPr/>
            <p:nvPr/>
          </p:nvCxnSpPr>
          <p:spPr>
            <a:xfrm>
              <a:off x="3119120" y="4094480"/>
              <a:ext cx="162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5" name="Google Shape;305;g2ed3de39735_1_171"/>
            <p:cNvCxnSpPr/>
            <p:nvPr/>
          </p:nvCxnSpPr>
          <p:spPr>
            <a:xfrm rot="10800000">
              <a:off x="3037840" y="269228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6" name="Google Shape;306;g2ed3de39735_1_171"/>
            <p:cNvCxnSpPr/>
            <p:nvPr/>
          </p:nvCxnSpPr>
          <p:spPr>
            <a:xfrm>
              <a:off x="4744720" y="2672080"/>
              <a:ext cx="924600" cy="548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7" name="Google Shape;307;g2ed3de39735_1_171"/>
            <p:cNvCxnSpPr/>
            <p:nvPr/>
          </p:nvCxnSpPr>
          <p:spPr>
            <a:xfrm rot="10800000" flipH="1">
              <a:off x="4744720" y="3220580"/>
              <a:ext cx="924600" cy="873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8" name="Google Shape;308;g2ed3de39735_1_171"/>
            <p:cNvSpPr txBox="1"/>
            <p:nvPr/>
          </p:nvSpPr>
          <p:spPr>
            <a:xfrm>
              <a:off x="1696720" y="3342640"/>
              <a:ext cx="416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ed3de39735_1_171"/>
            <p:cNvSpPr txBox="1"/>
            <p:nvPr/>
          </p:nvSpPr>
          <p:spPr>
            <a:xfrm>
              <a:off x="5801339" y="3046500"/>
              <a:ext cx="136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Z=</a:t>
              </a:r>
              <a:r>
                <a:rPr lang="en-IN" sz="1800" b="0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IN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r>
                <a:rPr lang="en-IN" sz="1800" b="0" i="0" u="none" strike="noStrike" cap="non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ed3de39735_1_171"/>
            <p:cNvSpPr txBox="1"/>
            <p:nvPr/>
          </p:nvSpPr>
          <p:spPr>
            <a:xfrm>
              <a:off x="2794000" y="2275840"/>
              <a:ext cx="32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2ed3de39735_1_171"/>
            <p:cNvSpPr txBox="1"/>
            <p:nvPr/>
          </p:nvSpPr>
          <p:spPr>
            <a:xfrm>
              <a:off x="4643120" y="2269252"/>
              <a:ext cx="39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ed3de39735_1_171"/>
            <p:cNvSpPr txBox="1"/>
            <p:nvPr/>
          </p:nvSpPr>
          <p:spPr>
            <a:xfrm>
              <a:off x="4643120" y="4114800"/>
              <a:ext cx="47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ed3de39735_1_171"/>
            <p:cNvSpPr txBox="1"/>
            <p:nvPr/>
          </p:nvSpPr>
          <p:spPr>
            <a:xfrm>
              <a:off x="2875280" y="4196080"/>
              <a:ext cx="47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2ed3de39735_1_171"/>
            <p:cNvSpPr txBox="1"/>
            <p:nvPr/>
          </p:nvSpPr>
          <p:spPr>
            <a:xfrm>
              <a:off x="2225075" y="2860775"/>
              <a:ext cx="11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7-2</a:t>
              </a:r>
              <a:endParaRPr sz="1400" b="0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2ed3de39735_1_171"/>
            <p:cNvSpPr txBox="1"/>
            <p:nvPr/>
          </p:nvSpPr>
          <p:spPr>
            <a:xfrm>
              <a:off x="3383280" y="2275840"/>
              <a:ext cx="54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5-2</a:t>
              </a:r>
              <a:endParaRPr sz="1400" b="0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2ed3de39735_1_171"/>
            <p:cNvSpPr txBox="1"/>
            <p:nvPr/>
          </p:nvSpPr>
          <p:spPr>
            <a:xfrm>
              <a:off x="5120668" y="2569450"/>
              <a:ext cx="11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2-2=0</a:t>
              </a:r>
              <a:endParaRPr sz="1400" b="0" i="0" u="none" strike="noStrike" cap="none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2ed3de39735_1_171"/>
            <p:cNvSpPr txBox="1"/>
            <p:nvPr/>
          </p:nvSpPr>
          <p:spPr>
            <a:xfrm>
              <a:off x="5161272" y="3749040"/>
              <a:ext cx="64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9-3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2ed3de39735_1_171"/>
            <p:cNvSpPr txBox="1"/>
            <p:nvPr/>
          </p:nvSpPr>
          <p:spPr>
            <a:xfrm>
              <a:off x="4511057" y="3146475"/>
              <a:ext cx="92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2-2</a:t>
              </a:r>
              <a:endParaRPr sz="14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2ed3de39735_1_171"/>
            <p:cNvSpPr txBox="1"/>
            <p:nvPr/>
          </p:nvSpPr>
          <p:spPr>
            <a:xfrm>
              <a:off x="2702539" y="3196825"/>
              <a:ext cx="11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FF00FF"/>
                  </a:solidFill>
                  <a:latin typeface="Calibri"/>
                  <a:ea typeface="Calibri"/>
                  <a:cs typeface="Calibri"/>
                  <a:sym typeface="Calibri"/>
                </a:rPr>
                <a:t>4 -2</a:t>
              </a:r>
              <a:endParaRPr sz="14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2ed3de39735_1_171"/>
            <p:cNvSpPr txBox="1"/>
            <p:nvPr/>
          </p:nvSpPr>
          <p:spPr>
            <a:xfrm>
              <a:off x="3820135" y="4111225"/>
              <a:ext cx="11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3 -3 =0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2ed3de39735_1_171"/>
            <p:cNvSpPr txBox="1"/>
            <p:nvPr/>
          </p:nvSpPr>
          <p:spPr>
            <a:xfrm>
              <a:off x="2326665" y="3604550"/>
              <a:ext cx="1026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6-3</a:t>
              </a:r>
              <a:endParaRPr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g2ed3de39735_1_171"/>
          <p:cNvSpPr txBox="1"/>
          <p:nvPr/>
        </p:nvSpPr>
        <p:spPr>
          <a:xfrm>
            <a:off x="955065" y="60429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3-2=1</a:t>
            </a:r>
            <a:endParaRPr sz="1400" b="0" i="0" u="none" strike="noStrike" cap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ed3de39735_1_171"/>
          <p:cNvSpPr txBox="1"/>
          <p:nvPr/>
        </p:nvSpPr>
        <p:spPr>
          <a:xfrm>
            <a:off x="3850665" y="61191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6-2</a:t>
            </a:r>
            <a:endParaRPr sz="1400" b="0" i="0" u="none" strike="noStrike" cap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ed3de39735_1_171"/>
          <p:cNvSpPr txBox="1"/>
          <p:nvPr/>
        </p:nvSpPr>
        <p:spPr>
          <a:xfrm>
            <a:off x="2021865" y="4137950"/>
            <a:ext cx="102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3-2</a:t>
            </a:r>
            <a:endParaRPr sz="1400" b="0" i="0" u="none" strike="noStrike" cap="non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E3220-5977-2D76-6884-E50762ED30DE}"/>
                  </a:ext>
                </a:extLst>
              </p14:cNvPr>
              <p14:cNvContentPartPr/>
              <p14:nvPr/>
            </p14:nvContentPartPr>
            <p14:xfrm>
              <a:off x="365760" y="1417680"/>
              <a:ext cx="8088840" cy="499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E3220-5977-2D76-6884-E50762ED3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" y="1408320"/>
                <a:ext cx="8107560" cy="50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6648F1-D18F-06DC-C109-004A912882E9}"/>
                  </a:ext>
                </a:extLst>
              </p14:cNvPr>
              <p14:cNvContentPartPr/>
              <p14:nvPr/>
            </p14:nvContentPartPr>
            <p14:xfrm>
              <a:off x="2828520" y="4757040"/>
              <a:ext cx="7292160" cy="168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6648F1-D18F-06DC-C109-004A912882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9160" y="4747680"/>
                <a:ext cx="7310880" cy="17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11BD-6B0D-2240-00C2-4AB85BCE9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3E9A3-AF8F-D027-D5BE-CC48BD509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5D482A-7430-94AF-5A40-EC6BD8A4AA4F}"/>
                  </a:ext>
                </a:extLst>
              </p14:cNvPr>
              <p14:cNvContentPartPr/>
              <p14:nvPr/>
            </p14:nvContentPartPr>
            <p14:xfrm>
              <a:off x="465840" y="688320"/>
              <a:ext cx="8170920" cy="488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5D482A-7430-94AF-5A40-EC6BD8A4A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480" y="678960"/>
                <a:ext cx="8189640" cy="48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755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58AD7FC16D94381AD144073EB864E" ma:contentTypeVersion="4" ma:contentTypeDescription="Create a new document." ma:contentTypeScope="" ma:versionID="55ce37745c7ad07a65c4b86e2c91d999">
  <xsd:schema xmlns:xsd="http://www.w3.org/2001/XMLSchema" xmlns:xs="http://www.w3.org/2001/XMLSchema" xmlns:p="http://schemas.microsoft.com/office/2006/metadata/properties" xmlns:ns2="511fd381-ef92-4200-b9f0-d1b435555f38" targetNamespace="http://schemas.microsoft.com/office/2006/metadata/properties" ma:root="true" ma:fieldsID="ec10591748c6337521066f5f806db151" ns2:_="">
    <xsd:import namespace="511fd381-ef92-4200-b9f0-d1b435555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fd381-ef92-4200-b9f0-d1b435555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5EDAAF-98FA-4156-9D45-5632B9B1ED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FC113-EC4D-41AF-8A39-89748BC82A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44F494-8EF8-4C05-9398-BD4514B6E9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1fd381-ef92-4200-b9f0-d1b435555f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2592</Words>
  <Application>Microsoft Office PowerPoint</Application>
  <PresentationFormat>Widescreen</PresentationFormat>
  <Paragraphs>737</Paragraphs>
  <Slides>41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 Venkataram</dc:creator>
  <cp:lastModifiedBy>Dr Arti Arya</cp:lastModifiedBy>
  <cp:revision>4</cp:revision>
  <dcterms:created xsi:type="dcterms:W3CDTF">2020-06-03T14:19:11Z</dcterms:created>
  <dcterms:modified xsi:type="dcterms:W3CDTF">2024-09-05T14:39:14Z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0x0101007B258AD7FC16D94381AD144073EB864E</vt:lpwstr>
  </property>
</Properties>
</file>