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6.xml" ContentType="application/vnd.openxmlformats-officedocument.presentationml.slideLayout+xml"/>
  <Override PartName="/ppt/notesSlides/notesSlide2.xml" ContentType="application/vnd.openxmlformats-officedocument.presentationml.notesSlide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media/image127.jpg" ContentType="image/jpg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media/image57.jpg" ContentType="image/jpg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media/image107.jpg" ContentType="image/jpg"/>
  <Override PartName="/ppt/media/image108.jpg" ContentType="image/jpg"/>
  <Override PartName="/ppt/media/image109.jpg" ContentType="image/jpg"/>
  <Override PartName="/ppt/media/image110.jpg" ContentType="image/jpg"/>
  <Override PartName="/ppt/ink/ink41.xml" ContentType="application/inkml+xml"/>
  <Override PartName="/ppt/ink/ink42.xml" ContentType="application/inkml+xml"/>
  <Override PartName="/ppt/media/image112.jpg" ContentType="image/jpg"/>
  <Override PartName="/ppt/media/image113.jpg" ContentType="image/jpg"/>
  <Override PartName="/ppt/ink/ink43.xml" ContentType="application/inkml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1"/>
  </p:notesMasterIdLst>
  <p:sldIdLst>
    <p:sldId id="256" r:id="rId2"/>
    <p:sldId id="6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675" r:id="rId11"/>
    <p:sldId id="265" r:id="rId12"/>
    <p:sldId id="266" r:id="rId13"/>
    <p:sldId id="676" r:id="rId14"/>
    <p:sldId id="694" r:id="rId15"/>
    <p:sldId id="696" r:id="rId16"/>
    <p:sldId id="267" r:id="rId17"/>
    <p:sldId id="672" r:id="rId18"/>
    <p:sldId id="683" r:id="rId19"/>
    <p:sldId id="673" r:id="rId20"/>
    <p:sldId id="684" r:id="rId21"/>
    <p:sldId id="268" r:id="rId22"/>
    <p:sldId id="674" r:id="rId23"/>
    <p:sldId id="269" r:id="rId24"/>
    <p:sldId id="687" r:id="rId25"/>
    <p:sldId id="697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678" r:id="rId43"/>
    <p:sldId id="677" r:id="rId44"/>
    <p:sldId id="679" r:id="rId45"/>
    <p:sldId id="680" r:id="rId46"/>
    <p:sldId id="681" r:id="rId47"/>
    <p:sldId id="682" r:id="rId48"/>
    <p:sldId id="286" r:id="rId49"/>
    <p:sldId id="287" r:id="rId50"/>
    <p:sldId id="288" r:id="rId51"/>
    <p:sldId id="289" r:id="rId52"/>
    <p:sldId id="290" r:id="rId53"/>
    <p:sldId id="291" r:id="rId54"/>
    <p:sldId id="292" r:id="rId55"/>
    <p:sldId id="293" r:id="rId56"/>
    <p:sldId id="294" r:id="rId57"/>
    <p:sldId id="295" r:id="rId58"/>
    <p:sldId id="296" r:id="rId59"/>
    <p:sldId id="297" r:id="rId60"/>
    <p:sldId id="298" r:id="rId61"/>
    <p:sldId id="299" r:id="rId62"/>
    <p:sldId id="300" r:id="rId63"/>
    <p:sldId id="301" r:id="rId64"/>
    <p:sldId id="302" r:id="rId65"/>
    <p:sldId id="303" r:id="rId66"/>
    <p:sldId id="304" r:id="rId67"/>
    <p:sldId id="305" r:id="rId68"/>
    <p:sldId id="306" r:id="rId69"/>
    <p:sldId id="307" r:id="rId70"/>
    <p:sldId id="308" r:id="rId71"/>
    <p:sldId id="309" r:id="rId72"/>
    <p:sldId id="310" r:id="rId73"/>
    <p:sldId id="311" r:id="rId74"/>
    <p:sldId id="312" r:id="rId75"/>
    <p:sldId id="313" r:id="rId76"/>
    <p:sldId id="314" r:id="rId77"/>
    <p:sldId id="315" r:id="rId78"/>
    <p:sldId id="695" r:id="rId79"/>
    <p:sldId id="316" r:id="rId80"/>
    <p:sldId id="699" r:id="rId81"/>
    <p:sldId id="317" r:id="rId82"/>
    <p:sldId id="707" r:id="rId83"/>
    <p:sldId id="708" r:id="rId84"/>
    <p:sldId id="709" r:id="rId85"/>
    <p:sldId id="710" r:id="rId86"/>
    <p:sldId id="700" r:id="rId87"/>
    <p:sldId id="318" r:id="rId88"/>
    <p:sldId id="319" r:id="rId89"/>
    <p:sldId id="698" r:id="rId90"/>
    <p:sldId id="320" r:id="rId91"/>
    <p:sldId id="321" r:id="rId92"/>
    <p:sldId id="322" r:id="rId93"/>
    <p:sldId id="323" r:id="rId94"/>
    <p:sldId id="685" r:id="rId95"/>
    <p:sldId id="324" r:id="rId96"/>
    <p:sldId id="325" r:id="rId97"/>
    <p:sldId id="693" r:id="rId98"/>
    <p:sldId id="326" r:id="rId99"/>
    <p:sldId id="703" r:id="rId100"/>
    <p:sldId id="705" r:id="rId101"/>
    <p:sldId id="327" r:id="rId102"/>
    <p:sldId id="328" r:id="rId103"/>
    <p:sldId id="692" r:id="rId104"/>
    <p:sldId id="711" r:id="rId105"/>
    <p:sldId id="712" r:id="rId106"/>
    <p:sldId id="713" r:id="rId107"/>
    <p:sldId id="329" r:id="rId108"/>
    <p:sldId id="706" r:id="rId109"/>
    <p:sldId id="330" r:id="rId11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00FF"/>
    <a:srgbClr val="3333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0"/>
  </p:normalViewPr>
  <p:slideViewPr>
    <p:cSldViewPr>
      <p:cViewPr varScale="1">
        <p:scale>
          <a:sx n="63" d="100"/>
          <a:sy n="63" d="100"/>
        </p:scale>
        <p:origin x="80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customXml" Target="../customXml/item2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viewProps" Target="viewProps.xml"/><Relationship Id="rId118" Type="http://schemas.openxmlformats.org/officeDocument/2006/relationships/customXml" Target="../customXml/item3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09T06:17:30.3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913 5412 409 0,'0'0'1416'0,"0"0"-1062"16,0 0 128-16,0 0-188 15,0 0-106 1,0 0-84-16,-31-22-1 0,31 22-28 16,0 2-29-1,0 16 31-15,2 8-8 0,11 4-30 16,8 4-32-16,3 0 2 0,2-2-18 15,9-7 9-15,2-12-10 16,5-8 10-16,5-5 0 16,2-9 0-16,2-17 1 15,3-6-1-15,-5 0 9 16,-4 2-8-16,-10 8-1 16,-4 8 0-16,-4 12-20 15,-2 2 19-15,-1 2 1 16,3 16 0-16,-1 2-2 15,1 0 8 1,0-2-6-16,2-6 0 0,5-2-11 16,-1-6 5-16,2-4 0 0,1 0 5 15,-1-4-14-15,2-10-17 16,-4-2 23-16,-2-2-3 16,1 4 12-16,-3 0-10 15,0 6 10-15,-6 6 0 16,0 2 0-1,-3 0 1-15,0 0 3 0,0 12-4 16,3-2 0-16,1 0 0 16,4-4-5-16,4-4 4 15,2-2-4-15,1 0-1 0,-1-12 5 16,-1-6-45-16,-2-4 20 16,-2-2 20-16,-6 2 6 15,-6 2 6-15,-5 8-5 16,-8 4 14-16,-4 8 39 15,0 0-9-15,0 0-8 16,0 0-37-16,7 0-6 16,24 0-21-16,0 0-189 15,-2 0-596-15</inkml:trace>
  <inkml:trace contextRef="#ctx0" brushRef="#br0" timeOffset="26698.02">11292 12615 1987 0,'0'0'585'16,"0"0"-416"-16,0 0 176 0,0 0-182 15,0 0-83 1,-10-14-39-16,10 14 9 0,0 0 37 15,0 0 18 1,0 0 12-16,0 0-38 0,0 4-46 16,0 12 26-16,2 4-25 15,10 4-14-15,-1 0-14 16,5 2 1-16,-1-4-7 16,3-4 0-16,-1-6 2 15,2-6-8-15,-2-6 7 0,3 0-1 16,1 0 16-16,3-20-14 15,6-10 10-15,1-12-12 16,6-12 0-16,3-8-1 16,4-2 7-16,1 2-6 15,-5 7 0-15,-7 13 0 16,-8 12-1-16,-9 12 2 16,-7 10 4-16,-7 6 38 15,-2 2-11-15,0 0-15 16,0 0-17-16,0 0 0 15,2 0-8-15,12-2-176 0,-1-2-373 16,-4 0-473-16</inkml:trace>
  <inkml:trace contextRef="#ctx0" brushRef="#br0" timeOffset="31175.02">14049 12028 811 0,'0'0'509'0,"0"0"-416"15,0 0 90-15,0 0-9 16,0 0-69-16,-122 25 25 16,89-17 7-16,-5-1-7 15,-4 0 42-15,-1 0-24 16,3 0-12-16,5 0-3 15,8-2-17-15,4-1 17 16,13-1-50-16,3-1-52 0,4-2 5 16,3 1-27-16,0-1-3 15,0 0 27-15,0 0 12 16,0 0 28-16,0 0 1 16,5 3-31-16,12-2 34 15,10-1 13-15,11 0-20 16,7 0-34-16,11-4-35 15,6-11 16-15,7-3-17 16,4-5 0-16,8-3-1 16,1-2 7-1,3-4-6-15,-3 0 0 0,1-4 1 0,-3 0 6 16,-2-2-6-16,-3 2-1 16,0-1 2-16,-4 4 4 15,-5 2-2-15,-1 1-4 16,-1 5 0-16,-3-2-3 15,-1 5 4-15,-2 2-1 16,-5 2 0-16,0 0 0 16,-3 2-10-16,-3 4 8 15,-3 0-32-15,-4 0 8 16,-4 4-4-16,-4 0 24 0,-7 0-3 16,-4 4-1-1,-5-2 10-15,-3 4-15 0,-7 0 14 16,-1-1 0-16,-3 3-20 15,-2 0 21-15,0 0-11 16,0 0 11-16,-11 0-1 16,-7 0-23-16,-4-1 24 15,-3-1-1-15,1 0 1 16,-3 0-1-16,2 0 7 16,1 0-6-1,2-1 22-15,1-1-13 0,2 3 29 16,3-3-10-16,5 2 19 15,3 2 23-15,0 0-28 0,4 0-10 16,0 0-8 0,1 0-24-16,1 0 26 0,0 0-25 15,2 0 5-15,0 0-3 16,0 0 5 0,0 0 7-16,0 0 1 0,0 0-7 15,0 0 27-15,0 0-33 16,0 0-3-16,-2 0 0 15,2-2 0-15,-4 2 0 16,-6-5 0-16,1 4 0 16,-1-3 0-1,-2 0 0-15,3 2 0 0,5 2 0 0,0 0 0 16,4 0 0-16,0 0 0 16,0 0 0-16,0 0 0 15,0 0 0 1,0 0 0-16,12 0 0 15,11 0 0-15,6 0 0 0,7 4 0 16,5-1 0-16,5 0-23 16,-2-2-44-16,-1 2-22 15,-10-1-58-15,-6 0 59 0,-12 0 64 16,-11-2 24-16,-2 2 16 16,-2 0 41-16,0-2 21 15,0 0-9-15,0 1-42 16,0 2-7-16,0 1-20 31,0 4 6-31,-6 6-11 16,-7 8 5-16,-3 8 0 15,-1 2 2-15,-4 4 5 16,1-2-8-16,3-1 1 0,-2-6 0 16,4-3-6-1,1-6 6-15,4-1 0 0,-2-3-63 16,3-5-190-16,3-5-609 0</inkml:trace>
  <inkml:trace contextRef="#ctx0" brushRef="#br0" timeOffset="32023.04">14457 12392 631 0,'0'0'1387'0,"0"0"-870"0,0 0-307 15,0 0 100-15,0 0-109 16,0 0-120-16,0 0-11 16,3 2-14-16,-1 14-11 15,5 2 28-15,-3 7-31 16,3-2-12-16,-1-2-25 15,1-6-4-15,0-5 1 16,-1-7-2-16,3-3 0 16,3-4 28-16,3-20 18 0,3-15 8 15,5-9-27 1,0-8-13-16,2-2-14 0,8 0-126 16,-4 16-355-16,-8 15-645 0</inkml:trace>
  <inkml:trace contextRef="#ctx0" brushRef="#br0" timeOffset="44942.21">19081 10690 1079 0,'0'0'392'15,"0"0"-123"-15,0 0-66 0,0 0-34 0,0 0-39 16,0 0-30-16,0 0 23 15,-3 0-28-15,-1 0 4 16,-5 0-2-16,0 0-20 31,-2 0 1-31,2-2-36 0,-2 2-32 0,2 0-4 32,0 0-6-32,0 0 0 15,3 0 0-15,4 0 0 16,2 0 0-16,0 0 0 15,0 0-9-15,2 0 8 0,15 0-4 16,10 0 5 0,6 0 0-16,10 0 1 0,6 0-9 15,7-4-46-15,2-2-20 16,0-3 1-16,0 2 12 16,-8-1 41-16,-2 0 10 15,-11 2 8-15,-8-1 1 16,-8 6 1-16,-8-3 0 15,-7 4 0-15,-4-2 1 16,0 2 15-16,-2 0-4 16,0 0-6-16,0 0 3 15,0 0-8-15,0 0 7 16,0 0-8-16,0-2 6 0,0 0 18 16,0-2 2-1,0-3-6-15,0 0-3 0,-4-4-7 16,-7 1 34-16,-3 1-23 15,1 0 8-15,-5 4 12 16,3 0 2-16,-1 1 17 16,5 3 1-16,5 1-10 15,1 0 2-15,5 0-32 16,0 0-12-16,0 0-9 16,0 0 0-16,5 0 0 15,8 0 0-15,7 5 1 16,3 1 13-16,4 1 1 15,2-4 12-15,-1 1-12 0,-2-1-15 16,-3-2 15-16,-5 2-14 16,-7 1 1-16,-5 0-2 15,-3 2 6-15,-3 2 3 16,0 6 54-16,0 4-2 16,-7 4-10-16,-4 0-40 15,0 2-1-15,0-4-10 16,0 0 2-16,1-4-8 15,4 0-14-15,0-4-210 16,3-6-534-16</inkml:trace>
  <inkml:trace contextRef="#ctx0" brushRef="#br0" timeOffset="45679.32">22356 11047 1213 0,'0'0'533'15,"0"0"-533"-15,0 0-285 0</inkml:trace>
  <inkml:trace contextRef="#ctx0" brushRef="#br0" timeOffset="47505.05">22547 11635 1169 0,'0'0'376'0,"0"0"-155"16,0 0-36 0,0 0-39-16,0 0-84 0,0 0-33 15,0 0 38-15,0-27-15 16,0 27 19-16,0 0 40 16,0 0-16-16,0 0 4 15,0 0-58-15,-2 2-30 16,0 12-11-16,-2 8 1 15,-1 8 2-15,1 11-3 0,-3 7 0 16,2 8-1-16,-1 6-7 16,-3 2-35-1,0 4 6-15,-4 3-2 0,0 1 39 16,-1 0-9-16,1 0 9 16,-3 0 0-16,3 0 1 15,-1 1-1-15,3-5 0 16,0 2 1-16,0-2-3 15,2-2 3-15,-2 2-1 0,-1-4 0 16,2 3 1 0,-4-3-9-16,3 2 8 0,-4 0-13 15,1 1-23-15,-1-4 2 16,-1 2 28 0,-1-5 4-16,-2 0 1 0,-1-4-9 15,0 1 10-15,-2-2 0 16,2-2 0-16,0-3 7 15,4-2-9-15,1-4 2 16,-1-2-15-16,3-2 4 16,-5 0-23-16,-3 0 27 15,2 3 6 1,-4 3 1-16,-1 2 0 0,-1 2 0 16,1 2 0-16,-1 2 0 15,3-4 1-15,2-1-1 0,2-5 0 16,2-6 0-16,5-4 0 31,1-8 0-31,2-6 0 16,2-6-1-16,1-4 2 0,3 0 2 0,-2-6-3 15,0 0 0-15,1 6-1 16,-1-4 3-16,-3 6-1 16,2-4-1-16,1 2 1 0,0-2 0 15,-1-2-1-15,3-4 0 31,-3-2 0-31,3 0-18 16,-3-6-77-16,5-14-72 16,0-4 45-16,0 0 74 15,0 2 19-15,0 4 29 16,0 4 32-16,0 6 37 16,0 2 81-16,0 2 7 15,0 4 12-15,0 0-38 16,0 0-50-16,0 0-34 15,0 0-33-15,0 10-14 0,0 2 6 16,0 2-5-16,5-4-1 16,0 0 0-16,-1-2 3 15,3-4-11-15,-1 0 2 16,3-4-9-16,1 0 14 16,3-6-11-16,5-6 12 15,1-10 0-15,4-2 2 16,1 0-11-16,1-3-12 15,-5 4 5-15,-7 5 8 16,-4 1 8-16,-9 7 2 16,0 5 5-16,0 2 35 15,-2 3-9-15,-7 0-27 0,3 0-6 16,6 0-20-16,0 0-280 16,0 0-562-16</inkml:trace>
  <inkml:trace contextRef="#ctx0" brushRef="#br0" timeOffset="47615.44">22078 14395 702 0,'0'0'483'0,"0"0"-483"0</inkml:trace>
  <inkml:trace contextRef="#ctx0" brushRef="#br0" timeOffset="52702.13">21230 12508 1066 0,'0'0'250'0,"0"0"-142"0,39-104 53 16,-26 64-68-16,-2 10-62 16,-2 4-25-16,-2 8 1 15,-7 6 18-15,0 2 16 16,0 2 19-16,0 2-22 16,-7 2-33-16,-9 2-5 15,-1 2-79-15,-3 0-21 16,-7 4-15-16,-4 14 30 15,-5 4-35-15,1 4 23 16,1-2 11-16,3 0 86 16,6-6 0-16,7-6 16 15,10-5-14-15,5-7-2 16,3 0-23-16,7-13 0 0,15-9-9 16,5-2-50-16,4-2 18 15,1 2-11-15,-3 4 35 16,-8 4 29-16,0 6 11 15,-7 6 75-15,-6 4 65 16,-4 0-69-16,1 0 58 16,-1 0 37-16,0 10-30 15,2 4 2-15,-2 4-18 16,0 6-35-16,-4 6 14 16,0 0-31-16,0 4-5 0,0-2-32 15,-6-6-29 1,-4-3 4-16,8-11-6 0,2-8-114 31,0-4-279-31</inkml:trace>
  <inkml:trace contextRef="#ctx0" brushRef="#br0" timeOffset="53802.68">21843 11588 697 0,'0'0'222'0,"0"0"-106"16,0 0 1-16,0 0-46 15,0 0-22-15,0 0-7 16,0 0-30-16,5-2-12 15,-5 2-282-15</inkml:trace>
  <inkml:trace contextRef="#ctx0" brushRef="#br0" timeOffset="54854.78">20702 12079 986 0,'0'0'256'0,"0"0"-106"0,0 0 66 15,0 0-67-15,0 0-91 16,0 0-14-16,0 0 6 16,-8-32-3-1,-8 32 16-15,-8 0-30 0,-9 4 6 16,-15 6-39-16,-7 4-12 15,-14 2-26-15,-7-2-23 16,-6 3 7-16,-3-6-15 16,7-3-79-16,11-2-32 15,14-3 168-15,16-3 11 16,16 0 1-16,14 0-19 0,7 0-16 16,0-4-8-16,20-2 11 15,7-5 31-15,4 4-11 16,0-4 11-16,2 1 0 15,-4 2-11-15,-6 1-62 16,-6 3-26-16,-7 0 32 16,-6 4 68-16,-4 0 15 15,0 0 80-15,0 4 58 16,-12 7 18-16,-1 1-36 16,3 2-59-16,-4 0-33 15,1 0-22-15,1-1-20 0,1-4-1 16,0 0 0-1,2-3-18-15,4 0 17 16,1-5-19-16,2-1 8 0,2 0 12 16,0 0 0-16,0 0 12 15,0 3 3-15,9 1-7 16,5 2 30-16,-1 0-29 16,3 2-1-16,3-2-8 15,-1-2-8-15,-3 0-87 16,-3 0-90-16,-5-2 80 15,-5 2-5-15,-2 0-31 0,0 2 18 16,0 0 123 0,0 0 29-16,0-2-29 0,0-2-145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09T06:32:13.0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20032 6208 1822 0,'0'0'749'0,"0"0"-472"0,0 0 69 0,0 0-30 16,0 0-141-16,0 0-62 0,-3-12-16 15,3 12 38-15,0 10-69 16,0 10-66-16,0 8 0 16,6 4 0-16,0-2 0 15,1-5 0 1,1-7 0-16,4-10 0 0,3-8 0 16,10-4 0-16,15-27 0 15,13-19 0-15,30-28 0 16,1-2 0-16,10-9 0 15,2 6 0-15,-18 20 0 0,0 7 0 16,-18 20 0 0,-18 12 0-16,-17 14 0 0,-14 4 0 15,-9 6 0-15,-2 0 0 16,0 0 0-16,0 0 0 16,0 0-90-16,-6 12-260 15,-10 2-251-15,-2-2-649 0</inkml:trace>
  <inkml:trace contextRef="#ctx0" brushRef="#br0" timeOffset="3911.14">1942 8270 2227 0,'0'0'362'0,"0"0"-74"0,0 0 193 16,0 0-337-16,0 0-99 15,0 0-12-15,-4-5-8 16,4 5 10-16,0 14-23 16,15 13 27-16,8 5 19 15,10 4-44-15,8 0-5 16,7-4-9-16,6-6 9 16,6-6-7-16,2-10-2 0,3-8 0 15,0-2-2-15,-3-6 10 16,0-14-7-16,-2-6-1 15,1-2 1-15,-3 4 33 16,-5 2-24-16,-2 8-1 31,-4 10-9-31,0 4 1 16,-2 0 12-16,3 18-13 16,4 6 16-16,1 2 8 15,5 0-22-15,5-2 6 16,1-4-8-16,3-6 0 0,0-6-6 15,2-8 7 1,-2 0-1-16,-2-6 0 16,-1-14 7-16,-6-6-1 0,-7-2 38 15,-6 2-19-15,-7 4-9 16,-7 8-16-16,-2 10 0 16,2 4 0-16,4 2 0 15,7 20 53-15,8 4-40 16,4 2-7-16,-2-2-6 15,6-4 8-15,-4-6-6 16,2-8-2-16,-4-8 0 0,-6 0-1 16,1-8 1-1,-1-14 0-15,-3-4-8 0,1-4 8 16,-4-3-1-16,-1 6 1 16,-4 7 0-16,-1 6-1 15,-1 10-5-15,5 4 5 16,4 0 1-16,7 6 0 15,9 8-3-15,7-5 3 16,4-4-1-16,3-5 1 16,-2 0 0-16,-3-9 3 15,-2-12-2-15,-7-1-1 16,-7-3 3-16,-9 3 6 16,-6 2-6-16,-14 7-3 0,-7 2 1 15,-7 7 1-15,-4 2-2 16,-4 2 0-16,0 0-1 15,0 0-1-15,0 0 1 16,0 0-101-16,0 0-162 16,0-1-394-16,0-4-919 0</inkml:trace>
  <inkml:trace contextRef="#ctx0" brushRef="#br0" timeOffset="5563.78">11820 8306 1733 0,'0'0'492'0,"0"0"-297"0,0 0 290 15,0 0-187-15,0 0-135 16,0 0-50-16,0 0 7 15,-52 0-27-15,52 0 0 16,0 0-30-16,4 0-2 16,17 0-11-1,19 0-26-15,38 0 89 0,49-9-113 16,44-6 0-16,17-6 0 0,-13 3 0 16,-38 4 0-1,-53 5 0-15,-31 2 0 16,-15 3 0-16,-7 0 0 0,-6 2 0 15,-7 0 0 1,-16 2 0-16,-2 0-132 0,-35 0-198 31,-8 6-505-31,-8 7-1302 0</inkml:trace>
  <inkml:trace contextRef="#ctx0" brushRef="#br0" timeOffset="5814.66">12044 8530 2248 0,'0'0'649'16,"0"0"-522"-16,0 0 131 15,0 0-71-15,0 0-138 16,0 0-49-16,0 0 9 16,110 0-9-1,-55 0 1-15,10-2 6 0,4 0 2 16,7-2-9-16,0-2 0 31,-3 0 2-31,-4 0-10 0,-7 0 4 0,10 0-175 0,-17 2-335 31,-12 0-249-31</inkml:trace>
  <inkml:trace contextRef="#ctx0" brushRef="#br0" timeOffset="6841.92">18713 8586 1272 0,'0'0'517'0,"0"0"-317"0,0 0 117 0,0 0 39 16,0 0-66-16,0 0-66 0,0 0-13 16,0-6-58-16,0 6 11 15,0 0-53-15,3 0-59 16,7 0-13-16,11 10-38 16,10 0-1-16,13-2 1 15,16-6-1-15,9-2 0 16,12-6-2-16,6-16-16 15,0-8 17-15,-1-4-5 16,-3-2 6-16,-9 4 0 16,-8 4 6-16,-13 7 2 15,-8 12-8-15,-9 9 0 0,-5 0 15 16,-2 22-14-16,4 10 67 16,5 4-39-16,5 4-28 15,5-2 4-15,8-6-5 16,7-10 0-16,5-8 0 15,4-11 0-15,-1-3-1 0,0-9 1 16,-4-15-2-16,-5-8-7 16,1-4 18-16,-5-4-6 15,-2-2 3-15,-7 6-4 16,-7 7 8-16,-9 10-2 16,-3 9-8-16,-6 7 0 15,-1 3-12-15,4 0 10 16,4 10 2-1,4 5 0-15,9-1-7 0,6-4 16 16,6-6-10-16,6-4 1 16,3 0 0-16,-1-10 1 15,-1-12-1-15,1-3 1 16,-4-4 8-16,-2-1-3 0,-7 3 3 16,-8 5-9-1,-12 8 1-15,-8 9-3 0,-11 5 10 16,-3 0-7-16,3 0 34 15,1 11-35-15,7 5 0 16,4-2 0-16,5 0 0 16,10-4 0-16,3-2 0 15,9-4 0-15,2-4 0 16,3 0 0-16,0 0 0 16,17-34 0-16,-15 2-185 0,-13-2-605 0</inkml:trace>
  <inkml:trace contextRef="#ctx0" brushRef="#br0" timeOffset="53409.18">9823 5504 2244 0,'0'0'767'0,"0"0"-618"0,0 0 101 0,0 0-35 16,0 0-104-16,0 0-32 15,60 20 28-15,-37 6-5 16,1 8-68 0,0 2 4-16,1 1-38 0,-2-5 0 15,-4-6 0-15,6-8 0 16,2-12 0-16,8-6 0 15,10-10 0-15,10-30 0 16,15-17 0-16,3-15 0 0,8-6 0 16,-4 0 0-16,-1 6 0 31,-7 11 0-31,-9 15 0 16,-13 12 0-16,-11 10 0 15,-14 10 0-15,-8 6 0 16,-8 4 0-16,-4 4 0 15,0 0 0-15,1 0 0 16,-1 0 0-16,4 0-122 16,-1 0-422-16,-5 0-762 0</inkml:trace>
  <inkml:trace contextRef="#ctx0" brushRef="#br0" timeOffset="75496.06">15483 17820 637 0,'0'0'1313'0,"0"0"-1010"0,0 0-57 16,0 0 49-16,0 0-96 15,0 0-75-15,-16-4-82 16,32 22 82-16,3 4 26 16,4 14-23-16,6 1 2 15,6 3-72-15,5 0-30 16,7-10-13-16,7-6-2 16,4-12-20-16,4-12 8 15,1 0 0-15,-3-18-9 0,-2-18 8 16,-1-12-4-16,-5 0 4 15,-5-3 2-15,-7 15 4 16,-7 6-5-16,-2 20 0 16,-6 10 17-16,2 4-11 15,-4 24 45-15,6 7-12 16,3 1-29-16,6 0 14 16,2-4-23-16,6-14-1 15,2-6 0-15,3-12 14 16,0-8-5-16,-2-18-9 15,-2-14 1-15,-7-6 11 0,-4-3-3 16,-5 3-4-16,-8 12-5 16,-2 10 9-1,-3 16-17-15,3 8 17 0,2 8-9 16,6 16 14-16,7 6-2 16,5-2-5-16,3 2-7 15,5-12 0-15,2-4-9 16,0-10 16-16,-1-4-7 15,-4-4 0-15,-1-19 12 16,-3-8-6-16,-2-1-6 16,-7 2 1-16,-4 6-3 15,-4 8 16-15,-4 6-14 0,-9 10 4 16,2 0-2-16,-3 0 26 16,2 4-17-16,3 2-11 15,9 2 0-15,13-8-150 16,-5 0-416-16,-4-4-955 0</inkml:trace>
  <inkml:trace contextRef="#ctx0" brushRef="#br0" timeOffset="78050.92">7138 12453 1358 0,'0'0'926'0,"0"0"-753"0,0 0 34 16,0 0 70-16,0 0-100 15,0 0-72-15,0 0-36 16,-6-10 73-16,6 10-6 16,0 0-28-16,0 0-16 15,0 0-70-15,0 10 13 16,6 9 4-16,5 10-26 16,5 3 28-16,-1 1-40 15,-1-2 4-15,-3-5-5 0,0-8 13 16,1-8-7-16,1-10-6 15,7-2 9-15,7-28 73 16,4-18-22-16,9-16-60 16,2-17 0-16,1-5 0 15,-1-2 0-15,-5 9 0 16,-5 16 0-16,-8 17 0 16,-5 15 0-16,-11 15 0 15,-1 9 0-15,-7 4 0 16,0 3 0-16,0 0 0 15,0 0 0-15,0 0 0 0,0 0 0 16,8 0-45 0,4-6-566-16,-1-6-694 0</inkml:trace>
  <inkml:trace contextRef="#ctx0" brushRef="#br0" timeOffset="78781.28">9781 9404 1965 0,'0'0'705'0,"0"0"-395"16,0 0-15-16,0 0-12 0,0 0-125 16,0 0-62-1,0 0-29-15,0-10-67 0,2 38 39 16,9 11 0-16,2 3-26 16,1-1 4-16,-1-6-8 15,-1-11-9-15,-2-10 0 16,3-12 9-16,6-2 13 15,5-12-10-15,12-26 21 16,11-16-9 0,8-15-24-16,5-13 0 0,3-6 0 0,-3 0 0 15,-7 6 0-15,-8 14 0 16,-11 18 0-16,-13 15 0 16,-7 15 0-1,-9 12 0-15,-3 6 0 0,-2 2 0 16,0 0 0-1,0 28-89-15,2 2-208 0,-2 2-461 0</inkml:trace>
  <inkml:trace contextRef="#ctx0" brushRef="#br0" timeOffset="79788.28">13937 12021 2094 0,'0'0'631'0,"0"0"-361"0,0 0 25 16,0 0-45-16,0 0-124 0,0 0-81 15,0 0 77-15,39 7-25 16,-24 11-34-16,2 0-23 16,-5 1-39-16,2-1 22 15,-3-4-23-15,0-3 0 16,-1-5-3-16,0-6 20 15,3 0-10-15,6-10 11 16,5-21-18-16,10-13 0 16,5-16 0-16,7-12 0 15,0-8 0-15,3 2 0 0,-7 10 0 16,-4 15 0 0,-11 17 0-16,-9 14 0 0,-9 12 0 15,-5 6 0-15,-4 2 0 16,0 2 0-16,0 0 0 15,0 0 0-15,2 0 0 16,3 0 0-16,6 4-72 16,10-4-287-16,0 0-480 15,-3-10-1153-15</inkml:trace>
  <inkml:trace contextRef="#ctx0" brushRef="#br0" timeOffset="81231.78">16501 9248 783 0,'0'0'1417'0,"0"0"-1111"0,0 0-152 0,0 0 5 16,0 0 0-16,0 0 11 15,33 126-126 1,-18-78 14-16,3-5-38 0,1-14 17 16,-2-10 26-16,6-13-12 0,3-6 60 15,10-18 60-15,8-22-56 16,12-17-7-16,6-11-85 15,5-6 8 1,3-2-10-16,-4 8-7 0,-3 10-17 16,-7 13 3-16,-12 15 0 15,-9 10-2-15,-8 10 17 16,-4 10-27-16,-6 0 12 16,8 34-121-16,-7 5-178 15,-1 1-483-15</inkml:trace>
  <inkml:trace contextRef="#ctx0" brushRef="#br0" timeOffset="82051.22">20565 12222 2213 0,'0'0'801'16,"0"0"-542"-16,0 0 61 0,0 0-68 0,0 0-174 16,0 0-40-16,0 0-16 15,11 80-16 1,-3-42 20-16,4-2-26 0,-1-6 1 15,0-8-6-15,0-7 25 16,4-10-19-16,6-5 20 0,6-5 5 16,8-24-9-1,9-15-17-15,10-10 0 0,6-12 0 16,5-4 0 0,1 0 0-1,0 6 0-15,-9 9 0 16,-3 15 0-16,-11 10 0 15,-10 12 0-15,-9 8 0 16,-8 6 0-16,-3 4 0 16,-6 0 0-16,-7 14 0 15,0 8-141-15,-5 4-975 0</inkml:trace>
  <inkml:trace contextRef="#ctx0" brushRef="#br0" timeOffset="82955.23">13640 14582 1903 0,'0'0'777'0,"0"0"-555"0,0 0 81 0,0 0-25 16,0 0-135-1,0 0-56-15,0 0-69 0,0 6 43 16,4 16 44-16,7 0-60 31,1 4 14-31,-2 2-22 0,1-2-31 0,1-2 29 16,-1-6-34-16,-3-2-1 15,2-11 1-15,-3-1 14 16,3-4-15-16,4 0 0 16,6-21 0-16,7-11 0 15,11-18 0-15,8-8 0 16,12-8 0-16,7-2 0 15,2 3 0-15,-3 11 0 16,-8 12 0-16,-14 12 0 16,-15 12 0-16,-13 6 0 0,-10 8 0 15,-4 4 0-15,0 0 0 16,-33 4 0-16,-1 12-269 31,-6-2-953-31</inkml:trace>
  <inkml:trace contextRef="#ctx0" brushRef="#br0" timeOffset="83820.3">7455 14654 1962 0,'0'0'600'0,"0"0"-423"0,0 0 138 0,0 0-8 15,0 0-136-15,0 0-76 16,0 0-11-16,-16-14-32 15,21 38 58-15,8 8-8 16,1 6-47-16,1 0-7 16,-1-3-41-16,-4-13-7 15,1-8 0-15,3-10 11 16,3-4-11-16,12-18 0 16,11-27 0-16,20-31 0 0,1-4 0 15,6-10 0-15,0-3 0 16,-11 25 0-16,-3-2 0 15,-13 20 0 1,-14 18 0-16,-10 16 0 0,-9 10 0 16,-3 4 0-16,-4 2 0 15,4 0 0-15,4 0 0 16,3 10 0-16,-1 4-658 16,-2 0-1523-16</inkml:trace>
  <inkml:trace contextRef="#ctx0" brushRef="#br0" timeOffset="85445.96">8250 12200 1517 0,'0'0'689'0,"0"0"-495"0,0 0 63 0,0 0-63 16,0 0-124-16,0 0-29 16,15-36 47-16,12 16 29 15,11-13-33-15,11-14-29 0,27-34 17 16,24-39-59 0,27-43-2-16,9-11-11 0,-9 8 13 15,-31 39-17 1,-31 45 4-16,-23 24 0 0,-13 14-12 15,0-1 18-15,-2 8-6 16,-6 0 0-16,-7 15 0 16,-7 10-9-16,-5 4 9 15,-2 2-39-15,2 2-12 16,-2 2-63-16,0-2-7 16,0 0-3-16,-2 0 46 15,-11 2 47-15,-5 0-6 16,-5 2 37-16,-3 0 25 0,-1 0 25 15,3 6 99 1,3 2-23-16,8 0-8 0,7-4-24 16,4-2-73-16,2 0 8 15,0 0-29-15,13 0 20 16,14 0 47-16,4-2-28 16,4 0 5-16,-1 0-23 15,-8 3-14-15,-3 1 12 16,-10 5-18-16,-1 4 24 15,-6 5 53-15,1 3-54 0,-3 1 13 16,0 3-37 0,-2-3-7-16,-2 0-16 0,0 10-191 15,0-6-390-15,0-4-1007 0</inkml:trace>
  <inkml:trace contextRef="#ctx0" brushRef="#br0" timeOffset="86548.07">12245 10674 1520 0,'0'0'497'0,"0"0"-249"0,0 0 59 0,0 0-117 0,0 0-32 16,0 0-47-1,0 0-26-15,-11-48 26 0,11 48-42 16,0 0 4-16,0 0 3 16,0 0-31-16,0 0 32 15,0 0-46-15,4 6-16 16,6 2 3-16,2 2-9 0,5 0-1 15,0 6-8 1,5 4 1-16,7 4 52 0,5 6-27 16,6 2 7-16,5 6-1 15,5 0-31-15,6 7 28 16,6 2-29-16,9 6 0 16,6 5 3-16,3 4 7 15,0 4-8-15,1 0-2 16,-8 0-1-16,-7-1-11 15,-5-7 12 1,-8-6 0-16,-9-8 0 16,-5-12 13-16,-8-6-11 0,-9-10-2 0,-6-6 0 15,-7-6-12-15,0-2 13 16,-2-2-1-16,-1 0 0 16,1 0-45-1,-3 0 27-15,0-4-51 0,-1 2-28 16,-3 2 1-16,0 0-69 15,0 0-102-15,-7 0-105 32,-22 4-129-32,3 6 134 0,-1 0-306 0</inkml:trace>
  <inkml:trace contextRef="#ctx0" brushRef="#br0" timeOffset="86878.88">13285 11667 844 0,'0'0'574'0,"0"0"-205"0,0 0 136 16,0 0-137-16,0 0-20 15,0 0-86-15,0 0-36 16,-111-69-64-16,100 53-33 16,0 2-19-16,4 2-47 15,3 6 73-15,2 2-136 16,2 4 0-16,0 0 0 16,0 0 0-16,0 18 0 0,6 8 0 15,9 6 0-15,4 2 0 16,5-1 0-16,1-8 0 15,-1-6 0 1,3-9 0-16,-5-10 0 0,-5 0 0 16,0-4 0-16,-7-18 0 15,0-10 0-15,-4-9 0 16,1-9 0-16,-1-4 0 16,6 0 0-16,3 2 0 15,1 5 0-15,4 10 0 16,0 2-48-16,-2 12-497 15,-9 9-1017-15</inkml:trace>
  <inkml:trace contextRef="#ctx0" brushRef="#br0" timeOffset="87791.65">14986 11582 1490 0,'0'0'492'0,"0"0"-230"0,0 0 94 16,0 0-61-16,0 0-69 15,0 0-62-15,0 0 27 16,-52 10-33-16,52-10-25 16,7-6-8-16,24-16-73 15,18-14 10-15,16-16-35 16,15-14-26-16,7-15 14 15,0-7-14-15,-5-2-1 16,-11 6 0-16,-13 11 3 0,-18 19-11 16,-15 14 8-16,-12 12 0 15,-8 12-4-15,-5 6 4 16,0 4-2-16,-5 4-41 16,-6 2-97-16,-2 0 25 15,1 0-26-15,-3 0 64 16,1 2 49-16,-1 4 10 15,-1-2 12-15,1 0 7 16,4 0-1-16,4-2 73 16,3-2-19-16,4 2 24 15,0-2 0-15,0 2-55 0,2 2 23 16,14 0-7-16,1 2-6 16,3 2 8-16,1 6-40 15,-4 4 20-15,-1 4-21 16,-7 9 1-16,-7 1 20 15,-2 2-19-15,0 0 7 16,-11-2-9-16,-14 2-120 16,3-8-351-16,7-10-1330 0</inkml:trace>
  <inkml:trace contextRef="#ctx0" brushRef="#br0" timeOffset="88411.58">18232 10409 1802 0,'0'0'703'0,"0"0"-149"0,0 0-101 0,0 0-174 16,0 0-75-16,0 0-103 15,0 0-101-15,-13-4 0 0,32 34 0 16,8 12 0 0,11 14 0-16,11 11 0 0,9 9 0 15,13 8 0-15,8 6 0 16,7 0 0-16,5 3 0 15,1-3 0-15,-3-6 0 16,-6-4 0-16,-8-7 0 16,-8-10 0-16,-9-8 0 15,-9-9 0-15,-7-8 0 16,-6-10 0-16,-7-8 0 16,-5-4 0-16,-6-6 0 0,-5-2 0 15,-3-4 0-15,-6 1 0 31,-4-4-56-31,0 1-251 16,0 2-181-16,-33 4-106 16,-3-2-131-16,2 0-328 0</inkml:trace>
  <inkml:trace contextRef="#ctx0" brushRef="#br0" timeOffset="88742.39">19088 11690 1527 0,'0'0'837'16,"0"0"-274"-16,0 0-43 15,0 0-180-15,0 0-31 16,0 0-309-16,0 0 0 16,-50-42 0-16,50 42 0 0,0 0 0 15,12 0 0-15,9 14 0 16,4 4 0-16,4-2 0 16,0 0 0-16,-4-3 0 15,-3-8-29-15,-6-2 29 16,-8-3 0-16,-1-7 0 15,0-15 29-15,-3-10-29 16,1-5 0-16,1-10 0 16,3-5 0-16,1 0 0 15,0 0 0-15,2 3 0 16,-3 12 0-16,-3 5 0 16,-2 11 0-16,-1 9 0 0,1 9 0 15,8 4 0-15,-4 17-255 16,3 8-1417-16</inkml:trace>
  <inkml:trace contextRef="#ctx0" brushRef="#br0" timeOffset="89623.73">18043 13952 1309 0,'0'0'351'0,"0"0"-47"0,0 0 78 0,0 0-110 16,0 0 14-16,0 0-6 16,0 0-62-16,51-2 15 15,-85 2-133-15,-17 0-37 16,-29 4-12-16,-47 14-50 15,-50 4 35-15,-27 6-35 16,-12-2-1-16,6-3 8 16,25-7 7-16,11-2-9 15,37-10-6-15,31-2 1 16,33-2 43-16,15 0-38 16,-2 0 0-16,4 0-6 15,5 0-12-15,20-5-42 0,15 0-98 16,16-5-31-1,2-2 20-15,25-2-20 0,9-3 57 16,1 2-11-16,2-2-10 16,-8 3 68-16,-9 5 24 15,-4 0 52-15,-12 4 3 16,-1 2 49-16,-5 3 144 16,0 0-2-16,0 0-45 15,-2 0-10-15,-13 0-91 16,-8 7-14-16,-4 8-22 15,-6 6 0-15,-1 1 2 0,1 3-10 16,4 0-1 0,6-3 0-16,11-4 13 0,9-2-10 15,3 0-3-15,7-6 12 16,18 2 92-16,8 0-2 16,5 0 0-16,13 2-39 15,9-2-63-15,13 2 0 16,37 0-81-16,-18-2-291 15,-19-2-896-15</inkml:trace>
  <inkml:trace contextRef="#ctx0" brushRef="#br0" timeOffset="90972.98">12421 13824 990 0,'0'0'1122'0,"0"0"-753"0,0 0-94 0,0 0 96 16,0 0-162-16,0 0-117 16,0 0-26-16,-63-4-35 15,23 12 52-15,-11 4 17 16,-14 0-26-16,-8 0 31 16,-27 4-42-16,-32 2-9 0,-37 6 35 15,-18-2-86 1,0 2-3-16,4-2 0 0,16-1 0 15,-2-2 0 1,1-1 0-16,6 0 0 0,8-1 0 16,11 2 0-16,10-2 0 0,8-1 0 0,23-2 0 15,17-4 0-15,20-6 0 16,7-2 0-16,-8 0 0 16,-3-2 0-1,-3 0 0-15,14 0 0 0,12-2-9 16,8-4-11-16,7-6-37 15,8 6 47-15,3-4-14 16,7 2-15-16,4 4 22 16,4-2-46-16,3 2 17 15,2-4-19-15,0 0-52 32,16-6 36-32,9 0 21 0,6-4 23 15,4 0 28 1,1 0-3-16,-1 0 11 0,-6 0 1 15,-4 0 0-15,-10 3 26 16,-5 3-2-16,-6 6 45 16,-4 4 7-16,0 2-34 15,0 0 30-15,0 0-30 16,-2 0 0-16,-14 0 10 16,-2 0-51-16,-6 10 15 15,-5 6-16-15,0 4 9 0,-3 5-8 16,3-3 0-16,3 0-1 15,5-2 12-15,8-4 2 16,5-5-2-16,3 2-12 16,5-8 0-16,0 4-7 15,0-1 14-15,0-4-7 16,5 6 0-16,10 4 2 16,3 2-2-16,7 0 0 15,6 4 0-15,4-2-2 16,7 0 11-16,6 0-9 15,0-2 0-15,-1 0 1 16,-9-2-16-16,-9-2 21 16,-11-2-6-16,-11 2 0 0,-7 2 1 15,0 0 13 1,-19 2-14-16,4-2-6 0,4 0-31 16,11-1-232-16,16-5-234 15,13-4-423-15</inkml:trace>
  <inkml:trace contextRef="#ctx0" brushRef="#br0" timeOffset="91098.51">10357 14500 2571 0,'0'0'809'0,"0"0"-599"0,0 0 65 0,0 0-275 0,0 0-177 15,0 0-1641-15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52.95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1191.54688"/>
      <inkml:brushProperty name="anchorY" value="-44786.30469"/>
      <inkml:brushProperty name="scaleFactor" value="0.5"/>
    </inkml:brush>
  </inkml:definitions>
  <inkml:trace contextRef="#ctx0" brushRef="#br0">25 1 21501,'0'0'11333,"-2"36"-11932,-1 28-587,-2 24-4326,-3 14-8094,1-11 1625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53.34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0320.04297"/>
      <inkml:brushProperty name="anchorY" value="-44320.44922"/>
      <inkml:brushProperty name="scaleFactor" value="0.5"/>
    </inkml:brush>
  </inkml:definitions>
  <inkml:trace contextRef="#ctx0" brushRef="#br0">0 575 14899,'0'0'10372,"22"-33"-7193,14-17-1066,14-16-1161,12-10-348,6-3-151,0 4-294,-5 9-152,-11 12 22,-15 15-29,-12 14 0,-16 13-75,-15 15 78,-16 13-18,-12 13 6,-6 11 10,0 5-11,4 5 3,10 0 8,23-42-1,1 0 0,-1 0-1,-2 16 1,6-19 15,-1-1-1,0 1 1,0-1-1,1 1 1,0-1-1,0 1 1,0-1-1,2 5 1,-1-4-20,0-1 0,1 1 1,0-1-1,-1 0 0,1 0 1,1 0-1,5 6 0,-2-4 9,0 0 0,1 0 0,-1-1-1,12 6 1,-3-2-4,31 12 0,25 4 0,1-2 0,-5-3 0,-13-1 0,-15 0 0,-14 1 0,-25-18 0,1-1 0,-1 1 0,0-1 0,0 1 0,0 0 0,0-1 0,-1 1 0,1 0 0,0 0 0,0 3 0,-1-3 0,0 0 0,0 0 0,0 0 0,-1-1 0,1 1 0,0 0 0,-1 0 0,1 0 0,-1-1 0,0 1 0,1 0 0,-3 1 0,0 1 0,0 0 0,0 0 0,0 0 0,-1-1 0,-6 6 0,-6-1 0,3 0 0,-20 7 0,-61 18-1466,-27-1-5396,68-20-5735,-4 1-2415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54.39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1513.41797"/>
      <inkml:brushProperty name="anchorY" value="-45343.5625"/>
      <inkml:brushProperty name="scaleFactor" value="0.5"/>
    </inkml:brush>
  </inkml:definitions>
  <inkml:trace contextRef="#ctx0" brushRef="#br0">370 0 17956,'0'0'12985,"-5"22"-12610,-9 29 680,-14 40-739,-12 36-320,-10 21 88,-3 3-84,4-14 0,7-22 0,7-24 0,10-25 0,8-23 0,7-23 0,8-20 0,3-6 0,7-29 0,9-27 0,8-30 0,6-22 0,4-14 0,1-6 0,-2 7 0,-2 14 0,-5 21 0,-4 27 0,-20 61 0,-1-2 0,1 1 0,0 0 0,0 0 0,4-5 0,-6 11 0,-1-1 0,1 0 0,-1-1 0,1 1 0,-1 0 0,1 0 0,0-1 0,-1 1 0,1 0 0,-1 0 0,1 0 0,0 0 0,-1-1 0,1 1 0,-1 0 0,1 0 0,0 0 0,-1 1 0,1-1 0,-1 0 0,1 0 0,0 0 0,-1 0 0,1 0 0,-1 1 0,1-1 0,-1 0 0,1 1 0,-1-1 0,1 0 0,-1 1 0,1-1 0,-1 1 0,1-1 0,-1 0 0,1 1 0,-1 0 0,5 7 0,0-1 0,-2 0 0,1 0 0,-1 0 0,3 9 0,28 87 0,6 39 0,4 23 0,0 0 0,-6-18 0,-5-22 0,-7-25 0,-7-23-243,-7-25-1704,-8-24-32,-5-28 1868,1 0-1,0 0 0,0 0 1,0 1-1,0-1 1,0 0-1,0 0 1,0 0-1,0 0 1,0 1-1,0-1 0,0 0 1,0 0-1,-1 0 1,1 0-1,0 1 1,0-1-1,0 0 1,0 0-1,0 0-111,0 0 111,-1 0 1,1 1-1,0-1 1,0 0-1,0 0 1,0 0-1,-1 0 1,1 0-1,0 0 0,0 0 1,0 0-1,0 0 1,-1 0-1,1 0 1,0 0-1,0 0 1,0 0-1,0 0 1,-1 0-1,1 0 0,0 0 1,0 0-1,0 0 1,0 0-1,-1 0 1,1 0-1,0 0 1,0 0-1,0 0 0,0-1 1,-1 1-1,1 0 1,0 0-1,0 0-111,0 0 112,0 0-1,0-1 0,0 1 1,-1 0-1,1 0 1,0-1-1,-20-21-8788,-1-6-4159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55.42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2570.99219"/>
      <inkml:brushProperty name="anchorY" value="-47360.89063"/>
      <inkml:brushProperty name="scaleFactor" value="0.5"/>
    </inkml:brush>
  </inkml:definitions>
  <inkml:trace contextRef="#ctx0" brushRef="#br0">1 531 11466,'0'0'17630,"46"5"-17422,23-7-203,22-11-325,11-13-720,1-14 354,-72 24 420,34-21 0,-42 21 145,37-31-1,-43 32 110,-1-2-1,16-19 1,-20 22 1,-1-2 0,13-23 0,-16 26 249,-1-2 0,8-22 0,-9 25 151,-2-2 0,3-16 0,-1-12 853,-6 39-1120,0 0-1,0 0 1,-1 0-1,1 0 1,-1 0-1,1 0 1,-3-4-1,3 7-107,0-1-1,-1 0 0,1 1 1,-1-1-1,1 0 0,0 1 1,-1-1-1,1 1 0,-1-1 1,0 1-1,1-1 0,-1 1 1,1-1-1,-1 1 0,0-1 1,1 1-1,-1 0 0,0-1 1,1 1-1,-1 0 0,0 0 1,1 0-1,-2-1 0,1 2 16,-1 0-1,1-1 1,-1 0 0,1 1-1,-1-1 1,1 1-1,0 0 1,-1 0-1,1-1 1,0 1 0,-1 0-1,1 0 1,-2 2-1,-22 32 308,0 23 28,3 20 18,5 15-123,12 7-83,7-73-182,7 47 0,-4-55 15,0 1 1,17 37 0,-14-43-10,0 0 0,1 1 0,0-2 0,13 14 0,-11-16 0,1 1 0,0-1 0,1-1 0,18 13 0,-14-14 0,1 1 0,0-2 0,31 11 0,-21-9 0,2-3 0,33 5 0,-29-8 0,64-1 0,-58-5 0,58-10 0,-58 4 0,54-17 0,-57 12 0,51-26 0,-58 24 0,49-36 0,-57 35 0,0-2 0,23-24 0,-30 26 0,0-1 0,21-32 0,-26 34 0,0-1 0,14-33 0,-19 38 0,-1-2 0,0 0 0,4-22 0,-8 30 0,1-2 0,-1 1 0,0 0 0,0 0 0,0-1 0,-1 1 0,-2-9 0,2 11 0,0 1 0,-1-1 0,1 1 0,-1 0 0,0-1 0,0 1 0,0 0 0,0 0 0,-1 0 0,1 0 0,-5-3 0,4 4 0,-1-1 0,1 1 0,-1-1 0,0 1 0,0 0 0,0 0 0,-1 1 0,1-1 0,-8-1 0,4 3 0,0-1 0,0 1 0,0 0 0,0 1 0,0-1 0,-9 3 0,4 1 0,-1 0 0,0 0 0,-20 11 0,16-6 0,-1 2 0,-21 16 0,20-12 0,-32 32 0,37-30 0,-27 36 0,30-37 0,-18 38 0,25-43 0,0 1 0,0 0 0,-3 15 0,7-23 0,1 2 0,-1-1 0,0 0 0,1 0 0,0 1 0,0-1 0,2 9 0,-1-12 0,-1 1 0,1 0 0,0 0 0,0-1 0,0 1 0,1-1 0,-1 1 0,1-1 0,-1 1 0,1-1 0,0 0 0,2 3 0,-1-2 0,0-1 0,0 0 0,0 0 0,0 0 0,0 0 0,0 0 0,1-1 0,-1 1 0,7 1 0,-5-2 0,1 0 0,0 0 0,0 0 0,1-1 0,-1 0 0,7-1 0,-4 0 0,2-1 0,-1 0 0,16-6 0,-12 4 0,0-2 0,16-10 0,25-21 0,-5-4 0,-10 0 0,-9 5 0,-9 8 0,-9 9 0,-6 13 0,-4 16 0,-3 22 0,-2 21 0,-1 28 0,-3 30 0,-2 32 0,-4 24 0,-1 10 0,-2-8 0,-1-21 0,-1-20 0,-3-21 0,-1-16 0,-2-17 0,-2-15 0,-1-18 0,23-37 0,-1 0 0,1 0 0,-1-1 0,0 1 0,-6 3 0,8-5 0,-1 0 0,0-1 0,0 1 0,0-1 0,0 0 0,0 0 0,-5 1 0,5-2 0,1 0 0,0 0 0,0 0 0,0 0 0,-1-1 0,1 1 0,0-1 0,0 1 0,0-1 0,0 0 0,-3-1 0,2 0 0,0-1 0,0 1 0,0 0 0,0-1 0,1 0 0,-1 0 0,-3-5 0,2-1 0,0 0 0,0 1 0,1-1 0,-3-10 0,2-6 0,-2-40 0,10 21 0,6-48 0,34-87 0,26-25 0,19-3 0,6 24 0,-4 35 0,-65 111 0,34-37 0,-43 55 0,0 2 0,29-23 0,-33 29 0,-1 2 0,1 1 0,24-12 0,-26 14 0,0 1 0,0 1 0,0 0 0,13-2 0,-14 3 0,0 1 0,0 1 0,20-1 0,-23 2 0,0 0 0,0 1 0,1 0 0,-1 1 0,8 2 0,-9-3 0,-1 1 0,1 1 0,-1-1 0,0 1 0,10 7 0,-9-6 0,-1 0 0,0 1 0,0 0 0,8 10 0,-7-8 0,-1 1 0,0 0 0,5 10 0,10 28 0,-4 0 0,-1-2 0,0-7 0,1-9 0,5-8 0,3-9 0,-20-10 0,-1-1 0,0 0 0,1 1 0,-1-1 0,1 0 0,4-1 0,26-11 0,2-11 0,0-11 0,-1-10 0,-3-8 0,-5-5 0,-7-2 0,-7 2 0,-6 5 0,-9 8 0,1 41 0,0-1 0,0 1 0,0-1 0,-1 0 0,1 1 0,-1 0 0,-3-6 0,3 7 0,0-1 0,0 1 0,-1 0 0,1 0 0,0-1 0,-1 2 0,0-1 0,1 0 0,-4-1 0,1 0 0,0 1 0,-1 0 0,1 0 0,-1 0 0,-6 0 0,3 1 0,0 0 0,0 0 0,-12 2 0,-32 7 0,1 9 0,8 4 0,18 0-3155,27-21 2911,-2 0 0,1 0 0,0 1 0,-1 0 0,1-1 0,0 1 1,-1-1-1,1 1 0,0-1 0,-1 1 0,1 0 0,0-1 0,0 1 1,0 0-1,0-1 0,0 1 0,0-1 0,0 1 0,0 0 0,0-1 1,0 1-1,0 0 0,0-1 0,0 1 0,0 0 0,1-1 0,-1 2 1,2-1-460,0 0 1,-1 0 0,0 0 0,1 1 0,0-1 0,-1-1 0,1 1 0,0 0 0,-1 0 0,1 0-1,0-1 1,3 1 0,26 7-13749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55.54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5970.65625"/>
      <inkml:brushProperty name="anchorY" value="-48152.10938"/>
      <inkml:brushProperty name="scaleFactor" value="0.5"/>
    </inkml:brush>
  </inkml:definitions>
  <inkml:trace contextRef="#ctx0" brushRef="#br0">18 1 19396,'0'0'12914,"-6"2"-12649,-5 3-7933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7:05.64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5094.36719"/>
      <inkml:brushProperty name="anchorY" value="-47318.47656"/>
      <inkml:brushProperty name="scaleFactor" value="0.5"/>
    </inkml:brush>
  </inkml:definitions>
  <inkml:trace contextRef="#ctx0" brushRef="#br0">176 85 4657,'0'0'3601,"-31"-9"-3447,0-1-20,0 0-138,5 0 229,7 2 174,8 1 396,4 0 918,4 1-215,0 1-27,1 1-333,0 2-111,-1 0-242,0 0-593,2 1-143,-1 0-315,2 0 232,-1 1-59,1 2 100,0 3-10,0 3 131,0 2 4,0 3-40,1 0 0,-1 0-48,0-1 11,0-1-44,0-2-9,0 0-121,0-2-1825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7:05.72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4072.71484"/>
      <inkml:brushProperty name="anchorY" value="-46509.38672"/>
      <inkml:brushProperty name="scaleFactor" value="0.5"/>
    </inkml:brush>
  </inkml:definitions>
  <inkml:trace contextRef="#ctx0" brushRef="#br0">1 1 11642,'0'0'0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7:06.33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4919.38281"/>
      <inkml:brushProperty name="anchorY" value="-47356.05469"/>
      <inkml:brushProperty name="scaleFactor" value="0.5"/>
    </inkml:brush>
  </inkml:definitions>
  <inkml:trace contextRef="#ctx0" brushRef="#br0">290 459 11642,'0'0'0,"-23"-2"8634,-8 0-9522,4 1 2394,4-1-1034,7 1 409,6 0 473,3 1-206,4 0 921,3 0-1721,1 0-180,0 0 4,0 0-80,-1 0-91,1 0 87,-1-1-108,0 0 50,0 0 48,-2-2 13,0-1 346,-3-3 55,-2-3 110,-1-4 29,-3-2-6,1-2-94,-1-1-47,1 0-105,1 3 105,2 2-283,1 4-207,1 4 47,2 3-41,1 2 0,0 1 0,0 5 0,1 9 0,0 14 0,0 18 0,0 24 0,-1 27 0,1 26 0,-2 14 0,-1 4 0,-1-7 0,-1-12 0,-1-13 0,0-19 0,2-21 0,1-21 0,2-35 0,1-43 0,2-53 0,3-52 0,4-43 0,0-24 0,0 2 0,-2 19 0,0 31 0,-1 30 0,0 30 0,2 24 0,2 21 0,-7 40 0,-1 2 0,0-1 0,1 0 0,-1 1 0,5-7 0,-4 8 0,-1 0 0,0 1 0,1 0 0,-1-1 0,0 1 0,1 0 0,-1 0 0,1 0 0,0 0 0,-1 0 0,3-1 0,0 0 0,-1 1 0,1 0 0,-1 0 0,0 1 0,1-1 0,4 1 0,33-1 0,13 3 0,12 5 0,9 1 0,4 2 0,-1 0 0,-8 0 0,-14-1-794,-17 1-1285,-38-9 1922,0 0 0,1-1 0,-1 1 0,0 0-1,0 0 1,1-1 0,-1 1 0,0 0 0,0 0 0,0 0-1,0 0 1,0 0 0,0 0 0,1 2 0,-2-1-136,0-1 1,0 0 0,0 0 0,0 0-1,0 0 1,0 0 0,0 0 0,0 0-1,0-1 1,0 1 0,0 0 0,-1 0-1,1 0 1,0 0 0,-1 0 0,1 0-1,-1 0 1,1 0 0,-1-1-1,-1 3 1,-1 1-1684,-1 0 0,0 1 1,0-1-1,-8 5 0,-19 16-9952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7:06.96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6118.36719"/>
      <inkml:brushProperty name="anchorY" value="-47898.32031"/>
      <inkml:brushProperty name="scaleFactor" value="0.5"/>
    </inkml:brush>
  </inkml:definitions>
  <inkml:trace contextRef="#ctx0" brushRef="#br0">0 0 14067,'0'0'13858,"40"5"-13590,16 0-200,13 0-44,7-2-1191,-2 0-943,-4-1-729,-10-1 885,-9 0 442,-12-1 1500,-10-1-198,-10 2 2084,-7 1 198,-5 3 346,-4 4-369,-1 4-334,0 5-198,2 7-352,1 6-376,4 7-131,2 6-733,3 3 179,1 3-104,2-2 0,3-5 0,0-7 0,3-11 0,3-9 0,-24-16 0,1 1 0,-1 0 0,1-1 0,-1 0 0,1 0 0,-1 1 0,1-1 0,-1-1 0,4 1 0,-3-1 0,1 0 0,0 0 0,-1-1 0,0 1 0,1-1 0,5-3 0,24-22 0,0-12 0,-2-9 0,-3-2 0,-4 0 0,-5 8 0,-5 10 0,-3 11 0,-2 12 0,-9 10 0,0-1 0,1 0 0,-1 0 0,1 0 0,-1 0 0,0 0 0,1 0 0,-1 0 0,0 1 0,1-1 0,-1 0 0,0 0 0,1 0 0,-1 1 0,0-1 0,0 0 0,1 0 0,-1 1 0,0-1 0,0 0 0,1 1 0,-1-1 0,0 0 0,0 1 0,0-1 0,1 1 0,8 20 0,1 11 0,3 9 0,1 3 0,0-1 0,1-6 0,-1-8 0,0-8 0,0-9 0,-13-12 0,0 0 0,0 1 0,0-1 0,0 0 0,0 0 0,0 0 0,0 0 0,0 0 0,0 0 0,0 0 0,0 0 0,0 0 0,0 0 0,1-1 0,17-12 0,4-13 0,4-9 0,3-4 0,3-1 0,1 6 0,0 8 0,0 10 0,-31 16 0,0-1 0,0 1 0,0-1 0,1 1 0,-1 0 0,0 0 0,0 0 0,4 1 0,-4 0 0,0 0 0,0 0 0,0 0 0,0 1 0,0-1 0,0 1 0,-1-1 0,5 4 0,-2-1 0,0 0 0,-1 0 0,1 1 0,5 7 0,16 27 0,-3 6 0,-2-1 0,-5-8-2903,-5-11-2438,-4-15-2329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7:07.08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8571.75"/>
      <inkml:brushProperty name="anchorY" value="-49192.53906"/>
      <inkml:brushProperty name="scaleFactor" value="0.5"/>
    </inkml:brush>
  </inkml:definitions>
  <inkml:trace contextRef="#ctx0" brushRef="#br0">1 1 20948,'0'0'8842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09T06:34:08.2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11851 9262 1485 0,'0'0'950'0,"0"0"-788"16,0 0 18-16,0 0 138 0,0 0-184 15,0 0-73-15,-7 12-43 16,16-2 43-16,4 4 47 16,5 0-57-16,3 0-4 15,2-4-31-15,6-2-8 16,2-4 20-1,8-4-28 1,3 0 12-16,6-10-12 0,2-10 9 16,1 0-10-1,0-2 1-15,-4 6 0 0,-5 2 0 16,-3 8 9-16,-6 4-10 16,1 2 1-16,-1 0 0 15,2 2 3-15,3 8 6 16,2 0-5-16,3-2-4 15,1-2 11-15,1-6-5 16,1 0-6-16,2 0 0 16,-2-12-1-16,-1-6 9 15,-1-4-8-15,-4-4 0 16,-1 2 1-16,-6 0 7 16,-8 8-7-16,-6 3-1 0,-5 9 0 15,-5 4-3-15,-1 0 3 16,6 15 2-16,1 6 13 15,8 6-2-15,4-1-5 16,6-4-2-16,5-4-6 16,7-6 6-16,1-10-5 15,3-2-1-15,0 0 0 16,-2-18 0-16,-1-4 3 16,-5-4-4-16,-5 3 1 15,-7 4-1-15,-10 5-8 16,-1 8 10-16,1 6-1 15,-2 0 0-15,3 14-1 16,7 8-8-16,6 2 10 0,7-2-1 16,4-2 7-1,10-10 1-15,2-6-2 0,4-4-6 16,0-4 1-16,-4-14 5 16,-3-6-6-16,-8-2 0 15,-7 0 0-15,-9 2 2 16,-7 4-10-16,-13 9-172 15,-7 8-503-15,-2 3-1282 0</inkml:trace>
  <inkml:trace contextRef="#ctx0" brushRef="#br0" timeOffset="1469.99">17236 9268 1684 0,'0'0'382'0,"0"0"-140"0,0 0 132 16,0 0-108-16,0 0-114 0,0 0-44 16,0 0-48-16,13-2-7 15,-2 16 26-15,5 4-34 16,7 2-11-16,3-2-32 16,10 0-1-16,6-4 16 15,7-4-11-15,9-6-2 16,5-4-4-16,-1 0 2 15,0-8 12-15,-5-10-13 0,-5-2-1 16,-9 0 21 0,-10 4-20-16,-7 4 37 0,-5 6-23 15,-3 6-2-15,1 0 14 16,4 6-25-16,6 14 23 16,2 2-20-16,9 0 4 15,5-2-3-15,3-4-6 16,6-8 0-16,0-4-1 15,2-4 12-15,-4-1-11 16,2-17 0-16,-2-5 0 16,-2-3 5-16,-2-4-4 15,-1 4 4-15,-7 2-5 16,-5 10 6 0,-1 6-11-16,-5 8 5 0,2 0 0 0,2 12-6 15,3 8 9-15,4 2-3 16,7-2 0-16,4-2 0 31,7-8-4-31,5-8 5 16,-1-2-1-16,0 0 0 15,-1-18 6-15,-3-6 1 0,-6-4-6 16,-2-2-1-16,-8 4 30 16,-7 2-15-16,-8 8 21 15,-7 6-18-15,-7 8-8 16,-3 2 19-16,1 0-13 15,2 0 10-15,3 10-1 0,4 0-23 16,4-2 16-16,1-4-8 16,4-4-9-16,-2 0 22 15,2 0-22-15,-5-12-2 16,-2-10-7-16,-10-18-205 16,-6 1-427-16,-6 7-1241 0</inkml:trace>
  <inkml:trace contextRef="#ctx0" brushRef="#br0" timeOffset="4457.82">22258 9352 1247 0,'0'0'514'0,"0"0"-334"0,0 0 150 0,0 0-37 0,0 0-94 15,0 0 11-15,0 0 15 16,-70 0-64-16,70 0 13 16,0 0-46-16,0 0-34 15,0 0 5-15,6 0-52 16,17 0-7-16,18 0 4 16,15 0-29-16,15 0 16 15,14 0-31-15,9-2 0 16,1-6-2-16,1 0 4 15,-5 0-2-15,-11-2 0 0,-12 2-2 16,-18 0-4 0,-14 2 7-16,-12 2-1 0,-10 2 0 15,-7 0 11-15,-5 2-22 16,-2 0-31-16,0 0-144 16,-18 0-166-16,-6 0-391 15,-5 6-157-15</inkml:trace>
  <inkml:trace contextRef="#ctx0" brushRef="#br0" timeOffset="4897.92">22258 9531 1413 0,'0'0'390'15,"0"0"-246"1,0 0 130-16,0 0-11 0,0 0-122 15,0 0-2-15,0 0 37 16,-74 20-1-16,74-20-10 16,0 0-43-16,0 0 21 15,0 0-7-15,0 0-26 16,10 0-17-16,13 0-57 16,16 0-23-16,19 0 26 0,13-7-39 15,16 0 12-15,9-1-12 16,2-2-1-16,0 2-8 15,-7 0 3-15,-10 2-10 16,-19-1 8-16,-16 6 7 16,-17-2-7-16,-11 3 8 15,-9 0 0-15,-7 0 18 16,0 0-9-16,-2 0 30 16,3 0-34-16,-1 0 7 15,3 0-9-15,4 0-3 0,-1 0 0 16,3 0-1-1,5 0-116-15,13 0-130 16,-4-10-328-16,0-1-582 0</inkml:trace>
  <inkml:trace contextRef="#ctx0" brushRef="#br0" timeOffset="5023.42">23453 9517 1167 0,'0'0'1605'0,"0"0"-1438"0,0 0-167 16,0 0-259-16</inkml:trace>
  <inkml:trace contextRef="#ctx0" brushRef="#br0" timeOffset="18092.95">5086 10399 599 0,'0'0'738'0,"0"0"-544"0,0 0-15 16,0 0 55-16,0 0-39 15,0 0 3-15,0-22 20 16,0 22-10-16,0 0-16 15,0 0-29-15,0 0-2 16,-2 0-27-16,2 0-51 16,0 0-19-16,0 0-16 15,0 0-27-15,14 0 2 16,19 4 7-16,20 2 21 16,34-2 1-16,42-4-22 15,36 0-6-15,16-6-12 16,-3-14-11-16,-23 0 11 15,-43 4-12-15,-27 2 0 16,-31 6 0-16,-21 2-11 0,-2 2 11 16,-7 0-14-16,-6 2 2 15,-9 2 2-15,-9 0-28 16,0 0-107-16,0 0-152 16,-6 2-295-16,-10 4-31 15,-2 2-310-15</inkml:trace>
  <inkml:trace contextRef="#ctx0" brushRef="#br0" timeOffset="18424.78">5505 10511 2134 0,'0'0'329'0,"0"0"-142"0,0 0 269 15,0 0-279-15,0 0-107 16,0 0-54-16,0 0-16 16,73 0 10-16,-33 0-4 15,8-1-5-15,5-2 13 16,10 1-13-16,3-2-1 0,7 0 1 16,4-2 0-16,-6-2 3 15,-7 2-3-15,-10-2 0 16,-16 4 0-16,-16 2 0 15,-11 0 5-15,-7 2-6 16,-4 0 9-16,0 0-7 16,6 0-2-16,15 0-223 15,4-4-525-15,4-4-788 0</inkml:trace>
  <inkml:trace contextRef="#ctx0" brushRef="#br0" timeOffset="19179.98">10028 10249 704 0,'0'0'609'0,"0"0"-475"0,0 0 100 0,0 0 85 0,0 0 32 16,-114 8-20 0,112-8-70-16,2 0-12 0,0 0-50 15,0 0-67-15,0 0-62 16,0 0 10-16,0 0-31 16,15 0-8-16,17 0-20 15,13 1 19-15,17-1 17 0,16 0-39 16,6 0-7-1,4 0-11-15,-6-4-8 0,-9-1 0 16,-17 0-100-16,-16 4-76 16,-20-2-28-16,-20 3-122 15,-26 0-228-15,-12 0-261 0</inkml:trace>
  <inkml:trace contextRef="#ctx0" brushRef="#br0" timeOffset="19465.38">9881 10425 1758 0,'0'0'382'15,"0"0"-209"-15,0 0 333 0,0 0-216 0,0 0-126 16,0 0-112 0,0 0-39-16,133 0 17 0,-64 0-16 15,12 0-13-15,2-2-1 16,-2-6 1-16,-9 2-2 15,-14 2 1-15,-16-2 0 16,-15 4 1-16,-16 0 0 16,-7 2-1-16,-4 0 22 15,0 0-8-15,0 0 0 0,0 0-14 16,5 0-151-16,17-6-175 16,-1 2-361-16,3-4-86 0</inkml:trace>
  <inkml:trace contextRef="#ctx0" brushRef="#br0" timeOffset="19685.68">11454 10395 2782 0,'0'0'635'16,"0"0"-635"-16,0 0-28 16,0 0 10-16,0 0-21 15,0 0-267-15,0 0-357 16,54-4-129-16</inkml:trace>
  <inkml:trace contextRef="#ctx0" brushRef="#br0" timeOffset="30645.77">8406 10674 1288 0,'0'0'1177'0,"0"0"-864"0,0 0-84 0,0 0 57 16,0 0-99-16,0 0-124 16,0-5-53-16,4 8 19 15,3 7-7-15,0 2 35 0,0-2 3 16,-3-2-34-1,0-2 16-15,1-2-26 0,-1-4 11 16,0 0 21-16,8 0-22 16,5-2 20-16,10-14-14 15,12-12-20-15,5-4 21 16,5-7-33-16,0 3 0 16,-9 9 0-16,-9 4 9 15,-11 11-10-15,-11 6 1 16,-4 6 0-16,-5 0 19 15,0 0-19-15,0 0-1 16,-5 32-42-16,-6 0-275 16,-2 3-640-16</inkml:trace>
  <inkml:trace contextRef="#ctx0" brushRef="#br0" timeOffset="31643.9">9202 15047 1822 0,'0'0'752'0,"0"0"-468"0,0 0 51 0,0 0-87 0,0 0-60 16,0 0-94-16,0 0-41 15,0 0 17-15,0 0-35 16,0 0 5-16,0 4 13 16,0 6-40-16,0-2 29 15,2 0-36-15,2-2-6 16,0-2 9-16,1-4-1 15,4 0-8-15,4-4 1 16,8-18 1-16,6-12 30 0,6-12-32 16,5-4 0-16,1-2 0 15,-3 6 9 1,-5 7-12-16,-8 15 3 0,-10 6 0 16,-6 10 3-16,-5 7-3 15,-2 1 0-15,0 0 0 16,0 0 0-16,0 0 0 15,0 1 0-15,0-1-251 16,0 0-530-16,-4 0-1494 0</inkml:trace>
  <inkml:trace contextRef="#ctx0" brushRef="#br0" timeOffset="33467.92">9025 12180 1607 0,'0'0'657'0,"0"0"-321"0,0 0 157 0,0 0-238 16,0 0-120-16,0 0-59 15,0 0-38-15,2 18-28 16,9 22 68-16,1 18-22 16,1 30-8-16,3 39-8 15,-3 37-38-15,1 19 17 16,-1-3-19-16,-5-10 6 15,2-17-18-15,-3-3 18 16,-3-2-6-16,-2-1 0 16,2-5 6-16,3-1-12 15,-2-7 6-15,-1-10 0 16,-1-23 8-16,-1-23-2 16,0-22-7-16,0-10 1 15,0 2 0-15,0 2-4 0,1-1 5 16,-3-12-1-16,0-8 0 15,2-5 10-15,-2-10-16 16,0-4 6-16,0-2 0 16,2-4-7-16,-2 0 0 15,2-4 6-15,1 0-14 16,-3 0-84-16,2-12-54 16,0-4-177-16,1 4-639 0</inkml:trace>
  <inkml:trace contextRef="#ctx0" brushRef="#br0" timeOffset="35932.97">7798 16375 717 0,'0'0'375'0,"0"0"-162"0,0 0 14 16,0 0-25-16,0 0-63 15,0 0-25-15,0 0-36 16,0-5-2-16,0 5 1 16,0 0-21-16,0 0 11 15,0 0-9-15,0-1-17 16,0 1 16-16,0 0-11 0,0 0 18 15,0 0-14-15,-9 0-30 16,0 0 11-16,-2 0-19 16,-2 0 4-1,-4 0 7-15,-2 0 8 0,-3 1 29 0,-3 4-30 16,-2 3-1-16,-4-4 25 16,0 6-22-16,-5-6 1 15,1 6-15-15,-5 2-8 16,-1-4 17-16,-3 6-17 15,-1-4 14-15,1 2 4 0,-4-2-27 16,2 0 16 0,2-2-17-16,-1 0 1 0,3-4 4 15,-3-2 3-15,3 2-8 16,-3 0 0 0,-2 4 1-16,0-2 5 0,-3 2-6 15,0-4 0-15,-4 2-2 16,4-2 11-16,-4 0-9 15,5-4 0-15,0 0 0 16,0 0-9-16,3 0 10 16,-4 0-1-16,4 4 0 15,-4 0 1-15,1-2-7 16,1 6 6-16,-2-4 0 16,0 2-1-16,-2 2 4 0,0-4-3 15,2 4 0-15,-4 2 0 16,-2-2-3-16,-2 2 3 15,-2-2 0-15,-2-2 0 16,-5 2 6 0,-2 0-6-16,-3-2 0 0,1-2 0 15,2 4-6-15,5-6 12 16,4 2-6-16,4 4 0 16,4-4 1-16,4 1 1 15,5 0-1-15,3-1-1 16,2 5 24-16,3-5-24 15,4 6 14-15,-1-6-14 0,3 1 0 16,5 4-5-16,-1-5 6 16,2 0-1-16,6 2 2 15,-1-2 4-15,5 4 4 16,4-8-10-16,2 4 18 16,5-4-3-16,2 0-6 15,0 0-3 1,0 0-6-16,0 0 0 0,0 0-7 15,0 0 7 1,0 0-1-16,0 0-8 16,12 0-30-16,17 0-100 0,-6 0-179 0,4-4-435 0</inkml:trace>
  <inkml:trace contextRef="#ctx0" brushRef="#br0" timeOffset="37854.11">5100 15444 1440 0,'0'0'498'0,"0"0"-350"0,0 0 50 0,0 0-10 16,0 0-100-16,0 0-45 15,0 0 38-15,6-8-20 16,3 0 3-16,2 2 52 16,7-6-60-16,2-2-7 15,7-4-7-15,5-4-27 16,5-8 27-16,3-2-15 16,7-4 31-16,2-4 13 15,0-2-34-15,5-1 15 16,-4 1-20-16,0 2-11 15,-4 0 7-15,1 0-28 16,-3 2 15-16,2 0-15 16,-2 2 6-16,3 2-3 0,1-2-3 15,0-1 0-15,-2-1 0 16,1 2 11-16,-3 0-7 16,1 0-4-16,-3 4 0 0,0-2-5 15,1 2 13 1,-3 0-8-16,3 0 0 0,-1 2 7 15,2-7-7-15,1-1 0 16,4-4 0-16,0 2-1 16,-3-8 3-16,4 4-13 15,-5 2 11-15,-1-2 0 16,-2 4 0-16,1-2 2 16,-1-1-2-16,3-1 0 15,-1-2 9-15,0 0-15 16,4 0 6-16,-2 1 0 0,-1 2-6 15,-1 0 15 1,1 3-9-16,-3 0 0 0,1 2 0 16,-3-2 35-16,-2 0-20 31,-1 0 7-31,4 0 13 0,-3 2-34 0,-1 2 37 16,-3-2-23-16,-1 3-2 15,-2-1 29-15,0 2-30 16,-2 0 18-16,0 0-22 15,0 0 2-15,0-2 0 16,-2 2-10-16,0 1 0 16,-4 1 2-16,-6 1 12 15,1 3-7-15,-3-1-7 0,-1 5 1 16,-1 2 20-16,0 4-20 16,-3 0 5-16,-4 6-6 15,-2 2 1-15,-1 6 4 16,-3 2-4-16,0 2 0 15,0 0 36-15,0 0-35 16,0 0 38-16,0 0-28 16,0 0-6-16,0 0-12 15,0 2-28-15,-7 4-28 16,-6 4-76-16,-3 2-124 16,-15 8-190-16,4-6-205 15,0 0-629-15</inkml:trace>
  <inkml:trace contextRef="#ctx0" brushRef="#br0" timeOffset="39729.71">7220 11771 937 0,'0'0'256'0,"0"0"-65"0,0 0 65 0,0 0-129 15,0 0-38-15,0 0-10 16,0 0 36-16,97-27 6 16,-93 26 31-16,-4 1 7 15,0 0-46-15,0 0-6 16,0 0 13-16,0 0-29 15,0 0 11-15,0 0 31 16,-9 0-18-16,-11 0 0 16,-9 0-89-16,-11 4-8 0,-11 7 15 15,-9 6-26-15,-9-1 46 16,-3 2-19-16,-4 0-17 16,-4 0 29-16,0 0-26 15,-5 0 13-15,0 0-6 16,-4 0-26-16,0-2 25 15,-5 0-26-15,3 0 0 16,-5 0 3-16,3 0 4 16,-3 2-7-16,0 0 0 15,3 0 1 1,-1 0-2-16,7-1 1 0,8-2 0 0,2 2 0 16,11-6 7-1,5 1-6-15,8-3-1 0,4 1 0 16,4-4-4-16,5 1 5 15,5 2-1-15,6-4 0 16,4 2 9-16,7-3-15 16,7 0 6-16,5-4 0 15,4 0-2-15,2 0 4 16,0 0-10-16,0 0-1 16,2 0-100-16,31 0-103 15,-4-6-360-15,2 0-511 0</inkml:trace>
  <inkml:trace contextRef="#ctx0" brushRef="#br0" timeOffset="41317.18">4870 12633 1109 0,'0'0'307'0,"0"0"-99"0,0 0-43 0,0 0-35 0,0 0-16 16,0 0-30-16,0 0 31 15,0-40 35-15,2 36 3 16,-2-2-45-16,2-2-67 15,3-1-7-15,0 2-4 16,-1-4-20-16,0 4 26 0,1-1-9 16,-1 0 24-16,-2-1-7 15,0 4-18-15,1 1 29 16,-1-2-8-16,-2 2-4 16,3 0 14-16,-3-3-39 15,2 1 12-15,-2 2 4 16,0 0-19-16,2 3 26 15,-2-2-31-15,0 3 7 16,0 0 9-16,0 0-26 16,0 0 15-16,0 0-15 15,0 0 1-15,0 0-1 16,0 0 1-16,0 0-1 16,0 0 0-16,0 0 7 0,0 0-5 15,0 0-2-15,0 0 0 16,0 0-8-16,0 0 10 15,0 0-2-15,0 0 0 16,0 0 0-16,0 0-4 16,0 0 4-16,0 0 0 15,0 0-1-15,0 0 7 16,0 0-12-16,0 0 6 16,0 0 0-16,0 0-9 15,0 0 15-15,0 0-6 16,0 0 0-16,0 0 0 0,0 0 2 15,0 0-2-15,0 0 0 16,0 0-2-16,0 0 10 16,0 0-9-16,0 0 1 15,0 0 0-15,0 0-1 16,0 0 7-16,0 0-6 16,0 0 0-16,0 0 1 15,0 0-4-15,0 8 3 16,0 5 0-16,0 6 6 15,2 10 3-15,3 3-4 16,-1 8-5-16,2 4 1 16,-3 0 7-16,1 2-7 15,1 0-1-15,-3-2 0 0,3 1 9 16,-1-4-9-16,-2 2 0 16,2 1 0-16,-1 0-6 15,-1 0 13-15,0 0-7 16,0-2 0-16,1 3 6 15,-3-4 2-15,2 2-8 16,-2-1 18-16,0 0 12 16,0 0-21-16,0 0 18 15,0 0-16-15,0 0 1 16,0-2 34-16,0 0-25 0,0 1 3 16,0-3-1-1,-5 2-23-15,3-2 25 0,-2 0-16 16,-3-2 9-16,3 0 12 15,0 0-29-15,-3-4 18 16,0 3-19-16,0-3 2 16,1 0 1-16,-1 0 4 15,-2 2-7-15,2-2 0 16,-2 0 11-16,1 2-5 16,-2-6-6-16,2 2 0 15,-1-4-2-15,-1 1 2 16,4 0 0-16,-1-3 0 15,1 2 0-15,2 2-7 0,-4-1 7 16,4 3 0-16,2-8 0 16,-3 2 5-16,3-2-6 15,-2 2 1-15,2 0 0 16,-3 0-9-16,0 4 10 16,-1 0-1-16,1 3 0 15,-1-4 8-15,-1 1-14 16,0 3 6-16,1-5 0 15,1-4-1-15,-1 2-4 16,1 2 3-16,-1-4 2 16,1-4-18-16,0 0-12 0,1 0-142 15,0-6-313-15,-3-2-344 16</inkml:trace>
  <inkml:trace contextRef="#ctx0" brushRef="#br0" timeOffset="41474.61">4766 15111 2397 0,'0'0'386'0,"0"0"-277"0,0 0-109 0,0 0-513 16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7:07.57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9418.42188"/>
      <inkml:brushProperty name="anchorY" value="-50039.20313"/>
      <inkml:brushProperty name="scaleFactor" value="0.5"/>
    </inkml:brush>
  </inkml:definitions>
  <inkml:trace contextRef="#ctx0" brushRef="#br0">437 395 22221,'0'0'10727,"-16"-6"-11387,-14 4 1139,-16 11-479,-13 15 0,40-12 0,-27 18 0,25-13 0,-24 24 0,26-20 0,-22 29 0,28-30 0,-20 36 0,23-36 0,-13 35 0,20-43 0,-1 1 0,-4 28 0,8-37 0,0 2 0,0 0 0,0 0 0,1-1 0,-1 1 0,1 0 0,2 6 0,-2-9 0,1 0 0,-1 0 0,1 0 0,-1 0 0,1 0 0,0 0 0,0-1 0,0 1 0,0-1 0,0 1 0,4 2 0,-3-3 0,0-1 0,0 1 0,0 0 0,0 0 0,1-1 0,-1 0 0,1 0 0,-1 0 0,1 0 0,5 0 0,-3-1 0,0 0 0,0 0 0,0-1 0,1 0 0,-1 0 0,11-3 0,-7 0 0,0-1 0,1 0 0,-1 0 0,9-7 0,-6 2 0,1 0 0,19-22 0,-19 17 0,0-2 0,13-20 0,-15 17 0,20-42 0,-21 34 0,11-38 0,0-35 0,-10-4 0,-6 2 0,-4 9 0,-4 17 0,-2 20 0,0 24 0,2 29 0,0 6 0,-1 27 0,7 27 0,8 24 0,10 12 0,13 5 0,-21-68 0,18 32 0,-18-40 0,29 36 0,-31-45 0,0 1 0,1-1 0,17 11 0,-19-15-198,2 0-1,0 0 1,21 8-1,-22-12-644,-1 0 0,1-1-1,0 0 1,18 2 0,-18-4-647,1 0 1,0-1 0,25-3-1,-25 1-2008,2 0-1,27-10 1,14-8-8104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7:08.08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0824.57813"/>
      <inkml:brushProperty name="anchorY" value="-51098.08594"/>
      <inkml:brushProperty name="scaleFactor" value="0.5"/>
    </inkml:brush>
  </inkml:definitions>
  <inkml:trace contextRef="#ctx0" brushRef="#br0">459 87 10642,'0'0'22098,"28"-7"-22460,-6-5 751,-23 12-389,3-1 0,-1 0 0,1 0 0,-1-1 0,0 1 0,0 0 0,0 0 0,0-1 0,0 1 0,1-2 0,-3 2 0,2 1 0,-1-1 0,0 0 0,0 0 0,0 1 0,0-1 0,0 0 0,0 0 0,0 1 0,-1-1 0,1 0 0,0 0 0,0 1 0,-1-1 0,1 0 0,0 1 0,-1-1 0,1 0 0,0 1 0,-1-1 0,0 0 0,-2-1 0,1 0 0,-1 0 0,0 0 0,1 0 0,-1 0 0,0 1 0,-4-2 0,-37-9 0,-16 3 0,-10 11 0,52 1 0,0 0 0,-19 6 0,23-3 0,-1 0 0,-27 15 0,30-13 0,-1 1 0,1 1 0,-13 12 0,15-12 0,0 2 0,1-1 0,-12 19 0,13-17 0,0 1 0,1 1 0,-5 15 0,6-14 0,1 1 0,-5 25 0,9-30 0,-1 1 0,2 0 0,0 20 0,1-24 0,1 0 0,-1 0 0,2 1 0,5 15 0,-6-19 0,1 0 0,0 0 0,0 0 0,1 0 0,0 0 0,5 6 0,-5-8 0,0 1 0,1-1 0,-1 0 0,1 0 0,0 0 0,8 3 0,-9-4 0,2 0 0,0-1 0,-1 1 0,1-1 0,0-1 0,7 2 0,-8-2 0,1-1 0,0 0 0,0 0 0,0 0 0,-1 0 0,9-3 0,-7 2 0,0-1 0,0 0 0,-1-1 0,1 0 0,7-4 0,-6 3 0,0-2 0,0 1 0,13-13 0,-11 9 0,-1-1 0,12-15 0,13-25 0,-5-4 0,-6 2 0,-5 6 0,-4 11 0,-4 9 0,-2 15 0,-7 12 0,-1-2 0,1 1 0,-1 0 0,0 0 0,1 0 0,-1 1 0,0-1 0,0 0 0,1 0 0,-1 0 0,0 0 0,1 0 0,-1 0 0,0 0 0,0 0 0,1 1 0,-1-1 0,0 0 0,0 0 0,1 0 0,-1 1 0,0-1 0,0 0 0,1 0 0,-1 1 0,0-1 0,0 0 0,0 0 0,0 1 0,1-1 0,-1 0 0,0 1 0,10 22 0,3 17 0,4 12 0,6 6 0,4-2 0,5-7 0,-26-42 0,1 1 0,14 13 0,-16-17 0,0-1 0,0 1 0,0-1 0,0 0 0,7 3 0,-9-6 0,1 1 0,-1 0 0,1-1 0,-1 1 0,1-1 0,-1 0 0,1 0 0,0 0 0,3 0 0,-2-3-57,-1 2 0,0-1 0,1 1 0,-1-1 0,0 0 0,0-1 0,0 1 0,4-4 0,-1 0-1620,1-1 1,-1-1-1,13-14 1,-9 7-5583,17-29 0,3-10-3494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7:29.48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9257"/>
      <inkml:brushProperty name="anchorY" value="-61050.61719"/>
      <inkml:brushProperty name="scaleFactor" value="0.5"/>
    </inkml:brush>
  </inkml:definitions>
  <inkml:trace contextRef="#ctx0" brushRef="#br0">550 591 9450,'0'0'10576,"8"0"-9714,0 0-25,0 0 266,-2 0-3,-1 0-272,-2 0-215,-1 0 832,-2-1-541,0-1 123,0-3-363,-2-1-315,-2-3 262,-2 0-192,-4-1-83,-1-2 148,-2-1-147,-3-1-2,-1-3-19,-3-2-169,-2-5-151,-1-2 32,-2-4-28,-1-3 0,1-3 0,0-2 0,2-2 0,2-1 0,4 1 0,4 1 0,3 4 0,4 6 0,2 6 0,3 5 0,0 7 0,3 4 0,4 4 0,4 5 0,3 9 0,3 10 0,0 11 0,-2 9 0,-3 8 0,-3 8 0,-5 3 0,-9 3 0,-8-2 0,-9-2 0,-7-5 0,-7-4 0,-2-7 0,0-6 0,1-6 0,3-5 0,6-5 0,6-5 0,7-5 0,6-3 0,4-3 0,4-2 0,2-2 0,0-1 0,2 0 0,0-1 0,3 2 0,4 0 0,3 3 0,3 1 0,2 0 0,1 1 0,-2 0 0,-2-2 0,-3-1 0,-3-1 0,-3 0 0,-1-1 0,0-1 0,2 0 0,4 0 0,8-3 0,7-7 0,11-7 0,10-9 0,8-9 0,8-9 0,4-6 0,0-4 0,-2 0 0,-6 3 0,-6 4 0,-6 5 0,-6 8 0,-6 7 0,-7 9-1186,-7 12-4842,-19 6 5515,0 0 0,-1 0 0,1 0 0,0 0 0,0 1 0,-1-1 0,1 0 0,0 0 0,-1 0 0,1 1-1,0-1 1,-1 0 0,1 1 0,0-1 0,-1 0 0,1 1 0,1 1-513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7:09.88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2055.04688"/>
      <inkml:brushProperty name="anchorY" value="-52194.80859"/>
      <inkml:brushProperty name="scaleFactor" value="0.5"/>
    </inkml:brush>
  </inkml:definitions>
  <inkml:trace contextRef="#ctx0" brushRef="#br0">463 807 11843,'0'0'16338,"1"-29"-15091,-5-7-110,-8-3-49,8 35-864,1-2 1,0 0-1,-1 0 0,-6-6 0,6 8-256,0 0 0,-1 0 0,0 0 0,0 0 0,-6-3 0,5 4 69,-1 0 0,1 1 0,-1-1 0,-13-2 0,12 5-37,0-1 0,0 1 0,0 0 0,-14 2 0,12 0 0,-1 1 0,1 0 0,-19 7 0,17-3 0,-1 0 0,-23 16 0,23-12 0,-1 1 0,-16 20 0,18-17 0,0 1 0,-12 21 0,14-20 0,1 2 0,-8 22 0,9-21 0,-7 39 0,13-45 0,1 1 0,-1 0 0,2 17 0,2-23 0,-1 0 0,1 1 0,0-1 0,0 1 0,5 11 0,-4-16 0,1 2 0,-1 0 0,1-1 0,0 0 0,1 0 0,9 10 0,-9-11 0,2 0 0,-1 1 0,1-2 0,0 1 0,0-1 0,10 4 0,-7-4 0,0-1 0,0 0 0,1-1 0,-1 0 0,13 1 0,-9-3 0,1 0 0,0-1 0,29-5 0,-24 1 0,1-1 0,34-15 0,-29 8 0,48-31 0,-47 23 0,44-40 0,-44 31 0,39-54 0,-38 42 0,27-53 0,14-56 0,-19-2 0,-16 14 0,-14 20 0,-12 24 0,-8 80 0,0-1 0,-3-18 0,3 33 0,0-2 0,-1 1 0,1-1 0,-1 1 0,0-1 0,1 1 0,-1 0 0,0-1 0,0 1 0,-1 0 0,-2-4 0,4 7 0,-1-1 0,1 0 0,-1 0 0,0 0 0,1 0 0,-1 0 0,0 0 0,1 0 0,-1 0 0,1 0 0,-1 0 0,0 1 0,1-1 0,-1 0 0,0 0 0,1 1 0,-1-1 0,1 0 0,-1 1 0,1-1 0,-1 1 0,1-1 0,-1 0 0,1 1 0,-1-1 0,1 1 0,0-1 0,-1 1 0,1-1 0,0 1 0,-1 0 0,1-1 0,0 1 0,0-1 0,-1 2 0,-3 11 0,-1-1 0,1 0 0,-2 14 0,-11 80 0,4 28 0,9 9 0,12-8 0,-2-97 0,9 43 0,-8-56 0,1 1 0,12 24 0,-12-31 0,1-1 0,21 30 0,-21-35 0,2 0 0,0-1 0,16 15 0,-18-18 0,2-1 0,0 0 0,22 13 0,-22-15 0,2 0 0,-1-1 0,19 6 0,-21-9 0,0 1 0,1-1 0,0-1 0,12 0 0,-16-1 0,2 0 0,-1-1 0,0 0 0,1 0 0,8-4 0,-10 3 0,-1-1 0,1 1 0,-1-1 0,1-1 0,10-7 0,-12 7 0,1-1 0,-1 0 0,0 0 0,0-1 0,7-9 0,-7 8 0,0 0 0,-1-1 0,0 0 0,4-12 0,-3 9 0,-1-1 0,3-20 0,1-21 0,-5 5 0,-4 12 0,-2 14 0,3 23 0,0-1 0,0 0 0,1 0 0,-1 0 0,0 0 0,0-1 0,0 1 0,0 0 0,0 0 0,0 0 0,0 0 0,0 0 0,0 0 0,0 0 0,0-1 0,0 1 0,0 0 0,0 0 0,0 0 0,0 0 0,0 0 0,0 0 0,0 0 0,-1-1 0,1 1 0,0 0 0,0 0 0,0 0 0,0 0 0,0 0 0,0 0 0,0 0 0,0 0 0,0 0 0,0 0 0,0-1 0,-1 1 0,1 0 0,0 0 0,0 0 0,0 0 0,0 0 0,0 0 0,0 0 0,0 0 0,0 0 0,-1 0 0,1 0 0,0 0 0,0 0 0,0 0 0,0 0 0,0 0 0,0 0 0,0 0 0,-1 0 0,1 0 0,0 0 0,0 0 0,0 0 0,0 0 0,0 0 0,0 1 0,0-1 0,-1 0 0,-2 17 0,3 19 0,8 12 0,10 5 0,10 0 0,-21-43 0,2 1 0,12 14 0,-14-18 0,1 0 0,1 0 0,10 7 0,-11-9 0,0 0 0,1 0 0,11 4 0,-13-7 0,0 1 0,1-1 0,-1-1 0,9 2 0,-12-3 0,1 0 0,0 0 0,0 0 0,0-1 0,0 0 0,5-1 0,-6 1 0,-1 0 0,1 0 0,-1-1 0,1 0 0,-1 0 0,0 0 0,6-3 0,-7 2 0,1 0 0,0 0 0,0 0 0,-1 0 0,1-1 0,-1 1 0,3-6 0,-2 4 0,0-2 0,-1 1 0,1-1 0,1-8 0,-3 6 0,0-1 0,0 1 0,-1-12 0,-1 9 0,0-1 0,-6-18 0,3 16 0,-13-28 0,-15-16 0,-6 6 0,-4 8 0,2 12 0,7 10 0,8 10 0,8 9 0,17 4 0,-1 0 0,1 0 0,-1 0 0,1 0 0,0 0 0,-1 0 0,1 0 0,-1 0 0,1 0 0,0 0 0,-1 1 0,1-1 0,-1 0 0,1 0 0,0 0 0,-1 1 0,1-1 0,0 0 0,-1 1 0,1-1 0,0 0 0,-1 1 0,3 9 0,11 2 0,10 0 0,10-2 0,9-3 0,5-4 0,5-4 0,5-4 0,2-1 0,3 0 0,2 3 0,1 7 0,-49-1 0,31 10 0,-34-8 0,0 0 0,20 13 0,-21-11 0,0 2 0,17 15 0,-18-14 0,-1 2 0,15 18 0,-17-18 0,1 2 0,8 18 0,-10-18 0,-1 1 0,4 17 0,4 29 0,-13-49 0,0 0 0,-1 22 0,-1-27 0,-1 1 0,1 0 0,-1 0 0,-4 11 0,3-13 0,0 1 0,0-1 0,-1 0 0,1-1 0,-7 8 0,6-8 0,-1 0 0,0 0 0,0-1 0,0 1 0,-7 3 0,6-4 0,-2 0 0,1 0 0,0 0 0,-9 2 0,-30 7 0,2-11 0,40-3 0,-1 1 0,-1-1 0,1 0 0,0 0 0,-6-3 0,8 2 0,0 1 0,0-1 0,0 0 0,1 0 0,-1 0 0,0 0 0,1 0 0,-3-3 0,4 3 0,-1 0 0,0-1 0,1 1 0,-1 0 0,1-1 0,0 0 0,0 1 0,0-1 0,-1-3 0,2 3 0,0 0 0,0-1 0,0 1 0,0 0 0,0-1 0,1 1 0,-1 0 0,3-6 0,-1 4 0,0 0 0,1 0 0,0-1 0,0 1 0,6-7 0,-1 3 0,1 0 0,17-14 0,33-17 0,15 1 0,9 2 0,3 2 0,-1 1 0,-7 0 0,-9-1 0,-13-2 0,-13-1 0,-37 32 0,-1-1 0,1 0 0,6-11 0,5-19 0,-10 2 0,-7 33 0,0-1 0,0 0 0,-1 0 0,1 1 0,-1-1 0,1 0 0,-3-5 0,2 7 0,1-1 0,-1 0 0,-1 0 0,1 1 0,0-1 0,0 1 0,0-1 0,-1 1 0,1-1 0,-3-1 0,2 2 0,0 0 0,-1 0 0,1 0 0,0 1 0,0-1 0,0 0 0,-1 1 0,1-1 0,-5 1 0,4 1 0,-1 0 0,0-1 0,0 1 0,1 0 0,-1 0 0,0 0 0,-4 3 0,2 0 0,0 1 0,-1-1 0,1 1 0,-7 7 0,5-3 0,0 1 0,-13 20 0,14-15 0,0 0 0,-8 22 0,8-15 0,-7 34 0,13-40 0,0 1 0,0 32 0,4-36 0,-1 1 0,1-1 0,0 0 0,7 16 0,-4-19 0,-1 2 0,1-1 0,1 0 0,15 19 0,-12-22 0,0 2 0,0-1 0,1 0 0,21 14 0,-15-15 0,0 1 0,0-1 0,30 9 0,-20-9 0,2-2 0,33 4 0,-27-8 0,65-2 0,-55-4 0,54-11 0,47-24 0,-6-15 0,-14-11 0,-92 44 0,38-30 0,-51 33 0,38-39 0,-46 44 0,-1-2 0,18-29 0,-23 34 0,0-1 0,-2 0 0,8-21 0,-11 28 0,-1-1 0,0 0 0,0-1 0,0 1 0,0 0 0,-1 0 0,0 0 0,0-6 0,-1 8 0,1 1 0,-1-1 0,1 1 0,-1-1 0,0 1 0,0 0 0,0-1 0,0 1 0,-1 0 0,1 0 0,-1 0 0,1 0 0,-1 0 0,-2-3 0,2 3 0,-1 0 0,0 0 0,0 0 0,0 1 0,-1-1 0,1 0 0,0 1 0,-1 0 0,1 0 0,-7-1 0,4 2 0,-2-1 0,1 1 0,0 1 0,0-1 0,0 1 0,-10 2 0,3 1 0,-1 1 0,1 0 0,-15 8 0,7-1 0,-36 24 0,33-16 0,-28 25 0,-16 30 0,51-52 0,-20 32 0,26-35 0,-15 34 0,23-44 0,0 1 0,0 1 0,-3 17 0,7-26 0,-1 2 0,1-1 0,0 0 0,0 0 0,0 0 0,0 0 0,1 1 0,0-1 0,1 5 0,-1-7 0,0 1 0,0-1 0,0 0 0,1 0 0,-1 0 0,0 0 0,1 0 0,0 0 0,-1 0 0,1 0 0,0-1 0,0 1 0,0-1 0,2 2 0,-1-2 0,0 0 0,0 1 0,1-1 0,-1 0 0,1 0 0,-1 0 0,1-1 0,-1 0 0,1 1 0,5-1 0,-2-1 0,1 0 0,-1-1 0,1 0 0,-1 0 0,12-4 0,-7 0 0,1-1 0,0 0 0,12-10 0,-10 5 0,1-2 0,16-17 0,-15 11 0,24-36 0,-25 29 0,18-38 0,6-39 0,-11-10 0,-11-6 0,-9 2 0,-8 8 0,-8 18 0,5 76 0,-2-2 0,-4-16 0,7 31 0,-1-1 0,1 0 0,-1 0 0,0 1 0,0-1 0,0 0 0,0 1 0,-4-5 0,6 9 0,-1-2 0,1 1 0,-1-1 0,1 1 0,-1 0 0,0-1 0,1 1 0,-1 0 0,0-1 0,1 1 0,-1 0 0,0 0 0,1 0 0,-1 0 0,0-1 0,0 1 0,1 0 0,-1 0 0,0 0 0,0 0 0,1 1 0,-1-1 0,0 0 0,1 0 0,-1 0 0,0 1 0,1-1 0,-1 0 0,0 1 0,1-1 0,-1 0 0,0 1 0,0 0 0,-1 2 0,-1 0 0,0 1 0,1-1 0,-1 1 0,1-1 0,0 1 0,0 0 0,-2 6 0,-3 10 0,-8 33 0,-2 49 0,4 19 0,6 11 0,11 0 0,11-7 0,-8-92 0,16 45 0,-16-58 0,2 0 0,17 32 0,-18-41 0,0 1 0,0-1 0,1 0 0,13 12 0,-14-15 0,0-1 0,1 0 0,0 0 0,1-1 0,10 5 0,-10-5 0,0-2 0,1 0 0,0 0 0,18 4 0,-19-6 0,2-1 0,-1 0 0,0 0 0,16-2 0,-16 1 0,1-2 0,-1 0 0,1 0 0,11-5 0,-11 3-5,0-1 1,-1 0-1,16-9 0,-18 8-806,1 0 1,-1-1-1,13-12 0,-15 13-566,-1-1 1,1-1-1,8-13 0,-10 15-830,0-2 0,-1 0-1,5-11 1,3-14-14121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7:11.59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6682.96875"/>
      <inkml:brushProperty name="anchorY" value="-53114.875"/>
      <inkml:brushProperty name="scaleFactor" value="0.5"/>
    </inkml:brush>
  </inkml:definitions>
  <inkml:trace contextRef="#ctx0" brushRef="#br0">50 572 9274,'0'0'4714,"-3"-35"-1842,-1-17-539,0-17-112,0-7 517,0-2-340,1 5 21,1 9-567,-1 12 85,-1 14-2239,0 13 613,0 15-311,-1 26 0,0 36 0,5 42 0,9 41 0,12 27 0,10 8 0,4-11 0,1-20 0,1-21 0,2-21 0,2-17 0,-30-62 0,21 26 0,-25-36 0,1 1 0,0-2 0,15 12 0,-16-14 0,0 0 0,0-1 0,1 0 0,12 5 0,-14-8 0,1 1 0,-1-1 0,0 0 0,0 0 0,1 0 0,8-1 0,-8-1 0,0 0 0,0-1 0,0 1 0,0-1 0,-1-1 0,9-3 0,-6 1 0,1 0 0,0-1 0,17-14 0,-13 8 0,-1-1 0,15-17 0,-12 10 0,18-29 0,8-29 0,-9 1 0,-11 6 0,-8 16 0,-7 15 0,-5 19 0,-3 20 0,-1 4 0,-4 19 0,-1 19 0,1 13 0,2 7 0,5 0 0,8-7 0,-6-47 0,-1 2 0,1-1 0,7 13 0,-7-17 0,0 1 0,0-1 0,0 0 0,0 0 0,8 7 0,-8-8 0,0 0 0,1 0 0,0 0 0,0-1 0,0 0 0,5 3 0,-5-4 0,0 1 0,0-1 0,1 1 0,-1-1 0,9 0 0,-9-1 0,0 0 0,0 0 0,0 0 0,0-1 0,0 0 0,7-2 0,-7 2 0,0-1 0,1 0 0,-1 0 0,1-1 0,5-4 0,-6 3 0,1 0 0,-1 0 0,0-1 0,6-9 0,-6 7 0,1-1 0,-2 1 0,6-15 0,4-33 0,-9-9 0,-6 46 0,-6-35 0,3 37 0,-1-1 0,-9-21 0,8 23 0,-1 0 0,-15-20 0,14 24 0,-1-1 0,-21-19 0,22 23 0,-1-1 0,-1 2 0,-14-9 0,16 11 0,-1 0 0,-1 0 0,-15-4 0,21 8 0,-1-1 0,-1 1 0,1 0 0,-1 1 0,-12 0 0,16 0 0,-1 0 0,0 1 0,1 0 0,-1 0 0,0 0 0,0 0 0,1 1 0,-7 3 0,7-4 0,0 0 0,0 1 0,0 1 0,0-1 0,1 0 0,-1 1 0,1-1 0,-4 6 0,4-6 0,0 1 0,0 0 0,1 0 0,-1 0 0,1 1 0,0-1 0,0 0 0,-1 5 0,2-6 0,0 1 0,0 1 0,0-1 0,0 0 0,1 0 0,-1 0 0,1 0 0,0 0 0,1 4 0,0-3 0,0 0 0,0-1 0,1 1 0,-1-1 0,1 1 0,0-1 0,5 5 0,-3-4 0,1 0 0,0 0 0,0 0 0,0 0 0,8 2 0,-2-1 0,1 0 0,21 4 0,37 3 0,6-10 0,2-6 0,-5-4 0,-8-1 0,-10 2 0,-10 4 0,-41 5 0,0-2 0,0 1 0,0 0 0,0 0 0,6 2 0,-7-1 0,-1 0 0,0-1 0,0 1 0,0 0 0,0 0 0,0 0 0,4 5 0,-3-2 0,0-1 0,-1 0 0,0 1 0,0 0 0,3 5 0,12 35 0,-1 8 0,0 3 0,0-1 0,4-7 0,3-10 0,-21-34 0,1 0 0,0 1 0,1-1 0,7 5 0,-9-6 0,1-1 0,0 0 0,0 0 0,-1-1 0,1 1 0,6 1 0,-6-3 0,1 1 0,-1-1 0,0 0 0,0 0 0,0 0 0,0 0 0,4-2 0,-1 1 0,-1-1 0,0 0 0,0 0 0,10-6 0,26-20 0,1-11 0,-2-9 0,-4-6 0,-5-2 0,-5 1 0,-8 7 0,-6 12 0,-5 12 0,-5 17 0,-2 20 0,-1 19 0,-1 18 0,3 10 0,6 5 0,8-2 0,6-8 0,-17-48 0,0 1 0,0-1 0,10 13 0,-11-16 0,1 1 0,0-1 0,-1 0 0,2 0 0,5 4 0,-6-6 0,0 0 0,0 1 0,-1-2 0,1 1 0,1 0 0,5 0 0,-6-2 0,1 1 0,-1-1 0,1 0 0,-1 0 0,1-1 0,6-1 0,-5 0 0,0 0 0,1-1 0,-1 1 0,11-7 0,-7 3 0,-1-1 0,17-13 0,21-24 0,-1-9 0,-1-2 0,-4 0 0,-2 9 0,-3 11 0,-2 11 0,-31 23 0,0 0 0,-1 0 0,1 0 0,0 0 0,-1 0 0,1 0 0,6 1 0,-6 1 0,-1-1 0,0 1 0,1-1 0,-1 1 0,1 0 0,-1 0 0,0 1 0,6 2 0,-2 0 0,-1 0 0,0 0 0,-1 1 0,9 7 0,24 34 0,-3 13 0,-5 6 0,-8 1 0,-8-5 0,-11-10 0,-3-47 0,0 1 0,-1-1 0,0 1 0,0 0 0,0-1 0,-3 7 0,4-9 0,-1 0 0,-1 1 0,1-1 0,0 0 0,-1 0 0,1 0 0,-1 0 0,0 0 0,0 0 0,-2 1 0,3-2 0,0 0 0,-1 0 0,1 0 0,-1 0 0,0 0 0,1 0 0,-1-1 0,0 1 0,0-1 0,0 1 0,0-1 0,-2 0 0,3 0 0,-1 0 0,0 0 0,0-1 0,1 1 0,-1-1 0,0 1 0,0-1 0,0 1 0,0-1 0,1 0 0,-1 0 0,-1-1 0,1-1 0,-1 1 0,1 0 0,-1-1 0,1 0 0,0 0 0,0 1 0,-3-7 0,4 3 0,-1 0 0,0 0 0,1 0 0,-1 0 0,1-9 0,2 6 0,0-1 0,0 0 0,1 1 0,4-14 0,1 8 0,-1 1 0,1-1 0,9-14 0,-1 9 0,34-39 0,35-20 0,12 7 0,-12 13-1186,-54 36-6820,-4 4-1349,9-8-5099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7:11.83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0525.95313"/>
      <inkml:brushProperty name="anchorY" value="-54174.23047"/>
      <inkml:brushProperty name="scaleFactor" value="0.5"/>
    </inkml:brush>
  </inkml:definitions>
  <inkml:trace contextRef="#ctx0" brushRef="#br0">1 22 20540,'0'0'7078,"49"-4"-4256,50 0-2162,55-1-640,48 2-1410,21 0-3360,-2 2-6244,-41 0-3739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7:14.13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2500.76563"/>
      <inkml:brushProperty name="anchorY" value="-55000.05859"/>
      <inkml:brushProperty name="scaleFactor" value="0.5"/>
    </inkml:brush>
  </inkml:definitions>
  <inkml:trace contextRef="#ctx0" brushRef="#br0">775 74 13451,'0'0'18232,"-10"11"-17825,-3 6-119,-3 5-164,0 0-44,3-1 30,2-5-131,4-4 130,2-4-135,3-6 39,1-7-13,-1-10 0,-3-8 0,-7-7 0,-9-6 0,-10 1 0,22 29 0,0-1 0,-18-10 0,15 11 0,0 0 0,-20-5 0,19 9 0,0 0 0,0 0 0,-17 0 0,17 4 0,-1 0 0,0 0 0,-23 6 0,22-1 0,-2-1 0,2 1 0,-20 12 0,18-7 0,-1 1 0,-27 27 0,27-21 0,0 1 0,-19 29 0,22-24 0,-28 56 0,30-51 0,-15 56 0,19-52 0,-6 52 0,13-61 0,1 3 0,2 34 0,1-43 0,1 0 0,1 1 0,9 26 0,-8-32 0,1 1 0,0-1 0,2 0 0,10 17 0,-10-19 0,1-1 0,0 0 0,1-1 0,18 16 0,-18-17 0,2-1 0,0 0 0,1 0 0,19 8 0,-16-8 0,1-2 0,1 0 0,20 4 0,-18-5 0,2-1 0,29 0 0,-30-3 0,0-2 0,27-3 0,-29 1 0,1 0 0,23-9 0,-28 7 0,1-1 0,21-11 0,-25 11 0,0-1 0,18-14 0,-22 15 0,0-1 0,14-15 0,3-10 0,-12 4 0,-8 6 0,-4 8 0,-3 4-2343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7:14.56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1643.01563"/>
      <inkml:brushProperty name="anchorY" value="-54867.76563"/>
      <inkml:brushProperty name="scaleFactor" value="0.5"/>
    </inkml:brush>
  </inkml:definitions>
  <inkml:trace contextRef="#ctx0" brushRef="#br0">62 80 3745,'0'0'28873,"-6"-22"-28988,-1 0 379,0 0-264,0 9 0,7 14 0,0-1 0,0 0 0,0-1 0,0 1 0,0 0 0,0 0 0,0 0 0,0 0 0,-1 0 0,1 0 0,0 0 0,0 0 0,0 0 0,0 0 0,0 0 0,0-1 0,-1 1 0,1 0 0,0 0 0,0 0 0,0 0 0,0 0 0,0 0 0,0 0 0,-1 0 0,1 0 0,0 0 0,0 0 0,0 0 0,0 0 0,0 0 0,0 1 0,-1-1 0,1 0 0,0 0 0,0 0 0,0 0 0,0 0 0,0 0 0,0 0 0,0 0 0,-1 0 0,1 0 0,0 0 0,0 1 0,0-1 0,0 0 0,0 0 0,0 0 0,0 0 0,0 0 0,-4 19 0,1 17 0,2 18 0,1 15 0,0 10 0,0 9 0,0 1 0,0-2 0,1-6 0,-3-9 0,0-10 0,-2-13 0,0-13 0,0-12 0,1-10 0,3-15 0,0 1 0,0 0 0,0 0 0,0 0 0,0 0 0,0 0 0,0 0 0,0 0 0,0 0 0,0 0 0,0 0 0,0 0 0,0 0 0,-1 0 0,1 0 0,0 0 0,0 0 0,0 0 0,0 0 0,0-1 0,0 1 0,0 0 0,0 0 0,0 0 0,0 0 0,0 0 0,0 0 0,0 0 0,0 0 0,0 0 0,0 0 0,0 0 0,0 0 0,-1 0 0,1 0 0,0 0 0,0 0 0,0 0 0,0 0 0,0 0 0,0 0 0,0 0 0,0 0 0,0 0 0,0 0 0,0 0 0,0 0 0,0 0 0,0 1 0,-2-17-4537,3-15-6461,0 1-7533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7:14.76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0736.59375"/>
      <inkml:brushProperty name="anchorY" value="-54724.73047"/>
      <inkml:brushProperty name="scaleFactor" value="0.5"/>
    </inkml:brush>
  </inkml:definitions>
  <inkml:trace contextRef="#ctx0" brushRef="#br0">0 29 17844,'0'0'14700,"20"-13"-19415,1 3-1691,0 6-6665,-3 2 5246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7:14.93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1662.90625"/>
      <inkml:brushProperty name="anchorY" value="-55542.26172"/>
      <inkml:brushProperty name="scaleFactor" value="0.5"/>
    </inkml:brush>
  </inkml:definitions>
  <inkml:trace contextRef="#ctx0" brushRef="#br0">1 86 16780,'0'0'15791,"29"-21"-15812,4-3 238,-2 1-217,-10 5-3146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09T06:36:10.6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2873 10528 1796 0,'0'0'959'0,"0"0"-744"0,0 0 5 0,0 0 13 16,0 0-59 0,0 0-106-16,0-3-35 0,0 3 28 15,8 17-59-15,5 9 109 16,5 3-29-16,1 7-58 15,4-1 23-15,-3-3-47 16,0-4 0-16,0-8 1 16,3-10 17-16,0-10-18 15,6 0 5-15,12-34 1 16,10-24 3-16,9-18-9 16,7-9-1-16,-2 1-5 15,-6 12-6-15,-7 14-2 16,-14 18 14-16,-14 15 0 0,-10 11 2 15,-7 9 11-15,-5 5-10 16,0 0-3-16,-2 0-21 16,0 0-5-16,2 0-184 15,5 0-290-15,-1 0-336 16,2 0-621-16</inkml:trace>
  <inkml:trace contextRef="#ctx0" brushRef="#br0" timeOffset="172.73">4090 10285 2704 0,'0'0'755'0,"0"0"-755"16,0 0-193-16,0 0-662 0</inkml:trace>
  <inkml:trace contextRef="#ctx0" brushRef="#br0" timeOffset="67822">8535 13910 1152 0,'0'0'345'0,"0"0"-250"0,0 0 80 0,0 0-42 0,0 0-85 16,0 0 4-16,-87-24 41 15,70 24 0-15,-8 0 12 16,0 0-46-16,-4 0-3 16,-4 2 23-16,0 6-27 15,-5 4-4-15,-2 2-38 16,-1 3-10-16,4 6 6 15,-1-1-6-15,5 6 0 16,2 3-1-16,4 1 2 16,2 0 1-1,5 4-2-15,4 2 15 0,0 2 25 16,6 4-17-16,-1 2 23 0,3 4-7 16,4 3-23-16,4-3 27 15,0-2-26-15,0-2 10 16,0-2 8-16,2-4-17 15,12-2 24-15,1-4-9 16,3 0-1-16,2-7 36 16,-2-5-39-16,3-3 10 15,-2-1-2-15,4-1 1 16,-3-3 11-16,-1-4-22 16,2 2 13-16,-1-6-4 15,2 0-24-15,0 0 24 16,3-6-16-16,0 0-19 15,2 0 11-15,-2 0-4 0,4 0-8 16,0 0 0 0,0 0 6-16,-2-8-6 0,0 2 0 15,0 2 0-15,-2-4-1 16,-2-1 10-16,2 0 33 16,2-1-24-1,-2-7-17-15,2 2 29 0,0-3-24 16,-4 0 11-16,4-3-5 15,-4 2-11-15,-1-4 15 16,-5 1-15-16,2-2 10 16,-6 0 25-16,3 0-19 15,-3-4 25-15,1 0-9 0,1-4-23 16,-4 0 17-16,2-2-26 16,-4-2 10-16,-1 1 4 15,-4 2-14-15,-2 2 22 16,-2 1-10-16,0 2 5 15,0-2 20-15,-6-2-26 16,-11 0 13-16,-1-4-8 16,-3-2-16-1,-6-4 12-15,-2-5-13 0,-2 4 0 16,-1 0 0-16,1 5 12 16,4 8-9-16,0 6-3 0,5 8-8 15,-2 2 7-15,-21 2-105 16,7 2-187-16,-4 2-487 0</inkml:trace>
  <inkml:trace contextRef="#ctx0" brushRef="#br0" timeOffset="75845.39">8141 11437 1252 0,'0'0'340'0,"0"0"-243"0,0 0-66 0,0 0 76 16,0 0-59-16,0 0-41 15,0 0-2-15,0 0-5 16,0 0-136-16,-9 0-497 0</inkml:trace>
  <inkml:trace contextRef="#ctx0" brushRef="#br0" timeOffset="76239.28">8368 11285 1639 0,'0'0'141'0,"0"0"-141"0,0 0-29 0,0 0-6 16,0 0-326-16</inkml:trace>
  <inkml:trace contextRef="#ctx0" brushRef="#br0" timeOffset="76618.42">11315 11004 1862 0,'0'0'492'15,"0"0"-473"-15,0 0 6 16,0 0 0-16,0 0-25 16,0 0-135-16,0 0-90 15,21-37-379-15</inkml:trace>
  <inkml:trace contextRef="#ctx0" brushRef="#br0" timeOffset="77264.6">12065 12821 380 0,'0'0'1363'0,"0"0"-1267"0,0 0-96 0,0 0-21 16,0 0 20-16,0 0-517 0</inkml:trace>
  <inkml:trace contextRef="#ctx0" brushRef="#br0" timeOffset="78457.73">11895 14494 783 0,'0'0'910'0,"0"0"-761"0,0 0-102 16,0 0-21-16,0 0 5 16,0 0-31-16,0 0-27 15,-27 14 26-15,27-14-13 16,2 4 5-16,-2 2-19 15,0 0-208-15,0 4-402 0</inkml:trace>
  <inkml:trace contextRef="#ctx0" brushRef="#br0" timeOffset="79510.42">12127 14652 1066 0,'0'0'487'0,"0"0"-425"0,0 0-62 0,0 0-153 0</inkml:trace>
  <inkml:trace contextRef="#ctx0" brushRef="#br0" timeOffset="80202.82">8703 14455 993 0,'0'0'188'0,"0"0"-188"0,0 0-35 0,0 0-359 0</inkml:trace>
  <inkml:trace contextRef="#ctx0" brushRef="#br0" timeOffset="81087.73">8695 14423 1558 0,'0'0'307'16,"0"0"-221"-16,0 0-46 0,0 0 19 0,0 0-59 16,0 0-27-16,0 0 8 15,0 14-82-15,0 8-197 16,2 5-1193-16</inkml:trace>
  <inkml:trace contextRef="#ctx0" brushRef="#br0" timeOffset="81636.89">8705 17554 1506 0,'0'0'328'0,"0"0"-323"0,0 0-5 0,0 0-225 15</inkml:trace>
  <inkml:trace contextRef="#ctx0" brushRef="#br0" timeOffset="82343.48">8834 16790 827 0,'0'0'122'0,"0"0"-122"0,0 0-321 16</inkml:trace>
  <inkml:trace contextRef="#ctx0" brushRef="#br0" timeOffset="83131.98">11888 13962 1194 0,'0'0'245'0,"0"0"-171"0,0 0-22 0,0 0-52 16,0 0-12 0,0 0-33-16,0 0-46 0,-26 4-478 0</inkml:trace>
  <inkml:trace contextRef="#ctx0" brushRef="#br0" timeOffset="84012.45">12150 14610 1405 0,'0'0'267'0,"0"0"-175"0,0 0 53 0,0 0-54 16,0 0-47-16,0 0-33 15,0 0 20-15,0 0-3 32,0 0-17-32,0 0-11 0,0 0-46 0,0 10-471 0</inkml:trace>
  <inkml:trace contextRef="#ctx0" brushRef="#br0" timeOffset="85218.4">11688 16906 1691 0,'0'0'0'0,"0"0"-1018"0</inkml:trace>
  <inkml:trace contextRef="#ctx0" brushRef="#br0" timeOffset="85655.13">8640 17634 1505 0,'0'0'538'0,"0"0"-538"0,0 0-98 16,0 0 92-16,0 0 6 16,0 0-393-16</inkml:trace>
  <inkml:trace contextRef="#ctx0" brushRef="#br0" timeOffset="97917.3">23557 11472 2428 0,'0'0'481'0,"0"0"-425"0,0 0 260 0,0 0-105 16,0 0-159-16,0 0-25 15,-9 74-6-15,16-40 3 16,4-4 29-1,-5-5-16-15,4-10 8 0,3-11 23 16,3-4-20-16,13-14 51 16,15-30-21-16,29-36-26 15,39-44-52-15,33-43 0 16,15-7 0-16,-22 27 0 0,-33 43 0 16,-40 46 0-1,-14 14 0-15,0 0 0 0,-6 4 0 16,-7 1 0-16,-16 15 0 15,-15 10 0-15,-7 6 0 16,0 7 0-16,-7 1 0 16,-5 0 0-16,4 0 0 15,6 0-60-15,2 0-228 16,20 0-425 0,4 0-576-16</inkml:trace>
  <inkml:trace contextRef="#ctx0" brushRef="#br0" timeOffset="98058.51">25598 10303 1119 0,'0'0'2259'0,"0"0"-1963"16,0 0-239-16,0 0-57 15,0 0-459-15</inkml:trace>
  <inkml:trace contextRef="#ctx0" brushRef="#br0" timeOffset="114252.26">28011 11351 611 0,'0'0'2013'0,"0"0"-1698"0,0 0 18 0,0 0-16 0,0 0-221 16,0 0-72-16,-3 0-18 16,3 17 4-16,0-2-10 15,12-4 0-15,1-5-1 16,1-6 11-16,-1 0-10 16,-5-14 27-16,2-12-25 15,-8-9 22-15,-2 2-24 16,-6-2 23-16,-26 7 64 15,-13 8-26-15,-13 16-14 16,-13 4-32-16,-5 24-14 16,1 25 50-16,10 16-44 0,16 14 10 0,22 9-17 15,27 2 0 1,5-4 0-16,39-5 0 16,23-15 0-1,14-18 0-15,10-18-47 0,0-24 2 0,-1-6-33 16,-13-36 36-16,-10-22 41 15,-11-32-12-15,-9-33 13 16,-16 7 16-16,-12 12-5 16,-11 21 46-16,-8 36-9 15,0 4 16-15,0 11-34 16,0 28-30 0,-3 6 0-16,-4 54 0 0,3 38 0 15,2 29 0-15,2-3 0 0,0-22 0 16,0-29 0-16,0-23 0 15,2 2 0-15,4 0 0 16,2-8 0-16,-4-14 0 16,1-16 0-1,-1-10 0-15,4-6 0 0,4-30 0 16,6-14 0-16,4-7 0 16,1 3 0-16,-4 13 0 15,-1 13 0-15,-7 13 0 16,-4 13 0-16,0 2 0 15,2 21 0-15,-1 12 0 16,8 8 0 0,2 3 0-16,6-6 0 0,7-4 0 0,5-12 0 15,5-12 0-15,1-10 0 16,0-6 0-16,1-24 0 16,-4-16 0-16,-5-11 0 15,-5-7 0-15,-9-2 0 31,-9 6 0-31,-9 12 0 0,-2 14 0 0,-6 20 0 16,-19 14 0-16,-4 14 0 16,-4 26 0-16,1 14 0 15,6 8 0-15,10 0 0 0,14-1 0 16,2-11 0-16,7-8 0 16,22-12 0-16,11-14 0 15,7-14 0-15,6-2 0 16,5-30 0-16,0-14 0 15,0-12 0-15,0-8 0 16,-4-3 0-16,-6 5 0 16,-7 12 0-16,-15 14 0 15,-8 16 0-15,-10 14 0 16,-5 6 0 0,-1 2 0-16,-2 18 0 0,0 2 0 15,0 2 0-15,2-6 0 16,3-4 0-16,-3-6 0 0,3-8 0 15,-1 0 0-15,-2-2 0 16,-2-18 0-16,0-2 0 16,0-2 0-1,0 4 0 1,-11 8 0-16,-7 8 0 16,-7 4 0-16,-6 10 0 15,0 22 0-15,0 14 0 16,4 6 0-16,14 5 0 15,11-2 0-15,2-2 0 16,17-9 0-16,22-10 0 16,9-14 0-16,10-12 0 15,5-8 0-15,-1-16-38 16,-2-20 37-16,-4-17-9 0,4-24 10 16,-4-34 0-16,-3-25 6 15,-12 9 5-15,-20 27-10 16,-13 40 30-16,-8 30-31 15,0 6 0-15,-8 10 0 16,-7 10 0-16,-3 8 0 16,-1 36 0-16,-2 20 0 15,6 17 0-15,3 6 0 16,8 6 0-16,4-7 0 16,0-6 0-16,0-13 0 0,7-13 0 15,6-16 0-15,0-16 0 16,-1-16 0-16,1-2 0 15,2-28 0-15,3-19 0 16,5-13 0-16,4-8 0 16,0-2 0-16,1 6 0 15,-6 13 0-15,-3 18 0 16,-9 12 0-16,-5 16 0 16,-5 5 0-16,0 0 0 15,-3 18 0-15,-14 12 0 16,-5 6 0-16,-3 6 0 0,-2 0 0 15,2-2 0-15,4-2 0 16,3-6 0-16,9-3 0 16,9-6 0-16,0-1 0 15,19-2 0-15,20-2 0 16,12-3 0-16,7-1 0 16,6 0 0-16,-1-2 0 15,-3 0 0-15,-11 0 0 16,-9 0 0-16,-13-2 0 15,-11-4 0-15,-10 0 0 16,-3-4 0-16,-3 0-23 16,0 0-79-16,-3-2-205 0,-5 0-313 15,-2-4-402-15</inkml:trace>
  <inkml:trace contextRef="#ctx0" brushRef="#br0" timeOffset="114566.47">30410 10994 2365 0,'0'0'469'0,"0"0"8"0,0 0-136 0,0 0-128 0,18-109-108 15,16 102-36-15,3 7-58 16,6 0 2-16,-3 22-13 15,-5 6 2-15,-8 8-13 16,-11 3 7-16,-9 5-2 16,-7 0 0-16,0 0 12 15,-16-2-5-15,-4-4-1 16,0-2 0-16,2-4 30 16,5-4-9-16,6-2-21 15,7-3 0-15,0-4 0 16,0-2 0-16,20 5-95 15,2-6-376-15,-3-2-580 0</inkml:trace>
  <inkml:trace contextRef="#ctx0" brushRef="#br0" timeOffset="114868.74">30626 11803 1478 0,'0'0'880'16,"0"0"-661"-16,0 0 249 15,0 0-269-15,0 0-127 16,0 0-29-16,0 0-34 16,37 54 3-16,-18-50-12 0,1-4-15 15,1 0-23-15,-8 0 2 16,-5-2 36-16,-3-6 3 16,-5 0 62-16,0 2 64 15,-7 0 33-15,-12 6-13 16,-4 0-38-16,-4 0-62 15,5 6-28 1,5 6-21-16,5 0-1 16,12-12-244-16,7 0-541 0,13 0-984 0</inkml:trace>
  <inkml:trace contextRef="#ctx0" brushRef="#br0" timeOffset="115312.5">31074 11043 2227 0,'0'0'359'16,"0"0"5"-1,0 0-78-15,0 0-182 0,0 0-57 16,0 0-46-16,-89-108 20 15,72 85-9-15,1 1 30 0,3-2 47 16,5 0-4-16,6 2 34 16,2 4-25-16,5 4-25 15,15 4-9 1,5 4-31-16,6 6-13 0,-2 0-4 0,2 6-12 16,-4 20 0-16,-2 8-3 15,-6 8 3 1,-5 8 0-1,-8 6-4-15,-3 1 4 16,-3-3 0-16,0 0 0 16,0-6 39-16,-14-2-11 15,3-6-28-15,-2-4 0 16,1-3 0-16,4-5 0 0,5-5 0 16,3 0 0-16,15-5-254 15,15-4-380-15,1-4-468 0</inkml:trace>
  <inkml:trace contextRef="#ctx0" brushRef="#br0" timeOffset="115566.62">31201 11685 811 0,'0'0'1249'16,"0"0"-985"-16,0 0 206 16,0 0-235-16,0 0-113 0,0 0-75 15,-27 102-8-15,56-100-39 16,5-2-90-16,-1 0-126 15,-6-6-27-15,-7-8 99 16,-11-2 120-16,-9-1 24 16,0 3 158-16,-4 0 34 15,-17 6 40-15,0 4-25 16,-2 4-59-16,1 0-43 16,4 2-50-16,2 11-29 0,10-2-26 15,6-3-66 1,6-2-205-16,15-6-616 0</inkml:trace>
  <inkml:trace contextRef="#ctx0" brushRef="#br0" timeOffset="115708.67">31737 11635 2131 0,'0'0'553'16,"0"0"-500"-16,0 0-53 15,0 0-509-15</inkml:trace>
  <inkml:trace contextRef="#ctx0" brushRef="#br0" timeOffset="116777.36">27875 12581 1568 0,'0'0'935'0,"0"0"-771"0,0 0 358 16,0 0-158-16,0 0-158 15,0 0-70-15,0 0-11 16,45-37-49-16,-32 68-76 16,9 1 0-16,12 2 0 15,19-6 0-15,16-10 0 16,18-10 0-16,11-8 0 16,4-4 0-16,1-22 0 15,-7-8 0-15,-8-6 0 16,-7-8 0-16,-10 2 0 0,-9 3 0 15,-10 11 0 1,-10 14 0-16,-6 14 0 16,-2 4 0-16,-3 6 0 0,0 16 0 15,2 4 0-15,1 5 0 16,3-1 0-16,1-2 0 16,3-5 0-16,1-4 0 15,2-9 0-15,3-8 0 16,7-2 0-16,6-4 0 15,3-18 0-15,3-8 0 16,3-7 0-16,-2-1 0 16,-5 2 0-16,-8 6 0 15,-14 12 0-15,-14 10 0 16,-5 8 0-16,-8 0 0 0,1 16 0 16,1 4 0-16,7 2 0 15,7 0 0 1,7-5 0-16,8-8 0 0,3-4 0 15,5-5 0-15,-6 0 0 16,1-17 0-16,0-5 0 16,-4-3 0-16,1-2 0 15,-4-1 0-15,-7 6 0 16,-6 6 0-16,-7 8 0 16,-9 6 0-16,-1 2 0 15,-2 0 0-15,3 16 0 0,3 0 0 16,3 2 0-16,6-4 0 15,1-2 0-15,5-6 0 16,5-6 0-16,3 0 0 16,3-6 0-16,3-14 0 15,1-4 0-15,-1-6 0 16,-1 0 0-16,-6 0 0 16,-5 6 0-16,-9 6 0 15,-6 8 0-15,-3 6 0 16,0 4 0-1,1 0 0-15,4 0 0 0,6 0 0 0,5 6 0 16,5-2 0 0,8-4 0-16,3 0-15 0,3-14-141 15,18-39-122-15,-16 3-420 16,-2 0-1180-16</inkml:trace>
  <inkml:trace contextRef="#ctx0" brushRef="#br0" timeOffset="116921.51">31947 11937 1401 0,'0'0'1616'0,"0"0"-1442"0,0 0-174 0,0 0-253 16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7:16.24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2627.71094"/>
      <inkml:brushProperty name="anchorY" value="-56292.88672"/>
      <inkml:brushProperty name="scaleFactor" value="0.5"/>
    </inkml:brush>
  </inkml:definitions>
  <inkml:trace contextRef="#ctx0" brushRef="#br0">419 82 7346,'0'0'22379,"-22"-12"-21429,-9 2-74,-11 10-132,34 3-638,-1-1 0,0 0 0,-15 6 0,13-2-115,-1 1-1,-20 14 1,18-9 34,0 1 1,-14 14-1,13-8-25,-22 33 0,22-27 0,-15 34 0,19-30 0,-12 38 0,1 32 0,18-68 0,-1 35 0,5-45 0,1 1 0,5 25 0,-3-33 0,1 0 0,0 0 0,9 22 0,-8-27 0,0 1 0,1 0 0,0-1 0,14 16 0,-14-19 0,1 1 0,0-1 0,1 0 0,-1 0 0,15 7 0,-12-7 0,1-1 0,0-1 0,0 0 0,17 4 0,-15-6 0,1 0 0,0 0 0,26-2 0,-23-1 0,1-1 0,0-1 0,17-5 0,-14 2 0,1-2 0,23-11 0,-22 8 0,39-27 0,-40 22 0,33-31 0,-37 28 0,29-36 0,-34 37 0,-1-2 0,12-22 0,-15 22 0,0 0 0,7-25 0,-9 22 0,6-40 0,-12 45 0,1-1 0,-2-27 0,-2 30 0,0 0 0,-8-30 0,6 32 0,-1 0 0,0 0 0,-9-15 0,7 17 0,-1-1 0,0 2 0,-12-14 0,10 14 0,0 0 0,-24-17 0,22 19 0,-2 0 0,-22-11 0,21 13 0,-1 0 0,-17-5 0,-27-3 0,8 7 0,15 6 0,36 2-742,0 0 371,0 0 0,-1 0 0,1 1 0,0-1 1,0 0-1,0 0 0,0 1 0,0-1 0,0 1 0,0-1 0,0 1 0,-1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7:17.52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1742.49219"/>
      <inkml:brushProperty name="anchorY" value="-55386.49219"/>
      <inkml:brushProperty name="scaleFactor" value="0.5"/>
    </inkml:brush>
  </inkml:definitions>
  <inkml:trace contextRef="#ctx0" brushRef="#br0">27 366 1032,'0'0'24496,"-3"-6"-22373,-1 0-482,-1 0-109,0 0-212,1 1-818,2 2-480,0 1 77,1 0-99,0 1 0,2-1 0,8 1 0,15-2 0,25 0 0,38-2 0,46 0 0,42 0 0,26 0 0,3 0 0,-17 2 0,-27 0 0,-26 0 0,-25-1 0,-19-1 0,-19 0 0,-17 0 0,-17-1 0,-14 0 0,-11-2 0,-10-2 0,-11-3 0,-12-5 0,-9-3 0,-11-4 0,-6-1 0,-4-1 0,-2 1 0,4 3 0,5 4 0,10 3 0,9 5 0,9 5 0,7 2 0,7 2 0,11 3 0,12 4 0,14 4 0,13 5 0,11 5 0,7 3 0,2 5 0,-5 4 0,-7 7 0,-46-30 0,-1 1 0,17 18 0,-20-18 0,0-1 0,-1 1 0,9 17 0,-10-16 0,0 0 0,-1 1 0,4 15 0,-6-16 0,0 1 0,-1-1 0,0 0 0,-1 11 0,-1-9 0,0-1 0,0 1 0,-7 17 0,4-16 0,-1 0 0,-14 23 0,10-19 0,-22 25 0,-17 13 0,-3-7 0,2-7 0,8-7 0,11-8 0,13-9-5499,18-17 5304,33 0-25067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7:17.84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4116.32813"/>
      <inkml:brushProperty name="anchorY" value="-56654.19922"/>
      <inkml:brushProperty name="scaleFactor" value="0.5"/>
    </inkml:brush>
  </inkml:definitions>
  <inkml:trace contextRef="#ctx0" brushRef="#br0">57 29 10306,'0'0'22366,"1"-18"-22668,-3 8 699,2 12-397,0-2 0,0 0 0,0 0 0,0-1 0,0 1 0,0 0 0,0 0 0,-1 0 0,1 0 0,0 0 0,0 0 0,0 0 0,0 0 0,0 0 0,0 0 0,0 0 0,-1 0 0,1 0 0,0 0 0,0 0 0,0 0 0,0 0 0,0 0 0,0 0 0,-1 0 0,1 0 0,0 0 0,0 0 0,0 0 0,0 0 0,0 0 0,0 0 0,0 0 0,-1 0 0,1 0 0,0 0 0,0 0 0,0 0 0,0 1 0,0-1 0,0 0 0,0 0 0,0 0 0,0 0 0,0 0 0,0 0 0,-1 0 0,1 0 0,0 1 0,0-1 0,0 0 0,0 0 0,0 0 0,-8 23 0,-2 21 0,0 20 0,2 16 0,1 11 0,3 7 0,1 2 0,3-3 0,2-8 0,3-10 0,1-13 0,0-14 0,0-14 0,-2-12 0,-1-12 0,-2-7 0,0-7 0,-1-15-551,0-11-5303,0-10-4597,0 2-6529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7:18.43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3247.60156"/>
      <inkml:brushProperty name="anchorY" value="-56638.96094"/>
      <inkml:brushProperty name="scaleFactor" value="0.5"/>
    </inkml:brush>
  </inkml:definitions>
  <inkml:trace contextRef="#ctx0" brushRef="#br0">203 321 13099,'0'0'15981,"-36"-19"-14033,-5-3-244,-2-1-1938,7 3 503,8 5-269,11 5 0,18 10 0,-1 0 0,0 0 0,0 0 0,0 0 0,-1 0 0,1 0 0,0 0 0,0 0 0,0 0 0,0 0 0,0-1 0,0 1 0,0 0 0,-1 0 0,1 0 0,0 0 0,0 0 0,0 0 0,0 0 0,0-1 0,0 1 0,0 0 0,0 0 0,0 0 0,0 0 0,0 0 0,0 0 0,0-1 0,0 1 0,0 0 0,0 0 0,0 0 0,0 0 0,0 0 0,0-1 0,0 1 0,0 0 0,0 0 0,0 0 0,0 0 0,0 0 0,0 0 0,0-1 0,0 1 0,0 0 0,0 0 0,1 0 0,-1 0 0,0 0 0,0 0 0,0 0 0,0 0 0,0 0 0,0-1 0,23 1 0,31 7 0,40 3 0,44 3 0,34 0 0,15-3 0,-8-2 0,-23-3 0,-31-3 0,-29-5 0,-29-4 0,-60 5 0,0 1 0,-1-1 0,1 0 0,8-3 0,-13 4 0,0 0 0,0 0 0,0 0 0,0 0 0,-1 0 0,1 0 0,-1-1 0,1 1 0,-1 0 0,1-1 0,1-2 0,-3 3 0,1 0 0,-1 0 0,1 0 0,-1 0 0,0 0 0,0 0 0,1 0 0,-1 0 0,0 0 0,0 0 0,0 0 0,0 0 0,0 0 0,0 0 0,0 0 0,-1-1 0,1 1 0,0 0 0,-1-1 0,0-1 0,0 0 0,-1 1 0,0-1 0,1 0 0,-1 0 0,0 1 0,-4-5 0,-27-21 0,-13-3 0,-7 1 0,-4 2 0,3 4 0,7 5 0,10 5 0,13 6 0,13 3 0,18 6 0,17 4 0,17 6 0,12 2 0,8 2 0,1 1 0,-5-1 0,-10 1 0,-11 2 0,-33-15 0,0-1 0,0 1 0,0-1 0,0 1 0,5 6 0,-5-6 0,-2 0 0,1 0 0,0 0 0,-1 0 0,1 0 0,1 6 0,-3-5 0,1 0 0,0 1 0,-1-1 0,0 0 0,0 0 0,-1 5 0,-8 32 0,-9 5 0,-5 2 0,-3 0 0,-1-3 0,4-4 0,4-10-831,9-7-5905,10-9-2677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7:18.87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5145.57813"/>
      <inkml:brushProperty name="anchorY" value="-57704.79297"/>
      <inkml:brushProperty name="scaleFactor" value="0.5"/>
    </inkml:brush>
  </inkml:definitions>
  <inkml:trace contextRef="#ctx0" brushRef="#br0">152 21 19036,'0'0'13531,"34"-11"-13839,12 3 816,11 7-508,-45 3 0,1 0 0,20 5 0,-25-3 0,1-1 0,0 1 0,-1 1 0,11 6 0,-14-6 0,1 0 0,0 0 0,0 1 0,-1-1 0,8 11 0,-7-8 0,-1 1 0,0 0 0,-1 0 0,5 14 0,-6-12 0,-1 0 0,0 0 0,0 0 0,0 16 0,-3-14 0,0 1 0,0 0 0,-6 23 0,2-19 0,-1-1 0,-14 31 0,9-26 0,-27 39 0,-25 18 0,-7-8 0,0-10 0,6-12 0,11-12 0,15-12 0,13-10 0,18-8 0,20-5 0,21-7 0,21-6 0,17-4 0,10-3 0,4 0 0,-6 1 0,-11 5 0,-16 3 0,-16 3 0,-14 3 0,-10 2 0,-7 1 0,0 1 0,2 0-2194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7:19.34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6499.53125"/>
      <inkml:brushProperty name="anchorY" value="-59218.64844"/>
      <inkml:brushProperty name="scaleFactor" value="0.5"/>
    </inkml:brush>
  </inkml:definitions>
  <inkml:trace contextRef="#ctx0" brushRef="#br0">1 266 9762,'0'0'22934,"36"-7"-22959,23-1 121,22 0-96,18 1 0,11 1 0,5 1 0,-3 1 0,-8 0 0,-14 0 0,-18-2 0,-19-2 0,-18-3 0,-33 10 0,0 0 0,0 0 0,0 0 0,0 0 0,-1-1 0,1 1 0,0-1 0,-1 1 0,3-3 0,-4 3 0,1 0 0,-1 0 0,1 0 0,-1 0 0,1 0 0,-1 0 0,0 0 0,1 0 0,-1 0 0,0 0 0,0 0 0,0 0 0,0 0 0,0 0 0,0 0 0,0 0 0,0-1 0,-1-1 0,0 1 0,0 0 0,0 0 0,0 0 0,0-1 0,0 1 0,-1 0 0,1 0 0,-2-1 0,-25-22 0,-12-1 0,-9 3 0,-2 3 0,2 5 0,8 4 0,10 4 0,12 4 0,20 3 0,-1 0 0,0 0 0,0 0 0,0 0 0,0 1 0,0-1 0,0 0 0,0 0 0,0 0 0,0 0 0,0 0 0,0 0 0,0 0 0,0 0 0,0 0 0,0 0 0,-1 0 0,1 0 0,0 1 0,0-1 0,0 0 0,0 0 0,0 0 0,0 0 0,0 0 0,0 0 0,0 0 0,0 0 0,0 0 0,0 0 0,0 0 0,0 0 0,0 0 0,-1 0 0,1 0 0,0 0 0,0 0 0,0 0 0,0 0 0,0 0 0,0 0 0,0 0 0,0 0 0,0 0 0,0 0 0,0 0 0,0 0 0,-1 0 0,1 0 0,0 0 0,18 8 0,21 4 0,20 4 0,15 1 0,9 0 0,2-2 0,-7-2 0,-12-3 0,-16-2 0,-16 1 0,-13 2 0,-20-9 0,-1-2 0,1 1 0,0 0 0,-1 0 0,1 0 0,0 0 0,-1 0 0,0 0 0,1 0 0,-1 0 0,0 0 0,1 0 0,-1 0 0,0 0 0,0 1 0,-5 23 0,-12 9 0,-10 10 0,-8 7 0,-6 5 0,-1 2 0,2-3-149,4-6-4598,7-11-3260,9-11-13939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7:19.76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8335.89063"/>
      <inkml:brushProperty name="anchorY" value="-60392.58594"/>
      <inkml:brushProperty name="scaleFactor" value="0.5"/>
    </inkml:brush>
  </inkml:definitions>
  <inkml:trace contextRef="#ctx0" brushRef="#br0">70 350 16972,'0'0'15547,"-2"-5"-15527,-4 6 208,-2 8-228,-3 12 0,-1 12 0,0 11 0,2 8 0,3 3 0,5 1 0,11-4 0,-6-45 0,-1 1 0,1-1 0,1 0 0,4 10 0,-3-12 0,-1 1 0,0-1 0,1 0 0,0 0 0,6 6 0,-5-7 0,1 0 0,0 1 0,0-1 0,13 5 0,-8-5 0,0 0 0,23 5 0,33-2 0,-46-7 0,31-4 0,-29 0 0,29-7 0,23-16 0,-51 16 0,24-15 0,-27 12 0,24-18 0,-26 15 0,22-22 0,-24 19 0,17-25 0,11-26 0,-8-7 0,-11-1 0,-10 1 0,-15 60 0,1-37 0,-5 46 0,1 0 0,-1-1 0,0 1 0,-5-17 0,4 21 0,0-1 0,0 1 0,-1-1 0,1 1 0,-1 0 0,0 0 0,-7-7 0,5 7 0,0 0 0,-1 0 0,1 1 0,-1 0 0,0 0 0,-11-4 0,3 2 0,1 2 0,-1-1 0,-20-2 0,14 6 0,-1-1 0,-31 3 0,26 2 0,-1 2 0,-28 7 0,20-2 0,-45 19 0,-31 24-9317,66-30-2442,3 2-2730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7:40.11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0447.89844"/>
      <inkml:brushProperty name="anchorY" value="-61604.75"/>
      <inkml:brushProperty name="scaleFactor" value="0.5"/>
    </inkml:brush>
  </inkml:definitions>
  <inkml:trace contextRef="#ctx0" brushRef="#br0">154 599 16307,'0'0'14774,"-2"-7"-13911,0-1-392,0 5-156,0 7-329,1 12 65,1 12-51,0 11 0,4 9 0,1 4 0,1 0 0,0-4 0,-1-6 0,0-11 0,-2-9 0,-1-8 0,0-8 0,-1-13 0,-2-12 0,-5-18 0,-4-16 0,-5-19 0,-1-17 0,0-12 0,3-9 0,4 1 0,3 6 0,7 14 0,7 15 0,-5 65 0,-1-1 0,1 0 0,7-15 0,-8 20 0,0 1 0,1 0 0,0-1 0,0 1 0,0 0 0,0 1 0,4-5 0,-4 5 0,0 1 0,0-1 0,0 1 0,1-1 0,-1 1 0,1 0 0,6-2 0,-6 2 0,1 1 0,0-1 0,-1 1 0,1 0 0,0 1 0,6-1 0,-5 1 0,0 1 0,1-1 0,-1 1 0,11 3 0,-10-1 0,1 0 0,-1 0 0,0 1 0,7 5 0,-6-4 0,1 2 0,-1 0 0,8 8 0,-8-6 0,-1 1 0,12 17 0,-12-15 0,-1 0 0,7 20 0,5 30 0,-16-47 0,-1 1 0,1 19 0,-4-22 0,1 0 0,-1 0 0,-3 14 0,1-15 0,-1 0 0,1 0 0,-10 15 0,7-15 0,0 0 0,-1-1 0,-11 12 0,8-11 0,-1 0 0,-17 14 0,14-14 0,-28 16 0,-16 3 0,4-11 0,9-7 0,12-7 0,11-3 0,9-4 0,8 1 0,11 1 0,12 3 0,11 7 0,11 6 0,9 7 0,4 7 0,3 5 0,0 3 0,-2 3 0,0-2 0,-1-4 0,-1-6 0,1-9 0,0-7 0,-1-10 0,-42-4 0,0-1 0,0 0 0,13-4 0,-14 3 0,0-1 0,-1 0 0,15-8 0,-14 6 0,0 0 0,-1 0 0,11-10 0,-11 7 0,-1 1 0,1-1 0,6-11 0,-6 8 0,-1 0 0,7-17 0,5-27 0,-8 1 0,-6 6 0,-9 8 0,4 37 0,0 0 0,0-1 0,0 1 0,-1 0 0,1-1 0,-4-4 0,4 8 0,0-2 0,0 1 0,0 0 0,0 0 0,0 0 0,-1 0 0,1 0 0,0 0 0,-1 0 0,1 0 0,0 0 0,-3 0 0,3 1 0,0 0 0,-1 0 0,1-1 0,-1 1 0,1 0 0,0 1 0,-1-1 0,1 0 0,0 0 0,-1 0 0,1 1 0,0-1 0,0 1 0,-3 0 0,2 2 0,-1-1 0,0 0 0,1 0 0,-1 0 0,1 1 0,0-1 0,-4 5 0,-13 33 0,4 13 0,8 9 0,7-47 0,3 32 0,0-37 0,-1 1 0,1 0 0,6 14 0,-6-18 0,1 1 0,0-1 0,1 0 0,8 12 0,-8-14 0,0 0 0,0 0 0,1 0 0,0-1 0,9 6 0,-8-5 0,1-1 0,0 0 0,0-1 0,11 4 0,-11-5 0,1 0 0,0-1 0,0 0 0,11 0 0,-12-1 0,2-1 0,-1 0 0,0 0 0,11-4 0,-10 2 0,0 0 0,0-1 0,14-7 0,-15 5 0,0 0 0,0 0 0,11-10 0,-11 9 0,-1-2 0,14-16 0,9-21 0,-7 1 0,-8 4 0,-5 7 0,-4 10 0,-2 9 0,-4 15 0,-1 0 0,0 0 0,0 0 0,0 0 0,0-1 0,0 1 0,0 0 0,0 0 0,0 0 0,0 0 0,0 0 0,1 0 0,-1 0 0,0-1 0,0 1 0,0 0 0,0 0 0,0 0 0,0 0 0,0 0 0,1 0 0,-1 0 0,0 0 0,0 0 0,0 0 0,0 0 0,0 0 0,1 0 0,-1 0 0,0 0 0,0 0 0,0 0 0,0 0 0,0 0 0,1 0 0,-1 0 0,0 0 0,0 0 0,0 0 0,0 0 0,0 0 0,0 0 0,1 0 0,-1 0 0,0 0 0,8 12 0,2 13 0,3 12 0,3 6 0,2 1 0,-2-1 0,-1-8 0,-2-7 0,-2-10 0,-2-7 0,1-10 0,1-11 0,1-11 0,4-9 0,0-6 0,2-2 0,-1 2 0,-2 9 0,-1 7 0,-2 12 0,-11 8 0,0 0 0,-1 0 0,1 0 0,-1 0 0,1 0 0,-1 1 0,1-1 0,0 0 0,-1 0 0,1 0 0,-1 0 0,1 1 0,-1-1 0,1 0 0,-1 1 0,1-1 0,-1 0 0,1 1 0,-1-1 0,1 1 0,11 17 0,1 9 0,2 5 0,1 3 0,2-3 0,2-4 0,2-8 0,2-7 0,2-6 0,4-8 0,2-10 0,3-11 0,2-7 0,1-7 0,0-1 0,-2 0 0,-4 6 0,-5 9 0,-5 6 0,-5 12 0,-16 5 0,0-1 0,0 0 0,0 0 0,0 1 0,-1-1 0,1 0 0,0 1 0,0-1 0,-1 1 0,1-1 0,0 1 0,0-1 0,-1 1 0,1-1 0,-1 1 0,2 0 0,9 20 0,0 8 0,0 8 0,0 3 0,2-1 0,1-3 0,2-7 0,2-8 0,5-8 0,5-7 0,4-10 0,5-10 0,3-9 0,1-9 0,-3-4 0,-4 0 0,-7 4 0,-7 8 0,-7 7 0,-4 14 0,-4 15 0,0 13 0,0 10 0,3 7 0,4 2 0,4-3 0,4-6 0,4-10 0,3-9 0,1-8 0,-25-9 0,0 1 0,0 0 0,0-1 0,0 1 0,0-1 0,0 1 0,4-3 0,-4 2 0,1-1 0,-1 0 0,1 0 0,-1 0 0,0 0 0,3-4 0,15-20 0,-6-9 0,-6-5 0,-11-3 0,1 35 0,-1-1 0,0 1 0,-5-11 0,-15-23 0,-7 5 0,-3 6 0,1 9 0,4 8 0,5 6 0,8 5 0,6 3 0,11 3 0,12 1 0,14 0 0,13-3 0,9-6 0,5-4 0,1-3 0,-3 1 0,-8 2 0,-6 2 0,-7 8 0,-30 0 0,1 0 0,-1 0 0,0 0 0,0 0 0,0 0 0,5 4 0,-4-3 0,-1 0 0,1 1 0,-1 0 0,0 0 0,4 5 0,15 22 0,-1 7 0,-2 3 0,-2-2 0,-2-5 0,-3-7 0,-2-8 0,-2-6 0,-1-10 0,1-12 0,1-10 0,2-10 0,2-7 0,0-4 0,-1 2 0,0 6 0,-1 8 0,1 9 0,0 7 0,3 10 0,5 9 0,6 7 0,5 4 0,6 0 0,6-2 0,3-4 0,3-6 0,1-7 0,-2-9 0,-2-10 0,-6-7 0,-6-7 0,-9-3 0,-8-3 0,-6 3 0,-6 3 0,-7 8 0,1 22 0,0 0 0,1 0 0,-1 0 0,1 0 0,-1 0 0,1 0 0,-1 0 0,0 0 0,0 0 0,0 0 0,0 0 0,-1-2 0,1 4 0,-1-1 0,1-1 0,0 1 0,0 0 0,0-1 0,0 1 0,0 0 0,-1 0 0,1 0 0,0 0 0,0 0 0,0 0 0,0 1 0,-1-1 0,0 1 0,-2 1 0,0 0 0,1 0 0,-1 0 0,1 1 0,-7 4 0,-23 31 0,-1 14 0,3 12 0,8 4 0,7-1 0,16-57 0,-1 2 0,1-1 0,1 15 0,0-21 0,0 1 0,1-1 0,-1 1 0,1-1 0,0 0 0,5 10 0,-5-11 0,1-1 0,-1 1 0,1-1 0,0 0 0,0 1 0,0-1 0,0-1 0,7 6 0,-5-5 0,0 1 0,1-1 0,0-1 0,0 1 0,11 3 0,-11-5 0,1 0 0,1 0 0,-1 0 0,0 0 0,8-1 0,-8-1-239,1 1 0,0-2 0,0 1 0,10-4 0,-12 4-1323,1-2 1,0 1-1,0-1 0,6-5 1,3 0-10565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7:41.42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5031.80469"/>
      <inkml:brushProperty name="anchorY" value="-62834.10938"/>
      <inkml:brushProperty name="scaleFactor" value="0.5"/>
    </inkml:brush>
  </inkml:definitions>
  <inkml:trace contextRef="#ctx0" brushRef="#br0">375 681 11106,'0'0'12395,"5"-35"-11261,0-9-37,1-6 279,-8 1 90,0 43-1281,0-2 0,1 1 0,-2 0 1,-2-8-1,3 12-58,-1-2 1,1 1-1,-1 0 0,0 1 1,1-1-1,-8-6 1,6 7-45,0-1 0,-1 1-1,1 0 1,-1 1 0,0-1 0,-6-2 0,4 2 23,-1 1 1,1 0-1,-1 0 1,-10-1-1,9 3 12,-1 0 0,0 0 0,-16 3 0,16-1-51,-1 1-1,1 0 0,-14 6 1,13-4 7,0 0 1,-19 14 0,21-13 3,0 2 1,1-1 0,-9 10-1,11-9-93,-1-1 0,1 2-1,-7 12 1,8-13 31,1 1 0,-7 20 0,9-22-16,0 0 0,1 0 0,0 0 0,-1 10 0,2-13 0,0 1 0,1 0 0,-1 0 0,1 0 0,0-1 0,2 6 0,-2-7 0,0 1 0,1-1 0,0 1 0,-1-1 0,1 0 0,1 0 0,2 4 0,-3-4 0,1 0 0,0 0 0,0-1 0,0 0 0,0 1 0,7 2 0,23 8 0,-28-12 0,1 0 0,0-1 0,0 0 0,9 0 0,-10-1 0,2 0 0,-1-1 0,0 0 0,8-3 0,24-16 0,-4-10 0,-5-6 0,-7-3 0,-5 1 0,-7 3 0,-4 8 0,-3 9 0,-2 8 0,0 13 0,4 14 0,4 13 0,7 11 0,8 4 0,9 2 0,8-7 0,-32-32 0,1 0 0,17 9 0,-16-11 0,0 0 0,18 5 0,-21-8 0,1 0 0,0 0 0,16 0 0,-19-3 0,1 0 0,0 1 0,0-1 0,0-1 0,8-2 0,-9 2 0,1-1 0,0 0 0,-1 0 0,12-9 0,-11 7 0,-1 0 0,0-1 0,0 0 0,7-9 0,-6 6 0,-1 0 0,0 0 0,5-14 0,-5 10 0,0-1 0,3-17 0,5-35 0,-6-3 0,-5 1 0,-4 6 0,-3 12 0,-2 13 0,-2 20 0,8 18 0,0-1 0,0 0 0,0 0 0,-1 0 0,1 0 0,0 0 0,-1 0 0,1 0 0,0 0 0,0 0 0,-1 0 0,1 0 0,0 0 0,0 0 0,0 0 0,-1 0 0,1 0 0,0 1 0,0-1 0,-1 0 0,1 0 0,0 0 0,0 0 0,0 1 0,0-1 0,-1 0 0,1 0 0,0 0 0,0 1 0,0-1 0,0 0 0,0 0 0,0 1 0,-1-1 0,1 0 0,0 0 0,0 1 0,0-1 0,0 0 0,0 0 0,0 1 0,0-1 0,0 1 0,-5 32 0,0 26 0,5 19 0,7 12 0,9 4 0,10-4 0,-17-66 0,18 32 0,-19-42 0,0 0 0,19 22 0,-20-28 0,1 0 0,0-1 0,0 1 0,11 6 0,-12-9 0,1 0 0,0 0 0,0-1 0,14 5 0,-15-8 0,-1 1 0,1 0 0,0-1 0,0-1 0,-1 1 0,10-1 0,-10-1 0,0 0 0,1 0 0,-1 0 0,1-1 0,-1 0 0,10-5 0,-8 3 0,0 0 0,-1-1 0,0 0 0,1 0 0,5-7 0,-4 3 0,-1-1 0,0 1 0,12-19 0,-11 13 0,0-2 0,9-22 0,-10 14 0,10-37 0,-2-37 0,-6-7 0,-8 1 0,-8 7 0,-4 16 0,-3 21 0,12 58 0,-1-1 0,1 0 0,-1 0 0,0 0 0,0 0 0,-4-5 0,6 10 0,0-2 0,0 1 0,0 0 0,-1 0 0,1-1 0,0 1 0,-1 0 0,1 0 0,0-1 0,-1 1 0,1 0 0,0 0 0,-1 0 0,1 0 0,0 0 0,-1 0 0,1-1 0,0 1 0,-1 0 0,1 0 0,-1 0 0,1 0 0,0 0 0,-1 0 0,1 0 0,0 0 0,-1 1 0,1-1 0,0 0 0,-1 0 0,1 0 0,-1 0 0,1 0 0,0 1 0,-1-1 0,1 0 0,0 0 0,0 1 0,-1-1 0,1 0 0,0 0 0,0 1 0,-1-1 0,1 0 0,0 1 0,-2 4 0,0-1 0,0 0 0,1 1 0,-1-1 0,1 1 0,-1 6 0,-6 60 0,5 25 0,10 16 0,10 6 0,12-6 0,8-11 0,-25-77 0,22 36 0,-25-45 0,2 0 0,19 20 0,-23-27 0,2 0 0,0 0 0,18 12 0,-20-14 0,1-2 0,0 1 0,1-1 0,10 4 0,-11-4-5,1-2 1,-1 1-1,15 1 0,19-2-4237,-8-7-4097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7:42.70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7152.30469"/>
      <inkml:brushProperty name="anchorY" value="-63874.88672"/>
      <inkml:brushProperty name="scaleFactor" value="0.5"/>
    </inkml:brush>
  </inkml:definitions>
  <inkml:trace contextRef="#ctx0" brushRef="#br0">23 9 10970,'0'0'21809,"-6"-9"-22237,-1 12 844,1 17-416,3 22 0,5 21 0,8 19 0,6 10 0,8 3 0,6-4 0,5-12 0,-26-62 0,20 28 0,-23-36 0,1-1 0,1 0 0,11 11 0,-14-15 0,-1 0 0,1-1 0,1 1 0,-1-1 0,11 4 0,-13-6 0,0 0 0,0 0 0,1-1 0,-1 1 0,0-1 0,1 1 0,-1-1 0,0 0 0,1-1 0,3 0 0,-3 0 0,-1 0 0,1 0 0,0-1 0,-1 1 0,1-1 0,-1 0 0,1 0 0,-1 0 0,4-3 0,-2 0 0,0 0 0,0 0 0,0-1 0,0 0 0,4-7 0,-2 1 0,-1-1 0,10-21 0,-9 11 0,8-29 0,0-33 0,-6-4 0,-5 4 0,-2 10 0,-3 16 0,-3 18 0,0 21 0,2 21 0,0 5 0,-1 25 0,1 23 0,4 17 0,3 9 0,4 2 0,2-8 0,1-11 0,-1-16 0,-2-14 0,0-13 0,-9-20 0,0 0 0,0 0 0,0 1 0,1-1 0,-1 0 0,0 0 0,0 1 0,0-1 0,0 0 0,1 0 0,-1 0 0,0 1 0,0-1 0,1 0 0,-1 0 0,0 0 0,0 0 0,1 1 0,-1-1 0,0 0 0,1 0 0,-1 0 0,0 0 0,0 0 0,1 0 0,-1 0 0,0 0 0,1 0 0,7-11 0,2-13 0,2-9 0,3-6 0,1 2 0,3 6 0,2 9 0,-19 21 0,0-1 0,0 1 0,0 0 0,0 0 0,0 0 0,1 0 0,-1 0 0,4 0 0,-4 1 0,1 0 0,-1 0 0,0 0 0,0 0 0,0 0 0,0 1 0,1-1 0,-1 1 0,0-1 0,2 2 0,0 0 0,0 0 0,0 0 0,0 0 0,-1 1 0,6 4 0,20 23 0,1 7 0,-1 2 0,0 0 0,-1-6 0,-1-8 0,0-8 0,-1-8 0,0-11 0,-1-10 0,-1-13 0,-4-9 0,-4-10 0,-4-4 0,-5-3 0,-4 5 0,-4 9 0,-6 10 0,7 27 0,0-1 0,0 0 0,-1 1 0,1-1 0,-1 0 0,1 1 0,0-1 0,-1 1 0,1-1 0,-1 0 0,0 1 0,1-1 0,-1 1 0,1 0 0,-1-1 0,0 1 0,1-1 0,-1 1 0,-1-1 0,2 2 0,-1-1 0,0 0 0,0 0 0,0 1 0,1-1 0,-1 0 0,0 0 0,0 1 0,1-1 0,-1 0 0,0 1 0,1-1 0,-1 1 0,0-1 0,1 1 0,-1-1 0,1 1 0,-1 0 0,0 0 0,-14 27 0,2 15 0,4 10 0,5 1 0,10-3 0,-4-46 0,0 1 0,0-1 0,1 1 0,-1-1 0,6 9 0,-5-10 0,1 0 0,-1-1 0,0 1 0,1-1 0,-1 0 0,1 0 0,6 3 0,-5-3 0,0 0 0,1-1 0,0 0 0,-1 0 0,1 0 0,6 1 0,-3-3 0,-1 1 0,1 0 0,-1-2 0,15 0 0,-9-2 0,0 1 0,22-9 0,-16 4 0,28-15 0,21-15 0,-4-6 0,-4 0 0,-6 6 0,-7 8 0,-6 10 0,-6 10 0,-33 10 0,0-1 0,0 0 0,0 0 0,0 1 0,-1-1 0,1 1 0,0-1 0,5 3 0,-6-1 0,1-1 0,0 0 0,-1 1 0,0 0 0,1 0 0,-1 0 0,0 0 0,3 3 0,-2-1 0,-1-1 0,1 1 0,-1 0 0,0 0 0,3 8 0,6 29 0,-5 5 0,-9 3 0,-11-2 0,11-41 0,0 1 0,-1 0 0,-9 13 0,8-14 0,0 0 0,-1-1 0,-11 10 0,11-10 0,0-1 0,-1 0 0,-13 6 0,-22 5 0,1-7 0,5-6 0,8-4 0,9-1 0,9-1 0,11 4 0,-2 0 0,1 0 0,0 0 0,0 0 0,0-1 0,0 1 0,0 0 0,0 0 0,0 0 0,0 0 0,0 0 0,0 0 0,0 0 0,0 0 0,0-1 0,0 1 0,0 0 0,0 0 0,0 0 0,0 0 0,0 0 0,0 0 0,0 0 0,0 0 0,0 0 0,0-1 0,1 1 0,-1 0 0,0 0 0,0 0 0,0 0 0,0 0 0,0 0 0,0 0 0,0 0 0,0 0 0,0 0 0,0 0 0,0 0 0,0 0 0,1 0 0,-1-1 0,0 1 0,0 0 0,0 0 0,0 0 0,0 0 0,0 0 0,0 0 0,0 0 0,1 0 0,-1 0 0,0 0 0,0 0 0,17-2 0,16 0 0,15 1 0,13-1 0,13-3 0,7-7 0,4-8 0,-2-7 0,-6-9 0,-56 24 0,25-19 0,-33 21 0,1-2 0,13-14 0,-19 17 0,0 0 0,-1-1 0,8-13 0,-10 15 0,1-2 0,-2 0 0,5-12 0,-6 15 0,-1-1 0,0 0 0,2-15 0,-4 19 0,0 0 0,0 0 0,0-1 0,-1 1 0,1-1 0,-3-6 0,2 8 0,0 1 0,0-1 0,0 1 0,0-1 0,0 1 0,-1 0 0,1 0 0,-1-1 0,0 1 0,-2-2 0,3 3 0,-1 0 0,0 0 0,0-1 0,0 1 0,0 0 0,0 0 0,-1 0 0,1 0 0,0 0 0,-1 1 0,-2-1 0,3 1 0,-1 0 0,0 0 0,-1 0 0,1 1 0,0-1 0,0 1 0,0 0 0,0 0 0,-4 1 0,3 0 0,-1 1 0,1 0 0,-1 0 0,0 0 0,-7 8 0,7-5 0,-1 0 0,1 1 0,0 0 0,-5 8 0,4-4 0,1 0 0,-8 21 0,9-18 0,1 1 0,-3 17 0,5-21 0,1 1 0,0 0 0,2 15 0,0-19 0,0 1 0,0 0 0,1 0 0,5 13 0,-4-15 0,0 0 0,0 0 0,1 1 0,11 11 0,-11-14 0,1 1 0,0-1 0,0 0 0,1 0 0,7 4 0,-6-4 0,1 0 0,0-1 0,17 6 0,-18-8 0,1 0 0,0-1 0,0 1 0,10-1 0,-15-1-425,1-1-1,0 1 1,1-1-1,-1 0 1,0 0-1,9-3 1,-11 3-194,0-1 0,0 1 1,0-1-1,0 1 0,0-1 0,-1 0 0,1-1 1,0 1-1,2-4 0,-3 4-902,-1 0 760,0 1 1,0-1-1,0 0 0,-1 0 1,1 1-1,0-1 1,-1 0-1,1 0 0,-1 0 1,0 0-1,1 0 1,-1-3-1,2 4-803,-2-2 1,0 0-1,0 0 0,0 0 1,-1 0-1,1 0 0,-2-5 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09T06:38:27.2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19914 5067 773 0,'0'0'1236'0,"0"0"-870"0,0 0-160 16,0 0 67-16,0 0-143 15,0 0-76-15,32 2 34 16,-20 12 5-16,9 2 22 16,0 4-13-16,4-2-42 15,4 0-7-15,5-2-47 0,8-2 9 16,7-4 4-16,7-3-18 16,8-6 25-1,5-1-25-15,3 0-1 0,-3-10 15 16,-7-4-13-16,-8-2 14 15,-8 4 28-15,-10 2 1 16,-3 4 9-16,-2 6-32 16,0 0 1-16,6 0 2 15,3 6-24-15,4 6 20 16,5 1-21-16,7-2 0 16,0-3 3-16,1-2 6 0,-1-6-9 15,0 0 0-15,-4 0 1 16,-6-10 15-16,-3-5-16 15,-3-4 1-15,-3 1 10 16,-1 0-5-16,-5 2 10 16,-2 8-16-16,0 6 0 15,2 2 1-15,5 2 8 16,4 14-9-16,7 0 0 16,4 0 3-16,3-6-3 15,1-4 0-15,-4-6 1 16,-1 0 5-16,-6-2 0 15,-4-14 0-15,-4 0-6 16,-5-2 1-16,-5 4-1 0,-3 0 0 16,-3 6 0-16,-5 2 0 15,4 6 1-15,3 0-8 16,7 0 1-16,7 0 6 16,10 0-6-16,10 0 9 15,4 0-9-15,7 0 3 16,-1-4-77-16,19-22-158 15,-20 4-431-15,-9-4-998 0</inkml:trace>
  <inkml:trace contextRef="#ctx0" brushRef="#br0" timeOffset="1014.88">25184 4909 1590 0,'0'0'370'0,"0"0"-125"0,0 0 117 0,0 0-79 0,0 0-78 16,0 0-76-16,0 0-26 15,-32-14 15-15,32 11-8 16,0 3 10-16,0-1-5 16,0 1-25-16,0 0 5 15,18 0-53-15,13 0-32 16,23 0 20-16,37 0-28 0,45 0 10 15,40 0-5-15,11 0-5 16,-6 0-4-16,-26 0 2 16,-43 0 0-16,-25 0-1 15,-24 0-1-15,-15-2 1 16,1 2 1-16,0-3 0 16,-4 2-1-16,-14 1 2 15,-14-3-1-15,-9 3 0 16,-8 0-29-16,0 0-101 15,-25 0-236-15,-4 0-490 16,-4 7-609-16</inkml:trace>
  <inkml:trace contextRef="#ctx0" brushRef="#br0" timeOffset="1363.65">25313 5141 1787 0,'0'0'372'0,"0"0"-190"15,0 0 286-15,0 0-212 0,0 0-52 16,0 0-74-16,0 0-52 16,53-12 39-16,-6 2-33 15,19-2-18-15,35-2-27 16,33-4-32-16,30-2 10 15,4 2-17-15,-30 2-6 16,-43 6 6-16,-39 4-18 16,-14 2 16-16,-5 0-4 15,-6 2 6-15,-10 0 3 0,-11 2-2 16,-8 0 53-16,-2 0 0 16,0 0-42-16,0 0-12 15,0 0-196-15,-2 6-427 16,-10 2-808-16</inkml:trace>
  <inkml:trace contextRef="#ctx0" brushRef="#br0" timeOffset="2908.62">1433 5971 1088 0,'0'0'826'0,"0"0"-550"0,0 0 186 0,0 0-180 16,0 0-77-16,108 103-97 16,-70-71-30-16,1-2-19 15,-2-2-42-15,-1-6-17 16,-3-8 19-16,0-8-19 15,1-6 22-15,3-2 7 16,6-20-1-16,-1-10 34 16,0-2-31-16,1-3-8 15,-7 5-4-15,-5 9-13 0,-4 6 1 16,-3 9-7 0,1 8-6-16,1 0 6 0,3 11 0 15,4 4 15-15,6 2-15 16,1-5 7-16,0-5-7 15,0-4 1-15,-2-3 0 16,2 0 18-16,-5-10-17 16,1-9 10-16,-3 1-2 15,-2 0 1-15,-2 0 23 16,-4 3-20-16,-7 2 7 0,-3 5-2 16,-1 6-18-16,1 2 29 15,4 0-23-15,3 9 4 16,6 2 17-16,3 0-28 15,4-4 9-15,0-3-3 16,-1-4-4-16,-3 0 19 16,0 0-20-16,-2-10 15 15,-2-6 9-15,0 0-24 16,-1-2 23-16,-2 0-24 16,1 0 0-16,-2 2-6 15,-2 4 1-15,0 4-4 16,-1 4-10-16,-1 4-28 15,2 0 2-15,-1 0-123 0,4 0-51 16,17-4-292-16,-8-2-179 16,-2-2-463-16</inkml:trace>
  <inkml:trace contextRef="#ctx0" brushRef="#br0" timeOffset="3050.07">3678 5797 2136 0,'0'0'1054'0,"0"0"-882"0,0 0-79 0,0 0-93 16,0 0-251-16,0 0-1150 0</inkml:trace>
  <inkml:trace contextRef="#ctx0" brushRef="#br0" timeOffset="49874.51">21378 4064 1833 0,'0'0'963'0,"0"0"-624"0,0 0-42 0,0 0-27 16,0 0-102-16,0 0-65 15,0 0-49-15,0 6-15 0,2 8-19 16,2 11-10-16,4 3-10 16,-2 6 0-16,3 0 0 15,-1-4 0-15,4-8 0 16,1-8 0-16,3-8 0 16,6-6 0-16,14-8 0 15,13-24 0-15,11-18 0 16,11-13 0-16,7-11 0 15,0 0 0-15,-4 8 0 16,-10 10 0-16,-6 16 0 0,-13 12 0 16,-10 12 0-16,-12 6 0 15,-7 6 0-15,-8 1 0 16,-3 2 0-16,-5 1 0 16,0 0 0-16,0 0 0 15,0 0 0-15,0 0 0 16,0-4 0-16,2-6-287 15,0-3-661-15</inkml:trace>
  <inkml:trace contextRef="#ctx0" brushRef="#br0" timeOffset="50063.35">22824 3820 352 0,'0'0'2019'0,"0"0"-2019"0,0 0-130 0,0 0-644 0</inkml:trace>
  <inkml:trace contextRef="#ctx0" brushRef="#br0" timeOffset="53576.47">12506 6994 1874 0,'0'0'661'0,"0"0"-486"0,0 0 121 0,0 0 26 16,0 0-85-16,0 0-134 15,0 0-65-15,-19-12-28 0,33 22 22 16,9 6 5 0,10 0-5-16,11-2-11 0,14-6-15 15,13-8 13-15,12 0-18 16,6-12 5-16,5-14-5 16,-3-4 7-16,-6-2-2 15,-12 4-5-15,-10 4-1 16,-14 6 8-16,-11 10-7 15,-9 8-1-15,-5 0 17 16,3 10 10-16,1 12 9 16,11 6-23-1,5 2-5-15,12-4 4 0,9-4-11 16,8-8 6-16,5-12-7 0,7-2 0 16,-3-8-1-16,-4-16 3 15,-7-6-2-15,-6 0 1 16,-12 0 5-16,-7 2 3 15,-11 6-9-15,-4 8 0 16,-4 7 1-16,2 7 1 16,4 0-2-16,5 9 0 15,6 9 1-15,6-2 2 0,1 0-2 16,2-4-1-16,3-6 4 16,-2-4-2-16,-4-2 2 15,0 0-3-15,-1-10 0 16,-3-6 12-1,2-6 2-15,-4 0 0 0,1 2-15 16,-5 2 0-16,-1 6 0 16,-3 3 0-1,3 5 0-15,11 4-182 16,-7 0-605-16,-7 0-1399 0</inkml:trace>
  <inkml:trace contextRef="#ctx0" brushRef="#br0" timeOffset="54315.99">16977 7110 1553 0,'0'0'405'0,"0"0"-123"0,0 0 79 0,0 0 101 15,0 0-204-15,0 0-94 16,0 0-62-16,16-18-15 16,59 14 65-16,52 0-43 15,64-3-59-15,31-2-22 16,12 1-15-16,-4 0-12 16,-33 0 4-16,-12 2-4 15,-42 0-1-15,-43 0 5 16,-37 2-4-16,-28 2-1 0,-6 0 0 15,-8 0 0 1,-11 0 7-16,-10 0-6 16,-8 0-1-16,-21 0-132 15,-9 2-149-15,-29 0-178 16,7 2-252-16,0 10-289 0</inkml:trace>
  <inkml:trace contextRef="#ctx0" brushRef="#br0" timeOffset="54629.55">17234 7309 1969 0,'0'0'813'0,"0"0"-638"16,0 0 42-16,0 0 93 16,0 0-37-16,0 0-95 0,0 0-130 15,22 8-22-15,112-8-17 16,47-4-8-16,21-6 1 15,-3-4-2-15,-24-2-1 16,-48 4-14-16,-32 0-12 16,-29 3 21-16,-22 2-6 15,-2 3 12-15,-5-3 0 16,-12 3 1-16,-11 3 11 16,-9 1 39-16,-5 0-27 15,2 0-1-15,6 0-23 0,11 0-7 16,10-2-59-16,35-18-185 15,-4 0-359-15,-2-5-734 0</inkml:trace>
  <inkml:trace contextRef="#ctx0" brushRef="#br0" timeOffset="54781.41">19466 7178 1523 0,'0'0'1509'15,"0"0"-1167"-15,0 0-271 0,0 0-71 16,0 0-216 0,0 0-784-16</inkml:trace>
  <inkml:trace contextRef="#ctx0" brushRef="#br0" timeOffset="63610.84">12873 7900 1955 0,'0'0'736'0,"0"0"-542"0,0 0 73 16,0 0-48-16,0 0-144 15,0 0-41-15,9-1-4 16,1 19 11-16,-2 4 19 16,5 4-38-16,1 2-2 0,-1-2 4 15,1-6-5-15,1-4 17 16,3-6-3-16,4-8-3 16,9-2 33-16,10-6-6 15,7-22 6-15,8-12-12 16,4-8-34-16,5-7 11 15,-3 1-22-15,-6 6-4 16,-9 8 12-16,-9 10-14 16,-11 10 0-16,-10 8 0 15,-7 4 0-15,-6 4 0 16,0 2 0-16,-4 2 0 0,2-2 0 16,1 2 0-1,3-2 0-15,3 0 0 0,5-2-59 16,-1 2-492-16,-6 2-784 0</inkml:trace>
  <inkml:trace contextRef="#ctx0" brushRef="#br0" timeOffset="74653.59">17430 9024 1646 0,'0'0'627'0,"0"0"-522"0,0 0 82 0,0 0-33 15,0 0-109-15,0 0-23 16,0 0 15-16,2 0 53 16,2 0 31-16,-2 0-7 15,1 0-5-15,1 0-1 16,3 0 16-16,2-3 28 15,2-7-49-15,3 0-34 16,-1 2-28-16,0 3-31 16,-2 2 6-16,4 3-16 15,4 0-11-15,7 16 10 0,10 7-9 16,11 3 10 0,8 2 0-16,5-2-1 0,8-6 0 31,-1-8 2-31,-1-6 4 0,-1-6 4 0,-7 0-8 31,-7-10 11-31,-9-8-11 16,-8 1 1-16,-7-1 19 15,-10 3-12-15,-5 1 19 16,-6 6-4-16,-2 5-13 16,1 3 4-16,2 0-15 15,8 0-15-15,12 3 15 16,11 6-4-16,13-3 4 15,14-2 1-15,10-4-1 0,6 0 16 16,-6-1-16-16,-3-13-7 16,-14-3 7-16,-14 1 0 15,-15 0 5-15,-8 4-5 16,-11 4 2-16,-5 4 10 16,-1 4-12-16,0 0-1 15,6 0-14-15,5 16 8 16,10 2 5-16,10 4 2 0,10-4-1 15,6-1 1 1,7-10 0-16,2-3 2 0,3-4-2 16,-5 0 0-16,-5-6 9 15,-4-7-8-15,-4 0-1 16,-10 2 1-16,-6 3-1 16,-6 1 8-16,-6 5-8 15,-1 2 0-15,-1 0-1 16,4 0-6-16,0 0 7 15,8 0 0-15,4 0 0 16,8 0-1-16,36 0-36 16,-8 0-438-16,-1-8-928 0</inkml:trace>
  <inkml:trace contextRef="#ctx0" brushRef="#br0" timeOffset="75455.57">21596 9039 1185 0,'0'0'395'0,"0"0"-148"0,0 0 50 0,0 0-47 15,0 0-24-15,-125 0 0 16,114 0 7-16,7 0-26 15,4 0-45-15,0 0-15 16,0 0-18-16,0-1-62 16,0-2-10-16,0 3-28 15,0-3-8-15,17 0 9 16,19-2-29-16,13-4 15 16,18 4-5-16,11-4-11 15,12 3 17-15,5 0-11 0,-1 2-6 16,-5 2 0-1,-11 0 1-15,-16 2-1 0,-13 0 0 16,-17 0-11-16,-17 0 10 16,-6 0-10-16,-9 0 11 15,0 0-16 1,0 0-110-16,-18 0-113 0,-11 4-325 16,-4 3-411-16</inkml:trace>
  <inkml:trace contextRef="#ctx0" brushRef="#br0" timeOffset="75738.75">21606 9208 2119 0,'0'0'510'0,"0"0"-284"0,0 0 127 15,0 0-195-15,0 0-105 16,0 0-20-16,126-16 24 15,-55 4-44-15,10 1-1 16,3 0-12-16,1-1 0 16,-12-1-1-16,-13 4 1 15,-17 0 0-15,-16 4 0 0,-14 3 1 16,-7-2 15-16,-6 1 23 16,0 2-7-16,0-6-32 15,10-4-156 1,-1 0-370-16,1 0-430 0</inkml:trace>
  <inkml:trace contextRef="#ctx0" brushRef="#br0" timeOffset="75864.25">22572 9050 1352 0,'0'0'0'0</inkml:trace>
  <inkml:trace contextRef="#ctx0" brushRef="#br0" timeOffset="77628.45">25475 9115 1739 0,'0'0'698'0,"0"0"-481"0,0 0 293 0,0 0-230 16,0 0-70-16,0 0-78 0,0 0-33 16,-25-18-12-16,25 18-30 15,16 0 10-15,22 0-67 16,20 0 0-16,38 0 0 15,40-5 0-15,31-8 0 16,5 2 0-16,-34 0 0 16,-43 1 0-16,-39 6 0 15,-20 0 0-15,-3 0 0 16,-8 1 0-16,-5 0 0 16,-16 2 0-16,-4 1 0 15,-2 0 0-15,-27 0-245 0,-40 0-379 16,4 0-254-16,-2 7-522 15</inkml:trace>
  <inkml:trace contextRef="#ctx0" brushRef="#br0" timeOffset="77911.92">25622 9230 1536 0,'0'0'698'0,"0"0"-420"15,0 0 224-15,0 0-196 16,0 0-97-16,0 0-62 15,0 0 18-15,38 2-33 0,22-4-48 16,38-10-45-16,41-4-39 16,34-4 0-16,-10 0 0 15,-34 4 0-15,-48 3 0 16,-35 4 0-16,-6 3 0 16,-7-2 0-1,-6 2 0-15,-15 3 0 0,-8 3 0 16,-4 0 0-16,0-1 0 15,0 1 0-15,0 0 0 16,0-3-48-16,0-4-263 16,0-1-357-16,2-3-316 15</inkml:trace>
  <inkml:trace contextRef="#ctx0" brushRef="#br0" timeOffset="78100.81">27149 9046 2508 0,'0'0'647'16,"0"0"-562"-16,0 0-85 16,0 0-199-16,0 0-837 0</inkml:trace>
  <inkml:trace contextRef="#ctx0" brushRef="#br0" timeOffset="82202.67">12911 10088 1748 0,'0'0'721'0,"0"0"-568"0,0 0 71 0,0 0 99 16,0 0-185-16,0 0-85 16,0 0-30-16,18 56 14 15,7-22 29-15,6 0-40 16,5-2-7-16,3-3 1 15,6-11-20-15,6-6 15 16,7-12 3-16,4 0-7 16,7-10 11-16,8-14-11 0,-2-9 20 15,-1 0 17-15,-5-2 6 16,-7 3 11-16,-6 6-31 16,-7 10-5-16,-7 8 11 15,-2 8-16-15,2 0 9 16,3 14-18-16,4 8-13 15,7 2 10-15,4 1-11 16,4-7-1-16,1-7 2 16,-1-7 5-16,-3-4-1 15,-8 0-6-15,-3-10 0 16,-8-8 13-16,-5-2-12 0,0-4 14 16,-4 2-9-1,-2 4-5-15,-2 2 11 0,-3 10-6 16,1 6-3-1,0 0 5-15,4 10-8 0,3 10 0 16,6 4 0-16,2-2 0 16,5-4 0-16,4-7 0 15,3-10 0-15,0-1 0 16,-2-1 0-16,0-16 0 16,-6-3 0-16,-3-4 0 15,-5 2 0-15,-7-2 0 16,-4 2 0-16,-2 4 0 0,-6 6 0 15,-3 2 0 1,-3 4 0-16,-1 4 0 0,-1 2 0 16,3 0 0-16,1-2 0 15,3 2 0-15,-1-4 0 16,-1 0 0-16,-7-6 0 16,-5 2-32-16,-4-2-823 0</inkml:trace>
  <inkml:trace contextRef="#ctx0" brushRef="#br0" timeOffset="85640.75">17623 10186 1711 0,'0'0'557'0,"0"0"-445"0,0 0 259 0,0 0-67 15,0 0-151-15,0 0-82 16,0 0-28-16,-8 0 17 16,8 0-6-16,0 0-17 15,0 0 14-15,0 0-30 16,0 3 5-16,13 2 10 16,7 4-9-16,9-1 9 15,7-2-26-15,5-2 7 16,7-3-7-16,5-1-9 15,-2 0 14-15,3 0-15 16,-3-5 1-16,0-9 14 16,-4-3-9-16,0 2 23 15,-5 0-1-15,-4 5-16 0,-5 4 17 16,-6 2-13-16,-2 4 4 16,-5 0 10-16,2 0-24 15,5 10 16-15,0 2-22 16,6 1 6-16,3-3 5 15,6-2-10-15,5-7 4 16,2-1-2-16,4 0 3 16,1-1-3-16,-1-16-3 15,-6-1 0-15,-2-1 3 16,-8-4-1-16,-5 3 8 0,-8 2-8 16,-5 6-2-16,-6 4 17 15,-5 6-16-15,4 2 4 16,1 0 2-16,7 0-7 15,7 12 16-15,6 0-15 16,7 0-1-16,7-4 11 16,0-4-10-16,0-4 7 15,-3 0 3-15,-4 0-2 16,-9-4 11-16,-4-6-20 16,-7 0 0-16,-7 2 0 15,-6 0 0-15,0 4 0 0,-5 0 0 16,-2 2 0-1,3 2 0-15,-3 0 0 0,6 0-126 16,1-2-518 0,2 0-1055-16</inkml:trace>
  <inkml:trace contextRef="#ctx0" brushRef="#br0" timeOffset="96285.82">29973 8526 314 0,'0'0'1892'0,"0"0"-1618"0,0 0-52 16,0 0 241-16,0 0-314 15,0 0-103-15,17-36-9 16,2 26-14-16,10 2-8 16,4-2 27-16,2 2-12 0,-4 4 15 15,-3 4 3 1,-8 0-29-16,-4 0 13 0,-7 18-26 16,-5 8-5-16,-4 8 30 15,0 10-17-15,-4 10 11 16,-12 5-4-1,1 7-20-15,1 0 26 0,5 0-27 16,5-2 1-16,4-1 1 16,2-8 7-16,21 2-10 15,10-10 1-15,9-4-13 16,7-7 12-16,5-12-20 16,-3-6-20-16,-4-8-7 0,-12-6 9 15,-10-2 30-15,-12-2-4 16,-13 2 13-1,0 4 16-15,-11 8 8 0,-20 10 18 16,-9 10-6-16,-5 11 8 16,1 5 16-16,3 6-18 15,10 4-3-15,4 2-14 16,12 0-23-16,9 0 4 16,6-2-6-16,0 1 0 0,8-3-8 15,17-2 2 1,2-6 0-16,4-4-48 0,-2-6-37 15,-2-5 14 1,-8-7 16-16,-7-5 34 0,-10-1 19 16,-2-3 8-1,-11-1 3-15,-19-2 14 0,-9 2 40 16,-5 0 37-16,-8 0-23 16,0 2-4-16,4 0-14 15,-1 0-23-15,9-2 1 16,4-4-30-16,12-2-1 15,10-4-15 1,14-8-207-16,4-18-470 0,21-10-1022 16</inkml:trace>
  <inkml:trace contextRef="#ctx0" brushRef="#br0" timeOffset="96429.78">30789 10208 2364 0,'0'0'788'0,"0"0"-709"0,0 0-4 0,0 0-75 16,0 0-211-16,0 0-940 0</inkml:trace>
  <inkml:trace contextRef="#ctx0" brushRef="#br0" timeOffset="98443.12">1098 4146 1572 0,'0'0'353'0,"0"0"3"0,0 0-35 16,0 0-62-16,0 0-2 16,0 0-65-16,0 0-32 15,-41-55 20-15,39 55-49 16,0 0-29-16,2 0-47 16,0 5-53-16,0 17 8 15,0 10-10-15,14 7 0 0,1-3 0 16,3-2 9-1,0-10-7-15,6-10-2 16,8-10 0-16,7-4 26 16,19-26-17-16,17-24 23 0,20-30-7 15,-1-5-17-15,1-7 27 16,-5 2-35-16,-24 19 0 16,-5 6 0-16,-19 18 0 0,-18 19 0 15,-10 14 0-15,-9 10 0 16,-3 3 0-1,-2 1 0-15,0 0 0 0,0 0 0 16,0 0 0-16,0 0 0 16,0 0-59-16,2 3-34 15,2-1-108-15,0 0-111 16,1-2-270-16,-3 0-322 0</inkml:trace>
  <inkml:trace contextRef="#ctx0" brushRef="#br0" timeOffset="126836.63">3125 11739 2176 0,'0'0'596'0,"0"0"-500"0,0 0 167 0,0 0-7 0,0 0-135 16,0 0-43-16,-13-14-40 15,13 14 14-15,7 10 52 16,9 13-22-1,3 12 10-15,6 3-32 0,2 6-39 16,-1-4 16-16,6-6-36 16,-1-8 6-16,4-10 6 15,3-14-10-15,9-2-3 16,9-28 0-16,6-22 0 16,9-16 0-16,10-10 0 15,1-4 0-15,1 3 0 0,-15 13 0 16,-14 18 0-16,-18 16 0 15,-16 14 0 1,-13 10 0-16,-5 6 0 0,-2 0 0 16,0 0 0-16,0 0 0 15,0 0 0-15,0 0 0 16,0 0 0-16,2 0-93 16,20 0-213-16,-1 4-269 15,2-4-370-15</inkml:trace>
  <inkml:trace contextRef="#ctx0" brushRef="#br0" timeOffset="126993.31">4620 11437 2725 0,'0'0'563'0,"0"0"-471"16,0 0 19-16,0 0-111 15,0 0-132-15,0 0-526 16,0 0-731-16</inkml:trace>
  <inkml:trace contextRef="#ctx0" brushRef="#br0" timeOffset="151985.91">10852 11239 2261 0,'0'0'808'0,"0"0"-623"0,0 0 81 0,0 0-26 0,0 0-100 16,0 0-88-16,14 54-28 15,1-14 36-15,1 5-19 16,-1 3-22-16,3-4-19 16,-5-4 0-16,4-6 0 15,-5-10 0-15,7-10 0 16,1-10 0-16,6-4 0 16,13-16 0-16,7-26 0 15,12-18 0-15,11-16 0 16,5-9 0-16,3-1 0 15,-3 6 0-15,-9 12 0 16,-10 14 0-16,-14 15 0 0,-17 13 0 16,-9 11 0-16,-8 8 0 15,-5 3 0-15,-2 4 0 16,0 0 0-16,0 0 0 16,0 0 0-16,0 0 0 15,2 0 0-15,-2 0-24 16,6 0-203-16,-2 0-383 15,0 0-567-15</inkml:trace>
  <inkml:trace contextRef="#ctx0" brushRef="#br0" timeOffset="152174.57">12160 11107 2263 0,'0'0'1057'0,"0"0"-846"0,0 0-211 16,0 0-120-16,0 0-417 15,0 0-943-15</inkml:trace>
  <inkml:trace contextRef="#ctx0" brushRef="#br0" timeOffset="160520.84">12274 12019 1855 0,'0'0'545'0,"0"0"-417"0,0 0 159 15,0 0-21-15,0 0-143 0,0 0-48 16,-26-8 21-16,23 7 15 15,1 1 33-15,-1 0-3 16,-3-3-32-16,1 1-23 16,3 0-32-16,-2 0 22 15,4 2-76-15,0-2 0 16,0 2 0-16,0-2 0 16,0 2 0-16,0 0 0 15,0 0 0-15,0 0 0 16,0 0 0-16,4 0 0 15,12 0 0-15,10 0 0 16,19 0 0-16,35 0 0 16,38 0 0-16,48 0 0 0,11 0 0 15,-5 2 0-15,-36-2 0 16,-47 0 0-16,-29 0 0 16,-19 0 0-16,-6 0 0 15,-6 0 0-15,-7-2 0 16,-13 0 0-16,-9 0 0 15,0 0 0-15,0-4 0 16,0 0 0-16,0 0 0 16,0-4 0-16,-2 2 0 15,-5-2 0-15,0-2-18 0,-3-2-15 16,-7-2 22-16,2 0-4 16,-5-2 8-1,-3 0 1-15,2 2 4 0,-2 0 2 16,3 4 0-16,3 2 6 15,1 2 12-15,3 4-2 16,1-1 16-16,3 1-12 16,3 4-20-16,1-1 0 15,3 1 0 1,2 0 0-16,0 0 0 0,0 0 0 16,0 0 0-16,0 0 0 15,5 0 0-15,12 0 0 16,10 8 0-16,8 3 0 0,13 2 0 15,3-3 0 1,0 0 0-16,-6 0 0 16,-8-2 0-16,-10 0 0 0,-12 2 0 15,-5 0-8-15,-8 4 8 16,-2 4 0-16,0 4 0 16,-18 4 1-16,-9 4-1 15,-4 4 7-15,-5 0-7 16,-1 1 0-16,-1-3 0 0,5-3 0 15,8-7 0 1,5-5 0-16,9-5 0 0,7-6 0 16,1-4 0-16,3 0 0 15,0-2 0-15,0 0 0 16,0 0 0-16,-3 0 0 16,3 0 0-16,0 0 0 15,0 0 0 1,0 0 0-16,-2 0 0 0,2 0-30 15,0 0-59-15,0 0-107 0,0 0-83 16,0 0-360 0,0 0-311-16</inkml:trace>
  <inkml:trace contextRef="#ctx0" brushRef="#br0" timeOffset="162303.97">16351 12773 783 0,'0'0'566'0,"0"0"-289"0,0 0-52 0,0 0-13 16,0 0-14-16,0 0-20 16,0 0-31-16,-10-22-15 15,6 22-36-15,2 0-17 16,0 0 38-16,-2 0-31 0,2 10-56 15,-3 14-4-15,-1 10 32 16,2 12 1 0,-2 11-25-16,2 11-22 0,2 6 21 15,2 8-27-15,0 4 0 16,0 7 6-16,0-1-12 16,12 0 17-16,0 0 2 15,5 1 1-15,0 15 17 16,1 16-8-16,-3 15 22 15,1-11 4-15,-7-24-13 16,-5-32 18-16,-2-14-25 16,3 10-7-16,-3 13-5 15,3 7-22-15,-1-4 14 0,1-2-14 16,-1-3-1-16,3-7 24 16,-5-4-23-16,2-4 17 15,1-5-4-15,-3-4-13 16,3-2 7-16,-3-9-8 15,0-4 1-15,0-4 0 16,-2-6 7-16,2-6-9 16,1-6 1-16,-1-10-7 15,0-6 7-15,0-2-55 16,0 0-31-16,1-10-14 16,-3-12-41-16,0-4 3 15,0-2-88-15,-5-2-54 16,-12 6-12-16,-1-2 52 0,-4 2 89 15,-3 4 77 1,3 0 50-16,-1 4 24 0,4 2 22 16,3-3 50-16,3 2 30 15,1-2 35-15,5 3 47 16,5-8-22-16,0 4-8 16,0-6 51-16,2 2-24 15,0 2-49-15,0 4-36 16,0 4-20-16,0 2 14 15,0 6-22-15,0 2-19 16,0 2-7-16,0 0-31 0,0 4 11 16,0 16 19-16,4 12-10 15,12 4-1-15,2 4-29 16,2 5 11-16,3 1-12 16,0-2 6-16,0-4 2 15,-1-8-8-15,-4-6 0 16,0-10-1-16,-3-6 10 15,-1-10-4-15,3 0 4 16,1-22 36-16,3-18-16 16,3-6-29-16,0-6 0 0,3-6 0 15,0 3 0 1,-2 11 0-16,-8 4 0 0,-3 10 0 16,-5 10 0-16,-5 12 0 15,-2 0 0-15,-2 6 0 16,0 2 0-16,0 0 0 15,0 0 0 1,0 0 0-16,0 0-30 0,0 0-137 16,2-12-157-16,3-6-414 15,2 2-523-15</inkml:trace>
  <inkml:trace contextRef="#ctx0" brushRef="#br0" timeOffset="162429.37">17000 14869 1940 0,'0'0'730'0,"0"0"-542"0,0 0-60 0,0 0-128 0,0 0-446 15,0 0-592-15</inkml:trace>
  <inkml:trace contextRef="#ctx0" brushRef="#br0" timeOffset="163782.21">14943 16910 1681 0,'0'0'573'0,"0"0"-382"0,0 0 134 0,0 0-30 15,0 0-113-15,0 0-82 16,0 0-22-16,-15 0-20 16,-3 0 2-16,-9 0-40 15,-11 0-10-15,-8 0 11 0,-12 8-21 16,-7-2 9-16,-11 6-9 16,-7-2 8-16,-23 8-4 15,-28 4-4-15,-25 0 0 16,-5 0 0-16,8-4 7 15,9 0-7-15,13 4 0 16,-7-4 1-16,4 5-4 16,-4-5 3-16,6 0 0 15,3 4 0-15,4-4 1 16,4 4 2-16,1-4-3 0,4 0 0 16,-2-4-6-1,3 2 11-15,13-6-5 0,17-2 0 16,16-2 0-16,3 2 5 15,-12-4-5-15,-3 0-10 16,-3 2 9-16,11-6-8 16,13 0 1-16,11 0-2 15,7 0-1-15,9 0 11 16,7 0-55-16,2 0 13 16,8 0-15-16,-2 0-55 15,5 0 41-15,3-4-4 0,7 4-30 16,2 0-5-1,4-2 37-15,0-2-99 0,17-4-72 16,30-10 76-16,-3 0-87 16,1 4-477-16</inkml:trace>
  <inkml:trace contextRef="#ctx0" brushRef="#br0" timeOffset="164207.53">11432 17156 1620 0,'0'0'370'0,"0"0"-229"0,0 0 141 0,0 0-36 16,0 0-123-16,0 0-52 0,0 0-41 15,-74 23-8-15,60-5 26 16,-1 4-15-16,-7 0 4 16,-3 4-10-16,-2 0-11 15,-1-4 47-15,-1-2-25 16,7 2-4-16,1-6 20 15,8-2-27-15,5-4 5 16,2-6-12-16,4 4-11 16,2-4 2-16,0-2-5 15,0 6-5-15,10 0 11 16,7 2-11-16,10 3 20 0,8 0-20 16,13 6 13-1,8-1 2-15,10 0-14 0,3 0 5 16,0 0-7-16,-7-4 0 15,-12 2-5 1,-13-6 6-16,-12 2-1 0,-12-6 0 16,-7-6 1-16,-2 4 5 15,-2-4-6-15,0 0 0 16,7-10-112-16,1-12-199 16,2 4-516-16</inkml:trace>
  <inkml:trace contextRef="#ctx0" brushRef="#br0" timeOffset="164330.84">11991 17580 1676 0,'0'0'153'0,"0"0"-153"0,0 0-953 0</inkml:trace>
  <inkml:trace contextRef="#ctx0" brushRef="#br0" timeOffset="169370.84">10901 16262 757 0,'0'0'141'0,"0"0"-76"15,0 0 65-15,0 0-44 0,0 0-20 16,0 0 34-16,0 0 66 16,-6 4 22-16,6-4-44 15,-2 0-21-15,0 0-28 16,0 0 44-16,-2 0-22 15,4 0-3-15,-2 0 2 16,2 4-23-16,0-4-3 16,0 0-23-16,0 0-27 15,0 0 18-15,0 0-4 16,0 0 42-16,0 0 21 0,8 0-9 16,13 0 13-16,10-4-25 15,12-10-39-15,10-4 1 16,13-2-28-1,7-2 0-15,7-2 0 0,6-2-1 16,6 0 7-16,-1-2-15 16,1 2 3-16,-3 0 6 15,-2 2-21-15,0-2 7 16,0-5-15-16,2 3-1 16,7-4 6-16,4-4-4 15,2 2-3-15,1-2 1 16,-3 4 0-16,-8-2 2 0,-11 6-2 15,-9 6 0-15,-7 0-1 16,-11 4 4-16,-6 4-3 16,-8-3 12-16,-1 8 1 15,-6-5 13-15,-4 5-25 16,-4 1 17 0,-6 3-4-16,-1 0-14 0,-3 0 21 15,-3 1-20-15,1-1 5 16,-4 5 8-16,-2-4-13 15,0 4 4-15,-5-4-5 16,0 3 0-16,-2 1 10 16,0 0-9-16,0 0 14 15,0-3-15-15,0 2-11 0,-7-2-8 16,-4 1-14-16,-2-2 18 16,-1 0 13-1,-1 4-4-15,-3-5 6 0,-2 2 0 16,0 1 2-16,-3 0-8 15,2 0 6-15,-4 2 0 16,0-4 0-16,-2 4 6 16,0-6-6-16,1 4 0 15,0 2 0-15,3 0 6 0,1 0-5 16,6 0 20 0,3 0 7-16,2 0-13 0,4 0 17 15,5 0-26-15,-1 0-5 31,3 0 11-31,0 0-11 0,0 0-1 0,0 0 0 16,0 0 1-16,0 0-1 16,0 0 2-16,0 0-2 15,0 0 0-15,0 0 7 16,0 0-2-16,0 0-5 16,0 0-3-16,0 0-3 15,0 0 7-15,0 0-1 16,0 0 0-16,0 0 0 0,0 0-6 15,0 0 6 1,0 0 0-16,0 0-1 0,0 0 7 16,0 0-4-16,0 0-2 15,0 0 0-15,0 0-1 32,0 0 2-32,0 0-1 0,0 0 0 0,0 0 1 15,0 0 2-15,0 0-3 16,0 0-1-16,0 0 1 31,0 0-13-31,0 0 13 16,0 0-10-16,0 0 5 0,0 0-7 15,0 0 12-15,0 0 0 16,0 0-15-16,0 0-24 16,0 0 13-16,0 0-37 15,-2 0-24-15,2 0-15 16,-2 2-90-16,-3 8-154 15,3-6-404-15,-2 2-780 0</inkml:trace>
  <inkml:trace contextRef="#ctx0" brushRef="#br0" timeOffset="171304.66">12809 15530 907 0,'0'0'311'0,"0"0"-78"0,0 0 85 16,0 0-78-16,0 0-9 15,0 0-45-15,0 0-16 16,-18-4-42-16,15 4-9 15,3 0-2-15,0 0-11 16,0 0 21 0,-2 0-17-16,2 0-21 0,0 0 0 0,0 0-20 15,0 0 1-15,0 0-40 16,21 0-3-16,5 3 41 16,12 2-49-16,8-1-4 15,8-4-12-15,6 0-3 16,3 0-15-1,-3 0-84-15,-9-4-55 0,-11-1-23 16,-13 2-70-16,-16 3 15 16,-9 0 37-16,-2 0 85 15,-2 0 89-15,-11 3-5 16,-3 2 15-16,3 1 9 16,6-2 4-16,3-1 9 15,2-2 19 1,2-1-6-16,0 0 13 0,0 0 3 0,0 0 39 15,-3 0 33-15,1 4 3 16,-3 1 47-16,-1 4-47 16,-3 9-29-16,-5 5-6 15,-1 8-26-15,-3 8 15 16,-1 1-37 0,-2 6-16-16,1-2 19 0,0-4-28 15,2-6 10-15,5-6 13 16,1-6-21-16,6-8 12 15,2-5-20-15,-1-9 0 0,5 0 20 16,0 0-21 0,0 0-47-16,0-27-121 0,0 5-359 15,7-4-361-15</inkml:trace>
  <inkml:trace contextRef="#ctx0" brushRef="#br0" timeOffset="173476.34">14758 14466 1298 0,'0'0'400'0,"0"0"-232"0,0 0 39 0,0 0-25 0,0 0-82 15,0 0-14-15,0 0 83 16,-2-52 35-16,2 35-35 16,4-1 26-16,4-2-57 15,0-2-52-15,3-8 13 16,5-2-61-16,4-10-8 16,2-4-17-16,3-8-7 15,0-6 3-15,0-5-9 0,0-1 0 16,-2 0-1-16,-3 4-4 15,-5 6 5-15,-3 3 0 16,-3 7 6-16,-1 6-6 16,-1 7 1-16,-3 4-1 15,3 3 0-15,-2 2 3 16,-1 2-12-16,0 2 7 16,1 4-10-16,-1 0 6 15,1 4-28-15,-3 0 14 16,1 4 11-16,-1 0 6 0,-2 4-4 15,2 0 7 1,-2 2 0-16,0-2 0 16,0 2 9-16,0-2-8 0,0 0-1 15,0 0 0-15,0 0-6 16,0 4 8-16,0 0-2 16,0 0 0-16,0 0 1 15,0 0 20-15,0 0-15 16,-9 16-6-16,-7 4 0 15,-4 10 9-15,-2 6-9 16,-2 2 0-16,1 4 2 0,0-3 12 16,6-6-13-1,3-4-1-15,8-5 6 0,1-15 3 16,3-2-13 0,2-7 4-16,0 0 0 0,0 0 1 15,9-11 5 1,9-8 6-16,-1-8-7 0,2-3-4 15,-1-2 5-15,-1 0-5 16,-1 4-1-16,-3 4 0 16,-2 4 6-16,-4 6-7 15,0 4 1-15,-3 4 0 16,-2 2 32-16,1 2-12 16,-3 0 13-16,0 0 0 0,2 0-17 15,-2 0 17 1,2 0-24-16,0-2 6 0,0 2 7 15,1 0-21-15,-3 2 24 16,0 0-6-16,0 0 1 16,0 0 20-16,0 0-25 15,0-2 5 1,0 2-17-16,0 0 6 0,0 0-4 16,0 0-5-16,0 0 0 15,0 0 9-15,0 0-3 0,0 0 12 16,0 8 3-1,7 10-15-15,1 8 28 0,3 4-33 16,5 6 6 0,-1 2-7-16,4 1 8 0,-1-2-20 15,-1-5-17-15,1-1-8 16,0-9-11-16,-5-6-83 16,0-6-13-16,-4-10-97 15,-1 0-293-15,-6 0-174 0</inkml:trace>
  <inkml:trace contextRef="#ctx0" brushRef="#br0" timeOffset="174411.49">14720 12450 842 0,'0'0'209'0,"0"0"-10"0,0 0-34 16,0 0 135-16,0 0-94 16,0 0-13-16,0 0 42 15,23-11-29-15,-23 11-18 16,0 0-9-16,0 0-8 0,0 0-39 16,-2 0-77-1,-6 0-26-15,-5 5 39 0,-7 8-2 16,-11 5-31-16,-11 5-20 15,-10 5-9-15,-6 3 7 16,-4 1-13-16,-5 0 0 16,-4 0 0-16,-5 2 9 15,-2 0-9-15,-4 0 0 16,-5 0 1-16,-3 0 5 16,-3 2-6-16,1-1 0 15,-1-1-1-15,3 0 7 0,2-2-8 16,8-2 2-16,5 0-1 15,7 0-7-15,11-2 7 16,3 0 1-16,9-2-2 0,5-3-23 16,3-4-17-16,5-2-9 15,5-6-15 1,5 0 9-16,3-4-36 0,5 1 29 16,3-4 25-16,6-1-6 15,5-3-13-15,0 0-126 16,0 0-25-16,13-7-45 15,8-8 81-15,0-7-14 16,14-14-192-16,-2-3-153 16,-9 5 27-16</inkml:trace>
  <inkml:trace contextRef="#ctx0" brushRef="#br0" timeOffset="174795.16">13033 13064 892 0,'0'0'483'0,"0"0"-166"0,0 0-33 16,0 0-2-16,0 0-72 15,0 0-42-15,3-14-10 16,-3 14-49-16,0 0-68 15,-3 2-15 1,-1 10-25-16,-2 4 14 0,-3 4 14 16,-3 4-10-16,-1 0 9 15,-3 4-27-15,-1-1 5 0,1-4 9 16,1 2-15 0,3-7 25-16,3-4 19 0,3-4-10 15,4-5 11 1,2 0-22-16,0-5 13 0,0 2-3 15,0 0-8-15,13 0 23 16,7-2-23-16,9 0 22 16,9 0 1-16,8 0-21 15,8 0 9-15,2-6-20 16,0-3-16-16,-8 2 4 16,-9 0-3-16,-18 6-1 15,-7 1 1-15,-9 0-1 0,-5 0 81 16,0 0 4-16,0 0-44 15,0 0-25-15,0 0-16 16,0 0-100-16,0 0-131 16,-3-3-275-16,-5 2-406 0</inkml:trace>
  <inkml:trace contextRef="#ctx0" brushRef="#br0" timeOffset="176096.43">11093 14065 388 0,'0'0'765'0,"0"0"-528"0,0 0 44 0,0 0-43 16,0 0-30-16,0 0-11 15,0 0-33-15,16-89 10 16,-16 79-57-16,0 6-44 15,0-1 0-15,0 2-27 16,0 3 42-16,0 0 35 16,0 4-9-16,-8 18-41 0,-4 14-62 15,-4 14-1 1,-4 11 5-16,-3 11-14 0,-1 4 21 16,0 6-12-16,-3 2-9 15,-2 3-2-15,0 1-1 16,-2-2 2-16,-2 1 0 15,-3-6 6-15,0 4-10 16,-2-5 4-16,0 0 0 16,1-1 0-16,1-5 6 15,2-4-7-15,3-4 1 16,7-8 0-16,4-8-5 16,4-15 5-16,7-7 0 15,5-16-1-15,1-2-41 0,3-10 12 16,0 0-59-16,0-4 17 15,0-19 60-15,0-4 6 16,0-12 5-16,0-1 1 16,0-2 0-16,-2 2-3 15,-2 2 5-15,0 6-2 16,-2 8 12-16,2 6 12 16,2 6 48-16,-2-1-19 15,1 8-11-15,1-3-1 16,2 3-26-16,-2 4 18 0,0-3-3 15,2 4-15-15,-2 0 18 16,2 0-11-16,0 0 19 16,-2 0 19-16,2 0-17 15,0 0 17-15,0 5-30 16,0 16-28-16,0 7 11 16,6 4-7-16,7 6-3 15,-1 4-3-15,-4 2 1 16,1 4-4-16,-2-6 3 15,-2 1 0-15,-3-6 0 16,-2-2-1-16,2-11-7 0,-2-6 8 16,0-6-1-1,0-8-5-15,2-4 6 0,-2 0 0 16,2 0 0-16,1 0 1 16,1-8 21-16,2-6-16 15,6-4-5-15,5-10 4 16,8-6 4-16,8-2-9 15,5-9 1-15,5 5 5 16,-3-2 24-16,-5 8-29 16,-8 8 8-16,-11 12-9 15,-7 4 8-15,-5 6-2 0,-4 4-6 16,0 0 0-16,0 0-131 16,-13 4-221-16,-3 6-615 0</inkml:trace>
  <inkml:trace contextRef="#ctx0" brushRef="#br0" timeOffset="177816.37">9861 15669 568 0,'0'0'975'0,"0"0"-753"0,0 0-108 0,0 0-13 15,0 0-47-15,0 0-29 16,0 0 53-16,-13 16 33 16,13-16 7-16,0 0 72 15,0 0-25-15,0-8-48 16,0-10-71-16,0-4-30 15,0-4 23-15,0-6-9 16,0-4 23-16,0-3 17 16,0-1-25-16,0-6 9 15,0 2-2 1,0-6-16-16,0-4 19 0,-5-4-26 0,-4-3-1 31,-2-1-4-31,-2-2-23 16,1-4 20-16,2 2-16 15,1 4-4-15,-1-1 6 0,2 5-1 0,-1 0-6 16,2-4 0-16,-2 4 7 31,3 4 1-31,-1-3-7 16,0 6 6-16,2 0 4 16,1 3-2-16,-2 0-9 15,1 4 1-15,1-6 0 0,0 2 27 16,0-5-28-1,2 2 0-15,0-2 0 0,2 1-2 16,0 6-4-16,0-2-6 16,0 6-13-16,0 4 5 15,0 1-8-15,0 1 20 16,10 2-7-16,-2-2-9 16,3 2-3-16,-1 0-37 0,-2 4 24 15,1 6 11 1,-3 4-17-16,-3 6 40 0,0 4-3 15,-1 2 9-15,-2 4 3 16,0-2 3-16,0 0-6 16,0-2 0-16,0-4 0 15,0-4-4-15,0-4 4 16,0-3-1-16,0 0-17 16,0 1-34-16,0-1 29 15,0 5 8-15,0 2 12 16,2 0-4-16,0 3 7 15,0-6 0-15,3-1 0 16,-1-2-14-16,0-4 0 0,3 2-14 16,-2 2 10-1,-1 6 17-15,1 4-8 0,-3 4 9 16,0 4 0-16,0 0 0 16,-2 0 1-16,0 0 0 15,2 2-1-15,-2 0 8 16,0 2-8-16,0 0 35 15,0 0-16-15,0 0 8 16,0 0 21-16,-2 0-38 16,-9 14-7-16,-5 8-3 15,-1 10-7-15,-8 10 7 0,1 10 0 16,-5 2 0-16,0 0 15 16,4-4-9-16,3-7 26 15,4-9-7-15,9-14-7 16,5-8 1-16,2-8-18 15,2-4 5-15,0 0 5 16,0 0-10-16,0 0 25 16,4-10-20-16,5-12 21 0,2-9-8 15,5-9-18-15,-1-3 9 16,3-4-10-16,0 5 0 16,0 6-2-16,-2 6 2 15,-3 8 0-15,-3 2 0 16,0 6 1-16,-1 2 11 15,-5 2 6-15,0 4 20 16,1 0-4-16,-2 4-26 16,-3 0 10-16,0 2-8 15,0 0-4-15,0 0 15 16,2 0-20-16,0 0 0 16,7 0 1-1,4 14 38-15,5 4 17 0,4 6-45 0,5 4-10 16,-1 2 8-16,3 0-4 15,-2 0-3-15,-2 1-3 16,-7-6-6-16,-3-3 5 16,-4-4-43-16,-1-1-22 15,-6-5-15-15,0-2-70 16,-2-6-91-16,0-4-271 16,-2 0-341-16</inkml:trace>
  <inkml:trace contextRef="#ctx0" brushRef="#br0" timeOffset="177958.13">10226 13271 2220 0,'0'0'865'0,"0"0"-746"0,0 0-23 0,0 0-96 16,0 0-733-1,0 0-717-15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7:42.88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0250.77344"/>
      <inkml:brushProperty name="anchorY" value="-65362.07813"/>
      <inkml:brushProperty name="scaleFactor" value="0.5"/>
    </inkml:brush>
  </inkml:definitions>
  <inkml:trace contextRef="#ctx0" brushRef="#br0">1 84 21429,'0'0'11533,"52"-10"-12204,26-4 1147,29-2-1391,14 0-4509,4 1-9092,-22 3 2660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7:44.77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1683.74219"/>
      <inkml:brushProperty name="anchorY" value="-66125.09375"/>
      <inkml:brushProperty name="scaleFactor" value="0.5"/>
    </inkml:brush>
  </inkml:definitions>
  <inkml:trace contextRef="#ctx0" brushRef="#br0">1 555 11322,'0'0'21426,"22"0"-21639,8-1 445,7-3-232,0-5 0,-2-5 0,-5-4 0,-8-5 0,-7-4 0,-6-1 0,-8 0 0,-10 2 0,-8 6 0,-7 6 0,21 14 0,-1-1 0,1 0 0,-1 1 0,1-1 0,-1 1 0,-5 0 0,5 2 0,0-2 0,0 1 0,0 1 0,0-1 0,0 0 0,-5 4 0,4-2 0,0 0 0,0 1 0,-1 0 0,-5 6 0,5-3 0,1 0 0,-1 0 0,-6 11 0,-9 30 0,7 6 0,14-44 0,-1 1 0,1-1 0,2 15 0,0-18 0,-1 1 0,1 0 0,1 0 0,6 14 0,-5-15 0,0 0 0,1 0 0,0 0 0,0-1 0,7 7 0,-4-6 0,0 0 0,0-1 0,0 0 0,13 7 0,-8-7 0,0 0 0,1 0 0,15 3 0,-7-3 0,37 6 0,-30-9 0,32-1 0,31-8-289,-3-12-1430,-63 11 611,31-14 0,-36 11-36,31-17-1,-35 16-304,27-21 0,-31 21 884,-1-1 1,12-13-1,-15 14 347,-1 0-1,10-17 1,6-20 133,-10 5 696,-7 8 1514,-7 8-307,-1 26-1697,1 0-1,-1-1 1,1 1-1,-1 0 1,1-1-1,-1 1 1,0 0-1,1 0 1,-1-1 0,0 1-1,0 0 1,-1-1-1,1 1-18,0 0 0,-1 0 0,1 0-1,0 1 1,-1-1 0,1 0 0,0 1 0,-1-1-1,1 1 1,-1-1 0,-1 1 0,-25 4 1219,-7 13-188,-5 13-320,-2 12-147,4 8-116,6 3-620,9 0 159,9-6-89,14-42 0,-1 0 0,0 0 0,1 0 0,0 1 0,1 7 0,0-11 0,-1 0 0,1 0 0,0 0 0,-1 1 0,1-1 0,0 0 0,0 0 0,0 0 0,1 0 0,-1 0 0,2 2 0,-1-2 0,0 0 0,0 0 0,0-1 0,1 1 0,-1-1 0,0 1 0,1-1 0,-1 0 0,5 2 0,-3-3 0,0 1 0,0 0 0,1-1 0,-1 0 0,0 0 0,0 0 0,5-1 0,-2 0 0,1-1 0,-1 0 0,1-1 0,9-3 0,-7 0 0,1-1 0,18-13 0,-16 9 0,-1-1 0,13-14 0,-12 9 0,19-29 0,-19 24 0,13-32 0,3-33 0,-9-4 0,-8 0 0,-6 9 0,-9 15 0,2 57 0,0 0 0,-6-19 0,6 27 0,0-1 0,0 0 0,0 0 0,0 1 0,-1-1 0,1 1 0,-1-1 0,1 1 0,-3-3 0,3 6 0,1-2 0,-1 1 0,1-1 0,-1 1 0,0 0 0,1-1 0,-1 1 0,0 0 0,1 0 0,-1-1 0,0 1 0,1 0 0,-1 0 0,0 0 0,1 0 0,-1 0 0,0 0 0,1 0 0,-1 0 0,0 0 0,0 0 0,1 1 0,-1-1 0,0 0 0,1 0 0,-1 1 0,-1 0 0,0 1 0,0 0 0,0 0 0,0 0 0,0 0 0,0 0 0,0 1 0,1-1 0,-1 1 0,-1 3 0,-17 46 0,5 22 0,4 16 0,7 8 0,12 0 0,11-4 0,-13-72 0,19 40 0,-18-48 0,1 0 0,1 0 0,11 14 0,-12-18 0,1-1 0,0 0 0,1 0 0,10 7 0,-10-9 0,0 0 0,1-1 0,0-1 0,13 6 0,-10-5 0,0-2 0,1 1 0,15 1 0,-15-4 0,0-1 0,0 0 0,17-2 0,-16 0 0,1-2 0,27-6 0,-28 4 0,0-1 0,25-12 0,-26 10 0,0-1 0,21-17 0,-22 15 0,0-2 0,14-17 0,-16 17 0,-1-2 0,11-17 0,-12 16 0,13-31 0,-2-13 0,-10 7 0,-11 48 0,0 0 0,0-1 0,0 0 0,-1 1 0,-1-9 0,1 11 0,0 1 0,0-1 0,0 1 0,0-1 0,0 1 0,-1-1 0,1 1 0,-1 0 0,0 0 0,-2-3 0,2 3 0,0 0 0,-1 0 0,1 0 0,0 1 0,-1-1 0,0 1 0,1 0 0,-1 0 0,-5-2 0,4 3 0,-1-1 0,1 1 0,-1 0 0,0 0 0,1 0 0,-1 0 0,-4 1 0,1 1 0,-1 0 0,1 1 0,-15 6 0,11-3 0,-1 1 0,-13 10 0,-22 23 0,9 6 0,10 2 0,11-4 0,18-41 0,-1 1 0,1 0 0,-1 0 0,1 0 0,0 0 0,0 0 0,1 5 0,0-7 0,-1 0 0,1 0 0,0 1 0,-1-1 0,1 0 0,0 0 0,0 0 0,1 0 0,-1 0 0,0 0 0,3 2 0,-2-2 0,1 1 0,-1-1 0,0-1 0,1 1 0,0 0 0,-1-1 0,1 1 0,5 1 0,-3-1 0,1 0 0,-1-1 0,1 1 0,10 0 0,-9-3 0,0 1 0,1 0 0,13-3 0,-13 1 0,0 0 0,1-1 0,10-5 0,23-17 0,-5-6 0,-8-2 0,-8 2 0,-6 5 0,-6 7 0,-5 6 0,-3 9 0,-1 12 0,0 13 0,2 14 0,4 12 0,4 11 0,4 10 0,3 5 0,1 4 0,0 1 0,-1-3 0,-4-4 0,-3-8 0,-4-9 0,-3-9 0,-7-12 0,3-31 0,0 0 0,0 0 0,0 0 0,0 0 0,0 0 0,0 0 0,0 0 0,0 0 0,-4 3 0,3-3 0,0-1 0,0 1 0,0-1 0,0 0 0,0 0 0,0 0 0,0 0 0,0 0 0,-4 1 0,3-1 0,-2-1 0,1 1 0,0-1 0,0 0 0,0 0 0,-5-1 0,3 0 0,-1-1 0,1 1 0,-1-2 0,-6-2 0,5 0 0,-1 1 0,1-2 0,-9-6 0,11 5 0,-1-1 0,0 1 0,-10-15 0,11 11 0,0 0 0,1 0 0,-6-15 0,7 11 0,0-1 0,-4-27 0,8 25 0,0 0 0,3-32 0,1 29 0,0 0 0,11-30 0,-6 28 0,23-46 0,-18 45 0,29-39 0,-25 41 0,31-31 0,-29 34 0,34-25 0,-32 28 0,32-17 0,20-3 0,-2 10 0,-6 9 0,-4 5 0,-4 4 0,-5 2 0,-3-1 0,-3 0 0,-2-4 0,-3-3 0,-4-4 0,-6-6 0,-7-4 0,-8-3 0,-7-2 0,-9 1 0,-2 30 0,1 0 0,-1-1 0,0 0 0,0 1 0,0-1 0,0 1 0,0-1 0,-3-2 0,2 2 0,0 1 0,0 0 0,0 0 0,0 0 0,0 0 0,-1 1 0,1-1 0,-4-2 0,1 3 0,1 0 0,0-1 0,-1 1 0,1 0 0,-1 0 0,-4 0 0,2 2 0,0-1 0,0 1 0,1 0 0,-13 4 0,9-1 0,0 0 0,1 0 0,-14 9 0,11-4 0,-1 1 0,-16 15 0,16-11 0,-23 30 0,26-27 0,-19 35 0,20-33 0,-11 35 0,16-39 0,1 2 0,-3 22 0,6-30 0,0 1 0,0 0 0,1 0 0,2 15 0,-1-19 0,0 1 0,1-1 0,-1 0 0,1 0 0,0 0 0,7 11 0,-6-13 0,0 1 0,0 0 0,1-1 0,-1 0 0,1 0 0,0 0 0,7 4 0,-4-3 0,1 0 0,-1-1 0,1-1 0,16 6 0,-12-7 0,0 1 0,0-1 0,19 0 0,-16-3 0,0 0 0,30-6 0,-29 3 0,2-1 0,24-11 0,-25 8 0,1-2 0,19-13 0,-20 11 0,33-30 0,-35 26 0,27-34 0,-30 32 0,21-36 0,-23 34 0,12-34 0,-15 34 0,6-31 0,-1-11 0,-11 12 0,-2 46 0,-1-1 0,0 1 0,1-1 0,-1 1 0,-1-1 0,-1-3 0,3 6 0,-1 0 0,0 0 0,0 0 0,0 0 0,0 0 0,-1 0 0,1 0 0,0 0 0,-4-2 0,4 2 0,0 1 0,-1 0 0,1 0 0,-1 0 0,1 0 0,-1 0 0,0 1 0,1-1 0,-1 0 0,-3 0 0,4 1 0,-1 0 0,1 0 0,-1-1 0,0 2 0,0-1 0,0 0 0,1 0 0,-1 0 0,0 1 0,-2 0 0,-15 12 0,3 11 0,5 8 0,8 8 0,9 4 0,10 3 0,10 1 0,7 0 0,5-2 0,1-2 0,-3-4 0,-4-2 0,-8-5 0,-9-4 0,-14-27 0,-1 0 0,1 0 0,-1 1 0,1-1 0,-1 0 0,0 0 0,1 0 0,-2 5 0,0-6 0,1 1 0,-1-1 0,0 1 0,1-1 0,-1 0 0,0 1 0,0-1 0,1 0 0,-1 1 0,0-1 0,-1 0 0,1 0 0,-2 2 0,-1-1 0,0 0 0,-1 1 0,1-1 0,0 0 0,-8 2 0,-41 7 0,-20-3-75,-11-4-3451,-3-2-5534,16-1-13113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7:44.95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5165.08594"/>
      <inkml:brushProperty name="anchorY" value="-67149.97656"/>
      <inkml:brushProperty name="scaleFactor" value="0.5"/>
    </inkml:brush>
  </inkml:definitions>
  <inkml:trace contextRef="#ctx0" brushRef="#br0">1 1 25605,'0'0'5968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1:31.72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87 304 10490,'0'0'19715,"1"-7"-18823,1-5-224,0-5-282,0-5-27,0-4-115,0-2-272,-1-2 69,0 0-41,-1 2 0,0 1 0,0 3 0,0 5 0,0 4 0,0 6 0,0 3 0,0 3 0,0 5 0,0 10 0,-2 15 0,-3 19 0,-2 18 0,-4 18 0,-1 11 0,-1 8 0,1 1 0,0-5 0,2-10 0,3-14 0,3-17 0,1-15 0,2-16 0,1-11 0,0-8 0,0-12 0,2-10 0,3-9 0,5-8 0,3-3 0,4 3 0,5 5 0,4 9 0,-23 17 0,1 0 0,0 1 0,0 0 0,0 0 0,0 0 0,4-1 0,-4 2 0,1 0 0,-1 0 0,0 1 0,1-1 0,-1 1 0,5 1 0,31 15 0,0 10 0,-1 10-205,-6 6-381,-9 2 209,-7 1-179,-17-39 536,1 0 1,0 0 0,0 0 0,-1 10 0,-1-12 12,0 1 0,0-1 0,0 1 0,-1-1 0,-3 9 0,3-8 1,-1-1 1,0 0-1,-1 0 0,1 0 0,-6 6 1,5-5 5,-2-1 0,1 0 1,-14 9-1,-20 8-11,-2-7 5,3-7 7,5-6-2,6-5 66,6-5 47,7-2 149,6 0-26,4 2-167,2 2-57,2 2-14,5 2-57,8 1 57,11 2-10,13 1-43,11-2-88,9-6 69,6-8 85,0-11-17,-5-7 98,-8-7 51,-9-4 178,-10 1-145,-10 3 56,-9 6-6,-5 8-95,-5 8-66,-2 6-62,-1 8-103,1 9 133,4 6-67,4 7 41,7 3-112,8-1-70,8-4 136,8-4-40,4-8 90,3-9 35,-2-10-5,-4-9 120,-6-7 257,-8-3-523,-7 0 171,-6 4-65,-5 7 0,-5 7 0,-2 10 0,-1 15 0,-3 18 0,-1 18 0,-2 19 0,-1 16 0,0 10 0,0 7 0,1 3 0,-1-1 0,0-3 0,-3-7 0,-3-6 0,-4-9 0,-4-10 0,-4-11 0,-1-13 0,-1-12 0,-1-12 0,26-17 0,-1 1 0,1 0 0,-1 0 0,0-1 0,1 0 0,-1 1 0,1-1 0,-5-1 0,4 0 0,1 1 0,0-1 0,-1 0 0,1 1 0,0-1 0,-1-1 0,1 1 0,0 0 0,-4-3 0,3 0 0,-1 0 0,1 1 0,0-1 0,0 0 0,-5-8 0,4 2 0,0 1 0,0-1 0,-2-11 0,-7-46 0,10-15 0,6 53 0,6-35 0,-2 35 0,14-39 0,-10 43 0,1 1 0,17-27 0,-11 24-999,34-41 0,-27 40-4284,32-29 0,15-7-16913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1:42.37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401.81299"/>
      <inkml:brushProperty name="anchorY" value="-3482.01514"/>
      <inkml:brushProperty name="scaleFactor" value="0.5"/>
    </inkml:brush>
  </inkml:definitions>
  <inkml:trace contextRef="#ctx0" brushRef="#br0">1 1 5065,'0'0'0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1:32.08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732.84656"/>
      <inkml:brushProperty name="anchorY" value="-1612.19263"/>
      <inkml:brushProperty name="scaleFactor" value="0.5"/>
    </inkml:brush>
  </inkml:definitions>
  <inkml:trace contextRef="#ctx0" brushRef="#br0">98 1 19740,'0'0'12770,"-9"20"-12922,-1 21 561,-4 23-409,1 20 0,-1 15 0,2 9 0,2 1 0,2-7-177,3-14-2545,3-23-2029,7-21-2806,-5-42 6998,0-1 0,1 1 0,-1-1 0,1 1 0,-1-1 0,1 0 0,0 1 0,-1-1 0,1 0 0,0 0 0,0 1 0,0-1 0,0 0 0,0 0 0,1 1 1,-2 0 106,0-2 1,1 1-1,-1 0 1,1-1 0,0 1-1,-1-1 1,1 0-1,0 1 1,-1-1 0,1 0-1,0 1 1,0-1-1,-1 0 1,1 0 0,0 1-1,0-1 1,0 0-1,1 0 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1:32.29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20.35907"/>
      <inkml:brushProperty name="anchorY" value="-1619.78687"/>
      <inkml:brushProperty name="scaleFactor" value="0.5"/>
    </inkml:brush>
  </inkml:definitions>
  <inkml:trace contextRef="#ctx0" brushRef="#br0">96 1 6585,'0'0'25425,"-5"33"-24939,-3 23-262,-2 21-221,-1 16 41,2 9-44,1 3 0,3-4 0,1-9 0,2-14-93,0-14-1281,0-16-1133,-2-17-1907,-3-18-1906,-11-27-9306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1:32.45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21.55913"/>
      <inkml:brushProperty name="anchorY" value="-1652.76172"/>
      <inkml:brushProperty name="scaleFactor" value="0.5"/>
    </inkml:brush>
  </inkml:definitions>
  <inkml:trace contextRef="#ctx0" brushRef="#br0">0 87 13531,'0'0'15164,"44"-9"-15546,23-6-1956,20-6-4078,8-1-3785,-15 2 864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1:32.78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98.23083"/>
      <inkml:brushProperty name="anchorY" value="-2412.67432"/>
      <inkml:brushProperty name="scaleFactor" value="0.5"/>
    </inkml:brush>
  </inkml:definitions>
  <inkml:trace contextRef="#ctx0" brushRef="#br0">59 118 11586,'0'0'14650,"6"7"-13948,6 1-47,6-1-218,5-4-238,3-7-137,1-7-34,-2-5 192,-6-4-112,-5-1 99,-5 0 33,-7 2-36,-8 4-180,-10 5 43,-8 4-63,-7 11 0,-4 12 268,-2 14-4,3 12 8,7 11-14,8 6-60,8 1-31,12-51-125,-1 0 0,1 1 0,2 16 0,-1-20-23,0 0 0,1-1 0,-1 1 0,1 0-1,6 10 1,-5-12-19,1 0 0,-1 0 0,0 0 0,1 0 0,0 0 0,8 5 0,-6-5-2,1 0 1,0-1-1,0 0 0,16 6 0,-11-5-168,2-1 0,24 4 1,-22-7-282,1 0 0,22-1 0,-25-3-205,0 1 1,1-1-1,14-5 0,-15 3-1825,0-1-1,26-14 1,-28 13-4044,1-2 1,20-16 0,-10 7 8286,-3-2-519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1:45.00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248.47998"/>
      <inkml:brushProperty name="anchorY" value="-4328.68164"/>
      <inkml:brushProperty name="scaleFactor" value="0.5"/>
    </inkml:brush>
  </inkml:definitions>
  <inkml:trace contextRef="#ctx0" brushRef="#br0">0 111 9738,'0'0'13470,"12"-13"-12089,1-1-315,-1-2 343,-1 0-282,-4 3-246,-2 1-108,-2 2-257,-2 2-34,-1 2-126,0 3-223,0 4-124,-2 10 17,-1 11-26,-2 12 18,-1 12-14,-1 11 6,2 7 44,0 2-59,2-2 10,1-4-3,6-8-12,7-10 13,-9-38-3,0 1 0,0-1-1,0 0 1,1 0 0,-1-1 0,4 5 0,-3-5 1,0 0 0,0-1 0,0 1 0,0-1 1,1 0-1,-1 0 0,5 2 0,-2-1 15,1 0 1,-1-1-1,0 0 0,10 1 0,-7-3-19,1 1 0,0-1-1,11-1 1,-6-1 6,-1-1 0,17-5 0,33-17 17,0-12-16,-2-9 90,-6-8-110,-10-2 45,-9 0 51,-12 4-92,-9 6 133,-8 7-67,-6 10 12,-6 8-38,-6 7-28,-5 7-88,-2 5 59,-1 7-43,1 6 76,5 5-21,3 5 18,7 2-12,10 1 23,11-2-16,11-3 71,7-3-86,4-2 29,-1-2-10,-5-1-10,-6 2-71,-7 4 29,-9 3 61,-5 6-19,-4 5 10,-5 1 0,-3 2 9,0-2-12,-1-4 14,7-5-14,-1-21 8,0-1-1,-1 0 1,1 1-1,0-1 0,-1 0 1,1 0-1,0 0 1,0 1-1,0-1 1,0 0-1,0 0 0,1 1 1,2 0-7,-2-1 0,1 1 0,0-1 0,0 0 0,0 0 0,-1 0 0,5 0 0,33-1-1512,-30-3 577,-1 0 0,0 0 1,15-7-1,-11 3-1193,1-1 1,16-13 0,-17 10-4558,27-27 0,2-8 766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09T06:42:01.6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2013 13000 1758 0,'0'0'469'0,"0"0"-226"0,0 0 56 0,0 0-127 16,0 0-72-16,0 0-3 15,6 0 31 1,0 0-4-16,5 0-18 16,3 6-1-16,1 12-42 0,5 6-22 0,0 2-22 15,-2 4-17-15,0-6 2 16,-3-4-4-16,1-8 0 16,-1-12 3-16,6-2-3 15,6-30 32-15,15-36 31 16,20-40-15-16,21-35-5 15,-4 7-23-15,-10 26-20 16,-13 38-5-16,14 13-212 16,-11 13-400-1,-5 10-450-15</inkml:trace>
  <inkml:trace contextRef="#ctx0" brushRef="#br0" timeOffset="15002.22">4373 11580 1674 0,'0'0'596'0,"0"0"-445"0,0 0 35 0,0 0-6 0,0 0-90 0,0 0-35 0,2-10 81 31,-2 10-19-31,0 0-38 0,0 0 18 0,0 0-61 16,0 2-22-16,0 6 5 16,2 4-19-1,5 2 21-15,0 2-21 16,0-2 0-16,-1-2 2 0,3-6-2 0,1-6-2 16,3 0 2-1,9-6 0 1,5-22 25-16,6-12-8 15,7-8-16-15,-2-6 8 16,-5 2-9-16,-4 9-9 16,-11 14-75-16,-15 22-176 15,-3 7-378-15,0 4-921 0</inkml:trace>
  <inkml:trace contextRef="#ctx0" brushRef="#br0" timeOffset="30312.52">9206 13975 1039 0,'0'0'518'0,"0"0"-390"0,0 0 5 16,0 0 46-16,0-9-64 15,-2 5 0-15,2 4 14 16,-2-5 16-16,-1 2 13 15,-1-1-25-15,-5 0-27 16,-2 0-6-16,-5-2-49 16,-4 0-9-16,-2 0-36 15,-3-2-5-15,-4 2 4 16,-2 0 6-16,0-2-8 16,-3 4 4-16,3 2-6 15,-2 0 36-15,-1 2-14 0,1 0 7 16,0 4 33-16,-3 10-53 15,1 4 31-15,0 4-36 16,0 4 1-16,2 4 3 16,1 2-1-16,1 3-8 15,4 3 0-15,1 2 7 16,4 4 4-16,2 0-11 16,7 4 0-16,1 2 5 15,8 0 7-15,4 3-6 16,0-3 0-16,0 0-4 0,16-2 7 15,5 0-3 1,6-8-6-16,2 0 0 16,4 0 13-16,1-8-14 0,1 0 1 15,4-1 0-15,1-9-5 16,-1 0 11-16,0-4-6 16,-1 0 0-16,-3-6 0 15,-4-2-4-15,-2-2 4 16,1-2 0-16,-4-6 6 15,1 0 5-15,4 0-1 16,-3-10-4-16,7-6-6 0,-4-2 12 16,2-4-3-16,-2-2-9 15,1 2 0-15,-3-9 6 16,0 4 7-16,-6-4-12 16,2-1 15-16,-2 2 20 15,-3-2-24-15,-3 2 33 16,2 2-7-16,-2 0-8 15,-1 2 16-15,-3 0-23 16,-1 2 17 0,-4-2 8-16,1-4-24 0,-3-2 32 15,0-4-40-15,-6-3-4 0,0-1 11 16,0 2-16-16,0 2 8 16,0 8-3-16,0 4-11 15,0 0 42-15,-8 6-37 16,0 2 37-16,-3-2-43 15,-5 0 0-15,-2 1 0 16,-2-2 0-16,-5-2 0 16,-4 2 0-16,-4-4 0 15,-3 3 0-15,-3 2 0 16,-4 0 0-16,-1 4 0 0,-6 4-48 16,2 4-95-16,-26 6-134 15,11 0-477-15,11 0-1194 0</inkml:trace>
  <inkml:trace contextRef="#ctx0" brushRef="#br0" timeOffset="82713.98">5655 7975 1033 0,'0'0'987'0,"0"0"-802"16,0 0 58-16,0 0 13 16,0 0-171-16,0 0-13 0,-6 56-37 15,18-24 16-15,13-2 2 16,6-2-22-16,11-6 29 16,7-10-8-16,6-8 1 15,6-4 26-15,3-8-52 31,2-16 3-31,-4-6-6 16,-7-2-18-16,-8 2 33 16,-11 3-21-16,-12 9 19 15,-6 9 35-15,-7 7-42 16,0 2 5-16,5 4-17 16,8 16-8-16,7 2 22 15,12 4-31-15,9-6 5 16,7-4 5-16,9-8-10 0,3-8 18 15,-1 0-19-15,2-12 0 16,-7-10-2-16,-5-4 11 16,-9-4-3-16,-8 4-6 15,-6 1 9-15,-8 7 0 16,0 9-7-16,0 7 4 16,0 2 6-16,7 6-3 15,2 16 10-15,4 6-13 16,5 2-6-16,4-2 5 15,2-4 4-15,5-10-9 16,2-6 0-16,5-8 1 16,-1 0 11-16,1-10-11 0,-3-10-1 15,-1-4 3-15,-8 1 10 16,-5 1-7-16,-6 4-6 16,-7 8 0-16,-8 5 8 15,-2 5-7-15,-8 0-2 16,3 0 1-16,5 0-68 15,-5 0-423-15,-2 0-870 0</inkml:trace>
  <inkml:trace contextRef="#ctx0" brushRef="#br0" timeOffset="83980.46">11612 7968 1164 0,'0'0'510'0,"0"0"-221"0,0 0 199 0,0 0-179 15,0 0 28-15,0 0-88 0,0 0 3 16,0-37-21 0,0 37-108-16,0 0-42 0,0 4-62 15,2 15-4 1,21 12-12-16,8 5-3 15,15 0 0-15,10-2-6 0,11-12-24 16,7-10 8-16,-1-12-40 16,-2 0 47-16,-1-24 5 15,-10-8 20-15,-9-6-4 16,-6-3 23-16,-10 8-10 16,-10 4 43-16,-6 14-37 15,2 10-5-15,1 5-20 16,12 10 0-16,12 17 0 15,10 5 0-15,8-1 0 0,5 0 0 16,3-5 0-16,-3-10 0 16,-7-6 0-16,-4-8 0 15,-6-2 0-15,-10 0 0 16,-2-16 0-16,-2-8 0 16,-2-6 0-16,-1-4 0 15,1-2 0-15,-3 4 0 16,1 10 0-16,-5 8 0 15,0 11 0-15,0 3 0 0,2 14 0 16,2 15 0 0,1 4 0-16,1 2 0 15,4-5 0-15,3-8 0 0,2-6 0 16,5-10 0-16,3-6 0 16,-4 0 0-16,2-18 0 15,-4-8 0-15,-1-7 0 16,-3-3 0-16,-2 4 0 15,-4 5 0-15,-5 6 0 16,-2 14 0-16,-5 7 0 16,1 0 0-16,0 18 0 15,6 4 0-15,2 2 0 16,7-2 0-16,7-8 0 0,5-6 0 16,0-8 0-1,4 0 0-15,0-10 0 0,-2-10 0 16,-6-4 0-1,0-5 0-15,-4 4 0 16,-1 0 0-16,-6 5 0 16,-3 8 0-16,-3 8 0 0,0 4 0 15,0 0 0-15,0 14 0 16,3 6 0-16,1 0 0 16,3-3 0-16,3-6 0 15,-1-7 0-15,-1-4 0 0,0-2 0 16,-8-20 0-16,-18-22 0 15,-6 4-593-15,-7 0-1691 0</inkml:trace>
  <inkml:trace contextRef="#ctx0" brushRef="#br0" timeOffset="88495.22">18646 7935 965 0,'0'0'358'0,"0"0"-157"0,0 0 38 16,0 0 41-16,0 0 47 15,0 0-102-15,22-22 1 16,-17 16-7-16,-1 2-65 16,-1 0-11-16,-3 1-29 0,0 3-21 15,0 0-9-15,2 4-66 16,7 17 8-16,4 3 3 16,12 3-28-16,8 0 24 15,12-3-25 1,10-10 0-16,10-8 18 0,9-6-9 15,6 0 1-15,0-20-5 16,-2-4-4-16,-5-4 43 16,-10 2-11-16,-7 2 15 15,-7 3 6-15,-7 9-46 16,-4 9 29-16,-3 3-29 16,6 0-7-16,5 14 11 15,6 5 1-15,10 2-13 0,5-2 0 16,6 0 1-1,5-10 4-15,0-5 1 16,-2-4-6-16,-3 0 0 0,-4 0 15 16,-6-11-15-16,-8-5 0 15,-3-2 0-15,-5-2 17 16,-3-1-16-16,-4 5 22 16,1 6-23-16,-3 6 0 15,-3 4-8-15,3 0 8 16,1 16 0-16,4 2 0 0,4 5 8 15,6-4-8 1,3-1 0-16,5-5 0 16,1-8-3-16,-2-5 6 0,-2 0-3 15,-2 0 0-15,-5-14 0 16,-2 0 0-16,-3-4 0 16,-1 0 0-16,-3 4 0 15,-4 2 0-15,-1 8 0 16,-2 4 0-16,-2 0 0 15,3 8-3-15,4 6 6 16,3 3-3-16,5-3 0 16,1-5 0-16,2-2 0 15,3-5 0-15,-3-2 0 16,1 0 0-16,1-10 0 0,0-7 0 16,3-1 0-16,0 0 0 15,-1 0 0 1,-3 6 0-16,-10 5 0 0,-6 2 0 15,-10 5 0-15,-6 0-3 16,-3 0-2-16,0 14-65 16,-3 2-179-16,-1-1-609 0</inkml:trace>
  <inkml:trace contextRef="#ctx0" brushRef="#br0" timeOffset="89156.12">23751 7965 1132 0,'0'0'948'0,"0"0"-572"0,0 0 87 31,0 0-111-31,0 0-62 0,0 0-155 0,0 0-18 15,60-11-7-15,-2 6-38 16,35 1 29-16,43-5-101 16,47-2 0-16,20-4 0 15,-2 1 0-15,-24 0 0 16,-34 2 0-16,-29 5 0 16,-32-2 0-16,-28 5 0 0,-19 0 0 15,-4 0 0-15,-6 0 0 16,-7 2 0-16,-9 0 0 15,-7 2 0-15,-2 0 0 16,0 0-78-16,-9 0-150 16,-42 15-226-16,1-1-260 31,-2 0-477-31</inkml:trace>
  <inkml:trace contextRef="#ctx0" brushRef="#br0" timeOffset="89454.63">23962 8145 1916 0,'0'0'672'15,"0"0"-503"-15,0 0 385 16,0 0-215-16,0 0-156 16,0 0-92-16,0 0-47 15,90-30 10-15,1 14-24 16,42-2-29-16,44-4 9 15,10 2-10-15,-11 0-1 16,-43 6 0-16,-48 2-19 16,-25 4 19-16,-18 0-17 15,-4 2 9-15,-9 0-3 0,-4 2 22 16,-17 1-10-16,-4 3 5 16,-4 0 5-1,0 0-20 1,0 0-74-16,17 0-260 15,-1 0-509-15,5 0-694 0</inkml:trace>
  <inkml:trace contextRef="#ctx0" brushRef="#br0" timeOffset="89627.32">25905 8007 2571 0,'0'0'675'0,"0"0"-536"16,0 0-97-16,0 0-42 16,0 0-307-16,0 0-768 0</inkml:trace>
  <inkml:trace contextRef="#ctx0" brushRef="#br0" timeOffset="91674.9">2103 8933 1224 0,'0'0'659'0,"0"0"-445"0,0 0 154 16,0 0-51-16,0 0-102 15,0 0-85-15,0 0-10 0,24-30-36 16,-6 38-9 0,0 14 31-16,4 6-62 0,3 4-16 31,4 3-17-31,2-3-4 16,7-6 5-16,6-8-12 15,5-11 0-15,9-7 19 16,5 0-17-16,1-18 11 15,3-10-2-15,-5-4-10 16,-1 0 30-16,-8 0-15 16,-6 6 5-16,-7 6 11 15,-6 8-32-15,-3 8 21 16,-2 4-20-16,2 4-1 16,5 14 9-16,1 6-1 0,5 0-9 15,3-2 1-15,-1-6 0 16,4-3-1-16,-4-8 1 15,-1-5 0-15,-3 0 1 16,-3 0 8-16,-1-5 2 16,0-10-11-16,-2 1 1 15,-1-2 7-15,0 0 0 16,3 4-8-16,-1 4 0 16,1 6 1-16,2 2-2 15,0 0 1-15,2 4 0 16,0 8-2-16,0 0 10 15,2 0-9-15,-2-4 1 16,3-2 0-16,1-2-8 0,1-4 10 16,2 0-2-16,0-2 0 15,-5-10 7-15,0-2-14 16,-4 2 7-16,-4 0 0 16,-1 2-1-16,-4 2 8 15,-2 2-6-15,-3 4-1 16,3 0-2-16,4 2-7 15,0 0 15-15,2 0-6 16,1 0 0-16,-5 0 11 16,0 0-17-16,-5 0 6 15,-3 0 0-15,-4 0 0 16,-1 0 1-16,-1 0-7 0,3 0-4 16,5 0-119-16,10-18-87 15,-6-2-346-15,-3 0-501 0</inkml:trace>
  <inkml:trace contextRef="#ctx0" brushRef="#br0" timeOffset="91832.43">5280 8831 2586 0,'0'0'676'0,"0"0"-410"0,0 0 31 0,0 0-138 0,0 0-159 16,0 0-61-16,0 0-287 15,-5-8-869-15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1:45.17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168.71045"/>
      <inkml:brushProperty name="anchorY" value="-5479.30225"/>
      <inkml:brushProperty name="scaleFactor" value="0.5"/>
    </inkml:brush>
  </inkml:definitions>
  <inkml:trace contextRef="#ctx0" brushRef="#br0">0 1 17804,'0'0'8503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1:46.19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015.37695"/>
      <inkml:brushProperty name="anchorY" value="-6325.96875"/>
      <inkml:brushProperty name="scaleFactor" value="0.5"/>
    </inkml:brush>
  </inkml:definitions>
  <inkml:trace contextRef="#ctx0" brushRef="#br0">329 206 13179,'0'0'18844,"-33"12"-18599,-11 19 27,30-17-160,-23 24-1,21-15-128,-20 30-1,-11 41 57,7 13-39,11 4 0,10-5 0,8-10 0,8-16 0,9-21 0,-5-53 0,0 0 0,1-1 0,-1 1 0,1-1 0,4 8 0,-5-11 0,0 0 0,0-1 0,1 1 0,-1 0 0,0-1 0,1 1 0,-1-1 0,1 1 0,-1-1 0,1 1 0,0-1 0,2 1 0,-3-2 0,0 1 0,1-1 0,-1 1 0,1-1 0,-1 0 0,1 0 0,-1 0 0,1 0 0,-1 0 0,1 0 0,-1 0 0,1 0 0,-1 0 0,1-1 0,2 0 0,0-1 0,0 1 0,-1-1 0,1-1 0,0 1 0,-1 0 0,7-6 0,24-30 0,1-13 0,-1-6 0,-6 1 0,-4 11 0,-6 11 0,-17 34 0,0-2 0,0 1 0,0 0 0,0 0 0,0-1 0,0 1 0,0 0 0,0 0 0,1 0 0,2-1 0,-3 2 0,-1 0 0,1 1 0,-1-1 0,1 0 0,-1 0 0,1 0 0,0 0 0,-1 0 0,1 1 0,-1-1 0,1 0 0,-1 1 0,1-1 0,-1 0 0,1 1 0,-1-1 0,0 0 0,1 1 0,-1-1 0,1 1 0,-1-1 0,0 1 0,1-1 0,-1 1 0,0-1 0,0 1 0,1 0 0,13 34 0,5 20 0,5 15 0,6 9 0,9-2 0,-25-54 0,18 24 0,-21-35 0,0 2 0,20 15 0,-22-21 0,2 0 0,0-1 0,15 9 0,-17-11 0,0-1 0,1 0 0,0-1 0,13 3 0,-16-5 0,1 0 0,0 0 0,0-1 0,0 0 0,13-2 0,-14 1 0,1-1 0,0 0 0,-1 0 0,1-1 0,10-5 0,-9 4 0,0-2 0,0 1 0,0-1 0,8-8 0,-7 5 0,0-1 0,15-19 0,-13 15 0,15-28 0,5-17 0,-8 4 0,-7 10 0,-7 12 0,-4 14 0,-6 20 0,0-1 0,0 0 0,0 0 0,0 0 0,0 0 0,0 0 0,1 0 0,-1 0 0,0 0 0,0 0 0,0 0 0,0 0 0,0 0 0,0 0 0,0 0 0,0 0 0,0 0 0,0 0 0,0 0 0,0 0 0,0 0 0,0 0 0,0 0 0,1 0 0,-1 0 0,0 0 0,0 0 0,0 0 0,0 0 0,0 0 0,0 0 0,0 0 0,0 0 0,0 20 0,-1 17 0,0 12 0,2 9 0,5 1 0,9-4 0,-11-46 0,0 0 0,1 1 0,5 8 0,-6-13 0,0 1 0,0-1 0,1 0 0,8 8 0,-9-9 0,1-1 0,-1 1 0,1-1 0,0 0 0,6 2 0,-7-4 0,0 1 0,0-1 0,0 0 0,0 0 0,0-1 0,0 1 0,5-1 0,-6 0 0,1-1 0,0 1 0,-1-1 0,1 0 0,0 0 0,-1 0 0,1 0 0,3-3 0,-3 2 0,0-1 0,1 0 0,-1 0 0,0-1 0,0 1 0,4-6 0,-3 2 0,0 0 0,0 0 0,-1-1 0,5-8 0,-4 3 0,0-1 0,5-19 0,3-40 0,-12 48 0,0-30 0,-3 32 0,-7-35 0,5 40 0,-14-38 0,13 44 0,-1 0 0,0-1 0,-9-11 0,10 17 0,-1-1 0,0 1 0,0 0 0,-11-9 0,13 12 0,-2 1 0,1-1 0,0 1 0,-1 0 0,1 0 0,-8-3 0,10 5 0,-1 0 0,0 0 0,-1 0 0,1 1 0,0-1 0,0 1 0,-1 0 0,-5 0 0,6 1 0,0-1 0,-1 1 0,1 1 0,0-1 0,0 0 0,0 1 0,0 0 0,-4 3 0,4-3 0,-1 1 0,1 0 0,-1 1 0,1 0 0,0 0 0,-4 5 0,4-5 0,0 2 0,-1 0 0,2 0 0,-5 9 0,-8 27 0,15-37 0,0 1 0,0 0 0,0 0 0,1 10 0,1-13 0,-1 1 0,1 0 0,0-1 0,0 1 0,0-1 0,0 1 0,4 5 0,-3-6 0,0-1 0,0 1 0,0-1 0,1 1 0,-1-1 0,1 1 0,0-1 0,5 3 0,-3-2 0,1 0 0,0 0 0,0-1 0,0 0 0,7 2 0,-3-3 0,0 1 0,1-1 0,14-1 0,-10-2 0,0 0 0,21-5 0,-16 1 0,34-14 0,-33 9 0,33-21 0,-33 17 0,30-28 0,-31 24 0,26-34 0,-29 29 0,22-38 0,-24 34 0,15-39 0,-18 35 0,8-38 0,0-34 0,-9 5 0,-10 9 0,-2 67 0,-6-30 0,5 42 0,-1 0 0,0-1 0,-5-10 0,6 17 0,0 0 0,-1 1 0,1-1 0,-1 1 0,0-1 0,-5-4 0,7 9 0,0-1 0,0-1 0,-1 1 0,1 1 0,0-1 0,-1 0 0,1 0 0,-1 0 0,1 1 0,-1-1 0,1 1 0,-1-1 0,0 1 0,1 0 0,-1-1 0,-3 1 0,3 1 0,-1 0 0,1 0 0,-1 0 0,1 0 0,-1 0 0,1 0 0,0 0 0,0 0 0,0 1 0,-1-1 0,1 1 0,-3 3 0,-1 2 0,0 0 0,0 1 0,1 0 0,-6 11 0,0 3 0,-12 33 0,-8 47 0,9 16 0,6 10 0,9 0 0,12-7 0,0-88 0,9 44 0,-7-55 0,0 1 0,12 25 0,-13-34 0,2 0 0,0 0 0,14 18 0,-15-23 0,1 1 0,1-1 0,0 0 0,11 8 0,-12-10 0,1-1 0,0 0 0,1-1 0,15 7 0,-15-8 0,1 0 0,0 0 0,22 3 0,-23-7-21,0 1 1,0-1-1,1 0 1,15-2-1,-16-2-460,0 2-1,1-1 1,-1-1 0,17-9-1,-13 6-689,0-2-1,0 0 0,12-11 1,-9 6-2633,29-32 0,2-9-15977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1:47.03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480.25"/>
      <inkml:brushProperty name="anchorY" value="-7907.75732"/>
      <inkml:brushProperty name="scaleFactor" value="0.5"/>
    </inkml:brush>
  </inkml:definitions>
  <inkml:trace contextRef="#ctx0" brushRef="#br0">3 75 12963,'0'0'19563,"-3"-5"-19365,6 0-190,8 1 27,13 4-35,14 3 0,12 3 0,7 3-121,2 0 6,-3 0 75,-9-2 28,-12 0 5,-11 0 6,-11 1 1,-13-7 5,1-1 1,-1 1-1,0-1 1,0 0-1,0 1 1,1-1-1,-1 1 1,0-1-1,0 1 0,0-1 1,0 1-1,0-1 1,0 1-1,0-1 1,0 0-1,0 1 1,0-1-1,0 1 0,0-1 1,0 1-1,-1-1 1,1 1-1,0 0 1,-12 15 78,-11 5-82,-11 6 85,-7 4-106,-3 3 30,0 0-11,4-2 0,7-5 0,7-5 0,9-7 0,7-5 0,5-4 0,8-4 0,7-2 0,9 0 0,7-1 0,6 0 0,5 4 0,6 2 0,3 4 0,4 2 0,5 0 0,4-1 0,4-3 0,2-2 0,0-6 0,-2-8 0,-4-9 0,-48 12 0,1 1 0,17-13 0,-19 11 0,-1 0 0,17-16 0,-18 13 0,1 0 0,10-17 0,10-26 0,-9-4 0,-7 2 0,-6 8 0,-8 11 0,0 34 0,1 0 0,-1 0 0,1 1 0,-1-1 0,0 0 0,0 0 0,1 1 0,-1-1 0,0 0 0,0 1 0,-2-3 0,2 5 0,0-2 0,0 1 0,0-1 0,0 1 0,0 0 0,1-1 0,-1 1 0,0 0 0,0 0 0,0-1 0,0 1 0,0 0 0,0 0 0,0 0 0,0 0 0,0 0 0,0 1 0,0-1 0,0 0 0,-2 1 0,0 1 0,-1 0 0,0 0 0,1 1 0,-1-1 0,1 1 0,-6 5 0,-27 36 0,-1 20 0,4 11 0,9 6 0,19-59 0,-3 33 0,9-45 0,-1 2 0,0-1 0,1 1 0,3 11 0,-2-18 0,-1 1 0,2 0 0,-1 0 0,0 0 0,1 0 0,0-1 0,6 8 0,-5-9 0,0 1 0,0-1 0,0 0 0,0 0 0,1 0 0,0-1 0,0 0 0,6 3 0,-4-2 0,2 0 0,0-1 0,-1 0 0,1 0 0,12 1 0,-8-3 0,0 0 0,0-1 0,26-2 0,-20-1 0,0-1 0,30-9 0,-26 4 0,44-22 0,-39 15 0,33-24 0,22-27 0,-10-5 0,-12 1 0,-13 8 0,-14 14 0,-11 14 0,-9 14 0,-13 21 0,-1 0 0,0 0 0,0 0 0,0-1 0,0 1 0,0 0 0,0 0 0,0 0 0,1-1 0,-1 1 0,0 0 0,0 0 0,0 0 0,0 0 0,0-1 0,1 1 0,-1 0 0,0 0 0,0 0 0,0 0 0,1 0 0,-1 0 0,0 0 0,0 0 0,1 0 0,-1-1 0,0 1 0,0 0 0,0 0 0,1 0 0,-1 0 0,0 0 0,0 0 0,1 0 0,-1 1 0,0-1 0,0 0 0,1 0 0,3 15 0,0 19 0,1 15 0,1 11 0,2 5 0,1-1 0,-1-5 0,-3-10 0,-1-9 0,-3-12 0,-3-9 0,-4-9 0,0-7 0,0-10 0,3-12 0,13-15 0,16-17 0,19-18 0,23-24-411,17-16-4018,7-10-4646,-13 19-11582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1:47.22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366.95508"/>
      <inkml:brushProperty name="anchorY" value="-8679.73828"/>
      <inkml:brushProperty name="scaleFactor" value="0.5"/>
    </inkml:brush>
  </inkml:definitions>
  <inkml:trace contextRef="#ctx0" brushRef="#br0">49 0 16612,'0'0'15955,"-7"1"-16024,-1 7 338,-1 12-269,0 19-1242,2 17-5992,2 11-4909,2-8-165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1:47.57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472.09961"/>
      <inkml:brushProperty name="anchorY" value="-8082.83398"/>
      <inkml:brushProperty name="scaleFactor" value="0.5"/>
    </inkml:brush>
  </inkml:definitions>
  <inkml:trace contextRef="#ctx0" brushRef="#br0">270 106 11626,'0'0'21105,"28"-26"-21358,-1-2 542,-8 2-289,-19 26 0,0-2 0,1 1 0,0 0 0,-1 0 0,1-1 0,-1 1 0,1-1 0,-1 1 0,0 0 0,0-1 0,0 1 0,1-3 0,-2 4 0,1 0 0,0-1 0,-1 1 0,1-1 0,0 1 0,0 0 0,-1-1 0,1 1 0,0 0 0,-1-1 0,1 1 0,0 0 0,-1-1 0,1 1 0,-1 0 0,1 0 0,0-1 0,-1 1 0,1 0 0,-1 0 0,1 0 0,-1-1 0,1 1 0,-1 0 0,1 0 0,-1 0 0,1 0 0,-1 0 0,0 0 0,-26 7 0,-9 11 0,-1 9 0,5 6 0,8 3 0,24-33 0,-2 1 0,1 0 0,-1 1 0,1-1 0,0 0 0,0 8 0,2-9 0,-1 0 0,0 0 0,1 0 0,0 0 0,-1 0 0,1-1 0,0 1 0,0 0 0,1 0 0,1 2 0,0-1 0,0 0 0,0 0 0,0 0 0,0-1 0,1 1 0,7 5 0,-2-3 0,0 0 0,20 10 0,28 8 0,3-2 0,-6-3 0,-11 0 0,-14-1 0,-30-17 0,2 0 0,0 0 0,0-1 0,-1 1 0,1 0 0,-1 0 0,1 0 0,-1-1 0,1 1 0,-1 0 0,1 0 0,-1 0 0,0 0 0,0 0 0,1 0 0,-1 0 0,0 0 0,0 0 0,0 2 0,-1-2 0,0 1 0,0-1 0,1 1 0,-1-1 0,0 0 0,0 1 0,0-1 0,0 0 0,0 0 0,0 1 0,0-1 0,-1 0 0,1 0 0,-2 1 0,-37 19 0,-21 1 0,-14-2 0,-11-4 0,-1-4-2950,6-5-6868,18-2-12174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1:48.03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356.00684"/>
      <inkml:brushProperty name="anchorY" value="-7626.08594"/>
      <inkml:brushProperty name="scaleFactor" value="0.5"/>
    </inkml:brush>
  </inkml:definitions>
  <inkml:trace contextRef="#ctx0" brushRef="#br0">351 236 21181,'0'0'11587,"-23"45"-12019,-11 25 863,-11 23-431,-6 15 0,0 4 0,3-7 0,9-15 0,10-20 0,10-22 0,8-22 0,11-23 0,1-5 0,11-25 0,13-29 0,14-35 0,11-28 0,7-19 0,0-5 0,-4 10 0,-8 18 0,-8 24 0,-12 27 0,-9 38 0,-15 27 0,-1-1 0,0 0 0,0 0 0,1 0 0,-1 0 0,0 0 0,0 0 0,0 0 0,0 0 0,1 0 0,-1 0 0,0 0 0,0 0 0,0 0 0,0 0 0,1 1 0,-1-1 0,0 0 0,0 0 0,0 0 0,0 0 0,1 0 0,-1 0 0,0 0 0,0 0 0,0 1 0,0-1 0,0 0 0,0 0 0,0 0 0,0 0 0,1 1 0,-1-1 0,0 0 0,0 0 0,0 0 0,0 1 0,3 13 0,-2 57 0,-5 44 0,-3 27 0,0 8 0,2-10 0,2-17 0,6-21 0,6-19 0,3-22-1839,1-20-1855,-13-40 3142,1 0 276,-1 0 0,1 0 0,-1-1 0,1 1 0,-1 0 1,1 0-1,-1 0 0,1-1 0,0 1 0,-1 0 0,1-1 0,0 1 0,0 0 0,0-1 0,1 2 0,-2-3 49,1 1-1,-1 0 1,1 0-1,-1-1 0,1 1 1,-1 0-1,1 0 0,-1-1 1,1 1-1,-1 0 1,1-1-1,-1 1 0,0 0 1,1-1-1,-1 1 1,0-1-1,1 1 0,-1-1 1,0 1-1,0-1 0,1 1 1,-1-1-1,0 1 1,0-1-1,0 1 0,0-1 1,0 0-1,2-34-7148,-2-2-1352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1:49.06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313.25195"/>
      <inkml:brushProperty name="anchorY" value="-9214.20996"/>
      <inkml:brushProperty name="scaleFactor" value="0.5"/>
    </inkml:brush>
  </inkml:definitions>
  <inkml:trace contextRef="#ctx0" brushRef="#br0">9 523 8146,'0'0'18480,"-9"15"-17053,12 3-450,0-17-930,-2 0 0,0 1-1,0 0 1,1 0 0,-1-1-1,1 1 1,-1-1 0,1 1-1,2 1 1,33 11 130,18-7-38,13-11-144,7-10-177,1-12-210,-53 16 153,26-15-1,-30 13 39,27-21 0,-31 21 129,24-28 0,-27 27 39,-1-1 1,10-17-1,-12 15 31,14-31-1,-1-16 486,-9 3 272,-6 5 273,-5 9 69,-3 10 232,-5 12-1579,5 23 265,0 0-1,1 0 1,-1 0 0,1 0-1,-1 0 1,1 1-1,-1-1 1,0 0 0,0 0-1,1 1 1,-1-1-1,0 0 1,0 1-1,-1-2 1,1 3-15,-1-1 0,1 0 0,0 0 0,0 0 0,0 0 0,0 0 0,0 0 0,0 0 0,0 1 0,0-1 0,0 0 0,0 1 0,0-1 0,0 1 0,-2 0 0,-22 23 0,-7 21 0,-3 20 0,1 17 0,4 13 0,8 7 0,11 2 0,12-80 0,4 51 0,-1-59 0,0 0 0,0 1 0,10 23 0,-8-29 0,0 1 0,1-1 0,0 1 0,14 16 0,-13-19 0,0 0 0,2 0 0,-1-1 0,20 13 0,-17-13 0,0-1 0,1 0 0,1-1 0,13 5 0,-9-5 0,0-1 0,34 5 0,-33-8 0,1-1 0,33-2 0,-34-2 0,0 0 0,35-10 0,-36 7 0,1-2 0,31-16 0,-32 14 0,0-2 0,25-21 0,-24 17 0,32-36 0,-33 31 0,22-33 0,-25 31 0,14-29 0,1-15 0,-12 14 0,-17 48 0,0 1 0,0-1 0,-1 0 0,0 0 0,0-10 0,0 14 0,0-1 0,-1 1 0,1-1 0,-1 1 0,1 0 0,-1-1 0,1 1 0,-1 0 0,0-1 0,1 1 0,-1 0 0,0 0 0,0-1 0,0 1 0,0 0 0,-1-1 0,0 2 0,1-1 0,-1 0 0,1 1 0,-1-1 0,1 1 0,-1-1 0,1 1 0,-1-1 0,0 1 0,1 0 0,-1 0 0,0 0 0,1 0 0,-1 0 0,-1 1 0,-2-1 0,0 2 0,0-1 0,0 1 0,0-1 0,-8 5 0,-30 22 0,-1 10 0,4 6 0,9 1 0,9-3 0,9-7 0,11-9 0,3-24 0,-1-1 0,0 0 0,0 0 0,1 1 0,-1-1 0,1 0 0,-1 0 0,1 0 0,-1 0 0,1 0 0,0 0 0,0 0 0,1 2 0,-1-2 0,0 0 0,1 1 0,-1-1 0,0-1 0,1 1 0,-1 0 0,1 0 0,-1 0 0,1-1 0,1 1 0,20 2 0,2-6 0,-1-6 0,-2-3 0,-5-1 0,-5 1 0,-3 2 0,-4 2 0,-3 3 0,-1 5 0,-1 11 0,-1 12 0,1 17 0,-1 15 0,0 14 0,0 11 0,-1 7 0,-3 3 0,-2-3 0,-3-4 0,-2-9 0,-3-11 0,-1-12 0,-4-14 0,18-33 0,-1-1 0,1 0 0,-1 0 0,0 0 0,0 0 0,-4 3 0,5-4 0,-1-1 0,0 1 0,0 0 0,1-1 0,-1 0 0,0 0 0,-5 1 0,6-2 0,-1 1 0,0-1 0,1 0 0,-1 0 0,0 0 0,0-1 0,1 1 0,-6-2 0,5 1 0,0-1 0,0 1 0,0-1 0,-1 0 0,1 0 0,0 0 0,-3-3 0,3 1 0,-1 0 0,0-1 0,1 1 0,0-1 0,-4-7 0,3 3 0,0-1 0,1 0 0,-3-11 0,5 7 0,-1 1 0,1-26 0,4 20 0,-1 1 0,9-28 0,-2 20 0,19-43 0,-9 35 0,23-35 0,39-36 0,15 4 0,6 12 0,-2 18 0,-8 20 0,-70 39 0,34-10 0,-39 16 0,30-6 0,-40 11 0,0 0 0,-1 1 0,1-1 0,14 2 0,-18-1 0,0 1 0,0-1 0,0 1 0,0 0 0,0 0 0,0 0 0,0 0 0,-1 0 0,5 3 0,-4-2 0,-1-1 0,0 1 0,0 0 0,0 0 0,0 0 0,0 0 0,0 0 0,-1 0 0,1 1 0,0 2 0,1-1 0,-1 1 0,0-1 0,0 1 0,0 0 0,0 7 0,6 31 0,-3 5 0,-1 2 0,4-2 0,6-6 0,7-8 0,-18-30 0,0-1 0,1 1 0,0-1 0,-1 0 0,9 5 0,-7-5 0,0 0 0,1 0 0,-1-1 0,11 3 0,28 1 0,-35-6 0,1-1 0,19-3 0,-18 1 0,0 0 0,18-8 0,-18 6 0,0-2 0,16-10 0,-17 8 0,0 0 0,14-15 0,-14 13 0,-1-2 0,10-15 0,-12 15 0,0-1 0,6-18 0,5-30 0,-15 49 0,-1-2 0,0-16 0,-3 24 0,0-2 0,0 1 0,0 0 0,-4-13 0,3 17 0,0-1 0,0 0 0,-1 0 0,0 0 0,0 0 0,0 1 0,-4-5 0,3 5 0,0 0 0,0 0 0,-1 1 0,0-1 0,1 1 0,-11-5 0,8 4 0,-1 1 0,0 0 0,0 1 0,-14-3 0,14 5-30,-1-1 0,1 1 0,-1 0 1,-16 3-1,16-2-1086,-1 2 1,1-1-1,-1 2 1,-11 4-1,14-5-863,-1 2-1,0 0 1,0 0-1,-9 8 0,-19 17-16517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1:49.18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064.40039"/>
      <inkml:brushProperty name="anchorY" value="-10116.80859"/>
      <inkml:brushProperty name="scaleFactor" value="0.5"/>
    </inkml:brush>
  </inkml:definitions>
  <inkml:trace contextRef="#ctx0" brushRef="#br0">0 0 16932,'0'0'13551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24T05:26:53.7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19232 728 317 0,'0'0'758'0,"0"0"-491"15,0 0 63-15,0 0 70 16,0 0 70-16,0 0-104 0,63-40-9 16,-56 32-62-16,-3 4-55 15,-2-1-66-15,-2 5-52 16,0 0-122-16,0 0 0 15,0 0 0-15,0 0 0 16,0-1 0-16,0-7 0 16,-6-5 0-16,-8-1 0 15,-6 0 0-15,-5 2 0 16,-6 6 0-16,-6 6 0 16,-11 0 0-16,-8 14 0 15,-2 18 0-15,4 7 0 16,4 8 0-16,15 4 0 0,16 3 0 15,19-2 0-15,7-2 0 16,42-4 0-16,36-6 0 16,38-12 0-16,-3-11 0 15,-11-13 0-15,-18-4 0 16,-35-7 0-16,-2-11 0 16,-12-4 0-16,-20 2 0 15,-13 4 0-15,-9 5 0 16,0 2 0-16,0 9 0 15,-2 0-27-15,-9 31-320 16,-1 2-249-16,1 2-319 0</inkml:trace>
  <inkml:trace contextRef="#ctx0" brushRef="#br0" timeOffset="348.22">19707 1023 1311 0,'0'0'750'0,"0"0"-264"16,0 0-28 0,0 0-226-16,0 0-28 15,0 0-18-15,0 0-32 0,4-21-47 16,-4 21-34-16,0 14-38 15,4 8 8-15,5 9 14 16,-1 5-57-16,0 4 0 16,3 2 0-16,-4 0 0 15,2-2 0-15,-2-4 0 16,-3-8 0-16,0-8 0 0,0-6-23 16,-4-5-112-1,4-9-156-15,-2 0-282 0,2-3-573 16</inkml:trace>
  <inkml:trace contextRef="#ctx0" brushRef="#br0" timeOffset="779.26">20428 673 2068 0,'0'0'1164'0,"0"0"-636"16,0 0-297-1,0 0-126-15,0 0-105 0,0 0 0 16,0 0-93-16,39-76-188 15,-37 109-65-15,-2 0-271 16,0 2-236-16</inkml:trace>
  <inkml:trace contextRef="#ctx0" brushRef="#br0" timeOffset="907.72">20428 1063 1099 0,'0'0'1657'16,"0"0"-1016"-16,0 0-264 15,0 0-172-15,0 0-124 16,0 0-45-16,0 0-36 16,112-105-150-16,-110 99-611 0</inkml:trace>
  <inkml:trace contextRef="#ctx0" brushRef="#br0" timeOffset="2310.17">21423 403 910 0,'0'0'292'16,"0"0"-135"-16,0 0-77 15,0 0-54-15,0 0-13 16,0 0-12-16,0 0 15 15,0-2 58-15,0 2 47 16,0 0 56-16,0-2 48 0,0 2 41 31,0-3-37-31,0 2-47 0,0 1-27 0,0-2-41 16,0 2-31-16,0-2 0 16,0-2-32-16,0 0 4 15,0-1 9-15,0 0-7 16,0-1-4-16,0-1-4 15,0 2-2 1,0-1 11-16,0 2-5 0,-6 1-10 16,-4 3 20-16,-3 0-43 0,-8 3-11 15,-3 17-5-15,-5 8-3 16,4 10-1-16,6 8 0 16,5 4 1-16,9 2-1 15,5 0 6 1,5-7-5-1,21-8 0-15,10-8 0 16,9-11 5-16,7-10-6 16,3-8 2-16,-2-2 25 15,-1-20-21-15,-8-9 22 16,-4-2 7-16,-9-7-8 16,-9-3 28-16,-8-3-14 15,-7-2-13-15,-7 0-28 0,0 0 0 16,-4 6 0-16,-15 8 0 15,-3 8 0-15,-7 9 0 16,-7 9 0-16,-6 8 0 16,-3 0 0-16,3 17 0 15,7 9 0-15,22 10-198 16,7-6-582-16,6-6-934 0</inkml:trace>
  <inkml:trace contextRef="#ctx0" brushRef="#br0" timeOffset="2641.24">22304 575 2464 0,'0'0'803'0,"0"0"-449"16,0 0-72-16,0 0-141 0,0 0-89 16,0 0-52-16,0 0 0 15,61 4 0-15,-10 2 0 16,18 0 0-16,16-2 0 16,9-2 0-16,-1-2-33 15,-4 0-23-15,-16 0-14 16,-15-2-17-16,-22-6 21 15,-18-2 28-15,-9-2 28 16,-9 2-14-16,0-6-233 16,0 4-369-16,-7 4-924 0</inkml:trace>
  <inkml:trace contextRef="#ctx0" brushRef="#br0" timeOffset="3077.33">23337 208 2397 0,'0'0'833'16,"0"0"-314"-16,0 0-172 16,0 0-347-16,0 0 0 0,0 0 0 15,0 0 0 1,-5 18 0-16,5 29 0 0,0 8 0 15,0 8 0-15,0 1 0 16,5-2 0-16,3-6 0 16,1-6 0-16,0-6 0 15,-2-8 0-15,2-5 0 16,-5-9 0-16,2-8 0 16,0-4 0-16,11-10-144 15,1 0-446-15,1-6-582 0</inkml:trace>
  <inkml:trace contextRef="#ctx0" brushRef="#br0" timeOffset="3311.67">23773 567 2414 0,'0'0'906'0,"0"0"-556"16,0 0-42-16,0 0-190 15,0 0-118-15,0 0 0 16,0 0 0-16,120-46 0 16,-75 44 0-16,2 2 0 15,3-2 0-15,-2 2 0 16,-4-4 0-16,-10-2-68 0,-10-2-209 16,-14 2-534-16</inkml:trace>
  <inkml:trace contextRef="#ctx0" brushRef="#br0" timeOffset="4005.21">24567 301 1886 0,'0'0'665'0,"0"0"-157"15,0 0-195-15,0 0-125 16,0 0-85-16,0 0 8 15,0 0-12-15,46-99-22 16,-24 87-40-16,12 4-5 16,3 4-13-16,11 4-18 15,0 4 1-15,1 22-2 0,-9 13-8 16,-11 11 7-16,-13 6-1 16,-16 8 2-1,-4 0 0-15,-32 0-12 0,-9-4 10 16,-6-6-2-16,2-7 4 15,4-13 13-15,12-8-12 16,14-12 21-16,7-6-3 16,12-6-7-16,0-2 5 15,0 0-17-15,20 0 0 16,9-8 0-16,13-3 0 16,8 0 0-16,0 0 0 15,2 4 0-15,-5 0 0 16,-7 2 0-16,0-5-68 0,-11 2-218 15,-7-5-589-15</inkml:trace>
  <inkml:trace contextRef="#ctx0" brushRef="#br0" timeOffset="4273.33">25284 483 1465 0,'0'0'1516'0,"0"0"-938"0,0 0-211 0,0 0-197 16,0 0-170-16,143-40 0 16,-91 36 0-16,6 0 0 15,7 4 0-15,-1-2 0 16,2 2 0-16,-7-2 0 16,-9 0 0-16,-15 2 0 15,-10-2 0-15,-14 2 0 16,-6 0 0-16,-5 0 0 15,0 0 0-15,0 0-267 0,2 2-771 16</inkml:trace>
  <inkml:trace contextRef="#ctx0" brushRef="#br0" timeOffset="4635.45">26349 237 1672 0,'0'0'1307'0,"0"0"-799"16,0 0-155-16,0 0-164 16,0 0-122-1,0 0-67-15,0 0 0 0,-7 54 0 0,0-4 0 16,3 8 0-16,4 4 0 16,0-4 0-16,6-8 0 15,23-8 0-15,11-9 0 16,12-11 0-16,12-12 0 15,5-10 0 1,5 0 0-16,-3-25 0 0,-6-9 0 16,-9-8 0-16,-11-8 0 15,-12-8 0-15,-18-2 0 16,-13-2 0-16,-2 1 0 16,-24 10 0-16,-18 6 0 0,-12 17 0 15,-6 14 0-15,-9 14 0 31,-38 26 0-31,18 17-273 0,11 2-1313 0</inkml:trace>
  <inkml:trace contextRef="#ctx0" brushRef="#br0" timeOffset="5476.5">19319 1764 1751 0,'0'0'922'16,"0"0"-422"-16,0 0-138 15,0 0-159-15,0 0-80 16,0 0-47-16,0 0-16 16,-27-68-7-16,-2 66-22 15,-9 2-16-15,-8 0-15 16,-3 2 0-16,0 12 0 15,2 6 0-15,5 5 0 16,11 4 0-16,10 6 0 16,11 5 0-16,10 4 0 15,0 2 0-15,17-2 0 0,16-6 0 16,14-8 0-16,7-10 0 16,3-10 0-16,6-10-18 15,11-4-263-15,-16-16-584 16,-12 0-1032-16</inkml:trace>
  <inkml:trace contextRef="#ctx0" brushRef="#br0" timeOffset="5841.13">19484 2047 2270 0,'0'0'866'0,"0"0"-393"0,0 0-225 15,0 0-91-15,0 0-75 16,0 0-82-1,0 0 0-15,113-40 0 0,-76 38 0 16,0 2 0-16,-1 6 0 16,-5 16 0-16,-11 10 0 15,-11 6 0-15,-9 8 0 16,-6 3 0-16,-21-3 0 16,-4-2 0-16,-1-8 0 15,10-8 0-15,7-12 0 16,5-8 0-16,8-6 0 15,2-2 0-15,0 0 0 0,0 0 0 16,16 0 0-16,15 0 0 16,9-6 0-16,9-2 0 15,6 0 0-15,-1 2 0 32,-4 0-47-32,-6 2-296 15,-13 0-535-15,-6 2-973 0</inkml:trace>
  <inkml:trace contextRef="#ctx0" brushRef="#br0" timeOffset="6203.37">20644 1828 2318 0,'0'0'819'0,"0"0"-458"16,0 0-46-16,0 0-168 15,0 0-105-15,0 0-42 0,0 0-40 16,0-26-143-16,0 47-41 16,0 12-253-16,-4-2-302 15,-2-4-464-15</inkml:trace>
  <inkml:trace contextRef="#ctx0" brushRef="#br0" timeOffset="6344.4">20621 2206 2131 0,'0'0'785'0,"0"0"-402"16,0 0-101-16,0 0-150 0,0 0-132 15,0 0-87 1,0 0-418-16,60-79-948 0</inkml:trace>
  <inkml:trace contextRef="#ctx0" brushRef="#br0" timeOffset="6999.53">21612 1702 935 0,'0'0'889'15,"0"0"-271"-15,0 0-23 16,0 0-242-16,0 0-98 16,0 0-57-16,0 0-53 15,-27-66-68-15,5 82-46 16,-5 20-31 0,-4 10 0-16,4 11 0 0,5 7 0 15,15-2 0 1,7-2 0-16,7-6 0 0,26-8 0 15,12-14 0-15,10-10 0 16,8-14 0-16,1-8 0 16,1 0 0-16,-9-22 0 15,-11-10 0-15,-14-10 0 16,-9-12 0-16,-11-6 0 16,-8-10 0-16,-3-1 0 15,-14 5 0-15,-22 8 0 0,-13 12 0 16,-11 18 0-16,-9 14 0 15,-2 14 0-15,-2 28 0 16,14 12-273-16,26 4-684 0</inkml:trace>
  <inkml:trace contextRef="#ctx0" brushRef="#br0" timeOffset="7378.03">22278 1860 1965 0,'0'0'970'0,"0"0"-408"15,0 0-187-15,0 0-151 16,0 0-224-16,0 0 0 16,0 0 0-16,136-32 0 15,-76 31 0-15,0 1 0 0,-1 0 0 16,-9 0 0 0,-14 0 0-16,-12 0 0 0,-10 4 0 15,-9-2-23-15,-5-1-125 16,0 2-124-16,0-2-405 15,-7 2-672-15</inkml:trace>
  <inkml:trace contextRef="#ctx0" brushRef="#br0" timeOffset="7802.37">23256 1474 1079 0,'0'0'981'16,"0"0"-430"-16,0 0-7 15,0 0-187-15,0 0-134 16,0 0-76-16,0 0-45 16,-15-33-60-16,-1 54-28 15,-5 6 14-15,0 14 0 16,-2 7-28-16,3 6 0 15,9 4 0-15,7 3 0 16,4-2 0-16,8-5 0 0,19-5 0 16,11-9 0-16,7-12 0 15,8-12 0-15,3-12 0 16,2-4 0-16,-5-8 0 16,-6-16 0-16,-11-13 0 15,-10-2 0-15,-10-9 0 16,-9-1 0-16,-7 5 0 15,-5 10 0-15,-26 12 0 16,-11 16 0-16,-12 6 0 16,-8 18 0-16,2 16 0 15,6 8 0-15,16 15-146 0,14-13-483 16,17-10-655-16</inkml:trace>
  <inkml:trace contextRef="#ctx0" brushRef="#br0" timeOffset="8100.28">24114 1736 446 0,'0'0'2241'0,"0"0"-1590"16,0 0-155-16,0 0-234 15,0 0-262-15,0 0 0 16,0 0 0-16,62-48 0 16,-14 46 0-16,9 0 0 15,5 0 0-15,3-2 0 16,-7-2 0-16,-9 0 0 16,-14 0 0-16,-12 0-44 15,-12-4-104-15,-7 2-203 16,-2 0-763-16</inkml:trace>
  <inkml:trace contextRef="#ctx0" brushRef="#br0" timeOffset="8541.64">24820 1363 2435 0,'0'0'829'0,"0"0"-483"15,0 0 140-15,0 0-486 16,0 0 0-16,0 0 0 16,0 0 0-16,0 76 0 15,0-26 0-15,13 5 0 16,5-5 0-16,3-8 0 16,5-10 0-16,3-10 0 0,2-14 0 15,2-8 0-15,4 0 0 16,-4-18 0-16,0-10 0 15,-1-8 0-15,-3-2 0 16,-3-2 0-16,-2 1 0 16,-3 7 0-16,-7 9 0 15,-8 9 0-15,-6 10 0 16,0 4 0-16,0 5 0 16,0 26 0-16,0 13 0 0,-10 12 0 15,6 6 0-15,0 4 0 16,2-1 0-16,2-6 0 31,0-6 0-31,0-9 0 16,2-12 0-16,4-8 0 0,2-10 0 0,5-14-140 15,-3 0-350-15,4-8-487 0</inkml:trace>
  <inkml:trace contextRef="#ctx0" brushRef="#br0" timeOffset="8747.7">25529 1630 2172 0,'0'0'896'0,"0"0"-381"15,0 0-221-15,0 0-133 16,0 0-103-16,0 0-58 16,151-72 0-16,-99 66 0 31,3 0 0-31,17-6-74 15,-14 2-425-15,-10-2-856 0</inkml:trace>
  <inkml:trace contextRef="#ctx0" brushRef="#br0" timeOffset="9077.92">26219 1381 2105 0,'0'0'834'16,"0"0"-535"-16,0 0 56 15,0 0-182-15,0 0-128 16,0 0-11-16,0 0-7 0,-73 75-9 16,71-43 6-1,2 1-1-15,6 0 1 0,19-5-9 16,6 0-2-16,5-4 8 16,3-2-6-16,4-2 0 15,-3-2 1-15,-2 0-15 16,-3 3 4-16,-4-2-5 15,-6 2 2-15,-9-2 2 16,-11 2-4 0,-5-6-1-16,-9 2 1 0,-22-2 1 0,-8-1 5 15,-7-1-6 1,-4-1-45-16,4-4-82 0,-18-8-103 16,12 0-289-16,12-12-406 0</inkml:trace>
  <inkml:trace contextRef="#ctx0" brushRef="#br0" timeOffset="9274.44">26168 1448 1958 0,'0'0'673'16,"0"0"-173"-16,0 0-132 16,0 0-138-16,113-83-32 15,-67 69-29-15,4 2-169 0,8 0 0 16,2 4 0-16,3-2 0 15,-7 4 0-15,2 2-83 16,-14 4-268-16,-15 0-660 0</inkml:trace>
  <inkml:trace contextRef="#ctx0" brushRef="#br0" timeOffset="9541.93">26596 1552 2038 0,'0'0'1070'0,"0"0"-714"15,0 0 106-15,0 0-292 16,0 0-170-16,0 0 0 15,134-13 0-15,-61 13 0 16,49 7-42 0,-16 1-276-16,-11-4-732 0</inkml:trace>
  <inkml:trace contextRef="#ctx0" brushRef="#br0" timeOffset="9966.32">27509 1405 1940 0,'0'0'757'0,"0"0"-269"16,0 0-34-16,0 0-232 16,0 0-64-16,0 0-81 15,0 0-77 1,7-52 0-16,-7 52 0 16,0 0 0-16,0 2 0 0,-5 19 0 15,-8 8 0-15,-3 11 0 0,-1 9 0 16,-1 3 0-16,7 2 0 15,2-4 0 1,9-2 0-16,0-6 0 0,7-4 0 16,14-7 0-16,12-9 0 15,4-11 0-15,3-4 0 16,4-7 0 0,3 0 0-1,1-7 0-15,0-15 0 16,2-7 0-16,0-11 0 15,0-13 0-15,-6-7 0 16,-3-4 0-16,-12 0 0 16,-12 3 0-16,-15 10 0 0,-2 6 0 15,-24 9 0-15,-19 10 0 16,-13 12 0-16,-6 10 0 16,-2 4 0-16,-1 20-27 15,17 6-491-15,21 0-531 0</inkml:trace>
  <inkml:trace contextRef="#ctx0" brushRef="#br0" timeOffset="10140.54">28407 1463 2946 0,'0'0'515'16,"0"0"-451"-16,0 0-64 15,0 0-250-15,0 0-1639 0</inkml:trace>
  <inkml:trace contextRef="#ctx0" brushRef="#br0" timeOffset="10934.52">22107 2781 1639 0,'0'0'699'16,"0"0"-211"-16,0 0-107 16,0 0-83-16,0 0-110 15,0 0-37-15,0 0-23 16,-100-52-38-16,61 52-56 16,-7 22-34-16,-6 10 0 0,-4 10 0 15,6 4 0-15,7 6 0 16,11-1 0-16,17-4 0 0,15-2 0 15,3-9 0 1,32-8 0 0,17-12 0-16,12-10 0 0,5-6-3 15,2 0-172 1,7-20-287-16,-17 0-329 16,-19 0-482-16</inkml:trace>
  <inkml:trace contextRef="#ctx0" brushRef="#br0" timeOffset="11374.02">22157 3094 2022 0,'0'0'793'0,"0"0"-295"0,0 0-158 15,0 0-108 1,0 0-21-16,0 0-211 0,118-38 0 16,-75 26 0-16,-5 6 0 15,-7 4 0-15,-8 2 0 16,-10 3 0-16,-9 20 0 15,-4 5 0-15,0 4 0 16,-6 4 0-16,-15-4-15 16,4-6 1-16,1-4 7 15,5-10 7-15,7-4-1 16,4-8 2-16,2 0 7 16,23 0 7-16,12-8-2 15,7-2-13-15,6 0 0 16,1 2 0-16,-4 6 0 15,-8 2 0-15,-5 0 0 0,-12 10 0 16,-10 10 0-16,-12 6 0 16,0 3 0-16,-27 0 0 15,-14 1 0-15,-7-2 0 16,-6-6 0-16,-2-4 0 16,6-3 0-16,5-9 0 15,9-6 0-15,9 0 0 16,19-39-120-16,3 2-491 15,5-8-797-15</inkml:trace>
  <inkml:trace contextRef="#ctx0" brushRef="#br0" timeOffset="11547.06">23118 2773 2794 0,'0'0'892'0,"0"0"-589"16,0 0-196-16,0 0-107 16,0 0 0-16,0 0 0 15,0 0 0-15,107-52-309 0,-99 70-811 16</inkml:trace>
  <inkml:trace contextRef="#ctx0" brushRef="#br0" timeOffset="11705.17">23281 3072 2189 0,'0'0'892'15,"0"0"-577"-15,0 0-78 16,0 0-237-16,0 0-206 16,0 0-824-16</inkml:trace>
  <inkml:trace contextRef="#ctx0" brushRef="#br0" timeOffset="12434.09">24163 2642 1295 0,'0'0'1076'0,"0"0"-487"15,0 0-137-15,0 0-256 16,0 0-104-16,0 0-56 16,0 0-11-16,-18-7-14 15,9 4 2-15,2 2-12 0,-2-3 5 16,3 0 14-16,4 2-4 15,0-5 17-15,2 2 18 0,0-1-21 16,0-5-10-16,0 3-13 16,4 2 1-16,2-2 10 15,8 4-17-15,4 2 8 16,6 2-8-16,7 0 0 16,7 0 5-16,5 9 0 15,-1 5-5 1,-2 5-1-16,-9 6-1 0,-8 5-1 15,-13 6-4-15,-10 6 6 16,-6 6 1 0,-27 2 0-16,-12 2 0 0,-6 0 5 0,-3-5-6 15,4-5-1-15,4-10 1 16,17-8 20 0,10-10 3-16,11-8-2 0,8-4-8 15,0-2-13-15,17 0 0 16,12 0 0-16,13-2 0 15,9-4 0-15,3 2 0 16,1 2 0-16,-4 2 0 16,-1 0-26-16,10 0-269 15,-12 0-399-15,0 0-520 0</inkml:trace>
  <inkml:trace contextRef="#ctx0" brushRef="#br0" timeOffset="13039.34">25070 2825 2160 0,'0'0'754'16,"0"0"-442"-16,0 0 142 16,0 0-244-16,138-28-76 15,-78 24-62-15,9 2-72 0,0 0 0 16,2 2 0-16,-1-2 0 15,-5 2 0-15,-11 0 0 16,-8 0 0-16,-13 0 0 16,-6-2-8-16,-12-4-65 15,-1-4-65-15,-10 0-23 16,-4-4 22-16,0-2 29 16,-9 2 88-16,-13 0 22 15,-3 0 94-15,0 4 58 16,8 2 16-16,5 3-21 0,10 2-57 15,2 1-90-15,0 2 0 16,0 0 0-16,0 0 0 16,5 0 0-16,6 0 0 15,4 0 0-15,-1 4 0 16,-1 6 0-16,-1-1 0 0,-3 2 0 16,-1-1 0-16,1 4 0 15,1 2 0-15,-2 0 0 16,3 4 0-16,1 0 0 15,-1-2 0-15,-3-4 0 16,0-4 0-16,-6-4 0 16,0-2 0-16,-2-4 0 15,0 0 0 1,0 0 0-16,0 0 0 0,0 0 0 16,0 0 0-16,0 0 0 0,0 0 0 15,0 0 0-15,0 0 0 16,0 0 0-16,0-2 0 15,0-4 0-15,0 0 0 16,0-2 0-16,-4 0 0 16,-12-4-347-16,0 4-571 15,3 0-681-15</inkml:trace>
  <inkml:trace contextRef="#ctx0" brushRef="#br0" timeOffset="13778.9">26128 2603 1472 0,'0'0'841'16,"0"0"-215"-16,0 0-55 15,0 0-256-15,0 0-44 16,0 0-271-16,0 0 0 16,-9-69 0-16,9 59 0 0,4-2 0 31,17 4 0-31,6 0 0 0,8 4 0 0,7 4 0 16,3 0 0-16,-3 6 0 15,-4 15 0-15,-9 2 0 16,-11 8 0-16,-16 2 0 15,-2 3 0-15,-14 3 0 16,-17-7 0 0,-4-4 0-16,-3-4 0 0,7-8 0 15,6-6 0-15,10-4 0 16,9-4 0-16,6-2 0 16,0 0 0-16,0 0 0 0,12 0 0 15,13 0 0-15,6-2 0 16,9 2 0-16,7 0 0 31,2 0 0-31,-2 8 0 16,-5 12 0-16,-11 8 0 15,-8 4 0-15,-15 4 0 16,-8 2 0-16,0 1 0 16,-22-3 0-16,-14-8 0 15,-8-6 0-15,-7-6 0 16,-5-6 0-16,1-8 0 15,5-2 0-15,9 0 0 0,9 0 0 16,21-14 0-16,8-4-520 16,3-6-608-16</inkml:trace>
  <inkml:trace contextRef="#ctx0" brushRef="#br0" timeOffset="14234.59">27062 2731 1480 0,'0'0'275'16,"0"0"-193"-16,0 0-66 16,0 0-16-16,0 0-59 15,0 0 39-15,0 0 20 16,84-18 27-16,-84 18 174 16,0-2 76-16,0 2 0 0,0 0 73 15,0-2-74 1,0 2 1-16,0-2-61 0,0 0-29 15,9-2-52 1,11 0-36-16,13 0-99 0,14-2 0 16,12-2 0-16,5 2 0 15,1 2 0-15,-10-1 0 16,-10 4 0-16,-16-1 0 16,-11 2 0-16,-12 0 0 15,-6 0-66-15,0 0-131 16,-18 0-315-16,1 3-460 0</inkml:trace>
  <inkml:trace contextRef="#ctx0" brushRef="#br0" timeOffset="14737">27763 2406 2011 0,'0'0'718'0,"0"0"-164"16,0 0-96-16,0 0-245 15,0 0-71-15,0 0-142 16,0 0 0-16,-4 42 0 16,-7-2 0-16,-2 4 0 15,1-2 0-15,4-3 0 16,3-7 0-16,3-6 0 16,2-4 0-16,0-4 0 0,7-4 0 15,17-2 0-15,12-2 0 16,8-4 0-16,10 0-21 15,4-6-69 1,-5 0-21-16,-4-2 12 0,-12-18-15 16,-12-4-38-16,-11-7-53 15,-12 6 9-15,-2 0 9 16,0 6 148-16,-14 2 39 16,-1 5 120-16,3 5 77 15,4 3 86-15,4 0-62 0,1 4-49 16,3 0-52-16,-2 0-52 15,2 8-35 1,-2 10-33-16,0 10 0 0,2 6 0 16,-2 6 0-16,2 4 0 15,0 2 0-15,0 2 0 16,0 0 0-16,0 0 0 16,0-2 0-16,0-6 0 15,6-3 0-15,17-5-237 16,-2-10-298-16,2-10-438 0</inkml:trace>
  <inkml:trace contextRef="#ctx0" brushRef="#br0" timeOffset="14917.44">28371 2859 1842 0,'0'0'847'0,"0"0"-316"16,0 0-13-16,0 0-305 15,0 0-156-15,0 0-32 16,0 0-25-16,119-50-71 16,-43 38-139-16,-9 0-360 15,-5 0-589-15</inkml:trace>
  <inkml:trace contextRef="#ctx0" brushRef="#br0" timeOffset="15309.84">28833 2581 1901 0,'0'0'661'0,"0"0"-110"16,0 0 3-16,0 0-287 16,0 0-154-16,0 0-64 15,72-105-49-15,-39 97 0 16,5 6 0-16,-1 2 0 16,-1 0 0-16,-7 16 0 15,-4 8 0-15,-13 7 0 16,-9 2 0-16,-3 7 0 15,-9 1 0 1,-18 1 0-16,-6-2 0 0,-3 0 0 0,1-4 0 16,6-4 0-16,6-6 0 15,8-6-7-15,11-6 6 16,4-8-10-16,4-1 11 16,30-5 19-16,12 0-19 15,12 0 0 1,6-3 0-1,1-7 0-15,-9 2 0 16,-9 2 0-16,-16 0 0 16,-11 4 0-16,-11 0 0 15,-7 2 0-15,-2 0 0 16,0 0 0-16,-8 12-174 0,-6-4-559 16</inkml:trace>
  <inkml:trace contextRef="#ctx0" brushRef="#br0" timeOffset="21243.81">24226 3338 967 0,'0'0'1466'0,"0"0"-981"15,0 0-144-15,0 0-146 16,0 0-120-16,0 0-33 15,4 26 16-15,9 10 5 16,5 9-12-16,-1 3-18 16,6-2-1-16,4-2-10 15,8-6 8-15,7-11 0 16,12-9 24-16,13-15 23 16,9-3-25-16,9-7-29 15,3-22-23-15,1-7 0 16,-2-4 0-16,-4 0 0 0,-10 4 0 15,-6 8 0 1,-11 7 0-16,-7 14 0 0,-9 7 0 16,-2 0 0-1,0 14 0-15,-2 10 0 0,2 4 0 16,4 2 0-16,0-2 0 16,5-2 0-16,4-6 0 15,1-8 0-15,3-8 0 16,5-4 0-16,0-4 0 15,5-16 0-15,2-8 0 16,0-2 0-16,-2-2 0 16,-7 4 0-16,-10 4 0 0,-12 8 0 31,-12 8 0-31,-5 6 0 0,-7 2 0 0,7 0 0 16,8 18 0-16,8 6 0 15,11 6 0-15,12-2 0 16,5-2 0-1,1-4 0-15,1-6 0 0,-5-6 0 16,-2-8 0-16,0-2 0 16,-2 0 0-16,4-10 0 15,5-12 0 1,4-2 0-16,-3-2 0 0,-2 2 0 16,-12 4 0-16,-11 8 0 15,-13 8 0-15,-7 4 0 16,-5 0 0-16,-3 18 0 15,3 6 0-15,5 4 0 16,8-2 0-16,9-6 0 16,13-8 0-16,10-12 0 15,7 0 0-15,9-12 0 16,-2-14 0 0,1-6 0-16,-2 0 0 0,-10 2 0 0,-8 4 0 15,-9 6 0-15,-11 6 0 16,-7 6 0-16,-6 8 0 15,0 0 0-15,0 1 0 16,6 16 0-16,2 1 0 16,6 2 0-16,5-2 0 15,3-2 0-15,2-6 0 16,4-4 0-16,3-6 0 16,2 0 0-16,-1-4 0 15,5-12 0-15,0-4 0 0,0 0 0 16,-2-2 0-1,-8 2 0-15,-12 6 0 0,-9 3 0 16,-11 7 0-16,-7 4 0 16,-3 0 0-16,4 0 0 15,1 0 0-15,5 4 0 16,6 5 0-16,7-1 0 16,0-4 0-16,-2 0 0 15,-4-4-80-15,-21 0-157 16,-4 0-354-1,0 0-788-15</inkml:trace>
  <inkml:trace contextRef="#ctx0" brushRef="#br0" timeOffset="24039.28">25045 8 418 0,'0'0'309'16,"0"0"-43"-16,0 0 40 16,0 0 63-16,0 0 140 15,0 0-140-15,0 0 1 16,33 0-99-16,-33 0-44 16,0 0-35-16,0 0-70 15,0 0-22-15,0 0-10 0,0 0-40 16,0 0-11-16,0 0-20 15,-6 0-4-15,-9 0-6 16,-6 0-9-16,-1 0-1 16,-7 0-1-16,0 0-1 15,-5 0 3-15,3 0 0 16,-2 0 1-16,-3 0 0 16,1 0-1-16,-1 0 0 15,3 0 0-15,0 0 1 16,2 0-7-16,-2 0 6 0,5 0 0 15,-3 0-1-15,-3 0-9 16,-2 0 10-16,3 0 0 16,-2 0-1-16,1 16 0 15,1 20-6-15,4 10 7 16,2 4 0-16,4 0 0 16,6 0 0-16,1-4-1 15,3 1-4-15,5-5 4 16,-2-4 1-16,3-2 0 15,1-4 2-15,2-4 0 16,2 0-2-16,-1-4 1 0,3 2-1 16,0-2 11-16,0 2-10 15,3 1 0-15,7 1 16 16,3-2-17-16,3 0 10 16,2 0-5-16,2 2-4 15,0-4 8-15,3 2-9 16,1-2 0-16,2-4 13 15,4 2-12-15,1-4 7 16,0-1-8-16,2-2 0 16,1-3 0-16,-1 1 0 15,0-2 0-15,-2-3 0 0,-2-2 0 16,3 1 0-16,-1-3 0 16,5 0 0-16,0-3 0 15,4-1 0-15,2 0 0 16,-2 0 0-16,0 0 0 15,-4 0 0-15,-1 0 0 16,-2-4 0-16,-1-4 0 16,-1-3 0-16,-2-2 0 0,2 1 0 15,-2-3 0-15,-2-2 0 16,2 1 0-16,-2-2 0 16,0-2 0-16,-3 2 0 15,-2 0 0-15,-2 0 0 16,-1 0 0-16,-4-2 0 15,-1 0 0-15,-1-2 0 16,-3 0 0-16,2-3 0 16,-3 4 0-16,-3-1 0 15,1 0 0 1,-2 1 0-16,-1 2 0 0,-2 1 0 0,-2-3 0 16,0 1 0-1,0 2 0-15,0-2 0 0,0 0 0 16,0 0 0-16,0-4 0 15,0 2 0-15,0-4 0 16,-6 2 0-16,-1-2 0 16,-2-3 0-16,-2 1 0 15,-3-2 0-15,3 5 0 16,-2-2 0 0,2 5 0-16,2 4 0 0,0 2 0 15,0 2 0-15,2 2 0 16,-1 2 0-16,-6-4 0 15,-1-2 0-15,-8-2 0 0,-8-4 0 16,-11 0 0-16,-12 6 0 16,-50 4 0-16,13 4-141 15,1 8-803-15</inkml:trace>
  <inkml:trace contextRef="#ctx0" brushRef="#br0" timeOffset="28838.52">2087 465 1609 0,'0'0'343'0,"0"0"135"0,0 0-188 16,0 0-41-16,0 0-39 16,0 0-25-16,-4-20-33 15,4 20-23-15,0 0-56 16,-2 0-7-16,-1 0-10 15,1 0-23-15,2 0 3 16,-3 0-24-16,-1 0-6 16,-2 10-6-16,-3 8-8 15,-5 8-6-15,-1 8 13 16,3 4 2-16,4 4 2 16,3 0-3-16,5-3 1 15,0-3-1-15,11-4-3 16,7-6-8-16,5-4 11 0,1-6 0 15,3-4 3-15,-1-6-2 16,-1-2 0-16,2-4 11 16,-2 0-11-16,-4 0-1 15,4-6 20-15,-3-8-11 16,1-4 31-16,-4-4-5 16,0-4-8-16,-2-2 4 15,-3-3-25-15,-1-2 9 16,-4-2-15-16,-2 1 0 15,-7 0 0-15,0 0 0 16,0 4 0-16,-14 2 0 0,-3 0 0 16,-8 4 0-16,-6 2 0 15,-5 4 0-15,-4 6 0 16,-7 6 0-16,0 6 0 0,1 0 0 16,-8 36-107-16,12-4-386 15,13-2-375-15</inkml:trace>
  <inkml:trace contextRef="#ctx0" brushRef="#br0" timeOffset="29168.65">2927 708 2371 0,'0'0'669'0,"0"0"-358"16,0 0-15-16,0 0-164 0,0 0-78 15,0 0 6-15,0 0-45 16,73-2-14-1,-21-1-1-15,10 2-2 0,9 1-5 16,3 0-53 0,-3 0-92-16,-2 0-109 0,-15 0-323 31,-23 0-376-31</inkml:trace>
  <inkml:trace contextRef="#ctx0" brushRef="#br0" timeOffset="29498.76">3881 385 2474 0,'0'0'641'0,"0"0"-178"15,0 0-184-15,0 0-179 16,0 0-58-16,0 0-42 16,0 0 8-16,2 38-4 15,2 8 5-15,-2 8 8 16,3 10 42-16,0 2-59 0,-3 1 0 16,0-3 0-16,0-8 0 15,3-8 0-15,-3-12 0 16,2-10 0-16,1-10 0 15,-1-10-44-15,12-10-187 16,-1-18-297-16,3-8-849 0</inkml:trace>
  <inkml:trace contextRef="#ctx0" brushRef="#br0" timeOffset="29737.01">4407 680 1247 0,'0'0'1629'0,"0"0"-1321"15,0 0 185-15,0 0-287 16,0 0-107-16,0 0-35 16,0 0-37-16,107-18-4 15,-65 18-23-15,10 0-19 16,5 0-14-16,3 5-82 0,18 4-80 15,-13-5-270 1,-18-3-328-16</inkml:trace>
  <inkml:trace contextRef="#ctx0" brushRef="#br0" timeOffset="30305.06">5209 501 874 0,'0'0'1399'0,"0"0"-737"16,0 0-180 0,0 0-190-16,0 0-119 0,0 0-77 15,0 0-32 1,78-86-41-16,-47 78 8 0,5 6-31 15,-1 2 0-15,3 0 0 16,-1 6-9-16,-2 14-3 16,-9 6 12-16,-4 6-11 0,-8 6 10 15,-10 4 1 1,-4 4-1-16,-4 1-7 0,-25-1 5 16,-7-2-8-16,-6-4 10 15,0-6 2-15,3-4-1 16,8-6 6-16,9-6-5 15,6-8 5-15,10-4-6 16,4-4 0-16,2-2 13 16,0 0 17-16,0 0-30 15,15 0 0-15,14 0 0 16,16-6 0-16,15-2 0 0,11 0 0 16,5 0 0-16,-2 2 0 15,-12 4 0-15,-13 0 0 16,-15 2 0-16,-17 0 0 15,-8 0 0 1,-9 0 0-16,0 0 0 0,0 0 0 16,0 0 0-16,-20 0-285 15,-5 0-465-15,1 0-1605 0</inkml:trace>
  <inkml:trace contextRef="#ctx0" brushRef="#br0" timeOffset="31244.37">6027 615 2045 0,'0'0'809'0,"0"0"-202"0,0 0-252 15,0 0-75 1,0 0-280-16,0 0 0 0,0 0 0 15,0-4 0-15,6 4 0 16,19-2 0 0,15 1 0-16,13-2 0 0,12 3 0 15,4 0 0-15,-7 0 0 16,-10 0 0-16,-17 0 0 16,-12 0 0-16,-15 0 0 15,-5 0 0-15,-1 3-96 0,9-3-207 31,0 0-516-31,4 0-1772 0</inkml:trace>
  <inkml:trace contextRef="#ctx0" brushRef="#br0" timeOffset="31545.84">7083 218 2126 0,'0'0'835'0,"0"0"-276"16,0 0-238-16,0 0-66 16,0 0-255-16,0 0 0 31,0 0 0-31,-69 60 0 16,33-3 0-16,0 9 0 15,2 6 0-15,11 0 0 16,7-4 0-16,11-4 0 15,5-6 0-15,2-5 0 16,23-7 0-16,6-6 0 16,9-6 0-16,31-12-45 15,-9-10-335-15,-1-10-610 0</inkml:trace>
  <inkml:trace contextRef="#ctx0" brushRef="#br0" timeOffset="32005.1">7392 427 1015 0,'0'0'1330'16,"0"0"-731"-16,0 0-254 0,0 0-34 15,0 0-207-15,63-118-52 16,-26 101 2-16,8 3-31 16,-3 9-7-16,-2 5-16 15,-7 0-11-15,-6 7 11 16,-8 15-26-16,-11 4 1 15,-8 9-2-15,0-2-27 16,-8 4 9-16,-13-3 9 16,0-6 3-16,2-4 33 15,6-8-12-15,4-6 12 16,7-4-1-16,2-2 2 0,0-2 10 16,4 2 1-16,18 2-1 15,12 0 12-15,9 4-23 16,5 2 0-16,4 2-2 15,-6 4 2-15,-7 3 0 16,-13 2-2-16,-10 4 1 16,-14 1 1-16,-2 2 0 15,-13-4 7-15,-24 0 13 16,-9-4 4-16,-12-4 27 16,-4-6-12-16,-5-4 7 15,5-6-7-15,10-2-27 0,17 0-12 16,28-20-41-16,7-4-210 15,7-4-600-15</inkml:trace>
  <inkml:trace contextRef="#ctx0" brushRef="#br0" timeOffset="32178.17">8117 473 2393 0,'0'0'736'0,"0"0"-356"15,0 0-120-15,0 0-133 16,125-18-68-16,-65 18-58 16,9 0-1-1,4 0-66-15,32 0-154 0,-19 0-460 16,-12-4-829-16</inkml:trace>
  <inkml:trace contextRef="#ctx0" brushRef="#br0" timeOffset="32713.74">8872 194 1676 0,'0'0'954'15,"0"0"-423"-15,0 0-182 0,0 0-124 16,0 0-122-16,0 0-64 16,0 0-39-16,-9 3-13 15,-1 30 13-15,2 10 0 16,-1 7 0-16,-2 1 0 15,0 0 1-15,0-7-2 16,4-6-4-16,5-8 4 16,2-8 1-16,0-6 0 15,2-6 10-15,18-2 5 16,11-2-8-16,12-2-1 16,12 1-6-16,10-4-43 15,0-1-29-15,-1 0-29 0,-13-4-22 16,-12-11-42-16,-18-8-19 15,-9-1-46-15,-12-4 40 16,0-2 106-16,0 4 84 16,0 2 54-16,-8 6 209 15,2 6-2-15,2 3 34 16,-1 6-36-16,5 1-100 16,0 2-58-16,-2 0-101 15,0 0 0-15,-2 18 0 0,-4 10 0 16,4 12 0-1,4 8 0-15,0 2 0 0,0 2 0 16,0-2 0-16,7-3 0 31,0-7 0-31,-3-8 0 16,-2-6 0-16,0-8-203 0,1-8-312 0,-1-6-403 0</inkml:trace>
  <inkml:trace contextRef="#ctx0" brushRef="#br0" timeOffset="32877.78">9458 640 421 0,'0'0'1799'31,"0"0"-1035"-31,0 0-282 0,0 0-310 16,0 0-110-16,0 0-52 15,133-25-3-15,-75 25-7 16,6 0-86-16,28 0-190 15,-18 0-278-15,-12 0-301 0</inkml:trace>
  <inkml:trace contextRef="#ctx0" brushRef="#br0" timeOffset="33340.71">10112 423 1642 0,'0'0'825'15,"0"0"-267"-15,0 0-229 16,0 0-173-16,0 0-92 16,0 0-51-16,0 0-12 15,143-58-2-15,-107 58-3 16,-1 0 4-16,-6 8 1 16,-6 6 8-16,-5 4 12 15,-7 4-10-15,-5 4-10 16,-6 2 11-16,0 4-11 15,-8 2-1-15,-15-2 0 0,-4 0 1 16,-4-2 5 0,-2-4-5-16,4-3 29 15,2-5 6-15,7-6-15 0,7-4 6 16,6-5-10-16,7-3-5 16,0 0 40-16,0 0 32 15,4 0-34-15,19 0-2 16,6 0-38-16,9 0 10 15,7 0-14-15,-1 0-6 16,2 0 13-16,-3 0-13 0,-3 0 0 16,-9 0 8-16,-6 0-8 15,-10 0 0-15,-6 0 0 16,-4 0 0-16,-3 0-25 16,-2 0-143-16,2 0-171 15,5 0-248-15,2 0-178 16,0 0-1260-16</inkml:trace>
  <inkml:trace contextRef="#ctx0" brushRef="#br0" timeOffset="33776.28">10677 200 1783 0,'0'0'769'16,"0"0"-310"-16,0 0-91 15,0 0-128-15,0 0-114 16,0 0-36-16,0 0-38 16,69 6-19-16,-40 21 0 15,2 6-31-15,2 7 13 16,0 10-15-16,-4 5 0 0,-4 3-1 15,-5 0-4-15,-4 2 5 16,-8 2-2-16,-3-1-2 16,-5-3 4-1,0 0 0-15,-15-2 0 0,-15-2-6 16,-5-4 3-16,-8-3-1 16,1-7 3-16,0-10 1 15,9-6 0-15,6-6-1 16,9-8-5-16,9-2-12 15,5-7-84-15,4-1-58 16,0 0-91-16,0-7-326 0,4-5-615 16</inkml:trace>
  <inkml:trace contextRef="#ctx0" brushRef="#br0" timeOffset="36276.08">11189 517 1129 0,'0'0'1127'0,"0"0"-805"0,0 0-2 0,0 0-44 15,0 0-80-15,0 0-69 16,0-6-2-16,0 4-25 15,0 2-34-15,0 0 12 16,0 0 2-16,0-2-19 16,13 2-20-1,29 0-19-15,41-2-5 0,44 2-8 16,2 0-9-16,-13 0 0 16,-24 0-3-16,-41 0 6 15,-7-2-3-15,-8 0 0 16,-20 2 0-1,-12-2 0-15,-4 2 0 0,0 0 0 16,0 0-72-16,-2 0-186 0,-12 0-347 16,3 4-597-16</inkml:trace>
  <inkml:trace contextRef="#ctx0" brushRef="#br0" timeOffset="36804.25">12532 291 1564 0,'0'0'1033'16,"0"0"-506"-1,0 0-20-15,0 0-263 0,0 0-98 16,0 0-71-16,0 0-75 15,-20-29 0-15,1 36 0 16,-8 15 0-16,-7 7 0 31,3 7 0-31,4 9 0 0,7 1 0 0,11 0 0 16,9 2 0 0,0-2 0-16,18-2 0 15,16-8 0 1,4-4 0-16,6-7 0 0,3-9 0 15,-1-4 0-15,4-6 0 16,-6-2 0-16,-1-4 0 16,-6 0 0-16,-3 0 0 15,-5-13 0-15,-2-5 0 16,-3-3 0-16,-2-8 0 16,-2-3 0-16,-5-4 0 15,-1-2 0-15,-5-2 0 0,-7 2 0 16,-2 2 0-1,0 4 0-15,-13 2 0 16,-14 2 0-16,-10 4 0 16,-15-3 0-16,-10 5 0 0,-9 7 0 15,-32 12 0-15,19 3-167 16,23 0-1697-16</inkml:trace>
  <inkml:trace contextRef="#ctx0" brushRef="#br0" timeOffset="41976.34">525 360 656 0,'0'0'208'16,"0"0"-16"-16,0 0 35 16,0 0-95-16,0 0 41 0,0 0-6 15,9 11 30 1,-9-11 11-16,0 0-40 0,0 0-39 15,2 0-31-15,-2 0-8 16,2 0 32-16,1 0 8 16,-1-4-9-16,3-4-12 15,-5-4-37 1,0 0 9-16,0-4-30 0,0 2-14 16,0 1 23-16,-12 1-24 15,-5 6 3-15,-4 5-13 16,-8 1-19-16,-4 5-2 15,-7 23-5-15,-5 11 0 0,3 12-6 16,4 8 3-16,5 5 3 16,8-2-1-16,9-2 7 15,10-7 15-15,6-9-5 16,0-8-2-16,10-8 19 16,9-8-26-16,10-6 11 15,6-4 29-15,8-8-16 16,10-2 11-16,5 0-22 15,2-8-13-15,-6-8-7 16,-12 2-10-16,-11 4-20 16,-12 4 24-16,-11 4 6 15,-6 2 18-15,-2 0-8 16,0 0-10-16,0 0-78 0,0 0-207 16,0 0-266-16,0 0-268 0</inkml:trace>
  <inkml:trace contextRef="#ctx0" brushRef="#br0" timeOffset="42275.53">918 222 1534 0,'0'0'558'15,"0"0"-184"-15,0 0 115 16,0 0-278-16,0 0-36 16,0 0 25-16,0 0-76 15,-7-56-46 1,4 56 8-16,1 0-47 0,-2 0-3 16,-3 18-36-16,-2 13-9 15,-7 10 8-15,-1 9 1 16,-1 3 0-16,3-1-1 0,-1-6-31 15,7-2-191-15,5-10-247 16,4-16-455-16</inkml:trace>
  <inkml:trace contextRef="#ctx0" brushRef="#br0" timeOffset="42512.5">1211 469 1400 0,'0'0'725'0,"0"0"-232"15,0 0-148-15,0 0-70 16,0 0-40-16,0 0-58 16,0 0-40-16,6-78-67 15,-6 76-31 1,0 2-13-1,0 0-26-15,0 0-36 16,15 2-137-16,1 10-360 16,1 4-299-16</inkml:trace>
  <inkml:trace contextRef="#ctx0" brushRef="#br0" timeOffset="42700.9">1385 854 535 0,'0'0'1791'0,"0"0"-1232"16,0 0-201-16,0 0-78 15,0 0-160-15,0 0-69 16,0 0-29-16,19-48-22 16,-15 44-6-16,-2 4-87 15,-2 0-250-15,0 14-572 16,0 2-456-16</inkml:trace>
  <inkml:trace contextRef="#ctx0" brushRef="#br0" timeOffset="45774.81">21398 2474 1846 0,'0'0'748'15,"0"0"-251"-15,0 0-11 0,0 0-254 16,0 0-83-16,0 0-11 15,-2 0-138-15,2 0 0 16,0 0 0-16,0 0 0 16,0 0 0-16,13 0 0 15,18 0 0 1,21 0 0-16,19 0 0 0,16 0 0 16,4 0 0-16,-4 0 0 15,-12 0 0-15,-17 0 0 0,-20 0 0 16,-20 0 0-16,-13 0 0 15,-5 0-38-15,-21 0-238 16,-50 0-267-16,5 2-251 16,-3 4-75-16</inkml:trace>
  <inkml:trace contextRef="#ctx0" brushRef="#br0" timeOffset="46042.63">21357 2534 935 0,'0'0'570'0,"0"0"-235"16,0 0 208-16,0 0-213 15,0 0-6-15,0 0-36 16,0 0-68-16,-33 3-64 0,43-3-9 16,13 0-15-16,18 0-16 15,17 0-116-15,11 0 0 16,12 0 0-16,0 0 0 16,2 0 0-16,-12 0 0 15,-9 0 0-15,-14-5 0 16,-15-1 0-16,-14 3 0 15,-7-1 0 1,-5 1 0-16,-7 3 0 0,0 0 0 0,0 0 0 16,8 0-282-1,2 3-573-15,3-2-927 0</inkml:trace>
  <inkml:trace contextRef="#ctx0" brushRef="#br0" timeOffset="46199.95">22481 2559 491 0,'0'0'2260'0,"0"0"-1634"15,0 0-409-15,0 0-217 32,0 0-96-32,0 0-561 15,0 0-1092-15</inkml:trace>
  <inkml:trace contextRef="#ctx0" brushRef="#br0" timeOffset="47608.12">1776 1052 1960 0,'0'0'294'15,"0"0"-27"-15,0 0-28 16,0 0-93-16,0 0 48 16,0 0-17-16,0 0-8 15,2 0-4-15,-2 0-78 16,0 0 3-16,0 0-4 15,0 0-40-15,4 0-2 0,5 0-38 16,13 0 0-16,12-4-9 16,15-2 3-16,10 1 0 15,11-2-2-15,-3 1 4 16,-7 2 5-16,-12 0-7 16,-11 4-60-16,-16-1-7 15,-9 1-52-15,-8 0-37 16,-4 0-61-16,-8 0-33 15,-17 5-273-15,-6 3-418 0</inkml:trace>
  <inkml:trace contextRef="#ctx0" brushRef="#br0" timeOffset="48001.23">1689 1143 1497 0,'0'0'757'0,"0"0"-280"15,0 0-128-15,0 0-143 16,0 0-43-16,0 0-34 16,0 0-29-16,-19 0-29 15,19 0-43-15,0 0 23 16,0 0-22-16,0 0-19 16,0 0 20-16,14 0-28 0,15 0-2 15,20-2 0-15,17-2 6 16,15 0-5-16,4-1-1 15,-6 0-7-15,-9 1 6 16,-19 2-51-16,-18-2 17 16,-15 1 34-16,-11 3 1 15,-7 0 10-15,0 0-10 16,0 0-1-16,0 0-20 16,0 0-66-16,-2 0-40 15,-5 0 10-15,1 0-72 16,-2 0-100-16,2 0-192 15,-1 0-209-15</inkml:trace>
  <inkml:trace contextRef="#ctx0" brushRef="#br0" timeOffset="48300.44">1773 1135 1249 0,'0'0'307'0,"0"0"42"16,0 0 145-16,0 0-247 0,0 0-49 15,0 0-39-15,0 0-46 16,-22 0-63 0,22 0-16-16,22-2-14 0,12 0-13 15,14-2 47-15,10 0-16 16,7-2-15-16,-1-2 10 15,-8 0-33-15,-11 2 1 16,-16 2-1-16,-11 1-13 16,-12 2 12-16,-6 1-15 15,0 0-30-15,-2 0-88 16,-15 0-397-16,-2 0-408 0</inkml:trace>
  <inkml:trace contextRef="#ctx0" brushRef="#br0" timeOffset="48599.2">1742 1157 1624 0,'0'0'321'16,"0"0"157"-16,0 0-170 16,0 0-125-16,0 0-47 15,0 0-73-15,0 0-37 16,129-12-5-16,-68 10-12 15,7 0-9-15,5 0 0 0,4-2-6 16,-6 0 0-16,-9-3 6 16,-12 2 0-16,-19-1 6 15,-14 2 0-15,-10 1 33 16,-7 2 68-16,0 1-40 16,0 0-10-16,0 0-57 15,0 0-11-15,0 0-49 16,0 1-183-16,0 8-506 0</inkml:trace>
  <inkml:trace contextRef="#ctx0" brushRef="#br0" timeOffset="55502.01">7568 1185 1829 0,'0'0'604'16,"0"0"-284"-16,0 0-71 16,0 0-165-16,0 0-57 15,0 0 25-15,-13 0-5 16,13 0-1-16,-3 0 20 16,3 0-15-16,0 0-11 15,-2 0-21-15,-2 0-19 16,-3 0-49-16,-11 2-164 15,1 6-419-15,-1-4-293 0</inkml:trace>
  <inkml:trace contextRef="#ctx0" brushRef="#br0" timeOffset="55910.67">9262 1087 1610 0,'0'0'479'16,"0"0"-151"-16,0 0-136 15,0 0-121-15,0 0-53 16,0 0-9-16,0 0 0 0,-2-3-8 15,0 3-1-15,-10 0-36 16,1 8-162-16,-3 1-341 0</inkml:trace>
  <inkml:trace contextRef="#ctx0" brushRef="#br0" timeOffset="56305.28">10527 1059 1512 0,'0'0'732'16,"0"0"-511"-16,0 0-62 15,0 0-43-15,0 0-74 16,0 0-12-16,0 0-12 15,0-4-5-15,0 4 4 16,0 0-17-16,-6 0-6 16,-25 0-118-16,2 5-338 15,-3-2-739-15</inkml:trace>
  <inkml:trace contextRef="#ctx0" brushRef="#br0" timeOffset="57007.64">12724 1099 1258 0,'0'0'549'0,"0"0"-203"16,0 0 31-16,0 0 3 15,0 0-139-15,0 0-57 16,0 0 37-16,-2-7-68 15,2 7-41-15,0 0-41 16,0 0-32-16,0 0-11 16,6 0-28-16,21 0-14 15,16 0 13-15,16 0-6 16,15 0-15-16,4 3-16 16,-4-3-14-16,-16 0 23 0,-18 0-5 15,-18 0-5-15,-20 0-42 16,-2 0-99-16,-47 0-112 31,-1 1-467-31,-6 4-120 0</inkml:trace>
  <inkml:trace contextRef="#ctx0" brushRef="#br0" timeOffset="57274.35">12548 1155 1664 0,'0'0'652'16,"0"0"-86"-16,0 0-246 0,0 0-78 15,0 0-129-15,0 0-20 16,0 0-36-16,69-12-12 16,-29 8-15-16,6 0-17 15,6 0-1-15,2 0-11 16,-6 0 0-16,-7 2 8 16,-12 0-9-16,-10 0-1 15,-9 2 1-15,-6 0 0 16,-4 0 0-16,0 0-17 15,0 0-137-15,-2 0-206 0,-12 0-610 16</inkml:trace>
  <inkml:trace contextRef="#ctx0" brushRef="#br0" timeOffset="57432.47">13116 1207 2953 0,'0'0'620'0,"0"0"-592"15,0 0-28 1,0 0-607-16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7:50.97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240 108 16436,'0'0'13244,"-2"-13"-12475,-2-2-211,-1-1 176,-1-1 347,-2 3-1309,0 1 401,-1 4-173,-1 2 0,-2 3 0,-3 5 0,-4 10 0,-5 11 0,-3 14 0,0 13 0,1 10 0,6 7 0,6 1 0,10-2 0,5-53 0,0 0 0,5 23 0,-4-29 0,0 1 0,1 0 0,0 0 0,0 0 0,5 7 0,-5-10 0,0 1 0,1-1 0,0 1 0,0-1 0,0 0 0,7 5 0,-5-5 0,-1 0 0,1-1 0,0 0 0,0 0 0,10 3 0,-8-3 0,1-1 0,0 1 0,17 0 0,-16-3 0,0 0 0,1 0 0,15-3 0,-17 1 0,2-1 0,0 0 0,13-6 0,-15 5 0,0-1 0,1-1 0,11-8 0,-13 8 0,-1-1 0,1 0 0,10-13 0,-13 13 0,1-1 0,-1-1 0,8-14 0,-8 12 0,-1 1 0,6-23 0,-2-22 0,-7 44 0,-1-1 0,-3-19 0,-10-20 0,-6 8 0,-6 8 0,-2 11 0,-2 9 0,24 14 0,1 0 0,0 0 0,-1 1 0,1-1 0,-7 1 0,-24 7-4630,0 7-10935,8 1 3018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09T06:43:11.0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5414 12765 1635 0,'0'0'781'0,"0"0"-662"15,0 0 198-15,0 0 0 0,0 0-200 16,0 0-68-16,-2 8-17 16,2-8 59-16,0 2-10 15,0 6-6-15,6 5 29 16,5 5-37-1,7 5-1-15,5 1-31 0,8 2-34 16,7-4 15-16,10-3-16 16,6-11-1-16,8-8 0 15,3 0-31-15,-1-10 20 0,1-11-6 16,-7-2 9-16,-2 0 9 16,-7 3 0-1,-5 6 1-15,-3 7-1 0,-3 7 2 16,-1 0 4-16,1 5-6 15,3 15 12-15,5 1 0 16,3 1-12-16,6-7 12 16,3-2-12-16,7-9 1 15,3-4-5-15,-2 0 4 16,3-17 0 0,-2-6 0-16,-7-1 8 0,-4-2-6 15,-12 3-2-15,-11 7 0 16,-8 6-1-16,-9 6 0 0,-9 4 0 15,-7 3-96 1,-11 12-438 0,-14 7-953-16</inkml:trace>
  <inkml:trace contextRef="#ctx0" brushRef="#br0" timeOffset="1045.32">3716 13429 2268 0,'0'0'344'0,"0"0"-231"0,0 0 217 0,0 0-130 0,0 0-90 15,115 72-48-15,-65-42 28 16,8-4-38-1,6-4-17-15,7-4-10 0,3-8-24 16,2-8 13-16,-5-2-14 16,-4 0 1-16,-6-12 12 15,-11-2-13-15,-5 0 2 16,-7 0 4-16,-5 5-6 16,1 2 27-16,-3 3 6 15,0 4 3-15,2 0 11 0,3 0-2 16,5 8 3-16,1 10-24 15,3 3-11-15,3-3 3 16,4 1-16-16,6-6 0 16,4-5 0-16,3-8 0 15,1 0-2-15,1-13 2 16,-5-9 0 0,-4-1 5-16,-6 0-4 0,-6 3-1 0,-6 8 1 15,-1 4-1-15,-4 6 14 16,5 2-13-16,3 0 12 15,1 4-1-15,3 6-12 16,0 0 9-16,-5 0-9 16,-6-2-20-1,-10 2-126-15,-12-4-302 0,-14 2-736 0</inkml:trace>
  <inkml:trace contextRef="#ctx0" brushRef="#br0" timeOffset="1877.01">2782 14508 1249 0,'0'0'698'0,"0"0"-568"0,0 0 264 0,0 0 144 15,0 0-263-15,0 0-40 16,0 0 2-16,-22-31-91 16,22 31-79-16,0 9-23 0,9 11-7 15,14 8 9 1,8 4-46-16,6 2 0 0,10-2 0 15,9-8 0-15,6-8 0 16,7-10 0-16,3-6 0 16,1-2 0-16,-4-20 0 15,-2-6 0-15,-10-4 0 16,-5 2 0-16,-7 4 0 16,-7 4 0-16,-7 10 0 15,-2 6 0-15,0 6 0 16,0 0 0-16,4 0 0 15,3 14 0-15,4 2 0 16,3 0 0-16,1-2 0 16,0-6 0-16,3 0 0 15,-5-8 0-15,3 0 0 0,-3 0 0 16,3-14 0-16,-3-4 0 16,0 0 0-16,-5 0 0 15,-6 6 0-15,-7 2 0 16,-2 6 0-16,-1 4 0 15,0 0 0-15,6 0 0 16,2 4 0-16,4 6 0 16,6-4 0-16,-1 0 0 15,-3-4 0-15,1-2 0 16,-7 0 0-16,-5 0 0 16,-6 0 0-16,-4-6 0 15,-4-1 0-15,-3 0 0 16,-2 1 0-16,-1 1 0 0,-4 4 0 15,0 1-87-15,0 0-655 16,-14 0-1372-16</inkml:trace>
  <inkml:trace contextRef="#ctx0" brushRef="#br0" timeOffset="3034.38">16574 13403 1833 0,'0'0'918'16,"0"0"-695"-16,0 0-57 0,0 0 85 0,0 0-120 16,0 0-89-16,35 38-41 15,-8-20 25-15,9-2-26 16,9-4 1-16,5-8 12 15,11-4-11-15,6 0 8 16,0-16-8-16,2-10 14 16,-2-2 59-16,-3-4-1 15,-8 0-10-15,-4 4-10 0,-8 8-27 16,-7 9 15 0,-2 11-27-16,-2 0-4 0,0 11 8 15,5 13-17-15,4 4 4 16,7 2-6-16,7-4 0 15,2-4-1-15,5-8-7 16,-1-8-7-16,0-6 14 16,-4 0-2-16,-1-20 3 15,-5-6 0-15,0-6 0 16,-4-4 12-16,-3 2-5 16,-3 2 26-16,-2 7 15 15,-1 11-48-15,-6 10 0 16,0 4 0-16,1 0 0 0,1 18 0 15,3 4 0-15,7-1 0 16,1-3 0-16,1-4 0 16,-9-9 0-16,-11 0-33 15,-34-5-249-15,-26 0-459 16,-23 0-1200-16</inkml:trace>
  <inkml:trace contextRef="#ctx0" brushRef="#br0" timeOffset="3850.88">13593 14329 1367 0,'0'0'926'0,"0"0"-553"0,0 0-53 16,0 0 130-16,0 0-219 16,0 0-90-16,0 0-83 15,5 16 7-15,8 12-10 16,7 0-22-16,9 7-21 16,11-12-4-16,12-6-7 15,10-11-1-15,11-6-1 16,5-10-7-16,2-18 2 15,-1-12 6-15,-8-5-1 0,-5-3 2 16,-10 0 4-16,-12 4-5 16,-8 14 0-16,-9 12-2 15,-7 16 8-15,0 2 14 16,2 16 22-16,5 16-42 16,6 0 0-16,10 2 0 15,6-2 0-15,11-10 0 16,6-12 0-16,4-7 0 15,3-3 0-15,-4-11 0 16,-4-13 0-16,-9-8 0 16,-7-4 0-16,-7-4 0 0,-6 2 0 15,-5 6 0-15,-7 10 0 16,1 12 0-16,-2 10 0 16,-2 0 0-16,8 24 0 15,5 6 0-15,6-2 0 16,7 2 0-16,2-8 0 15,5-10 0 1,1-6 0-16,-1-6 0 0,-1 0 0 16,-6-14 0-16,-2-8 0 15,-8-4 0-15,-1 0 0 16,-3 0 0-16,-4 2 0 16,-2 6 0-16,-4 0 0 0,-1 1 0 15,2 2 0-15,11-14-80 16,-6 5-546-16,0 1-1037 0</inkml:trace>
  <inkml:trace contextRef="#ctx0" brushRef="#br0" timeOffset="3992.8">16866 13940 2519 0,'0'0'0'0,"0"0"-621"0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7:51.72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915.15088"/>
      <inkml:brushProperty name="anchorY" value="838.04321"/>
      <inkml:brushProperty name="scaleFactor" value="0.5"/>
    </inkml:brush>
  </inkml:definitions>
  <inkml:trace contextRef="#ctx0" brushRef="#br0">1196 98 10986,'0'0'17081,"-39"-16"-16534,-12-3-39,-13-2 32,-5 3-37,-4 4 65,-2 5 163,1 9-250,52 2-333,-30 7-1,32-4-50,-33 13 0,33-9-17,-31 20 0,28-14 8,-24 21 1,-21 28-121,3 13 60,3 10-28,5 8 0,6 7 0,5 5 0,7 2 0,7 2 0,10 0 0,8-1 0,7-4 0,12-4 0,-1-71 0,8 33 0,-5-39 0,14 36 0,-12-40 0,21 36 0,-19-39 0,26 31 0,-22-32 0,27 24 0,-25-27 0,31 19 0,-27-21 0,30 13 0,28 4 0,7-9 0,6-7 0,5-7 0,4-5 0,0-8 0,0-8 0,-4-10 0,-4-7 0,-7-9 0,-7-6 0,-8-8 0,-7-5 0,-7-6 0,-7-5 0,-4-4 0,-7-2 0,-5-2 0,-7 1 0,-7 1 0,-7 2 0,-5 5 0,-7 3 0,-8 3 0,-6 4 0,-8 3 0,-7 3 0,-5 2 0,-5 3 0,-3 1 0,-2 4 0,-3 1 0,0 5 0,-2 3 0,-1 5 0,-2 5 0,-7 8 0,-5 6-2623,-3 6-7793,12 4-11207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7:53.23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890.4397"/>
      <inkml:brushProperty name="anchorY" value="1591.57605"/>
      <inkml:brushProperty name="scaleFactor" value="0.5"/>
    </inkml:brush>
  </inkml:definitions>
  <inkml:trace contextRef="#ctx0" brushRef="#br0">617 55 13811,'0'0'17469,"-5"-18"-16828,-4-1-247,-5 5-163,12 14-224,1-1 0,-1 1 1,1-1-1,-1 1 0,1-1 1,-1 1-1,1 0 0,-1-1 1,0 1-1,1 0 0,-3 0 1,0 1-5,0 0 1,0 0 0,0 0 0,1 1 0,-1-1 0,-3 3-1,-35 21 117,-10 14-149,-12 7 45,-6 3-16,-1-1 0,2-6 0,8-9 0,14-9 0,14-8 0,12-8 0,14-4-149,14-3 182,14-3-52,12 1 9,8 3 3,7 7 8,3 9-49,1 10 52,1 9-8,1 9 3,-2 5-8,-1 1-698,-3-2-548,-5-6-447,-8-10-1001,-9-11-1767,-10-15 53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7:53.60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028.29053"/>
      <inkml:brushProperty name="anchorY" value="73.55817"/>
      <inkml:brushProperty name="scaleFactor" value="0.5"/>
    </inkml:brush>
  </inkml:definitions>
  <inkml:trace contextRef="#ctx0" brushRef="#br0">3 196 13587,'0'0'18117,"-3"-4"-17661,5-3-137,8-1-223,14-3-15,16-1-65,25-1-12,32-3 55,37-1-75,36 0 71,28 2-69,18 2 21,8 3-7,3 3 0,1 1 0,-2 2 0,-9-1 0,-19 0 0,-25 0 0,-29 1 0,-24 1 0,-20 0 0,-14 1 0,-14 0 0,-15 0 0,-14 1 0,-14 0 0,-10 0 0,-9 0 0,-6 1 0,-4 0 0,-1 0 0,-1 0 0,-1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7:54.01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934.71289"/>
      <inkml:brushProperty name="anchorY" value="-577.66882"/>
      <inkml:brushProperty name="scaleFactor" value="0.5"/>
    </inkml:brush>
  </inkml:definitions>
  <inkml:trace contextRef="#ctx0" brushRef="#br0">153 0 11642,'0'0'19854,"-19"28"-19822,-6 12-36,-5 8 16,1 3-15,5-3 5,7-5-2,8-10 46,10-31-24,-1 0 0,0 0 0,0 0-1,0 0 1,0 0 0,0 0-1,1 0 1,-1-1 0,1 1-1,1 3 1,-1-3 19,0-1 1,-1 0-1,1 1 1,0-1-1,0 0 0,1 0 1,-1 0-1,0 0 0,0 0 1,0 0-1,1-1 0,-1 1 1,3 1-1,28 6 306,12-4-397,8-4 121,3-1-71,1 0 0,-4-1 0,-6 7 0,-40-2 0,1-2 0,-1 1 0,0 0 0,8 5 0,-10-5 0,1 1 0,-1 0 0,0 0 0,-1 0 0,1 1 0,3 3 0,-3-2 0,0-1 0,-1 2 0,0-1 0,6 11 0,5 29 0,-5 7 0,-7 1 0,-9 0 0,4-44 0,0 1 0,-8 19 0,7-22 0,0 0 0,0-1 0,-1 1 0,-6 7 0,5-9 0,1 1 0,-1-1 0,0 0 0,-9 5 0,7-5 0,0-1 0,0 0 0,-15 5 0,-30 4 0,41-12 0,0-1 0,-21 0 0,25-3-299,0 2 1,-1-2-1,1 1 0,-14-7 0,14 5-665,-1-1 0,1 0 1,0 0-1,-10-9 0,10 6-1453,-1 0 1,1-1 0,-10-13 0,-13-23-15742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7:54.20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985.91833"/>
      <inkml:brushProperty name="anchorY" value="-367.27356"/>
      <inkml:brushProperty name="scaleFactor" value="0.5"/>
    </inkml:brush>
  </inkml:definitions>
  <inkml:trace contextRef="#ctx0" brushRef="#br0">0 130 12859,'0'0'19613,"32"-14"-19542,15-3-62,14-3-1226,9-2-2987,0 1-2699,-7 1-7706,-15 5 10180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7:54.75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223.15771"/>
      <inkml:brushProperty name="anchorY" value="-1084.36548"/>
      <inkml:brushProperty name="scaleFactor" value="0.5"/>
    </inkml:brush>
  </inkml:definitions>
  <inkml:trace contextRef="#ctx0" brushRef="#br0">962 17 13899,'0'0'12475,"-41"-7"-11260,-14-1 92,-14 6-291,48 5-481,-34 6 1,34-2-52,-40 15 1,38-11-93,-39 26 0,-24 29-496,-1 18 239,2 16-135,5 11 0,9 10 0,12 7 0,14 5 0,16 1 0,17-3 0,13-99 0,8 62 0,-4-70 0,1 1 0,16 41 0,-13-46 0,1 1 0,0-2 0,17 24 0,-15-26 0,2 0 0,1-1 0,20 19 0,-18-20 0,1-1 0,0-1 0,24 12 0,-20-13 0,1-1 0,41 13 0,-33-14 0,57 10 0,37-6 0,4-15 0,0-13 0,-5-12 0,-6-7 0,-10-7 0,-11-5 0,-12-5 0,-14-3 0,-51 36 0,20-23 0,-26 24 0,19-28 0,-21 26 0,12-28 0,4-21 0,-8-4 0,-8-2 0,-5-3 0,-4 0 0,-4-1 0,-6 3 0,-8 3 0,-7 5 0,-8 4 0,-7 6 0,-7 3 0,-7 4 0,-6 2 0,-4 2 0,-5 0 0,0 3 0,-2 5 0,42 28 0,-25-10 0,28 14-2763,-37-5-1,38 8-4890,-42 2 0,-8 5-4125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7:56.66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268.54102"/>
      <inkml:brushProperty name="anchorY" value="-334.42242"/>
      <inkml:brushProperty name="scaleFactor" value="0.5"/>
    </inkml:brush>
  </inkml:definitions>
  <inkml:trace contextRef="#ctx0" brushRef="#br0">596 27 13771,'0'0'17578,"-5"-13"-16685,-8 2-455,-10 8-426,-13 12 63,-15 14-75,-12 13 0,-9 9 0,-2 4 0,4-1 0,8-6 0,12-10 0,15-10 0,12-8 0,11-7 0,7-5 0,4-6 0,4-5 0,4-2 0,2 1 0,3 0 0,5 5 0,7 8 0,8 12 0,11 13 0,12 13 0,10 9 0,7 6 0,-1 0 0,-5-6 0,-13-10-1027,-14-11 98,-17-13-717,-18-14 224,-18-19-4320,-16-13 3769,-10-11-334,-6-6 1875,0-1 289,3 4 1469,7 6 1085,6 8 1413,9 8-1848,8 8 329,6 6-696,3 4-233,4 3-682,3 1-718,11 1 148,16 0-124,26 1 0,39-2 0,52 1 0,56-2 0,49-4 0,33-3 0,13-4 0,-5-1 0,-20-1 0,-35 1 0,-42 2 0,-44 2 0,-36 3 0,-30 2 0,-20 2 0,-17 0 0,-12 2 0,-9 0 0,-3 0 0,-2 1 0,0 2 0,6-1 0,4 1-2455,2-1-6058,-20-2-2523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7:57.22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898.68164"/>
      <inkml:brushProperty name="anchorY" value="-1393.10144"/>
      <inkml:brushProperty name="scaleFactor" value="0.5"/>
    </inkml:brush>
  </inkml:definitions>
  <inkml:trace contextRef="#ctx0" brushRef="#br0">409 0 17788,'0'0'14864,"-13"33"-14822,-6 18 31,-8 19-73,-6 13 0,-4 6 0,-2 1 0,-2-4 0,1-9 0,1-12 0,4-13 0,5-15 0,6-13 0,8-11 0,6-10 0,4-10 0,9-8 0,10-5 0,10-3 0,9 1 0,10 4 0,5 5 0,4 6 0,1 7 0,-2 7 0,-6 7 0,-7 4 0,-10 2 0,-7-2 0,-8-3 0,-6-5 0,-3-3 0,-4-9 0,-3-10 0,-4-11 0,-1-13 0,-1-11 0,0-7 0,3-3 0,1 1 0,3 7 0,1 10 0,0 12 0,1 15 0,-1 22 0,0 22 0,-2 23 0,0 20 0,-1 16 0,0 7 0,1 0 0,0-5 0,0-12 0,2-15 0,0-19-962,2-17-6436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7:57.75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002.68945"/>
      <inkml:brushProperty name="anchorY" value="-1679.98633"/>
      <inkml:brushProperty name="scaleFactor" value="0.5"/>
    </inkml:brush>
  </inkml:definitions>
  <inkml:trace contextRef="#ctx0" brushRef="#br0">1050 188 16436,'0'0'12082,"-30"-33"-11184,-11-6 158,-15-2-360,37 30-370,-29-13 0,26 15 8,-35-9 0,35 14-225,-44-4 0,42 8-104,0 1-1,-24 3 1,22 1 19,-48 13-1,47-8-23,-45 22 0,46-17 0,-42 29 0,45-25 0,-39 39 0,42-36 0,-32 48 0,35-43 0,-23 52 0,26-46 0,-14 50 0,1 42 0,12 4 0,14-2 0,14-3 0,-5-88 0,12 42 0,-10-50 0,22 46 0,-20-52 0,30 44 0,-28-48 0,1-1 0,22 21 0,-22-24 0,1-1 0,28 17 0,-25-19 0,0-1 0,28 11 0,-24-13 0,47 10 0,31-3 0,7-10 0,5-12 0,4-10 0,0-9 0,-4-8 0,-6-6 0,-10-6 0,-11-5 0,-63 34 0,25-22 0,-31 23 0,24-30 0,-29 31 0,20-35 0,-23 34 0,13-36 0,-15 33 0,6-33 0,-2-21 0,-7-1 0,-10-1 0,-10 1 0,8 50 0,-11-26 0,-19-23 0,-11 3 0,-10 3 0,-11 4 0,-8 7 0,-6 5 0,-7 8 0,-15 4-5386,62 24-8901,-2 1-2728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7:59.88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047.49487"/>
      <inkml:brushProperty name="anchorY" value="-789.80701"/>
      <inkml:brushProperty name="scaleFactor" value="0.5"/>
    </inkml:brush>
  </inkml:definitions>
  <inkml:trace contextRef="#ctx0" brushRef="#br0">37 52 3185,'0'0'25893,"-6"-10"-24331,-1 0-306,0-1-457,0 3-863,3 2 200,1 2-136,1 2 0,2 1 0,9 6 0,15 10 0,28 13 0,42 21 0,53 25 0,55 26 0,47 24 0,33 19 0,12 11 0,0 9 0,-10 4 0,-15 1 0,-20-1 0,-24-7 0,-30-16 0,-33-20 0,-32-22 0,-27-21 0,-20-16 0,-15-13 0,-14-12 0,-14-11 0,-11-10 0,-9-7 0,-7-7 0,-6-5 0,-2-6 0,-3-7 0,0-5 0,-2-4 0,-4-6 0,-5-5 0,-8-5 0,-7-4 0,-6-7 0,-6-5 0,-5-3 0,-3-4 0,-4 1 0,-1 1 0,-2 5 0,-1 4 0,1 7 0,2 5 0,3 6 0,5 7 0,7 5 0,7 6 0,7 4 0,7 5 0,7 4 0,6 8 0,13 9 0,14 12 0,18 12 0,18 11 0,17 10 0,14 6 0,4 4 0,-3 1 0,-10-3 0,-18-5 0,-53-48 0,20 27 0,-29-36 0,0 1 0,-1 1 0,1-1 0,3 11 0,-8-15 0,1-1 0,-1 1 0,1-1 0,-1 1 0,0-1 0,1 1 0,-1-1 0,-1 1 0,1-1 0,-2 7 0,1-6 0,-1 0 0,1-1 0,-1 1 0,0-1 0,0 1 0,0-1 0,0 0 0,0 0 0,-1 0 0,-3 3 0,-1 0 0,0 0 0,0-1 0,0 1 0,-15 6 0,3-2 0,-34 11 0,-34 7 0,-8-2 0,-3-2 0,6-1 0,10 1 0,13-1 0,14 1 0,14-1 0,14 0 0,11-1 0,8-1-2894,6-3-5325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09T06:43:55.1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4024 14754 2261 0,'0'0'641'0,"0"0"-500"0,0 0 94 0,0 0-29 15,0 0-132 1,0 0-31-16,0 3-1 0,4 12 21 15,7 14 56-15,1 7-28 16,1 8-31-16,2 2-9 16,1 0-50-16,-1-8 24 15,3-10-24-15,2-10 0 16,4-14 13-16,13-4-13 16,13-40 25-16,31-36-26 15,33-40 0-15,30-23 0 16,-8 9 0-16,-27 36 0 15,-39 37 0-15,-37 31 0 16,-4 4 0 0,-7 6 0-16,-6 4 0 0,-10 8 0 0,-3 4 0 15,-3 0 0-15,2 0 0 16,2 0 0-16,10 0 0 16,24 0-188-16,-3 0-525 15,1 0-1709-15</inkml:trace>
  <inkml:trace contextRef="#ctx0" brushRef="#br0" timeOffset="1306.7">9183 16052 1832 0,'0'0'575'0,"0"0"-412"0,0 0 305 15,0 0-251-15,0 0-123 0,0 0-16 16,0 0-28-16,-29-4-20 16,36 18 30-16,11 8 27 15,5 0 1-15,6 4-31 16,6-4-25-16,9-4 5 15,8-8-37-15,10-10 15 16,11 0-4 0,8-18-1-16,6-18 2 0,0 0-12 15,-1-4 0-15,-3 0 7 0,-12 8-5 16,-9 10-2-16,-10 9 0 16,-12 8 1-16,-6 5 2 15,-8 0-1-15,-1 14 2 16,1 4-2-1,3 4 10 1,5-3-11-16,1 2-1 16,8-11 6-16,4-2 0 15,8-8-4-15,6 0-2 16,5-4 0-16,1-14 9 16,-3-4-7-16,-8-5-2 15,-8 5 0-15,-13 4-3 16,-8 8 12-16,-8 2-9 15,-2 8 0-15,-5 0 0 0,5 4 48 16,2 10-16-16,10 8 3 16,7 1-35-16,11-1 0 15,11-8 0-15,11-10 0 16,9-4 0-16,2-4 0 16,0-23 0-16,-9 0 0 15,-6-5 0-15,-12 1 0 16,-13 1 0-16,-9 10 0 15,-8 2 0-15,-9 6 0 16,-5 6 0-16,-5 4-27 16,-4 2-332-16,0 0-850 0</inkml:trace>
  <inkml:trace contextRef="#ctx0" brushRef="#br0" timeOffset="4201.01">16093 15994 1670 0,'0'0'582'0,"0"0"-411"0,0 0 137 0,0 0-15 0,0 0-91 15,0 0-109-15,-3-8-19 16,15 26 34-16,7 4-6 15,6 6-31-15,4 6-41 16,7-8-9-16,2 2-14 16,8-10-6-16,6-10 15 15,6-8-16-15,9 0 11 0,4-22-4 16,3-10-7-16,-3-2 19 16,0-2 14-16,-9 4 17 15,-8 6 11-15,-10 12-11 16,-5 14-5-16,-10 0 0 15,-3 14-19-15,-2 13-26 16,5 8 0-16,3 5 0 16,5-8 0-16,13-2 0 15,10-12 0-15,11-14 0 16,7-4 0-16,4-8 0 16,1-20 0-16,-3-6 0 0,-4-6 0 15,-10 4 0 1,-10 4 0-16,-6 10 0 0,-13 9 0 15,-3 13 0-15,-7 4 0 16,-3 23 0-16,1 9 0 16,-1 0 0-16,3-2 0 15,6-2 0-15,8-10 0 16,3-8 0-16,7-10 0 16,5-4 0-16,3-8 0 15,2-14 0-15,-3-6 0 16,-2-2 0-16,-5 2 0 15,-5 6 0 1,0 4 0-16,-7 10 0 0,1 4 0 16,1 4 0-16,1 0 0 15,5 8 0-15,4 0 0 0,7 2 0 16,6-10 0-16,1 0 0 16,-1 0 0-16,-3 0 0 15,-10-13 0-15,-11 4 0 16,-11-1 0-16,-6 2 0 15,-8-1 0-15,-6 5 0 16,-4 3 0-16,-1-8 0 16,0 1 0-16,-4-11 0 0,0-4-488 15,0 5-1082-15</inkml:trace>
  <inkml:trace contextRef="#ctx0" brushRef="#br0" timeOffset="7631.8">23118 14909 687 0,'0'0'1853'0,"0"0"-1379"0,0 0-209 0,0 0 193 16,0 0-308-16,0 0-65 15,0 0-49-15,-9 0 27 16,18 24-38-16,0 6-25 16,-3-4 0-16,1 0 0 15,2-6 0-15,4-8 0 0,8-8 0 16,10-4 0-16,11-8 0 15,16-28 0-15,11-14 0 16,9-14 0-16,7-4 0 16,1-9 0-16,-5 3 0 15,-8 14 0-15,-17 10 0 16,-13 20 0-16,-19 8 0 16,-10 14 0-16,-12 6 0 15,-2 2 0-15,0 0 0 16,-38 16 0-16,2 6-614 15,-2 0-1501-15</inkml:trace>
  <inkml:trace contextRef="#ctx0" brushRef="#br0" timeOffset="9011.62">4507 17156 2379 0,'0'0'459'0,"0"0"-228"0,0 0 117 0,0 0-84 16,0 0-158-16,0 0-67 15,0 0 0-15,2 41 47 16,20-7-43-16,5 2-23 15,6-4 1-15,7 2-20 16,10-10 11-16,10-12-3 16,9-8-9-16,9-4 13 15,11-16-12-15,5-16 0 16,-1-4-1-16,-5-4 12 16,-11 4-12-16,-12 6 0 15,-18 12-1-15,-12 8 1 16,-10 10 0-16,-3 1 13 0,0 26-13 15,5 7 0-15,4 2 0 16,9 4 0-16,7-4 0 16,13-8 0-16,9-10 0 15,14-10 0-15,6-8 0 16,7-8 0-16,-3-16 0 16,-3-6 0-16,-11-2 0 15,-8 2 0-15,-13 6 0 16,-8 2 0-16,-13 10 0 0,-3 6 0 15,-1 6 0 1,4 0 0-16,2 0 0 0,8 10 0 16,6 4 0-1,8-6 0-15,7-4 0 0,11-4 0 16,0 0 0-16,6-8 0 16,-6-10 0-16,-8 0 0 15,-13-4 0-15,-16 4 0 16,-17-9-246-16,-15 9-518 15,-8 0-1403-15</inkml:trace>
  <inkml:trace contextRef="#ctx0" brushRef="#br0" timeOffset="11733.96">11443 16848 2158 0,'0'0'798'0,"0"0"-509"0,0 0 78 15,0 0-86-15,0 0-78 16,0 0-203-16,86 102 0 16,-49-66 0-16,7-2 0 15,10-6 0-15,8-10 0 0,7-10 0 16,6-8 0-16,4-4 0 15,-1-28 0-15,2-6 0 16,-4-4 0-16,-3-6 0 16,-4 4 0-16,-7 8 0 15,-6 14 0-15,-9 12 0 16,-11 10 0 0,-5 0 0-16,-6 28 0 0,-4 2 0 15,2 10 0-15,0-4 0 16,3-4 0-16,8-2 0 0,8-12 0 15,7-8 0-15,6-10 0 16,7 0 0-16,4-10 0 16,-2-12 0-16,-6 4 0 15,-3 0 0-15,-7 10 0 16,-6 2 0-16,-5 6 0 16,-2 0 0-16,-2 0 0 15,0 0 0-15,1 6 0 16,5 2 0-16,1-4 0 15,7-4 0-15,3 0 0 16,0 0 0-16,2-8 0 0,0-2 0 16,-4-2 0-1,-1 2 0-15,-5 2 0 16,-4 4 0-16,-5-2 0 0,-4 2 0 16,-2 4 0-16,0-4 0 15,4 0 0-15,3-2 0 16,5 2 0-16,2-4 0 15,-1-2 0-15,-2 6 0 16,-7 0 0-16,-7 4 0 16,-5 0 0-16,-4 0 0 15,-4 0 0-15,-2 0 0 16,2 0 0-16,9-4-216 16,-2-2-393-16,0 2-451 0</inkml:trace>
  <inkml:trace contextRef="#ctx0" brushRef="#br0" timeOffset="11873.67">14652 16838 2595 0,'0'0'579'0,"0"0"-123"0,0 0-123 0,0 0-200 16,0 0-133 0,0 0 0-16,0 0-453 0,-41 10-1442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8:00.53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676.93115"/>
      <inkml:brushProperty name="anchorY" value="-4042.4187"/>
      <inkml:brushProperty name="scaleFactor" value="0.5"/>
    </inkml:brush>
  </inkml:definitions>
  <inkml:trace contextRef="#ctx0" brushRef="#br0">1017 235 1304,'0'0'26815,"-37"-21"-25384,-18-1-157,-17 3-18,47 16-958,-35-2 0,34 6-309,-42 4 0,39 1 67,-43 12 1,40-6-57,-39 18 0,37-12 0,-34 23 0,-27 34 0,66-48 0,-27 32 0,33-30 0,-25 39 0,31-40 0,-21 47 0,26-46 0,-14 51 0,18-48 0,-5 48 0,11-53 0,2 1 0,2 30 0,1-31 0,1 1 0,9 30 0,-4-29 0,24 53 0,-17-49 0,28 42 0,32 27 0,13-7 0,13-11 0,9-12 0,10-13 0,8-13 0,9-14 0,6-13 0,4-11 0,0-15 0,-1-15 0,-5-16 0,-9-16 0,-11-13 0,-87 43 0,39-33 0,-46 31 0,37-41 0,-43 39 0,31-47 0,-35 46 0,22-52 0,-28 51 0,14-55 0,-16 48 0,3-44 0,-5-37 0,-9 82 0,-7-45 0,2 48 0,-15-48 0,10 51 0,-24-48 0,19 49 0,-33-45 0,26 48 0,-45-44 0,34 43 0,-55-37 0,-71-19 0,-28 10 0,-13 14 0,9 17 0,19 18 0,26 21-4537,119 4 594,-2 2 0,-30 7 0,39-8-4789,-41 14 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8:00.97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469.35449"/>
      <inkml:brushProperty name="anchorY" value="-2994.22852"/>
      <inkml:brushProperty name="scaleFactor" value="0.5"/>
    </inkml:brush>
  </inkml:definitions>
  <inkml:trace contextRef="#ctx0" brushRef="#br0">488 0 2881,'0'0'20748,"-38"0"-16704,-16 7-1197,-14 12-1907,47-10-551,-31 15 1,35-13-143,-36 27 1,38-24-262,0 0 0,-17 22 0,19-18 39,0 0 0,-12 24 0,15-22-25,-17 46 0,19-40 0,-8 39 0,11-37 0,-1 35 0,6-43 0,1 0 0,3 25 0,-1-30 0,0 0 0,1-1 0,6 18 0,-5-23 0,-1 1 0,2 0 0,-1 0 0,11 13 0,-10-16 0,0 0 0,1 0 0,0-1 0,0 1 0,9 4 0,-8-5 0,1 0 0,0-1 0,0-1 0,15 6 0,-13-6 0,1 0 0,1-1 0,16 2 0,-17-4 0,0-1 0,1 0 0,17-2 0,-20 1 0,2-1 0,-1-1 0,18-6 0,-20 6 0,0-2 0,0 1 0,-1-1 0,10-7 0,-12 8 0,0-1 0,0-1 0,-1 1 0,1-1 0,4-8 0,-5 8 0,0-1 0,-1 0 0,0 0 0,5-12 0,-8 13 0,1-1 0,0 1 0,-1-1 0,0 1 0,0-12 0,-1 13 0,-1-1 0,1 1 0,-1-1 0,0 1 0,-1-1 0,-3-9 0,2 10 0,1 0 0,-1 0 0,-1 0 0,1 0 0,-1 1 0,-7-8 0,6 7 0,-1 0 0,0 1 0,0-1 0,-1 1 0,-9-4 0,5 3 0,0 0 0,0 1 0,-16-3 0,15 6 0,-1-1 0,0 1 0,-17 1 0,17 1 0,0 1 0,-1 0 0,-16 5 0,18-3 0,0 1 0,-1 0 0,-15 9 0,19-9 0,-1 2 0,0 0 0,-15 14 0,19-15 0,-2 2 0,1 0 0,-11 17 0,14-19-105,0 1 1,0 1-1,1-1 1,-5 14-1,8 2-9519,6 0-1532,-8-20 9603,4 1 0,-1 1 0,1-1 0,0 0 0,0 0 0,5 7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8:03.38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179.59961"/>
      <inkml:brushProperty name="anchorY" value="-2911.38843"/>
      <inkml:brushProperty name="scaleFactor" value="0.5"/>
    </inkml:brush>
  </inkml:definitions>
  <inkml:trace contextRef="#ctx0" brushRef="#br0">25 2042 14635,'0'0'14746,"-7"-2"-13931,0 0 196,0-2-14,4-4-509,8-3-508,11-6 115,14-7-95,24-8 0,32-10 0,45-14 0,45-14 0,40-11 0,27-10 0,11-5 0,3-4 0,-3-2 0,-7-4 0,-6-1 0,-5-2 0,-5 0 0,-4 0 0,-7 2 0,-14 6 0,-20 10 0,-27 13 0,-28 14 0,-24 12 0,-19 9 0,-15 8 0,-15 7 0,-15 6 0,-12 7 0,-13 6 0,-8 4 0,-6 3 0,-4 1 0,-2 2 0,-3 0 0,-4 1 0,-7-1 0,-8-1 0,-8 1 0,-7-1 0,-7 0 0,-4-1 0,-2-2 0,-1-3 0,0-4 0,1-2 0,3-2 0,3-1 0,3 1 0,4 1 0,4 3 0,6 2 0,5 3 0,7 2 0,6 1 0,5 2 0,5 0 0,10 3 0,13 3 0,17 4 0,18 2 0,18 1 0,13-1 0,10-3 0,2-3 0,-7-2 0,-12-4 0,-17-1 0,-18-3 0,-17 0 0,-13-1 0,-9 0 0,-6 1 0,-3 1 0,-1 1 0,-1 1 0,2 0 0,0 1 0,0 5 0,0 9 0,-2 13 0,-5 16 0,-5 16 0,-6 16 0,-8 14 0,-6 9 0,-5 5 0,-1-1 0,1-7 0,5-11 0,6-14 0,7-16 0,8-15 0,5-15 0,5-10 0,2-8 0,2-5 0,0-3 0,0 0 0,1-2 0,-2-1 0,0-1 0,-4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8:04.93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959.8125"/>
      <inkml:brushProperty name="anchorY" value="-2727.69702"/>
      <inkml:brushProperty name="scaleFactor" value="0.5"/>
    </inkml:brush>
  </inkml:definitions>
  <inkml:trace contextRef="#ctx0" brushRef="#br0">695 294 12683,'0'0'19048,"-34"-12"-18033,-11-2-1157,-12 4 305,-8 10-163,49 3 0,0-1 0,-22 7 0,21-3 0,-1 1 0,-19 10 0,17-6 0,-33 25 0,32-19 0,-28 29 0,29-23 0,-24 34 0,25-28 0,-17 34 0,22-31 0,-14 39 0,-1 38 0,12 2 0,16-80 0,2 46 0,2-53 0,1 0 0,8 31 0,-5-35 0,0 0 0,17 34 0,-14-37 0,1 0 0,24 31 0,-21-32 0,0-1 0,29 23 0,-25-24 0,1-1 0,28 15 0,-25-16 0,49 16 0,-44-19 0,44 7 0,29-1 0,1-15 0,-69-2 0,34-8 0,30-14 0,-5-11 0,-7-9 0,-7-6 0,-8-6 0,-9-4 0,-7-4 0,-7-4 0,-6-2 0,-4-2 0,-4-2 0,-3 1 0,-5 1 0,-5 2 0,-5 4 0,-5 3 0,-6 4 0,-8 1 0,-10 0 0,-11 1 0,-12 0 0,-12 1 0,-13 3 0,-9 6 0,-8 9 0,52 28 0,-31-8 0,33 13 0,-39-3 0,45 10 0,2-2 0,-1 2 0,-24 5 0,21-1-1696,-1 1 0,-34 14 0,29-8-3225,-44 27 0,-9 11-14422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8:05.75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050.16992"/>
      <inkml:brushProperty name="anchorY" value="-1736.36963"/>
      <inkml:brushProperty name="scaleFactor" value="0.5"/>
    </inkml:brush>
  </inkml:definitions>
  <inkml:trace contextRef="#ctx0" brushRef="#br0">152 256 16508,'0'0'15467,"1"-33"-14667,2-6-940,2-4 272,1 3-132,2 6 0,-2 8 0,0 6 0,0 8 0,-2 5 0,-2 6 0,0 8 0,1 11 0,1 14 0,2 14 0,2 14 0,1 10 0,1 5 0,1 2 0,0-3 0,-2-7 0,-1-10 0,-2-12 0,-2-11 0,-2-11 0,-1-8 0,-1-7 0,-1-4-1279,-6-3-232,-4-1 16,-8-1 75,-5 1 320,-7 2 619,-3 1 283,-2 2 163,2 1 456,3 0 786,7-2 184,6 0-64,6-2-44,5-1-42,4 0-691,2-1-558,2 0 115,0 0-107,0 0 0,1-1 0,1 1 0,7 0 0,11 0 0,15 0 0,13 0 0,14-1 0,9 0 0,2-2 0,-3-1 0,-9 1 0,-13-1 0,-13 2 0,-12-1 0,-10 2 0,-7 0 0,-4 0 0,1 1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8:07.14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360.04199"/>
      <inkml:brushProperty name="anchorY" value="-3049.2019"/>
      <inkml:brushProperty name="scaleFactor" value="0.5"/>
    </inkml:brush>
  </inkml:definitions>
  <inkml:trace contextRef="#ctx0" brushRef="#br0">33 0 7986,'0'0'5409,"-8"8"-6969,-1 1 669,1 0-4286,1-2-889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8:09.06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480.57031"/>
      <inkml:brushProperty name="anchorY" value="-2235.61572"/>
      <inkml:brushProperty name="scaleFactor" value="0.5"/>
    </inkml:brush>
  </inkml:definitions>
  <inkml:trace contextRef="#ctx0" brushRef="#br0">675 258 5921,'0'0'19967,"0"-24"-18253,0-3-400,-3-2-253,-4 3-206,-7 5-144,-7 7-94,-11 5-13,-10 9-700,-10 12 195,-10 13-99,-6 14 0,-2 13 0,0 13 0,6 10 0,9 9 0,10 7 0,11 6 0,12 2 0,10 2 0,11 0 0,4-72 0,7 40 0,-3-44 0,15 44 0,-12-47 0,1 0 0,14 22 0,-10-22 0,32 37 0,-29-40 0,40 32 0,-35-34 0,42 24 0,-36-26 0,40 15 0,-37-18 0,41 8 0,35-1 0,2-11 0,1-15 0,-1-14 0,-2-14 0,-5-13 0,-4-12 0,-7-10 0,-7-10 0,-8-7 0,-10-6 0,-10-3 0,-13-1 0,-14 1 0,-11 4 0,-16 66 0,-1-37 0,-3 45 0,-1-1 0,-7-28 0,5 30 0,-2 1 0,-13-30 0,10 28 0,0 1 0,-19-23 0,13 20 0,-32-31 0,-30-14 0,-11 7 0,-11 7 0,-8 12 0,-7 11 0,-4 11 0,0 14 0,3 14 0,84-5 0,-47 15 0,50-12-2128,-41 20-1,45-18-3051,-34 24 1,-1 6-14517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8:09.71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369.72949"/>
      <inkml:brushProperty name="anchorY" value="-1294.65784"/>
      <inkml:brushProperty name="scaleFactor" value="0.5"/>
    </inkml:brush>
  </inkml:definitions>
  <inkml:trace contextRef="#ctx0" brushRef="#br0">0 189 13099,'0'0'18376,"17"-32"-17664,4-4-167,6-2-599,1 6 143,2 7-89,1 9 0,1 6 0,0 11 0,-1 9 0,-2 10 0,-3 12 0,-6 8 0,-5 9 0,-6 6 0,-9 3 0,-2-44 0,-1 0 0,-3 17 0,1-18 0,0 1 0,-7 15 0,-20 24 0,-7-6 0,-4-7 0,-1-8 0,5-7 0,5-8 0,8-7 0,9-4 0,6-4 0,5-2 0,10-1 0,13-1 0,18-1 0,20-2 0,17-3 0,16-3 0,8-1 0,1-1 0,-7 0 0,-13 1 0,-16 2 0,-17 2 0,-16 2 0,-12 2 0,-10 3 0,-4 0 0,-4 1 0,-1-1 0,0 1 0,-2-1-2530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8:13.16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002.86914"/>
      <inkml:brushProperty name="anchorY" value="-2450.50586"/>
      <inkml:brushProperty name="scaleFactor" value="0.5"/>
    </inkml:brush>
  </inkml:definitions>
  <inkml:trace contextRef="#ctx0" brushRef="#br0">68 302 7314,'0'0'16532,"-13"-14"-14438,0-3 281,0 1-849,2 1-120,3 4 135,3 3-1807,2 3 511,2 1-245,8 2 0,19 0 0,37-1 0,54 1 0,62 1 0,61 0 0,51 5 0,36 5 0,25 3 0,13 2 0,4 1 0,-5-2 0,-15-4 0,-24-2 0,-37-3 0,-46-2 0,-50-3 0,-51-2 0,-41-1 0,-33 0 0,-24-1 0,-17 1 0,-14 0 0,-7 1 0,-6 1 0,-1 0 0,-2 2 0,1-1 0,1 1 0,0 0 0,1-2 0,-2-3 0,-5-5 0,-5-3 0,-7-6 0,-8-3 0,-6-4 0,-7-1 0,-4-1 0,-3 1 0,0 3 0,1 4 0,5 5 0,7 5 0,8 5 0,8 2 0,8 2 0,5 2 0,7 3 0,10 4 0,12 4 0,13 3 0,12 1 0,10 1 0,5-1 0,1-1 0,-5-1 0,-9-1 0,-11 0 0,-13 2 0,-10 2 0,-15-15 0,-1 0 0,1 0 0,0 0 0,-1 0 0,1-1 0,-1 1 0,0 0 0,0 0 0,0 3 0,-7 22 0,-10 5 0,-9 5 0,-6 4 0,-4 2 0,-1 1 0,0-2 0,2-2 0,4-4 0,2-4 0,5-4 0,4-2-4500,5-5-4576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8:13.70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924.76465"/>
      <inkml:brushProperty name="anchorY" value="-3658.11084"/>
      <inkml:brushProperty name="scaleFactor" value="0.5"/>
    </inkml:brush>
  </inkml:definitions>
  <inkml:trace contextRef="#ctx0" brushRef="#br0">1 129 15715,'0'0'16969,"35"-22"-16975,17-5 95,15-2-89,9 4 0,2 7 0,-5 11 0,-62 7 0,1 1 0,-1 0 0,18 3 0,-24-2 0,1 0 0,0 0 0,-1 0 0,1 1 0,-1 0 0,10 5 0,-12-5 0,1 0 0,0 1 0,-1-1 0,1 1 0,-1 0 0,0-1 0,0 1 0,2 5 0,-3-5 0,0 1 0,0 0 0,0 0 0,-1 0 0,1 1 0,-1-1 0,1 9 0,-3-7 0,1 0 0,-1 1 0,1-1 0,-2 0 0,-3 15 0,1-12 0,0 1 0,-1 0 0,-11 18 0,7-15 0,-1 0 0,-17 18 0,11-15 0,-25 21 0,-20 10 0,3-10 0,9-10 0,11-10 0,13-8 0,10-5 0,12-4 0,14-2 0,14-1 0,14 0 0,14 0 0,10 3 0,5 4 0,1 6 0,-6 6 0,-10 7 0,-46-20 0,1 1 0,-1 0 0,12 11 0,-15-12 0,1 1 0,-1 0 0,0 0 0,0 0 0,3 7 0,-5-8 0,1 1 0,-1 1 0,0-1 0,0 0 0,1 9 0,-2-10 0,-1 1 0,0-1 0,0 1 0,0 0 0,0-1 0,-2 9 0,0-8 0,1 0 0,-1 0 0,0 0 0,-1 0 0,1 0 0,-4 5 0,2-4 0,-1 0 0,0-1 0,0 1 0,-10 7 0,5-5 0,0-1 0,-19 11 0,-33 8 0,-8-6 0,-4-6 0,2-6 0,8-7 0,58-3-2094,-1 1 0,1 0-1,-1-1 1,1 0 0,-13-5 0,14 6-2321,-1-1 1,1-1-1,-1 0 0,-7-6 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09T06:44:39.6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23225 8139 1780 0,'0'0'553'0,"0"0"-349"0,0 0 343 0,0 0-266 0,0 0-29 16,0 0-99-16,-47 18-3 16,47-18 26-16,0 0-176 15,0 0 0-15,7 0 0 16,16 0 0-16,16 0 0 0,19 0 0 16,38 0 0-1,44-10 0-15,45-8 0 0,20-2 0 16,-9 0 0-16,-24 4 0 15,-50 4 0-15,-30 2 0 16,-32 2 0-16,-22 2 0 16,-9 2 0-16,-7 0 0 15,-9 1 0-15,-13 2 0 16,0 1 0-16,-13 0 0 16,-14 0 0-16,-6 0-216 15,-12 6-152-15,-33 10-183 16,10 0-139-16,-2-2 17 0</inkml:trace>
  <inkml:trace contextRef="#ctx0" brushRef="#br0" timeOffset="298.08">23642 8157 1413 0,'0'0'530'0,"0"0"-282"16,-118 16 255-16,82-12-166 16,14-2-81-16,11-2-53 15,5 2-6-15,6-2-91 16,0 0-17-16,8 0-23 15,23 0-15-15,22 0 3 0,38-8-54 16,46-6 18 0,38-2-18-16,13 2-34 0,-37 2-10 15,-42 6-20 1,-48 2 1-16,-22 2 30 0,-7 0 4 16,-10 2 29-16,-9 0 14 15,-10 0 83-15,-3 0 84 16,0 0-181-16,0 0 0 15,0 0 0-15,7 0 0 16,17 0 0-16,12 0-90 16,33 0-153-16,-7-4-392 15,-4-10-570-15</inkml:trace>
  <inkml:trace contextRef="#ctx0" brushRef="#br0" timeOffset="439.51">25379 8101 2514 0,'0'0'596'0,"0"0"-596"15,0 0-97-15,0 0-698 0</inkml:trace>
  <inkml:trace contextRef="#ctx0" brushRef="#br0" timeOffset="2051.46">22969 9258 1870 0,'0'0'658'0,"0"0"-448"0,0 0 276 16,0 0-280-16,0 0-50 15,0 0-84-15,0 0-52 16,-12 34 53-16,12-2-1 16,12 0-30-16,7-2-3 15,8-3-38-15,6-8 27 0,10-8-16 16,11-10-6-16,3-1 29 16,11-8-35-16,3-15 18 15,0-9-11-15,1-3 1 16,-8 1 5-16,-9 4-13 15,-5 6 0-15,-13 8 20 16,-8 12-11-16,-6 4 26 16,-1 2-35-16,-2 18 0 15,2 4 0-15,5 4 0 16,2-2 0-16,7-1 0 16,4-7 0-16,3-9 0 15,5-7 0-15,4-2 0 0,-1-6 0 16,4-16 0-1,1-8 0-15,-2-6 0 0,2 0 0 16,-8 2 0-16,-5 6 0 16,-5 14 0-16,-12 12 0 15,-1 2 0-15,-5 22 0 16,-2 14 0-16,-1 8 0 16,6 2 0-16,1-4 0 15,8-8 0-15,5-7 0 16,6-13 0-16,6-13 0 0,4-1 0 15,1-14 0 1,-1-14 0-16,0-6 0 16,-1-4 0-16,-3 4 0 0,-4 4 0 15,-8 8 0-15,-3 12 0 0,-5 10 0 16,-3 0 0-16,1 14 0 16,0 12 0-16,4 6 0 15,3-2 0-15,3-2 0 16,3-4 0-16,5-12 0 15,4-5 0 1,0-7 0-16,3-5 0 0,-6-15 0 16,1-4 0-16,-5-6 0 15,-2 2 0-15,-4 0 0 16,-5 6 0-16,-7 6 0 16,-5 6 0-16,-9 6 0 15,-1 2 0-15,-4 2 0 16,0 0 0-16,-1 0 0 0,0 0 0 15,1 0 0-15,-3 0 0 16,-2 2 0-16,-9 2-158 16,-13 2-869-16</inkml:trace>
  <inkml:trace contextRef="#ctx0" brushRef="#br0" timeOffset="2742.69">22133 10503 1416 0,'0'0'399'0,"0"0"-142"0,0 0 238 0,-130 0-140 15,111 0 2-15,7 0-79 0,8 0-57 16,4 0-73-16,0 0-62 16,0 0-2-16,16 0-84 15,13 0 0-15,17 0 0 16,19 0 0-16,34-2 0 31,34-10 0-31,36 2 0 16,16 4 0-16,-7 4 0 15,-37 2 0-15,-45 0 0 16,-27 0 0-16,-16 0 0 16,-4 0 0-16,-4 0 0 15,-10 0 0-15,-19 2 0 16,-16-2 0-16,0 0 0 0,-29 0 0 16,-11 0-57-16,-34 0-272 15,10 0-262-15,-1 2-353 0</inkml:trace>
  <inkml:trace contextRef="#ctx0" brushRef="#br0" timeOffset="3089.21">22211 10654 1242 0,'0'0'1208'16,"0"0"-957"-16,0 0 47 15,0 0 166-15,0 0-251 16,0 0-51-16,0 0-98 15,-58 0-29-15,89-3 8 16,14-4-25-16,18-4 13 16,28-3-31-16,31-5 0 15,30-2-12-15,-10 2 18 16,-26 6-6-16,-33 8 0 16,-25 2 0-16,2 3-4 15,0 0 4-15,3 0 0 16,-17 0 0-16,-11 0 8 15,-10 4-5-15,-4 4 6 0,-6 1 12 16,3-4 15-16,3 4-36 16,4-4 0-16,4-1 0 15,5-1 0-15,6-3 0 16,17 0-44-16,-7-11-266 16,-8-7-544-16</inkml:trace>
  <inkml:trace contextRef="#ctx0" brushRef="#br0" timeOffset="3230.92">24207 10535 2383 0,'0'0'917'16,"0"0"-665"-16,0 0-54 16,0 0-198-16,0 0-120 15,0 0-903-15</inkml:trace>
  <inkml:trace contextRef="#ctx0" brushRef="#br0" timeOffset="8595.94">6114 11159 2230 0,'0'0'725'0,"0"0"-597"0,0 0 100 0,0 0 13 15,0 0-151-15,0 0-57 16,-8-2 8-16,8 2 49 16,0 0 16-16,0 8-59 15,5 6-7-15,2 6 11 16,2 0-33-16,-3-2 10 0,1 0-28 15,0-6 0-15,-3-1 0 16,3-8 0-16,-3-1 0 16,1-2 0-16,6 0 0 15,9-14 0-15,9-18 0 16,24-34 0-16,3-6 0 16,9-15 0-16,2 0 0 15,-14 16 0-15,-2 3 0 16,-10 20 0-16,-14 16 0 15,-12 14 0-15,-9 10 0 0,-4 4 0 16,-2 4 0 0,0 0 0-16,0 0 0 15,0 0 0-15,0 0 0 16,0 0 0-16,0 0 0 16,0 0-264-16,8 2-285 0,7 2-414 15,-1-2-703-15</inkml:trace>
  <inkml:trace contextRef="#ctx0" brushRef="#br0" timeOffset="10279.81">6594 10976 316 0,'0'0'591'0,"0"0"-591"0,0 0-96 16,0 0 68-16</inkml:trace>
  <inkml:trace contextRef="#ctx0" brushRef="#br0" timeOffset="10751.37">6318 11015 1910 0,'0'0'373'0,"0"0"-263"0,0 0 14 15,0 0-63-15,0 0-40 16,0 0-21-16,0 0 1 16,0 0-1-16,0 0-70 0,9 0-37 15,9-11-82-15,2-4 106 16,0-3 26-16,-6 0 15 15,-6 5 42-15,-5 8 52 16,-3 5 138-16,-3 0 89 16,-17 9-83-16,-6 19-87 15,-3 7-5-15,4 1 7 16,5 2-23-16,7-6-53 16,11-6-16-16,2-6-17 15,0-8-1-15,21-8-2 16,6-4-4-16,9-4-8 0,-3-20 7 15,-2-2 3 1,-8-4 3-16,-9 0 0 0,-14 4 16 16,0-1 105-16,-12 8 11 15,-15 1 5-15,-4 8 13 16,0 6-57 0,2 4-41-16,3 0-34 0,1 5-18 15,7 8-2-15,7 1-191 16,11-6-136-16,0-4-392 15,0-4-416-15</inkml:trace>
  <inkml:trace contextRef="#ctx0" brushRef="#br0" timeOffset="10908.58">6690 10768 2631 0,'0'0'664'15,"0"0"-591"-15,0 0-73 0,0 0-271 0,0 0-2269 0</inkml:trace>
  <inkml:trace contextRef="#ctx0" brushRef="#br0" timeOffset="12159.9">6563 6382 1706 0,'0'0'727'0,"0"0"-441"0,0 0-31 0,0 0 43 16,0 0-69-16,0 0-68 15,0 0-35-15,9 39-29 16,7-11 5 0,-1 4-31-16,5 4-61 0,1-4 4 15,-4-4-14-15,-1-8 1 0,-1-10 0 16,-1-6-1 0,1-4 0-16,8-14 12 0,6-22-12 15,9-20 0-15,7-18 0 16,3-12 0-16,2-3 0 15,-2 3 0-15,-5 13 0 16,-10 19 0-16,-13 18 0 16,-9 17 0-16,-6 10 0 15,-5 7 0-15,0 2 0 16,0 0 0-16,0 0 0 16,0 0 0-16,0 0 0 0,0 0 0 31,0 0 0-31,0 0 0 0,0 0 0 0,0 0-113 15,0-14-214-15,0-8-291 16,0-3-536-16</inkml:trace>
  <inkml:trace contextRef="#ctx0" brushRef="#br0" timeOffset="12301.8">7288 5799 2162 0,'0'0'840'15,"0"0"-620"-15,0 0-81 16,0 0-66-16,0 0-73 16,0 0-69-16,0 0-461 0,27 0-361 0</inkml:trace>
  <inkml:trace contextRef="#ctx0" brushRef="#br0" timeOffset="13655.73">12381 6407 1840 0,'0'0'648'0,"0"0"-410"0,0 0-11 16,0 0 13-16,0 0-86 15,0 0-76-15,0 0 6 16,-2-4-3-16,2 18 84 15,6 4-12-15,3 4-87 16,-2 0-18-16,2-6-32 0,-3-2-7 16,3-6 3-16,-2-4-10 15,4-4-2-15,7 0 35 16,8-6-35-16,13-22 0 16,9-14 0-16,10-14 0 15,7-11 0-15,2-1 0 16,-5 2 0-16,-8 12 0 15,-9 12 0-15,-16 16 0 16,-10 10 0-16,-9 8 0 16,-8 5 0-16,-2 3 0 15,0 0 0-15,0 0 0 0,0 0 0 16,0 0 0-16,0 0 0 16,2 0 0-16,-2 0 0 15,0 0 0 1,0 0 0-16,0 0 0 0,0 0-90 15,5-10-255-15,3 2-403 16,-1-2-557-16</inkml:trace>
  <inkml:trace contextRef="#ctx0" brushRef="#br0" timeOffset="13805.23">13370 6104 954 0,'0'0'1801'0,"0"0"-1306"0,0 0-395 0,0 0 3 16,0 0-103-16,0 0-22 0,0 0-302 15,12 0-530-15</inkml:trace>
  <inkml:trace contextRef="#ctx0" brushRef="#br0" timeOffset="15385.79">18394 6320 1620 0,'0'0'953'0,"0"0"-621"0,0 0-67 0,0 0 57 16,0 0-43-16,0 0-156 16,0 0-48-16,4 0-48 15,2 4 6-15,0 10 34 16,1 4-67-16,1 4 0 15,0 3 0-15,-2-3 0 16,3 0 0-16,-3-4 0 16,4-4 0-16,-1-2 0 15,-1-4 0-15,3-4 0 16,3-4 0-16,3 0 0 16,8-6 0-16,6-19 0 15,8-11 0-15,5-9 0 0,5-10 0 16,4-5 0-16,-1 4 0 15,-6 8 0-15,-5 8 0 16,-12 12 0-16,-10 8 0 16,-7 10 0-16,-8 6 0 15,-2 2 0-15,-2 2 0 16,0 0 0-16,0 0 0 16,0 0 0-16,0 0 0 15,0 0 0-15,0 0 0 16,5 0-51-16,17-21-243 15,-2 3-355-15,2-4-856 0</inkml:trace>
  <inkml:trace contextRef="#ctx0" brushRef="#br0" timeOffset="15558.74">19591 5945 2882 0,'0'0'768'0,"0"0"-641"0,0 0-127 16,0 0-76-16,0 0-375 15,0 0-947-15</inkml:trace>
  <inkml:trace contextRef="#ctx0" brushRef="#br0" timeOffset="16909.57">18537 11289 1395 0,'0'0'593'0,"0"0"-249"0,0 0 137 0,0 0-118 0,0 0-110 16,0 0-68-16,4-11 22 16,-4 11-86-16,0 0-37 15,0 0-14-15,3 1-70 16,1 13 0-16,6 4 0 16,0 3 0-16,3 1 0 15,3-7 0-15,-1-2 0 16,4-5 0-16,3-8 0 15,9 0 0-15,7-7 0 0,14-21 0 16,12-9 0-16,7-14 0 16,8-9 0-16,-2-4 0 15,-4 2 0-15,-10 4 0 16,-16 11 0-16,-16 15 0 16,-13 14 0-16,-13 10 0 15,-5 7 0-15,0 1 0 16,0 0 0-16,0 0 0 15,-3 0 0-15,-11 1 0 16,-12 11-318-16,4 1-366 16,-1-7-360-16</inkml:trace>
  <inkml:trace contextRef="#ctx0" brushRef="#br0" timeOffset="17075.4">19778 10993 3033 0,'0'0'774'0,"0"0"-643"0,0 0 27 15,0 0-158-15,0 0-266 0,116-68-1000 16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8:14.31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5916.26855"/>
      <inkml:brushProperty name="anchorY" value="-5213.52734"/>
      <inkml:brushProperty name="scaleFactor" value="0.5"/>
    </inkml:brush>
  </inkml:definitions>
  <inkml:trace contextRef="#ctx0" brushRef="#br0">1136 83 14539,'0'0'12649,"-36"-14"-11515,-14-4 24,-15 0-241,-11 2 139,-7 4-199,-4 7-477,-3 12-376,63-2 32,-36 10 1,37-6-37,-37 17 0,39-13 0,-38 26 0,39-22 0,-33 33 0,33-26 0,-26 34 0,27-28 0,-18 34 0,-12 40 0,10 6 0,10 3 0,10-1 0,7-4 0,8-5 0,8-7 0,11-8 0,-7-66 0,13 36 0,-10-39 0,19 34 0,-17-36 0,1-1 0,14 15 0,-11-15 0,27 24 0,-23-25 0,29 18 0,-25-20 0,29 12 0,-25-14 0,28 7 0,33 2 0,7-9 0,5-6 0,5-9 0,3-8 0,1-7 0,-4-8 0,-3-7 0,-7-6 0,-9-5 0,-7-5 0,-10-3 0,-8-4 0,-10-1 0,-8-3 0,-9-1 0,-8-1 0,-9-2 0,-6 0 0,-6-2 0,-8 1 0,-9-2 0,6 49 0,-11-29 0,8 28 0,-18-26 0,-21-19 0,-12 2 0,-11 4 0,-7 4 0,-6 6 0,-3 5 0,-8 6 0,-2 8-3015,50 18-6541,0 2-1769,-30-5 3636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8:16.51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812.20996"/>
      <inkml:brushProperty name="anchorY" value="-4408.99609"/>
      <inkml:brushProperty name="scaleFactor" value="0.5"/>
    </inkml:brush>
  </inkml:definitions>
  <inkml:trace contextRef="#ctx0" brushRef="#br0">191 4159 17900,'0'0'14523,"-7"-31"-14250,0-10-255,0-9 35,1-8-53,1-6 0,2-8 0,2-7 0,0-8 0,3-9 0,4-13 0,4-18 0,6-22 0,7-24 0,4-18 0,2-11 0,0-1 0,-3 3 0,-2 7 0,-3 11 0,-1 17 0,-2 21 0,-2 22 0,-1 17 0,1 12 0,0 7 0,1 6 0,-1 5 0,-3 6 0,-2 4 0,-4 5 0,-2 4 0,-2 1 0,-2 2 0,-4 0 0,-3 0 0,-3 0 0,-3 0 0,0 2 0,0 2 0,2 4 0,1 5 0,3 5 0,2 6 0,2 5 0,1 3 0,1 3 0,0 2 0,2-1 0,1 2 0,1 1 0,0 2 0,-1 2 0,0 3 0,-1 2 0,-1 3 0,-1 0 0,0 4 0,-6 6 0,-8 10 0,-10 11 0,-10 13 0,-9 13 0,-7 9 0,-4 8 0,0 2 0,3-3 0,6-6 0,7-9 0,11-13 0,8-12 0,8-11 0,5-9 0,5-7 0,8-10 0,6-10 0,7-12 0,6-12 0,5-9 0,2-9 0,1-4 0,1 1 0,0 5 0,-2 6 0,-1 9 0,-2 8 0,-3 10 0,-1 8 0,-4 6 0,-3 5 0,-4 3 0,-3 1 0,-1 3 0,0 4 0,1 6 0,3 8 0,3 8 0,6 8 0,5 7 0,7 6 0,6 2 0,6-1 0,4-2 0,0-7 0,-5-7 0,-10-7-1858,-10-8-2941,-19-6-5025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8:20.46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387.67188"/>
      <inkml:brushProperty name="anchorY" value="-1713.90552"/>
      <inkml:brushProperty name="scaleFactor" value="0.5"/>
    </inkml:brush>
  </inkml:definitions>
  <inkml:trace contextRef="#ctx0" brushRef="#br0">5325 214 4833,'0'0'14335,"5"-7"-13471,4-2 14,2-2-223,2-1 181,0 0-55,-1 1-215,-1 1 11,-1 2 21,0 0-169,1 0-194,1 0-46,3-2-91,3 0-18,2-2-14,2-1-66,-1 1 176,-2 1 235,-4 1 154,-4 2 205,-3 1-221,-3 2-269,-1 0-55,-1 2 13,0 1-16,-1 1 66,0 1 1337,-4 0-1281,-6 2-184,-9 7-104,-13 8-24,-14 10 195,-15 13-8,-15 11 162,-10 11-463,-9 10 143,-6 8-61,-1 7 0,-2 4 0,-1 4 0,0 1 0,-2 0 0,-4-1 0,-6-1 0,-6-2 0,-6-2 0,-2-2 0,-1-2 0,2-1 0,6-4 0,7-1 0,7-4 0,6-2 0,5-2 0,4-2 0,2-3 0,-1-3 0,0-3 0,-4-3 0,-2-4 0,-3-3 0,0-4 0,3-3 0,5-3 0,7-4 0,10-1 0,9-4 0,10 0 0,8 0 0,6 0 0,3 0 0,0 1 0,0-1 0,-3 1 0,-4-1 0,-3 0 0,-2-1 0,-3-1 0,1-1 0,0 0 0,2 0 0,2-1 0,2 0 0,2 0 0,1 0 0,1-1 0,0 0 0,0-1 0,2-1 0,1 0 0,1-3 0,3 0 0,3-2 0,3-2 0,3 0 0,1-1 0,1 0 0,0 2 0,-2 1 0,-1 2 0,-2 1 0,-2 1 0,0 0 0,0 0 0,0-1 0,2-1 0,1-1 0,0 0 0,0 0 0,-1 0 0,-2 0 0,0 0 0,-1-3 0,1-1 0,3-2 0,4-3 0,4-3 0,5-3 0,6-2 0,4-2 0,3-2 0,3 0 0,2-3 0,6-7 0,7-8 0,8-10 0,8-9 0,7-9 0,4-7-19,0-4-50,-4-1 32,-5 0 42,-7 4-13,-7 6 17,-7 6 45,-5 8-69,-4 8 32,-2 8 55,-1 6-92,0 6 31,0 3-11,0 2 0,0 2 0,1 3 0,-2 7 0,-4 10 0,-5 10 0,-7 10 0,-5 7 0,-6 6 0,-3 3 0,-2-1 0,-1-1 0,3-5 0,1-4 0,4-6 0,6-7 0,4-7 0,6-5 0,4-7 0,3-4 0,2-4 0,2-3 0,1-1 0,0-2 0,0 0 0,-1-1 0,0 1 0,0-1 0,-1 1 0,1-1 0,0 1 0,-1 0 0,1 0 0,0 0 0,0 0 0,0 0 0,0 0 0,0 0 0,0 0 0,0 0 0,-1 0 0,-1 1 0,-1 1 0,-1 2 0,-1 1 0,1 0 0,1 1 0,0-1 0,2-1 0,1-2 0,6 0 0,11-2 0,15-1 0,18-4 0,17-1 0,18-1 0,12 1 0,7 1 0,-3 2 0,-8 1 0,-14 4 0,-18 2 0,-18 0 0,-15 1 0,-14-1 0,-8 0 0,-5-2 0,-4-1 0,0-1 0,0 0 0,0 0 0,1 0 0,1 0 0,0 0 0,1 0 0,0 0 0,0 0 0,0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8:23.31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075.22559"/>
      <inkml:brushProperty name="anchorY" value="-4432.36768"/>
      <inkml:brushProperty name="scaleFactor" value="0.5"/>
    </inkml:brush>
  </inkml:definitions>
  <inkml:trace contextRef="#ctx0" brushRef="#br0">111 188 14371,'0'0'18203,"-14"0"-18181,-2 15 149,0 19-171,3 25 0,3 24 0,4 22 0,2 17 0,1 9 0,0 2 0,-1-6 0,0-15 0,-1-20 0,1-24 0,0-22 0,2-22 0,1-23 0,0-4 0,0-30 0,1-35 0,3-39 0,2-37 0,1-23 0,-1-5 0,0 13 0,-2 23 0,-1 25 0,-1 25 0,0 21 0,0 21 0,3 16 0,-3 27 0,-1 0 0,1 0 0,-1 0 0,0 0 0,1 0 0,-1 0 0,1 0 0,0 1 0,-1-1 0,1 0 0,0 0 0,-1 1 0,1-1 0,0 0 0,0 1 0,0-1 0,2 0 0,-2 1 0,1-1 0,0 1 0,-1 0 0,1 0 0,0 0 0,-1 0 0,1 0 0,0 0 0,-1 0 0,4 1 0,33 9 0,17 9 0,16 7 0,12 3 0,5 1 0,-3-1-1354,-16 1-3384,-46-13-4591,-4 1-1720,-14-16 10385,-2 1 0,0 1 0,0-1 1,0 1-1,0 0 0,2 5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8:23.90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438.18262"/>
      <inkml:brushProperty name="anchorY" value="-5329.66357"/>
      <inkml:brushProperty name="scaleFactor" value="0.5"/>
    </inkml:brush>
  </inkml:definitions>
  <inkml:trace contextRef="#ctx0" brushRef="#br0">1 16 16452,'0'0'14245,"47"4"-13933,23 1-206,21 0-85,15-3 2,6-2-25,-3-4-304,-9-2 254,-14 0-55,-18 0 107,-21 1-3,-16 1 167,-15 4 219,-15 0-355,-1 0 0,1 0 0,-1 0 1,0 0-1,1 1 0,-1-1 0,0 0 0,0 0 0,1 0 0,-1 0 1,0 0-1,0 0 0,1 1 0,-1-1 0,0 0 0,0 0 0,0 0 1,1 1-1,-1-1 0,0 0 0,0 0 0,0 0 0,0 1 0,0-1 1,1 0-1,-1 1 0,0-1 0,0 0 0,1 15 687,-4 9-846,0 11 262,-1 9-131,1 6 0,2 3 0,5 0 0,9-3 0,-10-43 0,0 1 0,1-1 0,7 12 0,-7-14 0,-1 0 0,1-1 0,1 1 0,-1-1 0,6 5 0,-5-6 0,1 1 0,-1-1 0,1 0 0,11 5 0,-10-6 0,0 0 0,0 0 0,0 0 0,10 0 0,-10-3 0,0 1 0,0-1 0,1 1 0,12-4 0,-12 0 0,1 1 0,0 0 0,-1-1 0,9-6 0,-5 3 0,0-2 0,16-15 0,22-28 0,-5-7 0,-5 0 0,-7 8 0,-7 12 0,-4 16 0,-21 23 0,-1 0 0,1-1 0,0 1 0,-1 0 0,1-1 0,0 1 0,0 0 0,-1-1 0,1 1 0,0 0 0,0 0 0,0 0 0,-1 0 0,1 0 0,0 0 0,0 0 0,0 0 0,0 0 0,-1 0 0,1 0 0,0 1 0,1-1 0,0 2 0,0-1 0,-1 0 0,1 0 0,0 1 0,-1-1 0,1 1 0,-1 0 0,0-1 0,0 1 0,1 0 0,0 2 0,19 37 0,1 15 0,3 8 0,0 1 0,-1-6 0,-1-13 0,0-12 0,-1-14 0,-20-19 0,0-1 0,-1 1 0,1 0 0,-1-1 0,1 1 0,-1-1 0,1 0 0,0 0 0,-1 1 0,1-1 0,0 0 0,3-1 0,-3 1 0,1-1 0,-1 0 0,1 0 0,-1 0 0,0 0 0,1 0 0,-1 0 0,0-1 0,3-1 0,23-25 0,2-11 0,0-6 0,-2 0 0,0 7 0,-3 9 0,0 12 0,-23 16 0,-1 1 0,1-1 0,0 1 0,-1 0 0,1-1 0,0 1 0,0 0 0,-1 0 0,1 0 0,0 0 0,0 0 0,1 1 0,0 0 0,0-1 0,-1 1 0,1 0 0,-1 1 0,1-1 0,-1 0 0,1 1 0,2 2 0,22 21 0,2 8 0,1 1 0,0-3-327,-2-8-3052,-5-13-3452,-21-10 4763,-1 0 1378,0 0 1,0 0 0,0 0-1,0-1 1,0 1-1,0 0 1,-1 0 0,1-1-1,0 1 1,0 0-1,0-1 1,0 1 0,2-2-1380,8-9-6634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8:24.03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5395.59277"/>
      <inkml:brushProperty name="anchorY" value="-6547.78857"/>
      <inkml:brushProperty name="scaleFactor" value="0.5"/>
    </inkml:brush>
  </inkml:definitions>
  <inkml:trace contextRef="#ctx0" brushRef="#br0">0 0 16660,'0'0'15868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8:24.50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256.71094"/>
      <inkml:brushProperty name="anchorY" value="-7403.91504"/>
      <inkml:brushProperty name="scaleFactor" value="0.5"/>
    </inkml:brush>
  </inkml:definitions>
  <inkml:trace contextRef="#ctx0" brushRef="#br0">522 912 15283,'0'0'14714,"8"-33"-13332,-5-5-55,-10-3-1465,4 38 163,1-2 0,0 1 0,-1 0 0,1 0-1,-1 0 1,0 0 0,-4-4 0,2 4-25,0 0 0,0 0 0,-1 1 0,1-1 0,-1 1 0,-6-3 0,3 5 0,0-2 0,0 1 0,0 0 0,-17-1 0,13 4 0,-1 0 0,1 0 0,-23 5 0,19-1 0,-1 1 0,-28 13 0,28-10 0,-1 2 0,-23 17 0,26-16 0,0 2 0,-21 22 0,26-23 0,0 1 0,-18 28 0,22-31 0,0 2 0,1 0 0,-6 19 0,11-27 0,0 1 0,-1 1 0,1-1 0,0 1 0,1-1 0,0 1 0,1 8 0,0-12 0,-1 1 0,1-1 0,0 1 0,1-1 0,-1 1 0,0-1 0,1 0 0,0 0 0,0 1 0,0-1 0,0 0 0,3 3 0,-1-4 0,-1 1 0,1 0 0,0 0 0,0 0 0,0-1 0,0 0 0,1 0 0,-1 0 0,10 3 0,-6-5 0,1 2 0,-1-1 0,1-1 0,0 0 0,0 0 0,10-1 0,-5-2 0,2-1 0,-1 0 0,25-10 0,-20 4 0,0 0 0,31-21 0,-31 14 0,0 0 0,28-30 0,-31 24 0,1-1 0,23-40 0,-23 31 0,26-68 0,-29 56 0,13-58 0,-1-45 0,-13 15 0,-13 19 0,-8 22 0,-4 28 0,-2 24 0,13 42 0,0-3 0,0 1 0,0 0 0,0-1 0,0 1 0,0 0 0,0 0 0,-1-1 0,1 1 0,0 0 0,0-1 0,0 1 0,0 0 0,0 0 0,-1 0 0,1-1 0,0 1 0,0 0 0,-1 0 0,1 0 0,0-1 0,0 1 0,-1 0 0,1 0 0,0 0 0,0 0 0,-1 0 0,1 0 0,0-1 0,-1 1 0,1 0 0,0 0 0,0 0 0,-1 0 0,1 0 0,0 0 0,-1 0 0,1 0 0,0 0 0,-1 1 0,1-1 0,0 0 0,0 0 0,-1 0 0,1 0 0,0 0 0,-1 0 0,1 1 0,0-1 0,0 0 0,-1 0 0,0 6 0,-1-1 0,0 0 0,1 0 0,0 0 0,-1 9 0,-4 65 0,3 32 0,1 18 0,4 4 0,4-3 0,6-5 0,4-11 0,8-14 0,-5-55-8712,1-3-1340,-12-24 3000,21 28 2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8:26.55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7285.99023"/>
      <inkml:brushProperty name="anchorY" value="-8453.33789"/>
      <inkml:brushProperty name="scaleFactor" value="0.5"/>
    </inkml:brush>
  </inkml:definitions>
  <inkml:trace contextRef="#ctx0" brushRef="#br0">619 608 18580,'0'0'14030,"-45"-28"-14156,-16-1 409,-15 2-283,55 24 0,-42-7 0,47 11 0,-1-1 0,1 0 0,-20 5 0,23-2 0,-1 0 0,0 1 0,-24 11 0,27-10 0,-1 2 0,0 0 0,-21 16 0,23-15 0,0 1 0,1 1 0,-16 19 0,18-19 0,-1 1 0,1 0 0,-8 20 0,9-19 0,0 1 0,-5 26 0,9-30 0,0 1 0,1 0 0,-1 19 0,2-23 0,1 0 0,-1 0 0,1 0 0,1 1 0,3 11 0,-3-15 0,-1 1 0,1-1 0,0 1 0,0 0 0,1-1 0,-1 0 0,1 0 0,4 5 0,-4-5 0,0-1 0,0 1 0,1 0 0,-1-1 0,1 0 0,0 0 0,7 3 0,-7-5 0,1 2 0,0-2 0,0 1 0,-1 0 0,1-1 0,0 0 0,6-1 0,-4 0 0,0 0 0,0-1 0,0 0 0,-1 0 0,9-4 0,-6 1 0,1 0 0,-1 0 0,13-11 0,-11 6 0,0 0 0,14-16 0,17-31 0,-6-5 0,-7 1 0,-7 6 0,-7 11 0,-6 13 0,-3 13 0,-6 19 0,0-1 0,1 0 0,-1 0 0,0 0 0,0 0 0,0 0 0,0 0 0,0 1 0,0-1 0,0 0 0,0 0 0,0 0 0,0 0 0,0 0 0,0 0 0,0 0 0,0 0 0,1 0 0,-1 0 0,0 0 0,0 0 0,0 0 0,0 0 0,0 0 0,0 0 0,0 0 0,0 0 0,0 0 0,0 0 0,1 0 0,-1 0 0,0 0 0,0 0 0,0 0 0,0 0 0,0 0 0,0 0 0,0 0 0,0 0 0,0 0 0,1 0 0,-1 0 0,0 0 0,0 0 0,0 0 0,0 0 0,0 0 0,0-1 0,0 1 0,0 0 0,0 0 0,0 0 0,0 0 0,0 0 0,0 0 0,0 0 0,0 0 0,0 0 0,0 0 0,0-1 0,0 1 0,0 0 0,0 0 0,0 0 0,0 0 0,0 0 0,0 0 0,0 0 0,0 0 0,5 17 0,3 16 0,3 15 0,4 8 0,3 2 0,3-3 0,1-8 0,0-12 0,-2-12 0,-18-21 0,-1-1 0,1 0 0,0 0 0,0 1 0,0-1 0,0 0 0,0-1 0,3 2 0,-3-2 0,-1 0 0,0 1 0,1-1 0,-1 0 0,1 0 0,-1-1 0,0 1 0,1 0 0,-1 0 0,0-1 0,1 1 0,-1-1 0,2 0 0,19-17 0,3-11 0,3-12 0,3-6 0,0-2 0,1 2 0,-3 7 0,-3 10 0,-2 12 0,-23 18 0,0 0 0,0-1 0,0 1 0,0-1 0,1 1 0,-1 0 0,0 0 0,0-1 0,0 1 0,1 0 0,-1 0 0,0 0 0,0 1 0,1-1 0,0 0 0,0 1 0,-1 0 0,1 0 0,-1 0 0,0 0 0,1 0 0,-1 0 0,0 0 0,0 0 0,0 0 0,0 0 0,0 1 0,2 2 0,13 29 0,-2 14 0,-1 9 0,-1 2 0,-1-4 0,-1-7 0,0-11 0,0-12 0,1-10 0,-10-14 0,-1 0 0,1 1 0,0-1 0,-1 0 0,1 0 0,0 0 0,-1 1 0,1-1 0,0 0 0,-1 0 0,1 0 0,0 0 0,0 0 0,-1 0 0,1 0 0,0-1 0,-1 1 0,1 0 0,0 0 0,19-14 0,5-15 0,6-11 0,4-8 0,2-5 0,0 3 0,-3 6 0,-6 11 0,-6 10 0,-21 23 0,0-1 0,-1 1 0,1-1 0,0 1 0,0-1 0,0 1 0,0-1 0,0 1 0,0 0 0,-1-1 0,1 1 0,0 0 0,0 0 0,0 0 0,2-1 0,-2 2 0,0-1 0,-1 1 0,1-1 0,0 0 0,-1 1 0,1-1 0,-1 1 0,1-1 0,0 1 0,-1-1 0,1 1 0,-1-1 0,1 1 0,-1-1 0,0 1 0,1 0 0,-1-1 0,0 1 0,1 0 0,-1 1 0,8 27 0,-1 16 0,0 8 0,1 4 0,3-4 0,2-8 0,3-12 0,3-11 0,-16-21 0,-1 0 0,0 1 0,0-1 0,0 0 0,0-1 0,0 1 0,0 0 0,0-1 0,4 1 0,-2-1 0,-1 0 0,0 0 0,0 0 0,0-1 0,0 0 0,0 1 0,0-1 0,3-1 0,30-19 0,6-13 0,4-11 0,1-6 0,-1 1 0,-4 6 0,-8 10 0,-8 10 0,-25 24 0,0-1 0,0 1 0,0-1 0,0 0 0,0 1 0,1-1 0,-1 1 0,0-1 0,0 1 0,1 0 0,-1 0 0,0-1 0,2 1 0,-2 1 0,-1-1 0,1 0 0,0 0 0,-1 1 0,1-1 0,-1 0 0,1 1 0,-1-1 0,1 1 0,-1-1 0,1 1 0,-1-1 0,1 1 0,-1-1 0,1 1 0,-1-1 0,0 1 0,1-1 0,-1 1 0,0 0 0,0-1 0,1 1 0,-1 0 0,6 30 0,-3 13 0,0 10 0,2 3 0,4-1 0,5-8 0,5-10 0,-16-35 0,0 1 0,0 0 0,1-1 0,-1 1 0,7 4 0,-7-5 0,1-1 0,0 0 0,0 0 0,0 0 0,0 0 0,4 1 0,-5-3 0,1 1 0,0 0 0,0-1 0,0 0 0,0 1 0,0-2 0,4 1 0,-5-1 0,2 0 0,-1-1 0,0 1 0,0-1 0,1 0 0,5-3 0,-5 2 0,0-1 0,0 0 0,0 0 0,8-10 0,-8 7 0,0 0 0,0-1 0,7-13 0,-7 8 0,0 1 0,4-20 0,-5 15 0,3-32 0,-7 31 0,-3-36 0,1 38 0,-2-1 0,-6-21 0,5 25 0,-1-1 0,-12-24 0,12 29 0,-1-1 0,0 0 0,-12-12 0,13 15 0,-1 1 0,0-1 0,-1 1 0,-8-5 0,10 7 0,-1 0 0,0 0 0,0 1 0,-12-4 0,15 6 0,-1-1 0,0 1 0,0 0 0,0 1 0,0-1 0,-7 1 0,10 0 0,-1 0 0,0 0 0,0 1 0,-1 0 0,1-1 0,0 1 0,0 0 0,-4 3 0,4-4 0,1 1 0,0 1 0,0-1 0,-1 1 0,1-1 0,0 1 0,0 0 0,1 0 0,-3 2 0,4-4 0,-1 2 0,0-1 0,0 1 0,0-1 0,0 1 0,1-1 0,-1 1 0,1 0 0,-1-1 0,1 1 0,-1 3 0,2-4 0,-1 0 0,0 1 0,0-1 0,1 1 0,-1-1 0,1 1 0,-1-1 0,1 1 0,-1-1 0,1 0 0,0 1 0,0-1 0,1 2 0,1-1 0,-1 0 0,1 0 0,0 0 0,0 0 0,0 0 0,0 0 0,5 2 0,37 8 0,-30-12 0,0 1 0,16-1 0,-9-2 0,29-7 0,29-14 0,2-11 0,-3-11 0,-5-7 0,-8-7 0,-7-2 0,-10 0 0,-9 4 0,-9 10 0,-11 12 0,-7 12 0,-7 16 0,-4 20 0,-4 23 0,-3 24 0,-2 20 0,1 18 0,1 10 0,3 3 0,6-6 0,10-10 0,-10-79 0,1 1 0,11 26 0,-12-35 0,0 0 0,0 0 0,1-1 0,0 0 0,9 10 0,-9-12 0,-1 0 0,1 0 0,0-1 0,1 0 0,-1-1 0,12 7 0,-12-8 0,0-1 0,0 1 0,1 0 0,-1-1 0,1 0 0,-1 0 0,1-1 0,6 1 0,-6-2 0,1 0 0,1 0 0,-1 0 0,0-1 0,0 0 0,10-4 0,-6 1 0,-1-1 0,0 0 0,0 0 0,12-10 0,-8 4 0,0-1 0,19-24 0,-15 14 0,21-36 0,14-42 0,-7-13 0,-7-8 0,-9 0 0,-10 9 0,-7 18 0,-6 25 0,-9 27 0,1 44 0,1-1 0,0-1 0,0 1 0,0 0 0,0-1 0,0 1 0,0 0 0,0-1 0,0 1 0,0 0 0,-1 0 0,1-1 0,0 1 0,0 0 0,0-1 0,-1 1 0,1 0 0,0 0 0,0-1 0,-1 1 0,1 0 0,0 0 0,-1 0 0,1 0 0,0-1 0,0 1 0,-1 0 0,1 0 0,0 0 0,-1 0 0,1 0 0,0 0 0,-1 0 0,1 0 0,-1 0 0,1 0 0,0 0 0,-1 0 0,1 0 0,0 0 0,-1 0 0,1 0 0,0 0 0,-1 0 0,1 0 0,0 1 0,0-1 0,-1 0 0,1 0 0,0 0 0,-1 1 0,1-1 0,-4 4 0,1-1 0,0 1 0,0 0 0,0 0 0,0 0 0,-2 6 0,-26 58 0,-4 28 0,3 18 0,6 8 0,7 1 0,9-11 0,12-15 0,0-82 0,0 1 0,8 28 0,-9-38 0,2 1 0,-1-1 0,1 1 0,0-1 0,1 0 0,5 7 0,-7-9 0,0-1 0,1 0 0,-1 0 0,1 0 0,0-1 0,0 1 0,1-1 0,-1 0 0,6 3 0,-7-4 0,1 0 0,1 1 0,-1-2 0,0 1 0,0 0 0,0-1 0,0 1 0,1-1 0,-1 0 0,0 0 0,4-1 0,-2 0 0,0 0 0,0 0 0,-1-1 0,1 1 0,0-1 0,0-1 0,6-3 0,-3 1 0,1-1 0,-1-1 0,14-12 0,-9 5 0,19-26 0,12-25 0,-4-5 0,-6 3 0,-6 9 0,-6 15 0,-6 16 0,-16 27 0,0 0 0,0-1 0,1 1 0,-1 0 0,0-1 0,0 1 0,1 0 0,-1-1 0,0 1 0,1 0 0,-1-1 0,0 1 0,1 0 0,-1 0 0,1-1 0,-1 1 0,0 0 0,1 0 0,-1 0 0,1 0 0,-1 0 0,1 0 0,-1 0 0,0-1 0,1 1 0,-1 0 0,1 0 0,-1 1 0,1-1 0,1 1 0,-1 0 0,-1 0 0,1 0 0,0 0 0,0 0 0,-1 0 0,1 0 0,0 0 0,-1 0 0,1 1 0,-1-1 0,0 0 0,1 2 0,8 35 0,1 16 0,2 9 0,2 2 0,4-5 0,4-9 0,4-13 0,-22-34 0,-1 0 0,1 0 0,0-1 0,0 0 0,7 5 0,-8-6 0,1-1 0,0 1 0,-1 0 0,1-1 0,0 0 0,7 2 0,-6-3 0,-1 0 0,0 0 0,1 0 0,-1 0 0,0-1 0,8-1 0,-6 0 0,1 0 0,-1-1 0,0 0 0,9-4 0,27-22 0,1-10 0,1-7 0,-2-5 0,-2-1 0,-5 1 0,-6 3 0,-5 6 0,-6 8 0,-6 9 0,-6 8 0,-2 8 0,-3 11 0,-4 14 0,-2 11 0,-2 10 0,1 6 0,2 4 0,3-2 0,8-4 0,7-7 0,-12-30 0,1 0 0,-1-1 0,1 1 0,0-1 0,5 5 0,-4-5 0,-1 0 0,1 0 0,0-1 0,-1 0 0,8 3 0,23 6 0,6-11 0,2-10 0,4-10 0,1-11 0,1-7 0,-1-5 0,-3-1 0,-3 4 0,-5 8 0,-6 9 0,-5 8 0,-23 15 0,-1 0 0,0 0 0,1-1 0,-1 1 0,0 0 0,1 0 0,-1 0 0,1 0 0,-1 0 0,1 0 0,-1 0 0,2 1 0,-1-1 0,-1 1 0,0 0 0,0-1 0,1 1 0,-1 0 0,0-1 0,0 1 0,0 0 0,0 0 0,0 0 0,0 0 0,0 0 0,0 2 0,13 23 0,-5 11 0,-2 6 0,-2 1 0,-3-3 0,-1-7 0,0-9 0,1-8 0,3-9 0,5-13 0,7-12 0,10-13 0,8-10 0,6-7 0,3-3 0,-8 0 0,-26 25-8369,-3 0-1289,-4 20 5896,-1-2-1,-1 0 0,1-14 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8:26.73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2428.34766"/>
      <inkml:brushProperty name="anchorY" value="-9149.68359"/>
      <inkml:brushProperty name="scaleFactor" value="0.5"/>
    </inkml:brush>
  </inkml:definitions>
  <inkml:trace contextRef="#ctx0" brushRef="#br0">0 94 15715,'0'0'16677,"62"-18"-16690,32-5-645,31-4-5932,-71 14-6394,5 1-2505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8:28.28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3669.31055"/>
      <inkml:brushProperty name="anchorY" value="-9903.34375"/>
      <inkml:brushProperty name="scaleFactor" value="0.5"/>
    </inkml:brush>
  </inkml:definitions>
  <inkml:trace contextRef="#ctx0" brushRef="#br0">473 658 18220,'0'0'14359,"-37"-23"-14752,-16 2 974,41 20-581,-2-2 0,-26-2 0,29 7 0,-1-1 0,0 0 0,0 1 0,-13 4 0,14-2 0,-1 1 0,0 0 0,1 0 0,-15 11 0,14-8 0,0 2 0,0 0 0,-18 18 0,19-15 0,0 2 0,0 0 0,-9 16 0,11-13 0,0 0 0,-11 30 0,17-35 0,-1 2 0,1 0 0,-2 27 0,6-34 0,-1 2 0,1 0 0,0 0 0,0 0 0,1 0 0,4 10 0,-3-15 0,0 2 0,1 0 0,-1 0 0,1-1 0,1 1 0,-1-1 0,1 0 0,6 6 0,-4-6 0,1 0 0,0 0 0,0 0 0,1-1 0,-1 0 0,15 6 0,-9-7 0,0 1 0,1-1 0,0-1 0,22 3 0,-17-6 0,1 1 0,-1-2 0,31-4 0,-27 0 0,2-1 0,42-16 0,-43 10 0,1-1 0,41-25 0,-43 18 0,2 1 0,34-38 0,-35 28 0,0-1 0,24-39 0,-22 26 0,29-67 0,9-51 0,-19 7 0,-17 23 0,-13 29 0,-10 29 0,-5 28 0,-1 45 0,0-1 0,0 0 0,0 1 0,0-1 0,0 0 0,0 1 0,0-1 0,0 0 0,0 1 0,0-1 0,0 0 0,-1 1 0,1-1 0,0 1 0,0-1 0,-1 0 0,1 1 0,0-1 0,-1 1 0,1-1 0,-1 1 0,0-2 0,0 5 0,0-2 0,-1 1 0,1 0 0,1-1 0,-1 1 0,0 0 0,0-1 0,0 1 0,1 0 0,-1 2 0,-13 59 0,-1 35 0,2 24 0,2 11 0,4-2 0,9-7 0,9-10 0,10-14 0,-14-76 0,15 36 0,-16-48 0,1 2 0,0-2 0,10 13 0,-12-18 0,0 0 0,1 0 0,0-1 0,14 11 0,-14-12 0,0-1 0,0-1 0,0 1 0,0-1 0,11 4 0,-11-5 0,0-1 0,-1 0 0,1 0 0,0 0 0,0-1 0,11 0 0,-11-1 0,1 0 0,0 0 0,0-1 0,0 0 0,12-5 0,-10 2 0,1 0 0,-1 0 0,16-13 0,-11 7 0,24-27 0,10-22 0,-5-4 0,-8 2 0,-9 11 0,-8 13 0,-8 18 0,-10 21 0,0-1 0,0 0 0,0 0 0,0 0 0,0 0 0,0 0 0,0 0 0,0 0 0,0 1 0,0-1 0,0 0 0,0 0 0,0 0 0,0 0 0,0 0 0,0 0 0,0 0 0,0 0 0,1 0 0,-1 0 0,0 0 0,0 0 0,0 0 0,0 1 0,0-1 0,0 0 0,0 0 0,0 0 0,0 0 0,0 0 0,0 0 0,1 0 0,-1 0 0,0 0 0,0 0 0,0 0 0,0 0 0,0 0 0,0 0 0,0 0 0,0 0 0,0 0 0,0 0 0,1 0 0,-1 0 0,0-1 0,-5 27 0,-3 21 0,-2 16 0,1 9 0,3 2 0,6-5 0,9-11 0,-8-51 0,1 0 0,1 0 0,6 14 0,-8-17 0,1 0 0,0-1 0,0 1 0,1-1 0,-1 0 0,5 4 0,-6-6 0,0 0 0,0 0 0,1 0 0,-1 0 0,1 0 0,-1 0 0,0-1 0,1 1 0,-1-1 0,1 1 0,0-1 0,-1 1 0,4-1 0,-4 0 0,0 0 0,1 0 0,-1 0 0,1-1 0,-1 1 0,1-1 0,-1 1 0,1-1 0,-1 1 0,1-1 0,-1 0 0,0 0 0,0 1 0,2-3 0,0 1 0,0-1 0,0 0 0,0 0 0,-1 0 0,0-1 0,4-4 0,13-35 0,-1-13 0,-2-8 0,0-5 0,3 3 0,3 7 0,-16 48 0,0-1 0,11-14 0,-12 21 0,0-1 0,0 1 0,0 0 0,12-9 0,-11 10 0,0 0 0,1 0 0,-1 1 0,15-5 0,-12 6 0,-1 0 0,1 0 0,0 1 0,11-1 0,-9 2 0,1 1 0,-1 0 0,16 4 0,-11-1 0,-1 0 0,20 9 0,-18-5 0,31 19 0,-33-17 0,28 25 0,-30-23 0,24 30 0,-29-31 0,0 2 0,11 21 0,-12-21 0,-1 0 0,5 21 0,-9-25 0,0 1 0,-1 0 0,1 20 0,-2-23 0,-1 1 0,0-1 0,0 1 0,0-1 0,-4 10 0,3-11 0,-1 1 0,0 0 0,-1-1 0,1 1 0,-6 6 0,4-6-105,0-1 1,0 0-1,-1 0 1,-8 7-1,8-7 17,-2-1-1,1 0 0,-13 6 0,-22 7-65,5-8 15,34-10 140,0 0 0,-1 0-1,1 0 1,-1 0 0,1 0 0,-6-1-1,8 0 11,-1 1-1,0-1 0,1 0 0,-1 1 0,1-1 0,-1 0 0,1 0 0,-1 0 0,1 0 1,0 0-1,-3-2 0,5 2-2,-2 0 1,0 0 0,1 0-1,-1 0 1,1-1-1,-1 1 1,1 0-1,0 0 1,0 0 0,-1-1-1,1 1 1,0 0-1,0-1 1,0 1 0,1-2-1,0 0 27,0 0-1,0 0 1,0-1 0,1 1 0,-1 0-1,1 0 1,3-4 0,1 1 12,0-1 0,0 0 1,10-6-1,38-22 177,18 1-92,15 2-60,11 5-72,4 1 12,-4 3-12,-8 1 0,-16-1 0,-16-3 0,-50 22 0,-1 0 0,0-1 0,11-9 0,-14 11 0,0 0 0,-1 0 0,0-1 0,0 1 0,5-9 0,-6 10 0,-1-1 0,1 0 0,-1 1 0,0-1 0,0 0 0,0 0 0,-1 0 0,1-3 0,0 4 0,-1 0 0,0 0 0,0 0 0,-1 0 0,1 0 0,0 0 0,-1-1 0,1 1 0,-1 0 0,-1-3 0,1 4 0,0-1 0,0 0 0,-1 0 0,1 0 0,-1 0 0,1 1 0,-1-1 0,0 0 0,-3-1 0,-24-11 0,24 13 0,0 0 0,-1 0 0,1 1 0,-11 0 0,10 1 0,-1 1 0,1-1 0,0 1 0,-12 4 0,11-1 0,-1-1 0,0 1 0,-13 10 0,13-7 0,-1 1 0,1 0 0,-8 11 0,9-8 0,0 0 0,-11 25 0,11-20 0,-9 37 0,14-39 0,1 0 0,-1 1 0,2 16 0,2-20 0,0 1 0,0 0 0,1 0 0,6 15 0,-4-17 0,1 0 0,0 1 0,0-1 0,14 17 0,-10-17 0,0 0 0,1-1 0,1 0 0,14 11 0,-10-11 0,1 0 0,0 0 0,23 8 0,-15-8 0,1-1 0,29 5 0,-21-7-51,48 3-1,-49-9 25,51-3 0,-54-1 31,52-12 1,-53 8 17,46-20 0,-50 17 35,42-26 1,-47 23-73,37-30 0,-40 28 25,28-31-1,-31 30-9,19-30 0,-24 34 0,-1-2 0,7-16 0,3-19 0,-11 13 0,-8 34 0,1 1 0,0-1 0,0 0 0,0 1 0,-1-1 0,1 0 0,-1 1 0,1-1 0,-1 1 0,0-1 0,1 1 0,-1-1 0,-2-2 0,2 4 0,0-2 0,-1 1 0,1 0 0,0 0 0,-1 1 0,1-1 0,-1 0 0,1 0 0,-1 1 0,1-1 0,-1 1 0,0-1 0,1 1 0,-3-1 0,0 2 0,-1-1 0,1 0 0,0 0 0,-1 1 0,1 0 0,-7 2 0,-38 17 0,-7 14 0,-2 12 0,4 5 0,8 3 0,12-3 0,12-6 0,11-11 0,12-32 0,-2 0 0,1-1 0,0 1 0,0 0 0,1-1 0,-1 1 0,0-1 0,0 1 0,1 0 0,-1-1 0,1 1 0,-1-1 0,2 3 0,-1-3 0,0 0 0,0 0 0,0 0 0,0 0 0,0 0 0,0 0 0,0 0 0,1 0 0,-1-1 0,0 1 0,0 0 0,1-1 0,-1 1 0,3 0 0,-1-1 0,1 1 0,-1-1 0,1 0 0,0 0 0,-1 0 0,1-1 0,5 0 0,-1-2 0,0 0 0,1 0 0,10-5 0,32-26 0,4-15 0,-2-16 0,-2-14 0,-5-15 0,-6-10 0,-7-8 0,-9 0 0,-7 8 0,-7 16 0,-7 21 0,-4 60 0,1-1 0,-1 1 0,-4-15 0,5 22 0,0-1 0,0 0 0,0 0 0,-1 0 0,1 1 0,0-1 0,-1 0 0,1 0 0,-1 0 0,1 1 0,-1-1 0,1 0 0,-1 1 0,0-1 0,1 0 0,-1 1 0,0-1 0,1 1 0,-1-1 0,0 1 0,0-1 0,0 1 0,-1-1 0,1 2 0,0-1 0,0 0 0,0 0 0,0 1 0,0-1 0,0 1 0,0-1 0,0 1 0,-1-1 0,1 1 0,1-1 0,-1 1 0,0 0 0,0 0 0,0 0 0,0-1 0,0 1 0,1 0 0,-2 1 0,-2 5 0,-1 1 0,1-1 0,-5 13 0,-13 47 0,4 20 0,5 14 0,8 7 0,11 1 0,11-5 0,-10-73 0,13 33 0,-11-41 0,19 36 0,-18-42 0,24 33 0,-26-39 0,2 0 0,20 17 0,-22-20 0,1-2 0,0 1 0,15 7 0,-15-9 0,0-1 0,1 0 0,13 4 0,26 2 0,-3-10 0,-6-10 0,-8-6-4546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09T06:45:25.5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4847 17750 1652 0,'0'0'698'0,"0"0"-591"0,0 0 36 15,0 0 82-15,0 0-116 16,0 0-51-16,0 8 12 16,0 10 37-16,6 4-13 15,2 10-9-15,3 4 37 16,3 3-31-1,1-3-47-15,8-4-16 0,4-6-22 0,8-12 15 16,7-10-21-16,10-4-8 16,3-12-1-16,8-20-17 15,-3-12 26-15,0-2-1 16,-5 1 2-16,-5 5 1 16,-11 14-2-16,-5 12 0 15,-5 10 35-15,0 4 0 16,2 8 29-16,0 14 2 15,8 6-40-15,3-2 1 0,4 2-27 16,8-6 0 0,6-9-1-16,2-3-33 0,3-10 21 15,-3 0 1-15,0-19 12 32,-3-7 4-32,-10-2-3 0,-5-4 5 15,-8 2-4-15,-5 8 4 0,-9 8 3 16,-3 6-9-16,-2 8 0 15,-1 0 37-15,6 18-24 16,4 4 17-16,6 4-30 16,8 5 11-1,9-12-10-15,7-1-1 0,4-10-1 16,6-8-13-16,1 0-28 0,1-18 24 16,-1-8-16-16,-7-2 11 15,-8 6 22-15,-6 0-3 16,-15 12 4-1,-9 2 17 1,-7 4 19-16,-8 4 36 16,0 0-14-16,-2 0-2 0,1 4-16 0,3 6-39 15,5-6 20-15,3 0-21 16,3-4-20-16,5 0-20 16,-3 0-47-16,0-4-12 15,-6-6-26-15,-16-2-95 16,0 10-153-1,-20-2-606-15</inkml:trace>
  <inkml:trace contextRef="#ctx0" brushRef="#br0" timeOffset="2443.06">12466 17624 1440 0,'0'0'354'0,"0"0"-262"0,0 0 143 16,-131 0 51-16,104 0-109 15,8 0 24-15,7 0-5 16,2 0-40-16,6 4-17 16,1-2-51-16,3 2 17 15,0 4-31-15,0 0-4 16,14 2 25-16,22-2-43 15,17-2 5-15,34-2-18 16,45-4-33-16,47-8 24 0,33-16-22 16,16-6 7-16,1 2 34 15,-6 2-19-15,5 0 14 16,-1 3-22-16,-11 0-20 16,-17 6 24-16,-29-1-18 15,-40 4-8-15,-41 4 0 16,-33 6 0-16,-14 4 0 15,-6-4 0-15,-5 4 0 16,-5 0 0-16,-12 0 0 16,-7 0 0-16,-3 0 0 15,-2 0-24-15,2 0-32 16,4 0-104-16,-4 4-119 16,-4 0-70-16,0 6-318 0,0-6-53 0</inkml:trace>
  <inkml:trace contextRef="#ctx0" brushRef="#br0" timeOffset="2899.48">12904 17965 1737 0,'0'0'519'0,"0"0"-445"0,0 0 172 0,0 0 91 16,0 0-132-16,0 0-79 16,0 0-29-16,-6-28-14 15,62 20 49-15,37-10-36 16,52-5-60-16,53-9 7 15,34 3-28-15,8-4 30 16,-7 11-1-16,-25 4-35 16,-7 0 39-16,-18 8-47 0,-43-2 9 15,-41 8-8-15,-39-2 14 16,-29 2-7-16,-7 4 38 16,-8-4 5-16,-10 4 15 15,-6 0-67-15,0 0 0 16,-2 0 0-16,-2 0 0 15,4 0 0-15,0-4 0 16,25-18-272-16,8 2-523 16,0-2-1148-16</inkml:trace>
  <inkml:trace contextRef="#ctx0" brushRef="#br0" timeOffset="3059.47">15710 17754 2588 0,'0'0'972'0,"0"0"-711"16,0 0-180-16,0 0-81 15,0 0-223-15,0 0-1003 0</inkml:trace>
  <inkml:trace contextRef="#ctx0" brushRef="#br0" timeOffset="12541.34">19987 17732 2006 0,'0'0'600'0,"0"0"-435"16,0 0 299-16,0 0-202 15,0 0-118-15,0 0-96 0,-24 8-15 16,48 24 45-16,8 4-33 16,7 3-15-16,7-3 7 15,6-4-35-15,12-10 23 16,7-8-17-16,8-14-8 15,13 0 11-15,4-14-4 16,2-12-2-16,0-11-5 0,-7-7 0 16,-8 4 2-1,-5 0-2-15,-10 12 0 0,-5 14-1 16,-9 14 8-16,-5 2-7 16,-3 24 0-16,2 10 1 15,2 0-7-15,6 3 6 16,9-7 0-16,7-5-1 15,7-8 4-15,8-15-16 16,5-4-10-16,3-6-31 16,3-25 23-16,0-9-5 15,-1-6 35-15,-9-6 1 16,-7 8 0-16,-13 12-9 16,-12 14 15-16,-14 18-6 0,-7 0 28 15,-10 26-1-15,0 10 27 16,6 0-45-16,10 0-7 15,10-10 2-15,15-4 4 16,13-12-8-16,8-10 0 16,2 0 7-16,-3-14-3 15,-3-8-3-15,-7-6 0 16,-9-6 38-16,-9 6-18 16,-10 2 24-16,-5 12-13 15,-7 10-32-15,-1 4 0 16,1 4 0-16,4 14 0 0,9 0 0 15,9-4 0-15,7-2 0 16,10-10 0-16,3-2 0 16,5-10 0-1,-1-16 0-15,-6-2 0 0,-5-2 0 16,-13 4 0-16,-8 6 0 16,-13 4 0-16,-10 6 0 15,-10 10 0-15,-7 0 0 16,-4 0 0-16,-3 0 0 15,-1 10 0-15,-2-2 0 16,2 2 0-16,2-2 0 16,1-4 0-16,-1-4 0 0,8 0 0 15,-6 0-177-15,3 0-727 0</inkml:trace>
  <inkml:trace contextRef="#ctx0" brushRef="#br0" timeOffset="155775.01">122 16852 1416 0,'0'0'358'0,"0"0"-197"0,0 0 195 0,0 0-60 16,0 0-137-16,0 0 49 16,-16 0 34-16,14 0-44 15,2 0 33-15,0 0-54 16,0 0-57-16,0 0-41 15,20 0-58-15,36-30-3 16,53-34-18-16,58-39 8 16,36-23 7-16,15-6-14 15,-1 7 31-15,-26 25-32 16,-39 24 0-16,-39 24 0 0,-45 20 0 16,-31 14 0-16,-3 4 0 15,-12 6 0-15,-5-1 0 16,-12 9 0-16,-5 0-27 15,0 0-59-15,0 0-185 16,-13 13-224-16,-6 5-247 16,-5 1-429-16</inkml:trace>
  <inkml:trace contextRef="#ctx0" brushRef="#br0" timeOffset="156187.24">316 17079 1952 0,'0'0'678'0,"0"0"-599"0,0 0 221 0,0 0-84 16,0 0-128-16,0 0-58 0,0 0-5 15,14-13-8-15,15-9 5 16,15-10 43-16,18-16-23 16,38-28 0-16,54-36 7 15,58-41-23-15,28-7 10 32,1 3 0-32,-33 33-14 0,-68 44 13 0,-47 26-23 15,-46 28 12-15,-23 12-2 16,-8 1-20-16,-5 12 44 15,-7-3 79-15,-4 4-20 16,0 0-105-16,0 0 0 0,0 0 0 16,3 0-74-1,15 0-381-15,0-9-479 16,-1 0-426-16</inkml:trace>
  <inkml:trace contextRef="#ctx0" brushRef="#br0" timeOffset="156328.6">2640 15775 1639 0,'0'0'1663'0,"0"0"-1468"0,0 0-195 16,0 0-150-16,0 0-1093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8:36.06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8172.875"/>
      <inkml:brushProperty name="anchorY" value="-11353.69141"/>
      <inkml:brushProperty name="scaleFactor" value="0.5"/>
    </inkml:brush>
  </inkml:definitions>
  <inkml:trace contextRef="#ctx0" brushRef="#br0">29 315 17860,'0'0'10799,"-1"-39"-8701,1-11-976,3-6-318,3 1-836,0 9 148,0 12-116,-2 11 0,-1 11 0,-2 17 0,-4 19 0,-5 25 0,-3 26 0,-1 22 0,2 20 0,2 11 0,4 5 0,7-5 0,9-13 0,7-17 0,-13-76 0,14 34 0,-16-47 0,1 1 0,0-1 0,11 16 0,-13-20 0,0-1 0,1 0 0,0 0 0,0 0 0,0 0 0,7 4 0,-9-7 0,0 0 0,0 0 0,1 1 0,-1-1 0,0-1 0,1 1 0,-1 0 0,1 0 0,0-1 0,-1 0 0,6 1 0,-5-2 0,0 1 0,0-1 0,-1 0 0,1 1 0,0-1 0,0 0 0,0-1 0,-1 1 0,1 0 0,-1-1 0,3-1 0,1-2 0,0 0 0,-1 0 0,0 0 0,0 0 0,4-7 0,28-44 0,-3-12 0,-2-5 0,-6 5 0,-4 11 0,-6 16 0,-3 18 0,-12 23 0,-1 0 0,0 0 0,1 0 0,-1-1 0,0 1 0,0 0 0,1 0 0,-1-1 0,0 1 0,1 0 0,-1 0 0,0 0 0,1 0 0,-1 0 0,0 0 0,1-1 0,-1 1 0,0 0 0,1 0 0,-1 0 0,0 0 0,1 0 0,-1 0 0,0 0 0,1 1 0,-1-1 0,0 0 0,1 0 0,-1 0 0,0 0 0,1 0 0,-1 0 0,0 1 0,1-1 0,-1 0 0,0 0 0,1 1 0,1 1 0,0 0 0,-1 0 0,1 0 0,-1 0 0,1 1 0,-1-1 0,2 5 0,15 36 0,5 15 0,4 10 0,4 1 0,3-5 0,0-9 0,-3-13 0,-3-13 0,-4-14 0,-23-15 0,0 0 0,1 1 0,-1-1 0,0 0 0,0 0 0,0 0 0,0 0 0,0 0 0,0 0 0,0 0 0,0 0 0,1 0 0,-1 0 0,0-1 0,0 1 0,1-1 0,0 0 0,-1 0 0,1 0 0,-1 0 0,0 0 0,1 0 0,-1-1 0,0 1 0,0 0 0,0-1 0,0 1 0,2-3 0,9-31 0,-4-15 0,-3-14 0,-3-10 0,-9-3 0,-10 2 0,12 61 0,-1-1 0,-10-21 0,11 29 0,0-1 0,-1 0 0,1 1 0,-12-11 0,12 12 0,0 1 0,-1 0 0,-1 0 0,1 1 0,-9-5 0,11 8 0,-1-2 0,0 2 0,0-1 0,0 0 0,0 1 0,-1 0 0,-5 0 0,7 0 0,-1 1 0,1 1 0,-1-1 0,0 0 0,1 1 0,-1 0 0,1 0 0,-5 2 0,5-1 0,0 0 0,-1 0 0,1 0 0,0 1 0,0 0 0,0 0 0,-5 4 0,6-4 0,-2 2 0,1-1 0,1 1 0,-1 0 0,-4 8 0,5-8 0,0 1 0,0 0 0,1 1 0,-3 11 0,5-14 0,-1 0 0,1 1 0,0 0 0,0 0 0,0 0 0,2 9 0,0-11 0,-1 1 0,0 0 0,1 0 0,0 0 0,0-1 0,0 1 0,0-1 0,4 5 0,-2-4 0,0 0 0,0-1 0,0 1 0,1 0 0,0-1 0,7 4 0,-3-2 0,1-1 0,0 0 0,16 4 0,-9-4 0,34 3 0,-29-6 0,31-3 0,24-8 0,-3-7 0,-9-3 0,-11 0 0,-12 4 0,-11 5 0,-29 12 0,0-1 0,0-1 0,0 1 0,0 0 0,0 0 0,-1 0 0,1 0 0,0 0 0,3 1 0,-3 0 0,-1 0 0,0 0 0,0-1 0,1 1 0,-1 0 0,0 0 0,0 0 0,0 0 0,0 0 0,0 0 0,0 0 0,-1 0 0,2 2 0,13 26 0,-1 13 0,2 10 0,3 4 0,4 0 0,4-6 0,4-9 0,-26-36 0,1 1 0,0-1 0,12 8 0,-13-9 0,1-1 0,0 0 0,0 0 0,9 2 0,-10-4 0,0 0 0,0 0 0,0 0 0,1-1 0,9 0 0,-9-1 0,0 0 0,-1 0 0,1-1 0,0 1 0,7-5 0,-5 3 0,0-1 0,-1-1 0,13-9 0,21-25 0,-2-10 0,-3-6 0,-5-1 0,-5 5 0,-7 10 0,-6 12 0,-5 14 0,-8 16 0,0-1 0,0 0 0,0 0 0,0 0 0,1 0 0,-1 0 0,0 0 0,0 0 0,0 0 0,0 0 0,0 0 0,0 0 0,1 0 0,-1 0 0,0 0 0,0 0 0,0 0 0,0 0 0,0 0 0,0 0 0,0 0 0,1 0 0,-1 0 0,0 0 0,0 0 0,0 0 0,0 0 0,0 0 0,0 0 0,0 0 0,0 0 0,0 0 0,1 0 0,-1 1 0,0-1 0,0 0 0,0 0 0,0 0 0,0 0 0,0 0 0,0 0 0,0 0 0,0 1 0,0-1 0,0 0 0,0 0 0,0 0 0,0 0 0,0 0 0,0 0 0,0 0 0,0 1 0,0-1 0,0 0 0,0 0 0,0 0 0,0 0 0,0 0 0,0 0 0,0 0 0,0 1 0,0-1 0,0 0 0,1 23 0,1 16 0,2 11 0,2 8 0,3-1 0,3-4 0,3-7 0,0-12 0,1-10 0,1-9 0,1-11 0,3-12 0,5-11 0,4-11 0,5-7 0,3-4 0,2 0 0,-1 6 0,-1 9 0,-1 10 0,-34 16 0,1-1 0,-1 1 0,1 0 0,-1-1 0,1 1 0,-1 0 0,8 2 0,-8-1 0,1 0 0,0 0 0,-1 1 0,1-1 0,0 1 0,-1 0 0,5 4 0,-2-2 0,-1 0 0,0 1 0,0 0 0,6 8 0,18 30 0,-4 8 0,-6 0 0,-6-2 0,-5-7 0,-3-11 0,-4-10 0,-1-11 0,-1-15 0,2-15 0,2-16 0,7-15 0,7-13 0,7-7 0,9-3 0,3 4 0,1 7 0,-5 10-4584,-7 11-5458,-8 14-9661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8:36.51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1487.82031"/>
      <inkml:brushProperty name="anchorY" value="-12598.91016"/>
      <inkml:brushProperty name="scaleFactor" value="0.5"/>
    </inkml:brush>
  </inkml:definitions>
  <inkml:trace contextRef="#ctx0" brushRef="#br0">10 104 14803,'0'0'17082,"-1"-2"-16505,-1-1-324,0 0-246,0 0 38,1 0-45,0 1 0,2-1 0,4-1 0,7-1 0,8-2 0,13-2 0,14-2 0,13 1 0,12-1 0,4 2 0,-1 2 0,-9 2 0,-13 1 0,-15 3 0,-14 0 0,-10 1 0,-9 0 0,-4 0 0,-3 1 0,-2-1 0,-4 1-5545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8:40.38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2891.98828"/>
      <inkml:brushProperty name="anchorY" value="-13347.68164"/>
      <inkml:brushProperty name="scaleFactor" value="0.5"/>
    </inkml:brush>
  </inkml:definitions>
  <inkml:trace contextRef="#ctx0" brushRef="#br0">23 131 14251,'0'0'15714,"-3"-4"-14487,0 0-267,-1 0-417,2 0-563,-1 2 112,1 0-92,1 1 0,0 1 0,1 0 0,-1 0 0,1 0 0,0 0 0,1 0 0,-1 1 0,0-1 0,0 0 0,0 0 0,-1 0 0,1 0 0,-1 0 0,0 0 0,1 0 0,0 0 0,0 0 0,0 0 0,0 0 0,0 0 0,0 0 0,0 0 0,0 0 0,0 0 0,0 0 0,0 0 0,0 0 0,0 0 0,0-1 0,0-2 0,0-3 0,0-2 0,1-4 0,3-2 0,2-2 0,5 2 0,2 1 0,3 2 0,3 4 0,2 2 0,1 5 0,3 8 0,0 10 0,2 15 0,0 18 0,-2 23 0,-5 32 0,-5 35 0,-6 33 0,-10 18 0,-8 1 0,-6-17 0,-3-26 0,-1-24 0,0-20 0,2-17 0,3-16 0,3-22-2259,2-18-3350,8-30 3028,1-2 2213,0-1-1,0 1 1,0-1-1,-1 1 0,1-1 1,-5 4-3318,5-2 3290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8:41.53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3858.94531"/>
      <inkml:brushProperty name="anchorY" value="-15866.89844"/>
      <inkml:brushProperty name="scaleFactor" value="0.5"/>
    </inkml:brush>
  </inkml:definitions>
  <inkml:trace contextRef="#ctx0" brushRef="#br0">0 389 16772,'0'0'14605,"36"-11"-14461,17-3-24,19-4-110,12 1-101,6 0-552,-3 2 92,-6 2 75,-11 2 316,-13 1 131,-11 0 0,-11 0 438,-7-1 15,-4 2 152,-3 1-158,1 3 30,1 3 436,3 8-1084,1 10 336,3 11-136,-2 8 0,-3 8 0,-4 4 0,-6-1 0,-5-2 0,-4-6 0,-4-8 0,-1-9 0,-2-7 0,1-9 0,3-12 0,8-16 0,11-15 0,12-13 0,12-9 0,9-1 0,6 8 0,-44 40 0,28-16 0,-32 22 0,1 0 0,18-6 0,-27 12 0,2-1 0,-1 1 0,1 0 0,0 0 0,12 0 0,-16 1 0,1 1 0,0-1 0,0 1 0,-1 0 0,1 0 0,0 0 0,-1 1 0,1-1 0,5 4 0,-6-3 0,1 1 0,-1 0 0,1 0 0,-1 0 0,0 0 0,0 0 0,-1 0 0,5 7 0,-3-4 0,0 1 0,-1 0 0,0 1 0,4 13 0,-3-7 0,0 1 0,1 16 0,1 33 0,-4-1 0,-2-9 0,1-10 0,3-14 0,-3-28 0,0-1 0,-1 1 0,1-1 0,0 1 0,-1-1 0,1 1 0,0-1 0,0 0 0,0 1 0,2 1 0,-2-3 0,0 0 0,-1 1 0,1-1 0,0 0 0,0 1 0,0-1 0,0 0 0,-1 0 0,1 1 0,0-1 0,0 0 0,0 0 0,0 0 0,0 0 0,-1 0 0,1 0 0,0-1 0,0 1 0,1 0 0,1-2 0,0 1 0,0 0 0,0-1 0,0 0 0,-1 1 0,6-5 0,22-27 0,3-17 0,-3-15 0,-5-13 0,-8-6 0,-8-1 0,-9 63 0,-3-34 0,1 43 0,-1 0 0,-8-27 0,9 34 0,-1-1 0,0 1 0,0-1 0,-1 1 0,-7-10 0,8 12 0,-1 0 0,1 1 0,-1 0 0,1-1 0,-1 1 0,0 1 0,-8-6 0,9 7 0,-1 0 0,0 0 0,0-1 0,1 1 0,-1 1 0,0-1 0,0 1 0,0-1 0,-6 1 0,5 1 0,0 0 0,0 0 0,0 0 0,0 1 0,0-1 0,0 1 0,-7 4 0,4-2 0,1 0 0,-1 1 0,1 1 0,-10 9 0,9-7 0,-1 1 0,-15 21 0,17-18 0,-1 0 0,-7 19 0,10-19 0,0 1 0,-5 19 0,10-26 0,-1 1 0,0 0 0,1 0 0,0 0 0,1 10 0,0-14 0,-1 1 0,1 0 0,1 0 0,-1 0 0,1 0 0,-1 0 0,1-1 0,5 8 0,-4-8 0,-1 0 0,2 1 0,-1-1 0,0 0 0,1 0 0,-1-1 0,1 1 0,6 3 0,-3-3 0,0 0 0,1 0 0,0 0 0,15 2 0,-12-4 0,1 1 0,0-2 0,18 0 0,-13-2 0,1-1 0,20-5 0,-17 2 0,33-13 0,18-16 0,-7-4 0,-9-1 0,-13 4 0,-12 8 0,-10 9 0,-7 12 0,-13 8 0,-1-1 0,1 0 0,-1 0 0,1 0 0,-1 1 0,0-1 0,1 0 0,-1 0 0,1 0 0,-1 1 0,0-1 0,1 0 0,-1 0 0,0 1 0,1-1 0,-1 0 0,0 1 0,0-1 0,1 0 0,-1 1 0,0-1 0,0 1 0,1-1 0,-1 0 0,0 2 0,8 22 0,2 15 0,2 12 0,3 5 0,1 0 0,2-5 0,-2-10 0,-1-11 0,-1-10 0,1-11 0,-13-10 0,-1 1 0,0 0 0,0 0 0,0 0 0,1 0 0,-1 0 0,0 0 0,0-1 0,0 1 0,0-1 0,0 1 0,0 0 0,2-2 0,18-16 0,5-12 0,5-9 0,3-6 0,1 0 0,-1 5 0,-2 10 0,-5 9 0,-4 13 0,-22 8 0,0 0 0,1 0 0,-1 1 0,0-1 0,0 0 0,0 0 0,0 1 0,0-1 0,1 0 0,-1 1 0,0-1 0,0 1 0,0 0 0,0-1 0,1 2 0,0 0 0,0 0 0,0 0 0,0 0 0,0 0 0,-1 1 0,1-1 0,1 5 0,11 27 0,-3 7 0,-2 3 0,-2-3 0,-3-6 0,0-8 0,0-10 0,0-6 0,4-11 0,5-12 0,9-13 0,7-12 0,10-8 0,5-3 0,3 2 0,-1 9 0,-4 9 0,-37 26 0,1 0 0,-1-1 0,1 1 0,8-2 0,-12 5 0,1-2 0,-1 1 0,0 0 0,0 0 0,1 0 0,-1 1 0,0-1 0,0 1 0,0-1 0,0 1 0,4 1 0,-3 0 0,-1-1 0,0 1 0,1-1 0,-1 1 0,0 0 0,0 0 0,-1 0 0,1 0 0,0 0 0,1 3 0,1 0 0,-1 1 0,0 0 0,0 0 0,2 10 0,8 35 0,-4 7 0,-2-1 0,0-4-233,5-13-4238,-11-36 3530,1-1 0,0 0 0,0 1 0,0-1 0,0 0-1,5 5 1,-6-7-43,1 0-1,-1 0 0,1 1 1,0-1-1,-1-1 1,1 1-1,0 0 0,-1 0 1,1 0-1,0-1 0,0 1 1,3-1-1,19 3-7235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8:41.93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7789.69922"/>
      <inkml:brushProperty name="anchorY" value="-16893.62891"/>
      <inkml:brushProperty name="scaleFactor" value="0.5"/>
    </inkml:brush>
  </inkml:definitions>
  <inkml:trace contextRef="#ctx0" brushRef="#br0">85 12 20172,'0'0'12308,"14"-4"-12381,10 0 433,10 1-360,10 5 0,5 7 0,2 11 0,-42-15 0,2 1 0,14 12 0,-19-12 0,1 0 0,0 1 0,9 13 0,-10-12 0,-2 0 0,1 0 0,6 16 0,-9-17 0,-1 1 0,1 0 0,-1-1 0,0 1 0,0 10 0,-2-10 0,0 0 0,0 0 0,-1 1 0,0-1 0,-4 11 0,2-8 0,-1 0 0,-1-1 0,-13 20 0,9-16 0,-2 1 0,-18 16 0,11-12 0,-26 18 0,-24 12 0,5-9 0,10-10 0,15-10 0,16-7 0,23-13 0,0 0 0,0 0 0,0 0 0,0 0 0,0 0 0,0 0 0,-1 0 0,1 0 0,0 0 0,0 0 0,0 0 0,0 1 0,0-1 0,-1 0 0,1 0 0,0 0 0,0 0 0,0 0 0,0 0 0,0 0 0,0 0 0,0 0 0,-1 0 0,1 1 0,0-1 0,0 0 0,0 0 0,0 0 0,0 0 0,0 0 0,0 1 0,0-1 0,0 0 0,0 0 0,0 0 0,0 0 0,0 0 0,0 1 0,0-1 0,0 0 0,0 0 0,0 0 0,0 0 0,0 0 0,0 1 0,0-1 0,0 0 0,0 0 0,0 0 0,0 0 0,0 0 0,0 0 0,0 1 0,0-1 0,0 0 0,1 0 0,-1 0 0,0 0 0,0 0 0,21 3 0,23-6 0,20-6 0,16-4 0,8-3 0,-2-3 0,-10 0 0,-18 2-2978,-40 10-7703,10-11-6563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8:42.45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9116.40625"/>
      <inkml:brushProperty name="anchorY" value="-18211.22266"/>
      <inkml:brushProperty name="scaleFactor" value="0.5"/>
    </inkml:brush>
  </inkml:definitions>
  <inkml:trace contextRef="#ctx0" brushRef="#br0">910 17 14251,'0'0'16009,"-41"-11"-14965,-14 5-298,-15 9-45,46 1-749,-32 8 0,30-3 104,-33 13 0,-29 25-56,-1 15 0,4 14 0,5 12 0,9 9 0,11 6 0,13 5 0,14 2 0,13-3 0,17-74 0,1 39 0,4-50 0,0 1 0,7 29 0,-4-34 0,0-1 0,1 1 0,9 17 0,-7-20 0,1 0 0,0 0 0,15 17 0,-13-18 0,2-1 0,-1-1 0,19 14 0,-15-14 0,2 0 0,29 15 0,-24-16 0,49 15 0,-41-17 0,41 6 0,38-1 0,2-10 0,-1-11 0,-5-10 0,-9-10 0,-68 17 0,28-15 0,-35 14 0,30-20 0,-35 19 0,27-25 0,-30 24 0,22-30 0,-23 26 0,16-29 0,4-26 0,-6-6 0,-6-8 0,-8-6 0,-4-3 0,-9 0 0,-10 2 0,4 69 0,-11-38 0,9 43 0,0 0 0,-14-22 0,12 24 0,-1 0 0,-18-19 0,15 21 0,-1-1 0,-18-13 0,15 16 0,-38-23 0,33 23-1321,-34-12 0,18 10-6958,-1 2-1535,-24-4-1917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8:43.03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9965.73438"/>
      <inkml:brushProperty name="anchorY" value="-19117.79688"/>
      <inkml:brushProperty name="scaleFactor" value="0.5"/>
    </inkml:brush>
  </inkml:definitions>
  <inkml:trace contextRef="#ctx0" brushRef="#br0">350 3 14403,'0'0'18113,"-36"-3"-18271,-12 9 567,-7 13-409,42-12 0,-1 0 0,-16 11 0,18-9 0,0 0 0,-16 18 0,18-16 0,0 1 0,-13 19 0,16-19 0,-1 1 0,-7 20 0,-5 24 0,12-6 0,8-47 0,0 1 0,0 1 0,0-1 0,1 0 0,2 9 0,-2-11 0,0-1 0,0 1 0,0 0 0,0-1 0,0 1 0,1-1 0,-1 0 0,1 1 0,2 2 0,-3-4 0,1 1 0,0 0 0,0-1 0,0 1 0,0-1 0,0 0 0,0 0 0,0 0 0,0 0 0,2 1 0,-2-2 0,1 1 0,-1-1 0,1 1 0,-1-1 0,1 0 0,-1 0 0,1 0 0,-1 0 0,5-2 0,-4 1 0,1 0 0,0 0 0,-1-1 0,1 0 0,-1 0 0,6-3 0,-3 0 0,-1 1 0,0-1 0,9-11 0,13-24 0,-4-7 0,-5-3 0,-6 3 0,-3 5 0,-2 8 0,-2 10 0,4 8 0,4 8 0,8 9 0,10 12 0,8 11 0,6 12 0,2 12 0,-3 9 0,-6 5 0,-10 3 0,-9-3 0,-8-6 0,-8-9 0,-7-12 0,-4-12 0,-1-13 0,9-11 0,-1 1 0,1 0 0,0 0 0,-1 0 0,1 0 0,-1 0 0,1 0 0,0 0 0,-1 0 0,1-1 0,0 1 0,-1 0 0,1 0 0,0 0 0,-1-1 0,1 1 0,0 0 0,0 0 0,-1-1 0,1 1 0,0 0 0,0-1 0,-1 1 0,1 0 0,0-1 0,0 1 0,0-1 0,-7-24 0,10-18 0,14-17 0,16-12 0,18-6 0,-33 58 0,35-35 0,-31 37 0,42-28 0,-40 31-3734,45-20 0,-30 16-9214,0 4-2729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8:43.45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1439.84375"/>
      <inkml:brushProperty name="anchorY" value="-20044.25391"/>
      <inkml:brushProperty name="scaleFactor" value="0.5"/>
    </inkml:brush>
  </inkml:definitions>
  <inkml:trace contextRef="#ctx0" brushRef="#br0">302 19 16179,'0'0'16384,"-39"29"-16800,-11 14 1036,-7 14-620,2 9 0,9 2 0,13-1 0,28-54 0,-1 1 0,-3 20 0,9-28 0,-1 0 0,1 1 0,-1 0 0,1-1 0,1 1 0,0 6 0,0-9 0,0-1 0,1 1 0,-1 0 0,0-1 0,1 1 0,0-1 0,0 1 0,0-1 0,4 6 0,-3-6 0,1 0 0,-1 1 0,1-1 0,-1-1 0,1 1 0,0 0 0,0-1 0,6 3 0,-1-1 0,0-1 0,0 0 0,0 0 0,11 1 0,-8-3 0,2 1 0,26-2 0,-26-2 0,1 0 0,26-8 0,-27 5 0,0 0 0,26-14 0,-29 12 0,1-1 0,0 0 0,12-13 0,-16 12 0,1 0 0,-1-1 0,13-19 0,-14 17 0,0 0 0,-1 0 0,7-19 0,-9 16 0,1 0 0,3-29 0,-7 32 0,-1-2 0,0 0 0,-2-19 0,0 22 0,0 0 0,-1-1 0,0 1 0,-5-11 0,5 14 0,-2 0 0,1-1 0,-1 1 0,-11-14 0,11 16 0,-1 0 0,1 0 0,-2 1 0,1-1 0,-10-5 0,9 6 0,-1 0 0,1 1 0,-2 1 0,-12-6 0,16 9-293,-2-2-1,1 1 1,0 0-1,-1 1 1,1 0 0,-10 0-1,11 1-786,-1 0-1,0 0 1,0 0 0,0 1-1,0 0 1,-8 4-1,9-4-669,-1 1 0,1 0-1,0 1 1,0-1-1,-9 9 1,-14 16-11318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8:43.94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0447.80078"/>
      <inkml:brushProperty name="anchorY" value="-19249.24023"/>
      <inkml:brushProperty name="scaleFactor" value="0.5"/>
    </inkml:brush>
  </inkml:definitions>
  <inkml:trace contextRef="#ctx0" brushRef="#br0">1033 28 15643,'0'0'9276,"-47"-9"-5510,-24 0-2303,-23 1 393,-15 12-1228,74 2-622,-46 11 0,54-7 35,0 0 0,-37 19 0,40-13-41,0 0 0,-42 35 0,42-25 0,0 0 0,-33 44 0,31-30 0,-39 77 0,40-64 0,-22 74 0,-3 61 0,19-11 0,17-20 0,13-113 0,6 44 0,-2-61 0,1 0 0,8 28 0,-6-37 0,-1-1 0,2 0 0,12 22 0,-10-24 0,0-1 0,0 0 0,20 20 0,-16-21 0,0-1 0,1 0 0,21 13 0,-15-14 0,-1-1 0,41 16 0,-27-16 0,61 12 0,54-5 0,13-15 0,0-15 0,-11-10 0,-13-10 0,-15-10 0,-16-8 0,-78 35 0,34-27 0,-43 28 0,34-36 0,-38 34 0,-1 0 0,14-22 0,-15 19 0,17-40 0,-19 35 0,9-38 0,0-31 0,-9-6 0,-7-5 0,-12-3 0,-14-2 0,12 75 0,-17-38 0,12 41 0,-24-40 0,19 42 0,-31-38 0,25 39 0,-34-31 0,-39-19 0,63 57 0,-47-23 0,-46-8 0,-5 13-11697,24 13-11491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8:44.89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9429.52344"/>
      <inkml:brushProperty name="anchorY" value="-18375.17969"/>
      <inkml:brushProperty name="scaleFactor" value="0.5"/>
    </inkml:brush>
  </inkml:definitions>
  <inkml:trace contextRef="#ctx0" brushRef="#br0">504 226 13619,'0'0'18971,"-2"-5"-19381,-2 2 997,-1 5-587,-1 8 0,0 5 0,0 4 0,3 0 0,0-3 0,2-3 0,2-5 0,4-9 0,3-11 0,2-12 0,-1-11 0,-2-8 0,-7-6 0,-9 1 0,5 41 0,1 0 0,0-1 0,-1 1 0,-6-9 0,6 12 0,0-1 0,-1 0 0,0 0 0,0 0 0,-8-5 0,6 5 0,-1 1 0,1 0 0,-1 1 0,-12-5 0,12 7 0,0 0 0,-1-1 0,1 2 0,-1-1 0,-9 1 0,8 3 0,1-2 0,-1 1 0,0 1 0,-18 7 0,17-3 0,-1-1 0,0 1 0,-20 17 0,18-11 0,1 0 0,-24 30 0,24-23 0,-1 2 0,-13 27 0,16-22 0,-17 53 0,1 37 0,22-80 0,0 44 0,5-50 0,7 52 0,-2-59 0,0 0 0,11 31 0,-9-37 0,0-1 0,1 1 0,13 18 0,-13-23 0,2 0 0,-1-1 0,21 20 0,-20-22 0,1-1 0,0 0 0,25 14 0,-24-15 0,2-2 0,-1 1 0,23 5 0,-21-7 0,1-1 0,31 3 0,-33-6 0,1 0 0,0-2 0,18-1 0,-18-1 0,0 0 0,29-9 0,-27 6 0,-1-1 0,21-11 0,31-25-1363,-4-3-3923,-4 0-2025,-13 9-13454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09T06:46:22.0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6432 7363 947 0,'0'0'1376'0,"0"0"-1070"0,0 0 61 0,0 0 101 15,0 0-317-15,0 0-91 16,0-16-7-16,0 16-53 16,0 10 0-16,7 14 0 15,11 10 14-15,6 6 24 16,7 0-32-16,7-2-6 16,6-7 21-16,10-12-21 15,4-12 19-15,2-7-4 16,3-7-15-16,-5-19 29 15,-5-3-28-15,-6-2 27 16,-7 4 10-16,-9 4-26 16,-4 9 21-16,0 8-23 0,-1 6-10 15,10 0 8-15,4 20-2 16,11 7-2-16,7 2-4 16,7 1 1-16,2-6-7 15,1-6 6-15,2-10 0 16,-3-8 3-16,-5 0 4 15,-6-13 1-15,-7-10-8 0,-2-4 0 16,-7-4 14-16,-1 1-12 16,-3 6 5-16,-5 8-7 15,0 8 2-15,0 8 4 16,8 0-5-16,3 16-1 16,10 10 1-16,8 6 8 15,7-2-9-15,4-3 0 16,5-9 0-16,-3-10-4 15,-2-8 10-15,-7 0-6 16,-6-12 4-16,-6-9-2 0,-6-3 21 16,-7 1-23-1,-4 2 0-15,-5 3 0 0,-4 6 0 16,1 6 0 0,1 6 0-16,9 0 0 0,3 6 0 15,6 10 0-15,5 2 0 16,10-4 0-16,1-4 0 15,5-3 0-15,-1-7 0 16,0 0 0-16,-4-5 0 16,-7-9 0-16,-3 1 0 15,-7-2 0-15,-3 3 0 0,-7 2 0 16,-1 6 0-16,-5 4 0 16,0 0 0-16,0 0 0 15,0 4 0-15,4 6 0 16,5-1 0-16,1-6 0 15,9-1 0-15,-1-2 0 32,4-2 0-32,-4-16-3 0,11-20-130 0,-16 4-405 15,-9 2-1065-15</inkml:trace>
  <inkml:trace contextRef="#ctx0" brushRef="#br0" timeOffset="691.77">10904 7321 2343 0,'0'0'620'0,"0"0"-361"0,0 0 60 0,0 0-175 15,0 0-108-15,0 0-24 16,0 0-10-16,68 86-2 16,-25-50 0-16,8-8 5 0,7-6 2 15,2-9-7-15,5-12 8 16,-3-1-7-16,0-4 23 15,-3-18-16-15,-1-4 23 16,0-4 41-16,-2-2-37 16,-1-2 4-16,-2 6-14 15,-1 8-16-15,-6 8 18 16,-1 8-26-16,-5 4 8 16,3 0-5-16,-3 18 7 15,-1 2-16-15,2 4 5 16,-1-4 0-16,2-2-1 15,1-8 1-15,-1-8 0 16,4-2 0-16,4-4 1 0,-1-18 12 16,-3-6-12-16,2-6 4 15,-6-4 6-15,-5 2-10 16,-8 4 18-16,-8 9-19 16,-13 11 0-16,-3 9-3 15,-3 3-24-15,-2 6-198 16,0 12-403-16,0-2-667 0</inkml:trace>
  <inkml:trace contextRef="#ctx0" brushRef="#br0" timeOffset="3603.18">21324 7365 1053 0,'0'0'725'0,"0"0"-493"0,0 0 0 0,0 0 60 16,0 0-68-16,0 0-56 0,0 0 31 16,-26-6-32-16,26 6-42 15,-3 0 15-15,3 0-28 16,0 0-22-16,0 0-25 15,0 0-19 1,0 0-4-16,7 0-18 16,22 0-13-16,20 0 19 0,20 0-3 15,36 0-6-15,30-2-2 16,-8-4-18-16,-13 2 19 0,-22 0-20 16,-28 4 0-16,-1 0 0 15,-5 0-1-15,-16 0 1 16,-16 0 0-16,-9 0 6 15,-11 0-16-15,-4 0 5 16,-2 0-62 0,-6 0-161-16,-17 8-356 15,-6 2-458-15</inkml:trace>
  <inkml:trace contextRef="#ctx0" brushRef="#br0" timeOffset="3965.52">21409 7532 2148 0,'0'0'385'0,"0"0"-126"15,0 0 235-15,0 0-313 16,0 0-94-16,0 0 3 16,0 0 32-16,102-3-17 15,-39-5-42-15,15 0-38 16,11-2-4-16,5 2-12 15,1 1-7-15,-8 0 9 0,-9 3-11 16,-18 1 0-16,-15 0 0 16,-18 3-4-1,-14 0 4-15,-7 0 1 16,-6 0 11-16,0 0 21 0,0 0-13 16,0 0-7-16,0 0-13 15,0 0 1-15,0 0-2 16,0 0-1-16,3 0 2 15,-3 0-1-15,0-1-36 16,3-4-113-16,-1-1-185 16,-2 0-628-16</inkml:trace>
  <inkml:trace contextRef="#ctx0" brushRef="#br0" timeOffset="4768.72">24733 5891 1472 0,'0'0'830'0,"0"0"-580"0,0 0-72 0,0 0 55 0,0 0-142 0,0 0-34 0,0 0-9 15,-2 108-33 1,6-64 0-16,5-1-15 0,5-7 1 16,-1-4 18-16,5-10-18 15,-1-8 46-15,4-6 48 16,1-8 58-16,5 0 54 31,9-10-48-31,3-16-51 0,13-10-25 0,6-8-49 16,4-4-34-16,1 2 0 15,-5 5 0-15,-10 10 0 16,-10 8 0-16,-9 9 0 16,-6 4 0-16,-5 2 0 0,-7 4 0 31,-5 0 0-31,1 0 0 15,0 2 0-15,-1-2 0 16,1 2 0-16,1 0 0 16,0 2 0-16,1 0 0 15,-3 0 0-15,1 0 0 16,0 0 0-16,-1 16-185 16,-1-2-196-16,-5 0-570 0</inkml:trace>
  <inkml:trace contextRef="#ctx0" brushRef="#br0" timeOffset="18094.68">14388 1993 1676 0,'0'0'568'0,"0"0"-355"0,0 0 248 15,0-124-133 1,0 92-108-16,-2 5-61 0,2 8 5 15,-2 6-41-15,0 8-44 16,-3 5 26-16,-1 1-105 0,-4 27 0 16,-5 34 0-16,-5 39 0 15,0 37 0-15,4 15 0 16,10-23 0-16,6-34 0 16,0-37 0-16,0-16 0 15,15 4 0 1,7-7-32-16,5-8 17 0,2-16 5 15,3-16 10 1,-6-4-24-16,-1-29 22 16,-3-10 2-16,-6-8 11 0,-3 0-10 15,-7 4 22 1,0 11 25-16,-2 14-48 0,-2 14 0 16,0 8 0-16,7 6 0 0,2 20 0 15,2 8 0 1,6 4 0-16,-2-2 0 0,1-1 0 15,-3-7 0-15,4-9 0 16,-7-6 0 0,2-8 0-16,1-5 0 0,2 0 0 15,0-22 0-15,1-7 0 16,1-3 0-16,0-3 0 16,-3 9 0-16,-5 10 0 15,-1 13 0-15,0 3 0 0,3 7 0 16,2 19 0-16,5 4 0 15,5 1 0-15,0-2 0 16,2-4 0-16,-1-7 0 16,-2-8 0-16,-5-5 0 15,-4-5 0-15,-6 0 0 16,-2-7 0-16,-5-13 0 16,-2-7 0-16,0 0 0 15,0-1 0 1,0 3 0-16,-2 3 0 0,-3 8 0 15,3 4 0-15,2 4 0 0,0 2 0 16,11 0 0-16,20 0 0 16,9-2 0-16,9 2 0 15,5 2 0-15,-5 2 0 16,-10 0 0 0,-10 8-8-16,-8 14-19 0,-13 6-1 15,-5 2 19-15,-3 5 9 16,0-3 6-16,0-4-6 15,0-4 20-15,9-6-13 16,4-6 1-16,8-10-8 16,5-2-5-16,3-4 4 15,5-18-8 1,-5-4 9-16,-8-6 0 0,-5 1 0 0,-13 1 8 16,-3 2 1-16,-9 2 20 15,-18 6-29-15,-4 2 0 31,-5 6 0-31,-2 4 0 0,2 6 0 0,3 2 0 16,-7 0-143 0,9 0-546-1,2-2-594-15</inkml:trace>
  <inkml:trace contextRef="#ctx0" brushRef="#br0" timeOffset="18408.68">14433 2184 1748 0,'0'0'1106'0,"0"0"-777"0,0 0-4 15,0 0-21-15,0 0-155 16,0 0-86-16,156-17-35 15,-76 3-27-15,5-2-1 16,-7 0-30-16,-13 2-23 0,-21 6 52 16,-22 4-15-16,-13 4 16 15,-9 0 31-15,0 0-12 16,-13 2-19-16,-1 8-18 16,14 2-277-16,0-4-416 15,0-2-912-15</inkml:trace>
  <inkml:trace contextRef="#ctx0" brushRef="#br0" timeOffset="19641.06">16224 2390 1923 0,'0'0'752'0,"0"0"-401"16,0 0 148-16,0 0-292 15,0 0-117-15,0 0-67 16,0 0-10-16,-72 111-11 16,72-68-2-16,0-5 3 15,12-7-3-15,15-12-7 16,9-12-4-16,3-7-29 16,-1-12 16-16,-5-19 24 15,-10-9 7-15,-13-4 47 16,-10-4-6-16,-4 4 26 15,-19 4 10-15,-8 10-36 16,-6 12-48-16,2 14 0 0,3 4 0 16,9 6 0-16,11 14 0 15,12 4 0-15,0 0 0 16,35-4 0-16,15-6 0 16,14-10 0-16,9-4 0 15,10-8-18-15,-2-14-68 16,-8-4-7-16,-13 0 51 15,-16 4 26-15,-15 6 16 16,-17 6 6-16,-12 6 88 16,0 4 61-16,-14 0-155 15,-10 4 0-15,-2 16 0 16,-1 10 0-16,4 4 0 0,3 6 0 16,7-2 0-16,4-4 0 15,9-6 0-15,0-7 0 16,5-10 0-16,19-11 0 15,10 0 0-15,3-24 0 16,5-14 0-16,-1-12 0 16,-6-10 0-16,-3-4 0 15,-10 0 0-15,-9 4 0 16,-9 11 0-16,-4 11 0 16,0 12 0-16,-2 10 0 15,-13 8 0-15,-1 8 0 0,-2 4 0 16,-2 28 0-16,0 14 0 15,5 12 0-15,5 11 0 16,8 1 0-16,2-2 0 16,14-6 0-16,19-12 0 15,16-12 0-15,13-16 0 16,10-11 0-16,6-11-84 16,0-8-89-16,-3-20-13 15,-10-7 44-15,-16-5 65 16,-15 2 67-16,-16 2 10 15,-14 8 79-15,-4 4 110 0,-2 4 30 16,-14 8-34-16,1 4-185 16,-1 4 0-16,-5 4 0 15,2 8 0-15,-4 20 0 16,1 12 0-16,0 10 0 16,4 2 0-16,9-4 0 15,7-4 0-15,2-11 0 16,11-12 0-16,18-12 0 15,9-9 0 1,3-10 0-16,-2-26 0 16,-3-13 0-16,-9-15 0 0,-10-10 0 0,-10-6 0 15,-7-5 0 1,0 9 0-16,-7 16 0 0,-8 18 0 16,-1 16 0-16,5 16 0 15,2 10 0-15,3 12 0 0,1 28 0 16,5 17 0-16,0 11 0 15,0 5 0-15,11 4 0 16,12-5 0 0,5-4 0-16,6-8 0 15,27 1-158-15,-9-19-611 0,-2-14-971 0</inkml:trace>
  <inkml:trace contextRef="#ctx0" brushRef="#br0" timeOffset="20005.62">18279 2356 2490 0,'0'0'637'0,"0"0"-347"0,0 0 88 15,0 0-205-15,0 0-139 16,0 0-17-16,0 0 13 0,67 112-18 16,-46-57 4-16,4-4-16 15,2-6 0-15,0-13-1 16,0-10-9-16,2-14 10 16,-3-8 0-16,-2-6 0 15,1-23 13-15,-5-11-12 16,-2-7 15-16,-2-8-16 15,-6-3 0-15,-2 8 0 16,-2 8 0-16,-1 18 0 16,-3 12 0-16,2 12 0 15,10 10-309-15,-1 14-413 16,2 0-408-16</inkml:trace>
  <inkml:trace contextRef="#ctx0" brushRef="#br0" timeOffset="20855.64">18891 2610 2072 0,'0'0'679'0,"0"0"-367"15,0 0 16-15,0 0-172 16,0 0-93-16,0 0-57 16,0 0-6-16,134-112 0 0,-107 74-9 15,-10 0 9-15,-8 2 0 16,-6 4 14-1,-3 6-12-15,0 12 40 0,-16 10 34 16,-7 4-44-16,-3 18-19 16,2 20 2-16,1 10 5 15,7 2-1-15,10 2-2 16,6-8-4-16,0-5 8 16,24-14-20-16,10-8 6 15,8-13-7-15,5-4-12 16,0-8-5-16,-3-16-29 0,-6-7 11 15,-7-5 25-15,-10-4 1 16,-8 0 9-16,-9 4 9 16,-4 8-8-16,0 10 54 15,0 8 25-15,0 8 1 16,0 2-33-16,0 0-39 16,7 4 3-16,6 12-11 15,8 4 0-15,0 6 8 16,4 0-8-16,-5 2-2 15,-2 0-4-15,-7 0 5 0,-2-2-1 16,-5-1 1-16,1-5 0 16,2-7 0-16,2-4-9 15,6-9-2 1,10 0-58-16,8-18-13 0,8-17 7 16,-2-11 0-16,-3-8 37 15,-9-10 25-15,-9-4 13 16,-14 1 16-16,-4 6 61 15,0 13 73-15,-4 12-47 16,-8 13-51-16,4 15-52 16,-1 8 0-16,2 0 0 0,-2 32 0 15,3 12 0 1,1 15 0-16,3 7 0 0,2 2 0 16,0 0 0-16,11-8 0 15,14-10 0-15,6-9 0 16,4-14 0-16,3-10 0 31,3-11 0-31,-6-6 0 0,-4-6 0 0,-4-16 0 16,-5-9 0-16,-2-5 0 15,-3 3 0-15,-3 2 0 16,-5 11 0-16,-3 12 0 0,0 8 0 16,-2 0 0-1,5 18 0-15,4 10 0 16,5 4 0-16,4-1 0 0,7-9 0 15,9-8-26-15,20-14-350 16,-7-18-527-16,-8-10-757 0</inkml:trace>
  <inkml:trace contextRef="#ctx0" brushRef="#br0" timeOffset="20988.26">20306 2148 2220 0,'0'0'844'0,"0"0"-468"0,0 0-86 0,0 0-193 0,0 0-97 16,0 0-166-16,0 0-388 16,-63-21-633-16</inkml:trace>
  <inkml:trace contextRef="#ctx0" brushRef="#br0" timeOffset="21154.08">19582 2304 2280 0,'0'0'745'16,"0"0"-495"-16,0 0-23 15,0 0-140-15,121-20-87 0,-28 3-102 16,-13 7-379-16,-8 2-412 16</inkml:trace>
  <inkml:trace contextRef="#ctx0" brushRef="#br0" timeOffset="21803.19">20609 2330 1759 0,'0'0'829'0,"0"0"-355"0,0 0-159 15,0 0-99 1,0 0-116-16,0 0-74 0,0 0-5 15,-67 54-20-15,45-22 21 16,0 8 28-16,6 0-26 16,7-2 15-16,9-3-30 15,0-8-8-15,32-9-1 16,10-8-36-16,13-10-40 16,8 0-46-16,-1-14-8 15,-6-15 58-15,-12-6 36 16,-10-7 36-1,-12-2 25-15,-11-2 40 16,-8 4 64-16,-3 10-3 16,0 12 13-16,-7 14-35 15,-6 6-61-15,-6 10-37 16,4 20-6-16,1 10 0 16,10 2 3-16,4 0-3 15,2-4 0-15,27-8-6 16,9-7 8-16,9-14-4 15,9-9-29-15,2 0-35 16,0-23 45-16,-7-9-3 16,-10-7 22-16,-16-3 2 0,-11-2 0 15,-14 4 30-15,0 6 27 16,-16 12-15-16,-17 9-6 16,-3 12-34-16,-1 1 8 15,6 10-2-15,6 14-8 16,14 4 7-16,11 4-7 15,11 4 0-15,29-2 0 16,13-2 0-16,8-4 0 16,-5-6-38-16,-6-1-10 15,-11-3 27-15,-16-4 2 0,-11 2 18 16,-12-2-11-16,0-3 12 16,-20 2 12-16,-9-3-12 15,-15-2-108-15,6-4-232 16,5-4-608-16</inkml:trace>
  <inkml:trace contextRef="#ctx0" brushRef="#br0" timeOffset="23472.45">21910 2344 804 0,'0'0'850'0,"0"0"-337"0,0 0-13 0,0 0 22 0,0 0-185 15,0 0-33-15,0 0-38 0,7-46-266 0,4 30 0 16,0 4 0 0,1 4 0-16,-2 8 0 0,4 0 0 15,4 16 0 1,0 13 0-16,-1 12 0 0,1 3 0 15,0 0 0-15,-4-2 0 16,-4-6 0-16,-3-8-3 16,0-11-4-16,-2-7 7 15,-3-10 0-15,4 0 10 16,1-14-10-16,4-18 0 16,5-9 0-16,2-3 0 15,3 2 0-15,0 6 0 16,-3 12 0-16,-3 12 0 0,-1 12 0 15,-3 0 0 1,0 12 0-16,-2 14 0 0,0 4 0 16,-3 0 0-16,1-2 0 15,-2-8 0 1,2-6 0-16,-1-6 0 0,3-8 0 16,0 0 0-16,4-10 0 15,2-14 0-15,6-6 0 16,-1-2 0-16,-1 4 0 15,-2 6 0-15,-2 8 0 16,-4 8 0-16,0 6 0 16,3 0 0-16,-1 4 0 15,5 14 0-15,0 4 0 0,2 2 0 16,5 2 0-16,2-4 0 16,4-6 0-16,6-4 0 15,1-10 0-15,0-2 0 16,-3 0-18-16,-6-18 16 31,-6-6-16-31,-10-6 18 16,-8-4 5-16,-5 0-4 15,0 6 14-15,0 6 2 16,-10 10-17-16,-3 9 0 16,0 3 0-16,-3 11 0 0,0 17 0 15,6 10 0 1,3 2 0-16,7 2 0 0,11-4 0 15,30-10 0-15,14-8 0 16,17-13-62-16,3-7-157 16,3-5 48-16,-9-19 69 15,-15-8 45-15,-16-4 52 16,-18 0 5-16,-14 0 96 16,-6 4 110-16,0 6-38 15,-11 8-22-15,-7 10-146 16,-2 8 0-16,-3 0 0 15,0 20 0-15,0 8 0 16,7 4 0-16,7 0 0 0,9-4 0 16,0-4 0-16,5-6 0 15,17-8 0-15,3-8 0 16,0-2 0-16,-4-10 0 16,0-14 0-16,-6-6 0 15,-3-2 0-15,-6 2 0 16,-2 6 0-16,-2 8 0 15,-2 6 0-15,0 10 0 16,0 0 0-16,0 2 0 16,0 19 0-16,0 8 0 15,3 1 0-15,4 0 0 0,0-4 0 16,3-6 0-16,4-8 0 16,-1-6 0-16,2-6 0 15,4 0 0-15,-1-8 0 16,-1-14 0-16,1-2 0 15,0-2 0-15,-2 0 0 16,-1 0 0-16,-1 2 0 16,-1 6 0-16,-4 3 0 15,-2 10 0-15,-3 5 0 16,2 0 0-16,1 10 0 16,0 14 0-16,2 6 0 15,2 0 0-15,-3 0 0 0,2-8 0 16,-1-6 0-16,-3-8 0 15,2-8 0-15,0-2 0 16,1-22 0-16,2-10 0 16,3-2 0-16,-2-2 0 15,2 6 0-15,-3 8 0 16,0 9 0-16,-1 10 0 16,-2 5 0-16,5 0 0 15,5 16 0-15,3 9 0 16,0 6 0-16,4 1 0 15,2-2 0-15,-2-4-15 16,2-4-171-16,2-8-123 16,-10-6-449-16,-3-6-357 0</inkml:trace>
  <inkml:trace contextRef="#ctx0" brushRef="#br0" timeOffset="24672.22">24994 1887 1192 0,'0'0'946'0,"0"0"-417"0,0 0-153 15,0 0-23-15,0-111-74 16,0 91-73-16,0 8 9 0,0 8-215 16,0 4 0-16,0 22 0 15,0 40 0-15,0 37 0 16,0 29 0-16,0-2 0 15,7-25 0-15,10-33 0 16,8-26 0-16,4 0 0 16,9-6 0-16,4-6 0 15,-2-20 0-15,-4-10 0 16,-5-14 0-16,-6-24 0 16,-3-12 0-16,-7-6 0 0,1 0 0 15,-3 8 0-15,-6 11 0 16,0 18 0-16,-5 19 0 15,-2 0 0 1,5 28 0-16,-1 12 0 0,3 8 0 16,1 0 0-16,4-2 0 15,1-8 0-15,-1-8-27 16,-2-10-32-16,-1-10 34 16,1-10-14-16,0 0 38 15,6-12 1-15,2-14 0 16,0-8 16-16,1-2-10 0,-3 2 21 15,-3 6 30-15,-4 12-12 16,-4 8-45-16,-2 8 0 16,-1 0 0-16,0 22 0 15,4 4 0-15,5 4 0 16,1 0 0-16,1-6 0 16,3-4 0-1,1-8 0-15,1-6 0 0,0-6 0 16,0 0 0-16,0-10 0 0,-1-12 0 15,-1-4 0-15,0 2 0 16,-5 4 0-16,-4 8 0 16,-5 8 0-16,0 4 0 15,-2 2 0 1,2 16 0-16,5 6 0 0,7 2 0 16,5-2 0-16,8-4 0 15,8-6 0-15,6-10 0 0,1-4 0 16,-6-2 0-1,-9-18 0-15,-11-6 0 0,-14-4 0 32,-2-4 0-32,-10-2 0 0,-17 2 0 0,-4 4 0 15,-4 12 0-15,-1 11 0 16,1 7 0-16,1 4 0 16,3 19 0-1,0 3-357-15,6-6-468 0,3-8-559 0</inkml:trace>
  <inkml:trace contextRef="#ctx0" brushRef="#br0" timeOffset="24893.49">24854 1895 1722 0,'0'0'1260'0,"0"0"-935"0,0 0 198 0,120 0-257 16,-43 0-266-16,15-4 0 0,1-4 0 15,-6-2 0-15,-17 6-126 16,-39 4-252 0,-18 0-493-16,-13 8-1124 0</inkml:trace>
  <inkml:trace contextRef="#ctx0" brushRef="#br0" timeOffset="26087.48">24143 3240 2336 0,'0'0'756'0,"0"0"-442"15,0 0 31-15,0 0-153 16,0 0-139-16,0 0-25 0,-4 102-10 15,4-62-10 1,2-3-2-16,22-11-6 0,8-12-7 16,5-10 6-16,5-4-26 15,-1-16 27-15,-5-17 9 16,-10-7-9-16,-10-6 66 16,-12-6-66-16,-4 0 0 15,-2 4 0-15,-21 8 0 16,-1 12 0-16,-2 16 0 15,1 12 0-15,0 2 0 16,8 24 0-16,7 8 0 16,10 4 0-16,8 0 0 15,29-3 0-15,17-12 0 16,13-9-126-16,8-14-125 0,4 0-44 16,-4-14-72-1,-9-12-109-15,-14-2 189 0,-19 4 166 16,-17 2 121-16,-11 6 232 15,-5 6 228 1,0 6-110-16,-16 4-72 0,-2 0-89 16,-4 6-54-16,-1 16-10 15,4 6-56-15,1 2 16 16,7 2-85-16,3-2 0 16,8-3 0-16,0-8 0 15,0-4 0-15,14-9 0 16,4-6-65-16,0-3 17 15,0-21 33-15,-3-10 15 16,3-13 9-16,-5-10-8 0,0-7 8 16,-1-2 20-1,-5 8-11-15,-3 9 44 0,-4 19-62 16,0 15 0-16,0 10 0 16,0 5 0-16,0 9 0 15,0 20 0-15,-4 11 0 16,4 11 0-16,0 5 0 15,2-2 0-15,20-4 0 0,12-6 0 16,10-8 0 0,7-11 0-16,7-13 0 0,0-11-39 15,0-1-125-15,-2-5 43 16,-9-17 29-16,-10-7 48 16,-10-3 43-16,-9 2 2 15,-11 0 88-15,-7 4 68 16,0 6-16-16,-4 6-68 15,-15 10-73-15,0 4 0 16,-6 6 0-16,-2 22 0 16,0 10 0-16,7 2 0 15,7 2 0-15,11-7 0 16,2-7 0-16,6-10 0 0,21-14 0 16,4-4 0-1,3-14 0-15,-1-21 0 0,-6-9 0 16,-4-8 0-16,-8-8 0 15,-6-6 0-15,-2-6 0 16,-7 4 0-16,0 5 0 16,0 15 0-16,0 16 0 15,0 18 0-15,0 14 0 16,-2 0 0-16,2 32 0 16,0 16 0-16,0 12 0 15,17 11 0-15,5 1 0 0,7 0 0 16,7-6 0-16,15 6-207 15,-6-18-379-15,-8-18-482 0</inkml:trace>
  <inkml:trace contextRef="#ctx0" brushRef="#br0" timeOffset="26557.59">26427 3200 1540 0,'0'0'723'0,"0"0"-226"0,0 0-125 0,0 0-62 0,0 0-77 16,0 0-64-16,0 0-88 16,-98-100-40-16,60 100 32 15,-5 14-16-15,-1 14-57 16,4 6 0-16,6 2 0 15,12 0 0-15,13-6 0 16,9-6 0-16,14-10 0 0,19-10 0 16,11-4 0-16,5-14-3 15,-1-19-11-15,-6-10 4 16,-9-9 8-16,-8-6 2 16,-10-6 15-1,-6-4-1-15,-9-1-14 0,0 5 0 16,0 10 0-16,-13 12 0 15,-3 18 0-15,-2 20 0 16,3 4 0-16,-1 34 0 16,5 18 0-16,7 14 0 15,4 8 0-15,0 5 0 16,11-3 0-16,13-6 0 16,8-12 0-16,1-11-317 0,13-21-219 15,-7-12-259 1,-8-14-341-16</inkml:trace>
  <inkml:trace contextRef="#ctx0" brushRef="#br0" timeOffset="28013.01">26603 3220 1844 0,'0'0'527'16,"0"0"-243"-16,0 0-8 0,0 0-73 16,0 0-83-16,0 0-79 15,0 0-8-15,106-18-33 16,-81-8 0-16,-9-4-2 31,-7-4 9-31,-9-2-7 16,0 2 6-16,-7 2 3 0,-15 7 53 15,-7 11-23 1,-2 13 24-16,-3 1 49 16,1 15-23-16,4 20 29 15,8 7-46-15,11 4-34 16,10 0-8-16,0-2-30 0,27-6 0 15,17-8-16-15,16-14-133 16,11-10-29-16,7-6-29 16,1-10-22-16,-4-16 13 15,-13-8 80-15,-10-6 103 16,-17 0 33-16,-15 0 86 16,-15 8 101-16,-5 5 14 15,-12 9-29-15,-19 13-46 16,-4 5-49-16,-3 0-10 15,3 14-29-15,3 10-19 16,10 4-8-16,6 0-10 0,11 0-1 16,5-4 0-16,0-6-12 15,21-6-9-15,1-6-30 16,0-6 29-16,0 0 21 16,-3 0 2-16,-8-6 24 15,-3-2 61-15,-4 0 58 16,-4 2 11-16,0 4-155 15,0 2 0-15,0 0 0 0,0 2 0 16,0 18 0-16,0 12 0 16,6 8 0-1,0 12 0-15,1 11 0 0,1 5 0 16,2 6 0-16,-4 2 0 16,1 0 0-16,-5-1 0 15,-2-7 0-15,0-10 0 16,-11-10 0-16,-11-14 0 15,-7-14 0-15,-5-14 0 16,-1-6 0-16,2-16 0 16,3-26 0-16,12-14-54 15,16-17-48-15,2-8-12 16,25-8-11-16,17-1 61 0,14 4 31 16,6 8-35-16,5 9 10 15,-7 11 11-15,-4 12 37 16,-16 14 10-1,-11 10 1-15,-11 6 74 0,-12 6 38 16,-4 4-10-16,-2 0-13 16,0 0-45-16,0 0-21 15,0-2-18-15,0 0 6 16,0-2-10-16,0 0-2 16,-4 2 0-16,-7-1 18 15,-3 6-10-15,-1 1 17 0,-3 2-5 16,1 0-19-16,1 14 13 15,5 4-14 1,5 2 0-16,6 2-1 16,0 0 3-16,10-2-10 0,19-4-11 15,5-2-52-15,3-4-19 16,1 0-46-16,-5-4 67 16,-6 0 31-16,-9 0 15 15,-7 0 22-15,-9 2-13 16,-2 4 14-16,0 2 33 0,-2 4-32 15,-6 0 25-15,1 1-25 16,5-4-1-16,2 2 7 16,0-7-6-1,6-2-1-15,17-7 0 0,6-1-36 16,4 0 12-16,3-9-7 16,-1-14 20-16,-1-3 5 15,-5-7 12-15,-5-8-4 16,-4-1 26-16,-8-2-8 15,-4 8 46-15,-8 8 27 16,0 12 34-16,-4 14-32 0,-14 2-70 16,-4 12 11-16,2 18-10 15,1 2-25-15,9 4 23 16,7 0-24-16,3-4 9 16,5-5-9-16,22-9-23 15,8-7-24-15,8-9-61 16,6-2 6-1,-2-6 27-15,-1-15 6 0,-3-8 53 16,-10-3 5-16,-6-8 11 16,-7-2 23-16,-6 2 23 15,-10 4 65-15,-4 7 29 16,0 10-50-16,-4 9 18 16,-12 10-108-16,-5 0 0 15,4 16 0-15,1 16 0 0,7 8 0 16,9 4 0-16,0 0 0 15,4 0 0-15,19-6 0 16,8-5 0-16,9-10 0 16,5-9-42-16,6-10-75 15,0-4-72-15,-3 0-17 16,-2-23-137-16,-13-2-424 16,-12 3-198-16</inkml:trace>
  <inkml:trace contextRef="#ctx0" brushRef="#br0" timeOffset="28844.97">28477 2956 1694 0,'0'0'564'0,"0"0"-193"0,0 0 172 0,0 0-251 32,0 0-54-32,0 0-67 15,0 0-34-15,11 1-80 16,-3 17-28-16,6 10-29 15,3 5 0-15,4 5 0 0,1 0 0 0,0-2 0 32,3-4 0-32,-3-10 0 15,-5-6 0-15,-3-10 0 16,-5-4 0-16,-3-2 0 0,0-2 0 16,0-16 0-16,3-6 0 15,-1-8 0-15,2-4 0 16,1-4 0-16,0 0 0 15,0 5 0-15,-2 7 0 16,-5 13 0-16,1 8 0 16,2 7-69-16,0 14-491 15,1 7-406-15</inkml:trace>
  <inkml:trace contextRef="#ctx0" brushRef="#br0" timeOffset="29349.97">28928 3194 1711 0,'0'0'636'0,"0"0"-344"16,0 0-8-16,0 0-135 15,0 0-74-15,0 0-51 16,121-94-23-16,-99 72 20 16,-7-2-9-16,-3 2 22 15,-5 2 53-15,-7 2-5 16,0 5 10-16,0 9-4 15,-7 4-38-15,-13 0-17 16,0 15-32-16,-2 14 24 0,4 7 0 16,7 5-24-16,7-3 13 15,4-2-14-15,0-6 0 16,21-8 0-16,6-8-11 16,4-10-8-16,5-4-4 15,-2-4 7-15,-3-18 15 16,-7-6-19-16,-4-2 20 15,-4-2 9-15,-7 4 13 16,-3 4 46-16,-1 7 28 16,-5 8 4-16,2 5 2 15,-2 4-67-15,0 0-21 0,2 0-14 16,0 16 0-16,6 6-6 16,2 0 7-16,3 2-2 15,6-2-9-15,3-4-104 16,5-6-51-16,4-6-51 15,0-6-103-15,3 0-134 16,3-42-10-16,-8 2-31 16,-6-2-164-16</inkml:trace>
  <inkml:trace contextRef="#ctx0" brushRef="#br0" timeOffset="29732.18">29566 2769 856 0,'0'0'693'0,"0"0"-213"0,0-105-110 0,0 78 173 15,-2 11-188-15,0 9-28 16,2 7-101-16,0 0-118 15,0 13-72 1,0 17 12-16,-3 10 6 16,3 10-54-16,-2 8 0 0,2 6 0 0,0 2 0 15,0-2 0-15,0-6 0 16,9-3 0 0,0-13 0-16,2-10 0 15,-2-12 0-15,-3-8 0 16,1-8 0-16,-5-4 0 0,3 0 0 15,2-10 0-15,-1-8 0 16,3-2 0-16,1 0 0 16,2 0 0-16,1 0 0 15,6 2 0-15,1 2 0 0,-5 2 0 16,-3 4 0-16,-3 6 0 16,-5 4 0-16,-2 0 0 15,-2 12 0-15,2 12 0 16,3 6 0-16,2 2 0 15,2-2-3-15,8-4-187 16,5-10-91-16,18-16-243 16,-5-4-208-16,-4-18-839 0</inkml:trace>
  <inkml:trace contextRef="#ctx0" brushRef="#br0" timeOffset="29905.91">29905 2651 2213 0,'0'0'790'0,"0"0"-455"0,0 0-27 16,0 0-128-16,0 0-180 15,0 0-5-15,0 0-257 16,-29-10-351-16,16 11-347 0</inkml:trace>
  <inkml:trace contextRef="#ctx0" brushRef="#br0" timeOffset="30047.26">29337 2809 1765 0,'0'0'658'15,"0"0"-282"-15,0 0 88 16,0 0-271 0,138 6-133-16,-72-6-60 0,17-20-111 15,-14 4-381-15,-20 0-526 0</inkml:trace>
  <inkml:trace contextRef="#ctx0" brushRef="#br0" timeOffset="30674">29963 2887 916 0,'0'0'1169'0,"0"0"-630"15,0 0-194-15,0 0-14 16,0 0-96-16,-127 52-104 16,109-14-13-16,9 5-46 15,9-1-46-15,0-4 2 16,20-6-28-16,16-10 0 0,6-8-57 15,7-10-31-15,2-4 34 16,-4-6 18-16,-7-18 36 16,-7-4 0-16,-8-4 1 15,-9 0 42-15,-5-2 29 16,-5 6 14-16,-4 6 14 16,-2 8-26-16,0 10-29 15,-2 4-45-15,-11 5 0 16,-1 22 0-16,1 3 0 0,5 6 0 15,5 2 0-15,3-6 0 16,0-2-3-16,20-10-33 16,5-8-28-16,2-10 4 15,4-2-15-15,-2-10 30 16,0-16 9-16,-5-6 25 16,-4-2 11-16,-4 2 2 15,-5 3 53-15,-5 10 56 16,-1 5-24-16,-3 7-12 15,3 5-75-15,-1 2 0 16,7 5 0-16,3 14 0 16,1 10 0-16,1 3 0 15,-5 2-48-15,-7 0-50 0,-4-2-56 16,-8-2 35-16,-21-8 61 16,-7-4-22-16,0-4-43 15,10-14-145 1,10 0-413-16,14 0-786 0</inkml:trace>
  <inkml:trace contextRef="#ctx0" brushRef="#br0" timeOffset="30817.6">30700 3052 2436 0,'0'0'686'0,"0"0"-445"0,0 0-91 0,0 0-150 16,0 0-33-16,0 0-452 0,0 0-464 0</inkml:trace>
  <inkml:trace contextRef="#ctx0" brushRef="#br0" timeOffset="31105.06">28933 3648 1994 0,'0'0'948'0,"0"0"-421"16,0 0-183 0,0 0-61-16,0 0-283 0,0 0 0 15,0 0 0-15,167-25 0 16,-75 17 0-16,8 0 0 16,7-2 0-16,-5 2 0 15,-8 0 0-15,-17 0 0 16,-19 2-9-16,-21 0-170 15,-24 2 20-15,-13 4 5 16,-13 0-85-16,-55 0-356 16,6 14-70-16,-3 4-426 0</inkml:trace>
  <inkml:trace contextRef="#ctx0" brushRef="#br0" timeOffset="31336.5">29047 3860 1625 0,'0'0'609'16,"0"0"-226"-16,0 0 198 15,0 0-244-15,0 0-73 16,0 0-108 0,0 0-90-16,82-16-18 0,-15-3-39 15,6-2-8-15,8 1-1 16,-3 0-22-16,-5 2-8 16,-10 2-3-16,-17 2 4 15,-15 4 22-15,-13 3 8 0,-11 3-2 16,-5 4-21-16,-2 0-120 15,8 0-139-15,-2 3-432 16,5 2-319-16</inkml:trace>
  <inkml:trace contextRef="#ctx0" brushRef="#br0" timeOffset="31480.21">30002 3771 2386 0,'0'0'624'0,"0"0"-317"15,0 0 62 1,0 0-213-16,0 0-156 16,0 0-233-16,0 0-703 0</inkml:trace>
  <inkml:trace contextRef="#ctx0" brushRef="#br0" timeOffset="42571.31">5092 6206 2326 0,'0'0'482'0,"0"0"-296"0,0 0 109 15,0 0-135-15,0 0-116 0,0 0-43 16,0 0 16-16,0 0-9 16,0 0 8-16,0 0 25 15,0 0-26-15,0 0 13 16,0 0-2-16,14 0-11 16,6-4 16-16,7-6-17 15,4-2 5-15,0-6-19 16,8-2 0-16,-13 2-208 15,-10 8-785-15</inkml:trace>
  <inkml:trace contextRef="#ctx0" brushRef="#br0" timeOffset="55037.56">29657 5538 722 0,'0'0'971'0,"0"0"-756"0,0 0 55 0,0 0 191 0,0 0-160 16,-22-54 0-16,20 50 14 15,-1 2-66-15,1 0-48 16,0 2-111-16,0 0-90 15,0 0 0-15,0 0 0 16,0 10 0-16,2 6 0 16,0 8 0-16,0 6 0 15,8 2 0-15,7-3 0 16,3-10 0-16,9-10 0 0,9-9 0 16,11-14 0-1,18-25 0-15,10-17 0 0,10-10 0 16,2-8 0-16,-5-2 0 15,-8 8 0-15,-16 7 0 16,-16 19 0-16,-15 14 0 16,-17 14 0-16,-7 10 0 15,-3 2 0-15,0 2 0 16,0 0 0-16,0 0 0 16,0 0 0-16,0 16-299 15,2-2-230-15,3-2-335 0</inkml:trace>
  <inkml:trace contextRef="#ctx0" brushRef="#br0" timeOffset="55195.06">30943 5155 2878 0,'0'0'667'0,"0"0"-523"0,0 0 25 0,0 0-169 15,0 0-550-15,0 0-679 0</inkml:trace>
  <inkml:trace contextRef="#ctx0" brushRef="#br0" timeOffset="109776.98">30417 11490 1007 0,'0'0'582'0,"0"0"-429"0,0 0 113 0,0 0 44 0,0 0-103 0,0 0-12 15,-74 0 19 1,70 0-47-16,0 0 4 0,2 0-11 16,2 2-31-16,-3-2 2 15,3 0-37-15,0 0-13 16,0 0-12-16,0 0-22 15,0 0 2-15,18 0 15 16,18 2-64-16,21 0 0 16,35-2 0-16,44 0 0 15,51-2 0-15,25-10 0 16,8-2 0-16,-4 4 0 16,-26 2 0-1,-12 2 0-15,-22 4 0 0,-38 0 0 0,-33 2 0 16,-28 0 0-16,-16 0 0 15,-1 0 0-15,0 0 0 16,-11 0 0-16,-7 0 0 16,-9 0 0-16,-1 0 0 15,-1 0 0-15,-3 0-29 16,2 0-218-16,-10 0-283 16,-14 0-264-16,-13 0-993 0</inkml:trace>
  <inkml:trace contextRef="#ctx0" brushRef="#br0" timeOffset="110185.31">30154 11717 1699 0,'0'0'355'0,"0"0"-122"0,0 0 275 0,0 0-303 0,0 0-94 15,0 0 9-15,125-5 17 16,-32-3-50-16,48-3-12 16,53-10 9-16,30-1-28 15,13-2-5-15,-5 2-29 16,-25 2-16-16,-13 4 11 15,-21 4-17-15,-42 4 1 16,-36 4 7-16,-38 2-7 16,-18 0 6-16,-6 0-1 15,-6 2 21-15,-8 0 34 0,-9 0-23 16,-8 0-2 0,-2 0-21-1,0 0-15-15,2 0-13 0,5 0-185 0,15 0-135 16,-2 0-187-16,2 0-382 0</inkml:trace>
  <inkml:trace contextRef="#ctx0" brushRef="#br0" timeOffset="110326.86">32861 11658 1950 0,'0'0'650'0,"0"0"-614"15,0 0-36-15,0 0-1028 0</inkml:trace>
  <inkml:trace contextRef="#ctx0" brushRef="#br0" timeOffset="121456.63">31625 5468 2221 0,'0'0'513'0,"0"0"-289"0,0 0 236 16,0 0-278-16,0 0-104 0,0 0-48 16,13-4-21-16,-4 20 28 15,2 6 4-15,0-2-2 16,1-1-2-16,-4-6-28 15,3-3 15-15,1-6 5 16,5-4 19-16,6 0 24 16,10-9-29-16,7-16-43 15,5-7 0 1,1-2 0-16,-5 0 0 0,-8 6 0 16,-11 6 0-16,-10 10 0 15,-6 8 0-15,-6 4 0 16,0 0 0-16,0 0 0 15,0 26-255-15,0 0-523 16,-11 4-865-16</inkml:trace>
  <inkml:trace contextRef="#ctx0" brushRef="#br0" timeOffset="122597.32">32041 6765 1667 0,'0'0'253'0,"0"0"69"0,0 0 63 16,0 0-170-16,0 0-49 0,0 0-3 16,0 0-50-16,0-30-16 15,0 33-9-15,0 20-14 16,5 19 23-16,6 31 22 15,2 37-25-15,5 32-37 16,-1 13-25-16,2-3-11 16,-5-15-15-16,-4-17 3 15,1-6 0-15,-6-17-8 16,0-19 8-16,-1-18-9 0,-2-6 1 16,0 4-1-1,1 4 1-15,-1 1-2 0,2-13 0 16,-2-13-14-16,3-10-52 15,-3-13-130-15,3-10-46 16,-1-4-44-16,3-14-48 16,1-36-249-16,-1 4 203 15,-2-1-300-15</inkml:trace>
  <inkml:trace contextRef="#ctx0" brushRef="#br0" timeOffset="122848.9">32155 8085 804 0,'0'0'894'0,"0"0"-649"16,0 0 136-16,0 0 103 0,0 0-204 15,0 0-40-15,0 0-85 16,-52-46-81-16,52 46-22 16,0 18-26-16,0 10 10 15,0 8-18-15,0 2-18 16,8 4 2-16,0-4-2 16,3-6 0-16,5-6 0 15,7-9 0-15,1-9 12 16,5-8 26-16,4 0 31 15,0-22 36-15,4-8-27 16,-6-7-26-16,-5-1-41 16,-6-4-11-16,-6 12-260 0,-12 10-688 15</inkml:trace>
  <inkml:trace contextRef="#ctx0" brushRef="#br0" timeOffset="124300.05">31037 9765 1595 0,'0'0'238'0,"0"0"40"0,0 0 219 0,0 0-284 15,0 0 43-15,0 0-22 16,0 0-28-16,44 0-41 16,-67 0-12-16,-10 0-97 15,-18 0-47-15,-15-2 7 16,-33 2-16-16,-32-2-24 16,-30-2-10-1,-11 0 7-15,6 0 26 0,10-2 1 0,11 0 0 16,-3 2 1-1,7 0-1-15,0 2 0 0,10 2 5 16,6 0-5-16,19 0 1 16,27 0 6-16,21 0-7 15,11 0 0 1,5 2-12-16,4 2 11 0,9-2 1 16,18-2-15-16,11 0-83 15,9 0-91 1,26 0 114-1,17-8 23-15,6-6-155 0,4-2-71 16,-2 0-44-16,-9 0-11 16,-10 0 109-16,-13 4 82 15,-10-2 99-15,-9 4 43 16,-7 0 69-16,-2 0 160 16,0 4 44-16,-2-2-11 15,-9 2-20-15,0 2-40 16,-1 2-58-16,-1 2-41 15,0 0-42-15,-5 0-16 16,-2 6-39-16,-9 10 2 16,-2 4-8-16,-5 0 6 0,-1 2-4 15,1 0-2-15,0-4-1 16,4 0-5-16,9-2 12 16,4-4-6-16,9 0 0 15,5 0-2-15,5 1 1 16,0-2 2-16,7 4 7 15,15-1 27-15,10 0-22 16,3 0 11-16,7-2-14 16,3-1-9-16,-3 4 5 15,-2-3-5-15,-9-3-1 16,-6 4 1-16,-9-3 1 16,-8-2-4-16,-3 0-10 15,-5-2-19-15,0 4-136 0,0-2-434 16,0-2-254-16</inkml:trace>
  <inkml:trace contextRef="#ctx0" brushRef="#br0" timeOffset="124426.43">29546 10128 1536 0,'0'0'1056'0,"0"0"-916"0,0 0-15 16,0 0-38-16,0 0-87 0,0 0-1173 15</inkml:trace>
  <inkml:trace contextRef="#ctx0" brushRef="#br0" timeOffset="127100.03">28922 9266 1654 0,'0'0'366'0,"0"0"-200"0,0 0 204 0,0 0-187 15,0 0-122-15,0 0-34 16,0 0 2-16,69-46 20 16,-33 28 35-16,2-4 2 15,6-2 13 1,5-4-19-16,7-4-17 0,7-4 2 0,8-3-21 15,2-5-5-15,7-2 4 16,3-6-11-16,-1-4 1 16,1-4-6-1,-1-4-17-15,-2 0 16 0,-1 1-19 16,-4 3-1-16,1 2 2 16,-3 2-8-1,4 1 12-15,-2 1-12 0,-2-2 0 0,-1 2 0 16,-3 0 7-1,-5 0-7-15,-3-2 0 0,-3-1-7 16,-3 2 7 0,-4-3-8-16,-4 1 7 0,-3 5 0 15,-1 2-17 1,-7 8 18-16,-5 4-12 0,-6 10-11 16,-8 3-1-16,-3 10-6 15,-8 5 12-15,1 2-15 16,-5 3-10-16,-2 3 5 15,2 2-5-15,-2 0 16 16,0 0 12-16,0 0 0 0,0 0 15 31,0 0-1-31,0 0 1 16,0 0 3-16,-13 0 8 16,-9 4 1-16,-9 8-6 15,-5 2-6-15,-2 3 12 16,0-2-12-16,2 2 0 15,5-3 7-15,2-2-7 16,10 0 0-16,3-6 9 16,5 0-8-16,6-4 12 0,3-2-12 15,2 0 10-15,0 0 10 16,0 0 10-16,0 0 22 16,0 0-14-1,0 0 0-15,0 0 4 0,0 0-20 16,0 0-2-16,0 0-11 15,0 0-9-15,-2 0 15 16,-3 0 4-16,-2 0 5 16,-1 0-10-16,-1 0-15 15,0 0 1-15,2 0-1 16,5 0 1-16,0 0 4 16,2 0-5-16,0 0 0 15,0 0 2-15,0 0-2 0,0 0 15 16,0-2-14-16,0 2 8 15,0 0 6-15,0 0 4 16,0 0 5-16,0 0-24 16,8 0 0-16,13 0-7 15,8 0-1-15,6 0 1 16,7 0-34-16,3 0 4 16,-5 0-4-16,-7 0 22 15,-8 0 8-15,-12 0 11 16,-5 0 1-16,-8 0 43 15,0 0 16-15,0 0 12 16,0 0 21-16,0 0-53 16,-3 0-23-16,0 0-14 0,1 4-3 15,-4 8 0-15,-1 10-9 16,-1 10 4-16,-4 8 4 16,3 6 0-16,1 2 1 15,-2 2-1-15,3-6 2 16,1-3-2-16,2-9-1 15,2-8 2-15,-1-8 0 16,3-8-47-16,0-4-140 16,-4-4-83-16,2-12-381 15,-1-6-620-15</inkml:trace>
  <inkml:trace contextRef="#ctx0" brushRef="#br0" timeOffset="128346.1">30605 6461 1001 0,'0'0'736'0,"0"0"-553"0,0 0 158 0,0 0-26 16,0 0-121-16,0 0-50 16,0 0 37-1,-5-40-71-15,3 36-47 0,-1 1-23 16,-1-1 11-16,-3-2 18 15,-4 2-14-15,-5 3-13 16,-5-2-4-16,-14 3-37 0,-7 0 11 16,-13 0-12-16,-10 17 1 15,-12 2 0 1,-8 8 5-16,-7 3-6 0,-3 0 1 16,-5 2 6-16,-6-2 13 15,6 0-20-15,5-4 1 16,5-6 3-16,14-2-3 15,9-4-1-15,11-6 0 16,10-2 5-16,11-2-11 16,10-4-3-1,7 2-18-15,5-2-15 0,8 0-36 0,3 0-11 16,2 0-108-16,2-6-82 16,18-8-4-16,5-6-101 15,15-14-13-15,-4 2-242 16,-7 2-180-16,-10 6 819 15,-14 16 193 1,-5 0 303 0,0 2-183-16,0 2 40 15,0-2-24-15,0 4-5 16,-5 2-28-16,-3 0-65 16,-3 0-101-16,-5 8-22 15,-1 8-24-15,-6 6-33 16,-6 2-6-16,-2 4-32 15,-5-2-4-15,-5 0-8 0,4-2-1 16,1-2 7-16,7-6-7 16,5-1 0-16,9-5-2 15,5-2-2-15,10-3 4 16,0 1 0-16,7 2 20 16,20 2 18-16,9 3-7 15,8 0-8-15,12-3-8 16,2 1-15-16,2-4 2 15,-2 0-2-15,-12-1-6 16,-10 0-60-16,-20 4-232 0,-10 0-324 16,-6-2-306-16</inkml:trace>
  <inkml:trace contextRef="#ctx0" brushRef="#br0" timeOffset="129353.81">28309 7361 398 0,'0'0'401'0,"0"0"-401"0,0 0 30 15,0 0 31-15,0 0 27 16,0 0-24-1,0 0 93-15,31-56-22 0,-24 42-13 16,-2-2 67-16,-3-1 2 0,-2 2 52 16,0-1-17-1,0 0 19-15,0 4-26 16,0 2-28-16,0 3-2 0,0 6-17 16,0-2-46-16,0 3-41 15,0 0-17-15,0 0-8 16,0 0-27-16,0 21-27 15,0 11 28-15,9 12 20 16,4 10-16-16,1 10-8 16,-1 4-29-16,1 6 11 15,-4 5-11-15,1 1-1 16,-3 0 7-16,-6 2-6 0,0 1 7 16,-2-5 1-1,0 0-8-15,0-4 13 0,0-1-14 16,0-4 0-1,0 0-1-15,0-1 2 0,-2 0 4 16,-6-4-5-16,4-4 0 16,-2-1 0-16,1-9 0 15,-1-6 0-15,1-6 0 16,3-8 0-16,-1-4 0 16,-1-6-6-16,2-2-1 15,0-2-17-15,-1 0-57 16,1 2-9-16,0-1 4 0,0-3-56 15,0-1-48-15,-3-4-120 16,1-4-216 0,-3 0-41-16,0-5-318 0</inkml:trace>
  <inkml:trace contextRef="#ctx0" brushRef="#br0" timeOffset="129729.39">28269 8917 1129 0,'0'0'645'0,"0"0"-422"0,0 0 166 15,0 0-45 1,0 0-92-16,0 0-38 0,0 0-49 16,-45-90-44-1,45 84 2-15,0 2-27 0,0 4-39 0,0-2-16 16,0 2-32 0,0 0 5-16,0 0-14 15,0 12 0-15,3 6-2 0,8 4 2 16,2 0 0-16,1-2 0 15,-1-2-1-15,1-4 1 16,-3-4-6-16,-3-4 6 16,2-6 1-16,1 0-1 15,-1 0 10-15,7-14-2 16,-2-12-7-16,3-8 9 16,2-6-9-16,-2-4-1 15,-2-2 0-15,-3 6 1 16,-7 5-1-16,-2 11 1 15,-4 5 0-15,0 6 12 0,0 4-13 16,0-2 0-16,0 1-84 16,0-8-192-16,8 0-463 15,3 0-466-15</inkml:trace>
  <inkml:trace contextRef="#ctx0" brushRef="#br0" timeOffset="129886.4">28712 8512 2092 0,'0'0'945'0,"0"0"-728"0,0 0 94 16,0 0-129-16,0 0-182 15,0 0-20-15,0 0-175 16,10 26-538-16</inkml:trace>
  <inkml:trace contextRef="#ctx0" brushRef="#br0" timeOffset="181236.52">8965 9555 1602 0,'0'0'541'0,"0"0"-232"0,0 0 46 0,0 0 19 16,0 0-96-16,0 0-78 16,-2-14-7-16,2 14-53 0,0 0-36 15,0 0-104 1,6 16 0-16,17 8 0 0,10 6 0 15,11 4 0-15,14 0 0 16,12-6 0 0,6-8 0-16,6-12 0 15,3-8 0-15,1-2 0 0,-1-22 0 16,-6-10 0-16,-10-4 0 16,-11 4 0-16,-14 4 0 15,-9 10 0-15,-6 10 0 0,-4 10 0 16,4 0 0-16,6 16 0 15,8 12 0-15,10 4 0 16,7 4 0-16,9-6 0 16,3-4 0-1,3-8 0 1,2-10 0-16,-6-8 0 0,-2 0-21 0,-7-10-15 16,-2-16 25-16,-6-6 1 15,0-4 8-15,-8 2-4 16,-3 6 0-16,-3 10 6 15,-7 12 2-15,2 6 10 16,-1 6 30-16,1 20-6 16,4 4-36-16,1 2 0 0,4-2 0 15,5-6 0-15,5-6 0 16,6-10 0-16,5-8 0 16,4 0 0-16,-1-16 0 15,1-12 0-15,-1-6 0 16,-8-2 0-16,-7 2 0 15,-4 4 0-15,-11 10 0 16,-5 12 0-16,-4 8 0 16,0 0 0-16,0 6 0 31,5 10 0-31,3 4 0 16,6-2 0-16,6-4 0 0,4-6 0 15,1-4 0-15,2-4 0 16,-3 0 0-16,-2-10 0 15,-5-8 0-15,-5-2 0 16,-7-2 0-16,-9 2 0 16,-8-2 0-16,-15-2 0 15,-2 3-213-15,0 8-684 0</inkml:trace>
  <inkml:trace contextRef="#ctx0" brushRef="#br0" timeOffset="183083.67">15952 9544 660 0,'0'0'16'0,"0"0"-16"0,0 0-26 0,0 0-171 0</inkml:trace>
  <inkml:trace contextRef="#ctx0" brushRef="#br0" timeOffset="183769.12">15952 9544 603 0,'-149'-140'166'16,"138"135"-150"-16,-1-2 46 0,0 1 123 15,1 1 78-15,3 0 35 16,6 3-8-16,0 0-8 15,0 2-31-15,2 0-28 16,0 0-53-16,0 0-16 16,0 0-39-16,0 6-23 15,14 15 35-15,7 5-30 16,11 3-32-16,8 7-31 16,11-1-25-16,9-5 11 15,10-4-20-15,3-10 0 0,8-10 0 16,-2-6 6-1,0 0 5-15,-4-16 17 0,-8-8-14 16,-5-4 31-16,-8-2-6 16,-10 1 10-16,-5 10-7 15,-6 5-31-15,-4 11 26 16,0 3-1-16,6 13 20 16,5 17 2-16,5 8-35 15,8 4-2-15,3 0-17 16,6-4 2-16,5-8-7 0,3-8 1 31,-1-10-5-31,-1-12 4 0,-1 0 2 16,-2-6 3-16,-5-16-3 15,-2-6-1-15,-4-2 12 16,-3 0-11-16,-2 4 9 16,-2 10-10-16,-3 10 0 15,1 6 6-15,-3 4-5 16,0 18 7-16,5 8 4 15,2 2-11-15,7-2-1 16,6-2 1-16,8-8 0 16,3-8 1-16,4-10 4 15,6-2-6-15,0-8 0 0,-1-16 2 16,-2-8-4-16,-3-2 3 16,-6 0-2-16,-7 2 1 15,-8 8-11-15,-8 8 11 16,-7 10 0-16,-5 6 8 15,-7 0-8-15,0 2 31 16,-2 9-31-16,-4 2 0 16,0-1 0-16,0-4 0 15,-1-2 0-15,-3-2 0 16,0-4 0-16,0 0 0 16,-3-18-162-16,-3-7-351 15,-11 2-793-15</inkml:trace>
  <inkml:trace contextRef="#ctx0" brushRef="#br0" timeOffset="198980.86">18196 8103 2111 0,'0'0'597'0,"0"0"-470"0,0 0 45 0,23 120-51 15,-8-90-60-15,7-8-37 16,5-12 56-16,7-10 42 15,3 0 45-15,7-24 37 16,6-16-57-16,1-10-30 16,2-6-71-16,1 0-46 15,-5 2 0-15,-5 7 0 16,-4 11 0-16,-3 9 0 16,-8 6 0-1,-3 7 0-15,-6 4 0 0,-2 5 0 0,-3 0 0 16,-3 3 0-16,-3 0 0 15,-3 2 0-15,-1 0 0 16,1 0 0-16,-4-4-83 16,4 2-604-16,-6 0-1068 0</inkml:trace>
  <inkml:trace contextRef="#ctx0" brushRef="#br0" timeOffset="207573.95">23098 12136 2275 0,'0'0'572'0,"0"0"-453"0,0 0 342 16,0 0-263-16,0 0-87 16,0 0-54-16,-36 80 22 15,41-48-13-15,8-4-25 0,5-6 16 16,2-6-26-16,2-8-2 16,5-8-29-16,8 0 0 15,10-30 0 1,11-16 0-16,13-16 0 0,6-12 0 15,8-7 0 1,0 3 0-16,-6 6 0 16,-8 10 0-16,-13 16 0 0,-15 11 0 15,-15 16 0-15,-12 9 0 16,-10 6 0-16,-2 1 0 16,-2 3 0-16,0 0 0 0,0 0 0 15,0 0-3 1,0 8-251-16,0 2-410 0,0-2-354 0</inkml:trace>
  <inkml:trace contextRef="#ctx0" brushRef="#br0" timeOffset="207731.53">24395 11817 2588 0,'0'0'775'15,"0"0"-658"-15,0 0-51 16,0 0-66-16,0 0-520 0</inkml:trace>
  <inkml:trace contextRef="#ctx0" brushRef="#br0" timeOffset="-191409.8">21413 12180 2350 0,'0'0'808'0,"0"0"-652"0,0 0 91 0,0 0-7 16,0 0-148-16,0 0-29 15,0 0 18-15,58 120-22 0,-42-84-59 16,-3-2 0-16,-2-8 0 16,1-6 0-16,-6-10 0 15,5-8 0-15,5-2 0 16,11-14 0-16,11-22 0 15,11-18 0-15,9-14 0 16,9-8 0-16,-1-4 0 16,-1 1 0-16,-5 9 0 15,-10 14 0-15,-11 14 0 16,-12 12 0-16,-14 14 0 16,-6 10 0-16,-7 6 0 15,0 0 0-15,0 0 0 0,-15 11 0 16,-12 12-351-16,-21 19-319 15,6-4-145-15,1-4-491 16</inkml:trace>
  <inkml:trace contextRef="#ctx0" brushRef="#br0" timeOffset="-190999.93">21421 12202 1857 0,'0'0'628'16,"0"0"-451"-16,0 0 192 15,0 0-133 1,0 0-139-16,0 0-55 0,0 0 56 16,59 16-26-1,-47 20-33-15,-4-2-8 0,1 0-30 16,3-6 8-16,1-6-3 15,3-10-6-15,3-8 18 16,6-4 0-16,8-12 26 0,8-22 35 16,7-14-14-16,4-14 2 15,2-10-17 1,-2-9-17-16,-2-1 9 0,-4 8-24 16,-7 12-18-16,-10 18 0 15,-10 14 0-15,-5 14 0 16,-7 7 0-16,-5 5 0 15,0 4 0-15,-2 0 0 16,0 0 0-16,0 0-59 16,0 0-68-16,6 0-53 15,4 0-287-15,-1 0-557 0</inkml:trace>
  <inkml:trace contextRef="#ctx0" brushRef="#br0" timeOffset="-190842.25">22418 11839 2464 0,'0'0'773'15,"0"0"-625"-15,0 0 22 16,0 0-170-16,0 0-524 0</inkml:trace>
  <inkml:trace contextRef="#ctx0" brushRef="#br0" timeOffset="-181060.93">26977 17816 2058 0,'0'0'520'0,"0"0"-361"0,0 0 206 0,0 0-146 0,0 0-79 16,0 0-30-16,0 0 34 31,6 90-35-31,6-45-25 16,3 7 8-16,4-2-55 15,4 0-11-15,12-6-6 0,4-8-19 16,10-10 11-16,9-12-12 16,4-14 0-16,3 0 0 15,-1-19 0-15,-3-16 0 0,-6-1 0 16,-7-4 0-16,-6 8 0 15,-11 6 0-15,-4 8 0 16,-5 10 0-16,0 8 0 16,0 0 0-16,7 18 0 15,5 4 0-15,3 4 0 16,6-4 0-16,1 0 0 16,6-8 0-16,-2-4 0 15,4-10 0-15,-1 0 0 16,-2-6 0-16,0-12 0 15,-1-4 0-15,-6-4 0 0,-1 0 0 16,-3 8 0 0,-1 4 0-16,-2 10 0 0,-2 4 0 15,-1 0 0-15,1 14 0 16,2 6 0-16,3 0 0 16,1 0 0-16,3-6 0 15,4-4 0-15,3-6 0 16,5-4 0-16,2-4 0 15,-1-18 0-15,1-6 0 16,0-2 0-16,-5-6 0 16,-2 4 0-16,-4 6 0 15,-5 12 0-15,-7 10 0 0,-2 4 0 16,-4 8 0-16,-4 16 0 16,1 2 0-16,0 6 0 15,3-6 0 1,2-4 0-16,6-4 0 0,8-10 0 15,4-4 0-15,4-4 0 16,7-16 0-16,0-12 0 16,3-8 0-16,-1-8 0 15,-1 4 0 1,-5 4 0-16,-5 14 0 0,-7 9 0 16,-6 13 0-16,-5 8 0 15,-7 15 0-15,1 9 0 16,-2 2 0-16,0-2 0 15,6-4 0-15,5-2 0 0,2-8 0 16,6-10 0-16,5-8 0 16,4 0 0-16,5-22 0 15,4-4 0-15,3-2 0 16,-1 2 0-16,0 8 0 16,-4 6 0-16,-2 2 0 15,-5 10 0-15,-4 0 0 16,-5 0 0-1,-3 0 0-15,-2 4 0 16,-1 2 0-16,1-4 0 0,5-2 0 0,4 0 0 16,3 0 0-16,-1-8 0 15,0-5 0-15,-2 8 0 16,-6-4 0-16,-4 4 0 16,-5 1 0-16,-7 4 0 15,-1 0 0 1,-1-4 0-16,5-5 0 0,2 0 0 15,4-5 0-15,-1-3 0 16,-1 3 0-16,-4 0 0 16,-8 6 0-16,-5 2 0 15,-3 2 0-15,1 4 0 0,-4 0 0 16,3 0 0-16,1 0 0 16,1-4-11-16,2-4-152 15,1-10-164-15,-3 4-265 16,-6-4-364-16</inkml:trace>
  <inkml:trace contextRef="#ctx0" brushRef="#br0" timeOffset="-178869.47">23370 12073 945 0,'0'0'343'0,"0"0"-75"0,0 0-1 0,0 0-27 16,0 0-42-16,0 0 15 31,0 0-30-31,-12-52 8 0,8 44 32 0,-1 0-51 16,1 2-31-16,0 2-36 15,0 0-36-15,-1 0-15 16,0 2-54-16,3 0 6 0,2 2-6 31,0 0-53-31,0-2 12 0,0 2-16 16,0-2 2-1,0 0 43-15,0-2 6 16,7-2 6-16,0 0 10 16,-3 0 17-16,0 2 51 15,-2 4-24-15,1 0 14 16,-1 0-20-16,0 14-27 16,5 12 54-16,2 6-21 15,2 9-26-15,5-1 1 16,-1-3-28-16,5 0 14 0,1-9-15 15,0-8 6-15,6-10-9 16,4-10 15-16,7 0-9 16,5-28 27-16,5-18-13 15,4-15 23-15,2-12-29 16,-2-12-10-16,0-1 3 16,-5 4 2-16,-3 14-6 15,-8 14 0-15,-9 17 1 16,-7 15 19-16,-9 12-8 15,-7 4 10-15,-2 6-10 16,-2 0-12-16,0 0 0 16,3 0 0-16,4 0 0 0,2 4-20 15,6-2-130-15,19-2-166 16,-3-6-358-16,-2-14-543 0</inkml:trace>
  <inkml:trace contextRef="#ctx0" brushRef="#br0" timeOffset="-178728.39">24611 11436 2728 0,'0'0'606'0,"0"0"-486"0,0 0-109 0,0 0-11 16,0 0-1280-16</inkml:trace>
  <inkml:trace contextRef="#ctx0" brushRef="#br0" timeOffset="-170591.04">5252 11328 1800 0,'0'0'502'0,"0"0"-337"0,0 0 31 0,0 0-47 0,0 0-81 15,0 0-4-15,4 0 88 16,-2 8-27-16,4 7-1 16,3 10 45-16,1 7-64 15,0 4 5-15,3 0-43 16,1 2-44-16,-1-4-1 15,3-8-20-15,-1-4-1 16,4-12 20-16,2-8-21 16,6-2 15-16,12-20 54 0,9-22-15 15,12-18 1-15,21-30-41 16,-4 0-4-16,6-7 4 16,0 5-14-16,-16 24 0 15,-1 4-3-15,-14 19 3 16,-17 19-6-16,-17 16 6 15,-9 6 0-15,-7 4 0 16,-2 0-31-16,0 0 30 16,0 0-20-16,0 0 8 15,0 0-25-15,0 0-34 16,5 0-43-16,10 0-86 16,-1 0-162-16,1 0-520 0</inkml:trace>
  <inkml:trace contextRef="#ctx0" brushRef="#br0" timeOffset="-95169.98">6176 13618 2318 0,'0'0'742'0,"0"0"-644"15,0 0 75-15,0 0-11 0,0 0-55 16,0 0-10-16,102 50-41 16,-77-27-5-16,-3 2 0 15,-6-1-20-15,-3-6 13 0,-2-6-5 16,0-6-6-16,2-6 24 16,5 0-20-16,9-10-37 15,9-20 0-15,6-12 0 16,5-15 0-16,2-5 0 15,0-4 0-15,-6 6 0 16,-6 10 0-16,-5 16 0 16,-13 12 0-16,-9 12 0 15,-6 8 0-15,-4 2 0 16,0 0 0 0,0 0 0-16,0 0 0 0,0 10 0 15,2-2 0-15,0 2 0 16,0-2 0-16,1-4-152 0,-1-2-446 15,-2-2-710-15</inkml:trace>
  <inkml:trace contextRef="#ctx0" brushRef="#br0" timeOffset="-85661.4">5931 14217 1033 0,'0'0'340'0,"0"0"-196"0,0 0-6 16,0 0-66-16,0 0-50 16,0 0-12-16,0 0-10 15,0-4 12-15,0 4 32 16,0-2 4-16,0 2-14 15,0 0-17-15,0-2 4 16,-2 2 38-16,-1-2-25 16,1 0-22-16,-3 0 7 15,3 0 9-15,-2 0 30 16,-1 2 2-16,-1-6 11 0,-4 2-28 16,4 0-30-16,-3-2 7 15,1 0-3-15,0 0-9 16,2 2 7-1,1 0-9-15,3 4 5 0,2 0 15 16,0-4 11-16,-2 4 13 16,0 0-8-16,-2-2-8 15,-2 0 3-15,-2 0-23 16,1 0-7-16,-1 2-7 16,-2-2 0-16,1 0-1 15,1 0 1-15,-1-2-10 0,2 0-1 16,0 2-15-1,-6-6-41-15,1 4-162 0,2-4-574 0</inkml:trace>
  <inkml:trace contextRef="#ctx0" brushRef="#br0" timeOffset="-83932.2">6085 13088 743 0,'0'0'890'0,"0"0"-700"0,0 0-1 0,0 0-17 15,0 0-61-15,0 0-15 16,0 0 29-16,0-28-14 16,0 24 22-16,-6-2-15 15,-2 0-25-15,-3 0-47 31,-1 0-28-31,-3 2-17 0,-3 0-1 0,-1 0-5 16,-4 0-8-16,0 0-4 16,-3 0 10-16,-3 2 6 15,-3-2 2-15,-3 2 4 16,-1-2 3-16,-1 2-7 16,-1 2 6-16,2 0-6 15,0 0 13-15,3 0 6 0,2 2-12 16,-1 6-1-16,1 0 8 15,2 0-15-15,2 4 15 16,-2 0 0-16,0 4 2 16,-2 2 1-16,0 4-9 15,0 2 7-15,0 0-5 16,-1 2-10-16,3 3 15 16,6-3-16-16,0-1 1 15,3 4-1-15,2-3 7 16,0 4 8-16,5 0 11 0,1 2 2 15,2 0 19 1,1 4-28-16,5 0-1 0,-2 2-5 31,4 2-7-31,2 0 15 0,0 1-19 0,0 0 11 16,0 2 7-16,10-3-11 16,1 0 4-16,5 0-4 15,1-2-3-15,1 0 3 16,4 0-8-16,0 1 0 15,1-8 5-15,4 0-6 16,2-3 10-16,2-4-9 16,2 0-1-16,3-6 15 15,2-4-13-15,3 0 19 0,2-2-9 16,4-6 1 0,0-2 5-16,-1 0-17 0,-1-4 10 15,2 0-10-15,-4 0-1 31,1 0 9-31,-4-6-9 16,2-6 8-16,-4 0 1 16,2-2-9-16,-1-2 7 15,-4-2-2-15,3-2-4 16,-3 0 5-16,-1-2-6 16,1-3 0-16,2 2 2 15,-4 1-2-15,0-6 15 16,-2 1 2-16,-2 0 1 15,-2-2 3-15,-1-3-15 0,-1 0 1 16,-3 0-6-16,-1 0-1 16,-8-2 8-16,1 2-8 15,-6 0 0-15,-3-1 2 16,-3 1-1-16,-2 0 15 16,0-4 8-16,-5-4 11 15,-5-2 7-15,-6-2-11 16,-1-4 2-16,2 0-3 15,-3-2-10-15,1 0-1 16,-1-1-9-16,-4 3-9 0,-3 6 10 16,-4 4-11-1,-2 4 2-15,-4 4-2 0,-6 2 1 16,-5 6-2-16,-6 2-1 16,-4 5-5-16,-2 5-5 15,-4 5-47-15,-1 2-64 16,-1 2-99-16,-25-5-67 15,18 2-343-15,8-3-419 0</inkml:trace>
  <inkml:trace contextRef="#ctx0" brushRef="#br0" timeOffset="-73371.16">11980 13305 1647 0,'0'0'843'0,"0"0"-581"0,0 0 25 0,0 0 30 15,0 0-130-15,0 0-92 16,-9-8-25-16,9 8-20 16,0 12 7-16,0 8 10 15,9 6-4-15,4 4-13 16,1-2-34-16,-1 0 14 16,1-4-20-1,-4-8-9-15,4-2 15 0,-3-8-15 16,2-4 9-16,3-2 7 15,7-6-17 1,8-22 0-16,9-16 0 0,11-14 0 16,8-12 0-16,9-6 0 15,5-1 0-15,-4 7 0 16,-4 10 0-16,-14 12 0 0,-13 14 0 16,-16 11 0-16,-11 10 0 15,-7 8 0-15,0 4 0 16,-4 1 0-16,0 0 0 15,0 0 0-15,0 0 0 16,0 0 0-16,0 0 0 31,0 1-135-31,0 12-183 16,4-1-393-16,-2-5-700 0</inkml:trace>
  <inkml:trace contextRef="#ctx0" brushRef="#br0" timeOffset="-69264.01">17947 13507 918 0,'0'0'1193'0,"0"0"-700"0,0 0-241 0,0 0 112 0,0 0-111 15,0 0-124 1,0 2-44-16,0 18 22 0,0 6-14 16,0 5-32-16,6 1-32 15,1-3 7-15,5-3-30 16,3-3 4 0,3-10 2-16,8-8-6 0,8-5 11 15,6-9 15-15,8-24-32 16,10-16 0-16,5-15 0 15,4-10 0-15,0-8 0 16,0 2 0-16,-5 10 0 16,-8 15 0-16,-12 15 0 15,-11 16 0-15,-8 8 0 0,-13 10 0 16,-3 4 0-16,-5 2 0 16,-2 0 0-16,0 0 0 15,0 0 0-15,0 0 0 16,0 0 0-16,0 0 0 15,0 2 0-15,0 2-45 16,0 0-261-16,0-2-332 16,0 0-462-16</inkml:trace>
  <inkml:trace contextRef="#ctx0" brushRef="#br0" timeOffset="-69139.02">18898 13359 2174 0,'0'0'733'0,"0"0"-549"0,0 0-184 0,0 0-237 15,0 0-1074-15</inkml:trace>
  <inkml:trace contextRef="#ctx0" brushRef="#br0" timeOffset="-66041.24">26716 12988 1918 0,'0'0'567'0,"0"0"-256"0,0 0 72 16,0 0-181-16,0 0-102 0,0 0-5 15,0 0 19 1,0 2-44-16,0 14 41 0,0 4-36 16,5 6-36-16,4 4-4 15,-1 2-25-15,4 0 1 16,-1-6-11-16,0-4 6 16,0-8 3-16,7-8 3 15,4-6 16-15,12-7-28 16,11-24 0-16,10-15 0 15,11-14 0-15,8-8 0 0,4-6 0 16,-2 0 0 0,-5 3 0-16,-9 11 0 0,-10 14 0 15,-16 12 0-15,-14 14 0 16,-9 10 0-16,-9 6 0 16,-4 4 0-16,0 0 0 15,0 0 0-15,0 0 0 16,0 0 0-16,0 0 0 15,-17 14-290-15,-8 4-301 16,-6 2-294-16</inkml:trace>
  <inkml:trace contextRef="#ctx0" brushRef="#br0" timeOffset="-65530.69">26723 12905 1275 0,'0'0'633'0,"0"0"-267"0,0 0 253 0,0 0-245 15,0 0-121-15,0 0-53 16,0 0-46-16,5-8-76 15,-5 33-6-15,0 5 0 16,0 4-72 0,6 2 0-16,5-4 0 0,5-4 0 15,2-6 0-15,2-6 0 0,4-8 0 16,5-8 0 0,9 0 0-16,7-20 0 0,8-14 0 15,7-12 0-15,5-8 0 16,-1-4 0-16,-2-3 0 15,-4 5 0-15,-10 10 0 16,-9 8 0-16,-9 10 0 16,-8 10 0-16,-9 6 0 15,-3 6 0-15,-6 4 0 16,-2 2 0-16,-2 0 0 16,0 0 0-16,0 0 0 15,0 0 0 1,0 0 0-16,0 0 0 0,0 0 0 15,0 0 0-15,0 2-281 16,-25 22-262-16,-6 0-404 0,-6 2-442 16</inkml:trace>
  <inkml:trace contextRef="#ctx0" brushRef="#br0" timeOffset="-65073.16">26865 12912 1250 0,'0'0'804'0,"0"0"-556"0,0 0 285 0,0 0-188 16,0 0-179-16,0 0-23 16,0 0 10-16,8-18-68 15,-8 40-11-15,0 6 7 16,-3 4-63-16,3-2 6 15,0-2-24-15,0-8 1 16,7-6 9 0,6-6-8-16,9-8 14 0,8 0-1 0,9-16-3 31,13-16 41-31,10-12-22 16,7-8 1-16,4-11-32 15,1 1 0-15,-5 0 0 16,-9 10 0-16,-10 8 0 15,-13 12 0-15,-10 10 0 16,-14 10 0-16,-4 6 0 16,-7 4 0-16,-2 2 0 15,0 0 0-15,0 0 0 16,0 0 0-16,0 0-15 16,0 0-135-16,0-10-155 15,0-2-322-15,0-4-1081 0</inkml:trace>
  <inkml:trace contextRef="#ctx0" brushRef="#br0" timeOffset="-64931.48">27870 12615 2183 0,'0'0'913'15,"0"0"-648"-15,0 0 63 16,0 0-328-16,0 0-43 15,0 0-545-15,0 0-775 0</inkml:trace>
  <inkml:trace contextRef="#ctx0" brushRef="#br0" timeOffset="-57810.14">25516 12248 337 0,'0'0'2020'0,"0"0"-1641"0,0 0-55 16,0 0 178-16,0 0-285 15,0 0-104-15,0-80-43 16,0 80-10-16,0 18 14 15,4 10-74-15,9 6 0 16,3 2 0-16,1-4 0 16,6-8 0-16,4-10 0 0,11-12 0 0,6-2 0 15,12-22 0-15,6-20 0 16,5-12 0-16,0-8 0 16,0-6 0-1,-7-3 0-15,-4 3 0 0,-12 8 0 16,-8 12 0-16,-12 12 0 15,-11 16 0-15,-3 8 0 16,-6 8 0-16,-4 2 0 16,2 2 0-16,-2 0 0 15,0 0 0-15,0 0 0 16,0 0 0-16,2 0 0 0,1 0 0 16,-1 0-44-16,12-16-263 15,-3-1-430-15,-3-1-656 0</inkml:trace>
  <inkml:trace contextRef="#ctx0" brushRef="#br0" timeOffset="-57675.64">26636 11729 1964 0,'0'0'822'0,"0"0"-583"0,0 0 31 15,0 0-270-15,0 0-161 16,0 0-1223-16</inkml:trace>
  <inkml:trace contextRef="#ctx0" brushRef="#br0" timeOffset="-40831.07">6189 14552 1633 0,'0'0'522'0,"0"0"-401"0,0 0 67 0,0 0 55 15,0 0-161-15,0 0-49 0,0-8 53 16,0 8 61-16,0 0 21 16,0 0-35-16,0 0-28 15,2 12 0-15,9 12 4 16,3 6-29-16,3 2-44 15,1 4-30-15,3-2 9 16,-2-7-15-16,2-8 6 16,6-11 8-16,6-8 1 15,7-12 13-15,9-26 7 16,7-14 10-16,6-14 7 16,1-8-26-16,-3 0-10 15,-3 3-1-15,-5 11-3 0,-13 16-3 16,-7 10-9-1,-12 16-1-15,-6 12 0 0,-8 0-10 16,-1 6 11-16,-3 0-9 16,2 0-5-16,3 0 14 15,0 0-9-15,2 6-5 16,1-4-32-16,2 0-41 16,-1-2-38-16,4 0-103 15,1-4-337-15,-9-6-765 0</inkml:trace>
  <inkml:trace contextRef="#ctx0" brushRef="#br0" timeOffset="-22311.01">12277 14761 2078 0,'0'0'829'0,"0"0"-719"0,0 0-27 0,0 0 151 16,0 0-164-16,0 0-22 16,-3 76 3-16,23-54-4 15,0 0 10 1,-3-6-14-16,0-4 25 0,-5-10-10 16,7-2-4-16,5-2 36 15,12-28-51-15,8-15-16 16,10-17-5-16,8-10-17 15,0-6 14-15,1 8-15 16,-7 4 0-16,-12 20 11 0,-8 14-3 16,-16 14-4-16,-12 10 32 15,-2 5-15-15,-6 3-21 16,0 0 0-16,0 0 0 16,0 0 0-16,2 0 0 15,0 0-36-15,2 4-173 16,-2 3-256-16,-2-2-320 15,0 1-519-15</inkml:trace>
  <inkml:trace contextRef="#ctx0" brushRef="#br0" timeOffset="-19277.09">17465 14616 1620 0,'0'0'744'0,"0"0"-512"15,0 0 85-15,0 0 26 0,0 0-85 16,0 0-107-16,0 0-40 16,7 24 39-16,2 4-25 15,2 2-80 1,-4 4-45-16,-3 0 0 0,3-2 0 16,0-5 0-16,1-9 0 15,9-10 0-15,6-8 0 16,14-4 0-16,9-36 0 15,10-15 0-15,6-11 0 32,3-10 0-32,-1 2 0 0,-6 6 0 0,-6 14 0 0,-8 13 0 15,-11 9 0-15,-10 14 0 16,-10 10 0-16,-9 4 0 16,-1 2 0-16,-3 2 0 15,0 0 0-15,0 0 0 16,0 0 0-16,2 0 0 31,5 2 0-31,8-2-21 16,1-8-735-16,-1-12-1330 0</inkml:trace>
  <inkml:trace contextRef="#ctx0" brushRef="#br0" timeOffset="-19151.14">18711 14332 2599 0,'0'0'799'0,"0"0"-763"16,0 0-36-16,0 0-782 0</inkml:trace>
  <inkml:trace contextRef="#ctx0" brushRef="#br0" timeOffset="-3751.02">3399 15083 1635 0,'0'0'500'0,"0"0"-237"0,0 0 111 16,0 0-55-16,0 0-127 0,-6-22-63 15,6 22-2-15,0 0 5 16,-2 0-36-16,2 0-18 16,0 12-12-16,0 8-7 15,8 6-5-15,6 2-33 16,-1 1-20-16,3-5 13 0,-1-11-13 15,3-4 8-15,7-9-3 16,4 0 5-16,7-22-2 16,8-19-9-16,10-17 0 15,4-14 0-15,2-8 0 16,-2-4 0-16,-5 8 0 16,-10 9 0-16,-12 23 0 15,-12 18 0-15,-9 16 0 16,-8 8 0-16,-2 2 0 15,0 0 0-15,0 0 0 16,0 10 0-16,0 0 0 0,0 2 0 16,0-2 0-1,0 6 0-15,0-2-314 0,0-4-589 0</inkml:trace>
  <inkml:trace contextRef="#ctx0" brushRef="#br0" timeOffset="3999.37">4683 14963 2087 0,'0'0'365'0,"0"0"-75"0,0 0 161 0,0 0-328 16,0 0-48-16,0 0-30 15,-4-4 13-15,4 4 13 16,0 0 5-16,8 8 20 31,4 6-43-31,-1 12-14 0,2-2-5 16,-2 6-22-16,0 0 0 0,0-6-12 16,1-6 1-16,1-6 9 15,1-10-10-15,5-2 12 16,6-6 19-16,6-30-1 0,12-16 24 15,3-16-25-15,8-8-11 16,2-13 3 0,-3 5-18-16,-4 12-3 0,-9 18 0 31,-9 18 0-31,-13 14 0 0,-9 10 0 0,-7 10 0 16,-2 2 0-16,0 0 0 15,0 0 0-15,0 0 0 16,0 0 0-16,2 8 0 31,2-2 0-31,2-2 0 0,-4 0-74 16,-2-4-384-16,0 2-670 0</inkml:trace>
  <inkml:trace contextRef="#ctx0" brushRef="#br0" timeOffset="8216.22">6122 15240 1528 0,'0'0'860'0,"0"0"-705"0,0 0 67 16,0 0 75-16,0 0-180 15,0 0-57 1,0-4-15-16,0 4 65 16,3 12 49-16,3 6-55 0,1 4-22 0,0 2-46 15,2 2-13-15,-1 0-10 16,3-6-13 0,1-4 8-16,1-10-8 0,5-6 0 15,1 0 3-15,10-22 53 16,6-18 10-16,2-10-18 15,10-14-24-15,2-7 12 16,0-1-24-16,2 2 0 16,-4 10 8-16,-7 14-20 15,-7 12 0-15,-8 14 0 16,-10 10 0-16,-5 4 0 16,-8 6 0-16,-2 0 0 15,0 0 0-15,0 0 0 0,0 0 0 16,0 6 0-16,2-1-9 15,3 8-122-15,-3-1-163 16,-2 0-509-16,0-2-1342 0</inkml:trace>
  <inkml:trace contextRef="#ctx0" brushRef="#br0" timeOffset="28057.5">1296 11372 2268 0,'0'0'584'0,"0"0"-308"0,0 0 76 15,0 0-154-15,0 0-130 0,0 0-19 16,0 0 17-16,4 22 27 15,17 2-15-15,1 8-14 16,2 6-64-16,-1 2 0 16,-1 0 0-16,1 0 0 15,-2-8 0-15,4-8 0 16,0-10 0-16,-1-12 0 16,6-2 0-16,5-26 0 15,5-24 0-15,18-34 0 16,17-36 0-16,28-35 0 15,10-5 0-15,-7 25 0 0,-22 37 0 16,-26 36 0 0,-5 14 0-16,1-4 0 0,2 4 0 15,-8 3 0-15,-14 17 0 16,-14 12 0-16,-11 10 0 16,-9 6 0-16,0 0 0 0,-26 32-143 15,-11 7-593-15,-7 7-858 0</inkml:trace>
  <inkml:trace contextRef="#ctx0" brushRef="#br0" timeOffset="28640.26">1140 11360 1960 0,'0'0'348'0,"0"0"16"0,0 0 128 0,0 0-320 15,0 0-31-15,0 0 18 16,0 0-4-16,-13 0-37 15,26 16 17-15,10 8-83 16,4 8-52-16,10 4 0 0,5 2 0 16,1 2 0-16,3-6 0 15,-6-2 0 1,-3-8 0-16,-8-6 0 0,-8-5 0 16,0-12 0-16,-4-1 0 15,1-6 0-15,5-28 0 16,2-18 0-16,10-34 0 15,16-43 0-15,27-33 0 16,16-12 0-16,10 13 0 16,-5 39 0-16,-24 40 0 15,-13 22 0-15,-12 13 0 16,0-1 0-16,2 2 0 0,-8 4 0 16,-13 14 0-16,-12 12 0 15,-11 8 0-15,-4 6 0 16,-4 2 0-16,4 0 0 15,-4 0 0-15,0 0 0 16,0 0 0-16,0 0 0 16,2 0 0-16,2-4-263 15,-2 0-485-15,3-2-878 0</inkml:trace>
  <inkml:trace contextRef="#ctx0" brushRef="#br0" timeOffset="28767.24">2825 10445 2940 0,'0'0'697'0,"0"0"-613"0,0 0-84 0,0 0-217 16,0 0-817-16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8:45.42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0587.30859"/>
      <inkml:brushProperty name="anchorY" value="-19814.82422"/>
      <inkml:brushProperty name="scaleFactor" value="0.5"/>
    </inkml:brush>
  </inkml:definitions>
  <inkml:trace contextRef="#ctx0" brushRef="#br0">221 138 9058,'0'0'21717,"-3"-10"-20985,2-3-36,1-5-149,5-2-621,4 1 165,4 1-91,7 3 0,7 3 0,8 5 0,7 2 0,6 8 0,4 10 0,-40-8 0,0 0 0,16 9 0,-18-7 0,0 1 0,17 14 0,-20-13 0,1-1 0,-1 1 0,9 15 0,-10-13 0,0 1 0,-1 1 0,5 13 0,-5-10 0,-1 0 0,3 23 0,-7-22 0,1 0 0,-4 28 0,0-28 0,0 1 0,-11 30 0,7-29 0,-2 1 0,-13 23 0,8-21 0,-28 35 0,22-32 0,-28 24 0,-29 17 0,-4-12 0,2-11 0,8-14 0,11-11 0,52-16 0,1-1 0,-1 0 0,-15 0 0,21-2 0,-1 1 0,1-1 0,-1 1 0,1-1 0,0 1 0,-1-1 0,1 0 0,0 0 0,-1 0 0,1 0 0,-3-3 0,3 3 0,1 0 0,-1-1 0,1 1 0,0-1 0,-1 0 0,1 1 0,0-1 0,0 0 0,0 0 0,0 1 0,0-1 0,-1-4 0,2 2 0,-1 0 0,1 1 0,0-1 0,0 0 0,0 0 0,0 0 0,1 0 0,0-4 0,1 1 0,1-1 0,0 0 0,7-15 0,-3 11 0,1 0 0,11-14 0,-8 14 0,24-23 0,-23 26 0,2-1 0,16-9 0,-15 12 0,-1 0 0,20-7 0,-19 9 0,2 1 0,17-3 0,-20 6 0,0 0 0,26 1 0,-26 2 0,1 0 0,23 6 0,-19-3 0,28 12 0,18 14 0,-2 2 0,-2-2-467,4-6-3638,-47-20 948,30 5 0,-35-9-819,2 0 1,22-2-1,15-3-5858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8:45.64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2137.64453"/>
      <inkml:brushProperty name="anchorY" value="-21259.34961"/>
      <inkml:brushProperty name="scaleFactor" value="0.5"/>
    </inkml:brush>
  </inkml:definitions>
  <inkml:trace contextRef="#ctx0" brushRef="#br0">0 63 16932,'0'0'15319,"2"-16"-14903,0-1-316,0 0-100,2 5-1158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8:45.94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3008.64844"/>
      <inkml:brushProperty name="anchorY" value="-22051.45703"/>
      <inkml:brushProperty name="scaleFactor" value="0.5"/>
    </inkml:brush>
  </inkml:definitions>
  <inkml:trace contextRef="#ctx0" brushRef="#br0">1 76 12979,'0'0'19745,"1"6"-19885,5-4 323,6-3-183,5-5 0,6-5 0,1-3 0,-1 0 0,-3 2 0,-4 2 0,-6 2 0,-4 4 0,-2 2 0,-3 1 0,-2 4 0,1 3 0,-2 4 0,-1 1 0,-1 1 0,-3-2 0,-4-3-4304,-2-2-7237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8:47.32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3965.52734"/>
      <inkml:brushProperty name="anchorY" value="-22889.83203"/>
      <inkml:brushProperty name="scaleFactor" value="0.5"/>
    </inkml:brush>
  </inkml:definitions>
  <inkml:trace contextRef="#ctx0" brushRef="#br0">354 153 17652,'0'0'12285,"0"0"-12288,0-1 123,0-1 278,0 1 251,0 0 55,0-1-215,0-2-32,0-2-514,0-3 130,0-3-73,0-5 0,0-1 0,0-2 0,0 1 0,1 3 0,5 3 0,5 5 0,6 4 0,8 11 0,7 13 0,4 16 0,0 17 0,-3 16 0,-7 15 0,-10 10 0,-15-67 0,-2 45 0,-2-48 0,0 1 0,-8 26 0,4-29 0,-1 0 0,-15 30 0,13-32 0,-2 1 0,-19 24 0,17-26 0,-2 0 0,-19 18 0,18-22 0,0 0 0,-22 13 0,22-16 0,-1-1 0,-22 9 0,24-12 0,-39 11 0,43-16 0,-1 0 0,-25 2 0,32-5 0,-1 0 0,0 0 0,0-1 0,1 0 0,-13-3 0,15 3 0,0 0 0,0-1 0,0 0 0,0 0 0,0 0 0,1 0 0,-1-1 0,-4-3 0,4 3 0,1 0 0,0 0 0,0-1 0,1 1 0,-1-1 0,1 0 0,-4-8 0,2 6 0,1-1 0,1 0 0,0 0 0,-3-11 0,0-32 0,5 40 0,1-1 0,4-18 0,-3 21 0,0 0 0,1-1 0,6-11 0,-7 15 0,2 0 0,-1 0 0,1 0 0,-1 0 0,6-5 0,-5 7 0,0-1 0,1 0 0,-1 1 0,1 0 0,8-4 0,-7 5 0,-1-1 0,1 1 0,0 1 0,0-1 0,7 0 0,-6 2 0,0-1 0,-1 2 0,1-1 0,0 1 0,7 1 0,-5 0 0,1 1 0,-1 0 0,14 7 0,-9-3 0,-1 0 0,13 11 0,27 24 0,-2 6 0,-3 3 0,-3-4 0,-3-5 0,-3-9 0,-1-10-1251,-1-9-1967,-30-13 2339,-2-1 1,1 1-1,0-1 1,0 0-1,7-1 0,-4-1-770,-1 0 0,1 0 0,13-6 0,29-16-11979,-9-2 12330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8:47.77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5271.10547"/>
      <inkml:brushProperty name="anchorY" value="-24507.55859"/>
      <inkml:brushProperty name="scaleFactor" value="0.5"/>
    </inkml:brush>
  </inkml:definitions>
  <inkml:trace contextRef="#ctx0" brushRef="#br0">1 266 13675,'0'0'18712,"23"-9"-18699,18-1 354,28 3-367,34 7 0,27 4 0,20 5 0,6 1 0,-7 0 0,-12-3 0,-16-1 0,-19-3 0,-23-1 0,-24-4 0,-20-4 0,-33 6 0,-1-1 0,0 1 0,0 0 0,0-1 0,0 1 0,0-1 0,0 0 0,0 1 0,0-1 0,0 0 0,0 1 0,0-1 0,0 0 0,-1 0 0,2-1 0,-2 1 0,0 1 0,1-1 0,-1 0 0,0 1 0,0-1 0,0 0 0,0 1 0,0-1 0,0 0 0,0 1 0,0-1 0,0 0 0,0 1 0,0-1 0,0 0 0,-1 1 0,1-1 0,0 0 0,0 1 0,-1-1 0,1 0 0,-1 0 0,-16-20 0,-13-4 0,-9-4 0,-6-3 0,-1 1 0,3 0 0,5 5 0,8 4 0,9 5 0,7 6 0,10 4 0,12 3 0,14 7 0,13 7 0,13 7 0,6 8 0,4 5 0,-1 6 0,-7 3 0,-9 2 0,-35-32 0,1 0 0,9 17 0,3 19 0,-17-37 0,0 0 0,-1 1 0,1 11 0,-2-13 0,0 0 0,-1-1 0,1 1 0,-4 10 0,2-9 0,-1 0 0,1-1 0,-9 14 0,-16 21 0,-6-3 0,2-6 0,5-7-5041,7-7-5011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8:48.20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7412.5"/>
      <inkml:brushProperty name="anchorY" value="-25681.43555"/>
      <inkml:brushProperty name="scaleFactor" value="0.5"/>
    </inkml:brush>
  </inkml:definitions>
  <inkml:trace contextRef="#ctx0" brushRef="#br0">0 71 19604,'0'0'12806,"36"-23"-12784,14-2 313,10 7-335,-49 17 0,2-1 0,0 1 0,13 0 0,-18 2 0,1 0 0,1 1 0,-1-1 0,14 6 0,-18-5 0,2 1 0,-1 0 0,0 0 0,1 1 0,-2 0 0,7 4 0,-7-4 0,0 1 0,0 0 0,-1 0 0,0 0 0,1 1 0,3 6 0,-5-6 0,1 1 0,-1 0 0,0 1 0,0-1 0,2 9 0,-5-9 0,1 0 0,0 1 0,0-1 0,-1 1 0,-2 11 0,1-11 0,-1 0 0,0 0 0,0 1 0,-1-1 0,-3 8 0,2-7 0,-1 0 0,-1 0 0,-11 16 0,9-15 0,-1 0 0,-16 15 0,-20 10 0,4-10 0,9-9 0,9-8 0,9-5 0,15-3 0,-1 0 0,0 0 0,0 0 0,0 0 0,0 0 0,0 0 0,0 0 0,0 0 0,0 0 0,0 0 0,0 0 0,0-1 0,0 1 0,0 0 0,0 0 0,0 0 0,0 0 0,0 0 0,0 0 0,0 0 0,0 0 0,0 0 0,0 0 0,0 0 0,0 0 0,0 0 0,0 0 0,0-1 0,0 1 0,0 0 0,0 0 0,0 0 0,0 0 0,0 0 0,0 0 0,0 0 0,0 0 0,-1 0 0,1 0 0,0 0 0,0 0 0,0 0 0,0 0 0,0 0 0,0 0 0,0 0 0,0 0 0,0 0 0,0 0 0,0 0 0,0 0 0,0 0 0,0 0 0,-1 0 0,1 0 0,0 0 0,0 0 0,0 0 0,0 0 0,0 0 0,0 0 0,0 0 0,0 0 0,0 0 0,0 0 0,0 0 0,0 0 0,0 0 0,10-6 0,13-2 0,12 0 0,10 1 0,10 2 0,4 2 0,2 5 0,-2 4 0,-6 7 0,-10 6 0,-38-16 0,0 0 0,-1 1 0,1-1 0,-1 1 0,4 4 0,-4-5 0,-1 1 0,-1 0 0,1-1 0,-1 1 0,4 8 0,-5-9 0,0 0 0,-1 0 0,1 0 0,-1 0 0,1 1 0,-1-1 0,0 0 0,-1 6 0,0-4 0,0-1 0,0 0 0,-1 1 0,0-1 0,1 0 0,-1 0 0,-3 4 0,0-1 0,-1 0 0,1 0 0,-14 11 0,-33 21 0,-14-1 0,-8-3 0,-3-4 0,3-7 0,13-7 0,15-6-2987,16-6-7960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8:48.74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8336.43359"/>
      <inkml:brushProperty name="anchorY" value="-27254.54297"/>
      <inkml:brushProperty name="scaleFactor" value="0.5"/>
    </inkml:brush>
  </inkml:definitions>
  <inkml:trace contextRef="#ctx0" brushRef="#br0">21 265 5329,'0'0'27121,"-13"-1"-27157,6 1 389,10-1-353,21 1 0,29-1 0,29 2 0,27 1 0,22 2 0,6-1 0,-2 0 0,-13-1 0,-23-4 0,-27-7 0,-67 7 0,0 1 0,0-1 0,0 1 0,0-1 0,0 0 0,-1-1 0,6-2 0,-9 4 0,0 0 0,0 0 0,0 0 0,0 0 0,0 0 0,0 0 0,0 0 0,-1 0 0,1 0 0,0 0 0,0-1 0,-1 1 0,1 0 0,-1 0 0,1-1 0,-1 1 0,0 0 0,0-1 0,1 1 0,-1-3 0,0 2 0,0-1 0,0 1 0,-1-1 0,1 1 0,-1-1 0,0 1 0,0 0 0,0-1 0,0 1 0,0 0 0,0 0 0,-3-3 0,0-2 0,-2 0 0,1 0 0,-13-11 0,-27-21 0,-5 3 0,3 6 0,8 9 0,11 6 0,10 8 0,18 7 0,0 0 0,0 0 0,0 0 0,0 0 0,0 0 0,-1-1 0,1 1 0,0 0 0,0 0 0,0 0 0,0 0 0,0 0 0,0 0 0,-1 0 0,1 0 0,0 0 0,0 0 0,0 0 0,0 0 0,0 0 0,0 0 0,-1 0 0,1 0 0,0 0 0,0 0 0,0 0 0,0 0 0,0 0 0,0 0 0,0 0 0,-1 1 0,1-1 0,0 0 0,0 0 0,0 0 0,0 0 0,0 0 0,0 0 0,0 0 0,0 0 0,0 0 0,0 1 0,-1-1 0,1 0 0,0 0 0,0 0 0,0 0 0,0 0 0,0 0 0,0 0 0,0 1 0,0-1 0,0 0 0,0 0 0,0 0 0,10 13 0,14 10 0,11 9 0,7 7 0,5 6 0,-2 4 0,-6 4 0,-10 1 0,-24-41 0,-1-1 0,5 19 0,-9-22 0,1 0 0,0 0 0,-1 0 0,-1 12 0,0-12 0,-1 1 0,0-1 0,0 0 0,-6 12 0,3-9 0,0-1 0,-15 22 0,-20 21 0,-4-6 0,7-11-1270,11-10-6050,26-26 6657,0-1 0,-1 1 0,0 0 0,1 0 0,-1 0 0,0 0 0,1 0 0,-1 0 0,1 0 0,0 0 0,-1 0 0,1 0 0,0 0 0,-1 1 0,0-1 209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8:49.13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0003.66406"/>
      <inkml:brushProperty name="anchorY" value="-28563.89648"/>
      <inkml:brushProperty name="scaleFactor" value="0.5"/>
    </inkml:brush>
  </inkml:definitions>
  <inkml:trace contextRef="#ctx0" brushRef="#br0">61 0 19340,'0'0'12995,"-2"31"-12844,-2 19 130,-5 19-281,-2 15 0,-1 8 0,2 1 0,2-5 0,3-10 0,8-15 0,-1-56 0,-1 1 0,1-1 0,-1 0 0,6 10 0,-6-13 0,0-1 0,1-1 0,0 1 0,0 0 0,0 0 0,0-1 0,0 1 0,0-1 0,3 3 0,-3-3 0,0-1 0,1 1 0,-1-1 0,0 0 0,1 0 0,-1 0 0,1 0 0,-1 0 0,1 0 0,4 0 0,-3-1 0,0 0 0,0 0 0,-1 0 0,1-1 0,0 0 0,0 1 0,0-1 0,3-2 0,0 1 0,0-1 0,0-1 0,0 1 0,7-7 0,30-26 0,-2-11 0,-3-4 0,-6 1 0,-6 5 0,-8 12 0,-6 9 0,-6 15 0,-4 17 0,-3 21 0,-1 20 0,-2 19 0,-2 14 0,-2 10 0,0 2 0,0-3 0,0-8 0,2-18 0,2-17-831,3-17-9144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8:49.62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1121.78125"/>
      <inkml:brushProperty name="anchorY" value="-30581.16211"/>
      <inkml:brushProperty name="scaleFactor" value="0.5"/>
    </inkml:brush>
  </inkml:definitions>
  <inkml:trace contextRef="#ctx0" brushRef="#br0">0 241 20580,'0'0'11962,"37"3"-12109,21 3 519,23 2-372,20 2 0,15 0 0,13-1 0,4-2 0,1-1 0,-9-2 0,-14-2 0,-21-5 0,-24-4 0,-59 6 0,-1-1 0,1 0 0,-1 0 0,11-5 0,-15 7 0,-1-1 0,0 0 0,1 0 0,-1 0 0,0 1 0,0-1 0,0 0 0,0-1 0,0 1 0,0 0 0,0 0 0,0 0 0,0-1 0,0 1 0,0 0 0,0-3 0,-1 3 0,0 0 0,0-1 0,0 1 0,1-1 0,-2 1 0,1 0 0,0-1 0,0 1 0,0-1 0,-1 1 0,1 0 0,-1-1 0,1 1 0,-1 0 0,1-1 0,-1 1 0,-1-2 0,-1-1 0,0-1 0,-1 1 0,0-1 0,0 1 0,-6-5 0,-35-25 0,-12-1 0,-6 1 0,1 3 0,6 5 0,11 6 0,12 7 0,12 6 0,13 3 0,14 5 0,17 6 0,15 4 0,12 5 0,8 1 0,1 3 0,-3 1 0,-8 2 0,-11 4 0,-33-22 0,0-1 0,0 0 0,-1 1 0,1 0 0,2 5 0,-3-4 0,0 0 0,0 0 0,-1 0 0,2 10 0,-2-8 0,-1-1 0,0 1 0,-1 16 0,-1-13 0,-1 0 0,-4 20 0,-15 27 0,-10 3 0,-9 0 0,-6-4 0,-3-5 0,0-6 0,9-11 0,9-11-4220,11-9-4890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8:50.15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2857.96484"/>
      <inkml:brushProperty name="anchorY" value="-31920.62305"/>
      <inkml:brushProperty name="scaleFactor" value="0.5"/>
    </inkml:brush>
  </inkml:definitions>
  <inkml:trace contextRef="#ctx0" brushRef="#br0">73 54 15307,'0'0'17000,"3"-4"-16821,2-1 102,5-2-281,8-1 0,7-1 0,10 1 0,8 1 0,7 3 0,4 2 0,0 8 0,-2 9 0,-45-12 0,1 1 0,-1 0 0,14 10 0,-17-10 0,1 1 0,0-1 0,-1 1 0,1 0 0,4 8 0,-4-6 0,-2 0 0,1 0 0,-1 1 0,4 11 0,-6-12 0,0 1 0,0 0 0,0 0 0,-1 0 0,0 9 0,-2-7 0,0 1 0,0 0 0,-1-1 0,-4 12 0,1-8 0,-1 1 0,-15 24 0,9-20 0,-27 30 0,-25 16 0,-9-6 0,0-8 0,6-10 0,10-10 0,15-10 0,15-9 0,20-6 0,24-4 0,25-2 0,25-4 0,24-4 0,15 0 0,9-2 0,-1 0 0,-9 2 0,-15 1 0,-19 2 0,-20 1 0,-18 2 0,-15 1 0,-10 0 0,-6 1 0,-3 1 0,-2-1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09T06:19:21.8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2636 12226 1415 0,'0'0'841'0,"0"0"-550"15,0 0 224-15,0 0-258 16,0 0-72-16,0 0-41 16,0-22-25-16,0 22-16 15,0 0-29-15,0 0-25 16,0 2 4-16,0 18-29 0,2 14 2 15,11 10-26 1,3 12 0-16,1 6 0 0,1 5 0 16,2 1 0-16,0-4 0 15,1-2 0-15,-2-8 0 16,-1-6 0-16,-3-5 0 16,-1-10 0-16,-5-7 0 15,0-4 0-15,-2-8 0 0,-3-1 0 16,1-5 0-16,-1-4 0 15,-2 0 0-15,0-2 0 16,0-2 0-16,-2 0 0 16,0 0 0-16,3 0 0 15,-3 0 0-15,0 0 0 16,2 0 0-16,3 0 0 16,1-10 0-16,3-8 0 15,0-8 0-15,5-6 0 16,-1-8 0-16,3-7 0 15,1-3 0-15,1-4 0 16,-1 0 0-16,0 0 0 16,-5 1 0-16,0 8 0 0,-5 4 0 15,-5 5 0-15,-2 4 0 16,0 6 0-16,0 4 0 16,0 4 0-16,0 4 0 15,0 6 0-15,-4 4 0 16,1 4 0-16,1 0 0 15,0 0 0-15,-2 6 0 16,-12 38-83-16,3 0-577 16,-6 2-1042-16</inkml:trace>
  <inkml:trace contextRef="#ctx0" brushRef="#br0" timeOffset="1400.07">2876 11849 1908 0,'0'0'829'0,"0"0"-633"16,0 0 115-16,0 0-74 16,0 0-153-16,0 0-62 15,0 0-11-15,16 34 13 16,-8-20-18-16,6-6-6 15,3-6 23-15,10-2-1 0,9-20 19 16,9-20 19-16,1-13-23 16,-1-8-19-16,-3-19-18 15,-13 13-118 1,-14 17-656-16</inkml:trace>
  <inkml:trace contextRef="#ctx0" brushRef="#br0" timeOffset="7973.68">3760 12033 1876 0,'0'0'509'0,"0"0"-327"16,0 0 146-16,0 0-120 16,0 0-127-16,0 0 9 0,27 4 24 15,-16 5-24-15,1 2-24 16,-1 0-24-1,-1 0-9-15,-2-3-18 0,0-4-14 16,-1-4 13-16,2 0-13 16,7 0 33-16,6-23 8 15,9-16-9-15,5-15-1 16,1-12-31 0,3-8 5-16,-3 0-6 0,-9 9-124 15,-10 19-84-15,-9 18-403 16,-9 22-924-16</inkml:trace>
  <inkml:trace contextRef="#ctx0" brushRef="#br0" timeOffset="11535.12">4610 12031 2241 0,'0'0'798'15,"0"0"-655"-15,0 0 79 0,0 0 15 16,0 0-174-16,0 0-38 16,0 0-16-16,21 8 6 15,-9 2 38-15,-3 1-25 16,-1-6 8-16,2 1-6 16,1-4-19-16,-1-2 19 15,7 0-9 1,3-2 1-16,4-20 16 0,7-6-26 15,0-10 4-15,-2 0-16 0,-2 0 6 16,-7 8-12 0,-2 4 6-16,-5 10-15 0,0 2-126 15,-1 4-205-15,-3 4-764 0</inkml:trace>
  <inkml:trace contextRef="#ctx0" brushRef="#br0" timeOffset="12496.6">9890 9653 1450 0,'0'0'832'0,"0"0"-519"16,0 0 142-16,0 0-108 16,0 0-63-16,0 0-107 15,0 0-20-15,4 0-76 0,16-6-81 16,12-2 0 0,5-2 0-16,11-2 0 0,0 0 0 15,1 2 0-15,-4 4 0 16,-12 2-18-16,-11 2-234 15,-13 2-96-15,-9 0-102 16,-6 10 178-16,-26 8-184 16,-10 2-16-16,-7 4 242 15,-2-2 222-15,2-2 8 16,5-2 256-16,7-6 125 16,14-2 82-16,11-4-172 0,10-4-26 15,2-2-114 1,18 0-69-16,20 0 65 0,11 0-72 15,10-14-75 1,13-12-91-16,-14 4-473 0,-18 2-1155 0</inkml:trace>
  <inkml:trace contextRef="#ctx0" brushRef="#br0" timeOffset="14713.05">9440 6956 1367 0,'0'0'284'15,"0"0"-60"-15,0 0 21 16,0 0-64-16,0 0-9 15,0 0 5-15,0 0 8 16,0 0-34-16,0 0-6 0,0 0-28 16,0 0-45-1,13 0-15-15,16 0-42 0,13-8-2 16,14-4-13-16,4 0-3 16,1 0-88-16,-12 2-125 15,-14 4-63-15,-19 4-40 16,-16 2-61-16,-22 0-111 15,-9 10-300-15</inkml:trace>
  <inkml:trace contextRef="#ctx0" brushRef="#br0" timeOffset="14964.61">9411 7095 1502 0,'0'0'661'0,"0"0"-402"16,0 0 63-16,0 0-32 15,0 0-133-15,0 0-73 16,0 0-33-16,105-35-16 16,-61 21-27-16,5 2-7 15,-2 2 5-15,-2 4-6 16,-8 0-41-16,-8 4-48 16,-6 2-19-16,-12 0-10 15,-9 0-24-15,-2 14-29 16,-15 2-160-16,-8 0-687 0</inkml:trace>
  <inkml:trace contextRef="#ctx0" brushRef="#br0" timeOffset="15881.43">5743 11821 1751 0,'0'0'709'16,"0"0"-494"-16,0 0 244 16,0 0-131-16,0 0-106 15,0 0-134-15,0 0-41 16,32-48-47-16,8-18-102 0,-5 5-269 31,1 3-814-31</inkml:trace>
  <inkml:trace contextRef="#ctx0" brushRef="#br0" timeOffset="17060.46">6563 6663 1455 0,'0'0'285'0,"0"0"-106"0,0 0 29 16,0 0-47-16,0 0-87 15,0 0-31-15,0 0 46 16,0 0 5-16,0 0 16 16,0 0 32-16,0 0-15 15,0 0 7-15,0 0-50 16,0 0-37-16,0 0-19 15,0 0-28-15,0 0 14 16,0 0-14-16,0 0 0 16,0 0 0-16,0 0 0 0,0 0 0 15,0 0 0-15,0 0 3 16,0 0-4-16,0 0 1 16,0 0 0-16,0 0 1 15,0 0 5-15,0 0-6 16,0 0 0-16,0 0-3 15,0 0-11-15,0 0 15 16,0 0-1-16,0 0 0 0,0 0 6 16,0 0-9-1,0 0 3-15,5-2-15 16,6-4-3-16,18-8-61 0,-5 4-170 16,1-4-524-16</inkml:trace>
  <inkml:trace contextRef="#ctx0" brushRef="#br0" timeOffset="22073.41">7459 12060 2046 0,'0'0'829'15,"0"0"-616"-15,0 0-55 16,0 0-27-16,0 0-74 16,0 0-24-16,12-9 3 15,-6 9 59-15,1 6 61 16,-1 8-18-16,4 4-59 16,-2 1-52-16,3-5-18 15,1-4-7-15,5-10-2 16,6 0-19-16,8-18-28 0,6-21 28 15,3-11 2-15,3-6-17 16,-3-2 2-16,-9 6-2 16,-10 12 15-16,-6 14 19 15,-9 12 0-15,-4 8 27 16,1 6-1-16,-3 0-26 16,9-4-153-16,-2 0-445 15,1-3-578-15</inkml:trace>
  <inkml:trace contextRef="#ctx0" brushRef="#br0" timeOffset="23366.12">10527 9669 1906 0,'0'0'475'16,"0"0"-346"-16,0 0 159 16,0 0-16-16,0 0-148 15,0 0-68-15,0 0 11 16,-4 0-10-16,15 0-18 16,9 0-9-16,9 0-3 15,5-6-8-15,1-2-14 0,-2 0-4 16,-4 0 4-16,-6 4-5 15,-10 0-2-15,-5 0-32 16,-5 4-16-16,-3 0 11 16,0 0-43-16,-11 0-140 15,-14 8-73-15,-6 8-42 16,-2 4 90 0,-3 2 41-16,5 0 99 0,2-4 107 15,6-6 137-15,10-1 84 16,5-7 77-16,3-3-14 0,5-1-25 15,0 0-73 1,0 0-67-16,18 0-30 0,6-10-25 16,8 1-22-1,-1-2-25-15,0 1-17 0,-4 0 6 16,-2 4-6-16,-8 0-1 16,-6 4 1-16,-4 0 0 15,-5 2 1-15,0 0-1 16,-2-2 0-16,0 0-53 15,0-6-86-15,0 0-442 16,0 0-954-16</inkml:trace>
  <inkml:trace contextRef="#ctx0" brushRef="#br0" timeOffset="24298.59">8820 12228 2254 0,'0'0'725'0,"0"0"-606"16,0 0 102 0,0 0-39-16,0 0-117 0,0 0-65 15,83-132-62-15,-29 64-273 16,-6 1-762-16</inkml:trace>
  <inkml:trace contextRef="#ctx0" brushRef="#br0" timeOffset="25336.86">12622 9595 1468 0,'0'0'581'0,"0"0"-401"16,0 0 120 0,0 0 40-1,0 0-98-15,0 0-119 16,0 0-50-16,-34-12 21 15,34 10-5-15,5 2 8 16,17-4 4-16,14-2-53 0,14-2-21 16,10-4-24-16,12 0 4 15,2-1-14-15,-3 2-49 16,-7 3-19-16,-14 2 2 16,-17 2-17-16,-13 4-32 15,-13 0-132-15,-7 0-50 16,-21 11-51-16,-2 4-262 0</inkml:trace>
  <inkml:trace contextRef="#ctx0" brushRef="#br0" timeOffset="25557.99">12632 9767 1430 0,'0'0'610'0,"0"0"-324"15,0 0 99-15,0 0-88 16,0 0-119-16,0 0-56 15,119-30-72-15,-63 14-35 16,-1 0-10-16,-2 4-4 16,-8 2-2-16,-7 2 1 15,-13 2-32-15,-10 4-24 16,-15 2-91-16,0 0-93 0,-5 0-302 0</inkml:trace>
  <inkml:trace contextRef="#ctx0" brushRef="#br0" timeOffset="27215.2">15747 9364 1075 0,'0'0'1024'16,"0"0"-844"-16,0 0-128 15,0 0 118-15,0 0-89 16,0 0-81-16,116-70-158 15,-76 38-387-15</inkml:trace>
  <inkml:trace contextRef="#ctx0" brushRef="#br0" timeOffset="60260.78">2501 11307 160 0,'0'0'2023'16,"0"0"-1646"-16,0 0-108 0,0 0 64 15,-6-7-156 1,6 7-128-16,0 0-26 0,0 0-17 16,0 0-6-16,0 3-2 15,0 13 1-15,0 4 0 16,0 2-5-16,6 3 6 16,1-6-1-16,2-2 0 15,0-11-3-15,0-6 4 16,5 0 1-16,5-12 70 15,10-22 35-15,4-16-34 16,4-15-25-16,5-27-47 16,-9 16-179-16,-12 20-1274 0</inkml:trace>
  <inkml:trace contextRef="#ctx0" brushRef="#br0" timeOffset="62499.32">22044 8310 2545 0,'0'0'761'0,"0"0"-451"15,0 0-42-15,0 0-148 16,0 0-84-16,0 0-22 16,0 0 28-16,11-3-42 15,7 43 0-15,7 19 0 0,3 13 0 16,1 12 0-16,0 0 0 15,-2-4 0-15,-5-15 0 16,-1-17 0-16,-4-16 0 16,-5-14 0-16,-1-14 0 15,-5-4 0-15,5-4 0 16,3-30 0-16,6-30 0 16,2-9 0-16,0-7 0 15,1 0 0-15,-10 24 0 16,-1 8 0-16,-6 20 0 15,-4 18 0-15,0 10-69 0,3 32-525 16,-3 8-214-16,2 4-338 0</inkml:trace>
  <inkml:trace contextRef="#ctx0" brushRef="#br0" timeOffset="62845.61">22599 9068 2592 0,'0'0'708'0,"0"0"-483"15,0 0-29-15,0 0-141 0,0 0-54 16,0 0 6-16,138-89-7 16,-114 89-23-1,-5 0 23-15,-9 10-24 0,-5 18 23 16,-5 8-1-16,0 7 2 15,-11 1 3-15,-9-2-1 16,2-6 7 0,4-8 43-16,4-10-7 0,7-6 2 15,3-10-7-15,0-2-8 16,11 0-14-16,20 0-11 16,9-12 11-16,10-8-18 15,5-2-67-15,12-10-202 16,-13 6-375-16,-16 2-352 0</inkml:trace>
  <inkml:trace contextRef="#ctx0" brushRef="#br0" timeOffset="63066.1">23339 8478 2621 0,'0'0'899'0,"0"0"-632"16,0 0-82-16,0 0-185 15,0 0-66-15,0 0-182 16,0 0-346 0,17 14-696-16</inkml:trace>
  <inkml:trace contextRef="#ctx0" brushRef="#br0" timeOffset="63207.42">23385 8903 2895 0,'0'0'812'0,"0"0"-606"0,0 0-26 16,0 0-180-16,0 0-183 16,78-112-482-16,-62 78-1302 0</inkml:trace>
  <inkml:trace contextRef="#ctx0" brushRef="#br0" timeOffset="63904.41">24132 8460 2460 0,'0'0'833'0,"0"0"-467"16,0 0 71-16,0 0-437 15,0 0 0 1,0 0 0-16,0 0 0 0,4 124 0 16,9-72 0-16,1-3 0 0,4-12 0 15,0-8 0-15,1-15 0 16,2-10 0-16,-1-4-14 15,2-14 14-15,2-16 14 16,1-10-14-16,0-7 0 16,-3 1 0-16,-7 8 0 15,-2 8 0-15,-3 14 0 16,-4 12 0 0,1 4 0-1,1 12 0-15,6 16 0 16,-1 6 0-16,3 2 0 15,-3-1 0-15,1-8 0 16,-1-8 0-16,-4-7-12 0,0-8-20 16,2-4-1-16,5-8-27 15,4-20 48-15,4-11 12 16,5-2 1-16,-2 0 6 16,-4 9-7-16,-6 12 0 15,-8 14 9-15,-2 6 2 0,-2 4 20 16,-1 22 59-16,5 8-90 15,0 2 0-15,2 3 0 16,2-10 0 0,1-4 0-16,1-14-27 0,-1-8-2 15,1-3-70-15,3-13 66 16,2-17 33-16,0-6 0 16,-2-4 0-16,-3 0 5 15,-3 6-5-15,-3 10 15 16,-7 12 45-16,0 10-33 15,0 2 54-15,2 10-81 16,5 18 0-16,9 6 0 0,7 4 0 16,6-2-95-16,21-8-393 15,-8-11-357-15,-9-13-771 0</inkml:trace>
  <inkml:trace contextRef="#ctx0" brushRef="#br0" timeOffset="64124.83">24353 8001 2829 0,'0'0'644'0,"0"0"-286"0,0 0-93 0,0 0-265 16,0 0-33-16,0 0-264 15,0 0-644-15,-29-73-1419 0</inkml:trace>
  <inkml:trace contextRef="#ctx0" brushRef="#br0" timeOffset="64959.4">24893 8053 2574 0,'0'0'757'16,"0"0"-455"-16,0 0-19 15,0 0-182-15,0 0-85 16,0 0-16-16,0 0-153 16,14 2-325-16,1 6-479 0</inkml:trace>
  <inkml:trace contextRef="#ctx0" brushRef="#br0" timeOffset="65241.49">25558 7985 2097 0,'0'0'1002'0,"0"0"-499"16,0 0-192-16,0 0-128 16,0 0-183-16,0 0 0 15,-14 130 0-15,12-54 0 16,2 7 0-16,0 1 0 16,0-10 0-16,11-10-63 0,5-16-170 15,-5-16-113-15,-11-26-231 16,0-6-56-16,-9-4-256 0</inkml:trace>
  <inkml:trace contextRef="#ctx0" brushRef="#br0" timeOffset="65367.53">25342 8342 986 0,'0'0'957'0,"0"0"-186"16,0 0-166-16,0 0-269 16,0 0-155-16,0 0-97 15,0 0-30-15,60-17-3 0,-6 10-21 16,8-5-30-1,24-19-178 1,-14 5-448-16,-14 2-430 0</inkml:trace>
  <inkml:trace contextRef="#ctx0" brushRef="#br0" timeOffset="65614.3">25758 8215 1395 0,'0'0'601'0,"0"0"-230"16,0 0 215-16,0 0-344 15,0 0-122-15,0 0 12 16,0 0-33-16,0 0-21 0,0 0-11 16,0 8-23-1,0 8-23-15,0 8-6 16,0 9 34-16,0 0-14 0,7 6-26 16,6-6 3-16,3 0-12 15,6-9-6-15,3-8 0 16,4-10-117-16,0-6-93 15,6-24-106-15,-8-12-308 16,-9-6-466-16</inkml:trace>
  <inkml:trace contextRef="#ctx0" brushRef="#br0" timeOffset="65759.45">25907 7985 2829 0,'0'0'849'16,"0"0"-549"-16,0 0-182 0,0 0-118 15,0 0 0 1,0 0-45-16,0 0-416 0,139 76-351 16,-89-46-387-16</inkml:trace>
  <inkml:trace contextRef="#ctx0" brushRef="#br0" timeOffset="66309.42">26509 8368 1136 0,'0'0'944'15,"0"0"-458"-15,0 0-113 16,0 0-107-16,0 0-131 16,0 0-30-16,-62-108-11 0,37 91 5 15,-2 9 54-15,-2 8-105 16,0 0-48-16,2 21-23 16,6 6 22-16,5 4-9 15,9 1 9-15,7-4-5 16,0-6 3-16,18-8 3 15,6-8 1-15,5-6 16 16,-2 0 16-16,-2-8 13 16,-3-8 7-16,-6-2-1 15,-6 4 1-15,0 5-7 16,-6 8-46-16,-2 1 0 0,5 0 0 16,7 14 0-16,3 5 0 15,10 2 0-15,8-3 0 16,6-4-3-16,3-10 3 15,6-4-6-15,-6-6-4 16,-2-18 8-16,-6-6 2 16,-8-10 6-16,-5-8 9 15,-7-11-15-15,-10-11 0 16,-6-8 0-16,0-2 0 16,0 7 0-16,-16 19 0 15,1 21 0-15,-1 22 0 0,1 11 0 16,-1 29 0-1,1 22 0-15,4 18 0 0,6 11 0 16,5 0 0 0,0-2 0-16,16-7 0 0,11-12 0 15,6-10 0-15,5-15 0 16,28-16-179-16,-10-12-427 16,-6-6-574-16</inkml:trace>
  <inkml:trace contextRef="#ctx0" brushRef="#br0" timeOffset="66679.81">27812 7886 1045 0,'0'0'2154'0,"0"0"-1864"0,0 0-146 0,0 0 96 15,0 0-174-15,0 149-49 0,0-77 1 16,0 0-18 0,11-6 0-16,5-11 0 0,3-13 1 15,-2-14-3-15,-3-12 2 16,-1-14 0-16,-3-2 123 15,2-14-123-15,5-24 0 16,4-15 0-16,-1-9 0 16,0-2 0-16,-2 6 0 15,-7 12 0-15,0 18 0 16,-4 28-261-16,-3 0-503 16,1 12-563-16</inkml:trace>
  <inkml:trace contextRef="#ctx0" brushRef="#br0" timeOffset="67622.66">28216 8318 1936 0,'0'0'561'0,"0"0"-290"16,0 0-41-16,0 0-163 0,91-139-43 16,-73 105-5-1,-11 2 41-15,-5 8 44 0,-2 6 44 16,-2 8-7-1,-14 10-18-15,-6 0-84 0,-5 22-39 16,0 16-11-16,3 12-1 16,6 4 12-16,9 0-11 15,9-5 10-15,2-7 1 16,20-12-1-16,10-10 1 16,3-12 15-16,4-8 46 15,-4-2 28-15,-1-23-13 16,-3-6 4-16,-7-10 8 15,-2 1-88-15,-2 0 0 0,-7 6 0 16,-1 12 0 0,-8 10 0-16,-4 12 0 0,0 0 0 15,0 12 0-15,0 15 0 16,7 4 0-16,2 3 0 16,7-4 0-16,4-3 0 15,4-11-11-15,3-10-50 16,6-6-43-16,0 0 28 15,4-22 46-15,-2-10-17 16,-1-11-23-16,-3-9-62 16,-4-6-11-16,-8-8 1 15,-5-4 30 1,-10-2 53-16,-4 5 59 0,-4 7 54 0,-16 12 98 16,-1 14 32-16,4 12 83 15,5 12 63-15,8 10-330 16,0 0 0-16,-1 30 0 15,1 20 0-15,0 12 0 16,1 13 0 0,3 3 0-16,0-4 0 0,3-6 0 15,10-8 0-15,3-14 0 16,-1-14 0-16,-4-9 0 16,-2-15 0-16,-7-8 0 0,0 0 0 15,1-21 0 1,-1-9 0-16,4-6 0 0,4 2 0 15,-4 4 0-15,1 10 0 16,-3 6 0-16,3 6 0 16,2 4 0-16,4 0 0 15,8 2 0-15,10-4 0 16,6 2 0-16,11 0 0 16,0-4 0-16,1 2-30 15,-7-4-35 1,-6-4 40-16,-9 0 7 0,-11-5 18 15,-8 1 9-15,-3-1-1 16,-5 2 25-16,0 3 12 0,0 6-2 16,-11 7-43-1,-3 1 0-15,-5 4 0 0,-2 22 0 16,-1 8 0 0,4 8 0-16,7 0 0 0,11 0 0 15,0-6 0-15,31-4-54 16,18-12-156-16,49-18-273 31,-9-2-262-31,-6-4-527 0</inkml:trace>
  <inkml:trace contextRef="#ctx0" brushRef="#br0" timeOffset="67806.95">29780 7954 591 0,'0'0'2038'0,"0"0"-1315"0,0 0-273 16,0 0-255-16,0 0-153 15,0 0-35-15,0 0 4 16,-85 89-5-16,56-43-6 16,-2 0 0-16,2-2-3 15,2-6-93-15,5-8-173 0,6-10-62 16,3-17-152 0,5-3-84-16,0-7 190 0</inkml:trace>
  <inkml:trace contextRef="#ctx0" brushRef="#br0" timeOffset="67952.38">29495 7965 1592 0,'0'0'765'0,"0"0"-175"16,0 0-262-16,0 0-198 15,0 0-101-15,0 0 7 16,0 0-3-16,84 94-33 16,-39-64-15-16,32 2-337 15,-9-8-394-15,-6-8-545 0</inkml:trace>
  <inkml:trace contextRef="#ctx0" brushRef="#br0" timeOffset="68090.06">30139 8171 2270 0,'0'0'746'0,"0"0"-384"16,0 0-67-16,0 0-262 15,0 0-33-15,0 0-564 16,0 0-1533-16</inkml:trace>
  <inkml:trace contextRef="#ctx0" brushRef="#br0" timeOffset="69790.61">21822 9743 2514 0,'0'0'653'16,"0"0"-434"-16,0 0 273 15,0 0-333 1,0 0-100-16,0 0-59 16,0 0 0-16,68 111 0 15,-36-39 0-15,-1 8 0 16,4 4 0-16,-1-6 0 16,-1-10 0-16,-4-13 0 15,-6-21 0-15,-6-14 0 16,-5-14 0-16,-4-6 0 15,1-16 0-15,5-25 0 0,3-17 0 16,3-11 0-16,3-8 0 16,-1 7 0-16,2 14 0 15,-1 14 0-15,-3 24-147 16,-5 14-471-16,-6 4-442 0</inkml:trace>
  <inkml:trace contextRef="#ctx0" brushRef="#br0" timeOffset="70279.12">22474 10176 2031 0,'0'0'826'0,"0"0"-500"16,0 0 32-16,0 0-100 0,-11 117-159 16,0-73-49-16,0 2-49 15,-1-4 0-15,1-8-1 16,5-8-3-16,2-8 3 15,0-10-48-15,4-8 24 16,0 0 24-16,0 0 0 16,6-4 30-16,9-10-28 15,7 0 4-15,10 2-6 16,3 2 0-16,9 4-2 16,1 6-22-16,-3 0-246 15,-6 0-245-15,-12 4-133 0,-12 2-64 16,-12-4-24-16,0-2 736 15,-14 0 68-15,-8-14 632 16,0-10-198-16,2-6-34 16,5 0-156-16,3 0 14 15,8 6-38-15,-1 6-48 16,5 10-54-16,-2 6-186 16,2 2 0-16,0 6 0 15,0 24 0-15,4 14 0 16,9 12 0-16,6 8 0 0,-3 3 0 15,-1-2 0-15,-2-2 0 16,-1-11 0-16,-4-4-324 16,-4-14-321-16,-1-16-388 0</inkml:trace>
  <inkml:trace contextRef="#ctx0" brushRef="#br0" timeOffset="70467.45">23285 9924 2848 0,'0'0'940'0,"0"0"-632"0,0 0-308 16,0 0 0-16,0 0 0 15,0 0 0-15,0 0-84 16,29 6-638-16,-25 12-866 0</inkml:trace>
  <inkml:trace contextRef="#ctx0" brushRef="#br0" timeOffset="70609.53">23392 10345 2624 0,'0'0'884'0,"0"0"-605"16,0 0-275-16,0 0-4 0,0 0-584 15,109-116-897-15</inkml:trace>
  <inkml:trace contextRef="#ctx0" brushRef="#br0" timeOffset="71506.39">24348 9978 810 0,'0'0'1680'15,"0"0"-1300"-15,0 0-69 0,0 0 158 16,0 0-309-16,0 0-70 15,0 0-16-15,-5 2 8 16,5-24-42-16,0-12-40 16,-2-14 0-16,0-14 0 0,-1-9 0 15,1-7 0-15,-2-2 0 16,0 3 0 0,-3 15 0-1,0 16 0-15,0 20 0 0,3 16 0 0,0 10 0 16,2 10 0-16,-1 30 0 15,3 21 0-15,0 13 0 16,0 12 0 0,7 2 0-16,9-1 0 0,3-7 0 0,6-10 0 15,2-8 0 1,2-14 0-16,2-12 0 0,0-11 0 16,0-16 0-1,1-9-71-15,1-5-17 0,-2-28 65 16,0-9 19-16,-4-10 4 15,-4-2 1-15,-6 1-1 16,-8 10 18-16,-4 10-7 16,-5 15 34-16,0 11 66 15,0 7-111-15,-10 3 0 16,0 23 0-16,-1 13 0 16,1 7 0-16,10 0 0 0,0-4 0 15,21-8 0-15,14-10 0 16,12-10 0-16,8-14 0 15,5 0-40-15,-2-20 13 16,-6-14-1-16,-10-8 28 31,-13-2 5-31,-13 0-4 0,-12 5 18 0,-4 12 15 16,0 6 2-16,-8 11-36 16,-8 6 0-16,3 4 0 15,3 0 0-15,4 0 0 16,6 14 0-16,0 2 0 15,0 5 0-15,14-1 0 16,9 0 0-16,4 1 0 16,2 2 0-16,-2-1 0 15,-2 0 0-15,-8 0 0 0,-3 2 0 16,-5-4 0-16,-3 0 0 16,2-6 0-16,-2-4 0 15,5-8 0-15,3-2 0 16,7 0 0-16,8-26 0 15,7-10-119-15,2-40-227 16,-12 8-431-16,-14 8-468 0</inkml:trace>
  <inkml:trace contextRef="#ctx0" brushRef="#br0" timeOffset="71679.81">24436 9663 3037 0,'0'0'677'0,"0"0"-471"0,0 0-30 15,0 0-176-15,152-30 0 16,-42 14 0-16,-17 4-191 16,-6 2-731-16</inkml:trace>
  <inkml:trace contextRef="#ctx0" brushRef="#br0" timeOffset="72684.84">25524 9890 1908 0,'0'0'1165'16,"0"0"-634"-16,0 0-183 15,0 0-204-15,0 0-144 16,0 0 0-16,0 0 0 15,16-76 0 1,-12 80 0 0,5 21 0-16,2 12 0 15,3 9 0-15,-3 4 0 0,2-2 0 16,-3-6 0-16,-2-12 0 16,-4-9-42-16,1-14 0 15,-3-7 42-15,2-2 13 16,4-22 58-16,0-10-71 15,3-12 0-15,1-4 0 16,1 0 0-16,-2 4 0 16,3 11 0-16,-6 13 0 15,1 13 0-15,0 9 0 16,0 0 0-16,4 9 0 16,5 16 0-16,3 4 0 0,0 3 0 15,-3-3 0-15,-1-5-119 16,-7-6-5-16,-1-8 28 15,-3-6 51-15,2-4 45 16,0-2 22-16,1-18 19 16,5-10-29-16,-1-3-6 15,0 1 4-15,-1 3 17 16,-4 7 54-16,-1 7 12 16,-5 9-36-16,0 6-22 15,-2 0-35-15,3 10 0 0,-1 11 0 16,5 5 0-1,-1 0 0-15,5 0 0 0,5-6 0 16,5-6 0-16,4-8-59 16,7-6-43-16,-1 0 38 15,3-22 40-15,-6-4 15 16,-1-4 9-16,-7-5 7 16,-1 3 45-16,-6 5-1 15,-5 4 27-15,-3 11-8 16,-2 6-70-16,-3 6 0 15,0 0 0-15,0 12 0 16,0 8 0-16,0 8 0 16,0 0 0-16,4-2 0 0,3-1 0 15,1-10-9-15,4-2-23 16,-1-9-11-16,4-4 22 16,5 0-18-16,3-12 39 15,6-12 0-15,0-2 1 16,0-1 30-16,-8 4 4 15,-2 6 42-15,-9 7-77 16,-3 6 0-16,-2 4 0 16,-1 0 0-16,1 6 0 15,-1 10 0-15,3 4 0 16,2 1 0-16,-2-3 0 0,-1-4 0 16,-2-6 0-16,3-7 0 15,0-1-3-15,4 0-17 16,4-15 20-16,6-6 9 15,-1-1-9-15,-1 4 1 16,0 8 0-16,-4 5-1 16,-1 5 12-16,-1 0-12 15,5 0 0-15,4 5 0 16,2 3 0-16,5 1-20 16,5-9-200-16,-8-3-403 15,-10-11-440-15</inkml:trace>
  <inkml:trace contextRef="#ctx0" brushRef="#br0" timeOffset="72842.2">26044 9374 3190 0,'0'0'568'0,"0"0"-382"0,0 0-43 0,0 0-143 16,173 7-315-16,-92 0-540 0</inkml:trace>
  <inkml:trace contextRef="#ctx0" brushRef="#br0" timeOffset="73461.2">27311 9663 2365 0,'0'0'357'0,"0"0"-201"16,0 0 165-16,0 0-192 15,0 0-3-15,0 0-86 0,0 0-40 16,-143-54 0 0,108 92 8-16,4 4 6 15,8 0-4-15,12-6-9 0,11-7-1 16,0-11 1-16,19-11 20 15,12-7 22-15,4 0 86 16,3-20-9-16,0-7-16 16,-7-5-29-16,-4-3 1 15,-7 5-76-15,-5 8 0 16,-8 8 0-16,-2 6 0 16,-5 8 0-16,0 0 0 15,0 0 0-15,2 10 0 16,5 8 0-16,1 4 0 0,6 2 0 15,1-4 0 1,3-4 0-16,2-8 0 16,5-6 0-16,1-2 0 15,3-8 0-15,0-20 0 0,3-8 0 16,-5-10 0 0,-6-10 0-16,-3-12 0 0,-5-8 0 15,-10-1 0-15,-3 9 0 16,0 16 0-16,-11 20 0 15,-4 18 0-15,-4 14 0 16,1 16 0-16,-1 28 0 0,3 16 0 16,5 9 0-16,9 0 0 31,2 0 0-31,8-9 0 0,19-10 0 0,9-12 0 16,7-14 0-1,17-24-21-15,-12 0-503 16,-5-20-551-16</inkml:trace>
  <inkml:trace contextRef="#ctx0" brushRef="#br0" timeOffset="73971.34">28359 9250 1194 0,'0'0'753'0,"0"0"-199"0,0 0 47 15,0 0-228-15,0 0-34 16,0 0-57-16,0 0-282 16,-5-96 0-16,7 96 0 15,3 0 0-15,3 22 0 0,6 12 0 16,6 8 0-16,2 4 0 15,3 0 0-15,0-8 0 16,-2-7 0-16,0-13 0 16,-7-9 0-16,-3-9 0 15,-4 0 0-15,2-15 0 16,0-24 0-16,5-9 0 16,-1-8 0-16,6 0-17 0,0 8-245 15,-5 16-466-15,-5 16-707 16</inkml:trace>
  <inkml:trace contextRef="#ctx0" brushRef="#br0" timeOffset="74873.67">28768 9406 1753 0,'0'0'659'0,"0"0"-297"0,0 0 24 15,0 0-272-15,0 0-83 16,87-102-11-16,-76 70-13 0,-9 2 35 15,-2 2 15 1,0 6 12-16,-2 6 21 0,-11 9-42 16,-1 7 16-16,-3 9-53 15,-1 19-2-15,3 12-2 16,3 4-6-16,8 0 0 16,4-2 4-16,4-8-4 15,21-8 5 1,8-12-4-16,6-10 10 0,0-4 37 15,3-10-16-15,-4-16 2 16,-2-6-13-16,-7-4 14 16,-5 2 62-1,-6 4-32-15,-7 8-66 16,-4 10 0-16,-4 8 0 0,-3 4 0 16,0 0 0-16,2 0 0 0,2 10 0 15,5 10 0-15,7 4 0 16,6 2 0-16,9-2 0 15,4-4 0-15,4-11 0 16,3-9-159-16,-5-5-92 16,-5-27-32-16,-8-12-100 0,-10-10-1 31,-7-12 186-31,-7-10 131 16,0-3 67-16,-14 3 9 15,-3 12 171-15,-2 20 133 16,6 18 48-16,7 18 111 15,1 8-295-15,2 26-125 16,1 22-28-16,2 16 36 16,0 10-30-16,0 3-21 15,0-4-6-15,5-8-3 16,6-13-7-16,2-16 5 0,-4-16 2 16,-2-10 0-16,-2-10 9 15,-1-2 12-15,3-24-7 16,1-8-14-16,4-4 0 15,1 2 0-15,1 8 0 16,-3 8 0-16,-1 8 0 16,2 4 0-16,5 6 0 15,8 0 0-15,8 0 0 16,5 2 0-16,7-4 0 16,-3-1 0-16,-3 0-86 0,-11-5-37 15,-8-2 36 1,-9-4 53-16,-11-3 34 0,0 1 16 15,0 0 11-15,-9 4 14 16,-1 6 74-16,-4 8-26 16,1 0-61-16,0 6-27 15,-1 18 12-15,3 7-13 16,7 3 0-16,4 0 0 16,0 0 0-16,19-6 0 15,19-6 0-15,13-10 0 0,14-8 0 16,7-4-155-1,3-14-110-15,19-36-317 0,-21 2-268 16,-15 0-1087-16</inkml:trace>
  <inkml:trace contextRef="#ctx0" brushRef="#br0" timeOffset="75031.63">30324 8887 1114 0,'0'0'1188'0,"0"0"-560"16,0 0-55-16,0 0-297 15,0 0-152-15,0 0-13 16,0 0-29-16,-94 106-82 15,67-56 0-15,3-1 0 0,3-1 0 16,4-8-35-16,3-8-284 16,1-14-258-16,5-10-149 15,-2-8-219-15</inkml:trace>
  <inkml:trace contextRef="#ctx0" brushRef="#br0" timeOffset="75188.83">30050 8967 2051 0,'0'0'796'15,"0"0"-219"-15,0 0-232 16,0 0-222-16,0 0-89 16,0 0-14-16,0 0-8 15,111 83-12-15,-60-54 0 16,7-4-191-16,20-7-286 0,-13-8-295 16,-12-6-1067-16</inkml:trace>
  <inkml:trace contextRef="#ctx0" brushRef="#br0" timeOffset="75298.97">30692 9068 2029 0,'0'0'1100'16,"0"0"-724"-16,0 0 5 15,0 0-239-15,0 0-142 16,0 0-286-16,0 0-744 0</inkml:trace>
  <inkml:trace contextRef="#ctx0" brushRef="#br0" timeOffset="75647.67">28467 10451 2919 0,'0'0'562'0,"0"0"-199"16,0 0-111-16,0 0-252 0,164-88 0 16,-35 30 0-16,44-11 0 15,19 4 0-15,-7 11 0 16,-25 9 0-16,-48 19 0 16,-30 6 0-16,-33 8-47 15,-24 4-11-15,-10 4-44 16,-15 2-5-16,0 2 5 15,-35 0-64 1,-26 8-69-16,-53 30-330 16,14-2-161-16,5 2-658 0</inkml:trace>
  <inkml:trace contextRef="#ctx0" brushRef="#br0" timeOffset="75867.87">28766 10407 1309 0,'0'0'686'0,"0"0"-135"15,0 0 25-15,0 0-225 16,0 0-11-16,0 0-137 15,0 0-123-15,9 10-80 0,55-32 0 16,33-6 0 0,30-10 0-1,27-8 0-15,-10 3 0 0,-28 10 0 0,-38 8 0 32,-27 10 0-32,-6-2 0 15,-5 3 0-15,-11 2 0 16,-16 5 0-16,-13 2 0 15,0 3 0-15,-7 0 0 16,-6 0-341-16,1-2-825 0</inkml:trace>
  <inkml:trace contextRef="#ctx0" brushRef="#br0" timeOffset="76040.78">30087 10056 3044 0,'0'0'809'16,"0"0"-646"-16,0 0-83 15,0 0-80-15,0 0-371 16,0 0-1381-16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09T06:54:25.0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4084 3958 1996 0,'0'0'788'0,"0"0"-633"0,0 0 62 0,0 0 113 15,0 0-128-15,0 0-119 16,-20-10-40-16,38 20 4 15,1 12 35-15,6 10-22 16,-3 4-21-16,0 7 6 16,-4-3-44-16,-3-3-1 15,-1-6 0-15,-1-9 8 0,-1-12-8 16,-1-10 0-16,7 0 0 16,9-32 0-16,17-35 0 15,21-37 0-15,1-2 0 16,-1 8 0-16,2 16 0 15,-10 28 0-15,9 1 0 16,-2 5 0-16,-11 14 0 16,-14 12 0-16,-18 10 0 15,-9 6 0-15,-8 4 0 16,-4 2 0-16,0 0 0 16,0 0 0-16,0 0-54 15,0 0-92 1,13-2-145-16,-1-2-330 0,1 0-520 0</inkml:trace>
  <inkml:trace contextRef="#ctx0" brushRef="#br0" timeOffset="141.07">5666 3563 2796 0,'0'0'789'16,"0"0"-683"-16,0 0-106 15,0 0-247-15,0 0-587 0</inkml:trace>
  <inkml:trace contextRef="#ctx0" brushRef="#br0" timeOffset="15605.09">4244 8307 1572 0,'0'0'619'0,"0"0"-390"0,0 0 90 0,0 0 9 0,0 0-130 16,0 0-9-16,0-25-23 15,0 18 16-15,0 6-56 16,0 1-30-16,0 0-24 15,0 0-72-15,0 5 0 16,7 16 0-16,6 3 0 16,5 3 0-16,4 2 0 15,5-8 0-15,2-6 0 16,5-11 0-16,3-4 0 16,10-14 0-16,8-24 0 15,10-19 0-15,18-27 0 16,-3-2 0-16,2-6 0 0,-1 4 0 15,-21 23 0-15,-2 7-3 16,-18 18 2-16,-18 18 0 16,-11 10 1-16,-9 10 5 15,-2 2-5-15,0 0-3 16,0 0 2-16,0 0-92 16,0 18-159-16,0 0-270 15,-4-2-381-15</inkml:trace>
  <inkml:trace contextRef="#ctx0" brushRef="#br0" timeOffset="15777.66">5545 7958 1416 0,'0'0'1632'0,"0"0"-1337"0,0 0-272 16,0 0-23-16,0 0-605 15,0 0-602-15</inkml:trace>
  <inkml:trace contextRef="#ctx0" brushRef="#br0" timeOffset="30999.2">1238 8311 2148 0,'0'0'520'0,"0"0"-485"0,0 0 46 0,0 0 125 15,0 0-92-15,123 67-45 16,-88-41-20-16,-4-2 49 16,-6-6-18-16,-5-6-24 15,0-8 25-15,5-4-21 16,4-10 24-16,8-26 40 16,13-19-68-16,8-14-10 0,6-16-37 15,5-5-1-15,5-4-5 16,-1 3-3-16,0 9 0 15,-3 8 0-15,-10 10 9 16,-9 12-4-16,-13 12-5 16,-9 12 1-16,-11 8 27 15,-9 9-27-15,-5 7 29 16,-1 3-7-16,-3 1-22 16,0 0-2-16,0 0-53 15,0 0-114-15,2 1-204 16,-2 3-515-16,2-1-1234 0</inkml:trace>
  <inkml:trace contextRef="#ctx0" brushRef="#br0" timeOffset="31140.99">2811 7664 2723 0,'0'0'507'0,"0"0"-471"16,0 0-36-16,0 0-184 15,139 0-669-15</inkml:trace>
  <inkml:trace contextRef="#ctx0" brushRef="#br0" timeOffset="43522.9">4151 8620 932 0,'0'0'312'0,"0"0"-43"0,0 0 62 0,0 0-32 0,0 0 7 15,0 0 14-15,0-2-14 16,0 2-27-16,0 0-35 16,0 0-64-16,0 0-43 15,2 0-70-15,2 0-14 16,5 14-31-16,2 17-13 16,7 13 21-16,4 12-30 0,3 10 0 15,2 4 0-15,-3-2-3 16,0-6-139-16,3 1-333 15,-9-17-227-15,-7-16-326 0</inkml:trace>
  <inkml:trace contextRef="#ctx0" brushRef="#br0" timeOffset="43869.01">4398 8552 1465 0,'0'0'529'0,"0"0"-260"16,0 0 120-16,0 0-11 15,0 0-108-15,0 0 52 16,0 0-58-16,-2-40-54 15,2 40-210-15,0 0 0 16,0 0 0-16,0 0 0 16,0 0 0-16,0 6 0 15,4 18 0-15,13 16 0 16,10 10 0-16,7 11 0 16,6 3 0-16,2 4 0 0,3 0 0 15,10 32 0 1,-7-15-80-16,-15-12-792 0</inkml:trace>
  <inkml:trace contextRef="#ctx0" brushRef="#br0" timeOffset="62599.39">3663 7890 700 0,'0'0'1558'0,"0"0"-1206"0,0 0-111 0,0 0 12 31,0 0-132-31,0 0-79 0,-19 42 85 0,31-7-58 16,1 6-19-16,1 4 10 16,-1-1-45-16,-2-2 1 15,-2-8-14-15,-4-4 5 16,-1-6-2-16,-4-8-5 15,2-8 0-15,-2-3 4 16,2-5-3-16,-2 0 29 16,0-5 8-16,0-13 10 15,0-4-18-15,0 0-30 0,0 4 13 16,0 2 0-16,7 6-12 16,2 4-1-16,6 4 0 15,6 2-8-15,0 0 7 16,6 10-18-16,-2 10 19 15,0 6-11-15,-7 4-14 16,-5 3-17-16,-9-1-54 16,-4 0 24-16,0-2 37 15,-15-4-22-15,-10-4 42 16,-2-4-18-16,-2-6 21 16,3-4 11-1,5-6-16-15,6-2 17 0,9 0 0 0,6 0-6 16,0-10 6-1,0-8-24-15,17-4 19 0,8-8 4 16,4-3 2-16,4-3-4 16,0 0 3-16,-6 0 0 15,-4 2-1-15,-10 6 12 32,-9 2-4-32,-4 4 14 15,0 6-2-15,0 6 7 16,-9 4-16-16,-1 6-10 15,0 0-9-15,1 0-24 0,3 8 27 16,1 8-6-16,5 0-4 16,0 2 14-16,5-2-12 15,17-4 7-15,5-2-4 16,1-6-19-16,7-2-18 16,-4-2-40-16,-2 0 10 15,-6 0 27-15,-2 0 21 16,-6 0 30-16,-3 8 14 15,-4 4 5-15,-1 4 32 16,0 4 12-16,-2 0 4 16,-1 2-26-16,0-4-31 0,3-1 16 15,1-7-20-15,4-5 4 16,1-5 8-16,5 0-17 16,3-11 14-16,0-14-13 15,2-7 8-15,-3-5-6 16,-7-2-2-16,-2 3-2 15,-4 10 13-15,-4 8-5 16,-3 10 56-16,0 6 17 16,0 2-25-16,2 4-37 15,2 18-13-15,2 4 26 16,3 4-26-16,5-2 1 0,3-6-14 16,4-7-8-16,14-15-146 15,-4-17-334-15,-6-13-443 0</inkml:trace>
  <inkml:trace contextRef="#ctx0" brushRef="#br0" timeOffset="62756.59">4554 7762 1490 0,'0'0'1397'0,"0"0"-1167"0,0 0-131 0,0 0-99 16,0 0-445-16,0 0-867 0</inkml:trace>
  <inkml:trace contextRef="#ctx0" brushRef="#br0" timeOffset="63275.96">4832 8057 535 0,'0'0'1465'0,"0"0"-1087"16,0 0-174-16,0 0-3 15,0 0-77-15,0 0-72 16,0 0 10-16,-29-71 56 16,11 68-27-16,-4 3-10 15,0 0-53-15,-1 7-27 16,1 16 14-16,2 7-15 15,4 2 15-15,5 2-4 16,7-2-10-16,4-6 2 0,0-8-3 16,11-8-5-1,12-10 4-15,3 0-5 0,6-20 6 16,-1-12-17-16,-4-8 17 16,-8-6 0-16,-7-6 1 15,-8-4 35-15,-4-1 23 16,0 3-22-16,-12 8 40 15,-1 10-8-15,0 12 7 16,4 14-11-16,0 10-19 16,5 0-25-16,0 16-21 15,1 18-1-15,3 12-8 16,0 8 9-16,3 5-1 16,14-4 0-16,8-2-15 0,6-11 15 15,4-8-91-15,10-12-35 16,2-12-43-16,29-10-129 15,-14-20-318-15,-4-6-183 0</inkml:trace>
  <inkml:trace contextRef="#ctx0" brushRef="#br0" timeOffset="64016">5323 7868 1781 0,'0'0'571'0,"0"0"-242"0,0 0 139 0,0 0-311 0,0 0-85 16,0 0-48-1,0 0 12-15,-108-18-36 0,91 40 1 16,1 6 1-16,1 3 5 16,5-5-4-16,4-4-3 15,6-6-12 1,0-8 11-16,2-8-56 0,14 0 30 16,3-2 21-16,4-14 6 15,-3-4 0-15,-3 2 0 0,-3 2 6 31,-5 6 42-31,-5 3 38 0,1 7 46 0,-2 0-50 16,1 0-71-16,5 14 5 16,1 11 13-16,4 8-7 15,1 7-11-15,2 5-10 16,-5 1 4-16,0 0-5 16,-7-6-1-16,-5-5-5 15,0-6 12-15,-8-3 4 16,-11-8 28-16,-6-7-5 0,2-11 19 15,0 0-33 1,4-22-19-16,7-21-87 16,6-13-44-16,6-8 2 0,8-2 3 15,18 6 14 1,8 10 21 0,1 11 13-16,1 13 37 0,-5 12 26 0,-2 10 11 15,-4 4 4-15,-4 0 0 16,0 3 15-16,-3 4 8 15,1 1-22-15,0-1 11 16,-2-7-3-16,1 0-9 16,3 0 10-1,-6-4-9-15,3-13 10 0,-5 2 4 0,-5-6-9 16,0 3 34 0,-4-2 15-16,-4 0 31 0,0 0-19 15,0 0-16-15,-9 4 3 16,-6 2-13-16,-2 6-31 15,0 4 6-15,-5 4-16 16,1 0-15-16,0 16 13 16,-2 12-7-16,3 6 9 15,2 9 9-15,10 0 15 16,5 0 17-16,3-3-11 16,5-4 1-16,17-8-8 15,9-10-8-15,7-10-15 16,6-8-15-1,8-2-87-15,21-50-68 0,-8 3-203 0,-12-3-565 16</inkml:trace>
  <inkml:trace contextRef="#ctx0" brushRef="#br0" timeOffset="64173.21">6231 7746 2713 0,'0'0'809'0,"0"0"-568"0,0 0-38 0,0 0-203 16,0 0-48-16,0 0-861 0</inkml:trace>
  <inkml:trace contextRef="#ctx0" brushRef="#br0" timeOffset="69327.07">8814 13762 1822 0,'0'0'585'0,"0"0"-407"0,0 0 80 0,0 0-116 16,0 0-70-16,0 0-39 15,0 0 76 1,0 0 17-16,4 0 3 0,0 0 40 15,-1 0-62-15,2 0-16 0,-3 0-7 16,0 4-34 0,0-4-1-16,2 0-22 0,1 2-12 15,1 2 35-15,4-2-50 16,1 2 0 0,3 2 0-16,3 0 0 0,5 0 0 15,7 4 0-15,9 0 0 16,4 0 0-16,12 0 0 15,8 0 0-15,5-2 0 16,5-2 0-16,-1-2 0 16,9-4-177-16,-17 2-500 15,-17-2-431-15</inkml:trace>
  <inkml:trace contextRef="#ctx0" brushRef="#br0" timeOffset="69798.61">8923 14119 1547 0,'0'0'513'0,"0"0"-246"0,0 0 198 0,0 0-284 0,0 0-60 15,0 0-27-15,0 0 37 16,-20-4-13-16,18 4-13 16,2 0 18-16,-3 0-27 15,3 0-17-15,0 0 11 16,0 0-37 0,0 0 4-1,0 0-1-15,0-2-56 16,0 2 0-16,0 0 0 15,16 0 0-15,18 0 0 16,19 6 0-16,19 6 0 16,28 0 0-16,29-2 0 15,20-4 0-15,-22-6-599 16,-31 0-1065-16</inkml:trace>
  <inkml:trace contextRef="#ctx0" brushRef="#br0" timeOffset="76210.17">10170 8689 795 0,'0'0'225'0,"0"0"5"16,0 0 57-16,0 0-59 0,0 0 0 15,0 0-97 1,0 0-22-16,3-47-1 0,-21 41-47 16,-4 2-1-16,-7 4-57 15,-9 0 3-15,-7 3-12 16,-10 16-49-16,-7 5-26 15,-6 9-8-15,-1 3 17 16,3 0 50-16,1 2-28 16,5 0-8-16,4 2-22 15,4 4-56-15,-19 20-47 16,15-10-116-16,6-5-334 0</inkml:trace>
  <inkml:trace contextRef="#ctx0" brushRef="#br0" timeOffset="77778.11">8196 11030 788 0,'0'0'140'0,"0"0"-95"0,-17 147-35 16,10-83 23-16,-2-4-20 16,0 0-13-16,0-2 25 15,0 1 31-15,-2-3 27 16,0 0-47-16,-2-2-36 15,2-2 12-15,-1 0-12 16,4-2-36-16,1 1-8 16,1 1-21-16,3-2 29 15,3 0 23-15,0-2 13 16,0 3 35-16,9-1 11 0,8 2-10 16,6 0-10-1,2-2-17-15,1 0 16 0,1-4-14 16,0 0 28-16,-1-2 19 15,3-4 10-15,0-1 34 16,2-3-13-16,0-4-22 16,5-2 3-16,0 0-43 15,4-2 32-15,-2 0-2 16,0 0-35-16,-2-2 42 16,-3-1-14-16,-1 1-16 0,-3-2 20 15,0-1-38-15,-4 2 14 16,4-1 1-16,3 2-18 15,1 0 20-15,0-2-33 16,4 2 0-16,3-2 2 16,-3-2 13-16,3-2-13 15,-1 0-2-15,-4-4 0 16,-1 0-3-16,-3-4 14 16,-4 0-10-16,-1-2 17 15,1-2-17-15,-3 1 28 16,1-4-28-16,-3 1-1 0,3-2 0 15,-3 3 12 1,-2-1-13-16,3-1 1 16,-4-1 0-16,1 0-1 15,3-4 1-15,2 0 0 0,1 0 6 16,3 0 3-16,2-9-2 16,-2-1-7-16,2-3 0 15,-2 1-2-15,0 1 4 16,0-2-2-16,-2 4 0 15,0-2 0-15,0 1-4 16,-1-2 4-16,1 0-16 16,1-2-12-16,5-4-37 15,-5-2 19-15,3-2-10 0,-2 0-6 16,-2-2 29 0,0 2-3-16,-1-2 35 0,-1-2-5 15,0 2-33-15,-1-4 22 16,0 0-58-1,-1-1 8-15,-1-3 42 0,-2 0 25 16,0-2 18-16,1-2 42 16,0-2-24-16,2-2 29 15,1-4-42-15,1-2 15 16,-3-2-38-16,0-1 15 16,-1-1-21-16,-4-2 16 15,-1 0-10-15,-3-2 47 0,-1-2 12 16,-2-5 3-16,-3-1-55 15,2-6 2-15,-2-6 0 16,-1-6-3-16,1-2 0 16,2-3 7-16,0 1-12 15,0 4 25-15,-1 2-26 16,-1 3 43-16,-2 3 5 16,-3 0-29-16,-2-2 34 15,0-2-2-15,0-6-39 16,0-7-3-16,-4-1-9 15,-6-2-7-15,4 2 6 16,-3 7 2-16,3 7 13 16,-4 8-13-16,2 4 21 15,-1 3 30-15,-1 2-35 0,0-4 11 16,1 1-4-16,2-4-23 16,4-2 10-1,1-2-11-15,2-4 0 0,0-1 0 16,0 5 0-16,0 0-1 15,-4 6 1-15,-5 6-3 16,-2 1-11-16,-5 7 25 16,-2 0-11-16,1 4 0 0,-1-2 7 15,0-2-13-15,0-1 6 16,1 0 0-16,-3 1-6 16,-1-1 15-1,-4 7-10-15,0 0 1 0,-5 4 0 16,1 0 11-1,-2 2-10-15,2-2 7 0,0-1-8 16,0 4 12-16,2-3-13 16,0-1 1-16,1 5 0 15,-1 0-9-15,3 4 22 0,-1 4-13 16,-2 0 0-16,3-1 1 16,-1 6-16-1,-1-1 12-15,-1 3 2 0,3 3-9 16,-3 4-45-16,-9 5-41 15,7 0-200-15,4 1-474 0</inkml:trace>
  <inkml:trace contextRef="#ctx0" brushRef="#br0" timeOffset="77919.69">9894 8406 1846 0,'0'0'240'0,"0"0"-240"0,0 0-297 0</inkml:trace>
  <inkml:trace contextRef="#ctx0" brushRef="#br0" timeOffset="78665.62">5385 8372 715 0,'0'0'140'0,"-121"-12"-56"0,48 2 64 16,-7-2 2-16,3-2 18 16,6 1-101-16,3 2-44 15,-1 0-7-15,-3 1-14 0,1 6 8 16,-4 3-13-1,-2 1 3-15,-2 0-6 0,-2 15 0 16,-4 7-92-16,-29 21-37 16,18-7-121-16,13-2-355 0</inkml:trace>
  <inkml:trace contextRef="#ctx0" brushRef="#br0" timeOffset="78697.63">3687 8552 179 0,'0'0'120'16,"-129"58"-120"-16</inkml:trace>
  <inkml:trace contextRef="#ctx0" brushRef="#br0" timeOffset="79059.61">3306 8745 489 0,'0'0'0'0,"-118"72"37"15,42-28-37-15,-11 10 241 0,0 2-163 16,-1 6 0-16,-2 1 29 16,8 3-52-16,5-2 6 15,11 0-22-15,6 2-17 16,9 3-22 0,6-1 1-16,5 4-2 0,5 2 1 15,3 4-2-15,5 19-38 16,-2 23-37-16,3 26-21 15,-1 13-77-15,2-5-34 16,3-8 145-16,2-9 44 16,2 3-39-16,5 6 13 15,6 3 46-15,3 3 24 0,4 7 109 16,0 5-62-16,4 8-38 16,14 7 7-16,2 7 61 15,3 3-53-15,1 2-47 16,5-3-1-16,7-7-1 15,-1-5 0-15,5-3-28 16,3-9 13-16,1-2 16 16,8-4 0-16,-12-43 12 15,-5-19-12-15</inkml:trace>
  <inkml:trace contextRef="#ctx0" brushRef="#br0" timeOffset="79688.6">3066 14887 644 0,'0'0'95'16,"177"166"-95"-1,-56-94-135-15,26 3 135 0,23-5 85 16,-12-16-62-16,-18-14 13 16,-6-4 67-16,-9 0-10 15,-3 0 55-15,1-6-11 16,-4 2-93-16,-13-5-24 16,-19-9-20-16,-19 0 7 15,-5 0-8-15,12 0 1 16,12 0 0-16,13 8 7 0,3-4 18 15,2-2 21 1,4 0 18-16,2-2 10 0,19 0-8 16,16-4-49-16,22-4 6 15,1-2 14-15,-11-4-36 32,-19 0 33-32,-35-4-24 0,-17 4 54 0,-20 2 17 15,-1-2-36-15,11 0 15 16,12 2 26-16,9 2-36 15,2 0 8-15,-2 2-51 16,0-6 0-16,2 0-7 16,0-4-31-16,21 4-7 15,18 2-75 1,19 2 70-16,2 1 42 0,-13 0-39 0,-14-5 0 16,-33-4 26-16,-17 0-7 15,-16 0-5-15,-7 0-25 16,7-4 0-16,7-5 30 15,3-4 10-15,-10 3 11 16,-7 2 0-16,-4 0 2 16,-4-2 47-16,0 0-8 15,6-2 1-15,5-2-9 16,1-4-26-16,2-2 14 0,1 0-21 16,-5-6-7-16,-4 0-4 15,-3 0-47-15,-6 2 8 16,-7-2-7-1,-5-1-17-15,-8 4 65 0,-12-9 9 16,-3-3 3-16,-10-5 15 16,-4-6-18-16,0-28-165 15,-2 12-74-15,-12 4-271 0</inkml:trace>
  <inkml:trace contextRef="#ctx0" brushRef="#br0" timeOffset="80190.28">7426 10497 899 0,'-11'-112'104'0,"-1"-2"-103"0,1 1 9 0,7 19 22 16,4 28 14-1,0 0 72-15,0-5-68 0,17 16-22 16,10 5-9-16,4 5-11 15,0 1-4-15,3 2-4 16,-3-2-29-16,3-4-71 16,2-2-67-16,16-23 3 15,-9 15-27-15,-3 6-382 0</inkml:trace>
  <inkml:trace contextRef="#ctx0" brushRef="#br0" timeOffset="80491.82">6430 8129 801 0,'-162'0'165'0,"-19"14"-58"16,29 14-55-16,7 8-15 0,2 13 23 15,6 6-52-15,5 8-6 16,23-5-4-16,26-6-3 16,21-8-4-16,9-2-30 15,-5 6-25-15,-21 29 22 16,11-11-13-16,12-12-131 0</inkml:trace>
  <inkml:trace contextRef="#ctx0" brushRef="#br0" timeOffset="85247.23">9817 13746 671 0,'0'0'1205'0,"0"0"-888"0,0 0-13 0,0 0 157 16,0 0-240-16,0 0-64 15,-14-32-20 1,14 32-47-16,0 0-9 16,0 12-15-16,0 12-26 15,0 14 22-15,0 12-41 16,0 6-20-16,0 7 8 0,0-5-1 16,0-2-8-16,0-8 0 15,0-12-9-15,0-10 8 16,0-12-27-16,0-10-3 15,2-4 20-15,10-12 10 16,-2-16 1-16,6-12 0 16,0 0 0-16,2 4 6 15,-1 5 1-15,-1 9-7 16,1 11 9-16,2 4-3 16,-4 7 32-16,5 0-32 15,1 7-6-15,0 11 0 16,2 6-4-16,-1 2 3 15,-5 4-61-15,-5 0-53 0,-10 4 23 16,-2-8 2-16,-6 0 59 16,-21-2 20-16,-6-8 11 15,-1-4 6-15,1-8-6 16,4-2 1-16,6-2 12 16,7 0-12-16,8-2 32 15,8-8-9-15,0-2-24 16,6-2 18-16,19-4-18 0,6 0 0 15,5-6 0 1,4 0 5-16,0 0-14 0,-2-1 9 16,-7 0 0-1,-4 0-6-15,-9 2 15 16,-9 0-5-16,-7 3 22 0,-2 2 8 16,0 2 25-16,-4 8-20 15,-12 0-3-15,3 8-23 16,-3 0-5-16,0 0-5 15,6 14-3-15,4 4-4 16,6 0-4-16,0 0-1 16,2-2 9-16,19-3 0 15,4-3 0-15,4-10-7 16,2 0 7-16,0 0-12 16,-2 0 12-1,-4 0-3-15,-8 0 3 0,-5 0 0 0,-6 8-2 16,-4 7 2-16,-2 7 2 15,0 5 19-15,0 3-3 16,0 0-18-16,0-2 22 16,0-8-22-16,9-4-4 15,9-10 2-15,6-6-16 16,10 0 2-16,2-14-13 16,1-14-8-16,-1-6 36 15,-7-6-8-15,-7-1 9 16,-6 5 10-16,-7 4-8 0,-7 10 53 15,-2 10 2-15,0 10 12 16,0 2 0-16,0 9-49 16,0 14 4-16,-7 9-15 15,3 4-8-15,4-3 4 16,0-3-5-16,2-8 0 16,16-6-35-16,0-10-98 15,4-6-14-15,0 0-63 16,3-28-246-16,-8-6-142 15,-5 0-449-15</inkml:trace>
  <inkml:trace contextRef="#ctx0" brushRef="#br0" timeOffset="85388.53">10696 13768 1847 0,'0'0'608'0,"0"0"-358"0,0 0 74 15,0 0-207-15,0 0-117 16,0 0-262-16,0 0-489 0</inkml:trace>
  <inkml:trace contextRef="#ctx0" brushRef="#br0" timeOffset="85862.93">11024 14008 1393 0,'0'0'528'15,"0"0"-431"-15,0 0 29 16,0 0 62-16,0 0-80 16,0 0-4-16,0 0-13 0,-60-96 3 15,29 98 4-15,-5 20 2 16,3 10 47-16,2 7-36 16,6 1-33-16,9 2-12 15,14-6-50-15,2-2-4 31,5-14-12-31,19-8-21 0,5-12-12 0,6 0-33 32,2-26 30-32,-2-12 29 15,-4-9 2-15,-2-4 5 16,-9-6 9-16,-6-3 27 16,-8 0 33-16,-6 0 4 0,0 4-1 15,0 7 20-15,-8 12 8 16,-4 10 16-16,5 13-37 15,3 10-28-15,0 4-21 16,4 0-30-16,0 24 0 16,0 9-1-16,0 7 1 15,0 8-4-15,4 4 4 16,2 0 0-16,3 0-1 16,1-4-63-16,-2-5-44 15,1-7-93-15,1-7-65 0,7-4-262 16,-3-11-160-1,1-6-455-15</inkml:trace>
  <inkml:trace contextRef="#ctx0" brushRef="#br0" timeOffset="86697.93">11307 14007 1512 0,'0'0'395'0,"0"0"-103"0,0 0 49 15,0 0-86-15,43-119-52 16,-39 95-61-16,-4-2 10 15,0 8-27-15,-2 6 1 16,-16 4-12-16,-7 8-63 16,-2 0-16-16,-2 16-35 0,3 10 0 15,4 2-10-15,6 2 10 16,9-6 0-16,7-4-2 16,0-6-8-16,18-8 1 15,6-6 9-15,5 0 0 16,2-10 1-16,-4-5 5 15,-4 0-6-15,-7 5 2 16,-5 4 8-16,-7 4 61 16,-2 2-14-16,2 0-15 15,1 16-6-15,2 8-24 0,4 10 15 16,2 7-21-16,1 4-5 16,-3 8 1-16,0 5 6 15,-2 0-8-15,-3 4 0 16,-3-4 1-16,-3 1-5 15,0-5 4-15,0-6 0 16,-7-8-1-16,-9-8 9 16,-3-10 13-16,-2-8-3 15,-1-14-9-15,2 0 12 16,2-14-21-16,5-26-24 16,9-18-41-16,4-31-95 15,13-1-31-15,20-10-19 16,12 0-53-16,4 24 37 0,6 3 23 15,-1 21 66 1,-8 16 67-16,-8 18 70 16,-11 10 9-16,-9 8 50 0,-9 0 46 15,-3 0 26-15,-4 8-13 16,2 0 6-16,-2-2-75 16,0-2-26-16,0-4 2 15,5 0-10-15,-1 0 24 16,0 0-7-16,4-8-10 0,-3-2 47 15,-1 0-14-15,-4 0 2 16,0 0 3-16,-2-2-40 16,0 2 10-16,0-2-20 15,-6 4-10-15,-9-2 12 16,-3 8-5-16,-5 2-7 16,1 2 29-16,0 18 2 15,-1 10 64-15,8 6-32 16,3 4-9-16,10 0-20 15,2-4-26 1,2-4 1-16,19-7-9 0,4-9-14 16,6-10 13-16,2-6-59 0,0-4-33 15,1-21-29-15,-5-2-47 16,-2-19-65-16,-12 11-424 16,-3 7-542-16</inkml:trace>
  <inkml:trace contextRef="#ctx0" brushRef="#br0" timeOffset="86839.72">12105 13922 1667 0,'0'0'1215'0,"0"0"-729"16,0 0-297-16,0 0-6 0,0 0-183 16,0 0-658-16</inkml:trace>
  <inkml:trace contextRef="#ctx0" brushRef="#br0" timeOffset="155718.47">15984 1207 1879 0,'0'0'506'0,"0"0"-306"0,0 0 42 16,0 0-109-16,0 0-87 15,0 0-45-15,6 0 26 16,-6 0 40-16,0 14-22 0,0 2 9 15,0 4-39 1,-2-2 5-16,2-2-20 16,0-4-3-16,2-6 1 15,12-6-26-15,1 0-44 16,1 0 52-16,-5-12 20 0,-5-6 23 16,-6 0 22-1,0-4 12-15,0 2 27 0,-15 2 8 16,-5 6 42-16,-3 8-34 15,0 4-70-15,0 0-21 16,5 12-9-16,3 10-7 16,8 2 7-16,7-2-20 0,0 0 20 15,9-6-21-15,10-4 10 16,4-6 10-16,-3-4-45 16,-7-2-5-16,-1 0 26 15,-8 0 25-15,-4-12 18 16,0-2 16-16,0-2 14 15,-6 0 6-15,-8 2-22 16,1 2 1-16,-1 6-20 16,1 6-12-1,-1 0-1-15,1 0-4 0,0 6-2 0,4 4-3 16,2 0-15 0,7-6-29-16,0-2-232 0,5-2-730 0</inkml:trace>
  <inkml:trace contextRef="#ctx0" brushRef="#br0" timeOffset="156301.37">15333 806 2061 0,'0'0'646'0,"0"0"-498"16,0 0 81-16,0 0-81 0,-64 102-80 15,57-56-58-15,2 2 8 16,1 2-17-16,-5-3 1 0,2-7 25 16,1-8-13-16,1-12 4 15,5-10 7-15,0-8-1 16,0-2 53-16,0-12 14 16,11-20 25-16,2-12-64 15,6-15-40-15,-6-13 20 16,1-6 4-16,-4 0-17 15,-1 10 20-15,-3 14-12 16,0 19 17-16,-2 17 7 16,-2 14-41-16,3 4 23 15,1 13-15-15,8 16-18 16,5 14 0-16,4 5 0 16,4 6 0-16,0 2 0 0,-3-4 0 15,0-4 0-15,-1-2 0 16,-5-7-24-16,-5-7-29 15,-2-8-58-15,-6-11-21 16,-5-4-55-16,0-9-25 16,-5 0-60-16,-31-22-367 15,5-2-15-15,-2-1-591 0</inkml:trace>
  <inkml:trace contextRef="#ctx0" brushRef="#br0" timeOffset="156444.22">15244 1070 1594 0,'0'0'798'15,"0"0"-416"1,0 0 71-16,0 0-270 0,0 0-35 16,114-33-77-16,-61 8-68 15,9-7-3-15,-13 6-331 16,-15 6-939-16</inkml:trace>
  <inkml:trace contextRef="#ctx0" brushRef="#br0" timeOffset="157185.24">17557 1279 1215 0,'0'0'742'0,"0"0"-352"0,0 0 121 0,0 0-194 16,0 0-130-16,0 0-57 15,0 0-20-15,0-6-74 16,0 22-6-16,0 6-30 15,0-2-6-15,0-2-43 16,8-8-59-16,10-8-9 16,5-2-42-16,1-2 60 15,-6-14 80-15,-5-6 5 0,-6 0 14 16,-7 0 24 0,0 0 33-16,-16 6 38 15,-8 4-34-15,-2 8-37 0,-1 4-18 16,0 0-6-16,7 18-1 15,7 0 0-15,8 0-13 16,5-2 13-16,0-6 1 16,15-4 0-16,8-4 0 15,0-2 1-15,-4 0-1 16,-1-4 0-16,-7-8 0 16,-5-2 24-16,-6-2 17 0,0 2 10 15,0 4 10 1,-8 0-2-16,-7 8-5 0,-1 2-54 15,-3 0-8-15,2 10-2 16,5 6-65-16,12 6-69 16,0-6-232-1,0-6-599-15</inkml:trace>
  <inkml:trace contextRef="#ctx0" brushRef="#br0" timeOffset="157876.26">17964 780 2148 0,'0'0'745'0,"0"0"-517"0,0 0-80 0,0 0-42 0,0 0-41 16,29 114-55-16,-17-70 7 15,-1 1-17-15,-3-4 0 16,-3-6 0-16,-5-6 1 16,0-4-1-16,0-11 8 15,0-4-8-15,0-6 4 16,-3-4-4-16,1 0-25 0,-2-13-41 16,2-14-16-1,-2-9 55-15,1-9 7 0,3-7 20 16,-2-2 28-16,2 4 25 15,0 6 24-15,0 12 20 16,0 10-4-16,0 5 20 16,0 8-35-16,7 3-42 15,8 0-27-15,3 6-8 16,5 0-2-16,-1 0-16 16,0 12-52-16,-2 12-36 15,-5 6-42-15,-10 6 23 0,-5 2 6 16,-3-2-19-16,-20-2 67 15,-9-4 40-15,1-6 30 16,2-8 67-16,7-5 31 16,9-6 19-1,5-5-28-15,8 0-23 0,0 0-9 16,16-4-24-16,11-8-16 16,11-2-17-16,4 0 1 15,7 2-2-15,0 4 1 16,-2 4-6-16,-3 4 6 15,-7 0-19-15,-8 9 18 16,-12 10-11-16,-13 7-30 16,-4 2 41-16,-11 3 1 0,-22 1 17 15,-10-5 20-15,-5-2 10 16,-2-3 17-16,2-2-34 16,5-2-30-16,-8 0-16 15,10-4-232-15,8-2-844 0</inkml:trace>
  <inkml:trace contextRef="#ctx0" brushRef="#br0" timeOffset="158587.71">16690 2613 1167 0,'0'0'991'0,"0"0"-491"0,0 0-169 16,0 0-70-16,0 0-38 15,0 0-100-15,0 0-59 16,-31 14-23-16,24 4-23 16,3 1 9-16,1-2-20 0,3-5-7 15,0-4 2 1,0-6-2-16,14-2 0 0,-1 0 0 16,5-8 0-16,-5-10 7 15,1-4-6-15,-8-1 0 16,-1 1 20-16,-5 4-21 15,0 8 24-15,0 5 30 16,-7 5-18-16,-6 0-24 16,-3 11-12-16,0 7-8 0,3 3 7 15,5-2-13-15,8-1 6 16,0-3-1-16,0-5-51 16,12-6-9-16,7-2-42 15,-2-2 48-15,-1 0 51 16,-3-6 11-16,-6-8 1 15,-4-2 0-15,-3-2 18 16,0 4 6-16,0 1-9 0,-8 8 20 16,0 5-35-1,-5 0-74-15,-1 15-92 0,-1 28-189 16,3-5-321-16,5-2-478 0</inkml:trace>
  <inkml:trace contextRef="#ctx0" brushRef="#br0" timeOffset="158932.87">17282 2757 1781 0,'0'0'641'0,"0"0"-383"0,0 0 108 0,0 0-104 15,0 0-105 1,0 0-69-16,0 0-26 0,-68 12-41 16,43 22 33-16,0 8 4 15,4 4-13-15,7 1 8 16,7-4-44-16,7-4 3 16,5-9-7-16,24-8-4 15,13-10-2-15,7-10-63 16,7-2 19-16,0-8 8 15,-6-14-25-15,-7-2 41 0,-9-1-31 16,-13 3-22-16,-9 4 5 16,-12 0-131-16,0 4-364 15,-7 4-254-15</inkml:trace>
  <inkml:trace contextRef="#ctx0" brushRef="#br0" timeOffset="159877.53">17654 1291 948 0,'0'0'485'0,"0"0"-264"0,0 0-5 0,0 0-101 16,0 0-10-16,0 0 4 16,0 0 24-16,23-46 34 15,-21 44 20-15,-2 2-18 16,0 0 46-16,0 0-59 0,0 0-95 15,-8 0-22 1,-6 8-38-16,-4 6 0 0,-2 6 3 16,-7 8 2-16,-2 4 11 15,-2 8 7 1,-5 5-2 0,1 1 11-16,-1 2-15 0,3 0 17 0,4 0-14 15,0 2-15-15,4 0 12 16,1 3-18-16,-1 1 0 15,1 0 0-15,-1-3 6 16,-4 2 0-16,0-1-6 31,-2-2 0-31,0-2 0 0,0-2 1 0,2-1 10 16,0-4-11-16,6-2 2 16,2-3-4-16,2-4 2 0,4 0 0 15,1-4 0-15,4-2 0 16,-2-2-6-16,3-4 6 15,1 0 0-15,-1-2-9 32,2 0 10-32,-2-1-1 15,0-3 0-15,0 0 9 16,2-5-12-16,3 0 3 16,2-5 0-16,0-3 0 0,2 2-21 15,-3-3-31 1,3 0-16-16,-4-7-89 0,-3-8-336 15,2-2-283-15</inkml:trace>
  <inkml:trace contextRef="#ctx0" brushRef="#br0" timeOffset="160905.15">16093 1293 768 0,'0'0'327'0,"0"0"-139"16,0 0 82-16,0 0-73 0,0 0-54 15,0 0-21-15,0 0 20 16,-16-14 25-16,14 12-11 16,-4-2-3-16,1 0-38 15,0 0-6-15,-2-2-12 0,1 0-54 16,0-2 4-16,1 2 11 15,3 2-12-15,0 2 10 16,2 0-25-16,0 2 2 16,0-2 12-16,0 0-14 15,0 2 8-15,0-2-15 16,0 0-15-16,0 2 30 16,2 0-12-16,13 0-4 15,8 0 4-15,6 0-9 16,13 0 13-16,11 0-23 0,16 2-7 31,14 6 16-31,26 0-16 0,27-2 4 16,22-4-5-16,-13-2 0 0,-30 0 9 15,-34 0-9-15,-23 0 0 16,7 0-1-16,1 0 0 16,5-4 0-16,-11 0 1 15,-8 0 0-15,-8 2-2 16,-5 0-1-16,-4 0 3 15,-4 0 0-15,-1 0 1 16,1 0-1 0,2 0 0-16,0 2 0 0,1-2 0 0,-3 2-1 15,-4 0 1-15,-5 0 0 16,-7-2 0-16,-3 2 1 16,-8 0-1-1,-4 0 0-15,0 0 0 0,0 0 0 16,0 0-1-16,0 0 1 15,0 0-57 1,-24 0-63-16,-3 0-457 0,-6 0-519 0</inkml:trace>
  <inkml:trace contextRef="#ctx0" brushRef="#br0" timeOffset="161190.17">16354 1395 738 0,'0'0'146'0,"0"0"-101"0,0 0-2 15,0 0-43-15,0 0-69 16,0 0-132-16</inkml:trace>
  <inkml:trace contextRef="#ctx0" brushRef="#br0" timeOffset="162845.75">16354 1395 538 0,'-130'-18'152'0,"126"14"1"16,0 0-9-16,-6-2-67 16,-1-2 1-16,-2 0-10 15,-3 0-27-15,-2 0 77 16,1 2-13-16,-1 2 35 16,3 0-50-16,-1 2-26 15,3 0-20-15,-1 0-21 16,5 2 12-16,0 0 34 0,0-2 42 15,2 0 9 1,-1 0-27-16,1 0 9 0,3 0 54 16,-1 0 8-16,2 2 7 15,3 0 1-15,0 0-48 16,0 0-35-16,0 0-49 16,0 0-14-16,0 0-14 15,6 18 41-15,7 10 43 16,7 7-24-16,4 5-6 15,5 6-9-15,2 8-27 0,4 4 17 16,4 8-16-16,1 4-20 16,0 4 12-16,-2 1-22 15,2-1 0-15,-2-2-1 16,-3-4 7-16,-1 0-7 16,-3-4 0-16,-2-6 0 15,-2-3-1-15,-5-7 7 16,1-4-6-16,-4-6 0 15,0-2 0-15,-4-5-3 16,-1-6 5-16,-2-3-2 16,0-1 0-16,-1-3 1 15,0-4-2-15,1-2 1 16,1-1 0-16,0 0 0 16,-2-1 1-16,2 0 5 15,-1 2-6-15,-3-2 0 0,-1 0-3 16,2 2 3-16,-6-2 0 15,3 0-1-15,-3 0 2 16,2 0-2-16,-1-4 1 16,0 0-1-16,-3-2 0 15,-2-4 2-15,2 0-1 16,-2 0 0-16,0 0-29 16,0 0-52-16,0 0-59 15,0-4-46-15,-9 0-142 16,-2 0-15-16,0 4-29 15,-3 0 1-15,3 0-110 0,3 0 267 16,0 0 33-16,4 0 181 16,2 0 42-16,2 0 159 15,0 0 97-15,0 0-45 16,0 0-12-16,0 0 8 16,0-2-3-16,0 2-5 15,0-2-47 1,0 0-61-16,0 2-38 0,0-2-49 0,0 2-24 15,0 0-7 1,0 0-13-16,0 0 5 0,0 0-7 16,0 0-1-16,0 0-5 15,2-2 5-15,4 2 1 16,6-2 0-16,1 0 1 16,5 0 8-16,5-2-8 15,1 0-1-15,5 0 1 16,6-4 5-16,6 0 3 15,7-2-9-15,6-2 0 16,4-1-1-16,5 2 5 16,-1-1-4-16,5-1 0 15,-3 2 1-15,-1 0 5 0,-3 4-6 16,-4-1 15-16,-3 0 4 16,-2-1-18-16,-2 1 13 15,1 2-14-15,-2-2 1 16,-1 2 4-16,0-2-4 15,-2 3-1-15,-5-2 0 16,-3 4 2 0,-6-1 2-16,-1-1-4 0,-4 1 0 15,-3 0-1-15,2-4-8 16,-4 2-48-16,4-3-46 16,2-4-102-16,-3-1-115 15,3-2-169-15,7-8 117 0,-7 2-204 16,-4 2-304-16,-7 2 880 15,-11 12 3 1,-3 2 602-16,-2 0-308 16,2 0 67-16,-2 0-20 0,0 4-31 15,0 0-70 1,0 0-53-16,0 0-18 16,0 0 3-16,-2 12-67 0,-5 6-69 15,-1 6-4 1,2 2-15-16,2 0-19 0,4-2 17 0,0-5-18 15,2-6-1-15,19-4-5 16,3-8-47 0,8-1 5-16,-1 0 18 0,-2-16 25 15,-10-4-1-15,-5-4 12 16,-12-2 11 0,-2-2 19-16,0 4 14 0,-18 6 40 31,-6 4-28-31,-5 10-31 0,-6 4-19 0,-2 0-6 0,6 16 6 31,2 6-12-31,10 0 0 0,5 0-1 0,9-4-1 16,5-2 1-16,3-6-6 31,21-4-2-31,5-6 8 16,3 0-42-16,-1-2 23 15,-4-14-2-15,-7-2-2 16,-9-4 24-16,-9 2 0 15,-2 2 12-15,0 4 59 16,-13 6 10-16,-7 4-9 16,-3 4-56-16,-2 0-7 15,6 4-18-15,-1 10 0 0,7 0-1 16,5-2 10-16,6-2-32 16,2-2-4-16,0-2-79 15,23-6-221-15,-1 0-298 16,1-10-747-16</inkml:trace>
  <inkml:trace contextRef="#ctx0" brushRef="#br0" timeOffset="163681.81">18990 2492 2125 0,'0'0'687'0,"0"0"-304"0,0 0-46 16,0 0-195-16,0 0-71 15,0 0 16-15,0 0-12 16,29 100-24-16,-21-55-44 16,-1 0 8-16,1 0-15 0,-3-7 6 15,0-8-13-15,-1-6 7 16,-4-8-45-16,3-8-9 16,-3-6-53-16,0-2-13 15,0-6-9-15,0-20-128 16,0-10-11-16,-7-8 69 15,0-8 21-15,0-2 70 16,1 1 58-16,-3 7 50 16,2 8 89-16,0 12 121 15,1 10 73-15,1 6-47 16,3 6-20-16,2 4-72 16,0 0-80-16,0 0-22 0,0 0-41 15,0 0-1-15,5 2 0 16,13 8 7-16,5 2 0 15,9 2-7-15,6 2 0 16,6 0 5-16,1 0-4 16,0 1-1-16,-3 2 0 15,-7 2 1-15,-6-2-4 0,-8 6 3 16,-13-1 0 0,-8 0 0-16,-2 2 0 0,-25-2 5 15,-8 0-4-15,-7-4 1 16,-3 0 14-16,0-2-16 15,6-4 0-15,2 0 0 16,6-4-6-16,7-4-41 16,8-4-85-16,5-2-51 15,7 0-291-15,4-8-349 0</inkml:trace>
  <inkml:trace contextRef="#ctx0" brushRef="#br0" timeOffset="164500.97">20226 1381 1557 0,'0'0'617'0,"0"0"-301"0,0 0 162 0,0 0-240 0,0 0-69 15,0 0-89-15,0 0-34 16,-70 8-5-16,53 15-8 16,3 0 0-16,3 1-33 15,9-2 1 1,2-1-2-16,0-9-1 0,11-5 1 16,9-4-22-16,7-3 5 15,-2 0 17-15,0-16-6 16,-6-7 7-16,-3 0 0 15,-9 0 0-15,-7 1 14 0,0 4 1 16,0 6 21 0,-21 5-9-16,-3 4-26 0,-2 3-2 15,-6 0-7-15,3 17-3 16,3 2 5-16,7 2-3 16,6-2 9-16,11-2-1 15,2-3-18-15,0-4 17 16,18-5-5-16,6-5-1 0,1 0 1 31,2 0-32-31,-8-3 22 16,-5-12 1-16,-5 0 8 0,-9-3 2 15,0 0 2-15,-5 1 3 0,-15 3 0 16,-7 6-29-16,-2 6 20 16,3 2-55-16,-1 9-110 15,7 9-185 1,11-4-405-16</inkml:trace>
  <inkml:trace contextRef="#ctx0" brushRef="#br0" timeOffset="164817.7">20413 940 1627 0,'0'0'542'0,"0"0"-176"0,0 0 18 0,0 0-129 15,0 0-173-15,0 0-55 16,0 0-21-16,105-44 0 15,-68 34-6-15,2 2 0 16,-8 4-20-16,-9 0-38 16,-11 4-100-16,-11 0-87 15,0 0 2-15,-31 2-80 16,0 8-167-16,-2-2-196 0</inkml:trace>
  <inkml:trace contextRef="#ctx0" brushRef="#br0" timeOffset="165175.01">20413 940 1185 0,'34'-32'499'0,"-37"32"-168"15,1 0 36-15,0 0-71 16,0 0-113-16,2 4-75 16,-2 6 7-16,-1 4 50 15,0 4-68-15,-1 4-4 16,2 3-47-16,0 0-5 16,0 4-2-16,2-1-18 15,0 2 31-15,0 0-20 16,0-2-5-16,0 0 3 15,4 0-29-15,0-4 24 16,4-2-8-16,-4-2-10 0,3-2 20 16,-1 0-16-1,3-4 13-15,2-2 1 0,2-2-25 16,6 1 14-16,5-6-14 16,5-1 0-16,5-2-1 15,3-2 1-15,1 0-61 16,0-4-50-16,-5-10-44 15,-6-2-56-15,-9 0-97 16,-7 0-21-16,-11 0-38 16,-2 2-107-16,-13 6-227 0</inkml:trace>
  <inkml:trace contextRef="#ctx0" brushRef="#br0" timeOffset="165384.16">20433 1199 1672 0,'0'0'600'0,"0"0"-296"0,0 0 39 15,0 0-150 1,0 0-142-16,0 0-12 16,0 0-21-16,128-78-8 0,-97 66-10 15,-5 4-1-15,-2-1-61 16,-1 1-146-1,-7 2-138-15,-3 1-261 0</inkml:trace>
  <inkml:trace contextRef="#ctx0" brushRef="#br0" timeOffset="182127.2">13484 734 1205 0,'0'0'1408'0,"0"0"-1068"0,0 0-201 15,0 0-51 1,0 0-11-16,0 0 35 0,35 32-15 16,-14-10-29-16,-4 4-23 15,1 4 33-15,-3 2-18 16,-1 0-8-16,-1-2-10 15,1-6-31-15,-3-3 13 16,-2-10-24-16,-3-3 1 0,2-5 18 16,-2-3 10-1,3 0 59-15,5-21 25 0,5-11-113 16,6-12 0-16,6-14 0 16,7-6 0-16,4-6 0 15,7-1 0-15,2 3 0 16,3 2 0-16,-1 8 0 15,-6 4 0 1,-7 10 0 0,-9 5 0-16,-6 10 0 15,-7 7 0-15,-9 8 0 16,-3 5 0-16,-1 5 0 16,-5 4 0-16,2 0 0 15,-2 0 0-15,0 0-3 0,2 2-188 16,3 10-290-1,-5 2-417-15</inkml:trace>
  <inkml:trace contextRef="#ctx0" brushRef="#br0" timeOffset="-190512.99">23528 2466 1139 0,'0'0'511'0,"0"0"-268"0,0 0-41 0,0 0-65 16,0-120-71-16,9 84-66 0,9 0-135 16,9-12-77-16,-4 10-22 15,-2 3-76-15</inkml:trace>
  <inkml:trace contextRef="#ctx0" brushRef="#br0" timeOffset="-189553.45">23574 1913 1128 0,'0'0'1187'0,"0"0"-688"15,0 0-287-15,0 0-70 16,0 0-79-16,0 0-46 16,0 0 1-1,0 110-18-15,0-76 15 0,8-8-8 16,-4-6-7-16,2-10 0 15,-1-6 20-15,-1-4-20 16,-2 0 76 0,4-8 69-16,-4-12-77 0,0-2-22 0,-2-4-35 15,0 4 22 1,0 4 6 0,0 8-6-16,-12 4 37 15,-5 6-70-15,-6 0-14 16,-8 14 13-16,-7 14-7 15,-5 14 8-15,-3 12 0 16,4 8 0-16,1 10 0 16,10 3 0-16,10-3-1 15,7-2-7-15,12-7 13 16,2-9-13-16,4-8 8 0,21-8-10 16,4-8 4-16,4-6 1 15,3-6 5-15,1-8 0 16,4-4 9-16,-3-6-1 15,-1 0-8-15,-3 0 0 16,-5-16 3-16,-7-6 9 16,-5-4-5-16,-3-4 3 15,-7-4-9-15,-5-2 25 16,-2 0-25-16,0 3 22 16,-15 4-2-16,-6 2-20 15,-1 7 17-15,-3 6-18 0,4 6-11 16,0 6 5-16,4 2-11 15,3 0 16-15,5 0-8 16,1 6-3-16,5 2 3 16,3 0-14-16,0-2 23 15,0 0 0-15,9 2-32 16,11 0 31-16,4 0 1 16,8 2 0-16,1-4-6 15,2 2 6-15,-6-4-38 16,-2-1-8-16,-6-3-2 15,-8 0 47-15,-4 0 2 16,-7 0 68-16,1 0 44 0,-3 0-16 16,0 0 66-16,0 0-163 15,0 0 0-15,0 5 0 16,0 13 0-16,0 10 0 16,0 12 0-16,-3 7 0 15,1 5 0-15,2 2 0 16,-2-2 0-16,2-4 0 15,-3-4 0-15,-1-7 0 16,1-7-39-16,-1-8-80 16,2-11-80-16,2-11-170 15,0-4-386-15,6-18-453 0</inkml:trace>
  <inkml:trace contextRef="#ctx0" brushRef="#br0" timeOffset="-189379.99">24062 2541 2352 0,'0'0'709'0,"0"0"-463"0,0 0-68 0,0 0-126 16,0 0-20-16,0 0-32 0,141-27-86 15,-89 21-147 1,-12 0-422-16,-9 5-395 0</inkml:trace>
  <inkml:trace contextRef="#ctx0" brushRef="#br0" timeOffset="-189205.42">24132 2739 2767 0,'0'0'727'0,"0"0"-523"0,0 0-47 16,0 0-157-16,0 0 0 15,140-18-43-15,-80 0-183 16,-10 2-464-16,-17 2-643 0</inkml:trace>
  <inkml:trace contextRef="#ctx0" brushRef="#br0" timeOffset="-188666.27">25139 2037 2230 0,'0'0'829'15,"0"0"-371"-15,0 0-137 16,0 0-176-16,0 0-89 15,0 0-56-15,0 0 7 0,49 152 11 16,-24-70-18-16,2 5 1 16,1-5-1-16,-2-10-2 15,-1-11 1-15,-7-17-48 16,-3-16-9-16,-5-12 47 16,-6-13 8-1,1-3 3-15,-3-9 75 0,4-27-37 16,3-14 4-16,7-15-42 15,1-11 0-15,6-2 0 16,-3 4 0-16,0 14 0 16,-4 15 0-16,-3 19 0 15,1 18 0 1,-1 8-101-16,9 36-209 16,-1 11-162-16,-6-1-394 15</inkml:trace>
  <inkml:trace contextRef="#ctx0" brushRef="#br0" timeOffset="-188477.7">25785 2631 523 0,'0'0'1927'16,"0"0"-1297"-16,0 0-269 16,0 0-67-16,0 0-162 15,0 0-62-15,0 0-69 16,-80 112 14-16,60-82-15 15,1-2-31-15,7-4-201 0,12-8-321 16,0-6-200-16,8-10-451 0</inkml:trace>
  <inkml:trace contextRef="#ctx0" brushRef="#br0" timeOffset="-188273.52">26213 2166 1505 0,'0'0'1083'0,"0"0"-549"0,0 0-299 16,0 0-30-16,0 0-161 15,0 0-44-15,0 0-12 16,162-79-149-16,-90 79-161 16,-14 0-303-16,-20 0-186 0</inkml:trace>
  <inkml:trace contextRef="#ctx0" brushRef="#br0" timeOffset="-187974.86">26215 2079 1681 0,'0'0'774'0,"0"0"-206"0,0 0-232 16,0 0-36-16,0 0-151 16,0 0-89-16,0 0-30 15,-11 58-23-15,4-10 34 16,-2 11-29-16,2 4-12 15,-1 2 9-15,3-1 0 16,1-8-9-16,1-6 0 16,3-8 6-16,0-9-11 15,0-8 5-15,7-4-1 16,15-9 1-16,11-6-14 16,15-6 2-16,12 0-51 0,7-6-94 15,1-14-4 1,-3-3-50-16,-16 0-139 0,-26-13-156 15,-19 7-25-15,-4 5-289 0</inkml:trace>
  <inkml:trace contextRef="#ctx0" brushRef="#br0" timeOffset="-187849.27">26150 2456 1061 0,'0'0'1028'15,"0"0"-387"-15,0 0-258 16,0 0-133-16,0 0-136 15,0 0-75-15,141-30-39 0,-52 14-3 16,-13 0-288-16,-14-2-580 16</inkml:trace>
  <inkml:trace contextRef="#ctx0" brushRef="#br0" timeOffset="-187585.96">26817 1941 2286 0,'0'0'895'16,"0"0"-534"-16,0 0-49 0,0 0-190 15,116-9-2 1,-70 36-120-16,6 13 0 0,-6 12 0 16,-1 10 0-16,-9 10 0 15,-12 9 0-15,-11 1 0 16,-13 2 0-16,-6-4 0 15,-39-4-50-15,-68 17-194 16,5-23-359-16,-8-14-316 0</inkml:trace>
  <inkml:trace contextRef="#ctx0" brushRef="#br0" timeOffset="-187220.8">25119 1616 1921 0,'0'0'683'0,"0"0"-358"0,0 0 24 16,0 0-26-16,0 0-162 0,0 0-82 16,-128 42-40-16,84 62-25 15,2 48 22-15,9 25-35 16,17-2 10-16,16-19-7 16,0-46 5-16,22-25-18 15,5-25 9-15,9-12-7 16,14 0-26-16,16-2-201 15,51-16-65-15,-14-16-456 16,-9-14-880-16</inkml:trace>
  <inkml:trace contextRef="#ctx0" brushRef="#br0" timeOffset="-187024.91">27706 2613 2538 0,'0'0'635'16,"0"0"-475"-16,0 0-160 16,0 0-111-16,0 0-979 0</inkml:trace>
  <inkml:trace contextRef="#ctx0" brushRef="#br0" timeOffset="-185860.6">22946 3680 2016 0,'0'0'705'0,"0"0"-327"0,0 0-157 0,0 0-102 15,0 0-78-15,0 0 14 16,27 156-1-16,-4-76-45 16,-2 4 11-16,2 0-16 15,2-5 4-15,-1-11-4 16,-2-10-4-16,-2-14 0 16,-4-14 10-16,-3-10 2 0,-6-12-4 15,-3-8 17-15,-2 0 88 16,3-16 77-16,0-18-86 15,1-20-104-15,7-26 0 16,1-4 0-16,-1-9 0 16,3 5 0-16,-5 22 0 15,3 6 0-15,-8 19 0 16,1 18 0-16,-5 13 0 16,0 10 0-16,-2 0 0 15,4 6-9-15,4 17-141 16,7 8-131-16,20 13-282 15,-1-6-244-15,-3-8-670 0</inkml:trace>
  <inkml:trace contextRef="#ctx0" brushRef="#br0" timeOffset="-185687.45">23653 4146 2221 0,'0'0'890'15,"0"0"-517"-15,0 0-53 16,0 0-192-16,0 0-128 16,0 0-51-16,133-22-158 15,-75 15-308-15,-9 0-384 0</inkml:trace>
  <inkml:trace contextRef="#ctx0" brushRef="#br0" timeOffset="-185545.36">23695 4279 1864 0,'0'0'985'0,"0"0"-525"0,0 0-295 16,0 0-119-1,0 0-46-15,149-16-18 0,-60-2-256 16,-12 4-423-16,-13 0-1076 0</inkml:trace>
  <inkml:trace contextRef="#ctx0" brushRef="#br0" timeOffset="-184936.96">24704 3655 1706 0,'0'0'1016'0,"0"0"-478"16,0 0-226-16,0 0-44 15,0 0-104-15,0 0-100 0,0 0-36 31,-71-66-28-31,34 86 0 0,-4 10 0 0,1 2 0 16,7 4 0-16,10 0 0 16,14-4-11-16,9-1 2 15,3-5 8-15,23-4-17 16,8-4 4-16,-1-6 10 16,-2-2-4-1,-4-2 7-15,-12 0-29 0,-5 4 29 16,-8 8-13-16,-2 8 14 15,0 10-10-15,-12 4 10 16,-9 0 0-16,-4 1-1 16,0-10 7-16,5-4-10 0,5-11 5 15,6-8-1 1,7-4 9 0,2-6-9-16,0 0 27 0,0 0-27 0,0 0-1 15,0 0 1-15,6 0-38 16,1 0 29-16,2 10 9 31,-2 6-20-31,-3 8 19 16,-4 10-37-16,0 10 1 15,-2 6 14-15,-20 7-28 0,-1-2 39 0,1 2-10 16,6-9 20-16,8-8-13 16,8-8 29-16,0-6-14 15,6-8 4-15,19-4 7 16,6-6-5-16,5-8-6 15,-1 0-10-15,-2 0-10 16,-8-18-85-16,-10-8-13 16,-7 2-237-16,-8 4-528 0</inkml:trace>
  <inkml:trace contextRef="#ctx0" brushRef="#br0" timeOffset="-184120.44">25273 3748 2490 0,'0'0'772'0,"0"0"-389"0,0 0-152 0,0 0-160 15,0 0-71-15,0 0 0 16,-43 146-9-1,16-72 21 1,0 0-14-16,6-6 2 0,0-15-1 0,8-17-11 16,6-16 11-16,5-14 1 15,2-6 35-15,0-10-7 16,0-26 71-16,14-16-99 16,3-19 0-16,8-23 0 15,-1 0 0-15,3 0 0 31,0 4 0-31,-8 27 0 0,0 11 0 0,-9 24 0 0,-2 24 0 16,-4 8 0-16,3 36 0 16,1 20 0-16,6 16 0 15,1 11 0-15,6 3 0 32,-2-2-24-32,2-11-113 0,-3-13-122 0,-3-16-77 15,-9-20-163-15,0-14-107 16,-6-14-134-16</inkml:trace>
  <inkml:trace contextRef="#ctx0" brushRef="#br0" timeOffset="-183978.35">25213 3988 1355 0,'0'0'1133'15,"0"0"-621"-15,0 0-206 16,0 0-134-16,0 0-136 15,0 0-36-15,164-30-228 16,-104 16-586-16</inkml:trace>
  <inkml:trace contextRef="#ctx0" brushRef="#br0" timeOffset="-183774.52">25847 4081 1724 0,'0'0'1166'16,"0"0"-883"-16,0 0-57 16,0 0-78-16,0 0-59 15,0 0-37-15,4 122-51 16,-21-84-1-16,-3 2-146 16,-3 8-101-16,6-10-342 15,10-14-408-15</inkml:trace>
  <inkml:trace contextRef="#ctx0" brushRef="#br0" timeOffset="-183177.22">26262 3792 2165 0,'0'0'980'16,"0"0"-463"-16,0 0-235 15,0 0-130-15,0 0-152 16,0 0 0-16,0 0 0 15,-2 110 0-15,4-56 0 16,2-2-3-16,1-5-163 16,-3-11-73-16,2-13-49 15,-2-13-80-15,0-10 92 16,-2-6 125-16,0-28 77 0,0-12 74 16,0-12 41-16,-6-8 84 15,-1-2 52-15,3 0 89 16,0 6-4-16,4 8-36 15,0 9 7-15,0 7-91 16,4 8-49-16,13 4-93 16,6 6 0-16,6 6 0 15,4 6 0-15,1 8-18 16,-5 0-60-16,-9 18-71 16,-9 12-1-16,-11 4 44 0,0 4-2 15,-20 0 64-15,-14-2 16 16,1-4 25-1,-1-5-3-15,5-5 12 0,12-8 31 16,5-2 41-16,10-6-27 16,2-2 12-16,0 0-51 15,19 0-12-15,10 0 61 16,8 2-53-16,7 2 8 16,4-1-16-16,-1 6-17 15,-7 5 11-15,-11 4-30 16,-10 2-3-16,-11 4 30 0,-8 2 9 15,-5 2 4 1,-22-1-4-16,-4-4 1 0,-5 0 5 16,2-5-5-16,5-4-2 15,8-4-29-15,7-3-243 16,10-7-572-16</inkml:trace>
  <inkml:trace contextRef="#ctx0" brushRef="#br0" timeOffset="-182989.88">27023 4110 2481 0,'0'0'622'0,"0"0"-324"0,0 0-4 0,0 0-177 0,-40 103-96 15,32-75-21-15,-6 0-32 16,-5 4-215-16,0-8-347 15,2-8-378-15</inkml:trace>
  <inkml:trace contextRef="#ctx0" brushRef="#br0" timeOffset="-180602.95">24002 1662 1872 0,'0'0'977'0,"0"0"-659"0,0 0-18 0,0 0-57 16,0 0-101-16,0 0-91 16,-24 46 17-16,13-6 57 0,-2 13-125 15,-3 2 0 1,-2 0 0-16,0-5 0 0,3-8 0 15,15-12 0 1,0-12-74-16,11-14-1050 0</inkml:trace>
  <inkml:trace contextRef="#ctx0" brushRef="#br0" timeOffset="-179831.49">25867 1714 1129 0,'0'0'296'0,"0"0"59"0,0 0-1 0,0 0 105 15,0 0-126-15,0 0-5 16,0 0-30-16,23-48-28 16,-23 48-102-16,0 0-62 15,-4 10-106-15,-12 18 0 16,-3 12 0-16,-4 10 0 15,0 9 0-15,1-1 0 16,6-4 0-16,9-2-155 16,7-16-642-16,0-14-1244 0</inkml:trace>
  <inkml:trace contextRef="#ctx0" brushRef="#br0" timeOffset="-179344.22">26603 1666 1458 0,'0'0'499'0,"0"0"-183"0,0 0 31 0,0 0-26 0,0 0-60 15,0 0-67-15,0 0 40 16,-12-14-42-16,8 14-27 16,-3 8-56-16,-1 16-109 15,-2 12 0-15,-1 8 0 16,3 11 0-16,-1 3 0 15,-1 0 0-15,2 10 0 16,1-14-607 0,3-14-1756-16</inkml:trace>
  <inkml:trace contextRef="#ctx0" brushRef="#br0" timeOffset="-178436.33">23771 3363 1868 0,'0'0'776'0,"0"0"-505"0,0 0 39 0,0 0-66 15,0 0-59-15,0 0-74 16,-18 42-48-16,-4 0 30 15,-5 8 0-15,-6 6-41 16,0 2-22-16,-4 0-30 16,2 7-12-16,6-13-332 15,13-20-963-15</inkml:trace>
  <inkml:trace contextRef="#ctx0" brushRef="#br0" timeOffset="-177365.72">27534 3517 864 0,'0'0'1232'0,"0"0"-757"0,0 0-172 15,0 0 35-15,0 0-118 16,0 0-54-16,0-20-56 16,0 18-14-16,0 0-23 15,-9 0-31-15,-7 2 0 0,-8 0-41 16,-8 6-1-16,-5 20 0 16,-5 14-9-16,2 10 9 15,9 8-2-15,10 2-2 16,15 1-5-16,6-5 16 15,15-6-14-15,25-10 5 16,11-12 2-16,10-12 0 16,3-12 6-16,-6-4-6 15,-8-4 1-15,-15-16 0 16,-12 0 16-16,-13 0-2 16,-7 4 0-16,-3 4 12 15,0 4-27-15,-3 6-15 0,-7 2-84 16,-9 10-381-16,3 12-267 15,5-2-489-15</inkml:trace>
  <inkml:trace contextRef="#ctx0" brushRef="#br0" timeOffset="-177160.78">28016 3984 2457 0,'0'0'817'0,"0"0"-519"0,0 0-62 16,0 0-127 0,0 0-56-16,-36 108-44 0,31-68-9 15,0-5-10-15,3-7-181 16,2-12-131-16,2-8-402 16,12-8-344-16</inkml:trace>
  <inkml:trace contextRef="#ctx0" brushRef="#br0" timeOffset="-176937.04">28303 3513 2160 0,'0'0'911'16,"0"0"-354"-16,0 0-276 16,0 0-94-16,0 0-187 0,0 0 0 15,0 0 0-15,0 132 0 16,0-74 0-16,2 1 0 0,-2-7 0 15,0-6-17 1,0-14-160-16,0-12-145 0,0-16-59 16,-7-20-98-16,-3-18-125 15,-2-8-42-15</inkml:trace>
  <inkml:trace contextRef="#ctx0" brushRef="#br0" timeOffset="-176670.3">28253 3413 1607 0,'0'0'677'16,"0"0"-33"-16,0 0-99 15,0 0-212 1,0 0-168-16,0 0-95 0,0 0-38 16,27 1-19-16,2 26-3 15,7 7-10-15,7 2 0 0,-1 2 0 16,-3 2 0-16,0 0 0 16,-10 0 0-16,-10 3-6 15,-7-3 0-15,-12 0-12 16,0 0 8-16,-18-2 9 15,-9-4 2-15,-6-4-7 16,2-6-3-16,-1-6-63 16,10-4-36-1,13-14-190-15,7 0-315 0,2 0-406 0</inkml:trace>
  <inkml:trace contextRef="#ctx0" brushRef="#br0" timeOffset="-176481.61">28844 3878 1835 0,'0'0'970'0,"0"0"-635"15,0 0-51 1,0 0-78-16,0 0-74 0,-58 138-84 16,47-98-30-16,0 0-17 15,-2-5 7-15,3-9-16 16,4-8-119-16,6-18-251 15,2 0-455-15,14-7-540 0</inkml:trace>
  <inkml:trace contextRef="#ctx0" brushRef="#br0" timeOffset="-176230.41">29183 3382 1681 0,'0'0'1006'16,"0"0"-515"-16,0 0-151 15,0 0-10-15,0 0-165 16,0 0-120-16,0 0-25 0,88-69-20 16,-53 61-1-16,-2 1-72 15,-4 1-89 1,-5 2-102-16,-10 3-233 0,-14-4-34 15,-2 3-50-15,-21 0-504 0</inkml:trace>
  <inkml:trace contextRef="#ctx0" brushRef="#br0" timeOffset="-175945.26">29183 3382 1079 0,'-22'-106'762'0,"15"106"-395"16,3 0 181-1,4 0-90 1,0 0-214-16,0 0-83 0,0 11-88 15,0 7 70-15,0 5-58 16,0 9-40-16,0 4 2 16,0 7-34-16,0 1 1 15,0 0 13-15,0 0-26 16,0-2 17-16,-5-2-17 16,2-4 9-16,1-4-10 0,2-5 0 15,0-4 0-15,5-5 0 16,15-5 0-16,9-3 0 15,13-8-75-15,7-2-29 16,5 0-94-16,1-10-70 16,10-14-251-16,-14 1-167 15,-13 4-266-15</inkml:trace>
  <inkml:trace contextRef="#ctx0" brushRef="#br0" timeOffset="-175772.35">29178 3617 1750 0,'0'0'1241'0,"0"0"-894"15,0 0-68-15,0 0-79 16,0 0-130-16,0 0-70 16,185-62-180-16,-118 36-114 15,-8-2-595-15</inkml:trace>
  <inkml:trace contextRef="#ctx0" brushRef="#br0" timeOffset="-175160.28">29662 3030 2 0,'0'0'2182'16,"0"0"-1702"-16,0 0-166 15,0 0 12-15,0 0-98 16,0 0-114-16,0 0-72 16,78-107-15-16,-54 105-26 15,-2 2 8-15,3 0-9 16,-2 2-9-16,-4 14 9 16,-3 8-15-16,-3 5 15 15,-5 3 0-15,-4 4 6 16,-4 4-1-16,0 2-5 15,-4 2 0-15,-10 0 12 0,3-1-10 16,-1-2 4-16,6-5 8 16,1-4-13-16,5-3 9 15,0-5-10-15,19-4-5 16,6-2 4-16,4-4-8 16,3-4-24-16,-6-4 18 15,-5-2 12-15,-8-4-5 16,-6 2 10-16,-7-2-2 15,0 4 72-15,0 4 6 16,-12 4-44-16,-7 12-26 0,-3 6-7 16,-3 8 2-1,4 6-3-15,8 3 0 0,7-1 0 16,6-1-20 0,0 0 20-16,4-5-40 0,14-4-23 15,0-4 13-15,-2-6-8 16,-7-4 10-16,-5-2 15 15,-4-2 7-15,0-2 26 16,-23 3 6-16,-6-5 71 16,-8 0 29-16,-5-2-23 15,-8-5-38-15,2 4-45 16,3-5-20-16,5-5-176 16,13-1-358-16,16 0-689 0</inkml:trace>
  <inkml:trace contextRef="#ctx0" brushRef="#br0" timeOffset="-174986.95">30372 4055 2174 0,'0'0'1313'0,"0"0"-1202"0,0 0-111 0,0 0-345 16,0 0-1659-16</inkml:trace>
  <inkml:trace contextRef="#ctx0" brushRef="#br0" timeOffset="-173554.69">22848 4931 1564 0,'0'0'545'0,"0"0"-301"0,0 0 38 16,0 0-64-16,0 0-68 16,0 0-28-16,0 0-32 15,-4 0-10-15,4 0-1 16,13 0-9-16,7 0 16 16,9 0-29-16,11 0-36 15,8 0 15-15,2 0-36 0,2 0 7 16,-6 0-7-16,-7 0 2 15,-12 0-10-15,-12 1 8 16,-9-1-127-16,-6 0 8 31,0 3-114-31,-21-3-54 16,-9 0-308-16,-30 4-13 16,-2 0 58-16,4 0-501 15,8-1 1051-15,33-3 642 16,5 0-272-16,4 0-23 15,1 0 16-15,3 0-22 16,4 0-6-16,0 0-54 0,0 0 39 16,0 0-79-1,0 0-54-15,0 0-11 0,0 0-68 16,0 0-30-16,0 0-15 16,0 0-35-16,-3 0 7 15,3 0-35-15,-2 3 0 16,-3 9-6-16,1 6 12 15,0 6 6-15,-5 6 6 16,0 4-17-16,0 6 34 16,-4 2-25-16,1 3-2 15,1 0-7-15,5-3 10 16,2-3-10-16,4-5-1 16,0-8 0-16,0-4-5 0,17-4 7 15,10-4-2-15,4-4 0 16,9-2 6-16,5-2-12 15,1 0 1-15,1-4-28 16,-2-2-10-16,-3 0-85 16,-8 0-61-16,-9-6-43 15,-13-14-278-15,-9 2-162 16,-3 0-330-16</inkml:trace>
  <inkml:trace contextRef="#ctx0" brushRef="#br0" timeOffset="-173319.22">22871 5198 1783 0,'0'0'736'0,"0"0"-415"0,0 0 27 0,0 0-140 16,0 0-127-16,0 0-45 15,0 0-27-15,35-27 38 16,-12 25-11-16,1-1-35 15,3-2 0-15,4 1-1 0,-2 2-141 16,8 2-241-16,-7 0-373 16,-8 0-315-16</inkml:trace>
  <inkml:trace contextRef="#ctx0" brushRef="#br0" timeOffset="-173033.6">23671 4666 620 0,'0'0'1801'0,"0"0"-1220"0,0 0-280 16,0 0-21-16,0 0-108 15,0 0-77 1,0 0-79-16,0-10-10 0,-5 28 9 16,-4 6-6-16,-2 8 14 15,-3 4-23-15,-3 3-7 0,-3 1-20 16,2-4-126-16,4 0-138 16,6-8-538-16,8-8-932 0</inkml:trace>
  <inkml:trace contextRef="#ctx0" brushRef="#br0" timeOffset="-172829.16">23854 5053 1652 0,'0'0'1163'0,"0"0"-811"16,0 0-165-16,0 0-24 0,0 0-89 15,144-2-74-15,-95-2-27 16,-5 4-194-16,-15 0-437 16,-13 0-419-16</inkml:trace>
  <inkml:trace contextRef="#ctx0" brushRef="#br0" timeOffset="-172672.55">23887 5261 1570 0,'0'0'1080'0,"0"0"-570"0,0 0-263 16,0 0-28-16,0 0-142 16,0 0-77-16,0 0-83 15,144-41-218-15,-103 27-542 0</inkml:trace>
  <inkml:trace contextRef="#ctx0" brushRef="#br0" timeOffset="-171956.91">24956 4794 1790 0,'0'0'754'15,"0"0"-456"-15,0 0 50 16,0 0-51-16,0 0-107 16,0 0-85-16,0 0-48 15,0-20 8-15,-11 20-34 0,-7 0-30 16,-6 0-2-16,-1 2-5 15,-4 8 6-15,5 2-2 16,1 2 2-16,10 1 0 16,4 0 0-16,9 2 5 15,0-2-13-15,0 6 9 16,16-2-1-16,6 3 0 16,3 1-3-16,2 1-5 15,-4 0 8-15,0 0-11 16,-5 0 10-1,-7 2-43-15,-7-2-4 0,-4 0 6 0,0 2 1 16,-13 0 29-16,-16-1-7 16,-6-2 19-16,-6 0-6 15,6-5 12-15,3-6 3 16,12-2 31-16,11-6-7 16,7-2 5-16,2-2-38 15,7 0-49-15,13 0-29 16,9 0 24-16,0 2-16 15,2 4-22-15,-4 4 7 16,-5 6-21-16,-6 6-31 0,-8 4 41 16,-8 6 44-16,0 2 52 31,0 4 24-31,-13 0 33 16,0 0 34-16,4-6 4 0,5-1-43 0,4-9 12 15,0-4-31 1,22-6-21-1,12-6 21-15,10-6-33 16,7 0-1-16,3-8-76 16,10-23-183-16,-13 6-354 15,-12-1-1286-15</inkml:trace>
  <inkml:trace contextRef="#ctx0" brushRef="#br0" timeOffset="-169902.1">25395 4993 1470 0,'0'0'571'0,"0"0"-185"16,0 0 104-16,0 0-177 0,0 0-65 15,0 0-8 1,0 0-106-16,-11-61-64 0,2 79-70 16,-4 19-12-16,-5 11 5 15,0 12 7-15,0 0 0 16,4-2-2-16,4-10-10 15,3-13 11-15,5-13 0 16,2-15-12-16,0-7 13 16,0 0 18-16,0-18 18 15,4-14-11-15,7-12-23 16,3-6 10-16,-1-6-12 0,3 0 1 16,-1 4 18-1,1 10-18-15,-5 12 13 0,-4 16-14 16,-3 14-18-1,3 0 18-15,2 28-33 0,4 14 33 16,5 12 25-16,-1 4-24 16,2 2 7-16,-1-6-8 15,-3-10-7-15,-4-8-46 16,-2-9-74-16,-7-11-58 16,-2-12-58-16,0-4-53 15,-8 0-185-15,-13-18-149 16,-5-7 66-16,-6-1 71 15,1 2 23-15,2 2 470 16,4 7 584-16,8 4-222 0,3 5 156 16,8 2-207-16,2 4-1 15,4-1-58-15,0 1-64 16,0 0-24 0,19-4-98-16,10-1-15 0,14-3-51 15,7-4-99-15,6-4-168 16,0-4-237-16,-8 0-27 15,-13 0 52-15,-12 2 463 16,-10 0 16-16,-11 4 498 16,-2 4-120-16,0 0 156 15,0 4-185-15,0 2-57 0,0 2-52 16,0 2-90 0,0 0-57-16,0 0-39 0,0 14-39 15,0 10 44-15,0 8-40 16,0 4-11-16,0 0-8 15,0-6-32-15,0-4-40 16,2-8-22-16,0-6-10 16,-2-7 35-16,0-5 35 15,2 0 33-15,-2-17 1 16,0-11-45-16,2-8 29 16,-2-8 2-16,0-4 14 15,2-2 14-15,1 2-4 16,2 6 41-16,-1 12 6 15,5 7-7-15,-1 12 22 0,9 4-56 16,2 7-9-16,6 0-7 16,-1 0-25-16,-1 14 17 15,-6 8-16-15,-7 5-37 16,-8 3-58-16,-2 2-22 16,-10 0 99-16,-13-2 33 15,-6-6 9 1,2-4 12-16,4-6-6 0,10-6 36 15,6-4 14-15,7-2-13 16,0-2 8-16,0 0-9 16,3 0 18-16,12 0-7 0,10-2-52 15,6-2 8-15,7 0-9 32,1 4-17-32,0 0-55 0,-10 0-21 0,-7 6 7 15,-13 8 22-15,-9 4 2 16,0 2 10-16,-5 2 33 15,-12 1 19-15,-8-1 61 16,-2-4 7-16,-2-3 43 16,0-2 40-16,-2-4-52 15,2 0 6-15,7-5-57 0,2-3-24 32,7-1-24-32,10 0-45 0,3 0-256 0,0 0-554 0</inkml:trace>
  <inkml:trace contextRef="#ctx0" brushRef="#br0" timeOffset="-169680.5">26342 5278 2774 0,'0'0'690'0,"0"0"-485"0,0 0-35 0,0 0-110 0,0 0-39 16,0 0-9-16,-7 124 0 16,-13-88-12-16,-2 0-59 15,2-6-131-15,18-12-273 16,2-10-350-16,0-8-1064 0</inkml:trace>
  <inkml:trace contextRef="#ctx0" brushRef="#br0" timeOffset="-169224.82">26857 4892 1132 0,'0'0'1501'15,"0"0"-940"-15,0 0-233 16,0 0-42-16,0 0-178 15,0 0-84-15,0 0 6 0,-50 125-30 16,29-67-3-16,0 0-3 16,4-6 6-16,1-8-1 15,7-9 1-15,2-15-8 16,2-8 7-16,5-10 2 16,0-2 6-16,0-5 24 15,0-17-11-15,0-10-7 16,0-8 11-16,0-8-15 15,8-6 31-15,3-2-40 16,2-2 0-16,3 6 0 16,-3 12 0-16,-2 13 0 15,-4 18 0-15,-5 9 0 16,0 5 0-16,3 26 0 0,1 13 0 16,1 8 0-16,2 4 0 15,2 0 0-15,1-8 0 16,-2-8-90-16,-1-7-128 15,-5-14-107-15,-4-13-293 16,0-6-100-16,-4 0-220 0</inkml:trace>
  <inkml:trace contextRef="#ctx0" brushRef="#br0" timeOffset="-169055.1">26703 5161 2261 0,'0'0'610'0,"0"0"-383"0,0 0-104 0,0 0-66 16,0 0-57-16,174-54-61 0,-123 42-304 15,-8 4-645-15</inkml:trace>
  <inkml:trace contextRef="#ctx0" brushRef="#br0" timeOffset="-168692.82">27276 4917 2174 0,'0'0'791'0,"0"0"-507"16,0 0-73 0,0 0-82-16,0 0-90 0,0 0-24 15,0 0-15-15,24 48-17 16,-19-40-40-16,-1-4-56 15,1-4 38-15,-3 0 27 16,2 0 48-16,-4-6 8 16,0-8 19-16,0-2 28 15,-2 2 38-15,-13 4-34 16,-10 6-23-16,-4 4 19 16,-4 4-40-16,-3 24 12 15,2 10-10-15,6 6-1 16,7 4 32-16,11 2-25 0,10-6 16 15,0-4-14-15,8-7-24 16,21-8 4-16,11-7-5 16,7-7-51-16,29-11-92 15,-12 0-234-15,-10-17-771 0</inkml:trace>
  <inkml:trace contextRef="#ctx0" brushRef="#br0" timeOffset="-168473.16">27754 5282 2503 0,'0'0'626'16,"0"0"-494"0,0 0 58-16,0 0-55 0,0 0-62 15,0 108-49-15,-15-68-15 16,-7 0-3-16,-5-2-6 15,0-4-67-15,-4-3-98 16,6-12-294-16,8-9-369 0</inkml:trace>
  <inkml:trace contextRef="#ctx0" brushRef="#br0" timeOffset="-167746.22">28107 4868 2304 0,'0'0'664'0,"0"0"-351"16,0 0 157-1,0 0-276-15,0 0-95 0,0 0-47 16,0 0-52-16,4 107 0 16,1-61 0-16,-1-2 0 15,0-6 0-15,3-10 0 16,0-10 0-16,-3-8 0 16,-1-10 0-16,-3 0 0 15,0-8 0-15,0-18 0 16,0-12 0-16,0-8 0 15,2-6 0-15,0-5 0 16,2 3 0-16,3 8 0 16,2 10 0-16,-2 10 0 15,4 14 0-15,5 6 0 16,5 6 0-16,6 0 0 16,4 0 0-16,0 16 0 0,-4 4 0 15,-4 4-48-15,-12 2-74 16,-7 3-56-16,-4-1 46 15,-4-2 79-15,-16-4 53 16,-4-2 0-16,1-6 21 16,6-4 83-1,7-2-20-15,6-4-9 16,4-4-26-16,0 2-22 0,0-2-3 0,0 0-23 16,14 4-1-16,7 2 0 15,10 2-3 1,10 4-14-16,3 2-29 0,-4 6-64 15,-3 0-13 1,-11 4 21-16,-13 0 29 16,-13 0-43-16,0-2 45 15,-16 1 71-15,-15-5 50 0,-4-3 52 0,-3-1 9 16,0-3-39-16,5-5-17 16,6-5-32-1,5-1-23-15,11 0-70 0,3-15-153 16,8-6-611-16</inkml:trace>
  <inkml:trace contextRef="#ctx0" brushRef="#br0" timeOffset="-167445.02">28868 4852 2367 0,'0'0'658'0,"0"0"-363"0,0 0 52 0,0 0-123 15,0 0-143-15,0 0-30 16,0 0-35-16,-64 12-7 16,28 16 12-16,1 9-21 0,-1 5 27 15,7 0-27-15,11 0 0 16,7-4 0-16,11-6 0 15,0-2 0-15,13-8 0 16,18-6 0-16,10-7 0 16,8-8-60-16,22-2-155 15,-10-17-356-15,-13-3-590 0</inkml:trace>
  <inkml:trace contextRef="#ctx0" brushRef="#br0" timeOffset="-167241.03">29238 5163 1066 0,'0'0'1365'0,"0"0"-1057"16,0 0 67-1,0 0 78-15,0 0-249 0,0 0-50 16,-38 112-64-16,23-76-9 16,-3 3-81-16,-2 1 0 15,0-4 0-15,-2-4 0 16,3-6-84-16,2-8-189 15,6-6-297-15,6-12-376 0</inkml:trace>
  <inkml:trace contextRef="#ctx0" brushRef="#br0" timeOffset="-166306.95">29771 4881 1932 0,'0'0'922'0,"0"0"-424"15,0 0-39-15,0 0-174 0,0 0-285 16,0 0 0-16,0 0 0 15,-2-43 0-15,-14 43 0 16,-7 0 0-16,-6 14 0 16,-4 5 0-16,0 5 0 15,4 2 0-15,5 3 0 16,6 4 0-16,7-1 0 16,11 2 0-16,0 0 0 15,11-4 0-15,20-6 0 16,11-4 0-16,12-10 0 0,4-6-33 15,4-4-138 1,-4-8-89 0,-6-18-194-16,-8-6-143 0,-11-6 72 0,-8-2-108 15,-10 2 19-15,-8 2 614 16,-7 8 372-16,0 3 262 16,0 7-83-16,0 7-2 15,0 4-94-15,0 3-128 16,0 4-103-16,0 0-49 15,0 0-175-15,0 11 0 16,0 14 0-16,0 10 0 16,0 5 0-16,0 4 0 15,0 0 0-15,0-4 0 16,0-8 0-16,0-8 0 16,0-10-17-16,0-8-112 0,0-6-45 31,0 0-13-31,0-16-179 0,0-12-272 0,0-32 140 15,3-12-93-15,1 4-202 16,0 4 655-16,-4 29 138 16,0 9 810-16,0 2-205 15,0 0-11-15,0 4-44 16,0 8-203 0,0 4-15-16,0 4-39 0,0 2-293 15,0 2 0-15,0 0 0 16,0 0 0-16,2 0 0 0,9 6 0 15,5 12 0-15,7 6 0 16,1 7 0-16,2 2 0 16,1 6 0-16,-2-2 0 31,-5 4 0-31,-5-5 0 16,-6-2 0-16,-9-2 0 15,0-4 0-15,-2 0 0 16,-20-4 0-16,-7 0 0 15,-2-4 0-15,0-2 0 16,4-4 0-16,5-6 0 0,6-4 0 16,7-4-150-16,9-8-227 15,18-14-647-15,11-6-1264 0</inkml:trace>
  <inkml:trace contextRef="#ctx0" brushRef="#br0" timeOffset="-165738.41">30542 4560 2436 0,'0'0'764'0,"0"0"-443"0,0 0 31 0,0 0-129 16,0 0-223-16,0 0 0 15,0 0 0-15,80-57 0 16,-49 60 0-16,0 12 0 15,-8 10 0-15,-5 4-35 16,-9 10-37-16,-7 5 56 16,-2 0-5-16,-7 2 21 15,-13-3 0-15,-7-6 1 16,2-5 17-16,2-6 16 16,4-3-7-16,9-5 6 15,5-4-32-15,5-2 0 16,5 0-1-16,21 0-17 15,6-2-6-15,3-2-26 16,-2-2-8-16,-8 0-8 0,-10 2 7 16,-13 2 28-16,-2 4-5 15,-15 8 35-15,-20 4 29 16,-12 6 79-16,-3 0-14 16,4 1-38-16,10-1-23 15,12-3-14-15,15 1-11 16,9-1-7-16,6 1-1 15,28 0-9-15,3 0-6 0,1-4-34 16,-1-2-19 0,-12-2 14-16,-6-4 0 0,-15 0 30 15,-4-2 14-15,-4 0 10 16,-25 0 30-16,-9-2 11 16,-7-4-5-16,-6-2-5 15,0-4-11-15,-1-2-20 16,2-2-29-16,9 0-325 15,17-11-758-15</inkml:trace>
  <inkml:trace contextRef="#ctx0" brushRef="#br0" timeOffset="-165582.36">31210 5398 3038 0,'0'0'914'0,"0"0"-770"0,0 0-144 16,0 0-48-16,0 0-681 0</inkml:trace>
  <inkml:trace contextRef="#ctx0" brushRef="#br0" timeOffset="-155174.78">18109 673 1075 0,'0'0'399'0,"0"0"-151"0,0 0-35 15,0 0-32-15,0 0 58 16,0 0-62-16,0 0-61 16,-6-74-3-1,-8 62-17-15,-6-2 1 0,-6 2-42 16,-6 0-38-16,-7 0-14 16,-9 0-3-16,-8-2-44 15,-4 0-50-15,-4-2-28 16,-3-2 83-16,0 0 13 15,3-4 20-15,-1 0-2 16,1-1 8 0,-2 0-6-16,0 1 6 15,1-2-75-15,1 6 5 16,-1 1-50-16,1 9 47 16,-3 2 17-16,-5 6-11 15,-6 0 56-15,-2 0 3 16,-5 0 8-16,1 9-9 15,-5 2 11-15,2 7-2 16,-3 3 0-16,3 5-7 16,3 3-9-16,0 4-52 0,1 1 14 15,0 2 18-15,1 4 8 16,4 2 26-16,3 4 2 16,0 2 0-16,4 2 25 15,5 5-3-15,3-1 3 16,5 4-12-16,2 4-13 15,6 4 13-15,3 6-13 16,5 9 0-16,3 3-1 16,10 8 6-16,3 20-5 15,4 29 0-15,3 27 0 16,11 11-3-16,8-7 4 0,0-18-1 16,10-19 0-16,19-11 6 15,12-4-7-15,8-3 1 16,9-3 0-16,8-2-1 15,-5-17 11-15,-3-15-10 16,-5-18 0-16,5-4 2 16,36 21 8-16,35 13-8 15,40 10-2-15,7-10 28 16,-10-21-28-16,-20-25 31 16,-17-16 19-16,-1-10-5 15,-6-8-4-15,-2-4 30 0,-19-5-3 16,-19 0-21-1,-15-1-24-15,-2-2 26 0,12 0-34 16,15 0 11-16,13 0-3 16,-1-8-21-16,3-4 24 15,-4 0-26-15,-3-4 0 16,0-2 7-16,1-3 0 16,-1-1-7-16,2-4 0 15,3 0 8-15,-5-4-8 16,-2 2 1-16,-8 0-1 15,-11 0 0-15,-7 2 9 0,-10 4-10 16,-3 0 1 0,-9 2 0-16,0 0-3 0,-1-2 10 15,-3-1-7-15,4-3 0 16,0-3 9-16,2-3 0 16,-1-5-1-16,-4-1-7 15,-4-2 5-15,-6 0 7 16,-3-2-13-16,-5 0 0 15,-3-4 2-15,-4-1-11 16,-2-3 4-16,-3-2-16 16,-7-2 12-16,-3-4 1 15,-3-6-4-15,-4-4 12 0,0-7 0 16,0-5-2-16,-2-8 11 16,-11-4-9-16,-1-2 5 15,-1 1-4-15,-5 3 44 16,-3 4 11-16,-3 4 49 15,-5 3 30-15,0 3-31 16,-6 4-29-16,0 0-27 16,-3 0-22-16,-5 0 23 15,-2-1-39-15,-4 1 10 16,-5 6-20-16,-4 4 10 16,-5 7 3-16,-6 8-13 15,-6 4 0-15,-26 3 2 16,-29-2 8-16,-23-6-11 0,-8 0 1 15,9 2-30-15,16 0 15 16,17 3-37-16,3 6 13 16,5 1-9-16,14 9-72 15,-1 9-102-15,29 6-371 16,20 6-307-16</inkml:trace>
  <inkml:trace contextRef="#ctx0" brushRef="#br0" timeOffset="-154020.65">20420 731 1565 0,'0'0'305'0,"0"0"-141"0,0 0 8 0,0 0-17 16,0 0-74-16,-114-91-41 15,85 81 53-15,-5 3-32 32,-8 1 32-32,-3 4-5 0,-5 2-8 0,-4 0 21 15,0 2-51-15,2 16 3 16,2 9-8-16,6 6-44 0,5 10 29 15,10 9-25 1,8 10-4-16,5 6 3 0,9 4 2 16,7 5-6-16,0-1 0 15,0 2 1-15,15-2-4 32,8 2 3-32,2-3 0 0,4-1-9 0,4 0 20 15,2-4-4-15,5 0-6 16,3-5 1-16,3-7 25 31,4-8-27-31,-1-6 19 16,2-8 11-16,3-8-15 0,-1-6 31 15,3-6-31-15,1-4 8 16,-1-2 10-16,2-4-32 16,2-2 33-16,3-4-14 15,-1 0-14-15,3 0 30 16,-3-4-30-16,0-10 28 15,-4-6 1-15,-4-4-28 16,-2-4 43-16,-2-8-35 16,-2-6-3-16,-4-4 21 15,-1-4-20-15,-8-4 44 0,-6-1 18 16,-5 1-15-16,-6-4 14 16,-3 2-56-16,-3-5 18 15,-3-1-18-15,-3-4-8 16,-6-4 5-16,0 0-15 15,0 0 1-15,-13 3 7 16,-12 3 3-16,-10 2-11 16,-7 6 0-16,-14 6 0 15,-13 4 0-15,-11 4 0 16,-28 4 0-16,-23 6 0 16,-27 11-84-16,-9 15-134 0,43 6-296 15,25 0-738-15</inkml:trace>
  <inkml:trace contextRef="#ctx0" brushRef="#br0" timeOffset="-142847.12">16156 8 1260 0,'0'0'371'0,"0"0"-252"0,0 0-6 0,0 0 19 15,0 0-49-15,0 0-26 16,-148 0 113-16,103 0-59 16,-13 0-16-16,-15 0-44 15,-12 0-42-15,-26 0 16 16,-27 0-25-16,-29 0 0 16,13 0-1-16,32 0 6 0,32 0-5 15,32 0 7 1,-4 0-5-16,2 0 11 0,2 0-12 15,16 0-1-15,15 4 0 16,11 20 4-16,9 12-4 16,7 6 0-1,0 10 1-15,0 8 21 0,5 9-20 16,4 5 20-16,4 20-12 16,6 24-9-16,0 25 25 15,6 7-19-15,2-5 19 16,-1-7 14-16,1-8-16 0,2 3 25 15,2 9-7 1,-1 8 12-16,1 7-3 0,-2 5-23 16,-3-2-1-16,-2-1 6 15,3-11-24-15,-2-5 31 16,2-7-26-16,-3-6 1 16,2-3-3-16,-3-9-6 15,-1-20 7-15,-4-21-7 31,-2-22-4-31,2-6-4 0,1 5 1 0,4 2 1 16,0 2 0-16,-4-4 1 16,-5-5-4-16,-5-5 3 15,-3 2 0-15,-2-2 4 16,4 0 6-16,-2 0-10 0,7-4 0 16,8-2 0-1,5-2 3-15,10-6 3 0,10-3 9 16,14-5 11-16,12-4-14 15,8-4 18-15,9-2-23 16,7 0 8-16,20 2 10 16,25 4-25-16,30 4 42 15,12-2-3-15,4-2-8 32,0-6 25-32,-7 0-44 0,10-4 21 15,8 2-26-15,-2-2 5 16,-4 0-1-16,-5-4-11 15,-9 0 0-15,-6-4-12 16,-7 0 9-16,-7 0 3 16,-9-12-30-16,-2-8-20 15,-2-8 11-15,2-4-12 16,-4-7 20-16,0-2-2 16,-6-1-21-16,2-2 54 15,-1 3-23-15,-3 5 9 16,-3 4 13-16,-3 8-22 0,-6 4 23 15,2 2 0 1,-5 2 2-16,-2 0-4 0,-16 2 2 16,-14 2 0-16,-22 0 0 15,-1 0 6-15,9-6-6 16,5-2 0-16,6-6 0 16,-5 0-11-16,-8-2 11 15,-5-1 0-15,-5 4 0 16,-4 0 1-16,0 1-11 15,0 0 10-15,-5 0 0 16,1 2-8-16,-3-2-2 0,-4 0-2 16,-5-4-9-16,-2-2 7 15,-6-8 5-15,-3-10 9 16,0-9 0-16,-4-9-1 16,2-26-19-16,2-27 8 15,-2-23-57-15,-2-6 23 16,-10 5 46-16,-5 9 0 15,-10 8 50-15,-2-11 22 16,0-3-6-16,0-6 11 16,0 1-22-16,0 5-16 0,0 9 4 15,0 23-31 1,4 26 14-16,-4 22-26 0,0 10 15 16,0-4 33-16,0-3 3 15,-6-1-20-15,-8 6 5 16,1 6-36-16,-3 4 17 15,3 0-17-15,1 4 0 16,4-2-9-16,1 1-19 16,3 2-31-16,4 2-8 15,-4 3 2-15,-1 6 64 16,-7 2-19-16,-5 4-2 16,-10 0 10-16,-10-2-5 15,-13 0 11-15,-10 0 6 0,-18 0-17 16,-29-4 2-16,-38-4-27 15,-33-4 25 1,-18-2 10-16,0-1-1 16,2 7 2-16,12 2 6 0,-15 0 0 15,-12 2 2-15,-10-2 9 16,-10 2-11-16,-1 2 0 16,1 2 1-16,4 4 2 15,9 6 4-15,7 6 1 16,8 4 19-16,9 2-17 15,9 0 26-15,15 0-24 0,16 0-12 16,13 0 9 0,10 0 0-16,7 10-7 0,-1 6-2 15,1 4 0-15,-7 2-12 16,-5 4 12-16,-13 0 0 16,-11-2 0-16,-8-2 6 15,-2-4-10-15,-4 0 4 16,-2-6-8-16,-2 0-3 15,-2 1-3-15,-5-2-31 16,-8 4-97-16,45-4-244 16,20-3-409-16</inkml:trace>
  <inkml:trace contextRef="#ctx0" brushRef="#br0" timeOffset="-128987.52">20058 1604 722 0,'0'0'1240'0,"0"0"-857"0,0 0-187 16,0 0-62-16,0 0-34 15,0 0-63-15,0 2-14 16,0 0-7-16,0 0-4 16,0 0 46-16,0 0-10 15,0-2 2-15,0 0-4 16,0 0-27-16,0 0 17 15,0 0-12-15,0 0 2 0,0 0 28 16,0 0-26-16,0 0 28 16,0 0 23-1,-8 2-39-15,-5 6-7 16,-1 4-33-16,1 0 6 0,3 2-5 16,6 0 0-16,4-2-2 15,0-4-7-15,2-6 8 16,14-2 11-16,5 0-10 15,-4-4 16-15,-1-14-2 16,-5-2-9-16,-7-2 52 0,-4 0 2 16,0 2 0-16,-4 0 6 15,-12 6-31-15,-1 8-4 16,-4 6-31-16,4 0 9 16,-1 6-18-16,7 14 5 15,9 0-2-15,2 0 6 31,2-2-8-31,23-8-4 16,10-4 9-16,7-6-78 16,2 0-43-16,-3-18-5 15,-10-4 96-15,-11-2 24 16,-11 0 9-16,-9-1 64 16,0 4 51-16,-12 2-29 15,-7 5-19-15,-4 7-25 0,3 5 2 16,5 2-39-16,-1 0-5 15,7 13-1-15,5 6-13 16,4-1 14-16,0 0 0 16,6-4-10-16,15-6-2 15,0-4-3-15,4-4-48 16,-2 0 24-16,-3-10 18 16,-9-6 21-16,-5 0 9 15,-6-4 0-15,0 4 24 16,0 2-13-16,-13 3 20 15,-1 7-10-15,1 4-30 16,3 0 6-16,-2 13-6 16,5 0-10-16,3 1 9 0,2-1-23 15,2-3-69-15,0-4-38 0,0-4 32 16,6-2 42-16,5 0-25 16,-1 0 7-16,-6-2 18 15,-4-9-7 1,0 6-113-16,0-1-341 0,-12 4-372 0</inkml:trace>
  <inkml:trace contextRef="#ctx0" brushRef="#br0" timeOffset="-118376.92">16137 1143 722 0,'0'0'525'0,"0"0"-380"0,0 0 8 15,0 0-19-15,0 0-25 0,0 0 55 16,-8 8 37-16,6-8 0 16,-1 2-44-16,3-2-26 15,0 0 5-15,0 2 25 16,0-2-52-16,0 0-14 15,0 2 7-15,0-2-7 16,0 2-2-16,0-2-31 0,0 2-16 16,-7 0-10-16,1-1-35 15,-1-1 15-15,3 3 1 16,2-1-17-16,-1-2 35 16,3 2-4-16,0 0 8 15,0-2 18-15,0 0-13 16,0 0 14-16,0 0-16 15,7 2-21-15,12 4 18 16,10 0 2-16,14 0 13 16,11 0-30-16,11-2-24 0,8 0 0 15,9-2 0 1,6 0 0-16,0 0 0 16,3-2 0-16,-2 2 0 15,-4 0 0-15,-4 0 0 0,-8 0 0 16,-4-2 0-16,-5 0 0 15,-1 0 0-15,-7 0 0 16,-3 0 0-16,-9 0 0 16,-3 0 0-16,-10 0 0 15,-7 0 0-15,-6 0 0 16,-5 0 0-16,-3 0 0 16,-1 0 0-16,-1 0 0 15,2 0 0-15,-2 0 0 0,3 2 0 16,1 0 0-1,-1 2 0-15,0 0 0 0,0-2 0 16,0-2 0-16,-2 0 0 16,0 0 0-1,-4 0 0-15,-1 0 0 0,0 2 0 16,1-2 0-16,4 0 0 16,2 0 0-16,4 0 0 15,6-8 0-15,-1-8-171 16,-5 2-402-16,-11 4-1387 0</inkml:trace>
  <inkml:trace contextRef="#ctx0" brushRef="#br0" timeOffset="-117605.93">15969 1299 1465 0,'0'0'382'0,"0"0"-172"0,0 0 108 0,0 0-69 16,0 0-110-16,0 0 87 16,0 0-48-16,15 26-69 15,-7 7 33-15,6 7-31 16,3 10-60-16,8 8-13 15,9 10-38-15,11 22 11 16,13 26-11-16,-6-7 0 16,-4-7-8-16,-9-12 8 0,-9-14 0 15,1 9 0-15,2 7 1 16,-4-4 0-16,-2-8 5 16,-2-9 19-16,-4-7 25 15,0-8 4-15,-3-8-8 16,-3-8-17-1,1-6-22-15,-3-6 20 0,-4-8-25 16,2-4 8 0,-4-4 1-16,1-4-10 0,-1 2 7 15,3-2-8-15,-4 0 0 16,3-2 16-16,-5 1-15 16,1-4-1-16,-3 0 2 15,1-3 5-15,-1 0-14 0,0-3-95 16,-2-13-231-16,0-4-582 0</inkml:trace>
  <inkml:trace contextRef="#ctx0" brushRef="#br0" timeOffset="-117464.52">16877 2931 2097 0,'0'0'0'0,"0"0"-573"0</inkml:trace>
  <inkml:trace contextRef="#ctx0" brushRef="#br0" timeOffset="-79492.19">7789 7967 1483 0,'0'0'1758'0,"0"0"-1430"0,0 0-198 0,0 0-7 16,0 0-64-1,0 0-46-15,27 23-13 0,-8 0 18 16,2 1-18-16,-5-2 10 16,-1-6 10-16,-1-2-19 15,-4-8 28-15,6-6 4 16,4 0 20-16,11-16-15 15,11-24-38-15,26-31 0 16,-2-5 0-16,8-12 0 16,0 0 0-16,-14 18 0 15,-3-1 0-15,-8 20 0 16,-15 12 0-16,-10 15 0 0,-11 12 0 16,-5 6 0-16,-6 4 0 15,-2 2 0-15,0 0 0 16,0 0 0-16,4 0-293 15,1 0-465-15,-1 2-650 0</inkml:trace>
  <inkml:trace contextRef="#ctx0" brushRef="#br0" timeOffset="-79365.19">8992 7497 2090 0,'0'0'1135'15,"0"0"-1005"-15,0 0-130 0,0 0-897 0</inkml:trace>
  <inkml:trace contextRef="#ctx0" brushRef="#br0" timeOffset="-66639.22">4014 15107 1716 0,'0'0'592'0,"0"0"-428"0,0 0 124 0,0 0 10 15,0 0-151-15,4-74-12 16,0 70 4-16,-4 4 16 16,0 0-20-16,0 0-35 15,0 0-8-15,0 0-46 16,0 0-31-1,0 0 9-15,0 2-24 0,0 6 0 16,0 10 1-16,0 12 0 16,-4 15 11-16,-2 13-12 15,-1 14 1-15,1 4-7 16,2 0 3-16,4-6-88 0,0 3-191 16,17-19-352-1,3-24-397-15</inkml:trace>
  <inkml:trace contextRef="#ctx0" brushRef="#br0" timeOffset="-66277.41">4195 15057 1590 0,'0'0'568'0,"0"0"-234"0,0 0 209 0,0 0-273 15,0 0-28-15,0 0-30 16,0 0-7-16,-15-54-73 15,12 54-132-15,1 0 0 16,-3 0 0 0,3 4 0-16,0 14 0 0,0 12 0 0,2 38 0 15,0 31 0-15,0 35 0 16,11 10 0-16,4-7 0 16,-2-39-156-16,-9-32-1321 0</inkml:trace>
  <inkml:trace contextRef="#ctx0" brushRef="#br0" timeOffset="-63725.95">3391 14684 1600 0,'0'0'374'0,"0"0"-288"0,0 0 76 16,0 0-34-16,0 0-84 0,0 0-7 15,-45-80 34-15,31 70 29 16,-8 2 4-16,-4 2-4 15,-10 4-20-15,-6 2-42 16,-8 0-24-16,0 8 19 16,-6 12-27-16,-2 6 0 15,0 4-6-15,0 4 0 16,3 6 2-16,5 4-1 16,3 5-1-16,5 5 0 15,6 8 7-15,7 2-7 16,7 4 0-16,9 5 0 15,7-1 4-15,6 4-4 16,4-6 0-16,23-2-1 16,6-6-15-16,11-8 16 15,10-9-8-15,6-13 8 0,7-10 0 16,-1-14-6-16,1-8 6 16,-5 0 0-16,-3-22 0 15,-4-10-1-15,-3-7 1 16,-1-5 0-16,-4-2-1 15,-1-8-5-15,-3-4 6 16,-3-2 8-16,-7 0 11 16,-4-8 25-16,-6 1 8 15,-10 1 6-15,-9 2 16 16,-4 8 5-16,-11-2 30 0,-24 4 14 16,-13 1 3-1,-12 3-36-15,-9 0-52 0,-6 2 2 16,-8 8-11-16,1 4-26 15,0 8-3-15,-36 22-185 16,20 6-478-16,9 2-1814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8:50.28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4552.11719"/>
      <inkml:brushProperty name="anchorY" value="-33325.87891"/>
      <inkml:brushProperty name="scaleFactor" value="0.5"/>
    </inkml:brush>
  </inkml:definitions>
  <inkml:trace contextRef="#ctx0" brushRef="#br0">0 1 20364,'0'0'11371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8:53.39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5398.78125"/>
      <inkml:brushProperty name="anchorY" value="-34172.54688"/>
      <inkml:brushProperty name="scaleFactor" value="0.5"/>
    </inkml:brush>
  </inkml:definitions>
  <inkml:trace contextRef="#ctx0" brushRef="#br0">47 105 11386,'0'0'21344,"-13"-1"-21763,0-2 875,0-5-456,6-5 0,10-4 0,13-2 0,12 1 0,13 3 0,8 4 0,7 12 0,-46 2 0,0-1 0,1 0 0,15 7 0,-16-3 0,1-1 0,-1 1 0,16 12 0,-16-9 0,0 0 0,0 1 0,11 15 0,-10-10 0,-1 1 0,13 24 0,-14-19 0,14 43 0,-15-34 0,5 33 0,-4 32 0,-10-69 0,-3 39 0,1-46 0,-1 1 0,-7 21 0,7-27 0,-1 0 0,-13 24 0,14-29 0,-2-1 0,1 0 0,-1 0 0,-7 8 0,9-11 0,-1 0 0,0 0 0,0 0 0,-11 6 0,15-9 0,-2-1 0,0 1 0,1-1 0,-1 0 0,0 0 0,0 0 0,0 0 0,-6 1 0,8-2 0,0 0 0,0 0 0,-1 0 0,1 0 0,0-1 0,-1 1 0,1 0 0,0 0 0,0-1 0,-1 1 0,1-1 0,0 1 0,0-1 0,0 0 0,0 0 0,0 1 0,-2-3 0,1 1 0,0 0 0,1 0 0,-1-1 0,1 1 0,-1 0 0,1-1 0,0 1 0,0-1 0,-1-5 0,1 2 0,1 0 0,-1 0 0,1-1 0,0 1 0,1-8 0,2 2 0,-1 0 0,1 1 0,5-13 0,-1 9 0,1-1 0,11-17 0,-6 16 0,24-30 0,-20 30 0,29-25 0,-25 26 0,31-18 0,-28 20 0,31-13 0,27-2 0,-1 9 0,-4 7 0,-6 5 0,-9 3 0,-13 1 0,-12-1 0,-13-3 0,-9-3 0,-15 11 0,0-1 0,1 0 0,-1 0 0,0 1 0,0-1 0,1 0 0,-1 0 0,0 0 0,0 0 0,0 1 0,0-1 0,0 0 0,0 0 0,0 0 0,0 0 0,0 0 0,-10-16 0,-11-1 0,-10 3 0,-5 4 0,-2 11 0,34 2 0,-1 0 0,1-1 0,0 0 0,-1 1 0,1 0 0,-7 5 0,7-3 0,0-1 0,0 1 0,0 0 0,1 0 0,-1 0 0,-4 8 0,4-3 0,-1 0 0,1 1 0,-5 18 0,5-11 0,0 1 0,-1 20 0,6-19 0,-1 2 0,3 22 0,1-23 0,0 1 0,10 25 0,-7-29 0,0 0 0,19 31 0,-17-36 0,1 2 0,0-1 0,17 16 0,-16-20 0,0 1 0,1-1 0,24 14 0,-24-16 0,1-1 0,0 0 0,27 7 0,-29-11 0,1 0 0,1 0 0,-1-1 0,21-1 0,-21-1 0,1 0 0,-1-1 0,1-1 0,17-6 0,-17 5 0,1-2 0,-1 0 0,22-13 0,-21 9 0,1 0 0,23-23 0,-22 18 0,25-32 0,8-20 0,-10 1 0,-9 8 0,-7 11 0,-7 15 0,-6 15 0,-10 18 0,0-1 0,1 0 0,-1 0 0,0-1 0,0 1 0,0 0 0,0 0 0,0 0 0,1 0 0,-1 0 0,0 0 0,0 0 0,0 0 0,0 0 0,1 0 0,-1 0 0,0 0 0,0 0 0,0 0 0,0 0 0,1 0 0,-1 0 0,0 0 0,0 0 0,0 0 0,0 0 0,1 1 0,-1-1 0,0 0 0,0 0 0,0 0 0,0 0 0,0 0 0,0 0 0,1 0 0,-1 1 0,0-1 0,0 0 0,0 0 0,0 0 0,0 0 0,0 0 0,0 1 0,0-1 0,0 0 0,0 0 0,0 0 0,0 0 0,0 0 0,0 1 0,0-1 0,0 0 0,0 0 0,0 0 0,5 25 0,0 18 0,0 14 0,1 8 0,2 1 0,-1-6 0,0-8 0,-2-13 0,-2-12 0,-1-10 0,0-13 0,-1-12 0,2-11 0,4-13 0,6-9 0,8-5 0,6-3 0,5 4 0,2 8 0,-2 10 0,-2 10 0,-28 17 0,0-1 0,0 1 0,0-1 0,1 1 0,-1-1 0,0 1 0,1 0 0,4 0 0,-6 0 0,1 1 0,-1-1 0,1 0 0,-1 1 0,1 0 0,-1-1 0,0 1 0,1 0 0,-1-1 0,0 1 0,1 0 0,1 2 0,-1-1 0,0 1 0,0-1 0,0 0 0,0 1 0,-1 0 0,1-1 0,0 4 0,11 28 0,-3 6 0,-1 2 0,1-2 0,1-5 0,3-9 0,4-8 0,4-7 0,3-11 0,5-12 0,3-11 0,3-10 0,3-7 0,0-5 0,0 0 0,-3 5 0,-6 10 0,-4 9 0,-7 12 0,-18 9 0,0 0 0,0 0 0,-1 0 0,1 0 0,0 0 0,-1 0 0,1 0 0,0 1 0,-1-1 0,1 0 0,0 0 0,-1 1 0,1-1 0,0 0 0,-1 1 0,1-1 0,-1 0 0,1 1 0,-1-1 0,1 1 0,0 0 0,9 21 0,-2 13 0,-2 10 0,1 5 0,3-2 0,5-4 0,-12-39 0,0 0 0,0 1 0,1 0 0,4 5 0,-4-8 0,-1 0 0,0 0 0,1 0 0,-1 0 0,1 0 0,4 2 0,-3-3 0,0 0 0,-1 0 0,1 0 0,0-1 0,8 2 0,-6-3 0,-1 0 0,1 0 0,-1 0 0,13-2 0,-9 0 0,0-1 0,19-7 0,25-17 0,2-8 0,-1-5 0,-5-1 0,-6 3 0,-8 7 0,-11 9 0,-8 11 0,-16 11 0,-1 0 0,0 0 0,1 0 0,-1 0 0,0 0 0,0 0 0,1 0 0,-1 0 0,0 0 0,1 0 0,-1 0 0,0 0 0,0 0 0,1 0 0,-1 0 0,0 0 0,1 0 0,-1 0 0,0 0 0,0 1 0,1-1 0,-1 0 0,0 0 0,0 0 0,1 1 0,-1-1 0,0 0 0,0 0 0,0 0 0,1 1 0,-1-1 0,0 0 0,0 0 0,0 1 0,0-1 0,5 22 0,-5 13 0,-1 11 0,0 5 0,5-2 0,-1-42 0,-1 1 0,0 0 0,5 11 0,-5-15 0,1 0 0,-1 0 0,1 1 0,0-2 0,0 1 0,4 4 0,-4-4 0,1-1 0,0 0 0,-1-1 0,1 1 0,0-1 0,6 3 0,-6-4 0,0 1 0,0-1 0,0 0 0,1 0 0,-1-1 0,9 1 0,-9-1 0,1-1 0,0 1 0,0-1 0,0 0 0,0-1 0,6-1 0,-5 0 0,0 0 0,0 0 0,0-1 0,9-6 0,-8 4 0,0 0 0,0-1 0,8-10 0,-8 8 0,-1 0 0,10-18 0,4-26 0,-6-4 0,-7-1 0,-9 4 0,-7 9 0,7 40 0,0 0 0,0 0 0,0 0 0,-6-9 0,6 11 0,0 0 0,0 0 0,-1 0 0,1 0 0,-1 1 0,-4-4 0,6 5 0,0 0 0,-1 0 0,0 0 0,0 0 0,1 0 0,-1 0 0,0 1 0,0-1 0,0 1 0,-2-1 0,4 1 0,-2 0 0,1 0 0,0 0 0,0 0 0,-1 0 0,1 0 0,0 1 0,0-1 0,0 0 0,0 1 0,-1-1 0,1 1 0,0-1 0,-1 2 0,0-1 0,1 0 0,-1 0 0,1 0 0,0 1 0,-1-1 0,1 1 0,0-1 0,0 1 0,-2 2 0,-4 22 0,7-24 0,0 2 0,0 0 0,1-1 0,-1 1 0,1-1 0,0 5 0,2-5 0,-2 1 0,1 0 0,0-1 0,0 0 0,0 1 0,5 4 0,-3-5 0,0 1 0,1 0 0,-1-1 0,11 7 0,-7-6 0,1 0 0,0 0 0,10 2 0,36 6 0,4-5 0,1-3 0,-4-3 0,-7-2 0,-8 2 0,-9 5 0,-29-4 0,0-1 0,0 0 0,0 1 0,-1-1 0,1 1 0,0 0 0,2 2 0,-3-2 0,1 0 0,-1 1 0,0-1 0,0 1 0,0-1 0,2 7 0,8 21 0,-5 5 0,-3 1 0,-2-3 0,-1-6 0,0-7 0,2-7 0,1-10 0,3-11 0,4-10 0,6-8 0,6-8 0,7-5 0,9 0 0,6 1 0,6 7 0,2 7 0,-1 10 0,-42 12 0,0 1 0,0 1 0,10 0 0,-12 0 0,0 1 0,-1 1 0,1-1 0,9 4 0,-9-2 0,1 0 0,0 1 0,9 6 0,24 18 0,1 4 0,0 0 0,2-4 0,2-7 0,1-6 0,0-10 0,-40-6 0,0 0 0,0 0 0,14-3 0,-16 2 0,1-1 0,0 0 0,0 0 0,7-4 0,-7 3 0,-1-1 0,0 1 0,11-12 0,-11 10 0,-1-1 0,1 1 0,5-12 0,9-25 0,-8-2 0,-5 1 0,-9 6 0,1 35 0,0 0 0,1 0 0,-2 0 0,1-1 0,0 1 0,-1 0 0,-1-3 0,2 5 0,0 0 0,0 0 0,-1-1 0,1 1 0,0 0 0,-1 0 0,1 0 0,-1 0 0,1 0 0,-1 0 0,1 0 0,-4-1 0,3 3 0,0-1 0,-1-1 0,1 1 0,0 0 0,-1 1 0,1-1 0,0 0 0,-1 1 0,1-1 0,0 1 0,-3 1 0,0 1 0,-1-1 0,1 2 0,0-1 0,0 1 0,-6 4 0,2 2 0,-1 0 0,-11 15 0,-17 36 0,28-39 0,-11 28 0,-2 27 0,20-59 0,-3 38 0,7-48 0,-1 2 0,1 0 0,1 0 0,4 17 0,-3-21 0,-1 0 0,1 0 0,0 0 0,1 0 0,-1-1 0,1 1 0,6 6 0,-5-7 0,0 0 0,1 0 0,0-1 0,0 1 0,0-1 0,13 6 0,-8-7 0,-1 1 0,1-1 0,0-1 0,0 1 0,12 0 0,-6-2-733,2-1 0,0 0 1,18-4-1,-11 1-4277,47-14 0,12-7-16745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8:53.39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1125.0625"/>
      <inkml:brushProperty name="anchorY" value="-35777.25"/>
      <inkml:brushProperty name="scaleFactor" value="0.5"/>
    </inkml:brush>
  </inkml:definitions>
  <inkml:trace contextRef="#ctx0" brushRef="#br0">0 0 15971,'0'0'16737,"0"32"-16986,0 19 557,0 22-308,0 20 0,0 13 0,0 7 0,1 1 0,5-8 0,9-15 0,-11-76 0,0 1 0,11 25 0,-12-35 0,1 1 0,0 0 0,0-1 0,0 1 0,10 9 0,-12-14 0,1 1 0,0-1 0,0 1 0,0-1 0,0 0 0,0 0 0,0 0 0,1-1 0,-1 1 0,6 1 0,-6-3 0,0 1 0,0-1 0,1 0 0,-1 1 0,0-2 0,1 1 0,-1 0 0,0 0 0,0-1 0,1 0 0,4-2 0,-2 1 0,-1-1 0,1 0 0,-1 0 0,0-1 0,0 1 0,0-1 0,5-5 0,0-1 0,0-1 0,-1 0 0,9-14 0,-3 2 0,15-31 0,12-40 0,-1-11 0,-4-3 0,-2 4 0,-6 11 0,-6 21 0,-7 21 0,-6 30 0,-6 22 0,-3 8 0,-1 32 0,-5 28 0,-3 19 0,-1 12 0,1 2 0,2-6 0,2-13 0,2-18 0,5-19 0,3-17 0,-6-29 0,0 1 0,1 0 0,-1-1 0,0 1 0,1 0 0,-1-1 0,0 1 0,1-1 0,-1 1 0,1-1 0,-1 1 0,1-1 0,-1 1 0,1-1 0,-1 0 0,1 1 0,0-1 0,-1 1 0,1-1 0,-1 0 0,2 1 0,-1-1 0,0 0 0,0 0 0,0-1 0,0 1 0,-1 0 0,1 0 0,0 0 0,0-1 0,0 1 0,0 0 0,0-1 0,0 1 0,-1-1 0,1 1 0,0-1 0,1 0 0,19-20 0,6-12 0,4-7 0,3-4 0,3 2 0,0 7 0,0 9 0,-2 11 0,-32 14 0,1 1 0,-1-1 0,0 1 0,1 0 0,-1 0 0,0 0 0,7 1 0,-7 0 0,1 0 0,-1 0 0,0 0 0,0 0 0,0 1 0,0-1 0,6 5 0,-4-3 0,-1 1 0,1 0 0,-1 0 0,6 8 0,18 24 0,-1 5 0,0 1 0,2-4 0,2-7 0,3-10 0,2-7 0,-30-13 0,0 0 0,0 0 0,0-1 0,9 0 0,-9-1 0,0 0 0,0-1 0,0 1 0,9-4 0,-7 2 0,-1-1 0,0 0 0,11-8 0,20-23 0,-2-11 0,-5-7 0,-5-6 0,-6 1 0,-7 6 0,-5 12 0,-5 11 0,-3 22 0,-5 20 0,0 23 0,0 17 0,9 12 0,0-49 0,0 1 0,6 18 0,-4-23 0,0 1 0,1 0 0,10 15 0,-9-18 0,0 0 0,1 0 0,19 16 0,-18-18 0,1 0 0,1-1 0,21 11 0,-26-16-138,2 1-1,1 0 1,-1 0-1,0-1 1,17 1-1,-20-3-405,1 0-1,1 0 1,-1-1-1,0 0 1,0 0-1,1-1 1,8-3 0,-11 3-332,1-1 0,-1 0 1,1 0-1,-1-1 1,1 1-1,-1-1 0,0 0 1,5-6-1,-4 8-3483,1-5 1,-1 1-1,0-1 0,7-10 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8:53.41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3748.72656"/>
      <inkml:brushProperty name="anchorY" value="-37391.10938"/>
      <inkml:brushProperty name="scaleFactor" value="0.5"/>
    </inkml:brush>
  </inkml:definitions>
  <inkml:trace contextRef="#ctx0" brushRef="#br0">1 92 21941,'0'0'10514,"38"-4"-10395,24-4 74,26-7-193,13-5 0,-1-4-887,-58 14-16292,-1-1-2729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8:55.22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5067.55469"/>
      <inkml:brushProperty name="anchorY" value="-38146"/>
      <inkml:brushProperty name="scaleFactor" value="0.5"/>
    </inkml:brush>
  </inkml:definitions>
  <inkml:trace contextRef="#ctx0" brushRef="#br0">421 424 15307,'0'0'17325,"-40"0"-17318,-15 12 121,-15 17-128,49-17 0,-32 21 0,35-18 0,-34 32 0,39-32 0,-1 2 0,-15 24 0,18-25 0,1 2 0,-10 25 0,18-34 0,-1 1 0,0 1 0,1-1 0,0 1 0,0 13 0,3-19 0,-1 2 0,1-1 0,-1 1 0,2-1 0,-1 0 0,1 0 0,0 0 0,5 11 0,-4-13 0,1 2 0,-1-1 0,1 0 0,0 0 0,1 0 0,-1-1 0,1 1 0,0-1 0,5 3 0,-1 0 0,1-2 0,1 1 0,-1-1 0,1-1 0,14 5 0,-6-5 0,0 1 0,41 3 0,-33-7 0,56-5 0,-51 0 0,50-13 0,-52 9 0,46-21 0,-51 18 0,44-27 0,-52 27 0,1-2 0,22-21 0,-27 22 0,0-1 0,17-23 0,-21 24 0,0 0 0,11-23 0,-13 25 0,-2-2 0,6-18 0,1-8 0,-8 11 0,-4 28 0,1-1 0,-1-1 0,0 1 0,0 0 0,0 0 0,0 0 0,0-1 0,0 1 0,0 0 0,0 0 0,0-1 0,0 1 0,0 0 0,0 0 0,0 0 0,0-1 0,0 1 0,0 0 0,0 0 0,0-1 0,0 1 0,0 0 0,-1 0 0,1 0 0,0-1 0,0 1 0,0 0 0,0 0 0,0 0 0,0 0 0,-1-1 0,1 1 0,0 0 0,0 0 0,0 0 0,-1 0 0,-6 14 0,-3 20 0,-1 16 0,2 11 0,2 4 0,3-4 0,6-9 0,4-12 0,2-14 0,-8-25 0,1 0 0,-1 0 0,1-1 0,-1 1 0,1 0 0,-1 0 0,1 0 0,0-1 0,-1 1 0,1 0 0,0-1 0,0 1 0,-1-1 0,2 2 0,-1-3 0,-1 1 0,0 0 0,1 0 0,-1 0 0,1 0 0,-1 0 0,1 0 0,-1 0 0,0 0 0,1 0 0,-1 0 0,1 0 0,-1 0 0,0-1 0,1 1 0,-1 0 0,1 0 0,-1-1 0,0 1 0,1 0 0,-1 0 0,0-1 0,0 1 0,1 0 0,-1-1 0,0 1 0,1-1 0,9-21 0,-2-15 0,0-13 0,1-8 0,1-3 0,5 0 0,5 6 0,-15 44 0,1 1 0,11-16 0,-12 20 0,0 1 0,0-1 0,1 1 0,10-8 0,-9 9 0,0-1 0,0 2 0,0-1 0,13-4 0,-9 5 0,0 1 0,0-1 0,15 0 0,-12 3 0,1 0 0,24 3 0,-21 1 0,37 10 0,-33-6 0,30 14 0,-32-10 0,29 18 0,-33-17 0,28 25 0,-33-26 0,1 1 0,12 18 0,-17-20 0,1 2 0,9 21 0,-12-22 0,0 0 0,5 22 0,-9-26 0,0 1 0,0-1 0,-1 1 0,0 11 0,0-14 0,-1 1 0,0-1 0,-1 1 0,0-1 0,-3 10 0,3-11 0,-1 1 0,0-1 0,0 1 0,0-1 0,-6 7 0,6-8 0,-1 1 0,-1-1 0,1 0 0,-10 7 0,-20 8 0,3-10 0,30-10 0,-1 1 0,0 0 0,0 0 0,0 0 0,0-1 0,0 1 0,0 0 0,0-1 0,0 0 0,1 1 0,-3-2 0,2 0 0,0 1 0,1 0 0,-1-1 0,1 1 0,-1-1 0,1 1 0,-1-1 0,1 0 0,0 1 0,0-1 0,-1-2 0,2 0 0,-1 1 0,0-1 0,0 0 0,1 1 0,-1-1 0,1 0 0,0-6 0,2 1 0,0 1 0,0-1 0,6-15 0,0 8 0,16-30 0,27-22 0,14-2 0,12 4 0,5 11 0,-2 12 0,-57 33 0,27-9 0,-35 15 0,33-7 0,-42 11 0,1-1 0,0 1 0,0 0 0,-1 1 0,11 1 0,-14-2 0,1 1 0,-1 0 0,1 1 0,-1-1 0,1 0 0,-1 1 0,0 0 0,6 4 0,-5-4 0,-2 1 0,1-1 0,0 1 0,-1 0 0,1 0 0,-1 0 0,0 0 0,3 5 0,-2-2 0,0 1 0,0-1 0,-1 1 0,3 9 0,5 34 0,-6 5 0,-2-1 0,-3-4 0,0-7 0,-1-9 0,0-11 0,0-8 0,-1-11 0,0-11 0,0-12 0,2-11 0,4-9 0,8-6 0,9-4 0,10 2 0,10 5 0,7 6 0,5 9 0,2 9 0,0 7 0,-5 6 0,-6 7 0,-6 8 0,-8 4 0,-6 7 0,-4 2 0,-3 2 0,-3-1 0,-1-3 0,-1-4 0,0-6 0,0-6 0,1-10 0,1-9 0,-1-9 0,0-8 0,-4-6 0,-2-3 0,-2 0 0,-3 3 0,-6 7 0,-5 8 0,9 21 0,0-1 0,-1 1 0,1 0 0,0 0 0,0 0 0,-1 0 0,1 0 0,-1 0 0,1 0 0,-3-1 0,3 2 0,-1 0 0,0 0 0,1-1 0,-1 1 0,0 0 0,1 0 0,-1 0 0,0 1 0,1-1 0,-1 0 0,-2 1 0,1 1 0,0-1 0,0 1 0,-1 0 0,1 0 0,0 0 0,-4 4 0,-19 24 0,2 12 0,6 6 0,7 4 0,11-44 0,0 1 0,0 0 0,2 14 0,0-18 0,-1 1 0,1 0 0,0-1 0,0 1 0,6 10 0,-5-12 0,1 0 0,-1 0 0,1 1 0,-1-1 0,1-1 0,8 7 0,-6-6 0,0 0 0,0 0 0,1-1 0,14 6 0,-10-5 0,2 0 0,19 2 0,32-1 0,2-12 0,0-9 0,-3-10 0,-4-5 0,-4-4 0,-4 0 0,-5 5 0,-6 6 0,-5 8 0,-4 11 0,-29 6 0,0-1 0,0 1 0,0-1 0,0 1 0,0 0 0,0-1 0,0 1 0,0 0 0,0 0 0,3 2 0,-2-1 0,-1 1 0,1-1 0,0 1 0,-1-1 0,0 1 0,0 0 0,2 4 0,14 32 0,-4 11 0,-5 9 0,-3 1 0,-7 0 0,-1-49 0,0 0 0,-6 20 0,6-25 0,-1 1 0,0 0 0,-1 0 0,-5 9 0,5-12 0,0 1 0,1-1 0,-1 1 0,-1-1 0,-8 6 0,8-6 0,0 0 0,-1-1 0,0 0 0,-12 4 0,11-4 0,-1 0 0,0-1 0,-11 1 0,13-2 0,0-1 0,-1 0 0,1 0 0,-10-2 0,13 2 0,0-1 0,-1 0 0,0 0 0,0-1 0,1 1 0,-8-5 0,9 5 0,0-1 0,-1 0 0,1 0 0,0 0 0,0-1 0,0 1 0,0 0 0,-3-5 0,5 5 0,-1-1 0,1 1 0,-1-1 0,0 1 0,1-1 0,-1 0 0,1 1 0,0-1 0,0 0 0,1-4 0,1 1 0,-1 1 0,1 0 0,0 0 0,0-1 0,0 1 0,5-6 0,1-2 0,1 1 0,15-15 0,37-34 0,16-10 0,9-9 0,1-7 0,-5-6 0,-12-2 0,-15 2 0,-41 67 0,10-32 0,-15 36 0,6-29 0,-11 39 0,-2-1 0,2-18 0,-4 27 0,1-1 0,-1 1 0,-1-1 0,1 0 0,-1 1 0,-1-8 0,2 11 0,-1 0 0,1 0 0,-1-1 0,1 1 0,-1 0 0,0 0 0,1 0 0,-1-1 0,0 1 0,0 0 0,0 0 0,0 0 0,0 0 0,0 0 0,0 1 0,-2-2 0,3 2 0,-1 0 0,0-1 0,0 1 0,-1 0 0,1 0 0,0 0 0,0 0 0,0 0 0,0 0 0,0 0 0,0 0 0,0 0 0,-1 1 0,1-1 0,0 0 0,0 1 0,0-1 0,0 1 0,-1 0 0,-1 2 0,0 0 0,0 0 0,0 0 0,0 0 0,0 0 0,-5 7 0,3 2 0,-1-1 0,-7 20 0,6-6 0,-6 28 0,-1 45 0,7 18 0,10 11 0,8 7 0,6 1 0,3-3 0,2-8 0,-2-9 0,-4-13 0,-4-15 0,-5-17 0,-3-18 0,-2-19-1662,-5-20-3800,2-13 5155,1-1 0,-1 1 0,1 0 1,-1 0-1,1 0 0,-1 0 0,1-1 1,-1 1-1,1 0 0,0-1 0,-1 1 0,1 0 1,0 0-1,-1-1 0,1 1 0,0-1 0,-1 1 1,1 0-1,0-1 0,0 1 0,-1-1 0,1 1 1,0-1-1,-14-26-8887,2-3 98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8:55.44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9220.125"/>
      <inkml:brushProperty name="anchorY" value="-40007.47656"/>
      <inkml:brushProperty name="scaleFactor" value="0.5"/>
    </inkml:brush>
  </inkml:definitions>
  <inkml:trace contextRef="#ctx0" brushRef="#br0">0 200 16580,'0'0'13089,"28"-36"-11383,14-7-399,14-2-1417,-38 33 208,30-15-1,-30 19-97,36-12 0,-42 18 0,1 0 0,0 0 0,21-1 0,-26 4 0,1-1 0,0 1 0,0 1 0,0-1 0,12 5 0,-16-4 0,2 1 0,-1 0 0,0 0 0,0 1 0,0-1 0,9 9 0,-10-8 0,0 1 0,0 0 0,-1 1 0,1-1 0,-1 1 0,5 10 0,-6-10 0,1 1 0,-2 1 0,1-1 0,-1 1 0,3 14 0,-5-15 0,0 2 0,0-1 0,0 1 0,-1-1 0,-3 15 0,1-14 0,0 1 0,-1-1 0,0 1 0,0-1 0,-7 9 0,4-8 0,-1 1 0,-1-1 0,0 0 0,-10 9 0,6-7 0,-2 0 0,-27 16 0,21-16 0,-40 18 0,-25 0 0,8-11 0,22-11-1727,53-8 673,1 0 526,0 0 1,0 0 0,0 0 0,1 0 0,-1 0-1,0-1 1,0 1 0,0-1 0,0 0 0,-3-1 0,5 2 160,0-1 1,0 1 0,0-1 0,0 1 0,0-1 0,-1 1 0,1-1 0,0 1 0,0-1 0,0 1 0,0-1 0,0 0 0,0 1 0,0-1 0,1 1 0,-1-1 0,0 1 0,0-1 0,0 1 0,0-1 0,1 1 0,-1-1 0,0 1 0,0 0-1,1-1 1,4-3-3294,14-14-7220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8:55.59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0115.14063"/>
      <inkml:brushProperty name="anchorY" value="-41099.75781"/>
      <inkml:brushProperty name="scaleFactor" value="0.5"/>
    </inkml:brush>
  </inkml:definitions>
  <inkml:trace contextRef="#ctx0" brushRef="#br0">59 0 17724,'0'0'14450,"-13"2"-16594,-33 9-25978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8:57.54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9209.22656"/>
      <inkml:brushProperty name="anchorY" value="-40266.125"/>
      <inkml:brushProperty name="scaleFactor" value="0.5"/>
    </inkml:brush>
  </inkml:definitions>
  <inkml:trace contextRef="#ctx0" brushRef="#br0">1 639 11883,'0'0'16708,"40"12"-16014,16-4 6,10-9 152,-51-1-591,2 0 0,17-6 0,-21 4-72,-1 0 1,24-12-1,-28 11-75,0 0 0,0 0 0,0-1 0,9-9 0,-12 10-131,1-1 1,-1-1 0,0 1 0,8-14-1,-9 13 35,0 0 1,-1-1-1,0 1 0,3-13 0,-5 14-18,0 0 0,0 0 0,0-1 0,-1 1 0,-1-13 0,0 15 0,0-2 0,0 0 0,0 1 0,-1 0 0,0-1 0,-4-6 0,4 8 0,-1 0 0,0-1 0,0 1 0,0 0 0,-1 0 0,-7-6 0,7 6 0,-1 0 0,-1 0 0,1 1 0,-1-1 0,-7-2 0,8 5 0,0 0 0,0-1 0,-1 1 0,1 0 0,0 1 0,-10-1 0,10 2 0,0 0 0,0 0 0,-1 0 0,1 0 0,0 1 0,0 0 0,-6 2 0,7-1 0,-2 1 0,1-1 0,0 1 0,0 0 0,0 0 0,-5 8 0,5-6 0,-1 2 0,1-1 0,1 1 0,-8 15 0,8-12 0,0 2 0,0 0 0,-3 16 0,7-17 0,-1 1 0,1-1 0,2 26 0,1-27 0,0 1 0,1 1 0,0-1 0,7 15 0,-5-16 0,1 0 0,0 0 0,1 0 0,13 14 0,-10-15 0,1 1 0,0-1 0,0-1 0,16 9 0,-10-9 0,0 1 0,2-2 0,22 7 0,-11-6 0,55 10 0,-48-15 0,54 0 0,43-13 0,-2-16 0,-9-14 0,-14-9 0,-81 32 0,33-23 0,-41 24 0,30-26 0,-38 29 0,-1 0 0,13-17 0,-18 21 0,0-2 0,10-18 0,-1-7 0,-15 34 0,-1-1 0,0 1 0,1-1 0,-1 1 0,0-1 0,0 0 0,0 1 0,0-1 0,0 1 0,-1-1 0,1 1 0,0-1 0,-2-2 0,2 3 0,-1 0 0,1 0 0,-1 1 0,0-1 0,1 0 0,-1 0 0,0 1 0,0-1 0,0 0 0,0 1 0,0-1 0,1 1 0,-1-1 0,0 1 0,0-1 0,0 1 0,0 0 0,-2-1 0,-1 1 0,0 0 0,1 0 0,-1 1 0,1-1 0,-1 1 0,0-1 0,-4 3 0,-2 1 0,0 0 0,-17 10 0,-28 25 0,-1 14 0,4 8 0,10 3 0,13-4 0,26-51 0,-1 1 0,2 0 0,-3 12 0,5-19 0,0 1 0,-1-1 0,1 1 0,1-1 0,-1 1 0,0-1 0,1 1 0,0-1 0,1 4 0,-1-5 0,0 0 0,0 0 0,0 0 0,0 0 0,0 0 0,0 0 0,1-1 0,-1 1 0,1 0 0,0-1 0,-1 0 0,1 1 0,2 1 0,-1-3 0,0 2 0,-1-1 0,1 0 0,0 0 0,0-1 0,0 1 0,1-1 0,-1 1 0,0-1 0,4 0 0,-1-1 0,0 0 0,1 0 0,-1-1 0,1 1 0,8-5 0,-4 1 0,0-1 0,0 0 0,11-9 0,-8 3 0,28-27 0,-26 20 0,21-29 0,11-34 0,-7-11 0,-9-8 0,-8-3 0,-9 5 0,-7 11 0,-4 17 0,-4 21 0,-5 25 0,5 26 0,0-1 0,-1 0 0,1 0 0,0 0 0,0-1 0,-1 1 0,1 0 0,0 0 0,-1 0 0,1 0 0,0 0 0,0 0 0,-1 0 0,1 0 0,0 0 0,0 0 0,-1 0 0,1 0 0,0 0 0,-1 0 0,1 0 0,0 0 0,0 0 0,-1 1 0,1-1 0,0 0 0,0 0 0,0 0 0,-1 0 0,1 1 0,0-1 0,0 0 0,-1 0 0,1 0 0,0 1 0,0-1 0,0 0 0,0 0 0,0 0 0,-1 1 0,1-1 0,0 0 0,0 0 0,0 1 0,0-1 0,0 0 0,0 1 0,0-1 0,0 0 0,-13 39 0,-1 29 0,2 25 0,5 18 0,13 7 0,0-81 0,10 43 0,-8-55 0,1 1 0,13 29 0,-12-38 0,0 1 0,0-1 0,18 21 0,-17-26 0,1 0 0,0-1 0,0 0 0,17 12 0,-15-14 0,0 0 0,1-1 0,32 12 0,-29-13 0,2 0 0,41 6 0,-42-11 0,2 0 0,40-2 0,-41-2 0,1 0 0,35-10 0,-38 7 0,1-2 0,32-15 0,-36 15 0,-1-2 0,1 0 0,15-15 0,-19 15 0,0-1 0,0-1 0,13-19 0,-16 20 0,0-2 0,-1 0 0,9-21 0,-9 20 0,-2-1 0,7-27 0,-10 31 0,0-2 0,-1 1 0,0-20 0,-1 24 0,-1 0 0,0 0 0,0-1 0,0 1 0,-5-11 0,4 14 0,0 0 0,0 0 0,0-1 0,-1 1 0,1 0 0,-1 1 0,0-1 0,-4-4 0,4 5 0,-1 0 0,1 0 0,-1 1 0,0-1 0,0 1 0,0-1 0,-9-2 0,8 4 0,0 0 0,0 0 0,-1 0 0,1 1 0,0-1 0,-1 1 0,-7 1 0,6 0 0,-1 1 0,1-1 0,-1 2 0,0-1 0,-9 5 0,8-2 0,-1 0 0,0 1 0,-15 12 0,15-10 0,0 2 0,-17 19 0,19-19 0,-1 1 0,-11 22 0,14-22 0,-1 2 0,-5 16 0,10-21 0,-1 1 0,1 0 0,-2 13 0,4-18 0,0 0 0,0 0 0,0 0 0,0 0 0,1 0 0,0 0 0,1 6 0,-1-7 0,0-1 0,0 0 0,0 1 0,0-1 0,1 0 0,-1 0 0,1 0 0,-1 0 0,1 0 0,3 3 0,-3-3 0,1 0 0,-1 0 0,1-1 0,-1 1 0,1-1 0,0 1 0,0-1 0,5 1 0,-3-1 0,-1 0 0,1-1 0,-1 1 0,1-1 0,0 0 0,5-1 0,-2 0 0,0-1 0,0 0 0,12-4 0,25-14 0,-2-7 0,-2 0 0,-7 2 0,-7 6 0,-7 8 0,-19 11 0,-1 0 0,1 0 0,-1 0 0,1 0 0,0 0 0,-1 0 0,1 0 0,-1 0 0,1 0 0,0 0 0,-1 0 0,1 0 0,-1 0 0,1 1 0,0-1 0,-1 0 0,1 0 0,-1 0 0,1 1 0,-1-1 0,1 0 0,0 1 0,0 1 0,0 0 0,0-1 0,0 1 0,0 0 0,-1-1 0,1 1 0,-1 0 0,1-1 0,-1 1 0,1 2 0,3 38 0,-2 19 0,-2 17 0,-1 16 0,-4 9 0,-3 6 0,-5 0 0,-5-4 0,-4-9 0,-6-13 0,19-63 0,-15 27 0,18-37 0,0 0 0,-2 0 0,-7 9 0,10-14 0,0 0 0,-1 0 0,1 0 0,-12 7 0,13-9 0,-1 0 0,0-1 0,0 0 0,0 0 0,-9 3 0,11-5 0,0 1 0,-1-1 0,1 1 0,0-1 0,-1 0 0,1 0 0,-1-1 0,-4 0 0,6 0 0,-1 0 0,0 0 0,0 0 0,1-1 0,-1 1 0,1 0 0,-1-1 0,1 0 0,-4-3 0,3 1 0,0 1 0,0-1 0,1 0 0,-1 1 0,1-1 0,0 0 0,-2-5 0,2 0 0,-1 0 0,1 1 0,1-1 0,-2-10 0,6 4 0,-2 0 0,1 1 0,4-19 0,3 6 0,18-43 0,34-43 0,25-11 0,17-3 0,11 4 0,6 10 0,-3 15 0,-10 18 0,-13 17 0,-17 15 0,-16 13 0,-15 10 0,-15 6 0,-11 3 0,-10 3 0,-6 2 0,-6 0 0,-9 2 0,-8 3 0,-10 5 0,-8 9 0,-7 13 0,34-13 0,-1 0 0,-12 12 0,14-9 0,-1 0 0,-12 18 0,15-16 0,-1 1 0,-8 21 0,9-18 0,-8 34 0,14-41 0,0 2 0,0 0 0,1 22 0,1-27 0,1 1 0,-1 0 0,1 0 0,1 0 0,5 14 0,-4-16 0,0 0 0,0 0 0,0 0 0,1 0 0,-1-1 0,11 10 0,-8-9 0,1 0 0,0-1 0,0 0 0,0-1 0,14 6 0,-10-5 0,2 0 0,0-1 0,22 3 0,-20-6 0,2 1 0,34-3 0,-32-1 0,1-1 0,27-8 0,-25 4 0,42-18 0,-43 14 0,37-23 0,-37 19 0,28-26 0,13-19 0,-11-2 0,-8 5 0,-9 8 0,-6 12 0,-4 12 0,-23 24 0,0 0 0,-1 0 0,1 0 0,0 0 0,0 0 0,0 0 0,0 1 0,0-1 0,0 1 0,3-1 0,-3 1 0,0 0 0,0 1 0,0-1 0,-1 0 0,1 1 0,0-1 0,0 1 0,-1 0 0,1-1 0,0 1 0,-1 0 0,3 2 0,1 1 0,0 0 0,0 0 0,-1 0 0,6 8 0,22 33 0,3 14 0,-2 9 0,-4 3 0,-8-1 0,-8-6 0,-13-55 0,0 0 0,0 1 0,-2 16 0,1-21 0,0 1 0,-1-1 0,1 0 0,-1 0 0,0-1 0,-1 1 0,-2 5 0,2-6 0,0 0 0,0-1 0,0 1 0,-1 0 0,1-1 0,-1 0 0,-6 5 0,5-4 0,-1-1 0,-1 1 0,1-1 0,-13 5 0,-30 5 0,7-9 0,38-4-123,0 0 0,-1-1 0,1 1 0,0-1 0,-8-3 1,10 3-1333,0 0 728,1 1 0,0-1 0,0 0-1,-1 0 1,1 0 0,0 0 0,0 0 0,0 0 0,0 0-1,0 0 1,0-1 0,-1-1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8:57.69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3705.85938"/>
      <inkml:brushProperty name="anchorY" value="-41418.59766"/>
      <inkml:brushProperty name="scaleFactor" value="0.5"/>
    </inkml:brush>
  </inkml:definitions>
  <inkml:trace contextRef="#ctx0" brushRef="#br0">0 0 21821,'0'0'10814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12.57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626.32129"/>
      <inkml:brushProperty name="anchorY" value="-4438.81934"/>
      <inkml:brushProperty name="scaleFactor" value="0.5"/>
    </inkml:brush>
  </inkml:definitions>
  <inkml:trace contextRef="#ctx0" brushRef="#br0">235 66 14915,'0'0'17780,"-3"1"-17772,-5 3 56,-8 3-64,-7 6 0,-9 8 0,-4 7 0,0 9 0,3 6 0,9 5 0,6 4 0,16-42 0,1 1 0,-2 19 0,4-23 0,-1 1 0,1 0 0,0-1 0,3 11 0,-2-12 0,0 0 0,1 0 0,0 0 0,0 0 0,4 6 0,-4-7 0,2 0 0,-1 0 0,0 0 0,1 0 0,5 4 0,-4-5 0,0 0 0,1 0 0,-1 0 0,11 4 0,-8-4 0,1 0 0,19 3 0,22 1 0,0-11 0,-41 1 0,0-1 0,0 1 0,9-5 0,-10 3 0,0 0 0,0-1 0,8-5 0,-10 4 0,1 1 0,-1-2 0,8-8 0,-9 8 0,1-1 0,9-17 0,5-21 0,-7-4 0,-7-3 0,-3 1 0,-6 2 0,-4 5 0,-4 6 0,-4 8 0,-2 7 0,-7 6 0,7 11-12604,-2 2-1939,3 0 14246,-1 2-2731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09T07:00:58.8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5779 15360 1527 0,'0'0'1018'0,"0"0"-814"0,0 0 40 0,0 0 54 16,0 0-182-16,0 0-39 16,9 90 13-16,11-46-6 15,2 0-12-15,5-2-44 16,6-3 1-16,6-7-18 15,3-10-10-15,6-10 19 0,6-10 34 16,2-2-12-16,2-14-4 16,2-14-26-16,0-2 10 15,-2-6-16-15,-3 1-5 16,-5 11 16-16,-5 6-16 16,-3 14-1-16,-2 4 9 15,3 0-8-15,3 10 28 16,3 12-28-16,6 5 0 15,9-4 2-15,2-2 4 0,5-7-7 16,2-10 0 0,-1-4 0-16,-3-4-1 0,-2-18 2 15,-9-10-1-15,-4-7 0 16,-8 3 6 0,-5 4-1-16,-8 4-5 0,-2 12 0 15,-4 12-1-15,1 4 1 16,3 8 0-16,8 14 5 15,3 4-4-15,9 0 5 16,5-2-6-16,5-2 0 16,1-12 0-16,2-6 11 15,1-4-14-15,-3 0 3 0,-2-14 0 16,1-4-6-16,-1-4 3 16,0 0 3-16,2-2 0 15,-5 8 0-15,-1 8 1 16,-4 8-1-16,-6 0 0 15,-3 4-1-15,-3 14 3 16,-2 2 8 0,2 0-10-16,0-2 0 0,8-2 0 15,4-2 0-15,11-10 0 0,5-2 0 32,9-2 0-32,-2 0 0 0,1-18 0 0,-3-2 0 15,-1-2 0 1,-7-4 0-16,-5 2 0 15,-7 4 0-15,-4 10 0 0,-7 6 0 16,-1 4 0-16,-5 0 0 16,-1 22 0-16,1 4 0 15,-3 6 0-15,5-4 0 16,-2-2 0-16,6-4 0 16,0-12 0-16,5-6 0 15,2-4 0-15,2-4 0 16,-1-18 0-16,-6-2 0 0,-1-4 0 15,-6 2 0-15,-3 0 0 16,-3 4 0-16,-2 4 0 16,-4 4 0-16,-4 10 0 15,0 0 0-15,-1 4 0 16,-3 0 0 0,4 0 0-16,-2-6 0 0,-1 0 0 31,-2-18 0-31,-7 2-333 0,-9-4-1248 0</inkml:trace>
  <inkml:trace contextRef="#ctx0" brushRef="#br0" timeOffset="3477.44">7194 7127 894 0,'0'0'940'0,"0"0"-744"0,0 0 34 16,0 0 16-16,0 0-108 15,0 0-26-15,-18-32-12 0,9 27 30 16,-2 1-4-16,-4 2-48 15,-4 2-20-15,-8 0-40 16,-4 0-1-16,-4 0 13 16,-7 2-23-16,-3 12 17 15,-2 4-9 1,2 4-3-16,6 5 19 0,1 3-5 16,5 4 2-16,6 4 13 15,2 8-28-15,8 6 19 16,5 6-31-16,5 5 0 15,5-1 11-15,2 0-3 16,0-2-9-16,13-4 0 0,10-4 1 16,6-4 16-16,6-2-17 15,3-6 24-15,5-4 23 16,-1-5 4-16,1-5 4 16,-1-7-29-16,0-4-13 15,1-7 7-15,-1-6-20 16,0-2 19-16,1 0-8 15,1-4-10-15,1-12-1 16,-1-4 1-16,-1-6-1 16,1-2 0-16,-2-7-3 0,1-2 2 15,-1-6 1 1,-2-1 0-16,-4-2 4 0,-2 0-3 16,-11 0-1-16,-2 4 1 15,-11 2 7 1,-2 1-1-16,-6 3 1 0,-2 3-7 15,0 0 46-15,-2-1-13 16,-14 0 22-16,-5 0-5 16,-2-2-20-16,-6-2-31 15,-3-1 0 1,-3 2 0-16,-1 1 0 0,-2 1 0 16,-2 3 0-16,0 2-29 0,-18-10-169 15,11 6-398-15,5 6-1646 16</inkml:trace>
  <inkml:trace contextRef="#ctx0" brushRef="#br0" timeOffset="4641.67">5766 6495 1670 0,'0'0'346'0,"0"0"-172"0,0 0 81 0,0 0-127 0,0 0-66 16,0 0 58-16,0 0 23 15,-36-96 30 1,9 93-47-16,-4 3-40 0,-2 0 0 15,-3 8-20-15,3 13-21 32,4 4-17-32,6 4-27 0,10 1 14 0,7 0-15 15,6-4 0-15,0-8-6 16,13-8 12-16,14-10 1 16,2 0 2-16,2-26-1 0,-2-14 8 15,-4-10 10-15,-6-10 16 16,-5-7 19-16,-10-3-8 15,-4 2 25-15,0 8-3 16,0 12-9-16,-6 14 27 16,-4 16-55-16,4 12-38 15,1 6 0 1,1 11 0-16,0 25 0 0,4 15 0 16,0 11 0-16,0 6 0 15,2-1 0-15,13-5 0 16,8-8-135-16,12-8-155 15,-4-16-201 1,-2-14-372-16</inkml:trace>
  <inkml:trace contextRef="#ctx0" brushRef="#br0" timeOffset="4755.89">5766 6495 1728 0</inkml:trace>
  <inkml:trace contextRef="#ctx0" brushRef="#br0" timeOffset="4991.6">5766 6495 1728 0,'116'-56'855'0,"-116"56"-603"0,0 0-19 0,0 0-51 0,2 0-106 16,6 0-34-16,2 0 1 0,3 0-22 16,1 0-6-16,-1-10 8 15,2-2-23-15,-1-6 14 16,-6-3-4-16,-3 3 1 16,-5 3 8-16,0 0-19 15,0 7 57-15,-15 4 8 16,-6 4-47-16,2 0 15 0,-4 9-26 15,5 13-7-15,5 6 13 16,7 2-12-16,6 2-1 16,0-3 0-16,13-4 9 15,13-5 0-15,10-8-9 16,2-10 0-16,7-2-43 16,-1-6-74-16,14-24-99 15,-14 2-470-15,-7 4-322 0</inkml:trace>
  <inkml:trace contextRef="#ctx0" brushRef="#br0" timeOffset="5510.46">6327 6294 1577 0,'0'0'390'15,"0"0"-167"-15,0 0-3 16,0 0-62-16,0 0-55 15,0 0 11-15,0 0 66 16,0 0 1-16,-7-84-76 16,-6 90-42-16,-3 14-40 15,1 4-23-15,-1 7 4 16,7-4-3-16,5-3-1 16,4-6 0-16,0-8 6 0,9-8 9 15,9-2-2 1,-1 0 4-16,2-13 64 0,-4-4 1 15,-1-1 4 1,-6 4 10-16,-1 4-9 0,-3 4 13 16,-4 4-37-16,0 2-1 15,0 0-16-15,0 6-46 16,3 14 0-16,4 11 0 16,1 6 0-16,1 9 0 15,5 5 0-15,-3 1 0 16,2 2 0-16,-2-2 0 0,-4-2 0 15,-1-3 0 1,-6-6 0-16,0-6 0 0,0-9 0 16,-2-4 0-16,-13-8 0 15,-5-6 0-15,-5-6 0 16,-4-2 0-16,3-6 0 16,1-22 0-16,9-13 0 15,14-6 0-15,2-12-20 16,23-1-77-16,18-4-71 15,36-18-120-15,-11 18-375 16,-8 10-343-16</inkml:trace>
  <inkml:trace contextRef="#ctx0" brushRef="#br0" timeOffset="6218.37">6858 5981 1452 0,'0'0'1179'0,"0"0"-720"0,0 0-192 0,0 0-87 16,0 0-110-16,0 0-54 0,0 0-15 16,27-56 15-16,-23 48-10 15,0 2 52-15,3-2 16 16,-1 0-20-16,1-2 13 16,4 0-14-16,2 0-10 15,1 2-11-15,1 2-32 16,4 2 9-16,-4 4-9 0,3 0-6 15,-5 2 5-15,-1 14-31 16,-6 4 4-16,-4 6 17 16,-2 2 5-16,0 4 0 15,-13-1 6-15,-5-1 0 32,-2-5-1-32,5-3 2 15,1-8-1-15,7-3 0 0,5-7 8 0,2-2-4 16,0-2 2-16,0 0 11 15,0 0 7-15,0 0-18 16,4 0 13-16,10 0-17 0,6-4 7 16,2 4-18-16,5 0 9 15,0 0-1 1,-2 4-16-16,-1 12-25 0,-4 6-9 16,-7 2-30-16,-6 4 9 15,-7 2 23-15,0 0 28 16,-16 1 21-16,-11-6 7 15,-8 1 5-15,-1-8 61 16,1-4 1-16,2-6 1 16,6-5 1-16,4-3-20 15,8 0-31-15,5 0-25 0,4-11 0 16,6 4 0 0,0-4-120-16,2 1-260 0,7 5-904 15</inkml:trace>
  <inkml:trace contextRef="#ctx0" brushRef="#br0" timeOffset="7735.42">10202 12878 1555 0,'0'0'346'0,"0"0"-156"0,0 0 85 0,0 0-124 0,0 0-47 15,0 0 35-15,-20-9 67 16,13 9-61-16,-2 0-35 16,-2 4 0-16,-5 10-36 15,1 7 16-15,-3 7-12 16,1 10-26-16,3 4 1 16,7 2-35-1,7-2-6-15,0-6-12 0,5-6-2 16,15-12-5-16,9-11-11 15,2-7-20-15,2-15 19 16,-1-23 2-16,-1-12 17 16,-6-8 1-16,-8-8 0 15,-5-3 47-15,-10 1-18 16,-2 0 20-16,0 4 19 16,-10 12 3-16,-3 14 33 0,1 14 8 15,6 14-113-15,-1 10 0 31,3 8 0-31,4 28 0 0,0 14 0 0,0 14 0 32,0 4 0-32,9 1 0 15,5-5 0-15,-1-8 0 0,-3-4 0 16,2-10-8 0,-5-6-140-16,-3-6-140 0,-4-7-216 15,0-8-225-15,0-7-407 16</inkml:trace>
  <inkml:trace contextRef="#ctx0" brushRef="#br0" timeOffset="8057.68">10422 13088 1595 0,'0'0'862'0,"0"0"-491"0,0 0 3 0,0 0-160 15,0 0-138-15,0 0-28 16,0 0-36-16,97-54-6 0,-82 44 2 15,-4-2-7-15,-2-2 8 16,-5 0 2-16,-4 0 11 16,0 0 38-16,0 4-15 15,-6 4 24-15,-8 2-6 16,-1 4-45-16,-5 0 3 16,-1 12-19-16,6 12-1 15,1 6 22-15,8 4-23 16,6 0 23-16,0-2-23 15,14-6 1-15,17-8-2 16,11-8-53-16,7-10-87 16,6 0-111-16,19-34-335 15,-16 2-40-15,-11-2-131 0</inkml:trace>
  <inkml:trace contextRef="#ctx0" brushRef="#br0" timeOffset="8568.43">10872 12941 1164 0,'0'0'829'16,"0"0"-356"-16,0 0 11 15,0 0-200-15,0 0-124 16,0 0-4-16,0 0-45 16,-42-22-58-16,38 22-13 15,-3 0-25-15,-4 3-4 16,0 12-11-16,-3 7-10 0,6 1 9 16,3 1-10-16,5-2-16 15,0-6-36-15,9-6-29 16,11-6 31-16,4-4 17 15,1 0 5-15,-3-14 27 16,-3-4 11-16,-7 0 1 16,-5 2 60-16,-1 2 33 15,-3 4 27-15,-3 1-20 16,0 6 5-16,0 1-6 16,0 2-42-16,0 0-14 15,0 5-43-15,0 20 0 16,0 9 0-16,0 10 0 15,0 12 0-15,0 6 0 0,7 5 0 16,-1 1 0-16,3 0 0 16,1-4 0-16,-4-6 0 15,1-8 0-15,-5-9 0 16,0-10 0-16,-2-8 0 16,0-9 0-16,0-9 0 15,-11-5 0-15,-11 0 0 16,-3-11 0-16,-2-18 0 15,-2-4 0-15,7-12 0 16,9-3 0-16,6-4 0 16,7-2 0-16,4 2 0 15,21 1 0-15,27-9-119 16,-6 12-224-16,-3 10-566 0</inkml:trace>
  <inkml:trace contextRef="#ctx0" brushRef="#br0" timeOffset="10224.15">11263 12639 1322 0,'0'0'754'0,"0"0"-445"0,0 0 42 0,0 0-31 15,0 0-146-15,0 0-78 16,0 0-22-16,75-42 15 15,-44 28-23-15,7 2-8 16,0 0-17-16,-2 4-31 16,-3 5 4-16,-6 3-14 15,-10 0 1-15,-7 21-2 16,-10 7-13-16,0 8 14 0,-12 4 0 16,-15 2-22-16,2-4 21 15,-5-4 1-15,6-7 0 16,3-9 7-16,11-9 29 15,5-3 42-15,5-6-4 16,0 0-28-16,15-4-2 16,12-10-37-16,9-1 1 15,4-2-5-15,0 5 3 16,0 5-12-16,-4 7 6 16,-7 0-20-16,-5 9-4 15,-5 15-18-15,-11 6 8 16,-8 5-14-16,0 1 24 0,-6-2 24 15,-19 0 0-15,-10-2 5 16,-4-4 58-16,-3-8-6 16,2-4 21-16,5-10-9 15,6-4-36-15,6-2 3 16,12-4-36-16,11-14-66 16,13-14-262-16,21 4-557 15,8 4-1496-15</inkml:trace>
  <inkml:trace contextRef="#ctx0" brushRef="#br0" timeOffset="10365.74">12150 12962 2689 0,'0'0'733'0,"0"0"-403"0,0 0-104 0,0 0-226 15,0 0-222-15,0 0-453 16,0 0-747-16</inkml:trace>
  <inkml:trace contextRef="#ctx0" brushRef="#br0" timeOffset="10585.99">11392 13668 1290 0,'0'0'1944'0,"0"0"-1404"16,0 0-393-16,0 0 28 16,0 0-175-16,114-63 0 15,-54 35 0-15,2 4-135 16,-2 0-242-16,-15 8-331 16,-19 6-190-16</inkml:trace>
  <inkml:trace contextRef="#ctx0" brushRef="#br0" timeOffset="10725.55">11315 13834 2038 0,'0'0'852'15,"0"0"-502"-15,0 0 4 16,0 0-116-16,0 0-112 16,172-50-126-16,-85 16-43 15,51-25-260-15,-22 8-394 16,-14 4-741-16</inkml:trace>
  <inkml:trace contextRef="#ctx0" brushRef="#br0" timeOffset="10883.4">12468 13497 1840 0,'0'0'1409'0,"0"0"-855"15,0 0-261-15,0 0-293 16,0 0-38-16,0 0-660 15,0 0-1531-15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13.32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556.93848"/>
      <inkml:brushProperty name="anchorY" value="-5220.27588"/>
      <inkml:brushProperty name="scaleFactor" value="0.5"/>
    </inkml:brush>
  </inkml:definitions>
  <inkml:trace contextRef="#ctx0" brushRef="#br0">1404 142 14187,'0'0'10690,"-33"-21"-9761,-14-5 437,-12-2-388,-10 3-150,-9 5 198,-5 6 79,-5 6-88,-3 10-445,-1 12-608,64-7 88,-35 13 1,36-9-53,-35 20 0,35-15 0,-32 25 0,32-18 0,-27 27 0,-23 38 0,6 11 0,6 9 0,7 6 0,9 2 0,9 0 0,11-1 0,10-3 0,10-4 0,14-3 0,-1-76 0,10 41 0,-6-43 0,17 40 0,-13-42 0,22 36 0,-19-38 0,28 31 0,-26-35 0,34 28 0,-31-31 0,40 22 0,-38-26 0,44 17 0,-39-20 0,43 9 0,33-3 0,4-12 0,1-14 0,-3-12 0,-4-12 0,-8-10 0,-7-9 0,-10-6 0,-7-6 0,-6-4 0,-6-3 0,-5-3 0,-5-5 0,-3-2 0,-5-4 0,-6-3 0,-4-1 0,-8-1 0,-7 4 0,-6 2 0,-8 6 0,-2 58 0,-5-30 0,2 35 0,1 0 0,-8-17 0,5 19 0,0 1 0,-12-19 0,9 19 0,0 0 0,-15-14 0,10 12 0,-28-20 0,-24-10 0,-8 8 0,49 29 0,-29-9 0,30 12-3678,-31-4 0,19 8-6850,1 2-2347,6 0 13887,3 3-1155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13.90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454.10352"/>
      <inkml:brushProperty name="anchorY" value="-4360.4917"/>
      <inkml:brushProperty name="scaleFactor" value="0.5"/>
    </inkml:brush>
  </inkml:definitions>
  <inkml:trace contextRef="#ctx0" brushRef="#br0">796 13 14211,'0'0'17633,"-17"-7"-16709,-9 2-1076,-14 5 303,-13 8-151,-14 10 0,-13 9 0,-8 6 0,-4 3 0,3-3 0,11-4 0,14-7 0,18-7 0,16-6 0,13-4 0,10-4 0,5-1 0,7-1 0,7 2 0,7 5 0,10 7 0,9 9 0,11 10 0,8 7 0,8 8 0,3 3 0,2 0 0,-2-2-822,-7-8-1687,-8-10-1847,-9-12-1957,-41-17 4805,0-1 1,0 1 0,1 0-1,-1-1 1,0 0 0,1 0-1,5 0 1,12-4-4544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14.22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502.96777"/>
      <inkml:brushProperty name="anchorY" value="-4131.87695"/>
      <inkml:brushProperty name="scaleFactor" value="0.5"/>
    </inkml:brush>
  </inkml:definitions>
  <inkml:trace contextRef="#ctx0" brushRef="#br0">1 3 16371,'0'0'16396,"3"-2"-16536,13 1 280,24 5-140,41 6 0,58 6 0,62 4 0,55 0 0,38-2 0,12-5 0,-7-5 0,-25-2 0,-38-4 0,-46-1 0,-46-2 0,-36 1 0,-28-1 0,-18 0 0,-12 1 0,-5-1 0,-4 1 0,-2 2 0,-1 0 0,-3 0-5060,-4-1-7180,-8 0-4054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14.60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380.83008"/>
      <inkml:brushProperty name="anchorY" value="-5097.38965"/>
      <inkml:brushProperty name="scaleFactor" value="0.5"/>
    </inkml:brush>
  </inkml:definitions>
  <inkml:trace contextRef="#ctx0" brushRef="#br0">313 1 18420,'0'0'12056,"-32"32"-12408,-8 8 289,-3 6-41,4-2-20,9-4 148,10-6 88,13-7 243,7-25-321,0-1 1,0 1 0,0-1 0,0 1-1,1-1 1,-1 0 0,1 1-1,-1-1 1,1 1 0,-1-1-1,1 0 1,0 1 0,1 1-1,-1-1 4,1 0 0,0 0-1,0 0 1,0 0-1,0 0 1,0-1 0,0 1-1,3 1 1,30 13 290,11 0-203,9 0-35,4 3-16,0 2-83,-6 4 20,-8 2-21,-12 4-99,-12 0 140,-21-28-25,1 0 1,0 0-1,0 0 1,0 0-1,-1 0 1,1 0-1,-1 1 1,0 4-1,-1-5 21,1 0 0,-1 0 0,0 0 0,0 0-1,0-1 1,0 1 0,0 0 0,-1 0 0,-1 3 0,0-2 3,-1 0 0,1 0 0,-1 0 0,0-1 0,-8 7 0,3-4 22,0 0 0,-19 8 0,-31 8 80,-10-7-148,-5-5-112,53-10-911,-33-2 1,39 0-1322,-1-1 0,-23-8 0,29 7-1110,-1 0 0,0-1 0,-17-11 0,-16-13-5312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14.77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221.64648"/>
      <inkml:brushProperty name="anchorY" value="-4847.2041"/>
      <inkml:brushProperty name="scaleFactor" value="0.5"/>
    </inkml:brush>
  </inkml:definitions>
  <inkml:trace contextRef="#ctx0" brushRef="#br0">0 17 20780,'0'0'11627,"42"0"-11396,18 1-169,16 0-55,8 1-434,-1-6-2584,-9-4-4417,-44 4-3772,-3-1-2022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15.20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544.24805"/>
      <inkml:brushProperty name="anchorY" value="-5677.78809"/>
      <inkml:brushProperty name="scaleFactor" value="0.5"/>
    </inkml:brush>
  </inkml:definitions>
  <inkml:trace contextRef="#ctx0" brushRef="#br0">916 81 14187,'0'0'13694,"-43"-19"-12059,-15-3 29,-15 1-540,-10 4-772,60 17-330,-41-1 0,45 4 1,0-1-1,-32 10 0,33-5-22,0 0 0,0 1 0,-17 11 0,16-6 0,0 0 0,-30 28 0,29-18 0,0-1 0,-22 32 0,20-18 0,-29 59 0,-10 65 0,16 14 0,15 0 0,15-18 0,16-23 0,1-105 0,2 0 0,6 27 0,-5-38 0,0 0 0,1-1 0,12 24 0,-11-26 0,1-1 0,0-1 0,20 23 0,-18-24 0,1 0 0,1-1 0,22 16 0,-19-16 0,1-1 0,0-1 0,19 7 0,-12-6 0,0-2 0,29 5 0,59 3 0,11-14 0,8-16 0,2-13 0,0-13 0,-5-11 0,-9-8 0,-12-6 0,-15-5 0,-65 47 0,23-28 0,-32 32 0,25-39 0,-31 41 0,-1-2 0,10-24 0,-12 23 0,-2 0 0,6-24 0,-7 18 0,2-38 0,-7 39 0,-3-44 0,-2 40 0,-9-40 0,-21-31 0,-12 2 0,-12 6 0,41 72 0,-39-39 0,38 44 0,-1 0 0,-26-16 0,26 19-1631,-1 1 1,-27-10-1,11 5-12973,0 4-2730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15.69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621.23047"/>
      <inkml:brushProperty name="anchorY" value="-6555.27441"/>
      <inkml:brushProperty name="scaleFactor" value="0.5"/>
    </inkml:brush>
  </inkml:definitions>
  <inkml:trace contextRef="#ctx0" brushRef="#br0">622 0 13987,'0'0'18681,"-28"8"-18677,-15 8 91,-18 9-95,-11 6 0,-7 5 0,0 2 0,5-2 0,11-4 0,13-7 0,16-7 0,12-6 0,10-6 0,8-3 0,6-3 0,5-1 0,5 1 0,6 3 0,5 5 0,6 8 0,5 10 0,6 10 0,5 8 0,4 5 0,2 3 0,-1-2 0,-4-8 0,-7-9-149,-11-11-845,-9-15-1877,-19-9 2664,1 2-1,-1-1 1,0 1 0,1 0 0,-1-1-1,1 1 1,-1-1 0,0 1 0,1-1-1,-1 1 1,0-1 0,0 1 0,1-1 0,-1 1-1,0-1 1,0 0 0,0 1 0,0-1-1,0 1 1,0-1 0,0 0 0,0 1-1,0-1 1,0 1 0,0-1 0,0 0-1,0 0 1,-10-36-6380,-13-17-7267,-2 3 12928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16.10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593.13672"/>
      <inkml:brushProperty name="anchorY" value="-6222.29395"/>
      <inkml:brushProperty name="scaleFactor" value="0.5"/>
    </inkml:brush>
  </inkml:definitions>
  <inkml:trace contextRef="#ctx0" brushRef="#br0">0 8 12547,'0'0'20127,"0"-1"-20169,5-1 177,9 0-135,14 1 0,18 0 0,27 2 0,34 5 0,40 5 0,39 4 0,28 4 0,10 0 0,-9-2 0,-24-3 0,-27-3 0,-23-3 0,-16-2 0,-9-1 0,-6-2 0,-6-1 0,-6 0 0,-10 1 0,-10 1 0,-12 1 0,-12 0 0,-12 1 0,-11 0 0,-8-1 0,-7 1 0,-5-2 0,-5 0 0,-1-2 0,-3 0 0,-1-1 0,-1-1 0,0 0 0,-1 0 0,1 0 0,-3 0 0,-5-1 0,-8 1-7207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16.89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127.99512"/>
      <inkml:brushProperty name="anchorY" value="-7252.71973"/>
      <inkml:brushProperty name="scaleFactor" value="0.5"/>
    </inkml:brush>
  </inkml:definitions>
  <inkml:trace contextRef="#ctx0" brushRef="#br0">216 2 16876,'0'0'15535,"-1"-2"-15494,-2 9 274,-4 12-315,-6 17 0,-4 19 0,-6 15 0,-4 11 0,-1 3 0,1-2 0,3-10 0,5-14 0,5-14 0,6-16 0,3-11 0,6-9 0,9-7 0,12-5 0,14-2 0,11-1 0,9 1 0,4 1 0,-2 2 0,-6 2 0,-9 2 0,-13 1 0,-10-1 0,-8-1 0,-7-7 0,-6-7 0,-5-9 0,-2-8 0,-2-7 0,1-4 0,1-1 0,3 3 0,2 6 0,1 8 0,1 9 0,0 7 0,-1 14 0,-2 16 0,-1 17 0,-3 17 0,0 14 0,-1 11 0,0 5 0,1-1 0,2-6 0,2-9 0,2-16-3230,5-15-3792,4-15 224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17.39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109.53906"/>
      <inkml:brushProperty name="anchorY" value="-9102.91992"/>
      <inkml:brushProperty name="scaleFactor" value="0.5"/>
    </inkml:brush>
  </inkml:definitions>
  <inkml:trace contextRef="#ctx0" brushRef="#br0">1233 278 12587,'0'0'11346,"-33"-35"-10007,-15-8 331,-16-1-427,41 31-573,-31-13 0,30 18-150,-41-11 0,42 16-255,1 0 0,-34 1 0,31 3-76,0 1-1,-34 8 0,30-2 34,-57 21-1,54-14-25,-52 31-1,50-23-222,-46 40-1,49-32 60,-44 53-1,48-46-31,-39 69 0,42-58 0,-27 75 0,31-63 0,-13 69 0,2 64 0,23-12 0,18-23 0,-5-123 0,16 59 0,-13-70 0,0-1 0,18 35 0,-17-41 0,1-1 0,0 0 0,17 19 0,-14-20 0,1-2 0,1 0 0,17 14 0,-14-14 0,2-1 0,32 17 0,-25-18 0,54 18 0,-42-19 0,46 6 0,53 0 0,9-15 0,5-14 0,2-12 0,-4-13 0,-6-10 0,-10-10 0,-13-10 0,-15-10 0,-81 55 0,38-43 0,-44 42 0,-2 0 0,17-28 0,-21 27 0,-1 0 0,12-35 0,-14 30 0,11-56 0,-14 49 0,1-48 0,-8 45 0,-4-47 0,-17-41 0,-15 1 0,-14 2 0,-11 5 0,-11 7 0,-8 10 0,-9 10 0,61 71 0,-53-34 0,48 36-639,-57-23-1,49 26-6888,-50-12 0,-19-1-9775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09T07:01:43.1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16842 6341 2189 0,'0'0'595'0,"0"0"-365"0,0 0 150 0,0 0-98 16,0 0-132 0,0 0-79-16,-23-9 1 0,39 9-18 15,11 0 19-15,13 0-73 16,18 0 0-16,31 0 0 15,42-5 0-15,38-4 0 16,12 1 0-16,-25 0 0 16,-42 4 0-16,-46 2 0 15,-18 0-45-15,-6 0-9 16,-6 1-54-16,-7 1-8 16,-19 0 22-16,-12 0-16 15,-7 0-47-15,-18 0-200 16,-4 0-594-16</inkml:trace>
  <inkml:trace contextRef="#ctx0" brushRef="#br0" timeOffset="290.77">17082 6483 2550 0,'0'0'619'0,"0"0"-392"16,0 0 136-16,0 0-211 15,0 0-77-15,0 0-54 16,171 0-20-16,-44 0 2 16,37 0-1-16,9-6-4 15,-28-3-74-15,-41 0-62 0,-46 3 19 16,-17 0 16-16,-8 2 65 16,-6-3 37-16,-9 6 1 15,-12-2 102-15,-6 3 34 16,0 0-31-16,0-3-105 15,0-4-91 1,10 2-750-16</inkml:trace>
  <inkml:trace contextRef="#ctx0" brushRef="#br0" timeOffset="415.75">18668 6615 2167 0,'0'0'1119'15,"0"0"-822"1,0 0-297-16,0 0-433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19.62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173.12109"/>
      <inkml:brushProperty name="anchorY" value="-7978.30762"/>
      <inkml:brushProperty name="scaleFactor" value="0.5"/>
    </inkml:brush>
  </inkml:definitions>
  <inkml:trace contextRef="#ctx0" brushRef="#br0">44 113 11178,'0'0'20262,"-8"-20"-18934,0-2-1538,-1 0 419,2 4-209,1 4 0,3 5 0,1 4 0,1 3 0,1 2 0,0 0 0,3 1 0,10 3 0,23 9 0,44 21 0,61 32 0,68 35 0,62 37 0,42 28 0,20 19 0,1 11 0,-11 2 0,-22-5 0,-33-14 0,-40-23 0,-46-27 0,-43-31 0,-37-25 0,-31-23 0,-21-15 0,-17-14 0,-15-10 0,-9-7 0,-6-3 0,-4-3 0,-2-1 0,0 1 0,1 0 0,0-2 0,0-3 0,2-6 0,-2-8 0,-2-7 0,-6-8 0,-5-7 0,-6-6 0,-3-6 0,-4-4 0,-1 1 0,0 1 0,0 4 0,3 6 0,3 7 0,3 8 0,4 7 0,4 7 0,3 7 0,3 4 0,3 4 0,2 2 0,0 1 0,2 2 0,2 6 0,8 9 0,9 12 0,12 13 0,11 13 0,10 10 0,4 9 0,2 5 0,-5-1 0,-9-4 0,-13-7 0,-10-8 0,-21-52 0,0 0 0,0 0 0,0 0 0,0 13 0,-2-16 0,1 0 0,-1-1 0,1 1 0,-1 0 0,0-1 0,-1 1 0,1-1 0,-4 7 0,3-7 0,0 1 0,-1-1 0,1 0 0,-1 0 0,0 0 0,0 0 0,0 0 0,-5 2 0,2 0 0,-1-1 0,-1 0 0,1 0 0,-9 3 0,-41 11 0,-9-3 0,-4-2 0,0-1 0,5 0 0,8 0 0,9 1 0,11-1-1167,10 1-3391,11-1-2930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20.42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5940.78418"/>
      <inkml:brushProperty name="anchorY" value="-11028.47949"/>
      <inkml:brushProperty name="scaleFactor" value="0.5"/>
    </inkml:brush>
  </inkml:definitions>
  <inkml:trace contextRef="#ctx0" brushRef="#br0">907 204 12083,'0'0'16360,"-3"-33"-14887,-8-5-476,-12-4-470,17 36-416,0-1 0,0 0 0,-14-11 0,12 12-1,-1 1 0,0-1-1,-19-7 1,14 8 40,-1 0 0,-26-5 1,23 9-178,0-1-1,-30 2 1,26 3 52,0 0 0,-28 8 0,24-2-25,-49 20 0,47-14 0,-44 29 0,44-23 0,-39 37 0,43-33 0,-35 45 0,40-42 0,-28 52 0,33-52 0,-19 59 0,22-53 0,-8 53 0,16-57 0,0 0 0,2 32 0,2-35 0,2 1 0,8 37 0,-4-37 0,1 0 0,15 33 0,-10-34 0,1 1 0,18 26 0,-14-27 0,42 45 0,-37-48 0,48 38 0,-43-42 0,51 29 0,-47-32 0,52 19 0,-48-23 0,50 10 0,39-2 0,0-15 0,-2-16 0,-83 3 0,40-12 0,-45 8 0,43-19 0,-47 15 0,42-27 0,-45 23 0,37-32 0,-42 29 0,34-39 0,-39 37 0,29-47 0,-33 44 0,20-51 0,-23 47 0,10-51 0,-14 46 0,2-47 0,-9 51 0,-6-59 0,1 61 0,-2 0 0,-10-33 0,6 36 0,0 0 0,-21-37 0,15 40 0,0-1 0,-33-36 0,26 38 0,-1 1 0,-44-31 0,35 31 0,-76-36 0,66 41 0,-80-23 0,78 29-817,-82-9 0,86 16-3743,-78 4 0,54 1-6501,5 5-2379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20.86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795.86523"/>
      <inkml:brushProperty name="anchorY" value="-9992.43164"/>
      <inkml:brushProperty name="scaleFactor" value="0.5"/>
    </inkml:brush>
  </inkml:definitions>
  <inkml:trace contextRef="#ctx0" brushRef="#br0">431 1 17900,'0'0'11044,"-37"5"-10278,-11 10-152,-9 13-315,43-17-125,-29 21 1,30-19 18,-25 29-1,26-26-40,-20 33 0,22-30-30,-12 34 0,14-32-80,-6 30 0,1 19-23,11-5 60,3-54-83,0 1-1,1-1 1,3 12 0,-3-15 9,1 0 1,0-1-1,0 1 1,6 8 0,-5-10 6,0 0 0,0 0 0,1 0 0,9 8 0,-8-9-14,0 0 1,0 0 0,1-1-1,9 5 1,-8-5 5,0 0 0,1 0 0,11 2 0,29 4 69,-1-8 1,-4-8 50,-7-10 241,-33 14-380,0-1-1,0 0 1,0 0 0,0 0-1,4-5 1,-5 4 24,0 1 1,0-1-1,0 0 0,-1 0 1,3-6-1,4-21-9,-9 29 0,0-1 0,0-1 0,-1 1 0,1 0 0,0 0 0,-1 0 0,-2-6 0,2 7 0,-1-1 0,1 1 0,-1-1 0,0 0 0,0 1 0,0 0 0,0-1 0,-4-2 0,1 2 0,1 0 0,-1 0 0,1 0 0,-1 1 0,-8-3 0,3 2 0,0 0 0,-21-2 0,18 4 0,-2 1 0,-18 2 0,17 1 0,-1 0 0,-17 6 0,18-4 0,-33 17 0,38-16-142,0 1-1,0 1 1,-12 10 0,16-11-1148,-1 1 0,0 0 1,-11 16-1,13-17-910,1 2-1,-1 0 1,-5 13-1,-5 18-17729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23.92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519.24609"/>
      <inkml:brushProperty name="anchorY" value="-9863.00586"/>
      <inkml:brushProperty name="scaleFactor" value="0.5"/>
    </inkml:brush>
  </inkml:definitions>
  <inkml:trace contextRef="#ctx0" brushRef="#br0">1 1822 13123,'0'0'14906,"33"-18"-14100,14-7 75,15-6 379,14-6-397,20-5-423,27-8 36,34-10-532,36-9 124,28-7-68,18-3 0,5-1 0,2 0 0,-4 1 0,-4 0 0,-6-1 0,-5-1 0,-9-3 0,-14 1 0,-18 4 0,-25 7 0,-22 9 0,-19 6 0,-11 6 0,-7 3 0,-8 6 0,-11 5 0,-14 6 0,-13 8 0,-15 6 0,-12 7 0,-10 3 0,-7 3 0,-5 3 0,-2 1 0,-3 1 0,-2 0 0,0-1 0,-1 1 0,1 0 0,-1-2 0,1 1 0,-1-2 0,1-1 0,0-2 0,0-2 0,0-1 0,0-1 0,0-1 0,-4 0 0,-8-2 0,-7-1 0,-11 0 0,-9 0 0,-8 1 0,-5 1 0,0 3 0,2 2 0,9 2 0,8 2 0,9 1 0,10 0 0,6 2 0,4-1 0,4 0 0,3 1 0,6-1 0,8 0 0,11 1 0,12 4 0,12 3 0,11 3 0,3 1 0,0 1 0,-7-1 0,-11-2 0,-12-3 0,-12-2 0,-10-2 0,-8-1 0,-4-2 0,-2 0 0,-2 0 0,-1 0 0,1-1 0,1 1 0,0 0 0,0 0 0,1 0 0,0 0 0,0 0 0,0 0 0,0 0 0,0 0 0,0 0 0,0 0 0,0 1 0,0 0 0,0-1 0,0 0 0,0 1 0,0-1 0,0 0 0,0 0 0,0 0 0,0 0 0,0 0 0,0 0 0,0 0 0,0 0 0,0 0 0,0 0 0,0 0 0,0 0 0,0 0 0,0 0 0,0 0 0,0 0 0,0 0 0,-1 3 0,-2 7 0,-5 10 0,-9 13 0,-8 16 0,-12 14 0,-9 14 0,-8 10 0,-5 6 0,-1 1 0,6-5 0,6-8 0,11-13 0,8-14 0,11-14 0,7-14 0,6-10 0,3-9 0,3-5 0,1-3 0,-1-1 0,1 0 0,-1-1 0,0 2 0,0-1 0,-1 2 0,0-1 0,-1 1 0,1 0 0,-1 0 0,0 1 0,-1-1 0,1 0 0,-2 0 0,-1 0 0,-2 0 0,-3 0-1251,-6 0-3293,-12 0-13343,2 0 9680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31.92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514.34766"/>
      <inkml:brushProperty name="anchorY" value="-8911.86426"/>
      <inkml:brushProperty name="scaleFactor" value="0.5"/>
    </inkml:brush>
  </inkml:definitions>
  <inkml:trace contextRef="#ctx0" brushRef="#br0">20 124 22285,'0'0'10329,"0"36"-10472,0 26 439,0 28-296,0 21 0,0 16 0,0 5 0,0-2 0,0-11 0,0-17 0,0-20 0,0-24 0,0-21 0,0-22 0,-2-25 0,-2-25-878,0-31-775,1-36 606,0-29 437,1-19 617,1-5 343,0 12 938,1 18 192,0 21-490,1 25-1104,2 22 301,3 20-187,-5 35 0,0 0 0,-1 1 0,1-1 0,0 1 0,0 0 0,0-1 0,0 1 0,0-1 0,0 1 0,0 0 0,0 0 0,2-2 0,-1 1 0,0 1 0,0 0 0,0 0 0,0 1 0,-1-1 0,1 0 0,0 1 0,0-1 0,0 1 0,4-1 0,34 0 0,16 4 0,17 3 0,11 3 0,3 3 0,-11 5-3379,-63-13 934,2 1 1,15 8-1,-26-11 1070,1 1 1,-1-1-1,1 1 1,-1 1-1,0-1 1,6 7-1,-6-9-242,-2 1 0,0 1 0,1-1 0,-1 1 0,0 0 0,0-1 0,1 5 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32.49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7920.12891"/>
      <inkml:brushProperty name="anchorY" value="-9754.62695"/>
      <inkml:brushProperty name="scaleFactor" value="0.5"/>
    </inkml:brush>
  </inkml:definitions>
  <inkml:trace contextRef="#ctx0" brushRef="#br0">0 22 8586,'0'0'22306,"38"-1"-21930,20-2-216,18 0-149,12-1-154,3 0-204,-4 2 129,-8 0 110,-13 0 94,-13 2-3,-16 0 16,-11 3 355,-10 7 58,-8 8-32,-4 10-78,-3 9-170,0 10-16,1 6-115,4 2 22,6-4-24,7-6-213,-15-40 223,-1 0 0,1 0-1,-1-1 1,2 1 0,4 4-1,-5-5-12,1-1-1,-1 0 0,1 0 1,0 0-1,8 4 0,-8-6 14,0 0 0,1 1 1,-1-1-1,0 0 0,1-1 0,6 1 0,-5-2 22,0 0 0,0 0 1,0 0-1,-1-1 0,9-2 0,-6 0 78,2 0 0,-2-1 0,13-7 0,-9 4-164,24-22 1,11-16 123,-7-4-69,-7 2 0,-7 8 0,-8 10 0,-5 10 0,-13 21 0,-1-2 0,0 1 0,0-1 0,1 1 0,-1 0 0,0 0 0,1-1 0,-1 1 0,1 0 0,-1-1 0,0 1 0,1 0 0,-1 0 0,1 0 0,-1 0 0,0-1 0,1 1 0,-1 0 0,1 0 0,-1 0 0,1 0 0,-1 0 0,1 0 0,0 1 0,0 0 0,0-1 0,-1 1 0,1-1 0,-1 1 0,1 0 0,-1-1 0,1 1 0,-1 0 0,1 0 0,-1-1 0,0 1 0,1 0 0,-1 0 0,1 1 0,7 28 0,1 14 0,1 9 0,1 2 0,-1-3 0,1-8 0,-2-10 0,1-12 0,2-11 0,-11-12 0,0 1 0,0 0 0,0 0 0,0 0 0,0 0 0,-1 0 0,1 0 0,0-1 0,0 1 0,0 0 0,0 0 0,-1-1 0,1 1 0,0-1 0,0 1 0,-1-1 0,2 0 0,19-19 0,8-14 0,5-9 0,3-4 0,0 4 0,-3 9 0,-4 10 0,-28 23 0,0 0 0,0 0 0,0 0 0,0 0 0,0 0 0,1 1 0,-1-1 0,0 1 0,4-1 0,-4 1 0,-1 0 0,0 0 0,1 1 0,-1-1 0,0 0 0,1 1 0,-1-1 0,0 1 0,0-1 0,1 1 0,-1 0 0,0-1 0,0 1 0,0 0 0,2 1 0,0 0 0,-1 1 0,0 0 0,1 0 0,-1 0 0,0 0 0,3 5 0,13 29 0,1 6-513,4-6-2823,4-8-3733,-25-28 6080,0 0 1,0 1 0,1-1-1,-1 0 1,1 1 0,-1-1-1,1 0 1,-1 0 0,5 0-1,17 3-11390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32.62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0527.35156"/>
      <inkml:brushProperty name="anchorY" value="-10974.72949"/>
      <inkml:brushProperty name="scaleFactor" value="0.5"/>
    </inkml:brush>
  </inkml:definitions>
  <inkml:trace contextRef="#ctx0" brushRef="#br0">0 1 19644,'0'0'11025,"10"29"-17790,7 14-10131,1 0 11034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33.06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1419.44141"/>
      <inkml:brushProperty name="anchorY" value="-11936.9707"/>
      <inkml:brushProperty name="scaleFactor" value="0.5"/>
    </inkml:brush>
  </inkml:definitions>
  <inkml:trace contextRef="#ctx0" brushRef="#br0">486 633 15603,'0'0'17053,"-47"-12"-17094,-18 12 193,44 3-152,-38 7 0,38-4 0,-41 16 0,42-13 0,-37 22 0,43-22 0,-1 2 0,-18 16 0,23-19 0,0 2 0,-15 20 0,22-26 0,-1 2 0,0 0 0,0 0 0,1 0 0,-3 8 0,6-12 0,-1 0 0,1 0 0,-1 0 0,1 0 0,0 0 0,-1 0 0,1 1 0,0-1 0,0 0 0,1 0 0,-1 0 0,0 1 0,2 2 0,-1-3 0,-1 0 0,1-1 0,0 1 0,0-1 0,1 1 0,-1-1 0,0 1 0,0-1 0,1 1 0,-1-1 0,1 0 0,-1 0 0,1 0 0,0 0 0,2 1 0,0-1 0,0 1 0,1-1 0,0 0 0,0 0 0,0 0 0,-1-1 0,8 1 0,-1-3 0,1 1 0,-1-1 0,17-4 0,-8-1 0,35-15 0,-30 8 0,31-21 0,25-31 0,-3-17 0,-9-14 0,-10-10 0,-15-5 0,-14 4 0,-11 12 0,-11 20 0,-7 66 0,-1-1 0,-3-20 0,3 32 0,0-2 0,0 0 0,0 0 0,0 1 0,0-1 0,-1 0 0,1 0 0,0 1 0,0-1 0,-1 0 0,1 1 0,0-1 0,-1 0 0,1 1 0,-1-1 0,1 0 0,-1 1 0,1-1 0,-1 1 0,1-1 0,-1 1 0,0-1 0,1 1 0,-1 0 0,0-1 0,1 1 0,-1 0 0,0-1 0,0 1 0,-1 3 0,-1-2 0,1 0 0,1 1 0,-1 0 0,0-1 0,0 1 0,0 0 0,1 0 0,-1 0 0,1 0 0,0 0 0,-2 4 0,-7 15 0,-10 29 0,-10 54 0,5 20 0,14 5 0,12-97 0,7 60 0,-3-68 0,1 0 0,16 44 0,-13-55-386,-2 2 0,2-1 0,-1-1 1,2 1-1,13 14 0,-12-17-449,2 1 0,0-1 0,0 0 0,29 17 1,-25-17-1135,2-1 1,0-1-1,34 11 1,-32-11-8179,54 11 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33.76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2724.2793"/>
      <inkml:brushProperty name="anchorY" value="-13096.94141"/>
      <inkml:brushProperty name="scaleFactor" value="0.5"/>
    </inkml:brush>
  </inkml:definitions>
  <inkml:trace contextRef="#ctx0" brushRef="#br0">74 0 21197,'0'0'11123,"-10"36"-10827,-3 32-145,-2 33-151,1 23 0,2 12 0,4-3 0,7-8 0,7-12 0,10-18 0,-12-79 0,1 0 0,10 25 0,-12-34 0,1 1 0,0-1 0,0 0 0,1-1 0,7 10 0,-9-13 0,0 0 0,1 0 0,-1 0 0,0 0 0,1-1 0,0 0 0,0 1 0,8 2 0,-10-4 0,2-1 0,-1 1 0,0 0 0,0-1 0,1 0 0,-1 1 0,0-1 0,1-1 0,-1 1 0,0 0 0,6-2 0,-4 0 0,1 0 0,-1 0 0,0-1 0,1 0 0,-1 0 0,0 0 0,5-5 0,0 0 0,0-1 0,-1-1 0,12-14 0,-6 2 0,19-35 0,15-42 0,-5-16 0,-5-7 0,-7 6 0,-9 13 0,-7 23 0,-8 27 0,-5 40 0,-8 46 0,-5 43 0,-3 31 0,1 17 0,2-1 0,3-8 0,4-14 0,4-19 0,4-22 0,4-21 0,-8-37 0,-1-1 0,1 0 0,-1 1 0,1-1 0,0 0 0,-1 1 0,1-1 0,0 0 0,0 0 0,0 1 0,0-1 0,2 1 0,-2-1 0,-1-1 0,1 0 0,-1 0 0,1 0 0,-1 0 0,1 0 0,-1 0 0,1 0 0,-1 0 0,1 0 0,-1 0 0,1 0 0,0 0 0,-1 0 0,1 0 0,-1 0 0,1 0 0,-1-1 0,1 1 0,-1 0 0,1 0 0,-1-1 0,0 1 0,1 0 0,-1-1 0,1 1 0,-1 0 0,1-1 0,16-24 0,2-18 0,0-14 0,0-7 0,-2 0 0,-2 7 0,-3 13 0,-2 16 0,-10 29 0,1-2 0,-1 1 0,0 0 0,0-1 0,0 1 0,0 0 0,0-1 0,1 1 0,-1 0 0,0-1 0,0 1 0,1 0 0,-1 0 0,0-1 0,0 1 0,1 0 0,-1 0 0,0-1 0,1 1 0,-1 0 0,0 0 0,1 0 0,-1 0 0,0 0 0,1 0 0,-1-1 0,0 1 0,1 0 0,-1 0 0,1 0 0,-1 0 0,0 0 0,1 0 0,1 2 0,-1-1 0,0 0 0,0 0 0,0 0 0,0 0 0,0 0 0,0 1 0,-1-1 0,1 0 0,0 1 0,0 2 0,15 34 0,6 16 0,6 10 0,7 1 0,8-6 0,-32-48 0,0 1 0,17 13 0,-19-18 0,1 0 0,1 0 0,12 6 0,-14-9 0,0-1 0,1 1 0,18 3 0,-21-6 0,0 0 0,1-1 0,-1 1 0,1-2 0,11 0 0,-13-1 0,2 1 0,-1-1 0,0-1 0,0 1 0,10-6 0,-10 4 0,1-1 0,-1 0 0,0 0 0,11-11 0,-10 7 0,1 0 0,-1-1 0,7-12 0,-6 7 0,-1 0 0,8-19 0,-7 12 0,7-30 0,0-25 0,-7 2 0,-5 11 0,-3 16 0,-5 21 0,3 27 0,1 0 0,0 0 0,0-1 0,0 1 0,0 0 0,0 0 0,0 0 0,0-1 0,0 1 0,0 0 0,0 0 0,-1 0 0,1-1 0,0 1 0,0 0 0,0 0 0,0 0 0,-1 0 0,1-1 0,0 1 0,0 0 0,0 0 0,-1 0 0,1 0 0,0 0 0,0 0 0,0 0 0,-1 0 0,1 0 0,0 0 0,0 0 0,-1-1 0,1 1 0,0 0 0,0 0 0,0 1 0,-1-1 0,1 0 0,0 0 0,0 0 0,-1 0 0,1 0 0,0 0 0,0 0 0,0 0 0,-1 0 0,1 0 0,0 1 0,0-1 0,0 0 0,-1 0 0,-11 25 0,0 22 0,2 19 0,8 10 0,4-56 0,6 36 0,-4-43 0,0 1 0,1 0 0,7 14 0,-8-20 0,1 0 0,1 0 0,-1 0 0,1 0 0,8 7 0,-8-9-156,0 0 1,1 0-1,0-1 1,1 0-1,9 6 0,-13-11-106,1 2-1,0 0 0,1-1 1,-1 0-1,0 0 0,1 0 0,-1 0 1,0-1-1,6 0 0,-6-1-344,0 1-1,1-1 1,0-1-1,-1 1 1,1-1-1,-1 0 0,0 0 1,8-5-1,-7 4-617,0-1 0,0-1 0,0 1 0,-1-1-1,1-1 1,7-8 0,-6 8-2865,1-3-1,-1-1 1,6-10 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33.88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5009.89844"/>
      <inkml:brushProperty name="anchorY" value="-14878.59277"/>
      <inkml:brushProperty name="scaleFactor" value="0.5"/>
    </inkml:brush>
  </inkml:definitions>
  <inkml:trace contextRef="#ctx0" brushRef="#br0">0 2 17820,'0'0'12613,"65"0"-12582,33 0-44,30 0-5953,-71-1-6700,4 1-2511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09T07:02:38.4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8772 8274 2393 0,'0'0'746'0,"0"0"-597"0,0 0 83 16,0 0-135-16,0 0-97 15,-17 44 18-15,34-24-17 16,-4 2-1-16,3-2 0 16,-3-2 9-16,-5-6-8 15,2-4-1-15,-4-4 0 16,1-2 3-16,5-2-1 16,7-2 7-16,12-24 27 0,12-14 13 15,8-16 10-15,9-13-38 16,0-7-8-16,-2 0 2 15,-6 10-13-15,-13 14 10 16,-10 16 21-16,-8 11 13 16,-10 15 16-16,-9 6-37 15,0 3-4-15,-2 1-15 16,0 0 2-16,0 0-16 16,0 5-53-16,0 8-212 15,0 1-561-15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34.49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6264.90625"/>
      <inkml:brushProperty name="anchorY" value="-15724.07715"/>
      <inkml:brushProperty name="scaleFactor" value="0.5"/>
    </inkml:brush>
  </inkml:definitions>
  <inkml:trace contextRef="#ctx0" brushRef="#br0">0 37 21093,'0'0'11554,"37"-15"-11807,7 0 626,4 8-373,-43 9 0,1-2 0,0 0 0,0 1 0,-1 0 0,12 4 0,-13-3 0,0 0 0,0 0 0,0 1 0,0-1 0,0 1 0,-1 0 0,1 0 0,3 3 0,-3-1 0,0 1 0,0-1 0,-1 1 0,1-1 0,4 13 0,-3-7 0,-1 1 0,0 0 0,2 13 0,4 43 0,-5 4 0,-4-5 0,-2-11 0,0-13 0,3-15 0,-1-27 0,-1-1 0,0 1 0,0 0 0,1-1 0,-1 1 0,0 0 0,0-1 0,1 1 0,-1 0 0,0-1 0,1 1 0,-1-1 0,1 1 0,-1 0 0,1-1 0,-1 1 0,1-1 0,-1 0 0,2 1 0,-1-1 0,0 0 0,0 0 0,0 0 0,0 0 0,-1-1 0,1 1 0,0 0 0,0 0 0,0-1 0,0 1 0,-1 0 0,1-1 0,0 1 0,0-1 0,0 1 0,-1-1 0,2-1 0,25-24 0,10-18 0,9-13 0,6-7 0,1 1 0,-3 6 0,-6 13 0,-7 13 0,-35 30 0,0 0 0,1-1 0,0 1 0,-1 0 0,1-1 0,0 1 0,0 1 0,4-2 0,-6 2 0,0 0 0,0 0 0,0 0 0,0 1 0,0-1 0,1 0 0,-1 0 0,0 1 0,0-1 0,0 0 0,0 1 0,0-1 0,0 1 0,0 0 0,0-1 0,-1 1 0,1 0 0,0-1 0,1 2 0,1 1 0,-1 0 0,0 0 0,0 0 0,0 1 0,0-1 0,-1 0 0,3 6 0,11 39 0,2 12 0,2 6 0,4-2 0,7-6 0,-24-49 0,1 0 0,14 17 0,-15-20 0,0-1 0,0 0 0,0 0 0,11 5 0,-12-7 0,1 0 0,0-1 0,0 1 0,0-1 0,10 1 0,-11-2 0,1-1 0,0 1 0,0-1 0,0-1 0,0 1 0,7-2 0,-7 0 0,1 0 0,0 0 0,0-1 0,0 0 0,7-4 0,-6 1 0,1 0 0,-1 0 0,13-12 0,-11 7 0,0 0 0,12-18 0,-12 14 0,15-33 0,1-21 0,-8-2 0,-8 5 0,-5 12 0,-7 15 0,1 39 0,1-1 0,0 0 0,0-1 0,-1 1 0,1 0 0,0 0 0,-1 0 0,1 0 0,-1 0 0,0 0 0,1 0 0,-1 1 0,0-1 0,1 0 0,-1 0 0,0 0 0,-1 0 0,1 1 0,0 0 0,0 0 0,0 0 0,0 0 0,0 0 0,0 0 0,0 0 0,0 0 0,0 1 0,1-1 0,-1 0 0,0 0 0,0 1 0,0-1 0,0 1 0,1-1 0,-1 1 0,0-1 0,0 1 0,1-1 0,-2 2 0,-2 3 0,-1 0 0,0 0 0,1 0 0,-4 7 0,-20 41 0,5 15 0,5 7 0,18-60 0,-1 1 0,1 27 0,2-35 0,0 2 0,0-1 0,0 1 0,1-1 0,6 12 0,-5-14 0,0-1 0,1 1 0,0 0 0,0-1 0,0 0 0,11 10 0,-8-10 0,1 0 0,0 0 0,0 0 0,0-1 0,16 6 0,-9-7-267,0 0 0,0-1 0,0 0 0,18 1 0,-8-4-1420,1 0 0,36-5 0,-26 0-2513,52-14 0,17-10-15473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35.08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8775.11523"/>
      <inkml:brushProperty name="anchorY" value="-16987.28711"/>
      <inkml:brushProperty name="scaleFactor" value="0.5"/>
    </inkml:brush>
  </inkml:definitions>
  <inkml:trace contextRef="#ctx0" brushRef="#br0">494 452 19940,'0'0'12622,"-36"39"-12813,-11 13 587,-10 11-396,-5 5 0,1-4 0,4-6-2623,6-12-2574,8-13 98,10-13 1445,32-20 3571,-1 0 1,1 1-1,-1-1 0,0 1 0,1-1 0,-1 1 1,1-1-1,-1 0 0,0 0 0,1 0 0,-1 0 1,-2-1-1,3 1 71,0-1 0,0 1 0,0 0 0,0-1 0,0 1 0,1-1 0,-1 0 0,0 1 0,0-1 1,1 0-1,-1 1 0,0-1 0,1 0 0,-1 0 0,1 0 0,-1 1 0,1-1 0,-1 0 0,1-1 0,-8-28 678,7-12 2462,5-6 1307,6-1-1912,3 4 1530,1 9-2445,-1 10-268,0 10-1404,-13 16 74,1 0-1,-1-1 1,0 1-1,1 0 1,-1-1-1,1 1 1,-1 0-1,1 0 0,-1 0 1,1-1-1,0 1 1,-1 0-1,1 0 1,-1 0-1,1 0 1,-1 0-1,1 0 1,-1 0-1,1 0 1,1 0-1,11 12-9,4 14 0,5 12 0,9 9 0,9 3 0,10-1 0,-35-37-985,29 18 0,-29-22-3,1 0-1,19 6 0,-22-9-349,2-1-1,26 4 1,-31-8 972,1 1 0,0-1 1,1 0-1,12-3 0,-16 1 132,2 0 0,-1-1 0,0 0-1,0-1 1,9-4 0,-10 3 241,0 0 0,0-1 1,0 0-1,-1 0 0,9-9 1,-7 5 253,-1-1 1,0 0 0,12-22 0,-9 14 467,-2-1 1,8-24-1,11-56 1468,-7-11 202,-5-3-40,-5 6-480,-4 13-2131,-3 21 576,-2 22-324,-1 25 0,-1 25 0,0 6 0,0 29 0,0 29 0,3 27 0,1 18 0,2 13 0,0 1 0,0-7 0,-2-15 0,0-19 0,-2-22 0,-1-22 0,0-17 0,0-20 0,-1 1 0,0 0 0,0 0 0,0 0 0,0 0 0,0 0 0,0 0 0,0 0 0,0 0 0,0 0 0,0-1 0,0 1 0,0 0 0,0 0 0,0 0 0,0 0 0,0 0 0,0 0 0,0 0 0,0 0 0,0 0 0,0 0 0,0 0 0,1 0 0,-1 0 0,0-1 0,0 1 0,0 0 0,0 0 0,0 0 0,0 0 0,0 0 0,0 0 0,0 0 0,0 0 0,1 0 0,-1 0 0,0 0 0,0 0 0,0 0 0,0 0 0,0 0 0,0 0 0,0 0 0,0 0 0,0 0 0,0 0 0,1 0 0,-1 0 0,0 0 0,0 0 0,0 1 0,0-1 0,0 0 0,0 0 0,0 0 0,0 0 0,11-21 0,9-17 0,11-15 0,13-10 0,10-4 0,5 6 0,-7 12 0,-12 19-3491,-34 27-1034,-5 2 3394,1 0 0,0 0 0,-1 1 0,1-1 0,0 1-1,0-1 1,0 1 0,1 0 0,-2-2 630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36.75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0319.91797"/>
      <inkml:brushProperty name="anchorY" value="-17934.53906"/>
      <inkml:brushProperty name="scaleFactor" value="0.5"/>
    </inkml:brush>
  </inkml:definitions>
  <inkml:trace contextRef="#ctx0" brushRef="#br0">491 196 14323,'0'0'15727,"-39"-20"-14953,-13 10-30,40 12-612,0-2 0,-1 0 0,-17 4 0,18 0-22,-1 0 0,1 0-1,-24 13 1,22-8-61,0 0 0,0 1 0,-17 16 0,15-11-49,1 2 0,-21 28 0,22-24 12,0 2 0,-13 28 0,15-25-12,-15 52 0,19-50 0,-7 49 0,13-57 0,1 1 0,3 38 0,0-45 0,0 0 0,1 0 0,0 0 0,8 18 0,-7-23 0,1 1 0,0 0 0,1-1 0,-1 0 0,14 15 0,-12-17 0,0 0 0,1 0 0,-1-1 0,2 0 0,-1 0 0,12 5 0,-8-5 0,0 0 0,1-1 0,0 0 0,21 4 0,-17-7 0,1 0 0,0-1 0,30-1 0,-25-3 0,1 0 0,40-11 0,-35 4 0,1-1 0,28-15 0,-27 9 0,55-40 0,-56 31 0,52-52 0,-50 41 0,37-53 0,15-49 0,-20 2 0,-22 15 0,-16 24 0,-22 78 0,2-31 0,-5 48 0,-1 0 0,0-1 0,0 1 0,-1-1 0,1 1 0,-1-1 0,0 1 0,1 0 0,-4-6 0,4 10 0,0-1 0,-1 0 0,1-1 0,-1 1 0,1 0 0,-1-1 0,1 1 0,-1 0 0,1 0 0,-1-1 0,1 1 0,-1 0 0,1 0 0,-1 0 0,0 0 0,1 0 0,-1 0 0,1 0 0,-1 0 0,1 0 0,-1 0 0,0 0 0,1 0 0,-1 0 0,1 1 0,-1-1 0,1 0 0,-1 0 0,1 0 0,-1 1 0,1-1 0,-1 0 0,1 1 0,-1-1 0,1 1 0,0-1 0,-1 0 0,1 1 0,-1-1 0,1 2 0,-6 4 0,1 1 0,-1 1 0,1-1 0,-5 12 0,-29 64 0,2 25 0,7 12 0,7 5 0,15 0 0,9-90 0,7 47 0,-4-57 0,1 1 0,10 26 0,-10-37 0,1 1 0,1 0 0,14 21 0,-16-29 0,1 1 0,1-1 0,0 1 0,0-2 0,12 11 0,-13-12 0,1-1 0,1 1 0,0-1 0,0-1 0,14 7 0,-16-9 0,1 0 0,0 0 0,0-1 0,0 0 0,-1 0 0,1 0 0,10-1 0,-11 0 0,2-1 0,-1 0 0,0-1 0,1 0 0,-1 0 0,13-5 0,-12 3 0,1-1 0,0 0 0,-1-1 0,0 0 0,9-7 0,-7 3 0,0 0 0,0-1 0,12-17 0,-11 12 0,-1-2 0,11-21 0,-11 17 0,11-36 0,0-22 0,-9 7 0,-7 15 0,-3 16 0,-4 22 0,-1 21 0,-1 5 0,-5 26 0,-3 24 0,2 17 0,2 8 0,2 1 0,3-8 0,4-14 0,3-16 0,1-16 0,-5-28 0,1 0 0,-1 1 0,0 0 0,0-1 0,0 1 0,0-1 0,1 1 0,-1-1 0,0 1 0,1-1 0,-1 1 0,0-1 0,1 1 0,-1-1 0,1 0 0,-1 1 0,0-1 0,1 1 0,0-1 0,0 0 0,0 0 0,-1 0 0,1-1 0,-1 1 0,1 0 0,-1 0 0,0-1 0,1 1 0,-1 0 0,1-1 0,-1 1 0,0-1 0,1 1 0,-1 0 0,0-1 0,1 1 0,-1-1 0,0 1 0,1-1 0,-1 1 0,0-2 0,10-26 0,2-19 0,4-14 0,3-10 0,5-5 0,5 3 0,6 9 0,-28 54 0,1-1 0,17-18 0,-19 23 0,1 1 0,0-1 0,0 1 0,11-7 0,-11 9 0,0 0 0,-1 0 0,1 0 0,0 1 0,11-2 0,-11 4 0,0-1 0,0 1 0,1 0 0,-1 0 0,13 3 0,-10-1 0,-1 1 0,1 0 0,-1 0 0,12 7 0,-8-4 0,-1 2 0,22 16 0,-21-13 0,1 2 0,12 14 0,-13-12 0,20 30 0,-24-29 0,16 32 0,-18-31 0,9 30 0,-5 12 0,-10-50 0,-1 0 0,0 1 0,-2 14 0,1-19-22,0 1 0,0 0 1,-1 0-1,0 0 0,-3 7 0,3-10 1,0 1 0,0 0-1,0-1 1,-1 1 0,1-1-1,-6 6 1,6-7 17,-1 1-1,0 0 1,0-1-1,0 0 1,0 0 0,-5 3-1,-18 4-3,25-9 13,-1 0 0,0 1-1,-1-1 1,1 0 0,0-1-1,0 1 1,0 0 0,0-1-1,-2 0 1,3 1 2,-1-1 0,1 0 0,-1 0 0,1 1 0,-1-1 0,1 0 0,0 0 0,0 0 0,-1-1 0,-1-1 0,-6-18 115,9 18-114,0 0 0,0 0 1,0 0-1,1 0 0,-1 0 1,0 0-1,2-4 0,1 3-9,-1-1 0,1 0 0,-1 0 0,1 1 0,4-5 0,30-27 14,19 0-13,14-2 0,10 2 0,6 1 0,-2 1 0,-8 1 0,-12 1 0,-15 1 0,-15 3 0,-14 1 0,-11 6 0,-9 20 0,0 0 0,0 0 0,0 0 0,1 0 0,-2 0 0,1 0 0,0 0 0,0 0 0,0 0 0,0 0 0,-1 0 0,1 0 0,0 0 0,-1-1 0,0 1 0,0 0 0,0 0 0,0 0 0,1 0 0,-1 1 0,0-1 0,0 0 0,0 1 0,0-1 0,0 0 0,0 1 0,0-1 0,-2 1 0,1 0 0,-1 0 0,1 0 0,0 0 0,-1 0 0,1 0 0,-1 0 0,1 1 0,-4 0 0,-26 17 0,-5 19 0,28-24 0,-16 27 0,17-22 0,-12 32 0,15-32 0,1 1 0,-3 21 0,7-27 0,0 1 0,1 0 0,3 25 0,0-29 0,-1 1 0,1 0 0,0 0 0,1 0 0,6 11 0,-4-13 0,0 1 0,1 0 0,0 0 0,1-1 0,10 9 0,-7-9 0,1 0 0,0 0 0,1-1 0,18 8 0,-10-6 0,0-2 0,39 9 0,-32-11 0,62 4 0,-60-9 0,62-7 0,-61 1 0,59-16 0,-63 12 0,56-26 0,-61 23 0,0-2 0,27-20 0,-32 21 0,0-2 0,24-26 0,-30 27 0,0 0 0,20-32 0,-24 33 0,0-2 0,12-29 0,-14 31 0,-1-1 0,4-22 0,-7 30 0,-1-1 0,-1 1 0,1-1 0,-1 0 0,-1-9 0,1 13 0,-1 0 0,1 0 0,-1 1 0,0-1 0,0 0 0,0 1 0,0-1 0,-1 0 0,1 1 0,-1 0 0,-1-4 0,1 6 0,1-2 0,-1 1 0,1 0 0,-1 0 0,0 0 0,0 0 0,1 0 0,-1 0 0,0 0 0,0 1 0,0-1 0,0 1 0,0-1 0,0 1 0,-2 0 0,-1 0 0,0 1 0,1-1 0,-1 1 0,0 0 0,1 0 0,-1 1 0,-8 3 0,2 1 0,0 0 0,0 1 0,-12 9 0,4 1 0,-24 22 0,-17 33 0,7 5 0,13 1 0,13-10 0,25-60 0,0 1 0,0 0 0,1 0 0,0 11 0,1-17 0,0 1 0,0-1 0,0 0 0,1 0 0,-1 1 0,1-1 0,0 0 0,0 0 0,0 0 0,3 4 0,-3-5 0,0 0 0,1-1 0,-1 1 0,0-1 0,1 1 0,-1-1 0,1 1 0,0-1 0,-1 0 0,1 0 0,0 0 0,0 0 0,0 0 0,3 1 0,-2-2 0,0 1 0,0-1 0,1 1 0,-1-1 0,1 0 0,-1-1 0,0 1 0,1 0 0,-1-1 0,4-1 0,0 0 0,1-1 0,-1-1 0,0 1 0,14-9 0,-9 2 0,1 0 0,16-17 0,-13 8 0,22-30 0,14-37 0,-6-15 0,-7-13 0,-6-7 0,-10 0 0,-7 9 0,-8 16 0,-4 25 0,-3 25 0,-3 33 0,-4 36 0,-3 34 0,-1 31 0,2 23 0,1 15 0,10 5 0,11-4 0,-7-95 0,16 49 0,-16-69-109,-1 1 0,1 0 0,0 0 0,1-1 0,11 14 1,-11-17-835,0-1 0,1 1 0,0-1 0,0-1 0,1 1 0,12 6 0,-11-8-1293,1 0 0,0 0 0,0-1-1,1-1 1,17 4 0,-17-2-1809,5-2 1,31 3 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36.96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4488.25"/>
      <inkml:brushProperty name="anchorY" value="-19630.77344"/>
      <inkml:brushProperty name="scaleFactor" value="0.5"/>
    </inkml:brush>
  </inkml:definitions>
  <inkml:trace contextRef="#ctx0" brushRef="#br0">227 1 19436,'0'0'13016,"-23"33"-13045,-8 24 373,-6 27-344,0 22 0,4 17 0,7 11 0,7 2 0,8-3 0,4-13-1699,5-21-3501,2-24-2894,1-26-3556,0-19 6344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37.92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3417.20313"/>
      <inkml:brushProperty name="anchorY" value="-19963.0293"/>
      <inkml:brushProperty name="scaleFactor" value="0.5"/>
    </inkml:brush>
  </inkml:definitions>
  <inkml:trace contextRef="#ctx0" brushRef="#br0">1 5 16163,'0'0'16003,"35"10"-15499,24 3-510,28 3 109,21-2-103,15-4 0,3-2 0,-5-5 0,-17-5 0,-20-3 0,-25 0 0,-22-1 0,-17 2 0,-20 5 0,0-1 0,0 0 0,0 0 0,0 0 0,0 0 0,0 0 0,0 0 0,0 0 0,0 0 0,0 0 0,0 0 0,0 0 0,0 1 0,0-1 0,0 0 0,0 0 0,0 0 0,0 0 0,0 0 0,1 0 0,-1 0 0,0 0 0,0 0 0,0 0 0,0 0 0,0 0 0,0 0 0,0 0 0,0 0 0,0 0 0,0 0 0,0 0 0,0 0 0,1 0 0,-14 12 0,-10 13 0,-5 11 0,1 11 0,5 7 0,19-43 0,0 2 0,-2 18 0,6-24 0,-1 0 0,0 1 0,1-1 0,0 0 0,3 11 0,-2-14 0,0 2 0,1-1 0,-1 1 0,1-1 0,0 0 0,7 9 0,-6-9 0,1-1 0,-1 1 0,1-1 0,0 0 0,1 0 0,7 4 0,-6-3 0,2 0 0,-1-1 0,1-1 0,10 4 0,-11-5 0,2 0 0,0 0 0,17 1 0,-21-3 0,2-1 0,-1 1 0,1-1 0,13-3 0,-18 2 0,2 1 0,-1-1 0,1 0 0,-1 0 0,0 0 0,0-1 0,6-4 0,-7 5 0,0-1 0,0 0 0,0-1 0,0 1 0,0-1 0,-1 1 0,4-8 0,-5 7 0,1 0 0,-1 0 0,0-1 0,0 1 0,0-1 0,0 1 0,0-9 0,-2 6 0,1 0 0,-1 0 0,-1 0 0,1 0 0,-4-10 0,1 6 0,-1-1 0,-11-20 0,-19-23 0,-5 4 0,1 8 0,7 9 0,8 11 0,11 7 0,14 16 0,-1-1 0,0 1 0,0 0 0,0 0 0,-1 0 0,1-1 0,0 1 0,0 0 0,0 0 0,0-1 0,0 1 0,0 0 0,0 0 0,0 0 0,0-1 0,0 1 0,0 0 0,0 0 0,0-1 0,0 1 0,0 0 0,0 0 0,0-1 0,0 1 0,0 0 0,1 0 0,-1 0 0,0-1 0,0 1 0,0 0 0,0 0 0,0 0 0,1-1 0,-1 1 0,0 0 0,0 0 0,0 0 0,1 0 0,18-4 0,17 3 0,16 2 0,11 0 0,6 3 0,2 5 0,-5 7 0,-7 8 0,-49-18 0,0 0 0,0 1 0,9 7 0,-11-8 0,-1 1 0,0 1 0,10 11 0,-11-10 0,0 0 0,-1 0 0,6 11 0,7 28 0,-6 0-103,-6-4-278,-2-8 148,1-9 148,4-9 72,-8-17 15,0-1-1,0 1 0,0 0 1,-1 0-1,1-1 1,0 1-1,0-1 1,0 1-1,0-1 0,0 1 1,0-1-1,0 1 1,1-1-1,21-4 45,6-12 139,8-13 10,8-11-31,3-8 45,0-6-246,-1 0 70,-7 5-33,-7 9 0,-10 11 0,-9 12 0,-13 18 0,-1-1 0,0 0 0,0-1 0,0 1 0,0 0 0,1 0 0,-1 0 0,0 0 0,0 0 0,0 0 0,0 0 0,0-1 0,1 1 0,-1 0 0,0 0 0,0 0 0,0 0 0,1 0 0,-1 0 0,0 0 0,0 0 0,0 0 0,0 0 0,1 0 0,-1 0 0,0 0 0,0 0 0,0 0 0,1 0 0,-1 0 0,0 0 0,0 0 0,0 0 0,0 1 0,1-1 0,-1 0 0,0 0 0,0 0 0,0 0 0,0 0 0,1 0 0,-1 0 0,0 1 0,0-1 0,0 0 0,0 0 0,3 18 0,-2 16 0,-3 12 0,1 5 0,2 1 0,6-6 0,7-11 0,-12-32 0,0 0 0,0 0 0,0 0 0,0-1 0,1 1 0,-1-1 0,5 4 0,-4-4 0,0 0 0,0-1 0,0 1 0,0-1 0,0 0 0,1 0 0,5 2 0,-5-3 0,1 1 0,-1-1 0,1 0 0,0 0 0,-1-1 0,6 0 0,-2-1 0,-1 0 0,1 0 0,12-7 0,27-18 0,3-10 0,2-6 0,0-3 0,0 1 0,-2 7 0,-2 8 0,-4 10 0,-39 19 0,0-1 0,0 1 0,1 0 0,-1 1 0,8-1 0,-10 2 0,1-1 0,-1 1 0,0-1 0,0 1 0,0 0 0,0 0 0,1 0 0,-1 0 0,2 2 0,-1 0 0,-1-1 0,0 1 0,0-1 0,0 1 0,0 0 0,0 0 0,3 5 0,-2-1 0,0-1 0,0 1 0,-1-1 0,3 10 0,9 37 0,-7 7 0,-4 0 0,-6-4 0,-5-7 0,-6-11 0,-4-12 0,0-9 0,17-17 0,-1 1 0,0-1 0,0 1 0,0-1 0,0 0 0,0 1 0,0-1 0,0 0 0,0 1 0,0-1 0,0 0 0,0 0 0,-2 0 0,3-1 0,-1 1 0,0 0 0,0-1 0,1 1 0,-1-1 0,0 1 0,1 0 0,-1-1 0,0 1 0,1-1 0,-1 0 0,1 1 0,-1-1 0,1 1 0,-1-1 0,1 0 0,-1-1 0,-4-22 0,14-14 0,17-12 0,20-8 0,18-4 0,14 0 0,7 7 0,-2 10 0,-9 10 0,-14 11 0,-17 9 0,-20 8 0,-20 6-2627,-39 15-27908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38.82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7380.03906"/>
      <inkml:brushProperty name="anchorY" value="-20820.20313"/>
      <inkml:brushProperty name="scaleFactor" value="0.5"/>
    </inkml:brush>
  </inkml:definitions>
  <inkml:trace contextRef="#ctx0" brushRef="#br0">736 232 12347,'0'0'15498,"11"-35"-13449,-1-9-630,-9-5-434,-3 44-923,1-2 0,0 1 0,-1-1 0,0 1 0,-4-10 0,3 13-59,0-1 1,0-1 0,0 1 0,0 0 0,-1 1 0,0-1-1,-7-5 1,5 6 6,0 0-1,0 0 1,0 1-1,0-1 1,0 1-1,-14-3 1,9 7-10,0-3 0,0 2 0,0-1 0,0 2 0,-14 2 0,5 5 0,0-2 0,1 1 0,-25 15 0,13-3 0,-52 41 0,-33 49 0,15 16 0,76-90 0,-28 56 0,41-66 0,0 2 0,-13 42 0,22-54 0,0 1 0,0 0 0,1 1 0,0 29 0,3-35 0,1 0 0,0 1 0,0-1 0,1 0 0,0 0 0,8 17 0,-6-19 0,0 1 0,1 0 0,1-1 0,0 0 0,0-1 0,14 15 0,-11-14 0,1 0 0,0-1 0,1 0 0,1-1 0,16 9 0,-12-7 0,2-1 0,1-1 0,28 7 0,-25-8 0,2-2 0,40 4 0,-42-8 0,1-1 0,40-4 0,-44 1 0,1 0 0,40-14 0,-45 11 0,1-1 0,-1-1 0,22-13 0,-25 13 0,0-2 0,0 1 0,18-19 0,-23 19-934,1-1 1,-1 0-1,0-1 1,7-14-1,-8 15-1024,-1-1 0,0-1-1,6-20 1,-7 20-2930,-1-1-1,3-22 1,0-11 550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39.28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8346.84766"/>
      <inkml:brushProperty name="anchorY" value="-22128.34375"/>
      <inkml:brushProperty name="scaleFactor" value="0.5"/>
    </inkml:brush>
  </inkml:definitions>
  <inkml:trace contextRef="#ctx0" brushRef="#br0">0 127 5297,'0'0'27333,"14"-29"-27405,8-2 281,8 0-209,4 7 0,-29 23 0,-1-2 0,1 2 0,0-1 0,0 0 0,8 0 0,-9 2 0,0-1 0,0 1 0,0 0 0,0 1 0,0-1 0,0 1 0,5 1 0,-4 0 0,-1-1 0,0 1 0,1 1 0,-1-1 0,0 0 0,5 5 0,-4-3 0,0 0 0,-1 1 0,1 0 0,6 9 0,-7-8 0,1 1 0,-1 1 0,5 11 0,5 27 0,-9 0 0,-5-40-54,-1 1 0,1 0 0,-1-1-1,-3 10 1,3-11 50,-1 0 0,0 0 0,-1 0-1,1 0 1,-5 5 0,5-5 2,-2-1 0,1 0 0,-1 1 0,-7 5 1,-16 10-14,0-8 388,6-6-479,6-4 159,5-2-53,10-1 0,14-1 0,13 1 0,17-1 0,14 6 0,12 7 0,4 10 0,1 8 0,-7 7 0,-54-26 0,27 23 0,-33-26 0,0 2 0,0-1 0,8 14 0,-12-16 0,0 0 0,0 1 0,-1 0 0,0 0 0,2 8 0,-4-11 0,0 1 0,-1 0 0,1-1 0,-1 1 0,0 0 0,0 0 0,0-1 0,-2 7 0,1-7 0,-1 1 0,1 0 0,-1 0 0,0-1 0,-1 1 0,1 0 0,-7 7 0,4-6 0,0 1 0,-1-1 0,-1 0 0,1-1 0,-8 6 0,1-3 0,0 1 0,-24 9 0,14-9 0,-31 10 0,-31 0 0,-1-7 0,6-8 0,73-6-32,-3 1 1,1-1-1,0 0 0,-18-6 0,23 6-557,-1 0 0,1 0-1,-1-1 1,1 1 0,0-1-1,0 0 1,0 0 0,-6-7-1,8 7-360,-1 0 0,1-1 0,0 1-1,0-1 1,0 0 0,0 0 0,0 0-1,1 0 1,-1 0 0,0-4 0,-1 4-2069,2-2 1,-1-1 0,1 1 0,1 0 0,-1-9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39.45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9283.19922"/>
      <inkml:brushProperty name="anchorY" value="-23510.72266"/>
      <inkml:brushProperty name="scaleFactor" value="0.5"/>
    </inkml:brush>
  </inkml:definitions>
  <inkml:trace contextRef="#ctx0" brushRef="#br0">0 1 15171,'0'0'17179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39.59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0162.8125"/>
      <inkml:brushProperty name="anchorY" value="-24386.39844"/>
      <inkml:brushProperty name="scaleFactor" value="0.5"/>
    </inkml:brush>
  </inkml:definitions>
  <inkml:trace contextRef="#ctx0" brushRef="#br0">1 63 14011,'0'0'15819,"33"-17"-16687,8-6-4886,-21 13-6251,2-2-2314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40.11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1125.42578"/>
      <inkml:brushProperty name="anchorY" value="-25170.82617"/>
      <inkml:brushProperty name="scaleFactor" value="0.5"/>
    </inkml:brush>
  </inkml:definitions>
  <inkml:trace contextRef="#ctx0" brushRef="#br0">282 100 17684,'0'0'14608,"-29"6"-14265,-11 18-211,27-11-132,-24 23 0,21-16 0,-21 32 0,21-23 0,-15 35 0,-6 41 0,14 5 0,22-86 0,-1 1 0,3 33 0,1-42 0,1 1 0,0 0 0,10 31 0,-8-37 0,1 0 0,-1 1 0,2-1 0,-1 1 0,11 11 0,-10-14 0,1-1 0,1 1 0,-1-2 0,1 1 0,18 11 0,-16-12 0,2 0 0,0 0 0,0-2 0,21 8 0,-20-10 0,1 0 0,0-1 0,0 0 0,21 0 0,-22-3 0,1 0 0,0-1 0,0-1 0,21-6 0,-22 4 0,1 0 0,0-2 0,-1 0 0,17-11 0,-18 9 0,0-1 0,0-1 0,0 0 0,12-15 0,-14 12 0,0-1 0,0 0 0,14-30 0,-15 24 0,0-1 0,10-42 0,-14 37 0,0 0 0,1-39 0,-7 39 0,0-1 0,-6-41 0,2 42 0,-2-1 0,-13-37 0,10 43 0,0-1 0,-24-40 0,23 49 0,0-2 0,-2 1 0,-24-24 0,27 30 0,-2-1 0,0 1 0,-1 1 0,-22-13 0,28 19 0,-2-2 0,0 1 0,0 0 0,0 1 0,-1 0 0,1 0 0,-16 0 0,22 4-309,-3-2 1,0 1-1,1 0 0,-1 0 0,0 0 1,1 0-1,-1 1 0,1 0 0,-1 0 1,1 0-1,0 1 0,0-1 0,-5 5 1,5-3-447,-2 1 0,1 0 0,0 1 0,0 0 1,1 0-1,-1 1 0,1-1 0,-6 14 0,7-10-1049,-1 3 0,0-1 0,1 1 1,0 0-1,-1 20 0,0-16-1847,2 6 0,1 25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09T07:03:45.4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11739 7838 2076 0,'0'0'760'0,"0"0"-498"0,0 0 70 15,0 0-57-15,0 0-133 16,0 0-40-16,0 0-31 15,-13-28 5-15,13 56-76 0,0 16 0 16,4 14 0-16,9 15 0 16,3 5 0-16,-1 2 0 15,4-2 0-15,1-5 0 16,0-9 0-16,-2-8 0 16,-1-10 0-16,-3-12 0 15,-3-10 0-15,-5-10 0 16,0-6 0-16,-6-8 0 15,0 0-99-15,0-32-122 16,0-6-445-16,0-6-439 0</inkml:trace>
  <inkml:trace contextRef="#ctx0" brushRef="#br0" timeOffset="356.7">11986 7780 1952 0,'0'0'645'0,"0"0"-375"16,0 0 62-16,0 0-155 16,0 0-83-16,0 0 32 15,0 0-16-15,-13-12-4 16,13 30-40-16,0 10 8 16,0 10 1-16,5 9-32 15,8 3-17 1,1 4-26-16,1 2 0 0,1 0 0 15,-1 0 0-15,1-4 0 16,-3-1 0-16,-1-7 0 0,-4-4 0 16,1-6 0-16,-3-6 0 15,0-10 0-15,-2-4 0 16,-2-6 0-16,-2-4 0 16,2-4 0-16,-2 0 0 15,2 0 0-15,-2 0 0 16,0 0 0-16,0-14-126 15,0-6-452-15,0 0-926 0</inkml:trace>
  <inkml:trace contextRef="#ctx0" brushRef="#br0" timeOffset="514.62">12403 8426 2340 0,'0'0'883'0,"0"0"-640"15,0 0-54-15,0 0-189 16,0 0-162 0,0 0-413-16,0 0-1036 0</inkml:trace>
  <inkml:trace contextRef="#ctx0" brushRef="#br0" timeOffset="5140.99">9212 7211 2133 0,'0'0'1012'0,"0"0"-792"0,0 0-73 0,0 0 34 16,0 0-124-16,0 0-21 0,0 116-1 16,14-72-22-16,-3-8 26 15,-2-10-15-15,-1-14 0 16,2-10 47-16,3-2 33 16,12-28-104-16,22-36 0 15,28-42 0-15,1-3 0 16,0 5 0-16,-5 14 0 15,-11 30 0 1,5 6 0-16,9 11 0 0,-10 25 0 16,5 26-18-16,-15 23-469 15,-17 6-680-15</inkml:trace>
  <inkml:trace contextRef="#ctx0" brushRef="#br0" timeOffset="5659.62">14415 6399 818 0,'0'0'2285'0,"0"0"-1679"0,0 0-375 0,0 0-75 0,0 0-156 0,0 0 0 16,0 0 0-16,-46-32 0 15,46 32 0-15,0 10 0 16,0 2 0-16,0-5 0 16,6-3 0-16,3-4 0 15,7 0 0-15,8-14 0 16,12-18 0-16,10-12 0 16,6-14 0-16,4-6 0 15,-3-2 0-15,-8 8 0 16,-10 14 0-16,-10 13 0 15,-14 16 0 1,-7 7 0-16,-4 8 0 16,0 0 0-16,0 0 0 0,0 0-119 0,0 1-425 15,0 3-612-15</inkml:trace>
  <inkml:trace contextRef="#ctx0" brushRef="#br0" timeOffset="5832.76">15663 6016 2689 0,'0'0'983'16,"0"0"-780"-16,0 0-203 15,0 0-2-15,0 0-320 16,0 0-761-16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40.57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0239.19141"/>
      <inkml:brushProperty name="anchorY" value="-24499.19336"/>
      <inkml:brushProperty name="scaleFactor" value="0.5"/>
    </inkml:brush>
  </inkml:definitions>
  <inkml:trace contextRef="#ctx0" brushRef="#br0">1 227 12579,'0'0'19689,"34"-8"-19319,24 0-241,25 2-129,20 3 0,13 4 0,4 2 0,-6 1 0,-16 0 0,-21-1 0,-25-6 0,-48 2 0,-1 1 0,0-1 0,0 1 0,0-1 0,0 0 0,0 0 0,0-1 0,3-1 0,-6 3 0,1-1 0,-1 1 0,1-1 0,-1 1 0,1-1 0,-1 1 0,1-1 0,-1 1 0,0-1 0,1 1 0,-1-1 0,0 0 0,1 1 0,-1-1 0,0 1 0,0-1 0,0 0 0,1 1 0,-1-1 0,0 0 0,0 1 0,0-1 0,0 0 0,0 1 0,0-1 0,0 0 0,-1-1 0,1 0 0,-1 0 0,0 0 0,0 0 0,0-1 0,0 1 0,-1 0 0,1 0 0,0 0 0,-4-3 0,-25-24 0,-11-1 0,-4 0 0,4 5 0,6 6 0,10 5 0,8 5 0,11 5 0,13 3 0,14 5 0,13 4 0,10 6 0,4 4 0,0 4 0,-6 6 0,-10 4 0,-28-26 0,0 0 0,0 0 0,-1 0 0,4 8 0,-5-7 0,1 0 0,-1-1 0,-1 1 0,2 9 0,-3-8 0,0 0 0,0 0 0,-1 0 0,-2 9 0,1-6 0,-1 1 0,-8 18 0,-16 25 0,-8 0 0,-4-3 0,1-6 0,7-8-2287,7-11-3202,11-9-3791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40.91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1799.95703"/>
      <inkml:brushProperty name="anchorY" value="-25730.85742"/>
      <inkml:brushProperty name="scaleFactor" value="0.5"/>
    </inkml:brush>
  </inkml:definitions>
  <inkml:trace contextRef="#ctx0" brushRef="#br0">329 1 19812,'0'0'12728,"-24"38"-12897,-13 23 565,-10 25-396,-6 20 0,0 13 0,6 6 0,11 0 0,12-6 0,20-87 0,0 44 0,6-60 0,-1 1 0,1 0 0,7 25 0,-6-32 0,0 0 0,1 0 0,0-1 0,1 1 0,10 15 0,-11-19 0,1 0 0,1 1 0,0-1 0,0 0 0,0-1 0,0 0 0,8 5 0,-7-4 0,2-1 0,0 0 0,0-1 0,1 1 0,13 2 0,-14-4 0,2-1 0,0 0 0,0-1 0,21 1 0,-21-3 0,0 0 0,1-1 0,0 0 0,17-6 0,-18 5 0,2-2 0,-2 0 0,1-1 0,11-8 0,-12 7 0,0-1 0,0-1 0,16-17 0,-18 16 0,0-1 0,0-1 0,10-18 0,-12 17 0,0-1 0,10-27 0,-13 29 0,-1-1 0,0 1 0,1-18 0,-4 23 0,0 0 0,0 0 0,-1-1 0,0 1 0,0 0 0,-3-10 0,2 14 0,0-2 0,0 1 0,0 0 0,-1-1 0,0 1 0,1 0 0,-1 0 0,-1 1 0,-4-5 0,4 4 0,-1 0 0,0 0 0,-1 1 0,1 0 0,-1 0 0,1 0 0,-11-3 0,7 5 0,0-1 0,0 0 0,-1 1 0,1 0 0,-16 1 0,11 2 0,-1 0 0,1 0 0,-24 8 0,24-4-215,0 0 1,-1 1-1,-22 14 0,24-13-1149,-1 2-1,0 1 0,-14 16 1,17-17-913,1 3 0,-1-1 0,-9 17 0,10-17-7139,-15 33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41.31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0683.83984"/>
      <inkml:brushProperty name="anchorY" value="-25827.05078"/>
      <inkml:brushProperty name="scaleFactor" value="0.5"/>
    </inkml:brush>
  </inkml:definitions>
  <inkml:trace contextRef="#ctx0" brushRef="#br0">0 159 21093,'0'0'8112,"40"-1"-5456,26 0-1950,29 1-647,24 2 82,12 1-141,6 0 0,-4-1 0,-14 0 0,-21-4 0,-25-5 0,-64 5-26,0 1 1,-1-1-1,15-6 0,-21 8 4,-1-1 0,1 0 1,0 0-1,0 0 0,-1 0 0,1 0 0,0 0 0,-1-1 0,1 1 0,-1 0 0,0-1 0,1 1 0,0-3 1,-2 4 16,1-1 1,-1 0-1,0 0 1,1 1 0,-1-1-1,0 0 1,0 0-1,0 0 1,0 0 0,0 0-1,0 0 1,0 1 0,0-1-1,0 0 1,0 0-1,0 0 1,0 0 0,-1 0-1,1 1 1,0-1-1,-1 0 1,1 0 0,-2-1-1,1 0-19,-1-1 1,0 0-1,0 1 0,-1 0 0,1-1 0,0 1 0,-6-4 1,-31-16-41,-9 2 62,0 3-11,4 5 582,10 3-386,9 5-200,10 5 66,16-1-49,-2 0 0,1 0 0,0 1 0,0-1 0,-1 0 0,1 0 0,0 0 0,0 1 0,0-1 0,0 0 0,-1 0 0,1 1 0,0-1 0,0 0 0,0 0 0,0 1 0,0-1 0,0 0 0,0 0 0,0 1 0,0-1 0,-1 0 0,1 0 0,0 1 0,0-1 0,1 0 0,-1 1 0,0-1 0,0 0 0,0 0 0,0 1 0,0-1 0,10 17 0,11 6 0,8 7 0,3 4 0,0 2 0,-6 2 0,-7 1 0,-7 2 0,-12-34 0,0-1 0,1 1 0,-1-1 0,-2 11 0,0-10 0,0-1 0,0 1 0,0 0 0,-6 10 0,3-8 0,0 0 0,-14 17 0,-22 19 0,-7-4 0,-1-3-1391,9-9-3589,9-8-2513,16-9-4120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41.83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2239.91406"/>
      <inkml:brushProperty name="anchorY" value="-27107.11523"/>
      <inkml:brushProperty name="scaleFactor" value="0.5"/>
    </inkml:brush>
  </inkml:definitions>
  <inkml:trace contextRef="#ctx0" brushRef="#br0">207 1 17268,'0'0'15218,"1"14"-15505,0 18 855,-4 18-568,-8 18 0,-8 13 0,-8 7 0,-5 0 0,-2-6 0,3-10 0,6-15 0,6-14 0,11-13 0,9-29 0,-1 0 0,0 0 0,0 0 0,0 0 0,0 0 0,0 0 0,1-1 0,-1 1 0,0 0 0,0 0 0,1 0 0,-1 0 0,1 0 0,-1-1 0,1 1 0,-1 0 0,1 0 0,-1-1 0,2 2 0,0 0 0,0-1 0,0 0 0,0 0 0,0 0 0,0 0 0,0-1 0,0 1 0,1 0 0,-1-1 0,3 1 0,39 2 0,17-3 0,10-1 0,3-2 0,-5 1 0,-9 0 0,-15 1 0,-15-3 0,-12-3-65,-9-3-66,-8-5-4,-5-6 87,-2-4 46,-1-6 448,1-2-576,2-1 195,1 1-65,2 3 0,0 5 0,1 8 0,0 5 0,0 9 0,0 13 0,-4 17 0,-3 17 0,-6 18 0,-3 14 0,-2 10 0,-2 5 0,1 0 0,3-6 0,4-11 0,7-16-383,6-53-468,0 0 0,-1 0 0,1 0-1,0 0 1,0 0 0,2 6 0,-2-8 61,0-1 0,0 0 0,1 0 0,-1 0 0,0 0 0,0-1 0,1 1 0,-1 0 0,1-1 0,0 1-1,-1 0 1,3 0 0,-3 1-1130,20 8-13440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42.24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3283.67188"/>
      <inkml:brushProperty name="anchorY" value="-29164.61719"/>
      <inkml:brushProperty name="scaleFactor" value="0.5"/>
    </inkml:brush>
  </inkml:definitions>
  <inkml:trace contextRef="#ctx0" brushRef="#br0">1 234 18396,'0'0'14247,"32"-6"-14728,22 0 1086,24 0-605,21 1 0,17 2 0,14 2 0,6 1 0,-4 1 0,-10-2-355,-19-3-47,-23-6 19,-69 8 211,1 0 1,20-8-1,-29 9 161,0-1 0,0 1 0,0-1 0,0 1 0,0-1 0,0 0 0,0 0 0,4-5 0,-7 7 4,1-1 0,0 0 0,-1 1-1,1-1 1,-1 0 0,1 0 0,-1 0-1,0 0 1,1 0 0,-1 0 0,0 0-1,1 0 1,-1 0 0,0 0 0,0 0-1,0 0 1,0 0 0,0 0 0,0 0-1,0 0 1,0 0 0,-1-1 0,1 0 8,-1 0 0,0 0 0,0 0 0,0 0 0,0 1 0,0-1 0,0 0 0,-1 0 0,1 1 0,-1-1 0,-2-2 0,-29-20-21,-10 1 356,-2 2 109,1 4 83,8 4 106,9 5-754,9 3 225,8 3-105,10 5 0,11 6 0,10 6 0,9 5 0,5 5 0,3 2 0,-3 3 0,-6 2 0,-7 2 0,-7 3 0,-8 1 0,-10 2 0,-9-1 0,-11-2 0,-5-2 0,-6-3-607,1-5-2599,4-5-3281,7-5-4055,7-6-1746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42.60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5075.72656"/>
      <inkml:brushProperty name="anchorY" value="-30306.92578"/>
      <inkml:brushProperty name="scaleFactor" value="0.5"/>
    </inkml:brush>
  </inkml:definitions>
  <inkml:trace contextRef="#ctx0" brushRef="#br0">87 10 15931,'0'0'16309,"2"-10"-16063,-8 12 35,-8 13-281,-7 17 0,1 14 0,2 7 0,8 2 0,11-48 0,-1 2 0,0-1 0,1 1 0,1 9 0,0-13 0,0 0 0,0 1 0,0-1 0,0 1 0,1-1 0,4 7 0,-3-7 0,0 0 0,0-1 0,0 1 0,0-1 0,1 1 0,5 2 0,-3-1 0,1-1 0,0-1 0,17 8 0,30 8 0,3-5 0,-3-3 0,-5 2 0,-7 3 0,-8 5 0,-31-18 0,0 0 0,0 0 0,-1 0 0,7 8 0,-7-7 0,0 0 0,0 1 0,-1-1 0,3 9 0,4 23 0,-6 3 0,-10-3 0,5-33 0,0 0 0,0 1 0,0-1 0,0 0 0,-5 6 0,4-6 0,-1-1 0,1 0 0,0 0 0,-1 0 0,0 0 0,-5 3 0,2-3 0,1 0 0,-1 0 0,0 0 0,-9 1 0,4-2 0,0 0 0,-19 1 0,15-5-352,0 1 1,-23-6-1,15 1-2414,-31-11-1,-25-20-8207,14 2-5138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42.77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4150.07813"/>
      <inkml:brushProperty name="anchorY" value="-30060.98242"/>
      <inkml:brushProperty name="scaleFactor" value="0.5"/>
    </inkml:brush>
  </inkml:definitions>
  <inkml:trace contextRef="#ctx0" brushRef="#br0">0 147 19340,'0'0'13200,"42"-30"-13422,15-3 671,15 0-449,5 6 0,1 8 0,-61 17 0,1 0 0,20 1 0,-28 3-414,0 0 0,0 0 0,-1 0 1,1 1-1,9 3 0,-9-1-1003,0-1 0,-1 1-1,1 1 1,13 11 0,-11-8-693,-1 1-1,0 0 0,10 13 0,21 27-13689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43.18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5621.82422"/>
      <inkml:brushProperty name="anchorY" value="-30915.92969"/>
      <inkml:brushProperty name="scaleFactor" value="0.5"/>
    </inkml:brush>
  </inkml:definitions>
  <inkml:trace contextRef="#ctx0" brushRef="#br0">1 297 11506,'0'0'21176,"32"0"-21516,20 0 765,20 1-425,17 2 0,10 1 0,4 1 0,-1-2 0,-10 1 0,-16-3 0,-21-4 0,-49 2 0,-1 0 0,0 0 0,0 0 0,0-1 0,6-2 0,-11 3 0,1 1 0,0-1 0,-1 1 0,1-1 0,0 1 0,-1-1 0,1 1 0,0-1 0,-1 0 0,1 1 0,0-1 0,-1 0 0,1 0 0,-1 1 0,1-1 0,-1 0 0,0 0 0,1 0 0,-1 0 0,0 1 0,0-1 0,1-2 0,-1 2 0,-1-1 0,1 0 0,0 0 0,-1 1 0,1-1 0,-1 0 0,0 1 0,0-1 0,1 0 0,-1 1 0,0-1 0,0 1 0,-2-3 0,-30-27 0,-15-6-215,-8 0 202,-2 0-6,5 3 11,8 5 7,11 7 300,11 6-385,9 5 129,9 6-43,12 2 0,11 4 0,12 4 0,12 5 0,8 4 0,6 5 0,0 2 0,-3 3 0,-6 3 0,-11 2 0,-10 3 0,-23-27 0,0 1 0,0-1 0,-1 1 0,3 7 0,-4-7 0,0-1 0,0 1 0,0 0 0,-1 10 0,-1-9 0,0-1 0,0 1 0,-1-1 0,-3 11 0,1-7 0,-1-1 0,0 0 0,-6 9 0,-27 30 0,-10 1 0,-5 0 0,-1-2-2642,6-3-2428,11-6-2951,11-11-10604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43.51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7011.82031"/>
      <inkml:brushProperty name="anchorY" value="-32113.22656"/>
      <inkml:brushProperty name="scaleFactor" value="0.5"/>
    </inkml:brush>
  </inkml:definitions>
  <inkml:trace contextRef="#ctx0" brushRef="#br0">88 1 13395,'0'0'19132,"-4"14"-19039,-6 16 54,-5 17-147,-3 14 0,0 10 0,3 5 0,7-3 0,9-59 0,0 0 0,4 26 0,-3-33 0,1 2 0,0-1 0,0 0 0,0 0 0,6 9 0,-5-12 0,0 1 0,0 0 0,1-1 0,0 0 0,0 0 0,8 7 0,-7-7 0,1-1 0,1 1 0,-1-1 0,1 0 0,9 3 0,-6-2 0,1-2 0,0 0 0,18 3 0,-18-5 0,2 0 0,0-1 0,15-2 0,-17 0 0,2 0 0,-1-1 0,16-6 0,-18 5 0,0-1 0,1-1 0,16-11 0,-18 10 0,-1 0 0,0-1 0,16-17 0,-17 15 0,0-1 0,-1 0 0,10-19 0,-10 15 0,0 0 0,7-29 0,-8 21 0,5-36 0,-11 42 0,1-2 0,-3-27 0,0 35 0,-1-2 0,0 1 0,0-1 0,-6-13 0,3 21 0,2-2 0,-1 0 0,0 1 0,0 0 0,0 0 0,-1 0 0,1 1 0,-8-5 0,5 5-19,-1 0 1,0 1-1,0-1 0,0 1 1,-1 1-1,-18-5 0,13 5-1751,-1 1 0,-1 0 0,1 1 0,-23 2 0,-6-2-10223,-3 7-2702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26.05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8189.31055"/>
      <inkml:brushProperty name="anchorY" value="-9881.41406"/>
      <inkml:brushProperty name="scaleFactor" value="0.5"/>
    </inkml:brush>
  </inkml:definitions>
  <inkml:trace contextRef="#ctx0" brushRef="#br0">531 319 8530,'0'0'19991,"-2"-31"-18234,-7-2-646,-9 1-282,14 29-746,0-1 1,1 0 0,-1 1 0,-1-1 0,-6-4-1,7 8-87,-1-2 0,1 0-1,-1 1 1,1-1 0,-1 1-1,0 0 1,-6 0 0,4 2 17,-1 0 1,1-1-1,0 2 1,-1-1-1,-10 4 1,6 1-14,0-1 0,0 1 0,-16 10 0,11-2 0,1 0 0,-20 20 0,16-10 0,-30 45 0,28-32 0,-19 45 0,-10 54 0,15 5 0,18-6 0,17-102 0,5 61 0,-1-67 0,2 0 0,12 39 0,-8-41 0,0 0 0,20 36 0,-15-37 0,1 0 0,24 28 0,-19-28 0,45 40 0,-40-43 0,50 32 0,-46-36 0,54 23 0,-50-27 0,54 13 0,-48-17 0,48 4 0,-52-11 0,60-3 0,-59-3 0,59-13 0,-56 7 0,52-21 0,-49 13 0,44-26 0,36-36 0,-7-16 0,-11-12 0,-14-11 0,-16-5 0,-18 0 0,-42 84 0,10-43 0,-16 46 0,4-43 0,-11 55 0,0 0 0,-5-36 0,1 41 0,0 0 0,-2-1 0,-8-22 0,5 24 0,0 1 0,-1-1 0,-15-22 0,10 22 0,0 0 0,-32-31 0,24 30 0,-2 0 0,-27-18 0,19 18 0,-54-26 0,46 30 0,-55-17 0,-52 0 0,99 27 0,-55-1 0,67 9-162,-1 1 0,-43 9 1,46-5-1694,-1 2-1,-41 16 1,44-13-2382,-63 36-1,-2 8-15712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09T07:03:01.6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10124 18119 1855 0,'0'0'573'0,"0"0"-380"0,0 0 116 0,0 0-124 0,0 0-87 16,0 0-43-16,-18-18-2 15,18 18 57-15,2 6-8 16,14 24 14-16,6 6-20 16,7 14-47-16,7 3-4 15,8 1-34-15,10-4-10 16,8-6-1-16,9-14 1 0,6-16-2 15,2-10-10 1,2-4-9-16,-4-22 13 0,-5-12-16 16,-7-12 22-16,-7-2-5 15,-10 2 12-15,-3 10-6 16,-5 9 0-16,0 16 0 16,3 11 3-16,1 0-2 15,6 18-1-15,4 3 5 16,7 5-4-16,8 1 9 15,2-9-10-15,7-4 0 16,0-6-5-16,1-8 14 0,-4 0-9 16,0 0 0-1,0 0 0-15,-5-12-4 0,-1-2 4 16,-1-4-1-16,-1 9 1 16,-3 9-6-16,-1 0 6 15,-3 9 0 1,-2 17 0-16,-2-2 11 0,-1 2-11 15,-4-8 0-15,3-4 0 16,-1-10 7-16,3-4-7 16,2 0 2-16,0-14-1 15,2-12 11-15,0-2-12 16,0-2 26-16,0 2-8 16,-2 1-9-16,-2 5 16 0,-5 12-25 15,-2 6 15-15,-2 4 23 16,-2 10-19-16,-5 16 31 15,2 1-29-15,1 1-20 16,3-6-1-16,5-8 7 16,5-10-7-16,2-4 14 15,7 0-13-15,1-18 7 16,3-6-8-16,0-6 0 16,3-1-1-16,-1 7 11 15,-4 11-10-15,-7 8 0 16,-4 5 0-16,-7 23 0 15,-5 13 0-15,-4 6 0 0,1 2 0 16,-1-4 0 0,2-6 0-16,3-10 0 15,3-10 0-15,6-12 0 0,8-2 0 16,7-18 0-16,8-16 0 16,2-6 0-16,6-6 0 15,-2-7 0-15,-6 8 0 16,-3 6 0-16,-9 19 0 15,-7 12 0-15,-7 8 0 16,0 26 0-16,3 6 0 16,6 9 0-16,5-1 0 0,6-8 0 15,7-6 0-15,2-12 0 16,2-10 0-16,1-4 0 16,-1-12 0-16,-4-16 0 15,-4-8 0 1,0-4 0-16,-8-1 0 0,-3 5 0 15,-10 6 0-15,-4 16 0 16,-4 10 0-16,-3 4 0 16,2 0 0-16,3 18 0 15,5 0 0-15,1 4 0 16,3-4 0-16,4-1 0 16,0-8 0-16,4-9 0 15,3 0 0-15,3 0 0 16,-3 0 0-16,-3-18 0 15,-2 4 0-15,-6-8 0 16,-5 7 0-16,-4 0 0 16,-5 5 0-16,-8 10 0 0,-3 0 0 15,-2 14 0-15,0 12 0 16,2 2 0-16,10 8 0 16,3-5 0-16,7-9 0 0,4-8 0 15,3-10 0-15,5-4 0 16,-1-4 0-16,-2-23 0 15,-4-5 0-15,-4-4 0 16,-6-4 0 0,-7 0 0-16,-8 4 0 0,-10 10 0 15,-2 4 0-15,8 8-90 16,-8 6-395-16,4 2-757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26.59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7318.11914"/>
      <inkml:brushProperty name="anchorY" value="-8891.26172"/>
      <inkml:brushProperty name="scaleFactor" value="0.5"/>
    </inkml:brush>
  </inkml:definitions>
  <inkml:trace contextRef="#ctx0" brushRef="#br0">244 253 9402,'0'0'23244,"0"-20"-23474,0-5 581,0-5-351,3-2 0,3 0 0,3 3 0,1 3 0,1 5 0,-1 5 0,-3 5 0,-2 5 0,-2 2 0,-1 3 0,-2 8 0,0 10 0,-5 16 0,-3 16 0,-3 16 0,-3 13 0,-1 8 0,0 1 0,2-5 0,2-10 0,2-12 0,2-14 0,2-14 0,0-11-1391,0-9 52,-3-7-72,-5-4 307,-4-2 320,-6-1 622,-3-1 97,0 2 629,2-1 908,4 1 114,6 1-122,5-1-359,4 1-1231,3 0 317,9-1-191,10-3 0,17-3 0,31-2 0,28 0-1690,21 2-9664,-11 1-10206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27.40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8353.82813"/>
      <inkml:brushProperty name="anchorY" value="-10184.05371"/>
      <inkml:brushProperty name="scaleFactor" value="0.5"/>
    </inkml:brush>
  </inkml:definitions>
  <inkml:trace contextRef="#ctx0" brushRef="#br0">721 501 14547,'0'0'17641,"-33"-20"-17170,-12 2-444,32 16 0,-1-2 0,-16-1 0,18 6-27,0-1 0,0 1 0,-19 3 0,17 0 0,0 0 0,-1 1 0,-15 7 0,11-2 0,1 1 0,-22 15 0,17-8 0,-31 30 0,-20 35 0,7 12 0,10 10 0,12 4 0,15 3 0,12 1 0,17-83 0,3 50 0,1-54 0,1 0 0,8 28 0,-5-31 0,1 1 0,16 29 0,-13-32 0,1-1 0,22 29 0,-19-31 0,1 0 0,27 23 0,-23-25 0,0 0 0,29 16 0,-25-19 0,1-1 0,27 10 0,-23-12 0,52 11 0,36-3 0,5-17 0,2-16 0,1-17 0,-2-15 0,-4-15 0,-7-14 0,-8-12 0,-9-10 0,-11-8 0,-13-6 0,-14-3 0,-13-1 0,-16 1 0,-11 1 0,-16 80 0,-3-44 0,-1 50 0,-14-53 0,9 55 0,0 1 0,-16-29 0,11 29 0,-1 1 0,-20-26 0,15 25 0,-43-41 0,36 42 0,-46-32 0,39 34 0,-46-23 0,42 28 0,-48-16 0,43 20 0,-45-9 0,52 17 0,-59-2 0,65 8 0,0 0 0,-42 9 0,46-4 0,0 1 0,-47 19 0,48-15-650,1 2-1,-43 29 1,46-24-368,1-1-1,0 1 1,-22 29 0,21-22-759,0 2 0,-21 43-1,22-37-1371,-23 67 0,2 15-13442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27.82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7181.25"/>
      <inkml:brushProperty name="anchorY" value="-9423.87695"/>
      <inkml:brushProperty name="scaleFactor" value="0.5"/>
    </inkml:brush>
  </inkml:definitions>
  <inkml:trace contextRef="#ctx0" brushRef="#br0">34 122 17540,'0'0'15054,"14"-21"-15173,10-5 411,10 0-292,8 4 0,4 5 0,1 7 0,-41 10 0,1 0 0,0 0 0,14 2 0,-18-1 0,1 0 0,-1 0 0,1 1 0,-1-1 0,1 1 0,-1-1 0,6 4 0,-7-3 0,1 1 0,-1-1 0,1 0 0,-1 1 0,0-1 0,0 1 0,0 0 0,3 4 0,-4-3 0,1 0 0,0 1 0,-1-1 0,0 1 0,0-1 0,1 8 0,-2-5 0,0 0 0,-1 0 0,0 0 0,0 0 0,-2 7 0,0-3 0,-1 0 0,-1 0 0,-6 11 0,3-7 0,-22 28 0,-18 13 0,-6-4 0,1-9 0,7-9 0,10-10 0,11-10 0,9-6 0,14-5 0,15-3 0,18-1 0,17-3 0,15-2 0,11-3 0,3-3 0,-9-1-943,-15 0-6638,-33 6-2842,-4 1-2223,-3 1 14044,-4 0-981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28.75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8480.39453"/>
      <inkml:brushProperty name="anchorY" value="-10545.02344"/>
      <inkml:brushProperty name="scaleFactor" value="0.5"/>
    </inkml:brush>
  </inkml:definitions>
  <inkml:trace contextRef="#ctx0" brushRef="#br0">583 566 10138,'0'0'15231,"12"-19"-13568,-4-3 274,-9 1-660,-1 20-1213,2-1-1,-1 0 1,0 1-1,0 0 1,0-1-1,0 1 1,0-1-1,0 1 1,0 0-1,0 0 0,-3-2 1,0 1 45,1 0 1,-1 0-1,0 0 0,0 0 1,-7-1-1,3 2 35,-1 0 0,1 1 0,-14 0 0,-38 10 378,40-3-563,-29 12 0,-26 22 128,50-24-87,-24 21 0,26-17 0,-23 27 0,27-25 0,-22 34 0,27-33 0,-19 42 0,23-40 0,-12 44 0,13-37 0,-3 35 0,10-41 0,2 50 0,2-50 0,11 52 0,-5-52 0,19 50 0,-14-47 0,27 42 0,-19-40 0,27 33 0,35 24 0,12-9 0,10-12 0,8-13 0,6-12 0,7-14 0,4-12 0,4-10 0,-1-13 0,-4-14 0,-7-12 0,-12-13 0,-80 30 0,37-26 0,-43 25 0,35-33 0,-39 30 0,29-36 0,-32 32 0,21-35 0,-22 30 0,12-32 0,6-32 0,-11-6 0,-9-3 0,-7-2 0,-10-1 0,-13 2 0,-13 1 0,16 70 0,-18-34 0,-27-29 0,-15 3 0,-15 4 0,-15 4 0,-18 4 0,-23 8 0,-15 10 0,-7 12 0,5 15 0,15 12 0,18 18-737,97 5-2766,-45 7 0,56-6 194,-1 3 0,-21 6 0,-16 9-12717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29.45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7362.29297"/>
      <inkml:brushProperty name="anchorY" value="-9180.05664"/>
      <inkml:brushProperty name="scaleFactor" value="0.5"/>
    </inkml:brush>
  </inkml:definitions>
  <inkml:trace contextRef="#ctx0" brushRef="#br0">1 134 13795,'0'0'18939,"14"-22"-19019,8-4 193,7-2-113,5 4 0,2 6 0,-2 6 0,-3 9 0,-28 3 0,0 0 0,-1 1 0,1-1 0,0 1 0,0 0 0,-1 0 0,5 2 0,-5-2 0,0 1 0,0-1 0,0 0 0,0 1 0,0 0 0,-1 0 0,1-1 0,0 1 0,1 3 0,10 24 0,-6 12 0,-11 7-177,-10 6-90,-10 1 118,-7-2 15,-2-6 146,0-7-33,6-10 21,7-10 327,7-7 111,5-7-543,11-3 181,13-3-76,13-2 0,15-2 0,12 1 0,8 0 0,4 0 0,-2 3 0,-5 5 0,-10 7 0,-45-9 0,1-1 0,-1 1 0,1 0 0,7 6 0,-10-6 0,-1 0 0,1 0 0,0 0 0,-1 0 0,0 1 0,4 4 0,-4-4 0,0 0 0,-1 1 0,0-1 0,1 1 0,1 7 0,6 28 0,-12 2 0,0-35 0,0 1 0,0 0 0,-5 11 0,3-11 0,0-1 0,0 1 0,-8 9 0,6-9 0,-1-1 0,-14 13 0,13-13 0,-1-1 0,-17 10 0,-25 4 0,-4-7 0,-3-6 0,-1-9 0,4-7 0,5-6 0,7-2 0,8 0 0,10 2 0,8 3 0,6 4 0,5 4 0,0 1 0,-1 2-709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47.52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7942.79297"/>
      <inkml:brushProperty name="anchorY" value="-32982.97266"/>
      <inkml:brushProperty name="scaleFactor" value="0.5"/>
    </inkml:brush>
  </inkml:definitions>
  <inkml:trace contextRef="#ctx0" brushRef="#br0">476 248 12643,'0'0'18277,"32"-35"-17042,1-8-728,-1-4-497,-30 40 14,2-1 0,0-1-1,3-11 1,-7 18-24,0-1 0,1 0 0,-1 0 0,0 1 0,0-1 0,0 0 0,0 0 0,-1 0 0,1 0 0,-1 0 0,0-3 0,-1 4 0,1 0 0,0 0 0,-1 0 0,1 0 0,-1 0 0,1 0 0,-1 0 0,0 0 0,0 1 0,0-1 0,0 1 0,-4-3 0,1 1 0,0 1 0,0 0 0,-1 0 0,1 0 0,-1 1 0,-8-2 0,5 3 0,-2 0 0,1 0 0,0 0 0,-11 3 0,9 0 0,-2 1 0,1 0 0,-16 7 0,18-4 0,-2 0 0,1 0 0,-16 14 0,20-13 0,-2 1 0,1 1 0,0 0 0,-7 11 0,9-9 0,-1 0 0,1 1 0,-8 22 0,12-24 0,0 1 0,0 0 0,1 1 0,-1 20 0,4-21 0,-1 1 0,2 0 0,-1 0 0,7 21 0,-4-20 0,1 0 0,1 1 0,14 25 0,-10-24 0,1 1 0,23 26 0,-18-23 0,34 29 0,22 10 0,-3-7 0,-7-6 0,-13-3 0,-15-2 0,-31-36 0,0 0 0,0 1 0,0-1 0,-1 0 0,3 9 0,-6-11 0,2 0 0,-1 1 0,0-1 0,1 0 0,-2 0 0,1 0 0,0 1 0,-1-1 0,1 0 0,-2 4 0,0-4 0,0 1 0,0 0 0,0 0 0,-1-1 0,1 1 0,-1-1 0,1 0 0,-6 5 0,1-2 0,0-1 0,-1 1 0,0-1 0,-11 5 0,2-2 0,0-1 0,-19 5 0,-51 6 0,-10-5 0,-2-7 0,8-6 0,14-5 0,21-5 0,52 9 0,-1 0 0,1 0 0,0-1 0,-1 0 0,-6-4 0,11 6 0,0 0 0,0-1 0,-1 1 0,1 0 0,0-1 0,-1 1 0,1 0 0,0-1 0,-1 1 0,1 0 0,0-1 0,0 1 0,-1-1 0,1 1 0,0-1 0,0 1 0,0-1 0,0 1 0,0 0 0,-1-1 0,1 1 0,0-1 0,0 1 0,0-1 0,0 1 0,0-1 0,1 1 0,-1-1 0,0 1 0,0-1 0,0 1 0,0-1 0,0 1 0,1 0 0,-1-1 0,0 1 0,1-1 0,2-2 0,0 1 0,0 0 0,0 0 0,0 0 0,0 0 0,0 0 0,1 1 0,3-2 0,59-19 0,30-2 0,26-4-859,17-5-398,7-5 555,-2-5 719,-11-5-145,-17-3 1241,-23-1-61,-73 39-701,28-24-1,-38 30-373,0-2-1,15-19 1,-19 23 56,-2-1 0,1 0 1,5-12-1,-9 17-33,0 0 0,0-1 0,-1 0 0,1 1 0,-1-1 0,1 1 0,-1-1 0,1 0 0,-1 1 0,0-1 0,0 0 0,0 1 0,0-3 0,0 4 0,-1-1 0,1 1 0,0-1 0,0 1 0,0-1 0,-1 1 0,1-1 0,0 1 0,-1-1 0,1 1 0,-1-1 0,1 1 0,0 0 0,-1-1 0,1 1 0,-1 0 0,1-1 0,-1 1 0,1 0 0,-1 0 0,1-1 0,-1 1 0,1 0 0,-1 0 0,0 0 0,1 0 0,-1 0 0,1 0 0,-1 0 0,-1 1 0,-1-1 0,0 1 0,0 0 0,1-1 0,-1 1 0,1 0 0,-1 1 0,-4 2 0,-29 28 0,-5 20 0,28-29 0,-12 24 0,14-21 0,-9 30 0,13-29 0,-5 33 0,11-43 0,0 1 0,3 34 0,0-41 0,0 2 0,1-1 0,0 0 0,8 18 0,-7-21 0,1 0 0,0 0 0,1 0 0,0-1 0,11 13 0,-10-14 0,0 0 0,1 0 0,0 0 0,1-1 0,13 7 0,-11-6 0,1-2 0,0 1 0,0-2 0,15 4 0,-16-5 0,1-1 0,0-1 0,1 1 0,16-2 0,-20-1 0,2 0 0,0 0 0,-1-1 0,1-1 0,9-3 0,-12 2 0,0 1 0,0-2 0,0 1 0,0-1 0,14-11 0,-16 10 0,0 0 0,0-1 0,0 0 0,0 0 0,9-16 0,-9 11 0,0 1 0,-1-2 0,0 1 0,3-15 0,-5 11 0,0-1 0,-1 0 0,1-20 0,-4 17 0,0-1 0,-7-34 0,3 34 0,-1-1 0,-12-30 0,9 35 0,0-2 0,-22-31 0,22 39 0,-2-1 0,1 1 0,-1-1 0,-14-9 0,15 13 0,-2 0 0,1 1 0,-2 0 0,-18-8 0,22 12 0,-1 0 0,0 0 0,0 1 0,0 0 0,-1 1 0,-12 0 0,17 3 0,-2-1 0,0 0 0,0 1 0,0 0 0,1 0 0,-1 0 0,1 1 0,-12 6 0,12-4-299,-2 0 1,0 1-1,1 1 0,0 0 0,1 0 1,-12 13-1,11-10-1727,-1 2 0,1 0 1,0 0-1,-9 22 0,7-19-5522,1 4-1,-6 23 2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48.29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9292.79688"/>
      <inkml:brushProperty name="anchorY" value="-34274.04688"/>
      <inkml:brushProperty name="scaleFactor" value="0.5"/>
    </inkml:brush>
  </inkml:definitions>
  <inkml:trace contextRef="#ctx0" brushRef="#br0">103 83 12411,'0'0'20104,"-4"-10"-20047,-5 9 138,-4 14-195,-5 19 0,-1 18 0,1 16 0,5 8 0,5 3 0,10-5 0,0-59 0,1 0 0,7 24 0,-8-31 0,1 1 0,0 0 0,1 0 0,-1-1 0,7 9 0,-7-11 0,1 0 0,0 0 0,0 0 0,0 0 0,0 0 0,8 4 0,-9-6 0,1 0 0,0 0 0,0 0 0,0-1 0,0 0 0,0 1 0,0-1 0,6 0 0,-6-1 0,0 0 0,1 0 0,-1 0 0,1-1 0,-1 0 0,1 1 0,-1-2 0,5 0 0,-3-1 0,0 0 0,0 0 0,0 0 0,0-1 0,8-6 0,-5 3 0,0-1 0,16-19 0,14-25 0,-4-5 0,-5 2 0,-3 11 0,-3 11 0,-21 32 0,-1-1 0,0 0 0,0 1 0,0-1 0,0 1 0,0-1 0,1 1 0,4-2 0,-5 3 0,-1 0 0,1 0 0,-1 0 0,1 0 0,0 0 0,-1 0 0,1 0 0,-1 0 0,1 1 0,-1-1 0,1 1 0,-1-1 0,1 1 0,-1-1 0,2 2 0,2 1 0,-1-1 0,0 1 0,0 1 0,0-1 0,6 7 0,25 31 0,6 12 0,4 4 0,0-3 0,-1-8 0,-6-13 0,-6-13 0,-31-20 0,0 0 0,1 1 0,-1-1 0,0 0 0,1 1 0,-1-1 0,0 0 0,1 0 0,-1 0 0,1 0 0,-1 0 0,1 0 0,-1 0 0,3-1 0,-3 0 0,0 1 0,0-1 0,0 1 0,0-1 0,0 0 0,0 0 0,0 0 0,-1 1 0,1-1 0,0 0 0,0 0 0,-1 0 0,1 0 0,0 0 0,-1 0 0,1 0 0,0-2 0,7-31 0,-5-13 0,-2-10 0,-3-2 0,0 4 0,1 9 0,8 12 0,-5 32 0,-1 0 0,0 0 0,0 0 0,0 0 0,1 1 0,-1-1 0,0 0 0,1 1 0,0-1 0,-1 1 0,4-2 0,-1 1 0,-1 1 0,0-1 0,1 1 0,-1 0 0,1 0 0,-1 1 0,1-1 0,4 0 0,5 1 0,-1 0 0,19 3 0,46 8 0,17 4 0,15 0 0,7-3 0,0-7 0,-9-12 0,-83 4 0,44-12 0,-55 10 0,0 1 0,0-2 0,20-10 0,-27 12 0,1 0 0,0-1 0,0 0 0,-1-1 0,10-10 0,-11 12 0,-2 0 0,1-1 0,-1 0 0,1-1 0,-1 1 0,-1 0 0,3-7 0,-4 8 0,1 0 0,-1-1 0,0 1 0,0-1 0,-1 0 0,0 1 0,1-1 0,-2-7 0,0 8 0,1-1 0,-1 1 0,-1-1 0,1 1 0,-1-1 0,0 1 0,0-1 0,-3-4 0,3 6 0,-1-2 0,-1 1 0,1 0 0,-1-1 0,0 2 0,0-1 0,-5-3 0,4 3 0,-1 0 0,0 1 0,-1-1 0,1 1 0,-10-3 0,11 6 0,0-1 0,-2 0 0,1 0 0,0 1 0,0 0 0,-10 0 0,11 2 0,-1 0 0,0-1 0,0 1 0,1 0 0,-1 0 0,0 1 0,-5 4 0,5-3 0,0 1 0,1 0 0,-1 0 0,1 1 0,0 0 0,-6 8 0,5-5 0,0 1 0,0 1 0,1 0 0,-5 13 0,6-10 0,0 2 0,0-1 0,-1 20 0,5-21 0,0 1 0,1 0 0,4 27 0,-1-29 0,0 2 0,0-1 0,1 0 0,8 15 0,-5-16 0,0 0 0,1 0 0,1 0 0,11 12 0,-8-14 0,-1 0 0,1-1 0,1 0 0,18 10 0,-14-9-1202,3-1 0,-1-1 0,23 6 0,-15-5-5981,54 9 1,12-3-6688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49.30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2025.40625"/>
      <inkml:brushProperty name="anchorY" value="-35649.91016"/>
      <inkml:brushProperty name="scaleFactor" value="0.5"/>
    </inkml:brush>
  </inkml:definitions>
  <inkml:trace contextRef="#ctx0" brushRef="#br0">665 418 2921,'0'0'28379,"-10"-32"-27149,-5-1-1250,-9 0 277,19 32-257,2-3 0,-1 1 0,-1 0 0,1 0 0,0 1 0,-8-3 0,6 4 0,1 0 0,-1 0 0,0 0 0,0 0 0,1 1 0,-12 0 0,5 2 0,-1 0 0,1 1 0,-17 5 0,2 1 0,-26 14 0,-35 22 0,1 9 0,8 1 0,17-3 0,17-8 0,43-41 0,-1 1 0,0 0 0,1 0 0,-1 0 0,1 0 0,-3 6 0,5-9 0,0 0 0,0 0 0,0 0 0,0 0 0,-1-1 0,1 1 0,0 0 0,0 0 0,0 0 0,0 0 0,0 0 0,1 0 0,-1-1 0,0 1 0,0 0 0,1 0 0,-1 0 0,0 0 0,1-1 0,-1 1 0,1 0 0,-1 0 0,1-1 0,-1 1 0,2 0 0,-1 0 0,1 0 0,-1 0 0,1 0 0,0-1 0,-1 1 0,1 0 0,0-1 0,0 1 0,0-1 0,0 0 0,0 1 0,0-1 0,3 0 0,2-1 0,1 0 0,0 0 0,0-1 0,7-2 0,43-20 0,4-12 0,-3-9 0,-7-1 0,-9 3 0,-10 10 0,-9 12 0,-23 21 0,-1 0 0,1 0 0,0-1 0,-1 1 0,1 0 0,0-1 0,-1 1 0,1 0 0,0 0 0,0-1 0,-1 1 0,1 0 0,0 0 0,0 0 0,-1 0 0,1 0 0,0 0 0,0 0 0,-1 1 0,1-1 0,0 0 0,0 0 0,1 3 0,-1-2 0,1 0 0,-1 1 0,0-1 0,0 0 0,0 1 0,0 0 0,0-1 0,0 1 0,0 0 0,-1-1 0,1 3 0,13 45 0,1 25 0,0 21 0,1 16 0,-1 9 0,-4 1 0,-4-5 0,-6-13 0,-3-76 0,-6 30 0,6-46 0,-1 1 0,0-1 0,-8 19 0,9-25 0,-1 0 0,0 0 0,0 0 0,0-1 0,0 1 0,-1-1 0,-4 5 0,6-7 0,-1 1 0,0-1 0,0 0 0,0 0 0,0 0 0,0 0 0,-1-1 0,1 1 0,-7 1 0,7-2 0,0-1 0,-1 0 0,1 1 0,0-1 0,-1 0 0,1 0 0,-1-1 0,1 1 0,-1-1 0,-3-1 0,2 0 0,0 0 0,1 0 0,-1-1 0,0 1 0,1-1 0,-1 0 0,-4-5 0,4 2 0,-1 0 0,0-1 0,1 0 0,-9-14 0,8 7 0,0 1 0,0-1 0,-3-15 0,5 10 0,1-1 0,-2-30 0,6 25 0,1 0 0,5-31 0,0 27 0,1 0 0,11-29 0,-4 25 0,29-52 0,-24 52 0,39-46 0,-34 50 0,44-40 0,-43 47 0,50-34 0,-53 42 0,1 0 0,30-12 0,-31 16 0,49-14 0,-58 20 0,2 1 0,-1 1 0,22-1 0,-29 3 0,1 0 0,0 0 0,0 1 0,0 1 0,13 3 0,-17-4 0,0 1 0,1 0 0,-1 1 0,-1-1 0,1 1 0,0 0 0,-1 0 0,6 4 0,-6-4 0,-1 1 0,1 0 0,-1 0 0,1 0 0,-1 0 0,0 0 0,4 10 0,-3-7 0,-1 0 0,0 1 0,0 0 0,2 15 0,-1-10 0,-2 2 0,0 15 0,-1 31 0,-3-2 0,-2-6 0,4-8 0,2-41 0,-2 0 0,1 0 0,0 1 0,0-1 0,4 7 0,-4-8 0,0-1 0,1 0 0,-1 0 0,1-1 0,-1 1 0,1 0 0,-1 0 0,1-1 0,0 1 0,3 1 0,-2-1 0,0-1 0,0 0 0,0 0 0,0 0 0,0 0 0,0 0 0,0-1 0,6 1 0,-4-2 0,1 1 0,0-1 0,0 0 0,-1 0 0,9-3 0,-6 1 0,1-1 0,0-1 0,12-8 0,-12 6 0,0-1 0,0 0 0,10-12 0,-12 10 0,1-1 0,-1-1 0,8-15 0,-8 10 0,-1 0 0,7-23 0,-11 25 0,1-1 0,-2 0 0,1-20 0,-4 22 0,1-2 0,-1 1 0,-7-25 0,5 27 0,-1-2 0,-1 1 0,-12-22 0,11 23 0,-2 0 0,0 0 0,-15-15 0,16 18 0,-2 0 0,0 1 0,-18-12 0,18 13 0,-1 1 0,-1 0 0,-12-5 0,18 9 0,-1 0 0,0 1 0,0-1 0,-14-1 0,19 3 0,-2 1 0,1 0 0,0 0 0,0 0 0,0 0 0,0 0 0,0 1 0,0-1 0,0 1 0,-3 1 0,6-2 0,-1 1 0,0-1 0,0 1 0,0-1 0,0 1 0,0 0 0,0 0 0,0-1 0,0 1 0,0 0 0,1 0 0,-1 0 0,0 0 0,1 0 0,-1 0 0,0 0 0,1 0 0,-1 0 0,1 0 0,-1 2 0,2-2 0,-1 1 0,0-1 0,0 1 0,1 0 0,-1 0 0,0 0 0,1 0 0,-1-1 0,1 1 0,0 0 0,-1 0 0,1-1 0,0 1 0,2 2 0,1 0 0,1 0 0,-1 1 0,1-1 0,0 1 0,8 4 0,-1-2 0,2 0 0,21 8 0,-10-7 0,31 7 0,-27-11 0,34 3 0,-39-7 0,47-5 0,-52 2 0,2-1 0,29-11 0,-35 9 0,0 0 0,0-1 0,19-13 0,-23 12 0,1 0 0,0-2 0,17-17 0,-20 17 0,0-1 0,0 0 0,11-20 0,-12 19 0,-2-1 0,12-28 0,-13 27 0,0-2 0,3-18 0,1-21 0,-7 13 0,-3 14 0,-1 19 0,-1 25 0,1 25 0,6 25 0,6 21 0,6 15 0,5 6 0,2-1 0,-1-7 0,-3-12 0,-4-18 0,-4-19 0,-4-17 0,-1-18 0,-6-16 0,0 0 0,1 0 0,-1 0 0,0 0 0,0 0 0,0 0 0,0 1 0,0-1 0,1 0 0,-1 0 0,0 0 0,0 0 0,0 0 0,0 0 0,0 0 0,1 0 0,-1 0 0,0 0 0,0 0 0,0 0 0,0 0 0,1 0 0,-1 0 0,0 0 0,0 0 0,0 0 0,0 0 0,1 0 0,-1 0 0,0-1 0,0 1 0,0 0 0,0 0 0,0 0 0,1 0 0,-1 0 0,0 0 0,0 0 0,0 0 0,0-1 0,0 1 0,0 0 0,0 0 0,0 0 0,0 0 0,1 0 0,-1-1 0,0 1 0,0 0 0,0 0 0,11-20 0,9-17 0,12-13 0,12-9 0,14-4 0,16 3 0,10 5-6367,-40 33-3379,2 2-2130,28-11 9244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49.91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4630.33984"/>
      <inkml:brushProperty name="anchorY" value="-36545.71094"/>
      <inkml:brushProperty name="scaleFactor" value="0.5"/>
    </inkml:brush>
  </inkml:definitions>
  <inkml:trace contextRef="#ctx0" brushRef="#br0">2 166 14739,'0'0'18033,"-2"-12"-18351,4-5 631,5-4-313,8-2 0,12-1 0,15 1 0,17 2 0,15 6 0,13 5 0,5 10 0,-63 3 0,33 7 0,-43-5 0,2 0 0,20 10 0,-30-10 0,1 1 0,0 0 0,18 13 0,-23-13 0,0 0 0,-1 0 0,1 0 0,-1 1 0,7 9 0,-10-10 0,1 0 0,0 0 0,-1 0 0,0 1 0,-1-1 0,4 12 0,-6-13 0,1 1 0,0 1 0,-1-1 0,0 0 0,0 0 0,0 0 0,-3 10 0,1-8 0,0 0 0,-1 0 0,0-1 0,0 1 0,-8 13 0,4-11 0,0 0 0,-1 0 0,-16 17 0,10-14 0,-1 0 0,-17 12 0,-36 19 0,1-10 0,9-9 0,14-8 0,14-7 0,21-5 0,21-3 0,22-1 0,16 2 0,12 3 0,5 6 0,-2 9 0,-52-15 0,1 0 0,15 11 0,-21-11 0,1 0 0,-1 1 0,12 12 0,-15-12 0,1 0 0,-1 0 0,0 0 0,5 12 0,-6-12 0,-1 1 0,1 0 0,-2 1 0,3 10 0,-5-12 0,1 0 0,0 1 0,-1-1 0,0 1 0,-2 9 0,0-11 0,0 2 0,0-1 0,0 0 0,-1 0 0,-4 10 0,2-10 0,0 0 0,0 0 0,-1 0 0,-11 12 0,8-12 0,0 0 0,0 0 0,-19 10 0,14-9 0,-1-2 0,-26 9 0,19-8 0,-35 5 0,-27-1 0,4-11 0,66-1 0,-2-1 0,-19-4 0,28 4-295,0 0 0,-1 0 0,1-1 0,-11-5 0,16 7-751,-1-1-1,1 1 1,-1-1 0,1 0 0,0 0-1,0 0 1,0 0 0,0 0-1,0 0 1,-2-3 0,2 5-920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51.27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5646.57422"/>
      <inkml:brushProperty name="anchorY" value="-38154.17188"/>
      <inkml:brushProperty name="scaleFactor" value="0.5"/>
    </inkml:brush>
  </inkml:definitions>
  <inkml:trace contextRef="#ctx0" brushRef="#br0">206 721 12659,'0'0'19860,"-27"19"-20096,-11 17 720,-7 20-484,4 13 0,29-44 0,-10 28 0,17-33 0,-9 41 0,14-50 0,-1 2 0,1-1 0,0 1 0,3 14 0,-1-19 0,0 1 0,1-1 0,-1 1 0,2-1 0,-1 0 0,6 10 0,-4-12 0,0 1 0,0 0 0,0 0 0,1-1 0,0 1 0,10 6 0,-8-6 0,2-1 0,-1 0 0,1-1 0,0 0 0,11 4 0,-6-3 0,1-1 0,0 0 0,19 2 0,-17-6 0,1 1 0,34-2 0,-33-2 0,1-1 0,31-8 0,-33 4 0,2 0 0,28-14 0,-30 11 0,0-2 0,25-19 0,-25 15 0,36-36 0,-35 29 0,25-38 0,12-36 0,-8-10 0,-8-6 0,-8 1 0,-9 7 0,-8 17 0,-7 20 0,-7 22 0,-2 46 0,0-1 0,0 0 0,0 0 0,0 0 0,0 0 0,0 0 0,-1 0 0,1 0 0,0 1 0,0-1 0,-1 0 0,1 0 0,-1 0 0,1 0 0,-1 1 0,1-1 0,-1 0 0,1 0 0,-1 1 0,-1-2 0,1 3 0,0-1 0,0 0 0,0 0 0,0 1 0,0-1 0,0 1 0,1-1 0,-1 0 0,0 1 0,0 0 0,0-1 0,0 1 0,1-1 0,-1 1 0,0 0 0,0 0 0,1-1 0,-1 1 0,1 0 0,-1 1 0,-25 43 0,-4 30 0,-1 24 0,5 16 0,7 9 0,15-1 0,7-94 0,9 58 0,-7-68 0,1 1 0,1 0 0,11 23 0,-11-30 0,1 1 0,0-1 0,1 0 0,15 17 0,-15-21 0,1 1 0,0-1 0,1 0 0,22 14 0,-21-15 0,1-1 0,1 0 0,29 10 0,-30-13 0,1-1 0,0 0 0,1-1 0,14 1 0,-18-3 0,2 0 0,-1-1 0,1 0 0,19-5 0,-22 4 0,2-2 0,-1 0 0,0 0 0,17-11 0,-17 9 0,-1 0 0,0-2 0,0 0 0,11-10 0,-11 8 0,0-1 0,0 0 0,9-15 0,-8 11 0,16-34 0,1-14 0,-10 9 0,-8 13 0,-6 15 0,-3 20 0,-5 20 0,-2 17 0,0 14 0,0 7 0,2 1 0,2-4 0,4-10 0,4-10 0,5-12 0,-10-16 0,-1-1 0,1 0 0,0 1 0,-1-1 0,1 1 0,0-1 0,-1 0 0,1 1 0,0-1 0,0 0 0,-1 0 0,1 0 0,0 0 0,0 0 0,0 0 0,-1 0 0,1 0 0,1 0 0,0 0 0,-1-1 0,1 0 0,0 1 0,-1-1 0,1 0 0,0 0 0,-1 0 0,0 0 0,4-2 0,16-21 0,4-11 0,3-9 0,5-5 0,5-2 0,5 3 0,4 7 0,-35 34 0,0-1 0,15-7 0,-16 10 0,1 0 0,17-5 0,-19 8 0,-1 0 0,1 1 0,14-1 0,-16 2 0,0 1 0,1 0 0,-1 0 0,11 3 0,-11-1 0,1 0 0,0 0 0,14 9 0,-14-7 0,0 1 0,-1 0 0,10 9 0,-10-8 0,1 2 0,11 15 0,8 20 0,-9 2 0,-10-3 0,-10-39-73,1 1-1,0-1 1,0 1 0,-1 0-1,0-1 1,-1 7 0,0-8-20,1 0 0,-1 0 1,1 0-1,-1 0 1,0 0-1,0 0 0,0 0 1,-4 3-1,3-3 37,-1 0 0,1 0 1,-1-1-1,0 1 0,0-1 0,-6 3 0,-31 9-100,-2-8 124,4-9 99,36 2 31,-1 0 0,0-1 1,0 1-1,0 0 0,-7-4 0,11 4-73,-1 0 0,0 0-1,0 0 1,0 0 0,0 0-1,0 0 1,0 0-1,0 0 1,0 0 0,0-1-1,0 1 1,1 0 0,-1-1-1,0-1 1,2 2 2,-1 0 1,0-1-1,0 1 1,0 0-1,0-1 1,1 1 0,-1-1-1,0 1 1,1 0-1,-1-1 1,1 1-1,0 0 1,-1 0-1,1-1 1,0 1-1,1-1 1,2-2 43,0 0 1,0 1-1,1-1 0,0 1 1,7-5-1,47-19-139,22 0 140,16 2-72,9 1 0,1 1 0,-7 1 0,-11 1 0,-17 1 0,-20-1 0,-18-1 0,-31 21 0,-1-1 0,0 0 0,0 0 0,0 0 0,-1 0 0,1 0 0,-1 0 0,2-3 0,-2 4 0,-1 0 0,1 0 0,-1 0 0,0 0 0,0 1 0,1-1 0,-1 0 0,0 0 0,0 0 0,0 0 0,0 0 0,0 0 0,0 0 0,0 0 0,0 0 0,-1 0 0,0-2 0,1 2 0,-1 0 0,0 0 0,1 0 0,-1 0 0,0 0 0,0 0 0,0 0 0,0 0 0,0 0 0,0 0 0,0 1 0,0-1 0,-3-1 0,-24-7 0,-11 8 0,31 3 0,0 0 0,-1 1 0,-10 3 0,11-2 0,-1 1 0,1 0 0,-12 8 0,14-7 0,-1 0 0,1 1 0,-12 14 0,12-13 0,1 1 0,-1 1 0,-5 13 0,9-16 0,0 1 0,0 0 0,0 0 0,1 0 0,0 9 0,2-12 0,0 2 0,-1-1 0,1 1 0,1-1 0,-1 0 0,1 0 0,3 7 0,-1-7 0,0 1 0,1 0 0,-1-1 0,1 1 0,0-1 0,8 7 0,-3-6-32,0 1 1,0-1-1,0 0 0,17 7 0,-9-6 10,1 0 0,31 8 0,-18-8-11,39 4 0,39-6 39,1-13-17,-5-13 254,-8-10-210,-12-8-28,-13-5 10,-14 0-15,-14 2 0,-15 5 0,-12 9 0,-18 26 0,1 0 0,-1 0 0,0 0 0,1 0 0,-1 0 0,0-1 0,0 1 0,0 0 0,1 0 0,-1 0 0,0 0 0,0 0 0,-1 0 0,1-1 0,0 0 0,-1 2 0,0-1 0,1 0 0,-1 1 0,1-1 0,-1 1 0,0-1 0,1 1 0,-1-1 0,0 1 0,1-1 0,-1 1 0,0-1 0,0 1 0,1 0 0,-1 0 0,0-1 0,0 1 0,0 0 0,1 0 0,-3 0 0,-1 0 0,-1 1 0,1-1 0,0 1 0,-1 0 0,-6 2 0,-36 17 0,-9 14 0,-2 10 0,6 6 0,11 1 0,13-4 0,28-45 0,-1 2 0,-1 0 0,1-1 0,0 1 0,1 0 0,-1-1 0,1 1 0,0 5 0,0-7 0,0 0 0,1-1 0,-1 1 0,1 0 0,-1-1 0,1 1 0,0 0 0,-1-1 0,1 1 0,0-1 0,0 1 0,0-1 0,0 1 0,1-1 0,-1 0 0,1 2 0,1-2 0,-1 1 0,1-1 0,0 1 0,-1-1 0,1 0 0,0 0 0,0 0 0,0 0 0,0 0 0,5 0 0,-2-2 0,2 1 0,-1 0 0,0 0 0,1-1 0,7-2 0,-3-1 0,0 0 0,0-1 0,14-7 0,-11 3 0,2-2 0,16-13 0,-17 9 0,30-33 0,-31 28 0,0-1 0,11-22 0,-13 14 0,19-52 0,-19 37 0,7-51 0,1-65 0,-12-8 0,-9 11 0,-10 27 0,-5 31 0,12 85 0,-1-1 0,-9-22 0,13 36 0,-1-1 0,0 0 0,0 0 0,0 0 0,0 0 0,0 1 0,-1-1 0,1 0 0,0 1 0,-1-1 0,1 1 0,-1-1 0,0 1 0,1 0 0,-4-2 0,4 5 0,0-2 0,0 1 0,0-1 0,-1 0 0,1 1 0,0-1 0,0 1 0,0 0 0,0-1 0,0 1 0,0 0 0,0 0 0,0-1 0,0 1 0,0 0 0,1 0 0,-1 0 0,0 0 0,0 0 0,1 0 0,-1 1 0,1-1 0,-1 0 0,1 0 0,-1 1 0,-3 15 0,-1-2 0,1 0 0,-1 18 0,-8 94 0,12 31 0,10 8 0,7-12 0,5-18 0,5-18 0,2-14 0,-1-6-13256,-5-24-7928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09T07:04:16.3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5082 5538 2349 0,'0'0'706'0,"0"0"-488"0,0 0-16 0,0 0-79 15,0 0-65-15,8 107-29 16,21-57 5-16,7-2-23 15,7-8 13-15,3-12 3 0,8-12-14 16,8-16 31-16,7 0-8 16,9-32 13-16,0-14-2 15,-2-8-37-15,-7-5 20 16,-9 5-12-16,-10 10 0 16,-11 10 32-16,-7 16-50 15,-5 16 0-15,2 2 0 16,4 14 0-16,7 18 0 15,11 6 0-15,14 3 0 16,8-1 0-16,10-8 0 0,6-10 0 16,4-12 0-1,-1-10 0-15,-1 0 0 0,-6-16 0 16,-7-10 0-16,-7-6 0 16,-7-3 0-16,-8 8 0 15,-9 2 0-15,-7 15 0 16,-4 10 0-16,2 6 0 15,2 28 0-15,8 16 0 16,6 9 0-16,6 1 0 16,7-6 0-16,0-8 0 15,5-16 0-15,3-12 0 16,-1-16 0-16,1-2 0 16,2-20 0-16,-4-12 0 15,-4-6 0-15,-3 0 0 0,-3 4 0 16,-10 8 0-16,-3 10 0 15,-8 14 0-15,-2 2 0 16,-2 18 0-16,4 14 0 16,4 6 0-16,8 0 0 15,6-6 0-15,7-6 0 16,9-14 0-16,4-12 0 16,3 0 0-16,0-26 0 15,-4-8 0-15,-7-2 0 16,-10-2 0-16,-9 4 0 15,-10 6 0-15,-7 8 0 16,-5 9 0-16,-4 10 0 0,2 1 0 16,2 4 0-16,7 11 0 15,6 2 0-15,12-3 0 16,6-9 0-16,8-5 0 16,3 0 0-16,0-15-62 15,-5-11-175-15,-16-20-90 16,-14 6-362-16,-22 3-1285 0</inkml:trace>
  <inkml:trace contextRef="#ctx0" brushRef="#br0" timeOffset="4683.89">8637 4149 1901 0,'0'0'1224'0,"0"0"-1063"0,0 0-40 0,0 0 44 15,0 0-27-15,29 102-65 0,-10-64-41 32,-1-2-8-32,1-4 27 15,-1-8-9-15,-3-7 12 16,-1-8 0-16,2-7 2 15,2-2-56-15,13-8 0 16,13-20 0-16,18-16 0 16,19-14 0-16,8-10 0 0,5-7 0 15,-1 3 0-15,-10 10 0 16,-12 14 0-16,-19 12 0 16,-17 16 0-16,-18 10 0 15,-12 8 0-15,-5 2 0 16,0 0 0-16,0 0 0 15,0 0 0-15,0 0 0 16,0 0 0-16,0 0 0 16,0 0 0-16,0 0 0 15,0 0-213-15,2 0-476 16,1 0-1075-16</inkml:trace>
  <inkml:trace contextRef="#ctx0" brushRef="#br0" timeOffset="4825.37">10278 4032 2909 0,'0'0'684'0,"0"0"-519"16,0 0-165-16,0 0-51 16,0 0-705-16</inkml:trace>
  <inkml:trace contextRef="#ctx0" brushRef="#br0" timeOffset="6872.34">13912 5693 2257 0,'0'0'739'0,"0"0"-489"0,0 0 6 0,0 0 37 0,0 0 8 15,0 0-301-15,-25-11 0 16,54 11 0-16,42 0 0 15,58 0 0-15,58 0 0 16,25-5 0-16,-7 1 0 16,-47-2 0-16,-55 3 0 15,-36-1 0-15,-25 3 0 16,-6-1 0-16,-12-1 0 16,-11 3 0-16,-13-1 0 15,-15-2 0-15,-30 2 0 0,-17 1-162 16,-49 0-288-16,13 0-303 15,5 4-404-15</inkml:trace>
  <inkml:trace contextRef="#ctx0" brushRef="#br0" timeOffset="7174.59">13954 5879 1285 0,'0'0'1445'15,"0"0"-971"-15,0 0-245 16,0 0 154-16,0 0-103 15,0 0-280-15,0 0 0 16,-17-6 0-16,56-4 0 16,46-8 0-16,55-6 0 0,49 0 0 15,21 4 0-15,-16 6 0 16,-49 10 0-16,-54 2 0 16,-33 2 0-16,-22 0 0 15,-7 0 0-15,-9 0 0 16,-5 0 0-16,-13 0 0 15,-2 0 0-15,0 0 0 16,0 0 0-16,2 0 0 16,8 0-17-16,32-8-445 0,0-6-405 15,3-3-386-15</inkml:trace>
  <inkml:trace contextRef="#ctx0" brushRef="#br0" timeOffset="7315.77">15930 5717 2529 0,'0'0'785'0,"0"0"-547"16,0 0-67-16,0 0-76 15,0 0-95-15,0 0-278 16,0 0-966-16</inkml:trace>
  <inkml:trace contextRef="#ctx0" brushRef="#br0" timeOffset="9759.34">2007 6414 1974 0,'0'0'664'0,"0"0"-437"0,0 0 104 0,0 0 15 16,0 0-157-16,0 0-140 16,0 0 10-16,-15-23-11 15,15 31-35 1,0 15 20-16,0 9 5 0,8 5-14 16,5 1-2-16,3-4-13 15,7-8-16-15,1-8 7 0,9-12 0 16,10-6 24-16,15-22 29 15,24-40-53-15,36-40 0 16,34-34 0 0,6-5 0-16,-24 26 0 0,-38 39 0 15,-46 38 0-15,-19 16 0 16,-4 2 0-16,-6 6 0 16,-6 4 0-16,-12 8 0 15,-3 2 0-15,0 0 0 16,0 0 0-16,0 0 0 0,0 0 0 15,0 0 0 1,0 0 0-16,0 0 0 0,2 0 0 16,-2 0 0-16,2 0 0 15,-2 0 0-15,2 0 0 16,-2 0 0-16,0 0 0 16,0 0 0-16,0 0 0 15,0 0 0 1,0 0-50-16,0 0-179 0,0 4-261 15,0 2-445-15</inkml:trace>
  <inkml:trace contextRef="#ctx0" brushRef="#br0" timeOffset="13026.91">1334 7936 2169 0,'0'0'864'0,"0"0"-734"0,0 0-1 15,0 0 63-15,0 0-108 16,0 0-67-16,0 0-16 16,49 127 1-16,-32-93 0 15,-3-6-2-15,-1-2 13 0,-3-8 14 16,-1-8 38-16,-5-4-13 15,2-6-2-15,8 0 8 16,11-8-16-16,17-26 17 16,31-34-20-16,39-35-29 15,2-1 4-15,-10 6-14 16,-12 18 0-16,-28 28 0 16,-4 4 6-16,-6 8-4 15,-25 15 4-15,-16 15 24 0,-9 8 3 16,-4 2-33-1,0 0 0-15,0 0 0 0,2 12 0 16,1 9-319 0,4-3-681-16</inkml:trace>
  <inkml:trace contextRef="#ctx0" brushRef="#br0" timeOffset="14429.75">7735 8570 1891 0,'0'0'596'0,"0"0"-458"0,0 0 235 0,0 0-36 15,0 0-169-15,0 0-102 16,0 0-15-16,2 16 6 15,21 11 45-15,6 0-44 16,13 5-46-16,12-4 11 0,12-3-14 16,17-11 3-1,11-13 13-15,26-1-19 0,-11-15 8 16,5-11-13-16,-3-9-1 16,-19 3 31-16,3-2-16 15,-11 4 18-15,-14 8 2 16,-10 10-23-16,-13 10 19 15,-8 2-31-15,2 12 0 16,3 16 0-16,8 6 0 16,6 2 0-1,13-3 0-15,10-5 0 0,27-10 0 16,-5-10 0-16,6-8 0 16,3 0 0-16,-21-18 0 15,7-8-3-15,-11-2 3 0,-14-1 0 16,-13 5-8-16,-10 4 19 15,-15 8-11-15,-6 6 0 16,-7 6 0-16,3 0 0 16,2 14 0-16,6 8 0 0,10 2 0 15,5 3 0 1,10-4 0-16,5-3 0 0,5-5 0 16,7-5 0-1,0-9 0-15,1-1 0 0,-7 0 0 16,-4 0 0-16,-12-9 0 15,-6-1 0-15,-7 2 0 16,-4-1 0-16,-5 4 0 16,-2-1 0-16,22-2-41 15,-8 1-444-15,-1 0-807 0</inkml:trace>
  <inkml:trace contextRef="#ctx0" brushRef="#br0" timeOffset="15690.58">12693 8582 1654 0,'0'0'551'0,"0"0"-347"0,0 0 128 0,0 0 53 15,0 0-121 1,0 0-134-16,0 0-74 0,20 6 32 15,-1 24-32-15,16 6-14 16,13-1-9-16,31-7-32 31,36-16 29-31,-1-12-30 16,-5 0 1-16,-13-18 3 16,-23-8 2-16,8-10 11 15,-2-7-11-15,-7 1 42 16,-14 0 49-16,-11 8-38 15,-8 12-27-15,-5 12-32 16,-3 10 0-16,3 2 0 16,4 22 0-16,4 6 0 0,7 2 0 15,4 0 0-15,10-4 0 16,2-6 0-16,2-10 0 16,1-8 0-16,1-4 0 15,-4-2 0-15,-3-20 0 16,-4-4 0-16,2-6 0 15,-2-2 0-15,1 0 0 0,-1 2 0 16,-5 8 0-16,-2 12 0 16,-4 8 0-16,-9 4 0 15,-3 6 0-15,-3 14 0 16,-6 4 0-16,3 4 0 16,-2 2 0-16,2-4 0 15,5-4 0-15,1-6 0 16,7-6 0-16,3-6 0 15,1-4 0-15,4 0 0 16,1-20 0-16,2-6 0 16,1-4 0-16,-5 2 0 15,-5 2 0-15,-4 10 0 0,-9 10 0 16,-2 6 0 0,-4 0 0-16,2 16 0 0,0 6 0 15,4 0 0-15,2 2 0 16,5-4 0-16,7-2 0 15,6-6 0-15,3-8 0 16,4-4 0-16,0 0 0 16,2-8 0-16,2-12 0 15,1-8 0-15,-1-2 0 16,-4-2 0-16,-7 4 0 0,-8 6 0 16,-14 6 0-1,-10 8 0-15,-7 4 0 0,-6 2 0 16,-4 2 0-16,3 0 0 15,4 0 0-15,0 0 0 16,4 6 0-16,3 0 0 16,-1 0 0-16,1-6 0 15,-3 0 0-15,-1-12-126 16,-12-8-603-16</inkml:trace>
  <inkml:trace contextRef="#ctx0" brushRef="#br0" timeOffset="30524.92">10594 6465 1906 0,'0'0'739'0,"0"0"-365"0,0 0 107 16,0 0-208 0,0 0-81-16,0 0-61 15,0-2-131-15,0 2 0 0,0 8 0 16,0 14 0-16,2 6 0 15,2 8 0-15,1 0 0 16,2 0 0-16,4-6 0 16,2-10 0-16,7-8 0 15,5-12 0-15,8 0 0 0,7-26 0 16,12-16 0-16,4-12 0 16,6-12 0-16,0-5 0 15,1 3 0-15,-7 6 0 16,-6 14 0-1,-12 14 0-15,-9 12 0 0,-9 8 0 16,-9 6 0-16,-6 6 0 16,-2 0 0-16,-3 2 0 15,0 0 0-15,0 0 0 16,0 0 0-16,0 0 0 16,0 0 0-16,0 0 0 15,0 0 0-15,0 0 0 16,0 0 0-16,0 0 0 0,0 0 0 15,0 2-86-15,4 4-490 16,0 0-580-16</inkml:trace>
  <inkml:trace contextRef="#ctx0" brushRef="#br0" timeOffset="35872.51">13559 7317 1864 0,'0'0'847'0,"0"0"-582"0,0 0-63 15,0 0 63-15,0 0-159 0,0 0-65 16,0 0-5-16,31 46-3 16,-19-28 22-16,-1-2-10 15,-2-6 20-15,0-2 8 16,-4-6-22-16,1-2 35 16,0 0-24-16,6 0-62 15,8-6 0-15,15-16 0 16,17-12 0-16,12-10 0 15,13-9 0-15,0-1 0 16,-4 0 0-16,-7 8 0 16,-16 10 0-16,-12 10 0 15,-16 10 0-15,-8 6 0 0,-9 6 0 16,-3 2 0 0,-2 2 0-16,0 0 0 0,0 0 0 15,0 0 0-15,0 0 0 16,0 0 0-16,0 0-93 15,15-8-415-15,5-6-397 16,7 0-869-16</inkml:trace>
  <inkml:trace contextRef="#ctx0" brushRef="#br0" timeOffset="36045">14856 6996 2228 0,'0'0'906'0,"0"0"-616"15,0 0-75-15,0 0-61 16,0 0-154-16,0 0-195 16,0 0-426-16,85 2-803 0</inkml:trace>
  <inkml:trace contextRef="#ctx0" brushRef="#br0" timeOffset="39410.25">19441 8346 1024 0,'0'0'1656'0,"0"0"-1167"0,0 0-339 15,0 0 141 1,0 0-95-16,0 0-74 0,0 0 1 16,67 106-78-16,-26-66-45 15,13-2 0-15,12-4 0 16,30-6 0-16,33-14 0 16,31-14 0-16,10-4 0 15,-30-26 0-15,-33-2 0 16,-38 4 0-16,-7 0 0 15,7-2 0-15,8 0 0 0,0 7 0 16,-5 12 0-16,-5 11 0 16,-3 0 0-16,-1 24 0 15,3 10 0-15,1 8 0 16,7 6 0-16,4 2 0 16,4-3 0-1,10-7 0-15,1-11 0 0,3-8 0 16,-3-13 0-16,1-8 0 15,-7-2 0 1,0-22 0-16,-5-7 0 16,-2-3 0-16,-4 2 0 15,-6 10 0-15,-6 10 0 0,-6 10 0 16,-7 2 0-16,-2 10 0 16,-3 12 0-16,0 3 0 15,0 1 0-15,8-1 0 16,4-4 0-16,8-7 0 15,11-10 0-15,2-4 0 16,6-3 0-16,2-19 0 16,2-10 0-16,-5-4 0 15,1-2 0-15,-6 4 0 16,-10 8 0-16,-9 10 0 0,-10 10 0 16,-5 6 0-16,0 0 0 15,0 10 0-15,1 6 0 16,6-2 0-16,1-4 0 15,0-2 0-15,1-8 0 16,-3 0 0-16,-9 0-35 16,-13-20-182-16,-13 0-247 15,-16-2-724-15</inkml:trace>
  <inkml:trace contextRef="#ctx0" brushRef="#br0" timeOffset="40558.33">2798 10002 1706 0,'0'0'605'0,"0"0"-376"0,0 0 247 0,0 0-129 16,0 0-80-1,0 0-93-15,0 0-69 0,0-83-12 0,4 86-48 16,15 17 4-16,10 6-49 15,8 2 0-15,16 0 0 16,13-8 0-16,11-8 0 16,30-12 0-16,25-18 0 15,-8-16 0-15,-12-6 0 16,-16-2 0-16,-25 6 0 16,4-4 0-16,1-3 0 15,-15 11 0-15,-13 12 0 16,-9 14 0-16,-2 6 0 15,3 12 0-15,7 24 0 16,8 7 0-16,13 3 0 16,9-4 0-1,13-10 0-15,8-12 0 0,7-16 0 0,1-4 0 32,-3-12 0-32,-5-18 0 0,-8-7 0 0,-13 0 0 15,-6-6 0-15,-5 5 0 16,-12 2 0-16,0 6 0 15,-4 10 0 1,-4 12 0 0,1 8 0-16,4 8 0 0,2 20 0 15,3 8 0 1,5 0 0-16,1-1 0 0,2-7 0 16,5-8 0-16,-4-13 0 15,-3-7 0-15,-6 0 0 16,-9-4 0-16,-9-10 0 15,-5-4 0-15,-8-1 0 16,0-3 0-16,-6-3 0 16,2 0 0-16,-1 0 0 15,-3 3 0-15,4 2 0 16,14 2-60-16,-2 4-542 16,-6 4-702-16</inkml:trace>
  <inkml:trace contextRef="#ctx0" brushRef="#br0" timeOffset="40715.31">7490 9824 1174 0,'0'0'902'0,"0"0"-902"0</inkml:trace>
  <inkml:trace contextRef="#ctx0" brushRef="#br0" timeOffset="49027.13">7035 11454 2102 0,'0'0'479'0,"0"0"-345"15,0 0 356-15,0 0-180 16,0 0-97-16,0 0-119 15,6 30 10-15,13-6-13 16,12 10-35 0,10 4-33-16,10 4-23 0,11-2 0 15,12-8 0-15,10-8 0 16,7-13 0-16,10-11 0 16,2 0 0-16,-1-26 0 0,-1-5 0 15,-8-5 0-15,-11 2 0 16,-13 4 0-16,-15 6 0 15,-17 10 0-15,-8 8 0 16,-4 6 0-16,0 0 0 16,4 14 0-16,8 10 0 15,8 2 0-15,10 4 0 16,13-4 0-16,14-3 0 16,9-12 0-16,9-4 0 15,3-7 0 1,-3 0 0-16,-6-18 0 0,-9-7 0 0,-12 1 0 15,-9 0 0-15,-12 2 0 16,-12 8 0-16,-9 6 0 16,-4 8 0-16,-2 0 0 15,-1 10 0-15,5 10 0 16,3 2 0-16,5 0 0 16,7-2 0-16,8-6 0 15,8-8 0-15,7-6 0 16,5 0 0-16,5-12 0 15,-2-12 0-15,0-4 0 16,-7-2 0-16,-3 0 0 16,-7 6 0-16,-9 6 0 0,-9 6 0 31,-6 8 0-31,-8 4 0 0,-3 0 0 0,-1 0 0 16,0 8 0-16,7 4 0 15,4-2 0-15,10-2 0 16,8-6 0-16,7-2 0 15,7 0 0-15,-1-12 0 16,-2-6 0 0,-6-4 0-16,-8 0 0 0,-9 0 0 15,-12 4 0-15,-7 4 0 16,-11 6 0-16,-2 1 0 16,-7 6 0-16,0 1 0 31,0 0 0-31,0 0 0 0,0 0 0 15,0 0 0-15,0 0 0 16,-7 0-285-16,-11 0-409 16,-5 1-879-16</inkml:trace>
  <inkml:trace contextRef="#ctx0" brushRef="#br0" timeOffset="51269.32">18091 11773 2392 0,'0'0'782'0,"0"0"-574"0,0 0-41 0,0 0 184 16,0 0-155-16,0 0-196 15,0 0 0-15,-4 21 0 16,26 14 0-16,12 1 0 15,17 0 0-15,18-8 0 16,31-14 0-16,36-14 0 16,29-16 0-16,7-28 0 15,-14-14 0-15,-35 4 0 16,-34 9 0-16,-25 8 0 16,-8 6 0-16,1 3 0 15,-3 4 0-15,-5 8 0 0,-15 12 0 16,-15 4 0-16,-5 20 0 15,-3 16 0-15,1 12 0 16,5 6 0-16,5-1 0 16,12-7 0-16,13-10 0 15,12-10 0-15,13-12 0 16,8-12 0-16,7-2 0 16,-2-16 0-16,0-14 0 15,-8-4 0-15,-5-4 0 16,-9 2 0-16,-9 5 0 0,-8 12 0 15,-11 6 0 1,-6 13 0-16,-4 0 0 0,4 8 0 16,4 16 0-16,11 2 0 15,10 1 0-15,11-4 0 16,11-6 0-16,8-7 0 16,5-10 0-16,5 0 0 15,1-8 0-15,-1-16 0 16,-7-4 0-16,-4-4 0 15,-15 3 0-15,-10 7 0 16,-13 4 0-16,-14 11 0 16,-11 3 0-16,-6 4 0 0,-5 0 0 15,2 1 0-15,2 13 0 16,7 0 0-16,5 1 0 16,6-4 0-16,9 0 0 15,5-8 0-15,3-3 0 16,6 0 0-16,-5-6 0 0,16-34 0 15,-15 3-107-15,-9-4-716 0</inkml:trace>
  <inkml:trace contextRef="#ctx0" brushRef="#br0" timeOffset="51426.57">22616 11606 3178 0,'0'0'757'0,"0"0"-596"0,0 0-161 0,0 0 0 16,0 0 0-16,-66-124-288 0,59 98-1905 0</inkml:trace>
  <inkml:trace contextRef="#ctx0" brushRef="#br0" timeOffset="54711.24">1591 12454 2369 0,'0'0'795'0,"0"0"-683"0,0 0 225 16,0 0-32-16,0 0-194 15,0 0-65-15,-10 32-25 16,33-2-21-16,6 7 0 16,4 1 0-16,5-2 0 0,7-6 0 15,3-6 0-15,8-10 0 16,6-12 0-16,7-2 0 16,5-16 0-1,6-18 0-15,1-4 0 0,1-6 0 16,-6 4 0-16,-2 8 0 15,-8 7 0-15,-3 15 0 16,-5 10 0-16,0 8 0 16,-3 27 0-16,3 11 0 15,0 8 0-15,0 0 0 16,0-2 0-16,2-10 0 0,-2-12 0 16,2-13 0-16,3-14 0 15,1-3 0-15,3-20 0 16,4-14 0-16,3-6 0 15,-3-6 0-15,-2 4 0 16,-7 6 0-16,-6 12 0 16,-6 11 0-1,-6 13 0-15,-4 4 0 0,0 27 0 16,-2 5 0-16,2 4 0 16,1 2 0-16,3-6 0 0,2-8 0 15,8-6 0-15,6-12 0 16,4-10 0-16,3 0 0 15,7-15 0 1,-1-16 0-16,4-5 0 0,-2-4 0 16,-1-2 0-16,-7 6 0 15,-7 8 0-15,-7 11 0 16,-8 13 0-16,-5 4 0 16,-3 3 0-16,2 15 0 15,-1 4 0-15,-1 2 0 16,1-4 0-16,5-4 0 0,-3-4 0 15,-1-6 0 1,2-6 0-16,-3 0 0 0,0-6 0 16,1-14 0-16,2-8 0 15,3-8 0-15,4-9 0 16,18-21 0-16,-13 8-156 16,-6 10-819-16</inkml:trace>
  <inkml:trace contextRef="#ctx0" brushRef="#br0" timeOffset="54854.06">6071 12426 3071 0,'0'0'573'0,"0"0"-573"0,0 0-76 0,0 0-1073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53.02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0021.22656"/>
      <inkml:brushProperty name="anchorY" value="-39517.64844"/>
      <inkml:brushProperty name="scaleFactor" value="0.5"/>
    </inkml:brush>
  </inkml:definitions>
  <inkml:trace contextRef="#ctx0" brushRef="#br0">270 1 15595,'0'0'16841,"-29"35"-16954,-13 42 557,-11 41-444,1 31 0,8 11 0,12-7 0,15-15 0,17-107 0,3 57 0,0-69 0,0 0 0,2 0 0,8 25 0,-8-29 0,1-1 0,1 0 0,0 0 0,11 14 0,-10-17 0,1 0 0,0 0 0,1-1 0,15 13 0,-15-15 0,1 1 0,0-2 0,1 0 0,17 8 0,-18-10 0,2 0 0,0 0 0,1-2 0,14 3 0,-17-5 0,0 0 0,1 0 0,-1-2 0,1 1 0,12-3 0,-14 1 0,1-1 0,0 0 0,0-1 0,-1 0 0,13-6 0,-12 4 0,0-1 0,0 0 0,0-1 0,13-12 0,-13 10 0,0-2 0,0-1 0,12-17 0,-11 14 0,20-41 0,1-18 0,-10 8 0,-8 15 0,-7 16 0,-5 23 0,-2 24 0,-1 23 0,4 19 0,6 12 0,9 5 0,10-2 0,-21-54 0,1 0 0,11 16 0,-13-21 0,2 0 0,-1 0 0,11 8 0,-13-11 0,2 0 0,0 0 0,12 6 0,-16-10 0,0 1 0,1-1 0,0 0 0,1 0 0,7 1 0,-12-3 0,1 0 0,0 0 0,0 1 0,0-2 0,0 1 0,0 0 0,0 0 0,0 0 0,0-1 0,0 1 0,0-1 0,3-1 0,-3 1 0,0 0 0,-1 0 0,1-1 0,-1 1 0,1 0 0,-1-1 0,1 1 0,-1-1 0,0 1 0,0-1 0,0 0 0,2-2 0,-2 0 0,0 0 0,0 0 0,0 1 0,-1-1 0,1 0 0,-1 0 0,0-7 0,-1 3 0,0 0 0,-1-1 0,0 1 0,-3-9 0,-1 3 0,0 0 0,-11-17 0,-27-33 0,-9 0 0,-4 6 0,3 10 0,12 12 0,13 12 0,30 23 0,-1 1 0,-1-1 0,0 1 0,1-1 0,-1 1 0,1-1 0,0 1 0,-1-1 0,1 0 0,-1 1 0,1-1 0,0 1 0,-1-1 0,1 0 0,0 1 0,0-1 0,0 0 0,0 1 0,-1-1 0,1-1 0,2 1 0,-1 0 0,-1 0 0,1 1 0,0-1 0,0 1 0,0-1 0,0 1 0,0-1 0,0 1 0,0 0 0,0 0 0,0-1 0,0 1 0,0 0 0,0 0 0,0 0 0,2 0 0,42-1 0,23 4 0,18 2 0,10 1 0,1 2 0,-7 4 0,-15 5 0,-65-13 0,0 0 0,0 0 0,17 10 0,-22-10 0,-1 0 0,1-1 0,-1 1 0,0 0 0,0 0 0,0 1 0,4 5 0,-5-4 0,0-1 0,0 1 0,0-1 0,-1 1 0,0 0 0,2 11 0,-2-7 0,-1 0 0,0 0 0,0 0 0,-2 13 0,0-4 0,-7 33 0,-7 23 0,0-2 0,3-9 0,13-54 0,-2 0 0,1 0 0,1 12 0,1-19 0,-2 0 0,1 1 0,0-1 0,1 0 0,-1 1 0,0-1 0,1 0 0,0 0 0,3 5 0,-3-6 0,1 0 0,-1 1 0,0-1 0,0-1 0,1 1 0,0 0 0,-1-1 0,1 1 0,0-1 0,-1 0 0,5 1 0,-3-1 0,2 0 0,-1 0 0,0-1 0,0 1 0,1-1 0,-1 0 0,7-2 0,-2 0 0,1 0 0,0-1 0,17-7 0,-11 3 0,32-20 0,-29 13 0,26-22 0,18-24 0,-7-7 0,-9 1 0,-10 6 0,-12 12 0,-9 13 0,-8 19 0,-7 16 0,-1 6 0,-5 21 0,-3 20 0,-1 14 0,1 6 0,1 1 0,7-7 0,7-12 0,-7-45 0,1 1 0,-1-1 0,1 0 0,0 1 0,0-1 0,4 5 0,-4-7 0,0 0 0,0 0 0,0 0 0,0 0 0,0 0 0,0 0 0,0-1 0,0 1 0,6 1 0,-6-2 0,1 0 0,0 0 0,-1-1 0,1 1 0,0-1 0,0 0 0,-1 0 0,1 0 0,0 0 0,3 0 0,-1-1 0,1-1 0,0 1 0,-1-1 0,1 0 0,6-4 0,36-22 0,6-12 0,5-9 0,5-5 0,3 1 0,0 6 0,-2 12 0,-5 10 0,-52 23 0,0 0 0,1 0 0,-1 1 0,12 0 0,-16 1 0,0 1 0,1-1 0,-1 1 0,0 0 0,1 0 0,-1 0 0,0 0 0,6 3 0,-7-2 0,1 1 0,-1-1 0,0 0 0,1 1 0,-1 0 0,0 0 0,0 0 0,4 6 0,-3-3 0,0 0 0,0 0 0,-1 0 0,0 1 0,3 9 0,-2-4 0,0 2 0,2 19 0,2 33 0,-5 2 0,-7-5 0,-4-8 0,-6-14 0,-2-12 0,15-28 0,0 1 0,0-1 0,0 0 0,-1 1 0,1-1 0,-1 0 0,0 0 0,1 0 0,-4 2 0,5-3 0,-1 0 0,0 0 0,0 0 0,1 0 0,-1 0 0,0 0 0,0 0 0,0 0 0,1 0 0,-1 0 0,0 0 0,0 0 0,1 0 0,-1-1 0,0 1 0,0 0 0,1 0 0,-1-1 0,0 1 0,0-1 0,0-1 0,-1 1 0,1-1 0,-1 0 0,1 1 0,0-1 0,0 0 0,0 0 0,0 1 0,-1-5 0,-8-32 0,11-14 0,2 36 0,8-32 0,-4 31 0,0-1 0,11-17 0,-6 17 0,26-34 0,-22 35 0,36-31 0,-32 33 0,41-25 0,-35 26 0,39-16 0,29-2 0,-3 9 0,-7 8 0,-11 4 0,-14 2 0,-14 0 0,-13-1 0,-12-3 0,-10-2 0,-7-2 0,-7 0 0,-9 2 0,-5 4 0,-3 4 0,0 10 0,20-2 0,-1 0 0,0 0 0,0 0 0,1 0 0,-1 0 0,0 1 0,1-1 0,0 0 0,-3 3 0,-9 23 0,9 11 0,5-30 0,0 0 0,0 0 0,5 14 0,-1-12 0,-1 1 0,1-1 0,7 11 0,-3-9 0,1 1 0,14 14 0,-9-12 0,29 21 0,27 11 0,6-6 0,1-6 0,-7-6 0,-12-4 0,-16-5 0,-16-2 0,-27-17 0,0-1 0,1 0 0,-1 1 0,1-1 0,-1 1 0,0-1 0,1 1 0,-1 0 0,0-1 0,1 1 0,-1-1 0,0 1 0,0 0 0,1-1 0,-1 1 0,0 0 0,0-1 0,0 1 0,0 0 0,0-1 0,0 1 0,0 0 0,0-1 0,0 2 0,-1-1 0,0 0 0,0 0 0,0 0 0,0 0 0,0 0 0,0 0 0,0 0 0,-1 0 0,1 0 0,0-1 0,0 1 0,-1 0 0,1-1 0,-2 1 0,-52 10 0,4-9-7165,-10-1-1101,-49 0-10121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53.25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4103.09375"/>
      <inkml:brushProperty name="anchorY" value="-41739.5625"/>
      <inkml:brushProperty name="scaleFactor" value="0.5"/>
    </inkml:brush>
  </inkml:definitions>
  <inkml:trace contextRef="#ctx0" brushRef="#br0">1 29 3793,'0'0'23215,"33"-9"-19707,30 0-2788,38 0-227,44 7-413,41 9-558,21 7-2731,5 4-6512,-38-2-10403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53.98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6071.53125"/>
      <inkml:brushProperty name="anchorY" value="-42612.51563"/>
      <inkml:brushProperty name="scaleFactor" value="0.5"/>
    </inkml:brush>
  </inkml:definitions>
  <inkml:trace contextRef="#ctx0" brushRef="#br0">635 29 17340,'0'0'12518,"-43"-15"-10853,-17 3-424,40 12-1342,-36-2 0,38 6 169,-1-2 1,-29 9-1,30-3-68,-1-1 0,-32 18 0,32-13 0,-1 2 0,-26 22 0,28-18 0,-1 1 0,-19 26 0,23-24 0,0 2 0,-16 30 0,19-28 0,1 1 0,-8 29 0,13-33 0,1 1 0,-4 39 0,9-46 0,0 1 0,1 0 0,1 0 0,4 19 0,-3-23 0,1 1 0,1-1 0,0 1 0,1-1 0,9 14 0,-7-16 0,0 1 0,1 0 0,1-1 0,-1 0 0,14 10 0,-9-9 0,1-1 0,0 0 0,33 16 0,-26-16 0,1-2 0,42 13 0,-33-13 0,54 7 0,-56-13 0,56-1 0,-62-4 0,2 0 0,31-8 0,-40 6 0,1-1 0,0-1 0,19-10 0,-25 11-467,0-2 0,0 0 1,0 0-1,11-10 0,-14 10-421,-1-1 0,1 0 0,-1 0 0,9-13 1,-11 14-111,0-1 0,-1 0 0,0-1 0,5-12 0,-5 13 345,-2-1 0,0 0-1,4-14 1,0-20-266,-6 11 709,-3 9 4387,-2 8-84,1 6-759,0 5-1104,-1 3-700,-1 2-1630,-2 6 341,-3 7-241,0 11 0,0 12 0,2 12 0,1 12 0,5 9 0,4 5 0,4 1 0,3-3 0,0-6 0,-2-9 0,-6-11-5657,-5-10-3201,-3-13-11053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54.48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7158.42188"/>
      <inkml:brushProperty name="anchorY" value="-44701.14063"/>
      <inkml:brushProperty name="scaleFactor" value="0.5"/>
    </inkml:brush>
  </inkml:definitions>
  <inkml:trace contextRef="#ctx0" brushRef="#br0">740 985 17068,'0'0'15187,"-34"-6"-14787,-16-7-288,-18-11-112,-12-11 0,-6-11 0,-1-10 0,5-11 0,58 43 0,-24-28 0,33 32 0,-26-43 0,31 43 0,0 0 0,-9-29 0,14 30 0,0 0 0,-4-34 0,8 37 0,1 0 0,0 0 0,5-27 0,-3 29 0,2-1 0,0 0 0,12-27 0,-10 29 0,1-1 0,1 1 0,16-22 0,-15 23 0,2 0 0,0 1 0,17-15 0,-17 17 0,1 0 0,1 0 0,15-7 0,-16 8 0,2 2 0,24-8 0,-28 10 0,1 1 0,23-4 0,-30 7 0,2-1 0,-1 1 0,0 0 0,0 1 0,0-1 0,8 3 0,-10-3 0,-1 1 0,1 0 0,-1 0 0,1 0 0,-1 0 0,0 1 0,1-1 0,-1 1 0,0-1 0,4 5 0,-5-4 0,1 0 0,-1 0 0,1 0 0,-1 0 0,0 0 0,0 1 0,0-1 0,0 1 0,0-1 0,0 1 0,0 3 0,-1-2 0,0 1 0,0 0 0,0 0 0,-1-1 0,1 1 0,-1 0 0,-2 5 0,0-1 0,-1 1 0,0 0 0,-9 13 0,2-6 0,-20 25 0,-26 21 0,-10 1 0,-5-2 0,3-3 0,9-6 0,14-5 0,41-42 0,0 2 0,-1-1 0,-4 12 0,10-18 0,0 1 0,-1 0 0,1-1 0,-1 1 0,1 0 0,0 0 0,0-1 0,-1 1 0,1 0 0,1 0 0,-1 0 0,0-1 0,0 1 0,1 0 0,-1 0 0,2 2 0,1-1 0,-1-1 0,0 0 0,0 0 0,1 0 0,-1 0 0,1 0 0,-1-1 0,1 1 0,-1-1 0,1 1 0,0-1 0,4 2 0,7 1 0,0 0 0,1-1 0,14 2 0,73 4 0,23-9 0,7-9 0,-1-10 0,-10-8 0,-19-6-3239,-77 23-439,29-16 1,3-8-10757,-21 7 7547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54.78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8263.51563"/>
      <inkml:brushProperty name="anchorY" value="-45055.03125"/>
      <inkml:brushProperty name="scaleFactor" value="0.5"/>
    </inkml:brush>
  </inkml:definitions>
  <inkml:trace contextRef="#ctx0" brushRef="#br0">725 12 13499,'0'0'17608,"-36"-8"-16085,-20 5-1605,-22 11 301,50 0-219,-36 10 0,33-4 0,-39 19 0,39-14 0,-39 29 0,43-25 0,-38 37 0,44-36 0,-34 48 0,41-50 0,-1 2 0,-12 31 0,19-36 0,1 1 0,-10 40 0,16-48 0,-1 1 0,1-1 0,1 1 0,0 0 0,2 16 0,0-21 0,0 1 0,0 0 0,1-1 0,0 1 0,1-1 0,-1 1 0,8 10 0,-6-12 0,1 1 0,0-1 0,0 0 0,1 0 0,0 0 0,0-1 0,9 6 0,-5-4 0,1-1 0,1 0 0,0-1 0,24 8 0,-16-6 0,2-2 0,37 5 0,-34-8-68,2-1-1,29-2 1,-34-3-784,2 0 0,40-11 0,-43 8-803,2-2-1,34-17 0,-38 15-1104,1-1-1,27-21 1,-28 20-6380,27-25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55.13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9152.03125"/>
      <inkml:brushProperty name="anchorY" value="-46560.54297"/>
      <inkml:brushProperty name="scaleFactor" value="0.5"/>
    </inkml:brush>
  </inkml:definitions>
  <inkml:trace contextRef="#ctx0" brushRef="#br0">20 100 6649,'0'0'26093,"5"-17"-26375,7-4 589,8 0-307,8 3 0,10 4 0,5 5 0,3 10 0,-2 9 0,-38-8 0,0 1 0,0 0 0,-1 0 0,10 6 0,-12-6 0,2 1 0,-1 0 0,-1 0 0,1 0 0,5 7 0,-6-5 0,1-1 0,-1 1 0,-1 0 0,4 10 0,-4-9 0,-1 1 0,1-1 0,-1 0 0,-1 11 0,0-9 0,-1 0 0,0 0 0,-5 16 0,2-13 0,0 0 0,-12 20 0,-20 23 0,-9-1 0,-6-5 0,0-6 0,4-8 0,9-8 0,10-9 0,11-7 0,18-11 0,-1 0 0,0 0 0,0 0 0,0 0 0,0 0 0,-1 0 0,1 0 0,0 0 0,0 0 0,0 0 0,0 1 0,0-1 0,0 0 0,0 0 0,0 0 0,0 0 0,0 0 0,-1 0 0,1 0 0,0 0 0,0 0 0,0 0 0,0 1 0,0-1 0,0 0 0,0 0 0,0 0 0,0 0 0,0 0 0,0 0 0,0 0 0,0 1 0,0-1 0,0 0 0,0 0 0,0 0 0,0 0 0,0 0 0,0 0 0,0 0 0,0 1 0,0-1 0,0 0 0,0 0 0,0 0 0,0 0 0,1 0 0,-1 0 0,0 0 0,0 0 0,0 0 0,0 0 0,0 1 0,0-1 0,0 0 0,0 0 0,0 0 0,0 0 0,1 0 0,-1 0 0,0 0 0,0 0 0,0 0 0,19-1 0,18-4 0,16-4 0,10-1 0,4-1 0,-1 1 0,-6 2 0,-8 3 0,-10 1 0,-10 2 0,-8 1-10418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55.60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0511.35156"/>
      <inkml:brushProperty name="anchorY" value="-47793.24609"/>
      <inkml:brushProperty name="scaleFactor" value="0.5"/>
    </inkml:brush>
  </inkml:definitions>
  <inkml:trace contextRef="#ctx0" brushRef="#br0">792 1177 22333,'0'0'10682,"-9"-38"-11526,-11-20 1440,-14-21-596,-13-14 0,-7-12 0,-3-8 0,6-3 0,11 1 0,12 6 0,12 9 0,14 75 0,1-37 0,2 48 0,0-1 0,6-25 0,-6 32 0,2 0 0,-1 1 0,1-1 0,6-11 0,-8 15 0,1 0 0,1 1 0,-1-1 0,1 1 0,0-1 0,0 1 0,4-4 0,-6 6 0,1 0 0,0-1 0,-1 1 0,1 0 0,0 0 0,1 0 0,-1 0 0,0 0 0,0 0 0,0 1 0,5-1 0,-6 1 0,1 0 0,0 0 0,1 0 0,-1 0 0,0 0 0,0 1 0,0-1 0,0 1 0,0 0 0,0 0 0,0-1 0,2 3 0,-1-1 0,0 0 0,0 1 0,0 0 0,0-1 0,0 1 0,-1 0 0,4 5 0,-2-1 0,0 0 0,0 0 0,-1 0 0,3 8 0,-3-2 0,0-1 0,2 20 0,-6-20 0,1 1 0,0 0 0,-4 15 0,0-14 0,0 0 0,0 0 0,-8 15 0,3-12 0,-1-1 0,-18 26 0,11-21 0,-33 31 0,-32 20 0,-9-5 0,0-7 0,12-6 0,17-8 0,22-9 0,40-36 0,-1 0 0,0 1 0,0-1 0,0 0 0,0 1 0,1-1 0,-1 1 0,0-1 0,1 1 0,-1-1 0,1 1 0,-1 0 0,1-1 0,0 1 0,0-1 0,-1 4 0,3-3 0,-2-1 0,1 0 0,0 0 0,0 1 0,0-1 0,0 0 0,0 0 0,0 0 0,0 0 0,0 0 0,0 0 0,0 0 0,0-1 0,1 1 0,-1 0 0,0-1 0,1 1 0,-1 0 0,3 0 0,6 2 0,0 0 0,0-1 0,18 1 0,60 2 0,25-11 0,14-12 0,13-17-2306,3-14-5773,-8-9-12504,-80 32 21339,-3 0-694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55.85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1502.63281"/>
      <inkml:brushProperty name="anchorY" value="-48063.30469"/>
      <inkml:brushProperty name="scaleFactor" value="0.5"/>
    </inkml:brush>
  </inkml:definitions>
  <inkml:trace contextRef="#ctx0" brushRef="#br0">536 7 13435,'0'0'18748,"-22"-6"-18419,-21 13-85,-22 20-268,-16 21 59,-8 22-35,3 16 0,64-59 0,-28 43 0,35-45 0,-24 53 0,35-63 0,-1 1 0,0 1 0,1-1 0,-1 21 0,5-27 0,0 2 0,0-1 0,1 0 0,1 0 0,-1 0 0,6 18 0,-3-21 0,0 2 0,0 0 0,1-1 0,0 0 0,1 0 0,0 0 0,7 8 0,-4-8 0,0 1 0,1-1 0,1 0 0,-1-1 0,20 12 0,-14-11 0,2 0 0,0-1 0,32 10 0,-25-10-492,2-2 1,41 4-1,-1-10-7935,5-6-1442,47-10-3030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56.24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2430.40625"/>
      <inkml:brushProperty name="anchorY" value="-49730.51172"/>
      <inkml:brushProperty name="scaleFactor" value="0.5"/>
    </inkml:brush>
  </inkml:definitions>
  <inkml:trace contextRef="#ctx0" brushRef="#br0">107 47 13483,'0'0'19147,"19"-14"-19127,11-1 97,10 2-117,7 8 0,-38 6 0,1 0 0,0 0 0,10 2 0,-12 0 0,0-1 0,0 1 0,14 7 0,-17-7 0,0 1 0,1 0 0,-1 0 0,10 9 0,-11-9-25,0 1 0,0 0 0,0 1 0,0-1 1,2 7-1,-5-8 3,1 1 0,0 0 0,-1 0 0,0 0 0,0 0 0,1 8 0,-3-8 9,1 0 0,-1 0 0,0 0 0,1 0-1,-2-1 1,1 1 0,-3 6 0,2-6-1,-2 1 1,1 1-1,-1-2 1,1 1-1,-8 7 1,4-5 14,0 0 1,-1 0 0,-10 7-1,-30 18-14,0-6 13,8-6 9,10-3-2,18-4 122,13-14-124,-1 1-1,0-1 1,0 1-1,0-1 1,0 1 0,0-1-1,0 1 1,0-1-1,0 1 1,1-1-1,-1 1 1,0-1-1,0 1 1,1-1 0,-1 1-1,0-1 1,1 0-1,-1 1 1,0-1-1,1 0 1,-1 1-1,1-1 1,-1 0 0,0 1-1,1-1 1,-1 0-1,1 0 1,0 1-1,30 10 32,19-1 26,15 1-60,7 1 134,1 1-172,-7 3 55,-11 2-19,-48-14 0,1 0 0,-1 0 0,11 7 0,-15-8 0,1 0 0,-1 0 0,0 0 0,0 0 0,0 1 0,4 4 0,-6-5 0,0 0 0,1 0 0,-1-1 0,0 1 0,0 0 0,0 0 0,-1 0 0,1 0 0,0 3 0,-2-2 0,1-1 0,0 1 0,-1-1 0,1 0 0,-1 1 0,0-1 0,0 1 0,-2 3 0,1-1 0,-2 0 0,1-1 0,0 1 0,-8 8 0,-28 23 0,-11-3 0,-11-4 0,-9-8 0,-18-6 0,-15-12-1671,-10-11-11696,17-3-5628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59.23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1477.63281"/>
      <inkml:brushProperty name="anchorY" value="-49589.94922"/>
      <inkml:brushProperty name="scaleFactor" value="0.5"/>
    </inkml:brush>
  </inkml:definitions>
  <inkml:trace contextRef="#ctx0" brushRef="#br0">754 168 14979,'0'0'17203,"-11"-31"-16685,-5-3-544,-7-2 119,-10 5-93,25 27 0,1-1 0,-1 1 0,-14-6 0,11 7 0,1 0 0,-1 0 0,-14-1 0,12 4 0,-1 0 0,0 1 0,-14 2 0,9 2 0,1-1 0,-26 11 0,21-4 0,-42 25 0,39-17 0,-38 33 0,39-27 0,-34 42 0,38-38 0,-29 50 0,35-49 0,-22 59 0,28-60 0,1 1 0,-5 33 0,12-43 0,-1 0 0,2 1 0,3 37 0,0-43 0,0 0 0,1 1 0,1 0 0,0-1 0,8 16 0,-6-19 0,1 2 0,0-1 0,1-1 0,0 0 0,16 16 0,-12-16 0,0 0 0,2 0 0,-1-2 0,26 15 0,-20-14 0,2 0 0,0-2 0,31 9 0,-23-9 0,2-1 0,34 3 0,-33-7 0,64-2 0,-66-3 0,60-11 0,-67 7 0,2-2 0,29-11 0,-38 12 0,0-2 0,32-19 0,-38 21 0,-1-2 0,1 0 0,17-18 0,-21 21 0,-1-2 0,0 0 0,0-1 0,7-13 0,-8 15 0,-2 0 0,1-1 0,-1 0 0,3-11 0,3-17 0,-9 10 0,0 26 0,0-2 0,0 1 0,0-1 0,0 1 0,0-1 0,0 1 0,0-1 0,-1 1 0,1-1 0,0 1 0,0-1 0,-1 1 0,1 0 0,0-1 0,-1 1 0,1 0 0,0-1 0,-1 1 0,1 0 0,0-1 0,-1 1 0,1 0 0,-1 0 0,0-1 0,1 2 0,-1-1 0,1 1 0,-1-1 0,0 0 0,1 1 0,-1-1 0,0 0 0,1 1 0,-1-1 0,1 1 0,-1-1 0,1 1 0,-1-1 0,1 1 0,-1-1 0,1 1 0,-1 0 0,1 0 0,-12 28 0,3 16 0,1 11 0,10 5 0,1-49 0,-1 1 0,8 22 0,-6-26 0,0 0 0,1 0 0,0 0 0,6 8 0,-6-11 0,0 0 0,1 1 0,0-1 0,0-1 0,8 6 0,-7-6 0,1 0 0,0 0 0,0-1 0,13 5 0,-12-5 0,0-1 0,1-1 0,19 3 0,-22-5 0,2 1 0,-1-1 0,0-1 0,16-2 0,-18 1 0,1 0 0,-1 0 0,1-1 0,-1 0 0,12-6 0,-13 5 0,0 0 0,0 0 0,0 0 0,0-1 0,-1 0 0,6-7 0,-5 5 0,-1 0 0,1-1 0,-2 0 0,7-15 0,-7 12 0,0-1 0,0 0 0,0-20 0,-3 17 0,0 0 0,-1 0 0,-3-17 0,0 15 0,-1-1 0,-10-28 0,6 28 0,0-1 0,-15-22 0,13 26 0,-1-2 0,-20-19 0,22 26 0,-2-1 0,-1 1 0,-16-11 0,19 15 0,-1 0 0,-1 1 0,1 0 0,-14-4 0,18 8 0,-1-1 0,0 1 0,0 0 0,0 0 0,-1 1 0,-11 0 0,14 2 0,-1-1 0,0 1 0,0-1 0,1 2 0,-1-1 0,1 1 0,-11 5 0,12-4 0,-2 0 0,1 1 0,0 0 0,0 0 0,1 1 0,-10 11 0,9-9 0,0 1 0,0 0 0,1 1 0,-7 18 0,9-18 0,0 2 0,0-1 0,1 1 0,-2 18 0,5-20 0,-1 1 0,1 0 0,0 0 0,1 0 0,4 13 0,-2-15 0,0 1 0,0 0 0,1 0 0,0-1 0,10 15 0,-7-16 0,0 2 0,0-1 0,1-1 0,1 1 0,10 6 0,-8-7 0,2 1 0,0-2 0,28 12 0,-22-11 0,2 0 0,30 4 0,-29-8 0,1 0 0,26-1 0,-29-3 0,2-1 0,26-4 0,-32 2 0,1 0 0,29-12 0,-34 11 0,1-2 0,0-1 0,13-8 0,-17 9 0,1-1 0,-2-1 0,14-12 0,-14 13 0,-2-2 0,1 1 0,7-13 0,-9 13 0,0-1 0,8-17 0,1-14 0,-7 11 0,-6 8 0,-2 16 0,-2 17 0,0 19 0,4 14 0,3 12 0,6 5 0,7-3 0,5-7 0,-18-44 0,0 0 0,1 0 0,7 8 0,-9-11 0,1-1 0,0 1 0,0-1 0,9 6 0,-11-8 0,1 0 0,0-1 0,0 1 0,0-1 0,0 1 0,8 0 0,-8-2 0,0 0 0,-1 0 0,1 0 0,0 0 0,0-1 0,-1 1 0,1-1 0,4-1 0,-3 0 0,1 0 0,-1-1 0,1 0 0,-1 0 0,6-4 0,29-27 0,1-10 0,0-4 0,-1 1 0,-1 4 0,-5 11 0,-4 9 0,-5 14 0,-24 9 0,0 0 0,0 0 0,1 0 0,-1 0 0,0 1 0,0-1 0,0 0 0,0 0 0,1 1 0,-1-1 0,0 1 0,0-1 0,0 1 0,0 0 0,0-1 0,1 2 0,0 0 0,0 0 0,0 0 0,0 1 0,-1-1 0,1 0 0,-1 1 0,0-1 0,2 4 0,10 32 0,-2 10 0,-2 4 0,1-3 0,0-6 0,2-11 0,3-10 0,-14-22 0,0 1 0,1 0 0,-1-1 0,0 1 0,0 0 0,0-1 0,0 0 0,0 1 0,0-1 0,1 1 0,-1-1 0,0 0 0,0 0 0,3 0 0,-2 0 0,0 0 0,0-1 0,1 1 0,-1-1 0,0 0 0,0 0 0,0 1 0,0-1 0,3-3 0,24-19 0,5-13 0,2-6 0,1-2 0,-1 4 0,-2 8 0,-5 10 0,-4 13 0,-24 9 0,0 0 0,0 0 0,0 0 0,0 0 0,1 0 0,-1 1 0,0-1 0,0 0 0,0 1 0,0-1 0,0 0 0,0 1 0,0-1 0,0 1 0,0 0 0,1 1 0,1 0 0,-1 0 0,0 0 0,-1 0 0,1 0 0,0 1 0,-1-1 0,3 5 0,12 30 0,2 6 0,6 2 0,9-6 0,-27-34 0,1 1 0,-1-1 0,1 0 0,9 4 0,-10-8 0,0 2 0,0-1 0,1 0 0,-1-1 0,14 2 0,-13-4 0,0 1 0,1-1 0,-1 1 0,0-2 0,1 1 0,6-3 0,-4 0 0,0-1 0,0 0 0,0 0 0,12-9 0,-8 3 0,1 0 0,19-22 0,-16 13 0,24-36 0,12-36 0,-7-13 0,-10-9 0,-8-1 0,-11 3 0,-6 12 0,-7 19 0,-3 23 0,-7 28 0,5 31 0,0-1 0,0-1 0,0 1 0,0 0 0,0 0 0,-1 0 0,1 0 0,0-1 0,0 1 0,0 0 0,-1 0 0,1 0 0,0 0 0,0 0 0,0 0 0,-1 0 0,1 0 0,0-1 0,0 1 0,-1 0 0,1 0 0,0 0 0,0 0 0,0 0 0,-1 0 0,1 0 0,0 0 0,0 0 0,-1 1 0,1-1 0,0 0 0,0 0 0,0 0 0,-1 0 0,1 0 0,0 0 0,0 0 0,0 0 0,-1 1 0,1-1 0,0 0 0,0 0 0,0 0 0,0 0 0,-1 1 0,1-1 0,0 0 0,0 0 0,0 0 0,0 1 0,0-1 0,0 0 0,0 0 0,0 0 0,-1 1 0,1-1 0,0 0 0,0 0 0,0 1 0,0-1 0,-15 38 0,-1 33 0,1 23 0,3 16 0,4 3 0,7-6 0,7-14 0,4-20 0,4-22 0,-13-46 0,1 0 0,0-1 0,0 1 0,1-1 0,3 5 0,-5-8 0,-1 0 0,1 0 0,0 0 0,0 0 0,0 0 0,0 0 0,0 0 0,0 0 0,0-1 0,0 1 0,1 0 0,-1-1 0,0 1 0,0-1 0,2 1 0,-2-1 0,0 0 0,0 0 0,0 0 0,1 0 0,-1 0 0,0 0 0,0-1 0,0 1 0,0 0 0,0-1 0,0 1 0,0 0 0,1-1 0,-1 1 0,-1-1 0,3-1 0,20-19 0,6-12 0,5-8 0,7-2 0,7 2 0,5 7 0,3 9 0,1 11 0,-47 13 0,1 0 0,-1 0 0,15 2 0,-17 1 0,0-1 0,1 1 0,-1 0 0,11 4 0,-12-3 0,0 0 0,0 1 0,-1 0 0,11 8 0,-12-8 0,1 1 0,-1 0 0,0 0 0,8 11 0,-9-10 0,0 0 0,0 1 0,0 0 0,3 8 0,-6-9 0,1 0 0,0 0 0,-1 1 0,0-1 0,0 8 0,-2-10 0,1 1 0,0 0 0,-1 0 0,0 0 0,0 0 0,-4 9 0,2-9 0,0 1 0,0-1 0,0 0 0,-1 0 0,1-1 0,-7 7 0,3-5 0,0 0 0,-1 0 0,0-1 0,-10 6 0,5-4 0,-1-1 0,-22 8 0,-35 4 0,-2-7 0,7-6 0,13-3 0,15-2 0,21-4 0,18 4 0,-1 0 0,0-1 0,0 1 0,0 0 0,0 0 0,0-1 0,1 1 0,-1 0 0,0-1 0,0 1 0,0 0 0,0 0 0,0-1 0,1 1 0,-1 0 0,0 0 0,0-1 0,0 1 0,1 0 0,-1 0 0,0 0 0,0 0 0,1-1 0,-1 1 0,0 0 0,1 0 0,-1 0 0,0 0 0,0 0 0,1 0 0,-1 0 0,0 0 0,1-1 0,-1 1 0,0 0 0,1 1 0,36-12 0,28-4 0,23-5 0,16-4 0,8-4 0,-1-4 0,-9-3 0,-17-1 0,-19 1 0,-20 5 0,-17 6 0,-14 8 0,-11 10 0,-11 16 0,-7 17 0,-4 16 0,1 13 0,3 7 0,7 1 0,8-55 0,0 2 0,0-1 0,4 17 0,-3-22 0,0 0 0,0 0 0,0 1 0,1-1 0,0 0 0,0 0 0,4 4 0,-4-5 0,1 0 0,0 0 0,0 0 0,0-1 0,1 0 0,-1 0 0,9 4 0,-7-4 0,1 0 0,0-1 0,0 0 0,1 0 0,13 1 0,-11-2 0,2-1 0,-1 0 0,22-3 0,-17 0 0,0-1 0,24-8 0,-20 4 0,33-18 0,18-17 0,-5-7 0,-5-1 0,-7 3 0,-8 8 0,-6 11 0,-9 12 0,-30 17 0,0 0 0,1 0 0,-1-1 0,1 1 0,-1 0 0,1-1 0,-1 1 0,1 0 0,-1 0 0,1 0 0,-1 1 0,1-1 0,1 1 0,-1-1 0,-1 1 0,0 0 0,0-1 0,0 1 0,0 0 0,0 0 0,0 0 0,0-1 0,0 1 0,-1 0 0,1 0 0,0 0 0,0 0 0,-1 1 0,2 1 0,7 29 0,-5 11 0,-2 6 0,-3 0 0,0-6 0,1-10 0,2-11 0,-2-22 0,0 1 0,0-1 0,0 1 0,1-1 0,-1 1 0,0-1 0,0 1 0,1-1 0,-1 1 0,0-1 0,1 1 0,-1-1 0,0 1 0,1-1 0,-1 0 0,0 1 0,1-1 0,-1 0 0,1 1 0,0-1 0,0 0 0,0 0 0,0 0 0,0 0 0,0 0 0,0 0 0,0 0 0,0-1 0,-1 1 0,1 0 0,0-1 0,0 1 0,0 0 0,-1-1 0,1 1 0,1-2 0,23-17 0,11-13 0,11-9 0,10-4 0,8 1 0,5 5 0,0 9 0,-3 10 0,-57 19 0,2-1 0,-1 1 0,15 1 0,-19 0 0,0 1 0,0 0 0,0 1 0,0-1 0,10 5 0,-11-4 0,-1 1 0,1-1 0,-1 2 0,1-1 0,-1 0 0,5 5 0,-4-3 0,0 1 0,0 0 0,0 0 0,5 9 0,19 29 0,-4 2 0,-1-6 0,-1-8-121,-1-12-1973,-22-20 1924,0 1-1,0-1 1,0 1-1,0-1 1,1 1 0,-1-1-1,0 0 1,0 1 0,1-1-1,-1 0 1,0 0 0,0 0-1,1 0 1,1 0 0,-2-1-42,0 0 0,0 1 1,1-1-1,-1 0 1,0 1-1,0-1 1,0 0-1,-1 0 0,1 0 1,0 1-1,0-1 1,0 0-1,-1 0 1,1 0-1,0 0 0,0-2 1,1-2-300,0 0-1,0 0 1,0-1 0,1-9-1,-2-40-3717,-5 34 2906,-6-30-1,-20-37-3628,-18-13 1160,-16-9 4409,-12-3 946,-7 3 3760,-1 8 239,4 15-337,12 18-1437,15 19-2135,16 18-678,18 16-939,17 15-583,5 4-233,14 11-10575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09T07:05:22.6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10939 8558 1497 0,'0'0'373'0,"0"0"-112"0,0 0 200 0,0 0-226 0,0 0-18 16,0 0-31-16,-2-8-29 15,2 8 29-15,0 4-47 16,0 16-4-16,14 12-4 0,7 7-70 16,13 6-4-16,11 0-57 15,9-7 0-15,12-12-14 16,12-16 4-16,9-10 10 15,4-20 0-15,1-24 2 16,-5-6 9-16,-10-5-9 16,-12 7-2-16,-12 8 9 15,-12 14-9 1,-5 12 0-16,-5 12 0 0,4 2 0 16,9 14 0-16,14 14 0 15,13 6 0-15,28 2 0 0,-1-5 0 16,4-9 0-1,4-8 0-15,-20-14 0 0,5 0 0 16,-8 0 0 0,-12-8 0-16,-11-5 0 0,-8-1 0 15,-13 0 0-15,-5 6 0 16,-5 2 0-16,0 4 0 16,2 2 0-16,10 0 0 15,3 14 0-15,12 11 0 16,4 2 0-16,7 4 0 15,2-3 0-15,-1-4 0 16,2-6 0-16,-3-10 0 0,-5-8 0 16,-4 0 0-1,-2-18 0-15,-3-6 0 0,-4-4 0 16,0 2 0-16,0 1 0 16,-2 10 0-16,0 10 0 15,0 5 0 1,-1 9 0-16,4 17 0 0,-2 3 0 15,4-2 0-15,4-9 0 16,4-14 0-16,35-18-36 16,-10-21-482-16,-11-5-518 0</inkml:trace>
  <inkml:trace contextRef="#ctx0" brushRef="#br0" timeOffset="1483.54">17018 8803 1181 0,'0'0'726'0,"0"0"-458"0,0 0 74 0,0 0 228 0,0 0-305 0,0 0-37 31,0 0-39-31,2-8-83 0,-2 10-32 0,4 14-50 15,11 6-12-15,10 0 9 0,9 2-15 32,11-6-6-32,10-8 0 15,12-8 1-15,8-2 0 16,6-6-1-16,-1-18 0 16,0-4-8-16,-4-6 17 15,-12 0-6-15,-10 2-1 16,-14 8-2-16,-13 6 22 15,-7 11-21-15,-2 7 9 16,2 0-1-16,4 21 0 16,10 7 16-16,8 4-25 0,11-2 0 15,10-4 0-15,9-8 0 16,1-8 0-16,4-8 0 16,0-2 0-16,-6 0 0 15,-5-18 0-15,-6-6 0 0,-4-4 0 16,-6-2 0-1,-6-1 0-15,-3 8 0 0,-8 5 0 16,-2 12 0-16,-2 6 0 16,2 7 0-16,3 19 0 15,1 9 0-15,7 3 0 16,8-4 0-16,0-6 0 16,8-8 0-1,2-10 0-15,5-8 0 0,-1-2 0 16,4-6 0-16,-3-16 0 15,-3-6 0-15,-2-6 0 16,-2-2 0-16,-3-2 0 16,-3 8 0-16,-5 6 0 0,-5 13 0 15,-2 11 0 1,-3 0 0-16,4 22 0 0,5 9 0 16,4 1 0-16,8-2 0 15,6-4 0-15,5-10 0 16,8-8 0-16,4-8 0 15,0 0 0-15,-1-14 0 16,-2-10 0-16,-7-6 0 16,-1-5 0-16,-6 2 0 15,-6 0 0-15,-5 8 0 0,-6 7 0 16,-7 9 0-16,-2 9 0 16,3 0 0-16,1 14 0 15,5 6 0-15,3 5 0 16,9-3 0-16,5-4 0 15,3-8 0 1,0-9 0-16,2-1 0 0,-6-1 0 16,-5-16 0-16,-6-2 0 15,-4-2 0-15,-4 1 0 16,-3 2 0-16,-8 2 0 16,-4 8 0-16,-10 2 0 15,0 4 0-15,-9 2 0 16,2-2 0-16,1 0 0 0,3-2 0 15,6-4 0-15,23-20-201 16,-3 4-378-16,-5-4-635 0</inkml:trace>
  <inkml:trace contextRef="#ctx0" brushRef="#br0" timeOffset="1640.97">22676 8460 1774 0,'0'0'1502'0,"0"0"-994"0,0 0-400 0,0 0-72 16,0 0-36-16,0 0-485 15,0 0-1235-15</inkml:trace>
  <inkml:trace contextRef="#ctx0" brushRef="#br0" timeOffset="25969.56">1735 5707 990 0,'0'0'405'0,"0"0"-226"0,0 0 13 0,0 0 9 0,0 0-71 16,0 0-22-16,-9-36 87 16,9 32 83-16,0 1 107 15,0 3-33 1,0-1-7-16,0-2-96 0,0 3-162 16,0 0-87-16,0 0 0 15,0 0 0-15,0 3 0 16,7 15 0-16,13 10 0 15,11 6 0-15,13 0 0 16,14-4 0-16,11-8 0 16,8-12 0-16,5-10 0 0,2 0 0 15,-1-20 0-15,-2-8 0 16,-8-2 0-16,-2 4 0 16,-9 4 0-16,0 8 0 15,-4 10 0-15,-2 4 0 16,5 2 0-16,-1 19 0 15,2 6 0-15,5 1 0 16,5-2 0-16,1 0 0 16,8-6 0-16,2-4 0 0,5-6 0 15,1-6 0 1,2-4 0-16,1 0 0 16,-1-10 0-16,-2-6 0 0,-2-2 0 15,-5 0 0 1,-8 8 0-16,-7 6 0 0,-9 4 0 15,-2 0 0-15,-6 12 0 16,0 6 0-16,0 4 0 16,4 0 0-16,2 0 0 15,6-4 0-15,11-6 0 16,8-3 0-16,13-9 0 16,6 0 0-16,7-15 0 15,4-11 0-15,1-4 0 0,-6-4 0 16,-7 2 0-16,-17 4 0 15,-18 8 0-15,-14 8 0 16,-13 10 0-16,-8 2 0 31,-2 0 0-31,2 16 0 0,2 2 0 16,5 2 0-16,9-4 0 0,8-6 0 16,7-6 0-16,12-4 0 15,5-8 0-15,8-20 0 16,0-10-138-16,26-30-225 15,-22 8-361-15,-18 7-474 0</inkml:trace>
  <inkml:trace contextRef="#ctx0" brushRef="#br0" timeOffset="26111.16">7064 5588 2136 0,'0'0'1225'0,"0"0"-982"0,0 0-135 15,0 0-108-15,0 0-1159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9:59.78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6659.32813"/>
      <inkml:brushProperty name="anchorY" value="-50376.10156"/>
      <inkml:brushProperty name="scaleFactor" value="0.5"/>
    </inkml:brush>
  </inkml:definitions>
  <inkml:trace contextRef="#ctx0" brushRef="#br0">369 52 18476,'0'0'13818,"0"-22"-13740,-15 3 41,11 19-102,1-2 1,0 1-1,0-1 1,0 1-1,0 0 1,0 0-1,-1 0 1,-3 0-1,-1 1 6,0 0 0,-1 0 0,1 1 0,-11 2 0,5 1-29,-2 0 0,-17 8 1,14-3 15,-28 16 1,30-14-11,-25 21 0,31-23 0,-1 3 0,-11 13 0,17-19 0,1 1 0,0 1 0,-8 15 0,13-22 0,-1 2 0,0-1 0,0 1 0,0-1 0,1 1 0,-1 0 0,1-1 0,0 1 0,0 0 0,0-1 0,1 6 0,-1-6 0,1 0 0,0-1 0,0 1 0,-1 0 0,1 0 0,0-1 0,0 1 0,1-1 0,-1 1 0,0-1 0,0 0 0,1 1 0,-1-1 0,1 0 0,-1 0 0,3 1 0,0 1 0,1-1 0,-1 0 0,1 0 0,0 0 0,0-1 0,0 0 0,6 1 0,0-1 0,1-1 0,-1 0 0,17-1 0,-9-2 0,35-9 0,-31 5 0,29-13 0,19-16 0,-10-2 0,-13 1 0,-14 8 0,-12 8 0,-11 16 0,-10 6 0,0 0 0,-1-1 0,1 1 0,-1 0 0,0-1 0,1 1 0,-1 0 0,0-1 0,1 1 0,-1 0 0,0-1 0,0 1 0,0 0 0,0 0 0,0-1 0,0 1 0,0 0 0,0-1 0,0 2 0,-1 37 0,-6 31 0,-3 32 0,-3 35 0,-3 24 0,-2 9 0,-3-9 0,-1-20 0,-3-22 0,-2-22 0,17-71 0,-12 25 0,15-36 0,-1-2 0,-13 19 0,16-26 0,0 1 0,-1-1 0,0 0 0,-11 8 0,12-9 0,-1-2 0,1 1 0,-1-1 0,0 0 0,-9 3 0,10-5 0,0 1 0,0-1 0,0 0 0,0 0 0,0-1 0,-9 0 0,9-1 0,0 1 0,0-1 0,0-1 0,0 1 0,0-1 0,0 1 0,-5-4 0,5 2 0,-1-1 0,1 0 0,-1 0 0,1-1 0,-8-7 0,7 4 0,0 0 0,1 0 0,-1-1 0,-4-11 0,4 5 0,0 0 0,-6-27 0,10 23 0,0-1 0,0-31 0,4 29 0,1-1 0,9-37 0,-2 35 0,0 0 0,21-41 0,-13 36 0,44-57 0,-31 54 0,58-51 0,55-24 0,9 14-8934,-88 57-3071,0 4-2731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0:00.95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7858.74219"/>
      <inkml:brushProperty name="anchorY" value="-51661.67188"/>
      <inkml:brushProperty name="scaleFactor" value="0.5"/>
    </inkml:brush>
  </inkml:definitions>
  <inkml:trace contextRef="#ctx0" brushRef="#br0">185 1 21237,'0'0'11419,"-19"55"-11693,-8 44 659,-6 46-385,-1 29 0,5 6 0,6-13 0,8-24 0,10-27 0,6-89 0,5 37 0,-4-51 0,1-2 0,0 0 0,0 1 0,6 10 0,-7-16 0,1-1 0,-1 0 0,2 0 0,-1 0 0,0-1 0,1 1 0,7 6 0,-8-8 0,0 0 0,1 0 0,0-1 0,0 1 0,0-1 0,0 0 0,0 0 0,0 0 0,5 0 0,-5-2 0,1 1 0,-1 0 0,1-1 0,0 0 0,-1 0 0,1-1 0,0 1 0,-1-1 0,7-1 0,-4-1 0,0 0 0,1-1 0,-1 1 0,0-1 0,0-1 0,7-4 0,-2-2 0,0 0 0,-1-1 0,14-17 0,-8 6 0,24-42 0,12-45 0,-7-13 0,-9 2 0,-9 7 0,-10 19 0,-8 25 0,-6 30 0,-5 34 0,-2 9 0,-8 30 0,-5 34 0,-2 27 0,2 18 0,3 7 0,4-2 0,6-11 0,9-17 0,-4-72 0,9 34 0,-9-45 0,0 1 0,1-1 0,0 1 0,0-1 0,5 8 0,-7-12 0,1 0 0,0 1 0,0-1 0,0 0 0,0 0 0,0 0 0,0 0 0,0 0 0,1-1 0,3 3 0,-4-3 0,0-1 0,0 1 0,-1-1 0,1 1 0,0-1 0,0 1 0,0-1 0,0 0 0,0 0 0,0 0 0,0 0 0,0-1 0,0 1 0,3-1 0,-2-1 0,1 1 0,0-1 0,0 0 0,-1 0 0,1 0 0,-1 0 0,6-6 0,0 1 0,-1-2 0,13-15 0,17-31 0,-1-7 0,-1-1 0,-4 8 0,-5 13 0,-5 14 0,-21 28 0,0 0 0,0-1 0,0 0 0,0 1 0,0-1 0,0 0 0,0 1 0,0-1 0,0 1 0,0-1 0,0 1 0,0 0 0,0 0 0,0-1 0,0 1 0,2 0 0,-1 0 0,-1 1 0,0-1 0,0 1 0,0-1 0,0 0 0,0 1 0,0 0 0,-1-1 0,1 1 0,0 0 0,0-1 0,0 1 0,0 0 0,-1 0 0,1 0 0,0-1 0,0 3 0,16 29 0,2 15 0,3 8 0,5 3 0,5-5 0,4-10 0,-29-36 0,1-1 0,-1 0 0,12 7 0,-12-8 0,1-1 0,0 0 0,12 4 0,-14-6 0,0-1 0,0 0 0,0 0 0,1 0 0,6 0 0,-9-2 0,2 1 0,-1-1 0,0 0 0,0 0 0,0 0 0,6-3 0,-6 2 0,1-1 0,-1 0 0,0 0 0,0-1 0,7-5 0,-6 4 0,0-1 0,-1 0 0,0 0 0,6-9 0,-5 5 0,0-1 0,8-18 0,4-30 0,-6-3 0,-5 2 0,-8 8 0,-7 14 0,7 37 0,0 0 0,1-1 0,-1 1 0,0-1 0,0 1 0,0-1 0,0 1 0,0-1 0,-1 1 0,1 0 0,0 0 0,0 0 0,-3-2 0,4 4 0,-1-2 0,0 1 0,0 0 0,-1-1 0,1 1 0,0 0 0,0 0 0,0 0 0,0 0 0,0 0 0,0 0 0,0 0 0,0 1 0,0-1 0,0 0 0,0 1 0,0-1 0,0 0 0,-2 2 0,0 0 0,0 1 0,0-1 0,0 1 0,0-1 0,0 1 0,0 0 0,-2 4 0,0 2 0,-1 0 0,-7 18 0,-7 32 0,8 5 0,13-54 0,-2 2 0,2 0 0,2 17 0,0-24 0,-1 2 0,0 0 0,0-1 0,1 0 0,0 1 0,7 8 0,-6-10 0,0 0 0,1 0 0,0-1 0,-1 1 0,2-1 0,-1 0 0,8 4 0,-3-2 0,0-1 0,1-1 0,-1 0 0,18 4 0,-11-4 0,2-1 0,31 1 0,-23-4 0,45-6 0,35-15 0,-1-11 0,-2-7 0,-8-5 0,-7 3 0,-10 8 0,-11 8 0,-58 23 0,0 0 0,0 1 0,16-2 0,-22 4 0,0-1 0,1 1 0,-1 0 0,0-1 0,-1 1 0,1 1 0,0-1 0,0 0 0,5 4 0,-6-3 0,1 1 0,-1-1 0,0 1 0,0 0 0,0-1 0,-1 1 0,1 1 0,-1-1 0,4 6 0,-2-2 0,0 0 0,-1 1 0,0-1 0,-1 1 0,3 9 0,-1 0 0,3 34 0,-5 24 0,-4-54 0,-5 32 0,3-37 0,-1 1 0,-7 18 0,8-25 0,-1 0 0,-1 1 0,-9 13 0,10-18 0,0 0 0,-1 1 0,0-2 0,-12 11 0,13-11 0,-2-1 0,1 0 0,-1 0 0,-12 5 0,12-6 0,0 0 0,0-1 0,-1 0 0,-10 1 0,12-3 0,0 1 0,-1-1 0,1 0 0,-12-2 0,14 2 0,-1-1 0,1 0 0,-1-1 0,1 1 0,-9-5 0,10 5 0,0-1 0,0 0 0,0 0 0,1 0 0,-1 0 0,0-1 0,-2-2 0,4 4 0,-1-1 0,1 0 0,0 0 0,-1 0 0,1-1 0,0 1 0,0 0 0,-1-5 0,2 6 0,0-1 0,0 1 0,0-1 0,0 0 0,0 1 0,0-1 0,0 0 0,1 1 0,-1-1 0,1 0 0,-1 1 0,2-4 0,0 3 0,0-1 0,0 1 0,0-1 0,0 1 0,0 0 0,0-1 0,1 1 0,2-2 0,34-16 0,17 3 0,12 3 0,9 2 0,5 0 0,2-2 0,-4-4 0,-5-6 0,-7-8 0,-52 22 0,28-21 0,-29 18 0,23-25 0,-25 23 0,19-29 0,-21 26 0,13-29 0,-16 28 0,8-29 0,-1-13 0,-14 52 0,0-1 0,0 0 0,-2-11 0,1 17 0,-1 1 0,1-1 0,-1 0 0,0 1 0,0-1 0,0 0 0,-1 1 0,-2-5 0,3 8 0,0-1 0,0 0 0,0 0 0,0 0 0,0 0 0,0 0 0,0 0 0,0 1 0,0-1 0,-1 0 0,1 0 0,0 1 0,-1-1 0,1 1 0,0-1 0,-1 1 0,1 0 0,-3-1 0,2 2 0,-1-1 0,0 1 0,1-1 0,-1 1 0,0 0 0,1 0 0,-1 0 0,0 0 0,1 0 0,-1 0 0,-2 3 0,-1 1 0,-1 0 0,1 1 0,0 0 0,-9 10 0,8-4 0,-2 1 0,-10 22 0,10-15 0,-11 36 0,16-37 0,0 1 0,-2 24 0,6-30 0,1 2 0,-1-1 0,6 24 0,-3-28 0,0 1 0,1 0 0,1 0 0,8 18 0,-7-22 0,0 2 0,1-1 0,-1 0 0,2 0 0,9 9 0,-9-11 0,1 0 0,0 1 0,1-2 0,19 11 0,-17-10-131,1-1 1,1-1-1,20 6 0,-29-11-277,3 1-1,0 0 1,-1 0 0,1-1-1,0 0 1,-1-1-1,9-1 1,-12 1-197,1 0 1,0-1 0,0 1-1,0-1 1,-1 0-1,1-1 1,0 1 0,-1-1-1,7-5 1,-7 5-500,0-1-1,0 0 1,0-1-1,0 1 1,-1-1 0,1 0-1,-1 0 1,4-8-1,-3 9-1621,1-4 0,-2-1-1,1 1 1,2-11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0:01.11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1621.20313"/>
      <inkml:brushProperty name="anchorY" value="-53810.50781"/>
      <inkml:brushProperty name="scaleFactor" value="0.5"/>
    </inkml:brush>
  </inkml:definitions>
  <inkml:trace contextRef="#ctx0" brushRef="#br0">0 58 19204,'0'0'13415,"47"-8"-13723,27-3 764,21-3-456,9 1-11025,-60 7 364,0 1-2730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0:02.37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2876.10156"/>
      <inkml:brushProperty name="anchorY" value="-54599.5625"/>
      <inkml:brushProperty name="scaleFactor" value="0.5"/>
    </inkml:brush>
  </inkml:definitions>
  <inkml:trace contextRef="#ctx0" brushRef="#br0">143 123 1360,'0'0'18332,"-7"2"-16278,0 1 110,0-1-378,1 0-109,1 0-100,1-1 1815,4-1-3251,0 0-70,0 0-3,1 0-58,-1 0 128,0 0-141,0 0 3,0 0 0,0 0 0,-1 0 0,-1 0 0,0 0 0,-1-1 0,1-4 0,0-2 0,2-5 0,4-5 0,8-2 0,9-2 0,9 2 0,11 3 0,10 5 0,6 5 0,2 9 0,-45-1 0,1 1 0,15 6 0,-20-5 0,1 0 0,21 13 0,-25-13 0,1 2 0,-1 0 0,13 13 0,-15-13 0,1 0 0,-1 1 0,-1 0 0,7 11 0,-7-10 0,-1 0 0,1 1 0,3 17 0,-6-19 0,0 1 0,-1 0 0,0 0 0,-1 16 0,0-17 0,-1 1 0,0 1 0,-1-1 0,-5 14 0,3-13 0,0 0 0,-1 0 0,-11 16 0,9-15 0,-2 0 0,-17 15 0,-26 14 0,-2-9 0,3-8 0,9-7 0,10-7 0,11-4 0,12-4 0,16 0 0,18-3 0,15 0 0,16 0 0,11 0 0,7 4 0,2 6 0,-5 8 0,-55-10 0,0 0 0,17 10 0,-23-10 0,0 0 0,0 1 0,13 11 0,-17-12 0,1 0 0,-1 1 0,0 0 0,8 12 0,-9-13 0,-1 1 0,0 1 0,0-1 0,0 1 0,1 6 0,-4-8 0,1-1 0,0 1 0,-1 1 0,0-1 0,0 0 0,0 0 0,-1 6 0,-1-6 0,0 0 0,1 1 0,-1-1 0,0 0 0,-1 0 0,1 0 0,-4 4 0,1-3 0,0 0 0,-1 0 0,1 0 0,-1 0 0,-7 4 0,2-2 0,0-1 0,-1 0 0,-14 5 0,7-4 0,-38 10 0,-31-1 0,-7-8 0,1-9 0,7-9 0,11-7 0,15-4 0,18-2 0,15 1 0,13 1 0,14 20 0,1-1 0,-1 0 0,1 0 0,0 0 0,-1-1 0,1 1 0,0 0 0,0 0 0,-1 0 0,1 0 0,0 0 0,0 0 0,1-1 0,-1 1 0,0 0 0,0 0 0,0 1 0,1-1 0,-1 0 0,0 1 0,1-1 0,-1 0 0,0 1 0,1-1 0,-1 0 0,1 1 0,-1-1 0,1 1 0,0-1 0,0 0 0,15-7-317,5 2-6109,2 2-6283,-3 2-940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0:02.59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1974.10938"/>
      <inkml:brushProperty name="anchorY" value="-54342.05859"/>
      <inkml:brushProperty name="scaleFactor" value="0.5"/>
    </inkml:brush>
  </inkml:definitions>
  <inkml:trace contextRef="#ctx0" brushRef="#br0">351 0 18436,'0'0'14224,"-27"33"-14637,-12 10 933,-11 9-520,-9 6 0,-4-1 0,1-3-7338,36-33-5693,1-1-2731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0:04.65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0776.65625"/>
      <inkml:brushProperty name="anchorY" value="-53833.625"/>
      <inkml:brushProperty name="scaleFactor" value="0.5"/>
    </inkml:brush>
  </inkml:definitions>
  <inkml:trace contextRef="#ctx0" brushRef="#br0">639 0 14475,'0'0'16838,"8"23"-16323,1 9-101,0 7-204,-2 3-22,-2-2-200,-2-6 47,-1-7 20,-1-8-61,-1-8 68,-1-7-77,-1-11 23,-3-11-8,-4-12 0,-6-9 0,-9-7 0,-9 0 0,23 38 0,0-2 0,-17-12 0,16 15 0,-1 1 0,0-1 0,-13-4 0,14 9 0,-1-2 0,0 2 0,0 0 0,-13-1 0,14 5 0,-1-1 0,0 0 0,0 1 0,1 1 0,-13 3 0,11 2 0,-1-2 0,0 1 0,1 1 0,-21 16 0,18-9 0,-2 1 0,2 1 0,-17 21 0,14-13 0,1 2 0,-18 35 0,20-30 0,-22 65 0,29-67 0,0 4 0,-4 33 0,11-42 0,1 1 0,0-1 0,4 29 0,0-32 0,1 0 0,0 0 0,14 35 0,-10-36 0,1-1 0,1 1 0,21 31 0,-17-33 0,2 1 0,0 0 0,22 19 0,-19-22 0,3 1 0,40 25 0,-39-29 0,2 0 0,39 15 0,-36-18 0,57 14 0,-63-21 0,1 0 0,37 1 0,-45-5 0,0-1 0,1 0 0,29-7 0,-36 6 0,1-1 0,0 0 0,0-1 0,-1 0 0,15-9 0,-17 9 0,0-1 0,0 0 0,0-1 0,-1 0 0,0 0 0,7-8 0,-7 8 0,0-2 0,-1 0 0,0 0 0,-1 0 0,5-11 0,-4 8 0,0 0 0,-1-1 0,3-17 0,-3 13 0,1-31 0,-2-10 0,-4 10 0,-2 13 0,-1 11 0,1 18 0,1 18 0,0 21 0,1 20 0,1 20 0,1 13 0,1 10 0,3 3 0,1-3 0,0-8 0,-1-14 0,-1-14 0,-1-16 0,-3-15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0:05.04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1880.32031"/>
      <inkml:brushProperty name="anchorY" value="-56282.09375"/>
      <inkml:brushProperty name="scaleFactor" value="0.5"/>
    </inkml:brush>
  </inkml:definitions>
  <inkml:trace contextRef="#ctx0" brushRef="#br0">0 62 17476,'0'0'15236,"11"35"-15864,2 23 1311,3 23-683,3 17 0,1 9 0,2 4 0,1-5 0,2-10 0,2-14 0,2-19 0,-25-55 0,1 0 0,0-1 0,12 14 0,-13-18 0,-1 1 0,1-1 0,0 0 0,0 0 0,0-1 0,0 1 0,5 1 0,-6-3 0,0 0 0,0 0 0,1 0 0,-1-1 0,0 1 0,1-1 0,-1 0 0,0 0 0,1 0 0,3-1 0,-2 0 0,0 0 0,0-1 0,0 0 0,0 0 0,0 0 0,9-5 0,-5 0 0,1 1 0,-1-2 0,10-9 0,-3 1 0,18-26 0,15-31 0,-1-15 0,-4-11 0,-6-6 0,-7-1 0,-7 4 0,-7 12 0,-6 16 0,-6 18 0,-3 19 0,-2 15 0,-3 15 0,-4 20 0,-5 15-1923,-1 11-8011,7-21-457,-1 1-2318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0:05.34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3400.85938"/>
      <inkml:brushProperty name="anchorY" value="-57184.01563"/>
      <inkml:brushProperty name="scaleFactor" value="0.5"/>
    </inkml:brush>
  </inkml:definitions>
  <inkml:trace contextRef="#ctx0" brushRef="#br0">565 35 12323,'0'0'20609,"-30"-21"-21401,-17 8 1419,35 14-627,-1-2 0,1 1 0,-16 1 0,13 2 0,-1 1 0,-31 9 0,27-4 0,-1 1 0,-22 14 0,20-9 0,-38 32 0,41-28 0,-34 39 0,41-40 0,-1 2 0,-15 27 0,20-29 0,0 1 0,-10 31 0,17-40 0,-1 2 0,1 0 0,1 0 0,0-1 0,0 14 0,2-18 0,0 1 0,0 0 0,1 0 0,0 0 0,0 0 0,0-1 0,6 11 0,-4-12 0,0 1 0,0 0 0,1-1 0,0 1 0,0-1 0,0-1 0,11 9 0,-8-7 0,1-1 0,1 0 0,0 0 0,0-1 0,16 6 0,-9-4 0,1-2 0,1 0 0,19 3 0,-15-6 0,1 0 0,33-1 0,-34-4-87,1 0 0,39-11 0,-39 7-1799,1-1 0,30-16 0,-32 14-1152,0-3-1,23-17 0,-23 17-6599,24-23 2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0:05.66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4394.45313"/>
      <inkml:brushProperty name="anchorY" value="-58494.04297"/>
      <inkml:brushProperty name="scaleFactor" value="0.5"/>
    </inkml:brush>
  </inkml:definitions>
  <inkml:trace contextRef="#ctx0" brushRef="#br0">73 1 15523,'0'0'17125,"32"4"-17249,9 5 367,6 7-243,-1 8 0,-40-19 0,1 1 0,0-1 0,10 11 0,-13-10 0,1 0 0,-1 1 0,1-1 0,3 10 0,-5-9 0,0 1 0,0-1 0,-1 1 0,2 11 0,-4-11 0,0-1 0,0 1 0,0 0 0,-1 0 0,-2 8 0,1-7 0,-1 0 0,0 1 0,-1-1 0,-5 11 0,2-9 0,0 1 0,-17 21 0,12-19 0,-26 24 0,-18 8 0,2-10 0,9-8 0,11-10 0,20-7 0,15-10 0,-1-1 0,0 0 0,0 0 0,1 1 0,-1-1 0,0 0 0,0 1 0,0-1 0,1 0 0,-1 0 0,0 1 0,0-1 0,1 0 0,-1 0 0,0 0 0,0 1 0,1-1 0,-1 0 0,0 0 0,1 0 0,-1 0 0,0 0 0,1 1 0,-1-1 0,0 0 0,1 0 0,-1 0 0,0 0 0,1 0 0,-1 0 0,0 0 0,1 0 0,-1 0 0,0 0 0,1-1 0,40 3 0,27-4 0,25-2 0,13-5 0,4-1 0,-9-3 0,-19-1-1139,-22-2-1896,-56 15 1880,2-1 0,-1 0 0,0 0 0,9-6 0,-13 7 774,-1 1 1,1 0-1,0-1 0,0 1 0,-1-1 1,1 1-1,-1-1 0,1 0 0,-1 1 1,1-1-1,-1 0 0,1 1 0,-1-1 1,1 0-1,-1 1 0,0-1 0,1 0 1,-1 0-1,0 1 0,0-1 0,1-2 1,1 3-295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0:06.02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5884.52344"/>
      <inkml:brushProperty name="anchorY" value="-59771.23438"/>
      <inkml:brushProperty name="scaleFactor" value="0.5"/>
    </inkml:brush>
  </inkml:definitions>
  <inkml:trace contextRef="#ctx0" brushRef="#br0">0 160 10594,'0'0'22004,"1"30"-22343,-1 24 847,1 24-508,2 17 0,5 11 0,8 1 0,12-7 0,-19-77 0,20 41 0,-21-51 0,1 0 0,0 1 0,14 14 0,-15-20 0,0 0 0,0-1 0,1 1 0,16 9 0,-17-13 0,0 1 0,0-1 0,1-1 0,-1 0 0,15 4 0,-16-6 0,1 0 0,0 0 0,0-1 0,1 0 0,-1 0 0,10-2 0,-9 0 0,-1 0 0,1-1 0,0 0 0,-1 0 0,15-8 0,-13 5 0,1-1 0,0-1 0,-1 1 0,9-11 0,-6 5 0,-1 0 0,19-27 0,-16 17 0,19-37 0,6-37 0,-9-9 0,-8-4 0,-8 3 0,-7 10 0,-5 14 0,-2 20 0,-2 20 0,-1 17 0,1 18 0,0 21-159,4 4-8459,1 5-1342,4 19-4186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09T07:05:57.5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7129 7698 2624 0,'0'0'456'0,"0"0"-288"0,0 0 318 0,0 0-332 0,0 0-47 0,0 0-35 15,5-14-43 1,28 14-29-16,20 0 0 16,36 8 0-16,36 0 0 0,36-2 0 15,10 0 0-15,-10-2 0 16,-37 0 0-16,-39-2 0 16,-27 2 0-16,-18 0 0 0,-9-2 0 15,-4 2 0-15,-13 0-54 16,-14 0-137-16,-54 2-95 15,-10 0-451-15,-10 0-890 0</inkml:trace>
  <inkml:trace contextRef="#ctx0" brushRef="#br0" timeOffset="204.87">7386 7878 2465 0,'0'0'479'15,"0"0"-264"-15,0 0 275 16,0 0-295-16,0 0-122 15,0 0-56-15,0 0-2 16,185-1-14 0,-90 1-1-16,8 0 0 15,4 0-9-15,-7 0-27 0,-11 0-58 16,-13 0-64-16,-18 0-116 16,-21 5-451-16,-16-1-511 0</inkml:trace>
  <inkml:trace contextRef="#ctx0" brushRef="#br0" timeOffset="1499.21">11946 5988 1622 0,'0'0'877'0,"0"0"-612"0,0 0 59 0,0 0-14 16,0 0-115-16,0 0-72 16,0 0-48-16,0-4-26 15,0 4-7-15,0 4-41 16,0 7 23-16,0 4-9 16,3-1-9-16,-1-7 7 15,2 0-2-15,3-7 23 16,4 0 23-16,9 0-31 15,11-14 1-15,14-12-27 0,7-10 0 16,5-7 0 0,-4-3 0-16,-7 4 0 0,-13 8 0 15,-12 10 0-15,-9 10 0 16,-7 8 0-16,-3 4 0 16,-2 2 0-16,0 0 0 15,0 0 0-15,0 0 0 16,0 0 0-16,0 0 0 15,2 0-80-15,2 0-440 16,0 0-575-16</inkml:trace>
  <inkml:trace contextRef="#ctx0" brushRef="#br0" timeOffset="2690.17">13742 7618 1731 0,'0'0'517'0,"0"0"-412"0,0 0 242 0,0 0-28 16,0 0-165-16,0 0-33 16,-15-16-22-16,15 16 12 15,0 0 7 1,0-2-43-16,0 2 2 0,19 0-19 16,15 0-11-16,19 0 35 15,18-3-34-15,16-1-33 0,3-1 2 16,-5 0-16-16,-14 4-1 15,-18-2 0-15,-17 3 0 16,-18 0 1-16,-14 0-1 16,-4 0-50-16,-2 0-110 15,-49 0-193-15,2 0-474 16,-7 4-632-16</inkml:trace>
  <inkml:trace contextRef="#ctx0" brushRef="#br0" timeOffset="2863.41">13831 7740 1822 0,'0'0'690'0,"0"0"-555"15,0 0 135-15,0 0-18 16,0 0-120-16,0 0-89 16,0 0-19-16,123 0-4 15,-63 0-19-15,7-4-2 16,-1-4-11-16,-8 0-132 15,0-6-91-15,-20 2-273 16,-11 0-140-16</inkml:trace>
  <inkml:trace contextRef="#ctx0" brushRef="#br0" timeOffset="3039.52">14609 7764 1056 0,'0'0'2001'15,"0"0"-1661"-15,0 0-155 16,0 0 53-16,0 0-238 16,0 0-79-16,0 0-551 15,14 2-812-15</inkml:trace>
  <inkml:trace contextRef="#ctx0" brushRef="#br0" timeOffset="16160.07">5692 9575 1455 0,'0'0'586'0,"0"0"-496"0,0 0 121 0,0 0 4 0,0 0-115 15,0 0 6 1,0 2 49-16,0 0 41 0,3 2-58 16,1 4-32-16,4 4-2 15,9 4-5-15,7 4-20 16,7 2-46-16,9 0-33 15,7-4 9-15,8-8-9 16,8-8 0-16,7-2-21 16,3-16 7-16,2-12 13 15,1-4 1-15,-5-2 0 16,-6 2 18-16,-9 8-18 16,-7 6 32-16,-9 12-1 15,-2 6-14-15,-3 0 49 0,6 18 0 16,1 12 0-16,9 2-36 15,7 0-29 1,7-4 14-16,8-8-15 16,8-10 0-16,3-10 0 0,1 0 9 0,-1-14-7 15,-8-12-2-15,-6-2 0 16,-10 0 1-16,-10 2 5 16,-7 6-6-16,-5 8 0 31,-2 10 8-31,1 2-4 0,8 2-3 0,6 16 12 31,7 2 12-31,4 2-24 16,3-4 10-16,5-6-10 0,-2-4 7 0,1-6 1 15,2-2 0-15,-1 0-9 0,-3-8 0 32,-7-6 0-32,-6-2 0 15,-10 4 0-15,-11 2 0 16,-10 4 0-16,-13 4 0 15,-3 2 0-15,-5 0 0 16,0 0 0-16,1 0 0 16,8 0-179-16,0 0-445 15,-1 0-1084-15</inkml:trace>
  <inkml:trace contextRef="#ctx0" brushRef="#br0" timeOffset="29567.07">17804 9729 1972 0,'0'0'703'0,"0"0"-533"0,0 0 175 15,0 0-135-15,0 0-108 16,0 0-63-16,-15 8-38 16,19 4 33-16,11 6 20 31,3 2 0-31,5 0-10 0,5 1-32 0,6-6 19 15,10 0-22-15,8-9-3 16,13-6 59-16,10 0-35 16,10-14 3-16,8-15-16 15,5-7-16-15,-2-4 24 16,-5 0-19-16,-10 6 3 16,-14 10-9-16,-12 10 9 0,-10 10-17 15,-7 4 8-15,0 10-4 16,-1 16-4-16,11 6 4 15,4 4 4-15,11-2 0 16,11-4 1-16,8-12-2 31,9-12 2-31,8-6-1 16,-1-10 5-16,-2-22 5 16,-7-5-4-16,-10-4-4 15,-12 1-2-15,-13 8 47 16,-13 10-13-16,-10 10 0 0,-8 10-34 15,2 2 0 1,2 4 0-16,9 14 0 0,9 4 0 16,7-2 0-16,9-4 0 15,8-10 0-15,5-6 0 16,-1 0 0-16,-1-20 0 16,-10-6 0-16,-7-2 0 15,-8 0 0-15,-9 0 0 16,-7 4 0-16,-8 6 0 15,-8 5 0-15,-8 8 0 16,-3 5 0-16,1 0 0 16,1 0 0-16,6 0 0 15,3 4 0-15,3 4 0 0,4-2-9 16,-2-6-236-16,-1 0-510 16,-15 0-879-16</inkml:trace>
  <inkml:trace contextRef="#ctx0" brushRef="#br0" timeOffset="43562.63">6378 12559 842 0,'0'0'1404'0,"0"0"-1103"0,0 0-9 16,0 0 91-16,0 0-183 16,0 0-95-16,-13 0-1 15,13 0-22-15,0 0-17 16,0 0 1-16,0 6-33 16,11 4 30-16,7 2-26 15,4-2-29 1,9 0 16-16,6-2-23 0,7-4 12 0,5-4 1 15,8 0-13 1,3-10 15-16,1-8-15 0,1-7-1 16,-6 0 6-16,-5 3 4 15,-9 4-4-15,-8 3-6 16,-10 12 8 0,-5 3-5-16,-4 0 5 0,3 3-8 15,7 14 0-15,3 1 0 16,6-2 0-16,8-2 0 15,2-4 0-15,3-6 0 16,3-4 0-16,-2 0 0 16,0-14 0-16,-6-4 0 15,-5-3 0 1,-3 6 0-16,-10 3 0 0,-3 3 0 0,-4 9 0 16,1 0 0-16,3 7 0 15,2 13 0-15,8 6 0 16,8 2 0-16,3-6 0 15,4-6 0-15,4-8 0 16,-3-8 0 0,-3 0 0-16,-4-12 0 0,1-10 0 15,-4-6 0-15,32-15 0 16,-9 6-338-16,1 4-691 0</inkml:trace>
  <inkml:trace contextRef="#ctx0" brushRef="#br0" timeOffset="44150.05">9948 12807 1818 0,'0'0'603'0,"0"0"-349"0,0 0 256 0,0 0-212 15,0 0-131-15,0 0-25 16,0 0-44-16,18-18-67 16,30 12 17-16,17 1-34 15,16-6-1-15,27 1-10 16,-5 0 6-16,6 0-3 16,1 4-6-16,-21 0 0 15,0 2-6-15,-20 2 6 16,-21 0 0-16,-19 2 0 0,-15 0-19 15,-14 0-28-15,0 0-136 16,-35 2-78-16,-4 8-447 16,-5-2-300-16</inkml:trace>
  <inkml:trace contextRef="#ctx0" brushRef="#br0" timeOffset="44510.78">10083 12865 1590 0,'0'0'617'0,"0"0"-358"16,0 0 277-16,0 0-211 15,0 0-93-15,0 0-64 16,0 0-55-16,-60-10 1 16,105 1-80-16,33-5-33 15,40-4-1-15,31 0-4 16,-4 1 3-1,-26 7-10-15,-38 4-25 0,-27 2 34 16,-4 2-10-16,-6 0 12 16,-9 0 0-16,-19 2 6 15,-9 0 15 1,-7 0 33-16,0 0-15 0,0 0 2 0,0 0-41 16,0 0-1-16,0 0-28 15,0 0-74 1,4 0-59-16,3 0-23 15,0 2-22-15,-7 4-119 16,0-2-335-16,0-2-526 0</inkml:trace>
  <inkml:trace contextRef="#ctx0" brushRef="#br0" timeOffset="45650.3">19114 12635 1478 0,'0'0'567'0,"0"0"-364"0,0 0 171 16,0 0 5-16,0 0-94 16,0 0-77-16,0 0-27 15,-89-38-26-15,89 38-67 16,0 0 2-16,0 0-30 0,25 0-32 15,23 0-28 1,46 0 0-16,60 0 0 0,60 0 0 16,29-2 0-16,-5-2 0 15,-26 0 0-15,-60 2 0 16,-46 0 0-16,-39 0 0 16,-24 2 0-16,-10-2 0 15,-9 2 0-15,-6 0 0 16,-14 0 0-16,-4 0 0 15,-4 0 0 1,-21 0-42-16,-33 0-273 0,6 6-320 0,-4 2-326 16</inkml:trace>
  <inkml:trace contextRef="#ctx0" brushRef="#br0" timeOffset="45958.99">19148 12912 2352 0,'0'0'486'16,"0"0"-248"-16,0 0 223 15,0 0-213-15,0 0-164 16,227-53-57-16,-36 22 10 16,35-4-35-16,5 7 19 0,-17 6-11 15,-38 4-10 1,-40 6 15-16,-41 2-15 0,-37 4-1 15,-24 2 0 1,-9 2 1-16,-12 0 0 16,-2 2 51-16,-11 0 15 15,0 0-66-15,0 0 0 16,0 0 0-16,0 0-203 16,9 0-329-16,7 0-318 15,-1 0-737-15</inkml:trace>
  <inkml:trace contextRef="#ctx0" brushRef="#br0" timeOffset="47471.1">24290 12671 1716 0,'0'0'610'0,"0"0"-417"0,0 0 379 0,0 0-285 0,0 0-86 0,0 0-36 16,0 0-16-16,-31-32-4 15,75 26-87-15,21-4-58 16,30 0 0-16,32-4 0 15,-6 4 0-15,-12 2 0 0,-15 4 0 16,-25 2 0-16,-1 0 0 16,-2 0 0-16,-20 2 0 31,-17 0 0-31,-18 0 0 0,-11 0 0 0,0 0-119 16,-22 0-65-1,-47 20-170-15,4-2-345 0,1 0-71 0</inkml:trace>
  <inkml:trace contextRef="#ctx0" brushRef="#br0" timeOffset="47660.36">24384 12825 1322 0,'0'0'557'0,"0"0"-362"0,0 0 284 16,0 0-131-16,0 0-92 15,0 0-100-15,0 0 36 16,19 11-35-16,49-11-67 15,14-8-36-15,15-5-54 16,7 3 1-16,0-2-1 16,-6 2-81-16,-13 2-74 15,-16 2-113-15,-24 0-311 16,-28 2-411-16</inkml:trace>
  <inkml:trace contextRef="#ctx0" brushRef="#br0" timeOffset="49381.92">3397 14401 1976 0,'0'0'664'0,"0"0"-560"0,0 0 116 16,0 0 133-16,0 0-167 16,0 0-126-16,0 0-11 15,0-6-25-15,45 6 44 16,20 0 29-16,32 0-65 16,35-4 1-16,-5-10-20 15,-16-4-12-15,-19 0-1 16,-30 6-3-16,-6 0-59 15,-8 2-82-15,-23 4-54 0,-25 6-37 16,-25 2-124-16,-17 10-359 0</inkml:trace>
  <inkml:trace contextRef="#ctx0" brushRef="#br0" timeOffset="49556.5">3384 14538 2436 0,'0'0'487'0,"0"0"-373"16,0 0 204-16,0 0-9 0,0 0-196 16,0 0-89-16,0 0-24 15,231-30-30-15,-115 16-348 16,-2-8-747-16</inkml:trace>
  <inkml:trace contextRef="#ctx0" brushRef="#br0" timeOffset="50603.11">12749 13778 2061 0,'0'0'768'0,"0"0"-602"0,0 0 60 0,0 0 116 16,0 0-137 0,0 0-83-16,0 0-86 0,18 16 19 15,13 14 2-15,13 2-48 16,14 0 21-16,31-6-30 16,32-12 6-16,28-14 7 15,-9-6-13-15,-24-24 0 16,-38 2 0-16,-25 4 0 15,3-4 0-15,0 2 0 16,-3 2 0-16,-15 10 0 16,-11 12 0-16,-5 2 0 15,3 14 0-15,1 16 0 16,10 10 0-16,4 2 0 16,11 0 0-16,10-4 0 15,7-11 0-15,9-12 0 0,7-12 0 16,1-3 0-16,2-15 0 15,-5-15 0-15,-2-8 0 16,-8-4 0-16,-10 0 0 16,-9 6 0-16,-10 8 0 15,-10 8 0-15,1 12 0 16,-3 8 0-16,4 0 0 16,5 4 0-16,7 10 0 15,7-2 0-15,6-4 0 16,7-4 0-16,4-4 0 15,5 0 0-15,0-6 0 0,-3-10 0 16,-6-6 0 0,-6 0 0-16,-11 2 0 0,-12 2 0 15,-9 4 0-15,-11 6 0 16,-5 4 0-16,-3 1 0 16,3 3 0-16,11 0 0 15,41-6-29-15,-3 1-503 16,1-5-1035-16</inkml:trace>
  <inkml:trace contextRef="#ctx0" brushRef="#br0" timeOffset="50744.89">17124 13401 3109 0,'0'0'298'0,"0"0"-298"0,0 0-747 0</inkml:trace>
  <inkml:trace contextRef="#ctx0" brushRef="#br0" timeOffset="64407.81">6339 14538 2393 0,'0'0'669'0,"0"0"-549"0,0 0-46 0,0 0 159 0,0 0-156 0,0 0-68 16,-3 36 3-16,16-14-3 16,1 0 1-16,-3-6 11 15,0 0 8-15,-2-10 37 16,7-2-24-16,6-4 28 15,16-4-10-15,20-28-27 16,35-22 17-16,41-30-43 0,-7 2 4 16,-11 5-5-16,-23 19 4 15,-37 20-9-15,-4 6-1 16,-13 6 0-16,-18 12 15 16,-15 10 17-16,-6 4 5 15,0 0-37-15,0 0 0 16,0 0 0-16,0 6 0 15,0 6-191-15,13 10-123 16,10-4-328-16,-1 0-197 0</inkml:trace>
  <inkml:trace contextRef="#ctx0" brushRef="#br0" timeOffset="65209.83">9157 15841 2208 0,'0'0'554'0,"0"0"-472"0,0 0 251 0,0 0-21 15,0 0-143-15,0 0-43 16,0 0-18-16,-40 10-48 16,118-6 84-16,73-2-144 0,87-2 0 15,45-2 0 1,14-20 0-16,-25 0 0 0,-56 0 0 15,-49 4 0-15,-49 4 0 16,-47 6 0-16,-26-2 0 16,-3 2 0-16,-9 4 0 15,-10 0 0-15,-23 4-45 16,-4 0-78-16,-34 0-86 16,-43 12-157-16,6 6-304 15,1-4-155-15</inkml:trace>
  <inkml:trace contextRef="#ctx0" brushRef="#br0" timeOffset="65556.45">9270 16102 2505 0,'0'0'662'0,"0"0"-549"16,0 0 243-16,0 0-65 15,0 0-122-15,0 0-169 16,0 0 0-16,110-18 0 16,63 0 0-16,35 0 0 15,10 0 0-15,-2 1 0 16,-18 8 0-16,-1 0 0 16,-8 0 0-16,-17 0 0 0,-18 0 0 15,-39 0 0-15,-28 4 0 16,-31 1 0-16,-19-1 0 15,1 0 0-15,-9 1 0 16,-2-1 0-16,-15 5-32 16,-6 0-41-16,-4-4-97 15,11 0-80-15,-1-1-332 16,5-4-322-16</inkml:trace>
  <inkml:trace contextRef="#ctx0" brushRef="#br0" timeOffset="65713.48">12615 15833 2270 0,'0'0'1072'0,"0"0"-765"16,0 0-307-16,0 0-57 15,0 0-620-15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0:06.40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7426.45313"/>
      <inkml:brushProperty name="anchorY" value="-60552.24219"/>
      <inkml:brushProperty name="scaleFactor" value="0.5"/>
    </inkml:brush>
  </inkml:definitions>
  <inkml:trace contextRef="#ctx0" brushRef="#br0">600 22 17708,'0'0'14932,"-39"-11"-15134,-16 2 531,-15 8-329,48 3 0,-34 7 0,36-3 0,0 0 0,-21 9 0,23-5 0,-1 0 0,-21 15 0,23-13 0,1 2 0,-20 19 0,21-17 0,1 1 0,-15 22 0,19-23 0,0 2 0,-11 27 0,13-26 0,1 0 0,-5 25 0,11-31 0,-1 0 0,1 1 0,1 26 0,1-30 0,1 0 0,0 1 0,0-1 0,1 0 0,6 13 0,-5-14 0,1 0 0,0 0 0,0 0 0,1-1 0,10 12 0,-8-11 0,1-1 0,1 1 0,-1-1 0,17 9 0,-13-9 0,1 0 0,0-1 0,21 7 0,-14-7 0,44 9 0,-39-11 0,38 0 0,-40-4 0,40-5 0,-41 0-121,43-12-1,-41 8-2998,33-15-1,19-17-7069,-18 4-7010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0:06.82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8444.34375"/>
      <inkml:brushProperty name="anchorY" value="-61962.82422"/>
      <inkml:brushProperty name="scaleFactor" value="0.5"/>
    </inkml:brush>
  </inkml:definitions>
  <inkml:trace contextRef="#ctx0" brushRef="#br0">0 69 13835,'0'0'18861,"41"-18"-18891,12 0 131,8 0-101,1 6 0,-8 9 0,-47 4 0,0 0 0,-1 0 0,1 0 0,10 3 0,-14-2 0,0-1 0,1 0 0,-1 1 0,0 0 0,0 0 0,0 0 0,0 0 0,3 3 0,-4-3 0,1 1 0,-1-1 0,0 1 0,0-1 0,-1 1 0,1 0 0,-1 0 0,3 4 0,-4-4 0,1 0 0,0 1 0,-1-1 0,1 0 0,-1 1 0,0-1 0,0 1 0,-1 4 0,0-4 0,0 1 0,0 0 0,-1 0 0,0 0 0,1 0 0,-4 4 0,1-1 0,-1-1 0,0 1 0,-10 9 0,-24 21 0,-5-4 0,1-6 0,5-7 0,10-6 0,9-7 0,15-4 0,17-6 0,17-4 0,15-5 0,12 0 0,6 2 0,1 1 0,-3 7 0,-7 8 0,-47-5 0,0 1 0,1-1 0,-1 1 0,8 5 0,-10-6 0,0 2 0,0-1 0,0 0 0,-1 1 0,7 6 0,-7-5 0,0-1 0,-1 1 0,1 0 0,-1 1 0,3 5 0,-2-5 0,-1 2 0,0-1 0,2 13 0,4 25 0,-9 0 0,-10-2 0,7-38 0,0 0 0,0 1 0,0-1 0,0 1 0,-5 4 0,4-6 0,-1 1 0,0 0 0,0-1 0,-11 8 0,8-8 0,-1 1 0,0-1 0,-15 5 0,-38 5 0,-10-6 0,-3-6 0,9-11 0,58 7 0,-1 0 0,0-1 0,-15-7 0,20 8-1214,0 0 1,1 0-1,-1-1 1,1 1-1,-1-1 0,1 0 1,-5-5-1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0:06.96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9420.26563"/>
      <inkml:brushProperty name="anchorY" value="-63308.39844"/>
      <inkml:brushProperty name="scaleFactor" value="0.5"/>
    </inkml:brush>
  </inkml:definitions>
  <inkml:trace contextRef="#ctx0" brushRef="#br0">1 1 21461,'0'0'10633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0:08.67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0266.92969"/>
      <inkml:brushProperty name="anchorY" value="-64155.0625"/>
      <inkml:brushProperty name="scaleFactor" value="0.5"/>
    </inkml:brush>
  </inkml:definitions>
  <inkml:trace contextRef="#ctx0" brushRef="#br0">1 1 16107,'0'0'15876,"13"3"-15143,13 2-807,16-1 199,17-1-125,15 0 0,12-1 0,6-1 0,-5-1-411,-10 0-2039,-20 0-1085,-56 1 3159,1-1 1,1 1-1,0-1 0,-1 1 1,1-1-1,-1 1 0,1 0 1,-1 0-1,4 1 0,-7-1 220,1-1 1,1 1-1,-1-1 0,0 0 0,0 1 0,0-1 1,0 1-1,0-1 0,0 1 0,0-1 0,0 1 1,0-1-1,0 0 0,0 1 0,0-1 0,0 1 1,0-1-1,0 1 0,0-1 0,0 1 0,0-1 1,-1 0-1,1 1 0,0-1 0,0 1 1,-1-1-1,1 0 0,0 1 0,0-1 0,-1 0 1,1 1-1,0-1 0,-1 0 0,1 1 0,-1-1 1,1 0-1,0 0 0,-2 1 0,-36 23-7093,-6 0-2410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0:08.80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1665.15625"/>
      <inkml:brushProperty name="anchorY" value="-65094.91797"/>
      <inkml:brushProperty name="scaleFactor" value="0.5"/>
    </inkml:brush>
  </inkml:definitions>
  <inkml:trace contextRef="#ctx0" brushRef="#br0">1 21 7866,'0'0'19412,"33"20"-17772,25-1-881,-29-15-762,28 4-1,52-6 103,21-12-2301,9-8-4789,-72 7-2627,1-2-1867,-13 3 13595,-2-2-690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0:10.90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3310.17188"/>
      <inkml:brushProperty name="anchorY" value="-65921.20313"/>
      <inkml:brushProperty name="scaleFactor" value="0.5"/>
    </inkml:brush>
  </inkml:definitions>
  <inkml:trace contextRef="#ctx0" brushRef="#br0">303 164 15859,'0'0'15385,"-15"-31"-14365,-3-2-624,-2 0-356,-1 8 27,20 25-67,-1-1 0,1 0 0,0 0 0,-1 0 0,1 0 0,-1 1 0,1-1 0,-1 0 0,0 1 0,1-1 0,-1 1 0,-2-1 0,2 2 0,0 0 0,0-1 0,0 1 0,1-1 0,-1 1 0,0 0 0,1-1 0,-1 1 0,0 0 0,1 0 0,-1 0 0,1 0 0,-2 2 0,-3 4 0,0-2 0,1 2 0,-8 12 0,-20 42 0,-1 21 0,2 16 0,6 10 0,8 3 0,9-2 0,10-79 0,5 43 0,-2-53 0,1 0 0,10 33 0,-9-39 0,1 1 0,0-1 0,15 22 0,-14-26 0,0 1 0,1-1 0,0 0 0,15 11 0,-13-12 0,1-1 0,-1-1 0,2 0 0,14 7 0,-11-7 0,1 0 0,35 7 0,-32-9 0,2-2 0,27 1 0,-29-4 0,1-1 0,30-5 0,-32 2 0,1-1 0,29-11 0,-31 9 0,-1-1 0,29-18 0,-32 16 0,1-1 0,25-24 0,-28 21 0,0 0 0,-1 0 0,10-16 0,-11 13 0,-1-1 0,13-32 0,-14 27 0,10-47 0,-3-32 0,-13-2 0,-5 73 0,-8-41 0,5 45 0,-17-45 0,13 51 0,0 1 0,-17-28 0,16 32 0,-2 0 0,-26-28 0,25 32 0,0 0 0,-1 1 0,-22-13 0,21 14 0,-2 1 0,0 1 0,-20-6 0,19 8 0,-1 1 0,-38-5 0,42 10 0,-2-1 0,1 1 0,-26 4 0,36-1 0,-2-1 0,-1 1 0,1 0 0,0 1 0,0 0 0,-15 9 0,18-9-663,-1 1 0,0 0 1,1 1-1,0 0 0,0 0 0,0 0 0,-7 11 1,9-11-933,-1 2 0,0 0 1,1 1-1,1-1 0,-1 1 1,-3 13-1,2-13-2751,2 3 0,0 1 0,-2 18 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0:11.27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2315.5"/>
      <inkml:brushProperty name="anchorY" value="-65137.25781"/>
      <inkml:brushProperty name="scaleFactor" value="0.5"/>
    </inkml:brush>
  </inkml:definitions>
  <inkml:trace contextRef="#ctx0" brushRef="#br0">30 1 16187,'0'0'16281,"-15"0"-16191,3 0 119,9 0-209,16 0 0,21 0 0,21 0 0,19 0 0,12 0 0,6 0 0,-5 0 0,-11 0 0,-16 0 0,-17 0 0,-17 0 0,-12 0 0,-8 0 0,-6 0 0,0 1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0:11.67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3808.45313"/>
      <inkml:brushProperty name="anchorY" value="-65997.35156"/>
      <inkml:brushProperty name="scaleFactor" value="0.5"/>
    </inkml:brush>
  </inkml:definitions>
  <inkml:trace contextRef="#ctx0" brushRef="#br0">115 99 16107,'0'0'16523,"0"-28"-16561,0 0 213,-1 1-175,-1 12 0,2 16 0,0-1 0,0 0 0,0 0 0,-1 0 0,1 0 0,0-1 0,0 1 0,0 0 0,0 0 0,0 0 0,0 0 0,0 0 0,0 0 0,0 0 0,0 0 0,-1 0 0,1 0 0,0 0 0,0 0 0,0 0 0,0 0 0,0 0 0,0 0 0,0-1 0,-1 1 0,1 0 0,0 0 0,0 1 0,0-1 0,0 0 0,0 0 0,0 0 0,-1 0 0,1 0 0,0 0 0,0 0 0,0 0 0,0 0 0,0 0 0,0 0 0,0 0 0,0 0 0,-1 0 0,1 0 0,0 0 0,0 0 0,0 1 0,0-1 0,0 0 0,0 0 0,0 0 0,0 0 0,0 0 0,0 0 0,0 0 0,0 0 0,0 1 0,0-1 0,0 0 0,0 0 0,0 0 0,0 0 0,-8 23 0,0 22 0,-1 21 0,0 21 0,2 15 0,1 12 0,1 6 0,2 1 0,-1-5 0,1-8 0,-2-12 0,-1-14 0,-1-17 0,0-15 0,0-15 0,2-13 0,1-10 0,2-8 0,1-5 0,0-11 0,1-7-887,1-10-8111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0:12.92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2847.55469"/>
      <inkml:brushProperty name="anchorY" value="-66235.74219"/>
      <inkml:brushProperty name="scaleFactor" value="0.5"/>
    </inkml:brush>
  </inkml:definitions>
  <inkml:trace contextRef="#ctx0" brushRef="#br0">49 49 14595,'0'0'17607,"-17"-10"-17073,-1 1-595,6-1 153,13 10-92,-2 0 0,1 0 0,0 0 0,0-1 0,0 1 0,-1 0 0,1 0 0,0-1 0,0 1 0,0 0 0,0 0 0,0-1 0,-1 1 0,1 0 0,0-1 0,0 1 0,0 0 0,0 0 0,0-1 0,0 1 0,0 0 0,0-1 0,0 1 0,0 0 0,0-1 0,0 1 0,1-1 0,15-4 0,23 1 0,26 2 0,25 1 0,21 1 0,12 0 0,2 1 0,-10-1 0,-19 1 0,-25-1 0,-23 0 0,-25 0 0,-21 0 0,-5 0 0,-16 0 0,-11 0 0,-1 0 0,5 0-2558,11 0-6504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0:13.48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4438.35938"/>
      <inkml:brushProperty name="anchorY" value="-67035.75781"/>
      <inkml:brushProperty name="scaleFactor" value="0.5"/>
    </inkml:brush>
  </inkml:definitions>
  <inkml:trace contextRef="#ctx0" brushRef="#br0">66 235 14243,'0'0'18500,"-19"-32"-18589,6-7 202,13 34-113,-1-3 0,0 1 0,0-15 0,2 18 0,0-1 0,0 1 0,0-1 0,0 0 0,1 1 0,3-9 0,-2 9 0,0 0 0,0 0 0,0 0 0,0 0 0,0 1 0,1-1 0,3-2 0,-1 2 0,0 0 0,0 0 0,0 0 0,1 1 0,6-3 0,-2 2 0,1 0 0,20-4 0,28 0 0,-45 9 0,0-1 0,17 3 0,-20 0 0,0 0 0,23 8 0,-26-6 0,1 0 0,-1 0 0,16 11 0,-18-10 0,1 1 0,0 1 0,12 14 0,-14-13 0,0 0 0,0 1 0,8 18 0,-8-15 0,-1 1 0,5 23 0,-8-22 0,0 0 0,0 27 0,-3-28 0,-1 2 0,0-1 0,-4 15 0,0-13 0,1 0 0,-14 26 0,9-24 0,-2 1 0,-13 17 0,8-15 0,-28 28 0,-25 15 0,-2-9 0,4-11 0,10-11 0,14-11 0,14-9 0,16-7 0,14-5 0,5-2 0,24-2 0,24-6 0,25-3 0,21-2 0,16 0 0,7 2 0,-4 2 0,-11 2 0,-19 3 0,-23 2 0,-21 1 0,-18 1 0,-14 0 0,-8 1 0,-5-1 0,-3 1 0,0-1 0,0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09T07:10:24.3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13285 18588 1692 0,'0'0'707'0,"0"0"-590"0,0 0 14 0,0 0 43 15,0 0-81-15,0 0-33 16,-11-8-23-16,9 8 53 16,2 0 28-16,0 0-17 15,0 12 41-15,0 11-27 16,0 4-44-16,9 4-1 16,9-3-29-16,11 2-10 15,7-10-2-15,8-8-29 16,7-6 24-16,7-6-24 15,0 0 0-15,-2-20 2 16,-5-10 10-16,-6 2-12 16,-10-7 0-16,-6 8 0 15,-9 0-3-15,-6 13 3 0,-8 2 0 16,1 12-2-16,0 0 13 16,2 0-5-16,4 4 12 15,5 13-5-15,7-8 5 16,6 5-10-16,4-10-4 15,3 1-4-15,4-5 1 16,1 0-6-16,-3-13 5 16,-3-1 0-16,-5-8 0 15,-3 4 9-15,-7 4-10 16,-4 0 1-16,0 6 0 16,0 8-6-16,-1 0 15 0,6 0-9 15,-1 14 0-15,3 4 1 16,-1 0 2-16,0 1-3 15,-1-8 0-15,-1-4-1 16,-4-4 9-16,-2-3-9 16,-3 0 1-16,-5 0-18 15,4-10-54-15,8-8-230 16,-2 6-489-16,0 2-1011 0</inkml:trace>
  <inkml:trace contextRef="#ctx0" brushRef="#br0" timeOffset="597.41">14955 18638 1079 0,'0'0'679'0,"0"0"-415"0,0 0 5 0,0 0 78 15,0 0-38-15,0 0-86 16,0 0-65-16,0 0-39 16,0 0 13-16,0 0-45 15,0 0-45-15,13 0 5 16,9 0-20-16,7 0 1 16,5 4-14-16,3-4-7 15,-1 0-8-15,-3 0 1 16,-6 0-26-16,-9 0-22 15,-9 0-42-15,-9 0 6 0,0 0-34 16,-11 0-98-16,-7 0-315 16,3 0-189-16</inkml:trace>
  <inkml:trace contextRef="#ctx0" brushRef="#br0" timeOffset="1039.25">15531 18540 1731 0,'0'0'797'0,"0"0"-572"0,0 0 36 0,0 0-30 16,0 0-74-16,0 0-37 15,0 0-62-15,29 18-4 16,-6-14-32-16,-1 7-21 15,2-8 6 1,1 1-7-16,-3 0-11 0,-4 0-1 16,-2 0-13-16,-8-4 17 15,-3 3 8-15,-2-3-7 16,-3 0 5-16,0 0-68 16,0 0-67-16,0 0-217 15,0 0-333-15,0-7-317 0</inkml:trace>
  <inkml:trace contextRef="#ctx0" brushRef="#br0" timeOffset="1691.99">16028 18616 1568 0,'0'0'617'15,"0"0"-373"-15,0 0 71 0,0 0 29 16,0 0-94-16,0 0-39 16,0 0-82-16,-2 0-18 15,2 0-45-15,14 0-43 16,12 0 20-16,10 0-42 15,8 0 5-15,-1 0-6 16,-1 0-47-16,-9 0 9 16,-8 0-23-16,-14 0 19 15,-9 0 41-15,-2 0-4 16,-9 4 5-16,-18 5 0 0,-4-1 8 16,-6-3-16-16,-1 6 8 15,-1-4 0-15,6 4-1 16,4-3 5-16,10-4-4 15,5 0 8-15,9-4-2 16,5 0 22-16,0 0-27 16,21 0-1-16,10 0 0 15,7-4 4-15,1-4-13 16,4-7-33-16,-7 8-36 16,-5-4 3-16,-8 7 2 15,-13 3 32-15,-10 1 17 16,0 0 24-16,-24 0 31 15,-12 0-19-15,-10 10 25 0,-1 3 10 16,0 4-31-16,6-7 23 16,10 4-22-16,16-10-1 15,15 2-2-15,0-6-7 16,22 0-7-16,19 0 0 16,5-6-7-16,3-6 6 15,-2-2-64-15,-2 4-9 16,-10-3-25-16,-4-8-128 15,-8 2-284-15,-14 1-342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0:14.10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6165.10938"/>
      <inkml:brushProperty name="anchorY" value="-68401.64844"/>
      <inkml:brushProperty name="scaleFactor" value="0.5"/>
    </inkml:brush>
  </inkml:definitions>
  <inkml:trace contextRef="#ctx0" brushRef="#br0">40 20 10850,'0'0'12559,"1"-6"-11950,-1-1 333,-1 2-114,-2 3 463,-3 3-181,0 2-121,-1 0-223,1 0-138,1 0-256,2-1-313,1-1-19,0 0-757,2 0-83,0 1-817,1-1 1517,-1 1 1432,0-2-1343,0 1-614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0:14.87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5279.54688"/>
      <inkml:brushProperty name="anchorY" value="-67563.82031"/>
      <inkml:brushProperty name="scaleFactor" value="0.5"/>
    </inkml:brush>
  </inkml:definitions>
  <inkml:trace contextRef="#ctx0" brushRef="#br0">21 161 13235,'0'0'19479,"-5"-5"-19589,1 0 273,-1 1-163,1 0 0,1 1 0,7 1 0,11 1 0,22 1 0,24 0 0,25 0 0,24-1 0,11-3 0,7-1 0,-4-3 0,-14-1 0,-22-4 0,-25 0 0,-22-2 0,-39 14 0,0 0 0,0 0 0,-1 0 0,1 0 0,0-1 0,-1 1 0,1 0 0,-1-1 0,1 1 0,1-3 0,-2 3 0,-1 1 0,0-1 0,1 0 0,-1 1 0,0-1 0,0 0 0,1 1 0,-1-1 0,0 0 0,0 1 0,0-1 0,0 0 0,0 1 0,0-1 0,0 0 0,0 1 0,0-1 0,0 0 0,0 0 0,-1 1 0,1-1 0,-1-1 0,2 1 0,-2 0 0,0 0 0,1 0 0,-1-1 0,0 1 0,0 0 0,0 0 0,0 0 0,0 0 0,0 0 0,-2-1 0,-16-9 0,-4 3 0,2 6-2474,20 3 2048,0-1-1,0 0 1,-1 1-1,1-1 0,0 1 1,0-1-1,-1 1 1,1 0-1,0-1 1,0 1-1,-2 2 1,2-2-188,0 0 0,0 0-1,0 1 1,0-1 0,0 0 0,0 1 0,1-1 0,-1 1 0,0 0 0,0 1 0,1 21-8957,4-2 754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0:15.26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7018.17188"/>
      <inkml:brushProperty name="anchorY" value="-68322.90625"/>
      <inkml:brushProperty name="scaleFactor" value="0.5"/>
    </inkml:brush>
  </inkml:definitions>
  <inkml:trace contextRef="#ctx0" brushRef="#br0">497 1 14699,'0'0'18053,"-40"17"-18243,-13 14 395,-12 18-205,-6 18 0,2 17 0,6 15 0,8 13 0,14 10 0,13 8 0,16 3 0,13-96 0,7 58 0,-2-63 0,19 64 0,-14-67 0,1 0 0,18 32 0,-14-34 0,1 0 0,21 25 0,-17-26 0,41 39 0,-38-42 0,41 27 0,-41-32 0,39 19 0,-41-25 0,33 12 0,9-1 0,-17-12 0,-16-8 0,-13-6 0,-17 3 0,-1 0 0,1 0 0,-1-1 0,1 1 0,-1 0 0,1-1 0,-1 1 0,0-1 0,1 1 0,-1 0 0,1-1 0,-1 1 0,0-1 0,1 1 0,-1-1 0,0 1 0,0-1 0,1 1 0,-1-1 0,-1-10 0,-7-3 0,-4 0 0,-1 2-6675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0:15.70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7979.875"/>
      <inkml:brushProperty name="anchorY" value="-70705.84375"/>
      <inkml:brushProperty name="scaleFactor" value="0.5"/>
    </inkml:brush>
  </inkml:definitions>
  <inkml:trace contextRef="#ctx0" brushRef="#br0">297 0 10114,'0'0'22604,"-31"6"-23016,-10 16 873,-8 17-461,35-23 0,-22 25 0,22-21 0,-17 32 0,19-27 0,-13 34 0,-2 32 0,12 2 0,14-70 0,2 43 0,1-50 0,0 1 0,2-1 0,4 17 0,-4-22 0,1 0 0,0 1 0,1-1 0,8 13 0,-8-16 0,0 1 0,1-1 0,1 0 0,13 13 0,-12-15 0,0 1 0,0-1 0,0-1 0,17 8 0,-14-7 0,1-1 0,0-1 0,20 4 0,-20-7 0,1 1 0,0-1 0,21-2 0,-21 0 0,1-1 0,0-1 0,18-5 0,-18 3 0,0-1 0,28-15 0,-28 12 0,0-1 0,21-18 0,-22 16 0,-1-1 0,17-21 0,-18 18 0,-1 0 0,11-22 0,-12 19 0,13-39 0,-15 36 0,6-36 0,-3-22 0,-11 60 0,-2-37 0,0 43 0,-1-1 0,-7-26 0,6 31 0,0-1 0,-1 1 0,-10-18 0,9 20 0,1 0 0,-2 1 0,1-1 0,-10-8 0,9 11 0,0-1 0,0 0 0,-1 1 0,-11-6 0,9 6 0,1 1 0,-1 0 0,-15-4 0,-29-3 0,3 9 0,11 9 0,36-6-439,1 0 0,-1 1 1,1-1-1,-1 1 0,1 0 0,-5 3 1,6-4-1059,0 0 0,1 1 0,-1-1 1,-3 5-2995,4-5 2995,-2 4-1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0:16.60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8836.42969"/>
      <inkml:brushProperty name="anchorY" value="-71648.84375"/>
      <inkml:brushProperty name="scaleFactor" value="0.5"/>
    </inkml:brush>
  </inkml:definitions>
  <inkml:trace contextRef="#ctx0" brushRef="#br0">30 16 14755,'0'0'18001,"-10"-3"-18363,-1 0 735,3 0-373,7 1 0,14 0 0,18 1 0,22 0 0,22 1 0,19 0 0,13 0 0,5 0 0,-5 0 0,-14 0 0,-19 0 0,-21 0 0,-19 1 0,-15 0 0,-11-1 0,-7 1 0,-2 1 0,4-1-1662,42 2-27524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0:17.10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0573.1875"/>
      <inkml:brushProperty name="anchorY" value="-72489.4375"/>
      <inkml:brushProperty name="scaleFactor" value="0.5"/>
    </inkml:brush>
  </inkml:definitions>
  <inkml:trace contextRef="#ctx0" brushRef="#br0">290 92 17884,'0'0'14523,"0"-17"-14455,0-2 224,0 1-292,0 4 0,0 3 0,0 4 0,0 4 0,0 1 0,0 2 0,1 0 0,-1 1 0,1 2 0,-3 5 0,-7 12 0,-9 16 0,-12 22 0,-9 20 0,-5 22 0,-2 15 0,5 10 0,9 5 0,9 0 0,15-4 0,10-96 0,7 56 0,-5-66 0,2 1 0,14 39 0,-14-45 0,2 0 0,0-1 0,18 26 0,-18-30 0,1 1 0,1-1 0,-1-1 0,20 14 0,-19-15 0,2 0 0,0-1 0,0-1 0,18 7 0,-16-7 0,1-1 0,0-1 0,24 4 0,-25-6 0,1-1 0,0 0 0,25-3 0,-27 0 0,1 0 0,0-1 0,23-8 0,-25 6 0,0 0 0,0-1 0,22-14 0,-25 13 0,1 0 0,-1-1 0,0-1 0,9-10 0,-11 11 0,0-2 0,0 0 0,0 0 0,4-12 0,-5 10 0,0-1 0,-1 0 0,3-15 0,-4 14 0,-1 0 0,1-26 0,-4 29 0,0 0 0,-1-1 0,-4-18 0,3 22 0,-1 0 0,1-1 0,-2 1 0,1 0 0,-6-8 0,6 11 0,-2-1 0,1 0 0,-1 1 0,0-1 0,0 1 0,-7-5 0,5 5 0,0 0 0,0 1 0,-1-1 0,0 1 0,-9-3 0,7 4 0,0 0 0,-1 0 0,0 1 0,-12-1 0,10 3 0,0 0 0,-1 0 0,-18 4 0,17-2 0,0 2 0,-27 9 0,29-8 0,-1 2 0,-23 13 0,29-15 0,-2 2 0,1 0 0,-13 13 0,20-17-265,-2 1 0,1 0 0,-1 1 0,1-1 1,1 1-1,-1 0 0,-2 5 0,5-9-354,-1 2-1,0-1 1,1 0 0,-1 1-1,1-1 1,0 0 0,0 0-1,0 1 1,0-1 0,0 0-1,0 1 1,0-1 0,1 0-1,0 3 1,1 9-10087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0:17.32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9650.71094"/>
      <inkml:brushProperty name="anchorY" value="-72604.10938"/>
      <inkml:brushProperty name="scaleFactor" value="0.5"/>
    </inkml:brush>
  </inkml:definitions>
  <inkml:trace contextRef="#ctx0" brushRef="#br0">0 32 16331,'0'0'16311,"41"-5"-16529,16-1 561,18 1-343,9 0 0,6 2 0,0 1 0,1 1-1802,-44 0-7255,1 0-1573,29-1-80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0:17.86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1197.5"/>
      <inkml:brushProperty name="anchorY" value="-73419.89844"/>
      <inkml:brushProperty name="scaleFactor" value="0.5"/>
    </inkml:brush>
  </inkml:definitions>
  <inkml:trace contextRef="#ctx0" brushRef="#br0">163 1 17860,'0'0'14843,"-6"18"-15439,-5 16 1256,-6 18-660,-3 14 0,-3 8 0,1 4 0,2 0 0,2-8 0,6-9 0,3-12 0,4-15 0,6-12 0,0-21 0,-1-1 0,1 1 0,-1 0 0,0-1 0,1 1 0,-1-1 0,0 1 0,1 0 0,-1-1 0,1 1 0,-1-1 0,1 1 0,-1-1 0,1 1 0,-1-1 0,1 0 0,0 1 0,-1-1 0,2 1 0,0-1 0,-1 0 0,1 0 0,0 1 0,0-1 0,-1 0 0,1 0 0,0-1 0,0 1 0,-1 0 0,3-1 0,29-10 0,13-6 0,10-5 0,9 1 0,4 2 0,1 4 0,-7 5 0,-8 4 0,-13 2 0,-12 3 0,-12 2-373,-9-1-389,-14-5-287,-6-5 945,-4-6 68,0-8 593,1-8 372,3-6-95,3-5-982,3-1 300,2 2-152,2 4 0,1 9 0,0 8 0,1 9 0,0 13 0,-1 18 0,0 17 0,1 18 0,-1 15 0,0 12 0,-2 7 0,-2 3 0,-1-3 0,-2-6 0,2-10 0,0-12 0,6-18 0,0-38-695,-1-1-1,1 0 1,0-1-1,-1 1 1,1 0-1,0 0 1,3 4-1,-3-6 162,-1 0 0,1 0 0,-1 0 0,1-1 0,0 1 0,0 0 0,0 0 0,-1-1 0,1 1 0,0-1 0,0 1 0,0-1 0,0 1 0,0-1 0,0 1 0,0-1-1,2 1 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0:18.06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2401.57813"/>
      <inkml:brushProperty name="anchorY" value="-75259.32813"/>
      <inkml:brushProperty name="scaleFactor" value="0.5"/>
    </inkml:brush>
  </inkml:definitions>
  <inkml:trace contextRef="#ctx0" brushRef="#br0">0 44 17532,'0'0'15204,"32"-4"-15816,13 0 1255,12 0-643,7 1 0,3-1 0,-3-1 0,-7 0 0,-9 0 0,-14 0-1522,-11 0-4606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0:18.57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3756.96875"/>
      <inkml:brushProperty name="anchorY" value="-76054.53125"/>
      <inkml:brushProperty name="scaleFactor" value="0.5"/>
    </inkml:brush>
  </inkml:definitions>
  <inkml:trace contextRef="#ctx0" brushRef="#br0">141 44 12395,'0'0'20371,"11"-22"-20817,-1 6 893,-7 10-447,-10 17 0,-10 17 0,-7 14 0,-5 9 0,0 3 0,4-1 0,6-6 0,7-8 0,9-9 0,4-28 0,-1-1 0,0 1 0,1-1 0,-1 1 0,1-1 0,-1 1 0,1-1 0,0 0 0,0 1 0,-1-1 0,1 0 0,0 0 0,2 2 0,-1-1 0,0 0 0,0-1 0,0 0 0,0 1 0,0-1 0,0 0 0,1 0 0,-1 0 0,4 0 0,33 6 0,12-4 0,9-3 0,6-2 0,2 2 0,-1 4 0,-5 8 0,-5 7 0,-7 8 0,-41-21 0,1 1 0,12 14 0,-15-15 0,-1 2 0,0-1 0,6 11 0,-7-10 0,-1 0 0,0 0 0,4 11 0,3 24 0,-11-37 0,1 1 0,-1-1 0,0 0 0,-3 12 0,2-14 0,-1 1 0,1-1 0,-1 1 0,0-1 0,0 1 0,-5 6 0,4-7 0,-1 1 0,0-1 0,0 0 0,-1 0 0,-8 7 0,5-6 0,0-1 0,0 1 0,-16 5 0,9-5 0,-31 7 0,-23-2 0,-3-5 0,4-5 0,9-4 0,13-3 0,16-5 0,29 12-331,0-1 0,0 0 0,0 1-1,0-1 1,1 0 0,-1 1 0,0-1 0,0 0 0,1 0 0,-1 0 0,0 0-1,1 0 1,-1 0 0,1 1 0,-1-2 0,0 0 0,1 1-264,0 0 0,0 0-1,0 0 1,0 0 0,0-1 0,0 1 0,0 0 0,0 0 0,1 0 0,-1 0 0,0 0 0,1 0-1,-1 0 1,1 0 0,-1 0 0,2-1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09T06:21:07.7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12071 9032 423 0,'0'0'157'0,"0"0"-98"16,0 0-46-16,0 0 28 15,0-15 11-15,0 13-36 16,0-2 1-16,0 3-10 16,0-2 6-16,0 2 4 15,0-2-9-15,0 1 9 16,0 0 0-16,0 0-5 15,0 0 1 1,0 0-12-16,0 1 8 16,0-2-3-16,0 2-6 0,0 1 14 15,0-3 1-15,0 3 2 16,0 0 5-16,2-2-14 16,-2 2 4-16,0-2-11 15,0 0-1-15,0 2 1 16,0-2-1-16,0 0 0 15,3 2 1-15,-3-2-1 16,0 2 2-16,2-2-2 16,-2 2 0-16,0-2 0 15,2 2 1-15,-2-2-1 16,0 2 0-16,2 0 0 0,-2 0 0 16,0-2 0-16,0 2 0 15,2 0 0-15,-2-2 0 16,0 2 0-16,0 0-1 15,0 0-20-15,0 0-20 16,0 0-53-16,0 0-139 0</inkml:trace>
  <inkml:trace contextRef="#ctx0" brushRef="#br0" timeOffset="30565.83">1492 14448 2061 0,'0'0'730'0,"0"0"-634"0,0 0 264 15,0 0-36-15,0 0-195 16,0 0-57-16,-22-12 19 16,22 12-17-16,0 0-35 0,2 0 19 15,23 0-32-15,19 0-13 16,21 0-7-16,51-22-6 16,-14-6-301-16,-17 1-773 0</inkml:trace>
  <inkml:trace contextRef="#ctx0" brushRef="#br0" timeOffset="33024.65">14949 8977 1756 0,'0'0'787'0,"0"0"-434"0,0 0 127 16,0 0-115-16,0 0-134 15,0 0-107 1,4-10-124-16,-4 10 0 0,0 0 0 16,0 12 0-16,8 1 0 15,9-4 0-15,15-4 0 16,13-5 0-16,11-7 0 15,6-21 0-15,0-10 0 16,-9-4 0-16,-8-4-9 0,-18 10-504 16,-18 14-799-16</inkml:trace>
  <inkml:trace contextRef="#ctx0" brushRef="#br0" timeOffset="34812.96">16601 7279 2006 0,'0'0'750'0,"0"0"-403"0,0 0 36 16,0 0-95-16,0 0-139 15,0 0-68-15,0 0-51 16,8 0-15-16,9 0 9 16,12 0-24-16,10 0 0 15,11-4-56-15,5-2-79 16,-6 0-75-16,-13 4-82 16,-18 2-93-16,-18 0-71 15,-16 0 140-15,-35 2 155 16,-21 12 118-16,-5 2 35 15,-2 2 8-15,13-2 92 0,16-2 100 16,22-4 55-16,14-4-58 16,14-2-4-16,0 0-3 15,34-2-108-15,17-2 34 16,20 0-89-16,43 0-19 16,-14-14-319-16,-21 2-423 15</inkml:trace>
  <inkml:trace contextRef="#ctx0" brushRef="#br0" timeOffset="37326.44">14606 3984 91 0,'0'0'2073'0,"0"0"-1598"0,0 0-319 16,0 0 107-16,0 0-65 16,0 0-126-16,0 0-51 15,-2 0 7-15,4 0-4 16,21 4 27-16,15-2-9 16,18-2 14-16,17 0-56 15,30-10-29-15,-16-10-294 16,-30 2-682-16</inkml:trace>
  <inkml:trace contextRef="#ctx0" brushRef="#br0" timeOffset="41260.49">12234 3688 1780 0,'0'0'782'0,"0"0"-531"0,0 0-22 0,0 0 45 16,0 0-140-16,0 0-78 16,0 0-49-16,-3-11-6 15,6 23-1-15,3 2 8 16,2 3-7-16,0-2 13 16,1-1-14-16,-3-3 0 15,4-7-1-15,1-2 2 16,5-2 23-16,1-2 69 0,12-19 10 31,4-10-22-31,3-6-48 16,2-5 3-16,-2 2-6 15,-9 4-21-15,-8 10 17 16,-7 8-19-16,-6 8 31 16,-6 6 41-16,0 2-79 15,0 2 0-15,0 0 0 16,0 0 0-16,0 0 0 15,0 0 0-15,0 0-66 16,0 0-105-16,0 0-84 16,23 0-208-16,-1 0-323 15,2-2-762-15</inkml:trace>
  <inkml:trace contextRef="#ctx0" brushRef="#br0" timeOffset="41417.24">13076 3521 1375 0,'0'0'1440'16,"0"0"-1207"-16,0 0-143 15,0 0-90-15,0 0-217 16,0 0-668-16</inkml:trace>
  <inkml:trace contextRef="#ctx0" brushRef="#br0" timeOffset="42617.3">11011 7218 2070 0,'0'0'716'0,"0"0"-511"16,0 0 48-16,0 0-68 0,0 0-108 16,0 0-53-16,0 0-2 15,38 0-5-15,-9 0 5 16,2-7-11-16,0-4-10 16,-4 4-2-16,-8-4-3 15,-9 4-73-15,-15-5-5 16,-19-1-297-16,-13 5-662 0</inkml:trace>
  <inkml:trace contextRef="#ctx0" brushRef="#br0" timeOffset="42759.62">11011 7218 2239 0,'-157'117'460'0,"160"-117"-347"15,12 0 240-15,10 0-157 16,11 0-106-16,8 0-60 15,5-10-30-15,14-16-13 16,-12 4-348-16,-13 0-575 0</inkml:trace>
  <inkml:trace contextRef="#ctx0" brushRef="#br0" timeOffset="42917.01">11180 7305 1859 0,'0'0'371'0,"0"0"-297"15,0 0-74-15,0 0-136 16,0 0-654-16</inkml:trace>
  <inkml:trace contextRef="#ctx0" brushRef="#br0" timeOffset="44464.24">10282 8590 1113 0,'0'0'880'0,"0"0"-741"0,0 0-139 15,0 0 0-15,0 0-117 16,0 0-744-16</inkml:trace>
  <inkml:trace contextRef="#ctx0" brushRef="#br0" timeOffset="45128.34">12479 9521 2078 0,'0'0'592'0,"0"0"-482"16,0 0 216-16,0 0-84 15,0 0-111-15,143-27-70 16,-79 14 13-16,9-5-34 0,8-1-26 16,0 3-1-16,-4 1-12 15,-10 1-1-15,-16 1 0 16,-15 5 2-16,-18 2-8 15,-16 2-68-15,-16 0-152 16,-21 0-521-16,-7 4-691 0</inkml:trace>
  <inkml:trace contextRef="#ctx0" brushRef="#br0" timeOffset="45407.15">12485 9555 1348 0,'0'0'1432'0,"0"0"-1160"15,0 0-21 1,0 0 120-16,0 0-174 0,0 0-106 16,0 0-65-16,29 0-4 15,21 0 16-15,12-2-31 16,11-7 8-16,8-2-15 16,-1-1 0-16,-7-2-2 15,-14 0-5-15,-18 6 5 16,-16-1 1-16,-16 5 1 15,-7 3 14-15,-2-2-1 16,0 2-2-16,0-3-11 0,-4 2 0 16,2-1-50-16,2-6-172 15,0-1-290-15,0-4-328 0</inkml:trace>
  <inkml:trace contextRef="#ctx0" brushRef="#br0" timeOffset="45564.42">13415 9485 705 0,'0'0'2269'0,"0"0"-1782"16,0 0-411-16,0 0-76 16,0 0-108-16,0 0-864 0</inkml:trace>
  <inkml:trace contextRef="#ctx0" brushRef="#br0" timeOffset="55036.49">13996 9739 1098 0,'0'0'0'0,"0"0"-508"0</inkml:trace>
  <inkml:trace contextRef="#ctx0" brushRef="#br0" timeOffset="56685.86">15743 8115 827 0,'0'0'633'0,"0"0"-348"0,0 0-43 16,0 0 96-16,0 0-155 15,-114-68-39-15,83 66-5 16,-5 2-24-16,1 0-19 16,-5 2 2-16,0 16-12 15,-3 4-22-15,1 8-17 16,1 4-16-16,6 6-9 16,2 7-21-16,6 3 14 15,7 4-15-15,6 4 0 16,14 0-1-16,0-2 2 0,12-2-1 15,21-4 0-15,9-5 0 16,10-8-1-16,6-6 1 16,4-11 0-16,7-10 1 15,0-8 7-15,3-2 8 16,-3-16-14-16,-5-13 11 16,-6-8 2-16,-11-9 8 15,-16-3-4-15,-13-3 2 16,-14-2 8-16,-4 2 5 0,-12 2 17 15,-20 4 11 1,-11 6-8-16,-3 8 7 16,-8 5-20-16,-1 11-35 0,1 4-6 15,10 8-11-15,12-2-128 16,16 2-97-16,14-6-516 0</inkml:trace>
  <inkml:trace contextRef="#ctx0" brushRef="#br0" timeOffset="56811.46">16293 8035 2362 0,'0'0'0'0,"0"0"-163"0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09T07:11:45.9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7328 5677 2755 0,'0'0'475'0,"0"0"-292"0,0 0 121 0,0 0-140 16,0 0-85-16,0 0-56 16,24 2-22-16,-13 14 13 0,5 6-13 15,6 4 10-15,7-2-8 16,8 0 7 0,6-6-4-16,11-8-6 0,6-8 0 15,9-2 0-15,9-6 11 16,2-18-11-16,3-2 0 15,-3-4 1 1,-6 2 12-16,-14 3-12 16,-14 10-1-16,-10 7 0 15,-9 8 10-15,-5 0-10 16,1 8 0-16,0 14 1 16,4 4-2-16,2 2 7 15,5 0-6-15,3-4 0 16,6-2 0-16,4-8-3 15,4-6 3-15,5-6-1 16,4-2 1-16,5 0-9 16,4-20 9-16,-1-6 0 15,4-4 0-15,-3 4-8 0,-11 5 14 0,-9 12-6 16,-11 9 0-16,-9 4 1 0,-7 24-7 16,0 6 6-16,-1 6 0 15,0 0-1-15,6-4 9 16,7-8-8-1,9-10 0-15,7-12 0 0,10-6 0 16,8-9 6-16,3-22-5 16,0-7 19-16,-2-6-9 15,1 0-11-15,-6 0 0 16,-6 6 0-16,-7 6 0 16,-8 10 0-16,-8 12 0 0,-4 10 0 31,-2 0 0-31,-2 10 0 15,-3 9 0-15,3 3 0 16,0 0 0-16,-2-1 0 16,-1-5 0-16,3-6 0 15,2-8 0-15,2-2-50 16,3-4-142-16,21-48-133 16,-8 4-419-16,-3-6-593 0</inkml:trace>
  <inkml:trace contextRef="#ctx0" brushRef="#br0" timeOffset="125.64">10870 5486 2385 0,'0'0'761'0,"0"0"-553"0,0 0-20 0,0 0-188 0,0 0-498 0</inkml:trace>
  <inkml:trace contextRef="#ctx0" brushRef="#br0" timeOffset="45328.23">6515 13265 2302 0,'0'0'279'0,"0"0"-130"0,0 0 143 0,0 0-174 15,0 0-106-15,0 0-2 16,15 1-10-16,3 13 0 31,8 3 0-31,3-3 5 16,4-4-4-16,8-4 7 15,1-6-1-15,3 0-5 16,-1 0 10-16,4 0-12 16,-2 4 0-16,3 8-2 0,-2 6 10 15,0 6-8-15,-1 4 0 16,4 2 6-16,-2-2 4 16,6-6-9-16,4-6-1 15,8-8 1-15,9-8 7 16,0-4-10-16,6-24 2 15,-2-10 0-15,-5-4-1 16,-7 2 12-16,-13 6-7 16,-15 10 4-16,-7 8 10 15,-10 8 46-15,-5 4-18 16,4 4 8-16,1 0-3 16,10 0-31-16,3 8 4 15,11 2-23-15,6 0-1 0,6-2 0 16,0-2-1-16,4-2 1 15,-4-4 0-15,3 0-26 16,-9 0 20-16,18 0-63 16,-17-6-94-16,-10-1-592 0</inkml:trace>
  <inkml:trace contextRef="#ctx0" brushRef="#br0" timeOffset="46617.8">12655 13451 1629 0,'0'0'613'0,"0"0"-331"0,0 0 77 0,0 0 9 15,0 0-136-15,0 0-115 16,0 0-58-16,4-6-50 16,7 24 24-16,12 4-23 15,10 4-9-15,14-4 14 16,11-4-9-16,9-8-3 16,6-7 3-16,6-3 4 15,-2-7 7-15,1-15-17 16,-7-6 1-16,-4 0 17 15,-9 2-17-15,-8 6 13 16,-8 6-2-16,-7 10 10 16,-4 4 28-16,3 0-40 0,2 14 7 15,4 8-14-15,4 2 9 16,12-2-10-16,4-4-2 16,9-4 0-16,5-6-8 15,-1-6 8-15,3-2 0 16,-5 0 0-16,-2-18 0 15,-4-4-4-15,-5-4 10 16,-8 2-6-16,-6 2 0 16,-3 10 10-16,-6 6-5 15,1 6-5-15,0 0 0 16,3 10-3-16,5 6 5 0,8 0-2 16,6-2 0-1,4-6 6-15,7-4-3 0,3-4-3 16,0 0 0-1,-1-22-1-15,-1-8 7 0,-1-8-6 16,-5-8 0-16,-1-2 1 16,-9 3 8-16,-7 11-3 15,-13 13 26-15,-7 10 1 16,-5 9-26-16,-2 2 17 16,1 2-24-16,3 14 0 15,8 2 0-15,6 0 5 16,7-4-5-16,4-4 0 15,2-3 0-15,1-7-12 16,-5 0 18-16,-5 0-6 0,-2-8 0 16,1-6 6-16,-3 0 9 15,0 1-15-15,3 4 11 16,-3 0-11 0,2 7 0-16,-4 2 0 0,2 0 0 15,-2 0 0-15,-1 0 0 16,2 7 0-16,-1-2 0 15,1 3 0-15,-1 1 0 16,1-5 0-16,-2 1 0 16,-1-5 0-16,-3 0 0 15,7 0-72-15,-6-8-382 0,-10-6-605 16</inkml:trace>
  <inkml:trace contextRef="#ctx0" brushRef="#br0" timeOffset="47927.61">21340 13644 1940 0,'0'0'774'0,"0"0"-448"0,0 0 50 16,0 0-28-16,0 0-161 16,0 0-107-16,0 0-68 15,23 0 21-15,10 11-13 0,13-2-20 16,10-4 0-1,13-5 0-15,5 0 0 0,1-14 0 16,-1-12 0-16,-3-6 0 16,-6-1 0-16,-9-2 0 15,-12 9 0-15,-6 8 0 16,-9 10 0-16,-2 8 0 16,2 0 0-16,6 14 0 15,6 6 0-15,7 4 0 16,10-2 0-16,5-2 0 15,6-6 0-15,2-5 0 16,0-9 0-16,-2 0 0 16,-4-4 0-16,-3-17 0 0,1-7 0 15,-1-10 0-15,3-4 0 32,-5-2 0-32,-4 10 0 0,-14 10 0 15,-8 14 0-15,-9 10 0 16,-6 0 0-1,-1 22 0-15,2 8 0 0,0 2 0 16,9 4 0 0,4-4 0-16,9-6 0 0,10-6 0 15,6-8 0-15,9-8 0 16,1-4 0-16,4 0 0 16,2-12 0-16,2-12 0 15,1-8 0-15,2-4 0 0,-4 0 0 16,-4 8 0-1,-9 4 0-15,-8 10 0 0,-4 8 0 16,-9 4 0-16,-1 2 0 16,1 0 0-16,1 0 0 15,5 0 0-15,2 0 0 16,7 0 0-16,2 0 0 16,4 0 0-16,3 0 0 15,-3 0 0-15,-4-2 0 16,-6 0 0-16,-10 0 0 15,-9 2 0-15,-6 0 0 16,-7 0 0-16,-5 0 0 16,1 0 0-16,-1 0 0 0,1-2 0 15,2 0 0 1,2-2 0-16,1 2 0 0,-4-3 0 16,-1 2 0-16,-5-1 0 15,-3 2 0-15,-3 0 0 16,0-2 0-16,-5-18 0 15,0 1-297-15,0-4-1474 0</inkml:trace>
  <inkml:trace contextRef="#ctx0" brushRef="#br0" timeOffset="49617.36">27721 13437 2579 0,'0'0'474'0,"0"0"-258"0,0 0 114 0,0 0-195 16,185-92-78-16,-62 76-27 16,32 3-6-16,-9 9 13 15,-28 4-25-15,-34 0 5 16,-28 0-3-16,4 3-13 15,-4 3 13-15,-7 2-14 16,-18-3 0-16,-18 0-1 16,-11-3-1-16,-2 0 1 0,-15 0-19 15,-21 2-94-15,-50 4-176 16,3 0-416-16,0 2-451 0</inkml:trace>
  <inkml:trace contextRef="#ctx0" brushRef="#br0" timeOffset="49822.39">27748 13521 1687 0,'0'0'887'0,"0"0"-548"16,0 0 223 0,0 0-105-16,0 0-293 0,0 0-164 15,0 0 0-15,169-18 0 16,-2 8 0-16,12 2 0 16,-12 6 0-16,-43 2 0 15,-43 0 0-15,-31 0 0 16,-18 0 0-16,-8 0-120 15,-24 0-141-15,0 0-188 16,-13 0-425-16</inkml:trace>
  <inkml:trace contextRef="#ctx0" brushRef="#br0" timeOffset="51333.54">3357 14405 2208 0,'0'0'641'0,"0"0"-513"0,0 0 211 0,0 0-22 16,0 0-173-16,0 0-75 0,0 0-42 15,9 22 53-15,26 1-20 16,10-1-29-16,7-8 21 16,8-6-52-16,9-7 0 15,6-1 0-15,6 0 0 16,6-18 0-16,2-4 0 16,5-6 0-16,4-4 0 15,-1 1 0-15,-5 4 0 16,-5 7 0-16,-12 10 0 15,-12 10 0-15,-10 0 0 16,-11 14 0-16,-1 8 0 16,-3 4 0-16,-1 5 0 15,5-1 0-15,10-5 0 16,6 0 0-16,9-11 0 16,11-8 0-16,6-6 0 0,3 0 0 15,2-20 0-15,-6-6 0 16,-10-9 0-16,-8 2 0 15,-9-2 0-15,-11 5 0 16,-8 8 0-16,-8 10 0 16,0 10 0-16,-2 2 0 15,4 4 0-15,7 16 0 16,8 3 0-16,8 0 0 16,8-5 0-16,9-5 0 0,10-8 0 15,4-5 0-15,4 0 0 16,-5-9 0-16,-1-14 0 15,-12-4 0-15,-9-4 0 16,-8 1 0-16,-14 4 0 16,-9 6 0-16,-8 6 0 15,-5 12 0-15,-3 2 0 16,1 0 0-16,7 14 0 16,5 6 0-16,8 0 0 15,4 0 0-15,4-4 0 16,5-6 0-16,-2-4 0 15,2-6 0-15,-2 0 0 0,0-4 0 16,24-36-92-16,-9 4-393 16,-6-4-438-16</inkml:trace>
  <inkml:trace contextRef="#ctx0" brushRef="#br0" timeOffset="51474.74">7967 14034 2474 0,'0'0'549'0,"0"0"-448"0,0 0 42 0,0 0-143 0,0 0-132 15,0 0-1434-15</inkml:trace>
  <inkml:trace contextRef="#ctx0" brushRef="#br0" timeOffset="53070.14">9649 16298 2261 0,'0'0'478'0,"0"0"-423"0,0 0 195 0,0 0-92 16,0 0-89-16,0 0 9 16,47 72 10-16,-13-33 10 15,5-7-37-15,9-6-13 16,4-8 5-16,9-8-20 0,6-10 3 16,0 0-29-1,2-14-1-15,-5-16 0 0,-1-2-5 16,-3-4-1-16,-6 0 14 15,-6 1-13-15,-5 11 3 16,-8 12-4-16,-6 12-7 16,-2 0 7-16,0 14-8 15,2 16 8-15,7 6 0 16,8-1 7-16,10-3-14 16,6-4 8-16,9-10-1 15,5-10 10-15,-3-8-4 16,-2 0 3-16,-5-18-9 15,-6-10 0-15,-6 2 0 16,-6-4 6-16,-5-2-4 16,-6 9-2-16,-1 5 9 0,-5 9-6 15,2 9-2-15,0 0-1 16,7 5 9-16,6 13-1 16,9-1-2-16,10-3-6 15,3-5 6-15,9-4 35 16,0-5-20-16,1 0 6 15,-3-10-18-15,-6-3-8 16,-2 0 12-16,-7 4-7 16,-5-1-6-16,-6 6 21 0,-7 0-2 15,-6 4 22 1,-3 0-10-16,-6 0-31 0,-2 0 0 16,-2 0 0-16,1 4 0 15,1-4 0-15,-2 0 0 16,0 0 0-16,-8 0-204 15,-4 0-534-15,-9 0-1223 0</inkml:trace>
  <inkml:trace contextRef="#ctx0" brushRef="#br0" timeOffset="54233.58">14567 16210 1679 0,'0'0'1076'0,"0"0"-822"0,0 0-123 0,0 0 173 15,0 0-122-15,0 0-88 16,0 0-13-16,95 78-40 16,-43-54-1-16,15-2-23 15,10-4-11-15,28-9 19 16,27-9-24-16,-12 0 6 15,-10-18 9-15,-15-5-15 16,-22-3 20-16,10 2 3 16,6-6 3-16,-11 8 15 15,-11 8-15-15,-9 10-27 0,-7 4 0 0,-5 0 0 16,0 22 0-16,-2 0 0 16,5 6 0-16,3 2 0 15,10-3 0-15,9-8 0 16,12-2 0-16,8-7 0 15,5-10 0 1,0 0 0-16,-3 0 0 0,-6-14 0 0,-9-4 0 16,-7 4 0-16,-13-4 0 15,-7 5 0-15,-9 3 0 16,-3 6 0-16,-4-4 0 16,1 2 0-16,-1 2 0 15,5 0 0-15,5-4 0 16,7 2 0-16,1-6 0 15,0 2 0-15,1 2 0 16,-3-2 0-16,-4-4 0 16,-5 2 0-16,1-2 0 15,-6-2 0-15,-1 0 0 16,-3 4 0-16,-2 2 0 0,1 6 0 31,-3 4 0-31,2 0 0 0,0 14 0 0,0 8 0 16,5 4 0-16,4 2 0 15,9-6 0-15,5-4 0 16,6-8 0-16,7-8 0 16,1-2 0-16,4-12 0 15,-1-14 0 1,-4-6 0-16,-3-4 0 0,-5 2 0 16,-8 0 0-16,-7 4 0 15,-6 8 0-15,-7 4 0 0,-6 5 0 16,-5 8 0-16,-3 1 0 15,2 4 0-15,-1 0 0 16,1 0 0-16,8 0 0 31,2-6 0-31,25-16 0 16,-10 0-375-16,-3-1-796 0</inkml:trace>
  <inkml:trace contextRef="#ctx0" brushRef="#br0" timeOffset="54374.58">19599 15879 2560 0,'0'0'904'0,"0"0"-569"0,0 0-38 0,0 0-297 0,0 0 0 16,0 0-240-16,0 0-1056 0</inkml:trace>
  <inkml:trace contextRef="#ctx0" brushRef="#br0" timeOffset="56424.49">7631 17151 1189 0,'0'0'729'0,"0"0"-630"0,0 0 34 16,0 0 176-16,0 0-169 15,0 0-82-15,-85-58 42 16,70 53 6-16,-8 1-1 16,-4 4 23-16,-4 0-47 15,-9 0-19-15,-5 0 2 16,-5 0-9-16,-4 14 10 16,-4 8-22-16,2 1-7 0,0 3 14 15,0 6-10 1,6 4 13-16,0 4-11 0,8 4-9 15,7 0 4-15,4 6-25 16,4-2-1-16,4 2 4 16,5 3-15-16,3-3 18 15,4 2-7-15,4-2 1 16,0 4 6-16,5 1-17 16,2-3 17-16,0 6-4 15,0-4-14-15,2 0 21 16,14-6-15-16,4-4 3 0,2 0 5 15,7-5-14-15,0-5 15 16,5-3 1-16,-1 4-16 16,2-11 14-16,1-2-5 15,0 0-8-15,0-4 14 16,-1-4-14-16,1-6 21 16,-1 2-16-16,3-6-5 15,3-4 16-15,1 0-16 16,5 0 8-16,1 0-9 15,0 0 0-15,0-10 0 16,-1-2 0-16,0-2 0 0,0 0 1 16,-3-2 0-1,-1-4 4-15,-3-6-4 0,-2 4-1 16,-3-6 6-16,1-7 2 16,2 3 2-16,-2-8-10 15,1 0 0-15,-1-8 0 16,-1-2 0-16,0-8 0 15,-10-4 0-15,0-5 0 16,-9-1 0-16,-7 2 0 16,-9 2 0-16,0 2 0 15,-11 4 0-15,-18 1 0 16,-9 7 0-16,-9-4 0 16,-9 6 0-16,-6-2 0 0,-9 10 0 15,-5 4 0-15,-4 14-110 16,-40 18-197-1,20 4-464-15,10 0-1067 0</inkml:trace>
  <inkml:trace contextRef="#ctx0" brushRef="#br0" timeOffset="59556.03">27592 17138 1257 0,'0'0'289'0,"0"0"-155"0,0 0 44 0,0 0-23 0,0 0-36 16,0 0 46-16,-11-58-34 16,-5 48-24-16,-4 2-17 15,-6-2-40-15,-8 6-19 16,-2 4 12-16,-6 0-7 15,-3 0 7-15,-3 4-16 16,0 10 22-16,0 8-1 16,1 5-1-16,2 1 15 15,2 2-12 1,4 2-8-16,1 4 10 0,5 4-14 0,-1 4 10 16,1 6 7-1,4-2-10-15,-2 6 0 0,4-1-5 16,0 5 1-1,5-4 19-15,0 4-21 0,2 0 12 16,1 0-8-16,2-4-13 16,3-1 23-16,3-3-26 15,3-6-2-15,0 2 14 16,4-6-31-16,0 0 22 16,4-6-12-16,0 2-8 15,0-4 13-15,0-1-16 0,8-3 16 16,8-2-1-16,5-4-21 15,0-4 25-15,4 0-20 16,0-4-6-16,-1 0 11 16,0-2-5-16,1 0-2 15,0-2-4-15,-1 0 2 16,-1-2 4-16,1-2-6 16,0-2 0-16,3 0 0 15,2 0 9-15,0-4-9 16,2 0 0-16,1 0 0 15,1 0 0-15,2 0 0 16,1 0 0-16,-1-8 0 16,4-6 0-16,1 0 0 15,-3-8 0-15,4 0 0 0,-3-8 0 16,0-2 0-16,-3-4 0 16,1 0 0-16,-1-5 0 15,-1-3 0-15,0 0 0 16,-3-2 0-16,-2-2 0 15,-3-2 0-15,-4-2 0 16,-1 2 0-16,-6-9 0 16,1 1 0-16,-5-4 0 15,0-4 0-15,0 2 0 16,-2-7 0-16,1 3 0 16,-2 6 0-16,-4 0 0 0,-1 8 0 15,-3 6 0-15,0 4 0 31,0 8 0-31,-7-1 0 0,-9 5 0 0,-6 2 0 16,-2-2 0-16,-7 2 0 16,-3 2 0-16,-4 6 0 15,0 0-23-15,-2 4-7 16,0 4-16-16,2 2-71 16,0-2-41-16,9 4-152 15,10 2-645 1</inkml:trace>
  <inkml:trace contextRef="#ctx0" brushRef="#br0" timeOffset="59693.94">28196 17088 1822 0,'0'0'1244'0,"0"0"-1181"0,0 0-63 0,0 0-758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0:18.79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4619.61719"/>
      <inkml:brushProperty name="anchorY" value="-77570.26563"/>
      <inkml:brushProperty name="scaleFactor" value="0.5"/>
    </inkml:brush>
  </inkml:definitions>
  <inkml:trace contextRef="#ctx0" brushRef="#br0">0 157 10362,'0'0'22277,"17"-28"-22498,11-2 570,11-1-349,10 5 0,8 6 0,7 8 0,7 5-2175,3 4-2459,-2 3-2979,-14 1-12615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0:19.14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5995.61719"/>
      <inkml:brushProperty name="anchorY" value="-78261.66406"/>
      <inkml:brushProperty name="scaleFactor" value="0.5"/>
    </inkml:brush>
  </inkml:definitions>
  <inkml:trace contextRef="#ctx0" brushRef="#br0">27 0 4121,'0'0'28186,"27"7"-27910,13 14-92,14 17-184,11 22 0,8 20 0,5 20 0,0 17 0,-4 10 0,-11 7 0,-15 1 0,-16-3 0,-28-100 0,2 61 0,-7-70 0,-1 0 0,-1 0 0,-5 24 0,3-28 0,-1 0 0,-1-1 0,-14 30 0,11-30 0,0-1 0,-2 0 0,-18 22 0,15-21 0,-2 0 0,-31 24 0,24-22 0,-41 25 0,-27 7 0,6-11 0,13-12 0,14-10 0,52-18-1109,-1 1 1,1-1-1,-14 0 1,18-1 169,1 0 1,0 0-1,0-1 1,-1 1 0,1 0-1,0-1 1,0 0-1,0 0 1,0 1-1,0-1 1,-3-2 0,3 4-728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0:20.48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5108.28125"/>
      <inkml:brushProperty name="anchorY" value="-79070.03125"/>
      <inkml:brushProperty name="scaleFactor" value="0.5"/>
    </inkml:brush>
  </inkml:definitions>
  <inkml:trace contextRef="#ctx0" brushRef="#br0">10 1 10098,'0'0'22548,"-3"0"-22508,-1 0 41,1 0-81,5 0 0,12 0 0,22 0 0,24 0 0,26 0 0,23 0 0,13 0 0,7 0 0,-6 0 0,-16 0 0,-22 0 0,-26 0 0,-22 0 0,-21 0 0,-14 0 0,-4 0 0,-11 0 0,-6 2 0,0 3 0,3 4 0,10 3-6768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0:33.13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6872.67188"/>
      <inkml:brushProperty name="anchorY" value="-79971.23438"/>
      <inkml:brushProperty name="scaleFactor" value="0.5"/>
    </inkml:brush>
  </inkml:definitions>
  <inkml:trace contextRef="#ctx0" brushRef="#br0">242 102 17972,'0'0'13880,"-4"-14"-13357,0-1-162,-2 1-391,-3 2 91,-4 8-61,-5 11 0,-7 13 0,-5 13 0,-3 14 0,1 13 0,4 10 0,7 7 0,6 3 0,12 1 0,4-61 0,6 36 0,-3-40 0,0 0 0,9 22 0,-7-26 0,0 0 0,0 0 0,9 11 0,-8-13 0,1 0 0,0-1 0,13 11 0,-12-12 0,0-1 0,1-1 0,16 10 0,-14-10 0,0-1 0,1 0 0,14 3 0,-10-4 0,0 0 0,20 0 0,-18-3 0,1-1 0,21-3 0,-20-1 0,41-10 0,-38 6 0,36-17 0,-35 12 0,31-21 0,-33 18 0,28-26 0,-29 22 0,21-26 0,-26 26 0,19-31 0,-23 31 0,14-34 0,-19 35 0,11-36 0,-13 34 0,3-31 0,-8 37 0,0 0 0,-2-24 0,0 28 0,-1-1 0,-1 0 0,-5-18 0,4 20 0,-1 0 0,0 0 0,0 1 0,-7-10 0,5 10 0,-1 0 0,0 0 0,-17-14 0,14 14 0,-1 0 0,-1 1 0,-13-7 0,7 8 0,1 0 0,-31-7 0,20 8 0,-45-4 0,-42 8-4453,67 3-10433,-2 2-2730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0:35.30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7816.5625"/>
      <inkml:brushProperty name="anchorY" value="-80720.71094"/>
      <inkml:brushProperty name="scaleFactor" value="0.5"/>
    </inkml:brush>
  </inkml:definitions>
  <inkml:trace contextRef="#ctx0" brushRef="#br0">0 795 14363,'0'0'13895,"19"-26"-13212,14-7 52,16-7 242,17-2-202,15 2-139,21 0 71,26 0-823,36-1 228,37-2-112,33-1 0,23 0 0,11 0 0,3 3 0,-6 1 0,-10 3 0,-16 3 0,-22 4 0,-27 3 0,-27 5 0,-25 5 0,-17 3 0,-7 3 0,0 0 0,1 2 0,1 1 0,-3 2 0,-9 1 0,-11 2 0,-17 2 0,-17 0 0,-18 1 0,-15 0 0,-11 0 0,-8 1 0,-6-1 0,-1 0 0,-2 0 0,0 0 0,0 0 0,1 0 0,0 0 0,1 0 0,0 0 0,1 0 0,1 0 0,1 0 0,0 0 0,0 0 0,3 0 0,1 0 0,2 0 0,2 0 0,0 0 0,0 0 0,-2 0 0,-2 0 0,-2 0 0,-3 1 0,0-1 0,-2 1 0,0-1 0,-1 1 0,-9-1 0,-9 0-2595,-10 0-7595,2 0-11758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0:37.25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3116.55469"/>
      <inkml:brushProperty name="anchorY" value="-80777.14063"/>
      <inkml:brushProperty name="scaleFactor" value="0.5"/>
    </inkml:brush>
  </inkml:definitions>
  <inkml:trace contextRef="#ctx0" brushRef="#br0">447 64 7074,'0'0'23052,"-35"-18"-22107,-8-2-143,-8 3 104,-3 9-1061,45 8 191,0 0 0,-1 1-1,-15 3 1,17-2-36,0 0 0,0 1 0,0 0 0,-10 6 0,9-4 0,1 0 0,0 1 0,-13 11 0,11-8 0,1 0 0,-13 19 0,13-15 0,1 1 0,-8 16 0,9-14 0,-10 32 0,2 19 0,14-52 0,0 0 0,2 23 0,1-27 0,0 1 0,0 0 0,7 18 0,-4-20 0,-1 0 0,1-1 0,1 1 0,7 10 0,-5-10 0,0-1 0,0 0 0,18 14 0,-15-14 0,2-1 0,-1 0 0,17 8 0,-12-9 0,1 1 0,23 5 0,-17-6 0,33 4 0,24-3 0,-63-8 0,36-4 0,-42 2 0,0-1 0,25-7 0,-31 8 0,1-1 0,-1 0 0,1-1 0,11-8 0,-14 10 0,0-1 0,0-1 0,-1 1 0,1-1 0,-1 1 0,5-7 0,-5 6 0,-1 1 0,1-2 0,-1 1 0,0 0 0,3-8 0,2-20 0,-8 4 0,-5 6 0,-2 5 0,0 7 0,1 5 0,2 8 0,1 8 0,2 10 0,2 8 0,1 6 0,3 4 0,3 3 0,-1 0 0,0 0 0,-2-1 0,0 0-19,-4-20-7918,-1 1-1223,0 14-7062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0:37.73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4138.48438"/>
      <inkml:brushProperty name="anchorY" value="-82396.79688"/>
      <inkml:brushProperty name="scaleFactor" value="0.5"/>
    </inkml:brush>
  </inkml:definitions>
  <inkml:trace contextRef="#ctx0" brushRef="#br0">502 600 18164,'0'0'14374,"-16"-30"-14361,-6-6 203,-8-8-216,-5-1 0,-2-2 0,1 2 0,3 0 0,4 1 0,8 0 0,6 2 0,7 3 0,5 3 0,6 5 0,7 4 0,6 7 0,6 6 0,3 6 0,2 5 0,0 8 0,-4 8 0,-5 8 0,-5 8 0,-13-25 0,0 1 0,1 0 0,-1 0 0,0 0 0,-1 5 0,0-3 0,-1-1 0,0 1 0,0-1 0,-4 9 0,1-6 0,-1 1 0,-12 16 0,-25 20 0,-12 0 0,-5-1 0,0-4 0,6-5 0,12-7 0,12-6 0,16-6 0,14-16 0,0-1 0,0 0 0,0 1 0,0-1 0,0 0 0,0 1 0,0-1 0,0 0 0,0 1 0,0-1 0,0 1 0,0-1 0,0 0 0,1 1 0,-1-1 0,0 0 0,0 1 0,0-1 0,0 0 0,1 1 0,-1-1 0,0 0 0,0 0 0,0 1 0,1-1 0,-1 0 0,0 0 0,1 1 0,-1-1 0,0 0 0,0 0 0,1 0 0,-1 1 0,0-1 0,1 0 0,28 6 0,22-3 0,19-4 0,14-4 0,4-4 0,-3-2 0,-11-1 0,-15 2-1522,-17 3-1469,-15 2-4192,-13 3-3639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0:38.06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5119"/>
      <inkml:brushProperty name="anchorY" value="-83073.17188"/>
      <inkml:brushProperty name="scaleFactor" value="0.5"/>
    </inkml:brush>
  </inkml:definitions>
  <inkml:trace contextRef="#ctx0" brushRef="#br0">494 1 11306,'0'0'18324,"-40"3"-17098,-15 9-253,-12 10-47,-4 10-1062,1 9 284,51-26-148,-23 19 0,27-19 0,-21 24 0,26-27 0,0 2 0,-7 14 0,10-16 0,1 0 0,-6 17 0,-3 19 0,15-43 0,-1 1 0,0 0 0,1 0 0,0-1 0,2 8 0,-1-9 0,-1-1 0,1 1 0,1-1 0,-1 1 0,0-1 0,1 0 0,0 0 0,2 5 0,-1-5 0,-1 0 0,1 0 0,0 0 0,1 0 0,-1 0 0,0-1 0,6 4 0,-3-3 0,1 1 0,0-1 0,0-1 0,10 3 0,41 6 0,10-5 0,8-9-3314,3-5-4048,-4-4-4385,-15 1 1502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0:38.52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5978.02344"/>
      <inkml:brushProperty name="anchorY" value="-84389.94531"/>
      <inkml:brushProperty name="scaleFactor" value="0.5"/>
    </inkml:brush>
  </inkml:definitions>
  <inkml:trace contextRef="#ctx0" brushRef="#br0">1 111 16396,'0'0'16044,"27"-22"-15774,10-3-260,8 2 37,4 3-47,-3 5 0,-5 9 0,-38 7 0,1-1 0,0 0 0,0 0 0,0 1 0,-1 0 0,6 1 0,-7-1 0,0 0 0,0 0 0,0 0 0,0 0 0,0 0 0,0 0 0,0 1 0,-1-1 0,1 1 0,1 1 0,-1-1 0,0 0 0,-1 0 0,1 1 0,-1-1 0,0 0 0,0 1 0,0-1 0,1 5 0,-1-4 0,-1 1 0,1-1 0,-1 1 0,0 0 0,0 0 0,-1 5 0,0-3 0,-1 0 0,1 0 0,-1 0 0,-4 7 0,-16 25 0,-7-2 0,-2-4 0,1-7 0,5-6 0,7-7 0,7-5 0,5-4 0,11-2 0,11-2 0,11 0 0,9-1 0,7 0 0,2 1 0,-1 1 0,-5 5 0,-7 6 0,-29-9 0,0 0 0,-1 0 0,1 0 0,0 0 0,-1 0 0,5 5 0,-5-4 0,0-1 0,0 1 0,0 0 0,0 0 0,-1 0 0,2 5 0,3 23 0,-12 3 0,-11 2 0,-11-2 0,-9-3 0,-7-5 0,-4-7 0,-1-5 0,4-7 0,41-7-87,0 0 1,0-1-1,-1 1 0,1-1 1,0 1-1,-6-3 0,9 2-332,-1 0 0,0 1 0,0-1 0,0-1 0,0 1 0,1 0 0,-1 0 1,0 0-1,1-1 0,-1 1 0,1-1 0,-2-2 0,3 3-541,-1-1 1,0 0-1,0 0 0,1 0 1,-1-1-1,1 1 1,-1 0-1,1 0 0,0 0 1,-1 0-1,1 0 1,1-3-1,1-25-13851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0:38.66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6947.64844"/>
      <inkml:brushProperty name="anchorY" value="-85615.39063"/>
      <inkml:brushProperty name="scaleFactor" value="0.5"/>
    </inkml:brush>
  </inkml:definitions>
  <inkml:trace contextRef="#ctx0" brushRef="#br0">1 0 20284,'0'0'7342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14T02:39:10.1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20962 868 1936 0,'0'0'692'0,"0"0"-181"15,0 0-177-15,0 0-38 16,0 0-59-16,0 0-147 0,8-4-90 15,-8 4 0-15,0 0 0 16,0 0 0-16,0 0 0 16,0 2 0-16,0 0 0 15,0 0 0-15,0 0 0 16,0-2 0-16,0 0 0 16,0 0 0-16,0 0 0 15,0-6 0-15,0-4 0 16,0 2 0-16,-6 0 0 15,-6 4 0-15,3 4 0 16,1 0 0-16,-2 0 0 16,4 12 0-16,-1 4 0 15,5 0 0-15,2-4 0 16,0-4 0-16,0-6 0 16,0 0 0-16,2-2 0 0,2 0 0 15,-1 0 0-15,-3 0 0 16,2 0 0-16,-2 0 0 15,0 0 0-15,0 0 0 16,0 0 0-16,0 0 0 16,0 0 0-16,0 0 0 15,0 0 0-15,0 0 0 16,0 0 0-16,0 0 0 16,0 0 0-16,0 0 0 15,0 0 0-15,0-4 0 16,0 0 0-16,0-2 0 15,0 2 0-15,0 0 0 0,0 0 0 16,-2 2 0-16,-1 0 0 16,3 2 0-16,-2 0 0 15,0 0 0-15,0 0 0 16,0 0 0-16,-3 0 0 16,3 6 0-16,-5 12 0 15,-2 10 0-15,-6 12 0 16,-7 14 0-16,-5 10 0 15,-7 9 0-15,-3 3 0 16,-1 2 0-16,-1 0 0 16,4-1 0-16,2-1 0 15,-1-4 0-15,3-4 0 16,2-2 0-16,2-4 0 0,0-3 0 16,0-3 0-16,2-2 0 15,-2-2 0-15,2-2 0 16,2-4 0-16,3-4 0 15,5-4 0-15,2-6 0 16,3-5 0-16,4-9 0 16,2-6 0-16,-1-4 0 15,3-2 0-15,0-2-18 16,-3 2-57-16,0 0-102 16,-1 0-99-16,-1-2-215 15,3-2-331-15</inkml:trace>
  <inkml:trace contextRef="#ctx0" brushRef="#br0" timeOffset="437.7">20233 2276 464 0,'0'0'358'0,"0"0"-232"0,0 0-9 0,0 0 87 16,0 0 107-16,0 0 19 15,0 0-72-15,0-6 13 16,0 6-45-16,0 0-16 16,0 0-8-16,0 0-10 15,0 0-14-15,4 0-67 16,14 0-26-16,9 0 91 16,15 0-70-16,12-8-16 15,17-5-9-15,33-10-81 0,37-14 0 16,42-8 0-16,8-2 0 15,-13 9 0-15,-44 12 0 16,-51 12 0-16,-32 6 0 16,-23 6 0-16,-7 0 0 15,-5 2 0-15,-8 0 0 16,-6 0 0-16,-2 0 0 16,3 0 0-16,-1-2 0 15,4 0 0-15,4 0 0 16,3 0 0-16,1-2-20 15,-1 0-157-15,0-14-124 16,-6 2-321-16,-5 0-683 0</inkml:trace>
  <inkml:trace contextRef="#ctx0" brushRef="#br0" timeOffset="1540.44">20923 798 816 0,'0'0'209'0,"0"0"-54"0,0 0 25 16,0 0 32-16,0 0 53 15,0 0-23-15,0 0 12 16,0-12-14-16,0 12-52 16,0 0-25-16,0 0-23 15,0 0-33-15,0-2 5 0,0 2-42 16,0 0-22-16,0 0 51 15,0 0-15-15,0 0 20 16,0 0-25-16,0 0-44 16,2 0-7-16,12 12 5 15,3 6 12-15,8 4 6 16,4 4-39-16,4 6 5 0,3 2-13 16,2 4 7-16,-2 2-4 15,-1 2-7-15,-3 2 12 16,-1 1-6-16,-2-1 2 0,0-2-5 15,-2 0-2 1,0-4-1-16,-4 0 21 16,-2-3-15-16,-3-3 23 0,-3-5-29 15,3 0 0-15,-3-4 0 16,1 2 0-16,0-5 0 16,0 0 0-16,1 0 0 15,1 0 0-15,-3 0 0 16,3 0 0-16,-5-2 0 15,1-2 0-15,-5-2 0 16,0-4 0-16,-2 0 0 16,0-4 0-16,-3 0 0 15,0-2 0-15,-2-2 0 16,0 0 0-16,1-2 0 16,-1 0 0-16,-2 2 0 0,0 0 0 15,0 4 0-15,0 2 0 16,5 4 0-16,-3 2 0 15,5 0 0-15,-3 2 0 16,2-3 0-16,-1-4 0 16,0 0 0-16,-1-4 0 15,-4-2 0-15,3 0 0 16,-3 0 0-16,0-2 0 16,0 6 0-16,0-1 0 15,0 2-137-15,2-3-92 16,-2 5-222-16,0-3-268 15,0-5-238-15</inkml:trace>
  <inkml:trace contextRef="#ctx0" brushRef="#br0" timeOffset="2009.99">21679 1932 1547 0,'0'0'587'0,"0"0"-228"0,0 0-93 16,0 0-149-16,0 0-47 15,0 0 12-15,0 0-30 16,0 0-43-16,0 5-7 16,0 3 11-16,0 0-7 15,0 0 5-15,4-6-10 0,0-2-1 16,-2 0 12 0,3 0-10-16,-3 0 14 0,-2-6 20 15,0-10-9-15,0-6-9 16,0-1-18-16,0 8 0 15,0 5 20-15,-9 6-12 16,-1 4 65-16,-4 0-9 16,-1 20-62-16,4 4-2 15,1 6 0-15,8-2 0 16,2-4-1-16,0-8 3 16,23-8-4-16,3-8 1 15,3 0 1-15,0-16 22 16,-7-10-21-16,-8-6 0 15,-14 0 0-15,0 2 11 0,-25 4 17 16,-8 9 53-16,0 10 52 16,-1 7-134-16,7 0 63 15,9 20-63-15,7 7 0 16,11 2-22-16,0-1-1 16,9-4-224-16,11-8-492 15,-5-10-757-15</inkml:trace>
  <inkml:trace contextRef="#ctx0" brushRef="#br0" timeOffset="3145.78">21677 2027 757 0,'0'0'1063'0,"0"0"-715"15,0 0-19-15,0 0-132 16,0 0-61-16,0 0 60 16,0 0 21-16,2-20-81 15,-2 20-49-15,0 0 3 16,0 0-27-16,0 0-40 15,0 0-5-15,0 8-9 16,0 12-2-16,0 14-7 16,-9 16 30-16,-9 29-3 15,-13 33 21-15,-16 26-31 16,-6 9 11-16,-3-3 13 16,4-10-11-16,10-9 9 0,2-1-3 15,2-4-15-15,4 1-3 16,-1-5-17-16,-1-2 2 15,5-18-3-15,4-18 0 16,5-15-4-16,2-3 4 16,-6 4 0-16,1 6-1 15,-2 1 1-15,4-17 0 16,8-12 0-16,5-16 0 0,4-10-1 16,4-10-2-16,2-6 2 15,0 0 1-15,0-16-102 16,0-8-107-16,0-8-721 0</inkml:trace>
  <inkml:trace contextRef="#ctx0" brushRef="#br0" timeOffset="5234.49">20241 2410 1088 0,'0'0'304'0,"0"0"-85"16,0 0-6-16,0 0-110 16,0 0-40-16,0 0-9 15,0 0 13-15,-2-12 47 16,2 12 23-16,0-2-9 15,0 2-13-15,0 0-29 16,0 0 9-16,0 0-15 16,0 0-18-16,0 0 45 15,0 0-57-15,0 0-21 16,0 0-19-16,0 0-9 16,0 0 14-16,0 0-15 0,0 0 0 15,0 0-2-15,0 0 1 16,0 0 0-16,0 0 1 15,0 0 0-15,0 0-3 16,0 0 4-16,0 0-1 16,0 0 4-16,0 0-2 15,0 0 29-15,0 0 2 16,0 0-1-16,0 0 5 16,0 0-23-16,0 0 4 15,0 0-18-15,0 0 1 16,0 0 9-16,0 0-9 15,0 0 14-15,0 0 33 16,0 0-18-16,0 0-5 0,0 0-25 16,0 4 1-16,2 12 27 15,10 6 29-15,1 4-18 16,5 4-23-16,-1 4-2 16,2 4 32-16,-2 5-13 15,3 1-1-15,3 4-4 16,-4 2-17-16,4 0 8 15,2 2 2-15,-1-2 6 16,3 3 23-16,-1-6-13 16,1 4 22-16,2-5-5 15,-2 0-18-15,2-2 17 16,0-2-53-16,-2 2 0 0,2-1 0 16,0-2 0-1,0 2 0-15,-2-5 0 0,-1-4 0 16,-4-2 0-16,3-2 0 15,-3-2 0-15,0 0 0 16,0-2 0-16,-1-2 0 16,-4 0 0-16,-1-2 0 15,-1-2 0-15,-1 1 0 16,-3-3 0-16,-2 1 0 16,2 2 0-16,-2-2 0 15,0 4 0-15,0-3 0 16,0 2 0-16,0-2 0 15,0-2 0-15,-2 0 0 16,-1-4 0-16,1-2 0 16,-3-2 0-16,0-2 0 0,1 0 0 15,-2-2 0-15,1 0 0 16,-2-2 0-16,0 2 0 16,0-2 0-16,-2 0 0 15,3 2 0-15,-1-4 0 16,-2 3 0-16,0-4 0 15,2 3 0-15,-2 0 0 16,0 1 0 0,2 0 0-16,-2 3 0 15,0-2 0-15,0 0 0 16,2 0 0-16,-2-1 0 0,0-4 0 16,0 2 0-16,0-3 0 15,0 1 0-15,0-1 0 16,0 0 0-16,0 0 0 15,0 0 0-15,0 0 0 16,0 0-27-16,0 0-180 16,0-5-72-16,-4-2-40 15,-5 3 94-15,1 2-31 16,-4 1 57-16,3 1-27 16,1 0-85-16,3 0-341 0</inkml:trace>
  <inkml:trace contextRef="#ctx0" brushRef="#br0" timeOffset="5813.94">21128 3996 1467 0,'0'0'734'0,"0"0"-461"0,0 0-14 0,0 0-144 16,0 0-65-16,0 0 55 15,0 0 12-15,0-4-57 16,0 10-32-16,0 6-2 15,0 1-13-15,0-4-11 16,0 0 7-16,0-6-9 0,0-3 0 16,0 0 4-16,5 0-4 15,1-6 1-15,-1-14 5 16,-3-2-6-16,-2-2 0 16,0 4-3-16,-9 6 3 15,-11 10 48-15,-4 4 58 16,1 6-19-16,1 18-55 15,4 6-25-15,8 0 8 16,6 1-14-16,4-5 9 16,0-7-10-16,17-6 0 15,5-9 0-15,2-4 0 0,1 0-1 16,-3-15-9-16,-9-5-25 16,-6-3 34-16,-7-4-5 15,0 3 6-15,-18 4 8 16,-4 6 14-16,-2 10 25 15,1 4 70-15,5 0-38 16,3 4-46-16,5 10-33 16,6-2-7-16,4 0 1 15,0-4-3-15,0-2-2 16,12-2-4-16,-3-4 6 16,-3 0 9-16,0 0-18 15,-3 0-3-15,-3-6-12 16,0-6-9-16,0 0-36 15,0 2-99-15,-9 6-286 0,-4 4-218 16,1 0-243-16</inkml:trace>
  <inkml:trace contextRef="#ctx0" brushRef="#br0" timeOffset="6863.63">20364 2298 1320 0,'0'0'554'16,"0"0"-244"-16,0 0 75 15,0 0-133-15,0 0-83 16,0 0 81-16,0 0-46 16,-11 12-60-16,-7 6-66 15,-7 14-62-15,-6 14-1 16,-9 10 2-16,-2 8 19 15,-3 5 28-15,-1 0-16 16,1 2 12-16,5-5 3 16,2 0-19-16,3-2 1 0,6-3-23 15,0-1-22-15,2-2 0 16,0 0 0-16,0 2 0 16,2-1 0-16,2-4 0 15,0-2 0-15,3-7 0 16,5-10 0-16,3-10 0 15,3-8 0-15,5-10 0 16,2-4 0-16,2-4 0 16,0 0 0-16,0 0 0 15,0 0 0-15,0 0 0 16,0 0-95-16,0 0-179 16,0 6-356-16,0 2-257 15,0-2-252-15</inkml:trace>
  <inkml:trace contextRef="#ctx0" brushRef="#br0" timeOffset="7463.65">19676 3593 1228 0,'0'0'565'16,"0"0"-339"-16,0 0 102 15,0 0-151-15,0 0-81 16,0 0 68-16,0 0-5 16,0 0-4-16,0 0 18 15,0 0-19-15,0 0-25 16,0 0-24-16,0 0-11 15,0 0-47-15,0 0-25 16,0 0 8-16,0 0-9 16,2 0-7-16,4 0-8 15,8 0 3-15,8 6 37 0,7 4 13 16,6 4-25-16,8 4-28 0,6 3 23 16,7-2-9-16,4 6-20 15,4-4 0-15,3 1 0 16,5 0 0-16,-3-4 0 15,-3-3 0-15,-3-1 0 16,-12 0 0-16,-4-2 0 16,-9 0 0-16,-4 4 0 15,-1 0 0-15,0 0 0 16,1 4 0-16,1-2 0 16,1 0 0-16,1-4 0 15,2-2 0-15,-1-4 0 16,-3-2 0-16,1-2 0 15,-3-2 0-15,-4-2 0 0,-6 2 0 16,-3-2 0 0,-5 0 0-16,-1 2 0 0,-1 0 0 15,-2 4 0-15,3-1 0 16,-1 0 0-16,-4-1 0 16,0 1 0-16,-5-4 0 15,0-1 0-15,-4 3 0 16,3-3 0-16,-3 0 0 15,0 0 0-15,0 0-36 16,0-13-231-16,-5-11-228 16,-13 4-415-16,3 6-55 0</inkml:trace>
  <inkml:trace contextRef="#ctx0" brushRef="#br0" timeOffset="7745.32">21039 3968 1075 0,'0'0'685'0,"0"0"-363"0,0 0 55 0,0 0-82 15,0 0-65-15,0 0-16 16,0 0-60-16,0 16-66 16,0-4-31-16,0 4-24 15,0 0-25-15,0-3-2 16,4-4-6-16,8-3 0 16,-1-6 6-16,-3 0 1 15,2-1 14-15,-3-20 9 16,-3-5 12-16,-4-4 17 15,0 2 4-15,-4 2 27 16,-17 10 40-16,-1 10-71 0,-6 6-14 16,-1 0-45-16,2 10 0 15,0 14 0-15,6-4-41 16,8-10-796-16</inkml:trace>
  <inkml:trace contextRef="#ctx0" brushRef="#br0" timeOffset="8811.29">19622 3589 1674 0,'0'0'682'0,"0"0"-336"16,0 0-5-16,0 0-163 15,0 0-72-15,0 0 44 16,0 0-23-16,-11-10-19 16,7 14-28-16,-4 12-61 15,2 4-12-15,4 2-7 16,2-1-7-16,0-6 7 15,0-4-18-15,4-10-23 16,12-1 10-16,-3 0 2 0,1-16 8 16,-5-8 5-1,-5-4 16-15,-4-2 1 0,0 0 8 16,-11 4 2-16,-11 6-1 16,-5 12 29-16,-4 8 42 15,2 0-12-15,4 26-59 16,8 10-10-16,10 8-19 15,7-2 18-15,9-4 1 16,22-10-16-16,4-14 10 16,1-11 6-16,-3-3 6 15,-8-8 4-15,-11-13 8 16,-12-3 21-16,-2 1 12 0,-5-2 39 16,-15 5-51-1,-2 6-39-15,-1 6 0 0,6 8 0 16,5 2 0-16,10 46-246 15,2-2-673-15,0-2-1367 0</inkml:trace>
  <inkml:trace contextRef="#ctx0" brushRef="#br0" timeOffset="9311.92">18911 4121 952 0,'0'0'1597'0,"0"0"-1223"0,0 0-7 0,0 0-51 15,0 0-136-15,0 0-68 16,0 0 7-16,0-34-40 16,0 71-79-16,0 16 0 15,0 9 0-15,0-2 0 16,0-10 0-16,0-14 0 16,0-16 0-16,0-14 0 15,2-6-41-15,5-8 34 0,3-24 7 16,-2-14 13-1,3-14 5-15,1-28-18 0,-4 6 14 16,-1-3-11-16,-3 13-3 16,-2 30 0-16,4 14 0 15,-2 24 0-15,7 6 0 16,9 36 0-16,9 18 0 16,7 14 0-16,1 2 0 15,1-1 0-15,-7-11 0 16,-8-12 0-16,-5-14-182 15,-18-16-128-15,0-10-206 16,-14-8-217-16</inkml:trace>
  <inkml:trace contextRef="#ctx0" brushRef="#br0" timeOffset="9437.01">18949 4259 2784 0,'0'0'650'16,"0"0"-399"-16,0 0-137 15,0 0 39-15,226-64-99 16,-124 26-54-16,-6-1-498 0</inkml:trace>
  <inkml:trace contextRef="#ctx0" brushRef="#br0" timeOffset="10141.56">21166 4251 2261 0,'0'0'932'0,"0"0"-562"16,0 0 163-16,0 0-533 16,0 0 0-16,0 0 0 15,0 0 0-15,-2 128 0 16,13-80 0-16,0-4 0 16,2-4 0-16,3-9 0 15,-5-9 0-15,-1-8 0 16,-4-6 0-16,-2-4 0 15,-4-4-74-15,0 0-10 16,0 0 20-16,0-22-41 16,0-16 1-16,-6-12 74 15,-8-14 29-15,1-7 1 16,1 3 10-16,4 6 62 16,3 10 27-16,5 13-18 0,0 11-21 15,0 9-15 1,13 2-24-16,10 3-10 0,6 6-11 15,2 7-11-15,-2 1 2 16,-4 1-24-16,-12 21-22 16,-9 9-29-16,-4 5-12 15,-2 1 6-15,-17-1 61 16,-2-5 28-16,3-7 1 16,5-10 14-16,7-8 48 15,3-4-32-15,3 0-11 16,0-2 49-16,7 2-28 15,20 0-11-15,10 2 2 0,11 0-10 16,4 0-6-16,0 2-15 16,-12 0 0-16,-9 6-5 15,-17 4-4-15,-14 8 3 16,0 8 6-16,-27 4 12 16,-16 3 6-16,-10-3-18 15,-27-14-44-15,15-11-439 16,9-11-817-16</inkml:trace>
  <inkml:trace contextRef="#ctx0" brushRef="#br0" timeOffset="10735.46">22136 1863 2056 0,'0'0'738'0,"0"0"-253"15,0 0-193-15,0 0-139 0,0 0-15 16,0 0 20-16,0 0-82 16,-98-39-76-16,71 68 0 15,0 14 0-15,4 12 0 16,8 7 0-16,8-4 0 15,7-3 0-15,10-15 0 16,21-12 0-16,13-16 0 16,12-12 0-16,6-4 0 15,0-27 0-15,-4-13 0 16,-20 8-269-16,-17 8-653 0</inkml:trace>
  <inkml:trace contextRef="#ctx0" brushRef="#br0" timeOffset="11411.7">21097 88 1952 0,'0'0'764'0,"0"0"-402"0,0 0-63 16,0 0-132-16,0 0-116 16,0 0-50-16,0 0-2 15,-2 72 2-15,2-20 7 16,0 2-8-16,9-5 0 16,-3-9-9-16,-1-8 3 15,0-12-150-15,-5-14-322 16,0-6-216-16,0 0-215 0</inkml:trace>
  <inkml:trace contextRef="#ctx0" brushRef="#br0" timeOffset="11677.3">21062 62 1637 0,'0'0'789'0,"0"0"-310"0,0 0-9 16,0 0-290-16,0 0-86 15,0 0-83-15,0 0-11 16,8-32-8-16,21 46-4 15,7 2 12-15,9 6 0 16,-1-2 0-16,1 0 0 16,-5 0 0-16,-7 0 0 15,-10 2 12-15,-10 4-11 16,-11 4 14-16,-2 6-1 16,-11 4-4-16,-22 4 20 15,-8 7-30-15,-10-1 0 16,-27 20-27-16,11-14-545 0,16-12-1048 15</inkml:trace>
  <inkml:trace contextRef="#ctx0" brushRef="#br0" timeOffset="12368.26">19829 1965 1644 0,'0'0'944'16,"0"0"-445"-16,0 0-135 15,0 0-112-15,0 0-95 16,0 0-28-16,0 0-22 15,-2-26-107-15,15 18 0 16,16-9 0-16,16-4 0 16,8-8 0-16,1 2 0 15,-9 0-243-15,-32 15-346 16,-13 6-215-16,-7 6-196 0</inkml:trace>
  <inkml:trace contextRef="#ctx0" brushRef="#br0" timeOffset="12634.45">19732 2005 590 0,'0'0'1555'0,"0"0"-909"16,0 0-187-16,0 0-216 15,0 0-93-15,0 0-56 16,0 0 1-16,-3 0-23 16,3 18-44-16,0 8-5 15,0 10 1-15,0 6-18 16,7 2 13-16,-3 1-19 15,3-8 1-15,1-4-3 0,6-5 2 16,7-8-1 0,5-6 1-16,8-6 0 0,6-8-6 15,4 0 5-15,-1-2-110 16,7-26-174-16,-11 2-281 16,-15 2-240-16</inkml:trace>
  <inkml:trace contextRef="#ctx0" brushRef="#br0" timeOffset="12806.31">19771 2221 1932 0,'0'0'1005'0,"0"0"-803"15,0 0 93-15,125-84-94 16,-63 42-128-16,1-16-73 15,-16 12-360-15,-23 8-2274 0</inkml:trace>
  <inkml:trace contextRef="#ctx0" brushRef="#br0" timeOffset="17744.06">23925 1281 1781 0,'0'0'875'0,"0"0"-274"15,0 0-122-15,0 0-253 16,0 0-92-16,0 0-134 15,13-98 0-15,-20 116 0 16,-18 24 0 0,-8 20 0-16,-9 16 0 0,-7 13 0 15,0 1 0-15,2-4 0 16,12-16 0-16,8-18 0 16,12-20 0-16,7-20 0 15,8-14 0-15,0-22 0 16,12-28 0-16,13-18 0 15,8-26 0-15,5-30 0 16,-3 12 0-16,-4 15 0 0,-10 27 0 16,-11 36 0-1,1 10 0-15,-3 10 0 0,-4 14 0 16,2 16 0-16,1 28 0 16,2 14 0-16,0 6 0 15,2 4 0-15,3-2 0 16,-3-2 0-16,2-5 0 15,-2-9 0 1,0-4 0-16,0-10 0 0,-1-8 0 16,-4-8-96-16,-2-6-80 15,-2-8-71-15,-2-2-56 0,0-2-178 16,-6 0-33 0,-8-2-377-16</inkml:trace>
  <inkml:trace contextRef="#ctx0" brushRef="#br0" timeOffset="17933.58">23555 1736 2328 0,'0'0'908'0,"0"0"-447"0,0 0-219 0,0 0-131 16,0 0-65-16,0 0-46 15,0 0 0-15,137-38 0 16,-89 32 0-16,16 2-240 15,-10 2-437-15,-12 0-350 0</inkml:trace>
  <inkml:trace contextRef="#ctx0" brushRef="#br0" timeOffset="18403.82">24132 1542 1132 0,'0'0'1385'0,"0"0"-745"16,0 0-181-16,0 0-249 0,0 0-90 15,0 0-36-15,117-34-57 16,-67 28-18-16,6 0-9 16,4-2 0-16,2 0-1 15,-2-1-6-15,-7 0-9 16,-10-4-4-16,-9 3 20 15,-14 1 5-15,-11-1-5 16,-9-2-5-16,0-1 4 16,0 1-22-16,-21-2-9 15,-4 0 7-15,-4 2-8 16,-2 2 33-16,3 4 0 16,8 0 32-16,6 4 38 31,12 0-22-31,2 2-13 0,5 0-35 0,19 0 0 15,11 2 3 1,8 6-3-16,1-2 0 16,-1 2 0-16,-12-2 0 15,-7 2 0-15,-12 4-32 16,-10 6 31-16,-2 5 1 16,0 4-8-16,-14 5 8 15,-5 4 0-15,-4 0-15 0,1 1-69 16,4-5-146-1,18-8-139-15,0-8-353 0,9-12-674 0</inkml:trace>
  <inkml:trace contextRef="#ctx0" brushRef="#br0" timeOffset="19044.86">25049 1243 1154 0,'0'0'1688'0,"0"0"-1020"0,0 0-308 0,0 0-134 16,0 0-226-16,0 0 0 15,0 0 0-15,-4 98 0 16,6-41 0-16,6-2 0 16,-6-5 0-16,2-5 0 15,0-15 0-15,-1-10 0 0,-1-10 0 16,0-10 0-16,0 0 0 15,2-14 0-15,-2-20 0 16,4-12 0-16,-4-9 0 16,0-10 0-16,-2-4 0 15,0-1 0-15,0 6 0 16,0 10 0-16,0 12 0 16,0 10 0-16,2 11 0 15,9 7 0-15,7 9 0 16,9 2 0-16,4 3 0 15,5 4 0-15,-1 18 0 16,-4 9 0-16,-13 5 0 16,-11 2 0-16,-7 2-67 0,-4 0 39 15,-19-6 16-15,-1-4 6 16,1-6 6-16,6-8 0 16,5-6 7-16,8-4-6 15,4-4-1-15,0 0 0 16,20 1 0-16,13-2 3 15,7 1-3-15,8 0-9 16,0 0-30-16,-5 4-33 16,-10 4 24-16,-8 3-9 15,-14 6 6-15,-11 6 34 16,0 4 0-16,-25 2 17 16,-13 1 1-16,-6-2 5 15,-3-2-4-15,0-4-2 16,7-6-6-16,15-18-175 15,12 0-451-15,13-4-448 0</inkml:trace>
  <inkml:trace contextRef="#ctx0" brushRef="#br0" timeOffset="19442.56">25622 1273 2292 0,'0'0'863'0,"0"0"-523"0,0 0-76 0,0 0-165 15,136-38-75-15,-74 28-12 16,6 2-7-16,-1-2-4 16,-3 2-2-16,-12 0-6 15,-15 2-6-15,-12 0 13 0,-16-2-8 16,-9 0 7-16,0-2-16 16,-7-2-8-16,-13-1 14 15,-3 0-2-15,-2-1 12 16,4 4 1-16,3 0 0 15,5 3 25-15,8 6 49 16,5-2-26-16,0 3-24 16,11 0-23-16,14 3 6 15,4 8 5-15,4 1-11 16,1 7-2-16,-3-1-12 16,-4 6 13-16,-10 6 8 15,-7 4-8-15,-10 2-1 0,0 4-8 16,-25 2 2-16,-11 0 6 15,-2-3-113-15,-9-6-213 16,10-8-440-16,14-14-630 0</inkml:trace>
  <inkml:trace contextRef="#ctx0" brushRef="#br0" timeOffset="19833.41">26740 934 2322 0,'0'0'847'0,"0"0"-543"0,0 0-30 15,0 0-206-15,0 0-67 16,0 0-2-16,0 0-5 16,0 68-3-16,0-46 7 15,0-5-4-15,0-7 6 16,3-6-6-16,2-4 6 15,-1 0 21-15,1-10-10 16,-1-9-10-16,-2-1 17 16,-2 0-17-16,0 4 15 15,-9 4-14-15,-13 8-1 16,-7 4 22-16,-9 2-22 16,-2 26 0-16,0 12 5 15,6 10-6-15,12 4 12 16,15 1-5-16,7-5 7 15,25-4 10-15,24-8-15 0,12-8 2 16,12-12-11-16,33-18-104 16,-17 0-386-16,-12-16-698 15</inkml:trace>
  <inkml:trace contextRef="#ctx0" brushRef="#br0" timeOffset="20277.45">27075 1141 2405 0,'0'0'704'0,"0"0"-239"0,0 0-256 15,0 0-158 1,125-38-40-16,-65 26-10 0,9-1 4 16,0 4-5-16,0-1-8 15,-6 2-9-15,-15-1 17 16,-14 4-12-16,-14-2 11 15,-14 1-10-15,-6 1-20 16,0-4-25-16,-6 0-2 16,-11-4 10-16,-6 1 42 15,-2 1 6-15,1-4 10 16,4 5 91-16,4 0 31 16,7 6 40-16,7 0-94 0,2 4-78 15,0 0 0 1,13 4 0-16,10 10 0 0,4 4 0 15,0 2 0-15,-4 3 0 16,-2-1 0-16,-10 0 0 16,-8 2 0-16,-3 3 0 15,-10 4 0-15,-17 3 0 16,-4 0 0-16,0 0-84 16,2 10-182-16,7-10-333 15,10-8-381-15</inkml:trace>
  <inkml:trace contextRef="#ctx0" brushRef="#br0" timeOffset="20740.8">28193 868 2362 0,'0'0'732'0,"0"0"-349"0,0 0 95 16,0 0-340-16,0 0-138 16,0 0-18-16,0 0-3 15,7 4 3-15,-2 6 17 16,-1 0-15-16,0-2-16 16,1-4 13-16,-1-4 17 15,-2 0 2-15,1 0 29 16,0-8-17-16,-3-8 6 0,0-4-18 15,0 0 6-15,0 4 7 16,-14 4-12-16,-4 8 13 16,-6 4-14-16,-3 6-6 15,-4 24 6-15,2 12 7 16,2 10 14-16,12 4-6 16,7-2-15-16,8-1 0 15,10-9 0-15,21-4 0 16,11-10 0-16,9-12 0 15,8-8 0-15,1-10 0 16,-3 0 0-16,-6-18 0 16,-9-6-29-16,-11 0-157 0,-6-8-129 15,-9 6-282 1,-5 6-367-16</inkml:trace>
  <inkml:trace contextRef="#ctx0" brushRef="#br0" timeOffset="21178.58">28608 994 1594 0,'0'0'950'16,"0"0"-354"-16,0 0-35 15,0 0-285-15,0 0-157 16,0 0-119-16,0 0 0 16,89-50 0-16,-33 40 0 15,9 0 0-15,3 2 0 16,-3-2 0-16,-9 2 0 15,-14-2 0-15,-13 2 0 0,-13-4 0 16,-12 0 0-16,-4 0 0 16,0-2 0-16,-4 0 0 15,-16-2 0-15,-5 0 0 16,-4 0 0-16,0 0 0 16,0 4 0-16,7 2 0 15,4 6 0-15,9-1 0 16,9 5 0-16,0 0 0 15,5 0 0-15,19 13 0 16,8 5 0 0,3 6 0-16,3 2 0 15,-3 2 0-15,-4 0 0 16,-8 0 0-16,-12-2 0 16,-6 2 0-16,-5 0 0 15,-2 2 0-15,-21 0 0 0,-8 1 0 16,-4-3-69-1,-17-2-465-15,10-8-386 0,11-10-1051 0</inkml:trace>
  <inkml:trace contextRef="#ctx0" brushRef="#br0" timeOffset="21575.73">29533 541 2737 0,'0'0'671'0,"0"0"-195"0,0 0-264 15,0 0-212-15,0 0 0 16,0 0 0-16,0 0 0 16,-3 18 0-16,8 20 0 15,1 9 0-15,1 7 0 16,-4 1 0-16,-3 2 0 16,0-5 0-16,0-6 0 15,0-4 0-15,0-8 0 0,0-8 0 16,0-3 0-16,0-8-14 15,0-4-158-15,0-5-68 16,11-6-47-16,-1-6-274 16,2-11-447-16</inkml:trace>
  <inkml:trace contextRef="#ctx0" brushRef="#br0" timeOffset="22575.92">29462 553 1842 0,'0'0'660'0,"0"0"-123"0,0 0-168 0,0 0-96 16,0 0-79-16,0 0-88 15,0 0-41-15,95-68-15 16,-59 54-50-16,-1 0 0 16,-4 4 0-16,-1 2 0 15,-10 2 0-15,-3 2 0 16,-5 2 0-16,-3 2 0 15,-1 0 0-15,-3 0 0 16,-1 0 0-16,-4 0 0 16,3 0 0-16,-3 0 0 15,0 0 0-15,0 0 0 0,0 0 0 16,2 0 0-16,-2 0 0 16,0-2 0-16,0 2 0 15,0 0 0-15,0 0 0 16,0 0 0-16,0 0 0 15,0 0 0-15,0 0 0 16,0 0 0-16,0 0 0 16,0 0 0-16,2 0 0 15,0 0 0-15,3 0 0 16,-1 0 0-16,0 0 0 16,-1 0 0-16,-1 0 0 15,-2 0 0-15,0 2 0 0,2 0 0 16,-2-2 0-1,0 2 0-15,0-2 0 0,0 0 0 16,2 2 0-16,-2 0 0 16,3 0 0-16,-1 0 0 15,3 2 0-15,-3-2 0 16,2 2 0-16,-2-2 0 16,0 0 0-16,-2 0 0 15,3-2 0-15,-3 0 0 16,0 0 0-16,0 0 0 15,0 0 0-15,0 0 0 16,0 0 0-16,0 0 0 16,0 0 0-16,0 0 0 15,0 0 0-15,0 0 0 16,0 0 0-16,0 0 0 0,0 0 0 16,0 0 0-16,0 0 0 15,0 0 0-15,0 0 0 16,0 2 0-16,0 0 0 15,0 4-128-15,0 4-142 16,0 4-52-16,-11-2-149 16,-10-2-203-16</inkml:trace>
  <inkml:trace contextRef="#ctx0" brushRef="#br0" timeOffset="23377.01">27995 862 1713 0,'0'0'720'0,"0"0"-47"15,0 0-98-15,0 0-160 16,0 0-415-16,0 0 0 16,0 0 0-16,0-42 0 15,0 42 0-15,0 6 0 16,0 18 0-16,0 12 0 15,0 10 0-15,0 8 0 16,0 2 0-16,2-2 0 16,5-4 0-16,2-5 0 15,0-7 0-15,-2-8 0 0,-1-8 0 16,1-8 0-16,-4-8-134 16,3-6-242-16,-2-6-347 15,1-12-494-15</inkml:trace>
  <inkml:trace contextRef="#ctx0" brushRef="#br0" timeOffset="23705.31">28120 844 1520 0,'0'0'764'15,"0"0"-222"-15,0 0-2 16,0 0-177-16,0 0-96 16,0 0-167-16,0 0-100 15,0-73 0-15,0 73 0 0,4 0 0 16,17 13 0-16,10 13 0 15,9 12 0-15,9 4 0 16,5 8 0-16,-2-2 0 16,-4 1 0-16,-13-3 0 15,-10-5 0-15,-19-2 0 16,-6-5 0-16,-6-2 0 16,-25-4 0-16,-12-6 0 15,-6-2 0-15,-2-4 0 16,-1-2 0-16,6-4 0 15,8-4 0-15,11 0 0 16,27-6-84-16,5 0-478 16,26 0-1016-16</inkml:trace>
  <inkml:trace contextRef="#ctx0" brushRef="#br0" timeOffset="24378.57">29559 850 1061 0,'0'0'746'0,"0"0"-390"0,0 0 188 16,0 0-224-16,0 0-78 0,0 0 13 15,0 0-29 1,0-70-31-16,0 61-44 0,0 4-151 15,0-1 0-15,7-1 0 16,11 2 0-16,11-1 0 16,11-1 0-16,6 2 0 15,6 3 0-15,-1 0 0 16,-6 2 0-16,-10 0-39 16,-19 0-245-16,-12 8-342 15,-4 4-326-15</inkml:trace>
  <inkml:trace contextRef="#ctx0" brushRef="#br0" timeOffset="24676.65">29475 1113 1277 0,'0'0'595'16,"0"0"-93"-16,0 0-1 15,0 0-244-15,135-7-82 16,-104 0-28-16,-4-1-36 16,0 0-42-16,-4-1-15 0,-5 4-2 15,-1-4-11 1,1 4-29-16,4 1-7 0,3-1-5 16,4 4-14-1,2-3 7-15,0 1-37 0,-2 3-151 16,-9 0-89-16,-11 0-449 0</inkml:trace>
  <inkml:trace contextRef="#ctx0" brushRef="#br0" timeOffset="25778.07">26281 2330 1515 0,'0'0'503'0,"0"0"-29"15,0 0-120-15,0 0-26 16,0 0-69-16,0 0 21 16,0 0-35-16,-50 2-107 15,50-2-138-15,0 0 0 16,0 0 0-16,13 0 0 16,22 0 0-16,44-4 0 15,39-6 0-15,34-2 0 16,-10-2 0-16,-35 0 0 15,-45 3 0-15,-35 0-23 16,-12-6-98-16,-10-5-7 0,-5-4-32 16,-11 1 8-16,-22-2 83 15,-1 3 41-15,1 6 28 16,4 4 10-16,11 4 89 16,7 4 93-16,6 2 0 15,5 2-66-15,0-2-64 16,22 2-62-16,11 0 0 15,10 2 0-15,6 0 0 16,0 0 0-16,-5 6 0 16,-9 10 0-16,-14 4 0 15,-11 6 0-15,-10 4 0 16,0 3 0-16,-18 3 0 16,-11 0 0-16,-3-3 0 0,1 0 0 15,0-3-251 1,8-10-460-16,13-8-537 0</inkml:trace>
  <inkml:trace contextRef="#ctx0" brushRef="#br0" timeOffset="27136.8">27694 1931 1866 0,'0'0'825'0,"0"0"-217"16,0 0-56-16,0 0-307 15,0 0-245-15,0 0 0 16,0 0 0-16,-11-20 0 16,-7 68 0-16,-6 18 0 15,-2 14 0-15,-6 6 0 16,3-1 0-16,2-11 0 16,7-14 0-16,5-20 0 15,8-16 0-15,2-14 0 16,5-10 0-16,0 0 0 0,0-26 0 15,8-18 0 1,7-16 0-16,9-28 0 0,14-33 0 16,12-23 0-1,-4 16 0-15,-11 31 0 0,-14 45 0 16,-15 36 0-16,-2 6 0 16,1 10 0-16,2 0 0 15,2 32 0-15,4 25 0 16,5 16 0-16,5 14 0 15,1 5 0-15,2-4 0 16,3-6 0 0,-2-9 0-16,-2-15 0 15,-5-12 0-15,-5-12 0 0,-1-10 0 0,-5-10 0 16,-3-8 0-16,1-6-137 0,0 0-223 16,-2-8-366-16,-5-6-466 15</inkml:trace>
  <inkml:trace contextRef="#ctx0" brushRef="#br0" timeOffset="27277.3">27598 2360 2170 0,'0'0'953'16,"0"0"-388"-16,0 0-157 16,0 0-408-16,170-72 0 15,-41 33 0-15,16-8 0 16,-25 4-215-16,-42 10-1520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0:40.85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7794.3125"/>
      <inkml:brushProperty name="anchorY" value="-86462.05469"/>
      <inkml:brushProperty name="scaleFactor" value="0.5"/>
    </inkml:brush>
  </inkml:definitions>
  <inkml:trace contextRef="#ctx0" brushRef="#br0">809 5 14539,'0'0'17272,"-14"0"-16339,-4 0-1071,-5-1 299,-4 0-161,-4 0 0,-6 0 0,-6 0 0,-7 2 0,-7 3 0,-7 3 0,-4 4 0,-1 1 0,1 1 0,6-1 0,9 0 0,9-3 0,12-2 0,9-2 0,10-2 0,6-1 0,4-2 0,2 0 0,1-1 0,0 1 0,0-1 0,-1 1 0,1-3 0,5-2-3342,6-2-5711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0:41.13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6167.79688"/>
      <inkml:brushProperty name="anchorY" value="-85684.86719"/>
      <inkml:brushProperty name="scaleFactor" value="0.5"/>
    </inkml:brush>
  </inkml:definitions>
  <inkml:trace contextRef="#ctx0" brushRef="#br0">1 95 14843,'0'0'16465,"3"-3"-15669,7-2-194,9-3-637,11-2 131,15-2-96,10-1 0,10 1 0,4 2-75,-1 1-1136,-4 3-576,-5 2-992,-6 2-4066,-7 2-2499,-13 0-1680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0:41.62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7634.17969"/>
      <inkml:brushProperty name="anchorY" value="-86437.34375"/>
      <inkml:brushProperty name="scaleFactor" value="0.5"/>
    </inkml:brush>
  </inkml:definitions>
  <inkml:trace contextRef="#ctx0" brushRef="#br0">369 88 13035,'0'0'16949,"-39"-5"-15444,-11 3-320,-9 10-1277,46-3 153,-1-1 1,-20 9 0,24-7-62,-1 0 0,1 1 0,-15 11 0,17-10 0,0 0 0,-1 1 0,-11 18 0,13-17 0,0 2 0,1-1 0,-8 18 0,8-14 0,1 1 0,-5 24 0,9-27 0,0 1 0,0 0 0,1 19 0,2-21 0,0 0 0,0 1 0,8 22 0,-6-25 0,1 1 0,0 0 0,1-1 0,9 13 0,-8-14 0,1 0 0,0 0 0,0-1 0,14 11 0,-11-12 0,0 0 0,1 0 0,-1-1 0,15 6 0,-9-5 0,1-1 0,30 6 0,-27-9 0,1 0 0,27-1 0,-27-2 0,1-2 0,26-5 0,-29 3 0,2-2 0,26-10 0,-32 9 0,1-1 0,28-17 0,-33 17 0,0-1 0,-1-1 0,16-16 0,-19 17 0,0 0 0,-1-1 0,0 0 0,7-15 0,-8 15 0,-1-2 0,-1 1 0,7-25 0,-9 26 0,-1-2 0,0 1 0,0 0 0,-1-17 0,-1 15 0,-1 1 0,0-1 0,-8-23 0,5 23 0,0 0 0,-1 0 0,-11-17 0,9 17 0,-1 0 0,-20-22 0,17 22 0,-2 0 0,-17-13 0,18 17 0,-2-1 0,-20-9 0,20 11 0,0 2 0,-20-6 0,-26-4 0,51 15 0,0 1 0,0-1 0,-15 2 0,21 0 0,-1 0 0,1 0 0,-1 0 0,1 1 0,-1-1 0,1 1 0,-7 4 0,8-5-522,0 1 0,0 1 0,1-1 1,-1 0-1,1 1 0,-1-1 0,1 1 0,0 0 0,-3 4 1,4-5-634,-1 1 1,1 1 0,0-1 0,0 0 0,0 0 0,0 0 0,1 1 0,-1-1 0,1 6-1,-2-1-5644,1-2 3399,2-1 0,0 10 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0:41.92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6694.20313"/>
      <inkml:brushProperty name="anchorY" value="-85617.57031"/>
      <inkml:brushProperty name="scaleFactor" value="0.5"/>
    </inkml:brush>
  </inkml:definitions>
  <inkml:trace contextRef="#ctx0" brushRef="#br0">0 1 20404,'0'0'12451,"42"0"-13019,21 0 1048,19 0-480,13 0 0,6 0 0,-4 0 0,-8 0 0,-15 0 0,-16 0 0,-17 0-523,-15 1-2119,-12 1-2292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0:42.23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8329.29688"/>
      <inkml:brushProperty name="anchorY" value="-86475.88281"/>
      <inkml:brushProperty name="scaleFactor" value="0.5"/>
    </inkml:brush>
  </inkml:definitions>
  <inkml:trace contextRef="#ctx0" brushRef="#br0">4 1 14979,'0'0'17775,"-1"37"-17831,0 18 125,-1 19-69,3 10 0,2 5 0,3 0 0,2-4 0,0-7 0,-2-8 0,0-10 0,-3-9 0,-1-11 0,-1-8 0,0-10-2670,-1-8-8152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0:42.56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9215.95313"/>
      <inkml:brushProperty name="anchorY" value="-88210.40625"/>
      <inkml:brushProperty name="scaleFactor" value="0.5"/>
    </inkml:brush>
  </inkml:definitions>
  <inkml:trace contextRef="#ctx0" brushRef="#br0">0 29 16067,'0'0'16237,"33"0"-15927,23 0-157,24 0-153,18-1 0,10-3 0,2-1 0,-9 0 0,-15 0 0,-20 1 0,-20 1-317,-17 1-6109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0:43.10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0897.86719"/>
      <inkml:brushProperty name="anchorY" value="-89026.89844"/>
      <inkml:brushProperty name="scaleFactor" value="0.5"/>
    </inkml:brush>
  </inkml:definitions>
  <inkml:trace contextRef="#ctx0" brushRef="#br0">7 194 14755,'0'0'17881,"27"-30"-17867,10-5 103,8-2-117,5 4 0,2 7 0,0 8 0,0 8 0,-3 6 0,-2 10 0,-39-4 0,0 0 0,0 1 0,11 6 0,20 16 0,-33-19 0,0 0 0,0 0 0,7 10 0,-8-8 0,0 0 0,-1 0 0,5 11 0,7 30 0,-11 6 0,-6-44 0,0 1 0,-4 22 0,1-22 0,0 1 0,-11 22 0,6-20 0,1-1 0,-14 17 0,6-11 0,-22 21 0,-28 18 0,-7-2 0,-1-5 0,4-6 0,9-9 0,13-9 0,15-9 0,12-7 0,16-6 0,16-4 0,18-6 0,16-2 0,14-5 0,10-1 0,5 2 0,2 1 0,-3 2 0,-8 2 0,-6 3 0,-10 0 0,-9 2 0,-8 1 0,-8 1 0,-5 1 0,-7 0 0,-4 1 0,-3-1 0,-2 0 0,4-1-3043,3-1-3024,4-1-3140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0:43.38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2534.95313"/>
      <inkml:brushProperty name="anchorY" value="-90417.25"/>
      <inkml:brushProperty name="scaleFactor" value="0.5"/>
    </inkml:brush>
  </inkml:definitions>
  <inkml:trace contextRef="#ctx0" brushRef="#br0">0 73 10522,'0'0'22218,"1"-14"-22531,1 0 653,2-1-340,3 4 0,8 2 0,9 4 0,12 2 0,13 1 0,9 5 0,7 2 0,1 1 0,-4 0 0,-11-1 0,-11-1 0,-14-2 0,-10 0 0,-9-2 0,-12 1 0,-10-2-3062,-8 1-10850,2 0-2679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1:04.21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3846.53125"/>
      <inkml:brushProperty name="anchorY" value="-91223.64063"/>
      <inkml:brushProperty name="scaleFactor" value="0.5"/>
    </inkml:brush>
  </inkml:definitions>
  <inkml:trace contextRef="#ctx0" brushRef="#br0">311 53 12291,'0'0'3667,"2"-4"-3522,5-2-121,2 1-68,2-1 60,0 2-14,-2 0 4,-1 2 58,-2 1 22,-2 0 71,-2 1 31,-1 0-49,0 1 1083,-1-2-594,0 0-10,0 0 8,0-1-57,0 0 202,0 0-239,0-1 143,-1 1-35,-2-1-161,0 2-110,-1-1-81,-2 2-49,1-1-73,-2 1 31,0 0 22,-1 0 29,-3 2 153,-2 2 185,-2 2-42,-1 4-183,1 0-31,-1 1-42,3-1-134,0 1-42,2 2 22,1 2 11,-2 3 126,-1 6 153,-1 6-53,-3 6 13,-1 7-100,-2 7 17,1 6 35,-1 6-108,2 4 15,2 4-74,2 2-30,4 1-15,3 1-76,3-1-28,2-1 68,1-1-109,1 0 89,1-1-75,0-2 12,-1-3 15,2-2-25,5-6-2,3-5 1,6-6 7,4-5 35,2-7-47,3-6-2,1-6 18,-1-6-17,-1-2 15,-3-3 24,-2-3-26,-2-1 0,-2 0 1,-2-2-2,-3 1 84,-2 0-99,-2-2 221,-2-1-84,-1 0 80,-2-1 58,-1-1-174,0 0-83,0-1 17,0 0-20,-1 0 0,1 0 0,0 0 0,0-1 0,0 1 0,0 0 0,0 0 0,0 0 0,-2 0 0,-5-1 0,-11-9-12313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1:10.25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2938.48438"/>
      <inkml:brushProperty name="anchorY" value="-91995.28125"/>
      <inkml:brushProperty name="scaleFactor" value="0.5"/>
    </inkml:brush>
  </inkml:definitions>
  <inkml:trace contextRef="#ctx0" brushRef="#br0">0 231 12099,'0'0'12688,"1"-17"-10649,4-4-454,5-4-304,8-1-309,8-1-349,11 0-251,11 2-71,11 3-107,7 4-120,5 4-59,-1 6 33,-5 7-1,-54 2-51,1 1 0,19 4 1,-26-4 4,0 0 0,0 0 0,0 0 0,0 1 1,0 0-1,6 4 0,-8-4 0,0 0 0,1 0 0,-1 0 1,-1 0-1,1 1 0,0-1 0,3 8 0,-4-6 19,1 0-1,-1 0 1,-1 0 0,1 1-1,-1-1 1,1 8 0,-2-6-13,0 1 0,0 0 0,0-1 0,-4 15 1,1-11-9,0 0 1,-1 0 0,-6 13-1,3-8 16,-19 26 0,-15 12 35,-2-7-63,2-9 30,5-10 37,9-10 15,8-8-29,7-5-44,6-3 12,8-4-8,10-1 0,11-1 0,10 0 0,10 1 0,6 2 0,4 6 0,0 7 0,-3 8 0,-7 8 0,-37-23 0,1 1 0,-1 0 0,8 11 0,-9-11 0,-1 0 0,0 1 0,6 13 0,4 21 0,-14-35 0,0-1 0,0 1 0,0 0 0,0 0 0,-1 7 0,-1-8 0,0 1 0,1-1 0,-1 0 0,-1 0 0,1 0 0,-4 5 0,2-4 0,-1 0 0,1 0 0,-1-1 0,-11 10 0,7-8 0,-1 0 0,-21 12 0,15-12 0,-33 12 0,-26-1 0,-5-7 0,0-5 0,6-3 0,10-7 0,12-2 0,12-4 0,14-2 0,25 12-40,1-1-1,-1 0 1,0 1-1,0-1 1,0 0-1,0 0 1,1 0-1,-1 1 1,0-1-1,1 0 1,-1 0 0,1 0-1,-1 0 1,0-2-1,2 2-261,-1 0-1,0 1 1,0-1 0,0 0-1,0 0 1,0 0 0,0 0-1,1 1 1,-1-1-1,0 0 1,1 0 0,-1 1-1,0-1 1,1 0-1,-1 0 1,1 1 0,-1-1-1,2-1 1,22-14-8960,3 2-9314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14T02:46:08.578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context xml:id="ctx1">
      <inkml:inkSource xml:id="inkSrc180">
        <inkml:traceFormat>
          <inkml:channel name="X" type="integer" max="576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86.40776" units="1/cm"/>
          <inkml:channelProperty channel="Y" name="resolution" value="124.13793" units="1/cm"/>
          <inkml:channelProperty channel="T" name="resolution" value="1" units="1/dev"/>
        </inkml:channelProperties>
      </inkml:inkSource>
      <inkml:timestamp xml:id="ts1" timeString="2024-08-14T02:51:42.070"/>
    </inkml:context>
  </inkml:definitions>
  <inkml:trace contextRef="#ctx0" brushRef="#br0">949 6655 1145 0,'0'0'321'15,"0"0"-147"-15,0 0 26 16,0 0 33-16,0 0 31 16,0 0 30-16,0 0-16 15,29-34-58-15,-27 32-40 16,-2 0-32-16,2 0-37 15,-2 0-2-15,0-2-49 16,0 0-7-16,0-4-22 16,0 0-30-16,0-2 22 15,0 2-16-15,0 0 8 16,0 0 15-16,0 4-21 16,0 0 9-16,0 2 18 15,0 2-27-15,0 0-9 0,0 0-1 16,-2 14-40-16,0 16 14 15,-2 18 11-15,-2 10 8 16,0 8 8-16,-1 2 0 16,1-3 0-1,2-11-7 1,-1-10 7-16,2-14 0 0,3-12 0 0,0-8 0 16,0-10 0-16,0 0 12 15,0-10 24-15,0-24-26 16,0-14-10-16,-2-14-8 15,0-9 8-15,-3 3 5 16,3 10-5-16,2 14 9 16,0 14 9-16,0 16 20 0,0 6 34 15,0 6-37-15,0 2-35 16,0 0 0-16,0 0 0 16,19 18 0-16,2 10 0 15,8 9 0-15,2 8 0 16,0 5 0-16,3 3 0 15,-5-3 0-15,0-6 0 16,0-8 0-16,-4-8 0 16,-5-10 0-16,-3-6-3 15,-3-8-2-15,-5-4 5 0,-5 0 8 16,0-4-8 0,4-16 0-16,-4-10 0 0,3-10 0 15,-1-8 0-15,1-6 0 16,0 0 0-16,0-3 0 15,1 7 0-15,-1 8 0 16,-3 6 0-16,1 10 0 16,0 8 0-16,-3 8 0 15,0 6 0-15,0 4 0 16,0 0 0-16,9 20-339 16,1 4-496-16,-1 0-661 0</inkml:trace>
  <inkml:trace contextRef="#ctx0" brushRef="#br0" timeOffset="359.76">1533 6910 1940 0,'0'0'270'0,"0"0"-158"0,0 0 89 0,0 0-67 16,0 0-67-16,0 0-9 15,122 12 3-15,-105-18 23 16,-3-8 30-16,-1-4 14 16,-1-1-12-16,-1-3-12 15,-5 1-27-15,1-1-8 16,-7 0-12-16,0 5 21 16,0 5 58-16,0 6-22 15,-13 5-25-15,-5 1-2 0,-2 0-87 16,-2 11 0-16,-1 14 0 15,4 7 0-15,3 5 0 16,5 6 0-16,7 1 0 16,4-4 0-16,0-2 0 15,4-8-3-15,21-6-5 16,3-8 7-16,10-8-55 16,4-8-158-16,14-8-122 15,-10-14-483-15,-9-2-362 0</inkml:trace>
  <inkml:trace contextRef="#ctx0" brushRef="#br0" timeOffset="786.38">2150 6807 1758 0,'0'0'573'0,"0"0"-325"0,0 0 9 15,0 0-105-15,0 0-68 16,0 0-5-16,0 0 111 15,-18-19-23-15,5 19-85 32,1 0-41-32,-1 0 17 15,-3 4-7-15,3 11-21 16,-2 10-1-16,1 3 4 0,3 4 21 16,1 2-11-16,8 0-2 15,2-4-7-15,0-2-17 16,12-4-16-16,10-6 0 15,9-6-1-15,10-6-31 16,3-6-125-16,25-14-136 16,-14-12-431-16,-5-2-520 0</inkml:trace>
  <inkml:trace contextRef="#ctx0" brushRef="#br0" timeOffset="1223.73">2588 6811 1855 0,'0'0'488'0,"0"0"-383"15,0 0-51-15,0 0-30 16,0 0-17-16,0 0 36 16,0 0 132-16,27-33 46 15,-27 26-27-15,0 1-39 16,0 1-13-16,0-2 0 15,-6 1-91-15,-4 1-3 16,2 1 53-16,-1 4 19 16,-5 0-23-16,-1 0-67 15,-3 9-30-15,-4 15 0 16,2 8-11-16,2 7 11 0,5 1 24 16,6 2 7-16,7-2-31 15,0-4 0-15,2-6 0 16,18-4 0-16,7-8 0 15,6-6 0-15,8-12 0 16,-2 0 0-16,1-9-54 16,-1-14-65-16,-8-3-32 15,-7 2-5-15,-8 4-36 16,-12 4-66-16,-4 6-260 16,0 6-219-16</inkml:trace>
  <inkml:trace contextRef="#ctx0" brushRef="#br0" timeOffset="1395.91">2936 7006 1435 0,'0'0'1278'0,"0"0"-827"0,0 0-152 15,0 0-53-15,0 0-151 16,0 0-69-16,0 0-26 15,27-10-471-15,-27 6-1426 0</inkml:trace>
  <inkml:trace contextRef="#ctx0" brushRef="#br0" timeOffset="2429.48">4035 6743 1592 0,'0'0'726'0,"0"0"-520"16,0 0 95-16,0 0 17 16,0 0-144-16,0 0-80 15,0 0 17-15,4-22-15 16,-11 12-6-16,-9-2-3 15,-7 2 26-15,-4 2-32 16,-9 6-67-16,-2 2-14 16,-4 0 0-16,-3 23-12 15,3 13 12-15,6 11 0 0,7 11 19 16,12 5 17 0,11 1-18-16,6-2-12 0,19-8-4 15,25-9-2-15,12-13-1 16,13-14-49-16,7-17-44 15,-3-1-25-15,-9-23-13 16,-10-14 75-16,-18-3 56 16,-14-4 1-16,-13 4 49 15,-7 8-8-15,-2 10 160 16,0 10-89-16,0 8-37 16,-2 4-75-16,-2 4-3 15,-1 20-36-15,3 4 38 16,2 4-10-16,0 0 10 0,2-3-20 15,13-7-42 1,6-8-35-16,-1-7 14 0,-3-5 24 16,-3-2 12-16,-3 0 30 15,-4-13 18-15,-2-6 0 16,-5-1 0-16,0 0-21 16,0-2 4-16,0 4 5 15,0-2 12-15,0 4 0 16,-3 0 42-16,3 2 42 15,0 0 13-15,0 4 10 16,16 2-50-16,4 4-21 16,6 4-12-16,5 0-18 0,8 4 9 15,-1 16-15-15,-5 8-9 16,-4 0 8-16,-9 4-22 16,-9-6 10-16,-9-2-26 15,-2-6 3-15,0-6 7 16,0-6 28-16,-2-6 1 15,-4 0 0-15,-1 0 24 16,0-11 8-16,5-7-2 16,-1 0 9-16,3-5 16 15,0 3-55-15,16 0 0 16,11 0-9-16,5 6 3 16,1 4 5-16,0 8-8 0,-2 2 8 15,-4 4-7-15,-5 16-11 16,-4 4 4-16,-3 6-2 15,-3 1-5-15,1-4-58 16,5-4-122-16,18-12-251 16,-5-4-310-16,2-7-515 0</inkml:trace>
  <inkml:trace contextRef="#ctx0" brushRef="#br0" timeOffset="2859.79">5131 6920 175 0,'0'0'2479'0,"0"0"-1808"0,0 0-307 16,0 0-121-16,0 0-79 16,0 0-164-16,0 0 0 0,-74-95 0 15,49 95 0 1,-6 0 0-16,-2 15 0 0,-3 15 0 16,3 10 0-16,8 2 0 15,10-2 0-15,11-2 0 16,4-8 0-16,11-8 0 15,18-8 0-15,8-14-12 16,8 0-29 0,0-16-29-16,-6-16 29 15,-2-8 28-15,-11-8 13 0,-6-8 24 0,-7-8 15 16,-1-5 12-16,-6 3-11 16,-4 8-17-16,-2 16-23 0,0 14 0 15,0 16 0 1,0 12 0-16,-4 2 0 0,-2 30 0 15,-1 18 0-15,4 12 0 16,3 6 0-16,0 3 0 16,7-7 0-16,15-12 0 15,9-14 0-15,6-16-117 16,13-24-342-16,-7-22-426 16,-7-12-349-16</inkml:trace>
  <inkml:trace contextRef="#ctx0" brushRef="#br0" timeOffset="3156.86">5489 6292 2490 0,'0'0'791'0,"0"0"-451"0,0 0-133 16,0 0-155-16,0 0-32 16,0 0-10-16,-15 126 0 15,13-83-10-15,0-7-2 16,2-10-5-16,0-12-16 15,0-6-19-15,0-8 29 16,2 0 13-16,13-22 45 16,5-10-30-16,3-6-6 15,-1 3 15-15,-4 6-2 16,-3 10 4-16,-5 13-26 16,-2 6 0-16,3 3-12 15,5 21-3-15,-1 6 1 0,6 6-1 16,3 8-288-1,-4-6-430-15,-4-10-575 0</inkml:trace>
  <inkml:trace contextRef="#ctx0" brushRef="#br0" timeOffset="3266.12">5924 6886 2613 0,'0'0'654'0,"0"0"-512"16,0 0-29-16,0 0-113 15,0 0-659-15</inkml:trace>
  <inkml:trace contextRef="#ctx0" brushRef="#br0" timeOffset="4188.72">1127 7593 1332 0,'0'0'598'0,"0"0"-322"0,0 0 211 16,0 0-267 0,0 0-35-16,0 0-12 0,0 0-66 15,-14 0-24-15,14 0 14 16,0 0 23-16,0 0-15 15,0 0-6-15,7 0-1 16,13 0-58-16,20 0-28 16,43 0-11-16,60-5 10 15,63-1-3-15,39 2-8 16,19 4 0-16,-4 0 1 16,-7 0 8-16,2 5-9 15,6 0 16-15,2-3 2 16,-7-2-18-16,-11 0 0 15,-18 0 0-15,-24-2 0 16,-20-4 0-16,-25-1 0 0,-38 2 0 16,-28 3 0-1,-26-1 0-15,-10 2 0 0,7-3 0 16,6 0 0-16,5-2 0 16,-8 2 0-16,-10 0 0 15,-9 0 0-15,-12 1 0 16,-12 3 0-16,-13 0 0 15,-4 0 0-15,-6 0 0 16,0 0 0-16,0 0 0 16,0 0 0-16,0 0 0 15,0-2 0-15,0-6-261 16,-8-2-820-16</inkml:trace>
  <inkml:trace contextRef="#ctx0" brushRef="#br0" timeOffset="4364.25">5824 7608 2552 0,'0'0'986'0,"0"0"-835"0,0 0-151 16,0 0-735-16</inkml:trace>
  <inkml:trace contextRef="#ctx0" brushRef="#br0" timeOffset="57157.13">3779 8023 441 0,'0'0'916'0,"0"0"-576"15,0 0-144-15,0 0-31 0,0 0-98 16,0 0-45-16,0 0 15 16,0 0 10-16,0 0 18 15,0 0 13-15,0 0 10 16,0 0 13-16,0 0-31 15,0 0-2-15,0 0 22 16,0 0 7-16,0 0-6 16,0 0-37-16,0 0-26 15,0 0 5-15,0 0-27 16,0 0-5-16,0 0-1 16,0 0 1-16,0 0-1 15,0 0 0-15,0 0 0 16,0 0 10-16,0-6 2 15,6-3 41-15,1 0 46 16,-1-5-17-16,-2-3 14 0,-4 2 22 16,0 1 28-1,0-3-47-15,-10 5-26 0,-11 1 26 16,-7 2-43-16,-11 7-49 16,-2 2-7-16,-9 2-15 15,4 18 9-15,1 10-4 16,5 5-6-16,11 1 15 15,6 2-6-15,13-2-2 16,7-4 8-16,3-4-21 16,9-2 21-16,18-4-13 15,6-2 6-15,10 2 7 16,1 0-5-16,6 3 4 0,-6 0-14 16,-2 4-44-1,-8 0-77-15,-10 0-14 0,-15 1 85 16,-9 2 54-16,0 0 12 15,-29-2 13-15,-11 0-4 16,-9-4 6-16,-9-2 45 16,-4-5-27-16,-1-8 21 15,10-4 10-15,11-6-22 16,15-1 26-16,13 0-20 16,10 0-20-16,4 0-10 15,0 0-18-15,7-4-42 16,15-2 3-16,9 2-58 0,10-1-140 15,3-6-219-15,5 0-39 16,-3-8 111-16,-4-1 180 16,-5-4 204-16,-8-2 145 15,-5 0 206-15,-4 0 0 16,-2 4-70-16,-5 4-71 16,-2 4-27-16,-4 4-48 15,-2 3-11-15,-5 7-34 16,0 0-27-16,0 3-34 15,4 15-20-15,5 8-9 0,2 6 6 16,2 4-5-16,6-4-2 16,-2-4-2-16,3-12 3 15,5-10 0-15,-1-6-1 16,3-8 1-16,2-22 1 16,-3-10 0-16,1-2 11 15,-4 2-12-15,-10 10 12 16,-2 10-12-16,-6 14 0 15,-1 6 0-15,3 0-8 16,3 24-7-16,11 6 14 0,4 4 2 16,8-2-5-1,2-6 4-15,5-8 0 0,1-12 10 16,-1-6-10-16,-3-6 0 16,-3-20 0-16,-7-10 1 15,-5-8 14-15,-7-6-15 16,-7-2 12-16,-6-3 12 15,-2 5-10-15,0 10 45 16,0 14-59-16,0 12 0 16,-5 8 0-16,0 6 0 15,3 4 0-15,2 22 0 16,0 18 0-16,0 14 0 16,0 17 0-16,0 23 0 15,7-6 0-15,2 6 0 16,-2-4 0-16,-1-21 0 0,1-1 0 15,0-14 0-15,-3-20 0 16,1-14 0 0,-5-15 0-16,0-9 0 15,0-29-106-15,0-39-216 0,-2-42-192 0,-7-3 128 16,2 7-227-16,2 16 354 16,3 30 259-16,2 4 71 15,0 6 217-15,0 15 263 16,0 13-173-16,14 8-96 15,8 6-116-15,9 6-20 16,7 2-68-16,9 0-47 16,0 16-25-16,-3 9-6 0,-6 5-7 15,-14 6-17 1,-11 2-18-16,-13 4-18 0,-6 2 22 16,-25-4 28-16,-9-4 9 15,2-10 1-15,3-8 3 16,8-12 6-16,9-6 53 15,11-4 8-15,7-20-35 16,7-12-35-16,24-8-3 16,14-6-42-16,8 0-21 15,3-3-95-15,-5 7 34 16,-9 6 74-16,-9 8 52 16,-12 8 1-16,-8 6 57 15,-9 8 111-15,-1 6 31 16,-3 2-49-16,0 2-62 15,0 0-88-15,0 8 0 0,0 20 0 16,0 18 0-16,0 20 0 16,0 33 0-16,0 23 0 15,5-8 0-15,5-13 0 16,3-19 0-16,-1-28 0 16,1 0 0-16,-1-4 0 15,-4-16 0-15,-1-16 0 16,-7-15 0-16,0-3-62 15,0-36-176-15,-7-69-420 16,-7 5-217-16,2-1-434 0</inkml:trace>
  <inkml:trace contextRef="#ctx0" brushRef="#br0" timeOffset="57360.12">4988 8329 1955 0,'0'0'1006'0,"0"0"-421"16,0 0-274-16,0 0-157 15,0 0-104-15,0 0-15 16,145-23-35-16,-90 27 0 15,-3 15 0-15,-12 6-15 16,-14 3-8-16,-12 4-11 16,-14 2 1-16,0 2 24 15,-29 0 4-15,-10-4 4 16,-7-4 1-16,0-6-1 16,3-7-70-16,14-15-130 15,10 0-262-15,17-7-486 0</inkml:trace>
  <inkml:trace contextRef="#ctx0" brushRef="#br0" timeOffset="57485.21">5503 8572 2921 0,'0'0'867'0,"0"0"-711"16,0 0-156-16,0 0-126 15,0 0-1413-15</inkml:trace>
  <inkml:trace contextRef="#ctx0" brushRef="#br0" timeOffset="58189.44">6846 8189 2299 0,'0'0'844'0,"0"0"-386"31,0 0-106-31,0 0-209 0,0 0-143 16,0 0 0-16,-158-98 0 16,96 98 0-16,-9 26 0 15,0 20 0-15,5 16 0 16,16 13 0-16,14 5 0 16,24 0 0-16,12-4 0 15,34-8 0-15,24-15 0 16,18-17 0-16,6-21 0 15,0-15-116-15,-8-12-163 16,-18-24 5-16,-23-7 106 16,-21-4 141-16,-12 3 27 15,-16 4 93-15,-20 8 52 0,-6 8-74 16,-1 10-44 0,3 8-6-16,7 6-21 0,8 0-6 15,7 8 5-15,12 8-7 16,6 2 8-16,2-2 0 15,25-4 8-15,10-4 14 16,11-6 1-16,1-2-4 16,-7 0-13-16,-11-4-6 15,-11-4 23-15,-11 4 71 16,-9 4 88-16,0 0-37 16,0 0-145-16,0 0 0 15,-2 12 0-15,-5 14 0 16,-2 10 0-16,0 14 0 15,3 6 0-15,1 3 0 16,5-5 0-16,0-6 0 0,0-10-14 16,24-16-275-16,1-12-332 15,2-10-521-15</inkml:trace>
  <inkml:trace contextRef="#ctx0" brushRef="#br0" timeOffset="58455.54">7434 8159 2478 0,'0'0'939'0,"0"0"-558"0,0 0-83 0,0 0-298 16,0 0 0-16,0 0 0 15,0 0 0-15,-77 142 0 16,48-65 0-16,6 7 0 15,10 4 0-15,13 0 0 16,0-8 0-16,31-9 0 16,13-17 0-16,6-16 0 15,4-18-39-15,12-20-290 16,-13-12-445-16,-12-16-551 0</inkml:trace>
  <inkml:trace contextRef="#ctx0" brushRef="#br0" timeOffset="58786.09">7793 8121 2460 0,'0'0'890'15,"0"0"-319"-15,0 0-396 16,0 0-175-16,0 0 0 16,0 0 0-16,-29 102 0 15,36-33 0-15,9 4 0 16,1 0 0-16,6-7 0 15,-1-12 0-15,3-14 0 16,-6-16 0-16,2-10 0 16,-6-12 0-16,1-2 0 15,-1-12 0-15,3-18 0 16,3-10 0-16,0-6 0 0,2-4 0 16,-1-4 0-16,-5 4 0 15,0 1 0-15,-9 12 0 16,-1 9 0-16,-4 11 0 15,-3 9 0-15,0 8 0 16,0 0 0-16,0 26 0 16,-3 9-850-16,0-2-1943 0</inkml:trace>
  <inkml:trace contextRef="#ctx0" brushRef="#br0" timeOffset="58989.48">8473 8574 2799 0,'0'0'882'0,"0"0"-641"16,0 0-67-16,0 0-174 15,0 0 0-15,0 115 0 16,-15-65 0-16,-6 6 0 16,-6-6 0-16,3-4 0 15,4-12 0-15,8-16-15 16,12-18-320-16,23-18-559 15,6-16-1421-15</inkml:trace>
  <inkml:trace contextRef="#ctx0" brushRef="#br0" timeOffset="59192.82">8894 8181 1415 0,'0'0'1918'0,"0"0"-1255"16,0 0-563-16,0 0-100 15,0 0 0-15,0 0 0 16,136-36 0-16,-80 34 0 16,-5 0 0-16,-9 2 0 15,-17 0-231-15,-23 0-339 16,-2 0-280-16,-9 0-379 0</inkml:trace>
  <inkml:trace contextRef="#ctx0" brushRef="#br0" timeOffset="59490.23">8919 8165 1635 0,'0'0'875'0,"0"0"-242"16,0 0-144-16,0 0-147 16,0 0-220-16,0 0-122 15,0 0 0-15,-54 92 0 16,52-52 0-16,-4 6 0 16,0 9 0-16,0 1 0 15,-1 2 0-15,3-6 0 16,4-3 0-16,0-9 0 15,0-8 0-15,23-6 0 16,6-6 0-16,8-6 0 0,12-8 0 16,4-6 0-16,3 0 0 15,-2-4 0-15,-10-14 0 16,-11-7 0-16,-12-1-207 16,-21-24-162-16,0 6-444 15,-21 0-627-15</inkml:trace>
  <inkml:trace contextRef="#ctx0" brushRef="#br0" timeOffset="59662.08">8796 8422 2760 0,'0'0'949'0,"0"0"-562"16,0 0-387-16,0 0 0 0,0 0 0 15,138-4 0-15,-65-2 0 16,6-2 0-16,-8-4 0 15,-2-4-146-15,-20 4-695 16,-16-2-1027-16</inkml:trace>
  <inkml:trace contextRef="#ctx0" brushRef="#br0" timeOffset="59928.31">9393 7772 2611 0,'0'0'1045'0,"0"0"-733"16,0 0-184-16,0 0-128 15,0 0 0-15,160 160 0 16,-104-87 0-16,0 3 0 16,-12 2 0-16,-11 1 0 15,-16-2 0-15,-17 2 0 16,-7 3 0-16,-34 0 0 15,-19 0 0-15,-13-4 0 16,-43 11 0-16,16-23-176 16,15-18-1169-16</inkml:trace>
  <inkml:trace contextRef="#ctx0" brushRef="#br0" timeOffset="62496.93">10669 8275 1694 0,'0'0'615'16,"0"0"-248"-16,0 0 129 16,0 0-187-16,25-126-50 15,-21 102-34-15,-4 8-94 16,2 4-131-16,-2 6 0 15,0 4 0-15,0 2 0 0,0 0 0 16,0 18 0-16,0 16 0 16,0 12 0-16,0 9 0 15,4-1 0-15,19-7 0 16,13-8 0-16,13-17 0 16,7-14 0-16,2-8 0 15,0-20 0-15,-5-18 0 16,-6-10 0-16,-9-11 0 15,-9-5 0-15,-9-2 0 16,-9 4 0-16,-7 12 0 16,-1 16 0-16,-3 17 0 15,0 17 0-15,-11 9 0 16,-7 27 0-16,2 10 0 0,6 6 0 16,4 0 0-16,6-2 0 15,0-6 0-15,21-2 0 16,10-7 0-16,7-5 0 15,5-4 0-15,-2-2 0 16,-1-4 0-16,-11 2 0 16,-8-2 0-16,-15-2 0 15,-6 2 0-15,-2-2 0 16,-25-4 0-16,-8-4 0 16,-9-6-128-16,-28-14-118 15,9-18-305-15,5-10-431 0</inkml:trace>
  <inkml:trace contextRef="#ctx0" brushRef="#br0" timeOffset="62663.41">10875 7708 2813 0,'0'0'857'0,"0"0"-609"0,0 0-70 16,0 0-178-16,0 0 0 15,0 0-12-15,0 0-562 16,109 20-1143-16</inkml:trace>
  <inkml:trace contextRef="#ctx0" brushRef="#br0" timeOffset="64425.62">12666 8328 1768 0,'0'0'569'0,"0"0"-327"0,0 0 101 16,0 0-116-16,0 0-93 15,0 0 2-15,0 0-6 16,98-115 49-16,-101 89-22 16,-22 2-65-16,-14 4 27 15,-7 6-119-15,-10 12 0 16,-4 2 0-16,-3 18 0 16,5 22 0-16,12 13 0 15,9 5 0-15,22 0 0 16,15-4 0-16,2-10 0 0,32-12 0 15,11-18 0-15,3-14 0 16,4-4 0-16,-8-26 0 16,-6-10 0-16,-11-6 0 15,-9 0 0-15,-7 3 0 16,-5 7 0-16,-3 12 0 16,-3 10 0-16,2 14 0 15,5 0 0-15,1 20 0 16,9 16 0-16,4 8 0 15,6 5 0-15,4-7 0 16,23-10 0-16,-10-14-308 16,-5-16-779-16</inkml:trace>
  <inkml:trace contextRef="#ctx0" brushRef="#br0" timeOffset="64823.73">13684 7953 2533 0,'0'0'1024'0,"0"0"-708"0,0 0-93 15,0 0-223-15,0 0 0 16,0 0 0-16,0 0 0 16,96 130 0-16,-96-60 0 15,0 6 0-15,-7-4 0 16,-4-5 0-16,3-15 0 0,2-16 0 15,4-14 0 1,2-14 0-16,0-8 0 0,0-14-62 16,0-22-151-1,0-17-7-15,0-10 76 0,0-12-10 16,0-3 76-16,0 2 78 0,0 8 49 16,0 10 132-16,0 10 77 15,6 9 5-15,7 7-143 16,7 6-120-16,11 4 0 15,9 2 0-15,6 6 0 16,8 4 0-16,0 4 0 16,-3 6 0-16,-9 0 0 15,-13 2-66-15,-18 16-398 16,-17 22-146-16,-26-2-141 16,-7 1-825-16</inkml:trace>
  <inkml:trace contextRef="#ctx0" brushRef="#br0" timeOffset="64995.82">13707 8229 1942 0,'0'0'705'16,"0"0"-351"-16,0 0 112 15,0 0-239-15,0 0-89 16,0 0-75-16,153-30-42 16,-97 18-21-16,-4 2-35 15,-10 4-274-15,-18 6-281 16,-11 4-146-16,-13 12-70 0</inkml:trace>
  <inkml:trace contextRef="#ctx0" brushRef="#br0" timeOffset="65153.35">13849 8376 1270 0,'0'0'690'0,"0"0"-317"15,0 0 123-15,0 0-138 16,0 0-92-16,-53 102-74 16,57-92 35-16,19 0-79 15,8-2-72-15,11-6-76 16,9-2 0-16,10 0 0 15,1-14-86-15,18-18-425 16,-18 2-433-16,-11 2-600 0</inkml:trace>
  <inkml:trace contextRef="#ctx0" brushRef="#br0" timeOffset="65717.19">14371 8279 2072 0,'0'0'999'0,"0"0"-527"0,0 0-124 15,0 0-143-15,0 0-205 16,0 0 0-16,0 0 0 15,-14 4 0-15,10 41 0 16,-1 7 0-16,5 6 0 16,0-2 0-16,7-10 0 15,20-10 0-15,10-17 0 16,8-19-110-16,6 0-11 16,-2-33 26-16,-7-7 79 15,-8-4 14-15,-14 2 2 16,-7 2 132-16,-5 8 18 0,-8 10-88 15,0 12-62 1,0 7 0-16,0 3 0 0,0 17 0 16,0 13 0-16,0 6 0 15,4 4 0-15,9-4 0 16,7-4 0-16,9-8 0 16,7-14 0-16,8-10 0 15,3-2-27-15,-1-26-213 16,-5-8-75-16,-7-10 38 15,-10-10 95-15,-7-10 108 16,-3-27 71-16,-5 5 3 16,-5-6 57-16,-1 3 89 15,-3 27 73-15,0 6 90 0,0 24-39 16,-9 24-153-16,0 10-117 16,-3 34 0-16,2 25 0 15,-1 17 0-15,3 12 0 16,6 4 0-16,2 0 0 15,0-7 0-15,5-9 0 16,15-10 0-16,5-14 0 16,2-14 0-16,2-10 0 15,-6-12 0-15,-2-11-63 16,-7-5-461-16,-8 0-622 0</inkml:trace>
  <inkml:trace contextRef="#ctx0" brushRef="#br0" timeOffset="66295.31">15367 8458 2347 0,'0'0'1017'0,"0"0"-553"16,0 0-320-16,0 0-79 16,0 0-28-16,0 0-25 15,124-2-2-15,-90 2-10 16,-5 0 0-16,-5-14 0 15,-9-4 0-15,-5 0 0 16,-10-5 0-16,0 0 0 16,-2-1 0-16,-21 3 0 0,-6 9 0 15,-4 9 0-15,0 3 0 16,-1 11 0-16,5 21 0 16,7 11 0-16,9 7 0 15,10 0 0-15,3 2 0 16,11-8 0-16,23-8 0 15,8-9 0-15,9-18 0 16,7-9 0-16,-2-4 0 16,-3-24 0-16,-10-6 0 15,-8-4 0-15,-6-4 0 16,-6 2 0-16,-4 2 0 16,0 8 0-16,-2 6 0 15,1 6 0-15,0 7 0 0,4 7 0 16,0 4 0-1,8 0 0-15,-1 18 0 0,0 15 0 16,0 5 0-16,-10 4 0 16,-5 2 0-16,-8-2 0 15,-6-7 0-15,0-10 0 16,0-10 0-16,-10-12 0 16,-2-3 0-16,3-6 0 15,5-22 0-15,4-8 0 16,0-8 0-16,25-6 0 15,12-2 0-15,30-20-20 16,-7 14-634-16,-4 8-764 0</inkml:trace>
  <inkml:trace contextRef="#ctx0" brushRef="#br0" timeOffset="66467.16">16545 7950 2261 0,'0'0'1093'0,"0"0"-351"15,0 0-742-15,0 0 0 16,0 0 0-16,0 0 0 16,0 0 0-16,-15 159 0 15,15-95-320-15,0-8-919 0</inkml:trace>
  <inkml:trace contextRef="#ctx0" brushRef="#br0" timeOffset="66798.39">16609 8610 2493 0,'0'0'1018'16,"0"0"-638"-16,0 0-175 15,0 0-205-15,0 0 0 16,166-112 0-16,-113 64 0 16,-2-4 0-16,-9-3 0 15,-13 9 0-15,-13 6 0 16,-11 14 0-16,-5 10 0 15,-7 12 0-15,-20 4 0 16,-2 9 0 0,-2 14 0-16,9 12 0 15,9 1 0-15,13 1 0 0,0 0 0 0,29-3 0 16,10-4 0-16,9-2 0 16,0-6 0-16,-5-2 0 15,-10-2 0-15,-13-2 0 16,-11 0 0-16,-9 0 0 15,-7 2 0-15,-26 0 0 16,-14 0 0-16,-35 3 0 16,13-6-123-16,9-3-738 0</inkml:trace>
  <inkml:trace contextRef="#ctx0" brushRef="#br0" timeOffset="67423.58">18105 7993 1984 0,'0'0'896'0,"0"0"-415"0,0 0 54 0,0 0-335 16,0 0-200-16,0 0 0 15,0 0 0-15,-110-83 0 16,50 105 0-16,-9 25 0 16,0 13 0-16,9 12 0 15,20 4 0-15,24 2 0 16,16-5 0-16,36-11 0 15,30-12 0-15,17-16 0 16,4-16 0-16,-11-16 0 16,-18-2 0-16,-25-20-12 0,-23-16 12 15,-10-6 4 1,-21-3 4-16,-14 6-8 0,-1 9 0 31,3 9 0-31,6 13 0 16,11 8 0-16,7 0 0 0,9 12 0 0,0 5 0 31,5 1 0-31,17-4 0 16,5-6 0-16,6-2 0 15,3-4 0-15,-3-2 0 0,-6 0 0 0,-7 0 0 16,-7 0 0-16,-4 6 0 16,-5 8 0-16,-1 8 0 31,-3 10 0-31,0 12 0 0,0 6 0 0,0 2 0 15,0 1 0-15,0-6 0 0,3-8 0 16,28-23 0-16,0-13-506 16,0-3-416-16</inkml:trace>
  <inkml:trace contextRef="#ctx0" brushRef="#br0" timeOffset="68253.73">18515 8285 1881 0,'0'0'1286'0,"0"0"-544"0,0 0-555 0,0 0-187 32,0 0 0-32,0 0 0 0,114 22 0 0,-63 14 0 15,0 4 0 1,-8 5 0-16,-14-3 0 16,-19-4 0-16,-10-6 0 15,-4-4 0-15,-21-10 0 16,-6-8 0-16,4-10 0 15,7 0 0-15,9-22 0 16,11-12 0-16,0-8 0 16,23-2 0-16,14 2 0 15,11 6 0-15,7 6 0 16,5 9 0-16,-2 10 0 16,0 7 0-16,-4 1 0 15,-10 3 0-15,-3 0 0 16,-10 0 0-16,-10 0 0 15,-5-6 0-15,-7-2 0 0,-5-2 0 16,-4-3 0 0,0 0 0-16,-11 1 0 0,-11 5 0 15,-7 7 0-15,-4 0 0 16,-3 23 0-16,1 13 0 16,6 5 0-16,6-1 0 15,14-2 0-15,9-8 0 16,3-10 0-16,26-12 0 15,8-8 0-15,3-4 0 16,3-20 0-16,-3-6 0 16,-7 0 0-16,-6 2 0 0,-7 6 0 15,-7 6 0-15,-4 7 0 16,-4 9 0-16,0 0 0 16,1 13 0-16,7 13 0 15,3 2 0-15,9 2 0 16,6-4 0-16,4-10 0 15,5-12 0-15,-2-4 0 16,-3-12 0-16,-8-18-31 16,-4-12 30-16,-7-8-10 15,-3-10 11-15,-2-9 29 16,-2-1-15-16,0 2-14 16,-3 12 0-16,-1 16 0 0,-5 22 0 15,0 18 0 1,0 11 0-16,0 50 0 15,0 39 0-15,7 42 0 0,4 17 0 16,2-3 0-16,-1-31 0 16,-4-39 0-16,-3-24 0 15,-3-14 0-15,0-2 0 16,-2-6 0-16,0-9 0 16,0-22 0-16,0-9-35 15,0-16-190-15,0-66-318 16,0 4-296-16,0-10-394 0</inkml:trace>
  <inkml:trace contextRef="#ctx0" brushRef="#br0" timeOffset="68793.31">19887 8213 1898 0,'0'0'928'0,"0"0"-400"0,0 0-36 0,0 0-242 16,0 0-250-16,0 0 0 16,0 0 0-16,136 34 0 15,-116 8 0-15,-13 2 0 16,-7-3 0-16,-15-5-38 15,-28-8-220-15,-11-4 257 16,-3-8-13-16,3-8 12 16,11-4 2-16,20-4 26 15,17 0 76-15,6-4-14 16,43-14-53-16,24-8-35 16,20-8-96-16,9-9-101 15,2-4-37-15,-11-11-35 16,-19-9 111-16,-20-7 84 0,-21-8 74 15,-21-2 74-15,-6 1 108 16,-9 13 39-16,-13 16 33 16,-3 22-11-16,3 22-127 15,0 10-116-15,2 38 0 16,-1 38 0-16,6 6 0 16,3 13 0-16,8 1 0 15,4-18 0-15,0 0 0 16,14-11 0-16,8-21 0 15,0-16 0-15,3-16 0 16,0-14 0-16,-1-4 0 16,2-26 0-16,-1-4 0 15,0-5 0-15,-5 7 0 16,-1 9 0-16,0 8 0 0,-4 11 0 0,1 4 0 16,-3 10 0-16,3 17 0 15,-5 9 0-15,-3 4 0 16,-2 2 0-16,0-4 0 15,0-4 0-15,5-12 0 16,23-18-167-16,-5-4-600 16,7-2-768-16</inkml:trace>
  <inkml:trace contextRef="#ctx0" brushRef="#br0" timeOffset="68918.28">21028 8434 2734 0,'0'0'879'0,"0"0"-609"15,0 0-57-15,0 0-213 16,0 0 0-16,0 0 0 16,0 0 0-16,-43-8-1625 0</inkml:trace>
  <inkml:trace contextRef="#ctx0" brushRef="#br0" timeOffset="70316.08">812 9832 1729 0,'0'0'0'0</inkml:trace>
  <inkml:trace contextRef="#ctx0" brushRef="#br0" timeOffset="72094.89">1662 9980 1452 0,'0'0'637'0,"0"0"-309"0,0 0 230 15,0 0-90 1,0 0-201-16,0 0-68 0,0 0-12 15,0-16-187-15,-2 16 0 16,2 0 0-16,0 0 0 16,0 2 0-16,0-2 0 15,0 0 0-15,0 0-54 16,-5-20-14-16,-7-14-25 16,-3-10 57-16,-5-5 30 15,3 4 6-15,1 10 0 16,5 11 39-16,7 12 39 15,4 12-49-15,0 0-29 16,25 10-11-16,20 10 11 16,18 3 1-16,10-8-1 0,5-7 0 15,-2-8 12-15,-12-1-12 16,-14-20 10-16,-17-3-10 16,-19 0 24-16,-12 2 51 15,-2 2-75-15,-10 6 0 16,-9 6 0-16,-3 8 0 15,-1 2 0-15,4 32 0 16,5 18 0-16,5 16 0 16,9 14 0-16,0 7 0 15,11 3 0-15,5-2 0 16,-1-8 0-16,-5-7 0 16,-8-11 0-16,-2-16 0 15,-10-10 0-15,-19-12 0 0,-11-10 0 16,-6-12 0-16,-3-4 0 15,3-8 0-15,11-20 0 16,11-6 0-16,12-4 0 16,12-4 0-16,9-4 0 15,32 0 0-15,17-4 0 16,13-3-11 0,12 3-140-16,1-2-116 0,-4 0 6 15,-13 0 20-15,-13 2 102 16,-19 0 121-16,-14 5 18 15,-13 8 70-15,-6 8 108 0,-2 13 14 16,0 8 31-16,0 8-22 16,-6 6-123-16,-1 28-49 15,-4 19-28-15,0 15 15 16,4 10 4-16,1 2-7 16,3-3-1-16,3-12-4 15,0-11-7-15,0-14 3 16,5-13-4-16,4-13-5 15,-3-12 5-15,1-2 6 16,0-10 19-16,0-18-9 16,1-10-16-16,1-1 0 15,3 3 0-15,-4 10 0 0,3 8 0 16,1 11 0 0,1 7 0-16,5 0 0 15,3 14 0-15,2 11 0 0,2 8 0 16,-5-1 0-16,-3-2 0 15,-1-6 0-15,0-5 0 16,-2-6-26-16,-2-9-17 16,5-4 23-16,0-6 17 15,5-20 3-15,3-10 1 16,-1-4 1-16,0-3 16 16,-3 9-3-16,-8 10 9 15,-6 10 8-15,-2 12-32 16,-5 2 0-16,2 14 0 15,2 18 0-15,3 7 0 16,3 5 0-16,4-5 0 0,3-6 0 16,4-11 0-16,4-16 0 15,4-6 0-15,-3-10 0 16,4-22 0-16,-4-6 0 16,-4-7 0-16,-4 1 0 15,-5 8 0-15,-3 8 0 16,-6 12 0-16,-2 10 0 15,0 6 0-15,3 0 0 16,1 22 0-16,8 8 0 16,3 4 0-16,8 1 0 15,4-5 0-15,4-6 0 16,3-12 0-16,2-10 0 16,0-2 0-16,-4-10 0 0,-8-14 0 15,-6-6 0-15,-6-6 0 16,-6-5 0-16,-3-1 0 15,-3 4 0-15,-2 6 0 16,0 12 0-16,0 10 0 16,0 10 0-16,0 0 0 15,0 8 0-15,0 18 0 16,14 6 0-16,15 6 0 16,6-2 0-16,7 0 0 15,1-3 0-15,-7-4 0 16,-13 0 0-16,-13 0 0 15,-10 3 0-15,-10 5 0 16,-18-1 0-16,-6 0 0 0,8-4 0 16,10-8 0-16,16-14 0 15,25-6 0-15,10-4-794 0</inkml:trace>
  <inkml:trace contextRef="#ctx0" brushRef="#br0" timeOffset="72219.8">4086 10383 2469 0,'0'0'1112'0,"0"0"-776"0,0 0-157 15,0 0-179 1,-41 108 0-16,28-70 0 0,-18 15 0 16,0-11 0-1,0-8-974-15</inkml:trace>
  <inkml:trace contextRef="#ctx0" brushRef="#br0" timeOffset="72893.2">5712 9681 624 0,'0'0'2369'16,"0"0"-1808"-16,0 0-303 16,0 0 26-16,0 0-284 15,-167-44 0-15,100 44 0 16,-7 16 0-16,-5 22 0 15,-2 14 0-15,8 16 0 16,8 8 0-16,20 7 0 31,22 1 0-31,23-3 0 0,10-5 0 0,46-12 0 16,20-14 0-16,15-18 0 0,7-18 0 16,-7-14 0-1,-15-10 0-15,-25-24 0 0,-26-8 0 16,-23-8 0-16,-2-3 0 15,-33 3 0-15,-9 12 0 32,-6 10 0-32,4 14 0 15,4 14 0-15,6 0 0 16,13 8 0-16,9 14 0 16,12 4 0-16,0-2 0 15,22 0 0-15,14-8 0 16,5-6 0-16,1-6 0 15,-7-4 0-15,-6 0 0 0,-11 0 0 16,-9 0 0-16,-7-1 0 16,-2 1 0-16,0 0 0 15,0 0 0-15,0 0 0 16,0 11 0-16,0 14 0 16,2 15 0-16,7 10 0 15,1 6 0-15,-2 4 0 16,1-2 0-16,0-6 0 15,-4-3 0-15,-5 1 0 16,0-12-167-16,-8-10-1122 0</inkml:trace>
  <inkml:trace contextRef="#ctx0" brushRef="#br0" timeOffset="74130.09">6675 9992 2626 0,'0'0'664'0,"0"0"-314"0,0 0 106 0,0 0-456 16,0 0 0-16,0 0 0 16,-134 48 0-16,98 2 0 15,9 10 0-15,12 2 0 16,15-3 0-16,11-7 0 16,34-14 0-16,15-14 0 15,11-16 0-15,2-8 0 16,-1-4 0-16,-11-24 0 15,-13-6 0-15,-10-8 0 16,-14-7 0-16,-5 3 0 0,-11 6 0 16,-3 10 0-1,-5 16 0-15,0 14 0 0,0 0 0 16,0 30 0-16,0 12 0 16,0 6 0-16,0 2 0 15,6-5 0-15,19-9 0 16,8-14 0-16,8-14 0 15,-1-8 0-15,-5-6 0 16,-6-20 0-16,-10-12 0 16,-9-6 0-16,-10-8 0 15,0-1 0-15,-10 2 0 16,-15 4 0-16,-4 15 0 16,-2 14 0-16,-1 18 0 15,3 0 0-15,7 24 0 16,11 10 0-16,11 2 0 0,0 0 0 15,23-5 0 1,16-12 0-16,8-7 0 0,6-9 0 16,3-3 0-16,-4-8 0 15,-6-13 0-15,-6 2 0 16,-9 2 0-16,-6 5 0 16,-9 9 0-16,-5 3 0 15,-5 3 0-15,4 23 0 16,-4 10 0-16,3 4 0 15,-3 1 0-15,2-7 0 16,-2-10 0-16,1-10 0 16,-1-8 0-16,3-6 0 15,5-4 0-15,1-18 0 0,7-8 0 16,5-6 0 0,0 0 0-16,0 4 0 0,-2 8 0 15,-6 9 0-15,-3 13 0 16,-3 2 0-16,-2 10 0 15,3 18 0-15,-1 9 0 16,9 1 0-16,5-4 0 16,9-6 0-16,6-14-167 15,3-14-128-15,-1-4-68 16,-5-28-160-16,-8-12 169 16,-12-8 19-16,-7-7 82 0,-6-7 94 15,-6-2 159 1,0-2 72-16,0 1 158 0,0 11 166 15,0 16 217-15,0 15-101 16,0 16-45-16,-2 11-308 16,0 18-159-16,2 30 0 15,0 33 0-15,0 3 0 16,17 8 0-16,8 0 0 16,6-19 0-16,3-3 0 15,-3-18 0-15,-9-20 0 16,-7-20 0-16,-12-12-56 15,-3-16-95-15,0-24-31 16,-9-9 122-16,0-5 35 16,9 0 25-16,0 6 6 0,5 8 40 15,19 8 73-15,8 10-5 16,7 4-42-16,6 8-36 16,2 6-36-16,0 4 0 15,4 0-47-15,-11 12-297 16,-14 2-606-16</inkml:trace>
  <inkml:trace contextRef="#ctx0" brushRef="#br0" timeOffset="75295.2">8952 10149 1737 0,'0'0'714'0,"0"0"-368"0,0 0 29 16,0 0-149-16,-51-119-109 15,36 99-40-15,-8 6-4 16,-4 10 2-16,-6 4-24 16,-7 12-18-16,-1 22-4 15,4 12-28-15,10 5 14 16,16 0-15-16,11-2 0 16,4-11-6-16,30-12-6 15,7-14 4-15,9-12 2 16,-1-4 6-16,-7-20 9 15,-11-8 11-15,-6-4 35 16,-10-3 68-16,-5 1-71 16,-4 4-52-16,-1 6 0 0,-5 6 0 15,0 14 0 1,0 8 0-16,0 6 0 0,0 24 0 16,0 12 0-16,0 2 0 15,0-1 0-15,8-7 0 16,11-10 0-16,5-12 0 15,4-14 0-15,3 0 0 16,2-18 0-16,-5-12 0 16,-1-2 0-16,-3-7 0 15,-1 2 0-15,-4 0 0 16,-1 3 0-16,-5 10 0 16,-3 10 0-16,-6 10 0 15,-4 4 0-15,0 12 0 16,0 22 0-16,-4 8 0 0,-2 8 0 15,0-2 0-15,6-5 0 16,0-11 0-16,16-12 0 16,9-14 0-1,4-6 0-15,2-12 0 0,3-19 0 16,-3-5 0-16,0-4 0 0,0 3 0 16,-4 5 0-16,-5 5 0 15,-2 11 0-15,-4 10 0 16,-1 6 0-16,-1 8 0 15,-3 18 0-15,0 10 0 16,-5 7 0-16,-3 1 0 16,-1-4 0-16,1-8 0 15,-1-12 0-15,0-10 0 0,0-10 0 16,4 0 0-16,5-22 0 31,5-10 0-31,7-8 0 0,4-3 0 0,4-1 0 16,2 6 0-16,3 8 0 15,-1 12 0-15,-4 8 0 16,-2 10 0-16,-4 0 0 16,0 18 0-16,-6 10 0 15,2 4 0-15,-2 0 0 16,4-2 0-16,4-5-168 0,6-14-141 16,5-8-278-1,2-3-18-15,-2-11 266 0,-5-14 93 16,-8-8 110-16,-2-3 136 15,-4-4 11-15,-1 0 114 16,-1-2 143-16,-3 2 99 16,-5 8 94-16,-7 6-131 15,-2 9 37-15,0 13-58 16,-20 4-157-16,-11 11-152 16,-5 21 0-16,-2 10 0 15,5 2 0-15,13 2 0 16,13-2 0-16,7-8 0 15,25-3 0-15,23-10 0 0,18-5 0 16,7-4 0 0,0-4 0-16,-8 1 0 0,-12-1 0 15,-15 4 0-15,-13 2 0 16,-13 4 0-16,-12 2 0 16,0 2 0-16,-21 0 0 15,-14-2 0-15,-17-4 0 16,-12-4 0-16,-15-6-35 15,-50-8-181-15,18 0-79 16,10-10-598-16</inkml:trace>
  <inkml:trace contextRef="#ctx0" brushRef="#br0" timeOffset="75451.42">9304 9290 3123 0,'0'0'973'0,"0"0"-973"0,0 0 0 15,0 0 0-15,0 0-39 16,0 0-1672-16</inkml:trace>
  <inkml:trace contextRef="#ctx0" brushRef="#br0" timeOffset="79065.17">12144 10311 1491 0,'0'0'283'0,"0"0"-207"16,0 0-76-16,0 0 7 15,0 0-20-15,0 0-3 16,-44-57 16-16,38 56 14 16,-4-1 20-16,-3 2 11 15,-16-2-45-15,4 2-20 16,-1-2-530-16</inkml:trace>
  <inkml:trace contextRef="#ctx0" brushRef="#br0" timeOffset="79627.89">12360 10217 1805 0,'0'0'761'0,"0"0"-497"16,0 0 219 0,0 0-255-16,0 0-62 0,-50-117-35 15,34 87-37-15,-4-2-19 16,-4 0 14-16,-5 4-89 16,-5 10 0-16,-3 12 0 15,-6 6 0-15,1 24 0 16,1 24 0-16,5 16 0 15,15 13 0-15,9 3 0 16,12-2 0-16,7-10 0 16,27-14 0-16,10-16 0 15,8-18 0-15,0-20 0 16,2-2 0-16,-7-30 0 16,-7-14 0-16,-11-10 0 15,-12-8 0-15,-5-1 0 16,-7 6 0-16,-5 13 0 15,0 15 0-15,0 17 0 0,0 14 0 16,0 2 0-16,8 32 0 16,8 12 0-16,11 8 0 15,4 5 0-15,5-9 0 16,4-12 0-16,-3-14 0 16,-3-12 0-16,-5-12 0 15,-7-4 0-15,-6-24 0 16,-3-40 0-16,-6 8-252 15,-5 0-926-15</inkml:trace>
  <inkml:trace contextRef="#ctx0" brushRef="#br0" timeOffset="80425.17">14087 9623 674 0,'0'0'1396'0,"0"0"-1018"16,0 0-35-16,0 0 145 16,0 0-341-16,0 0-27 15,0 0 3-15,-35-18 15 0,51 18 28 16,15 0-86-16,13 0-37 16,16 0-43-16,9-2 0 15,3-10 0-15,-10 0 0 16,-17-2-77-16,-23 4-202 15,-22 4-194-15,-22 6-260 16,-37 0 125-16,-14 2 98 16,-7 14 437-16,4 2 73 15,14 0 196-15,13-2 127 16,17-2 8-16,15-4 35 16,13-2-57-16,4 0 10 15,0 2 0-15,0 2-61 16,9 4-185-16,-1 6 186 15,1 6-259-15,-4 10 0 16,-3 10 0-16,-2 9 0 0,0 5 0 16,0 6 0-16,0 2 0 15,0-4 0-15,0-1 0 16,0-11 0-16,0-8 0 16,7-12 0-16,20-12 0 15,10-12 0-15,17-10 0 16,8 0 0-16,5-24 0 15,-5-8 0-15,-8-5-161 16,-18-18-205-16,-17 6-372 16,-16 9-249-16</inkml:trace>
  <inkml:trace contextRef="#ctx0" brushRef="#br0" timeOffset="80565.78">14020 10080 2152 0,'0'0'651'0,"0"0"-295"0,0 0-88 16,0 0-144-16,137-38-19 16,-70 26-93-16,4 2-12 15,9 0-229-15,-20 2-598 16,-13 4-393-16</inkml:trace>
  <inkml:trace contextRef="#ctx0" brushRef="#br0" timeOffset="81165.05">14600 9996 1491 0,'0'0'840'0,"0"0"-255"15,0 0-114-15,0 0-217 16,0 0-13-16,0 0-83 16,0 0-102-16,0 84-56 15,0-40 0-15,0 0 0 16,0 0 0-16,0-5 0 0,2-9 0 16,10-10 0-16,3-8 0 15,8-10 0-15,6-2 0 16,6-10 0-16,1-19 0 15,1-7 0-15,-1-5 0 16,-5-4 0-16,-6 3 0 16,-7 8 0-16,-7 12 0 15,-7 10 0-15,-4 12 0 16,0 0 0-16,0 22 0 16,0 18 0-16,0 8 0 15,0 6 0-15,0-1 0 16,16-9 0-16,11-12 0 0,11-14 0 15,10-18 0-15,8-4 0 16,2-34 0-16,-2-17-60 16,-7-10-18-16,-9-11 61 15,-9-25-9-15,-10 7 26 16,-13-4 10-16,-8 1-4 16,0 25 41-16,-8 2 17 15,-8 20-10-15,3 18-54 16,1 19 0-16,5 13 0 15,5 15 0-15,0 27 0 16,2 18 0-16,0 14 0 16,4 8 0-16,11 2 0 15,4-3 0-15,3-3 0 16,3-6 0-16,-1-8 0 16,0-6 0-16,-3-5 0 0,-2-9 0 15,-1-8 0-15,1-10 0 16,4-12 0-16,22-14-378 15,-5-18-474-15,-2-8-417 0</inkml:trace>
  <inkml:trace contextRef="#ctx0" brushRef="#br0" timeOffset="81696.64">15815 10146 2417 0,'0'0'958'0,"0"0"-654"15,0 0-74-15,0 0-130 16,0 0-47-16,0 0-46 15,0 0 20-15,106-28-27 16,-75 8 0-16,-6-4-3 0,-8-6 6 16,-9-4-3-16,-8 2 0 15,0 0 0-15,-14 4 0 16,-11 10 0-16,-4 10 0 16,-4 8 0-16,-3 9 0 15,5 28 0-15,7 13 0 16,11 12 0-16,13 5 0 15,0-3 0-15,22-2 0 16,20-14 0-16,10-12 0 16,10-16 0-16,7-20 0 0,2 0 0 15,1-28 0 1,-10-12 0-16,-11-8 0 0,-14-7 0 16,-12-3 0-16,-15 2 0 15,-10 4 0-15,0 8 0 16,-18 14 0-16,-5 12 0 15,-2 12 0-15,6 6 0 16,5 4 0-16,7 18 0 16,7 6 0-16,3 2 0 15,21 2 0-15,7-2 0 16,5-4 0-16,-3 0 0 16,-4-4 0-16,-8 2 0 15,-8 2 0-15,-6 4 0 16,-7 2 0-16,0 3 0 15,0-3 0-15,0-6 0 0,0-8 0 16,9-8 0-16,15-10 0 16,14 0 0-16,11-26 0 15,25-37-186-15,-12 5-306 16,-10-2-508-16</inkml:trace>
  <inkml:trace contextRef="#ctx0" brushRef="#br0" timeOffset="81884.23">16910 9563 1669 0,'0'0'1514'0,"0"0"-802"0,0 0-511 16,0 0-201-16,0 0 0 0,0 0 0 16,0 0 0-1,-35 142 0-15,48-46 0 0,-3-15-372 16,-4-11-858-16</inkml:trace>
  <inkml:trace contextRef="#ctx0" brushRef="#br0" timeOffset="82228.58">17334 9944 1523 0,'0'0'1026'16,"0"0"-346"-16,0 0-327 15,0 0-53-15,0 0-86 0,0 0-214 16,0 0 0 0,-94-52 0-16,59 84 0 0,2 10 0 15,8 2 0-15,11-2 0 16,14-2 0-16,4-6 0 16,35-6 0-16,12-6 0 15,11-5 0-15,2-2 0 16,-6-1 0-16,-15 0 0 15,-18 4 0-15,-21 3 0 16,-4 3 0-16,-29 0 0 16,-16-2 0-16,-5-2 0 15,0-4 0-15,4-8 0 0,7-8 0 16,4-4 0 0,10-16-233-16,10-4-863 0</inkml:trace>
  <inkml:trace contextRef="#ctx0" brushRef="#br0" timeOffset="84098.72">18317 9926 1859 0,'0'0'669'0,"0"0"-392"0,0 0 183 15,0 0-157-15,0-111-69 16,0 107-138-16,2 4-6 15,0 26-54-15,4 37 36 16,-3 37-72-16,-1 4 0 16,-2-4 0-16,0-13 0 15,4-25 0-15,1-2 0 16,4-4 0-16,2-18 0 16,3-20 0-16,1-15 0 15,3-3 0-15,4-33 0 16,2-15 0-16,3-16 0 0,-4-8 0 15,-4 0 0-15,-1 9 0 16,-5 19 0-16,-1 20 0 16,-1 24 0-16,3 6 0 15,5 34 0-15,8 14 0 16,9 7 0-16,4 1 0 16,7-10 0-16,2-12 0 15,-3-12 0-15,-5-16 0 16,-10-12 0-16,-9 0 0 15,-8-20 0-15,-8-16 0 16,-6-10 0-16,0-12 0 16,-6-9 0-16,-12-1 0 15,-3 4 0-15,4 10 0 0,6 16 0 16,6 20 0 0,5 18 0-16,16 14-345 0,9 8-602 0</inkml:trace>
  <inkml:trace contextRef="#ctx0" brushRef="#br0" timeOffset="85163.19">19545 10176 2232 0,'0'0'799'0,"0"0"-540"15,0 0 93-15,-19-114-155 0,1 86-43 16,-8 4-51-16,-5 12-103 15,-10 12 0-15,1 4 0 16,1 30 0-16,7 14 0 16,12 8 0-16,18 3 0 15,2-5 0-15,25-10 0 16,16-14 0-16,9-16 0 16,1-14 0-16,-4 0 0 15,-10-22 0-15,-10-8 0 16,-8-6 0-16,-13-2 0 15,-4-1 0-15,-2 3 0 16,0 6 0-16,0 12 0 16,0 10 0-16,0 8 0 15,0 2 0-15,9 26 0 16,9 8 0-16,7 7 0 0,10-3 0 16,7-8 0-16,8-8 0 15,2-16 0-15,0-8 0 16,-3-4 0-16,-11-20 0 15,-9-10 0-15,-10-7 0 16,-7-4 0-16,-10-10 0 16,-2-9 0-16,0-6 0 15,0-4 0-15,-14 6 0 16,1 13 0-16,1 21 0 16,0 24 0-16,1 12 0 15,2 44 0-15,4 23 0 0,5 17 0 16,0 6 0-16,14-2 0 15,15-9 0-15,11-15 0 16,5-16 0-16,6-18 0 16,2-20 0-16,1-12 0 15,-3-10 0 1,-8-22 0-16,-8-9 0 0,-8-9 0 16,-8-6 0-16,-5-10 0 15,-5-8 0-15,-7-4 0 16,-2 1 0-16,0 12 0 15,0 16 0-15,-2 21 0 16,-5 28 0-16,-7 18 0 0,4 32 0 16,-1 24 0-16,1 15 0 15,8-5 0-15,2 6 0 16,0-11 0-16,5-17 0 16,13-14 0-16,0-18 0 15,3-16 0-15,2-14 0 16,4 0 0-16,0-26 0 15,0-16 0-15,2-8 0 16,0-14 0-16,2-7 0 16,0-7 0-16,0 2 0 15,-7 9 0-15,-4 17 0 16,-9 20 0-16,-8 20 0 16,-3 10 0-16,0 17 0 0,-14 24 0 15,-13 14 0 1,-6 5 0-16,-2 0 0 0,-1-6 0 15,5-10 0-15,4-12 0 16,9-12 0-16,7-10 0 16,7-6 0-16,4-1 0 15,0-2 0-15,2 4 0 16,18 4 0-16,9 5 0 16,9 7 0-16,4-2 0 15,5 4 0-15,2-3 0 16,-2-2 0-16,-7-6 0 15,-5-4 0-15,-14-8-288 16,-11 0-417-16,-7 0-919 0</inkml:trace>
  <inkml:trace contextRef="#ctx0" brushRef="#br0" timeOffset="85788.45">21750 9783 2297 0,'0'0'823'0,"0"0"-447"0,0 0 224 0,0 0-600 15,0 0 0-15,0 0 0 16,0 0 0-16,9-18 0 16,33 18 0-16,14 0 0 15,9 0 0-15,6 0 0 16,0 0 0-16,-6 0 0 15,-12 0 0-15,-14 0 0 16,-18 0 0-16,-9 0 0 16,-12 0 0-16,0 6 0 0,-2 8 0 15,-21 12 0-15,-12 14 0 16,-13 10 0-16,-12 9 0 16,-6 3 0-16,-10 4 0 15,-2-1 0-15,5-3 0 16,10-8 0-16,12-8 0 15,17-12 0-15,18-12 0 16,14-8 0-16,2-8 0 16,27-4 0-16,25-2 0 15,14 0 0-15,17-4 0 16,11-8 0-16,1-2 0 16,-3 4 0-16,-13 4 0 15,-14 2 0-15,-18 4 0 0,-18-2 0 16,-16 2 0-16,-9 0 0 15,-4 0 0-15,0 0 0 16,0 0 0-16,0 0 0 16,0 0-188-16,-2 0-822 0</inkml:trace>
  <inkml:trace contextRef="#ctx0" brushRef="#br0" timeOffset="87723.06">23669 9919 2336 0,'0'0'695'0,"0"0"-398"15,0 0 182-15,0 0-305 16,0 0-59-16,0 0-115 15,0 0 0-15,-8 25 0 16,0 41 0-16,-1 10 0 16,3-4 0-16,0-8 0 15,6-15 0-15,0-17 0 16,0-16 0-16,21-16 0 16,3-4 0-16,8-28 0 15,1-11 0-15,0-7 0 0,-6 0 0 16,-4 8 0-1,-6 12 0-15,-3 16 0 0,1 12 0 16,3 2 0-16,9 24 0 16,4 10 0-16,7 5 0 15,4-2 0-15,3-6 0 16,-7-12 0-16,-5-11 0 16,-8-8 0-16,-12 0 0 15,-7-19 0-15,-6-16 0 16,0-9 0-16,-6-8 0 15,-7-4 0-15,-3 4 0 16,5 8 0-16,4 14 0 16,7 16 0-16,0 14 0 0,13 0 0 15,23 20 0-15,11 4 0 16,13 0 0-16,11-12 0 16,4-10 0-16,4-2 0 15,-6-26 0-15,-11-10 0 16,-12-10 0-16,-17-7 0 15,-10-1 0-15,-17-6 0 16,-6 0 0-16,0 0 0 16,-15 10 0-16,-7 12 0 15,-3 20 0-15,2 18 0 16,4 20 0-16,3 50 0 16,11 34 0-16,5 2 0 15,0-7 0-15,7-15 0 0,9-22 0 16,3 2 0-16,4-2 0 15,2-18 0-15,-5-13 0 16,0-17 0-16,-2-13 0 16,-1-1 0-16,6-15 0 15,1-17 0-15,3-8 0 16,2-5 0-16,-2 7 0 16,-1 8 0-16,-6 12 0 15,-1 18 0-15,-4 0 0 16,1 28 0-16,-3 12 0 15,1 8 0-15,-1 0 0 16,2-5 0-16,1-11 0 16,2-10 0-16,1-12 0 0,6-10 0 15,0-2 0-15,0-27 0 16,0-7 0-16,2-12 0 16,0-2 0-16,2-2 0 15,-2 8 0-15,-4 12 0 16,-2 16 0-16,-3 16 0 15,-2 8 0-15,-3 30 0 16,0 10 0-16,1 6 0 16,-1-1 0-16,3-9 0 15,4-15 0-15,4-14 0 16,8-19-87-16,-6-21-430 16,-7-8-399-16</inkml:trace>
  <inkml:trace contextRef="#ctx0" brushRef="#br0" timeOffset="87863.76">25593 9721 2572 0,'0'0'845'0,"0"0"-544"0,0 0 77 16,0 0-378-16,0 0 0 16,0 0-101-16,0 0-504 15,79 26-957-15</inkml:trace>
  <inkml:trace contextRef="#ctx0" brushRef="#br0" timeOffset="88426.78">26150 9986 2357 0,'0'0'787'0,"0"0"-480"15,0 0 47-15,0 0-166 16,0 0-85-16,0 0-103 15,0 0 0-15,-129-50 0 16,78 80 0-16,7 16 0 16,8 8 0-16,20 8 0 15,16-1 0-15,20-10 0 16,34-12 0-16,21-19 0 16,15-20 0-16,3-5 0 15,-4-32 0-15,-11-16-17 0,-14-9-13 16,-16-10 30-16,-17-8 9 15,-13-6-3-15,-12-7 15 16,-6 3-10-16,0 6-11 16,0 16 0-16,-11 20 0 15,0 26 0-15,0 22 0 16,4 14 0-16,0 54 0 16,7 36 0-16,0 0 0 15,0-6 0-15,0-11 0 16,5-25 0-16,4 0 0 15,2-4 0-15,0-20 0 16,-2-20 0-16,2-15 0 16,5-3 0-16,8-26 0 0,7-13 0 15,6-5 0 1,2 0 0-16,1 6 0 0,-2 12 0 16,-5 14 0-16,-2 12 0 15,-6 0 0-15,-5 22 0 16,-4 12 0-16,-3 6 0 15,-4 0 0-15,3-2 0 16,-3-5 0-16,-1-4 0 16,-4-8-471-16,-1-11-728 0</inkml:trace>
  <inkml:trace contextRef="#ctx0" brushRef="#br0" timeOffset="88826.67">28089 9797 2493 0,'0'0'329'0,"0"0"9"0,0 0 216 15,0 0-390-15,0 0-71 16,-9-106 32-16,-26 106-125 15,-8 0 0-15,-6 18 0 16,4 10 0-16,10 10 0 16,14 5 0-16,19 0 0 15,2 4 0-15,36-5 0 16,15-4 0-16,7-4 0 0,0-2 0 16,-4-4 0-16,-14-2 0 0,-16-2 0 15,-15 2 0-15,-9-2 0 16,-20 1 0-16,-24-1 0 15,-19-4 0-15,-6-2 0 16,0-8 0-16,8-4 0 16,17-6 0-16,24 0 0 15,20-14 0-15,18-17-198 16,71-34-315-16,-4 4-174 16,-1 1-403-16</inkml:trace>
  <inkml:trace contextRef="#ctx0" brushRef="#br0" timeOffset="89124.11">28390 9629 1699 0,'0'0'866'16,"0"0"-224"-16,0 0-119 16,0 0-157-16,0 0-366 15,0 0 0-15,0 0 0 16,-114 145 0-16,114-65 0 16,0-2 0-16,12-4 0 15,7-12 0-15,-1-12 0 0,-3-18 0 16,-8-14 0-16,-4-11 0 15,-3-7 0-15,0-11 0 16,0-17 0-16,0-10 0 16,0-10 0-16,6-2 0 15,21 0 0-15,9 8 0 16,8 10 0-16,7 14 0 16,8 11 0-16,-4 7 0 15,10 13-164-15,-17 10-603 16,-7 0-809-16</inkml:trace>
  <inkml:trace contextRef="#ctx0" brushRef="#br0" timeOffset="90127.48">28971 10048 2080 0,'0'0'549'0,"0"0"-261"16,0 0 60-16,0 0-202 15,-9-108-36-15,-4 82 28 16,-8 2-27-16,-8 3 36 15,-8 12-35-15,-3 9-45 16,-3 1-67-16,5 32 0 16,5 11 0-16,14 6 0 15,9 4 0-15,10-4 0 32,0-6 0-32,25-9 0 0,4-13 0 0,2-12 0 15,4-10 0-15,-1 0 0 16,-3-22 0-16,-2-6 0 0,-2-5 0 15,-5-5 0-15,-2-4 0 16,-2 2 0 0,-5 4 0-16,-3 8 0 0,-4 14 0 15,-2 11 0-15,-2 3 0 16,3 23 0-16,2 13 0 16,2 6 0-16,2 0 0 15,3-4 0-15,-1-12 0 16,3-8 0-16,1-12 0 15,3-6 0-15,3-4 0 16,3-20 0-16,7-8 0 16,4-4 0-16,0-4 0 0,1 4 0 15,-1 4 0 1,-5 10 0-16,-3 8 0 0,-2 10 0 16,-3 4 0-16,-1 0 0 15,-2 22 0-15,-2 8 0 16,-6 6 0-16,-2 4 0 15,-6-2 0-15,-5-6 0 32,0-5 0-32,-5-8 0 0,-11-9 0 0,5-6 0 31,5-4 0-31,6-2 0 0,0-22 0 16,19-12 0-1,22-12-3-15,12-14-91 0,23-24-62 16,-5-1-105-16,2-3-88 15,-3-2-19-15,-24 18 110 16,0 0 130-16,-20 11 128 16,-17 18 32-16,-9 8 231 15,0 11 198-15,-16 8-155 16,-1 8-15-16,-2 10-27 16,4 0-264-16,-1 22 0 15,1 20 0-15,1 14 0 16,3 15 0-16,5 7 0 15,4 4 0-15,2-2 0 16,0-5 0-16,15-11 0 16,8-12 0-16,6-16 0 0,0-14 0 15,2-16 0-15,2-6 0 16,5-6 0-16,2-22 0 16,0-8 0-16,2-2 0 15,-4 3 0-15,-3 8 0 16,-6 6 0-16,-4 14 0 15,-2 7 0-15,-3 0 0 16,-3 22 0-16,-1 11 0 16,0 10 0-16,-8 7 0 15,-6 0 0-15,-2-2 0 16,-4-4 0-16,-18-10 0 16,-9-10 0-16,-2-8 0 15,1-9 0-15,1-7 0 16,-5-25 0-16,5-11-261 15,4-6-686-15</inkml:trace>
  <inkml:trace contextRef="#ctx0" brushRef="#br0" timeOffset="90268.84">30223 9471 2094 0,'0'0'1333'0,"0"0"-664"15,0 0-669-15,0 0 0 16,176-75 0-16,-97 71 0 0,-6 4 0 15,-40 0 0 1,-19 11 0-16,-17 0-613 0</inkml:trace>
  <inkml:trace contextRef="#ctx0" brushRef="#br0" timeOffset="91826.89">1873 11698 1733 0,'0'0'607'16,"0"0"-304"-16,0 0 4 0,0 0-31 16,0 0-100-1,0 0-2-15,85-110-4 0,-76 86-43 16,-9 2 28-16,0 2-87 16,-18 4-68-16,-16 8 0 15,-12 8 0-15,-10 2 0 16,-2 30 0-16,-2 20 0 15,8 14 0-15,15 10 0 16,12 5 0-16,19-7 0 16,6-12 0-16,10-18 0 15,23-14 0-15,2-16 0 16,3-12 0-16,-1-2 0 16,1-12 0-16,1-14 0 15,-6-8 0-15,-4-4 0 16,-3-4 0-16,-8-4 0 0,-2 4 0 15,-9 3 0 1,-3 11 0-16,-4 10 0 0,0 10 0 16,0 8 0-16,2 4 0 15,0 25 0-15,7 11 0 16,1 6 0-16,5 2 0 16,1-6 0-16,-1-10 0 15,3-12 0-15,-3-10 0 16,-1-8 0-16,3-2 0 15,4-12 0-15,3-18 0 16,3-8 0-16,4-10 0 16,1-3 0-16,-3 0 0 15,-3 6 0-15,-6 9 0 0,-4 16 0 16,-7 14 0-16,-1 6 0 16,-1 22 0-16,0 18 0 15,2 13 0-15,4 3 0 16,1 0 0-16,1-8 0 15,1-10 0-15,-1-14 0 16,-1-12 0-16,-3-10 0 16,3-2 0-16,3-14 0 15,1-20 0-15,4-14 0 16,2-8 0-16,1-3 0 0,-4 4 0 16,-4 8 0-1,-3 15 0-15,-8 16 0 0,1 14 0 16,-3 2 0-1,2 26 0-15,6 18 0 0,3 9 0 16,4 1 0-16,3-2 0 16,0-10 0-16,2-12 0 15,-3-12 0-15,-4-14 0 16,-3-4-278-16,-8 0-932 0</inkml:trace>
  <inkml:trace contextRef="#ctx0" brushRef="#br0" timeOffset="92359.08">3353 11783 2369 0,'0'0'622'0,"0"0"-267"0,0 0 119 0,0 0-279 15,0 0-114 1,-81-112-81-16,46 108 0 0,-7 4 0 16,-5 11 0-1,-2 23 0-15,2 15 0 0,11 5 0 16,16 0 0-16,16-8 0 15,4-12 0-15,22-14 0 16,18-14 0-16,9-6 0 16,4-12 0-16,-1-24 0 15,-9-10 0-15,-10-12 0 16,-14-11 0-16,-7-9 0 16,-12-4 0-16,0-2 0 15,-9 4 0-15,-11 11 0 16,0 19 0-16,5 20 0 0,3 20 0 15,5 10 0-15,3 29 0 16,4 26 0-16,0 22 0 16,0 27 0-16,15-8 0 15,12 5 0-15,11-9 0 16,27-4 0-16,-8-14-311 16,-1-22-1250-16</inkml:trace>
  <inkml:trace contextRef="#ctx0" brushRef="#br0" timeOffset="93050.71">4264 11748 1920 0,'0'0'691'0,"0"0"-376"0,0 0 168 16,0 0-270-16,0 0-24 16,0 0-76-16,124 39-13 15,-89-39-28-15,0-12-72 16,-6-9 0-16,-7-4 0 16,-8-4 0-16,-14 0 0 15,0-4 0-15,-21 3 0 16,-12 6 0-16,-5 10 0 15,-2 12 0-15,0 4 0 16,6 32 0 0,7 16 0-16,14 14 0 15,13 5 0-15,0-1 0 16,34-10 0-16,10-16 0 16,12-16 0-16,4-18 0 15,5-8 0-15,-3-16 0 16,-4-18 0-16,-11-10 0 0,-7-8 0 15,-9-6 0 1,-6-1 0-16,-10 5 0 0,-3 10 0 16,-6 16 0-16,-4 12 0 15,-2 16 0-15,0 0 0 16,0 26 0-16,0 18 0 16,0 13 0-16,9 3 0 15,1-2 0-15,3-10 0 16,3-14 0-16,-1-12 0 15,-2-14 0-15,3-8 0 16,-1 0 0-16,5-20 0 16,3-16 0-16,2-8 0 15,4-6 0-15,0 2 0 16,-6 3 0-16,0 14 0 16,-10 10 0-16,-1 15 0 0,-6 6 0 15,7 0 0-15,3 22 0 16,9 9 0-16,4 2 0 15,2 6 0-15,4-3 0 16,1-4 0-16,18 0-260 16,-12-8-655-16,-3-10-820 0</inkml:trace>
  <inkml:trace contextRef="#ctx0" brushRef="#br0" timeOffset="93457.03">5821 11730 2039 0,'0'0'705'0,"0"0"-363"0,0 0 111 0,0 0-233 0,-20-124-76 16,1 106-15-16,-8 6-65 15,-7 10-64-15,-6 2 0 16,-2 18 0-16,-2 22 0 16,5 8 0-16,10 8 0 15,16-1 0-15,11-7 0 16,2-12 0-16,24-16 0 15,16-16 0-15,8-4 0 16,2-24 0-16,-3-18 0 16,-7-11 0-16,-9-9 0 15,-10-6 0-15,-8-6 0 16,-9-8 0-16,-2-4 0 0,-2 1 0 16,0 9 0-16,0 16 0 15,-6 22 0-15,-3 28 0 16,3 12 0-16,-6 54 0 15,5 14 0-15,3 14 0 16,2 11 0-16,2-11 0 16,0 8 0-16,13-10 0 15,3-13 0-15,3-19 0 16,4-18 0-16,15-32-273 16,-4 0-439-16,-3-16-410 0</inkml:trace>
  <inkml:trace contextRef="#ctx0" brushRef="#br0" timeOffset="93816.96">6270 11448 2008 0,'0'0'786'0,"0"0"-308"15,0 0-16-15,0 0-100 16,0 0-362-16,0 0 0 16,0 0 0-16,-10-52 0 15,-7 61 0-15,-8 18 0 16,-2 5 0-16,0 6 0 15,8 0 0-15,7-4 0 16,12-6 0-16,0-4 0 16,21-2 0-16,16-3 0 15,15-1 0-15,6-3 0 16,6 2 0-16,-3-1 0 16,-11 4 0-16,-11 2 0 0,-20 1 0 15,-17 4 0-15,-2 1 0 16,-29-2 0-16,-15-2 0 15,-12-4 0-15,-6-6 0 16,0-6 0-16,4-8 0 16,6 0 0-16,-3-12 0 15,14-8-333-15,10 0-1106 0</inkml:trace>
  <inkml:trace contextRef="#ctx0" brushRef="#br0" timeOffset="95857.73">8038 11594 1562 0,'0'0'601'0,"0"0"-392"16,0 0 113-16,0 0 43 16,0 0-125-16,0 0-92 0,56-116 35 15,-56 92-8-15,0-2-19 16,-16-2-21-16,-17 1-135 15,-9 5 0-15,-12 10 0 16,-2 12 0-16,-2 4 0 16,5 35 0-16,8 19 0 15,12 12 0-15,16 8 0 16,15-2 0-16,2-10 0 16,21-17 0-16,17-21 0 15,9-24 0-15,5-6 0 16,0-38 0-16,-2-15 0 15,-10-11 0-15,-11-2 0 16,-13 6 0-16,-8 10 0 0,-5 16 0 16,-3 14 0-1,0 12 0-15,0 10 0 0,0 0 0 16,2 7 0-16,9 20 0 16,9 9 0-16,9 4 0 15,13-2 0-15,9-6 0 16,12-12 0-16,3-12 0 15,-1-8 0-15,-5-6 0 16,-10-24 0-16,-13-12 0 16,-12-8 0-16,-12-6 0 15,-10-8 0-15,-3-1 0 16,0 3 0-16,-5 8 0 16,-4 8 0-16,0 14 0 0,3 10 0 15,1 8 0-15,3 6 0 16,2 6 0-16,0 0 0 15,0 2 0-15,0 0 0 16,0 0 0-16,0 0 0 16,0 0 0-16,0 8 0 15,0 4 0-15,0 4 0 16,0 4 0-16,0 6 0 16,0 6 0-16,0 8 0 15,-3 10 0-15,-3 9 0 0,-3 5 0 16,5 6 0-1,4-2 0-15,0-2 0 0,6-8 0 16,21-12 0-16,11-15 0 16,11-18 0-16,12-13 0 15,5 0 0-15,1-27-41 16,-3-36-296-16,-17 9-230 16,-20 0-262-16</inkml:trace>
  <inkml:trace contextRef="#ctx0" brushRef="#br0" timeOffset="96061.04">8531 11278 2309 0,'0'0'867'0,"0"0"-393"0,0 0-28 16,0 0-446-16,0 0 0 15,0 0 0-15,178-67 0 16,-89 53 0-16,-1 4 0 15,-13 4 0-15,-19 6 0 16,-35 0-333-16,-15 2-664 16,-6 10 150-16</inkml:trace>
  <inkml:trace contextRef="#ctx0" brushRef="#br0" timeOffset="97522.38">11296 11725 1684 0,'0'0'588'0,"0"0"-216"16,0 0 177-16,0 0-251 16,0 0-69-16,-6-127-56 15,-4 99 30-15,-3-2-203 16,-5 2 0-16,-9 0 0 15,-9 6 0-15,-6 6 0 16,-9 10 0-16,-5 6 0 16,-4 12 0-16,0 24 0 0,5 16 0 15,12 8 0-15,16 7 0 16,18-4 0-16,9-6 0 16,21-15 0-16,18-16 0 15,11-18 0-15,6-8 0 16,-4-22 0-16,0-21 0 15,-10-7 0-15,-7-5 0 16,-12-2 0-16,-9 3 0 16,-8 10 0-16,-6 10 0 15,0 16 0-15,0 14 0 16,0 4 0-16,0 18 0 16,0 22 0-16,7 10 0 15,18 4 0-15,10-4 0 16,15-8 0-16,7-13 0 15,21-21 0-15,-13-8-585 0,-18 0-1047 16</inkml:trace>
  <inkml:trace contextRef="#ctx0" brushRef="#br0" timeOffset="97819.51">12065 11336 2469 0,'0'0'963'0,"0"0"-504"0,0 0-254 16,0 0-205-16,0 0 0 0,0 0 0 16,0 0 0-16,129 74 0 15,-100-10 0 1,0 2 0-16,0-8 0 0,-2-12 0 16,-4-14 0-16,2-15 0 15,-2-16 0-15,1-1 0 16,-4-23 0-16,0-12 0 15,1-7 0-15,-6-4 0 16,1-4 0-16,-5 2 0 16,3 3 0-16,-4 12 0 15,1 11 0-15,5 15 0 16,13 7-485-16,-2 21-342 16,1 2-360-16</inkml:trace>
  <inkml:trace contextRef="#ctx0" brushRef="#br0" timeOffset="98586.01">12842 11564 1540 0,'0'0'627'16,"0"0"4"-16,0 0-106 16,0 0-254-16,0 0-46 15,0 0-82-15,133-38-104 16,-92 8-30-16,-7-4 6 16,-10 0-6-16,-15 0-9 15,-9 1 30-15,-2 5-14 16,-29 9 0-16,-12 8-16 15,-4 11 0-15,0 8 0 16,7 28 0-16,11 17 0 16,16 7 0-16,13 4 0 15,2-4 0-15,32-9 0 16,10-15 0-16,14-18 0 16,4-18 0-16,3 0 0 0,-5-31 0 15,-6-9 0-15,-14-6 0 16,-9-2 0-16,-9-4 0 15,-9 2 0-15,-1 4 0 16,-3 9 0-16,-3 13 0 16,4 12 0-16,3 10 0 15,7 2 0-15,7 9 0 16,4 17 0-16,0 10 0 16,0 4 0-16,-1 6 0 15,-9 2 0-15,-1 0 0 16,-7-6 0-16,-1-6 0 0,-1-8 0 15,2-10 0 1,7-11 0-16,9-7 0 0,9-7 0 16,3-21 0-16,1-14 0 15,-5-12 0-15,-3-10 0 16,-12-10 0-16,-9-9 0 16,-7 3 0-16,-6 4 0 15,0 16 0-15,-6 18 0 16,-7 24 0-16,0 18 0 15,-1 18 0-15,4 34 0 16,3 18 0-16,4 8 0 16,3 5 0-16,0-7 0 0,10-8 0 15,3-14 0 1,-2-14 0-16,-4-14 0 0,-1-12 0 16,-4-10 0-16,-2-4 0 15,0 0 0-15,0-10 0 16,0-10 0-16,0-8 0 15,5-2 0-15,3-2 0 16,8-2 0-16,11 0 0 16,5 4 0-16,5 0 0 15,3 7 0-15,1 5 0 16,3 10 0-16,-11 7 0 16,-8 1-867-16</inkml:trace>
  <inkml:trace contextRef="#ctx0" brushRef="#br0" timeOffset="99059.55">14280 11510 1358 0,'0'0'883'0,"0"0"-328"0,0 0-181 0,0 0-35 16,0 0-156-16,0 0-134 15,0 0 5-15,15-18-7 16,16 8-14-16,0-4 15 15,0-4-47-15,-4-2 34 16,-7-5-22-16,-11-1 50 0,-9 1-2 16,0 0-61-16,-25 7 0 15,-10 8 0-15,-15 10 0 16,0 0 0-16,-4 32 0 16,5 13 0-16,13 7 0 15,17 6 0-15,19-4 0 16,4-6 0-16,40-10 0 15,21-12 0-15,20-13 0 16,12-13 0-16,44-11-9 16,-27-17-560-16,-16-2-574 0</inkml:trace>
  <inkml:trace contextRef="#ctx0" brushRef="#br0" timeOffset="99262.6">15086 11378 1500 0,'0'0'1448'0,"0"0"-820"15,0 0-301-15,0 0-134 16,-145 23-193-16,105 16 0 16,2 9 0-16,0 6 0 15,7 0 0-15,5 0 0 16,3-6 0-16,9-10 0 16,8-12 0-16,4-9 0 15,2-17 0-15,0-22-362 16,6-18-530-16,4-9-352 0</inkml:trace>
  <inkml:trace contextRef="#ctx0" brushRef="#br0" timeOffset="99387.66">14762 11333 1827 0,'0'0'1002'0,"0"0"-447"16,0 0-252-16,0 0-98 16,0 0-1-16,0 0-204 15,70 107 0-15,-30-59 0 16,8 2 0-16,39 20 0 15,-12-14 0-15,-11-12-714 0</inkml:trace>
  <inkml:trace contextRef="#ctx0" brushRef="#br0" timeOffset="99889.24">16177 11365 2309 0,'0'0'764'16,"0"0"-453"-16,0 0 288 16,0 0-486-16,0 0-113 15,0 0 0-15,0 0 0 16,8-26 0-16,-14 87 0 15,-2 13 0-15,6 10 0 0,2 0 0 16,0-8 0-16,24-15 0 16,10-17 0-16,3-20 0 15,8-20 0-15,0-4 0 16,-4-32 0-16,0-16 0 16,-7-11 0-16,-5-7 0 15,-8-4 0-15,-3-2 0 16,-1 8 0-16,-9 10 0 15,-4 18 0-15,-1 18 0 16,-3 15 0-16,0 3 0 16,0 35 0-16,0 15 0 15,-9 14 0-15,3 10 0 16,-2 4 0-16,8-1 0 0,0-5 0 16,0-8 0-16,0-10 0 15,10-10 0-15,5-12 0 16,-1-14-742-16,-1-10-1785 0</inkml:trace>
  <inkml:trace contextRef="#ctx0" brushRef="#br0" timeOffset="100264.16">17565 11512 2051 0,'0'0'895'0,"0"0"-396"0,0 0-2 0,0 0-343 16,0 0-154-16,0 0 0 16,-120-82 0-16,67 82 0 15,-5 10 0-15,-4 26 0 16,1 14 0-16,6 14 0 15,8 10 0-15,16 2 0 16,17-4 0-16,14-3 0 16,16-13 0-16,37-12 0 15,36-12 0-15,5-14 0 0,7-16 0 16,-3-2 0 0,-27-16 0-16,-7-18 0 0,-39-30-264 15,-21 8-659-15,-6 8-1003 0</inkml:trace>
  <inkml:trace contextRef="#ctx0" brushRef="#br0" timeOffset="100420.82">17178 11751 2417 0,'0'0'961'0,"0"0"-632"15,0 0 60-15,0 0-389 16,150-11 0-16,-48 4 0 0,-2 0 0 15,3 6 0-15,-10-2 0 16,-22 3 0-16,-10 0-474 16,-28 0-792-16</inkml:trace>
  <inkml:trace contextRef="#ctx0" brushRef="#br0" timeOffset="100960.76">18116 11193 2292 0,'0'0'972'15,"0"0"-441"-15,0 0-230 0,0 0-301 16,0 0 0 0,0 0 0-16,0 0 0 15,-2-64 0-15,8 98 0 16,14 16 0-16,7 18 0 16,7 11 0-16,1 7 0 15,1 2 0-15,-3-4 0 16,-6-8 0-16,-2-12 0 15,-7-13 0-15,-7-15 0 16,-3-12 0-16,-4-12 0 0,0-8 0 16,0-4 0-16,0 0 0 15,7-4 0-15,5-16 0 16,4-10 0-16,4-12 0 16,5-11 0-16,0-12 0 15,7-28 0-15,7-29 0 16,9-33 0-16,-2 13 0 15,-10 27 0-15,-16 42 0 16,-13 38 0-16,-1 7 0 16,-4 10 0-16,-1 6 0 0,-5 12 0 15,0 2 0 1,0 40 0-16,0-2-140 0,0 1-957 16</inkml:trace>
  <inkml:trace contextRef="#ctx0" brushRef="#br0" timeOffset="101118.15">19480 11690 2597 0,'0'0'1122'0,"0"0"-745"0,0 0-377 15,0 0 0-15,0 0 0 0,0 0 0 16,0 0-725-16</inkml:trace>
  <inkml:trace contextRef="#ctx0" brushRef="#br0" timeOffset="133220.56">2114 12789 2549 0,'0'0'898'15,"0"0"-721"-15,0 0 136 16,0 0-154-16,0 0-159 0,0 0 0 16,-2 0 0-1,11 0 0-15,2 0 0 0,11 0 0 16,18 0 0-16,18 2 0 15,33-2 0-15,1 0 0 16,6 0 0-16,-7 0 0 16,-31-2 0-16,-8-4 0 15,-23 4 0-15,-25 2-183 16,-4 0-6-16,-40 0-117 16,-7 12-518-16,1 0-252 0</inkml:trace>
  <inkml:trace contextRef="#ctx0" brushRef="#br0" timeOffset="133423.66">2445 12829 1820 0,'0'0'760'16,"0"0"-242"-16,0 0-53 0,0 0-255 15,0 0-56-15,0 0 15 16,0 0-169-16,-15 29 0 16,7 7 0-16,-6 18 0 15,-1 14 0-15,-1 8 0 16,3-2 0-16,1-6 0 15,8-8 0-15,4-9-57 16,0-17-281-16,0-12-305 16,6-16-554-16</inkml:trace>
  <inkml:trace contextRef="#ctx0" brushRef="#br0" timeOffset="133763.2">2653 13146 1936 0,'0'0'1451'16,"0"0"-1261"-16,0 0-67 16,0 0-52-16,0 0-59 15,0 0-6-15,0 0-12 16,58-14 0-16,-38 26 4 16,4 12 2-16,3 6-1 15,-4 6 1-15,-3 5 0 16,-7-4-18-16,-9 0-24 15,-4-7-53-15,0-8 56 16,0-10 39-16,-6-10 0 16,-5-2 42-16,1-14-12 15,4-14 32-15,4-11-40 0,2-1 10 16,0 3-1-16,18 1-28 16,9 9-1-16,6 7-4 15,3 8-20-15,10 12-187 16,-11 0-390-16,-6 0-318 0</inkml:trace>
  <inkml:trace contextRef="#ctx0" brushRef="#br0" timeOffset="134197.57">3373 13214 2264 0,'0'0'541'0,"0"0"-378"15,0 0-36-15,0 0-57 16,0 0 37-16,0 0 78 16,0 0 40-16,28-84-12 15,-32 82-12-15,-11 2-201 16,-6 0 0-16,-3 4 0 16,-7 20 0-16,2 9 0 15,3 7 0-15,3 3 0 16,11 0 0-16,10-3 0 15,2-8 0-15,6-10 0 0,19-12 0 16,7-10 0 0,6 0 0-16,2-26 0 0,-4-8 0 15,-7-6 0-15,-7 4 0 16,-9 4 0-16,-4 7 0 16,-4 11 0-16,-3 9 0 15,0 5 0-15,0 0 0 16,3 14 0-16,3 12 0 15,6 7 0-15,6 6 0 16,7-3 0-16,6-6 0 16,8-12 0-16,5-14-72 15,3-4-284-15,0-22-158 16,7-40-94-16,-13 5 49 16,-12 5-116-16</inkml:trace>
  <inkml:trace contextRef="#ctx0" brushRef="#br0" timeOffset="135058.22">3921 13118 677 0,'0'0'895'16,"0"0"-296"-16,0 0-263 15,0 0-77-15,0 0-132 16,0 0-43-16,0 0 53 16,35 4-3-16,-19 0-28 15,-3-4-21-15,3 0-46 16,-3 0-25-16,1 0-7 16,-1 0-5-16,-1 0-2 15,-6 0 8-15,-1 0-8 16,-3 0-2-16,0 0 2 15,-2 0 0-15,0 0 9 16,0 0-1-16,0 0 2 16,0 0 17-16,0-2 71 0,0-2 40 15,-7 0-77-15,-3 2 32 16,-4 0 52-16,1 2-145 16,-3 0 0-16,1 22 0 15,-2 10 0-15,7 14 0 16,3 7 0-16,7 1 0 15,0 0 0-15,15-8 0 16,16-10 0-16,9-14 0 16,8-12 0-16,3-10-3 15,2-14-44-15,-2-18-53 16,-11-10-62-16,-9-4 64 16,-12 2 70-16,-11 6 28 15,-6 6 46-15,-2 9 122 0,0 10-19 16,0 6-74-16,0 7-75 15,0 0 0-15,0 4 0 16,0 21 0-16,0 8 0 16,7 10 0-16,9 3 0 15,7-2 0-15,6-8 0 16,2-10 0-16,2-12 0 0,0-14 0 16,1 0 0-16,-3-26 0 15,-4-8 0-15,-8-6 0 16,-3 0 0-16,-5 6 0 15,-7 6 0-15,2 11 0 16,-4 12 0-16,0 5 0 0,2 0 0 16,3 19 0-16,4 13 0 15,5 7 0-15,4-1 0 16,0 0 0-16,2-6 0 16,-2-8 0-16,-2-10 0 15,-2-6 0-15,-3-8 0 16,1 0 0-16,1-16 0 15,3-12 0-15,-1-4 0 16,4-2 0-16,-4 4 0 16,1 2 0-16,-2 7 0 15,-3 7 0-15,0 9 0 16,-1 5 0-16,-1 0 0 0,5 4 0 16,1 16 0-16,3 8 0 15,1 4 0-15,0 2 0 16,0-2 0-16,-6-2-56 15,1-10-232-15,-3-10-61 16,1-12-24-16,-6-20-145 16,-1-8-137-16</inkml:trace>
  <inkml:trace contextRef="#ctx0" brushRef="#br0" timeOffset="135229.96">4536 12828 3272 0,'0'0'686'0,"0"0"-548"0,0 0-138 0,0 0 0 16,0 0 0-16,0 0-120 15,0 0-938-15</inkml:trace>
  <inkml:trace contextRef="#ctx0" brushRef="#br0" timeOffset="135855.56">5795 13254 1872 0,'0'0'850'0,"0"0"-465"15,0 0 185-15,0 0-328 16,0 0-127-16,0 0-77 16,0 0-14-16,6-74-24 15,-21 54 0-15,-12 8 0 16,-11 8 0-16,-9 4 0 15,-1 12 0-15,0 18 0 16,9 9 0-16,10 1 0 16,15 0 0-16,14-6 0 0,0-8 0 15,18-8 0 1,13-12 0-16,5-6 0 0,1-4 0 16,-2-16 0-16,-7-4 0 15,-6 2 0-15,-8 6 0 16,-7 4 0-16,-3 5 0 15,-4 7 0-15,2 0 0 16,4 0 0-16,6 23 0 16,3 17 0-16,8 16 0 15,6 30 0-15,0 29 0 16,-7 27 0-16,-9-10 0 16,-8-26 0-16,-5-29 0 0,0-29 0 15,-18 4 0-15,-2-6 0 16,-7-6 0-16,0-18 0 15,-2-22 0-15,-4-6 0 16,2-36 0-16,-2-36 0 16,10-35 0-16,10 1 0 15,13 10 0-15,0 13 0 16,27 30 0-16,11-5 0 16,6 3 0-16,3 17 0 15,15 14 0-15,-13 14-261 16,-11 10-653-16</inkml:trace>
  <inkml:trace contextRef="#ctx0" brushRef="#br0" timeOffset="136765.9">6798 12675 2350 0,'0'0'850'0,"0"0"-374"0,0 0-56 16,0 0-420-16,0 0 0 16,0 0 0-16,-23 116 0 0,21-34 0 15,2 9 0 1,0-1 0-16,4-6 0 0,19-11 0 15,4-19 0-15,4-16 0 16,2-22 0-16,-2-16 0 16,1-7 0-16,-6-30 0 15,-4-17 0-15,-4-13 0 16,-5-11 0-16,-3-2 0 16,-4 6 0-16,-1 13 0 15,-3 25 0-15,-2 22 0 16,0 14 0-16,2 25 0 15,2 25 0-15,6 20 0 16,1 8 0-16,1 0 0 0,7-6 0 16,-4-12 0-16,1-15 0 15,-3-19 0-15,-1-12 0 16,-6-14 0-16,-2 0 0 16,3-22 0-16,2-14 0 15,2-9 0-15,5 1 0 16,-1 8 0-16,-2 12 0 15,3 12 0-15,0 12 0 16,4 2 0-16,3 24 0 16,1 7 0-16,3 7 0 15,-1 2 0-15,-1-2 0 16,-3-6 0-16,1-8 0 16,-6-10 0-16,3-10-99 0,1-6 12 15,-2-8 54-15,4-22 22 16,2-13 11-16,-2-7 4 15,-2-1 2-15,-1 0 42 16,-5 13 2-16,-3 12 26 16,-6 16-30-16,-1 10-46 15,-1 8 0-15,0 24 0 16,1 13 0-16,4 5 0 16,0 0 0-16,2-9 0 15,5-8-20-15,-1-19-86 16,5-14-20-16,3 0 45 15,1-32 67-15,2-8 14 16,-1-7 31 0,0 1 64-16,-1 6-8 0,-1 10 10 15,-4 12-60-15,4 14-37 0,0 4 0 16,6 4 0-16,2 22 0 16,2 8 0-16,-2 7 0 15,-9 4 0-15,-6 0 0 16,-16-3-128-16,-11-2-232 15,-20-10-22-15,-10-12-597 0</inkml:trace>
  <inkml:trace contextRef="#ctx0" brushRef="#br0" timeOffset="136922.81">8242 12779 2626 0,'0'0'1239'0,"0"0"-1008"0,0 0-231 16,0 0 0-16,0 0 0 16,0 0 0-16,0 0-602 15,-75-38-1786-15</inkml:trace>
  <inkml:trace contextRef="#ctx0" brushRef="#br0" timeOffset="137094.68">6764 12872 1905 0,'0'0'1811'16,"0"0"-1431"-16,0 0-380 15,0 0 0-15,134 0 0 16,-12-14 0-16,-10-5 0 16,-10-1-1658-16</inkml:trace>
  <inkml:trace contextRef="#ctx0" brushRef="#br0" timeOffset="137658.46">8930 13086 2704 0,'0'0'966'0,"0"0"-540"0,0 0-426 16,0 0 0-16,0 0 0 31,0 0 0-31,0 0 0 0,33 76 0 0,-20-24 0 15,-1 5 0-15,-2-3 0 32,4-8 0-32,1-12 0 0,2-14 0 0,0-14 0 15,1-6 0-15,1-10 0 16,8-22 0-16,0-12 0 16,2-8 0-16,0-2 0 15,-4 5 0-15,-8 13 0 16,-1 18 0-16,-7 14 0 15,3 4 0-15,-2 24 0 0,9 13 0 32,2 2 0-32,8 4 0 15,0-6 0-15,3-8 0 16,-3-9 0-16,-7-10 0 16,-9-10 0-16,-6 0 0 15,-2-4 0-15,-5-22 0 16,0-6 0-16,0-11 0 15,0-1 0-15,0 2 0 16,0 10 0-16,0 8 0 16,31 16-320-16,0 6-626 15,5 2-673-15</inkml:trace>
  <inkml:trace contextRef="#ctx0" brushRef="#br0" timeOffset="138758.53">10077 13244 1560 0,'0'0'1332'0,"0"0"-747"0,0 0-318 16,0 0-41-16,0 0-100 15,0-114-126-15,-9 84 0 16,-7 8 0-16,-8 12 0 16,-9 10 0-16,-6 10 0 15,0 26 0-15,3 10 0 0,9 6 0 16,11-2 0-1,14-3 0-15,2-11 0 16,7-12 0-16,19-10 0 0,3-14 0 16,3 0 0-16,-1-18 0 15,-4-13 0-15,-5-2 0 16,-4 1 0-16,-5 3 0 16,-4 10 0-16,-5 9 0 15,2 7 0-15,-4 3 0 16,2 3 0-16,7 16 0 15,9 5 0-15,7 2 0 16,9-3 0-16,6-5 0 16,3-12 0-16,3-6-39 0,-3-2-18 15,-5-22 36 1,-11-8 16-16,-6-7 5 0,-13-7 1 16,-3-8 38-16,-7-12 43 15,0-6-82-15,0 2 0 16,0 9 0-16,-7 19 0 15,-1 22 0-15,-2 20 0 16,-3 10 0-16,-2 35 0 16,-1 19 0-16,1 12 0 15,5 4 0-15,8 2 0 16,2-8 0-16,12-10 0 16,23-11 0-16,12-19 0 15,13-18 0-15,7-16 0 16,0-8 0-16,-2-30 0 15,-10-15 0-15,-12-13 0 0,-12-10 0 16,-9-10 0 0,-7 0 0-16,-8 3 0 0,-3 19 0 15,-4 18 0-15,0 18 0 16,0 20 0-16,0 8 0 16,-6 14 0-16,-5 31 0 15,-1 14 0-15,1 14 0 16,3 7 0-16,3 0 0 15,5-4 0-15,0-7 0 16,0-13 0-16,5-14 0 16,10-12 0-16,5-14 0 15,5-14 0-15,4-2 0 16,0-18 0-16,4-22 0 0,1-15 0 16,1-8 0-16,1-8 0 15,-3 3 0-15,-2 10 0 16,-4 12 0-16,-9 16 0 15,-9 14 0-15,-5 10 0 16,-4 3 0-16,0 3 0 16,0 0 0-16,0 13 0 15,-8 9 0-15,-4 4 0 16,-3 2 0-16,-6-2 0 16,-6 0 0-16,-2-2 0 15,-4-2 0-15,-2-2 0 16,1 0 0-16,10-2 0 15,9 3 0-15,10 1 0 16,5 1 0-16,29 4 0 0,26-1 0 16,19-6 0-16,18-6 0 15,3-6 0-15,-3-6 0 16,-17-2 0-16,-19 0 0 0,-23 0 0 16,-19 0 0-16,-14 0 0 15,-16 0 0 1,-17 0 0-16,-3 0-1034 0</inkml:trace>
  <inkml:trace contextRef="#ctx0" brushRef="#br0" timeOffset="139920.24">12672 13271 2297 0,'0'0'1065'16,"0"0"-738"-16,0 0-40 16,0 0-167-16,0 0-120 15,0 0 0-15,0 0 0 16,0 130 0-16,-11-74 0 15,-15 0 0-15,-14-4 0 16,-45 1 0-16,10-16-344 16,3-15-1031-16</inkml:trace>
  <inkml:trace contextRef="#ctx0" brushRef="#br0" timeOffset="140954.56">13675 12909 2571 0,'0'0'891'0,"0"0"-582"15,0 0 16-15,0 0-325 16,0 0 0-16,0 0 0 16,0 0 0-16,0 139 0 15,0-67 0-15,2 1 0 16,5-12 0-16,5-10 0 15,-1-17 0-15,1-16 0 16,2-14 0-16,5-4 0 16,0-16 0-16,6-24 0 15,2-8 0-15,2-9 0 16,-2 3 0-16,-4 12 0 0,2 16 0 16,-3 18 0-16,5 8 0 15,5 14 0-15,1 20 0 16,5 8 0-16,-1 1 0 15,2-6 0-15,-6-8 0 16,-9-11 0-16,-4-14 0 16,-9-4-17-16,-6-15-10 15,0-18-1-15,-5-12 11 16,0-7 16-16,0-4-1 16,0 2 2-16,0 12 0 15,0 16 6-15,0 16 46 16,8 10-46-16,19 6 22 15,13 18-28-15,12 6 0 16,8-2 0-16,9-4 0 16,7-12 0-16,-3-10 0 0,-4-2 0 15,-15-16 0-15,-15-14 0 16,-16-6 0-16,-17-7 0 16,-6 0 0-16,-2-5 0 15,-18-2 0-15,-4-1 0 16,4 7 0-16,1 12 0 15,7 12 0-15,5 14 0 16,5 6 0 0,2 10 0-16,0 28 0 15,0 12 0-15,0 15 0 0,6 7 0 0,3 4 0 16,1-2 0-16,-4-6 0 16,3-6 0-16,-5-13 0 15,3-13 0-15,-5-12 0 16,3-12 0-16,-3-10 0 15,0-2 0-15,0 0 0 16,3-10 0-16,3-11 0 16,6-7 0-16,4-4 0 15,8 0 0-15,3 5 0 16,5 4 0-16,-1 9 0 16,0 12 0-16,-4 2 0 0,-2 12 0 15,-4 16 0-15,-4 8 0 16,0 6 0-16,-3 1 0 15,-3-6 0-15,-3-2 0 16,0-11 0-16,-4-10 0 16,1-10 0-16,4-4-176 15,11-36-116-15,-1-6-629 16,1-4-731-16</inkml:trace>
  <inkml:trace contextRef="#ctx0" brushRef="#br0" timeOffset="141516.81">15422 13164 2572 0,'0'0'716'0,"0"0"-576"16,0 0 58-16,0 0-28 15,113 25-52-15,-68-28-64 16,-3-17-54-16,-6-6-5 16,-11-2 4-16,-14 0-3 15,-11-2 4-15,0 2 0 16,-16 6 0-16,-13 8 28 15,-6 14-13-15,-3 0-5 16,1 30 14-16,2 16-22 16,11 12 9-16,13 7-11 15,11-1 0-15,0-6 14 16,31-12-8-16,14-14-3 0,8-16-3 16,10-16 0-16,6 0 3 15,-2-20-3 1,-5-14 0-16,-8-5 1 0,-10-1 7 15,-9-2-5-15,-8 1-3 16,-6 5 1-16,-9 5 8 16,-2 11-9-16,-6 12 0 15,-1 8 0-15,-3 8 0 16,0 22 0-16,0 12 0 16,2 9 0-1,2-1 0-15,0-2 0 0,3-12 0 0,5-8 0 16,3-16 0-16,3-10 0 15,7-2 0-15,1-22 0 16,8-10 0-16,-1-6 0 16,1 1 0-16,-3 8 0 15,-4 8 0-15,-6 11 0 16,0 10 0-16,-3 0 0 16,-3 17 0-16,1 8 0 15,-1 4 0-15,1-3 0 16,-1-6 0-16,3-10-111 15,-2-4-618-15,-8-6-748 0</inkml:trace>
  <inkml:trace contextRef="#ctx0" brushRef="#br0" timeOffset="142064.51">17428 12978 479 0,'0'0'2516'0,"0"0"-1917"0,0 0-419 16,0 0 142-16,0 0-322 15,0 0 0-15,0 0 0 16,42 30 0-16,-38 28 0 0,1 12 0 15,-1 2 0 1,5-4 0-16,6-13 0 0,1-15 0 16,5-18 0-16,0-18 0 15,2-4 0-15,-1-22 0 16,3-19 0-16,-1-9 0 16,-2-4 0-16,-1 4 0 15,-6 12 0-15,-3 14 0 16,-4 16 0-16,1 8 0 15,7 16 0-15,3 20 0 16,6 10 0-16,6 7 0 16,5-2 0-16,-1-4 0 0,4-11 0 15,-6-10 0 1,-4-14 0-16,-7-10 0 0,-8-2 0 16,-4-14 0-16,-5-18 0 15,-3-10 0-15,-2-14 0 16,0-10 0-16,0-5 0 15,0 7 0-15,0 14 0 16,0 20 0-16,0 22 0 16,0 8 0-16,34 40-326 15,2 4-540-15,4-2-1420 0</inkml:trace>
  <inkml:trace contextRef="#ctx0" brushRef="#br0" timeOffset="143094.81">18753 13148 2426 0,'0'0'850'0,"0"0"-398"0,0 0-84 0,0 0-368 16,-87-108 0-16,65 104 0 16,-7 4 0-16,-7 24 0 15,-6 16 0-15,2 10 0 16,7 3 0-16,13-5 0 15,15-10 0-15,5-8 0 16,15-15 0-16,19-10 0 16,4-5 0-16,2-10 0 15,-2-16 0-15,-7-5 0 16,-8 2 0-16,-8 0 0 0,-6 11 0 16,-7 6 0-1,1 10 0-15,-3 2 0 0,2 8 0 16,2 18 0-16,7 6 0 15,11 4 0-15,7-4 0 16,11-3 0-16,7-13 0 16,7-14 0-16,-1-2 0 15,-1-20 0-15,-11-14 0 16,-7-10 0-16,-9-10 0 16,-7-9 0-16,-10-9 0 15,-3-8 0-15,-5-7 0 16,0 7 0-16,0 12 0 0,-7 24 0 15,-4 28 0 1,0 16 0-16,-4 52 0 0,-6 45 0 16,6 5 0-16,3-4 0 15,12-12 0-15,0-22 0 16,19 2 0-16,14-3 0 16,9-21 0-16,12-22 0 15,6-20 0-15,4-2 0 16,-1-34 0-16,-7-14 0 15,-10-13 0-15,-12-13 0 16,-10-8 0-16,-6-6 0 16,-9 4 0-16,-5 11 0 15,-4 24 0-15,0 18 0 0,0 27 0 16,-2 6 0-16,-9 36 0 0,0 22 0 16,2 14 0-16,2 13 0 15,5 3 0-15,2 0 0 16,0-10 0-16,0-10 0 15,13-13 0-15,3-17 0 16,1-16 0-16,6-16 0 16,4-6 0-16,4-14 0 0,7-22 0 15,5-14 0-15,-1-11 0 16,3-11 0-16,-1-8 0 16,-2 2 0-16,-7 10 0 15,-8 12 0-15,-7 17 0 16,-11 19 0-16,-7 12 0 15,-2 8 0-15,0 0 0 16,-6 22 0-16,-11 13 0 16,-8 7 0-16,-2 8 0 15,-6-2 0-15,-3-2 0 16,-2-6 0-16,0-6 0 0,5-8 0 16,6-6 0-16,14-4 0 15,13-3 0-15,0 2 0 16,29 2 0-16,21 1 0 15,16 0 0 1,11-4 0-16,6-2 0 16,1-4 0-16,-8-2 0 0,-13-2 0 15,-21-2 0-15,-22-2 0 0,-18 0 0 32,-13 0 0-32,-20 0-288 0,-7-6-669 0</inkml:trace>
  <inkml:trace contextRef="#ctx0" brushRef="#br0" timeOffset="144256.72">21222 13555 715 0,'0'0'1965'0,"0"0"-1325"0,0 0-275 16,0 0 46-16,0 0-411 16,58-114 0-16,-25 54 0 15,0-10 0-15,-1-11 0 16,-5-1 0-16,-9 0 0 16,-7 10 0-16,-9 14 0 15,-2 22 0-15,0 18 0 16,-9 18 0-16,-5 5 0 15,-1 30 0-15,1 11 0 16,8 8 0-16,6-2 0 16,8-4 0-16,27-8 0 15,7-9 0-15,11-10 0 16,5-9 0-16,-1-4 0 16,-5-3 0-16,-12-4 0 0,-15 3 0 15,-12 5 0-15,-10 3 0 16,-3 7 0-16,0 12 0 15,-10 7 0-15,1 4 0 16,3 0 0-16,6-6 0 16,0-8 0-16,15-12 0 15,28-12 0-15,17-4 0 16,18-18-9-16,4-20 7 16,1-12-13-16,-12-10 15 15,-15-6 0-15,-21-2 0 16,-19 7 10-16,-14 11 6 0,-2 16-16 15,-18 20 0 1,-17 14 0-16,-8 14 0 0,-1 28 0 16,2 16 0-16,11 10 0 15,15 0 0-15,16-5 0 16,16-13 0-16,37-14 0 16,19-20 0-16,16-16 0 15,42-30-375-15,-22-16-366 16,-18-4-926-16</inkml:trace>
  <inkml:trace contextRef="#ctx0" brushRef="#br0" timeOffset="144585.79">22855 13162 2114 0,'0'0'848'0,"0"0"-391"0,0 0 22 0,0 0-339 0,0 0-82 15,0 0-58-15,0 0 0 16,-83-6 0-16,52 8 0 15,-7 16 0-15,1 9 0 16,1 6 0-16,9 6 0 16,11 1 0-16,12-2 0 15,4-6 0-15,10-10 0 16,19-12 0-16,4-10 0 16,5 0 0-16,-3-16 0 15,-4-10 0-15,-4-4 0 0,-10 0 0 16,-3 4 0-1,-7 3 0-15,-5 11 0 0,-2 9 0 16,0 3 0-16,0 6 0 16,4 17 0-16,10 9 0 15,8 5 0-15,9-1 0 16,12-6 0-16,8-12-24 16,23-18-428-16,-12-4-498 15,-8-14-963-15</inkml:trace>
  <inkml:trace contextRef="#ctx0" brushRef="#br0" timeOffset="145562.94">23461 13106 2557 0,'0'0'842'0,"0"0"-486"0,0 0-15 16,0 0-341-16,0 0 0 0,0 0 0 15,0 0 0-15,-80 14 0 16,44 30 0-16,5 10 0 15,8 3 0-15,19-5 0 16,4-10 0-16,36-14 0 16,22-16 0-16,18-12 0 15,6-14 0-15,-4-26-204 16,-9-12-89-16,-17-11 32 16,-23-6 128-16,-16-8 81 15,-13-5 52-15,0 2 35 16,-9 9 115-16,-3 17 75 15,1 18 33-15,5 22 17 16,2 14-275-16,-1 22 0 16,0 28 0-16,-2 33 0 0,5 3 0 15,0 6 0-15,2 0 0 16,0-21 0-16,2-3 0 16,10-16 0-1,-1-18 0-15,-2-18 0 0,2-16 0 16,0 0 0-16,2-24 0 15,3-12 0-15,1-6 0 16,2 0 0-16,-3 7 0 16,-1 12 0-16,1 10 0 15,-3 9 0-15,2 4 0 0,3 4 0 16,5 18 0-16,-2 9 0 16,6 1 0-16,2 2 0 15,7-4 0-15,7-6 0 16,8-12 0-16,4-10 0 15,3-2 0-15,-6-14 0 16,-6-16 0-16,-10-9 0 16,-10-4 0-16,-7-5 0 15,-11-2 0-15,-8 5 0 16,0 9 0-16,0 12 0 16,-17 14 0-16,-6 10 0 15,-3 6 0-15,-1 26 0 0,7 8 0 16,6 4 0-16,14 3 0 15,0-6 0-15,27-6 0 16,17-11 0-16,20-10 0 16,7-14 0-16,8 0 0 15,2-16 0-15,-6-13 0 16,-7-7 0-16,-13-10 0 16,-8-4 0-16,-9-4 0 15,-12 0 0-15,-7 10 0 16,-13 10 0-16,-6 14 0 15,0 8 0-15,-16 9 0 16,-5 3 0-16,-2 9 0 16,3 17 0-16,7 6 0 15,6 6 0-15,7 2 0 16,0 2 0-16,22-2 0 0,7 0 0 16,-2-4 0-16,0-4 0 15,-11-3 0-15,-12-7 0 16,-4-2 0-16,-18-4 0 15,-22-2 0-15,-12-4 0 16,-6-4 0-16,0-6 0 16,0-2-15-16,16-18-762 15,20-2-1078-15</inkml:trace>
  <inkml:trace contextRef="#ctx0" brushRef="#br0" timeOffset="146222.18">26133 13044 2162 0,'0'0'738'0,"0"0"-482"15,0 0 128-15,0 0-99 0,0 0-140 16,0 0-19-16,0 0-126 31,-112-90 0-31,70 108 0 0,1 16 0 0,4 6 0 16,8 6 0-16,14 0 0 0,9-4 0 15,6-8 0-15,8-5 0 32,21-14 0-32,6-7 0 0,3-8 0 0,0 0 0 15,-3-8 0-15,-4-16 0 16,0-3 0-16,-6-9 0 31,0-3 0-31,-5 1 0 16,-5 4 0-16,-4 10 0 15,-3 10 0-15,-8 10 0 16,0 4 0-16,0 18 0 16,0 16 0-16,0 10 0 0,0 4 0 15,10-2 0-15,15-6 0 16,8-13 0-16,7-13-33 16,27-14-239-16,-11-10-510 15,-5-15-429-15</inkml:trace>
  <inkml:trace contextRef="#ctx0" brushRef="#br0" timeOffset="146885.81">26921 12918 2462 0,'0'0'821'0,"0"0"-313"16,0 0-203-16,0 0-305 0,0 0 0 0,0 0 0 16,0 0 0-1,25-21 0-15,-19 72 0 0,3 15 0 16,7 6 0-16,4 2 0 15,6-9 0-15,5-18 0 16,2-16 0-16,-2-18 0 16,-5-13 0-16,1-7 0 15,-5-26 0-15,-1-9 0 16,-4-10 0-16,1-4 0 16,-1-2 0-16,-1 6 0 15,2 10 0-15,11 24 0 16,-7 12-548-16,1 6-1159 0</inkml:trace>
  <inkml:trace contextRef="#ctx0" brushRef="#br0" timeOffset="147794.57">27420 13153 2636 0,'0'0'802'16,"0"0"-490"-16,0 0 34 15,0 0-346-15,0 0 0 16,0 0 0-16,139-129 0 15,-120 97 0-15,-9 2 0 16,-10 4 0-16,0 6 0 16,-7 12 0-16,-15 8 0 15,-10 11 0-15,1 26 0 16,4 9 0-16,7 6 0 16,16 2 0-16,4-6 0 15,18-6 0-15,24-10 0 0,9-15 0 16,5-13 0-16,1-4 0 15,-5-15 0-15,-7-13 0 16,-12-4 0-16,-6-6 0 16,-5-2 0-16,-2 0 0 15,-2 6 0-15,-2 6 0 16,-3 10 0-16,-2 10 0 16,-2 8 0-16,2 0 0 15,1 8 0-15,-4 18 0 16,1 10 0-16,0 6 0 15,2 2 0-15,2-4 0 16,10-3 0-16,8-15 0 0,6-13 0 16,9-9-41-16,0-8-40 15,-1-24-51-15,-5-14-9 16,-5-14 29-16,-8-12-22 16,-6-25 134-16,-9 3 27 15,-2-4-21-15,-8 6 6 16,-2 28 83-16,0 9 136 15,0 29 39-15,0 26-270 16,-5 11 0-16,-4 53 0 16,3 10 0-16,2 14 0 15,1 8 0-15,3-14 0 16,0 5 0-16,0-15 0 16,5-18 0-16,1-16 0 0,-2-18 0 15,-1-12 0-15,-1-8 0 16,0 0 0-16,5-24 0 15,2-10 0-15,4-6 0 16,1-4 0-16,-1 6 0 16,3 6 0-16,-5 10 0 15,5 8 0-15,-1 8 0 16,7 6 0-16,7 0 0 16,7 0 0-16,6 4 0 15,5 6 0-15,2-2 0 16,-4-4 0-16,-8-2 0 15,-10-2 0-15,-9 0 0 16,-11-12 0-16,-7-11 0 16,0 0 0-16,-7-1 0 0,-13 2 0 15,-9 5 0-15,-2 12 0 16,-5 5 0-16,1 19 0 16,6 20 0-16,8 11 0 15,15 2 0-15,6 2 0 16,27-8 0-16,26-10 0 15,19-11 0-15,15-16 0 16,6-9-284-16,24-16-58 16,-20-16-470-16,-24-2-229 0</inkml:trace>
  <inkml:trace contextRef="#ctx0" brushRef="#br0" timeOffset="147953.01">29433 12846 975 0,'0'0'1165'0,"0"0"-458"15,0 0-30-15,0 0-319 16,0 0-144-16,0 0-214 15,0 0 0-15,-127 106 0 16,77-52 0-16,6 2 0 16,6-6 0-16,6-6 0 15,11-11 0 1,9-19-30-16,10-10-628 0,2-4-426 0</inkml:trace>
  <inkml:trace contextRef="#ctx0" brushRef="#br0" timeOffset="148124.34">29200 12876 2009 0,'0'0'1028'0,"0"0"-660"16,0 0 150-16,0 0-345 15,0 0-173-15,0 0 0 16,114 126 0-16,-78-86 0 16,1-2 0-16,-5-8 0 15,-5-6 0-15,-9-8 0 16,-7-6-306-16,-7-6-710 0</inkml:trace>
  <inkml:trace contextRef="#ctx0" brushRef="#br0" timeOffset="149285.65">30264 12609 2275 0,'0'0'637'0,"0"0"-48"16,0 0 6-16,0 0-595 16,0 0 0-16,0 0 0 15,0 0 0-15,19-30 0 16,1 30 0-16,7 2 0 15,0 12 0-15,0 8 0 16,-1 8 0-16,-3 8 0 16,-7 8 0-16,-3 8 0 15,-3 2 0-15,-2 3 0 16,-2-5 0-16,3-6 0 16,0-8 0-16,4-8 0 15,0-8 0-15,1-10 0 16,4-6 0-16,2-6 0 0,3-2 0 15,3-2 0-15,8-16 0 16,3-8 0-16,5-8 0 16,3-8 0-16,2-8 0 15,-2-4 0-15,-5-3 0 16,-11 1 0-16,-9 2 0 16,-11 4 0-16,-9 6 0 15,0 8 0-15,-23 3 0 16,-10 10 0-16,-5 6 0 15,-2 12 0-15,-5 5 0 16,5 5 0-16,5 22 0 16,10 7 0-16,11 4 0 15,14 2 0-15,8-2 0 16,32-4 0-16,18-8 0 16,15-4 0-16,14-10 0 0,2-8 0 15,-4-4 0-15,-14 0 0 16,-17-16 0-16,-25-4 0 15,-25 2 0-15,-31 8 0 16,-22 4-117-16,-6 6-1040 0</inkml:trace>
  <inkml:trace contextRef="#ctx0" brushRef="#br0" timeOffset="149520">31280 13363 2604 0,'0'0'1213'0,"0"0"-934"0,0 0-279 0,0 0 0 16,0 0 0-16,0 120 0 15,-16-78 0-15,-9 2 0 16,-8-8 0-16,-38 5 0 15,6-11 0-15,1-12-1025 0</inkml:trace>
  <inkml:trace contextRef="#ctx0" brushRef="#br0" timeOffset="151695.41">1911 14672 2524 0,'0'0'379'0,"0"0"146"15,0 0-63-15,0 0-256 16,0 0-206-16,0 0 0 0,0 0 0 16,0-54 0-16,0 68 0 15,0 18 0-15,0 12 0 16,0 14 0-16,0 1 0 16,2-3 0-16,21-10 0 15,10-14 0-15,13-20 0 16,10-12 0-16,7-26 0 15,1-30 0-15,-4-17 0 16,-8-11 0-16,-12-6 0 16,-15-4 0-16,-9 5 0 15,-12 12 0-15,-4 14 0 16,0 25 0-16,0 20 0 16,-7 18 0-16,-6 12 0 0,-3 32 0 15,-2 20 0-15,0 17 0 16,5 7 0-16,4 0 0 15,9 2 0-15,0-9 0 16,7-9 0-16,20-10 0 16,6-18 0-16,25-24 0 15,-9-14-93-15,-7-6-917 0</inkml:trace>
  <inkml:trace contextRef="#ctx0" brushRef="#br0" timeOffset="151851.84">2443 14536 2967 0,'0'0'586'0,"0"0"-305"16,0 0-19-1,0 0-262-15,0 0 0 0,114-16 0 16,-14-14 0-16,-10 2-360 16,-20-2-672-16</inkml:trace>
  <inkml:trace contextRef="#ctx0" brushRef="#br0" timeOffset="152023.7">1773 14029 3568 0,'0'0'528'0,"0"0"-528"15,0 0 0-15,0 0 0 16,0 0 0-1,0 0 0-15,0 0-630 0,145 68-2294 0</inkml:trace>
  <inkml:trace contextRef="#ctx0" brushRef="#br0" timeOffset="153422.79">3785 14598 2756 0,'0'0'694'0,"0"0"-438"16,0 0 134-16,0 0-390 15,0 0 0-15,0 0 0 16,0 0 0-16,-52 98 0 15,35-42 0-15,8 3 0 16,9-5 0-16,7-10 0 16,31-14 0-16,18-14 0 15,12-16 0-15,6 0 0 16,0-28 0-16,-10-10 0 16,-11-4 0-1,-12 2 0-15,-16-1 0 0,-10 11 0 16,-11 12 0-16,-4 12 0 15,0 6 0-15,0 0 0 0,0 28 0 16,-2 8 0-16,2 13 0 16,0-4 0-16,2 2 0 15,18-11 0-15,9-8 0 16,3-12 0-16,1-10 0 16,0-6 0-16,-4 0 0 15,-4-18 0-15,-8-14 0 16,-7-8 0-16,-6-8 0 15,-4-6 0-15,-2 0 0 16,-18 5 0-16,-5 13 0 16,0 14 0-16,1 22 0 15,0 0 0-15,1 28 0 0,1 16 0 16,11 6 0-16,11-2 0 16,0-7 0-16,27-11 0 15,17-12 0-15,14-18 0 16,9 0 0-16,2-18 0 15,-2-8 0-15,-9-10 0 16,-12 4 0 0,-12 5 0-16,-12 9 0 15,-13 10 0-15,-7 8 0 0,-2 8 0 0,0 29 0 16,0 8 0-16,-4 14 0 16,4-1 0-16,0-6 0 15,6-18 0-15,19-16 0 16,6-16 0-16,2-2 0 0,6-24 0 15,-3-10 0-15,-3-2 0 16,-2-4 0-16,-6 8 0 16,-8 10 0-16,-5 12 0 15,-4 10 0-15,-1 0 0 16,1 22 0-16,9 10 0 16,0 6 0-16,10 0 0 15,8-6 0-15,12-10 0 16,9-10 0-16,7-12 0 15,1-6 0-15,1-22-125 16,-7-14-17-16,-7-6 53 16,-7-8 71-16,-8-7 18 0,-3-5 3 15,-8-4 90 1,-7 4 29-16,-7 12 34 0,-4 16-156 16,-7 18 0-16,0 18 0 15,0 4 0-15,-5 36 0 16,-8 20 0-16,1 16 0 15,8 8 0-15,4 5 0 16,0-9 0-16,23-14 0 16,14-14 0-16,11-18 0 15,4-18 0-15,4-12 0 16,-4-10 0-16,-10-20 0 16,-11-12 0-1,-8-6 0-15,-15-4 0 0,-4 6 0 16,-4 5 0-16,0 15 0 15,0 12 0-15,0 14 0 0,0 0 0 16,0 2 0-16,0 18 0 16,17 4 0-16,3 2 0 15,6 2 0-15,3 1 0 16,2-1 0-16,-2-2 0 16,-6 6 0-16,-7-2 0 15,-8 2 0-15,-3-2 0 16,-3-2 0-16,2-10 0 15,8-6 0-15,9-12 0 16,13 0 0-16,11-8 0 16,3-22 0-16,4-6 0 15,-8 0 0-15,-5-4 0 16,-10 4 0-16,-10 4 0 0,-5 16 0 16,-10 10 0-16,-4 6 0 15,0 6 0-15,0 22 0 16,0 10 0-16,0 2 0 15,0-4 0-15,9-8 0 16,9-12 0-16,22-16 0 16,-2-18-348-16,-5-8-789 0</inkml:trace>
  <inkml:trace contextRef="#ctx0" brushRef="#br0" timeOffset="153594.67">6995 14536 2638 0,'0'0'1062'0,"0"0"-666"0,0 0-396 16,0 0 0-16,0 0 0 16,0 0 0-16,0 0 0 15,-93-2-583-15,39 2-2565 0</inkml:trace>
  <inkml:trace contextRef="#ctx0" brushRef="#br0" timeOffset="153719.54">5645 14472 700 0,'0'0'2906'0,"0"0"-2416"15,0 0-490-15,0 0 0 0,176 0 0 16,-42-13 0-16,-14-1 0 16,-22-4-1353-16</inkml:trace>
  <inkml:trace contextRef="#ctx0" brushRef="#br0" timeOffset="155099.87">7091 14377 3399 0,'0'0'697'0,"0"0"-697"15,0 0 0 1,0 0 0-16,0 0 0 0,0 0 0 15,-25 127 0 1,6-53 0-16,-1 6 0 0,0-4 0 16,4-12 0-16,5-15 0 15,6-21 0-15,5-14 0 16,0-14 0-16,3 0 0 16,14-16 0-16,6-16 0 15,4-8 0-15,0-7 0 16,4 1 0-16,-2 0 0 15,2 12 0-15,-5 10 0 16,-1 12 0-16,2 12 0 16,-3 0 0-16,1 22 0 0,0 10 0 15,-8 12 0 1,-8-2 0-16,-9 2 0 16,0-4 0-16,-26-5 0 0,-11-13 0 31,-7-8 0-31,-1-14 0 15,7 0 0-15,9-18 0 16,19-10 0-16,10-2 0 16,20-11 0-16,31 5 0 15,15 2 0-15,11 6 0 16,0 8 0-16,-5 10 0 16,-14 10 0-16,-14 0 0 15,-15 8 0-15,-11 14 0 16,-11 4 0-16,-7 6 0 0,0 0 0 15,0-1 0 1,0-8 0-16,0-5 0 0,4-9 0 16,13-9 0-16,10 0 0 15,4-14 0-15,3-17 0 16,4-1 0-16,-4-2 0 16,-3 4 0-16,-8 8 0 15,-6 10 0-15,-6 6 0 16,0 6 0-16,-2 6 0 15,5 16 0-15,5 0 0 16,6 5 0-16,8-5 0 16,9-7 0-16,8-7 0 15,-1-8 0-15,-3 0 0 16,-10-18 0-16,-9-12 0 16,-11-2 0-16,-10-4 0 0,-4-10 0 15,-2-2 0-15,0-6 0 16,0-2 0-16,0 1 0 15,0 11 0-15,0 16 0 16,0 12 0-16,0 16 0 16,0 16 0-16,-2 44 0 15,-8 9 0-15,0 13 0 16,3 6 0-16,7-22 0 16,0-2 0-16,0-18 0 15,0-17 0-15,0-19 0 16,9-10 0-16,1-4 0 15,0-24 0-15,6-11 0 16,2-2 0-16,0-4 0 0,1 5 0 16,2 10 0-16,1 10 0 15,0 12 0-15,5 8 0 16,2 0 0-16,6 14 0 16,6 4 0-16,3 4 0 15,6 0 0-15,0-4 0 0,2-10 0 16,-8-4 0-16,-5-4 0 15,-12 0 0-15,-12-8 0 16,-9-12 0-16,-6-4 0 16,0-6 0-16,0 2 0 15,-11 0 0-15,-3 10 0 16,-1 12 0-16,-3 6 0 16,1 24 0-16,-1 26 0 15,0 8 0-15,6 9 0 16,12-4 0-16,0-10 0 15,27-15 0-15,16-20 0 16,10-16 0-16,7-2 0 16,3-26 0-16,-3-14 0 0,-2-5 0 15,-7-5 0 1,-2 6 0-16,-4 0 0 0,-1 12 0 16,-1 14 0-16,-1 18 0 15,-4 0 0-15,-5 20 0 16,-6 18 0-16,-7 10 0 15,-9 4 0-15,-11 5 0 16,-2-7 0-16,-27-2 0 16,-13-16 0-16,-14-12 0 15,-4-10 0-15,-25-10 0 16,16-18-494-16,15-8-818 0</inkml:trace>
  <inkml:trace contextRef="#ctx0" brushRef="#br0" timeOffset="156025.31">11060 14843 1726 0,'0'0'535'0,"0"0"-71"16,0 0-101-16,97-104-23 15,-83 67-78-15,-9-3-17 16,-5 4-84-16,-14 2-161 16,-20 12 0-16,-10 10 0 0,-12 12 0 15,-8 22 0 1,-3 30 0-16,3 10 0 0,14 14 0 16,17 1 0-16,24-9 0 15,9-10 0-15,31-18 0 16,23-22 0-16,9-18 0 15,1-10 0-15,-4-30 0 16,-9-10 0-16,-14-6 0 16,-10 0 0-16,-8 3 0 15,-11 13 0-15,-3 8 0 16,-3 18 0-16,-2 12 0 16,3 2 0-16,1 26 0 15,9 14 0-15,7 9 0 16,10 5 0-16,11-2 0 15,38-6 0-15,-12-20-452 0,-7-12-1013 0</inkml:trace>
  <inkml:trace contextRef="#ctx0" brushRef="#br0" timeOffset="156462">12358 14852 1250 0,'0'0'1641'0,"0"0"-1079"0,0 0-340 16,0 0 45-16,2-104-113 15,-19 76-154-15,-14 6 0 16,-7 8 0-16,-11 12 0 16,-7 2 0-16,-4 16 0 15,2 18 0-15,9 10 0 0,14 5 0 16,17-4 0-16,18-2 0 15,6-7 0-15,35-18 0 16,14-12 0-16,9-6 0 16,8-22 0-16,-5-16 0 15,-5-10 0-15,-10-6 0 16,-12-9 0-16,-13-5 0 16,-10-6 0-16,-8-2 0 15,-9 1 0-15,0 15 0 16,0 12 0-16,-2 22 0 15,-7 22 0-15,-4 4 0 16,1 38 0-16,1 16 0 0,3 17 0 16,5 5 0-16,3 0 0 15,0-8 0-15,18-7 0 16,17-11 0-16,-4-20-338 16,-2-14-783-16</inkml:trace>
  <inkml:trace contextRef="#ctx0" brushRef="#br0" timeOffset="157768.07">12691 14825 400 0,'0'0'2201'16,"0"0"-1549"-16,0 0-444 15,0 0 124-15,0 0-200 0,0 0 39 16,0 0-171-16,93-10 0 16,-62-4 0-16,-2-3 0 15,-8-1 0-15,-11-5 0 16,-10 0 0-16,0 3 0 15,-8 4 0-15,-15 8 0 16,-6 8 0 0,-2 0 0-16,4 18 0 15,2 14 0-15,15 12 0 16,10 2 0-16,2 3 0 16,33-5 0-16,23-14 0 15,32-6 0-15,1-18 0 16,11-6 0-16,3-2-65 15,-17-26 38-15,-5-6 13 16,-15-6 14-16,-24-6 9 0,-21-3-8 16,-21 1 33-16,-2 8 6 15,-23 10-18-15,-12 14-22 16,-12 16 0-16,-4 4 0 16,-1 28 0-16,8 10 0 15,8 5 0-15,19-1 0 16,14-10 0-16,3-9 0 15,25-10 0-15,13-13 0 16,6-4 0-16,-1-4 0 16,-8-10 0-16,-10-2 0 15,-12 6 0-15,-6 4 0 0,-5 4 0 0,-2 2 0 16,0 0 0-16,0 26 0 0,2 10 0 16,0 18 0-16,3 16 0 15,-3 10 0-15,3 2 0 31,-5 7 0-31,0-1 0 16,0-4 0-16,-5-7 0 0,-11-14 0 0,-3-14 0 16,-6-17 0-16,-2-20 0 15,-2-10 0-15,2-2 0 16,1-24 0-16,8-16 0 16,9-18 0-16,9-31 0 31,33-27 0-31,41-22 0 0,24-9 0 0,-4 27 0 15,-14 30 0-15,-23 31 0 0,-7 9 0 32,1-4 0-32,-4 6 0 0,-7 0 0 0,-16 20 0 31,-14 8 0-31,-10 10 0 0,0 6 0 0,-12 4 0 31,-7 0 0-31,-4 0 0 16,0 18 0-16,6 6 0 15,5 4 0-15,12-2 0 16,0 2 0-16,16-6 0 16,22 0 0-16,6-8 0 15,3-4 0-15,0-2 0 16,-11 0 0-16,-10-4 0 0,-14 6 0 16,-12 7 0-1,0 6 0-15,-18 5 0 0,-7 7 0 16,3-3 0-16,4 0 0 15,10-6 0-15,8-6 0 16,8-6 0-16,30-12 0 16,18-2 0-16,10-6 0 15,11-22 0-15,-4-6 0 16,-4-12 0-16,-16-2 0 16,-10-1 0-16,-19 5 0 15,-14 6 0-15,-10 12 0 16,0 8 0-16,-19 14 0 15,-7 4 0-15,-4 12 0 0,-1 20 0 16,2 10 0 0,10 2 0-16,9 5 0 0,10-9 0 15,12-4 0-15,26-14 0 16,18-12 0-16,12-10 0 16,11 0 0-16,-2-18 0 15,-6-14 0-15,-8-4 0 16,-12-8 0-16,-11-9 0 15,-13-3 0-15,-11 0 0 16,-12 2 0-16,-4 12 0 16,-2 12 0-16,-20 16 0 15,-7 14 0-15,-5 10 0 16,-1 32 0-16,6 14 0 16,8 6 0-16,15 6 0 15,6-1 0-15,22-15 0 16,27-14 0-16,21-16 0 0,50-22-47 15,-13-18-478-15,-12-14-450 16</inkml:trace>
  <inkml:trace contextRef="#ctx0" brushRef="#br0" timeOffset="158393.09">15997 14455 920 0,'0'0'1420'0,"0"0"-803"0,0 0-331 16,0 0 165-16,0 0-49 15,-36-100-402-15,36 86 0 0,0 2 0 16,10 4 0 0,9 2 0-16,8 2 0 0,8 4 0 15,8 0 0 1,2 0 0-16,0 14 0 0,-6 8 0 15,-3 4 0-15,-11 9 0 16,-10 2 0-16,-13 8 0 16,-2-1 0-16,-17 2 0 15,-21-4 0-15,-5-4 0 16,-3-6 0-16,1-6 0 16,11-5 0-16,12-8 0 15,9-8 0-15,9-1 0 16,4-4 0-16,0 0 0 15,0 0 0-15,10 0 0 16,13 0 0-16,6-7 0 16,4-4 0-16,5 0 0 15,0-1 0-15,0 4 0 0,-2 0 0 16,-3 4 0-16,-6 2 0 16,-2 2 0-16,-6 0 0 15,-3 0 0-15,-3 0 0 16,-4-6 0-16,-7-4 0 15,-2-12-33-15,-11 4-657 16,-6 2-1190-16</inkml:trace>
  <inkml:trace contextRef="#ctx0" brushRef="#br0" timeOffset="159657.76">18029 14696 2280 0,'0'0'627'0,"0"0"-426"16,0 0 328-16,0 0-262 16,0 0-75-16,0 0-192 15,0 0 0-15,5-24 0 16,4-8 0-16,6-10 0 15,3-12 0-15,2-8 0 0,0-5 0 16,-2 2 0-16,-3 4 0 16,-5 13 0-16,-4 14 0 15,-4 14 0-15,-2 14 0 16,0 6 0-16,0 4 0 16,0 28 0-16,-6 18 0 15,-4 16 0-15,6 15 0 16,4-1 0-16,0-4 0 15,14-10 0-15,15-12 0 16,8-14 0-16,10-13 0 16,2-18 0-16,1-9 0 15,-6 0 0-15,-2-22 0 16,-9-10 0 0,-4-6 0-16,-6 2 0 0,-7 4 0 15,-8 10 0-15,-6 12 0 0,1 10 0 16,-3 4 0-16,2 24 0 15,6 10 0-15,6 4 0 16,13 2 0-16,9-4 0 16,8-13 0-16,3-9 0 15,-1-8 0-15,-3-10 0 16,-14 0 0-16,-9-13 0 16,-13-9 0-16,-7-6 0 15,-7-4 0-15,-24-8 0 16,-16-8 0-16,-51-14 0 15,9 12-369-15,-2 6-700 0</inkml:trace>
  <inkml:trace contextRef="#ctx0" brushRef="#br0" timeOffset="159829.9">17882 14373 1802 0,'0'0'991'0,"0"0"-674"0,0 0 223 0,187 0-291 16,-62-8-182-16,33 0-67 15,9 1-147-15,-40 0-606 16,-31 1-996-16</inkml:trace>
  <inkml:trace contextRef="#ctx0" brushRef="#br0" timeOffset="160564.6">19651 14205 2167 0,'0'0'885'0,"0"0"-354"16,0 0-18-16,0 0-513 16,0 0 0-16,0 0 0 15,0 0 0-15,-48 92 0 16,27-12 0-16,7 5 0 15,12 5 0-15,2-8 0 0,27-8 0 16,25-20 0 0,16-15 0-16,15-24 0 0,2-15 0 15,-3-9 0-15,-8-32 0 16,-17-13 0-16,-10-14 0 16,-13-6 0-16,-12-10 0 15,-11-2 0-15,-7 7 0 16,-4 15 0-16,0 18 0 15,-2 22 0-15,-7 20 0 16,-1 6 0-16,-2 38 0 16,1 22 0-16,-1 19 0 15,4 9 0-15,3 4 0 16,5-6 0-16,0-12 0 16,0-13 0-16,0-17 0 15,3-20 0-15,3-12 0 16,-2-14 0-16,8-4 0 0,3-23 0 15,8-10 0-15,8-12 0 16,7-1 0-16,2 4 0 16,0 8 0-16,-2 16 0 15,-7 6 0-15,-2 14 0 16,-4 2 0-16,-5 10 0 16,-3 20 0-16,2 6 0 15,-2 6 0-15,3 5 0 16,7-2 0-16,7-4 0 15,10-9 0-15,7-12 0 16,5-10 0-16,2-10 0 16,-5 0 0-16,-6-17 0 15,-11-12 0-15,-5-10 0 16,-9-6 0-16,-7-10 0 0,-7-1 0 16,-8 2 0-16,0 8 0 15,-12 18 0-15,-15 22 0 16,-4 6 0-16,0 32 0 15,7 20 0-15,8 10 0 16,16 6 0-16,0-11 0 16,29-10 0-16,13-12 0 15,10-17 0-15,6-18 0 16,-12-24-476-16,-17-6-656 0</inkml:trace>
  <inkml:trace contextRef="#ctx0" brushRef="#br0" timeOffset="160723.5">19640 14261 2822 0,'0'0'868'0,"0"0"-462"0,0 0-406 16,223 0 0-16,-38 18 0 0,13 0 0 15,-43 0-281-15,-45-6-2073 16</inkml:trace>
  <inkml:trace contextRef="#ctx0" brushRef="#br0" timeOffset="161067.81">21915 14546 2812 0,'0'0'820'0,"0"0"-514"16,0 0-148-16,0 0-158 16,0 0 0-16,0 0 0 15,49 116 0-15,-31-52 0 0,3-1 0 16,6-5 0-16,2-18 0 16,5-14 0-16,-3-16 0 15,-4-10 0-15,-3-8 0 16,-1-20 0-16,-4-12 0 15,2-6 0-15,-3-7 0 16,4-1 0-16,2 0 0 16,3 6 0-16,2 12 0 15,5 14 0-15,13 22-288 16,-10 10-766-16,-1 16-726 0</inkml:trace>
  <inkml:trace contextRef="#ctx0" brushRef="#br0" timeOffset="161523.03">22583 14797 2155 0,'0'0'794'0,"0"0"-427"16,0 0 130-16,0 0-214 16,0 0-283-16,0 0 0 15,0 0 0-15,112-67 0 16,-81 31 0-16,-9-2 0 16,-9-2 0-16,-13 6 0 15,0 6 0-15,-2 12 0 16,-18 16 0-16,-4 0 0 15,2 24 0-15,1 18 0 0,10 8 0 16,11 4 0-16,0 0 0 16,23-5 0-16,19-9 0 15,12-16 0-15,6-12 0 16,2-12 0-16,-2 0 0 16,-11-18 0-16,-6-12 0 15,-10-7 0-15,-4 1 0 16,0-10 0-16,-3 4 0 15,1 2 0-15,-2 12 0 16,-3 6 0-16,-2 16 0 16,-2 6 0-16,-5 6 0 15,-1 22 0-15,-4 10 0 16,-1 6 0-16,-5 6 0 0,3-4 0 16,2-3 0-16,8-7 0 15,7-8 0-15,12-6 0 16,5-16 0-16,9-6 0 15,-2 0 0-15,10-30 0 16,-13 0-129-16,-10-6-784 0</inkml:trace>
  <inkml:trace contextRef="#ctx0" brushRef="#br0" timeOffset="162134.41">24105 14223 1888 0,'0'0'886'0,"0"0"-398"0,0 0 29 15,0 0-200-15,0 0-317 16,0-102 0-16,0 102 0 16,-2 24 0-16,-18 38 0 15,-5 36 0-15,0 33 0 16,8-5 0-16,11-20 0 16,6-35 0-16,0-20 0 15,15 2 0-15,3-5 0 16,-1-10 0-16,1-34-288 15,-5-4-364-15,-8-18-335 0</inkml:trace>
  <inkml:trace contextRef="#ctx0" brushRef="#br0" timeOffset="162663.43">24078 14570 2340 0,'0'0'859'0,"0"0"-521"15,0 0 18-15,0 0-153 16,0 0-203-16,0 0 0 15,152 0 0-15,-104-4 0 16,-2-6 0-16,-11-8 0 16,-8-2 0-16,-10-4 0 15,-7-4 0-15,-10 6 0 16,0 4 0-16,-8 7 0 16,-15 11 0-16,-11 0 0 15,-4 21 0-15,-2 15 0 0,6 10 0 16,5 6 0-16,14-2 0 15,12 2 0-15,3-12 0 16,23-4 0-16,24-14 0 16,20-8 0-16,12-9 0 15,11-5 0-15,5-10 0 16,0-17 0-16,-5-5-8 16,-7-6-362-16,-12-2-200 15,-11 2 221-15,-15 8 157 16,-16 4 185-16,-14 8 7 15,-10 6 301-15,-5 2 207 16,0 6-178-16,0 0 27 16,0 4-357-16,-7 0 0 0,-14 12 0 15,-14 12 0-15,-7 14 0 16,-2 2 0-16,1 4 0 16,6 0 0-16,10-6 0 15,9-8 0-15,9-10 0 16,7-9 0-16,2-11-363 15,6-12-404-15,6-15-582 0</inkml:trace>
  <inkml:trace contextRef="#ctx0" brushRef="#br0" timeOffset="162827.63">24818 14441 2263 0,'0'0'873'16,"0"0"-417"-16,0 0 48 15,0 0-504-15,0 0 0 16,0 0 0-16,0 0 0 15,85 133 0-15,-52-79 0 16,5 8 0-16,4-8 0 0,7-1 0 16,29-9-3-1,-10-16-872-15,-8-10-1242 0</inkml:trace>
  <inkml:trace contextRef="#ctx0" brushRef="#br0" timeOffset="163327.79">25867 14345 2522 0,'0'0'856'0,"0"0"-331"16,0 0-332-16,0 0-193 0,0 0 0 15,0 0 0-15,0 0 0 16,83-4 0-16,-45 40 0 15,4 14 0-15,-5 9 0 16,-8 7 0-16,-8 2 0 16,-8 2 0-16,-8-12 0 15,-5-8 0-15,0-7 0 16,0-14 0-16,9-6 0 16,8-7 0-16,12-14 0 15,12-2 0-15,5-2 0 16,8-26 0-16,-3-12 0 15,-4-12 0-15,-10-15 0 16,-8-11 0-16,-13-6 0 16,-13 1 0-16,-3 14 0 15,-14 16 0-15,-18 13 0 0,-7 22 0 16,-5 14 0-16,-4 4 0 16,9 22 0-16,7 13 0 15,12 6 0-15,18 8 0 16,2-1 0-16,27-2 0 15,20-10 0-15,17-4 0 16,7-12 0-16,5-10 0 16,-2-10 0-16,5-12 0 15,-18-16-306-15,-18-4-979 0</inkml:trace>
  <inkml:trace contextRef="#ctx0" brushRef="#br0" timeOffset="163484.13">26979 15173 3228 0,'0'0'868'0,"0"0"-868"0,0 0 0 0,0 0 0 15,0 0 0-15,0 0-1459 0</inkml:trace>
  <inkml:trace contextRef="#ctx0" brushRef="#br0" timeOffset="-205341.77">5869 16553 1950 0,'0'0'813'0,"0"0"-637"15,0 0 185-15,0 0-118 16,0 0-146-16,0 0 23 16,-66-6-10-16,49 6-4 0,-6 18 14 15,-8 4-120 1,0 6 0-16,-2 4 0 0,1 4 0 16,8 4 0-16,7 5 0 15,5 3 0-15,7 6 0 16,5-4 0-16,0 6 0 15,19-6 0-15,5-2 0 16,8-3 0-16,7-9 0 16,5-12 0-16,8-2 0 15,4-14 0-15,2-8 0 16,4 0 0-16,1-14 0 16,-3-8 0-16,-7-8 0 15,-6-2 0-15,-7-5 0 16,-9 1 0-16,-6-2 0 0,-7 2 0 15,-5 0 0-15,-7 0 0 16,-1 4 0-16,-5-2 0 16,0-2 0-16,0 4 0 15,-9-3 0-15,-6 3 0 16,-3 4 0-16,-3-2 0 16,0 4 0-1,-2 2 0-15,1 6 0 0,-3 6 0 16,-1 6 0-16,-5 6 0 15,-27 24 0-15,6 12 0 16,-2 20-492-16</inkml:trace>
  <inkml:trace contextRef="#ctx0" brushRef="#br0" timeOffset="-203474.47">6565 17066 2125 0,'0'0'1034'0,"0"0"-861"16,0 0 96 0,0 0 56-16,0 0-232 0,0 0-85 15,0 0 25 1,-6 99 3-16,6-41-36 0,0 8 0 15,0 0 0-15,0-6 0 16,0-8 0-16,0-7 0 16,9-13 0-16,9-10 0 15,4-12 0-15,2-10 0 16,3 0 0-16,2-22 0 16,-2-15 0-16,-5-7 0 15,-4-2 0-15,-4 6 0 16,-8 4 0-16,-2 10 0 15,-1 12 0-15,-3 2 0 16,0 8 0-16,0 4 0 16,0 0 0-16,0 0 0 15,0 0 0-15,2 0 0 0,2 12 0 16,3 10 0-16,4 10 0 16,7 8 0-16,2 0 0 15,7 0 0-15,2-8 0 16,4-5 0-16,14-19 0 15,-7-8-62-15,-11 0-866 0</inkml:trace>
  <inkml:trace contextRef="#ctx0" brushRef="#br0" timeOffset="-202312.17">6559 16838 314 0,'0'0'891'0,"0"0"-614"0,0 0-3 16,0 0-16-16,0 0-76 16,0 0-9-16,0 0-13 15,-47 0-35-15,45 0 26 16,-1 0 12-16,-1 0 4 15,0 0 16-15,-3 0-35 16,-1 0-49-16,-4 0-51 16,-3 0-21-16,-3 0 32 15,2 0-8-15,-2 0 16 0,2 0-5 16,3 0-29-16,5 0 43 16,3 0-10-16,3 0-24 15,2 0-42-15,0 0 0 16,0 0 0-1,0 0 0-15,13 0 0 0,18 0 0 16,19 0 0-16,18 0 0 16,41-4 0-16,47-4 0 15,49-2 0-15,5-4 0 16,-36 6 0-16,-54-2 0 16,-65 6 0-16,-21 0 0 15,-7 0 0-15,-11 0 0 16,-8 4 0-16,-8 0 0 0,0 0 0 15,-6 0 0-15,-4 0 0 16,6-5 0-16,4 4 0 16,0 1 0-16,0-4 0 15,20 0 0-15,3 4-602 16,-4-5-890-16</inkml:trace>
  <inkml:trace contextRef="#ctx0" brushRef="#br0" timeOffset="-201968.12">8261 16842 2046 0,'0'0'746'0,"0"0"-393"0,0 0 207 16,0 0-347-16,0 0-98 15,0 0-52-15,0 0-63 0,45-22 0 16,6 10-51-16,-6 2-311 15,-5-2-748-15</inkml:trace>
  <inkml:trace contextRef="#ctx0" brushRef="#br0" timeOffset="-201842.86">8774 16852 2089 0,'0'0'880'0,"0"0"-606"15,0 0 0-15,0 0-154 16,127-26-120-16,-76 12-234 16,-5 0-899-16</inkml:trace>
  <inkml:trace contextRef="#ctx0" brushRef="#br0" timeOffset="-201670.86">9364 16802 1846 0,'0'0'943'0,"0"0"-644"16,0 0 152-16,0 0-275 16,0 0-176-16,136-22-78 15,-87 14-640-15,-2-2-995 0</inkml:trace>
  <inkml:trace contextRef="#ctx0" brushRef="#br0" timeOffset="-201545.79">9990 16763 1132 0,'0'0'1844'16,"0"0"-1261"-16,0 0-316 16,0 0 3-16,0 0-270 15,0 0 0-15,141-14-12 16,-88 5-485-16,-6 0-573 0</inkml:trace>
  <inkml:trace contextRef="#ctx0" brushRef="#br0" timeOffset="-201405.13">10556 16754 2013 0,'0'0'969'0,"0"0"-499"15,0 0-115-15,0 0-214 16,0 0-141-16,140-18-163 16,-93 4-618-16</inkml:trace>
  <inkml:trace contextRef="#ctx0" brushRef="#br0" timeOffset="-201233.18">11078 16731 2397 0,'0'0'931'16,"0"0"-335"-16,0 0-424 16,0 0-172-16,0 0 0 0,0 0 0 15,149-36 0 1,-103 18 0-16,-12 4-368 0,-14 2-1126 0</inkml:trace>
  <inkml:trace contextRef="#ctx0" brushRef="#br0" timeOffset="-200444.91">12383 16423 1798 0,'0'0'699'0,"0"0"-326"0,0 0 165 0,0 0-202 0,0 0-96 15,-152-40-128-15,102 44-112 16,-8 24 0-16,2 12 0 15,4 8 0-15,8 14 0 16,11 6 0-16,10 3 0 16,15-3 0-16,8-2 0 15,10-8 0-15,26-4 0 16,18-10 0-16,15-4 0 16,11-8 0-16,12-5 0 0,3-14 0 15,5 0 0 1,-2-12 0-16,-7-1 0 0,-8-5 0 15,-12-13 0-15,-13-9 0 16,-10-3 0-16,-13-2 0 16,-10-8 0-16,-10-4 0 15,-7-6 0-15,-5-8 0 16,-3-4 0-16,0-6 0 16,-11-3 0-16,-14 3 0 15,-6 6 0-15,-9 4 0 16,-14 14 0-16,-14 12 0 15,-26 11 0-15,-33 20 0 16,5 1 0-16,12 0 0 16,-10 22 0-16,46 2 0 0,6-8-831 0</inkml:trace>
  <inkml:trace contextRef="#ctx0" brushRef="#br0" timeOffset="-199678.41">11118 16784 1258 0,'0'0'547'0,"0"0"-348"0,0 0 149 16,0 0-57-16,0 0-112 15,0 0-49-15,0 0 11 16,-98-4-6-16,96 4-2 16,-1 0-39-16,3 0 53 0,0 0 3 15,0 0-15-15,0 0 5 16,0-4-71-16,0 4-69 15,0 0 0-15,0 0 0 16,0 0 0-16,0 0 0 16,0 0 0-16,20-4 0 15,23-6 0-15,41 2 0 16,50-6 0-16,41 0 0 16,13 6 0-16,-37 3 0 15,-46 5 0-15,-53 0 0 16,-21 0 0-16,-9 0 0 15,-8 0 0-15,-4 0 0 16,-10 0 0-16,0 0 0 16,0 0 0-16,0 0 0 15,2 0 0-15,3 0 0 0,2 0 0 16,13 0 0-16,0-4-207 16,-1-1-958-16</inkml:trace>
  <inkml:trace contextRef="#ctx0" brushRef="#br0" timeOffset="-198942.98">12397 17472 2129 0,'0'0'734'0,"0"0"-365"0,0 0-15 0,0 0-107 16,0 0-94-16,0 0-43 15,0 0-110-15,67-85 0 16,-50 85 0-16,3 0 0 16,-5 14 0-16,1 16 0 15,-5 6 0-15,-1 10 0 16,-2-1 0-16,1 3 0 15,3-8 0-15,1 0 0 16,5-4 0-16,1-8 0 16,6-6 0-16,2-4 0 15,2-10 0-15,2-4 0 16,-2-4 0-16,0 0 0 16,0-4 0-16,-3-18 0 15,1-6 0-15,-2-10 0 0,-5-4 0 16,-3-10 0-16,-5-6 0 15,-5-1 0-15,-7 5 0 16,0 10 0-16,0 12 0 16,-11 14 0-16,-7 10 0 15,-1 8 0-15,0 14 0 16,-1 16 0-16,4 6 0 16,5 8 0-16,9 1 0 15,2-5 0-15,2-4 0 16,25-8 0-16,12-6 0 15,17-8 0-15,9-10 0 0,5-4 0 16,-6-4 0 0,-13-20 0-16,-24-12 0 0,-13 2 0 15,-14 2-906-15</inkml:trace>
  <inkml:trace contextRef="#ctx0" brushRef="#br0" timeOffset="-198045.3">13121 16699 1190 0,'0'0'566'0,"0"0"-327"0,0 0 95 0,0 0-80 15,0 0 4-15,0 0-42 16,0 0-7-16,-71-26-30 16,66 26 6-16,-2 0 26 15,2 0-34-15,3 0-99 0,0 0-78 16,2 0 0-16,0 0 0 15,0 0 0-15,0 0 0 16,-2 0 0-16,0 0 0 16,-2 0 0-16,-6 0 0 15,-3 0 0-15,0 0 0 16,-5 0 0-16,-3 0 0 16,6 4 0-16,-1-4 0 15,8 4 0-15,5-4 0 16,3 0 0-16,0 2 0 15,25 1 0-15,15-2 0 16,14-1 0-16,15 0 0 16,31 0 0-16,30 0 0 15,-8 0 0-15,-11 0 0 16,-20 4 0-16,-30-4 0 0,-6 4 0 16,-8 0 0-16,-20 1 0 15,-16-5 0-15,-9 0 0 16,-2 0 0-16,0 0 0 15,0 0 0-15,0 0 0 16,7 0 0-16,4 0 0 16,9 0 0-16,20 0 0 15,-2 0-263-15,0 0-870 0</inkml:trace>
  <inkml:trace contextRef="#ctx0" brushRef="#br0" timeOffset="-197544.31">14270 16731 2140 0,'0'0'857'0,"0"0"-518"0,0 0 11 0,0 0-80 16,0 0-130-16,0 0-140 16,0 0-45-16,87-9-297 15,-49 0-522-15,-2 1-1010 0</inkml:trace>
  <inkml:trace contextRef="#ctx0" brushRef="#br0" timeOffset="-197372.34">14858 16731 2503 0,'0'0'825'0,"0"0"-453"15,0 0 24-15,0 0-396 16,0 0 0-16,132-13 0 16,-98 0 0-16,10 3-225 15,-9 2-689-15,-4 2-634 0</inkml:trace>
  <inkml:trace contextRef="#ctx0" brushRef="#br0" timeOffset="-197231.3">15408 16718 1758 0,'0'0'944'0,"0"0"-451"16,0 0-42-16,0 0-203 15,0 0-155-15,0 0-93 0,166-32-107 16,-113 19-494-16,-4 5-486 15</inkml:trace>
  <inkml:trace contextRef="#ctx0" brushRef="#br0" timeOffset="-197104.97">15971 16699 2121 0,'0'0'968'16,"0"0"-637"-16,0 0 5 15,0 0-162-15,0 0-174 16,0 0-44-16,153-54-477 15,-108 32-740-15</inkml:trace>
  <inkml:trace contextRef="#ctx0" brushRef="#br0" timeOffset="-196964.96">16445 16633 2186 0,'0'0'790'15,"0"0"-479"-15,0 0 11 16,0 0-170-16,0 0-152 15,143-22-78-15,-79 8-497 16,-6 4-916-16</inkml:trace>
  <inkml:trace contextRef="#ctx0" brushRef="#br0" timeOffset="-196833.02">16904 16637 2322 0,'0'0'950'15,"0"0"-483"-15,0 0-110 0,0 0-357 16,0 0 0-16,0 0 0 15,0 0 0-15,149-36 0 32,-104 18-81-32,-14 0-1020 0</inkml:trace>
  <inkml:trace contextRef="#ctx0" brushRef="#br0" timeOffset="-195675.67">17826 16276 1618 0,'0'0'804'0,"0"0"-469"16,0 0-41-16,0 0 52 16,0 0-137-16,0 0-65 15,0 0 46-15,0-36-34 16,-11 36-156-16,-7 0 0 15,-11 12 0-15,-8 12 0 16,-11 6 0-16,2 11 0 16,-1 9 0-16,7 8 0 15,11 4 0-15,11 4 0 16,14-4 0-16,4 2 0 16,13-1 0-16,21-5 0 15,8-4 0-15,9-6 0 16,7-8 0-16,5-8 0 0,3-10 0 15,5-10 0-15,0-12 0 16,-3 0 0-16,-3-16 0 16,-7-12 0-16,-10-8 0 15,-7-8 0-15,-10-8 0 16,-9-2 0-16,-8-9 0 16,-10-1 0-16,-4-6 0 15,-7-2 0-15,-19 0 0 16,-15 2 0-16,-8 3 0 0,-13 13 0 15,-10 18 0-15,-10 14 0 16,-5 16 0-16,-2 6 0 16,11 22 0-16,23 34 0 15,21-3-466-15,27-5-2093 0</inkml:trace>
  <inkml:trace contextRef="#ctx0" brushRef="#br0" timeOffset="-194833.45">19098 16820 1540 0,'0'0'556'0,"0"0"-191"0,0 0 129 0,0 0-239 16,0 0-62-16,0 0 27 15,0 0 7-15,-24-66-61 16,24 57-86-16,0 4-80 15,0 5 0-15,0 0 0 16,0 0 0-16,9 0 0 16,2 14 0-16,4 12 0 15,3 10 0-15,1 4 0 16,-2 6 0-16,-1 2 0 16,-5 0 0-16,0-8 0 0,-2-4 0 15,-2-4 0-15,1-9 0 16,4-5 0-16,1-9 0 15,7-4 0-15,5-5 0 16,8 0 0-16,5 0 0 16,2-18 0-16,-2-5 0 15,-5 0 0-15,-6-4 0 16,-7-3 0-16,-7-2 0 16,-11-4 0-16,-2 0 0 15,0-8 0-15,-15 0 0 16,-10 0 0-16,-1 3 0 15,-6 9 0-15,1 5 0 0,2 10 0 16,5 11 0 0,4 6 0-16,4 10 0 0,7 17 0 15,5 4 0-15,4 4 0 16,0 1 0-16,15 0 0 16,19-10 0-16,8-8 0 15,16-8 0-15,5-10 0 16,1 0 0-16,-6-14 0 15,-14-12 0-15,-12-10 0 16,-28-18-42 0,-4 10-787-16,-2 7-1149 0</inkml:trace>
  <inkml:trace contextRef="#ctx0" brushRef="#br0" timeOffset="-194538.13">20014 16325 2410 0,'0'0'1016'0,"0"0"-482"0,0 0-398 0,0 0-136 15,0 0 0-15,0 0 0 16,-45 134 0-16,43-86 0 16,-2-2 0-16,-5-2 0 15,-5-4 0-15,1-8 0 16,3-2 0-16,-2-7 0 16,12-9-8-16,0-6-808 15,0-3-828-15</inkml:trace>
  <inkml:trace contextRef="#ctx0" brushRef="#br0" timeOffset="-194365.57">20384 16954 2542 0,'0'0'1228'15,"0"0"-902"-15,0 0-326 16,0 0 0-16,0 0-261 15,-131-88-2113-15</inkml:trace>
  <inkml:trace contextRef="#ctx0" brushRef="#br0" timeOffset="-193170.69">12042 15490 910 0,'0'0'263'0,"0"0"-121"0,-133 0 44 16,75 0-107-16,0 0-15 15,4 0 102-15,0 8-37 16,2-2-28-16,-2 6-65 16,0 2 31-16,0 4-44 15,-1 4-23-15,2 5-53 16,-1-1-25-16,0 6-83 15,6 4 87-15,1 0-68 16,2 4 27-16,8 4 63 16,1 2 7-16,2 2 44 15,-8 24-31-15,11-9-128 16,4-5-240-16</inkml:trace>
  <inkml:trace contextRef="#ctx0" brushRef="#br0" timeOffset="-192299.2">10883 17030 864 0,'0'0'341'0,"0"0"-149"15,43 143 18-15,-14-81-48 16,5-8-71-16,7 0-37 16,7 0-47-16,2-6-6 15,6-3-1-15,2 1 3 16,5-2-3-16,-1 0 0 15,-2-4 0-15,3 0 18 0,-5-4 35 16,0 0 30 0,0-4-18-16,0-2 10 0,-3 2-11 15,3-1-44-15,0 1-18 16,0 0 2-16,2-2-2 16,0 0-2-16,0-2 0 15,3-2 1-15,-3-2 34 16,4-2 26-16,1-4 24 15,4-6-10-15,3-2-27 16,1-2 10 0,5-4-18-16,0 2-8 15,-2-6 8-15,-1 0-19 16,-4 0 31-16,-4 0 2 0,-4 0-21 16,-5-10 6-16,-3-1-27 15,1-4-3-15,0-3-8 16,0-4-1-16,6-6 7 15,3-2-7-15,-1-2-6 16,3 0 4-16,-2-6-26 16,-5 2-20-16,-4-5-9 0,-8 1 0 15,-1 0-11-15,-7-2-22 16,-4-6 13-16,-7-10-64 16,-2 0-89-16,-7-13 47 15,-5-1 31-15,-3 0-96 16,-8-4 55-16,-2 2 87 15,-2 2 106-15,0-1 74 16,-2 7 46-16,-14 4 29 16,1-2-5-16,-3 2-48 15,1 0-32-15,-4-5-29 16,1-1-15-16,0-2-20 16,0-2 1-16,-3 10-1 15,0 4-9-15,-2 3 8 16,-2 11 0-16,2 4 1 15,1 4 42-15,0 2 93 0,1 6 24 16,1-4-26-16,-1 6-36 16,2-6-44-16,-6-2-35 15,-2 2-16-15,-9-5 10 16,-5 1-12-16,-5 0 10 16,-6 6 0-16,-6 0-8 15,-5 2 29-15,-1 6-9 16,-1-4-5-16,-1 6-7 15,-3 0-3-15,0 2-14 16,-9 4-24-16,-7 4-68 16,-7 6-5-16,-4 4 22 15,-39 0-98-15,23 0-28 0,18 0-386 0</inkml:trace>
  <inkml:trace contextRef="#ctx0" brushRef="#br0" timeOffset="-192174.11">12888 15869 1239 0,'0'0'1865'0,"0"0"-1634"0,0 0-231 16,0 0-130-16</inkml:trace>
  <inkml:trace contextRef="#ctx0" brushRef="#br0" timeOffset="-191376.77">11240 16565 770 0,'0'0'1000'0,"0"0"-772"0,0 0 22 0,0 0 42 16,0 0-176-16,0 0-67 16,0 0-48-16,-122 58 9 15,109-52 19-15,-1 2 66 16,-1 0 35-16,-1 2-9 15,0-2 17-15,0 2 1 16,3-2-62-16,-1 2-22 16,6-6-29-16,1 0-20 15,5-4 18-15,2 0-17 16,0 5 13-16,0-5 20 0,0 1-5 16,7 7 44-16,20 1 55 15,15 0-17-15,20 0-9 16,36-9-108-16,40 4 0 15,-2-4 0-15,-16 0 0 16,-24 0 0-16,-44 0 0 16,-13 0 0-16,-10 0 0 15,-26 0 0-15,-3 0 0 16,-23 0 0-16,-5 1 0 16,3 3 0-16,19-4-69 15,6 0-385-15,0 0-705 0</inkml:trace>
  <inkml:trace contextRef="#ctx0" brushRef="#br0" timeOffset="-190634.14">11280 16798 497 0,'0'0'921'0,"0"0"-618"0,0 0-136 0,0 0 8 15,0 0-94-15,0 0-14 16,0 0-2-16,-53 10 50 15,39-10 136-15,-3 4-82 16,-8 0-11 0,-4 0 26-16,2-4-20 15,3 6-31-15,6-6-46 16,5 0-48-16,6 0 18 16,3 0-8-16,4 0-23 0,0 0 55 15,0 0-17-15,0 0 16 16,11 0-40-16,22 0 4 15,21 0 5-15,39-4-34 16,34-2 0-16,-4-6-15 16,-14 6 0-16,-25 2-8 15,-34 0 8-15,-11 4-27 16,-10-4 11-16,-24 4 16 16,-5 0 16-16,-22 0 19 15,-3 0-67-15,14-2 32 16,8-6-351-16,3 0-891 0</inkml:trace>
  <inkml:trace contextRef="#ctx0" brushRef="#br0" timeOffset="-189411.09">13033 16709 954 0,'0'0'515'0,"0"0"-268"0,0 0-33 16,0 0-25-16,0 0-55 15,0 0-54-15,0 0-43 16,-4 0-16-16,2 0 2 16,0 0 11-16,-2 0 68 15,-1 0 21-15,-2 0-57 16,0 0-17-16,-1 0 21 16,1-4-31-16,3 4-11 0,-1-1-2 15,2 1 13 1,-1 0-24-16,0-5-8 15,0 5 17-15,-1-4 19 0,3 4 53 16,0 0 32-16,2 0-30 16,0 0-24-16,0 0-26 15,0 0 6-15,0 0 10 16,0 0-25-16,4 0 21 16,16 0 44-16,11 0-13 15,14-4-23-15,13 0-47 16,13 0-5-16,12 2-4 15,8-2-12-15,0 4 18 16,-1 0-2-16,-13 0-6 0,-15 0-10 16,-16 0 0-1,-21 0 0-15,-11 0 0 0,-9 0 0 16,-3 0 0-16,-2 0 0 16,0 0 0-16,2 0 0 15,0 0 0-15,0 0 0 16,3 0 0-16,-2 0 0 15,1 0 0-15,-2 0 0 16,-2 0 0-16,2 0 0 16,-2 0 0-16,0 0 0 15,0 0 0-15,0 0 0 16,0 0-210-16,-6 0-1026 0</inkml:trace>
  <inkml:trace contextRef="#ctx0" brushRef="#br0" timeOffset="-118944.13">19339 14674 1309 0,'0'0'326'0,"-118"26"-237"16,45-6-87-16,-10 3 17 15,8 0-19-15,5-6-19 16,15-2-12-16,16-2 2 16,24-13 29-16,30-9 0 15,28-17-74-15,12-6-143 0</inkml:trace>
  <inkml:trace contextRef="#ctx0" brushRef="#br0" timeOffset="-116999.95">17897 17038 1041 0,'0'0'346'15,"0"0"-215"-15,0 0-82 16,0 0-5-16,0 0-26 16,0 0-18-16,0 0 48 15,19-12-29-15,-19 12 32 16,0 0 9-16,0 0 10 15,0-4 6-15,0 4-19 16,0 0 13-16,0 0 7 16,0 0-42-16,0 0 13 15,0-2-37-15,0 2-11 16,0 0 30-16,0 0 3 0,2 0 72 16,-2-4 17-16,0 4-46 15,0 0-11-15,0 0-43 16,0 0 1-16,0 0 18 15,0 0-40-15,0 0 17 16,0 0-18-16,0 6-18 16,0 2-13-1,0 0 31-15,0-2 34 0,0 2-34 16,0 2-12-16,0-2-48 16,0 6-164-16,-2-1-250 15,-6-8-206-15</inkml:trace>
  <inkml:trace contextRef="#ctx0" brushRef="#br0" timeOffset="-116937.34">17897 17038 1265 0</inkml:trace>
  <inkml:trace contextRef="#ctx0" brushRef="#br0" timeOffset="-116806.83">17897 17038 1265 0,'-13'105'728'0,"13"-105"-532"0,0 0-107 0,0 4 18 0,0 0-54 16,0 0-5-16,0 6-29 15,0-2-13-15,0 2 3 16,0 2-9-16,-4 2 0 15,-3 4 1-15,-2-4 15 16,0 2-25 0,0-2 9-16,0-4-13 15,1 2-9-15,1-2-170 16,-7 4-60-16,3 2-289 16,3-6-473-16</inkml:trace>
  <inkml:trace contextRef="#ctx0" brushRef="#br0" timeOffset="-116634.47">17710 17437 1200 0,'0'0'407'0,"0"0"-169"16,0 0-1-16,0 0-107 16,0 0-37-16,0 0 9 15,0 0-35-15,0 0-6 16,-62 93-52-16,53-83-8 16,3 2-2-16,-2-2-65 15,-2-2-174-15,1-2-140 16,-1-2-868-16</inkml:trace>
  <inkml:trace contextRef="#ctx0" brushRef="#br0" timeOffset="-115602.06">17897 17177 1491 0,'0'0'541'0,"0"0"-355"0,0 0 12 0,0 0-126 15,0 0-20-15,0 0-43 16,0 0 66-16,-4-4 25 16,4 0-25-16,0 4-3 15,0 0-47-15,0-4-13 16,0 0 10-16,0-2-11 16,0 2-12-16,0 4 1 15,0 0 0-15,0 0 17 16,0 0-17-16,-2 0 34 15,-5 0 23-15,0 5-44 16,-2 12 8-16,-1 1-21 0,1 0-7 16,-1 4-8-16,4-4 15 15,-1 0 0-15,3-4-1 16,0 0 1-16,-1-2-13 16,-2-2 13-16,1-2 0 15,-1 0 2-15,1-2 15 16,-2 2-17-16,2 2 0 15,-1 2 0-15,1-2 20 16,-4 2-4-16,2 2 34 16,-1-4 5-16,5 2-29 15,-2 2 17-15,2-6-43 16,2 2 0-16,2-2 0 16,-2 2 17-16,-3 3-17 0,1 1 0 15,-5-1 0 1,0 6 30-16,0-1-24 0,1-2 20 15,-4-2-24-15,3 0 14 16,1 0-20-16,-1 2 4 16,-3-6 0-16,1 4-5 15,0-2 14-15,-2 2-9 16,2 0 0-16,-1-2 2 16,1 2-7-16,1-2 5 15,0-2 0-15,-1-2-7 16,0 2-38-16,0-2-105 15,2-2-156-15,-2 6-249 16,2-2 185-16,2-6-259 0</inkml:trace>
  <inkml:trace contextRef="#ctx0" brushRef="#br0" timeOffset="-115368.21">17448 17820 5 0,'0'0'1157'0,"0"0"-760"16,0 0-147-16,0 0-16 15,0 0-77-15,0 0-41 16,0 0 50-16,-29 46-52 15,19-33 8-15,2-4-1 16,-1 4-33-16,-3-3-41 16,4-2-47-16,-1 2 0 15,3-6 1-15,-6 8 0 16,3-6-2-16,-2 2-4 0,0 2-22 16,0-6-11-16,-1 4-93 15,-5 2-188-15,3-6-160 16,3 4-192-16</inkml:trace>
  <inkml:trace contextRef="#ctx0" brushRef="#br0" timeOffset="-115243.04">17185 18075 1242 0,'0'0'376'0,"0"0"-154"16,0 0 2-16,0 0-80 16,0 0-2-16,0 0-59 15,0 0-43-15,-54 48-40 16,41-46-78-16,1 2-156 15,1 0-458-15</inkml:trace>
  <inkml:trace contextRef="#ctx0" brushRef="#br0" timeOffset="-115070.27">16879 18294 1672 0,'0'0'499'0,"0"0"-319"16,0 0 37-16,0 0-168 15,0 0-49-15,0 0-3 16,0 0-244-16,-87 46-106 0,70-42-538 16</inkml:trace>
  <inkml:trace contextRef="#ctx0" brushRef="#br0" timeOffset="-114897.81">16551 18468 1530 0,'0'0'588'0,"0"0"-389"16,0 0 31-16,0 0-129 16,0 0-50-16,0 0-51 15,0 0-14-15,-113 29-51 16,76-26-189-16,6-3-76 16,2 0-463-16</inkml:trace>
  <inkml:trace contextRef="#ctx0" brushRef="#br0" timeOffset="-114799.89">16131 18555 1380 0,'0'0'624'0,"0"0"-348"16,0 0 43-1,0 0-58-15,0 0-149 0,0 0-112 16,-116 11-106-16,105-33-687 0</inkml:trace>
  <inkml:trace contextRef="#ctx0" brushRef="#br0" timeOffset="-112544.2">5871 17289 1230 0,'0'0'546'0,"0"0"-407"15,0 0-56-15,0 0-60 16,0 0 0-16,0 0-21 16,0 0-2-16,0 0 25 15,0 0 13-15,0 0 58 16,0 0-2-16,0 0 53 15,0 0-4-15,0 0-94 16,0 0 2-16,0 0-46 16,0 0 4-16,0 0 27 15,0 4-27-15,2 2 18 16,2 2 33-16,3 2-4 0,1 2 42 16,2 2-34-16,-1 0-18 15,-1 2 29-15,2-2-52 16,-4 0 19-16,3 4-15 15,-3-6-5-15,-1-2 48 16,2 4-32-16,2-2-10 16,2-2 23-16,5 8-50 15,3 0 34-15,2 0-13 16,3 9-13-16,1-5 39 16,-1 4-36-16,-2 2 21 15,1-2-1-15,-3 0-31 16,0-2 45-16,0-2-45 15,-1 4 18-15,0-4 12 16,1 0-20-16,-3 5 5 16,4-4-16-16,-3-1 6 15,1 5 33-15,2-3-28 0,-2-2 13 16,2 0 7-16,3 0-22 16,-1 0 23-16,1-4-19 0,2 0-12 15,-1 0 19-15,0-2-14 16,-3-2 10-16,0 0-16 15,-2 0 1-15,1-2-9 16,-2 2 9-16,2 0-1 16,-1 4 0-16,1-2 17 15,2-2-19 1,2 4 2-16,-3-4 0 0,2 3 8 16,1-3 1-1,-1 4-18-15,1 0-17 0,2-4 26 16,-1 0 36-16,5 2-36 0,-2-2 0 15,2-4-1 1,0 2 16-16,-2-2-21 0,-4-6 6 16,-4 4 0-16,-8-6-12 15,-4-2 12-15,-9-2-329 16,-2-16-186-16,-16-8-1590 0</inkml:trace>
  <inkml:trace contextRef="#ctx0" brushRef="#br0" timeOffset="-107605.71">15512 18647 1478 0,'0'0'621'0,"0"0"-357"0,0 0 22 0,0 0-42 16,0 0-43-16,0 0-114 15,0 0-29-15,-87 8 7 16,73-3-13-16,-4 0 38 16,-8 5-63-16,-6-6-26 15,-7-4-1-15,-26 0-231 16,11-10-551-16,3-6-1282 0</inkml:trace>
  <inkml:trace contextRef="#ctx0" brushRef="#br0" timeOffset="-107434.45">14707 18679 1691 0,'0'0'611'15,"0"0"-519"-15,0 0 141 16,0 0-104-16,0 0-100 15,0 0-24-15,-136 0-5 16,103 0-39-16,-30 0-160 16,7-2-277-16,3-4-543 0</inkml:trace>
  <inkml:trace contextRef="#ctx0" brushRef="#br0" timeOffset="-107309.18">14037 18709 2036 0,'0'0'497'0,"0"0"-395"16,0 0 127-16,0 0-229 15,0 0-117-15,0 0-377 16,-123-72-438-16</inkml:trace>
  <inkml:trace contextRef="#ctx0" brushRef="#br0" timeOffset="-107137.09">13189 18679 1288 0,'0'0'189'16,"0"0"-189"-16,0 0-71 0</inkml:trace>
  <inkml:trace contextRef="#ctx0" brushRef="#br0" timeOffset="-106934.09">12551 18745 1582 0,'0'0'389'0,"0"0"-305"15,0 0 50-15,0 0-134 16,0 0-293-16,0 0-296 0</inkml:trace>
  <inkml:trace contextRef="#ctx0" brushRef="#br0" timeOffset="-106799.64">11826 18773 1270 0,'0'0'598'15,"0"0"-572"-15,0 0-26 16,0 0-101-16,0 0-286 0</inkml:trace>
  <inkml:trace contextRef="#ctx0" brushRef="#br0" timeOffset="-106613.09">11229 18606 1692 0,'0'0'252'0,"0"0"-186"15,0 0 69-15,0 0-8 0,0 0-84 16,0 0-29-16,0 0-14 15,-29-18-88-15,2 14-134 16,-4 0-345-16</inkml:trace>
  <inkml:trace contextRef="#ctx0" brushRef="#br0" timeOffset="-106409.91">10714 18540 1753 0,'0'0'644'0,"0"0"-589"16,0 0 43-16,0 0 46 16,0 0-120-16,0 0-24 15,0 0-3-15,-87-3-204 16,52-4-104-16,-1 3-783 16</inkml:trace>
  <inkml:trace contextRef="#ctx0" brushRef="#br0" timeOffset="-106206.8">10170 18540 1532 0,'0'0'538'0,"0"0"-489"0,0 0 21 16,0 0 0-16,0 0-57 15,0 0-13-15,-113-40-92 16,84 34-59-16,-4 2-39 15,-25 4-84-15,9 0 7 16,-1 7-132-16</inkml:trace>
  <inkml:trace contextRef="#ctx0" brushRef="#br0" timeOffset="-106066.2">9555 18518 1508 0,'0'0'521'16,"0"0"-369"-16,0 0 117 0,0 0-78 15,0 0-103-15,0 0-67 16,0 0-21-16,-122-76-18 16,88 66-241-16,5 6-219 15,3 0-393-15</inkml:trace>
  <inkml:trace contextRef="#ctx0" brushRef="#br0" timeOffset="-103368.6">9416 18450 1549 0,'0'0'487'16,"0"0"-329"-16,0 0 157 15,0 0-75-15,0 0-7 16,0 0-103-16,0 0-79 15,-148-26-4-15,99 26-41 16,-11 8 18-16,-9-8-24 16,-6 4-21-16,-4-4 6 15,4 0-135-15,3 0-27 16,12-8-28-16,13-4-54 16,14 2 43-16,10 6-20 15,11 0-10 1,4 2-550-16</inkml:trace>
  <inkml:trace contextRef="#ctx1" brushRef="#br0">26970 15699 0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1:10.44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3933.17188"/>
      <inkml:brushProperty name="anchorY" value="-93374.29688"/>
      <inkml:brushProperty name="scaleFactor" value="0.5"/>
    </inkml:brush>
  </inkml:definitions>
  <inkml:trace contextRef="#ctx0" brushRef="#br0">0 77 21028,'0'0'9919,"37"-7"-9291,15-2-216,14-1-217,9 1-201,14-1-990,8-1-3668,1 0-5306,-17 1-7877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1:11.01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5374.625"/>
      <inkml:brushProperty name="anchorY" value="-94144.21094"/>
      <inkml:brushProperty name="scaleFactor" value="0.5"/>
    </inkml:brush>
  </inkml:definitions>
  <inkml:trace contextRef="#ctx0" brushRef="#br0">34 0 20324,'0'0'12540,"5"18"-13174,1 13 1171,0 14-537,-1 12 0,-2 7 0,-6 3 0,-3-3 0,-4-5 0,-2-9 0,2-11 0,1-11 0,3-11 0,4-7 0,8-7 0,12-5 0,11-4 0,11-2 0,9 0 0,6 1 0,1 2-131,-4 1-1082,-6 2-558,-10 1-232,-11 1-163,-9 0-185,-7 1 872,-9-3 462,-6-4 716,-6-6 238,-3-6 497,-1-7 949,3-6 464,2-5 16,4-3 15,3 0 149,2 3-399,2 6-245,0 8-1562,0 8 410,1 7-231,-1 15 0,1 15 0,-1 17 0,0 17 0,0 14 0,1 11 0,-1 7 0,0 4 0,-1-4 0,1-6 0,0-11 0,0-13 0,0-13 0,2-15-327,4-16-6105,-5-15 6077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1:11.37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6570.74219"/>
      <inkml:brushProperty name="anchorY" value="-96031.89063"/>
      <inkml:brushProperty name="scaleFactor" value="0.5"/>
    </inkml:brush>
  </inkml:definitions>
  <inkml:trace contextRef="#ctx0" brushRef="#br0">0 21 7058,'0'0'25609,"5"0"-25678,2 0 238,5-1-169,7 1 0,9-1 0,10 0 0,11-1 0,8 1 0,5-1 0,-1 0 0,-4-1 0,-10 1 0,-9 0 0,-13 0 0,-9 1 0,-8 1 0,-5 0 0,-4 0 0,0 0 0,-6 0 0,-4 0-3342,-2 1-4618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1:12.80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7903.82813"/>
      <inkml:brushProperty name="anchorY" value="-96860.45313"/>
      <inkml:brushProperty name="scaleFactor" value="0.5"/>
    </inkml:brush>
  </inkml:definitions>
  <inkml:trace contextRef="#ctx0" brushRef="#br0">76 117 10138,'-3'0'16709,"2"0"-16054,0 0 42,0 0-167,0 0-70,-1 0-155,0 0-118,-1 0 0,-1 0-35,1 0 21,1 0 11,-1 0 1973,3-3-2148,0-1 251,0-2-333,0-2 110,0-1-37,0 0 0,3-2 0,6 0 0,8-1 0,9 0 0,8 0 0,5 3 0,5 3 0,1 2 0,-1 3 0,-1 7 0,-4 9 0,-32-12 0,-1 1 0,0 1 0,11 8 0,13 21 0,-7 9 0,-8 7 0,-7 5 0,-9-42 0,1 0 0,-4 18 0,1-19 0,0 0 0,-9 22 0,6-22 0,0 1 0,-13 17 0,8-15 0,-22 23 0,-21 11 0,-5-5 0,-2-6 0,2-5 0,7-7 0,8-6 0,11-6 0,10-4 0,9-5 0,7-2 0,11-3 0,13 0 0,14-1 0,18 0 0,17-1 0,15-2 0,10-2 0,5 0 0,-1 2 0,-9 1 0,-14 0 0,-15 2 0,-17 1 0,-15-1 0,-11 2 0,-8-1 0,-6 0 0,-2 1 0,-1 1 0,0-1 0,0 0 0,0 0 0,1-1 0,5-22-17904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1:13.48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9495.95313"/>
      <inkml:brushProperty name="anchorY" value="-98222.80469"/>
      <inkml:brushProperty name="scaleFactor" value="0.5"/>
    </inkml:brush>
  </inkml:definitions>
  <inkml:trace contextRef="#ctx0" brushRef="#br0">1 52 6185,'0'0'21826,"13"-11"-20011,1-2-449,2 2-342,0 1-560,1 3-458,1 8 75,4 8-81,6 11 0,8 11 0,9 11 0,9 10 0,7 10 0,6 7 0,2 7 0,-3 4 0,-9 4 0,-12 1 0,-35-60 0,11 36 0,-17-42 0,0 0 0,2 28 0,-6-32 0,0 0 0,-1 0 0,-5 24 0,2-24 0,0 0 0,-1 0 0,-10 22 0,6-19 0,-1 0 0,-21 27 0,14-22 0,-31 30 0,-28 18 0,-5-6 0,3-7 0,6-9 0,11-8 0,14-11 0,12-9 0,12-7 0,10-7 0,6-4 0,6-2 0,2-2 0,1-1 0,0 1 0,0 0 0,-1-1 0,0-1 0,0-6-915,0-3-3594,1-5-5172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1:16.21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0402.71875"/>
      <inkml:brushProperty name="anchorY" value="-100419.21875"/>
      <inkml:brushProperty name="scaleFactor" value="0.5"/>
    </inkml:brush>
  </inkml:definitions>
  <inkml:trace contextRef="#ctx0" brushRef="#br0">30 92 9818,'0'0'19808,"-7"-1"-18905,-1-1-140,1 0 20,1 0-104,4-2-781,9-1 217,9-2-115,15-3 0,16 0 0,15-1 0,14 0 0,9 1 0,2 3 0,-4 2 0,-11 2 0,-14 1 0,-16 2 0,-14 0 0,-13 1 0,-8-1 0,-7 1 0,-5 2 0,-6 0 0,-3 2 0,0 1-159,3 0-5023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1:16.60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1866.79688"/>
      <inkml:brushProperty name="anchorY" value="-101208.34375"/>
      <inkml:brushProperty name="scaleFactor" value="0.5"/>
    </inkml:brush>
  </inkml:definitions>
  <inkml:trace contextRef="#ctx0" brushRef="#br0">250 80 15155,'0'0'17551,"-36"-3"-17578,-10 7 115,-4 10-88,43-9 0,-1-1 0,0 0 0,-15 12 0,18-11 0,-1 1 0,0 0 0,1 0 0,0 0 0,-5 8 0,5-6 0,0 1 0,0 0 0,-6 19 0,10-19 0,-2 2 0,1-1 0,1 0 0,0 13 0,1-12 0,1 0 0,0 1 0,5 21 0,-2-22 0,0 1 0,0 0 0,11 18 0,-8-17 0,1 0 0,18 22 0,-15-23 0,1 0 0,20 16 0,-19-19 0,0 0 0,26 13 0,-23-15 0,1 0 0,23 6 0,-22-8 0,1-1 0,20 2 0,-22-5 0,-1-1 0,28-3 0,-29 1 0,0-1 0,28-8 0,-31 6 0,0 0 0,0 0 0,16-11 0,-19 10 0,0-1 0,0 0 0,16-17 0,-19 17 0,1-1 0,-1 0 0,0-1 0,6-12 0,-8 11 0,0 0 0,0 0 0,-1 0 0,3-12 0,-5 12 0,0-1 0,0 1 0,-1-1 0,-1-15 0,-1 15 0,-1-1 0,1 1 0,-2-1 0,-4-12 0,2 11 0,-1-1 0,-1 1 0,-10-16 0,7 15 0,-1-1 0,-22-19 0,19 21 0,-1 0 0,-24-14 0,22 16 0,-2 1 0,-21-9 0,19 10 0,-40-9 0,42 14 0,-42-4 0,49 7 0,-2 1 0,-29 4 0,35-2-982,-1 0 0,1 0 0,-1 1 0,-12 6 0,17-8-1232,-2 2 0,1 1 1,0-1-1,1 1 1,-8 6-1,8-8-814,0 1 0,1 1 1,0 0-1,-6 7 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1:17.01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0808.80469"/>
      <inkml:brushProperty name="anchorY" value="-100352.46875"/>
      <inkml:brushProperty name="scaleFactor" value="0.5"/>
    </inkml:brush>
  </inkml:definitions>
  <inkml:trace contextRef="#ctx0" brushRef="#br0">224 1 13123,'0'0'19561,"-21"20"-19557,-11 14 75,-7 16-79,-1 17 0,3 11 0,9 11 0,8 6 0,13 1 0,8-71 0,6 44 0,-3-49 0,1 1 0,9 24 0,-7-27 0,0 0 0,15 23 0,-13-27 0,0 1 0,20 20 0,-19-24 0,0-1 0,1 1 0,13 7 0,-14-10 0,1-1 0,1 0 0,14 6 0,-14-7 0,1-1 0,23 5 0,-24-7 0,1 0 0,20 0 0,-25-3 0,0 0 0,0-1 0,0 0 0,12-3 0,-15 3 0,1-1 0,-1 0 0,1 0 0,-1-1 0,0 0 0,5-3 0,-6 3 0,0 0 0,0 0 0,0-1 0,-1 1 0,1-1 0,4-7 0,-4 6 0,-1-1 0,0 1 0,0-1 0,-1 0 0,3-7 0,-2 5 0,-1 0 0,0-1 0,0-12 0,-2 14 0,0-1 0,-1 0 0,1 0 0,-3-9 0,1 11 0,0 0 0,-1-1 0,0 1 0,1 0 0,-5-6 0,4 8 0,-1-1 0,0 0 0,0 1 0,0-1 0,-9-6 0,7 7 0,0 0 0,0 0 0,0 0 0,-13-4 0,11 6 0,0 0 0,0 0 0,0 1 0,-12-2 0,10 4 0,1-1 0,-1 1 0,1 0 0,-11 3 0,10-1 0,-1 0 0,0 1 0,-15 8 0,15-6 0,-1 1 0,-18 14 0,20-13 0,-1 2 0,-13 15 0,17-17-25,0 2 0,-11 17 0,16-23-906,-1 1-1,1 1 1,0-1-1,0 1 1,-2 9-1,4-13 49,-1 0 0,1 1-1,0-1 1,0 1 0,0-1-1,0 1 1,1 0 0,-1-1-1,0 1 1,1-1 0,1 3 0,8 18-16786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1:17.26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9840.98438"/>
      <inkml:brushProperty name="anchorY" value="-100416.28125"/>
      <inkml:brushProperty name="scaleFactor" value="0.5"/>
    </inkml:brush>
  </inkml:definitions>
  <inkml:trace contextRef="#ctx0" brushRef="#br0">1 1 21637,'0'0'10921,"45"0"-10952,17 0 271,14 0-240,5 0 0,-1 3-149,-5-1-3039,-9 0-2697,-10 0-4278,-15-1-3901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1:18.17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1269.73438"/>
      <inkml:brushProperty name="anchorY" value="-101273.6875"/>
      <inkml:brushProperty name="scaleFactor" value="0.5"/>
    </inkml:brush>
  </inkml:definitions>
  <inkml:trace contextRef="#ctx0" brushRef="#br0">125 16 11690,'0'0'13179,"-16"-1"-12739,-2 1 18,0-1 85,3 1-181,4-2-155,10 1 2,12-1 382,13 1-307,12-1-94,8 1-81,5-1-34,-2 1-71,-6 1 13,-10-1-9,-10 1 65,-11 0-27,-14 0 2,-13 1-36,-12 2 0,-10 0 44,-5 1-71,-3 1 32,1 0-10,5-1 1,7 0 65,8-1-83,8 0 74,8-1-32,6-1-28,10-1 46,12 1-52,13-1 15,10 0 5,8 0-22,1-1 6,-4 1-263,-10 0-906,-13 0-12780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14T02:50:26.172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2918 6761 2492 0,'0'0'338'0,"0"0"36"0,0 0-16 15,0 0-250-15,0 0-57 0,0 0-27 16,0-9 0 0,0 6 34-16,0-3 28 0,-6-3 35 15,-6-10-59-15,-7-3-62 16,-4-4 0-16,-6 0 0 15,2 4 0-15,3 6 0 16,6 6 0-16,7 6 0 16,4 4-45-16,7 0 45 15,0 4 0-15,5 14 1 16,17 4 3-16,14-2-3 16,13-4-1-16,11-8 6 15,13-8-6-15,3 0-9 16,-4-22-2-16,-14-2-10 15,-16 0 21-15,-20 2 1 0,-13 6 16 16,-9 4 39-16,0 4-56 16,-9 6 0-16,-7 2 0 15,3 0 0-15,-1 8 0 16,6 12 0-16,5 4 0 16,3 8 0-16,0 2 0 15,5 8 0-15,9 7 0 16,-1 5 0-16,-3 6 0 15,0 4 0-15,-6 0 0 16,-4-2 0-16,0-5 0 16,-6-10 0-16,-12-11 0 15,-7-9 0-15,-2-9 0 16,-4-10 0-16,-2-8 0 0,1 0 0 16,1-4 0-1,4-12 0-15,8-2 0 0,5 0 0 16,7-1 0-16,7 5 0 15,0 3 0-15,21-2 0 32,17 1 0-32,17 1 0 15,12-6 0-15,14-1-9 0,-2-8-164 0,2-6-31 16,-12-4 89-16,-16-4 55 16,-15-4 60-16,-15 0 31 15,-13-2 43-15,-7 3 70 16,-3 6-30-16,0 8 7 15,0 11-44-15,0 10-77 0,-5 8 0 16,5 0 0-16,-2 23 0 16,2 17 0-16,0 15 0 15,0 13 0-15,0 7 0 16,0 1 0-16,7-2 0 16,-1-11 0-16,2-13 0 15,4-16 0-15,5-16 0 16,2-16 0-16,8-2 0 15,6-24 0-15,1-20 0 16,1-10 0-16,-2-3 0 0,-4 3 0 16,-6 14 0-1,-7 16 0-15,-3 18 0 0,-2 6 0 16,3 30 0-16,1 18 0 16,3 8 0-16,2 5 0 15,0-6 0-15,2-8 0 16,1-15 0-16,-4-10 0 15,4-16 0-15,-1-6 0 16,3-2 0-16,-1-24 0 16,3-12 0-16,0-8 0 15,-3-4 0-15,-3 5 0 16,-8 9 0-16,-5 14 0 16,-1 14 0-16,-2 8 0 15,4 8 0-15,4 20 0 16,5 11 0-16,4 2 0 15,2-2 0-15,3-7 0 16,0-12 0-16,-2-8 0 0,-3-12 0 16,0 0 0-16,-2-18 0 15,5-17 0-15,-3-10 0 16,0-10 0-16,-2 3 0 16,-7 8 0-16,-3 14 0 15,-4 18 0-15,-1 12 0 16,1 22 0-16,4 20 0 15,1 12 0-15,4 2 0 16,5-3 0-16,3-11 0 16,6-14 0-16,2-12 0 15,2-14 0-15,5-2 0 16,-3-20 0-16,-1-16 0 16,-5-12 0-16,-3-9 0 0,-5-4 0 15,-6-2 0-15,-5 7 0 16,-6 12 0-16,-4 13 0 15,0 18 0-15,0 11 0 16,0 2 0-16,-4 14 0 16,-2 14 0-16,6 8 0 15,0 2 0-15,0 0 0 16,19 0 0-16,3-3 0 16,3-3 0-16,-1-2 0 15,-2-2 0-15,-4-2 0 16,-9 2 0-16,-9-2 0 15,0 0 0-15,-18 0 0 16,-16 0 0-16,-1-4 0 0,2-4 0 16,8-6 0-16,25-6-89 15,0-4-520-15,14-2-1696 0</inkml:trace>
  <inkml:trace contextRef="#ctx0" brushRef="#br0" timeOffset="157.16">5686 7441 3000 0,'0'0'1096'0,"0"0"-1096"0,0 0 0 16,0 0 0-16,0 0 0 0,-31 137 0 15,-19-75 0-15,3-8-138 16,3-14-778-1</inkml:trace>
  <inkml:trace contextRef="#ctx0" brushRef="#br0" timeOffset="924.22">6550 7018 1704 0,'0'0'1395'0,"0"0"-838"15,0 0-117-15,0 0-440 16,0 0 0-16,0 0 0 15,0 0 0-15,-14 113 0 16,37-63 0-16,4-4 0 16,8-12 0-16,5-16 0 15,7-14 0-15,2-4 0 0,0-26 0 16,-7-16 0-16,-8-14 0 16,-8-13 0-16,-7-9 0 15,-6-8 0-15,-9-6 0 16,-1 3 0-16,-3 11 0 15,0 22 0-15,0 22 0 16,0 22 0-16,0 12 0 16,0 26 0-16,4 24 0 15,11 34 0-15,4 37 0 16,-4 33 0-16,-1 9 0 0,-6-1 0 16,-1-16 0-1,2-20 0-15,2-17 0 0,2-25 0 16,3-24 0-16,1-14 0 15,6-3 0-15,4-7 0 16,4-12 0-16,0-20 0 16,-2-4 0-16,2-36 0 15,1-21 0-15,-3-17 0 16,-7-12 0-16,-7-6 0 16,-13-1 0-16,-2 9 0 15,-26 10 0-15,-16 10 0 16,-8 10 0-16,4 5 0 15,4 9 0-15,10 8 0 16,17 9 0-16,13 2 0 16,2 7 0-16,26 0 0 0,21 0 0 15,13-2 0 1,10 0 0-16,1 0 0 0,-9 0 0 16,-13 2 0-16,-20 2 0 15,-18 4 0-15,-11 2 0 16,-14 2-113-16,-42 0-265 15,6 0-384-15,-2 0-602 0</inkml:trace>
  <inkml:trace contextRef="#ctx0" brushRef="#br0" timeOffset="1096.12">6173 6527 2228 0,'0'0'1133'0,"0"0"-826"0,0 0-229 15,0 0-78-15,0 0-491 0</inkml:trace>
  <inkml:trace contextRef="#ctx0" brushRef="#br0" timeOffset="2530.67">9289 6507 2535 0,'0'0'634'0,"0"0"-460"16,0 0 291-16,-168-72-316 15,108 68-88-15,-5 4 17 16,-4 19-78-16,-5 26 0 15,3 15 0-15,5 12 0 16,12 8 0-16,21 6 0 16,18-1 0-16,15-3 0 15,21-10 0-15,31-12 0 16,16-13 0-16,15-23 0 16,4-19 0-16,-9-5-48 0,-20-28-278 15,-23-16 10 1,-29-6 51-16,-14-2-33 0,-36 6 92 15,-14 12 191-15,-2 14 15 16,6 14 87-16,16 6 73 16,14 0 15-16,17 18-6 15,7 4-3-15,2 0 15 16,25-2 19-16,7-4-38 16,3-8-69-16,6-4-12 15,-1-4-81-15,-4 0 0 16,-5 0 0-16,-10-2 0 15,-9 0 0-15,-10 2 0 16,-2 0 0-16,-2 2 0 0,0 22 0 16,0 12 0-16,0 12 0 15,0 7 0-15,0 4 0 16,0-4 0-16,0-5 0 16,13 0 0-16,1-14-326 15,3-16-951-15</inkml:trace>
  <inkml:trace contextRef="#ctx0" brushRef="#br0" timeOffset="2890.7">10021 6829 3403 0,'0'0'693'0,"0"0"-693"0,0 0 0 0,0 0 0 15,0 0 0-15,0 0 0 16,45 141 0-16,-28-85 0 16,4-5 0-16,-1-11 0 15,5-15 0-15,3-14 0 16,6-11 0-16,4-14 0 16,2-21 0-16,5-10 0 15,-3-4 0-15,2 1 0 16,-3 6 0-16,-4 12 0 15,-3 10 0-15,-3 14 0 0,0 6 0 16,0 10 0 0,0 22 0-16,-2 10 0 0,0 6 0 15,-6 4 0-15,-6-1 0 16,-10-8 0-16,-7-3 0 16,-5-9 0-16,-28-7 0 15,-40-16-140-15,4-8-334 16,-1 0-501-16</inkml:trace>
  <inkml:trace contextRef="#ctx0" brushRef="#br0" timeOffset="3067.2">10342 6378 2847 0,'0'0'731'0,"0"0"-602"16,0 0-129-16,0 0-23 15,0 0-1404-15</inkml:trace>
  <inkml:trace contextRef="#ctx0" brushRef="#br0" timeOffset="4557.2">12454 6994 1408 0,'0'0'510'0,"0"0"-361"0,0 0 58 15,0 0-40 1,0 0-93-16,0 0 20 0,0 0 46 16,-4-4-11-16,4 2 1 15,0 2-5-15,0-2 13 16,0 0-11-16,0-2-37 15,-2-2-25-15,-1-4-49 16,1-4-15-16,-4-4 2 16,1 0 3-16,-2-4-5 15,-4-2-1-15,-2 2 15 16,-3 1 34-16,-3 2 23 16,-4 5 11-16,-2 4-11 15,-4 3-33-15,-4 7-5 16,-2 0-33-16,-5 9-1 15,-5 18 13-15,1 14-13 0,3 9 9 16,7 6 9 0,13 4-3-16,13 0 5 0,8-3-20 15,25-11 0-15,20-10 9 16,10-18-9-16,5-16 13 16,3-2-13-16,-7-28 0 15,-7-10 20-15,-11-9-19 16,-14 1 32-16,-13 0-33 15,-6 6 0-15,-5 8 0 16,0 10 0-16,0 8 0 16,-3 6 0-16,1 4 0 15,2 4 0-15,0 0 0 16,0 0 0-16,0 8 0 0,7 6 0 16,9 2 0-1,-1 0 0-15,5 0 0 16,3 0 0-16,4-4 0 0,6-4 0 15,34-8 0-15,-7 0-546 16,-4-8-718-16</inkml:trace>
  <inkml:trace contextRef="#ctx0" brushRef="#br0" timeOffset="5069.06">14118 6475 1582 0,'0'0'1341'0,"0"0"-766"0,0 0-205 0,0 0-142 15,0 0-228-15,0 0 0 16,16 106 0-16,-3-34 0 16,-1 6 0-16,-3 2 0 15,-1-5 0-15,0-13 0 16,-4-16 0-16,-2-14 0 0,-2-16 0 15,0-16-90 1,0-20-221-16,0-18-464 16,-9-6-848-16</inkml:trace>
  <inkml:trace contextRef="#ctx0" brushRef="#br0" timeOffset="5261.61">14118 6479 2517 0,'0'0'877'16,"0"0"-497"-16,0 0-58 15,0 0-322-15,0 0 0 16,123-48 0-16,-74 39 0 0,-5 5 0 16,-3 4 0-1,-7 0 0-15,-12 0 0 0,-7 14-48 16,-8 4-318-16,-7 19-248 16,-15-7-115-16,-12 0-126 0</inkml:trace>
  <inkml:trace contextRef="#ctx0" brushRef="#br0" timeOffset="5433.89">14110 6832 2089 0,'0'0'832'16,"0"0"-451"-16,0 0-1 16,0 0-182-16,0 0-165 15,0 0-33-15,136-32-48 0,-96 28-150 16,-7 4-127-16,-12 0-212 15,-21 19-56-15,-8 9-9 16,-18 3-146-16</inkml:trace>
  <inkml:trace contextRef="#ctx0" brushRef="#br0" timeOffset="5558.88">14130 7016 954 0,'0'0'595'0,"0"0"-267"16,0 0 30-16,0 0 104 16,-67 108-183-16,89-101 22 15,21-7-67-15,10 0-104 16,9-3-80-16,6-11-50 15,21-8-8-15,-20 4-331 16,-11 0-690-16</inkml:trace>
  <inkml:trace contextRef="#ctx0" brushRef="#br0" timeOffset="6466.38">14702 6856 2399 0,'0'0'936'0,"0"0"-411"16,0 0-289-16,0 0-236 15,0 0 0-15,0 0 0 16,0 0 0-16,-9 42 0 16,9 6 0-16,0 4 0 15,5 2 0-15,7-6 0 16,7-12 0-16,8-13 0 16,8-18 0-16,6-5 0 15,-1-15 0-15,-2-21 0 16,-7-5 0-16,-9-5 0 15,-7 0 0-15,-3 4 0 0,-7 12 0 16,-3 10 0-16,0 14 0 16,-2 6 0-16,0 6 0 15,4 22 0-15,3 8 0 16,7 4 0-16,3 2 0 16,8-6 0-16,6-7 0 15,8-14 0-15,4-9 0 16,4-6 0-16,-2-16 0 15,-8-18 0-15,-5-10 0 16,-8-14 0-16,-1-26 0 16,-4-33 0-16,0-31 0 15,-9 10 0-15,-7 31 0 0,-3 43 0 16,0 46 0-16,-5 12 0 16,-10 6 0-16,-5 46 0 15,-1 49 0-15,4 37 0 16,5 12 0-16,10-22 0 15,2-33 0-15,0-35 0 16,14-8 0-16,13-4 0 16,8-2 0-16,14-5 0 15,7-21 0-15,2-14 0 16,0-9 0-16,-7-27 0 16,-9-10 0-16,-8-10 0 0,-12-4 0 15,-11 6 0-15,-7 10 0 16,-4 18 0-16,0 22 0 15,-2 5 0-15,-11 35 0 16,1 13 0-16,4 5 0 16,8-2 0-16,0-6 0 15,11-10 0-15,18-14 0 16,5-11 0-16,4-11 0 16,1 0 0-16,1-25 0 15,1-7 0-15,-3-2 0 16,-3-2 0-16,-4 2 0 15,-2 10 0-15,-2 8 0 16,-2 10 0-16,2 6 0 0,-1 10 0 16,3 22 0-16,-2 12 0 15,-7 4 0-15,-9 0 0 16,-7-1 0-16,-4-11 0 16,0-11 0-16,-11-8 0 15,-7-12 0-15,1-5 0 16,1-1 0-16,3-23 0 15,9-10 0-15,4-9 0 16,6 0 0-16,29-2 0 16,44-7-3-16,-8 14-610 15,-4 4-861-15</inkml:trace>
  <inkml:trace contextRef="#ctx0" brushRef="#br0" timeOffset="6622.85">16837 6270 2538 0,'0'0'938'0,"0"0"-474"0,0 0-396 15,0 0-46-15,-7 126-4 16,43-25-18-16,-7-15-301 16,-7-12-953-1</inkml:trace>
  <inkml:trace contextRef="#ctx0" brushRef="#br0" timeOffset="6998.82">16984 7204 2514 0,'0'0'1109'0,"0"0"-636"0,0 0-473 16,0 0 0-16,0 0 0 15,156-104 0-15,-87 52 0 16,-2-4 0-16,-11 2 0 15,-18 8 0-15,-16 8 0 16,-15 12 0-16,-7 9 0 16,-7 12 0-16,-20 5 0 15,-2 0 0-15,-2 18 0 16,4 8 0-16,12 8 0 16,12 2 0-16,3 2 0 15,29 0 0-15,16-4 0 0,13-2 0 16,2-2 0-16,-5-4 0 15,-10-2 0-15,-16-2 0 16,-20-1 0-16,-9-2 0 16,-19 2 0-16,-31 1 0 15,-39 8 0-15,8-6-347 32,10-4-987-32</inkml:trace>
  <inkml:trace contextRef="#ctx0" brushRef="#br0" timeOffset="7898.8">18670 6958 2328 0,'0'0'644'0,"0"0"-436"0,-66-102 63 15,24 64-37-15,-10 13-55 0,-4 16-103 16,-6 9-28-16,0 22-30 16,1 22-12-16,15 12-3 15,15 2-3-15,17-2-1 16,14-10-5-16,23-12 6 16,24-16 26-16,8-16-7 15,7-2 24-15,-2-25-43 16,-8-11 0-16,-10-7 0 15,-9 1 0-15,-10 4 0 16,-9 6 0-16,-6 8 0 0,-6 9 0 16,1 12 0-16,-3 3 0 15,0 12 0-15,2 26 0 16,2 20 0-16,8 28 0 16,7 30 0-16,6 23 0 15,0 7 0-15,-6-10 0 16,-5-13 0-16,-10-31 0 15,-4-19 0-15,0-19 0 16,-13-14 0-16,-13-2 0 16,-10-4 0-16,-9-8 0 15,-1-14 0-15,1-12 0 16,7-12 0-16,9-26 0 16,20-36 0-16,11-42 0 0,59-47 0 15,26-24 0-15,17-1 0 16,0 26 0-16,-23 49 0 15,-21 37 0-15,-18 34 0 16,-11 22 0-16,3 6 0 16,4 10 0-16,2 4 0 15,-2 12 0-15,-5 26 0 16,-4 14 0-16,-2 8 0 16,-7 6 0-16,-5-3 0 15,-5-12 0-15,-8-11 0 16,-2-13 0-16,0-13 0 15,-5-10 0-15,-8-4 0 16,0 0 0-16,-1-18 0 0,5-14 0 16,9-10 0-16,0-9 0 15,18-5 0-15,18-2 0 16,13 8 0-16,4 8 0 16,8 12 0-16,-3 10 0 15,-6 10 0-15,12 8-50 16,-18 2-550-16,-8 0-505 0</inkml:trace>
  <inkml:trace contextRef="#ctx0" brushRef="#br0" timeOffset="8463.74">19932 6916 1731 0,'0'0'897'0,"0"0"-344"16,0 0-216-16,0 0-19 0,0 0-58 15,-113-82-260-15,78 82 0 16,-2 4 0-16,-3 28 0 15,2 12 0-15,5 4 0 16,12 0 0-16,15-6 0 16,6-14 0-16,15-9 0 15,18-16 0-15,8-3 0 16,-1-10 0-16,-2-12 0 16,-9-6 0-16,-2-2 0 15,-7 4 0-15,-3 2 0 16,-3 10 0-16,-5 8 0 15,-1 6 0-15,1 8 0 16,3 18 0-16,3 4 0 16,3 0 0-16,3-2 0 0,2-10 0 15,4-10 0-15,-2-8 0 16,-3-2 0-16,-2-26 0 16,-2-10 0-16,-5-10 0 15,3-6 0-15,-3-6 0 16,3-7 0-16,-1-1 0 15,-1 0 0-15,-5 6 0 16,-3 14 0-16,-4 18 0 16,-2 22 0-16,0 8 0 0,0 32 0 15,0 38 0-15,0 40 0 16,-2 41 0-16,0 13 0 16,2-3 0-16,0-33 0 15,0-42 0-15,0-26 0 16,0-7 0-16,2-2 0 15,6 0 0-15,-2-5 0 16,-2-18 0-16,-4-16 0 16,0-12-161-16,0-26-187 15,0-14-473-15,0-10-284 0</inkml:trace>
  <inkml:trace contextRef="#ctx0" brushRef="#br0" timeOffset="8996.29">20424 6910 1952 0,'0'0'870'0,"0"0"-386"0,0 0-9 0,0 0-160 16,56-103-315-16,-27 103 0 16,6 18 0-16,1 21 0 15,-3 11 0-15,-8 8 0 16,-16 2 0-16,-9-4-47 16,-18-4-61-16,-29-10 41 15,-15-11 41-15,-9-13 26 16,4-9 0-16,9-9 6 15,18 0 13-15,24-5 2 16,16-19 29-16,25-10-40 0,35-15-10 16,38-23-52-16,31-28-151 15,-9 0-58-15,-12 8-67 16,-26 9 55-16,-35 27 216 16,-10-2 57-16,-10 0 181 15,-20 16 73-15,-7 11 52 16,-9 17-12-16,-13 14-105 15,-3 21-97-15,-2 31-92 16,3 34 0-16,4 30 0 16,7-6 0-16,6-11 0 15,7-19 0-15,0-28 0 16,9 0 0-16,11-6 0 16,2-18 0-16,5-17 0 0,0-11 0 15,4-8 0-15,5-24 0 16,1-8 0-16,1-3 0 15,0 3 0-15,-4 10 0 16,-7 14 0-16,-4 14 0 16,0 2 0-16,-7 20 0 15,-3 14 0-15,-4 8 0 16,-2 2 0-16,-3 15 0 16,1-11-270-16,-1-12-696 0</inkml:trace>
  <inkml:trace contextRef="#ctx0" brushRef="#br0" timeOffset="9172.06">21728 7289 2184 0,'0'0'839'0,"0"0"-567"16,0 0 219-16,0 0-270 15,11 114-132-15,-11-74-89 0,0 2 0 16,-45 5-87-16,-6-11-545 15,-7-11-1056-15</inkml:trace>
  <inkml:trace contextRef="#ctx0" brushRef="#br0" timeOffset="10829.97">22873 6505 1868 0,'0'0'715'0,"0"0"-393"15,0 0 162-15,-25-109-150 16,21 90-101-16,0 9-93 16,-4 10-140-16,2 3 0 15,-9 44 0-15,-6 39 0 16,5 6 0-16,6 2 0 16,10-5 0-16,4-25 0 15,27 2 0-15,16-4 0 16,11-24 0-16,5-20 0 15,-3-18 0-15,-4-14-14 16,-10-26-20-16,-13-14 32 16,-6-12 2-16,-12-11 3 15,-1-5 18-15,-7-4-6 16,-3 10-4-16,-2 13-11 0,-2 24 0 16,0 27 0-16,0 12 0 15,0 54 0-15,0 14 0 16,0 16 0-16,0 13 0 15,0-15 0-15,0 4 0 16,10-14 0-16,1-18 0 16,-3-16 0-16,2-18 0 15,-6-15 0-15,3-5 0 16,-1-13 0-16,1-19 0 16,4-12 0-16,2-6 0 0,3 4 0 15,-1 6 0-15,-1 16 0 16,-1 11 0-16,6 13 0 15,2 7 0-15,8 21 0 16,5 10 0-16,4 4 0 16,2 2 0-16,4-8 0 15,6-8 0-15,3-12 0 16,2-14 0-16,3-2 0 16,-4-8 0-16,-5-20 0 15,-7-6 0-15,-11-10 0 16,-6-6 0-16,-12-8 0 15,-9-1 0-15,-4 8 0 16,0 8 0-16,-19 21 0 16,-8 18 0-16,-4 8 0 15,-2 36 0-15,4 14 0 0,8 13 0 16,13-1 0-16,8-4 0 16,13-10 0-16,27-12 0 15,13-14 0-15,9-15 0 16,8-11 0-16,-1-11 0 15,-9-19 0-15,-4-10 0 16,-10-8 0-16,-8-6 0 16,-7 2 0-16,-6 3 0 15,-7 12 0-15,-5 12 0 16,-5 21 0-16,-2 4 0 16,-2 29 0-16,1 17 0 15,1 8 0-15,4 6 0 16,3-6 0-16,2-12 0 0,5-10 0 15,-1-16 0 1,0-12 0-16,1-4 0 0,5-12 0 16,2-20 0-16,6-8 0 15,3-8 0-15,4-2 0 16,-1 2 0-16,0 6 0 16,-10 15 0-16,-5 18 0 15,-8 9 0-15,-8 15 0 16,2 24 0-16,-6 9 0 15,3 4 0-15,-1 0 0 16,5-8 0-16,3-10 0 16,-1-15 0-16,1-19-89 0,-3-15-471 15,-7-13-416-15</inkml:trace>
  <inkml:trace contextRef="#ctx0" brushRef="#br0" timeOffset="11033.34">22655 6312 3202 0,'0'0'894'0,"0"0"-894"15,0 0 0-15,113-18 0 0,1 2 0 16,-12 4-35-1,-11-2-1297-15</inkml:trace>
  <inkml:trace contextRef="#ctx0" brushRef="#br0" timeOffset="13068.43">26339 6400 1033 0,'0'0'1745'0,"0"0"-1282"0,-35-109-145 15,24 80 63-15,5 13-225 16,0 14-156-16,0 2 0 16,-3 47 0-16,-7 39 0 15,3 8 0-15,3 0 0 16,6-4 0-16,4-21 0 15,16 3 0-15,20-3 0 16,9-16 0-16,6-21 0 16,2-22 0-16,-3-10-149 15,-8-20-40-15,-9-20 101 16,-8-14 64-16,-8-13 24 16,-9-7 20-16,-4-2 25 15,-2 4 66-15,-2 12 28 0,0 22-4 16,2 24-135-16,5 14 0 15,1 32 0-15,4 30 0 16,1 16 0-16,1 8 0 16,-5 3 0-16,-1-13 0 15,-1-12 0-15,-2-20 0 16,-1-16 0-16,-2-14 0 16,1-12 0-16,-1-2 0 15,2-10 0-15,5-20 0 16,2-10 0-16,4-4 0 15,2 4 0-15,-4 12 0 16,-2 15 0-16,0 13 0 0,2 14 0 16,1 27 0-1,5 7 0-15,2 6 0 0,3-2 0 16,3-6 0-16,5-14 0 16,1-12 0-16,7-14 0 15,3-6 0-15,3-14 0 16,1-22 0-16,-3-10 0 15,-6-10 0-15,-9-8 0 16,-11-5 0-16,-11 8 0 16,-7 8 0-16,0 19 0 15,-23 20 0-15,-8 14 0 16,-7 30 0 0,-2 24 0-16,7 13 0 15,13 7 0-15,20-4 0 0,2-8 0 0,40-16 0 16,18-20 0-16,16-19 0 15,4-10 0-15,3-67-287 32,-21 2-522-32,-29-8-782 0</inkml:trace>
  <inkml:trace contextRef="#ctx0" brushRef="#br0" timeOffset="13230.3">26148 6567 1139 0,'0'0'2493'0,"0"0"-2161"0,0 0-200 16,239 0-132-16,-73-2 0 15,6-2 0-15,-43 2-201 16,-41-4-1429-16</inkml:trace>
  <inkml:trace contextRef="#ctx0" brushRef="#br0" timeOffset="13701.17">28664 6948 2472 0,'0'0'760'16,"0"0"-456"-16,0 0 256 15,0 0-560-15,-76-114 0 16,31 108 0-16,-8 6 0 16,-10 19 0-16,3 24 0 15,6 15 0-15,17 8 0 16,16 0 0-16,21-7 0 16,16-16 0-16,32-18 0 15,16-23 0-15,9-7 0 0,1-32 0 16,-5-20 0-16,-14-11 0 15,-7-24 0 1,-17-22 0-16,-16-25 0 0,-10 15 0 16,-5 32 0-16,0 38 0 15,0 34 0-15,-7 9 0 16,2 11 0-16,-1 4 0 16,2 50 0-16,1 13 0 0,1 17 0 15,2 10 0 1,0-5 0-16,5 7 0 15,10-8 0-15,5-8 0 0,0-14 0 16,14-7 0-16,-7-19-557 16,-4-18-846-16</inkml:trace>
  <inkml:trace contextRef="#ctx0" brushRef="#br0" timeOffset="15000.93">29063 7078 1739 0,'0'0'1360'16,"0"0"-781"-16,0 0-161 15,0 0-418-15,0 0 0 16,113-108 0-16,-64 80 0 0,1-2 0 16,-8-2 0-1,-9-2 0-15,-13-1 0 0,-11 2 0 16,-9 0 0-16,0 8 0 16,-25 7 0-16,-8 9 0 15,-3 9 0-15,-3 16 0 16,5 24 0-16,7 11 0 15,16 9 0-15,11 2 0 16,13-4 0-16,34-8 0 16,19-14 0-16,38-16 0 15,27-20 0-15,-7-4 0 16,-14-24 0-16,-22-10 0 16,-30-8 0-16,-4-14 0 0,-7-10 0 15,-21-3 0-15,-20 8 0 16,-6 12 0-16,-29 19 0 15,-19 18 0-15,-10 16 0 16,0 16 0-16,8 22 0 16,9 11 0-16,19-2 0 15,20-4 0-15,2-10 0 16,29-8 0-16,13-13 0 16,8-10 0-16,-4-2 0 15,-9 0 0-15,-10-6 0 16,-13 0 0-16,-9 4 0 15,-5 2 0-15,0 15 0 16,0 42 0-16,0 39 0 0,0 46 0 16,0 25 0-1,6-1 0-15,-2-13 0 0,-4-43 0 16,0-28 0-16,0-25 0 16,-10-16 0-16,-11-2 0 15,-4-6 0-15,-4-6 0 16,-6-17 0-16,-5-10 0 15,-2-14 0 1,-1-28 0-16,8-20 0 16,8-37 0-16,25-41 0 0,22-46 0 15,47-15 0-15,24 18 0 16,-6 45 0-16,-18 56 0 0,-19 30 0 16,-3 16 0-16,2-3 0 15,-2 3 0-15,-6 4 0 16,-12 10 0-16,-14 6 0 15,-5 8 0-15,-8 4 0 16,0 4 0-16,0 0 0 16,0 0 0-16,-12 0 0 15,-1 0 0-15,-3 8 0 16,3 8 0-16,9 2 0 16,4 4 0-16,0 0 0 15,29 3 0-15,8-5 0 16,7-2 0-16,4-2 0 15,-8 0 0-15,-7-3 0 0,-13 5 0 16,-13 5 0 0,-7 5 0-16,0 8 0 0,-13 6 0 15,-5-2 0-15,5-6 0 16,8-6 0-16,5-11 0 16,13-13 0-16,25-4 0 15,13-11 0-15,12-18 0 16,-1-14 0-16,-4-7 0 15,-9-6 0-15,-9-2 0 16,-13 3 0-16,-14 11 0 16,-6 15 0-16,-7 11 0 15,0 11 0 1,-11 7 0-16,-12 8 0 0,-1 23 0 16,0 6 0-1,6 8 0-15,7 3 0 16,11-2 0-16,2-6 0 15,29-8 0-15,13-10 0 16,14-12 0-16,5-10 0 16,-1 0 0-16,-4-18 0 15,-6-14 0-15,-10-8 0 16,-7-8 0-16,-6-10 0 16,-4-7 0-16,-6 1 0 15,-7 4 0-15,-8 14 0 0,-4 18 0 16,0 16 0-1,-20 12 0-15,-7 22 0 0,-1 24 0 16,3 12 0-16,9 8 0 16,14 2 0-16,2-1 0 15,31-11 0-15,25-8 0 16,13-16 0-16,12-14 0 16,8-18 0-16,-18-12-332 15,-26-12-864-15</inkml:trace>
  <inkml:trace contextRef="#ctx0" brushRef="#br0" timeOffset="17269.5">2441 8484 557 0,'0'0'2132'0,"0"0"-1778"16,0 0 105-16,0 0-137 16,0 0-139-16,0 0-136 15,-21 20-46-15,5 36 18 16,-3 10-18-16,4 4-1 15,7-8 0-15,8-9 12 16,0-19-24-16,10-16 11 16,22-18 1-16,5-2 22 15,10-30-22-15,-5-12 0 16,-4-8 0-16,-11-6 0 16,-17-3 0-16,-10 3 0 15,-12 6 0-15,-19 10 0 16,-7 12 0-16,0 16 0 0,5 14 0 15,6 8 0 1,11 28 0-16,12 12 0 0,4 0 0 16,27-4 0-16,26-14-27 15,23-22-102-15,13-8-159 16,4-36-78-16,-3-16-119 16,-15-10 222-16,-19-2 135 15,-25 2 128-15,-19 1 111 16,-12 7 214-16,-6 10 6 15,-11 8-17-15,-1 16-15 16,5 20-136-16,2 6-94 16,-1 52-69-16,2 43 0 15,3 37 25-15,0 20-24 16,2-1 27-16,-1-11-8 0,-1-13-20 16,-1-1 0-16,5-2 0 15,3-20 0-15,0-23 0 16,3-27 0-16,16-18 0 15,8-2 0-15,9-10 0 16,7-12 0 0,-1-18-51-16,2-16 36 15,-6-28 6-15,-9-16 9 16,-11-14 6-16,-12-6-6 16,-6-9 8-16,-9-3 13 15,-22 3-20-15,-11 9 23 16,-5 12-9-16,-1 18-15 0,2 12 0 15,11 16 0 1,10 10 0-16,12 6 0 0,9 2 0 16,4 4 0-16,0-2 0 15,0 0 0-15,17-4 0 16,10 0 0-16,6-2 0 16,1-2-65-16,9-4-188 15,-12 4-462-15,-7 4-1452 0</inkml:trace>
  <inkml:trace contextRef="#ctx0" brushRef="#br0" timeOffset="18133.84">4055 8672 2291 0,'0'0'543'0,"0"0"-210"0,0 0-8 0,0 0-107 16,-123-76-70-16,92 76-11 16,-2 0-36-1,-4 22-101-15,2 14 0 0,4 10 0 16,9 1 0-16,10-3 0 15,12-10-3-15,2-10-7 16,32-10-41-16,9-14 6 16,5 0 30-16,2-18 10 15,-6-12 5-15,-9-9 1 16,-6-4 13-16,-6-8 19 0,-9 0-12 16,-6 2 19-1,-5 9-20-15,-1 12-20 0,-2 14 0 16,0 12 0-16,0 2 0 15,0 16 0-15,0 22 0 16,0 16 0-16,0 7 0 16,8 1 0-16,8-6 0 15,11-10 0-15,9-14 0 16,8-16 0-16,10-12 0 16,4-4-18-16,0-16-18 15,-5-20 33-15,-8-8 3 16,-12-14 1-16,-8-8 14 0,-12-13 4 15,-7-1-19 1,-6 0 22-16,0 14-22 0,0 15 0 16,-4 23 0-16,-3 20 0 15,1 8 0-15,-3 32 0 16,0 39 0-16,-2 33 0 16,4 0 0-16,5-8 0 15,2-17 0-15,9-23 0 16,20-6 0-16,15-6 0 15,12-18 0-15,8-22 0 16,1-4 0-16,-1-22 0 16,-8-18 0-16,-6-12 0 15,-13-13 0-15,-8-11 0 16,-10-8 0-16,-9 2 0 16,-10 6 0-16,0 14 0 0,0 22 0 15,-8 24 0-15,-6 16 0 16,-3 20 0-16,-2 34 0 15,2 18 0-15,3 12 0 16,10 2 0-16,4-7 0 16,8-13 0-16,26-14 0 15,15-12 0-15,45-22-33 16,-12-10-485-16,-8-8-929 0</inkml:trace>
  <inkml:trace contextRef="#ctx0" brushRef="#br0" timeOffset="18932.18">6299 8285 2979 0,'0'0'690'0,"0"0"-501"15,0 0 49-15,0 0-238 0,0 0 0 16,-14 171 0 0,5-81 0-16,1 9 0 0,2-1 0 15,6-22 0-15,0 0 0 16,23-18 0-16,12-18 0 15,13-22 0-15,0-18 0 16,6 0 0-16,-7-34 0 16,-7-12 0-16,-7-14 0 15,-10-10 0-15,-10-9 0 16,-7-1 0-16,-6 6 0 16,0 12 0-16,0 22 0 15,0 22 0-15,0 18 0 16,0 16 0-16,-2 34 0 15,2 20 0-15,0 13 0 0,0 1 0 16,0-8 0-16,2-14 0 16,10-18 0-16,1-14 0 15,1-16 0-15,-1-12 0 16,3-2 0-16,1-16 0 16,3-18 0-16,2-8 0 15,1-2 0-15,-3 2 0 16,-3 12 0-16,-3 14 0 15,-3 14 0-15,1 2 0 16,5 22 0-16,3 14 0 16,7 2 0-16,4 2 0 15,5-4 0-15,4-10 0 16,5-10 0-16,3-12 0 0,4-4 0 16,-4 0 0-16,-5-20 0 15,-5-4 0-15,-9-6 0 16,-7-6 0-16,-9-6 0 15,-6-6 0-15,-7-1 0 16,0 8 0-16,0 13 0 16,-13 15 0-16,-8 13 0 15,-2 20 0-15,-4 24 0 16,2 13 0-16,11 1 0 16,12-6 0-16,2-8 0 15,27-12 0-15,18-12 0 16,13-14 0-16,22-14-200 0,-14-20-360 15,-16-6-429-15</inkml:trace>
  <inkml:trace contextRef="#ctx0" brushRef="#br0" timeOffset="19104.21">5942 8358 3113 0,'0'0'706'16,"0"0"-616"-16,0 0-30 15,209-2 11-15,-50 2-71 0,-20 4-329 0,-25 0-1913 16</inkml:trace>
  <inkml:trace contextRef="#ctx0" brushRef="#br0" timeOffset="19526.91">8335 8454 1790 0,'0'0'1502'16,"0"0"-920"-16,0 0-360 16,0 0-222-16,0 0 0 15,0 0 0-15,0 0 0 16,27 170 0-16,-6-91 0 15,4-7 0-15,0-16 0 16,-3-18 0-16,-2-16 0 16,-4-12 0-16,-3-10 0 15,1 0 0-15,-1-16 0 16,7-16 0-16,4-14 0 16,5-12 0-16,2-9 0 0,2-2 0 15,0 4 0-15,2 13 0 16,-6 20-258-16,-9 20-686 0</inkml:trace>
  <inkml:trace contextRef="#ctx0" brushRef="#br0" timeOffset="20325.68">9025 8873 2061 0,'0'0'843'0,"0"0"-638"0,0 0 72 16,0 0-94-16,143-142-86 15,-105 93-68-15,-9 2-2 16,-12 0 39-16,-9 7 10 16,-8 8 40-16,-6 12 0 15,-17 12-116-15,-9 8 0 16,-1 18 0-16,0 22 0 16,6 12 0-16,11 8 0 15,16-3 0-15,2-9 0 16,36-10 0-16,13-14 0 15,12-12 0-15,1-12 0 16,-2 0-14-16,-10-20 9 16,-10-10 5-16,-13-6 0 15,-4-7 7-15,-7-1 5 16,-5 0-12-16,0 8 0 0,-4 10 0 16,2 10 0-16,1 14 0 15,3 2 0-15,3 10 0 16,4 20 0-16,0 10 0 15,-1 12 0-15,-2 5 0 16,-3-1 0-16,-1-4 0 16,4-10 0-16,1-12 0 15,4-12 0-15,9-16 0 16,10-2 0-16,6-16 0 16,4-20-3-16,1-10-66 15,-2-16-13-15,-2-26 20 0,0-27 19 16,-11-27 40-1,-12 11 3-15,-14 33 1 0,-13 36 21 16,0 34 59-16,0 10 77 16,-6 10-158-16,-5 8 0 15,-7 38 0-15,-2 50 0 16,4 36 0-16,5 3 0 16,9-21 0-1,2-28 0-15,7-23 0 0,17 1 0 16,12 0 0-16,12-6 0 0,8-18 0 15,5-18 0 1,-6-14 0-16,-5 0 0 0,-10-18-8 16,-11-14 16-16,-5-8-8 15,-9-4 0-15,-1-3 0 16,-5 7 0-16,-5 11 0 16,-4 12 0-16,0 17 0 15,0 0 0-15,0 31 0 16,0 10 0-16,0 8 0 15,9-3 0-15,34-14-104 16,-3-12-465-16,2-18-574 0</inkml:trace>
  <inkml:trace contextRef="#ctx0" brushRef="#br0" timeOffset="20467.37">11028 8247 2864 0,'0'0'908'15,"0"0"-584"-15,0 0-324 0,0 0 0 16,0 0 0-16,0 0 0 16,0 0-269-16,-124-26-688 0</inkml:trace>
  <inkml:trace contextRef="#ctx0" brushRef="#br0" timeOffset="20623.21">10044 8414 2624 0,'0'0'802'16,"0"0"-562"-16,147-10 13 15,-56-4-182-15,16 2-71 16,33-5-17-16,-44 6-548 16,-7 1-1097-16</inkml:trace>
  <inkml:trace contextRef="#ctx0" brushRef="#br0" timeOffset="21366.35">11267 8570 2228 0,'0'0'753'16,"0"0"-425"-16,0 0 149 16,0 0-167-16,0 0-310 15,0 0 0-15,0 0 0 16,-131 36 0 0,100 8 0-16,6 6 0 0,9 3 0 15,14-5 0-15,2-4 0 16,29-10 0-16,22-10 0 15,18-8 0-15,14-12 0 0,-1-4 0 16,-2-4 0 0,-9-20 0-16,-13-6 0 0,-13-8 0 15,-11-6 0-15,-15-6 0 16,-5-2 0-16,-7 2 0 16,-5 7 0-16,-2 13 0 15,0 12 0-15,0 12 0 16,-7 6 0-16,-9 12 0 15,-5 24 0-15,-2 14 0 16,7 8 0 0,9 5 0-16,7-7 0 15,17-8 0-15,22-10 0 16,15-12 0-16,13-14 0 16,8-10 0-16,1-2 0 15,-3-10 0-15,-8-18 0 0,-11-6 0 16,-14-12 0-16,-11-10 0 15,-9-6 0-15,-7-5 0 16,-11 5 0-16,-2 16 0 16,-4 14 0-16,-20 20 0 15,-10 12 0-15,0 10 0 16,3 22 0-16,10 8 0 16,11 6 0-16,10 3 0 15,18-2 0-15,26 0 0 16,14-7 0-16,5-2 0 15,-3-4 0-15,-6 0 0 16,-17-2 0-16,-16 0 0 0,-21 2 0 16,-5-4 0-16,-38-2 0 15,-17-3-114-15,-42-10-338 16,15-7-301-16,10-8-1063 0</inkml:trace>
  <inkml:trace contextRef="#ctx0" brushRef="#br0" timeOffset="23503.67">13493 8548 2486 0,'0'0'667'0,"0"0"-471"16,0 0 128-16,120-76-183 15,-68 68-69-15,0 8-28 16,-2 10-23-16,-8 26 30 16,-9 14-35-16,-8 12 2 15,-11 5-16-15,-12-5 8 16,-2-6-20-16,0-12 10 16,-7-12 0-16,-4-12-1 15,4-8 5-15,3-10-4 16,2-2 21-16,2-12-3 15,0-20-2-15,4-14-16 0,19-12 0 16,6-4 0-16,4 0 0 16,5 9 0-16,-1 13 0 15,-1 18 0-15,-3 18 0 16,-2 4 0-16,0 20 0 16,1 18 0-16,-3 9 0 15,-5 4 0-15,-1 0 0 16,-3-8 0-16,-7-6 0 15,-2-11 0-15,-1-12 0 16,-4-8-11-16,-2-6 11 16,5 0 11-16,3-18-11 15,3-14 0-15,5-10 0 16,5-4 0-16,-1 0 0 0,-4 7 0 16,0 13 0-16,-4 14 0 15,-3 12 0-15,0 0 0 16,4 28 0-16,-2 10 0 15,3 5 0-15,-3 3 0 16,5-6 0-16,0-8 0 16,7-8 0-16,4-12 0 15,4-12 0-15,4 0 0 16,-1-16 0-16,-3-14 0 16,-4-9 0-16,-4-4 0 15,-2-1 0-15,-8-3 0 16,-3 11 0-16,-8 8 0 15,-1 14 0-15,-5 14 0 0,0 2 0 16,0 28 0 0,0 12 0-16,2 6 0 0,8 1 0 15,7-5 0-15,8-10 0 16,8-10 0-16,2-10 0 16,1-12 0-16,-5-2-29 15,-2-4 29-15,-6-16-14 16,-3-8 14-16,-3-6 0 15,1-7 0-15,0 1 9 16,-2 3-8-16,-1 6-1 16,-5 13 13-16,-4 14-13 15,-4 4-1-15,2 35-30 0,3 15 31 16,3 8 9-16,3 2-9 16,7-10-17-16,9-16 2 15,6-18-46-15,12-16 43 16,2-6 0-16,0-28 18 15,-2-8 18-15,-3-8-8 16,-3-2 50 0,-6 1 24-16,1 7-84 15,-3 12 0-15,0 14 0 16,3 16 0-16,3 2 0 16,0 24 0-16,1 15 0 0,1 6 0 15,-10 5 0 1,-11-1 0-16,-14-3-35 0,-6-8-35 15,-22-4 19-15,-21-8 21 16,-5-6 28-16,3-6-7 16,12-10 9-16,17-4 11 15,16-2-11-15,24-26-7 16,40-18-208-16,31-28-88 16,-1-4-242-16,2-13-53 15,-9-3 363-15,-33 18 235 16,-8 0 3-16,-24 13 477 15,-22 19 72-15,0 19-81 16,-29 16-156-16,-4 9-47 16,-2 31-268-16,10 25 0 15,8 32 0-15,15 2 0 0,2 7 0 16,13-3 0-16,16-18 0 16,2-2 0-16,-2-14 0 15,-4-20 0-15,-7-14 0 16,-7-12 0-16,-6-12 0 15,-3-2 0-15,0-7 0 16,0-18 0-16,5-3 0 16,4-4 0-16,4-2 0 15,6 2 0-15,3 4 0 16,23-6 0-16,-4 8-192 16,-1 6-1194-16</inkml:trace>
  <inkml:trace contextRef="#ctx0" brushRef="#br0" timeOffset="24165.71">17403 8221 2564 0,'0'0'963'0,"0"0"-609"0,0 0-139 16,0 0-215-16,0 0 0 15,-71 115 0-15,69-29 0 16,2 8 0-16,0-14 0 16,4 2 0-16,9-17 0 15,-1-19 0-15,-4-20 0 16,3-16 0-16,-1-10 0 16,1-14 0-16,4-24 0 15,3-9 0-15,4-3 0 16,3 5 0-16,3 6 0 15,1 15 0-15,2 16 0 16,4 8 0-16,-2 20 0 0,-4 20 0 16,-7 12 0-16,-6 7 0 15,-12 1 0-15,-4-2 0 16,-4-8 0-16,-25-10 0 16,-5-8 0-16,-6-14 0 15,2-10 0-15,7-8 0 16,6 0 0-16,10-12 0 15,11-6 0-15,4-2 0 16,2 4 0-16,20 2 0 16,6 4 0-16,7 2 0 15,4 4 0-15,3 2 0 16,6-2 0-16,2-4 0 16,2-2 0-16,2-8 0 15,-6-6 0-15,-3-8 0 0,-7-8 0 16,-11-2 0-16,-12-5 0 15,-10 5 0-15,-5 6 0 16,0 12 0-16,-20 16 0 16,-5 8 0-16,-2 18 0 15,3 26 0-15,8 8 0 16,16 7 0-16,0-1 0 16,40-10 0-16,41-8 0 15,52-20-171-15,-13-12-630 0,-3-8-1570 16</inkml:trace>
  <inkml:trace contextRef="#ctx0" brushRef="#br0" timeOffset="25234.19">18932 8713 2378 0,'0'0'761'0,"0"0"-576"15,0 0 29-15,0 0-117 16,0 0 4-16,0 0-58 15,120 20-22-15,-82-20 9 16,-9 0-28-16,-10-7 17 0,-9-12 53 16,-8-6 0-16,-2-7-6 15,0-1-48-15,-18 0-17 16,-9 5 15-16,-7 12-16 16,-1 14 0-16,-5 4 0 15,3 32 0-15,2 14 0 16,16 11 0-16,12 5 0 15,7-2 0-15,22-6 0 16,25-12 0-16,16-14 0 16,10-12 0-16,7-16 0 15,-2-2 0-15,-6-10 0 16,-10-18 0-16,-13-8 0 16,-11-8 0-16,-7-4 0 15,-7-3 0-15,-4 10 0 16,-7 9 0-16,-5 15 0 0,-4 16 0 15,0 1 0-15,-1 26 0 16,1 16 0-16,6 6 0 16,-2 4 0-16,7-4 0 15,6-10 0-15,3-8 0 16,1-14 0-16,1-12 0 16,-3-4 0-16,1-10 0 15,-1-14 0-15,1-8 0 16,0-4 0-16,3-2 0 15,0 4 0-15,0 8 0 16,0 6 0-16,0 9 0 16,-2 7 0-16,7 4 0 15,2 0 0-15,6 0 0 0,4 0 0 16,3 0 0-16,-1 0 0 16,2 0 0-16,-9 0 0 15,-3-15 0-15,-7-7 0 16,-6-5 0-16,-8-3 0 15,-6-6 0-15,-7 2 0 16,-2-2 0-16,0 4 0 16,-16 10 0-16,-7 8 0 15,-9 14 0-15,1 4 0 16,-3 32 0-16,10 14 0 0,6 8 0 16,16 4 0-16,2-4 0 15,22-5 0-15,16-11 0 16,14-12 0-16,2-12 0 15,2-14 0-15,0-4 0 16,-4-6 0-16,-10-20 0 16,-7-8 0-16,-1-10 0 15,-5-7 0-15,0-3 0 16,0-1 0-16,-2 4 0 16,-5 11 0-16,-7 16 0 15,-5 18 0-15,-6 6 0 16,-4 26 0-16,0 20 0 15,0 14 0-15,0 6 0 16,0-3 0 0,0-9 0-16,0-16 0 0,0-14 0 15,4-16 0-15,14-8 0 0,9 0 0 16,4-24 0-16,6-10 0 16,4-6 0-16,1-3 0 0,1 1 0 15,-5 6 0-15,-3 13 0 16,-4 10 0-16,-4 13 0 15,-4 0 0-15,-6 22 0 16,-1 6 0-16,-1 4 0 16,-1 0 0-16,10-3-138 15,-4-7-475-15,3-12-987 0</inkml:trace>
  <inkml:trace contextRef="#ctx0" brushRef="#br0" timeOffset="25391.06">21839 8785 2774 0,'0'0'1087'0,"0"0"-852"0,0 0-235 16,0 0 0-16,0 0 0 16,0 0 0-16,0 0-300 0</inkml:trace>
  <inkml:trace contextRef="#ctx0" brushRef="#br1" timeOffset="168694.07">1680 10199 1620 0,'0'0'935'0,"0"0"-707"15,0 0 83-15,0 0-29 0,0 0-165 16,0 0-8-16,0 0 2 15,48-46-33-15,-39 29-58 16,-2 1 13-16,-7 2 30 16,0 0-6-16,-5 4 7 15,-21 4 4-15,-15 6-68 16,-9 0 0-16,-10 14 0 16,-3 10 0-16,3 8 0 15,9 3 0-15,13-1 0 16,13-2 0-16,17 0 0 15,8-2 0-15,4-2 0 16,25 0 0-16,9-2 0 0,7-2 0 16,1-2 0-1,3 0 0-15,2 0 0 0,0 2 0 16,1 4 0-16,-4 4 0 16,-5 4 0-16,-11 3-42 15,-17 1-2-15,-15-2-2 16,0 0 46-16,-27-4-1 15,-15 0 2-15,-14-8 18 16,-6-4-13-16,-1-9 0 16,3-12 22-16,4-1-13 15,10-1 43-15,7-14-58 16,11-1 0-16,8 4 0 16,9 4 0-16,6 4 0 15,5 2 0-15,0 2 0 16,0 0 0-16,0 0 0 0,0 0 0 15,12 0 0-15,3 2-90 16,14 2-222-16,-5-2-392 16,-1-2-681-16</inkml:trace>
  <inkml:trace contextRef="#ctx0" brushRef="#br1" timeOffset="170027.79">1809 10624 1733 0,'0'0'374'0,"0"0"-214"0,0 0 151 0,0 0-118 16,0 0-31-16,0 0 79 16,0 0-31-16,84-89-42 15,-81 89-5-15,-3 0-35 16,0 18-52-16,2 15-43 15,2 7-15-15,5 6 12 16,4-2-30-16,7-4 0 16,5-10-1-16,4-12-15 15,0-12 15-15,5-6-17 16,-5-8 9-16,0-22 7 16,-7-6 4-16,-2-4 6 15,-4-1-7-15,-6 5 6 0,-3 10 8 16,-3 11-9-16,-2 8 39 15,2 7-5 1,0 0-31-16,2 12-9 0,7 16-34 16,5 5 34-1,7 5 44-15,4-4-44 16,5-4 0-16,3-10-9 0,5-10-44 0,1-10-35 16,-1 0-32-16,-2-24-9 15,-7-10 42-15,-6-10 36 16,-7-6 37-16,-7-13 1 15,-7-5 13-15,-6-8 23 16,0-2 25-16,0 4 60 16,0 16 57-16,-2 15-26 15,-4 21-58-15,6 18-81 16,0 6 0-16,0 36 0 16,0 38 0-16,12 35 0 15,7 25 0-15,4 7 0 16,-3-25 0-16,-5-30 0 15,-1-32 0-15,-3-5 0 16,2 0 0-16,3 4 0 0,5-5 0 16,-2-14 0-16,4-12 0 15,-3-14 0-15,-3-10 0 16,-1 0 0-16,-7-26 0 16,-5-10 0-16,-4-10 0 15,0-6 0-15,-15-7 0 16,-14-2 0-16,-6-2 0 15,-6 3 0-15,1 6 0 16,7 8 0-16,4 10 0 16,8 11 0-16,13 10 0 15,8 3 0-15,4 2 0 16,31-4 0-16,19-4 0 16,17-7 0-16,12-7-292 15,2-4-84-15,-3-6-231 0,-10-4 101 16,-17-2 305-16,-13 3 201 15,-15 4 17-15,-14 2 279 16,-8 5 229-16,-5 7-153 16,0 6-83-16,0 7 8 15,0 6-111-15,0 6-186 16,0 2 0-16,0 0 0 16,0 22 0-16,0 20 0 15,0 19 0-15,5 17 0 16,4 24 0-16,-1 22 0 15,1 19 0-15,-4-17 0 16,-1-26 0-16,1-27 0 0,-1-22 0 16,2 8 0-1,6 1 0-15,1 2 0 0,0-16 0 16,3-12 0-16,-3-11 0 16,1-12 0-16,-1-8 0 15,3-3 0-15,-1-10 0 16,3-21 0-16,0-11 0 15,-4-12 0-15,-8-8 0 16,-6-10 0-16,0-5 0 16,-13-5 0-16,-18 4 0 15,-6 2 0-15,-2 8 0 16,-3 11 0-16,6 11 0 16,5 12 0-16,8 12 0 0,10 8 0 15,6 8 0 1,7 2 0-16,0 2 0 0,18 0 0 15,16-2 0-15,8 2 0 16,7-4 0-16,3 2 0 16,-2 0 0-16,-7 0 0 15,-9 2 0-15,-15 2 0 16,-7 0-30-16,-12 0-104 16,0 0-67-16,-21 0-250 15,-1 6-564-15</inkml:trace>
  <inkml:trace contextRef="#ctx0" brushRef="#br1" timeOffset="171394.15">1151 11404 2367 0,'0'0'497'15,"0"0"-300"-15,0 0 287 16,0 0-227-16,0 0-154 16,0 0-35-16,0 0-7 15,20 0-44-15,43 0 28 0,59 0-45 16,84 0 0-16,58-3 0 16,42-2 0-16,17 3 0 15,-15 2 0-15,-13 0 0 16,-31 0 0-16,-50 0 0 15,-72 0 0-15,-62 0 0 16,-44 0 0-16,-30 0 0 16,-6 0 0-16,0 0 0 15,-19-2 0-15,-6-4 0 16,2-1 0-16,8 1 0 16,9 2 0-16,6 3 0 15,0-7-155-15,15 2-560 16,-4-5-499-16</inkml:trace>
  <inkml:trace contextRef="#ctx0" brushRef="#br1" timeOffset="171895.18">3781 10583 2206 0,'0'0'731'0,"0"0"-378"0,0 0 159 0,0 0-218 15,0 0-294-15,0 0 0 16,0 0 0-16,-21-19 0 16,19 42 0-16,0 12 0 15,-2 9 0-15,4 2 0 16,0 0 0-16,4-10 0 16,25-12 0-16,11-16 0 15,24-28-309-15,-8-22-526 16,-8-10-777-16</inkml:trace>
  <inkml:trace contextRef="#ctx0" brushRef="#br1" timeOffset="172035.69">3866 10226 2462 0,'0'0'888'0,"0"0"-730"15,0 0-47-15,0 0-51 16,0 0-60-16,0 0-433 15,0 0-958-15</inkml:trace>
  <inkml:trace contextRef="#ctx0" brushRef="#br1" timeOffset="172489.42">4384 10469 734 0,'0'0'1945'0,"0"0"-1416"15,0 0-176-15,0 0-20 16,0 0-204-16,0 0-56 16,0 0-73-16,-111 28 0 15,84 14 0-15,9 9 0 16,12-1 0-16,6-2 0 15,8-6 0-15,29-12 0 16,13-10 0-16,10-14 0 0,9-6 0 16,5-6-29-1,-5-18-50-15,-6-8 14 0,-16-4 38 16,-12-2 27-16,-15-2 0 16,-11 1 61-1,-6 7 78-15,-3 6-139 0,0 10 0 16,0 10 0-16,0 6 0 15,0 8 0-15,-3 26 0 16,3 12 0-16,0 8 0 16,13 3 0-16,14-7 0 15,7-12 0-15,26-34 0 16,-6-4-309-16,-10-16-772 0</inkml:trace>
  <inkml:trace contextRef="#ctx0" brushRef="#br1" timeOffset="172630.14">4982 10164 2221 0,'0'0'1081'15,"0"0"-894"-15,0 0-99 16,0 0-88-16,0 0-73 16,0 0-973-16</inkml:trace>
  <inkml:trace contextRef="#ctx0" brushRef="#br1" timeOffset="173434.37">5148 10692 2448 0,'0'0'350'16,"0"0"-103"-16,0 0-11 15,0 0-163-15,148-38-49 16,-119 16-23-16,-12 0-1 15,-10-6 5-15,-7-1-4 16,-4 1-2-16,-21 4-4 16,-6 4 5-16,0 12 0 15,-2 8 0-15,6 8 25 16,4 28 5-16,8 18-6 16,10 11 14-16,5 5-28 15,7-6-8-15,29-10 10 16,10-16-6-16,12-20 10 15,4-18 1-15,3-6-1 16,-5-28 7-16,-10-12 20 0,-11-4 80 16,-12 2 26-16,-8 3-29 15,-11 13-57-15,-4 13-63 16,-4 11 0-16,0 8 0 16,0 9 0-16,0 23 0 15,3 13 0-15,3 5 0 16,6-2 0-16,5-6 0 15,8-14 0-15,4-12 0 16,2-16 0-16,0 0 0 16,-2-22 0-16,-2-12 0 15,-4-6 0-15,-6 0 0 16,1 4 0-16,-3 6 0 0,1 10 0 0,-5 9 0 16,0 11 0-1,1 0 0-15,-2 4 0 0,9 14 0 16,0 5 0-16,6-3 0 15,4-4 0-15,2-10 0 16,2-6 0-16,-1-2-74 16,-3-22-59-16,-5-11 7 15,-5-2 82-15,-7-12 25 16,-1-9 19-16,-3-10 10 16,-2-8 52-16,-2 0 26 15,-1 14 35-15,-1 19-10 16,-2 29-113-16,2 14 0 15,0 59 0-15,0 11 0 16,0 18 0-16,1 6 0 16,-3-13 0-16,3-1 0 0,-3-18 0 15,2-18 0 1,0-18 0-16,2-20 0 0,-1-6 0 16,3-20 0-16,0-20 0 15,4-4 0-15,1-5 0 16,2 10 0-16,3 4 0 15,4 13 0-15,18 2-20 16,-3 10-584-16,1 0-822 0</inkml:trace>
  <inkml:trace contextRef="#ctx0" brushRef="#br1" timeOffset="173576.79">6833 10385 1960 0,'0'0'1230'0,"0"0"-623"0,0 0-451 16,0 0-156-16,0 0-290 16,0 0-887-16</inkml:trace>
  <inkml:trace contextRef="#ctx0" brushRef="#br1" timeOffset="173733.3">6819 10726 2476 0,'0'0'890'15,"0"0"-520"-15,0 0-10 16,0 0-360-16,0 0 0 16,0 0 0-16,0 0-30 15,2-8-810-15</inkml:trace>
  <inkml:trace contextRef="#ctx0" brushRef="#br1" timeOffset="173889.79">7087 10529 1505 0,'0'0'1724'0,"0"0"-1042"0,0 0-497 16,0 0-185-16,0 0 0 16,0 0 0-16,118-38-165 15,-105 32-1364-15</inkml:trace>
  <inkml:trace contextRef="#ctx0" brushRef="#br1" timeOffset="174702.59">3843 11343 1205 0,'0'0'933'0,"0"0"-651"16,0 0 76-16,0 0 105 16,0 0-256-16,0 0-14 15,0 0 32-15,0 0-75 16,0 0-70-16,25 0-80 16,35 3 0-16,57 1 0 15,84-3 0-15,55 2 0 16,41-3 0-16,15 0 0 15,-19 0 0-15,-2 0 0 16,-24 0 0-16,-31 0 0 16,-40 0 0-16,-58 0 0 15,-51 0 0-15,-45-3 0 0,-26 2 0 16,-9-2 0-16,-3 3 0 16,-4-1 0-16,0 1 0 15,0-3 0-15,0 3 0 16,0 0 0-16,0-4 0 15,0 2-165-15,2-3-807 0</inkml:trace>
  <inkml:trace contextRef="#ctx0" brushRef="#br1" timeOffset="174827.6">7024 11382 2843 0,'0'0'751'0,"0"0"-751"16,0 0-14-16,0 0-754 0</inkml:trace>
  <inkml:trace contextRef="#ctx0" brushRef="#br1" timeOffset="213203.06">3112 11789 1888 0,'0'0'939'0,"0"0"-578"16,0 0 91-16,0 0-279 15,0 0-116-15,0 0-56 16,0 26 9-16,0-10-1 15,0-4 0-15,2-4-6 0,0-6 26 16,-2-2-10-16,0 0 26 16,0 0-7-16,0-10 25 15,0-10-63-15,-13-6 0 16,-9 0 0-16,-9 2 0 16,-5 6 0-16,-9 10 0 15,-3 8 0-15,-4 0 0 16,0 23 0-16,4 16 0 15,3 9 0-15,5 8 0 16,7 6 0 0,8 2 0-16,6 2 0 0,9-4 0 15,10-5 0-15,0-9 0 0,23-8 0 16,22-10 0-16,14-12 0 16,15-14 0-16,11-4 0 15,-1-6-8-15,-6-14-115 16,-13-4-109-16,-19 0 23 0,-19 2 23 15,-17 2-43-15,-10 4-62 16,-23 4-318-16,-2 4-203 0</inkml:trace>
  <inkml:trace contextRef="#ctx0" brushRef="#br1" timeOffset="213499.84">2969 12184 1672 0,'0'0'909'0,"0"0"-401"0,0 0-164 0,0 0-117 0,0 0-154 15,0 0-67-15,0 0 0 16,10-8-6-16,5 8 24 16,3-3-23-16,5 3 9 15,0-1 6-15,6-3-15 0,3-2 1 16,-6-1-2-16,-5 2 0 16,-8 2 2-16,-7 3-2 15,-6 0 96-15,0 0 103 16,0 0-199-16,0 13 0 15,0 9 0-15,0 12 0 16,0 10 0-16,0 8 0 16,0 2 0-16,5 1 0 15,0-4 0-15,-1-8 0 16,0-10 0-16,-4-10-17 16,0-11-709-16,0-10-1506 0</inkml:trace>
  <inkml:trace contextRef="#ctx0" brushRef="#br1" timeOffset="214266.15">3923 12028 2051 0,'0'0'818'0,"0"0"-347"0,0 0-2 0,0 0-182 16,0 0-287-16,0 0 0 16,0 0 0-16,0-3 0 15,-2 29 0-15,-1 12 0 16,3 10 0-16,0 2 0 15,14-3 0-15,13-11 0 16,9-14 0-16,8-16 0 0,5-6 0 16,0-20 0-1,0-18 0-15,-9-11 0 16,-5-2 0-16,-6 2 0 0,-6 9 0 16,-5 12 0-16,-5 10 0 15,5 12 0-15,0 6 0 16,6 2 0-16,5 22 0 15,5 11 0-15,-1 5 0 16,-4 1 0-16,-4 4 0 16,-8-3 0-16,-7-6 0 15,-10-4 0-15,0-6 0 16,-19-2 0-16,-20-2 0 16,-44-10-173-16,8-6-320 15,3-6-548-15</inkml:trace>
  <inkml:trace contextRef="#ctx0" brushRef="#br1" timeOffset="214422.47">4018 11779 2838 0,'0'0'822'0,"0"0"-512"0,0 0-184 15,0 0-126-15,0 0 0 16,0 0-305-16,0 0-1071 0</inkml:trace>
  <inkml:trace contextRef="#ctx0" brushRef="#br1" timeOffset="-214636.3">6011 12146 2070 0,'0'0'817'0,"0"0"-489"16,0 0 137-16,-125-75-290 15,85 57-77-15,0 6 4 16,-3 8-61-16,1 4-41 15,2 18 0-15,2 16 0 16,9 13 0-16,12 4 0 0,17 0 0 16,0-5 0-16,27-12 0 15,12-12 0-15,8-14-30 16,-2-8-23-16,-1-10 11 16,-9-20 32-16,-8-8 10 15,-11-2 23-15,-7 4 14 16,-7 8 38-16,-2 9-75 15,0 16 0 1,0 3 0 0,0 14 0-16,7 19 0 15,6 12 0-15,5 3 0 16,11 0 0-16,7-8 0 0,29-18-48 16,-10-10-605-16,-6-12-1239 0</inkml:trace>
  <inkml:trace contextRef="#ctx0" brushRef="#br1" timeOffset="-213208.75">7062 11947 2326 0,'0'0'855'0,"0"0"-485"0,0 0 96 0,0 0-387 16,0 0-79-16,0 0 0 0,-142-24 0 16,111 52 0-16,0 10 0 15,8 8 0-15,7 5 0 16,14-1 0-16,2-2 0 15,27-8 0-15,20-8 0 16,18-14 0-16,10-12 0 16,6-6 0-16,1-10 0 15,-6-20 0-15,-10-4 0 16,-12-6 0-16,-14 3 0 16,-13 8 0-16,-13 8 0 15,-10 11 0-15,-4 10 0 16,0 0 0-16,0 10 0 15,-4 16 0-15,-4 9 0 0,6 3 0 16,2 0 0-16,0-6 0 16,18-8 0-16,9-10 0 15,6-12 0-15,5-2 0 16,-5-10 0-16,-4-16 0 16,-6-8 0-16,-14-6 0 15,-9-9 0-15,0-5 0 16,-25 0 0-16,-6 4 0 15,-3 12 0-15,-1 18 0 16,4 18 0-16,4 2 0 16,12 28 0-16,7 10 0 15,8 6 0-15,16-1 0 16,22-7 0-16,14-10 0 0,10-12 0 16,9-13 0-1,3-1 0-15,-3-15 0 0,-4-14 0 16,-13-3 0-16,-17 2 0 15,-12 5 0-15,-12 4 0 16,-11 11 0-16,-2 8 0 16,0 2 0-16,-4 14 0 15,-9 18 0-15,-3 10 0 16,5 7 0-16,4 1 0 16,5-4 0-16,2-8 0 15,0-8 0-15,17-12 0 16,8-10 0-16,2-8 0 15,4-4 0-15,3-24 0 0,-1-12 0 16,0-6 0-16,-4-3 0 16,-4 5 0-16,-8 11 0 15,-5 12 0-15,-8 13 0 16,-2 8 0-16,-2 0 0 16,5 24 0-16,1 8 0 15,8 4 0-15,6 5 0 16,2-7 0-16,7-4 0 15,7-12 0-15,-1-8 0 16,4-10 0-16,-2 0 0 16,-1-20 0-16,-5-12 0 15,-6-6 0-15,-3-6 0 16,-7-7 0-16,-4 1 0 16,-1 4 0-16,-6 10 0 0,-2 16 0 15,-2 20 0-15,0 0 0 16,0 32 0-16,0 14 0 15,0 6 0-15,0 3 0 16,3-8 0-16,3-4 0 16,0-11 0-16,2-10 0 15,-4-10 0-15,1-8 0 16,-3-4 0-16,2-6 0 16,5-18 0-16,2-8 0 15,4-4 0-15,6-1 0 16,1 8 0-16,2 4 0 15,1 10 0-15,0 6 0 16,-1 7 0-16,3 2 0 0,0 4 0 16,2 14 0-1,4 7 0-15,3 1 0 0,2-2 0 16,6-2 0-16,3-8 0 16,2-9 0-16,0-5 0 15,-2 0 0-15,-9-19 0 16,-7-9 0-16,-11-4 0 15,-9-7 0-15,-9-1 0 16,-2 2 0-16,0 6 0 16,-20 10 0-16,-9 10 0 15,-2 12 0-15,-5 8 0 16,5 24 0-16,8 10 0 16,13 4 0-16,10 1 0 0,2-6 0 15,29-6 0 1,18-13 0-16,14-12 0 0,35-14 0 15,-14-18-476-15,-10-9-643 0</inkml:trace>
  <inkml:trace contextRef="#ctx0" brushRef="#br1" timeOffset="-212169.51">9881 11989 377 0,'0'0'2426'0,"0"0"-1672"0,0 0-433 15,0 0-103-15,0 0-218 0,0 0 0 16,0 0 0 0,-71-10 0-16,57 46 0 0,3 10 0 15,9 1 0-15,2-1 0 16,9-10 0-16,26-8 0 16,13-16 0-16,10-12 0 15,4-8-122-15,-3-28-250 16,-5-13-197-16,-13-6 233 15,-17-10 76-15,-11-5 230 16,-13-6 30-16,0-1 241 16,0 12 114-16,-11 12 160 15,2 25-162-15,5 20-128 16,2 10-225-16,2 38 0 0,0 21 0 16,0 15 0-1,8 8 0-15,8-2 0 0,-1-7 0 16,1-16 0-16,-3-12 0 15,-2-17 0-15,-1-16 0 16,-6-14 0-16,-2-4 0 16,0-29 0-16,3-8-71 15,-3-4 43-15,0 4 17 16,0 8 11-16,0 11 60 16,2 14-10-16,0 8-50 15,7 0 0-15,9 16 0 16,9 6 0-16,13 0 0 15,10-5 0-15,10-6 0 16,5-9 0-16,1-2-57 0,-5 0-189 16,-12-13-2-16,-17-8 104 15,-19 3 134-15,-12-2 10 16,-3 2 81-16,-23 2 31 16,-12 4-38-16,-8 8-26 15,-1 4 27-15,1 6 36 16,5 22-14-16,14 10 10 15,13 7-107-15,11 2 0 16,18-2 0-16,26-5 0 16,23-14 0-16,16-12-54 15,12-14-308-15,13-4-343 16,-2-26 62-16,-4-7 296 16,-8-6 72-16,-18-4 275 15,-20 3 209-15,-20 6 515 0,-21 8-76 16,-15 10-173-16,0 8-247 15,-22 12-126-15,-12 0-102 16,-4 16 0 0,-2 16 0-16,3 8 0 15,3 8 0-15,12-1 0 0,11-1 0 0,11-8 0 16,2-12 0-16,29-12 0 16,16-14 0-16,9-4 0 15,2-30 0-15,-5-15 0 16,-9-13 0-16,-8-30 0 15,-14-28 0-15,-15 8 0 16,-7 11 0 0,0 27 0-16,-20 36 0 0,-2 10 0 15,-5 18 0-15,2 10 0 0,3 54 0 16,15 41 0-16,7 3 0 16,0-6 0-16,23-10 0 15,8-26 0-15,9 0 0 16,14-3 0-16,2-17 0 15,6-16 0-15,0-14 0 16,7-6-86-16,-13-11-603 16,-16-4-748-16</inkml:trace>
  <inkml:trace contextRef="#ctx0" brushRef="#br1" timeOffset="-210506.81">12624 11985 912 0,'0'0'363'15,"0"0"174"-15,0 0-148 0,0 0 86 16,0 0-142-16,0 0-32 15,0 0-69-15,116-42-65 16,-107 24-56-16,-5-2-24 16,-4-4-6-16,0-2-39 15,-17 0-42-15,-12 4 7 16,-12 6-7-16,-5 12 59 16,-10 4-59-16,0 18 0 15,4 20-12-15,10 8 10 16,20 4-6-16,19-4 7 15,6-8-13-15,40-10 8 16,12-15-7-16,10-13 13 16,-3-3 10-16,-9-25-9 0,-10-8 44 15,-16-4-45-15,-12 0 0 16,-11 6 0-16,-2 10 0 16,-2 10 0-16,0 10 0 15,0 4 0-15,0 20 0 16,0 20 0-16,0 18 0 15,6 14 0-15,2 23 0 16,1 23 0-16,0 20 0 16,0-9 0-16,-4-27 0 15,-5-32 0-15,0-20 0 0,0 2 0 16,-9-4 0-16,-11-2 0 16,-5-17 0-16,-6-19 0 15,-5-10 0-15,-1-14 0 16,-6-35 0-16,1-33 0 15,10-38 0-15,14 0 0 16,18 11 0-16,6 19 0 16,33 32 0-16,17 0 0 15,11 0-36-15,4 12-114 16,-2 5-51-16,-7 9 57 16,-10 4 67-16,-15 2 43 15,-12 4 34-15,-12 4 0 16,-6 2 74-16,-7 6 61 0,0 4 33 15,0 4-83-15,0 2 95 16,0 0-180-16,0 14 0 16,0 18 0-16,0 12 0 15,5 8 0-15,5 3 0 16,4-3 0-16,2-8 0 16,-3-10 0-16,-2-12 0 15,-2-12 0-15,-3-10 0 16,2 0 0-16,0-22 0 15,5-16 0-15,6-10 0 16,5-5 0-16,3-1 0 16,4 7 0-16,-2 10 0 15,-3 15 0-15,-1 14 0 16,-2 8 0-16,-1 4 0 0,9 32 0 16,-2-4-534-16,-2-4-554 15</inkml:trace>
  <inkml:trace contextRef="#ctx0" brushRef="#br1" timeOffset="-209940.15">13762 12118 2194 0,'0'0'838'0,"0"0"-545"16,0 0 59-16,0 0-109 0,-14-127-118 16,-7 101-74-16,-10 8-51 15,-12 12 0-15,-6 6 0 16,-2 22 0-16,4 20 0 15,13 8 0-15,17 0 0 16,17-1 0-16,6-13 0 16,30-10 0-16,11-16 0 15,-1-10 0-15,0-6 0 16,-9-18 0-16,-8-8 0 16,-12 0 0-16,-5 4 0 15,-7 2 0-15,-3 8 0 0,-2 7 0 16,0 11 0-16,2 0 0 15,2 12 0-15,6 16 0 16,7 2 0-16,10 2 0 16,8-7 0-16,8-10 0 15,-1-15 0-15,0 0-134 16,-8-23-71-16,-12-17 109 16,-8-6 96-16,-10-13 22 15,-4-7 95-15,0-6 44 16,0-4-26-16,0 7-135 15,-2 18 0-15,-3 22 0 16,3 27 0-16,2 15 0 16,0 56 0-16,0 48 0 0,14 45 0 15,8 21 0-15,4-7 0 16,-1-21 0-16,-7-43 0 16,-7-28 0-16,-5-30 0 15,-3-18 0-15,-3-8 0 16,0-14-80-16,0-14-247 15,-7-40-271-15,-4-20-100 16,0-10 139-16</inkml:trace>
  <inkml:trace contextRef="#ctx0" brushRef="#br1" timeOffset="-209329.76">14170 12007 2131 0,'0'0'921'0,"0"0"-374"0,0 0-50 15,0 0-497-15,0 0 0 16,0 0 0-16,133-18 0 15,-88 40 0-15,-7 4 0 16,-13 5 0-16,-17-3-21 16,-8 2-143-16,-24-2 29 15,-25-2 68-15,-7-4 55 16,-2-4 12-16,12-4 16 16,13-6 37-16,19-8 29 15,14 0-32-15,18-4-13 16,33-20-37-16,16-10-6 15,13-10-162-15,0-5-114 16,-2-7-80-16,-16-8 64 16,-14-2 177-16,-22-4 121 15,-17 1 97-15,-9 5 177 0,-6 12 27 16,-15 12-24-16,-4 16 5 16,4 20-115-16,0 4-167 15,5 36 0-15,6 22 0 16,3 17 0-16,7 11 0 15,0 2 0-15,9-4 0 16,11-10 0-16,7-13 0 16,-3-17 0-16,0-16 0 15,-3-16 0-15,-4-12 0 16,3 0 0-16,1-30 0 16,4-9 0-16,6-5 0 15,2-2 0-15,0 4 0 16,1 10 0-16,-5 14 0 0,-2 12 0 15,-8 6 0-15,-5 16 0 16,-3 22 0-16,-5 10 0 16,-1 6 0-16,2 3 0 15,4-7 0-15,5-10 0 16,5-14 0-16,6-16 0 16,5-10 0-16,-1-4 0 15,0-26 0-15,-2-12 0 16,9-42 0-16,-12 9 0 15,-1 3-811-15</inkml:trace>
  <inkml:trace contextRef="#ctx0" brushRef="#br1" timeOffset="-208766.25">16304 12342 168 0,'0'0'2099'0,"0"0"-1216"0,0 0-507 0,0 0 194 15,0 0-570-15,0 0 0 16,0 0 0-16,-82-100 0 16,45 45 0-16,-6-13 0 15,-6-28 0-15,6 2 0 16,8-4 0-16,8 6 0 16,18 25 0-16,7 7 0 15,2 20 0-15,11 20 0 16,16 18 0-16,8 2 0 15,3 20 0-15,-2 16 0 16,-8 11 0-16,-11 3 0 16,-17 5 0-16,-3 4 0 0,-36-1 0 15,-24-2 0-15,-11-2 0 16,-8-4 0-16,6-6 0 16,12-5 0-16,22-7 0 15,28-6 0-15,14-6 0 16,53-8 0-16,56-8 0 15,45-4 0-15,18-10 0 16,-23-12 0-16,-40 4 0 16,-31-8 0-16,-36 8-176 15,-17-3-1556-15</inkml:trace>
  <inkml:trace contextRef="#ctx0" brushRef="#br1" timeOffset="-207069.17">17104 12118 2417 0,'0'0'887'0,"0"0"-582"16,0 0 16-16,0 0-155 0,0 0-166 15,132-121 0-15,-92 87 0 16,-9-4 0-16,-13 0 0 16,-11 2 0-16,-7 4 0 15,-14 6 0-15,-17 9 0 16,-9 17 0-16,-2 0 0 16,-1 29 0-16,8 17 0 15,12 10 0-15,17 6 0 16,6 0 0-16,26-6 0 15,24-11 0-15,14-11 0 16,9-18 0-16,4-14 0 16,-4-2 0-16,-11-16 0 15,-8-19 0-15,-14-5 0 16,-9-6 0-16,-8-2 0 16,-6 2 0-16,-8 10 0 0,-2 16 0 15,-3 16 0 1,1 4 0-16,1 28 0 0,6 18 0 15,5 6 0-15,6 2 0 16,3-4 0-16,3-7 0 16,0-13 0-16,-2-14 0 15,-3-14 0-15,-6-2 0 16,-2-20 0-16,-3-19 0 16,0-5 0-16,-1-3 0 15,-1 2 0-15,-3 11 0 16,0 12 0-16,1 12 0 15,1 10 0-15,11 0 0 0,8 10 0 16,11 8 0-16,11 0 0 16,7-2 0-16,7-8 0 15,-1-6 0-15,-6-2 0 16,-11-4 0-16,-14-16 0 16,-15-4 0-16,-11-6 0 15,-7-2 0-15,-5-2 0 16,-17 8 0-16,-9 12 0 15,-5 14 0-15,-2 10 0 16,3 30 0-16,6 14 0 16,11 8 0-16,18 0 0 15,0-5 0-15,33-11 0 16,19-14 0-16,10-12 0 0,5-16 0 16,-1-4 0-16,-8-14 0 15,-10-16 0-15,-11-4 0 16,-10-5 0-16,-10-1 0 15,-7 2 0-15,-4 8 0 16,-6 10 0-16,0 12 0 16,0 8 0-16,0 14 0 15,0 18 0-15,0 8 0 16,0 3 0-16,21-6 0 16,8-6 0-16,4-13 0 15,3-10 0-15,-1-8 0 16,-4-2 0-16,-4-22 0 15,-4-4 0-15,-4-6 0 0,-1-3 0 16,-5 3 0-16,-1 6 0 16,-3 10 0-16,-5 10 0 15,0 8 0-15,-1 0 0 16,-1 16 0-16,7 11 0 16,4 2 0-16,5 0 0 15,8-5 0-15,11-8 0 16,3-10 0-16,2-6 0 15,3 0 0-15,-5-21 0 16,-5-4 0-16,-4-8 0 16,-6-1 0-16,-5 0 0 15,-7 4 0-15,-4 8 0 16,-7 12 0-16,-2 10 0 16,0 2 0-16,0 30 0 15,0 18 0-15,0 32 0 0,0 35 0 16,0 33 0-16,10 13 0 15,7-7 0-15,1-17 0 16,-5-37 0-16,-5-26 0 16,-6-20 0-16,-2-18 0 15,0-2 0-15,-10-8 0 16,-17-12 0-16,-10-16 0 16,-8-16 0-16,-4-30 0 15,1-34 0-15,16-40 0 16,32-41 0-16,32-13 0 0,59 5 0 15,36 27 0 1,-23 52 0-16,-8 26-613 0</inkml:trace>
  <inkml:trace contextRef="#ctx0" brushRef="#br1" timeOffset="-206631.48">20563 11753 2668 0,'0'0'925'0,"0"0"-422"0,0 0-503 0,0 0 0 16,0 0 0-16,0 0 0 16,0 122 0-16,6-50 0 15,15 0 0-15,2-5 0 16,4-13 0-16,2-14 0 16,-2-18 0-16,0-18 0 15,-5-4 0-15,-2-28 0 16,-2-18 0-16,-1-15 0 15,-1-9 0-15,0-2 0 16,-3 6 0-16,-2 15 0 0,-1 26 0 16,-4 23-98-16,9 26-455 15,1 18-104-15,-3 2-189 16</inkml:trace>
  <inkml:trace contextRef="#ctx0" brushRef="#br1" timeOffset="-205735.91">20997 12105 1870 0,'0'0'803'15,"0"0"-338"-15,0 0-193 16,0 0-68-16,0 0-51 16,0 0-79-16,116-36-43 15,-90 8-25-15,-8-3-4 16,-11-4 14-16,-7-1-15 16,0 4 25-16,-23 8 4 15,-5 14-2-15,-3 10-1 0,2 8-15 16,6 30 3-16,13 10-6 15,10 8 3-15,4-1 1 16,29-5-13-16,18-10 0 16,9-12-1-1,8-14-3-15,-2-14 3 16,-8 0 1-16,-9-24 0 0,-12-11 12 0,-10-2-11 16,-8-6 19-16,-6 3-20 15,-7 8 0-15,-1 12 0 16,-5 10 0-16,0 10 0 15,0 2 0-15,0 22 0 16,0 9 0-16,5 3 0 16,10 0 0-16,9-4 0 15,10-9 0-15,9-9 0 16,3-10 0-16,6-4-57 16,-4-9-65-16,-3-19-61 15,-9-12-28-15,-10-10-29 16,-6-15-100-16,-2-25-117 15,-5-30 137-15,-5 5 160 0,-4 11 160 16,-4 22 82-16,0 34 424 16,0 9 73-16,-2 11-84 15,-8 28-67-15,-1 17-428 16,1 51 0-16,-2 44 0 16,5 36 0-16,5-5 0 15,2-29 0-15,0-36 0 16,0-30 0-16,9 1 0 15,3-8 0-15,-4-2 0 16,-4-23 0-16,-1-16 0 16,-3-4 0-16,0-29 0 15,2-11 0-15,5-7 0 0,6-4 0 16,5 5 0-16,6 10 0 16,5 10 0-16,4 12 0 15,6 12 0-15,5 6 0 16,4 0 0-16,-2 6 0 15,-1 8 0-15,-7 0 0 16,-5-6 0-16,-6-4 0 16,-12-4 0-16,-7 0 0 15,-4-6 0-15,-4-12 0 16,-6-4 0-16,-15 2 0 16,-8 2 0-16,-7 10 0 0,-5 8 0 15,2 8 0 1,5 30 0-16,10 12 0 0,13 6 0 15,11 1 0-15,29-7 0 16,29-10 0-16,38-14 0 16,-1-15 0-16,7-11-59 15,1-5-221-15,-25-27-185 16,22-36-141-16,-26 7-74 16,-19 1-332-16</inkml:trace>
  <inkml:trace contextRef="#ctx0" brushRef="#br1" timeOffset="-205595.41">23036 11831 15 0,'0'0'1682'0,"0"0"-912"0,0 0-435 0,0 0 195 16,0 0-269-16,0 0 1 16,-146 148-21-16,107-98-241 15,1 0 0-15,2-1 0 16,5-5 0-16,7-8 0 16,5-10 0-16,11-20-285 0,3-6-559 15,5 0-581-15</inkml:trace>
  <inkml:trace contextRef="#ctx0" brushRef="#br1" timeOffset="-205438.84">22699 11831 2143 0,'0'0'935'0,"0"0"-386"16,0 0-256-16,0 0-117 16,-15 114-176-16,41-58 0 15,17-2 0-15,10-4 0 0,5-11 0 16,0-10 0-1,-3-15-173-15,-13-10-781 0,-19-4-1707 0</inkml:trace>
  <inkml:trace contextRef="#ctx0" brushRef="#br1" timeOffset="-203536.42">23900 11753 2357 0,'0'0'604'0,"0"0"-366"16,0 0 131-16,-118-23-222 16,80 33-62-16,3 29-8 15,1 11 13-15,12 8-48 16,13 0-3-16,9-8-14 0,13-8-25 16,27-15 0-1,14-16 9-15,4-11-8 0,2 0 12 16,-11-28-13-16,-11-12 0 15,-19-10 0-15,-19-12 0 16,0-6 0-16,-28-5 0 16,-10 9 0-16,0 10 0 15,5 16 0-15,12 16 0 16,21 16 0-16,2 6 0 16,61 0 0-16,40 8 0 15,3-4 0-15,0-4 0 16,-15-2-21-16,-29-20-15 15,-4-4 25-15,-7-8 11 0,-24 2 24 16,-18 2 20-16,-9 4-44 16,-3 10 0-16,-16 12 0 15,-6 4 0-15,1 29 0 16,-3 40 0-16,7 43 0 16,6 42 0-16,6 17 0 15,8-3 0-15,-2-13 0 16,-3-21 0-16,-4-4 0 15,2-7 0-15,1-25 0 16,6-26 0-16,0-23 0 16,0-16 0-16,20-2 0 15,6-9 0-15,7-8 0 16,8-14 0-16,-1-14 0 0,0-26 0 16,-7-19 0-1,-8-27 0-15,-13 0 0 0,-12-10 0 16,-8-2 0-1,-25 15 0-15,-11-1 0 0,-4 14 0 16,2 18 0-16,6 16 0 16,9 12 0-16,24 8 0 15,7 7-357-15,0 4-1248 0</inkml:trace>
  <inkml:trace contextRef="#ctx0" brushRef="#br1" timeOffset="-202802.13">25758 11376 2307 0,'0'0'857'0,"0"0"-391"0,0 0 0 0,0 0-466 16,-113-33 0-16,66 62 0 15,-4 21 0-15,-3 18 0 16,3 14 0-16,7 8 0 16,12 1 0-16,18-9 0 15,14-8 0-15,17-16 0 16,29-15 0-16,14-16 0 15,12-13 0-15,1-14 0 16,-8 0 0-16,-14-16 0 16,-15-16 0-16,-21-8 0 15,-15-6 0-15,-2 0 0 0,-27 4 0 16,-11 11-27-16,-4 9-23 16,1 13 34-16,7 3 15 15,12 6 2-15,11 0 27 16,13 0 8-16,0 0-7 15,19 0-29-15,20 0 0 16,3-3 0-16,3-2 0 16,-5 3 0-16,-11 2 0 15,-10 0 0-15,-12 22 0 16,-7 16 0-16,0 14 0 16,-7 10 0-16,-8 6 0 15,-1 0 0-15,7-1 0 16,3-5 0-16,6-8 0 0,0-8 0 15,0-10 0-15,31-24 0 16,-4-10-516-16,4-2-859 0</inkml:trace>
  <inkml:trace contextRef="#ctx0" brushRef="#br1" timeOffset="-202428.92">26676 11382 1255 0,'0'0'2109'0,"0"0"-1377"0,0 0-732 0,0 0 0 15,0 0 0-15,-15 142 0 16,15-16 0-16,0-3 0 16,2-11 0-16,5-20 0 15,1-32 0-15,4-4 0 16,-1-5 0-16,-3-22 0 15,2-16 0-15,-1-13 0 16,3-8 0-16,5-24 0 16,5-13 0-16,2-1 0 15,3 1 0-15,-5 6 0 16,-1 15 0-16,-6 14 0 16,-1 10 0-16,-1 14 0 15,2 18 0-15,3 6 0 16,7 2 0-16,4-5 0 15,4-5 0-15,5-10 0 0,24-12-204 16,-8-7-489 0,-4-1-227-16</inkml:trace>
  <inkml:trace contextRef="#ctx0" brushRef="#br1" timeOffset="-201936.25">27532 11947 1322 0,'0'0'1032'0,"0"0"-425"15,0 0-81-15,-31-106-195 16,6 86-53-16,-6 8-278 15,-7 12 0-15,0 3 0 16,-2 30 0-16,4 13 0 16,11 4 0-16,12 0 0 15,13-8 0-15,3-7 0 16,28-12 0-16,11-10 0 16,3-12 0-16,-1-1 0 0,-5-9 0 15,-10-18 0 1,-8-3 0-16,-7-4 0 0,-5 2 0 15,-5 6 0-15,-4 10 0 16,0 10 0-16,0 6 0 16,0 18 0-16,0 16 0 15,0 6 0-15,7 3 0 16,9-7 0-16,6-10 0 16,4-11 0-16,3-11 0 15,2-4 0-15,-2-8 0 16,-2-15 0-16,2-8 0 15,0-1 0-15,0 2 0 16,2 6 0-16,1 8 0 0,-1 10 0 16,0 6 0-16,0 10 0 15,-4 22 0-15,-2 6 0 16,-6 4 0-16,-7 1 0 16,-10-6 0-16,-2-4 0 15,-14-9 0-15,-19-8 0 16,-9-6 0-16,-5-8-35 15,-6-2-221-15,10-2-398 16,16-10-1251-16</inkml:trace>
  <inkml:trace contextRef="#ctx0" brushRef="#br1" timeOffset="-201201.55">28920 11704 2089 0,'0'0'723'0,"0"0"-381"15,0 0 139-15,0 0-294 16,0 0-22-16,0 0-56 15,-145-69-109-15,96 105 0 0,2 14 0 16,7 9 0 0,13 2 0-16,19-3 0 0,8-10 0 15,19-14 0-15,24-10 0 16,11-16 0-16,1-8 0 16,-2-6 0-16,-5-20 0 15,-11-8 0-15,-10-6 0 16,-5-6 0-16,-8-3 0 15,-4 10 0-15,-3 6 0 16,-4 15 0-16,-1 18 0 16,-2 0 0-16,0 29 0 15,0 14 0-15,5 10 0 16,3 1 0-16,8-6 0 16,4-8 0-16,2-14 0 15,1-12 0-15,-4-10 0 0,4-4 0 16,-1-8 0-1,5-18 0-15,2-8 0 0,2-6 0 16,1-4 0-16,1 0 0 16,-6 10 0-16,-8 10 0 15,-5 16 0-15,-10 8 0 16,1 14 0-16,-5 22 0 16,4 10 0-16,0 2 0 15,5-2 0-15,3-10 0 16,-1-12 0-16,0-12 0 15,0-12 0-15,2 0 0 16,3-10 0-16,9-16 0 16,4-6 0-16,6-4 0 0,1 0 0 15,-3 6 0-15,-6 10 0 16,-8 16 0-16,-7 4 0 16,-3 18 0-16,-1 16 0 15,6 8 0-15,13 8 0 16,0-10-569-16,-1-10-1176 0</inkml:trace>
  <inkml:trace contextRef="#ctx0" brushRef="#br1" timeOffset="-200064.99">30297 11817 2682 0,'0'0'557'0,"0"0"-252"0,0 0 76 0,0 0-261 15,0 0-69-15,0 0-51 16,133 10 0-16,-83-10 0 15,-6-2 0-15,-4-16 0 16,-11-4 0-16,-13-9 0 16,-14-1 0-16,-2 0 0 15,-11 2 0-15,-16 10 0 0,-8 12 0 16,-4 8 0-16,-3 21 0 16,5 24 0-16,8 11 0 15,12 11 0-15,17-1 0 16,3-6 0-16,33-10 0 15,13-12 0-15,6-16 0 16,1-11 0-16,0-11 0 16,-9 0 0-16,-8-22 0 15,-5-9 0-15,-5-5 0 16,0-6 0-16,-5-4 0 16,1 4 0-16,-4 8 0 15,-4 12 0-15,-3 18 0 16,-4 4 0-16,1 26 0 0,3 16 0 15,-1 8 0-15,-1 2 0 16,1-8 0-16,-5-8 0 16,-1-11 0-16,0-14 0 15,-4-8 0-15,1-3 0 16,0-7 0-16,7-17 0 16,7-6 0-16,5-8 0 15,4-2 0-15,2 4 0 16,-6 6 0-16,0 12 0 15,-7 10 0-15,-3 8 0 16,0 0 0-16,5 16 0 16,3 2 0-16,2 0 0 15,6-4 0-15,2-8 0 16,3-6 0-16,-3-4 0 16,-4-20 0-16,-2-10 0 0,-9-6 0 15,-6-4 0-15,-5-4 0 16,-5 1 0-16,0 5 0 15,0 10 0-15,-13 16 0 32,-5 16 0-32,-7 12 0 0,1 28 0 15,6 14 0-15,7 6 0 0,11 3 0 16,0-9 0-16,29-8 0 16,13-12 0-16,7-14 0 15,6-12 0-15,1-8 0 16,-6-2 0-16,-8-20 0 15,-9-8 0-15,-4-4 0 16,-4-2 0-16,-3 0 0 16,-2 4 0-16,-2 7 0 15,-7 14 0-15,-5 11 0 16,2 6 0-16,-8 26 0 16,0 8 0-16,0 2 0 15,0-4 0-15,0-6 0 0,6-10 0 16,3-10 0-16,5-12 0 15,3 0 0-15,8-12 0 16,4-12 0-16,4-6 0 16,2 0 0-16,1 0 0 15,-5 8 0-15,-6 7 0 16,-5 14 0-16,-7 1 0 16,1 12 0-16,-3 12 0 15,5 2 0-15,3 0 0 16,2-4 0-16,1-10 0 15,2-8 0-15,-6-8-204 16,-5-18-489-16,-5-8-655 0</inkml:trace>
  <inkml:trace contextRef="#ctx0" brushRef="#br1" timeOffset="-199061.64">2686 13517 2280 0,'0'0'330'0,"0"0"-41"15,34-112 196-15,-30 68-283 0,-4 4-17 16,-11 8-13-16,-20 5-19 15,-9 12-153-15,-9 11 0 16,-5 4 0-16,3 18 0 16,6 19 0-16,10 12 0 15,10 1 0-15,17-2 0 16,8-8 0-16,4-10 0 16,29-16 0-16,12-14 0 15,6 0 0-15,5-30 0 16,-5-16 0-16,-4-12 0 15,-13-8 0-15,-13-6 0 16,-11-5 0-16,-10-1 0 16,-5 2 0-16,-19 6 0 15,-3 11 0-15,2 17 0 0,5 20 0 16,7 22 0 0,7 22 0-16,6 63 0 0,0 37 0 15,23 0 0-15,6-17 0 16,3-35 0-16,1-26 0 15,8-2 0-15,23-8-125 16,-8-8-641-16,-10-18-425 0</inkml:trace>
  <inkml:trace contextRef="#ctx0" brushRef="#br1" timeOffset="-197737.75">3029 13355 2338 0,'0'0'768'0,"0"0"-550"0,0 0-13 16,0 0-49-16,0 0-65 15,0 0-43-15,0 0-12 16,114 38-3-16,-80-42-32 16,-5-16 15-16,-7-2-15 15,-11-4-1-15,-9-2 25 16,-2 0-4-16,-6 3 0 16,-19 7 5-16,-6 10-8 15,0 8 15-15,-3 4-20 16,5 29-4-16,10 10 10 15,7 10-19-15,12 1 0 16,0-2 0-16,29-8 0 16,23-12 0-16,19-15 0 15,29-17 0-15,1 0-50 16,3-29-89-16,-4-7-4 0,-26-6 67 16,-9-6 67-16,-23 0 9 15,-22 6 48-15,-20 10 123 16,-4 7 27-16,-30 15-198 15,-9 8 0-15,-3 2 0 16,1 12 0-16,7 16 0 16,9 3 0-16,16-1 0 15,11-4 0-15,2-6 0 16,17-8 0-16,15-8 0 16,3-4 0-16,1 0 0 15,-5-8 0-15,-4-2 0 16,-11 0 0-16,-8 6 0 15,-3 4 0-15,1 0 0 0,4 28 0 16,7 16 0-16,6 18 0 16,6 32 0-16,4 27 0 15,-2 19 0-15,-8-10 0 16,-15-32 0-16,-8-33 0 16,0-25 0-16,-17 0 0 15,-14-4 0-15,-14-8 0 16,-9-16 0-16,-1-12 0 15,-1-14 0-15,7-28 0 16,11-30 0 0,30-36 0-16,23-29 0 15,49-7 0-15,19 22 0 16,-2 29 0-16,-19 31 0 16,-3 4-50-16,7-8-12 15,-4-1 43-15,-2 2 13 16,-22 12 6-16,-19 15 41 15,-13 10 55-15,-6 10-96 16,-8 8 0-16,-16 8 0 16,-5 2 0-16,0 4 0 0,0 16 0 15,5 4 0 1,7 4 0-16,11 1 0 0,6-4 0 16,0 1 0-16,23-4 0 0,10-4 0 15,11-5 0-15,5-5 0 16,1-4 0-16,-8-2 0 15,-11-2 0-15,-11 2 0 16,-9 0 0-16,-11 3 0 16,0 10 0-16,0 5 0 15,-6 10 0-15,-6 2 0 16,5 2 0-16,5-2 0 16,2-8 0-16,5-4 0 15,21-10 0-15,12-8 0 16,12-2 0-16,8-12 0 15,0-20 0-15,0-8 0 0,-12-8 0 16,-8-8 0-16,-14-2 0 16,-10-2 0-16,-12 6 0 15,-2 9 0-15,-2 15 0 16,-16 14 0-16,-7 16 0 16,-4 6 0-16,-2 30 0 15,4 16 0-15,6 9 0 16,9 3 0-16,12-2 0 15,0-10 0-15,33-12 0 16,14-16 0-16,16-18 0 16,10-6 0-16,5-20 0 15,-2-18 0-15,-6-6 0 0,-16-6 0 16,-11-2 0 0,-18-1 0-16,-14 3 0 0,-9 6 0 15,-2 12 0-15,-6 12 0 16,-15 12 0-16,-6 8 0 15,-4 12 0-15,-2 28 0 16,4 14 0-16,9 12 0 16,9 5 0-16,11-5 0 15,9-8 0-15,29-12 0 16,16-20 0-16,50-26 0 16,-13-2-231-16,-6-26-886 0</inkml:trace>
  <inkml:trace contextRef="#ctx0" brushRef="#br1" timeOffset="-197597.07">5857 13479 2557 0,'0'0'1009'0,"0"0"-678"0,0 0-132 0,0 0-199 15,0 0-206-15,0 0-1314 0</inkml:trace>
  <inkml:trace contextRef="#ctx0" brushRef="#br1" timeOffset="-197330.35">3976 14105 3291 0,'0'0'624'0,"0"0"-443"15,0 0-181-15,0 0 0 16,239-28 0-16,-52 22 0 16,23 1 0-16,-17 5 0 15,-50 0 0-15,-61 0 0 0,-32 0-284 16,-48 0-349-16,-2 0-95 15,-21 0-302-15</inkml:trace>
  <inkml:trace contextRef="#ctx0" brushRef="#br1" timeOffset="-197126.22">4072 14333 2578 0,'0'0'624'15,"0"0"-145"-15,0 0-64 16,172 12-415-16,-90-10 0 15,12-2 0-15,9 0 0 16,-3 0 0-16,-3 0 0 16,-12 0 0-16,-11 0 0 0,8 0 0 15,-17 0-57 1,-16 0-1004-16</inkml:trace>
  <inkml:trace contextRef="#ctx0" brushRef="#br1" timeOffset="-197000.87">5924 14391 3290 0,'0'0'806'0,"0"0"-806"16,0 0 0-16,0 0 0 16,0 0-492-16</inkml:trace>
  <inkml:trace contextRef="#ctx0" brushRef="#br1" timeOffset="-189141.16">2406 14698 2271 0,'0'0'884'16,"0"0"-694"-16,0 0 284 16,0 0-197-16,66-104-277 15,-63 104 0-15,-1 0 0 16,-2 30 0-16,5 40 0 15,1 47 0-15,1 35 0 16,-1-10 0-16,-1-29 0 16,0-43 0-16,1-28 0 15,3-6 0-15,16-24-287 0,-3-8-492 16,-2-8-696-16</inkml:trace>
  <inkml:trace contextRef="#ctx0" brushRef="#br1" timeOffset="-188937.22">2751 14766 2727 0,'0'0'842'16,"0"0"-647"-16,0 0 137 15,0 0-332-15,0 0 0 16,-13 109 0-16,17-55 0 16,9 8 0-16,3 8 0 15,-3-4 0-15,-3 2 0 16,-2-5 0-16,-3-5 0 15,-1-12 0-15,-4-8 0 16,0-12-237-16,0-12-508 16,-13-8-296-16</inkml:trace>
  <inkml:trace contextRef="#ctx0" brushRef="#br1" timeOffset="-188764.93">2484 15348 2027 0,'0'0'806'0,"0"0"-431"15,0 0 136-15,0 0-340 16,0 0-89-16,0 0-22 16,71-112-33-16,-33 94-24 15,3-5-3-15,21 4-166 16,-11 2-558-16,-6 8-810 0</inkml:trace>
  <inkml:trace contextRef="#ctx0" brushRef="#br1" timeOffset="-188165.93">3012 15276 1891 0,'0'0'1153'16,"0"0"-917"-16,0 0 112 15,0 0-98-15,0 0-178 16,0 0-57-16,0 0 3 16,144-81-18-16,-112 58 0 15,-6 1-6-15,-10 1-12 16,-7 3 5-16,-9 0 13 15,0 4-2-15,-23 4 2 0,-5 6-18 16,-8 4 9-16,0 6-7 16,5 20 16-16,6 10 0 15,13 7 11-15,12 3 13 16,0 2-9-16,31-2 1 16,13-12 2-16,12-10-17 15,2-10 5-15,4-12-6 16,-4-2 1-16,-6-12 5 15,-10-14-4-15,-9-6-2 16,-8-4 15 0,-10 0-5-16,-3 6 14 15,-8-1 22-15,-2 13-46 16,-2 12 0-16,0 6 0 16,2 0 0-16,5 14 0 15,5 13 0-15,3 5 0 16,5 2 0-16,5-2 0 15,-2-10 0-15,4-4 0 16,0-12 0-16,-2-6 0 16,2 0 0-16,-5-10 0 0,0-16 0 15,-2-2 0-15,1-4 0 16,-6 6 0-16,-4 4 0 16,0 9 0-16,-2 12 0 15,0 1 0-15,4 5 0 16,3 22 0-16,4 3 0 15,3 4 0-15,3 0 0 16,2-6 0-16,13-10-287 16,-7-6-438-16,-5-12-520 0</inkml:trace>
  <inkml:trace contextRef="#ctx0" brushRef="#br1" timeOffset="-187728.37">4388 15182 1650 0,'0'0'1230'0,"0"0"-860"0,0 0 156 0,0 0-297 15,0 0-138-15,0 0-91 16,0 0 0-16,-57-81 0 16,39 81 0-16,0 10 0 15,0 24 0-15,5 7 0 16,8 7 0-16,5 2 0 15,5-4 0-15,24-8 0 16,11-6 0-16,7-14 0 16,6-12 0-16,3-6 0 15,2 0 0-15,0-18 0 0,-5-10 0 16,-3-6 0-16,-6-4 0 16,-6-6 0-16,-14 0 0 15,-8-6 0-15,-14 5 0 16,-2 9 0-16,-2 10 0 15,-16 16 0-15,-7 10 0 16,1 14 0-16,0 22 0 16,1 14 0-16,10 7 0 15,11-2 0-15,2-2 0 16,9-13 0-16,22-10 0 16,9-12 0-16,29-18 0 15,-9-4-311-15,-9-18-1045 0</inkml:trace>
  <inkml:trace contextRef="#ctx0" brushRef="#br1" timeOffset="-187540.27">5663 15579 2784 0,'0'0'810'0,"0"0"-495"15,0 0-128-15,0 0-187 16,0 0 0-16,0 0 0 0,-20 120 0 16,11-70 0-16,-11 16 0 15,3-12-296-15,-2-14-1330 0</inkml:trace>
  <inkml:trace contextRef="#ctx0" brushRef="#br1" timeOffset="-186899.19">7041 14732 2234 0,'0'0'872'16,"0"0"-665"-16,-152-64 297 16,78 50-225-16,1 14-279 15,2 4 0-15,8 38 0 16,7 33 0-16,21 2 0 15,17 12 0-15,18-3 0 16,13-22 0-16,34 0 0 16,20-15 0-16,18-19 0 15,4-19 0-15,-2-11 0 16,-14-5-164-16,-21-27-326 16,-29-8-207-16,-23-3-4 0,-19 5-87 15,-35 2 691-15,-10 14 97 16,1 14 550-16,12 8 6 15,15 0 5-15,21 4-111 16,15 14-221-16,11 0 79 16,29-2-25-16,11 0-283 15,5-4 0-15,2-2 0 16,-9-2 0-16,-9 2 0 0,-14 2 0 16,-10 6 0-16,-9 9 0 15,-7 5 0-15,0 4 0 16,0 4 0-16,0 0 0 15,0 0 0-15,0-4 0 16,0-4 0-16,0-2 0 16,11-12 0-16,5-5-564 15,2-8-1447-15</inkml:trace>
  <inkml:trace contextRef="#ctx0" brushRef="#br1" timeOffset="-186060.46">7920 14833 2693 0,'0'0'696'0,"0"0"-365"0,0 0 45 0,0 0-376 15,0 0 0-15,0 0 0 16,-127 22 0-16,105 36 0 16,7 10 0-16,12 4 0 15,3-6 0-15,27-9 0 0,20-15 0 16,17-12 0-16,8-16 0 15,6-14 0-15,-2 0 0 16,-7-17 0-16,-11-10 0 16,-14-9 0-16,-11-5 0 15,-10 1 0-15,-10 4 0 16,-6 8 0-16,-5 16 0 16,-2 12 0-16,0 2 0 15,0 32 0-15,0 6 0 16,9 9 0-16,11 1 0 0,11-10 0 15,5-4 0-15,6-14 0 16,-2-12 0-16,-6-10 0 16,-8 0 0-1,-10-6 0-15,-14-20 0 0,-2-6 0 16,-11-8 0-16,-18-5 0 0,-2-3 0 16,2 2 0-16,2 2 0 15,11 14 0-15,10 8 0 16,6 16 0-16,6 2 0 15,23 4 0-15,10 0 0 16,7 10 0-16,6 6 0 16,-2 8 0-16,-2 4 0 15,-4 8 0-15,-11 4 0 16,-8 6 0-16,-9 0 0 16,-12-3 0-16,-2-5 0 0,-2-12 0 15,0-8 0-15,2-10 0 16,5-8 0-16,7-8 0 15,3-20 0-15,10-12 0 16,2-10 0-16,4 1 0 16,1-1 0-16,-3 12 0 15,-4 12 0-15,-5 16 0 16,-5 10 0-16,2 4 0 16,-1 22 0-16,1 10 0 15,4-4 0-15,4 3 0 16,4-7 0-16,7-6 0 15,4-17 0-15,16-5-380 0,-11-22-394 16,-9-6-79-16</inkml:trace>
  <inkml:trace contextRef="#ctx0" brushRef="#br1" timeOffset="-185764.13">9531 14772 1106 0,'0'0'937'0,"0"0"-265"0,-22-136-1 0,10 106-97 0,4 26-438 16,3 8-136-16,5 52 0 15,0 14 0-15,0 17 0 16,13 5 0-16,6-14 0 16,1 0 0-16,-3-16 0 15,-1-18 0-15,-3-13 0 16,-4-23 0-16,-4-8 0 0,0-4 0 16,-3-28 0-16,2-8 0 15,5-9 0-15,2-7 0 16,4 4 0-16,6 10 0 15,6 10 0-15,2 14 0 16,6 10 0-16,5 8 0 16,4 0 0-16,6 14 0 15,18 8-317-15,-12-4-507 16,-4-2-431-16</inkml:trace>
  <inkml:trace contextRef="#ctx0" brushRef="#br1" timeOffset="-184699.93">10257 15003 1898 0,'0'0'756'0,"0"0"-384"16,0 0-47-16,0 0-55 16,0 0-84-16,0 0-32 15,-42-112-19-15,16 98-135 16,-6 12 0-16,-3 2 0 16,-8 20 0-16,5 20 0 15,3 10 0-15,12 4 0 16,15-2 0-16,8-7 0 15,15-12 0-15,23-11 0 16,13-13 0-16,3-9 0 16,-1-6 0-16,-8-19 0 15,-12-3 0-15,-11-6 0 16,-11 2 0-16,-9 0 0 16,-2 4 0-16,0 10 0 0,0 12 0 15,0 6 0-15,0 16 0 16,-2 16 0-16,2 4 0 15,0 2 0-15,0-6 0 16,19-5 0-16,5-9 0 16,7-8 0-16,1-10 0 15,1 0 0-15,-2-14 0 16,-4-13 0-16,-2-5 0 16,-6-4 0-16,-1-2 0 15,-5 0 0-15,-1 8 0 16,-8 4 0-16,-2 16 0 0,-2 10 0 15,0 0 0-15,0 22 0 16,0 14 0-16,5 0 0 16,3-2 0-16,6-4 0 15,4-8 0-15,2-10 0 16,3-6 0-16,2-6 0 16,4 0 0-16,3-20 0 15,2-6 0-15,-1-8 0 16,-2-2 0-16,1 0 0 15,-6 4 0-15,-6 6 0 32,-6 12 0-32,-5 10 0 0,-3 4 0 0,-2 26 0 15,1 14 0-15,2 4 0 0,0 6 0 16,1-6 0 0,6-8 0-16,1-18 0 0,6-9 0 15,-2-9 0-15,8-10 0 16,-2-21 0-16,4-9 0 15,-3-4 0-15,1-2 0 16,0 8 0-16,-5 10 0 16,-2 14 0-16,1 14 0 15,-4 0 0-15,1 20 0 16,1 10 0-16,4 10 0 16,4-4 0-16,6-6 0 15,7-8 0-15,9-8 0 0,7-14 0 16,0 0-39-1,-3-12-66-15,-8-16 61 0,-12-6 44 16,-10-6 0-16,-12-6 63 16,-7-4 24-16,-4 2-49 15,0 4-38-15,-2 9 0 16,-7 15 0-16,-3 16 0 16,4 4 0-16,-3 14 0 15,-1 18 0-15,6 8 0 16,4 5 0-16,2-1 0 15,16-6 0-15,21-8 0 16,17-4 0-16,9-8 0 16,-1-2 0-16,-2 2 0 0,-16 0 0 15,-19 4 0 1,-21 6 0-16,-4 3 0 0,-27 1 0 16,-15-6 0-16,-5 0 0 15,-1-6 0-15,-26-8-152 16,16-10-371-16,2-2-693 0</inkml:trace>
  <inkml:trace contextRef="#ctx0" brushRef="#br1" timeOffset="-184559.42">10766 14459 3260 0,'0'0'836'0,"0"0"-836"15,0 0 0-15,0 0 0 0,0 0-114 16,0 0-1686-16</inkml:trace>
  <inkml:trace contextRef="#ctx0" brushRef="#br1" timeOffset="-183568.55">13192 15065 2009 0,'0'0'792'0,"0"0"-266"16,0 0-144 0,0 0 5-16,64-126-387 15,-30 96 0-15,8 2 0 0,2 6 0 16,4 10 0-16,-2 12 0 15,-3 0 0-15,-8 30 0 16,-1 20 0-16,-7 8 0 16,-7 6 0-16,-5-2 0 15,-2-8 0-15,-5-10 0 16,-2-9 0-16,-4-17 0 16,-2-14 0-16,2-4 0 15,0-8 0-15,5-24 0 16,5-12 0-16,3-15 0 15,3-3 0-15,7 4 0 16,-2 4 0-16,4 20 0 16,0 18 0-16,2 16 0 15,0 12 0-15,0 26 0 0,-2 12 0 16,-4 2 0 0,-6-2 0-16,-6-6 0 0,-4-12 0 15,-5-5 0-15,-2-18 0 16,0-4 0-16,5-5 0 15,-1-10 0-15,2-21 0 16,8-10 0-16,4-12 0 16,4 1 0-16,5 6 0 15,2 10 0-15,0 16 0 16,2 18 0-16,0 2 0 16,-1 22 0-16,-1 18 0 15,-3 2 0-15,-2 2 0 16,1 0 0-16,0-4 0 0,8-5-210 15,-4-7-526 1,-2-10-540-16</inkml:trace>
  <inkml:trace contextRef="#ctx0" brushRef="#br1" timeOffset="-182428.35">14863 15013 1121 0,'0'0'1410'16,"0"0"-814"-16,0 0-239 15,-45-126 24-15,21 100-150 16,-6 12-231-16,-5 6 0 16,-3 8 0-16,-1 18 0 15,-2 20 0-15,5 12 0 16,15 8 0-16,9-4 0 0,12-4 0 16,12-12 0-16,25-14 0 15,10-11 0-15,6-13 0 16,-1 0 0-16,-8-23 0 15,-11-4 0-15,-8-8 0 16,-12-1 0-16,-6 0 0 16,-4 2 0-16,-3 6 0 15,0 14 0-15,0 10 0 16,0 4 0-16,0 12 0 16,6 20 0-16,5 6 0 15,5 2 0-15,1-2 0 0,8-7 0 16,2-12 0-1,0-9 0-15,0-10 0 0,-1 0 0 16,1-18 0-16,-3-10 0 16,-1-4 0-16,-1-8 0 15,-5-4 0-15,2 4 0 16,-6 8 0-16,0 10 0 16,-2 14 0-16,-2 8 0 15,3 8 0-15,-4 24 0 16,3 6 0-16,1 4 0 15,1 2 0-15,1-14 0 16,-1-6 0-16,1-10 0 16,-4-10 0-16,1-4 0 15,3-4 0-15,1-20 0 16,3-8 0-16,2-8 0 0,-2-2 0 16,2 0 0-1,-4 8 0-15,-3 12 0 0,-2 14 0 16,-4 8 0-16,2 10 0 15,0 22 0-15,2 6 0 16,7 4 0-16,1-2 0 16,8-8 0-16,4-8 0 15,1-12 0-15,-1-8 0 16,-2-4 0-16,-4-10 0 16,-1-14 0-16,-1-8 0 15,-2-4 0-15,0 0 0 16,-3 4 0-16,-5 8 0 15,-4 10 0-15,-5 12 0 0,-4 2 0 16,0 10 0 0,0 16 0-16,5 10 0 0,4-4 0 15,8 0 0-15,8-6 0 16,8-10 0-16,3-10 0 16,0-6 0-16,0-2 0 15,-7-22 0-15,-3-4 0 16,-6-8 0-16,-2-4 0 15,-3 0 0-15,-3 0 0 16,-3 4 0-16,-3 5 0 16,-4 13 0-16,-2 17 0 0,0 1 0 15,0 24 0-15,0 24 0 16,0 18 0-16,2 12 0 16,8 28 0-16,3 21 0 15,7 25 0-15,-2 3 0 16,-4-29 0-16,-8-30 0 15,-6-36 0-15,0-8 0 16,0-6 0-16,0-3 0 16,-6-7 0-16,-11-22 0 15,-7-14 0-15,-12-12 0 16,-4-26 0-16,-5-19 0 16,6-25 0-16,12-28 0 15,27-28 0-15,16 11 0 16,30 27 0-16,6 32 0 0,30-3 0 15,-11 12-502 1,0 4-1858-16</inkml:trace>
  <inkml:trace contextRef="#ctx0" brushRef="#br1" timeOffset="-181670.63">17980 14744 2277 0,'0'0'363'0,"0"0"180"0,0 0-87 0,65-126-246 15,-57 86-93-15,-8 2 13 16,-4 0-130-16,-29 4 0 15,-15 7 0-15,-9 13 0 16,-3 14 0-16,2 3 0 16,9 29 0-16,13 18 0 15,18 8 0-15,18 4 0 16,7-4 0-16,35-9 0 16,16-13 0-16,11-18 0 15,5-17 0-15,-3-1 0 16,-6-28 0-16,-11-12 0 15,-15-14 0-15,-12-14 0 0,-16-8 0 16,-11-26 0-16,0 5 0 16,-22-1 0-16,-4 10 0 15,1 34 0-15,-2 17 0 16,5 36 0-16,4 34 0 16,11 68 0-16,7 41 0 15,12 8 0-15,21-21 0 16,0-39 0-16,-4-34 0 15,2-15 0-15,5-4 0 16,6-2 0-16,14-17-225 16,-9-14-306-16,-14-4-513 0</inkml:trace>
  <inkml:trace contextRef="#ctx0" brushRef="#br1" timeOffset="-181461.02">18502 14570 2054 0,'0'0'900'0,"0"0"-660"15,0 0 379-15,0 0-427 16,0 0-101-16,0 0-91 16,0 0 0-1,33 130 0-15,-18-82 0 0,5-7 0 16,1-5 0 0,-2-14 0-16,8-18-275 0,-6-4-375 0,-6-4-395 15</inkml:trace>
  <inkml:trace contextRef="#ctx0" brushRef="#br1" timeOffset="-181369.73">18691 14283 2499 0,'0'0'812'0,"0"0"-517"16,0 0 51-16,0 0-346 16,0 0-417-16,0 0 65 15,138 46-1733 1</inkml:trace>
  <inkml:trace contextRef="#ctx0" brushRef="#br1" timeOffset="-180926.62">19076 14847 2020 0,'0'0'1022'16,"0"0"-492"-16,0 0-174 16,0 0-188-16,0 0-168 15,9-117 0-15,25 77 0 16,-1 0 0-16,0 4 0 15,-4 4 0-15,-4 6 0 16,-1 6 0 0,-2 4 0-16,-3 2 0 0,-6 2 0 0,-4 4 0 15,-7 4 0-15,-2 4 0 16,0 0 0-16,-2 0 0 16,-10 13 0-16,2 12 0 15,3 7 0-15,7 8 0 16,0 4 0-16,13 6 0 15,16 0 0-15,5 3 0 16,1 1 0-16,-4-2 0 16,-6-2 0-16,-12-2 0 15,-13-8 0-15,-7-4 0 16,-30-10 0-16,-15-8 0 16,-8-12 0-16,2-6 0 15,12-6 0 1,19-24 0-16,25-20 0 15,6-12-78-15,79-32-523 16,-4 15-14-16,2 13-671 0</inkml:trace>
  <inkml:trace contextRef="#ctx0" brushRef="#br1" timeOffset="-179465.03">19718 14596 2181 0,'0'0'586'0,"0"0"165"0,0 0-173 16,0 0-578-16,0 0 0 15,0 0 0-15,0 0 0 16,-7-14 0-16,7 14 0 15,0 0 0-15,0 0 0 16,7 0 0-16,7 2 0 16,5 12 0-16,1 8 0 15,1 8 0-15,0 12 0 16,0 14 0-16,-3 8 0 16,1 15 0-16,-3 7 0 15,0 4 0-15,-2 2 0 16,-4-7 0-16,-1-5 0 15,-7-8 0-15,-2-10 0 16,-6-12 0-16,-23-11 0 16,-13-16 0-16,-12-10 0 0,-8-13 0 15,-1 0 0-15,7-22 0 16,16-23 0-16,28-31 0 16,16-40 0-16,67-43 0 15,29-9 0-15,5 30 0 16,-13 45 0-16,-30 47 0 15,-9 22 0-15,3 6 0 16,-3 12 0 0,-6 6 0-16,-16 6 0 0,-15 30 0 15,-10 11 0-15,-6 8 0 0,2 2 0 16,3-7 0-16,11-6 0 16,9-12 0-16,8-10 0 15,7-18 0-15,2-4 0 0,-4-14 0 16,-9-18 0-16,-11-10 0 15,-14-8 0-15,-4-12 0 16,-13-1 0-16,-20 3 0 16,-7 10 0-16,-10 16 0 15,1 18 0-15,3 16 0 16,6 0 0-16,13 22 0 16,13 4 0-16,14 2 0 15,7-2 0-15,29-8 0 16,15-8 0-16,11-8 0 15,8-2 0-15,3-8 0 16,-2-6 0 0,-4-6 0-16,-12 4 0 0,-9 4 0 15,-15 6 0-15,-14 6 0 0,-7 0 0 16,-10 26 0-16,0 10 0 16,0 6 0-16,-6 3 0 15,2-1 0-15,4-12 0 16,0-6 0-16,12-12 0 15,9-10 0-15,8-4 0 16,5-10 0-16,2-16 0 16,2-6 0-16,0-2 0 15,-3-2 0-15,-2 1 0 16,-1 7 0-16,-10 10 0 16,-4 2 0-16,-5 14 0 15,-4 2 0-15,-5 8 0 16,4 20 0-16,-6 7 0 0,2 5 0 15,3 0 0-15,-1-6 0 16,4-8 0-16,-2-10 0 16,5-10 0-16,1-6 0 15,-1-4 0-15,3-20 0 16,4-6 0-16,0-6 0 16,5-4 0-16,2 3 0 15,-2 3 0-15,0 8 0 16,-4 10 0-16,-3 8 0 15,-3 8 0-15,1 0 0 16,-3 6 0-16,2 12 0 16,5 4 0-16,5 0 0 0,6-1 0 15,7-8 0-15,5-7 0 16,1-6 0-16,-4 0 0 16,-5-18 0-16,-8-10 0 15,-9-6 0-15,-7-6 0 16,-9-6 0-16,-2-4 0 15,0-6 0-15,-13 0 0 16,-3 3 0-16,3 9 0 16,5 16 0-16,3 20 0 15,5 8 0-15,0 30 0 16,20 40 0-16,2 9 0 16,3 7 0-16,-3 6 0 15,-8-20 0-15,-6 3 0 16,-6-19 0-16,-2-18 0 15,0-18 0-15,0-16 0 0,-4-4 0 16,0-20 0-16,4-14 0 16,0-8 0-16,8-2 0 15,21-1 0-15,7 5 0 16,5 4 0-16,-1 10 0 16,-5 2 0-16,-12 0-351 15,-13 4-520-15,-10 2-795 0</inkml:trace>
  <inkml:trace contextRef="#ctx0" brushRef="#br1" timeOffset="-179328.82">21106 14213 3073 0,'0'0'864'0,"0"0"-705"0,0 0-159 0,0 0 0 16,0 0 0-16,0 0-179 15,0 0-1139-15</inkml:trace>
  <inkml:trace contextRef="#ctx0" brushRef="#br1" timeOffset="-179167.89">19615 14239 365 0,'0'0'2913'0,"0"0"-2095"0,0 0-818 15,0 0 0-15,0 0 0 16,0 0 0-16,148-18-894 0</inkml:trace>
  <inkml:trace contextRef="#ctx0" brushRef="#br1" timeOffset="-177801.14">22647 15009 2706 0,'0'0'891'0,"0"0"-392"15,0 0-499-15,27-139 0 0,2 80 0 16,5-16 0-1,3-3 0-15,-2-2 0 0,-6 8 0 16,-12 14 0 0,-13 15 0-16,-4 17 0 0,-8 15 0 15,-24 11 0-15,-5 0 0 16,-4 18 0-16,5 15 0 16,12 7 0-16,13 7 0 15,11-1 0-15,6 2 0 16,28-4 0-16,9-2 0 15,3-2 0-15,-1 0 0 16,-3-8 0-16,-6 0 0 16,-12-3 0-16,-8-1 0 15,-16-6 0-15,0-2 0 16,-22 0 0-16,-16-6 0 0,-7-8 0 16,3-4 0-16,4-2 0 15,14-4 0-15,10-24 0 16,14-6 0-16,7-10 0 15,29-5 0-15,10 3 0 16,8 6 0-16,-3 6 0 16,-2 14 0-16,-8 6 0 15,-8 12 0-15,-12 2 0 16,-2 6 0-16,-6 18 0 16,-2 4 0-16,0 6 0 0,0 1 0 15,3-3 0 1,3-6 0-16,6-2 0 15,1-14 0-15,5-8 0 0,3-2 0 16,-1-8 0-16,0-20 0 16,-2-2 0-16,2-9 0 15,-2 1 0-15,-4 4 0 16,-8 8 0-16,-3 12 0 0,-5 10 0 16,-7 4 0-16,0 4 0 15,0 20 0-15,0 8 0 16,1 4 0-16,6 2 0 15,2-3 0-15,2-9 0 16,5-7 0-16,3-8 0 16,0-11 0-16,2 0 0 15,-1-6 0-15,1-18 0 16,-2-2 0-16,2-10 0 16,2-1 0-16,-4 3 0 15,0 8 0-15,-8 10 0 0,-4 12 0 16,-2 4 0-1,-3 6 0-15,0 18 0 16,0 8 0-16,4 4 0 0,-2-8 0 16,3-6 0-16,5-5 0 15,-1-13 0-15,3-4 0 16,1-8 0-16,4-14 0 16,1-9 0-16,2-1 0 15,1 4 0-15,2 6 0 16,-5 8 0-16,0 10 0 15,0 4 0-15,3 4 0 16,2 16 0-16,2 2 0 16,6 4 0-16,5-8 0 0,5-8 0 15,-3-10-87 1,0 0-219-16,-8-26-12 0,-8-10 101 16,-7-8 137-16,-11-8 80 15,-3-4 26-15,-5-6 163 16,0-2 22-16,0 6 62 15,0 8 36-15,0 15-309 16,0 25 0-16,0 10 0 16,-5 40 0-16,-3 42 0 15,1 47 0-15,1 41 0 16,2 11 0-16,4-15 0 16,0-35 0-16,0-47 0 15,0-26 0-15,0-12 0 16,6-6 0-16,-4-10 0 15,0-12-188-15,-2-30-422 0,0-24-329 16,0-12-1184-16</inkml:trace>
  <inkml:trace contextRef="#ctx0" brushRef="#br1" timeOffset="-177269.93">24548 14636 2087 0,'0'0'958'0,"0"0"-399"15,0 0-67-15,0 0-492 16,0 0 0-16,0 0 0 15,119-52 0-15,-82 78 0 16,-1 6 0-16,-9 4 0 16,-9 2 0-16,-16-2 0 0,-2 1-21 15,-25-6-71 1,-12-4 1-16,-3-5 46 0,1-14 36 16,14-6 8-16,19-2 1 15,6-10 4-15,31-26-4 16,25-8-117-16,11-19-78 15,18-23-3-15,2-26 56 16,-19 6 84-16,-18 9 58 16,-29 23 93-16,-21 30 106 15,0 10 84-15,-4 14-5 16,-21 20-166-16,-6 28-112 16,0 32 0-16,5 18 0 15,6 11 0-15,13 1 0 0,7-2 0 16,9-6 0-16,26-18 0 15,15-13 0-15,12-18 0 16,9-19 0-16,2-14 0 16,-5-5 0-16,-10-30 0 15,-14-11 0-15,-10-8 0 16,-14-4 0-16,-11 0 0 16,-9 8 0-16,0 14 0 15,-19 16 0-15,-10 18 0 16,-4 8 0-16,2 28 0 15,7 14 0-15,12 8 0 16,12 2 0-16,14-4 0 16,30-10 0-16,19-8 0 15,8-13 0-15,3-19 0 0,-7-13-296 16,-18-18-323 0,-25-9-417-16</inkml:trace>
  <inkml:trace contextRef="#ctx0" brushRef="#br1" timeOffset="-177066.72">23568 14257 1728 0,'0'0'1948'0,"0"0"-1528"0,0 0-420 0,0 0 0 16,0 0 0-16,0 0 0 15,0 0 0-15,43-54 0 16,-59 52-1451-16</inkml:trace>
  <inkml:trace contextRef="#ctx0" brushRef="#br1" timeOffset="-175169.75">26711 14472 2402 0,'0'0'384'0,"0"0"101"0,0 0-17 0,0 0-282 16,-120-95-15-16,94 95-171 15,-8 9 0-15,1 28 0 16,-3 16 0-16,3 9 0 16,12 10 0-16,15-2 0 15,6-2 0-15,58-9 0 16,52-19 0-16,43-30 0 16,-1-10 0-16,-27-14-8 15,-44-18-317-15,-33-4-257 0,-11-9-138 16,-10-13 156-16,-14-4 359 15,-13 4 205-15,-6 12 299 16,-17 12 275 0,6 10-79-16,8 13-141 15,7 11-18-15,2 0-132 0,0 8-62 0,11 13-142 16,4 3 0 0,3 2 0-16,0-4 0 0,0 0 0 15,4-4 0-15,3-4 0 16,4-4 0-16,2-6 0 15,5-4 0-15,-5-2 0 16,-2-16 0-16,-6-6 0 16,-4-2 0-16,-8 2 0 15,-6 6 0-15,-3 4 0 0,-2 6 0 16,0 8 0 0,0 0 0-16,0 18 0 0,-4 22 0 15,-4 22 0-15,6 24 0 16,2 37 0-16,0 25 0 15,2 4 0-15,8-27 0 16,-6-31 0-16,-4-36 0 16,0-10 0-16,-2 2 0 15,-16-6 0-15,-5-3 0 16,-6-22 0-16,-4-16 0 16,2-3 0-16,-1-26 0 15,11-24 0-15,9-15 0 16,12-29 0-16,36-36 0 15,44-37 0-15,7 13 0 16,-5 36 0-16,-16 41 0 0,-18 43 0 16,6 2 0-16,-1 6 0 15,2 8 0-15,-12 12 0 16,-12 6 0-16,-8 0 0 16,-6 12 0-16,-5 0 0 15,-3 2 0-15,-3-4 0 16,1-2 0-16,-3 0 0 15,-2-8 0-15,-2 0 0 16,0 0 0-16,0 0 0 16,0 0 0-16,0-12 0 0,-2-2 0 15,-7 0 0 1,-1-4 0-16,-4 6 0 16,-1 6 0-16,-4 6 0 0,2 0 0 15,-3 18 0-15,-1 22 0 16,6 6 0-16,9 8 0 15,6 3 0-15,8-9 0 16,28-8 0-16,18-12 0 16,12-14 0-16,9-14 0 15,4-4 0-15,-8-28 0 16,-9-14-71-16,-10-8-101 16,-14-13 29-16,-9-9 46 15,-9-10 38-15,-9-4 47 16,-3-1 12-16,-6 11 0 15,-2 14 59-15,0 20 101 0,0 24 68 16,-4 14-121-16,-7 8-107 16,-5 30 0-16,-1 18 0 15,-1 16 0-15,5 11 0 16,6 2 0-16,7 4 0 16,0-7 0-16,22-6 0 15,19-14 0-15,7-10 0 16,10-16 0-16,5-15 0 15,-1-13 0-15,-6 0 0 16,-9-28 0-16,-11-11 0 16,-7-7 0-16,-14-6 0 15,-7-2 0-15,-8 4 0 16,0 10 0-16,-8 18 0 0,-17 14 0 16,-2 8 0-1,-4 30 0-15,3 18 0 0,5 6 0 16,15 6 0-16,8-4 0 15,13-6 0-15,27-9 0 16,18-14 0-16,13-10 0 16,7-16 0-16,0-1 0 15,-4-18 0-15,-10-15 0 16,-12-10 0-16,-13-7 0 16,-12-8 0-16,-9 0 0 15,-11 0 0-15,-7 8 0 16,0 14 0-16,-12 15 0 15,-11 13 0-15,-6 8 0 16,0 11 0-16,2 17 0 0,4 8 0 16,12 4 0-16,11 4 0 15,0 2 0-15,22 2 0 16,7-6 0-16,4 1 0 16,-2-2 0-16,-6-2 0 15,-11-3 0-15,-14 0 0 16,0-10 0-16,-20-2 0 15,-18-2 0-15,-7-6 0 16,-4-6 0-16,4-4 0 16,-3-6 0-16,12-6-305 15,14-12-934-15</inkml:trace>
  <inkml:trace contextRef="#ctx0" brushRef="#br1" timeOffset="-174904.15">30163 14855 2329 0,'0'0'1205'0,"0"0"-925"0,0 0 2 16,0 0-282-16,0 0 0 0,0 0 0 16,0 0 0-1,-51 0 0-15,18 0 0 0,-8 0-948 16</inkml:trace>
  <inkml:trace contextRef="#ctx0" brushRef="#br1" timeOffset="-171736.4">2605 16240 1440 0,'0'0'1117'0,"0"0"-882"15,0 0 11-15,0 0 84 0,0 0-157 16,0 0-37 0,0 0 59-16,0 0-84 0,0 0 2 15,-4 0-113-15,-4 0 0 16,-3-10 0-16,-7-2 0 15,-2-2 0-15,0 0 0 16,2 0 0-16,5 6 0 16,6 4 0-16,7 0 0 15,0 4 0-15,15 0 0 16,21 8 0-16,15 0 0 16,7-2 0-16,7-6 0 15,-5 0 0-15,-6 0-9 16,-14-10 8-16,-16-6 1 15,-15 6 10-15,-9-4-10 16,0 6 0 0,-4 0 0-16,-9 6 0 15,-1 2 0-15,5 14 0 16,7 22 0-16,2 22 0 0,0 14 0 16,13 13 0-16,12 5 0 15,-3-2 0-15,0-8 0 16,-8-8 0-16,-8-13 0 0,-6-7 0 15,-4-16 0 1,-25-8 0-16,-9-10 0 0,-7-10 0 16,1-8 0-16,4-4 0 15,9-20 0-15,11-10 0 16,13-2 0-16,7 0 0 16,9 0 0-16,24-5 0 15,11 1 0-15,14-4-54 16,5-6-107-16,4-6-41 15,-6-2-2-15,-9-2 70 16,-11 2 73-16,-13 1 52 16,-12 7 9-16,-9 10 39 15,-7 14 76-15,0 8 47 16,0 12 29-16,0 6 1 16,0 14-66-16,-2 26-126 0,2 18 0 15,0 19 0-15,0 3 0 16,13 4 0-16,5-8 0 15,0-12 0-15,-1-12 0 16,-1-20 0-16,-3-9 0 16,-3-14 0-16,-4-9 0 15,-6 0 0-15,0-9 0 16,0-22 0-16,0-1 0 16,-2-4 0-16,2 4 0 15,0 10 0-15,0 14 0 16,2 4 0-16,18 4 0 15,7 12 0-15,4 12 0 16,7 6 0-16,0 2 0 16,0-2 0-16,4-6 0 15,1-7 0-15,3-12 0 0,6-5 0 16,6-1 0-16,-3-25 0 16,-2-15 0-16,-6-3 0 15,-13-10 0-15,-12 0 0 16,-13 2 0-16,-9 6 0 15,0 16 0-15,-4 12 0 16,-12 18 0-16,-2 0 0 16,0 30 0-16,5 12 0 15,4 10 0-15,9-2 0 16,0-2 0-16,22-12 0 16,43-10 0-16,-5-8-375 15,-2-12-964-15</inkml:trace>
  <inkml:trace contextRef="#ctx0" brushRef="#br1" timeOffset="-170704.58">4763 16906 3176 0,'0'0'592'0,"0"0"-431"0,0 0 6 15,0 0-167-15,0 0 0 16,22-148 0-16,-4 85 0 16,3 1 0-16,-2-6 0 15,-5 10 0-15,-3 6 0 16,-7 16 0-16,-4 18 0 15,0 18 0-15,0 0 0 16,-11 26-28-16,0 14 27 16,8 10 1-16,3 8-5 15,10-6 5-15,25-2 1 16,10-4 12-16,6-6-13 0,3-5 1 16,-6-3 9-16,-9-2-10 15,-15-2 0-15,-15-2 9 16,-9 0-9-16,-11-2 0 15,-25-6 0-15,-6-6 0 16,-3-6 0-16,7-6 0 16,11-2 0-16,15-20-3 15,12-12-45-15,8-8 18 16,30-2 3-16,18-4 11 16,8 2-19-16,7 6-13 15,-1 5 33-15,-12 13 9 16,-14 12 6-16,-13 10 14 0,-12 0 28 15,-13 14 28-15,-4 16-7 16,-2 7-24-16,2 3-39 16,3-8 0-16,1-2 0 15,8-8 0-15,5-8 0 16,4-10 0-16,4-4-14 16,2 0 14-16,0-16 14 15,2-12-14-15,0-8 0 16,-2-4 0-16,-4 0 0 15,-6 5 0-15,-5 15 0 16,-5 8 0-16,-3 12 0 16,-1 0 0-16,4 14 0 15,4 16 0-15,6 1 0 16,0 5 0-16,4-4 0 16,-1-10 0-16,1-4 0 0,-4-10 0 15,-1-8 0-15,0 0 0 16,-4-8 0-16,1-10 0 15,-1-8 0-15,1-6 0 16,1-3 0-16,1 7 0 16,1 2 0-16,-1 12 0 15,0 6 0-15,-1 8 0 16,1 0 0-16,-1 16 0 16,3 8 0-16,0 2 0 15,-2 1 0-15,-1-5 0 16,-3-8 0-16,3-10 0 15,-3-4 0-15,1-4 0 16,1-14 0-16,3-13 0 16,-1-1 0-16,6 2 0 15,0 6 0-15,1 6 0 0,0 10 0 16,1 8 0-16,-1 4 0 16,3 18 0-16,-2 6 0 15,2 7 0-15,1-8 0 16,1-9 0-16,-2-13-161 15,-9-5-701-15,-9 0-1528 0</inkml:trace>
  <inkml:trace contextRef="#ctx0" brushRef="#br1" timeOffset="-170563.36">6004 16208 2988 0,'0'0'609'0,"0"0"-376"0,0 0-125 0,0 0-108 16,0 0-714-16</inkml:trace>
  <inkml:trace contextRef="#ctx0" brushRef="#br1" timeOffset="-170294.43">6746 16164 1986 0,'0'0'1714'0,"0"0"-1469"0,0 0-94 0,0 0-151 16,25 147 0-16,2-7 0 16,-1 24 0-16,-2-3 0 15,-6-31 0-15,-7-46 0 16,1-22 0-16,-6-16 0 15,3-1 0-15,0-9-110 16,-2-24-241-16,-3-12-410 0,-4-14-319 16</inkml:trace>
  <inkml:trace contextRef="#ctx0" brushRef="#br1" timeOffset="-169731.22">6940 16469 2385 0,'0'0'854'0,"0"0"-853"15,0 0 510-15,0 0-322 16,0 0-104-16,126 58-62 16,-94-28-23-16,-14-2-57 15,-18 6-174-15,0-2-9 0,-29-2 45 16,-11 2 107 0,-5-9 51-16,7-5 37 15,9-10 12-15,14-8 62 0,15 0 54 16,2-18-32-16,32-13-76 15,17-5-20-15,14-14-67 16,8-6-62-16,0-8-34 16,-1-2 4-16,-12 0-20 15,-13 7 179-15,-18 5 10 16,-16 14 57-16,-13 8 143 16,0 14-5-16,-16 6 3 15,-10 12 20-15,-4 8-30 16,4 28-61-16,2 18-137 15,10 17 0-15,12 5 0 16,2 0 0-16,29-8 0 0,18-10 0 16,18-14 0-16,10-22 0 15,8-14 0-15,-4-8 0 16,-5-12 0-16,-16-16 0 16,-16-12 0-16,-15-4 0 15,-18 0 0-15,-9-2 0 16,-9 8 0-16,-20 10 0 15,-6 20 0-15,-6 8 0 16,3 26 0-16,5 22 0 16,10 12 0-16,15 10 0 31,8-8 0-31,12-8 0 0,30-9 0 0,55-23 0 16,-5-12-66-16,-3-10-1150 0</inkml:trace>
  <inkml:trace contextRef="#ctx0" brushRef="#br1" timeOffset="-168004.78">8963 16387 2376 0,'0'0'561'0,"0"0"-15"16,-127-4-38-16,65 18-403 0,2 22-105 16,10 16 0-16,12 10 0 15,23 2 0-15,15 2 0 16,18-12 0-16,38-9 0 15,19-17 0-15,18-12 0 16,8-16 0-16,-7 0-3 16,-12-26-238-16,-22-6-89 15,-19-12 101-15,-22-1 146 16,-17-1 83-16,-2 2 56 16,0 10 80-16,-11 10 99 15,5 12 43-15,2 12-97 16,-1 0-181-16,5 22 0 15,0 14 0-15,0 4 0 0,3-4 0 16,16 0 0-16,6-10 0 16,8-9 0-16,5-12 0 15,5-5 0-15,-4-13 0 16,-1-18 0-16,-7-5 0 16,-8-4 0-16,-7 0 0 15,-8 8 0-15,-3 10 0 16,-5 8 0-16,0 14 0 15,0 0 0-15,0 18 0 16,0 26 0-16,0 10 0 16,8 18 0-16,6 9 0 15,8 25 0-15,7 20 0 16,-2 21 0-16,-5-13 0 16,-9-28 0-16,-5-38 0 15,-8-28 0-15,0 1 0 0,0-9 0 16,-19-6 0-16,-7-26 0 15,-6 0 0-15,1-40 0 16,4-32 0-16,17-41 0 16,12-47 0-16,45-19 0 15,22 11 0-15,4 38 0 16,-11 53 0-16,-10 29 0 16,-6 20 0-16,6 6 0 15,-1 8 0-15,-4 6 0 16,-12 8 0-16,-10 0 0 0,-7 4 0 15,-5 2 0 1,-6 2 0 0,0 0 0-16,-1-8 0 0,-3 0 0 0,1 0 0 15,-4 0 0-15,0-12 0 32,0-2 0-32,0-4 0 0,-9 0 0 0,-11 0 0 15,-5 10 0-15,-6 4 0 31,-2 4 0-31,-1 12 0 16,5 16 0-16,7 12 0 16,11 4 0-16,11 4 0 0,0-6 0 0,23-3 0 15,18-7 0-15,18-10 0 0,7-18 0 16,10-4 0 0,0-4 0-16,-2-27-47 0,-10-9-244 31,-13-10-200-31,-12-16-82 0,-16-10-3 0,-11-12 183 15,-12-3 107-15,0 1 286 16,0 10 72-16,-4 22 409 16,-6 18 89-16,2 28 58 15,-1 12-127-15,-1 30-270 16,0 20-57-16,-3 20-174 16,3 10 0-16,1 2 0 15,7 3 0-15,2-11 0 16,5-10 0-16,24-12 0 15,13-20 0-15,13-14 0 32,10-14 0-32,2-4 0 0,-2-18 0 15,-8-12 0-15,-12-10 0 16,-14-6 0-16,-10 2 0 16,-15 0 0-16,-6 8 0 0,0 14 0 15,-8 12 0-15,-13 10 0 16,-3 28 0-16,3 20 0 15,8 14 0-15,11 6 0 16,2-2 0-16,25-3 0 16,23-17 0-16,17-16 0 15,18-20 0-15,8-10 0 16,0-4 0-16,-4-28 0 16,-16-13 0-16,-19-5 0 15,-23-12 0-15,-20-4 0 16,-9-2 0-16,-13 10 0 15,-22 10 0-15,-2 20 0 16,-1 11 0-16,3 17 0 0,6 4 0 16,10 27 0-16,13 9 0 15,6 0 0-15,6 6 0 16,28-6 0-16,9 0 0 16,7-10 0-16,6-2 0 15,4-2 0-15,-6-4 0 16,-5 5 0-16,-13-4 0 15,-15 4 0-15,-15-1 0 16,-6-2 0-16,-14-2 0 16,-20-4 0-16,-10-2 0 15,-7-10 0-15,-38-6 0 16,11 0-600-16,2-6-843 0</inkml:trace>
  <inkml:trace contextRef="#ctx0" brushRef="#br1" timeOffset="-166302.25">30370 13597 1770 0,'0'0'768'16,"0"0"-612"-16,0 0 367 0,0 0-316 16,0 0-131-1,0 0-46-15,-29 39 5 0,7 34 155 16,-14 46-23-1,-12 47 7-15,-6 23-174 0,10-3 0 32,13-11 0-32,23-21 0 15,8-1 0-15,31-15 0 16,17-22 0-16,3-31 0 0,0-23 0 16,7-12 0-16,9-2 0 15,7-2 0-15,-3-6 0 16,-18-18 0-16,-19-8 0 15,-19-14 0-15,-15 0 0 16,0 0 0-16,-2-14 0 16,-11-8 0-16,-1 4-988 0</inkml:trace>
  <inkml:trace contextRef="#ctx0" brushRef="#br1" timeOffset="-165407.78">30678 13673 1562 0,'0'0'878'0,"0"0"-413"0,0 0 29 16,0 0-239-16,0 0-34 16,0 0 0-16,0 0-221 15,29-33 0-15,-29 80 0 16,-2 20 0-16,-5 11 0 16,1 0 0-16,0-4 0 15,6-11 0-15,0-15 0 16,0-18 0-16,0-14 0 15,0-16-153-15,8-8-35 16,-2-30-148-16,-1-13 172 16,-3-13 35-16,2-12 82 15,0-4 16-15,6-6 19 0,3 6 12 16,1 11 79-16,3 17 128 16,1 16 12-16,2 14 4 15,4 10-52 1,3 8-57-16,4 4-67 0,1 0-47 15,-3 0 0-15,-5 14 0 16,-9 6 0-16,-5 2 0 16,-10 5 0-16,0 2 0 15,-20 3 0-15,-9 2 0 16,-5-3 0-16,1-5 0 16,6-6 0-16,7-6 0 0,9-6 0 15,9-4 0 1,2 0 0-16,0-2 0 0,6 0 0 15,12 2 0-15,8 2 0 16,7 0 0-16,2 4 0 16,5 2 0-16,-3 4 0 15,-5 2 0-15,-12 2 0 16,-11 6 0-16,-9-2 0 16,-5 4 0-16,-24-8 0 15,-6 0 0-15,-5-6 0 16,-1-1 0-16,6-9 0 15,10-3 0-15,14-1 0 16,11 0 0-16,11-10-24 16,57-17-498-16,-4 2-250 0,-1 3-449 15</inkml:trace>
  <inkml:trace contextRef="#ctx0" brushRef="#br1" timeOffset="-165000.97">31313 13808 1739 0,'0'0'882'0,"0"0"-325"0,0 0-28 0,0 0-263 15,0 0-143-15,0 0-123 16,0 0 0-16,-14-2 0 16,12 34 0-16,2 2 0 15,0 0 0-15,4-8 0 16,19-8 0-16,6-6 0 16,4-12 0-16,3 0 0 15,-3-18 0-15,-2-8 0 0,-2-4 0 31,-4-2 0-31,-7 2 0 0,-3 4 0 0,-5 6 0 16,-8 8 0-16,-2 10 0 16,0 2 0-16,0 12 0 15,0 20 0-15,0 16 0 16,-2 16 0-16,2 7 0 16,0 9 0-16,0 2 0 15,0 2 0-15,-3-8 0 16,-6-8 0-16,-4-10 0 15,-5-15 0-15,-2-15 0 16,-2-20 0-16,2-8 0 16,-1-12 0-16,6-28 0 15,9-14 0-15,6-33 0 16,8 3 0-16,23 0 0 0,23 0 0 16,-10 38-201-1,-3 14-657-15</inkml:trace>
  <inkml:trace contextRef="#ctx0" brushRef="#br1" timeOffset="-164532.15">30408 14624 1478 0,'0'0'1110'0,"0"0"-829"0,0 0 334 15,0 0-280-15,0 0-146 16,0 0-101-16,0 0-88 15,9-38 0-15,-4 84 0 16,-3 12 0-16,4 6 0 16,3 1 0-16,5-7 0 15,3-12 0-15,6-14 0 0,4-16 0 16,-1-16 0-16,1 0 0 16,0-26 0-16,-5-14 0 15,0-13 0-15,-1-10 0 16,-2-8 0-16,4-1 0 15,-1 2 0-15,1 14 0 16,-4 20-60-16,-1 36-493 16,-5 4-298-16,-4 26-163 0</inkml:trace>
  <inkml:trace contextRef="#ctx0" brushRef="#br1" timeOffset="-163902.58">30852 14901 2076 0,'0'0'479'0,"0"0"-130"16,0 0 27 0,0 0-236-16,0 0-77 15,0 0-46-15,0 0-16 0,71-85 1 0,-69 63 10 16,-2 3-2 0,-2 2 5-16,-19 7 9 0,-2 10 18 15,-2 0 6-15,5 6-10 16,4 20 26-16,9 6-8 15,7 7-16-15,3-3-2 16,28-8-17-16,9-8-21 16,9-10-1-16,9-10-57 15,-2-6-106-15,-3-22-29 16,-6-8-144-16,-14-6-142 16,-13-7 174-16,-11-1 98 15,-9 2 145-15,0 2 62 16,-4 10 117-16,-7 12 141 15,2 10 122-15,4 12 129 16,1 2-318-16,1 14-5 16,3 22 57-16,-2 4-210 0,2 8 41 15,0 4-74-15,0-4 0 16,0-3 0-16,0-5 0 16,5-12 0-16,4-8 0 15,-2-10 0-15,-3-6-68 16,2-4 22-16,3-4 39 15,1-18 7-15,3-2 0 16,3 0 18-16,1 1 45 31,3 5-23-31,5 9-40 0,2 3 0 0,2 6 0 16,2 0 0-16,0 18 0 0,-7 10 0 16,-4 2 0-1,-9 4 0-15,-11 0 0 0,0-2 0 16,-8-2 0-16,-17-8 0 15,-2-8 0-15,-2-4 0 16,5-6 0-16,2-2 0 16,11-2 0-16,11 0-20 15,13-30-334-15,20-4-472 16,5 0-165-16</inkml:trace>
  <inkml:trace contextRef="#ctx0" brushRef="#br1" timeOffset="-163230.22">31762 14516 924 0,'0'0'1645'16,"0"0"-1041"-16,0 0-1 0,0 0-283 16,0 0-320-16,0 0 0 15,0 0 0-15,-68 152 0 16,61-94 0-16,7 5 0 16,0-5 0-16,2-8 0 15,19-8 0-15,6-10 0 16,4-10 0-16,4-12 0 15,1-10 0-15,-3 0 0 16,0-12 0-16,-1-16 0 16,-3-6 0-16,-7-6 0 15,-2-2 0-15,-6-4 0 16,-8 6 0 0,-6 9 0-16,0 9 0 0,-18 10 0 0,-8 12 0 31,-3 12 0-31,0 23 0 15,6 12 0-15,9 10 0 0,12 1 0 0,2-8 0 32,21-2 0-32,18-18 0 0,11-8 0 0,4-12 0 31,-4-10 0-31,-5-4 0 0,-7-24 0 0,-9-6 0 31,-4-2 0-31,-15-10 0 0,-1 4 0 0,-1 8 0 31,-8 8 0-31,2 13 0 0,-2 13 0 0,2 0 0 16,0 23 0-16,0 11 0 0,5 8 0 16,1 6 0-1,2-6 0 1,3-4 0-16,-5-6 0 16,2-14 0-16,-1-8 0 15,-7-8 0-15,4-2 0 16,2-4 0-16,5-18 0 15,5-10 0-15,6-4 0 16,0 2 0-16,3-2 0 16,0 10 0-16,-2 14 0 15,-4 10 0-15,-2 2 0 16,-9 18 0-16,0 8 0 16,-4 10 0-16,1 0 0 15,2-4 0-15,13-2 0 0,-1-8-383 16,-2-14-668-16</inkml:trace>
  <inkml:trace contextRef="#ctx0" brushRef="#br1" timeOffset="-163057.86">32774 14427 2751 0,'0'0'525'0,"0"0"83"16,0 0-396-16,0 0-212 15,0 0 0-15,0 0-261 16,21 143-595-16,-6-91-775 0</inkml:trace>
  <inkml:trace contextRef="#ctx0" brushRef="#br1" timeOffset="-162760.15">32866 14985 1694 0,'0'0'746'15,"0"0"-189"-15,0 0 131 16,0 0-486-16,0 0-89 15,39-104-17-15,-6 57-96 16,0 2 0-16,-2-5 0 16,-7 7 0-16,-8 15 0 15,-14 10 0-15,-2 10 0 16,0 8 0-16,-16 0 0 16,-1 18 0-16,6 8 0 0,11 4 0 15,0 6 0-15,15 1 0 16,18-1 0-16,5-2 0 15,1-2 0-15,-8 0 0 16,-14-10 0-16,-13 0 0 16,-4 0 0-16,-73 10 0 15,-3-6-281-15,-8 2-681 0</inkml:trace>
  <inkml:trace contextRef="#ctx0" brushRef="#br1" timeOffset="-161797.45">31642 15346 3000 0,'0'0'665'0,"0"0"-234"16,0 0-431-16,0 0 0 15,0 0 0-15,0 0 0 16,20 102 0-16,-11-50 0 16,5 0 0-16,3-7 0 0,6-9 0 15,2-14-93 1,1-14-560-16,-1-8-229 0,-1-8 17 16,-4-24 89-16,-4-11 776 15,-5-7 110-15,-2-8 555 16,-1-6-149-16,4 2-3 15,-1 8-57-15,-1 14-83 16,-4 20 112-16,-2 20-334 16,-2 4-151-16,1 36 0 15,-1 12 0-15,-2 16 0 16,4-2 0-16,3 1 0 0,2-13 0 16,2-14 0-16,0-12 0 15,-2-20 0-15,0-8 0 16,0 0 0-16,0-22 0 15,0-10 0-15,-1-3 0 0,1 3 0 16,3 1 0-16,1 10 0 16,1 11 0-1,1 10 0-15,3 0 0 0,5 18 0 16,-4 8 0-16,8 6 0 16,2-5 0-16,4-1 0 15,7-8 0-15,5-8 0 16,4-10 0-16,0 0 0 15,-7-8 0-15,-3-15 0 16,-18-4 0-16,-11-10 0 16,-10-1 0-16,0 0 0 15,-23 2 0-15,-4 10 0 0,3 12 0 16,1 14 0-16,4 2 0 16,7 28 0-16,8 6 0 15,4 8 0-15,0-4 0 16,29 1 0-16,4-15 0 15,10-6 0-15,8-8 0 16,0-12 0-16,-4 0 0 16,-7-8 0-16,-11-10 0 15,-9-9 0-15,-6 4 0 16,-8 0 0-16,-2 5 0 16,-4 5 0-16,0 8 0 15,0 5 0-15,0 0 0 16,0 14 0-16,0 13 0 15,0 5 0-15,0-2 0 16,10-2 0-16,5-6 0 0,1-4 0 16,-1-14 0-16,1-4 0 15,-7 0 0-15,-5-4 0 16,-4-14 0-16,0-8 0 16,-13-2 0-16,-7-3 0 15,-5-1 0-15,3-2 0 16,2 2 0-16,2 2 0 15,5 6 0-15,-5-8-14 16,5 10-199-16,-3 4-586 0</inkml:trace>
  <inkml:trace contextRef="#ctx0" brushRef="#br1" timeOffset="-161562.58">31433 15173 2993 0,'0'0'896'0,"0"0"-689"0,0 0-207 15,0 0 0-15,165-41 0 0,-38 41 0 16,-13 0-588-16,-3 0-797 15</inkml:trace>
  <inkml:trace contextRef="#ctx0" brushRef="#br1" timeOffset="-161234.56">33410 15266 2621 0,'0'0'384'0,"0"0"362"16,0 0-401-16,0 0-345 16,0 0 0-16,0 0 0 15,116 90 0-15,-95-46 0 16,4 14 0-16,0 9 0 15,-5 9 0-15,-5 4 0 16,-8 0 0-16,-7-6 0 16,0-4 0-16,-20-16 0 15,-11-5 0-15,-10-13 0 16,-3-14 0-16,-16-18 0 16,13-4-351-16,9 0-1798 0</inkml:trace>
  <inkml:trace contextRef="#ctx0" brushRef="#br1" timeOffset="-161093.95">33864 15927 2776 0,'0'0'1320'15,"0"0"-1320"-15,0 0 0 16,0 0 0-16,0 0-348 0</inkml:trace>
  <inkml:trace contextRef="#ctx0" brushRef="#br1" timeOffset="-158263.12">13007 16623 1916 0,'0'0'764'16,"0"0"-422"-16,0 0 161 16,0 0-242-16,4-110-71 15,-11 88-70-15,-8 4-120 16,-7 4 0-16,-5 0 0 0,-6 10 0 15,-12 4 0 1,-4 4 0-16,-3 24 0 0,2 12 0 16,7 8 0-16,14 6 0 15,16 0 0-15,13-5 0 16,13-13 0-16,30-18 0 16,13-14 0-16,1-4 0 15,-1-18 0-15,-7-14 0 16,-16-3 0-16,-8-1 0 15,-14 0 0-15,-7 4 0 16,-4 10 0-16,0 6 0 16,0 14 0-16,0 2 0 0,0 18 0 15,0 18 0 1,12 8 0-16,10 2 0 0,7-6 0 16,9-9 0-16,4-13 0 15,5-18 0-15,-5 0 0 16,-6-18 0-16,-7-13 0 15,-9-5 0-15,-9-4 0 16,-9-4 0-16,-2-2 0 16,0 6 0-16,-13 4 0 15,-5 14 0-15,0 10 0 16,3 12 0-16,4 4 0 16,6 22 0-16,5 2 0 15,2-2 0-15,27 0 0 16,12-6 0-16,5-4 0 15,6-12 0-15,-1 2 0 0,-2-6 0 16,-12 0 0-16,-8 4 0 16,-11 4 0-16,-11 6 0 15,-5 12 0-15,-2 2 0 16,0 8 0-16,0 0 0 16,0-1 0-16,2-3 0 15,21-10 0-15,8-4 0 16,11-10 0-16,10-8 0 15,10 0 0-15,2-4 0 16,1-22 0-16,-5-2 0 16,-8-8 0-16,-15-8 0 15,-12-9 0-15,-12-5 0 0,-11-4 0 0,-2 8 0 16,-6 8 0-16,-19 16 0 16,-4 20 0-16,-4 10 0 15,-3 32 0 1,5 22 0-16,4 8 0 0,14 8 0 15,13-6 0-15,2-11 0 16,38-13 0-16,20-16 0 16,48-24 0-16,-15-10 0 15,-13-22-839-15</inkml:trace>
  <inkml:trace contextRef="#ctx0" brushRef="#br1" timeOffset="-156963.05">14926 16794 2020 0,'0'0'1126'0,"0"0"-636"0,0 0-225 16,0 0-70-1,0 0-195-15,0 0 0 0,55-125 0 16,-26 63 0-16,-3-10 0 16,1-22 0-16,-11-22 0 15,-7 3 0-15,-9 17 0 16,0 24 0-16,-2 32 0 15,-12 12 0-15,-3 24 0 16,-2 26 0-16,7 68 0 16,9 44 0-16,3 13 0 15,13-17 0-15,14-38 0 16,-2-38 0-16,8-9 0 16,9-5 0-16,10-4 0 15,4-8 0-15,-4-16 0 16,-9-12 0-16,-11-12 0 15,-15-16 0-15,-14-12 0 0,-3-9 0 16,-12-1 0-16,-15 2 0 16,-2 8 0-16,2 12 0 15,10 10 0-15,11 16 0 16,6 2 0-16,6 2 0 16,25 12 0-16,16 0 0 15,9-6 0-15,4-2 0 16,2-6 0-16,-4 0 0 15,-11 0 0-15,-11-4 0 16,-14-2 0-16,-11 2 0 16,-6 4 0-16,-5 0 0 15,0 0 0-15,0 22 0 16,0 10 0-16,0 8 0 0,0 4 0 16,0 5 0-16,16-4 0 15,7-8 0-15,11-7 0 16,6-8 0-16,-2-12 0 15,0-10 0-15,-9 0 0 16,-9-18 0-16,-11-10 0 16,-9-11 0-16,0-2 0 15,-27-8 0-15,-6-5 0 16,-9 2 0-16,-6 10 0 16,2 12 0-16,1 12 0 15,10 18 0-15,8 0 0 16,18 18 0-16,9 8 0 15,13 2 0-15,30-2 0 0,19-4 0 16,11-8 0 0,10-10 0-16,2-4 0 0,-3 0 0 15,-10-14 0-15,-12-4 0 16,-18 0 0-16,-17 0 0 16,-15 2 0-16,-10 10 0 15,0 6 0-15,-2 0 0 16,-14 18 0-16,3 18 0 15,7 4 0-15,6 0 0 16,0 5 0-16,13-9 0 16,16-13 0-16,12-2 0 15,3-15 0-15,0-6 0 0,-1 0 0 16,-10-22 0 0,-4-6 0-1,-9-3 0-15,-4-5 0 0,-6 4 0 0,-2 2 0 16,-2 4 0-1,-3 16 0 1,-1 10 0-16,0 0 0 16,2 22 0-16,3 14 0 15,4 0 0-15,2 8 0 16,6-8 0-16,2-1 0 16,4-17 0-16,2-4 0 15,0-14 0-15,-3 0 0 0,-2-18 0 16,-2-8 0-1,1-6 0-15,1-9 0 0,2 5 0 16,3-4 0-16,0 10 0 16,-3 8 0-16,-3 8 0 15,-8 14 0-15,-5 0 0 16,-1 14 0-16,2 12 0 16,2 0 0-16,7 2 0 15,11-6 0-15,9-4 0 16,11-5 0-16,25-13 0 15,-12 0-544-15,-10-5-503 0</inkml:trace>
  <inkml:trace contextRef="#ctx0" brushRef="#br1" timeOffset="-156571.72">17619 16597 2002 0,'0'0'760'0,"0"0"-441"0,0 0 143 16,0 0-203-16,11-116-67 15,-16 90-90-15,-18 8-102 16,-12 8 0-16,-4 10 0 16,-8 10 0-16,0 26 0 15,7 8 0-15,11 6 0 16,15 2 0-16,14-8 0 16,16-16 0-16,28-10 0 15,15-18 0-15,3 0 0 0,-4-28 0 16,-9-16 0-16,-11-10 0 15,-15-12 0-15,-13-6 0 16,-5-8 0-16,-5-5 0 16,0-1 0-16,0 8 0 15,-5 14 0-15,1 20 0 16,2 26 0-16,2 18 0 16,0 46 0-16,4 46 0 15,11 34 0-15,1-1 0 16,-3-19 0-16,-1-38 0 15,-3-20 0-15,7-4 0 16,17-2 0-16,-4-7-9 0,2-21-923 16</inkml:trace>
  <inkml:trace contextRef="#ctx0" brushRef="#br1" timeOffset="-156069.1">18369 15937 2462 0,'0'0'937'0,"0"0"-377"0,0 0-423 0,0 0-137 15,-19 183 0-15,15-77 0 16,2-3 0-16,2-17 0 0,2-24 0 16,15 0 0-16,12-4 0 15,6-22 0-15,13-18 0 16,3-18 0-16,4 0 0 15,-5-28 0-15,-6-12 0 16,-11-4 0-16,-8-6 0 16,-9 8 0-16,-5 6 0 15,-7 16 0-15,-2 16 0 16,-2 4 0-16,0 28 0 16,0 12 0-16,0 12 0 15,0 2 0-15,0-8 0 16,12-8 0-16,9-10 0 0,9-10 0 15,3-14 0-15,1-4 0 16,-3 0 0-16,-7-14 0 16,-4-8 0-16,-9-10 0 15,-3-2 0-15,-8-6 0 16,0-4 0-16,-10 8 0 16,-19 10 0-16,-13 16 0 15,-12 10 0-15,-6 0 0 16,2 10 0-16,8 10 0 15,12 2 0-15,18-8 0 0,11-10-494 16,9-4-1640-16</inkml:trace>
  <inkml:trace contextRef="#ctx0" brushRef="#br1" timeOffset="-155897.25">18323 16222 2939 0,'0'0'907'0,"0"0"-753"0,141-18-58 16,-53 14-96-16,4 4 0 15,-7 0-41-15,-23 0-641 16,-29 0-1579-16</inkml:trace>
  <inkml:trace contextRef="#ctx0" brushRef="#br1" timeOffset="-154140.56">19689 16709 603 0,'0'0'1919'0,"0"0"-1293"16,0 0-390-16,0 0 226 15,0 0-303-15,0 0-68 16,147-130-91-16,-100 78 0 15,-3-6 0-15,-4-6 0 16,-11-11 0-16,-11-3 0 16,-13 0 0-16,-5 2 0 15,-9 12 0-15,-16 10 0 16,-4 28 0-16,0 17 0 16,5 14 0-16,6 49 0 15,16 38 0-15,2 34 0 16,22-1 0-16,9-27 0 0,-6-26 0 15,-5-28 0-15,3 0 0 16,-2-2 0-16,-3-8 0 16,-5-11 0-16,-3-18 0 15,-6-5 0-15,1-10 0 16,1-20 0-16,5-12 0 16,5-6 0-16,4 4 0 15,6 4 0-15,5 12 0 16,4 16 0-16,0 12 0 15,3 0 0-15,-1 22 0 16,9 8 0-16,0 2 0 16,5-4 0-16,7-2 0 0,5-8 0 15,4-6 0-15,1-8 0 16,1-4-326-16,-6 0-228 16,-12-16-48-16,-11-8-18 15,-11-6 31-15,-13 2 502 16,-9-2 87-16,-5 4 331 15,-2-2 71-15,0 6 69 16,-2 0-150-16,-9 4 33 16,-1 4-48-16,-5 10 4 15,-4 4-27-15,-6 14-283 16,1 22 0-16,-1 12 0 16,5 6 0-16,8 0 0 15,10-6 0-15,4-8 0 0,9-16 0 16,17-8 0-1,13-16 0-15,1 0 0 0,-3-22 0 16,1-10 0-16,-9-8 0 16,-6-4 0-16,-8-4 0 15,-3 4 0-15,-6 8 0 16,-2 14 0-16,1 12 0 16,-1 10 0-16,6 14 0 15,3 20 0-15,5 12 0 16,3 6 0-16,8-6 0 15,-2-2 0-15,2-4 0 16,-4-13 0-16,-5-9 0 16,-5-9 0-16,-1-9 0 15,-1 0 0-15,-4 0 0 16,3-13 0-16,-6-1 0 0,1 1 0 16,-1-1 0-16,-2-4 0 15,4 0 0-15,-2-4 0 16,5 0 0-16,5-4 0 15,-1-2 0-15,6-2 0 16,-1 4 0-16,0 6 0 16,-2 4 0-16,-3 10 0 15,-1 6 0 1,1 0 0-16,5 10 0 0,7 12 0 0,7 0 0 16,5 4 0-16,6-4 0 15,4-2 0-15,7-8 0 16,0-8 0-16,2-4 0 15,-2 0 0-15,-6-12 0 16,-3-12 0-16,-9-2 0 16,-11-10 0-16,-12 0 0 15,-7-4 0-15,-8 0 0 0,0-4 0 16,0 7 0 0,-21 11 0-16,-4 12 0 0,-6 14 0 15,0 14 0-15,2 22 0 16,6 14 0-16,15 7 0 15,8-3 0-15,18-6 0 16,28-8 0-16,19-16 0 16,11-12 0-16,24-12 0 15,-17-12 0-15,-23-12-1150 0</inkml:trace>
  <inkml:trace contextRef="#ctx0" brushRef="#br1" timeOffset="-152071.15">23356 16120 2445 0,'0'0'637'0,"0"0"-293"0,-117 0 192 0,56 26-402 16,1 14-134-16,11 14 0 16,13 4 0-16,18 9 0 15,18-5 0-15,16-4 0 16,33-16 0-16,16-8 0 16,13-20 0-16,2-10 0 15,-4-4 0-15,-12-14 0 16,-15-16 0-16,-15-6 0 15,-17 0 0-15,-10-4 0 0,-7 5 0 16,0 12 0-16,0 10 0 16,0 13 0-16,0 9 0 15,0 18 0-15,7 16 0 16,13 3 0-16,8 2 0 16,9-8 0-16,3-8 0 15,2-14 0-15,-7-14 0 16,-6-4 0-16,-8-4 0 15,-11-24 0-15,-10-6 0 16,0-6 0-16,-8-6 0 16,-23 2 0-16,-7-4 0 15,-4 7 0-15,-3 13 0 16,5 20 0-16,7 8 0 0,10 27 0 16,17 23 0-16,6 4 0 15,17 2 0-15,26-2 0 16,15-14 0-16,11-14 0 15,4-20 0-15,-1-6 0 16,-10-10 0-16,-9-16 0 16,-10-10 0-16,-12-4 0 15,-7 0 0-15,-8 8 0 16,-3 6 0-16,-4 12 0 16,2 14 0-16,-2 4 0 15,3 32 0-15,3 10 0 0,1 8 0 16,3 2 0-1,4-2 0-15,-1-14 0 16,1-8 0-16,-4-10 0 0,-3-17 0 16,-1-5 0-16,2 0 0 15,-2-23 0-15,5-4 0 16,5-8 0-16,2-5 0 16,-1 0 0-16,0 4 0 15,-3 8 0-15,-3 12 0 16,-5 14 0-16,-1 2 0 15,-3 18 0-15,0 14 0 16,3 4 0-16,-3 0 0 16,3-2 0-16,-4-6 0 15,1-6 0-15,1-12 0 0,-1-6 0 16,-1-4 0-16,2 0 0 16,3-10 0-16,4-12 0 15,5-10 0-15,2-2 0 16,3-6 0-16,0 4 0 15,-4 4 0-15,-5 14 0 16,-7 6 0-16,-6 12 0 16,-2 4 0-16,-3 18 0 15,-2 10 0-15,4 2 0 16,3 2 0-16,2-4 0 16,2-6 0-16,4-8 0 15,4-8 0-15,0-10 0 16,1 0 0-16,1-6 0 0,-2-12 0 15,4-8 0-15,-1-6 0 16,3-6 0-16,1 0 0 16,-3-2 0-16,-1 6 0 15,-7 2 0-15,-3 14 0 16,-10 14 0-16,-2 4 0 16,0 22 0-16,0 10 0 15,0 12 0-15,0 0 0 16,0-2 0-16,13-4 0 15,12-14 0-15,4-6 0 16,2-10 0-16,-2-8 0 16,-2 0 0-16,-5-14 0 15,-2-8 0-15,-4-8 0 16,-1 2 0-16,1-4 0 16,-3 2 0-16,1 4 0 0,-1 12 0 15,-4 6 0-15,0 8 0 16,-2 4 0-16,1 22 0 15,-1 4 0-15,0 6 0 16,0-4 0-16,1-6 0 16,3-4 0-16,3-12 0 15,1-10 0-15,8 0 0 16,1-4 0-16,3-20 0 16,2-6 0-16,2-2 0 15,1-4 0-15,-3 2 0 16,0 2 0-16,-2 6 0 0,-10 8 0 15,-6 18 0-15,-6 0 0 16,-5 22 0-16,0 18 0 16,0 8 0-16,-5 6 0 15,5-4 0-15,0-10 0 16,24-9 0-16,14-13 0 16,7-18 0-1,1 0 0-15,-5-13 0 0,-12-19 0 16,-12-4 0-16,-17-12 0 15,0-2 0-15,-21-8 0 16,-18 2 0 0,-5 10 0-16,-5 10 0 15,0 14 0-15,2 13 0 16,7 9 0-16,11 0 0 16,13 22 0-16,16-4 0 15,0 5 0-15,31-11 0 16,14-2 0-16,7-6 0 15,3-4 0-15,1 0 0 16,-5-8 0-16,-4-1 0 0,-12 4 0 16,-6 5 0-16,-11 0 0 15,-5 0 0-15,-1 14 0 16,-3 16 0-16,5 6 0 16,1 4 0-16,5 0 0 15,2-4 0-15,4-10 0 16,1-8 0-16,-2-8 0 15,-2-10 0-15,-6 0 0 16,-1-14 0-16,-1-8 0 16,3-4 0-16,5-2 0 15,3-2 0-15,3 4 0 16,0 8 0-16,-2 12 0 0,-7 6 0 16,-5 4 0-1,-5 24 0-15,-6 4 0 0,-2 6 0 16,5-2 0-16,-1-4 0 15,10-6 0-15,4-12 0 16,16-10-3-16,-5-4-665 16,-7 0-864-16</inkml:trace>
  <inkml:trace contextRef="#ctx0" brushRef="#br1" timeOffset="-151664.03">27372 16343 2372 0,'0'0'1297'0,"0"0"-1069"0,0 0-29 16,0 0-199-16,0 0 0 15,0 0 0-15,26 112 0 16,-31-46 0-16,3 0 0 16,2-6 0-16,7-12 0 15,15-17 0-15,3-17 0 16,2-14 0-16,-3-4 0 0,-4-33 0 16,-2-15 0-1,-7-12 0-15,0-6 0 0,0-6 0 16,3 4 0-16,-1 9 0 15,-2 19 0-15,3 20 0 16,3 24 0-16,-3 28-581 16,3 4-387-16</inkml:trace>
  <inkml:trace contextRef="#ctx0" brushRef="#br1" timeOffset="-150941.56">27799 16549 2340 0,'0'0'487'0,"0"0"-251"0,0 0 306 15,0 0-335-15,0 0-120 16,0 0-72-16,118-76-15 16,-82 50 14-16,-9 2-13 15,-12 2 18-15,-8 4-18 16,-7 4 35-16,-3 10 2 16,-21 4-25-16,-7 4 26 15,-3 24-18-15,7 12-21 16,8 8 0-16,17-2 0 15,2 2 0-15,29-8 0 16,17-8 0-16,8-14 0 16,4-14 0-16,-8-4 0 15,-4-10 0-15,-13-12 0 16,-6-8 0-16,-10 2 0 16,-1-2 0-16,-5 8 0 0,-5 8 0 15,2 10 0-15,-4 4 0 16,-2 14 0-16,3 20 0 15,3 10 0-15,6 2 0 16,6-6 0-16,6-4 0 16,8-9 0-16,7-9 0 15,3-18 0-15,3 0-3 16,-3-9-25-16,1-14 27 16,-5-8-5-16,-9-13-51 15,-2-6 24-15,-6-8 3 0,-6-18 18 16,3-18 12-16,-4 0 0 15,0-3 13-15,-6 11 49 16,-3 24 33-16,-3 12-95 16,-4 29 0-16,0 21 0 15,-6 49 0-15,-19 45 0 16,6 34 0-16,2-6 0 16,13-15 0-16,4-37 0 15,7-24 0-15,17-2 0 16,10-4 0-16,6-4 0 15,-2-22 0-15,-2-14 0 16,-5 0 0-16,-2-18 0 16,-2-10 0-16,0-8 0 15,-1-2 0-15,-4 6 0 0,-2 4 0 16,-7 16 0-16,-8 12 0 16,-2 4 0-16,-3 24 0 15,0 10 0-15,6 2 0 16,9-4 0-16,8-4 0 15,26-9-141-15,-5-15-416 16,2-8-639-16</inkml:trace>
  <inkml:trace contextRef="#ctx0" brushRef="#br1" timeOffset="-150800.28">29454 16164 2367 0,'0'0'1020'0,"0"0"-753"0,0 0 59 15,0 0-210-15,0 0-116 16,0 0 0-16,0 0-342 16,-44-54-458-16,35 72-483 0</inkml:trace>
  <inkml:trace contextRef="#ctx0" brushRef="#br1" timeOffset="-150627.85">28664 16218 2476 0,'0'0'712'0,"0"0"-189"16,0 0-138-16,0 0-385 16,138-40 0-16,-58 36 0 15,38 4-66-15,-18 0-315 16,-15 0-590-16</inkml:trace>
  <inkml:trace contextRef="#ctx0" brushRef="#br1" timeOffset="-149934.08">29644 16316 2125 0,'0'0'607'0,"0"0"-65"15,0 0-169-15,0 0-130 16,0 0-105-16,0 0-70 15,0 0-68-15,-118 111 0 16,102-61 0 0,14 2 0-16,2-2 0 15,14-6 0-15,23-8 0 0,12-9 0 0,9-9 0 16,2-9 0-16,-2-4 0 16,-6-5 0-16,-10 0 0 15,-7-19 0-15,-6-7 0 16,-4-6 0-16,-5-4 0 15,-5-8 0-15,-3 4 0 16,-5 4 0-16,-7 10 0 0,0 12 0 16,-14 14 0-16,-10 2 0 15,-3 28 0-15,2 14 0 16,7 0 0-16,14 6 0 16,4-6 0-16,20-4 0 15,20-12 0-15,16-10 0 16,4-9 0-16,3-9 0 15,-5 0 0-15,-10-31 0 16,-5-5 0 0,-12-14 0-16,-6-8 0 0,-8-4 0 15,-5-6 0-15,-8 12 0 16,-4 14 0-16,0 20 0 0,-12 18 0 16,-5 4 0-16,1 18 0 15,5 18 0-15,9 8 0 16,2 6 0-16,13-2 0 15,18-2 0-15,7-8 0 16,1-6 0-16,-2-4 0 16,-8-2 0-16,-8 1 0 15,-13-1 0-15,-8 6 0 16,-6 4 0-16,-23-4 0 16,-8 2 0-16,0-12 0 15,1-4 0-15,5-4 0 16,13-14-151-16,9 0-209 15,9 0-654-15</inkml:trace>
  <inkml:trace contextRef="#ctx0" brushRef="#br1" timeOffset="-149793.22">30945 16848 2338 0,'0'0'896'0,"0"0"-440"0,0 0-206 0,0 0-250 16,0 0-33-16,0 0-705 16,0 0-1636-16</inkml:trace>
  <inkml:trace contextRef="#ctx0" brushRef="#br1" timeOffset="-149558.42">29553 17303 1832 0,'0'0'2264'0,"0"0"-2264"16,0 0 0-16,0 0 0 16,0 0 0-16,133-50 0 15,-43 50 0-15,7 0 0 16,-3 0 0-16,-11 0-291 0,-27 18-262 0,-25-4-341 15,-27 0-207-15</inkml:trace>
  <inkml:trace contextRef="#ctx0" brushRef="#br1" timeOffset="-149433.18">29483 17441 963 0,'0'0'1262'0,"0"0"-580"31,0 0-69-31,0 0-156 0,0 0-338 16,147 4-119-1,5-18 0-15,10-2 0 16,-23 6 0-16,-19 2 0 16,-49 4-662-16,-23 4-1087 0</inkml:trace>
  <inkml:trace contextRef="#ctx0" brushRef="#br1" timeOffset="-149260.47">30602 17409 3425 0,'0'0'671'0,"0"0"-671"15,0 0 0-15,0 0 0 16,0 0-276-16,0 0-2539 0</inkml:trace>
  <inkml:trace contextRef="#ctx0" brushRef="#br1" timeOffset="36038.91">24889 16768 2422 0,'0'0'738'0,"0"0"-627"16,0 0 175-16,-116 58-37 15,92-10-159-15,4 10 0 16,4 14 20-16,3 8-110 16,4 9 0-16,3 1 0 15,6 4 0-15,0-6 0 16,8-2 0-16,19-5 0 16,7-11 0-16,3-8 0 15,1-8 0-15,-3-14 0 16,-6-12 0-16,-4-28 0 15,-7 0-600-15,-11-19-751 0</inkml:trace>
  <inkml:trace contextRef="#ctx0" brushRef="#br1" timeOffset="36368.05">25335 17151 2318 0,'0'0'755'16,"0"0"-572"-16,0 0 29 16,0 0-149-16,0 0-22 15,0 0 1-15,0 0 36 16,7 58 37-16,-3-40-68 16,0 0-4-16,3-10-23 15,0-2-19-15,2-6 9 0,0 0-10 16,-3 0 0-1,-1-14 6-15,-5-4 6 0,0 4-5 16,-16 2 4-16,-9 2-10 16,-4 10 67-16,3 0-52 15,6 0-2-15,8 18-14 16,12 0-155-16,12-4-200 16,8-6-730-16</inkml:trace>
  <inkml:trace contextRef="#ctx0" brushRef="#br1" timeOffset="36666.47">25698 17191 2316 0,'0'0'897'0,"0"0"-671"16,0 0-27-16,0 0-35 15,0 0-127-15,0 0-1 16,0 0-36-16,16 40 0 15,2-36-6-15,4-2-3 16,0-2-6-16,1 0-31 16,-8-14 28-16,-7-4 12 15,-8 0 12-15,0 0 67 16,-6 10 44-16,-14 2-55 16,0 6 1-16,0 0-63 0,2 10 0 15,2 16-80-15,6-4-371 16,-1 0-642-16</inkml:trace>
  <inkml:trace contextRef="#ctx0" brushRef="#br1" timeOffset="36963.81">25484 17652 2311 0,'0'0'703'16,"0"0"-452"-16,0 0-13 0,0 0-127 16,0 0-52-16,0 0 10 15,0 0-48-15,-9 70-2 16,16-66-11-16,0-4 4 16,-1 0-2-16,-3-4-10 15,-3-14 0-15,0 0 12 16,0 2 2-16,-16 6-1 15,-4 6 17-15,0 4 3 16,-1 12-16-16,21 16-17 16,0 2-186-16,8-12-482 0</inkml:trace>
  <inkml:trace contextRef="#ctx0" brushRef="#br1" timeOffset="37495.46">26433 17120 2624 0,'0'0'789'15,"0"0"-309"-15,0 0-277 0,0 0-203 16,0 0 0-1,-144 63 0-15,107-19 0 0,6 14 0 16,7 4 0-16,11 0 0 16,13 2 0-16,0-6 0 15,26-5 0-15,20-13 0 16,6-12 0-16,6-10 0 16,0-14 0-16,-8-4-228 15,-13-18-29-15,-17-10 28 16,-15-12 42-16,-5 4 97 15,-31-3 35-15,-14 12 55 16,-7 4 98-16,2 15 31 16,10 7 53-16,11 1 27 15,17 1-17-15,12 11-48 16,12-2-52-16,28-1-92 0,11-9 0 16,6 0 0-1,1 0 0-15,-6-5 0 0,-12-3 0 16,-16 8 0-16,-13 0 0 15,-11 0 0-15,0 22 0 16,-13 13 0-16,-2 1 0 16,1 4 0-16,8 0 0 15,6-4 0-15,8-4 0 16,17-14-218-16,0-10-819 0</inkml:trace>
  <inkml:trace contextRef="#ctx0" brushRef="#br1" timeOffset="37827.87">26910 17481 2776 0,'0'0'910'0,"0"0"-500"0,0 0-410 16,0 0 0-16,0 0 0 16,0 0 0-16,0 0 0 0,-29 129 0 15,60-105 0-15,5-6 0 16,2-14 0-16,2-4 0 15,0-18 0-15,-2-14 0 16,-3-2 0-16,-6-7 0 16,-4 9 0-16,-4 6 0 15,-4 12 0-15,3 10 0 16,3 4 0-16,6 4 0 16,-1 23 0-16,6 0 0 15,-3 4 0-15,-5 1 0 16,-5 2 0-16,-15-6 0 15,-6-2 0-15,-13-4 0 16,-32-8-294-16,-37-6-278 0,6-6-215 16,7-2-454-16</inkml:trace>
  <inkml:trace contextRef="#ctx0" brushRef="#br1" timeOffset="37968.48">27164 17245 1914 0,'0'0'1688'15,"0"0"-1194"-15,0 0-494 16,0 0 0-16,0 0 0 16,0 0 0-16,65-107-66 15,-20 98-1013-15</inkml:trace>
  <inkml:trace contextRef="#ctx0" brushRef="#br1" timeOffset="39234.74">27997 17201 2388 0,'0'0'874'16,"0"0"-633"-16,0 0 352 15,0 0-593-15,0 0 0 16,0 0 0-16,-139 132 0 15,107-74 0-15,14 5 0 16,18-5 0-16,0-8 0 16,36-6 0-16,17-16 0 0,12-10 0 15,8-14 0 1,-3-4 0-16,-8-18 0 0,-13-10 0 16,-16-6 0-16,-17 2 0 15,-16 1 0-15,0 12 0 16,-10 2 0-1,-9 13 0-15,-4 4 0 0,6 0 0 16,1 21 0-16,12 7 0 16,4 2 0-16,4 2 0 15,25-4 0-15,7-6 0 16,3-4 0-16,0-14 0 16,-6-4 0-16,-11 0 0 15,-10-22 0-15,-12-6 0 0,-5-6 0 16,-21-2 0-16,-12-1 0 15,-1 10 0-15,4 4 0 16,6 11 0-16,16 12 0 16,13 0 0-16,2 0 0 15,29 4 0-15,13 4 0 16,8-2 0-16,8-2 0 16,-2-4 0-16,-2 0 0 15,-10 0 0-15,-10-4 0 16,-14 4 0-16,-11 0 0 15,-9 0 0-15,-2 18 0 16,0 4 0-16,0 13 0 16,0 1 0-16,0 0 0 0,0 4 0 15,0-4 0 1,6-10 0-16,2-4 0 0,-1-8 0 16,1-14 0-16,2 0 0 15,3-8 0-15,3-20 0 16,1-2 0-16,4-6 0 15,-4 4 0-15,-1 6 0 16,-5 8 0-16,-4 10 0 16,-3 2 0-16,1 6 0 15,-1 0 0-15,3 18 0 16,1 4 0-16,4 10 0 16,-1 0 0-16,0-2 0 15,0-2 0-15,2-6 0 16,-1-4 0-16,-1-10 0 0,0-8 0 15,5 0 0-15,2-10 0 16,1-16 0-16,4 0 0 16,-1-2 0-16,-2-2 0 15,2 8 0-15,1 4 0 16,-4 8 0-16,2 10 0 16,-1 0 0-16,-3 4 0 15,4 14 0-15,-3 2 0 16,-1 6 0-16,2 0 0 15,-4-4 0-15,1 0 0 16,-3-8 0-16,3-10 0 16,-1-4 0-16,3-8 0 15,4-14 0-15,-2-10 0 16,3 0 0-16,-1 2 0 0,-5 12 0 16,4 4 0-16,-2 10 0 15,2 4 0-15,5 0 0 16,3 10 0-16,7 2 0 15,6-2 0-15,5 2 0 16,5-6 0-16,-4-2 0 16,-1-4 0-16,-11 0 0 15,-9-10 0-15,-12-6 0 16,-13-8 0-16,-2 2 0 16,0 0 0-16,-17 0 0 15,-6 8 0-15,-6 10 0 16,0 4 0-16,0 8 0 0,4 20 0 15,8 8 0-15,11 8 0 16,6-4 0-16,13 0 0 16,29-14 0-16,18-12 0 15,45-14 0-15,-13-14-330 16,-13-16-835-16</inkml:trace>
  <inkml:trace contextRef="#ctx0" brushRef="#br1" timeOffset="39832.07">30279 17423 1458 0,'0'0'1700'0,"0"0"-1154"0,0 0-154 0,0 0-392 16,0 0 0-1,0 0 0-15,0 0 0 16,-100 143 0-16,100-97 0 16,4-6 0-16,23-10 0 0,11-12 0 15,7-18-23-15,3 0-281 16,2-26-201-16,-6-20 123 15,-7-6 163-15,-10-11 219 16,-6-1 4-16,-13 2 281 16,-6 8 72-16,-2 16 171 15,0 18-269-15,0 12-259 16,0 8 0-16,-2 26 0 16,0 16 0-16,2 16 0 15,0 8 0-15,0 1 0 0,0-5 0 16,4-8 0-1,8-10 0-15,-1-16 0 0,-2-16 0 32,0-12 0-32,-2 0 0 15,1-18 0-15,-1-12 0 0,2-2 0 0,2 2 0 16,7 8 0-16,4 8 0 16,9 10 0-16,8 0 0 15,9 4 0-15,6 0 0 0,6 4 0 16,3 0 0-1,-3-4 0-15,-7 0 0 0,-8 0 0 16,-16-4 0-16,-16-14 0 16,-13 0 0-16,0 0 0 15,-32 4 0-15,-10 1 0 16,-5 13 0-16,-1 0 0 16,3 9 0-16,13 17 0 15,17 2 0-15,15 6 0 16,19-2 0-16,35-6 0 15,38-6 0-15,37-16-324 16,25-4-400 0,-24 0-176-16,-30-10-363 0</inkml:trace>
  <inkml:trace contextRef="#ctx0" brushRef="#br1" timeOffset="40160.25">31776 17594 2429 0,'0'0'848'16,"0"0"-189"-16,0 0-499 15,0 0-160-15,-155 0 0 16,103 26 0-16,3 10 0 15,4 4 0-15,10 8 0 16,8 2 0-16,11-6 0 16,12-8 0-16,4-13 0 15,14-14 0-15,21-9 0 16,14-18 0-16,4-18 0 16,5-14 0-16,-4-8 0 15,-6-16 0-15,-7-4 0 16,-10-6 0-16,-13 3 0 0,-9 15 0 15,-9 12 0-15,0 28 0 16,-2 20 0-16,-12 6 0 16,3 36 0-16,3 22 0 15,5 10 0-15,3 3 0 16,0-3 0-16,22-10 0 16,7-14 0-16,9-22 0 15,20-22 0-15,-9-14-339 16,-7-16-943-16</inkml:trace>
  <inkml:trace contextRef="#ctx0" brushRef="#br1" timeOffset="40363.36">32242 17084 2191 0,'0'0'1320'0,"0"0"-1102"16,0 0 149-16,44 111-367 15,-24-53 0-15,3 10 0 16,2 8 0-16,-6 4 0 15,-3 5 0-15,-5-5 0 16,-11 0 0-16,-6-4 0 16,-32-8 0-16,-20-11 0 15,-45-15 0-15,13-16-188 16,11-14-1517-16</inkml:trace>
  <inkml:trace contextRef="#ctx0" brushRef="#br1" timeOffset="40504.15">32705 17660 3560 0,'0'0'0'16,"0"0"-1050"-16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1:18.85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2304.65625"/>
      <inkml:brushProperty name="anchorY" value="-102143.67969"/>
      <inkml:brushProperty name="scaleFactor" value="0.5"/>
    </inkml:brush>
  </inkml:definitions>
  <inkml:trace contextRef="#ctx0" brushRef="#br0">9 0 16307,'0'0'16227,"-3"6"-16047,1 13-160,0 16 13,1 16-33,1 14 0,0 10 0,2 3 0,-1-2 0,0-6 0,-1-10 0,1-12 0,-1-13 0,3-12 0,-2-21 0,0-1 0,-1-1 0,0 1 0,1 0 0,-1 0 0,1 0 0,-1 0 0,1-1 0,0 1 0,-1 0 0,1 0 0,0-1 0,0 1 0,1 0 0,18 5 0,14-9 0,13-6 0,13-5 0,9-4 0,3 1 0,-4 2 0,-6 2-495,-13 3-2127,-13 4-1635,-13 2-1876,-11 2-1372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1:19.05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3719.67188"/>
      <inkml:brushProperty name="anchorY" value="-103538.71094"/>
      <inkml:brushProperty name="scaleFactor" value="0.5"/>
    </inkml:brush>
  </inkml:definitions>
  <inkml:trace contextRef="#ctx0" brushRef="#br0">0 127 11723,'0'0'16114,"0"-29"-13383,0-3-555,0 0-2522,1 8 715,0 15-369,-1 20 0,1 22 0,-1 20 0,1 18 0,-1 13 0,0 6 0,0 2 0,1-5 0,2-8 0,1-12 0,6-15-2362,-1-33-8286,1-3-1871,-10-13 11726,2 0 0,0 0 0,0-1 1,1 1-1,-1-1 0,5 4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1:19.27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4624.84375"/>
      <inkml:brushProperty name="anchorY" value="-105034.71875"/>
      <inkml:brushProperty name="scaleFactor" value="0.5"/>
    </inkml:brush>
  </inkml:definitions>
  <inkml:trace contextRef="#ctx0" brushRef="#br0">1 75 19428,'0'0'13034,"40"-3"-13104,16-2 445,13-2-375,5-3 0,-2-1 0,-6 0 0,-10 1 0,-12 2-2063,-11 2-2902,-11 2-3405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1:19.67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6016.73438"/>
      <inkml:brushProperty name="anchorY" value="-105804.52344"/>
      <inkml:brushProperty name="scaleFactor" value="0.5"/>
    </inkml:brush>
  </inkml:definitions>
  <inkml:trace contextRef="#ctx0" brushRef="#br0">21 0 11747,'0'0'20869,"1"0"-21189,-4 8 791,-2 10-471,-1 9 0,1 8 0,3 5 0,8 0 0,-4-34 0,0 0 0,0 1 0,1-1 0,4 7 0,-4-8 0,1 0 0,0 1 0,0-1 0,8 6 0,-6-5 0,1-1 0,0 1 0,12 5 0,29 11 0,7-6 0,3-3 0,1-2 0,-3-2 0,-7 2 0,-8 3 0,-11 3 0,-10 2 0,-9 5 0,-12-21 0,2-1 0,-1 1 0,0 0 0,0-1 0,-1 1 0,1 0 0,0-1 0,-2 4 0,0-2 0,1-1 0,-1 1 0,0 0 0,0-1 0,-5 7 0,-21 19 0,-11-1 0,-8-2 0,-5-4 0,-1-4 0,-1-6 0,3-10-5452,44-4 3060,-1 1 0,1 0 0,-1-1 0,-8-3 0,-20-9-13782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1:19.88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6933.76563"/>
      <inkml:brushProperty name="anchorY" value="-107240.48438"/>
      <inkml:brushProperty name="scaleFactor" value="0.5"/>
    </inkml:brush>
  </inkml:definitions>
  <inkml:trace contextRef="#ctx0" brushRef="#br0">0 41 17820,'0'0'14876,"50"-4"-15398,21 0 1115,18-2-593,8 0 0,-2-1 0,-8 2 0,-12 1 0,-13 1 0,-10 1-1923,-11 5-3082,-8 5-4082,-11 1-9086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1:20.12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8554.4375"/>
      <inkml:brushProperty name="anchorY" value="-108065.32813"/>
      <inkml:brushProperty name="scaleFactor" value="0.5"/>
    </inkml:brush>
  </inkml:definitions>
  <inkml:trace contextRef="#ctx0" brushRef="#br0">0 72 15427,'0'0'16949,"13"-15"-16802,10-2 97,12 1-244,12 3 0,10 5 0,9 6 0,8 5 0,8 6-2007,10 2-3637,6 0-2062,2-2-5052,-18-2 9276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1:20.56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0169.60938"/>
      <inkml:brushProperty name="anchorY" value="-108890.73438"/>
      <inkml:brushProperty name="scaleFactor" value="0.5"/>
    </inkml:brush>
  </inkml:definitions>
  <inkml:trace contextRef="#ctx0" brushRef="#br0">128 265 15683,'0'0'16963,"-1"-18"-17005,-2-1 205,-1 5-163,-4 9 0,-3 13 0,-4 13 0,-2 13 0,-1 11 0,0 7 0,4 7 0,3 3 0,5-2 0,4 0 0,10-4 0,-5-45 0,0 0 0,9 18 0,-7-20 0,0 0 0,0-1 0,9 12 0,-7-12 0,0-1 0,1 1 0,10 7 0,-8-7 0,1-1 0,17 9 0,29 7 0,6-8 0,3-6 0,0-11 0,-52 0 0,2-1 0,16-5 0,-19 3 0,1 0 0,17-9 0,-19 7 0,0-1 0,17-13 0,-17 11 0,-1-1 0,13-16 0,-13 13 0,18-29 0,4-21 0,-7-8 0,-7-1 0,-7 0 0,-6 2 0,-8 55 0,1 0 0,-3-17 0,1 22 0,0 0 0,-1 1 0,-7-18 0,5 19 0,1 0 0,-1 1 0,0-1 0,-9-9 0,5 9 0,0-1 0,0 1 0,-15-9 0,8 7 0,-36-17 0,-28-4 0,-8 8 0,2 8 0,6 7 0,14 8 0,59 1-296,-1 1-1,0 0 1,-12 4-1,20-5-152,0 1-1,-1-1 0,0 1 0,1-1 0,-1 1 1,1 0-1,0 0 0,-1 0 0,1 0 1,-1 0-1,1 0 0,0 0 0,0 0 0,-2 3 1,1 0-3465,2-3 3425,0 0 0,0-1-1,0 1 1,0 0 0,0-1 0,0 1 0,0 0-1,0-1 1,1 1 0,-1 0 0,0-1 0,0 1-1,1 0 1,-1-1 0,0 1 0,1-1 0,1 3-979,11 13-9505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1:20.72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9297.54688"/>
      <inkml:brushProperty name="anchorY" value="-107836.20313"/>
      <inkml:brushProperty name="scaleFactor" value="0.5"/>
    </inkml:brush>
  </inkml:definitions>
  <inkml:trace contextRef="#ctx0" brushRef="#br0">1 0 12323,'0'0'20175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3:01:23.31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8428.54688"/>
      <inkml:brushProperty name="anchorY" value="-106989.53125"/>
      <inkml:brushProperty name="scaleFactor" value="0.5"/>
    </inkml:brush>
  </inkml:definitions>
  <inkml:trace contextRef="#ctx0" brushRef="#br0">43 492 13987,'0'0'17177,"-12"0"-16965,0 0-128,0 0 37,6 2-5,7 6 226,8 11 461,8 11-1005,4 10 329,4 9-127,0 5 0,-1 3 0,-2-3 0,-1-5 0,-1-7 0,2-10 0,-18-29 0,-1 0 0,1 1 0,-1-1 0,1 0 0,6 3 0,-4-3 0,-1-1 0,0 0 0,1 0 0,10 2 0,-5-4 0,-2 0 0,0-1 0,0 1 0,11-3 0,6-5 0,38-16 0,68-43 0,45-36 0,30-25 0,9-9 0,-15 9 0,-32 20 0,-34 22 0,-35 20 0,-29 20 0,-27 16 0,-20 12 0,-14 10 0,-8 6 0,-5 3 0,-2 2 0,0 1 0,1 10-1018,1 10-3965,1 10-3542,0-3-11453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14T02:58:19.4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1896 4466 1476 0,'0'0'1810'16,"0"0"-1495"-16,0 0-170 16,0 0-2-16,0 0-89 15,0 0-42-15,0 40 28 16,-5-26-39-16,3-4 0 16,-1-8 22-16,-1-2 7 15,-7-7 16-15,-7-15-46 16,-9-7 0-16,-2-2 0 15,2 4 0-15,6 9 0 0,7 9 0 16,9 9 0 0,5 0 0-16,3 18 0 0,26 10 0 15,18 0 0-15,11-6 0 16,13-8 0-16,4-14 0 16,-3 0 0-16,-9-22 0 15,-17-3 0-15,-17 0 0 16,-15 3 0-16,-14 6 0 15,0 6 0-15,-10 6 0 16,-9 4 0-16,-6 8 0 16,3 26 0-16,2 16 0 15,6 33 0-15,10 35 0 16,4 24 0-16,0-7 0 16,9-27 0-16,-7-36 0 15,-2-20 0-15,-5 0 0 0,-21 3 0 16,-14-1 0-16,-12-16 0 15,-6-18 0-15,1-16 0 16,3-4 0-16,13-26 0 16,22-12 0-16,19-10 0 15,13-5 0-15,39-1 0 16,21 0 0-16,14-4 0 16,4 0-107-16,1-3-149 15,-10 2 2-15,-13-4 7 16,-19 3 120-16,-17 4 113 15,-18 6 14-15,-9 10 189 16,-6 10 34-16,0 10 25 0,0 18-20 16,0 2-111-1,-8 32-117-15,-5 26 0 0,-1 18 0 16,1 15 0-16,1 0 0 16,4 0 0-16,3-13 0 15,3-18 0-15,2-14 0 16,0-18 0-16,0-14 0 15,0-14 0-15,0 0 0 16,9-24 0 0,5-12 0-16,3-8 0 0,6 2 0 15,3 6 0-15,-1 14 0 0,-1 14 0 16,-2 8 0-16,-1 16 0 16,-2 22 0-16,-1 6 0 15,3 4 0-15,0-4 0 16,6-8 0-16,9-11 0 15,9-14 0-15,9-11 0 16,1-3 0-16,3-26 0 16,-7-8-15-16,-11-8-9 15,-11 1 24-15,-13 0 6 16,-9 4 27-16,-7 10-33 16,0 8 0-16,-17 12 0 15,-2 10 0-15,-1 4 0 16,-1 28 0-16,8 10 0 0,7 4 0 15,6 0 0-15,15-8 0 16,59-24 0-16,-3-11-315 16,-2-3-1061-16</inkml:trace>
  <inkml:trace contextRef="#ctx0" brushRef="#br0" timeOffset="876.92">4059 4945 2284 0,'0'0'1136'0,"0"0"-846"0,0 0-74 16,0 0-46-16,0 0-170 16,0 0 0-16,0 0 0 15,-8 46 0-15,4 28 0 16,4 8 0-16,0-2 0 15,19-9 0-15,10-17 0 16,8-18 0-16,6-22 0 16,1-14 0-16,1-16 0 0,-5-26 0 15,-6-13 0 1,-7-7 0-16,-10-2 0 0,-3 2 0 16,-10 10 0-16,-2 14 0 15,-2 18 0-15,0 18 0 16,0 2 0-16,0 28 0 15,0 16 0-15,5 8 0 16,5 2 0-16,9-5 0 16,1-12 0-16,2-11 0 15,2-9 0-15,-1-15 0 16,1-2 0-16,1-14 0 16,3-18 0-16,3-9 0 15,1-7 0-15,-1 2 0 16,-4 6 0-16,-11 10 0 15,-8 18 0-15,-3 12 0 0,-5 2 0 16,2 30 0-16,5 10 0 16,2 6 0-16,6 2 0 15,3-7 0-15,5-11 0 16,-2-10 0-16,2-12 0 16,-1-8 0-16,1-2 0 15,-1-8 0-15,2-17 0 16,1-7 0-16,2-4 0 15,2 0 0-15,-4 4 0 16,-8 8 0-16,-3 12 0 16,-8 12 0-16,-1 6 0 15,-1 24 0-15,2 12 0 16,6 2 0-16,3 0 0 0,8-7 0 16,6-13 0-1,8-14 0-15,3-10 0 0,5-6 0 16,-5-24 0-16,0-6 0 15,-7-8 0-15,-4 1 0 16,-4 3 0-16,-7 8 0 16,-5 10 0-16,-4 12 0 15,-4 10 0-15,-1 6 0 16,1 24 0-16,3 13 0 16,1 2 0-16,5 4 0 15,1-7 0-15,3-12 0 16,5-14 0-16,2-16 0 0,6-26-368 15,-8-17-552-15,-4-5-1230 16</inkml:trace>
  <inkml:trace contextRef="#ctx0" brushRef="#br0" timeOffset="970.76">5663 4756 2960 0,'0'0'1136'0,"0"0"-1136"0,0 0 0 0,0 0 0 15,0 0 0-15,0 0-721 16,0 0-1914-16</inkml:trace>
  <inkml:trace contextRef="#ctx0" brushRef="#br0" timeOffset="1643.08">6011 5181 2661 0,'0'0'973'0,"0"0"-636"16,0 0-212-16,0 0-125 15,0 0 0-15,0 0 0 16,-18 159 0-16,18-101 0 16,0-8 0-16,22-14 0 15,11-20 0-15,12-16 0 16,2-8 0-16,-4-30 0 15,-12-10 0-15,-14-8 0 0,-17-6 0 16,0-1 0-16,-31 1 0 16,-9 8 0-16,-6 16 0 15,-4 18 0-15,3 20 0 16,7 10 0-16,9 30 0 16,16 14 0-16,15 4 0 15,7-1 0-15,34-13 0 16,18-12 0-16,9-20 0 15,6-12 0-15,-3-10 0 16,-8-20 0-16,-14-9 0 16,-11-1 0-16,-13 3 0 15,-10 2 0-15,-7 9 0 16,-2 10 0-16,-6 14 0 0,0 2 0 16,0 24 0-16,0 18 0 15,4 17 0-15,7 0 0 16,5 0 0-16,3-11 0 15,4-16 0-15,1-14 0 16,-2-16 0-16,3-2 0 16,-3-22 0-16,3-12 0 15,-2-6 0-15,-2-1 0 16,2 5 0-16,-5 9 0 16,-5 10 0-16,-2 11 0 15,-4 6 0-15,2 2 0 16,2 20 0-16,9 7 0 15,2 3 0-15,2-2 0 0,1-4 0 16,-3-8 0 0,-6-14 0-16,-5-4-494 0,-4 0-593 0</inkml:trace>
  <inkml:trace contextRef="#ctx0" brushRef="#br0" timeOffset="2511.67">7724 5015 1377 0,'0'0'1366'0,"0"0"-884"0,0 0-160 16,0 0 50-16,0 0-195 15,0 0-177-15,0 0 0 16,-55 84 0-16,25-8 0 15,6 5 0-15,15-3 0 16,9-16 0-16,23-22 0 16,25-26 0-16,17-14 0 15,7-36-11-15,-8-22 8 16,-13-19 3-16,-22-7 0 16,-22-6 14-16,-7-2-14 15,-27 6 0-15,-10 11 0 16,-2 17 0-16,10 20 0 15,12 16 0-15,10 14 0 0,7 8 0 16,11 0 0-16,20 0 0 16,9 2 0-16,3 6 0 15,-1 4 0-15,-7 6 0 16,-5 12 0-16,-10 20 0 16,-7 35 0-16,-9 43 0 15,-4 47 0-15,0 21 0 16,-2-3 0-16,-2-17 0 15,2-32 0-15,2-30 0 16,0-27 0-16,0-29 0 16,16-16 0-16,3-4 0 15,8-11 0-15,8-14 0 0,6-13 0 16,3-24 0-16,0-26 0 16,-5-14 0-16,-10-30 0 15,-29-26 0-15,-29-31 0 16,-33 11 0-16,-15 27 0 15,13 39 0-15,14 34 0 16,0 4 0-16,14 2 0 16,10 6-362-16,26 10-2194 0</inkml:trace>
  <inkml:trace contextRef="#ctx0" brushRef="#br0" timeOffset="3636.63">9266 4628 2776 0,'0'0'784'0,"0"0"-439"0,0 0-154 16,0 0-191-16,0 0 0 15,0 0 0-15,-4 128 0 16,-6-28 0-16,6-1 0 16,4-13 0-16,0-24 0 15,0 1 0-15,16-8 0 0,3-19 0 16,6-22 0-16,4-14 0 16,4-22 0-16,1-25 0 15,2-16 0-15,-2-9 0 16,-1-8 0-16,-4-2 0 15,-5 5 0-15,-8 17 0 16,-5 22 0-16,-9 26 0 16,-2 14 0-16,0 54 0 15,0 14 0-15,0 16 0 16,0 5 0-16,0-19 0 0,7-4 0 16,2-15 0-16,-3-17 0 15,1-18 0-15,-3-10 0 16,1-8 0-16,0 0 0 15,3-25 0-15,5-7 0 16,5-4 0-16,5-2 0 16,-1 6 0-16,0 8 0 15,-1 12 0-15,-4 12 0 16,3 0 0-16,3 24 0 16,-1 10 0-16,10 2 0 15,3 0 0-15,7-6 0 16,7-12 0-16,6-15 0 15,1-3 0-15,-4-18-14 0,-10-17 14 16,-11-6 14 0,-9-10-14-16,-13-5 0 0,-9 0 0 15,0 6 0-15,-13 14 0 16,-14 18 0-16,-4 18 0 16,-2 15 0-16,2 34 0 15,6 15 0-15,14 8 0 16,11-4 0-16,15-6 0 15,26-17 0-15,14-17 0 16,7-20 0-16,4-8 0 16,-7-14 0-16,-5-16 0 15,-11-9 0-15,-6-3 0 16,-3 0 0-16,-3 2 0 16,-2 10 0-16,0 14 0 15,2 12 0-15,-2 4 0 0,2 22 0 16,-2 14 0-16,-2 4 0 15,-5 4 0-15,-11-4 0 16,-11-4 0-16,0-7-36 16,-26-7-66-16,-20-6 67 15,-4-6 35-15,-6-4 3 16,9-4 54-16,13 2 9 16,17 2-19-16,17 2-47 15,13 0 0-15,39 2 0 16,21-6 0-16,16-4 0 0,9 0 0 15,3-18-110 1,-11-12-4-16,-11-7 51 16,-19-7 54-16,-18-6 9 0,-15-4 119 15,-15 0-17 1,-10 2-27-16,-2 12-75 0,-10 14 0 16,-17 18 0-16,-4 8 0 15,-2 32 0-15,4 18 0 16,14 10 0-16,15 6 0 15,4-1 0-15,38-11 0 16,18-12 0-16,14-18 0 16,6-14-3-16,3-14-319 15,-23-20-304-15,-25-6-267 0</inkml:trace>
  <inkml:trace contextRef="#ctx0" brushRef="#br0" timeOffset="3846.17">9206 4834 2898 0,'0'0'909'0,"0"0"-723"0,0 0-83 15,152 18-103-15,-28-18 0 16,-12 0 0-16,-22-7-562 0</inkml:trace>
  <inkml:trace contextRef="#ctx0" brushRef="#br0" timeOffset="4976.17">12713 5159 2034 0,'0'0'858'0,"0"0"-403"16,0 0-74-16,0 0-13 16,0 0-368-16,0 0 0 15,0 0 0-15,-38-102 0 16,-7 102 0-16,-11 0 0 0,-8 28 0 15,2 14 0 1,8 4 0-16,18 5 0 0,23-8 0 16,13-6 0-16,27-16 0 15,29-12 0-15,11-9 0 16,4-23 0-16,-5-18 0 31,-7-12 0-31,-12-9 0 16,-12-10 0-16,-8-6 0 15,-7-9 0-15,-7 3 0 16,-6 10 0-16,-5 18 0 16,-2 22 0-16,0 22 0 15,0 12 0-15,-13 48 0 16,-7 44 0-16,4 5 0 16,3-3 0-16,11-10 0 15,2-22 0-15,13 2 0 0,18-3 0 16,12-21 0-16,3-20 0 15,-1-20 0-15,-5 0 0 16,-7-28 0-16,-8-11 0 16,-5-7 0-16,-9-2 0 15,-2 2 0-15,-3 8 0 16,-4 12 0-16,-2 16 0 16,0 10 0-16,0 10 0 15,8 28 0-15,5 8 0 16,9 5 0-16,9-6 0 15,11-13 0-15,19-32-152 16,-12 0-552-16,-11-26-573 0</inkml:trace>
  <inkml:trace contextRef="#ctx0" brushRef="#br0" timeOffset="5147.52">13310 4704 2880 0,'0'0'782'0,"0"0"-589"0,0 0-34 16,0 0-133-16,0 0-26 16,0 0-491-16,64 127-822 0</inkml:trace>
  <inkml:trace contextRef="#ctx0" brushRef="#br0" timeOffset="5506.86">13524 5338 781 0,'0'0'2292'16,"0"0"-1645"-16,0 0-383 16,0 0-152-16,56-131-112 15,-10 75 0-15,5-6 0 16,-5 2 0-16,-13 6 0 16,-12 11 0-16,-13 16 0 15,-8 14 0-15,-5 13 0 16,-17 0 0-16,-3 15 0 15,1 9 0-15,6 4 0 16,9 2 0-16,9 0 0 0,0 0 0 16,25 2 0-1,14 0 0-15,6 0 0 0,2-2 0 16,-4-2 0-16,-12-2 0 16,-16-2 0-16,-15 1 0 15,-2-1 0-15,-32-4 0 16,-8-2 0-16,-3-4 0 15,8-6 0-15,8-6 0 16,29-12-204-16,0-16-611 16,14-6-1038-16</inkml:trace>
  <inkml:trace contextRef="#ctx0" brushRef="#br0" timeOffset="6840.46">14210 5047 2239 0,'0'0'949'0,"0"0"-573"0,0 0 78 16,0 0-376-16,0 0-78 16,99-102 0-16,-76 89 0 15,0 13 0-15,-5 0 0 16,-1 21 0-16,-1 19 0 15,-3 18 0-15,1 12 0 0,-1 12 0 16,3 21 0 0,-3-7 0-16,-4 2 0 0,-2 1 0 15,-7-21 0-15,0 4 0 16,-14-8 0-16,-12-12 0 0,-8-12 0 16,-6-14 0-1,-9-14 0-15,1-19 0 0,0-3 0 16,8-31 0-16,16-19 0 15,24-34 0-15,24-42 0 16,64-45 0-16,24-7 0 16,0 28-107-16,-20 47-59 15,-34 57 61-15,-16 22 63 16,-5 12 16-16,-2 12 26 16,-9 0 26-16,-13 26 118 15,-8 18-35-15,-3 6-52 16,-2 1-6-16,9-4-25 15,7-4-26-15,13-11 0 16,10-12-5-16,9-12-60 16,0-8-49-16,-3-2 32 0,-9-20 53 15,-12-10 29-15,-13-4 21 16,-11-4 99-16,0-7-21 16,-18 3-52-16,-15 2-6 15,-9 6-41-15,-6 10 0 16,-2 10 0-16,0 10 0 15,8 6 0-15,13 2 0 16,13 18 0-16,16 2 0 16,3-2 0-16,30 0 0 15,14-6 0-15,11-6-3 16,5-8-10-16,-1 0-29 16,-2 0 13-16,-8-6 20 0,-10-2 3 15,-13 2 5-15,-10 4 1 16,-5 2 0-16,-5 0 4 15,-3 10-3-15,2 10 0 16,-2 4-1-16,3 1 0 16,1-2-1-16,9-3 0 15,5-5 1-15,3-8 0 16,4-7 1-16,1 0-6 16,-1-4 5-16,2-14 0 15,-2-4 20-15,0-4 4 16,-1 0 16-16,-4 4-21 15,-4 6-19-15,-8 8 0 16,-6 8 0-16,-5 0 0 0,-3 22 0 16,0 10 0-1,0 4 0-15,0 2 0 0,0-3 0 16,2-8 0-16,12-6 0 16,5-14 0-16,4-7 0 15,4 0 0-15,-1-15 0 16,3-13 0-16,0-5 0 15,0 0 0-15,1-2 0 16,-5 7 0-16,0 4 0 16,-2 10 0-16,-5 8 0 15,-3 6 0-15,-1 0 0 16,-1 14 0-16,2 8 0 16,1 4 0-16,7 0 0 15,0-3-47-15,6-12-187 16,3-8-40-16,-1-3 21 0,-4-23 47 15,-7-13 114-15,-5-10 92 16,-7-8 39-16,-4-4 185 16,-4-5 49-16,0 0 24 15,0 2-24-15,0 11-273 16,0 14 0-16,0 18 0 16,0 18 0-16,0 6 0 15,0 38 0-15,6 18 0 16,1 14 0-16,2 7 0 15,-2-3 0-15,-1-10 0 16,1-14 0-16,-3-17 0 16,0-20 0-16,4-17 0 0,-2-2 0 15,5-24 0-15,7-12 0 16,7-8 0-16,6 0 0 16,7 4 0-16,4 12 0 15,1 12 0-15,-3 14 0 16,-7 2-222-16,-13 6-376 15,-11 4-441-15</inkml:trace>
  <inkml:trace contextRef="#ctx0" brushRef="#br0" timeOffset="7012.7">15454 4557 2080 0,'0'0'1512'0,"0"0"-1173"0,0 0-174 0,0 0-165 16,0 0 0-16,0 0-381 15,0 0-937-15</inkml:trace>
  <inkml:trace contextRef="#ctx0" brushRef="#br0" timeOffset="7169.77">14201 4594 3116 0,'0'0'764'15,"0"0"-689"-15,0 0-55 16,0 0-20-16,116 2-65 16,-78 4-527-16,-18 0-1502 15</inkml:trace>
  <inkml:trace contextRef="#ctx0" brushRef="#br0" timeOffset="9082.84">17648 4680 2316 0,'0'0'769'0,"0"0"-290"15,0 0 53-15,0 0-532 16,0 0 0 0,0 0 0-16,0 0 0 15,-42 42 0-15,13 24 0 0,4 9 0 0,15-6 0 16,10-10 0-16,6-13 0 16,29-18 0-16,17-16 0 15,5-12 0-15,5-6 0 16,-3-24 0-16,-12-8 0 15,-10-6 0-15,-12-2 0 16,-10 1 0-16,-5 8 0 16,-6 6 0-16,-4 15 0 15,0 14 0-15,0 2 0 16,4 16 0-16,5 18 0 0,12 5 0 16,5 0 0-1,12-4 0-15,4-13 0 0,3-12 0 16,-3-10 0-16,-4 0 0 15,-4-20 0-15,-5-8 0 16,-5-2 0-16,-6-1 0 16,-3 5 0-16,-5 4 0 15,-8 8 0-15,-2 8 0 16,0 6 0-16,0 9 0 16,-2 27 0-16,-10 37 0 15,1 40 0-15,9 41 0 16,2 17 0-16,0-9 0 15,0-31 0-15,0-45 0 0,0-26 0 16,0-16 0 0,-18 0 0-16,-9-6 0 0,-9-10 0 15,-6-24 0-15,-7-4 0 16,1-34 0-16,5-20 0 16,16-34 0-16,27-43 0 15,45-47 0-15,55-11 0 16,29 17 0-16,10 42 0 15,-31 60 0-15,-27 30 0 16,-23 22 0-16,-18 11 0 16,-5 6 0-16,-4 1 0 15,-6 0 0-15,-11 15 0 16,-10 6 0-16,-2 1 0 16,-2-4 0-16,3-3 0 15,-1-2 0-15,2-9 0 16,0-3 0-16,1-1 0 0,-3 0 0 15,1-14 0-15,-3-4 0 16,0 3 0-16,0-3 0 16,-3 6 0-16,-8 2 0 15,-4 3 0 1,-3 7 0-16,-5 0 0 0,-4 22 0 16,1 13 0-16,4 9 0 15,8 6 0-15,14 0 0 16,0-6 0-16,39-10 0 15,15-14 0-15,18-14 0 16,6-6 0-16,-2-20-42 0,-3-20-53 16,-10-12-62-16,-12-10 20 15,-9-11 53-15,-6-9 38 16,-9-6 28-16,-3 2 18 16,-8 8 0-16,-5 19 64 15,-6 19 91-15,-5 25 71 16,0 15-92-16,-11 18-134 15,-12 30 0-15,-4 20 0 16,0 14 0-16,8 8 0 16,9 1 0-16,10-9 0 15,12-8 0-15,28-14 0 16,16-18 0-16,6-16 0 16,5-18 0-16,-5-8 0 15,-8-14 0-15,-12-20 0 0,-11-8 0 16,-6-8 0-16,-12-4 0 15,-4-2 0-15,-9 7 0 16,0 13 0-16,0 18 0 16,-14 18 0-16,-5 7 0 15,-1 29 0-15,-1 14 0 16,8 5 0-16,13 4 0 16,0-7 0-16,23-8 0 15,21-10 0-15,14-12 0 16,13-14 0-16,5-8 0 15,0-6 0-15,-8-20 0 32,-7-8 0-32,-12-8 0 0,-11-6 0 0,-7-6 0 0,-13 2 0 15,-9 4 0-15,-9 12 0 16,-2 11 0-16,-30 13 0 16,-9 12 0-16,-9 0 0 15,3 16 0-15,11 13 0 16,15 4 0-16,13 8 0 15,8 1 0-15,25 2 0 16,15 0 0-16,9 0 0 16,3-4 0-16,-8 0 0 15,-9-4 0-15,-14-2 0 16,-15-3 0-16,-6-7 0 0,-15-2 0 16,-21-6 0-16,-11-6 0 15,-31-10 0-15,11 0-363 16,7-12-662-16</inkml:trace>
  <inkml:trace contextRef="#ctx0" brushRef="#br0" timeOffset="10205.43">21563 4656 1795 0,'0'0'674'0,"0"0"-324"16,0 0 102-16,0 0-137 15,0 0-2-15,0 0-116 16,0 0-197-16,-7 56 0 15,-4 0 0-15,4 12 0 16,5 10 0-16,2-5 0 16,6-11 0-16,21-18 0 15,12-22 0-15,3-18 0 16,4-4 0-16,-1-30 0 16,-1-10 0-16,-5-6 0 15,-8 0 0-15,-4 6 0 16,-3 5 0-16,-2 12 0 0,3 10 0 15,0 13 0-15,4 0 0 16,2 22 0-16,-2 17 0 16,-1 7 0-16,-3 4 0 15,-12-2 0-15,-13-2 0 16,0-8 0-16,-20-7-33 16,-44-18-287-16,5-5-412 15,-1-8-217-15</inkml:trace>
  <inkml:trace contextRef="#ctx0" brushRef="#br0" timeOffset="10377.68">21679 4321 3167 0,'0'0'791'0,"0"0"-653"0,0 0-138 16,0 0 0-16,129-10 0 15,-69 20-494-15,-4 6-1244 0</inkml:trace>
  <inkml:trace contextRef="#ctx0" brushRef="#br0" timeOffset="12048.41">23140 4955 3083 0,'0'0'813'15,"0"0"-613"-15,0 0-200 16,0 0 0-16,0 0 0 16,64-123 0-16,-27 107 0 15,-2 5 0-15,1 8 0 16,-5 3 0-16,-2 16 0 15,-4 21 0-15,-6 8 0 16,-3 10 0-16,-7-1 0 16,-7-4 0-16,-2-8 0 0,0-12 0 15,0-12-50 1,4-14-7-16,10-4 57 0,11-20 27 16,10-20 5-16,7-12 16 15,8-6-48-15,-2 0 0 16,-3 7 0-16,-9 13 0 15,-11 16 0-15,-10 18 0 16,-7 4 0-16,2 21 0 16,-4 15 0-16,7 7 0 15,6 4 0-15,5-9 0 16,7-6 0-16,3-14 0 16,-1-10 0-16,-2-8-98 15,-4 0 52-15,-4-18 46 16,-6-6 15-16,-1-2 37 15,-3 2 1-15,-4 4-29 0,0 6-24 16,-7 5 0-16,1 9 0 16,-3 0 0-16,2 23 0 15,4 11 0-15,5 4 0 16,7 0 0-16,7-4 0 16,6-8 0-16,5-14 0 15,-1-12 0-15,-4 0 0 16,-4-18 0-16,-9-12 0 15,-9-6 0-15,-7-6 0 16,-2-2 0-16,-6 1 0 0,-19 4 0 16,-4 9-22-1,-4 13 22-15,1 13-11 0,6 4 11 16,8 16 1-16,11 16 0 16,7 3 19-16,12-2-9 15,27-4-11-15,20-15 0 16,16-12 0-16,10-2 0 15,2-24-8-15,-8-15 1 16,-9-8 7-16,-19-8 0 16,-15-5 15-16,-14 0-15 15,-13 2 0-15,-6 8 0 16,-3 14 0-16,0 18 0 16,-10 18 0-16,-7 12 0 15,-8 38 0-15,0 18 0 16,6 12 0-16,5 7 0 0,14-4 0 15,0-6 0-15,31-13 0 16,11-16 0-16,8-18 0 16,3-18 0-16,1-12 0 15,-3-8 0-15,-6-22 0 16,-8-10 0-16,-3-10 0 16,-5-12 0-16,-5-8 0 15,-4-9 0-15,-4-1 0 16,-5 10 0-16,-7 14 0 15,-4 22 0-15,0 24 0 16,-11 10 0-16,-11 36 0 16,-3 22 0-16,3 16 0 15,6 7 0-15,14-1 0 0,2-10 0 16,12-12 0 0,14-14 0-16,7-16 0 0,2-14 0 15,-2-12 0-15,-4-2 0 16,-5-16 0-16,-4-12 0 15,0-8 0-15,-2-2 0 16,0-2 0-16,-3 4 0 16,-1 7 0-16,-5 14 0 15,-3 8 0-15,-2 7 0 16,2 4 0-16,0 25 0 16,5 5 0-16,1 4 0 15,1-2 0-15,0-6 0 0,0-6 0 16,0-10 0-16,6-10 0 15,1-4 0 1,2 0 0-16,4-18 0 0,3-2 0 16,-2-2 0-16,-2 2 0 15,-6 6 0-15,-2 6 0 16,-9 6 0-16,1 2 0 16,0 0 0-16,2 14 0 15,3 6 0-15,1 0 0 16,3 0 0-16,0-6 0 15,0-6 0-15,-1-8 0 16,4 0 0 0,3-2 0-16,5-16 0 15,3-4-18-15,1-2-60 0,-2 0 13 16,0 8 49-16,-6 6 6 0,-4 8 10 16,0 2 2-1,-1 2 37-15,4 14 27 16,7 2-38-16,10-2-16 0,5-2-12 15,8-8-6-15,0-6-61 16,-4 0-44-16,-7-14-9 16,-12-14 73-16,-11-4 28 15,-11-6 19-15,-6-2 7 16,-3-3 11-16,0 3 23 16,-9 6-20-16,-3 12 34 15,-1 14 47-15,2 8-43 16,0 24-41-16,-2 28 15 15,-3 19 23-15,-2 29-56 16,5-6 0-16,-3 6 0 16,3-4 0-16,2-20 0 15,1 1 0-15,4-17 0 0,1-20-107 16,3-30-194-16,2-10-542 16,0-4-752-16</inkml:trace>
  <inkml:trace contextRef="#ctx0" brushRef="#br0" timeOffset="12204.94">26472 4416 2975 0,'0'0'767'0,"0"0"-612"0,0 0-91 0,0 0-64 15,-126-29-42-15,93 29-648 16,-3 8-1537-16</inkml:trace>
  <inkml:trace contextRef="#ctx0" brushRef="#br0" timeOffset="12345.55">24557 4560 3143 0,'0'0'515'16,"178"0"-453"-16,-12 0-62 15,-18 0-42-15,-27-4-434 0</inkml:trace>
  <inkml:trace contextRef="#ctx0" brushRef="#br0" timeOffset="14671.66">1809 6541 2626 0,'0'0'646'0,"0"0"-403"16,0 0 138-16,0 0-181 15,0 0-200-15,0 0 0 0,-4 20 0 16,8 40 0 0,9 18 0-16,3 11 0 15,-5 1 0-15,0-6 0 16,-4-10 0-16,-3-15 0 0,-2-18 0 16,1-14 0-16,-3-15 0 0,0-12-83 15,0 0 29 1,0-30-57-16,0-11-6 0,0-3 92 15,0-2 16-15,0 8 9 16,0 8 55-16,10 12 11 16,15 10-19-16,11 8-28 15,11 0-17-15,6 10 1 16,5 12-3-16,-5 6-11 16,-7 2 11-16,-18 0-44 15,-17 0-55-15,-11 2-3 16,-27 2 66-16,-28 1 35 15,-14 1 2-15,-10-3 10 16,8-4 4-16,11-7 71 0,18-8 26 16,22-6-23-1,13-6-50-15,7-2-9 0,13 0-24 16,26-12 4-16,11-10-9 16,13-6 0-16,6-8-1 15,0-3-57-15,-6 1 7 16,-10 4 28-16,-13 8 2 15,-13 8 20-15,-14 6 1 16,-6 10-1-16,-5 2 16 16,-2 0-16-16,2 16-18 15,1 12 3-15,1 11 15 16,3 1 5-16,1-2-5 16,4-4 0-16,6-10-1 15,2-8-3-15,5-8-2 16,4-8-15-16,2 0 10 15,2-18 11-15,-2-8 1 0,-5-4 16 16,-1-2-7-16,-7 4 10 16,-7 6 43-16,-5 7-8 15,-2 8 13-15,-4 4 0 16,2 3-68-16,0 0 0 16,2 18-21-16,7 4 21 15,7 5 3-15,7-4 4 16,3-1-5-16,6-7 7 15,0-5-9-15,1-8 0 16,-2-2-9-16,3 0-9 16,-1-20-17-16,3-12-91 0,1-12-34 15,1-13-79-15,-7-11-78 16,-4-6 85-16,-7-2 73 16,-13 9 159-16,-9 12 127 15,0 16 168-15,-4 11 78 16,-10 12-46-16,3 6-154 15,5 6-173-15,3 4 0 16,1 0 0-16,2 14 0 16,0 24 0-16,0 21 0 15,0 17 0-15,0 8 0 16,2 4 0-16,7-6 0 16,-2-11 0-16,-1-17 0 15,1-18 0-15,-2-14 0 0,-1-16 0 16,0-6 0-1,3 0 0-15,5-22 0 0,5-14 0 16,10-13 0-16,4-1 0 16,2 2 0-16,3 8 0 15,0 14 0-15,15 24 0 16,-6 2-203-16,-10 2-781 0</inkml:trace>
  <inkml:trace contextRef="#ctx0" brushRef="#br0" timeOffset="15078.25">4311 7040 2831 0,'0'0'516'0,"0"0"-345"0,0 0 280 15,0-120-324-15,-9 96-127 16,-9 10 0-16,-7 14 0 16,-6 4 0-16,-7 36 0 15,-1 22 0-15,3 12 0 16,11 3 0-16,17-9 0 16,8-14 0-16,11-20 0 15,22-20 0-15,7-14 0 16,5-4 0-16,-5-24 0 15,-5-10 0-15,-8-4 0 0,-4 2 0 16,-11 3 0-16,0 7 0 16,-3 14 0-16,-3 10 0 15,7 6 0-15,10 12 0 16,8 21 0-16,10 7 0 16,30 10-74-16,-9-10-648 15,-4-10-983-15</inkml:trace>
  <inkml:trace contextRef="#ctx0" brushRef="#br0" timeOffset="16206.27">5755 6876 3571 0,'0'0'525'0,"0"0"-525"15,0 0 0-15,0 0 0 16,0 0 0-16,0 0 0 16,0 0 0-16,46 36 0 15,-39-34 0-15,0-2 0 16,-5 0 0-16,0-14 0 16,-2-6 0-16,0 0 0 0,0 2 0 15,-18 8 0-15,-11 10 0 16,-9 8 0-16,-6 28 0 15,-3 16 0-15,5 10 0 16,11 4 0-16,17-2 0 16,14-7 0-16,18-16 0 15,36-14 0-15,19-17 0 16,18-10 0-16,7-24 0 16,0-21 0-16,-9-13 0 15,-15-8 0-15,-18-12 0 16,-14-20 0-16,-15 5 0 0,-12-3 0 15,-5 6 0 1,-10 28 0-16,0 10 0 0,0 26 0 16,-12 26 0-16,-9 30 0 15,-12 58 0-15,8 11 0 16,4-1 0-16,15-4 0 16,6-24 0-16,13 6 0 15,22-2 0-15,14-17 0 16,12-20 0-16,5-20 0 15,-1-17 0-15,-9-3 0 16,-12-24 0-16,-11-10 0 16,-12-3 0-16,-7 0 0 15,-6 8 0-15,-6 8 0 16,-2 16 0-16,0 8 0 0,0 6 0 16,0 26 0-16,0 8 0 15,0 6 0-15,0-2 0 16,11-5 0-16,12-15 0 15,6-12 0-15,2-12-20 16,-4 0-59 0,-5-22 1-1,-11-9 44-15,-9-5 34 0,-2-5 6 16,-11-2-4-16,-13-1 13 0,-3 4-14 16,2 10 37-16,8 8 29 15,7 8 15-15,10 10-82 0,0 2 0 16,19 2 0-1,18 0 0-15,15 0 0 0,8 0 0 16,7 4 0-16,1 10 0 16,-5 8 0-16,-7 10 0 15,-14 8 0-15,-15 4 0 16,-14 0 0-16,-13-1 0 16,0-7-89-16,-16-4-73 15,-10-10 6-15,-6-10 36 16,5-6 81-16,6-6 39 15,7 0 29-15,10 0 59 16,4-8 65-16,10-6-57 16,25-7-91-16,15-2-5 15,15-4-20-15,7-1-116 16,1-2-47-16,-6 0 18 0,-14 0 32 16,-15-2 98-16,-20 2 35 15,-13-2 98-15,-5 4 51 16,-9 6-5-16,-16 10 65 15,-6 12-80-15,-2 0-101 16,-1 34-26-16,5 12 7 16,9 8 15-16,14 4 12 15,6-2-21-15,31-5-3 16,42-11-8-16,43-18-4 16,0-16-117-16,-5-6-171 15,21-28-198-15,-50-6-164 16,-6-2-186-16</inkml:trace>
  <inkml:trace contextRef="#ctx0" brushRef="#br0" timeOffset="16537.41">8196 6954 1607 0,'0'0'722'0,"0"0"-210"15,0 0-196-15,0 0-41 16,0 0-32-16,-142 54-30 16,104-12-84-16,4 7-50 15,10-2-79-15,13-4 0 16,11-10 0-16,4-12 0 0,30-11 0 15,13-10 0 1,7-8 0-16,-2-22 0 0,-2-13 0 16,-10-9 0-16,-9-8 0 15,-9-10 0-15,-9-4 0 16,-8-2 0-16,-5 3 0 16,0 13 0-16,0 16 0 15,-7 20 0 1,1 16 0-16,1 8 0 0,3 26 0 15,0 24 0-15,2 18 0 16,0 13 0-16,17 5 0 31,12-2 0-31,7-8 0 16,5-14 0-16,19-15 0 0,-12-19-170 16,-5-16-815-16</inkml:trace>
  <inkml:trace contextRef="#ctx0" brushRef="#br0" timeOffset="17209.58">10010 6374 2440 0,'0'0'815'0,"0"0"-433"0,0 0 77 16,0 0-459-16,0 0 0 16,0 0 0-16,0 0 0 15,-15 169 0-15,15-77 0 16,4 4 0-16,9-3 0 0,6-13 0 16,2-14 0-16,4-14 0 15,-3-18 0-15,-1-13 0 16,-4-18 0-16,-1-3 0 15,-3-12 0-15,5-20 0 16,0-8 0-16,4-6 0 16,3 0 0-16,2 6 0 15,0 5 0-15,6 12 0 16,0 10 0-16,3 13 0 16,4 3 0-16,-5 26 0 15,-2 11 0-15,-6 7 0 16,-9 3 0-16,-11-2 0 15,-7-4 0-15,0-8 0 16,-18-8 0-16,-4-11 0 0,2-12 0 16,5-5 0-16,5-9 0 15,10-23 0-15,0-15 0 16,23-9 0-16,16-4 0 16,13 4 0-16,8 5 0 15,-2 15 0-15,-4 17 0 16,-14 12-188-16,-11 11-158 15,-14 18-309-15,-8 5-186 0</inkml:trace>
  <inkml:trace contextRef="#ctx0" brushRef="#br0" timeOffset="17968">11157 6834 2023 0,'0'0'751'0,"0"0"-430"0,0 0 5 16,0 0-39-16,0 0-86 16,-137-50-92-16,103 58-31 15,-1 22-78-15,-4 12 0 16,10 8 0-16,10 0 0 16,12-4 0-16,7-8 0 15,11-9 0-15,25-14 0 16,3-11 0-16,7-4 0 15,-2-8 0-15,-9-16 0 0,-4-2 0 16,-6-2 0 0,-7-2 0-16,-3 0 0 0,-1 4 0 15,-5 4 0-15,-3 8 0 16,-1 10 0-16,-3 4 0 16,5 6 0-16,2 20 0 15,4 10 0-15,3 2 0 16,4 0 0-16,4-7 0 15,1-12 0-15,2-13 0 16,0-6 0-16,-1-4 0 16,-1-20 0-16,1-8 0 15,-1-4 0-15,2 0 0 16,-1 0 0-16,-1 6 0 0,-3 8 0 16,-8 10 0-1,-4 12 0-15,0 0 0 0,-1 20 0 16,6 14 0-16,3 6 0 15,9 2 0-15,4-4 0 16,9-10 0-16,7-10 0 16,2-13 0-16,0-5 0 15,-1-9 0-15,-5-19 0 16,-7-8 0-16,-7-6 0 0,-4-6 0 16,-6-12 0-16,-5-9 0 15,-5-7 0-15,-9-4 0 16,0 2 0-16,-3 12 0 15,-15 17 0-15,1 26 0 16,-1 23 0-16,-2 8 0 0,-2 39 0 16,-1 38 0-16,10 1 0 15,9 10 0-15,4 1 0 16,13-19 0-16,24 2 0 16,13-18 0-16,8-18 0 15,2-23 0-15,5-28-260 16,-17-21-478-16,-15-12-616 0</inkml:trace>
  <inkml:trace contextRef="#ctx0" brushRef="#br0" timeOffset="18108.82">12020 6310 1324 0,'0'0'1912'0,"0"0"-1435"0,0 0-251 0,0 0-69 15,0 0-157-15,0 0-134 16,0 0-473-16,-111-8-709 0</inkml:trace>
  <inkml:trace contextRef="#ctx0" brushRef="#br0" timeOffset="18311.99">10465 6569 3211 0,'0'0'736'0,"0"0"-587"0,0 0-149 15,204 0 0-15,-81 0 0 16,26-8 0-16,-39 0-140 16,-46 0-793-16</inkml:trace>
  <inkml:trace contextRef="#ctx0" brushRef="#br0" timeOffset="20576.18">13688 7163 2196 0,'0'0'713'16,"0"0"-484"-16,0 0 236 16,0 0-186-16,0 0-159 15,0 0-66-15,0 0-14 16,10-57-40-16,21 21 0 16,9-12 0-16,7-12 0 15,4-12 0-15,0-7 0 16,-7-7 0-16,-10-2 0 15,-10 4 0-15,-14 8 0 16,-10 13 0-16,0 17 0 16,0 23 0-16,-10 23 0 15,2 7 0-15,-1 59 0 0,7 45 0 16,2 35 0-16,4-6 0 16,18-27 0-16,0-39 0 15,1-28 0-15,10-2 0 16,5-9 0-16,11-9 0 15,2-25 0-15,1-5 0 16,-3-36 0-16,-7-16 0 16,-9-14 0-16,-6-22 0 15,-11 2 0-15,-5-5 0 16,-9 7 0-16,-2 28 0 0,0 10 0 16,0 30 0-16,0 20 0 15,0 42 0-15,0 50 0 16,5 6 0-16,6-4 0 15,2-11 0-15,2-25 0 0,-1-2 0 16,1-4 0-16,-3-17 0 16,-5-17 0-16,-3-8 0 15,-2-10 0-15,0 0 0 16,0-14 0-16,6-17 0 16,0-7 0-16,3-2 0 15,3 8 0-15,1 12 0 16,4 16 0-16,5 4 0 15,2 28 0-15,7 14 0 16,2 6 0-16,5 3 0 16,2-9 0-16,9-12 0 0,9-15 0 15,7-15 0 1,4-1 0-16,-3-27 0 0,-6-8 0 16,-14-7 0-16,-12-3 0 15,-13-2 0-15,-13 0 0 16,-8 6 0-16,-2 8 0 15,-6 12 0-15,-17 16 0 16,-10 6 0-16,-7 20 0 16,-4 24 0-16,-1 10 0 15,7 2 0-15,12-3 0 16,10-13 0-16,14-11 0 16,2-12 0-16,9-13 0 15,18-4 0-15,4-7 0 16,7-18 0-16,-1-10 0 15,-1-1 0-15,-3 2 0 0,-6 8 0 16,-7 12 0-16,-5 12 0 16,-3 2 0-16,3 10 0 15,4 18 0 1,3 5 0-16,7-4 0 0,7-7 0 16,3-14 0-16,3-8 0 15,-1-16 0-15,-5-22 0 16,-12-8 0-16,-6-10 0 15,-12-4 0-15,-6-4 0 16,0-3 0-16,0 3 0 16,-11 4 0-16,1 14 0 15,0 18 0-15,3 24 0 0,5 10 0 16,2 56 0-16,0 40 0 16,0 5 0-16,7-7 0 15,5-18 0-15,-4-26 0 16,1-5 0-16,0-9 0 15,-2-20 0-15,-1-18 0 16,1-4 0-16,5-17 0 16,3-16 0-16,7-10 0 15,5-7 0-15,9 2 0 16,1 4 0-16,5 10 0 16,1 12 0-16,-5 10 0 15,-9 10-210-15,-25 2-272 16,-4 0-306-16,-13 0-659 0</inkml:trace>
  <inkml:trace contextRef="#ctx0" brushRef="#br0" timeOffset="20780.12">14001 6665 3265 0,'0'0'831'0,"0"0"-831"0,0 0 0 0,200-2 0 16,-46 0 0-16,24-2 0 16,-40-2 0-16,-33-4-758 0</inkml:trace>
  <inkml:trace contextRef="#ctx0" brushRef="#br0" timeOffset="21297.24">17042 6168 3078 0,'0'0'778'0,"0"0"-708"0,0 128 19 15,18 5-8-15,13 15-81 16,-2-16 0-16,-2-38 0 15,-8-39 0-15,0-13 0 16,1-2 0-16,-1-8 0 16,0-4 0-16,-6-18 0 15,-4-10 0-15,0 0 0 16,4-24 0-16,5-10 0 16,9-10 0-16,4-6 0 15,7-1 0-15,2 8 0 16,0 6 0-16,-2 15 0 15,-3 14 0-15,-3 8 0 0,-6 14 0 16,-3 22 0 0,-8 13 0-16,-6 2 0 0,-9 2 0 15,0-5 0-15,-2-8 0 16,-11-10 0-16,2-12 0 16,-1-14 0-16,6-4 0 15,-1-10 0-15,3-24 0 16,2-12 0-16,2-6 0 15,0-3 0-15,21 8 0 16,13 4 0-16,11 14 0 16,7 10 0-16,7 9 0 15,1 6 0-15,-7 4 0 16,-7 0 0-16,-23 0 0 16,-9 0-374-16,-14-2-636 0</inkml:trace>
  <inkml:trace contextRef="#ctx0" brushRef="#br0" timeOffset="21469.1">17022 6511 2415 0,'0'0'1122'0,"0"0"-660"16,0 0-365-16,0 0-97 15,218-28 0-15,-70 26-11 16,-21 2-229-16,-25 0-743 0</inkml:trace>
  <inkml:trace contextRef="#ctx0" brushRef="#br0" timeOffset="22099.83">18497 6807 2309 0,'0'0'958'15,"0"0"-474"-15,0 0-250 16,0 0-123-16,-27-118-111 16,5 102 0-16,-7 10 0 15,-11 6 0-15,-9 14 0 16,-2 25 0-16,4 11 0 16,9 9 0-16,18 4 0 0,20-9 0 15,0-8 0-15,35-16 0 16,15-14 0-16,6-16 0 15,-4 0 0-15,-2-26 0 32,-10-8 0-32,-9-4 0 0,-7-4 0 15,-3 0 0-15,-6 1 0 16,-3 10 0-16,-6 7 0 16,-2 13 0-16,1 11 0 15,1 4 0-15,4 28 0 16,3 15 0-16,7 5 0 15,2 0 0-15,5-4 0 16,2-12 0-16,0-14 0 16,-2-14 0-16,-1-8 0 15,-1-4 0-15,0-22 0 16,-1-8 0-16,0-8 0 16,1-4 0-16,0-2 0 0,-4 1 0 15,0 11 0-15,-7 11 0 16,-8 17 0-16,1 8 0 15,-1 13 0-15,3 28 0 16,7 13 0-16,4 6 0 16,4-2 0-16,7-10 0 15,3-14 0-15,0-16 0 16,-3-18 0-16,0 0 0 16,-5-24 0-16,-1-10 0 15,-5-8 0-15,-2-2 0 16,-5-4 0-16,0 2 0 15,1 6 0-15,1 10 0 16,12 20 0-16,-2 10-338 16,-3 0-887-16</inkml:trace>
  <inkml:trace contextRef="#ctx0" brushRef="#br0" timeOffset="23335.65">19680 6990 2549 0,'0'0'856'0,"0"0"-652"0,0 0 36 16,0 0-129-16,0 0-59 16,116-118-28-16,-103 86-15 15,-6-1 42-15,-7 5-51 16,-3 6 0-16,-18 10 0 16,-8 12 0-16,-5 0 0 15,1 29 0-15,4 15 0 16,13 6 0-16,12 4 0 0,4-6 0 15,29-6 0 1,17-12 0-16,12-16 0 0,4-14 0 16,-1-2 0-16,-6-24 0 15,-9-8 0-15,-11-4 0 16,-6-4 0-16,-3 0 0 16,-3 2 0-16,-5 4 0 15,-3 10 0-15,-6 9 0 16,-2 16 0-16,-3 1 0 15,1 19 0-15,-1 21 0 16,2 11 0-16,4 3 0 16,3-4 0-16,7-8 0 0,3-12 0 15,3-16 0-15,3-12 0 16,2-2 0-16,0-14 0 16,2-12 0-16,2-8 0 15,-2-2 0-15,0-6 0 16,-1 0 0-16,-3 0 0 15,-8 6 0-15,-5 7 0 16,-9 10 0-16,-3 5 0 16,-4 5 0-16,0 5 0 15,0 2 0-15,0 2 0 16,0 0 0-16,0 0 0 16,0 16 0-16,18 15 0 15,9 6 0-15,11 10 0 0,8 3 0 16,1-2 0-16,-7-6 0 15,-13-8 0-15,-13-6 0 16,-14-10 0-16,-14-4 0 16,-26-4 0-16,-9-4 0 15,-2-4 0-15,4 0 0 16,12-2 0-16,14 0 0 16,15 0 0-16,6 0 0 15,8-6 0-15,26-8 0 16,13-8 0-16,11-2 0 15,9-4 0-15,-1-2 0 0,-3-2 0 16,-7-2 0 0,-12-6 0-16,-8-5 0 0,-10-3 0 15,-10 1 0 1,-9 2 0-16,-7 9 0 0,0 10 0 16,-3 14 0-16,-14 12 0 15,-5 6 0-15,-5 32 0 16,2 16 0-16,6 11 0 15,11 5 0-15,8-4 0 16,16-8 0-16,26-12 0 16,14-18 0-16,13-16 0 15,5-12 0-15,-1-12 0 16,-8-22 0-16,-12-10 0 16,-11-8 0-16,-13-7 0 15,-10-2 0-15,-9-4 0 0,-10 5 0 16,0 10 0-1,0 14 0-15,-6 14 0 0,-3 14 0 16,2 8 0-16,-4 0 0 16,2 20 0-16,-2 8 0 15,2 0 0-15,7 2 0 16,2-2 0-16,0-4 0 16,18-6 0-16,6-4 0 15,5-6 0-15,0-8 0 16,2 0 0-16,-6 0 0 15,-5-4 0-15,-7-6 0 16,-6 5 0-16,-5 0 0 0,-2 3 0 16,0 2 0-1,0 0 0-15,0 0 0 0,0 21 0 16,0 9 0-16,-5 9 0 16,1 5 0-16,-7 1 0 15,-3-1 0-15,-9-8 0 16,-14-4 0-16,-11-6 0 15,-39-8-99-15,10-6-583 16,9-8-925-16</inkml:trace>
  <inkml:trace contextRef="#ctx0" brushRef="#br0" timeOffset="23911.57">22618 6286 2576 0,'0'0'738'0,"0"0"-378"0,0 0 62 0,0 0-422 16,0 0 0-16,0 0 0 15,-37 195 0 1,22-47 0-16,3 11 0 0,8-31 0 15,4-36 0-15,0-41 0 0,14-18 0 16,5-5 0-16,20-28-141 16,-6-3-428-16,-4-30-391 0</inkml:trace>
  <inkml:trace contextRef="#ctx0" brushRef="#br0" timeOffset="24741.22">22803 6403 1892 0,'0'0'972'0,"0"0"-284"16,0 0-310-16,0 0-212 16,0 0-166-16,0 0 0 15,0 144 0-15,0-66 0 16,6 0 0-16,-2-2 0 0,2-9 0 16,1-15 0-1,2-14 0-15,0-14 0 0,-2-16 0 16,-1-8 0-1,3-8 0-15,2-22 0 0,5-8 0 16,2-7 0-16,-3 5 0 16,-1 11 0-16,-3 8 0 15,-2 13 0-15,0 8 0 16,2 7 0-16,5 21 0 16,1 12 0-16,8 6 0 15,6 2 0-15,4-6 0 16,6-8 0-16,-1-12 0 15,0-14 0-15,-7-8 0 16,-6-4 0-16,-9-22 0 16,-7-10 0-16,-9-8 0 0,-2-6 0 15,0-4 0-15,-15 1 0 16,-7 9 0-16,1 12 0 16,6 12 0-16,5 12 0 15,8 8 0-15,2 0 0 16,6 8 0-16,15 12 0 15,12 1 0-15,10-3 0 16,4-4 0-16,0-5 0 16,-5-3 0-16,-11-2 0 15,-8-1 0-15,-13 1 0 16,-3 1 0-16,-5 8 0 16,1 6 0-16,1 8 0 0,1 7 0 15,1 0 0-15,7 2 0 16,3-6 0-16,5-8 0 15,6-8 0-15,4-12 0 16,2-2 0-16,0-8 0 16,1-16 0-16,-5-4 0 15,-6-4 0-15,0-2 0 16,-5 0 0-16,-3 4 0 16,-3 6 0-16,-3 9 0 15,-7 9 0-15,0 6 0 16,-2 4 0-16,2 20 0 15,0 11 0-15,8 1 0 16,3 0 0-16,10-6 0 0,6-8 0 16,2-12 0-1,4-8 0-15,-1-2 0 0,-5-12 0 16,-5-12 0-16,-9-4 0 16,-6-4 0-16,-9-4 0 15,0-4 0-15,-13-1 0 16,-20 3 0-16,-9 8 0 15,-8 10 0-15,-3 14 0 16,-5 8-38-16,16 18-431 16,13 0-427-16</inkml:trace>
  <inkml:trace contextRef="#ctx0" brushRef="#br0" timeOffset="24945.52">24564 6236 1785 0,'0'0'1574'0,"0"0"-993"0,0 0-470 0,0 0-66 16,0 0-45-16,-51 118 0 16,4-47-65-16,2-11-432 15,-2-16-609-15</inkml:trace>
  <inkml:trace contextRef="#ctx0" brushRef="#br0" timeOffset="25102.15">22880 6439 2239 0,'0'0'1458'16,"0"0"-1226"-16,120-7-232 15,16-4-117-15,-14 0-354 16,-10 1-1262-16</inkml:trace>
  <inkml:trace contextRef="#ctx0" brushRef="#br0" timeOffset="26872.01">26324 6709 1839 0,'0'0'812'0,"0"0"-484"0,0 0 36 16,0 0-58-16,-24-108-62 16,3 84-41-16,-6 4-203 15,-10 10 0-15,-12 10 0 16,-11 4 0-16,-10 34 0 16,1 16 0-16,7 14 0 15,14 5 0-15,21-3 0 16,22-10 0-16,5-16 0 15,38-20 0-15,18-18 0 16,11-6 0-16,4-30 0 16,-9-10 0-16,-8-10 0 15,-14-3 0-15,-16 3 0 16,-9 5 0-16,-7 6 0 16,-6 13 0-16,-2 12 0 0,0 10 0 15,0 4 0-15,0 10 0 16,0 20 0-16,2 13 0 15,13 2 0-15,12-3 0 16,13-7 0-16,12-17 0 16,6-14 0-16,0-4 0 15,-10-26 0-15,-7-12 0 16,-14-10 0-16,-10-9 0 16,-5-7 0-16,-8-6 0 15,-2-8 0-15,-2-2 0 16,0 7 0-16,0 13 0 15,0 20 0-15,-4 24 0 16,-4 16 0-16,-7 38 0 16,-7 59 0-16,0 41 0 0,6 14 0 15,16-21 0 1,0-41 0-16,25-38 0 0,17-18 0 16,18-10 0-16,14-12 0 15,12-12 0-15,-3-18 0 16,-12-32 0-16,-13-17 0 15,-17-10 0-15,-15-26 0 16,-12-21 0-16,-12 10 0 16,-2 15 0-16,0 25 0 15,-7 38 0-15,-4 12 0 0,0 18 0 16,-5 26 0-16,1 66 0 16,6 39 0-16,9 17 0 15,0-18 0-15,22-36 0 16,4-31 0-16,12-13 0 15,14-2 0-15,48-14-65 16,-9-6-685-16,-6-22-564 0</inkml:trace>
  <inkml:trace contextRef="#ctx0" brushRef="#br0" timeOffset="27575.4">28087 6057 2714 0,'0'0'1011'0,"0"0"-640"0,0 0-371 16,0 0 0-16,-90 177 0 15,75-22 0-15,13 15 0 16,2-27 0-16,26-45 0 16,5-42 0-16,10-20 0 15,10-8 0-15,4-16 0 16,6-12 0-16,-10-12-86 15,-13-34-41-15,-13-14 59 16,-13-11 50-16,-9-9 18 16,-3-4 2-16,0 0-1 15,0 7 35-15,-7 18 75 16,3 20 38-16,0 23-149 16,-1 16 0-16,3 20 0 0,0 30 0 15,-1 21 0-15,1 11 0 16,-1 6 0-16,3-6 0 15,0-12 0-15,0-12 0 16,8-18 0-16,3-17 0 16,4-17 0-16,3-6 0 15,5-14 0-15,3-19 0 16,6-8 0-16,-3-5 0 16,-3 1 0-16,-6 11 0 15,-9 10 0-15,-2 14 0 16,-4 10 0-16,-1 0 0 15,7 26 0-15,5 6 0 16,9 5 0-16,10-1 0 0,5-7 0 16,9-8 0-16,0-9 0 15,-2-10 0-15,-5-2 0 16,-9-6 0-16,-6-16 0 16,-6-4 0-16,-6-9 0 15,-4-5 0-15,-2-6 0 16,-7 0 0-16,-2 2 0 15,0 10 0-15,-8 16 0 16,-13 18 0-16,-6 6 0 16,-6 36 0-16,2 16 0 15,2 8 0-15,16 2 0 16,13-5 0-16,4-15 0 0,38-16 0 16,14-18 0-16,29-20-45 15,-14-24-587-15,-17-9-476 0</inkml:trace>
  <inkml:trace contextRef="#ctx0" brushRef="#br0" timeOffset="27745.16">27846 6374 3338 0,'0'0'654'0,"0"0"-550"0,189 17-104 15,-64-8 0-15,16 0 0 0,-41-5 0 16,-58-4-1028-16</inkml:trace>
  <inkml:trace contextRef="#ctx0" brushRef="#br0" timeOffset="28745.09">2152 8689 1521 0,'0'0'1397'15,"0"0"-1260"-15,0 0 73 16,0 0 24-16,0 0-116 16,122 37-61-16,-61-41 0 15,-1-18-7-15,-6-2-49 16,-15 1 16-16,-14 5 20 15,-16 0 89-15,-9 1 8 16,-11-1-134-16,-25 0 0 16,-9 2 0-16,-6 8 0 0,-2 8 0 15,1 0 0-15,7 30 0 16,10 14 0-16,8 13 0 16,16 3 0-16,11-2 0 15,5-6 0-15,32-12 0 16,23-14 0-16,34-18 0 15,36-8 0-15,18-30-248 16,-20-6-504-16,-32 0-512 0</inkml:trace>
  <inkml:trace contextRef="#ctx0" brushRef="#br0" timeOffset="29105.26">3070 8695 2109 0,'0'0'908'15,"0"0"-528"-15,0 0 175 16,0 0-411-16,0 0-144 15,0 0 0-15,0 0 0 16,-132-45 0-16,101 73 0 16,0 11 0-16,-1-1 0 15,11 0 0-15,7-10 0 16,14-8 0-16,0-10 0 16,16-6 0-16,19-4 0 0,12-4 0 15,6-20 0-15,3-10 0 16,-4-12 0-16,-8-8 0 15,-13-8 0-15,-8-7 0 16,-15-7 0-16,-8 2 0 16,0 4 0-16,-15 13 0 15,-7 19 0-15,1 22 0 16,2 16 0-16,-1 40 0 16,-1 50 0-16,6 9 0 15,11-1 0-15,4-10 0 16,13-21 0-16,22-4 0 15,19 0 0-15,15-19 0 16,55-26-222-16,-16-14-429 16,-10-4-431-16</inkml:trace>
  <inkml:trace contextRef="#ctx0" brushRef="#br0" timeOffset="30145.65">3810 8690 1781 0,'0'0'935'0,"0"0"-549"16,0 0 192-16,0 0-279 15,0 0-182-15,0 0-117 16,-118-80 0-16,84 102 0 16,-1 21 0-16,1 11 0 15,10 0 0-15,8-4 0 16,16-14 0-16,0-14 0 0,22-12 0 16,14-10 0-1,7-2 0-15,-1-20 0 16,-5-8 0-16,-8-4 0 15,-8 0 0-15,-8 4 0 0,-7 6 0 16,-4 10 0-16,-2 7 0 16,0 7 0-16,0 0 0 15,0 29 0-15,8 17 0 16,2 20 0-16,11 30 0 16,3 31 0-16,0 25 0 15,-3-14 0-15,-13-24 0 16,-8-35 0-16,0-23 0 0,-15 4 0 15,-14-4 0 1,-8-5 0-16,-6-25 0 0,1-25 0 16,4-13 0-16,11-60 0 15,20-60 0-15,14-65-258 16,48-29-231-16,23 7-131 16,5 55-20-16,-16 70 113 15,-17 44 527-15,-7 32 178 16,-1 9 65-16,-1 9 233 15,-1 6-111-15,-9 26-42 16,-4 11-92-16,-5 1-44 16,0-4-113-16,3-6-43 15,-3-12-8-15,2-12-17 16,1-10 10-16,0 0-2 16,-5-12 7-16,-5-14 24 0,-3-4 13 15,-10-5 22-15,-2 2-5 16,0 2-29-16,-23 5-4 15,-1 6-42-15,-8 11 0 16,-1 9 0 0,0 0 0-16,2 7 0 15,2 15 0-15,8 8 0 0,6 2 0 0,7 5 0 16,8-3 0-16,0 0 0 16,10-6 0-16,17-2 0 15,11-6 0-15,11-6 0 16,11-6 0-16,7-6 0 15,6-2 0-15,4-4 0 0,-6-16 0 16,-5-10 0-16,-8-6 0 16,-8-10 0-16,-13-8 0 15,-8-9 0-15,-9 1 0 16,-6 0 0-16,-10 12 0 16,-4 10 0-16,0 18 0 15,0 12 0-15,-13 10 0 16,-7 10 0-16,-5 26 0 15,0 10 0-15,6 6 0 16,7 2 0-16,12-1 0 16,0-9 0-16,27-6 0 15,11-10 0-15,9-4 0 16,9-8 0-16,2-2 0 16,-5 0 0-16,-4 2 0 0,-14 2 0 15,-10 4 0-15,-18 2 0 16,-7 4 0-16,-19-2 0 15,-20 0 0-15,-10-3 0 16,-5-8 0-16,7-8 0 16,12-7 0-16,28-33 0 15,7-11-323-15,4-8-569 0</inkml:trace>
  <inkml:trace contextRef="#ctx0" brushRef="#br0" timeOffset="30304.57">5668 8823 2912 0,'0'0'1024'0,"0"0"-864"0,0 0-160 0,0 0-20 16,0 0-978-16</inkml:trace>
  <inkml:trace contextRef="#ctx0" brushRef="#br0" timeOffset="30679.75">2515 9723 2349 0,'0'0'848'0,"0"0"-476"16,0 0 155-16,0 0-527 16,0 0 0-16,0 0 0 15,0 0 0-15,-14-36 0 0,52 30 0 16,47-4 0-1,69 0 0-15,84 6 0 0,47 4 0 16,12 0 0-16,-25 0 0 16,-66 0 0-16,-56 0 0 15,-59 0 0-15,-48 2 0 16,-36 0 0-16,-7 0 0 16,-58 6-29-16,-76 6-322 15,2 0-612-15,-1 0 176 0</inkml:trace>
  <inkml:trace contextRef="#ctx0" brushRef="#br0" timeOffset="30945.34">2856 9892 948 0,'0'0'1431'15,"-132"14"-1056"-15,70-6 228 16,5-3-38-16,22 0-391 16,22-3-174-16,13 0 0 15,40-2 0-15,76 0 0 16,83 0 0-16,45 0 0 15,30-4 0-15,-12-4 0 16,-42 2 0-16,-31 2 0 16,-54-1 0-16,-54 4 0 15,-43-1 0-15,-26 0 0 16,-6 2 0-16,-4 0 0 16,0 0 0-16,15-9 0 15,0 2 0-15,8-8-1452 0</inkml:trace>
  <inkml:trace contextRef="#ctx0" brushRef="#br0" timeOffset="31368.27">6083 9128 3038 0,'0'0'674'16,"0"0"-513"-16,0 0 62 15,0 0-223-15,0 0 0 16,0 0 0-16,0 0 0 16,-14 4 0-16,12 2 0 15,-1-4 0-15,3 0 0 16,0-2 0-16,0 0 0 15,0-9 0-15,5-9 0 16,3-5 0-16,6 0 0 16,-3 4 0-16,1 4 0 15,1 9 0-15,2 6 0 16,7 6 0-16,5 27 0 16,4 14 0-16,-4 14 0 15,-8 7 0-15,-19 2 0 16,-14 2 0-16,-55 5 0 0,-54 1 0 15,-37-4 0-15,-8-12 0 16,39-24-186-16,47-24-542 16</inkml:trace>
  <inkml:trace contextRef="#ctx0" brushRef="#br0" timeOffset="32738.43">7727 8021 2707 0,'0'0'530'0,"0"0"-245"0,0 0 289 0,0 0-574 0,0 0 0 0,0 0 0 15,0 0 0 1,-52 98 0-16,12 44 0 0,0 21 0 15,16-9 0-15,17-37 0 16,7-45 0-16,15-26 0 16,23-22 0-16,14-10 0 15,14-14 0-15,10-2 0 16,-2-40 0-16,-10-22 0 16,-17-19 0-16,-13-21 0 15,-19 6 0-15,-9-2 0 16,-6 3 0-16,0 27 0 15,0 4 0-15,-4 24 0 16,0 20 0-16,2 22 0 0,2 8 0 16,0 36 0-1,0 36 0-15,0 5 0 0,0 9 0 16,0 2 0-16,0-18 0 16,4 0 0-16,2-16 0 15,0-19 0-15,-2-21 0 16,0-16 0-16,-2-6 0 15,3-17 0-15,1-16 0 16,4-14 0-16,1 0 0 16,1-2 0-16,2 11 0 15,2 12 0-15,4 16 0 16,2 10 0-16,5 6 0 16,5 24 0-16,3 12 0 15,1 8 0-15,-1 0 0 16,-6-3 0-16,-2-9 0 0,-7-10 0 15,-5-12 0-15,-4-12 0 16,-1-4 0-16,1-6 0 16,5-22 0-16,1-10 0 15,5-9 0-15,1-4 0 16,-1-2 0-16,-4 7 0 16,-5 12 0-16,-4 14 0 15,-6 16 0-15,-3 4 0 16,0 24 0-16,0 16 0 15,0 12 0-15,0 3 0 0,6-5 0 16,7-10 0 0,9-12 0-16,8-15 0 0,5-10 0 15,3-3 0-15,0-12 0 16,-2-16 0-16,-9-4 0 16,-6-3 0-16,-5 1 0 15,-5 0 0-15,-4 6 0 16,-4 8 0-16,-3 10 0 15,2 10 0-15,0 0 0 16,0 22 0-16,5 14 0 16,3 6 0-16,4 2 0 15,1-3 0-15,6-11 0 16,4-12 0-16,-2-14 0 16,4-4 0-16,0-7 0 15,-2-16 0-15,-1-5 0 0,-1-7 0 16,-1-1 0-1,2-1 0-15,3 2 0 0,2 5 0 16,4 8 0-16,3 10 0 16,2 10 0-16,2 2 0 15,0 14 0-15,0 16 0 16,-7 6 0-16,-8 6 0 16,-9 2 0-16,-12-1 0 15,-4-7 0-15,0-8 0 16,0-8 0-16,-4-8 0 15,-3-10 0-15,-19-6-141 16,1-18-409-16,-4-4-619 0</inkml:trace>
  <inkml:trace contextRef="#ctx0" brushRef="#br0" timeOffset="32973.11">7564 8270 3153 0,'0'0'817'0,"0"0"-691"0,0 0-126 0,0 0 0 16,0 0 0-16,216-19 0 15,-89 3-174-15,9-4-1457 0</inkml:trace>
  <inkml:trace contextRef="#ctx0" brushRef="#br0" timeOffset="33811.94">10810 8693 1950 0,'0'0'700'0,"0"0"-446"0,0 0 99 15,0 0-26-15,29-111-74 16,-27 87-74-16,-2 2-99 16,0 0-80-16,0 0 0 15,0 2 0-15,0 4 0 16,-2 4 0-1,-2 6 0-15,-1 4 0 0,1 2 0 16,-1 12 0-16,-2 24 0 16,3 18 0-16,4 16 0 15,0 3 0-15,18-5 0 0,24-14 0 16,14-18 0 0,9-22 0-16,6-14 0 0,-5-16 0 15,-3-28 0-15,-12-13 0 16,-13-11 0-16,-13-10 0 15,-11-4 0-15,-12-4 0 16,-2 2 0-16,0 7 0 16,-6 15 0-16,-4 18 0 15,3 22 0-15,3 22 0 16,2 4 0-16,2 40 0 16,0 20 0-16,0 16 0 15,4 7 0-15,7-1 0 0,3-8 0 16,-6-16 0-16,-1-15 0 15,-3-19 0-15,-2-16 0 32,0-11 0-32,1-1 0 15,4-11 0-15,8-19 0 16,12-9 0-16,13-5 0 0,14 2 0 16,8 6 0-16,16 4-221 15,-15 10-438-15,-23 6-378 0</inkml:trace>
  <inkml:trace contextRef="#ctx0" brushRef="#br0" timeOffset="33999.44">10632 7935 2880 0,'0'0'885'0,"0"0"-554"0,0 0-331 16,0 0 0-16,0 0 0 16,0 0 0-16,0 0 0 15,58 42-707-15</inkml:trace>
  <inkml:trace contextRef="#ctx0" brushRef="#br0" timeOffset="35239.91">12740 8412 1151 0,'0'0'989'0,"0"0"-349"16,0 0-272 0,0 0 94-1,0 0-183-15,0 0-72 0,0 0-207 16,0-56 0-16,-4 86 0 16,-4 16 0-16,4 18 0 15,2 10 0-15,2-4 0 16,0-7 0-16,16-17 0 15,5-19 0-15,6-16 0 16,4-11 0-16,3-14 0 16,-1-20 0-16,0-9 0 15,4 0 0-15,1-4 0 16,-1 9 0-16,3 8 0 16,-1 12 0-16,-2 18 0 15,-1 0 0-15,-3 32 0 16,-4 14 0-16,-4 6 0 15,-10 1 0-15,-8-3 0 16,-7-8 0-16,-9-10 0 0,-54-14-206 16,3-10-407-1,-6-8-406-15</inkml:trace>
  <inkml:trace contextRef="#ctx0" brushRef="#br0" timeOffset="35411.75">12838 8081 1724 0,'0'0'1761'16,"0"0"-1246"-16,0 0-419 15,0 0-96-15,0 0 0 0,0 0 0 16,0 0 0-16,140 14-578 0</inkml:trace>
  <inkml:trace contextRef="#ctx0" brushRef="#br0" timeOffset="36342">15017 7981 2082 0,'0'0'986'0,"0"0"-642"15,0 0 6-15,0 0-124 16,0 0-118-16,0 0-108 16,-168-54 0-16,97 67 0 15,-5 18 0-15,5 11 0 16,13 4 0-16,20 2 0 15,22-4 0-15,16-4 0 16,21-8 0-16,28-6 0 16,14-8 0-16,5-10 0 15,-3-4 0-15,-11-4 0 16,-15 0 0-16,-18 0 0 0,-17 0 0 16,-4 0 0-1,-22 0 0-15,-20 13 0 0,-12 9 0 16,-8 14 0-16,-3 12 0 15,7 12 0-15,9 6 0 16,15 5 0-16,17-8 0 16,17-4 0-16,9-11 0 15,30-14 0-15,19-14 0 16,12-14 0-16,3-6 0 16,-2-4 0-16,-8-20 0 15,-18-6-72-15,-14-6-131 0,-16-5 16 16,-11 0 16-16,-4 2 46 15,0 7 81-15,0 8 44 16,0 8 21-16,0 6 194 16,0 6 100-16,0 4-64 15,-2 0-251-15,-2 0 0 0,-5 16 0 16,-1 12 0-16,0 6 0 16,6 4 0-16,4-2 0 15,4-1 0-15,23-10 0 16,8-6 0-16,10-9 0 15,2-10 0-15,-2 0 0 16,-5-16 0-16,-7-15 0 16,-6-5 0-16,-5-4 0 15,-7 0 0-15,-4 4 0 16,-3 12 0-16,-4 10 0 16,-4 12 0-16,0 2 0 15,2 12 0-15,2 20 0 16,3 11 0-16,9-2 0 0,1 1 0 15,10-9 0-15,2-13 0 16,2-11 0-16,5-9 0 16,-5 0 0-16,0-22 0 15,-2-7 0-15,-4-6 0 16,-2 1 0-16,-6 0 0 16,-3 6 0-16,-6 10 0 15,-1 6 0-15,-5 8 0 16,-2 4 0-16,0 0-789 15,0 0-1276-15</inkml:trace>
  <inkml:trace contextRef="#ctx0" brushRef="#br0" timeOffset="36638.94">15830 8059 1362 0,'0'0'1311'0,"0"0"-675"0,0 0-255 0,0 0 25 15,0 0-406-15,0 0 0 16,0 0 0-16,-7-2 0 16,7 22 0-16,0 18 0 15,0 16 0-15,0 19 0 0,3 13 0 16,10 4 0-16,0-2 0 15,3-6 0-15,0-12 0 16,-6-13 0-16,1-15 0 16,-5-12 0-16,-6-6-12 15,0-10-694-15,-17-8-575 0</inkml:trace>
  <inkml:trace contextRef="#ctx0" brushRef="#br0" timeOffset="37373.44">16131 8664 2597 0,'0'0'993'0,"0"0"-665"15,0 0-150-15,0 0-178 16,0 0 0-16,0 0 0 16,113-46 0-16,-79 23 0 15,-3-8 0-15,-7-3 0 16,-10-2 0-16,-10 2 0 15,-4 2 0-15,-2 4 0 16,-16 10 0-16,-7 10 0 16,-1 8 0-16,-3 6 0 15,0 28 0-15,7 14 0 16,9 10 0-16,8 4 0 16,5-4 0-16,18-8 0 15,22-11 0-15,13-15 0 16,12-16 0-16,1-8 0 15,-3-8 0-15,-7-19 0 0,-13-6 0 16,-15-7 0 0,-12-5 0-16,-8-3 0 0,-8-2 0 15,0 2 0-15,-6 6 0 16,-9 10 0-16,-1 9 0 16,3 12 0-16,3 8 0 15,10 3 0-15,0 10 0 16,8 17 0-16,18 3 0 15,12 2 0-15,6-2 0 16,6-4 0-16,-8 0 0 0,-9 0 0 16,-8 2 0-1,-14 4 0-15,-11 7 0 0,0 3 0 16,0-5 0-16,0-2 0 16,0-9 0-16,0-12 0 15,18-12 0-15,15-2 0 16,13-16 0-16,4-20 0 15,-1-8 0-15,-9-9 0 16,-9-5 0-16,-8 0 0 16,-12 2 0-16,-7 8 0 15,-4 12 0-15,0 14 0 16,0 18 0-16,0 4 0 16,0 22 0-16,0 22 0 0,0 8 0 15,0 2 0 1,10-6 0-16,15-8 0 0,33-24 0 15,-4-10-131 1,-4-6-788-16</inkml:trace>
  <inkml:trace contextRef="#ctx0" brushRef="#br0" timeOffset="37513.97">17390 8105 2029 0,'0'0'1240'0,"0"0"-763"15,0 0-432-15,0 0-45 16,0 0-66-16,64 116-710 0</inkml:trace>
  <inkml:trace contextRef="#ctx0" brushRef="#br0" timeOffset="38169.78">17853 8540 2205 0,'0'0'651'0,"0"0"-361"16,0 0 81-16,0 0-78 16,-64-122-107-16,27 104-86 15,-5 8-100-15,-7 10 0 16,-4 8 0-16,4 28 0 16,5 12 0-16,12 6 0 15,16 0 0-15,16-8 0 0,3-7 0 16,32-18 0-16,14-10 0 15,5-11 0-15,-3-4 0 16,-8-18 0 0,-14-6 0-16,-10-3 0 15,-7 1 0-15,-6 4 0 16,-1 2 0-16,-5 8 0 0,0 8 0 16,0 8 0-16,0 0 0 15,0 16 0-15,2 10 0 16,2 6 0-16,6-2 0 15,1-3 0-15,4-8 0 16,1-9 0-16,2-6 0 16,1-4 0-16,4 0 0 15,2-14 0-15,2-8 0 16,2-2 0-16,4-6 0 0,2-2 0 16,1 2 0-1,-3 6 0-15,-8 6 0 0,-8 10 0 16,-7 8 0-16,-8 8 0 15,-2 26 0-15,0 10 0 16,0 4 0-16,0-2 0 16,0-7 0-16,0-13 0 15,6-12 0-15,15-14 0 16,0 0 0-16,8-17 0 16,5-12 0-16,2-6 0 15,2-3 0-15,-3 0 0 16,3 4 0-16,-2 8 0 15,-5 10 0-15,-2 12 0 0,-5 4 0 16,-3 8 0 0,-4 16 0-16,1 6 0 0,0-2 0 15,0-2 0-15,4-8 0 16,3-12 0-16,17-10-69 16,-9-17-416-16,1-10-404 15</inkml:trace>
  <inkml:trace contextRef="#ctx0" brushRef="#br0" timeOffset="39609.93">20264 8426 1249 0,'0'0'1542'0,"0"0"-920"0,0 0-341 0,-52-143 121 15,15 105-402-15,-8 8 0 16,-8 14 0-16,-5 16 0 16,-5 2 0-16,3 35 0 15,4 8 0-15,12 8 0 16,17-1 0-16,23-8 0 16,4-10 0-16,27-12 0 15,19-16 0-15,10-6 0 16,0-8 0-16,0-18 0 15,-10-6 0-15,-10 2 0 16,-7 0 0-16,-11 8 0 16,-10 8 0-16,-1 10 0 15,-5 4 0-15,0 12 0 16,3 28 0-16,6 38 0 16,4 44 0-16,6 38 0 0,-3 13 0 15,-3-7 0 1,-11-23 0-16,-4-39 0 0,0-24 0 15,-6-21 0-15,-14-19 0 16,-12-4 0-16,-7-10 0 16,-13-12 0-16,-1-14 0 15,2-26 0-15,4-28 0 16,9-34 0-16,29-47 0 16,20-51 0-16,53-29 0 15,35-2 0-15,16 25 0 16,-16 60 0-16,-17 41 0 0,-22 43 0 15,-13 24 0-15,4 10 0 16,1 12 0-16,-1 2 0 16,-7 24 0-16,-3 24 0 15,-5 12 0-15,-5 9 0 16,-2 1 0-16,-2-2 0 16,-8-10 0-16,-5-12 0 15,-8-14 0-15,-6-15 0 16,0-12 0-16,-18-5 0 15,-6-4 0-15,0-18 0 16,3-6 0-16,11-6 0 16,10-4 0-16,0-2 0 0,33 0 0 15,15 2 0 1,13 4 0-16,5 9 0 0,4 7 0 16,-5 9 0-16,-7 5 0 15,-8 2 0-15,-7 2 0 16,-3-3 0-16,-5-1 0 15,-1 0 0-15,-5-3 0 16,-7-1-20-16,-7-1-16 16,-7 0 35-16,-8-2-2 15,0 5 3-15,-20 5 60 16,-9 1-60-16,-9 9 0 16,0 22 0-16,2 6 0 15,7 6 0-15,14-3 0 0,12-6 0 16,3-10 0-1,11-10 0-15,16-8 0 0,4-6 0 16,0 0 0-16,-4-18 0 16,-2-2 0-16,-8 2 0 15,-5 4 0-15,-3 4 0 16,-5 6 0-16,0 4 0 16,8 0 0-16,5 8 0 15,10 14 0-15,9 2 0 16,9 4 0-16,5-6 0 15,0-6 0-15,-3-12 0 16,-7-4 0-16,-11-10 0 16,-7-18 0-16,-6-8 0 15,-8-8 0-15,-1-4 0 16,-2-5 0-16,-3 1 0 0,-2 4 0 16,2 6 0-16,-2 12 0 15,0 14 0-15,0 16 0 16,0 0 0-16,0 52 0 15,0 47 0-15,-9 53 0 16,-6 26 0-16,2 9 0 16,3-21 0-16,8-30 0 15,2-29 0-15,0-27 0 16,0-26 0-16,9-16 0 16,2-8 0-16,-4-11 0 15,-3-13-281-15,-4-9-1 16,0-33-47-16,-17-16-159 0,-10-58 27 15,4 12-114-15,10-2-957 16</inkml:trace>
  <inkml:trace contextRef="#ctx0" brushRef="#br0" timeOffset="40143.58">21874 8401 1046 0,'0'0'903'0,"70"-108"-187"0,-32 66-219 0,2 12-257 16,-3 22-3-16,2 8-110 15,-1 20-65-15,-7 18-33 16,-10 11-29-16,-7 5-8 15,-14 2-4-15,-4-2-123 16,-32-6-45 0,-13-10 78-16,-9-8 45 15,2-12 44-15,8-10 13 0,14-8 49 0,23 0 46 16,11-18-14-16,29-14-17 16,49-22-53-16,38-22-11 15,35-30-61-15,-6-1-146 16,-33 15-113-16,-44 22-61 15,-36 24 81-15,-14 2 300 16,-16 3 200-16,-2 5 181 16,-20 17 135-16,-18 16-249 15,-7 3-57-15,5 31-69 16,7 19-141-16,12 16 0 16,15 10 0-16,6 4 0 0,14-2 0 15,19-9 0-15,5-13 0 16,4-14 0-16,-1-14 0 15,-8-14 0-15,-9-10 0 16,-6-4 0-16,-5 0 0 16,-1-20 0-16,-6 0 0 15,3 0 0-15,-3 4 0 16,2 8 0-16,-2 8 0 16,5 0 0-16,3 22 0 15,1 8 0-15,-1 6 0 0,-3 0 0 16,-1-2 0-1,2-6 0-15,1-10 0 0,14-14-30 16,-2-4-485-16,2 0-325 0</inkml:trace>
  <inkml:trace contextRef="#ctx0" brushRef="#br0" timeOffset="40252.94">23366 8454 2946 0,'0'0'973'0,"0"0"-796"0,0 0-177 16,0 0 0-16,0 0-236 16,0 0-2080-16</inkml:trace>
  <inkml:trace contextRef="#ctx0" brushRef="#br0" timeOffset="41378.21">9985 9683 1324 0,'0'0'760'0,"0"0"-431"0,0 0 146 15,0 0-102-15,0 0-12 16,0 0-141 0,0 0-80-16,-2-26-26 15,2 34-114-15,12 18 0 0,12 10 0 16,14 8 0-16,36 6 0 15,55-11 0-15,80-30 0 16,47-10 0-16,23-43 0 16,3-11 0-16,-25 3 0 15,-12 6 0-15,-16 4 0 16,-28 4 0-16,-32 10 0 16,-40 9 0-16,-35 16 0 15,-29 3 0-15,-14 3 0 16,1 20 0-16,6 5 0 15,8 6 0-15,1 2 0 16,27 2 0-16,46-6 0 0,54-14 0 16,33-14 0-16,14-4 0 15,-9-20 0-15,-23-10 0 16,-4-8 0-16,-9-6 0 16,-6-4 0-16,-19 4 0 15,-33 14 0-15,-36 13 0 16,-33 14 0-16,-13 3 0 15,4 0 0-15,9 18 0 16,10 7 0-16,0 8 0 16,8-1 0-16,25-2 0 15,38-4 0-15,41-6 0 16,23-8 0-16,-2-10 0 16,-12-2 0-16,-26-10 0 0,-12-16 0 15,-4-8 0-15,-10-2 0 16,-30 4 0-16,-27 10 0 15,-26 8 0-15,-14 8 0 16,12 6 0-16,30 0 0 16,49 12 0-16,48 18 0 15,21 0 0-15,5-2 0 16,-13-10 0-16,-20-10 0 16,-9-6 0-16,-32-2 0 15,-34 0 0-15,-35-8 0 16,-15-6 0-16,4-4 0 15,3-4 0-15,2-6 0 16,-7 2 0-16,-4 2 0 16,2 6 0-16,6 10 0 15,9 8 0-15,28 9 0 0,33 30 0 16,30 7 0-16,10 2 0 16,-11-14 0-16,-34-14 0 15,-42-12 0-15,-20-8 0 16,-9 0 0-16,11-8 0 15,44-26-270-15,-9 0-377 16,-9 0-234-16</inkml:trace>
  <inkml:trace contextRef="#ctx0" brushRef="#br0" timeOffset="41472.06">22503 9876 2611 0,'0'0'379'0,"0"0"-379"0,0 0-172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14T03:02:30.9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4863 1909 2031 0,'0'0'849'0,"0"0"-479"16,0 0-96-16,0 0-51 16,0 0-107-16,0 0-91 15,-16 26-25-15,-15 84 13 16,-22 44 79-16,-14 13-35 16,8-29-50-16,9-46 4 15,21-43-11-15,11-15 0 0,3-6 15 16,6-8-13-16,4-8 9 15,5-12-11-15,5-16 0 16,28-46 0-16,16-51 0 16,11-57 0-16,2-35 0 15,-8 5 0-15,-14 47 0 16,-17 67 0-16,-10 46 0 16,-6 32 0-16,-1 8 0 15,3 10 0-15,7 49 0 16,-1 45 0-16,3 38 0 15,0 14 0-15,-4-24 0 0,-4-37 0 16,2-39 0-16,-3-12 0 16,4 0 0-16,-1 1-3 15,1-5-146-15,-7-18-151 16,-6-22-222-16,0-3-12 16,-9-19-395-16</inkml:trace>
  <inkml:trace contextRef="#ctx0" brushRef="#br0" timeOffset="694.48">4525 2490 1553 0,'0'0'1322'0,"0"0"-780"0,0 0-167 16,0 0-71-16,0 0-304 16,0 0 0-16,0 0 0 15,69-54 0-15,-11 38 0 0,6-2 0 16,7 0 0-16,1 4 0 15,-3 2-47-15,-2 2-4 16,-5 2 38-16,-4 0-5 16,-6 2 17-1,-8 4 1-15,-9 2 0 0,-10 0 3 16,-7 0-1-16,-7 12 4 16,-2 8 2-16,0 8-7 15,-2 4 0-15,1 6-1 16,-1 0-6-16,0-2 6 15,-2-4-10-15,1-8 9 16,3-5-24 0,2-13 5-16,7-6 19 15,6-3 2-15,10-22 20 16,3-12-11-16,4-1-9 0,-8 6 11 16,-6 8-11-1,-12 10 18-15,-6 14 8 0,-4 0-21 16,4 14 2-16,2 16 13 15,7 9-12-15,4 2 1 16,4-5-10-16,6-5 0 16,6-13 0-16,0-14-1 15,4-4 0-15,-2-14 1 16,-2-18 0-16,-2-7 13 16,-5-5-12-16,-6 2 13 15,-6 8-14-15,-5 12 0 16,-5 12 0-16,-5 10 0 15,6 6 0-15,0 22 0 0,5 6 0 16,6 6 0 0,8 0 0-16,4-5 0 0,9-9 0 15,5-12 0 1,3-10 0-16,-4-4 0 0,-6-11 0 16,-9-14 0-16,-15-12 0 15,-9-5 0-15,-7-8 0 16,-5-6 0-16,-21 4 0 15,-10 6 0-15,-9 15 0 16,-6 22 0-16,-27 29 0 16,16 22-90-16,11 4-806 0</inkml:trace>
  <inkml:trace contextRef="#ctx0" brushRef="#br0" timeOffset="1696.2">7066 1722 3028 0,'0'0'753'0,"0"0"-584"0,0 0-76 0,0 0-58 16,-48 189-17-16,39-43-18 16,4 18 0-16,5-25 0 15,0-41 0-15,18-40 0 16,9-19 0-16,13-6-113 16,9-7 13-16,14-13 17 15,1-13 5-15,1-32-18 16,-7-25-12-16,-4-33 71 15,-12-40 37-15,-16-33 10 16,-10 11 101-16,-14 36 87 16,-2 49-15-16,0 48-70 15,0 12-113-15,-5 7 0 16,-8 39 0-16,-3 57 0 16,3 40 0-16,5 1 0 0,2-23 0 15,6-40 0-15,0-28 0 16,0-4 0-16,8-1 0 15,3-9 0-15,-3-17 0 16,4-12 0-16,1-3 0 16,3-23 0-16,4-15 0 15,2-8 0-15,-1 4 0 16,-9 12 0-16,-1 12 0 16,-1 16 0-16,-4 2 0 15,7 24 0-15,3 14 0 0,5 6 0 16,0 3 0-1,6-6 0-15,7-6 0 0,3-10 0 16,6-8 0-16,1-13 0 16,-1-4 0-16,-3-10 0 15,-7-20 0-15,-4-9 0 16,-6-11 0-16,-6-14 0 16,-5-6 0-16,-6 0 0 15,-6 14 0-15,0 21 0 16,0 30 0-16,-18 10 0 15,-3 45 0-15,-4 21 0 16,4 13 0-16,11 0 0 16,10-12 0-16,2-13 0 15,31-21 0-15,11-22 0 16,10-16 0-16,2-6 0 0,-2-30 0 16,-8-11 0-16,-6-4 0 15,-8-2 0-15,-8 9 0 16,-4 10 0-16,-5 14 0 15,3 16 0-15,5 4 0 16,4 14 0-16,4 18 0 16,0 8 0-16,0 6 0 15,-7 0 0-15,-6-3 0 16,-7-9-18-16,-6-10-60 16,-5-10 53-16,0-10 25 15,0-4 121-15,0-4-121 16,0-20 0-16,0-6 0 15,11-8 0-15,25-8 0 0,17-5 0 16,10 3 0-16,-1 4 0 16,-8 10-179-16,-28 8-199 15,-14 8-454-15,-12 6-223 0</inkml:trace>
  <inkml:trace contextRef="#ctx0" brushRef="#br0" timeOffset="1899.3">7114 1987 2221 0,'0'0'1875'0,"0"0"-1875"0,0 0 0 16,0 0 0-16,0 0 0 15,241-76 0-15,-99 52 0 16,-6 6-892-16</inkml:trace>
  <inkml:trace contextRef="#ctx0" brushRef="#br0" timeOffset="2569.66">9406 1672 730 0,'0'0'2395'0,"0"0"-1709"15,0 0-401-15,0 0-285 0,0 0 0 16,0 0 0 0,0 0 0-16,5 155 0 0,-3 9 0 15,1 14 0-15,-3-23 0 16,0-49 0-16,0-48 0 15,2-22 0-15,2-4 0 16,3-7 0-16,-1-11 0 16,4-14 0-1,9-40 0-15,10-53 0 0,4-7 0 16,-4 2 0-16,-4 18 0 16,-9 40 0-16,-1 9 0 15,6 17 0-15,0 14 0 16,14 34 0-16,7 22 0 15,11 12 0-15,7 5 0 16,7-9 0-16,2-14 0 16,-2-18 0-16,-7-20 0 15,-11-12 0-15,-13-14 0 0,-16-26 0 16,-9-18 0 0,-11-34 0-16,0-41 0 0,-11 9 0 15,-5 16 0-15,1 30 0 16,5 47 0-16,6 15 0 15,0 16 0-15,4 39 0 16,31 67 0-16,9-6-506 16,7-4-725-16</inkml:trace>
  <inkml:trace contextRef="#ctx0" brushRef="#br0" timeOffset="3367.49">10999 2394 2145 0,'0'0'1034'0,"0"0"-551"16,-39-124-224-16,7 66-84 16,1 3-175-16,-2 13 0 15,-5 20 0-15,-5 22 0 16,-1 18 0-16,-3 38 0 16,5 19 0-16,13 3 0 15,20-6 0-15,9-14 0 16,24-20 0-16,21-22 0 15,11-16 0-15,-1-10 0 16,-1-28 0-16,-11-8 0 16,-12-6 0-16,-14 4 0 0,-11 8 0 15,-3 9 0 1,-3 16 0-16,0 12 0 0,0 3 0 16,0 27 0-16,0 14 0 15,3 10 0-15,18 1 0 16,8-8 0-16,7-12 0 15,7-14 0-15,-1-14 0 16,-2-4 0-16,-4-16 0 16,-10-14 0-16,-6-6 0 15,-1-4 0-15,-7 2 0 16,-1 4 0-16,-1 12 0 16,-6 14 0-16,-2 8 0 15,0 16 0-15,3 26 0 16,3 10 0-16,6 0 0 15,7-4-50-15,5-16-91 0,7-17 54 16,10-15 65-16,3-13 22 16,8-29 19-16,0-12 2 15,-4-8 57-15,0-4 24 16,-8 1-22-16,-8 10-80 16,-10 15 0-16,-10 13 0 15,-8 21 0-15,-4 6 0 16,-2 48 0-16,0 53 0 15,0 53 0-15,0 28 0 16,0 13 0-16,0-11 0 16,0-21 0-16,-4-10 0 15,-10-13 0-15,-1-32 0 0,-6-24 0 16,0-26 0-16,-10-18 0 16,-12-8 0-16,-13-10 0 15,-6-15 0 1,-1-14 0-16,1-55 0 0,22-52 0 15,34-53 0-15,16-25 0 16,57 2 0-16,29 25 0 16,-9 55 0-16,-11 32 0 15,-16 27 0-15,-9 19 0 16,0 2 0-16,-3 5 0 16,-17 7-119-16,-18 11-556 15,-13 7-555-15</inkml:trace>
  <inkml:trace contextRef="#ctx0" brushRef="#br0" timeOffset="4037.41">13199 2310 2673 0,'0'0'711'0,"0"0"-596"0,0 0 172 16,0 0 23-16,0 0-310 15,0 0 0-15,0 0 0 16,-76 30 0-16,51 14 0 15,8 2 0-15,12-2 0 16,5-10 0-16,18-12 0 16,19-11 0-16,6-11 0 15,1-9 0-15,-8-25 0 16,-14-14 0-16,-17-12 0 0,-7-10 0 16,-36-2 0-1,-16 5 0-15,-10 17 0 0,1 22 0 16,7 28 0-16,19 6 0 15,26 33 0-15,11 7 0 16,67 2-60-16,57-19-3 16,43-29-86-16,-4-7-8 15,-33-36 17-15,-49-2 16 16,-36-4 70-16,-9-9 36 16,-9-14 18-16,-14-11 119 15,-13 2 61-15,-5 4 57 0,-16 13-8 16,-2 18-229-1,3 26 0-15,3 20 0 0,-4 48 0 16,-1 74 0-16,7 71 0 16,1 34 0-16,9 9 0 15,5-13 0-15,0-29 0 16,0-3 0-16,0-7 0 16,0-14 0-16,0-19 0 15,0-39 0-15,-4-33 0 16,-5-35 0-16,-7-22 0 15,-24-22-302-15,5-12-381 16,-4-23-347-16</inkml:trace>
  <inkml:trace contextRef="#ctx0" brushRef="#br0" timeOffset="4168">13495 2913 2728 0,'0'0'883'0,"0"0"-673"0,0 0-111 15,143-84-99-15,-8 26-33 16,-8 8-422-16,-11 0-1063 0</inkml:trace>
  <inkml:trace contextRef="#ctx0" brushRef="#br0" timeOffset="4533.46">15028 1590 2015 0,'0'0'966'16,"0"0"-359"-16,0 0-99 15,0 0-508-15,0 0 0 16,-47 120 0-16,21 53 0 16,1 39 0-16,7 19 0 15,9-11 0-15,9-27 0 16,0-11 0-16,0-11 0 16,0-21 0-16,9-37 0 15,-5-39 0-15,-2-34 0 16,-2-34-273-16,0-6-465 15,0 0-179-15</inkml:trace>
  <inkml:trace contextRef="#ctx0" brushRef="#br0" timeOffset="5971.76">14945 2360 1861 0,'0'0'1095'0,"12"-103"-541"16,-1 55-197-16,7 5-128 15,6 10-229-15,14 13 0 16,13 12 0-16,11 8 0 15,5 8 0-15,-5 30 0 16,-12 17 0-16,-19 15 0 16,-25 8 0-16,-6 6-105 0,-35-3 37 15,-19-9 17-15,-3-10 14 16,-1-14 35 0,13-14 2-16,12-18 3 0,20-12 47 15,13-4 14-15,0-14 7 16,33-20-71-16,15-12-5 15,17-9 5-15,13-3-10 16,7-2 10-16,-1 0-7 16,-3 2-1-16,-15 6 8 15,-16 8 0-15,-23 5 14 16,-21 6 4-16,-6 2 33 16,-22 5-29-16,-16 4-22 15,-4 6 0-15,-1 8 0 0,10 8 0 16,8 0 0-1,16 12 0-15,9 10 0 0,5 2 0 16,26 4 0-16,12 0 0 16,10 1 0-16,5-4 0 15,-2 2 0-15,-5 1 0 16,-11 2 0-16,-13 4 0 16,-14 4 0-16,-13 4 0 15,0-2 0-15,0-2 0 16,-5-5 0-16,3-9 0 15,2-8 0-15,9-9 0 16,22-7 0-16,12 0 0 16,5-15 0-16,4-12 0 15,-8-4 0-15,-3-1 0 16,-12 1 0-16,-10 5 0 0,-7 8 0 16,-8 8 0-16,-4 6 0 15,0 4 0-15,3 0 0 16,-1 16 0-16,4 14 0 15,8 8 0-15,6 3 0 16,6-1 0-16,10-7 0 16,3-10 0-16,0-13 0 15,-1-10 0-15,-5 0 0 16,-8-22 0-16,-7-11 0 16,-11-9 0-16,-7-3 0 15,0-8 0-15,-25 1 0 16,-13 8 0-16,-5 8 0 15,-1 12 0-15,5 10 0 0,10 7 0 16,15 7 0 0,11 0 0-16,3 9-18 0,19 5 8 15,14 0 10-15,13-2 0 16,10-4 17-16,7-4-17 16,1 0 0-16,-4 4-1 15,-6 2 1-15,-7 6-1 16,-11 8 0-16,-7 4-8 15,-5 8 8-15,-4 4 1 16,-2 3-10-16,-1-3 9 16,2-2 0-16,-2-6 1 15,1-10-1 1,-3-6 1-16,-3-10 0 0,-1-6 1 0,1 0 22 16,0-16-10-16,4-10-13 15,4-6 0-15,0-4 0 16,3-3 0-16,-2 3 0 15,-2 6 0-15,-6 10 0 16,-4 10 0-16,-2 8 0 16,1 2 0-16,5 0 0 15,6 20 0-15,5 4 0 16,1 7 0-16,4-2 0 16,0 0 0-16,-1-7 0 0,-1-8 0 15,-2-10 0 1,-1-4 0-16,-1-2 0 0,-2-18 0 15,4-2 0-15,-2-3 0 16,4 1 0-16,2 4 0 16,2 4 0-16,4 4 0 15,1 6 0-15,1 6 0 16,4 0 0-16,3 6 0 16,6 12 0-16,3 0 0 15,5 0 0 1,6-7 0-16,3-10 0 0,0-1 0 15,-9-12 0-15,-11-17 0 16,-16-14 0-16,-17-7 0 0,-14-10 0 31,-3-4 0-31,-28 2 0 0,-5 7 0 0,-6 17 0 16,0 24 0-16,1 14 0 16,2 61 0-16,10 51 0 15,12 42 0-15,13 23 0 16,4-7 0-16,8-18 0 15,2-25 0-15,-3-27 0 16,-3-24 0-16,-4-22 0 16,0-14 0-16,0 0 0 15,-11-8-161-15,-20-15-187 16,4-15-305-16,3-2-208 0</inkml:trace>
  <inkml:trace contextRef="#ctx0" brushRef="#br0" timeOffset="6128.75">17481 1722 3314 0,'0'0'782'0,"0"0"-782"0,0 0 0 15,0 0 0-15,0 0 0 31,0 0-504-31</inkml:trace>
  <inkml:trace contextRef="#ctx0" brushRef="#br0" timeOffset="6791.96">20607 1738 1605 0,'0'0'1025'16,"0"0"-671"-16,37-106-17 15,-34 66-54-15,-3 4 20 0,-7 12-114 16,-22 12-189-16,-15 12 0 16,-14 0 0-16,-11 34 0 15,-9 16 0-15,5 20 0 16,10 11 0-16,22 9 0 16,28 2 0-16,13-2 0 15,65 9 0-15,11-16 0 0,20-4 0 16,4-9 0-1,-23-20 0-15,-7 2 0 0,-28-11 0 16,-33-12 0-16,-11-7 0 16,-45-8 0-16,-25-6 0 15,-16-8 0-15,-9 0 0 16,0-11 0-16,7-14 0 16,15-1 0-16,19-2 0 15,21 4 0-15,22 6 0 16,13 2 0-16,37 4-233 15,14 4-681-15,7 4-717 0</inkml:trace>
  <inkml:trace contextRef="#ctx0" brushRef="#br0" timeOffset="7370.19">20829 2141 2508 0,'0'0'889'0,"0"0"-353"15,0 0-373-15,0 0-163 16,0 0 0-16,0 0 0 16,0 0 0-16,-33 157 0 15,33-103 0-15,23-8 0 16,6-16-3-16,6-14-18 16,5-14 21-16,1-2-2 0,-4-24 2 15,-5-12 16-15,-8-8-6 16,-7 2-10-16,-5 6 0 15,-7 11 0-15,-3 12 0 16,0 8 0-16,-2 5 0 16,4 5 0-16,7 18 0 15,7 10 0-15,11 5 0 16,11 2 0-16,9-6 0 16,10-8 0-16,3-12 0 15,0-14 0-15,-4 0-83 16,-9-24 7-16,-8-14 26 15,-12-14 37-15,-8-16 13 16,-3-29 7-16,-5-31 5 0,-3 8-6 16,-4 15 23-16,-6 33 61 15,0 38-12-15,0 10-78 16,-4 6 0-16,-6 18 0 16,0 6 0-16,-6 52 0 15,-2 52 0-15,4 55 0 16,10 26 0-16,4 3 0 15,8-16 0-15,13-27 0 16,0-17 0-16,-4-30 0 16,-5-25 0-16,-8-27 0 15,-4-18 0-15,0-4-11 16,-33-12-248-16,-5-6-219 16,-3-12-426-16</inkml:trace>
  <inkml:trace contextRef="#ctx0" brushRef="#br0" timeOffset="7730">21502 2582 1422 0,'0'0'1766'0,"0"0"-1077"16,0 0-470-16,0 0-219 16,123-134 0-16,-47 88 0 15,10-10 0-15,4-10 0 16,8-26-72-16,2-37-297 15,-4-34-166-15,-18 13-16 0,-31 32 188 16,-27 44 296 0,-20 44 67-16,0 4 506 0,0 4 4 15,-14 5-169-15,-3 16-27 16,-3 1-130-16,-9 27-82 16,-11 42-102-16,-7 45 0 15,0 46 0-15,12 23 0 16,21 4 0-16,14-15 0 15,4-26 0-15,23-9 0 16,2-31 0-16,-4-26 0 16,-8-21 0-16,-10-16 0 15,-4 1 0-15,-3-5 0 16,-10-6 0-16,-23-16-105 0,-34-17-113 16,5-12-378-1,6-18-357-15</inkml:trace>
  <inkml:trace contextRef="#ctx0" brushRef="#br0" timeOffset="7995.7">21841 2501 2451 0,'0'0'842'16,"0"0"-526"-16,0 0 17 16,67-115-179-16,-16 77-154 15,20 0 0-15,10 4 0 16,2 7 0-16,-8 9 0 15,-15 15 0-15,-20 3 0 16,-15 10 0-16,-17 22 0 16,-8 10 0-16,0 10 0 0,0 2 0 15,0-2 0 1,6-8 0-16,15-12-225 0,29-27-276 16,-6-5-367-16,-6-14-1222 0</inkml:trace>
  <inkml:trace contextRef="#ctx0" brushRef="#br0" timeOffset="8136.57">22597 1905 2774 0,'0'0'942'0,"0"0"-562"16,0 0-380-16,0 0 0 16,0 0 0-16,0 0-246 15,0 0-1065-15</inkml:trace>
  <inkml:trace contextRef="#ctx0" brushRef="#br0" timeOffset="8535.34">23075 2230 636 0,'0'0'2446'0,"0"0"-1729"16,0 0-420-16,0 0-297 16,0 0 0-16,0 0 0 15,0 0 0-15,-142 48 0 16,95 8 0-16,5 4 0 16,15-2 0-16,21-8 0 15,6-10 0-15,31-9 0 16,20-16 0-16,16-12 0 15,9-3 0-15,-1-17 0 16,-3-15 0-16,-14-9 0 16,-10-12 0-16,-12-5 0 15,-9 0 0-15,-9 6 0 0,-9 16 0 16,-5 13 0 0,-4 22 0-16,0 2 0 0,0 35 0 15,0 21 0 1,0 13 0-16,4 4 0 0,21-6 0 15,12-12 0-15,38-32-17 16,-9-13-527 0,-5-11-420-16</inkml:trace>
  <inkml:trace contextRef="#ctx0" brushRef="#br0" timeOffset="8707.42">23717 1796 3007 0,'0'0'837'0,"0"0"-695"16,0 0-142-16,0 0-91 0,0 0-283 16,2 125-809-16</inkml:trace>
  <inkml:trace contextRef="#ctx0" brushRef="#br0" timeOffset="9459.94">23927 2546 2275 0,'0'0'810'0,"0"0"-511"16,0 0-101-16,0 0-138 15,127-114-40-15,-88 66-5 16,-9-2-8-16,-17 4 13 16,-13 10 98-16,0 10 14 15,-26 16-8-15,-14 10-124 16,-12 22-33-16,-2 24 21 0,6 16-6 15,9 6 18-15,22 2-17 16,17-8 7-16,11-12 2 16,36-15-7-16,18-15 9 15,8-16 6-15,5-4 0 16,-7-18 0-16,-11-13 2 16,-8-5 8-16,-12-4 37 15,-9 2-1-15,-11 8-14 16,-9 12-32-16,-6 10 0 15,-5 8 0-15,0 4 0 16,0 20 0-16,0 10 0 16,0 5 0-16,0-2-39 15,2-5-93-15,16-7-15 0,4-14 24 16,2-8 55-16,5-3 56 16,0-14 12-16,2-11 13 15,-2-3 22-15,0 1 28 16,-4 0 25-16,-5 11 17 15,-6 6-33-15,-8 8-24 16,0 2-48-16,4 8-15 16,1 16 6-16,7 4-12 15,6 0 11-15,7-7-53 16,10-12-30-16,3-9-3 16,-2-8-2-16,-1-24 65 15,-8-16 33-15,-8-14 30 0,-6-26 53 16,-5-35 1-16,-5 7 6 15,-3 14 33-15,-2 22 2 16,-4 42-125-16,0 16 0 16,0 18 0-16,0 32 0 15,0 68 0-15,0 48 0 16,0 1 0-16,0-25 0 16,0-40 0-16,0-40 0 15,3-2 0-15,0-10 0 0,1-6 0 16,3-13 0-16,3-9 0 15,15-9 0-15,13-20 0 16,15-11 0-16,10-4 0 16,20-3 0-16,-17 11-126 15,-14 12-1024-15</inkml:trace>
  <inkml:trace contextRef="#ctx0" brushRef="#br0" timeOffset="9835.64">26556 1859 2365 0,'0'0'946'0,"0"0"-341"0,0 0-425 16,0 0-180-16,0 0 0 15,-25 166 0-15,23-36 0 16,2 13 0-16,0-21 0 0,0-32 0 15,5-36 0-15,1-13 0 16,1-4 0-16,2-4-146 16,0-29-428-16,0-4-244 15,-5-18-154-15</inkml:trace>
  <inkml:trace contextRef="#ctx0" brushRef="#br0" timeOffset="10038.64">26580 1722 1568 0,'0'0'949'16,"0"-180"-204"-16,0 146-168 15,0 0-320-15,7-1-257 16,20-1 0-16,16 10 0 16,11 8 0-16,11 10 0 15,3 8 0-15,-13 8 0 0,-15 24 0 16,-25 16 0-16,-15 11 0 16,-35 13-62-16,-27 6-14 15,-19 4-11-15,-10 1-62 16,-20 25-130-16,22-22-192 15,24-16-217-15</inkml:trace>
  <inkml:trace contextRef="#ctx0" brushRef="#br0" timeOffset="10734.24">27164 2246 2328 0,'0'0'748'15,"0"0"-405"-15,-35-113-1 16,8 75-130-16,-2 12-89 16,-2 16-123-16,-9 10 0 15,-8 20 0-15,-2 27 0 16,0 15 0-16,8 6 0 16,16 2 0-16,16-8 0 15,10-12-11-15,18-14-3 16,16-14 13-16,8-16 2 15,5-6 9-15,0-6-2 16,-3-18-1-16,-2-6-7 16,-3-2 0-16,-10 0 0 15,-5 6 0-15,-11 6 0 16,-6 10 0-16,-5 10 0 0,-2 2 0 16,0 28 0-16,-4 12 0 15,-3 6 0-15,7 0 0 0,0-8 0 16,0-13 0-16,15-17-10 15,12-10 10-15,4-10 10 16,9-25-10-16,5-11 0 16,4-8 0-16,2-4 0 15,1 4 0-15,-6 8 0 16,-8 15 0-16,-9 16 0 16,-9 15 0-16,-1 1 0 15,0 31 0-15,1 13 0 16,5 11 0-16,6 6 0 15,5-4 0-15,6-8 0 0,7-11-83 16,5-20-112-16,-4-17 6 16,-2-2 89-16,-8-33 38 15,-9-17 41-15,-9-29 21 16,-1-37 6-16,-6-37 3 16,-7-9 21-16,-5 30 16 15,-3 42 52-15,0 54 89 16,0 23 87-16,-3 11-274 15,-5 2 0-15,-3 42 0 16,1 51 0-16,2 37 0 16,6 18 0-16,2-1 0 15,0-35 0-15,0-36 0 0,6-19-35 16,8-16-223-16,28 5-213 16,-2-7-124-16,5-11-389 0</inkml:trace>
  <inkml:trace contextRef="#ctx0" brushRef="#br0" timeOffset="10890.94">27690 1921 2626 0,'0'0'534'0,"0"0"-438"16,245 0-75-16,-33 16-21 0,-23 0-103 15,-24-6-723-15</inkml:trace>
  <inkml:trace contextRef="#ctx0" brushRef="#br0" timeOffset="11062.83">29335 2126 2887 0,'0'0'1209'16,"0"0"-1209"-16,0 0 0 15,0 0 0-15,0 0 0 16,0 0 0-16,0 0-562 0</inkml:trace>
  <inkml:trace contextRef="#ctx0" brushRef="#br0" timeOffset="13702.4">3043 3020 2572 0,'0'0'1018'0,"0"0"-864"0,0 0-70 16,0 0-64-16,0 0-20 16,0 0-23-16,42 70 23 15,-4-18-10-15,9 6 10 16,11-2 0-16,5-6 0 15,7-10 3-15,9-9-11 16,3-12-17-16,3-8-8 16,-5-7 32-16,-7-4-23 15,-4 0 24-15,-1-8-6 16,1-14 6-16,6-7 1 16,10 0-1-16,4 6 0 0,-2 11-1 15,-5 12 4 1,-8 8-15-16,-3 24 12 0,-2 9 0 15,5 1-10-15,1 0 8 16,10-8 2-16,22-10 0 16,29-16 1-1,29-8-5-15,11-14 4 16,-9-20 0-16,-11-2-3 0,-16 0 16 16,-2-7-13-16,5-3 0 0,-4 6 0 15,-20 10 6-15,-25 16-5 16,-22 14-1-16,-8 0 0 15,7 20 15-15,12 14-18 16,10 9 3-16,-8 1 0 16,-3-2-10-16,-6-6 17 15,-2-10-7-15,-3-12 0 16,5-10 0-16,1-4 6 16,6-8-5-16,4-14-1 15,2-2 1-15,3-2 16 16,-3-1-25-16,5 4 8 15,-3 1 0-15,2 9 5 16,1 13-5-16,0 4-1 0,-3 28-6 16,2 13 1-1,3 5-9-15,2-2 4 0,4-6-42 16,21-10 52-16,22-16-12 16,29-16 12-16,13-6 1 15,-6-22 0-15,-10-2 3 16,-15 2 5-16,-1-2-7 15,5-2-1-15,-2 7 6 16,0 11-13-16,-2 14 7 16,-3 7 0-16,-3 27-8 15,-1 8 17-15,7 2-9 16,9-2 0-16,4-8 1 0,7-14-13 16,6-12 12-1,6-8 0-15,8-6-2 0,2-16 13 16,5-4-12-16,2-4 1 15,-2 2 0-15,-7-2 1 16,-7 0 10-16,-13 3-4 16,-11 9-7-16,-9 13 0 15,-16 5 17-15,-24 23-16 16,-26 8-1-16,-22 3 0 16,-1 4 9-16,12 6-11 15,12 2 2-15,29 4 0 16,24-13-4-16,28-19 13 15,13-18-3-15,2-5 3 16,-10-25-2-16,-17 1-1 0,0-4-6 16,-2 1 0-16,0 2 2 15,0 4 10-15,1 14-13 16,-7 12 1-16,-8 6 0 16,-7 28-6-16,-6 14 8 15,0 6-2-15,8 1 0 16,5-3 1-16,12-10-9 15,11-10 8-15,12-14 0 16,4-12-4-16,4-6 13 16,-2-4-9-16,2-20 5 15,-7-8-4-15,-2-6 13 16,0-6 11-16,-4-9 37 0,3-1 16 16,-6 8-39-16,-2 18 9 15,-13 22-48-15,-11 10 0 16,-29 26 3-16,-27 2-3 15,-20 0-10-15,-3 3 9 16,15 1-17-16,29 8 6 16,34-2 12-16,32-14 0 15,18-14 6-15,7-14 11 16,-4-2-16-16,-9-14-1 16,-1 0 0-16,-2-6-1 15,-5-4 1-15,1-9 0 16,-3-1-2-16,-4 7 11 15,-5 11 0-15,-9 18-9 0,-4 1 1 16,-6 31 0 0,-5 11 8-16,-3 4-9 0,-1 0 0 15,-3-5-7-15,4-8-10 16,3-14 17-16,3-14 0 16,-2-6 19-16,1-12 5 15,0-18 18-15,1-8-32 16,1-4-9-16,5-4 9 15,6-3-10-15,5-5 0 16,4-2 0-16,-4 4 0 0,-11 14 0 16,-30 18 0-1,-30 16 0-15,-29 4 0 0,-12 8 0 16,10 16 0-16,10 8 0 16,14 4 0-16,2 4 0 15,5-6 0-15,6-6 0 16,5-10 0-16,1-10 0 15,2-8 0-15,-6 0 0 16,-6-12 0-16,-9-10 0 16,-4-10 0-16,-6-6 0 15,-1-8 0-15,0 0 0 16,-3 4 0-16,-6 10 0 16,-10 14 0-16,-7 18 0 15,-5 0 0-15,-3 28 0 16,4 10 0-16,8 4 0 0,11 0 0 15,6-6 0-15,9-8 0 16,3-12 0-16,31-16-24 16,-21-8-221-16,-17-18-544 0</inkml:trace>
  <inkml:trace contextRef="#ctx0" brushRef="#br0" timeOffset="13827.5">29944 3461 2758 0,'0'0'717'0,"0"0"-717"0,0 0-734 0</inkml:trace>
  <inkml:trace contextRef="#ctx0" brushRef="#br0" timeOffset="54732.3">2281 4498 2220 0,'0'0'754'16,"0"0"-495"-16,0 0 58 15,0 0-21-15,0 0-46 0,0 0-250 16,-60 19 0-16,13 86 0 16,-11 33 0-16,3-3 0 15,15-29 0-15,19-44 0 16,19-36 0-16,2-8 0 15,0-12 0-15,7-6 0 16,15-24 0-16,18-48 0 16,5-42 0-16,1-41 0 15,-10-13 0-15,-16 27 0 16,-11 45 0-16,-9 50 0 16,2 30 0-16,-2 8 0 15,0 8 0-15,2 6 0 0,10 52 0 16,7 48 0-16,15 43 0 15,2 13 0-15,-2-24 0 16,-8-39 0-16,-8-41 0 16,0-10 0-16,-1-2 0 15,-5-2-120-15,-3-7-409 16,-9-23-419-16</inkml:trace>
  <inkml:trace contextRef="#ctx0" brushRef="#br0" timeOffset="54872.81">2015 4961 2564 0,'0'0'823'0,"0"0"-688"0,0 0-33 15,0 0 53-15,126-4-155 16,-42-18-65-16,-12 1-442 16,-15 3-892-16</inkml:trace>
  <inkml:trace contextRef="#ctx0" brushRef="#br0" timeOffset="56876.5">2749 4935 1620 0,'0'0'1563'0,"0"0"-1181"16,0 0-179-16,24-129-83 0,-11 85-38 16,1 4-31-1,-5 6-50-15,-5 8 19 0,-4 10-14 16,0 10 3-1,-11 6 27-15,-11 4-36 0,-5 20-14 16,1 10 4-16,4 4 10 16,8 4 1-16,14 0 1 15,0-2-2-15,18-1 24 16,15-7-24-16,9-2 0 16,3-6 0-16,-1-2 0 15,-3-2 0-15,-10 0 0 16,-11 0 0-16,-11 4 0 15,-9 0-11-15,-14 4 5 16,-21-2 6-16,-7 0 0 16,-3-5-6-16,7-7 14 0,14-10-7 15,15-4 13 1,9 0-14-16,15-27 0 0,30-7 0 16,20-14 0-16,10-6 0 15,6-8-95-15,-1-2-20 16,-13 0-2-16,-17 7 54 15,-16 9 63-15,-18 14 43 16,-16 10 150-16,0 10-39 16,-21 10-154-16,-2 4 0 15,-6 0 0-15,4 16 0 16,5 16 0-16,9 10 0 16,11 6 0-16,2 2 0 15,31-1 0-15,11-3 0 0,10-8 0 16,0-6 0-16,-6-4 0 15,-13-4-8-15,-16-2-14 16,-19 0-20-16,0 0 42 16,-31 2 15-16,-11 1 21 15,-3-7-15-15,3-4-21 16,6-13 0-16,14-1 0 16,13-14 0-16,9-20 0 15,11-14-23-15,27-8-73 16,15-4-6-16,12-2-40 15,4 10-20-15,-2 7 69 16,-6 18 57-16,-15 10 36 0,-11 11 13 16,-14 6 93-1,-11 10 70-15,-5 18 16 0,-2 12-25 16,-3 7-167-16,0 3 0 16,4 0 0-16,9-6 0 15,10-10 0-15,8-14 0 16,11-12 0-16,7-8 0 15,5-16 0-15,-3-20 0 16,-6-10 0-16,-10-4 0 16,-10 2 0-16,-10 6 0 15,-11 12 0-15,-2 12 0 16,-2 10 0-16,0 8 0 16,0 1 0-16,0 21 0 0,-2 14 0 15,2 7 0 1,0 1 0-16,14-2 0 0,17-6 0 15,7-12 0-15,4-10 0 16,3-10 0-16,-5-4 0 16,-5-8 0-16,-3-14 0 15,-10-6 0-15,-4-6 0 16,-2 0 0-16,-6 4 0 16,-2 4 0-16,-6 12 0 15,-2 6 0-15,0 8 0 16,0 0 0-16,0 14 0 15,2 12 0-15,5 4 0 0,3 4 0 16,6-6 0-16,4-4 0 16,5-10 0-16,-1-10 0 15,3-4 0-15,2 0 0 16,-2-20 0-16,0-6 0 16,-1-2 0-16,-4 0 0 15,-3 6 0-15,-6 6 0 16,-7 8 0-16,1 8 0 15,0 0 0-15,-1 0 0 16,8 14 0-16,4 6 0 16,0 0 0-16,1 2 0 15,-3-2 0-15,-1-2 0 16,-1-4 0-16,-3-6 0 16,1-6 0-16,3-2 0 0,8 0 0 15,6-16 0-15,4-10 0 16,2-4 0-16,1-2 0 15,-7 6 0-15,-7 7 0 16,-11 12 0-16,-2 7 0 16,-2 0 0-16,0 14 0 15,6 10 0-15,3 6 0 16,3-2 0-16,8-4 0 16,2-12 0-16,2-10 0 15,5-2 0-15,0-14 0 16,-2-14 0-16,-3-4 0 15,-8 2 0-15,-2 4 0 0,-5 8 0 32,-7 7 0-32,-3 10 0 15,1 1 0-15,4 0 0 0,7 10 0 0,4 10 0 16,5 2 0-16,6 0 0 16,7-2 0-16,7-4 0 15,9-6 0-15,9-10 0 16,4 0 0-16,4-16 0 15,-1-12 0-15,-6-4 0 16,-10-4 0-16,-12 0 0 16,-12-1 0-16,-14 5 0 15,-12 3 0-15,-6 2 0 0,0 3 0 16,-18 4 0-16,-1 6 0 16,-4 8 0-16,-2 6 0 15,5 4 0-15,1 24 0 16,0 14 0-16,9 11 0 15,3 1 0-15,7 0 0 16,0-6 0-16,0-10 0 16,13-10 0-1,3-10 0-15,-1-8 0 0,3-6 0 16,0-4 0-16,-2 0 0 16,-1 0 0-1,-1-2 0-15,-3-2 0 0,-5 2 0 16,-2 2 0-16,4 0 0 0,-2 24 0 15,3 14 0-15,-3 16 0 16,-3 31 0-16,-3 29 0 16,-13 32 0-16,-19 11 0 15,-1-9 0-15,4-13 0 16,9-21 0-16,9-20 0 16,4-20 0-16,3-20 0 15,2-14 0-15,-3-1 0 16,-2-11 0-16,-8-9 0 15,-7-19 0-15,-14-1 0 16,-5-35 0-16,4-14 0 16,10-13 0-16,25-25 0 15,16-26 0-15,57-23 0 0,26-7 0 16,15 8 0-16,-16 29 0 16,-25 35-225-16,3-2-279 15,-28 26-381-15,-8 7-431 16</inkml:trace>
  <inkml:trace contextRef="#ctx0" brushRef="#br0" timeOffset="57095.32">5225 4528 2723 0,'0'0'1198'0,"0"0"-1023"0,0 0-175 16,0 0-134-16,0 0-572 0</inkml:trace>
  <inkml:trace contextRef="#ctx0" brushRef="#br0" timeOffset="59595.78">8138 4823 1655 0,'0'0'1301'0,"0"0"-943"16,0 0-75-16,0 0-32 16,0 0-3-16,0 0-248 15,0 0 0-15,-118-67 0 16,80 77 0-16,-8 24 0 0,-8 11 0 16,3 9 0-1,11 0 0-15,13-4 0 0,19-10 0 16,8-12 0-16,13-12 0 15,27-14 0-15,9-2 0 16,4-22 0-16,1-16 0 16,-5-10 0-16,-12-6 0 15,-12 4 0-15,-9 4 0 16,-9 11 0-16,-5 15 0 16,-2 12 0-16,0 8 0 15,0 0 0-15,4 24 0 16,10 15 0-16,10 8 0 0,12 6 0 15,10-5 0 1,10-12 0-16,7-16 0 0,1-18 0 16,-1-2 0-16,-10-30 0 15,-9-16 0-15,-10-12 0 16,-14-11 0-16,-11-23 0 16,-9 4 0-16,0 0 0 15,-5 10 0-15,-12 27 0 16,1 13 0-16,1 22 0 15,3 16 0-15,-3 36 0 16,-1 51 0-16,5 7 0 16,5 0 0-16,6-6 0 15,0-21 0-15,24 1 0 16,12 0 0-16,15-20 0 16,9-22 0-16,11-20 0 0,7-8 0 15,-2-36 0-15,-7-18 0 16,-4-32 0-16,-17-29 0 15,-14 5 0-15,-16 10 0 16,-18 22 0-16,0 33 0 16,-7 9 0-16,-9 12 0 15,1 26 0-15,-9 20 0 16,-3 64 0-16,4 10 0 16,6 3 0-16,13-7 0 15,4-22 0-15,12-2 0 16,24 1 0-16,11-21 0 15,9-20 0-15,1-18 0 16,-3-8 0-16,-9-8 0 0,-9-18 0 16,-14-2 0-16,-18-4-93 15,-4 6-448 1,0 10-635-16</inkml:trace>
  <inkml:trace contextRef="#ctx0" brushRef="#br0" timeOffset="60158.86">10128 4774 1243 0,'0'0'1526'0,"0"0"-996"0,0 0-246 16,0 0 69-16,21-110-193 15,-17 102-160-15,-4 8 0 16,2 0 0-16,5 30 0 15,6 18 0-15,5 16 0 16,9 11 0-16,4-1 0 16,4-10 0-16,5-20 0 15,1-20 0-15,-3-24 0 16,-3-4 0-16,-4-36 0 0,-6-18 0 16,-8-12 0-16,-1-9 0 15,-3 1 0-15,3 8 0 16,7 18 0-16,10 36-326 15,-1 16-486-15,-6 2-304 0</inkml:trace>
  <inkml:trace contextRef="#ctx0" brushRef="#br0" timeOffset="60992.93">10801 5013 2070 0,'0'0'848'0,"0"0"-475"0,0 0-71 16,0 0-144-16,0 0-100 15,0 0-40-15,0 0-7 32,127-117-5-32,-109 81-5 15,-11 0 7-15,-7 4-2 16,0 8 16-16,-20 8 22 0,-9 14 1 16,-5 2 31-16,1 18-59 15,0 19-17-15,6 10-1 16,13 4-8-16,14-1 7 15,3-4-7-15,32-12-6 16,18-14 14-16,15-14-9 16,3-6-32-16,2-18-42 15,-11-18 16-15,-14-10 56 16,-19-6 12-16,-14 0 23 16,-11 2 62-16,-4 9 17 15,0 13-26-15,0 12-76 16,0 12 0-16,5 4 0 15,8 0 0-15,10 22 0 0,6 10 0 16,6 8 0 0,-1 6 0-16,-7 1 0 0,-5-1 0 15,-9-6 0-15,-2-6 0 16,1-10 0-16,1-8 0 16,13-10 0-16,12-6 0 15,16-14 0-15,10-26-69 16,7-16-212-16,3-32-89 15,-16-1 14-15,-18-7 94 16,-15 0 141-16,-25 22 121 16,0 6 257-16,-2 19 217 15,-14 19-5-15,1 22-210 16,3 8-259-16,3 22 0 0,3 43 0 16,6 33 0-16,0 4 0 15,0-8 0 1,6-13 0-16,3-23 0 0,3 0 0 15,-4-6 0-15,-1-18 0 16,-3-16 0-16,-2-16 0 16,4-2 0-16,-4-16 0 15,2-20 0-15,2-8 0 16,3-2 0-16,3 3 0 16,1 7 0-16,7 8 0 15,5 8 0-15,6 6 0 16,7 8 0-16,-1 6 0 0,1 0 0 15,-5 16 0 1,-4 10 0-16,-8 4 0 0,-6 5 0 16,-5-2 0-1,-4 0 0-15,0-9 0 0,8-8 0 16,6-12 0-16,31-18-203 16,-2-18-336-16,0-9-411 0</inkml:trace>
  <inkml:trace contextRef="#ctx0" brushRef="#br0" timeOffset="61133.73">12622 4506 1793 0,'0'0'1350'0,"0"0"-751"0,0 0-245 0,0 0-354 15,0 0 0-15,0 0 0 16,0 0-17-16,0-63-840 0</inkml:trace>
  <inkml:trace contextRef="#ctx0" brushRef="#br0" timeOffset="62025.11">13042 4652 1945 0,'0'0'937'0,"0"0"-397"0,0 0-342 0,0 0-54 16,0 0 5-16,-119-64-88 15,84 68-52-15,-2 24-9 16,-3 16 0-16,2 8 18 16,14 8-17-16,13 0 9 15,11-1-10-15,29-9 2 16,28-12-2-16,21-16 0 15,16-14-26-15,4-8-32 16,-7-14-11-16,-15-20 39 0,-21-8 28 16,-18-10 2-16,-24-5 66 15,-13-1 7-15,0 4-25 16,-11 10 32-16,-9 16-80 16,1 22 0-16,4 6 0 15,4 32 0-15,6 20 0 16,5 8 0-16,12 0 0 15,26-3 0-15,15-15 0 16,14-16 0-16,6-16 0 16,3-10 0-16,-9-13 0 15,-11-23 0-15,-18-7 0 16,-20-10 0-16,-14-5 0 0,-4 0 0 16,-4 2 0-16,-12 14 0 15,-3 12 0-15,7 13 0 16,3 17 0-16,5 0 0 15,4 23 0-15,0 13 0 16,10 8 0-16,13 2 0 16,6 4 0-16,4-1 0 15,1-4 0-15,-1-3 0 16,-6-2 0-16,-12-5 0 16,-13-5-26-16,-2-6-11 15,-29-4 8-15,-11-6 11 16,-9-8-43-16,11-4-274 0,13-2-624 15</inkml:trace>
  <inkml:trace contextRef="#ctx0" brushRef="#br0" timeOffset="62704.1">14687 4652 2349 0,'0'0'1031'0,"0"0"-507"15,0 0-415-15,0 0-50 0,0 0-35 16,0 0-24-16,0 0 0 16,-98 158 0-16,86-100 0 15,12-3 0-15,19-15 0 16,34-16-54-16,16-16-83 15,2-8-5-15,-8-18 80 16,-26-20 62 0,-21-12 54-16,-16-11 147 15,-24-5-61-15,-16-4-140 16,-2 4 0-16,5 6 0 16,10 8 0-16,17 13 0 0,10 7 0 15,2 8 0 1,25 6 0-16,8 2 0 0,-1 6 0 15,-3 6 0-15,-7 4 0 16,-5 0 0-16,-6 27 0 16,-5 14 0-16,-2 36 0 15,-6 33 0-15,0 36 0 16,0 14 0-16,0-5 0 16,-10-15 0-16,3-19 0 0,1-7 0 0,4-20 0 15,2-22 0-15,0-21 0 16,0-13 0-16,11 0 0 15,13-6 0-15,12-6 0 16,6-16 0-16,5-10 0 16,-1-12 0-16,-7-24 0 15,-10-16 0-15,-23-26 0 16,-8-33 0-16,-35 5 0 16,-11 7 0-16,-8 15 0 15,6 24 0-15,-4 2 0 0,5 6 0 16,18 18 0-1,18 14 0-15,13 10 0 0,17 2 0 16,34 0 0-16,54-12-302 16,-9 0-628-16,-7 0-1348 0</inkml:trace>
  <inkml:trace contextRef="#ctx0" brushRef="#br0" timeOffset="63259.68">16543 4409 3115 0,'0'0'813'0,"0"0"-645"0,0 0-168 15,0 0 0-15,0 0 0 16,0 0 0-16,-145 43 0 16,78 8 0-16,-6 16 0 15,2 9 0-15,13 6 0 0,15 4 0 16,26-5 0 0,17-5 0-16,24-10 0 0,33-14 0 15,20-16 0-15,5-18 0 16,-2-18 0-16,-11 0 0 15,-22-30 0 1,-20-16 0-16,-25-8-19 16,-2-4 16-16,-31-1-4 15,-14 8 4-15,-1 8 3 16,-2 13 11-16,11 12-10 16,8 8 19-16,14 10-20 15,10 0 0-15,5 0 0 16,0 16 0-16,13 6 0 15,12 6 0-15,4 7 0 16,2 5 0-16,-4 2 0 0,-6 6 0 16,-7 2 0-1,-7 2 0-15,-7 0 0 0,0-2 0 16,-4-4 0-16,-8-5 0 16,1-7 0-16,2-9 0 15,3-8 0-15,4-9-579 16,-1-8-615-16</inkml:trace>
  <inkml:trace contextRef="#ctx0" brushRef="#br0" timeOffset="63965.34">18236 5071 1861 0,'0'0'974'0,"0"0"-460"0,0 0-289 0,0 0 9 16,0 0 54-16,0 0-288 15,0 0 0-15,108-38 0 16,-44 10 0-16,3-6 0 15,-5-8 0-15,-10-13 0 16,-17-5 0-16,-10-8 0 16,-19 2 0-16,-6 10 0 15,-2 14 0-15,-22 20 0 16,-8 22 0-16,-11 30 0 16,-1 60 0-16,2 42 0 15,13 17 0-15,15-5 0 0,14-33 0 16,0-39 0-16,0-22 0 15,10-12 0-15,5-4 0 16,3-6 0-16,2-6 0 16,0-20 0-16,0-2 0 15,4-28 0-15,7-18 0 16,1-8 0-16,2-1 0 16,-8 10 0-16,-6 14 0 15,-7 19 0-15,1 12 0 0,-1 4 0 16,7 26 0-16,7 9 0 15,7 7 0-15,10 0 0 16,9-6 0-16,8-8 0 16,24-16-273-16,-14-12-371 15,-11-4-204-15</inkml:trace>
  <inkml:trace contextRef="#ctx0" brushRef="#br0" timeOffset="64768.05">19568 5169 1661 0,'0'0'1245'0,"0"0"-601"0,0 0-311 16,0 0-120-16,0 0-213 15,0 0 0-15,0 0 0 16,-117-92 0-16,72 92 0 0,-9 28 0 16,-1 10 0-16,4 10 0 15,13 0 0-15,20-3 0 16,18-5 0-16,14-12 0 15,30-12 0-15,14-12 0 16,4-4 0-16,-2-18 0 16,-8-14 0-16,-14-8 0 15,-14-3 0-15,-6 3 0 16,-12 7 0-16,-2 8 0 16,-4 13 0-16,0 12 0 15,0 0 0-15,0 22 0 16,0 14 0-16,0 11 0 15,0 3 0-15,16-5 0 0,5-6 0 16,3-13 0 0,0-10 0-16,5-14 0 15,0-2 0-15,3-14 0 0,1-16 0 16,0-4 0-16,1-4 0 16,-8 3 0-16,-5 8 0 0,-6 9 0 15,-8 9 0 1,0 9 0-16,1 6 0 0,1 23 0 15,7 7 0-15,1 6 0 16,2 0 0-16,1-8 0 16,-3-8 0-16,-3-14 0 15,-1-12 0-15,1 0 0 16,3-20 0-16,2-14 0 16,5-8 0-16,4-3 0 15,1 5 0-15,6 7 0 16,-4 11 0-16,0 11 0 15,-3 11 0-15,1 0 0 16,0 8 0-16,2 10 0 0,3 3 0 16,0-3 0-16,4-6 0 15,1-6 0-15,1-6 0 16,-1 0 0-16,-1-21 0 16,-7-7 0-16,-7-9 0 15,-4-4 0-15,-6-1 0 16,-10 2 0-16,-4 8 0 15,0 12 0-15,-9 14 0 16,-11 6 0-16,-7 28 0 16,-2 18 0-16,2 12 0 15,10 5 0-15,10-1 0 0,7-8 0 16,14-8 0-16,27-12 0 16,36-16 0-16,50-18-42 15,-13-24-715-15,-8-10-1167 16</inkml:trace>
  <inkml:trace contextRef="#ctx0" brushRef="#br0" timeOffset="65597.87">22325 5157 1702 0,'0'0'394'0,"0"0"-57"0,0 0-29 0,0 0 16 16,0 0-51-16,0 0-93 15,125 16-27-15,-76-16-41 16,-1-4-32-16,-6-12-49 15,-9-8 5-15,-18-6 33 16,-15-6-1-16,0-2-39 16,-25 4-29-16,-15 10 0 15,-9 18 0-15,-9 6 0 16,1 40 0-16,5 20 0 31,17 16-8-31,21 7 8 16,14-1-15-16,35-10 15 0,31-14-8 15,15-22 19-15,11-20-17 16,1-16 6-16,-8-16 0 16,-14-26 18-16,-15-12-10 15,-18-8-8-15,-14-6 0 16,-10 1 0-16,-9 11 0 16,-3 16 0-16,-2 18 0 15,0 18 0-15,0 4 0 16,2 32 0-16,4 18 0 15,8 8 0-15,4 6 0 16,4-5 0-16,1-11 0 16,-2-14 0-16,2-16 0 15,-5-14 0-15,-3-4 0 0,3-22 0 16,0-18 0-16,0-11 0 16,-1-4 0-16,-1-2 0 15,-7 7 0-15,-3 16 0 16,-2 12 0-16,-4 14 0 15,4 8 0-15,4 0 0 16,11 10 0-16,7 10 0 16,5 0 0-16,2-2 0 15,-4-6 0-15,-6-4-176 16,-13-2-104-16,-10-4-101 16,0 0-164-16,-10 0-114 15,-8-2-662-15</inkml:trace>
  <inkml:trace contextRef="#ctx0" brushRef="#br0" timeOffset="66465.7">23459 5143 1694 0,'0'0'1063'0,"0"0"-709"15,0 0-185-15,0 0-19 16,0 0-102-16,0 0-35 16,0 0 7-16,17-4 8 15,-5 12 67-15,1 2-35 16,1-1-39-16,1-6 1 0,-4-3-20 15,1 0 22-15,-8-6 21 16,-4-14-9-16,0-4 6 16,-7-2-29-16,-17 2-5 15,-10 2 11-15,-5 8 1 16,-6 12-20-16,-2 2 0 16,2 18-17-16,8 22 16 15,12 16-15-15,23 8 16 16,4 6 18-16,40-5-9 15,25-11 0-15,13-16-1 16,9-20-7-16,3-18 14 16,-10-4-14-16,-13-28 6 15,-15-14 11-15,-16-6-6 0,-14-8 36 16,-11-2-10-16,-8 5-38 16,-5 9 0-16,0 16 0 15,0 14 0-15,0 18 0 16,0 0 0-16,-5 30 0 15,3 20 0-15,2 11 0 16,0 3 0-16,11-2 0 16,14-10 0-16,-1-12 0 15,1-16 0-15,0-14 0 16,-6-10 0-16,4-2 0 0,-1-22 0 16,5-8 0-16,-1-4 0 15,1 4 0-15,-7 4 0 0,-1 13 0 16,-9 14 0-1,1 1 0-15,1 19 0 0,3 20 0 16,3 9 0-16,9 6 0 16,9 0 0-16,37-10-102 15,-9-16-713-15,1-16-1131 0</inkml:trace>
  <inkml:trace contextRef="#ctx0" brushRef="#br0" timeOffset="66903.17">25279 5274 2558 0,'0'0'718'0,"0"0"-470"0,0 0-33 16,0 0-55-16,5-108-80 16,-10 79-38-16,-19 7 33 15,-12 4-75-15,-13 12 0 16,-14 6 0-16,-3 12 0 15,1 24 0-15,9 9 0 16,16 5 0-16,24 1 0 16,16 0 0-16,21-11 0 15,33-10 0-15,14-16 0 16,8-14 0-16,0-2 0 16,-9-32 0-16,-14-12 0 15,-13-14 0-15,-11-11 0 16,-4-23 0-16,-8-32 0 15,-7 6 0-15,-4 11 0 0,-6 25 0 16,0 38 0-16,0 12 0 16,-11 15 0-16,0 19 0 15,-4 55 0-15,-2 47 0 16,13 34 0-16,4 13 0 16,2-21 0-16,21-35 0 15,-1-35 0-15,-2-12 0 16,17 6-450-16,-2-8-306 15,-4-10-505-15</inkml:trace>
  <inkml:trace contextRef="#ctx0" brushRef="#br0" timeOffset="68202.39">25680 5354 2371 0,'0'0'823'0,"0"0"-480"0,0 0-25 15,0 0-212-15,0 0-67 16,0 0-39-16,148-47 0 15,-113 28-1-15,-10-3 7 16,-10-2 0-16,-11-2 13 16,-4 1 8-16,-4 3 12 15,-23 6-39-15,-6 8 0 16,-9 8 0-16,-1 0 0 16,1 26 0-16,13 10 0 15,14 6 0-15,15 1 0 16,15-1-20-16,39-4-13 0,35-6-40 15,2-12-62-15,9-12 13 16,2-8 38-16,-23-4 50 16,0-22 33-16,-16-10 1 15,-18-12 10-15,-16-9 91 16,-18 2 17-16,-11 0 23 16,0 9-9-16,-25 14-132 15,-11 14 0-15,-3 16 0 16,-6 2 0-16,5 16 0 15,9 12 0-15,13 2 0 16,9-2 0-16,9-2 0 16,0-5 0-16,18-10 0 15,-1 0 0-15,4-10 0 0,-5-1 0 16,-6 0 0-16,-3 0 0 16,-3 2 0-16,1 10 0 15,2 15 0-15,4 17 0 16,5 32 0-16,3 34 0 15,6 29 0-15,0 7 0 16,-8-26 0-16,-5-32 0 16,-8-34 0-16,-4-9 0 15,0-3 0-15,0 0 0 16,-18-8 0-16,-13-16 0 16,-13-14 0-16,-12-4 0 15,-9-20 0-15,3-18 0 0,12-12 0 16,23-16 0-1,27-31 0-15,61-35 0 16,67-34 0-16,24-3 0 0,-7 31 0 16,-35 46-8-16,-50 41-25 15,-22 17 23-15,-7-4 7 16,-11 2 3-16,-9-2 54 16,-11 8-54-16,-6 6 0 15,-19 8 0-15,-2 6 0 16,-2 8 0-16,4 2 0 15,4 2 0-15,7 14 0 16,8 6 0-16,6 2 0 16,2 0 0-16,22 2 0 0,12 0 0 15,8-4 0 1,3 1 0-16,-3-5 0 0,-5-4 0 16,-15-1 0-16,-10 1 0 15,-10 3 0-15,-4 2 0 16,0 8 0-16,0 3 0 15,0 0 0-15,0 0 0 16,0-4-23-16,13-2-55 16,16-6 23-16,16-6 11 15,9-8-1-15,6-4 30 16,2-2 3-16,-1-22 12 16,-7-8 9-16,-6-12-8 15,-8-6 35-15,-7-8-21 0,-13 1 18 16,-7 3 39-1,-8 10-21-15,-5 12 4 0,0 12-55 16,-5 12 0-16,-12 8 0 16,-8 0 0-16,-6 26 0 15,-2 8 0 1,2 10 0-16,8 2 0 0,14 1 0 16,9-3 0-16,11-6 0 15,27-6 0-15,18-12-8 16,10-10-14-16,11-10 5 15,-4 0 17-15,-1-22-1 16,-10-14 1-16,-7-13 27 16,-8-13-6-16,-11-10-21 0,-7-4 0 15,-13 0 0-15,-14 12 0 16,-2 16 0-16,-18 20 0 16,-18 19 0-1,-9 9 0-15,-3 28 0 0,3 21 0 16,7 13 0-16,15 8 0 15,21 2 0-15,2-2 0 16,39-1 0-16,23-11-116 16,63-8-134-16,-10-16-276 15,-7-18-410-15</inkml:trace>
  <inkml:trace contextRef="#ctx0" brushRef="#br0" timeOffset="68363.42">28735 5342 2954 0,'0'0'818'0,"0"0"-640"15,0 0-32-15,0 0-146 16,0 0 0-16,0 0-607 0</inkml:trace>
  <inkml:trace contextRef="#ctx0" brushRef="#br0" timeOffset="69726.37">16557 6294 2192 0,'0'0'691'0,"0"0"-592"15,0 0 47 1,0 0 45-16,0 0 9 0,0 0-26 16,95 76-105-1,-39-46-33-15,33 1-3 0,49-9-24 16,49-14 17-16,27-8-26 16,4-18 0-16,-12-29-3 15,-23-11 12-15,-12-16-8 16,-16 0 7-16,-30 12-8 15,-33 22 31-15,-32 20-30 16,-13 16 5-16,-3 4 22 16,6 0-14-16,0 24 5 15,2 16-7-15,1 10-11 16,10 8 8-16,30 8-1 0,47-4-8 16,55-17 3-1,27-22-2-15,5-23-2 0,-13-14-9 16,-31-22 10-1,-7-14-1-15,-13-8 7 0,-34 4-2 16,-31 10-4-16,-31 14 0 16,-16 12 4-16,-2 4-2 15,3 4 49-15,4 8-24 16,-6 2-27-16,6 10 0 16,11 18 0-16,9 6 0 15,31 8 0-15,31 0 0 0,42-8 0 16,16-16 0-1,-6-18 0-15,-16-1 0 0,-32-28 0 16,-11-5 0-16,-21-2 0 16,-25 6 0-16,-23 6 0 15,-11 4 0-15,2 6 0 16,1 4 0-16,4 4 0 16,-4 6 0-1,3 0 0-15,5 16 0 0,10 6 0 16,26 4 0-16,27 2 0 15,28-4 0-15,8-10 0 16,-25-8 0-16,-34-6 0 16,-33 0 0-16,-9 0 0 15,7-2 0-15,5-6 0 16,3 0 0-16,-6-2 0 0,-4 0 0 16,-3 2 0-16,0 0 0 15,4 2 0-15,3 4 0 16,2 0 0-16,0 2 0 15,3 0 0-15,-3 0 0 16,-4 2 0-16,-3 4 0 16,-4 2 0-16,-4-4 0 15,2-2-17-15,38-2-106 16,-13-8-187-16,-1-10-714 0</inkml:trace>
  <inkml:trace contextRef="#ctx0" brushRef="#br0" timeOffset="69867.07">26293 6074 2670 0,'0'0'383'0,"0"0"-321"0,0 0-62 0,0 0-670 0</inkml:trace>
  <inkml:trace contextRef="#ctx0" brushRef="#br0" timeOffset="74303.82">1550 7077 2792 0,'0'0'738'16,"0"0"-451"-16,0 0-8 0,0 0-279 16,0 0 0-1,0 0 0-15,-9-23 0 0,9 23 0 16,-2 0 0-16,2 2 0 15,0-2 0-15,0 0 0 16,0 0 0-16,-2-12 0 16,0-14 0-16,-3-8 0 15,1-2 0-15,-1 4 0 16,3 10 0-16,2 10 0 16,0 12 0-16,0 0-27 15,22 10-9-15,16 8 35 16,13 2-4-16,14-6-1 15,8-8 6-15,-3-6-5 16,-8 0 4-16,-13-18-28 16,-20-4 29-16,-17 0 3 0,-12-1 17 15,-3 4 32 1,-19 2-17-16,-3 10-35 0,-2 7 0 16,0 10 0-16,3 30 0 15,0 36 0-15,10 30 0 16,10 0 0-16,4-8 0 15,0-13 0-15,18-17 0 16,1 4 0-16,0 5 0 16,-11-11 0-16,-8-10-23 15,-13-10 13-15,-32-12-5 16,-17-10 4-16,-9-14-11 16,0-10 22-16,3-4 9 0,18-26-9 15,16-10 27-15,20-4-11 16,14-4-16-16,23-3-1 15,35-3-27-15,33-8-107 16,45-14-210-16,-18 14-456 16,-16 6-83-16</inkml:trace>
  <inkml:trace contextRef="#ctx0" brushRef="#br0" timeOffset="75071.17">2206 6932 624 0,'0'0'1656'0,"0"0"-1077"0,0 0-215 0,0 0-3 0,0 0-69 0,0 0-203 15,0 0-76-15,-92 174 19 16,83-80 20-16,4-3-18 16,5-21-34-16,0 2 0 15,0 2 0-15,9-17 0 16,1-17 0-16,-2-20 0 16,1-14 0-16,-2-6 0 15,4-22 0-15,0-21 0 16,7-9 0-16,5-4 0 15,-2 8 0-15,2 10 0 16,-3 18 0-16,2 16-24 0,2 4 24 16,3 14 9-16,5 16-2 15,3 8 1-15,6 4-8 16,3-2 0-16,5-8 0 16,4-7 0-16,3-14 0 15,-7-11 0-15,-2 0 0 16,-12-15 0-16,-8-16 0 15,-9-7 0-15,-9-8 0 16,-9-2 0-16,0 2 0 16,0 6 0-16,-17 14 0 15,-4 12 0-15,1 14 0 16,-2 8 0-16,4 28 0 0,2 14 0 16,9 6 0-1,7-2 0-15,3-5 0 0,21-16 0 16,10-11 0-16,1-12 0 15,4-10 0-15,-2-1-14 16,-1-26-1-16,-3-5 9 16,-2-2 3-16,-4-2 3 15,-2 4 0-15,-8 8 0 16,-3 10 8-16,-3 10-7 16,-2 4-1-16,5 4 2 15,-1 24 25-15,7 10-27 16,0 5 0-16,4 1 0 15,1-8 0-15,2-10 0 16,2-16-42-16,2-10-26 0,0-4 33 16,-2-27 35-16,2-5 0 15,-4-4 22-15,-4 7 35 16,-4 4-12-16,-5 13-24 16,-3 12-21-16,-3 4 0 15,4 12 0-15,1 21 0 16,3 4 0-16,1 9 0 15,2 1 0-15,-2-5 0 16,-3-4-308-16,-3-10-400 16,-7-12-670-16</inkml:trace>
  <inkml:trace contextRef="#ctx0" brushRef="#br0" timeOffset="75196.25">4001 7710 1921 0,'0'0'926'0,"0"0"-391"0,0 0-229 0,2 108 102 16,-2-72-408-16,-10 0 0 16,-15-1 0-16,-27-3 0 15,4-6-616-15,1-12-1118 0</inkml:trace>
  <inkml:trace contextRef="#ctx0" brushRef="#br0" timeOffset="75931.63">4734 7127 3188 0,'0'0'568'15,"0"0"-457"-15,0 0 118 16,0 0-229-16,0 0 0 16,13 106 0-16,-4-36 0 15,5 8 0-15,1-2 0 0,5-8 0 16,5-15 0 0,4-21 0-16,2-18 0 0,-2-14 0 15,0-16 0-15,-5-22 0 16,-1-15 0-16,-3-3 0 15,-5 0 0-15,1 6 0 16,-7 14 0-16,-1 16 0 16,2 14 0-16,1 6 0 15,3 18 0-15,5 16 0 16,6 8 0-16,0 4 0 16,1-5 0-16,-4-8 0 15,-4-8 0-15,-5-11 0 16,-3-13 0-16,-6-1 0 15,0-8-15-15,1-20-12 16,1-8 9-16,4-6 3 0,-2 0 14 16,5 6 0-1,1 10 1-15,4 12 6 0,2 14-6 16,9 0 13-16,7 18 17 16,11 10-2-16,8 2-28 15,7 0 0-15,6-10 0 16,-2-8 0-16,-3-12 0 15,-15 0 0 1,-9-24 0-16,-18-10 0 0,-13-6 0 16,-8-6 0-16,-8-5 0 15,-15 2 0-15,-9 0 0 16,-2 11 0-16,1 16 0 16,4 21 0-16,0 4 0 0,3 40 0 15,1 19 0 1,7 14 0-16,11 4 0 0,7-2 0 15,17-12 0-15,60-23 0 16,-1-21-233-16,0-22-762 0</inkml:trace>
  <inkml:trace contextRef="#ctx0" brushRef="#br0" timeOffset="76103.38">6247 6847 3336 0,'0'0'760'0,"0"0"-760"0,0 0 0 16,0 0 0-16,0 0 0 15,0 0 0-15,-16 157 0 16,-8-43 0-16,4-11-353 16,4-15-1046-16</inkml:trace>
  <inkml:trace contextRef="#ctx0" brushRef="#br0" timeOffset="76405.97">6428 7267 2921 0,'0'0'881'16,"0"0"-587"-16,0 0-294 15,0 0 0-15,0 0 0 16,0 0 0-16,0 0 0 15,60 62 0-15,-36-4 0 16,3 2 0 0,-1-8 0-16,-1-9 0 15,0-20 0-15,-6-10 0 0,-3-13 0 0,-3 0 0 16,1-26 0-16,-1-9 0 16,5-11 0-16,2-4 0 15,4-6 0-15,6 4 0 16,12 6-3-16,-4 14-536 15,-7 14-410-15</inkml:trace>
  <inkml:trace contextRef="#ctx0" brushRef="#br0" timeOffset="76702.81">7083 7457 1603 0,'0'0'677'15,"0"0"-126"-15,0 0-238 16,0 0-75-16,122 2-78 15,-76-20-113-15,-1-8-29 16,-5-2-17-16,-11-2 1 16,-13-4 14-16,-9 4-7 15,-7 0 26-15,0 6 77 16,-18 7-2-16,-6 12-14 16,-10 5-60-16,-8 18-35 15,-5 22 14-15,2 12 41 16,8 8-56-16,12-2 0 15,16-1 0-15,9-12 0 16,22-9 0-16,29-13 0 16,20-17 0-16,45-21 0 0,-16-17-200 15,-15-9-651-15</inkml:trace>
  <inkml:trace contextRef="#ctx0" brushRef="#br0" timeOffset="77500.39">8825 7542 519 0,'0'0'2133'0,"0"0"-1527"0,0 0-458 16,0 0 133-16,0 0-170 15,0 0-77-15,65-143-13 16,-44 77-12-16,2-27-1 16,-7-29 26-16,-7 6 22 15,-3 10-11-15,-6 20-12 16,0 33 25-16,0 11-58 15,0 11 0-15,-2 24 0 16,-7 9 0-16,0 61 0 16,-2 49 0-16,4 38 0 15,5-4 0-15,2-27 0 16,2-43 0-16,19-30 0 16,10 0 0-16,9-8 0 15,10-7 0-15,2-20 0 0,-3-11 0 16,-4-15 0-1,-10-20 0-15,-6-11 0 0,-6-2 0 16,-7 0 0-16,-8 10 0 16,-3 12 0-16,-3 14 0 15,-2 12 0-15,0 0 0 16,0 26 0-16,0 10 0 16,0 4 0-16,11 2 0 15,13-6 0-15,12-8 0 16,7-8 0-16,-1-9 0 15,-5-10 0-15,-10-1 0 0,-11-6 0 16,-14-16 0 0,-2-6 0-16,-13-8 0 0,-16-6 0 15,-9-4 0-15,-4 0 0 16,-10 0 0-16,-46-12-87 16,11 13-595-16,2 9-418 0</inkml:trace>
  <inkml:trace contextRef="#ctx0" brushRef="#br0" timeOffset="77625.27">8716 6948 2443 0,'0'0'764'0,"0"0"-545"0,0 0 236 0,0 0-240 0,0 0-215 16,0 0 0 0,172-24 0-16,-28 6 0 0,45-10 0 15,-23 2-339 1,-31 6-2727-16</inkml:trace>
  <inkml:trace contextRef="#ctx0" brushRef="#br0" timeOffset="78836.63">10790 7229 2192 0,'0'0'679'0,"0"0"-473"15,16-123-38-15,-10 59-8 16,3 0-13-16,-4 0-25 0,-3 8-50 16,-2 12 34-16,0 14 28 15,0 20-24-15,-2 10-110 16,-16 64 0-16,-5 66 0 16,6 61 0-16,5 27 0 15,12-2 0-15,0-27 0 16,7-36 0-16,9-35 0 15,-3-34 0-15,-4-30 0 0,-2-20 0 16,-3-10 0-16,-4-24-182 16,0-10-380-16,-4-26-464 0</inkml:trace>
  <inkml:trace contextRef="#ctx0" brushRef="#br0" timeOffset="80058.03">10812 7135 2796 0,'0'0'862'0,"0"0"-629"16,0 0-98-16,0 0-65 15,0 0-70-15,165 7 0 16,-116 23 0-16,-9 11 0 0,-17 4-80 16,-19 6-94-16,-4 3-1 15,-38-2 85-15,-16-6 33 16,-4-5 44-16,4-11 13 15,8-10 0-15,15-11 73 16,23-6 58-16,8-3-7 16,31-8-4-16,31-19-72 15,21-9-24-15,13-5-23 16,1-8 0-16,-5-3 6 16,-19 0-6-16,-21 2 8 15,-23 4 9-15,-23 6 14 16,-6 9-32-16,-9 13 0 15,-15 8 0-15,-7 10 0 0,-1 0 0 16,5 20 0 0,7 9 0-16,9 3 0 0,11 1 0 15,0 0 0-15,29-7 0 16,11-8 0-16,7-4 0 16,4-6 0-16,-2 0 0 15,-7-2 0-15,-8 2 0 16,-12 4 0-16,-10 6 0 15,-10 4 0-15,-2 8 0 16,0 2 0-16,0-2 0 16,0-2 0-16,0-6 0 0,17-8 0 15,12-8 0-15,14-6 0 16,6-6 0-16,7-20 0 16,2-7 0-16,-8-10 0 15,-2-5 0-15,-11 0 0 16,-8 2 0-16,-8 6 0 15,-11 12 0-15,-5 15 0 16,-5 13 0-16,0 7 0 16,-2 29 0-16,-7 12 0 15,5 8 0-15,4 0 0 16,0-6 0-16,27-8 0 16,8-13 0-16,9-14 0 0,1-12 0 15,-3-3 0 1,-6-14 0-16,-9-15 0 0,-7-4 0 15,-11-10 0-15,-9 1 0 16,0-2 0-16,-7 4 0 16,-18 8 0-16,-4 8 0 15,-4 8 0-15,6 6 0 16,5 6 0-16,11 4 0 16,7 0 0-16,4 0 0 15,0 0 0-15,24 0 0 16,10 4 0-16,5 2 0 15,9-2 0-15,-4 4 0 16,-2 2 0-16,-1 6 0 16,-6 6 0-16,-2 6 0 15,-1 6 0-15,-3 4 0 0,-3 2 0 16,-8-4 0-16,-2-4 0 16,-10-8 0-16,-1-7 0 15,-1-8 0-15,-4-9 0 16,2 0 0-16,3 0 0 15,2-18 0-15,4-10 0 16,5-4 0-16,1-2 0 16,6 0 0-16,1 8 0 15,1 8 0-15,1 8 0 16,3 8 0-16,2 2 0 0,6 0 0 16,0 10 0-1,5 2 0-15,5-2 0 0,4-4 0 16,5-4 0-16,-5-2 0 15,-2 0 0-15,-8-18 0 16,-12-4 0-16,-14-4 0 16,-15-6 0-16,0-4 0 15,-23 4 0-15,-10 3 0 16,-5 15 0-16,-4 14 0 16,1 5 0-16,8 33 0 15,9 16 0-15,15 8 0 16,9 6 0-16,29-4 0 15,29-7 0-15,42-17 0 16,49-30-149-16,-16-10-641 0,-14-9-1024 16</inkml:trace>
  <inkml:trace contextRef="#ctx0" brushRef="#br0" timeOffset="80564.32">14101 6886 3035 0,'0'0'859'0,"0"0"-657"0,0 0-202 16,0 0 0-16,-93 160 0 16,74-25 0-16,9 11 0 15,10-20 0-15,0-36 0 16,4-36 0-16,21-13 0 16,8-5 0-16,9-8 0 15,7-16 0-15,5-12 0 0,-6-26-29 16,-2-26-89-1,-9-14 37-15,-6-29 0 0,-8-23 28 16,-8 4 46 0,-6 13 7-16,-9 21 124 15,0 32 46-15,0 12-95 0,0 12-75 0,0 24 0 16,0 40 0-16,-7 56 0 16,-1 36 0-16,-1-3 0 15,1-23 0-15,6-38 0 16,2-25 0-16,0-3 0 15,0-8 0-15,2-8 0 16,12-18 0-16,4-6 0 16,8-22 0-16,6-14 0 15,6-8 0-15,0-3 0 16,0 7 0-16,-7 12 0 16,-6 10 0-16,-6 16 0 0,-5 2 0 15,-1 14 0-15,3 16 0 16,-1 10 0-16,3 3 0 15,9-3 0-15,6-8 0 16,12-8 0-16,35-16-227 16,-11-8-435-16,-5 0-411 0</inkml:trace>
  <inkml:trace contextRef="#ctx0" brushRef="#br0" timeOffset="81130.02">15242 7427 2218 0,'0'0'764'0,"0"0"-393"0,0 0 104 0,0 0-207 15,0 0-268 1,-156-40 0-16,111 78 0 0,3 7 0 16,4 5 0-16,13-6 0 15,15-6 0 1,10-10 0-16,2-12 0 0,27-12 0 16,13-4 0-16,2-8 0 15,3-16 0-15,-3-4 0 16,-3-1 0-1,-10 7 0 1,-9 7 0-16,-6 6 0 0,-5 9 0 16,1 2 0-16,-2 20 0 15,6 9 0-15,2 1 0 16,4-4 0-16,3-4 0 16,4-10 0-16,2-14 0 15,0 0-155-15,-2-18-38 16,-7-17 95-16,-2-10 59 15,-7-10 30-15,-1-7 9 16,-1-8 17-16,3-6 71 16,-1 2 82-16,0 8 49 15,-4 13-219-15,-2 21 0 16,-5 24 0-16,-2 8 0 16,0 54 0-16,0 40 0 0,0 9 0 15,-7-7 0-15,3-11 0 16,2-27 0-16,-1-2 0 15,3-8 0-15,0-20 0 16,0-16 0-16,0-12 0 16,0-4 0-16,0-24 0 15,14-10 0-15,17-4 0 16,13-2 0-16,12 3 0 16,4 13 0-16,-2 12 0 15,-6 10 0-15,-10 6-62 16,-24 0-389-16,-14 6-132 15,-4 1-318-15</inkml:trace>
  <inkml:trace contextRef="#ctx0" brushRef="#br0" timeOffset="81333.78">13949 7026 3355 0,'0'0'741'0,"0"0"-741"0,192-16 0 0,-78 8 0 16,23-8 0-16,-36 4 0 15,-43-2-806-15</inkml:trace>
  <inkml:trace contextRef="#ctx0" brushRef="#br0" timeOffset="81866.05">17704 7197 2192 0,'0'0'817'0,"0"0"-487"16,0 0 5-16,-114-105-31 0,52 99-186 16,-32 10-118-16,0 34 0 15,-8 20 0-15,-1 14 0 16,26 5 0-16,6 7 0 15,28-1 0-15,36-6 0 16,16-10 0-16,72-7 0 16,48-18 0-16,0-20 0 15,-11-16 0-15,-27-6-26 16,-43-46-546-16,-15 2-202 16,-16-2-161-16</inkml:trace>
  <inkml:trace contextRef="#ctx0" brushRef="#br0" timeOffset="82100.87">17282 7502 929 0,'0'0'1018'15,"0"0"-473"-15,0 0-285 16,0 0 54-16,0 0-28 16,0 0-34-16,0 0-33 15,14 44-63-15,28-44-39 16,10 0-117-16,-1-3 0 16,-6-7 0-16,-10 1 0 15,-10 0 0-15,-12 7 0 16,-11 2 0-16,-2 0 0 15,0 25 0-15,0 9 0 16,-4 9 0-16,4 6 0 16,0-3 0-16,2-4 0 15,16-6 0-15,1-6 0 16,-3-6 0-16,0-8 0 16,2-4-281-16,-3-5-592 0,5-6-723 15</inkml:trace>
  <inkml:trace contextRef="#ctx0" brushRef="#br0" timeOffset="82471.56">18548 7285 2082 0,'0'0'1380'0,"0"0"-746"16,0 0-634-16,0 0 0 15,0 0 0-15,-102 106 0 16,89-42 0-16,10 1 0 0,3-10 0 15,11-8 0-15,21-17 0 16,7-14 0-16,9-16 0 16,4-6 0-1,4-26 0-15,5-10 0 0,-3-7 0 16,-3 3 0-16,-6 8 0 0,-6 12 0 16,-6 14 0-16,-5 12 0 15,-3 6 0-15,-7 24 0 0,-7 12 0 16,-8 6 0-1,-7 2 0-15,0 1 0 0,-20-7 0 16,-17-10 0-16,-42-22-11 16,8-8-633-16,5-4-693 0</inkml:trace>
  <inkml:trace contextRef="#ctx0" brushRef="#br0" timeOffset="82596.89">18535 6898 3298 0,'0'0'798'16,"0"0"-798"-16,0 0 0 0,0 0 0 0,0 0 0 15,0 0 0 1,0 0-1209-16</inkml:trace>
  <inkml:trace contextRef="#ctx0" brushRef="#br0" timeOffset="83395.42">20137 7271 1587 0,'0'0'714'0,"0"0"-135"0,0 0-35 16,0 0 11-16,0 0-438 16,0 0-117-16,0 0 0 15,27-36 0-15,-21 88 0 16,1 16 0-16,1 10 0 15,4 6 0-15,1-5 0 0,-1-9 0 16,-1-14 0-16,-5-14 0 16,-4-16 0-16,-2-18 0 15,0-8-146-15,0-24-199 16,-11-28-343-16,-5-26 110 16,3-5 273-16,3-8-65 15,0-2 370-15,6 17 215 16,4 0 385-16,0 14-63 15,2 17-57-15,18 13-117 16,9 8-126-16,11 6-237 0,16 6 0 16,9 0 0-1,8 6 0-15,1 2 0 0,-5 2 0 16,-13 2 0-16,-17 0 0 16,-16 18-59-16,-19 10-287 15,-33 32-24-15,-22-3-186 16,-10-6-217-16</inkml:trace>
  <inkml:trace contextRef="#ctx0" brushRef="#br0" timeOffset="83536.03">20259 7524 1330 0,'0'0'1019'0,"0"0"-415"16,0 0-234 0,0 0-92-16,0 0-141 0,136-39-77 15,-78 28-60-15,-4 0-26 16,-12 7-164-16,-26 4-342 15,-16 8-275-15,0 10-6 0</inkml:trace>
  <inkml:trace contextRef="#ctx0" brushRef="#br0" timeOffset="83661.13">20266 7678 1385 0,'0'0'668'16,"0"0"-386"-16,0 0 58 16,0 0-40-16,0 0-3 15,0 0-118-15,210 94-105 16,-96-94-59-16,-12-14-15 15,12-26-285-15,-43 6-554 16,-11 0-1322-16</inkml:trace>
  <inkml:trace contextRef="#ctx0" brushRef="#br0" timeOffset="84192.43">21033 7502 2034 0,'0'0'1030'16,"0"0"-673"-16,0 0-108 15,0 0-42-15,0 0 12 16,-46 106-219-16,33-54 0 15,7 0 0-15,6-2 0 16,0-4 0-16,25-8 0 16,17-10 0-16,9-12 0 15,7-16 0-15,5 0 0 16,-6-27 0-16,-6-16 0 16,-9-9 0-16,-11 0 0 15,-8 10 0-15,-9 10 0 16,-10 14 0-16,-2 12 0 0,-2 6 0 15,0 0 0-15,0 20 0 16,0 12 0-16,9 10 0 16,7 2 0-16,11 0 0 15,6-8 0-15,11-9 0 16,6-16 0-16,-2-11 0 16,0-7 0-16,-9-26 0 15,-5-13-27-15,-12-12-18 16,-4-10-21-16,-9-24 42 15,-5 1 23-15,-4-1 1 16,0 2 7-16,-2 26 89 16,-9 8-36-16,0 21-60 0,4 24 0 15,3 11 0 1,2 46 0-16,2 42 0 0,0 8 0 16,4 0 0-16,11-7 0 15,1-21 0-15,4 6 0 16,-2-2 0-16,-4-14 0 15,-3-18 0-15,-7-16 0 16,-2-11 0-16,0-12 0 16,3-7 0-16,-3-17-384 15,7-6-721-15</inkml:trace>
  <inkml:trace contextRef="#ctx0" brushRef="#br0" timeOffset="84733.25">22182 7722 2302 0,'0'0'958'0,"0"0"-502"0,0 0-76 0,0 0-380 0,0 0 0 16,0 0 0-16,0 0 0 15,129-58 0-15,-93 38 0 0,-2-6 0 16,-5-2 0-16,-12-6 0 16,-5-5 0-16,-10 3 0 15,-2 4 0-15,-8 8 0 16,-13 12 0-16,-8 12 0 15,-2 6 0-15,-3 28 0 16,5 15 0-16,7 6 0 0,13 3 0 16,9-1 0-1,11-11 0-15,27-10 0 0,11-12 0 16,9-14 0-16,4-10 0 16,1 0 0-16,-7-20 0 15,-10-10 0-15,-6-4 0 16,-9-2 0-16,-4 0 0 15,-7 1 0-15,-2 6 0 16,-5 7 0-16,-2 8 0 16,1 7 0-16,1 7 0 15,3 0 0-15,6 18 0 0,2 13 0 16,3 9 0 0,-6 4 0-16,-6 0 0 0,-9-4 0 15,-6-8 0-15,0-8 0 16,-11-8 0-16,-9-10 0 15,0-6 0-15,4 0 0 16,10-10 0-16,6-16 0 16,11-10 0-16,34-16 0 15,57-52 0-15,-6 11-267 16,-5 1-687-16</inkml:trace>
  <inkml:trace contextRef="#ctx0" brushRef="#br0" timeOffset="84905.11">23453 6990 3014 0,'0'0'1082'0,"0"0"-1082"15,0 0 0-15,0 0 0 16,0 0 0-16,-10 123 0 16,22-54 0-16,3 40 0 15,-4-17-312-15,3-12-1257 0</inkml:trace>
  <inkml:trace contextRef="#ctx0" brushRef="#br0" timeOffset="85201.88">23632 7820 2911 0,'0'0'938'0,"0"0"-691"16,0 0-247-16,0 0 0 15,37-106 0-15,3 66 0 16,6-8 0-16,5 0 0 15,-1-1 0-15,-10 9 0 16,-11 10 0-16,-10 10 0 16,-7 10 0-16,-6 8 0 15,1 2 0-15,-1 6 0 16,10 18 0-16,7 8 0 16,8 8 0-16,7 5 0 15,4 1 0-15,-4-2 0 16,-2-2 0-16,-15-4 0 15,-7-8 0-15,-12-6 0 0,-2-6 0 16,-6-2 0 0,-21-2 0-16,-40-8 0 0,7-2-564 15,-2-4-1944-15</inkml:trace>
  <inkml:trace contextRef="#ctx0" brushRef="#br0" timeOffset="86203.92">25787 7211 1996 0,'0'0'681'0,"0"0"-351"16,0 0 185-16,-53-131-260 16,-1 115-89-16,-17 16-71 15,-16 14-37-15,-4 35-58 16,0 21 0-16,10 16 0 15,21 6 0-15,24 0 0 16,34-6 0-16,13-9 0 0,49-15 0 16,25-16 0-16,6-20 0 15,1-16 0-15,-21-10-188 16,-22-12-43 0,-32-18 99-16,-17-8 68 0,-28-2 52 15,-21 0 12-15,-7 5 34 16,8 12 56-16,9 9 27 15,20 7 20-15,14 7-53 16,5 0-77-16,13 3 26 16,18 5 92-16,7-1-125 15,5-4 0-15,-5-3 0 16,-7 0 0-16,-9 0 0 16,-11 0 0-16,-7 0 0 15,-4 12 0-15,0 12 0 16,0 16 0-16,-2 12 0 0,-2 8 0 15,4 2 0-15,0-1 0 16,0-10 0-16,6-11 0 16,21-23-330-16,0-15-544 15,0-2-857-15</inkml:trace>
  <inkml:trace contextRef="#ctx0" brushRef="#br0" timeOffset="87006">25934 7502 2125 0,'0'0'866'0,"0"0"-218"0,0 0-191 0,0 0-457 32,0 0 0-32,0 0 0 15,0 0 0-15,67 15 0 16,-40 32 0-16,-3 3 0 16,-3 2 0-16,-8-6 0 15,-9-6 0-15,-4-10 0 16,0-12-3-16,-11-10-117 0,-7-8 60 15,1-6 40-15,1-20 20 16,9-10 38-16,7-6 8 16,0 0 73-16,21 4-119 15,14 8 0-15,11 7 0 16,12 11 0-16,7 9 0 16,7 0 0-16,3 2 0 15,-2-2 0-15,-3-1 0 16,-10-3 0-16,-13-8 0 15,-16 0 0-15,-13-6 0 16,-11-3 0-16,-7 2 0 16,-3 2 0-16,-23 6 0 0,-8 8 0 15,-6 6 0-15,-7 8 0 16,-2 22 0-16,5 11 0 16,6 5 0-16,11-1 0 15,13 0 0-15,14-11 0 16,3-8 0-16,23-10 0 15,8-12 0-15,4-4 0 16,0-6 0-16,-3-14 0 16,-1-2 0-16,-8 2 0 15,-5 2 0-15,-6 6 0 16,-1 8 0-16,-3 4 0 16,7 0 0-16,8 9 0 15,10 14 0-15,13-1 0 0,4-2 0 16,5-10 0-16,-4-10 0 15,-5 0 0-15,-10-28 0 16,-6-14 0-16,-12-8 0 16,-7-10 0-16,-5-9 0 15,-5-5 0-15,-4-6 0 16,0 0 0-16,0 8 0 16,0 15 0-16,0 21 0 15,0 24 0-15,-2 12 0 16,-7 52 0-16,-5 51 0 15,1 49 0-15,3 26 0 16,6 5 0-16,4-9 0 16,4-25 0-16,11-15 0 15,1-32 0-15,-5-34 0 16,-5-29 0-16,-2-25 0 0,-1-10-276 16,-1-4-336-16,-2-53 101 15,0-7-50-15,0-10-182 0</inkml:trace>
  <inkml:trace contextRef="#ctx0" brushRef="#br0" timeOffset="87538.03">27193 7560 1644 0,'0'0'789'0,"0"0"-162"0,38-113-57 15,-16 85-104-15,5 18-466 0,9 10 0 16,6 0 0 0,3 16 0-16,-5 16 0 0,-9 6 0 15,-13 6 0-15,-18 5 0 16,-4-1 0-16,-39-2-9 15,-11-8-32-15,-8-6 17 16,5-10-4-16,9-12 13 16,21-10-21-16,27 0-39 15,11-20-32-15,68-28-115 16,52-30-49-16,45-45-85 16,9-33-231-16,-25-22-18 15,-44-5-50-15,-64 25 655 16,-37 39 329-16,-15 41 361 15,-17 34 14-15,-18 20-148 16,-6 10-181-16,-8 14 2 0,-14 26-377 16,6 66 0-16,16 49 0 15,26 21 0-15,15-2 0 16,29-37 0-16,6-41 0 16,-4-30 0-16,-2-12 0 15,1-4 0-15,-4-5 0 16,-6-8 0-16,-8-14 0 15,-6-9 0-15,-2-5 0 16,3-21 0-16,9-6 0 16,5-2 0-16,6 6 0 15,7 8 0-15,-3 14 0 16,-2 6 0-16,-4 14 0 16,-7 18 0-16,-7 12 0 0,-5 4 0 15,-4 1 0 1,0-8 0-16,-2-4 0 0,4-11 0 15,21-12-212-15,2-6-599 16,9-8-1060-16</inkml:trace>
  <inkml:trace contextRef="#ctx0" brushRef="#br0" timeOffset="87663.74">28844 7676 2221 0,'0'0'1227'0,"0"0"-876"0,0 0-183 15,0 0-168-15,0 0-156 0,0 0-1578 0</inkml:trace>
  <inkml:trace contextRef="#ctx0" brushRef="#br0" timeOffset="88560.81">15420 8464 2011 0,'0'0'650'0,"0"0"-484"15,0 0 51-15,-118-32 115 16,109 28 7-16,9-2-131 15,11 2-125-15,54 0 7 16,68-2-90-16,97-1 0 16,64 4 0-16,42-1 0 15,7 4 0-15,-32 0 0 16,-26-2 0-16,-48-2 0 16,-69-1 0-16,-68 2 0 0,-53-1 0 15,-38 0 0-15,-9 2 0 16,-13-3 0-16,-49 4 0 15,-46 1-47-15,-41 6-424 16,18 10-350-16,17 4-938 0</inkml:trace>
  <inkml:trace contextRef="#ctx0" brushRef="#br0" timeOffset="88857.87">15745 8781 599 0,'0'0'2065'0,"-125"0"-1438"15,69-5-392-15,8-2 213 0,23-1-326 16,14 2-122-16,11 0 0 16,18-4 0-16,51-4 0 15,71-7 0-15,85-2 0 16,56 2 0-16,28 6 0 16,-3 2 0-16,-34 7 0 15,-32 0 0-15,-38 0 0 16,-65 0 0-16,-52 2 0 15,-47 2 0-15,-27 0 0 16,-6 2 0-16,-3 0 0 16,0 0 0-16,0 0 0 0,11 0 0 15,18 0 0 1,73 8 0-16,-4 1-294 0,6-8-1172 16</inkml:trace>
  <inkml:trace contextRef="#ctx0" brushRef="#br0" timeOffset="88998.37">19486 8668 2085 0,'0'0'1376'0,"0"0"-1018"16,0 0-358-16,0 0-375 15,0 0-952-15</inkml:trace>
  <inkml:trace contextRef="#ctx0" brushRef="#br0" timeOffset="92268.48">1677 9453 776 0,'0'0'2325'0,"0"0"-2029"16,0 0-29-16,0 0 165 16,0 0-432-16,0 0 0 15,-28-71 0-15,28 71 0 16,0 26 0-16,0 34 0 15,0 39 0-15,0 33 0 16,0-6 0-16,6-21 0 16,3-39 0-16,4-30 0 15,3-2 0-15,-1-8 0 16,1-6 0-16,-3-15 0 16,3-5 0-16,-1-19 0 0,8-23 0 15,-1-16 0 1,3-14 0-16,-1-7 0 0,-4 1 0 15,-2 12 0-15,-7 16 0 16,0 24 0-16,-1 26 0 16,2 8 0-16,7 40 0 15,5 18 0-15,4 13 0 16,7-1 0-16,-4-10 0 16,2-14 0-16,-6-16 0 15,-5-18 0-15,-6-12 0 16,-8-8 0-16,1-10 0 15,-1-22 0-15,-4-18 0 16,-2-12 0-16,-2-14 0 16,0-7 0-16,0-3 0 15,-4 6 0-15,-4 16 0 16,4 24 0-16,4 28 0 0,0 42-15 16,14 22-645-16,1 8-269 15</inkml:trace>
  <inkml:trace contextRef="#ctx0" brushRef="#br0" timeOffset="92569.33">2513 10030 2483 0,'0'0'674'0,"0"0"-430"0,0 0-6 0,0 0-109 15,0 0-88-15,0 0-17 16,129-132-15-16,-100 88 7 15,-4 1 26-15,-12 1 17 16,-9 2 20-16,-4 6-21 16,-6 8-58-16,-21 8 0 15,-7 14 0-15,-3 4 0 16,-2 14 0-16,2 22 0 16,5 10 0-16,15 7 0 15,13 2 0-15,4-2 0 16,17-7 0-16,23-8 0 15,14-14 0-15,10-12 0 0,3-12 0 16,3 0 0-16,3-32-101 16,-17-2-550-16,-21 6-776 15</inkml:trace>
  <inkml:trace contextRef="#ctx0" brushRef="#br0" timeOffset="93728.35">4148 9743 1741 0,'0'0'1182'0,"0"0"-887"16,0 0 39-16,0 0 210 15,0 0-544-15,0 0 0 16,0 0 0-16,-51 42 0 16,24 9 0-16,2 7 0 15,8 4 0-15,15-6 0 16,2-4 0-16,27-12 0 0,23-12 0 16,17-14 0-16,11-14 0 15,7 0 0-15,-3-28 0 16,-10-6 0-16,-12-2 0 15,-16 0 0-15,-15 6 0 16,-10 8 0-16,-13 10 0 16,-4 8 0-16,-2 4 0 15,0 0 0-15,0 20 0 16,0 12 0-16,0 10 0 16,0 4 0-16,13-2 0 15,10-10 0-15,6-10 0 16,6-14 0-16,3-10 0 15,3-2 0-15,-8-24 0 16,-6-10 0-16,-10-10 0 16,-12-6 0-16,-5-4 0 0,-16-3 0 15,-17 5 0 1,-8 13 0-16,-3 13 0 0,4 17 0 16,5 11 0-16,6 22 0 15,8 21 0-15,11 8 0 16,10 4 0-16,4-5 0 15,29-10 0-15,19-10 0 16,10-14 0-16,7-16 0 16,0 0 0-16,-2-22 0 15,-9-8 0-15,-13-2 0 16,-12 2 0-16,-13 4 0 16,-7 8 0-16,-6 10 0 15,-3 8 0-15,1 0 0 0,-1 18 0 16,8 18 0-1,3 6 0-15,3 4 0 0,1-4 0 16,4-6 0-16,-1-14 0 16,1-9 0-16,-1-12 0 15,-2-1 0-15,0-15 0 16,2-16 0-16,1-5 0 16,1-4 0-16,-1 2 0 15,-4 10 0-15,-1 10 0 16,-2 12 0-16,-3 6 0 15,5 6 0-15,2 22 0 16,5 6 0-16,4 4 0 16,4-2 0-16,5-4 0 0,4-9 0 15,5-14 0-15,2-9 0 16,0 0 0-16,-6-16 0 16,-5-12 0-16,-12-8-69 15,-6-4 15-15,-11-4 24 16,-9-2 22-16,0 2 8 15,0 8 9-15,-9 11 87 16,-2 11-40-16,0 9-56 16,4 5 0-16,5 0 0 15,2 14 0-15,0 13 0 16,0 9 0-16,16 5 0 16,13-1 0-16,11 0 0 0,9-2 0 15,-1-2 0-15,0-6 0 16,-13-2 0-16,-12-1 0 15,-17-4 0-15,-6 2 0 16,-22 1 0-16,-16-2 0 16,-5-4 0-16,8-8 0 15,13-12 0-15,20 0 0 16,33-67-327-16,20 1-308 16,11-8-236-16</inkml:trace>
  <inkml:trace contextRef="#ctx0" brushRef="#br0" timeOffset="94391.89">6608 9521 2666 0,'0'0'809'0,"0"0"-298"0,0 0-401 0,0 0-110 15,0 0 0-15,0 0 0 16,-78 154 0-16,58-66 0 16,7 7 0-16,8-5 0 15,5-8 0-15,9-14 0 16,26-16 0-16,11-17 0 15,6-20 0-15,6-15 0 16,-2-1 0-16,-4-27 0 16,-6-12 0-16,-3-9 0 15,-3-3 0-15,-3 0 0 16,-1 6 0-16,-7 10 0 16,-2 14 0-16,0 13 0 0,-3 9 0 15,5 17 0-15,3 23 0 16,-1 12 0-16,-6 8 0 15,-6 2 0-15,-5-4 0 16,-12-12 0-16,-2-10 0 16,0-11 0-16,0-13 0 15,-2-12 0-15,-6 0 0 16,4-19 0-16,4-17 0 16,0-10 0-16,0-9 0 15,25 0 0-15,6 5 0 16,9 12 0-16,3 14 0 15,1 14 0-15,-7 10 0 0,0 4 0 16,-6 24 0-16,-9 6 0 16,-2 2 0-16,-4-2 0 15,-3-6 0-15,2-8 0 16,1-8 0-16,5-10 0 16,6-2 0-16,6-12 0 15,2-14 0-15,1-10 0 16,-1-4 0-16,-6-4 0 15,-4 4 0-15,-8 4 0 16,-5 12 0-16,-5 12 0 16,-1 12 0-16,-2 12 0 15,6 26 0-15,1 10 0 0,4 4 0 16,3-4 0-16,3-10 0 16,2-16 0-16,12-22-11 15,-10-12-600-15,-6-16-645 0</inkml:trace>
  <inkml:trace contextRef="#ctx0" brushRef="#br0" timeOffset="94563.85">6993 9497 2162 0,'0'0'1668'0,"0"0"-1402"0,0 0-266 16,0 0 0-16,0 0 0 0,0 0 0 15,208-14 0 1,-117 14 0-16,-11 6-544 0</inkml:trace>
  <inkml:trace contextRef="#ctx0" brushRef="#br0" timeOffset="95126.56">8450 9815 2517 0,'0'0'789'0,"0"0"-553"15,0 0 223-15,0 0-364 16,0 0-95-16,-127 3 0 15,87 30 0-15,5 17 0 16,10 11 0-16,14 3 0 16,11-2 0-16,18-8 0 15,31-15 0-15,20-21 0 16,16-18 0-16,6-13 0 16,-1-31 0-16,-13-12 0 15,-17-6 0-15,-20-6 0 16,-17-5 0-16,-15 5 0 15,-8 4 0-15,0 12 0 16,-4 14 0-16,-7 16 0 16,5 14 0-16,1 8 0 0,0 6 0 15,1 28 0-15,2 16 0 16,-1 14 0-16,3 12 0 16,0 7 0-16,0-5 0 15,12-8 0-15,-1-13 0 16,0-17 0-16,-2-18 0 15,-2-15 0-15,1-7 0 16,5-7 0-16,8-26 0 16,8-14 0-16,6-12 0 15,6-1 0-15,5 2 0 16,4 12 0-16,2 14 0 16,4 14 0-16,21 18 0 0,-13 10-209 15,-13 8-1211-15</inkml:trace>
  <inkml:trace contextRef="#ctx0" brushRef="#br0" timeOffset="95565.39">10046 10020 2930 0,'0'0'821'0,"0"0"-643"0,0 0-11 0,2-110-167 0,-22 80 0 16,-11 1 0 0,-7 11 0-16,-7 10 0 0,-6 8 0 15,-5 17 0-15,1 23 0 16,4 10 0-16,11 4 0 16,15 0 0-16,21-8 0 15,4-10 0-15,27-12 0 16,19-14 0-16,8-10 0 15,-1-6 0-15,-2-20 0 16,-8-8 0-16,-14 0 0 16,-8 2 0-16,-9 4 0 15,-5 6 0-15,-5 6 0 16,0 12 0-16,-2 4 0 16,4 6 0-16,3 24 0 15,7 12 0-15,3 6 0 0,12-4 0 16,10-6 0-16,9-15 0 15,35-26 0-15,-12-23-543 16,-7-12-704-16</inkml:trace>
  <inkml:trace contextRef="#ctx0" brushRef="#br0" timeOffset="96269.54">11570 9703 1932 0,'0'0'895'0,"0"0"-325"0,0 0-76 0,0 0-289 16,0 0-205-16,0 0 0 15,0 0 0-15,-20 93 0 16,15-20 0-16,3 6 0 16,2-5 0-16,0-10 0 15,0-12 0-15,5-15 0 16,10-19 0-16,5-17 0 15,5-1 0-15,2-32 0 16,4-18 0-16,2-10 0 16,1-6 0-16,-3 2 0 0,-2 11 0 15,-7 17 0-15,-4 18 0 16,-5 18 0-16,3 6 0 16,2 29 0-16,7 10 0 15,3 6 0-15,8 1 0 16,4-4 0-16,4-12 0 15,-1-12 0-15,-3-12 0 16,-9-12 0-16,-11 0 0 16,-9-20 0-16,-7-12 0 15,-4-10 0-15,0-6 0 16,0-4 0-16,-8 5 0 16,1 10 0-16,5 12 0 0,2 19 0 15,4 6-60-15,52 28-490 16,-1 9-48-16,3-3-529 15</inkml:trace>
  <inkml:trace contextRef="#ctx0" brushRef="#br0" timeOffset="97300.04">12860 9916 2045 0,'0'0'875'0,"0"0"-531"0,0 0 118 16,-3-119-191-16,-10 89-172 15,-7 10-99-15,-6 8 0 16,-11 12 0-16,-4 7 0 15,-4 26 0-15,2 13 0 0,8 9 0 16,12 1 0 0,17-6 0-16,6-8 0 0,14-12 0 15,19-12 0-15,7-12 0 16,4-6 0-16,-3-10 0 16,-6-18 0-16,-6-6 0 15,-4-6 0-15,-8-4 0 16,-3-2 0-16,-3 6 0 15,-4 7 0-15,-5 15 0 16,-2 12 0-16,0 6 0 16,0 21 0-16,0 19 0 15,0 12 0-15,8 4 0 16,11-4 0-16,12-8 0 16,11-12 0-16,11-16 0 15,3-14 0-15,0-2 0 0,-7-28 0 16,-4-12 0-16,-10-12 0 15,-8-8 0-15,-4-11 0 16,-10-7 0-16,-3-6 0 16,-4 0 0-16,-6 12 0 15,0 15 0-15,0 28 0 16,-8 22 0-16,-5 11 0 16,-3 43 0-16,1 21 0 15,-1 16 0-15,10 10 0 16,6-2 0-16,0-3 0 15,24-15 0-15,18-12 0 16,14-18 0-16,7-20 0 16,1-18 0-16,1-6 0 15,-7-24 0-15,-7-16 0 16,-11-10 0-16,-7-12 0 0,-6-13 0 16,-4-9 0-16,-3-4 0 15,-7 4 0-15,-4 12 0 16,-5 17 0-16,-4 26 0 15,0 18 0-15,0 11 0 16,0 35 0-16,-9 25 0 16,-1 20 0-16,0 10 0 15,6 5 0-15,4-7 0 16,0-8 0-16,9-12 0 16,9-16 0-16,4-15 0 0,1-18 0 15,-2-11 0 1,2-8 0-16,6-2 0 0,2-23 0 15,4-14 0-15,8-9 0 16,4-8 0-16,2-6 0 16,0 0 0-16,-9 5 0 15,-6 13 0-15,-15 16 0 16,-7 12 0-16,-12 10 0 16,0 6 0-16,-2 2 0 15,-23 25 0-15,-10 9 0 16,-8 7 0-16,-2 4 0 15,3 1 0-15,8-8 0 16,15-4 0-16,11-10 0 16,8-4 0-16,19-4 0 15,23-6 0-15,16 0 0 0,14-4 0 32,5-4 0-32,-1 2 0 0,-9-4 0 0,-16 2 0 15,-13-2 0-15,-18 0 0 16,-13-2 0-16,-9 0 0 15,-23-2-117-15,-4-8-1239 0</inkml:trace>
  <inkml:trace contextRef="#ctx0" brushRef="#br0" timeOffset="98596.6">15350 10203 2545 0,'0'0'740'0,"0"0"-564"16,0 0 321-16,0 0-359 15,0 0-138-15,0 0 0 32,0 0 0-32,72 54 0 0,-88 10 0 0,-19 2 0 15,-9-6 0-15,-21-6-80 0,11-18-759 16,9-18-822-16</inkml:trace>
  <inkml:trace contextRef="#ctx0" brushRef="#br0" timeOffset="99065.6">16312 10062 2944 0,'0'0'777'16,"0"0"-640"-16,0 0 4 0,0 0-81 15,0 0-50 1,133-116-4-16,-100 71 15 0,-6-5-21 15,-10 0 0-15,-5 0 0 16,-8 4 0-16,-4 10 0 16,0 10 0-16,0 14 0 15,0 10 0-15,-4 2 0 16,-8 18 0-16,4 16 0 16,1 10 0-16,7 6 0 15,0 3 0-15,25-5 0 16,10-5 0-16,7-4 0 15,6-5 0-15,-2-8 0 16,-3-4 0-16,-14-6 0 16,-16-2 0-16,-13-4 0 0,0 2 0 15,-33-2 0-15,-14 2 0 16,-6-2 0-16,1-3 0 16,10-3 0-16,15-4 0 15,23 0 0-15,4-17 0 16,44-11-243-16,23-10-87 15,53-36-274-15,-15 10-189 32,-9 0-19-32</inkml:trace>
  <inkml:trace contextRef="#ctx0" brushRef="#br0" timeOffset="99331.19">17143 9613 1018 0,'0'0'922'0,"0"0"-199"16,-3-106-166-16,-13 75-52 0,-2 18-134 16,-1 13-371-1,-2 12 0-15,4 32 0 0,3 22 0 16,10 14 0-16,4 11 0 15,0-4 0-15,20-6 0 16,0-11 0-16,0-16 0 16,-2-14 0-16,-7-18 0 15,-7-14 0-15,-1-8 0 16,-3 0 0-16,0-24 0 16,2-12 0-16,4-8 0 15,8-4 0-15,7 0 0 16,7 8 0-16,10 8 0 15,6 10 0-15,6 13 0 16,2 9 0-16,25 4-273 16,-17 17-458-16,-6-1-398 0</inkml:trace>
  <inkml:trace contextRef="#ctx0" brushRef="#br0" timeOffset="99862.85">17866 9970 1330 0,'0'0'1001'0,"0"0"-496"15,0 0-195-15,0 0-11 16,-22-119-60-16,0 92-52 16,-9 3 38-16,-8 7-225 15,-7 15 0-15,-6 2 0 16,4 22 0-16,7 17 0 16,10 9 0-16,18 4 0 0,13-4 0 15,0-6 0 1,27-10 0-16,8-14 0 0,5-12 0 15,3-6 0-15,-3-8 0 16,-4-16 0-16,-7-4 0 16,-7-6 0-16,-5-2 0 15,-3 0 0-15,-3 4 0 16,-2 6 0-16,0 9 0 16,0 16 0-16,0 1 0 15,4 14 0-15,7 18 0 16,0 4 0-16,5 2 0 15,0-2 0 1,-4-10 0-16,2-10 0 0,-3-8 0 0,0-8 0 16,0-2 0-16,5-20 0 15,-1-6 0-15,2-6 0 16,1-2 0-16,0 2 0 16,-7 3 0-16,-2 9 0 15,-4 8 0-15,-8 10 0 16,1 4 0-16,0 3 0 15,4 20 0-15,2 9 0 16,7 7 0-16,9-3 0 16,11-6 0-16,9-12 0 15,12-14 0-15,3-4-114 16,1-20-171-16,-7-16-84 16,-5-36-203-16,-15 9-46 31,-11 0-421-31</inkml:trace>
  <inkml:trace contextRef="#ctx0" brushRef="#br0" timeOffset="100597.08">18791 9264 2121 0,'0'0'1024'16,"0"0"-388"-16,0 0-321 16,0 0-315-16,0 0 0 15,0 0 0-15,-29 142 0 16,29-63 0-16,0 5 0 15,6 2 0-15,13-10 0 16,3-7 0-16,3-18 0 16,-1-15 0-16,2-11 0 15,-3-13 0-15,-6-10 0 16,-1-2 0-16,-1 0 0 0,1-8 0 16,3-14 0-16,4-6 0 15,6-7 0-15,3-2 0 16,1-2 0-16,-4 9 0 15,-4 10 0-15,-7 10 0 16,-5 10 0-16,1 8 0 16,-3 24 0-16,-1 10 0 15,2 8 0-15,-1-1 0 16,2-5 0-16,1-12 0 16,1-12 0-16,3-10 0 15,3-10 0-15,2 0 0 16,2-20 0-16,2-4 0 15,0-4 0-15,2-1 0 16,-2 2 0-16,-3 3 0 0,-2 7 0 16,-4 5 0-16,-3 9 0 15,1 3 0-15,-1 0 0 16,6 15 0-16,4 6 0 0,4-1 0 0,4-7 0 31,5-2 0-31,-1-11 0 16,0 0 0-16,-6-15 0 15,-10-10 0-15,-7-8 0 16,-12 0 0-16,-2-6 0 0,0-1 0 0,-18 2 0 31,3 6 0-31,-1 8 0 0,3 16 0 0,4 8 0 16,0 30 0-16,0 42 0 0,1 40 0 16,-4 35 0-16,5 13 0 15,5-12 0-15,2-31 0 16,0-39 0-16,0-25 0 31,0-12 0-31,7-2 0 16,1-10 0-16,2-4 0 15,-4-19 0-15,-3-6-236 16,-3-40-127-16,0-5-349 16,-7-7-191-16</inkml:trace>
  <inkml:trace contextRef="#ctx0" brushRef="#br0" timeOffset="100768.93">19586 9244 2636 0,'0'0'770'0,"0"0"-641"0,0 0 27 16,0 0-156-16,0 0-165 15,0 0-739-15</inkml:trace>
  <inkml:trace contextRef="#ctx0" brushRef="#br0" timeOffset="100925.16">18537 9425 2926 0,'0'0'870'15,"0"0"-748"-15,165 0 56 16,-20 0-178-16,15 0 0 15,-33 0-183-15,-36-4-1458 0</inkml:trace>
  <inkml:trace contextRef="#ctx0" brushRef="#br0" timeOffset="101301.15">20950 9374 1813 0,'0'0'924'15,"0"0"-434"-15,-42-128-168 31,6 90 56-31,-1 18-209 16,-4 18-169-16,3 10 0 16,3 54 0-16,4 50 0 15,14 51 0-15,13 25 0 16,4 5 0-16,14-19 0 16,5-27 0-16,-7-31 0 0,-5-28 0 15,-7-30 0-15,0-14 0 16,0-4 0-16,-16-9 0 15,-18-31-75-15,3 0-519 16,2-35-628-16</inkml:trace>
  <inkml:trace contextRef="#ctx0" brushRef="#br0" timeOffset="101426.02">20547 9919 2880 0,'0'0'901'16,"0"0"-684"-16,0 0-119 0,0 0-98 15,0 0 0-15,116-11 0 16,-52 3 0-16,34-10 0 16,-15 0-326-16,-14 0-1145 15</inkml:trace>
  <inkml:trace contextRef="#ctx0" brushRef="#br0" timeOffset="102359.66">21115 9806 2633 0,'0'0'920'0,"0"0"-539"15,0 0-219-15,0 0-162 16,0 0 0-16,0 0 0 16,0 0 0-16,86-81 0 15,-49 79 0-15,-4 2 0 16,-4 12 0-16,-3 16 0 16,-8 10 0-16,-7 8 0 0,-9 1 0 15,-2-3 0 1,0-8 0-16,-6-8 0 0,1-10 0 15,5-12 0-15,0-6 0 16,5-4 0-16,22-22 0 16,4-10 0-16,6-6 0 15,4 0 0-15,-5 3 0 16,-7 12 0-16,-10 10 0 16,-3 11 0-16,-7 6 0 15,1 5 0-15,-2 17 0 16,5 6 0-16,3 2 0 15,6-4 0-15,5-5 0 16,4-6 0-16,0-13 0 0,-4-2 0 16,-5-12 0-1,-11-16 0-15,-6-7 0 0,-5-7 0 16,-9-3 0-16,-22 0 0 16,-7 5 0-16,-4 12 0 15,-5 16 0-15,5 12 0 16,6 10 0-16,10 26 0 15,14 6 0-15,12 4 0 16,20-1 0-16,32-12 0 16,12-11 0-16,12-9 0 15,-2-13 0-15,-8 0 0 16,-10-9 0-16,-14-10 0 0,-8-6 0 16,-12 0 0-1,-3-1 0-15,-5 3 0 16,-3 7 0-16,-4 8 0 0,-5 8 0 15,1 4 0-15,-1 22 0 16,2 13 0-16,5 3 0 16,4 2 0-16,5-4 0 15,7-10 0-15,2-10 0 16,2-14 0-16,2-6 0 16,-2-2 0-16,2-22 0 15,-2-4 0-15,-1-4 0 16,-1-2 0-16,-4 1 0 15,-3 8 0-15,-7 7 0 16,-6 7 0-16,0 11 0 16,-5 3 0-16,0 23 0 0,3 7 0 15,-1 10 0-15,5-3 0 16,0-8 0-16,4-8 0 16,7-14 0-16,2-10 0 15,7 0 0-15,2-24 0 16,6-8 0-16,-4-2 0 15,0 0 0-15,-1 5 0 16,-6 7 0-16,-4 11 0 16,-2 11 0-16,3 0 0 15,1 15 0-15,5 14 0 16,7 5 0-16,19 6 0 16,-8-8-572-16,-5-10-751 0</inkml:trace>
  <inkml:trace contextRef="#ctx0" brushRef="#br0" timeOffset="103063.14">23962 9771 2659 0,'0'0'654'0,"0"0"-494"0,0 0 164 0,11-142-125 15,-32 108-99-15,-18 12-100 16,-12 20 0-16,-9 8 0 15,-2 38 0-15,2 16 0 16,12 10 0-16,19 0 0 16,25-8 0-16,4-13 0 15,39-15 0-15,13-20 0 16,9-14 0-16,1-2-11 16,-11-24 11-16,-11-7 11 15,-11 1-11-15,-10 1 0 16,-9 4 0-16,-3 4 0 0,-3 9 0 15,-2 3 0 1,1 11 0-16,-3 0 0 0,3 15 0 16,1 10 0-16,0 5 0 15,0 1 0-15,3-3 0 16,3-8 0-16,-2-8 0 16,3-6 0-16,5-6 0 15,6 0 0-15,4-16 0 16,6-8 0-16,4-4 0 15,2-5 0-15,-3 0 0 16,-1 0 0-16,-7 8 0 16,-7 8 0-16,-9 9 0 0,-7 8 0 15,-2 6 0 1,-2 22 0-16,0 13 0 0,0 3 0 16,0 0 0-16,0-6 0 15,11-10 0-15,3-10 0 16,6-12 0-16,2-6 0 15,5 0 0-15,2-22 0 16,0-6 0-16,4-5 0 16,0-3 0-16,3 0 0 15,-3 3 0-15,-4 4 0 16,-6 11 0-16,-9 12 0 16,-8 6 0-16,-1 2 0 15,-3 24 0-15,0 9 0 16,6 2 0-16,6 0 0 15,11-7 0-15,8-8 0 0,12-14 0 16,4-8 0-16,4-26-252 16,-12-12-390-16,-18-6-1073 15</inkml:trace>
  <inkml:trace contextRef="#ctx0" brushRef="#br0" timeOffset="104435.85">26279 9833 887 0,'0'0'1053'0,"0"0"-441"0,0 0-63 15,0 0-93-15,0 0-176 16,25-104-21-16,-45 80-259 15,-6 8 0-15,-13 12 0 16,-5 4 0-16,-8 24 0 16,2 23 0-16,3 8 0 15,11 8 0-15,16-5 0 0,20-12 0 16,4-12 0-16,37-18 0 16,15-16 0-16,6-4 0 15,0-28 0-15,-7-12 0 16,-7-4 0-16,-13-5 0 15,-10 6 0-15,-10 4 0 16,-6 13 0-16,-2 12 0 16,-7 10 0-16,2 8 0 15,5 6 0-15,1 22 0 16,13 6 0-16,5 4 0 16,6-2 0-16,5-7 0 15,-3-7 0-15,-5-12 0 16,-7-8 0-16,-7-2 0 15,-3-5 0-15,-1-16 0 0,-3-8 0 16,6-7 0-16,-1-4 0 16,1-2 0-16,-1 2 0 15,1 8 0-15,-5 12 0 16,-3 10 0-16,1 10 0 16,4 0 0-16,5 12 0 15,8 16 0-15,3 6 0 16,4 6 0-16,-2 2 0 15,0 0 0-15,-2-3 0 16,0-9 0-16,-3-6 0 16,3-12 0-16,4-8 0 15,6-4 0-15,9-14 0 16,0-18 0-16,1-13 0 0,-3-9 0 16,-1-12 0-16,1-28 0 15,-1-28 0-15,-9 5 0 16,-11 17 0-16,-13 24 0 15,-10 34 0-15,0 12 0 16,0 12 0-16,-8 18 0 16,-11 44 0-16,-6 46 0 15,1 36 0-15,4 1 0 16,11-21 0-16,9-32 0 16,0-22 0-16,22 1 0 15,12-3 0-15,5-6 0 16,11-19 0-16,-1-14 0 15,-3-11 0-15,-3-11 0 0,-7-18 0 16,-9-11 0-16,-8-9 0 16,-7-5 0-16,-6-2 0 15,-6 6 0-15,0 12 0 16,0 12 0-16,0 14 0 16,-2 12 0-16,2 0 0 15,0 12 0-15,0 8 0 16,18-2 0-16,8 0 0 15,12-8 0-15,5-4 0 16,-1-6 0 0,-7 0 0-16,-6 0 0 15,-10 0 0-15,-11 0 0 16,-3 0 0-16,-5 0 0 0,0 4 0 16,0 18 0-16,4 12 0 15,6 8 0-15,5 3 0 16,7-4 0-16,7-6 0 15,11-13 0-15,5-15 0 16,15-10-174-16,-11-23-636 16,-9-9-642-16</inkml:trace>
  <inkml:trace contextRef="#ctx0" brushRef="#br0" timeOffset="104561.46">28365 9234 2693 0,'0'0'886'0,"0"0"-369"0,0 0-517 15,0 0 0-15,0 0 0 16,0 0 0-16,0 0 0 16,-35 32-646-16,59 2-2120 0</inkml:trace>
  <inkml:trace contextRef="#ctx0" brushRef="#br0" timeOffset="105061.96">28741 9100 2782 0,'0'0'972'0,"0"0"-630"16,0 0-342-16,0 0 0 15,0 0 0-15,-13 196 0 16,13-92 0-16,0-7 0 16,5-17 0-16,8-26 0 15,3-2 0-15,4-4 0 16,4-18 0-16,3-17 0 15,2-13 0-15,4 0 0 16,3-25 0-16,4-9 0 0,2-4 0 16,-2-6 0-16,1 4 0 15,-8 6 0-15,-6 12 0 16,-5 11 0-16,-6 11 0 16,-1 17 0-16,1 23 0 15,-5 10 0-15,-5 6 0 16,-6 0 0-16,0-8 0 15,0-8 0-15,-17-12 0 16,-3-13 0-16,0-11 0 16,0-4 0-16,4-4 0 15,5-18 0-15,9-8 0 16,2-11 0-16,11-3 0 16,22-2 0-16,12 4 0 0,7 8 0 15,0 10 0-15,-2 12 0 16,-6 10 0-16,-13 2 0 15,-19 0-252-15,-12 0-580 16,0 0-484 0</inkml:trace>
  <inkml:trace contextRef="#ctx0" brushRef="#br0" timeOffset="105202.57">28866 9367 861 0,'0'0'2192'0,"0"0"-1634"0,0 0-198 0,0 0-235 15,0 0-125 1,0 0 0-16,197-95 0 0,-120 81-86 16,-10 2-1049-16</inkml:trace>
  <inkml:trace contextRef="#ctx0" brushRef="#br0" timeOffset="106267.72">29976 9679 2923 0,'0'0'597'0,"0"0"-504"16,0 0 235-16,0 0-173 16,0 0-155-16,0 0 0 15,0 0 0-15,-42-100 0 16,0 104 0-16,-14 22 0 15,-7 12 0-15,3 8 0 16,13 3 0-16,20-2 0 16,23-7 0-16,4-8 0 15,35-10 0-15,17-9 0 16,8-13 0-16,-2 0 0 16,-4-20 0-16,-10-10 0 15,-11-6 0-15,-4-7 0 0,-8 1 0 16,-6 2 0-1,-6 8 0-15,-4 8 0 0,-3 12 0 16,0 10 0-16,-2 2 0 16,0 10 0-16,2 18 0 15,0 8 0-15,7 2 0 16,1-2 0-16,3-6 0 16,3-8 0-16,-1-9 0 15,3-9 0-15,1-4 0 16,6-4 0-16,4-17 0 15,2-7 0-15,5-6 0 16,-1-2 0-16,1 0 0 16,-2 2 0-16,-10 8 0 15,-10 10 0-15,-8 10 0 16,-4 6 0-16,-2 6 0 0,0 20 0 16,0 8 0-16,3 4 0 15,13-2 0-15,7-4 0 16,9-10 0-16,8-7 0 15,0-14 0-15,0-1 0 16,-1-9 0-16,-8-16 0 16,-4-5 0-16,-6-4 0 15,0 0 0-15,-4 4 0 16,-3 8 0-16,-6 10 0 16,-3 10 0-16,-3 2 0 15,3 8 0-15,2 14 0 16,3 2 0-16,11 2 0 15,6-4 0-15,4-8 0 0,7-10 0 16,3-4 0-16,0-2 0 16,-1-20 0-16,-4-4 0 15,-5-6 0-15,-7 0 0 16,-4 2 0-16,-4 6 0 16,-10 6 0-16,-1 10 0 15,-5 8 0-15,0 14 0 16,0 32 0-16,-11 36 0 15,4 44 0-15,7 49 0 16,0 20 0-16,3-9 0 16,3-22 0-16,-6-33 0 15,0-31 0-15,-6-26 0 0,-10-28 0 16,-6-15 0-16,-9-12 0 16,-12-12 0-16,-17-7 0 15,-9-31 0-15,-2-25 0 16,11-18 0-1,22-28 0-15,38-36 0 0,75-37 0 16,52-7 0-16,27 23 0 16,-21 49 0-16,-41 58 0 15,-34 31 0-15,-18 17 0 16,-4 4 0-16,-9 0 0 16,-25 22 0-16,-2 4-365 15,-16 1-989-15</inkml:trace>
  <inkml:trace contextRef="#ctx0" brushRef="#br0" timeOffset="107599.73">1151 10932 2574 0,'0'0'499'0,"0"0"-140"0,0 0 201 15,0 0-456-15,0 0-104 16,0 0 0-16,0 0 0 16,47 165 0-16,-22-11 0 15,-3-13 0-15,-6-41 0 16,-8-42 0-16,2-10 0 16,-1-6 0-16,-1-4 0 15,-1-9 0-15,0-22 0 16,-5-7 0-16,-2-34 0 15,0-40-77-15,-2-40-305 16,-14-45-183-16,5-19-47 16,7 12 275-16,4 39 158 0,0 53 179 15,0 40 272-15,6 24 323 16,7 4-271-16,8 6-41 16,10 0-29-16,9 12-71 15,7 16-51-15,1 4-23 16,0 4-109-16,-9 0 0 15,-7-1 0-15,-16-6 0 16,-14 1 0-16,-2 1 0 16,-25 3 0-16,-18 2 0 15,-7 0 0-15,-4-2 0 16,4-6 0-16,15-8 0 16,18-10 0-16,17-10 0 15,15 0 0-15,39-10 0 0,33-30-95 16,4-6-223-16,9-10-159 15,-2-11 234-15,-24 3-33 16,-3-4 157-16,-22 6 119 16,-23 14 156-16,-12 12 201 15,-12 14 159-15,-2 10-212 16,0 7-109-16,0 5-195 16,0 0 0-16,0 0 0 15,-4 11 0-15,-2 17 0 16,-4 22 0-16,1 16 0 15,3 13 0-15,4 7 0 0,2 2 0 16,0-8 0-16,15-8 0 16,14-16 0-16,6-13 0 15,10-16 0-15,2-17 0 16,2-10 0-16,9-33-234 16,-12-16-429-16,-17-5-476 0</inkml:trace>
  <inkml:trace contextRef="#ctx0" brushRef="#br0" timeOffset="107802.93">1938 10917 1955 0,'0'0'725'0,"0"0"-420"0,0 0 152 16,0 0-336-16,0 0 25 15,0 0-29-15,152-23-78 16,-104 19-39-16,20 4-152 15,-13 0-615-15,-6 13-924 0</inkml:trace>
  <inkml:trace contextRef="#ctx0" brushRef="#br0" timeOffset="108037.69">2905 11405 2824 0,'0'0'754'0,"0"0"-396"16,0 0-198-16,0 0-160 16,0 0 0-16,0 0 0 15,0 0 0-15,-3 0 0 16,-3 0-357-16,-3 0-2132 0</inkml:trace>
  <inkml:trace contextRef="#ctx0" brushRef="#br0" timeOffset="108936.24">3598 11163 2457 0,'0'0'682'0,"0"0"-334"0,0 0 261 16,0 0-609-16,0 0 0 16,0 0 0-16,0 0 0 15,-6-58 0-15,6 58 0 16,0 14 0-16,12 16 0 15,11 10 0-15,2 8 0 16,-2 2 0-16,4 0 0 16,-2-8 0-16,0-7 0 15,-1-12 0-15,0-8 0 16,7-13 0-16,4-2 0 0,4-10 0 16,1-20 0-16,2-12 0 15,-3-11 0-15,-8-6 0 16,-12-8 0-16,-11-1 0 15,-8 6 0-15,0 11 0 16,-14 19 0-16,-1 16 0 16,-1 16 0-16,1 0 0 15,1 22 0-15,1 11 0 16,6 3 0-16,7-2 0 16,0-4 0-16,13-10 0 0,19-4 0 15,5-8 0-15,10-6 0 16,0-2 0-16,-2 0 0 15,-10 0 0-15,-10 0 0 16,-10 0-63-16,-11 0-862 0</inkml:trace>
  <inkml:trace contextRef="#ctx0" brushRef="#br0" timeOffset="109827.79">5574 11554 2415 0,'0'0'625'16,"0"0"-312"-16,0 0 177 16,-143-66-348-16,99 32-82 15,2-8-9-15,3-5-51 16,10-8 0-16,10-8 0 16,9-5 0-16,10 0 0 15,4 4 0-15,19 11 0 0,11 16 0 16,2 16 0-16,2 17 0 15,-1 4 0-15,-3 26 0 16,-5 20 0-16,-9 13 0 16,-18 9 0-16,-2 6 0 15,-27 0 0-15,-22-2 0 16,-9-4 0-16,1-9 0 16,3-13 0-16,19-16 0 15,12-12 0-15,23-10 0 16,0-8 0-16,40 0 0 15,45-2 0-15,46-22 0 16,45-10 0-16,18-6 0 16,-47 10-147-16,-39 6-790 0</inkml:trace>
  <inkml:trace contextRef="#ctx0" brushRef="#br0" timeOffset="111058.77">7066 11454 2606 0,'0'0'734'0,"0"0"-539"0,0 0 166 0,0 0-161 15,-19-104-200-15,1 93 0 16,-4 11 0-16,-10 0 0 15,-8 16 0-15,-4 16 0 16,3 4 0-16,12 1 0 16,12-7 0-16,17-6 0 15,0-10 0-15,25-8-3 16,12-6-3-16,8 0 3 16,0-16 2-16,-3-6 1 15,-9-2 0-15,-8 4 13 16,-9 4-13-16,-10 6 0 15,-1 3 0-15,-5 7 0 16,0 4 0-16,0 31 0 0,0 35 0 16,-11 42 0-1,-1 37 0-15,3 13 0 0,1-8 0 16,6-33 0-16,-1-39 0 16,-2-22 0-16,1-14 0 15,-7-2 0-15,-7-5 0 16,-7-7 0-16,-10-20 0 15,-7-12 0-15,-2-15 0 16,1-26 0 0,11-34 0-16,24-37 0 15,27-45 0-15,53-15 0 0,35 8 0 16,15 30 0-16,-21 49 0 16,-17 33 0-16,-24 22 0 15,-15 14 0-15,-7 6 0 16,-5 4 0-16,-6 6 0 15,-14 0 0-15,-5 22 0 16,-6 12 0-16,0 8 0 16,0 0 0-16,5 0 0 15,3-7 0-15,6-10 0 16,4-6 0-16,5-9 0 16,4-10 0-16,0 0 0 0,-2-13 0 15,-3-14 0-15,-9-9 0 16,-7-9 0-16,-8-9 0 15,0-6 0-15,-12 2 0 16,-15 4 0-16,-4 13 0 16,-2 18 0-16,-3 14 0 15,5 9 0-15,4 19 0 16,10 12 0-16,9 6 0 16,8-1 0-16,8-4 0 15,25-6 0-15,16-12 0 16,13-8 0-16,10-6 0 15,3-2 0-15,-4-20 0 16,-6-2 0-16,-14 0 0 0,-11 0 0 16,-11 6 0-16,-11 4 0 15,-9 10 0-15,-7 4 0 16,0 0 0-16,-2 13 0 16,6 16 0-16,2 9 0 15,7 2 0-15,8 0 0 16,6-8 0-16,6-10 0 15,3-14 0-15,1-8 0 16,-2-2 0-16,-3-22 0 16,-1-10 0-16,0-4 0 15,-1-2 0-15,-3-2 0 16,-3 8 0-16,-1 7 0 0,-8 15 0 16,-3 12 0-16,-3 0 0 15,-2 26 0-15,3 9 0 16,-4 1 0-16,1-2 0 15,0-6 0-15,2-10 0 16,0-10 0-16,5-8 0 16,1 0 0-16,8-10 0 15,2-14 0-15,2-2 0 16,4 2 0-16,1 4 0 16,-1 10 0-16,0 8 0 15,-2 2 0-15,-2 10 0 16,-2 10 0-16,0 4 0 15,-2-4 0-15,2-6-9 16,-6-6-581-16,-7-8-554 0</inkml:trace>
  <inkml:trace contextRef="#ctx0" brushRef="#br0" timeOffset="111168.33">8539 10900 2898 0,'0'0'799'0,"0"0"-513"0,0 0-233 0,0 0-53 16,0 0-77-16,104 117-724 0</inkml:trace>
  <inkml:trace contextRef="#ctx0" brushRef="#br0" timeOffset="111670.76">9651 11464 2133 0,'0'0'1024'16,"0"0"-680"-16,-4-109-201 16,-11 69 79-16,-4 6-62 15,-7 13-90-15,-6 14-70 16,-7 7 0-16,-9 14 0 16,4 22 0-16,2 7 0 15,13-3 0-15,17-3 0 16,12-6 0-16,10-13 0 0,30-10 0 15,14-8 0 1,4-2 0-16,-1-20 0 0,-6-4 0 16,-11 0 0-16,-13 8 0 15,-11 5 0-15,-9 12 0 16,-7 1 0-16,0 22 0 16,0 28 0-16,0 36 0 15,-11 37 0-15,-5 29 0 16,3-8 0-16,-1-28 0 15,5-37 0-15,1-25 0 16,-6 2 0-16,-1 0 0 16,-2-4 0-16,-2-18 0 15,-4-18 0-15,-3-16 0 0,-8-2 0 16,-6-30 0 0,0-16 0-16,4-16 0 0,16-33 0 15,20-26 0-15,22 4 0 16,23 13 0-16,39 10 0 15,51 17 0-15,-15 13-227 16,3 6-2105-16</inkml:trace>
  <inkml:trace contextRef="#ctx0" brushRef="#br0" timeOffset="112870.65">11140 10690 1588 0,'0'0'1609'0,"0"0"-987"0,0 0-496 0,0 0 25 16,-29 138-151-16,17-4 0 16,4 15 0-16,6-21 0 15,2-34 0-15,0-37 0 16,20-11 0-16,13-4 0 15,14-10 0-15,11-10 0 16,4-22 0-16,0-10 0 16,-6-34 0-16,-12-18 0 15,-9-29 0-15,-12-29 0 16,-9 8 0-16,-5 16 0 16,-7 21 0-16,-2 41 0 15,0 10 0-15,0 16 0 16,0 8 0-16,0 56 0 15,0 8 0-15,0 19 0 0,0 3 0 16,2-14 0 0,10-2 0-16,-1-15 0 0,0-19 0 15,-2-16 0-15,-2-10 0 16,-1-10 0-16,1 0 0 16,4-10 0-16,9-19 0 15,4-4 0-15,8-6 0 16,1 5 0-16,-2 6 0 15,-2 14 0-15,-4 14 0 16,-5 0 0 0,-2 20 0-16,2 17 0 15,-1 4 0-15,4 1 0 16,6 1 0-16,6-10 0 0,6-6 0 16,3-13 0-16,-2-12 0 15,-3-2 0-15,-10-12 0 16,-10-16 0-16,-7-8 0 15,-8-10 0-15,-4-9 0 0,-4-3 0 16,-18 0 0-16,-5 8 0 16,0 12 0-16,2 16 0 15,8 12 0-15,10 10 0 16,7 0 0-16,0 14 0 16,22 8 0-16,14 4 0 15,11-2 0-15,11-4 0 16,0-4 0-16,-2-2 0 15,-10-4 0-15,-13 2 0 16,-14 4 0-16,-15 6 0 16,-4 8 0-16,0 10 0 15,-16 5 0-15,7-4 0 16,5-2 0-16,4-11 0 0,11-10 0 16,20-14 0-1,12-4 0-15,5-8 0 0,4-18 0 16,-4-8 0-16,-7-5 0 15,-8-1 0-15,-6 2 0 16,-9 7 0-16,-7 8 0 16,-6 9 0-16,-5 12 0 15,0 2 0-15,0 10 0 16,0 20 0-16,0 6 0 16,2 3 0-16,13-2 0 15,10-5 0-15,4-7 0 16,0-11 0-16,0-8 0 0,-5-6 0 15,-6 0 0-15,-4-18 0 16,-4-9 0-16,-5-6 0 16,-5-10 0-16,0-3 0 15,-7-6 0-15,-15 4 0 16,-10 8 0-16,-3 12 0 16,-14 26 0-16,9 2-33 15,6 2-896-15</inkml:trace>
  <inkml:trace contextRef="#ctx0" brushRef="#br0" timeOffset="113073.76">13419 10686 2967 0,'0'0'1129'0,"0"0"-1129"0,0 0 0 0,0 0 0 15,-20 112 0-15,14-52 0 16,-5 3 0-16,-21 13 0 16,4-18-329-16,-7-14-695 0</inkml:trace>
  <inkml:trace contextRef="#ctx0" brushRef="#br0" timeOffset="113261.93">11558 10780 3522 0,'0'0'574'16,"0"0"-574"-16,0 0 0 16,199-8 0-16,-34 4 0 15,-16 0-194-15,-28 0-1252 0</inkml:trace>
  <inkml:trace contextRef="#ctx0" brushRef="#br0" timeOffset="114933.78">14754 11378 958 0,'0'0'1806'0,"0"0"-1188"0,0 0-393 16,0 0 116-16,0 0-193 15,0 0-148-15,0 0 0 0,-11 0 0 16,11 0 0 0,0 0 0-16,4-6 0 0,7-8 0 15,7-11 0-15,9-8 0 16,2-12 0-16,0-9 0 15,-3-8 0-15,-3-8 0 32,-9-2 0-32,-8 5 0 0,-6 13 0 15,0 16 0-15,0 22 0 16,-10 16 0-16,-9 30 0 16,-10 57 0-16,-2 43 0 0,2 16 0 15,13-15 0-15,16-40 0 16,0-36 0-16,7-15 0 15,24-6 0-15,16-8 0 16,11-12 0-16,10-14 0 16,2-26 0-16,-5-26 0 15,-12-14 0-15,-17-13 0 16,-12-23 0-16,-15 8 0 16,-9-2 0-16,0 9 0 15,0 33 0-15,-7 12 0 16,-2 28 0-16,3 14 0 0,-1 56 0 15,3 15 0 1,1 15 0-16,3 4 0 0,0-14 0 16,14 1 0-16,3-19 0 15,-1-16 0-15,-1-16 0 16,-5-12 0-16,-2-12 0 16,-1-2 0-16,-1-12 0 15,6-18 0-15,1-6 0 16,1-5 0-16,-1 7 0 15,-1 10 0-15,-1 14 0 0,-1 10 0 16,6 9 0 0,6 20 0-16,7 14 0 0,10 3 0 15,7-4 0-15,8-4 0 16,8-12 0-16,3-12 0 16,-3-12 0-16,-2-2 0 15,-10-12 0-15,-11-14 0 16,-10-4 0-16,-11-8 0 15,-7-6 0-15,-8-5 0 16,-3-1 0-16,0 5 0 16,-14 8 0-16,-1 13 0 15,2 20 0-15,-4 4 0 16,-1 30 0-16,3 18 0 16,4 11 0-16,6 1 0 15,5-2 0-15,10-8 0 0,25-12 0 16,11-10 0-1,10-18 0-15,5-10 0 0,1-20-339 16,-17-14-524-16,-21-6-664 16</inkml:trace>
  <inkml:trace contextRef="#ctx0" brushRef="#br0" timeOffset="115089.9">14843 11105 2618 0,'0'0'881'0,"0"0"-544"0,0 0-77 16,0 0-260-16,0 0 0 15,187-8 0-15,-42 8 0 16,-16 0-467-16,-17 0-1548 0</inkml:trace>
  <inkml:trace contextRef="#ctx0" brushRef="#br0" timeOffset="115498.13">16917 11422 2951 0,'0'0'816'0,"0"0"-714"16,0 0 16-16,0 0-9 0,0 0-109 15,118 1 0-15,-60-1 0 16,2-7 0-16,-2-11 0 16,-11-4 0-16,-14-3 0 15,-17-1 0-15,-16 2 0 16,0 1 0-16,-22 5 0 16,-14 7 0-16,-10 11 0 15,-4 0 0-15,3 26 0 16,7 13 0-16,11 8 0 15,14 4 0-15,15-1 0 16,7-8 0 0,37-8 0-16,18-12 0 0,19-12 0 15,10-10 0-15,7-2 0 16,-2-22 0-16,-5-12 0 0,19-26-165 16,-25 6-728-16,-17 8-1333 0</inkml:trace>
  <inkml:trace contextRef="#ctx0" brushRef="#br0" timeOffset="116837.42">18098 11245 1753 0,'0'0'1103'0,"0"0"-488"15,0 0-139-15,0 0-327 16,0 0-149-16,-130-38 0 0,93 38 0 16,-5 12 0-16,-8 14 0 15,-2 12 0-15,2 8 0 16,10 4 0-16,14-1 0 15,19-7 0-15,7-6 0 16,31-12 0-16,22-10 0 16,14-14 0-16,5 0 0 15,-1-30 0-15,-9-12 0 16,-15-11 0-16,-16-11 0 16,-11-6 0-16,-13-8 0 15,-7-4 0-15,0 1 0 16,-7 9 0-16,-8 14 0 15,1 20 0-15,3 16 0 0,2 16 0 16,5 6 0 0,-3 24 0-16,-2 26 0 0,-2 21 0 15,-1 13 0-15,4 8 0 16,4 2 0-16,4-3 0 16,2-11 0-16,31-14 0 15,16-14 0-15,18-20 0 16,11-18-255-16,9-14-68 15,2-10-38-15,-6-26 135 16,-10-12 141-16,-13-4 85 16,-11-2 3-16,-17 3 93 15,-15 11 164-15,-11 11 56 16,-6 6 28-16,-4 11-113 0,-23 8-231 16,-8 4 0-16,-7 6 0 15,-8 22 0-15,0 6 0 16,2 6 0-16,13-1 0 15,14-6 0-15,15-4 0 16,6-7 0-16,16-8 0 16,22-8 0-16,8-6 0 15,6-6 0-15,-3-18 0 16,-5-4 0-16,-8 0 0 16,-12 3 0-16,-8 7 0 15,-7 7 0-15,-7 7 0 16,-2 4 0-16,0 0 0 15,0 14 0-15,0 20 0 0,2 18 0 16,3 14 0 0,1 26 0-16,2 26 0 0,-4-7 0 15,-2-13 0-15,-2-14 0 16,0-21 0-16,-12 5 0 16,-7-2 0-16,-6-12 0 15,-4-16 0-15,-2-18 0 16,-4-14 0-16,-3-6 0 15,1-18 0-15,9-24 0 16,10-16 0 0,18-36 0-16,25-41 0 15,52-25 0-15,12 11 0 16,1 35 0-16,-19 48 0 16,-15 30 0-16,4 4 0 15,0 2 0-15,-2 2 0 16,-16 11 0-16,-15 9 0 15,-13 2 0-15,-8 5 0 16,-1-3 0-16,-3-3 0 16,0 0 0-16,0-1 0 0,-2-1 0 15,0 1 0-15,0 4 0 16,-11 4 0-16,-9 0 0 16,-7 8 0-16,-4 23 0 15,-3 10 0-15,10 9 0 16,9 5 0-16,15-5 0 0,4-4 0 15,34-12 0-15,20-14 0 16,14-12 0-16,5-8 0 16,2-12 0-16,-8-16 0 15,-13-12 0-15,-14-6 0 16,-13-4 0-16,-15-5 0 16,-10 4 0-16,-6 6 0 15,0 13 0-15,-6 10 0 16,-14 14 0-16,-3 8 0 15,-1 0 0-15,4 17 0 16,4 4 0-16,14 8 0 16,2-2 0-16,14 4 0 15,23-1 0-15,11-2 0 0,6 0 0 16,2 0 0-16,-6 2 0 16,-8-2 0-16,-11 4 0 15,-13 0 0-15,-14 0 0 16,-4 0 0-16,-6-4 0 15,-19-2 0-15,-2-5 0 16,-2-7 0-16,-2-4 0 16,4-8 0-16,-2-2-3 15,10-16-786-15,9-7-1262 0</inkml:trace>
  <inkml:trace contextRef="#ctx0" brushRef="#br0" timeOffset="117729.37">20642 11137 2201 0,'0'0'775'0,"0"0"-392"0,0 0 191 0,0 0-411 16,0 0-163-16,0 0 0 15,0 0 0-15,-124 38 0 16,90 6 0-16,14 4 0 16,18-4 0-16,2-4 0 15,38-9 0-15,17-13 0 16,13-14 0-16,3-4 0 15,-9-18 0-15,-10-18 0 16,-19-11 0-16,-16-9 0 0,-12-10 0 16,-5-4 0-16,0-4 0 15,-9-1 0-15,-2 9 0 16,3 10 0-16,8 10 0 16,0 10 0-16,0 8 0 15,15 6 0-15,7 6 0 16,0 4 0-16,-2 4 0 15,-6 5 0-15,-3 3 0 16,-2 0 0-16,5 27 0 16,1 17 0-16,5 38 0 0,3 45 0 15,-4 39 0-15,-3 19 0 16,-7-7 0-16,-9-14 0 16,0-19 0-16,-11-9 0 15,-5-24 0-15,5-25 0 16,5-27 0-16,6-10 0 15,0-2 0-15,0-4 0 16,17-6 0-16,14-20 0 16,11-16 0-16,7-2 0 15,3-26 0-15,-8-18 0 16,-11-18 0-16,-12-28 0 0,-21-39 0 16,-21-27 0-1,-25 14 0-15,-8 31 0 0,5 47 0 16,9 34 0-16,0 4 0 15,3 4 0-15,8 6 0 16,19 12 0-16,10 4 0 16,27 0 0-16,47 6 0 15,43 0 0-15,37-6 0 16,-17 0-204-16,-33-14-750 0</inkml:trace>
  <inkml:trace contextRef="#ctx0" brushRef="#br0" timeOffset="118360.58">22641 10774 2697 0,'0'0'945'0,"0"0"-491"0,0 0-454 0,0 0 0 16,-131 32 0-16,66 22 0 15,-1 16 0-15,1 12 0 16,13 9 0-16,17 1 0 16,21-6 0-16,14-9 0 0,27-12 0 15,31-12 0 1,15-17 0-16,10-16 0 0,2-16 0 15,-10-4 0-15,-13-20 0 16,-21-18 0-16,-19-8 0 16,-20-10 0-16,-2-5 0 15,-29 6-29-15,-19 6-77 16,-13 17 19-16,-8 18 64 16,5 14 23-16,8 0 0 15,13 16 41-15,22 6 25 16,16 0 18-16,5 0-30 15,31-6-54-15,18-4 0 16,11-4 0-16,5-8 0 16,-5 0 0-16,-11 0 0 15,-15-4 0-15,-15-2 0 0,-9 2 0 16,-8 4 0-16,-2 0 0 16,0 0 0-16,0 20 0 15,0 16 0-15,0 15 0 16,2 13 0-16,4 6 0 15,5 6 0-15,-1-4 0 16,1-5 0 0,-5-12 0-16,-2-10 0 15,-1-15 0-15,-3-12 0 0,0-14 0 0,-7-4-278 16,-6 0-1530-16</inkml:trace>
  <inkml:trace contextRef="#ctx0" brushRef="#br0" timeOffset="139798.87">3342 11893 2450 0,'0'0'578'0,"0"0"-270"0,0 0 18 15,0 0-101-15,0 0-128 16,-5-28 15-16,5 28-112 15,0 2 0-15,9 14 0 16,9 6 0-16,4 4 0 16,5 2 0-16,4 0 0 15,3-4 0-15,-1-10 0 16,0-11 0-16,-2-3 0 16,1-15 0-16,-1-17 0 15,-4-8 0-15,0-8 0 16,-3 0 0-16,0 6 0 0,-4 12 0 15,1 14 0 1,-2 13 0-16,4 3 0 0,6 25 0 16,2 5 0-16,2 4 0 15,1-6 0-15,-3-10 0 16,0-10 0-16,-2-8 0 16,0-4 0-16,-2-20 0 15,2-10 0-15,2-4 0 16,2-5 0-16,19 6 0 15,-10 9-182-15,-4 13-866 0</inkml:trace>
  <inkml:trace contextRef="#ctx0" brushRef="#br0" timeOffset="144964.01">23742 11711 1765 0,'0'0'672'15,"0"0"-537"-15,0 0 247 0,0 0-59 16,0 0-227-16,48-137 3 16,4 85 46-16,8-8 2 15,2-4 20-15,3-2-80 16,-7 3-9-16,-9 1-78 16,-13 6 0-16,-13 4 0 15,-19 6 0-15,-4 10 0 16,-23 8 0-16,-19 14 0 15,-9 14 0-15,-3 1 0 16,10 31 0-16,13 13 0 16,21 9 0-16,10 4 0 0,29 0 0 15,23-2 0-15,10-6 0 16,0-3 0-16,-1-7 0 16,-14-6 0-16,-18-8 0 15,-18-4 0-15,-11-2 0 16,-19-4 0-16,-27-4 0 15,-14-2 0-15,-11-4 0 16,-5-4 0-16,7-2 0 16,13 0 0-16,18 0 0 15,36-20 0-15,2 2-198 16,15-4-833-16</inkml:trace>
  <inkml:trace contextRef="#ctx0" brushRef="#br0" timeOffset="145136.01">24731 11532 2497 0,'0'0'1180'0,"0"0"-1180"0,0 0-3 16,0 0-165-16,125-58-739 0</inkml:trace>
  <inkml:trace contextRef="#ctx0" brushRef="#br0" timeOffset="145497.29">25188 11426 2954 0,'0'0'632'0,"0"0"-402"15,0 0 50-15,0 0-280 16,0 0 0-16,0 0 0 15,0-129 0-15,0 69 0 16,-9-26 0-16,2 0 0 16,0-4 0-16,3 3 0 0,0 25 0 15,-1 8 0 1,3 22 0-16,-3 22 0 0,1 10 0 16,-1 32 0-1,1 26 0-15,4 32 0 0,0 3 0 16,0 5 0-16,13-2 0 15,14-20 0-15,12 2 0 16,7-15 0-16,8-17 0 16,1-20 0-16,-2-16 0 15,-6-10 0-15,-9-24-33 16,-24-56-463-16,-10 2-367 16,-4-1-971-16</inkml:trace>
  <inkml:trace contextRef="#ctx0" brushRef="#br0" timeOffset="145638.09">24989 11071 3048 0,'0'0'666'0,"0"0"-468"15,163 8-14-15,-11-8-184 16,17-26 0-16,-13-15 0 16,-53 9-261-16,-50 6-1222 0</inkml:trace>
  <inkml:trace contextRef="#ctx0" brushRef="#br0" timeOffset="146303.99">26161 11081 3345 0,'0'0'751'0,"0"0"-751"15,0 0 0-15,0 0 0 16,0 0 0-16,0 0 0 15,149-124 0 1,-91 103 0-16,5 13 0 0,-3 8 0 16,-6 8 0-16,-10 27 0 15,-11 11 0-15,-12 8 0 16,-13 6 0-16,-8-4 0 16,0-4 0-16,-6-12 0 15,-5-9 0-15,-1-16 0 16,8-8 0-16,4-7 0 15,0-9 0-15,0-25 0 0,16-14 0 16,7-8 0 0,5 0 0-16,3 8 0 0,5 16 0 15,-2 18 0-15,-3 14 0 16,-4 6 0-16,-8 28 0 16,-3 14 0-16,-3 6 0 15,-3 0 0-15,-2-6 0 16,1-9 0-16,5-15 0 15,3-16 0-15,6-8 0 16,8-14 0-16,4-25 0 16,5-7 0-16,-1-4 0 15,-6 6 0-15,-4 10 0 0,-9 12 0 16,-6 18 0 0,-4 4 0-16,-1 22 0 0,3 18 0 15,1 8 0-15,5 5 0 16,6-8 0-16,10-7 0 15,8-16 0-15,4-14 0 16,4-8 0-16,-3-12 0 16,-12-20 0-16,-11-5 0 15,-16-10 0-15,-8-7 0 16,-12-4 0-16,-24 0 0 16,-8 8 0-16,-10 18 0 15,-4 18 0-15,0 14 0 16,6 20 0-16,9 50 0 15,16-4 0-15,16-8-880 0</inkml:trace>
  <inkml:trace contextRef="#ctx0" brushRef="#br0" timeOffset="146665.4">28263 11147 2647 0,'0'0'1137'0,"0"0"-825"0,0 0-312 0,0 0 0 16,0 0 0-16,0 0 0 16,138-2 0-16,-83 2 0 15,-1-8 0-15,-8-14 0 16,-10-8 0-16,-16-2 0 15,-15-4 0-15,-5 2 0 16,-23 4 0-16,-15 9 0 16,-8 19 0-16,-1 2 0 15,3 31 0-15,6 19 0 16,16 12 0-16,17 6 0 16,5 0 0-16,36-8 0 0,22-14 0 15,17-14 0-15,12-18 0 16,7-14 0-16,-1 0 0 15,23-42-497-15,-22 1-407 16,-21 2-707-16</inkml:trace>
  <inkml:trace contextRef="#ctx0" brushRef="#br0" timeOffset="147025.34">29205 11067 2183 0,'0'0'759'16,"0"0"-226"-16,0 0-29 15,0 0-387-15,-127-78-117 16,76 78 0-16,-2 0 0 15,-1 32 0-15,4 16 0 0,13 10 0 16,12 4 0-16,23-2 0 16,4-9 0-16,37-15 0 15,16-17 0-15,14-19 0 16,2-1 0-16,-4-34 0 16,-11-13 0-16,-14-12 0 15,-15-8 0-15,-15-10 0 16,-12-8 0-16,0-1 0 15,-23 7 0-15,-4 14 0 16,0 18 0-16,3 22 0 16,6 26 0-16,6 8 0 15,6 40 0-15,6 32 0 16,0 4 0-16,9 9 0 0,23-3 0 16,5-18 0-16,14 0 0 15,7-18 0-15,7-17 0 16,26-29-240-16,-17-8-583 15,-7-7-781-15</inkml:trace>
  <inkml:trace contextRef="#ctx0" brushRef="#br0" timeOffset="147666.1">29784 11033 2083 0,'0'0'919'0,"0"0"-340"16,0 0-64-16,-15-103-515 15,6 83 0-15,-4 9 0 16,-10 6 0-16,-8 5 0 15,-11 14 0-15,-5 18 0 0,5 8 0 16,10 1 0 0,14-5 0-16,18-8 0 0,0-8 0 15,25-10 0-15,10-10 0 16,3 0 0-16,-1 0 0 16,-12-6 0-16,-8 0 0 15,-9 6 0-15,-4 0 0 16,2 10 0-16,0 20 0 15,5 14 0-15,3 12 0 16,3 11 0-16,1 9 0 16,-2 6 0-16,-3 0 0 15,-6-2 0-15,-5-6 0 16,-2-9 0-16,0-11 0 16,-11-12 0-16,-11-14 0 15,-7-12 0-15,-7-14 0 0,-5-2 0 16,2-24 0-16,3-22 0 15,14-16 0-15,15-19 0 16,7-5 0-16,36-2 0 16,22 4 0-16,18 9 0 15,12 10 0-15,9 4 0 16,-1 7 0-16,-3 2 0 16,-11 2 0-16,-12 4 0 15,-15-1 0-15,-19 6 0 16,-14 2 0-16,-15 3 0 15,-7 8 0-15,-5 6 0 16,-21 12 0-16,-11 10 0 0,-7 4 0 16,-5 32 0-16,7 18 0 15,11 13 0-15,20 5 0 16,11 0 0-16,35-10 0 16,45-12 0-16,38-24 0 15,-2-18 0-15,-9-8 0 16,-24-16 0-16,-40-32 0 15,-15 4 0-15,-19 4-971 0</inkml:trace>
  <inkml:trace contextRef="#ctx0" brushRef="#br0" timeOffset="148969.26">1358 12819 1781 0,'0'0'607'0,"0"0"-256"16,0 0 318-16,0 0-191 15,0 0-268-15,19-104-210 16,-19 102 0-16,0 2 0 15,0 10 0-15,0 22 0 16,-5 18 0-16,5 10 0 16,0 5 0-16,5-5 0 15,16-10 0-15,8-14 0 16,5-16 0-16,2-14 0 16,0-6 0-16,-1-8 0 0,-4-20 0 15,-2-10 0-15,-2-10 0 16,-2-10 0-16,-6-9 0 15,-5-1 0-15,-7 6 0 16,-7 16 0-16,0 16 0 16,0 22 0-16,-9 8 0 15,-3 12 0-15,4 24 0 16,3 6 0-16,5 5 0 16,3-4 0-16,28-3 0 15,11-1 0-15,11-3 0 16,5-4 0-16,1 0 0 15,-4 0 0-15,-8-2 0 16,-14 2 0-16,-17 2 0 0,-16 0 0 16,0 2 0-1,-36-4 0-15,-48-8 0 0,7-7-345 16,0-17-624-16</inkml:trace>
  <inkml:trace contextRef="#ctx0" brushRef="#br0" timeOffset="149141.67">1458 12308 3355 0,'0'0'548'16,"0"0"-355"-16,0 0-193 0,0 0-116 0,0 0-979 0</inkml:trace>
  <inkml:trace contextRef="#ctx0" brushRef="#br0" timeOffset="149657.34">2967 12525 2433 0,'0'0'1026'16,"0"0"-692"-16,0 0-31 0,0 0-303 0,0 0 0 15,0 0 0-15,-44 188 0 16,39-54 0-16,5-5 0 16,0-29 0-16,20-32 0 15,9-32 0-15,12-2 0 16,9-8 0-16,11-12 0 15,1-14 0-15,-6-15 0 16,-7-26 0-16,-7-4 0 16,-11-4 0-16,-8 5 0 15,-8 12 0-15,-5 12 0 16,0 16 0-16,1 4 0 16,7 16 0-16,7 18 0 15,0 10 0-15,-1 4 0 0,-8 2 0 16,-10-6 0-16,-6-9 0 15,0-12 0-15,-9-9 0 16,-11-14 0-16,3 0 0 16,-1-21 0-16,9-17 0 15,9-12 0-15,0-11 0 16,29 1 0-16,19 6 0 16,17 6 0-16,9 14 0 15,-1 11 0-15,-4 18 0 16,-20 5-330-16,-26 0-652 0</inkml:trace>
  <inkml:trace contextRef="#ctx0" brushRef="#br0" timeOffset="149829.31">2958 12725 2684 0,'0'0'1076'0,"0"0"-740"16,0 0-336-16,0 0 0 15,152-18 0-15,-11 18 0 16,9 0 0-16,-29 0-186 16,-36 0-2002-16</inkml:trace>
  <inkml:trace contextRef="#ctx0" brushRef="#br0" timeOffset="150428.91">4549 12972 3021 0,'0'0'742'15,"0"0"-409"-15,0 0-333 16,0 0 0-16,-116-93 0 16,85 93 0-16,-4 12 0 15,-6 25 0-15,-1 9 0 16,4 8 0-16,7-2 0 15,13-8 0-15,14-12 0 16,4-12 0-16,4-10 0 0,23-10 0 16,8 0 0-16,8-26 0 15,-1-10 0-15,-2-8 0 16,-7 0 0-16,-8 4 0 16,-9 10 0-16,-7 14 0 15,-7 10 0-15,0 6 0 16,0 8 0-16,8 20 0 15,5 8 0-15,5 6 0 16,7-2 0-16,2-4 0 16,2-8 0-16,-3-10 0 15,-3-8 0-15,-4-7 0 16,-6-3 0-16,3-11 0 16,0-18 0-16,4-10 0 15,2-7 0-15,1 0 0 16,-2 6 0-16,-6 10 0 0,-5 14 0 15,-6 12 0-15,-2 4 0 32,3 9 0-32,5 22 0 15,5 7 0-15,5 4 0 0,3 0 0 16,4-8 0-16,-1-8 0 16,-1-8 0-16,-6-12 0 15,-3-6 0-15,-3 0 0 16,1-22 0-16,3-14 0 15,8-16 0-15,9-12 0 16,24-22 0-16,-4 15-785 16,-9 20-871-16</inkml:trace>
  <inkml:trace contextRef="#ctx0" brushRef="#br0" timeOffset="151493.37">5427 13068 884 0,'0'0'1250'0,"0"0"-780"0,0 0-138 15,0 0 2-15,0 0-144 16,131 12-97-16,-86-34-61 16,-5-4-11-16,-13-2 9 15,-11 0 13-15,-14 2 73 16,-2 4-37-16,-12 6-17 16,-15 8 13-16,-4 8-64 15,-4 5-11-15,4 26-6 16,4 7-1-16,12 8 6 15,12-2-7-15,3 0 3 0,25-8 4 16,17-10-4 0,12-10 5-16,8-10 4 15,-2-6-2-15,-2-3 2 0,-11-18-3 16,-12-5 6-16,-8-4 17 16,-11-4-9-16,-5-2 35 15,-5 0-50-15,-1 4 0 16,-5 10 0-16,0 10 0 15,0 9 0-15,0 3 0 16,5 15 0-16,4 15 0 16,4 10 0-16,11 4 0 0,8-2 0 15,7-8 0 1,13-9 0-16,4-14 0 0,0-11 0 16,-4 0 0-16,-6-18 0 15,-13-12 0-15,-8-4 0 16,-8-4 0-16,-8 0 0 15,-6 0 0-15,-3 8 0 16,0 10 0-16,0 7 0 16,0 9 0-16,0 4 0 15,0 0 0-15,0 0 0 16,0 17 0-16,6 6 0 16,19 4 0-16,10 3 0 15,12 0 0-15,2-2 0 16,-1-2 0-16,-7-2 0 15,-12-4-83-15,-16 0-14 0,-11 0 44 16,-2 0 43-16,-21 2 8 16,-14-1 2-16,0-6 0 15,6-2 12-15,7-8 12 16,13-5 40-16,9 0-14 16,4-4 8-16,30-19-21 15,15-12-37-15,11-3 0 16,9-6 0-16,3 0 0 15,-8 0 0-15,-8 4 0 16,-12 2 0-16,-15 5 0 16,-14 5 0-16,-11 6 0 15,-4 7 0-15,-4 2 0 16,-15 8 0-16,-6 5 0 16,-4 0 0-16,0 14 0 15,2 14 0-15,6 6 0 0,7 2 0 16,14 0 0-16,0-4 0 15,25-4 0-15,19-4 0 16,14-6 0-16,8-4 0 16,4-4 0-16,-5 2 0 15,-17 1 0-15,-11 0 0 16,-20 3 0-16,-15 2 0 16,-2 0 0-16,-11 3 0 15,-13-6 0-15,-1 0 0 16,2-8 0-16,6-3 0 15,3-1 0-15,8-3 0 16,1 0 0-16,5 0 0 0,0 0 0 16,3 0 0-16,17 0 0 15,11-8 0-15,11-5 0 16,14-5-20-16,6-4-203 16,32-20-335-16,-13 4-385 15,-13 2-664-15</inkml:trace>
  <inkml:trace contextRef="#ctx0" brushRef="#br0" timeOffset="152304.37">7517 13146 1681 0,'0'0'648'0,"0"0"-328"0,0 0 65 0,0 0-103 15,0 0-152-15,0 0-87 16,0 0-11-16,0-6-22 15,0 0 4-15,0-2 10 16,9-4-15-16,0-2 0 16,0-4-8-16,-5-2 12 15,-4-2 37-15,0-2 49 16,-4 0 15-16,-17 2-57 16,-5 6-27-16,-10 3 28 15,1 12-34-15,-5 1-7 16,-3 0 14-16,5 19-16 15,5 8-15-15,4 1 0 0,6 4 0 16,10 2 0-16,7 0 0 16,4-2 0-16,2 2 0 15,4-2 0-15,21 0 0 16,6 0 0-16,11 1 0 16,9-8 0-16,7-4 0 15,9-9 0-15,6-12 0 16,8 0 0-16,4-12-54 15,1-18-128-15,1-6-125 16,13-21-303-16,-22 9-155 16,-17 6-429-16</inkml:trace>
  <inkml:trace contextRef="#ctx0" brushRef="#br0" timeOffset="152704.76">8225 13044 1820 0,'0'0'701'0,"0"0"-370"15,0 0 204-15,0 0-286 16,0 0-51-16,0 0-20 15,0 0-94-15,-44-85-84 16,20 84 0-16,-8 1 0 16,-1 1 0-16,-5 24 0 15,0 7 0-15,4 6 0 16,5 2 0-16,12-2 0 16,10-4 0-16,7-6 0 15,0-8 0-15,27-9 0 16,8-11 0-16,10 0 0 15,5-22 0-15,-4-17 0 16,-4-9 0-16,-6-10 0 16,-10-14 0-16,-5-23 0 15,-13 1 0-15,-8-2 0 0,0 2 0 16,-15 31 0-16,-12 12 0 16,-6 34 0-16,2 20 0 15,2 61 0-15,16 44 0 16,13 0 0-16,0-3 0 15,21-17 0-15,13-24 0 16,4 4 0-16,11 1 0 16,7-19 0-16,26-17 0 15,-11-16-9-15,-10-13-775 0</inkml:trace>
  <inkml:trace contextRef="#ctx0" brushRef="#br0" timeOffset="154225.16">9807 13078 1415 0,'0'0'486'0,"0"0"-174"0,0 0 180 16,0 0-32-16,0 0-174 31,0 0 40-31,0 0-7 16,-67-54-319-16,67 24 0 15,0-8 0-15,16-6 0 16,18 1 0-16,10 7 0 15,7 14 0-15,5 18 0 16,-2 8 0-16,-1 39 0 0,-6 19 0 16,-9 16 0-16,-9 8 0 15,-11 0 0-15,-9-5 0 16,-9-17 0-16,0-16 0 16,0-20 0-16,-3-20 0 15,-6-8 0-15,2-26 0 16,5-22 0-16,2-19 0 15,5-9 0-15,19-2 0 16,7 10 0-16,9 14 0 16,3 24 0-16,1 19 0 0,1 11 0 15,4 31 0 1,-2 15 0-16,-3 6 0 0,-6 2 0 16,-9-6 0-16,-7-9 0 15,-5-12 0-15,-9-8 0 16,-4-10 0-16,1-9 0 15,1 0 0-15,8-14 0 16,7-18 0-16,7-10 0 16,6-4 0-16,4 0-3 15,1 12 1-15,-3 14-8 16,-3 14 2-16,-4 6 10 16,-2 12-2-16,0 14 21 15,-2 4-21-15,2 0 0 0,-6-2 0 16,2-2 0-1,-5-7 0-15,1-9 0 0,2-6 0 16,-1-4 0-16,4 0 0 16,3-21 0-16,0-9 0 15,-1-4 0-15,-3-2 0 16,-4 2 0-16,-5 12 0 16,-5 12 0-16,-3 10 0 15,2 10 0-15,1 24 0 16,3 10 0-16,11 4 0 15,10-1 0-15,9-10 0 0,10-11 0 16,-1-13 0 0,-2-13 0-16,-13 0 0 0,-14-25 0 15,-18-7 0-15,-4-4 0 16,-23-6 0-16,-20-4 0 16,-6 0 0-16,0 4 0 15,5 8 0-15,10 10 0 16,14 8 0-16,11 8 0 15,9 3 0-15,2 1 0 16,30 1 0-16,14-4 0 16,10 2 0-16,4-2 0 15,0 6 0-15,-8 1 0 0,-8 0 0 16,-9 13 0 0,-10 14 0-16,-7 5 0 0,-9 6 0 15,-5 0 0-15,-2 2 0 16,3-4 0-16,1-6 0 15,8-6 0-15,7-5 0 16,10-9 0-16,11-9 0 16,11-1 0-16,8-8 0 15,5-17 0-15,-3-8 0 16,-5-5 0-16,-12-6 0 16,-15-4 0-16,-17 4 0 15,-14 2 0-15,0 10 0 16,-29 11 0-16,-4 13 0 15,-8 8 0-15,1 21 0 16,5 20 0-16,12 12 0 0,14 5 0 16,9 0 0-16,40-10 0 15,45-10 0-15,49-22 0 16,26-16 0-16,-19-8-270 16,-35-20-1251-16</inkml:trace>
  <inkml:trace contextRef="#ctx0" brushRef="#br0" timeOffset="155371.12">13694 12705 1585 0,'0'0'1779'0,"0"0"-1047"0,0 0-732 0,0 0 0 15,0 0 0-15,0 0 0 16,0 0 0-16,-34 76 0 16,20 2 0-16,1 11 0 15,11-1 0-15,2-4 0 16,13-14 0-16,27-13 0 0,12-17 0 16,10-22 0-16,0-18 0 15,-6-8 0 1,-10-32 0-16,-12-14 0 0,-12-13 0 15,-13-9 0-15,-9-8 0 16,0-2 0-16,-2 7 0 16,-11 13 0-16,2 24 0 15,4 30 0-15,4 14 0 16,3 46 0-16,0 25 0 16,8 13 0-16,5 6 0 15,5-6 0-15,-3-8 0 16,-2-18 0-16,1-15 0 15,-5-19 0-15,-1-16 0 0,2-10 0 16,3-10 0 0,5-24 0-16,7-11 0 0,4-3 0 15,-1 6 0-15,1 10 0 16,-2 16 0-16,0 16 0 16,-1 0 0-16,4 24 0 15,1 12 0-15,4 5 0 16,5-4 0-16,9-2 0 15,7-12 0-15,7-10 0 16,-1-13 0-16,-4 0 0 16,-12-22-36-16,-10-14-36 15,-18-11 61-15,-16-7 2 16,-2-8 9-16,-20 0 6 0,-16 7 8 16,-3 15 94-1,-6 21-108-15,0 19 0 0,6 18 0 16,7 30 0-16,10 12 0 15,11 8 0-15,11-4 0 16,6-8 0-16,26-13 0 16,10-17 0-16,9-15 0 15,5-11 0-15,-2-7 0 16,-8-23 0-16,-8-9 0 16,-7-7 0-16,-9-6 0 15,-3 0 0-15,-6 6 0 16,-5 12 0-16,0 18 0 15,-6 16 0-15,-2 10 0 16,2 30 0-16,0 12 0 16,5 4 0-16,3-2 0 0,9-6 0 15,3-11 0 1,2-13 0-16,5-15 0 0,-2-9 0 16,2-4 0-16,0-22 0 15,2-10 0-15,0-8 0 16,3 0 0-16,-1 0 0 15,-4 10 0-15,-6 12 0 16,-8 18 0-16,-6 4 0 16,-4 20 0-16,-3 18 0 15,0 6 0-15,0 2 0 16,4-4 0-16,8-7 0 16,6-14 0-16,7-13 0 0,6-8 0 15,6-9 0-15,-2-22 0 16,3-6 0-16,-4-6 0 15,-3 3 0-15,-4 6 0 16,-4 12 0-16,-5 12 0 16,-5 10 0-16,3 6 0 15,0 20 0-15,2 6 0 16,5 4 0-16,2-1 0 16,4-8 0-16,-4-7-478 15,-12-13-562-15</inkml:trace>
  <inkml:trace contextRef="#ctx0" brushRef="#br0" timeOffset="155526.34">13484 12723 3120 0,'0'0'822'0,"0"0"-668"0,185-4-154 16,2 4 0-16,29 2 0 15,-37 6 0-15,-44-6-593 0</inkml:trace>
  <inkml:trace contextRef="#ctx0" brushRef="#br0" timeOffset="156261.74">16886 12896 2628 0,'0'0'889'0,"0"0"-434"16,0 0-331-16,0 0-124 15,0 0 0-15,0 0 0 0,-107 128 0 16,78-58 0-1,11 2 0-15,18-8 0 0,4-7 0 16,39-17 0 0,17-16 0-16,14-18 0 0,0-6 0 15,-10-18 0-15,-13-20 0 16,-22-15 0-16,-20-9 0 16,-9-10 0-16,-24-2 0 15,-26 6 0-15,-10 12 0 16,-9 26 0-16,0 23 0 15,0 11 0-15,12 41 0 16,14 13 0-16,20 6 0 16,23-2 0-16,20-8 0 15,39-12 0-15,16-18 0 16,10-17 0-16,2-7 0 16,-7-13 0-16,-9-19 0 15,-8-9 0-15,-12-8 0 0,-4-3 0 16,-10-2 0-1,-8 8 0-15,-6 12 0 0,-9 17 0 16,-10 17 0-16,-4 8 0 16,0 29 0-16,0 11 0 15,-2 4 0-15,2-2 0 16,0-8 0-16,0-8 0 16,13-13 0-16,7-14 0 15,4-7 0-15,5-4 0 16,4-18 0-16,6-10 0 15,1-2 0-15,4 0 0 16,-1 6 0-16,-3 10 0 16,-9 12 0-16,-2 6 0 0,-7 12 0 15,-2 20 0-15,0 4 0 16,3 0 0-16,2-3 0 16,1-10 0-16,21-19-374 15,-8-4-400-15,0-2-722 0</inkml:trace>
  <inkml:trace contextRef="#ctx0" brushRef="#br0" timeOffset="156664.34">18433 12825 2474 0,'0'0'899'0,"0"0"-617"0,0 0 30 0,0 0-183 15,0 0-129-15,0 0 0 16,0 0 0-16,-121 147 0 16,101-85 0-16,11 0 0 15,9-4 0-15,18-12 0 16,31-12 0-16,18-11 0 0,13-18 0 16,6-5 0-16,-1-5 0 15,-8-22 0-15,-15-9 0 16,-16-10 0-16,-12-6 0 15,-16-6 0-15,-16 0 0 16,-2 6 0-16,-23 11 0 16,-19 19 0-16,-9 21 0 15,-5 1 0-15,1 33 0 16,10 11 0-16,12 11 0 16,20 1 0-16,13 0 0 15,17-6 0-15,35-5 0 16,21-14 0-16,16-12 0 0,11-15 0 15,39-22-272 1,-29-18-462-16,-13-9-751 0</inkml:trace>
  <inkml:trace contextRef="#ctx0" brushRef="#br0" timeOffset="156805.47">19691 13000 2372 0,'0'0'723'0,"0"0"-225"16,0 0 5-16,0 0-503 15,0 0 0-15,0 0 0 16,0 0 0-16,2 78-1423 0</inkml:trace>
  <inkml:trace contextRef="#ctx0" brushRef="#br0" timeOffset="157966.87">6895 14227 766 0,'0'0'1669'0,"0"0"-1334"0,0 0-10 16,0 0 165-16,0 0-189 15,0 0-163-15,0 0-66 16,47-8-72-16,-4 22 0 0,34-2 0 16,57-12 0-16,64 0 0 15,41-34 0-15,17-10 0 16,-9-4 0-16,-33-2 0 15,-20 3 0-15,-29 5 0 16,-44 14 0-16,-37 12 0 16,-31 14 0-16,-17 2 0 15,2 6 0-15,0 18 0 16,6 14 0-16,1 3 0 16,13 5 0-16,34 2 0 15,54-8 0-15,64-18 0 16,24-22 0-16,-3-14 0 15,-28-26 0-15,-49-10 0 0,-33 2 0 16,-32 3 0-16,-23 7 0 16,-8 4 0-16,5 2 0 15,4 4 0-15,3 8 0 16,-3 14 0-16,5 6 0 16,6 12 0-16,31 24 0 15,45 11 0-15,50 0 0 16,28-4 0-16,3-15 0 15,-24-19 0-15,-33-9 0 16,-24 0 0-16,-34-14 0 0,-28-1 0 16,-28-1 0-16,-10 2 0 15,2 0 0-15,-6 5 0 16,-5 5 0-16,-11 4 0 16,-7 0 0-16,4 14 0 15,13 7 0-15,18 1 0 16,36 3 0-16,47 0 0 15,49-5 0-15,20-4 0 16,-2-10 0-16,-16-6 0 16,-27 0-153-16,-13-10-164 15,-31-8-165-15,-32 6-166 16,-32 6 96-16,-19 3 75 0,-4 3 477 16,-5 0 246-16,-4 0 120 15,-9 0 224-15,-2 3-21 16,0 5-114-16,4 2-52 15,5-4-403-15,6 0 0 16,10-4 0-16,3-2 0 16,4 0 0-16,-10-22 0 15,-11-10 0-15,-25-8-1314 0</inkml:trace>
  <inkml:trace contextRef="#ctx0" brushRef="#br0" timeOffset="167110.12">2304 14477 1463 0,'0'0'1655'0,"0"0"-1421"16,0 0 96-16,0 0 84 16,0 0-414-16,0 0 0 15,-12-27 0-15,10 27 0 16,-3 0 0-16,3 4 0 15,2-3 0-15,0 3 0 0,0-1 0 16,0-3 0-16,0 0 0 16,0 0 0-16,0-8 0 15,0-10 0-15,-6-4 0 16,-17-1 0-16,-12 11 0 16,-15 12 0-16,-10 4 0 15,-13 39 0-15,-12 31 0 16,3 36 0-16,20 24 0 15,31 13 0-15,31-27 0 16,15-26 0-16,28-40 0 16,12-9 0-16,32-5 0 15,35-14 0-15,1-12 0 16,-11-14 0-16,-21-26 0 0,-27-10 0 16,-6-4 0-1,-5-1 0-15,-24 5 0 0,-19 6 0 16,-10 10 0-16,0 8 0 15,-14 4 0-15,-5 8 0 16,0 0 0 0,3 14 0-16,10 16 0 15,6 4 0-15,2 4 0 0,27-3 0 16,14-8 0-16,10-10 0 16,5-11 0-16,-2-6 0 0,-5-9 0 15,-11-14 0-15,-15-9 0 16,-19-8 0-16,-6-5 0 15,-27-7 0-15,-19 2 0 16,-12 4 0-16,-4 16 0 16,-1 18 0-16,7 12 0 15,9 16 0-15,16 26 0 16,18 6 0-16,13 2 0 16,13-2 0-16,28-16 0 15,11-11 0-15,14-16 0 0,3-5 0 16,0-18 0-1,-7-18 0-15,-8-2 0 0,-12 0 0 16,-13 6 0-16,-11 8 0 16,-9 10 0-16,-5 10 0 15,0 4 0-15,0 8 0 16,6 18 0-16,3 10 0 16,1 0 0-16,3 0 0 15,-1-6 0-15,4-10 0 16,-2-8 0-16,4-12 0 15,2 0 0-15,3-12 0 16,2-12 0-16,0-10 0 0,-2 0 0 16,-4 6 0-1,-4 8 0-15,-5 16 0 0,-3 4 0 16,3 12 0-16,-1 22 0 16,7 6 0-16,7 0 0 15,8-6 0-15,12-10 0 16,11-11 0-16,6-13 0 15,1-13 0-15,-3-20 0 16,-10-12 0-16,-13-3 0 16,-12-10 0-16,-11-4 0 15,-11-4 0-15,-5-8 0 16,0-1 0-16,-12 9 0 16,-3 12 0-16,-1 22 0 15,3 18 0-15,0 14 0 16,-1 20 0-16,1 32 0 0,3 18 0 15,6 17 0-15,4 5 0 16,8 2 0-16,17-4 0 16,16-18 0-16,3-9 0 15,10-27 0-15,2-18 0 16,2-18 0-16,-5 0 0 16,-4-28 0-16,-9-11 0 15,-7-3 0-15,-8-2 0 16,-9 4 0-16,-5 10 0 15,-5 14 0-15,-4 12 0 16,3 4 0-16,2 18 0 16,4 18 0-16,9 0 0 15,4 4 0-15,7-16 0 0,10-7 0 16,14-30 0 0,-6-15-588-16,-11-12-1139 0</inkml:trace>
  <inkml:trace contextRef="#ctx0" brushRef="#br0" timeOffset="167266.34">4569 14632 3297 0,'0'0'799'0,"0"0"-799"16,0 0 0-16,0 0 0 16,0 0 0-16,0 0 0 15,0 0-742-15</inkml:trace>
  <inkml:trace contextRef="#ctx0" brushRef="#br0" timeOffset="167392.99">3560 14812 3179 0,'0'0'584'15,"176"-51"-485"-15,6 2 69 0,30-9-168 16,-35 18-84-16,-48 12-1069 15</inkml:trace>
  <inkml:trace contextRef="#ctx0" brushRef="#br0" timeOffset="168524.8">4803 14967 2004 0,'0'0'935'16,"0"0"-475"-1,0 0 139-15,0 0-501 0,0 0-98 16,0 0 0-16,0 0 0 15,-29-44 0-15,40 44 0 16,9 0 0-16,9 0 0 16,9 6 0-16,3 16 0 15,-3 12 0-15,-5 2 0 16,-6 0 0-16,-12-2 0 16,-9-6 0-16,-4-6 0 15,-2-12 0-15,0-7 0 16,0-3 0-16,0-3 0 0,0-21 0 15,10-12 0 1,5-8 0-16,6-6 0 0,5 2 0 31,6 8 0-31,-6 8 0 0,-2 20 0 0,-3 12 0 16,-5 4 0-16,1 32 0 16,1 14 0-16,-1 8 0 15,4 0 0-15,4-6 0 16,4-20 0-16,2-14 0 15,6-15 0-15,-1-6 0 16,-1-29 0-16,-3-8 0 16,-8-12 0-16,-8 2 0 15,-7 6 0-15,-5 12 0 0,-2 10 0 16,1 18 0 0,3 4 0-16,6 16 0 0,7 20 0 15,8 4 0-15,6 6 0 16,8-2 0-16,1-8 0 15,3-10 0-15,2-13 0 16,0-12 0-16,-3-1 0 16,-4-8 0-16,-2-14 0 15,-6-6 0-15,-3-4 0 16,-8-2 0-16,-5 6 0 16,-7 2 0-16,-5 6 0 15,-4 8 0-15,0 2 0 16,0 4 0-16,0 4 0 15,0 2 0-15,0 0 0 16,0 0 0-16,0 0 0 0,0 0 0 16,0 0 0-16,0 0 0 15,0 2 0-15,0 4 0 16,0-2 0-16,0 2 0 16,0-6 0-16,0 0 0 15,0 0 0-15,0 0 0 16,0 0 0-16,0 0 0 15,0 0 0-15,0 0 0 32,0 0 0-32,0 0 0 15,0 0 0-15,0 0 0 0,0 0 0 16,0 0 0-16,0 0 0 16,0 0 0-16,0 0 0 15,0 0 0-15,0 0 0 16,0-4 0-16,0-2 0 0,0 0 0 15,0 4 0 1,0-2 0-16,0 4 0 0,0 0 0 16,0 0 0-16,0 0 0 15,0 22 0-15,0 8 0 16,0 8 0-16,5 6 0 16,13 4 0-16,6-8 0 15,3-3 0-15,1-6 0 16,-1-8 0-16,-2-9 0 15,-9-6-471-15,-7-8-550 0</inkml:trace>
  <inkml:trace contextRef="#ctx0" brushRef="#br0" timeOffset="168901.47">6457 15123 2862 0,'0'0'756'0,"0"0"-438"0,0 0-158 0,0 0-160 16,0 0 0-16,154-32 0 16,-106 16 0-16,-3-2 0 15,-9-4 0-15,-10 0 0 16,-10 0 0-16,-8 0 0 16,-8-2 0-16,0 2 0 15,-2-2 0-15,-17 4 0 0,-6 10 0 16,-6 6 0-16,-7 4 0 15,-3 14 0-15,-1 24 0 16,5 14 0-16,10 10 0 16,9 2 0-16,15 0 0 15,3-11 0-15,25-11 0 16,22-16 0-16,18-18 0 16,8-8 0-16,12-22 0 15,-2-18 0-15,-2-39 0 16,-18 15-761-16,-28 2-1096 0</inkml:trace>
  <inkml:trace contextRef="#ctx0" brushRef="#br0" timeOffset="171238.52">8415 15250 1833 0,'0'0'984'0,"0"0"-748"15,0 0 51-15,0 0 57 16,0 0-131-16,0 0-95 0,0 0-37 15,101-73-81 1,-75 32 0-16,-2-12 0 0,1-27 0 16,-5-30 0-16,-7 6 0 15,-6 7 0-15,-7 19 0 16,0 24 0-16,0 6 0 16,-7 4 0-16,-8 21 0 15,-1 22 0-15,-2 2 0 16,-4 52 0-16,4 41 0 15,5 40 0-15,13 15 0 16,0-17 0-16,9-38 0 16,11-32 0-16,9-13 0 15,11 1 0-15,18-8 0 16,15-4 0-16,10-24 0 16,0-14 0-16,-10-46-74 0,-25-6-607 15,-29-2-646-15</inkml:trace>
  <inkml:trace contextRef="#ctx0" brushRef="#br0" timeOffset="171396.78">8257 14967 2911 0,'0'0'625'0,"0"0"-445"0,0 0 102 15,0 0-184-15,167-68-98 16,-81 42 0-16,26 4-77 15,-23 5-292-15,-22 12-704 16</inkml:trace>
  <inkml:trace contextRef="#ctx0" brushRef="#br0" timeOffset="171693.93">8988 14923 2293 0,'0'0'832'16,"0"0"-334"-16,0 0-25 15,0 0-473-15,0 0 0 0,0 0 0 16,0 0 0 0,142-22 0-16,-89 56 0 0,3 10 0 15,-8 10 0-15,-11 0 0 16,-17 4 0-16,-13-8 0 16,-7-1 0-16,-7-13 0 15,-13-10 0-15,2-12 0 16,5-14 0-16,7 0 0 15,6-36 0-15,0-14 0 16,23-8 0-16,13-5 0 16,7 7 0-16,21 12-113 15,-6 16-533-15,-7 18-446 0</inkml:trace>
  <inkml:trace contextRef="#ctx0" brushRef="#br0" timeOffset="172870.07">10081 15049 1928 0,'0'0'809'0,"0"0"-501"15,0 0 32-15,-86-104-144 16,52 72-85-16,-2 10 15 16,-6 8 11-16,-3 14 4 15,-3 10-141-15,0 30 0 16,9 14 0-16,10 12 0 15,16-2 0-15,13-6 0 16,8-5 0-16,30-17 0 16,16-18 0-16,6-14 0 15,0-4 0-15,-6-18 0 16,-12-17 0-16,-13-2 0 0,-14-6 0 16,-5 1 0-16,-10 2 0 15,0 8 0-15,0 10 0 16,0 14 0-16,-5 8 0 15,2 12 0-15,3 24 0 16,0 10 0-16,0 7 0 16,8-3 0-16,11-2 0 15,8-10 0-15,8-12 0 16,6-14 0-16,1-12 0 16,2 0 0-16,-1-20 0 15,-3-12 0-15,-7-4 0 16,1-6 0-16,-5-5 0 0,2 5 0 15,0-2 0-15,0 8 0 16,5 4 0-16,-2 10 0 16,-1 8 0-16,-1 8 0 15,-9 6 0-15,0 0 0 16,-5 0 0-16,-3 6 0 16,-3 8 0-16,-6 0 0 15,-3 0 0-15,-1-2 0 16,-2-2 0-16,2-6 0 15,-2-4 0-15,0 0 0 16,0 0 0-16,0-18 0 16,-18-4 0-16,-4 4 0 15,-9 0 0-15,-5 14 0 16,-2 4 0-16,0 8 0 16,5 28 0-16,6 10 0 15,14 12 0-15,11 3 0 16,2-3 0-16,27-7 0 0,19-10 0 15,16-15 0-15,11-18 0 16,6-8 0-16,-4-12 0 16,-3-22 0-16,-12-6 0 15,-16-7 0-15,-8-3 0 16,-13 0 0-16,-11 0 0 16,-4 6 0-16,-4 10 0 15,-2 12 0-15,-2 16 0 0,3 6 0 16,-1 18 0-16,4 22 0 15,4 4 0-15,3 6 0 16,5-6 0-16,4-7 0 16,2-10 0-16,3-9 0 15,2-11 0-15,2-7 0 16,-2-4 0-16,3-21 0 0,-3-3 0 16,0-4 0-16,-3-2 0 15,-4 2 0-15,-2 6 0 16,-3 6 0-16,-5 12 0 15,1 8 0-15,-1 0 0 16,1 22 0-16,3 2 0 16,1 6 0-16,2-6 0 15,-4-2 0-15,3-10 0 16,-3-6 0-16,3-6 0 16,1 0 0-16,0-15 0 15,4-10 0-15,-1 1 0 0,0 2 0 16,2 4 0-1,1 6 0-15,0 10 0 0,2 2 0 16,2 0 0 0,2 18 0-16,-2-4 0 0,4 0 0 15,3-6 0-15,30-8-32 16,-8-12-751-16,0-10-548 0</inkml:trace>
  <inkml:trace contextRef="#ctx0" brushRef="#br0" timeOffset="173371.55">12459 14830 2264 0,'0'0'852'0,"0"0"-534"16,0 0 4-16,0 0-152 0,0 0-67 15,-136 40-62 1,111-15-15-16,4 3-26 0,4-2 0 16,7 0 0-16,8-6 0 15,2-4-3-15,0-6-4 16,15-10-32-16,5 0 19 15,3-8 7-15,-2-10 10 16,2-2 3-16,-7 2 0 16,-3 6 30-16,-5 0 25 15,-3 6-55-15,-3 6 0 16,-2 0 0-16,0 6 0 16,0 20 0-16,0 12 0 15,0 8 0-15,0 8 0 16,0 8 0-16,3 1 0 15,8 3 0-15,2 2 0 0,3-2 0 16,-1 0 0-16,3-2 0 16,-3-1 0-16,-1-1 0 15,-1-8 0-15,-5-2 0 16,-6-6 0-16,-2-10 0 16,0-6 0-16,-16-12 0 15,-11-4 0-15,-9-10 0 16,-4-4 0-16,3 0 0 15,10-26 0 1,11-18 0-16,16-16 0 16,8-14 0-16,33-16 0 0,12-3 0 15,7 3 0-15,8 0 0 0,-4 10 0 16,-6 14-18-16,-13 7-302 16,-16 15-206-16,-23 18-508 15</inkml:trace>
  <inkml:trace contextRef="#ctx0" brushRef="#br0" timeOffset="173559.66">11302 14594 1805 0,'0'0'1827'0,"0"0"-1363"0,0 0-464 15,0 0 0-15,0 0 0 16,0 0-792-16</inkml:trace>
  <inkml:trace contextRef="#ctx0" brushRef="#br0" timeOffset="174692.43">13345 15182 2650 0,'0'0'756'0,"0"0"-397"0,0 0-28 15,0 0-331-15,0 0 0 16,130 8 0-16,-83-39 0 15,-2-17 0-15,-5-12 0 16,-7-24 0-16,-11-32 0 16,-17-27 0-16,-5 15 0 15,-2 30 0-15,-19 39 0 16,3 40 0-16,-6 10 0 16,-3 9 0-16,-10 46 0 15,2 59 0-15,12 41 0 16,15 14 0-16,8-23 0 0,14-43 0 15,15-40 0-15,7-14 0 16,17 1 0-16,12-9 0 16,10-6 0-16,4-22 0 15,-11-4 0-15,-10-22 0 16,-16-14 0-16,-15-13 0 16,-13-5 0-16,-7-4 0 15,-7 8 0-15,0 14 0 16,0 18 0-16,0 18 0 15,2 12 0-15,2 30 0 16,7 12 0-16,5 4 0 16,7-8 0-16,10-10 0 15,5-13 0-15,6-19 0 0,1-8 0 16,-1-12 0-16,-3-24 0 16,-8-10 0-16,-11-13 0 15,-6-9 0-15,-10-8 0 16,-6-5 0-16,0 4 0 15,0 10 0-15,0 17 0 16,-2 26 0-16,-4 22 0 16,1 8 0-16,-2 38 0 15,2 22 0-15,5 9 0 16,0 11 0-16,0-6 0 16,0-10 0-16,0-11 0 15,10-9 0-15,3-18 0 16,7-16 0-16,5-6 0 15,3-10 0-15,7-10 0 0,-2-19 0 32,0-11 0-32,-2-6 0 0,-2-8 0 15,-2 2 0-15,-7 8 0 16,-6 12 0-16,-6 12 0 16,-6 12 0-16,-2 8 0 15,0 0 0-15,0 0 0 16,-13 14 0-16,-7 4 0 15,-3 8 0-15,1-2 0 16,3 2 0-16,0 4 0 16,6-4 0-16,5 6 0 15,8-1 0-15,0 1 0 16,8 0 0-16,21-6 0 16,13-2 0-16,14-11 0 15,11-6 0-15,9-7 0 0,6 0 0 16,1-20 0-16,-8-8 0 15,-7-7 0-15,-18-7 0 16,-14-10 0-16,-16-6 0 16,-16-4 0-16,-4 2 0 15,-10 12 0-15,-22 12 0 16,-5 23 0-16,-8 13 0 16,5 31 0-16,7 23 0 15,12 14 0-15,19 2 0 16,2 0 0-16,31-11 0 15,15-9 0-15,15-20 0 16,9-16 0-16,-4-14 0 16,3-18 0-16,-20-18-513 0,-20-7-526 15</inkml:trace>
  <inkml:trace contextRef="#ctx0" brushRef="#br0" timeOffset="174865.4">14243 14440 3199 0,'0'0'897'0,"0"0"-897"0,0 0 0 16,0 0 0-16,0 0 0 16,141 44 0-16,-92-26-179 15,-2-2-1393-15</inkml:trace>
  <inkml:trace contextRef="#ctx0" brushRef="#br0" timeOffset="175990.98">16578 15213 2158 0,'0'0'899'0,"0"0"-443"15,0 0 5-15,0 0-339 16,0 0-122-16,0 0 0 16,0 0 0-16,31-54 0 15,-6 18 0-15,2-12 0 16,2-12 0-16,-2-10 0 16,-2-10 0-16,-10-10 0 0,-7-3 0 15,-6 7 0-15,-2 12 0 16,0 20 0-16,-2 23 0 15,-8 31 0-15,-9 27 0 16,2 65 0-16,3 42 0 16,10 23 0-16,4-27 0 15,0-34 0-15,20-37 0 16,11-18 0-16,11 4 0 16,16-9 0-16,11-6 0 15,1-26 0-15,-8-4 0 0,-9-26 0 16,-12-18-14-16,-14-15 14 15,-12-25 1-15,-9-24 5 16,-6 6 1-16,0 13-7 16,0 25 0-16,0 32 0 15,-6 14 0-15,-1 18 0 16,3 28 0-16,4 54 0 16,0 11 0-16,0-3 0 15,4-10 0-15,12-22 0 16,2-1 0-16,4-3 0 15,-4-22 0-15,0-10 0 16,-3-18 0-16,1-4 0 16,1-4 0-16,6-18 0 15,4-10 0-15,6-4 0 16,3 0 0-16,2 1 0 0,-2 13 0 16,-3 12 0-16,-8 10 0 15,-6 4 0-15,-7 24 0 16,-4 8 0-16,-5 4 0 15,1 0 0-15,5-5 0 16,7-7 0-16,11-12 0 16,8-10 0-16,9-6 0 15,1-8 0-15,-3-19 0 16,-4-4 0-16,-5-6 0 16,-4-4 0-16,-4-6 0 15,-5 5 0-15,-7 4 0 16,-1 14 0-16,-8 16 0 15,-4 8 0-15,0 20 0 0,0 22 0 16,-4 10 0-16,0 2 0 16,4-5 0-16,0-9 0 15,4-12 0-15,18-16 0 16,9-12 0-16,7-2 0 16,0-25 0-16,2-10 0 15,-2-7 0-15,2-5 0 16,0-1 0-16,4 4 0 15,-1 12 0-15,-1 16 0 16,-1 14 0-16,-6 4 0 16,-1 26 0-16,-5 14 0 15,-4 4 0-15,-10 6 0 0,-7-5 0 16,-8-4 0 0,-6-5 0-16,-25-9 0 0,-16-9 0 15,-29-18-302-15,7 0-360 16,11-4-348-16</inkml:trace>
  <inkml:trace contextRef="#ctx0" brushRef="#br0" timeOffset="176131.53">18473 14600 1136 0,'0'0'1728'0,"0"0"-1014"0,0 0-432 0,0 0-46 16,0 0-236-16,0 0-239 15,-148-66-624-15</inkml:trace>
  <inkml:trace contextRef="#ctx0" brushRef="#br0" timeOffset="176324.37">16655 14566 2583 0,'0'0'911'16,"0"0"-309"-16,0 0-602 15,0 0 0-15,178 20 0 16,-7-20 0-16,26 0 0 16,-39-6-255-16,-34-4-3186 0</inkml:trace>
  <inkml:trace contextRef="#ctx0" brushRef="#br0" timeOffset="177170.04">19994 15089 1829 0,'0'0'695'0,"0"0"-358"0,0 0 186 15,0 0-277-15,0 0-55 16,0 0-29-16,0-110-49 16,-17 80-113-16,-20 8 0 15,-9 6 0-15,-10 14 0 0,-6 2 0 16,-1 30 0-1,10 16 0-15,13 6 0 0,19 6 0 16,21-2 0-16,12-3 0 16,39-17 0-16,16-13 0 15,11-14 0-15,-2-9 0 16,-9-6 0-16,-19-20 0 16,-19-10 0-16,-17-9 0 15,-12-5 0-15,-2 2 0 16,-18 0 0-16,-1 12 0 15,4 22 0-15,5 14 0 16,3 26 0-16,7 24 0 16,2 16 0-16,2 2 0 15,23-5 0-15,9-13 0 0,7-16 0 16,5-22 0-16,2-12 0 16,1-8 0-16,-4-24 0 15,-2-12 0-15,-6-4 0 16,-1-7 0-16,-3 1 0 15,0 10 0-15,1 6 0 16,0 18 0-16,1 16 0 16,3 4 0-16,0 22 0 15,-3 14 0-15,-1 4 0 16,-8 6 0-16,-7 1 0 16,-15-1 0-16,-4-6 0 15,-20-8 0-15,-22-6 0 16,-10-8 0-16,-1-8 0 0,13-10 0 15,40-10 0 1,0-18 0-16,33-6-1020 0</inkml:trace>
  <inkml:trace contextRef="#ctx0" brushRef="#br0" timeOffset="178031.26">21489 15154 2925 0,'0'0'889'0,"0"0"-607"16,0 0-282-16,0 0 0 16,18-105 0-16,13 63 0 15,8-10 0-15,-4-12 0 0,3-20 0 16,-5-31 0-16,-10 9 0 16,-8 10 0-16,-11 15 0 15,-4 31 0-15,0 6 0 16,-9 12 0-16,-8 28 0 15,-3 4 0-15,-5 46 0 16,2 37 0-16,6 35 0 16,13 30 0-16,4-10 0 15,0-27 0-15,8-41 0 16,11-24 0-16,7-2 0 0,5-4 0 16,12-8 0-1,1-18 0-15,3-14 0 16,2-4 0-16,-2-20 0 0,-3-16 0 15,-5-4 0-15,-4-2 0 16,-8 4 0-16,-8 8 0 16,-5 14 0-16,-9 18 0 15,-5 2 0-15,0 32 0 16,0 8 0-16,0 4 0 16,8-2 0-16,17-8 0 15,6-10 0-15,2-12 0 16,1-8 0-16,-10-4 0 15,-8-12 0-15,-14-12 0 16,-2-8 0-16,-11-6 0 16,-20-4 0-16,-7-4 0 0,-7 4 0 15,3 6 0-15,7 10 0 16,8 9 0-16,18 12 0 16,9 5 0-16,22 0 0 15,25 0 0-15,15 0 0 16,9 0 0-16,3 0 0 15,-5 0 0-15,-6 0 0 16,-14 0 0-16,-11 22 0 16,-14 12 0-16,-9 12 0 15,-6 4 0-15,-5 2 0 16,2-6 0-16,-2-6 0 16,2-14 0-16,1-8 0 15,3-14 0-15,-2-4 0 0,1-9 0 16,5-20 0-16,5-9 0 15,6-10 0-15,6-2 0 16,5 2 0-16,1 12 0 16,2 10 0-16,-6 17 0 15,-4 9 0-15,-7 17 0 16,-2 13 0-16,-4 6 0 16,-1 4 0-16,4-4 0 15,6-4 0-15,10-6-21 16,34-18-574-16,-7-2-297 15,-4-6-492-15</inkml:trace>
  <inkml:trace contextRef="#ctx0" brushRef="#br0" timeOffset="178504.81">23459 14951 1906 0,'0'0'649'0,"0"0"-336"16,0 0 151-16,-6-131-250 16,-17 100-49-16,-12 8 11 15,-11 18 33-15,-7 5-209 16,-4 28 0-16,1 16 0 15,6 10 0-15,17 4 0 16,18-8 0-16,15-6 0 16,9-16 0-16,28-16 0 15,15-12 0-15,4-4 0 16,-6-24 0-16,-2-10 0 16,-13-2 0-16,-6 0 0 0,-10 8 0 15,-7 5 0 1,-3 16 0-16,-5 11 0 0,0 10 0 15,2 26 0-15,0 16 0 32,5 12 0-32,1 10 0 15,-1 4 0-15,-3 3 0 16,-6 3 0-16,-2 0 0 0,0-4 0 16,-15 5 0-16,-5-3 0 15,-3-6 0-15,4-4 0 16,-1-12 0-16,1-14 0 15,2-14 0-15,-1-14 0 16,-2-11 0-16,-6-7 0 16,-8-7 0-16,1-16 0 15,4-14 0-15,13-15 0 16,16-32 0-16,62-42 0 16,63-49 0-16,31-21 0 15,9 11 0-15,-27 43 0 16,-55 59-368-16,-35 38-1031 0</inkml:trace>
  <inkml:trace contextRef="#ctx0" brushRef="#br0" timeOffset="179099.53">24664 14793 1925 0,'0'0'835'0,"0"0"-469"0,0 0 5 0,3-109-99 15,-14 79-89-15,-18 8-39 16,-12 12-144-16,-8 10 0 16,-6 4 0-16,-3 32 0 15,4 16 0-15,14 9 0 16,15 1 0-16,21-2 0 15,4-8 0-15,33-12 0 16,15-16 0-16,2-12 0 16,2-12 0-16,-5-4 0 15,-9-24 0-15,-9-6 0 16,-8-6 0-16,-3-2 0 16,-7-1 0-16,1 7 0 0,-8 10 0 15,1 16 0 1,-5 10 0-16,0 10 0 0,0 29 0 15,0 7 0-15,0 6 0 16,6-8 0-16,12-8 0 16,9-14 0-16,7-12 0 15,3-10 0-15,3-12 0 16,-1-18 0-16,-4-10 0 16,1-4 0-16,1 0 0 15,1 0 0-15,3 9 0 16,1 15 0-16,-2 16 0 15,0 4 0-15,-2 27 0 16,-5 17 0-16,-6 12 0 16,-5 8 0-16,-8 0 0 15,-10-2 0-15,-4-8 0 16,-18-14 0-16,-22-13 0 16,-56-27-290-16,11 0-487 0,4-10-1246 15</inkml:trace>
  <inkml:trace contextRef="#ctx0" brushRef="#br0" timeOffset="179631.93">26692 14267 2194 0,'0'0'604'0,"0"0"-117"0,0 0 72 0,0 0-307 15,102 120-252-15,-102-5 0 16,-6 47 0-16,-12 21 0 16,5-1 0-16,13-11 0 15,4-33 0-15,29-14 0 16,1-25 0-16,1-23 0 16,-6-30 0-16,-4-16 0 15,-9-12 0-15,-7-6-356 0,-9-12-684 16</inkml:trace>
  <inkml:trace contextRef="#ctx0" brushRef="#br0" timeOffset="180933.7">26682 14696 1820 0,'0'0'1043'0,"0"0"-666"15,0 0 231-15,0 0-360 16,0 0-248-16,160-76 0 15,-112 84 0-15,1 20 0 16,-9 12 0-16,-11 7 0 16,-18 7 0-16,-11 1 0 15,-22 2 0-15,-25-3 0 0,-15-10 0 16,-7-12 0-16,2-10 0 16,11-12 0-16,17-10 0 15,18-2 0-15,21-24 0 16,11-14-14-16,36-8-23 15,16 2-56-15,10 7 33 16,9 8 33-16,1 4 5 16,-5 5 22-16,-7 2 6 15,-13 4 2-15,-15 5 52 16,-16 0 43-16,-15 9-27 16,-9-2-76-16,-3 4 0 15,0 4 0-15,-11 18 0 16,-7 15 0-16,7-1 0 0,3 4 0 15,8-4 0-15,4-6 0 16,19-8 0-16,8-8 0 16,3-14 0-16,0 0 0 15,-10-4 0-15,-4-20 0 16,-9-6 0-16,-7-9 0 16,-4-2 0-16,0-8 0 15,0 5 0-15,-15 4 0 16,-1 8 0-16,-3 12 0 15,0 10 0-15,4 8 0 16,1 2 0-16,8 0 0 16,6 0 0-16,0 12 0 15,2-2 0-15,23 0 0 0,8-2 0 16,14-8 0-16,6 0 0 16,7 0 0-16,3 0 0 15,-5-14 0-15,-7-2 0 16,-11 0 0-16,-13 0 0 15,-7 0 0-15,-11 4 0 16,-9 4 0-16,0 4 0 16,-2 0 0-16,-18 4 0 15,-5 0 0-15,1 14 0 16,4 6 0-16,9 4 0 0,9 2 0 16,2 4 0-16,15 2 0 15,18 0 0-15,10 0 0 16,3 3 0-16,-1-5 0 15,-9 2 0-15,-12-4 0 16,-15-2 0-16,-9-2 0 16,-9-2 0-16,-25-6 0 15,-5-2 0-15,-1-8 0 16,9-6 0-16,10 0 0 16,15-6 0-16,6-24 0 15,17-8 0-15,26-8 0 0,13-9 0 16,6 1 0-16,3 0 0 15,-5 4 0-15,-9 10 0 16,-11 6 0-16,-18 10 0 16,-13 6 0-16,-9 10 0 15,0 2 0-15,-7 6 0 16,-10 0 0-16,1 0 0 16,3 12 0-16,6 4 0 15,7 2 0-15,0 0 0 16,22 4 0-16,7-2 0 15,10 4 0-15,0 2 0 16,3 2 0-16,-1 3 0 16,-8 1 0-16,-6 4 0 0,-7 0 0 15,-9-4 0-15,-8 0 0 16,-3-6 0-16,-10-6 0 16,-19-10 0-16,-4-6 0 15,-5-4 0-15,5-14 0 16,8-16 0-16,12-10 0 15,13-8 0-15,0-2 0 16,33-9 0-16,11 7 0 16,8 10 0-16,0 14 0 15,-2 12 0-15,-5 16 0 16,-7 0 0-16,-5 22 0 16,-4 14 0-16,-2 8 0 15,-6 6 0-15,-2 0 0 0,-3-3 0 16,-3-11 0-16,5-18 0 15,-3-8-522-15,-1-10-423 16</inkml:trace>
  <inkml:trace contextRef="#ctx0" brushRef="#br0" timeOffset="181058.97">28891 14279 517 0,'0'0'2796'0,"0"0"-2151"0,0 0-507 15,0 0-138-15,0 0 0 16,0 0 0-16,0 0-209 16,14 26-1455-16</inkml:trace>
  <inkml:trace contextRef="#ctx0" brushRef="#br0" timeOffset="181825.39">29074 14319 2357 0,'0'0'1005'16,"0"0"-271"-16,0 0-734 16,0 0 0-16,-23 107 0 15,23-33 0-15,0 8 0 16,0 8 0-16,0-10 0 16,0-7 0-16,0-11 0 0,0-20 0 15,0-16 0-15,0-12 0 16,0-14 0-16,14 0 0 15,3-20 0-15,8-12 0 16,2-4 0-16,4 2 0 16,2 2 0-16,3 10 0 15,1 12 0-15,2 10 0 16,-1 0 0-16,-3 28 0 16,-4 8 0-16,-8 8 0 15,-12 4 0-15,-11-2 0 16,-7-2 0-16,-28-8 0 15,-15-8 0-15,-8-8 0 16,-4-8 0-16,7-10 0 0,12-2 0 16,23-4 0-1,20-26 0-15,24-8 0 0,57-26-108 16,44-26-182-16,28-31-64 16,-10 5-156-16,-34 18 17 15,-42 26 281-15,-38 22 212 16,-9-4 45-16,-9 1 456 15,-9-1 79-15,-2 14-119 16,-11 8-81-16,-7 12-380 16,3 10 0-16,1 10 0 15,1 18 0-15,0 30 0 16,-3 22 0-16,5 13 0 0,2 11 0 16,2-6 0-16,7 2 0 15,0-14 0-15,18-9 0 16,20-13 0-16,8-22 0 15,12-16 0-15,5-16 0 16,-3-6 0-16,-4-26 0 16,-7-14 0-16,-9-7 0 15,-13-7 0-15,-12 0 0 16,-10 6 0-16,-5 8 0 16,-9 16 0-16,-20 18 0 15,-9 12 0-15,-4 20 0 16,1 24 0-16,8 8 0 15,14 6 0-15,16-2 0 0,6-3 0 16,36-11 0 0,24-10 0-16,53-26 0 0,-16-6-658 15,-7-2-693-15</inkml:trace>
  <inkml:trace contextRef="#ctx0" brushRef="#br0" timeOffset="181966.57">30999 14869 2666 0,'0'0'1141'0,"0"0"-852"0,0 0-289 0,0 0 0 16,0 0 0-16,0 0-1579 0</inkml:trace>
  <inkml:trace contextRef="#ctx0" brushRef="#br0" timeOffset="203201.11">2270 16066 2474 0,'0'0'498'0,"0"0"-306"16,0 0 170-16,0 0-143 16,0 0-148-16,0 0 2 15,31-89 19-15,-31 75 23 16,-2 1-115-16,-23-1 0 15,-12 5 0-15,-15 5 0 16,-8 4 0-16,-9 13 0 16,0 23 0-16,6 4 0 0,15 4 0 15,14 2 0-15,16 2 0 16,18-2 0-16,2 2 0 16,37-4 0-16,14-2 0 15,11 3 0-15,10-1 0 16,-5 0 0-16,-9 0 0 15,-16-2 0-15,-15 2 0 16,-17-4 0-16,-12 4 0 16,-14-3 0-16,-26-5 0 15,-15-6 0-15,-8-6 0 16,-3-16 0-16,5-8 0 16,10 0 0-16,13-12 0 15,18-8 0-15,18-6 0 0,2-5 0 16,33-1 0-1,21-4 0-15,18 0 0 0,9-2 0 16,6 2-41-16,0 4-26 16,-7 0-35-16,-12 6 34 15,-18 4 59-15,-18 8 9 16,-14 6 0-16,-14 8 12 16,-4 0 32-16,0 0 49 15,0 16-56-15,0 12-23 16,0 2-8-16,0 6 0 15,9 0-12-15,9 0 0 16,2-10 6-16,4-8-8 16,1-4 17-16,2-10-9 15,0-4 6-15,-3 0-6 0,0-8 29 16,-1-14-28-16,-3-2-1 16,-1-6 20-16,2 2-19 15,-1 6 16-15,0 6-5 16,-2 10-12-16,4 6 0 15,0 0 0-15,0 22 0 16,3 10 0-16,0 0 0 16,0 2 0-16,-4-6 0 15,0-10 0-15,-3-6 0 16,-3-12 0-16,1 0 0 16,-3-8 0-16,2-18 0 0,1-2 0 15,-3 2 0-15,-1 8 0 16,1 8 0-16,5 10 0 15,1 0 0-15,4 24 0 16,4 6 0-16,6 2 0 16,-6-6-197-16,-9-12-668 0</inkml:trace>
  <inkml:trace contextRef="#ctx0" brushRef="#br0" timeOffset="203357.51">2823 16186 1746 0,'0'0'1809'0,"0"0"-1612"0,0 0 23 0,0 0-96 16,0 0-124-16,0 0 0 16,0 0-314-16,82-12-1041 0</inkml:trace>
  <inkml:trace contextRef="#ctx0" brushRef="#br0" timeOffset="203702.46">3921 16433 942 0,'0'0'1844'0,"0"0"-1568"16,0 0 90-16,-154-18-45 15,110 18-201-15,2 0 25 16,5 22-63-16,6 4-82 16,4 10 0-16,8 8 0 15,7 6 0-15,10-6 0 16,2 0 0-16,14-7 0 15,19-6 0-15,13-8 0 0,17-15 0 16,11-8 0-16,9 0-27 16,12-54-312-16,-19 5-414 15,-20-1-419-15</inkml:trace>
  <inkml:trace contextRef="#ctx0" brushRef="#br0" timeOffset="204030.46">4113 16611 1854 0,'0'0'713'0,"0"0"-510"16,0 0 181-16,0 0-171 16,0 0-81-16,0 0-57 15,0 0-23-15,75 18-41 16,-50-36-5-16,-10-6-6 0,-3 4 1 16,-8 0-1-1,-4 2 1-15,0 2-1 0,-18 2 30 16,-7 0-29-16,-6 6 39 15,-7 8 17-15,-1 0-24 16,-1 0 30-16,-1 26 8 16,10 6 20-16,11 12-26 15,11 2-65-15,9 6 0 16,9-7 0-16,29-4 0 16,18-10 0-16,17-13 0 15,12-18 0-15,31-10 0 16,-20-16-320-16,-23-5-751 0</inkml:trace>
  <inkml:trace contextRef="#ctx0" brushRef="#br0" timeOffset="205571.13">5830 16583 1371 0,'0'0'1342'0,"0"0"-1138"0,0 0 94 0,0 0-25 16,0 0-141-16,118-12-78 16,-60-10-27-16,-2-6 4 15,-4-2-13-15,-15-2 33 16,-15-4 42-16,-17-4 8 16,-5 4 0-16,-22 0-101 0,-18 5 0 15,-5 13 0-15,-1 14 0 16,3 4 0-16,5 32 0 15,9 16 0-15,11 19 0 16,16 1 0-16,2 2 0 16,24-6 0-16,21-12 0 15,13-12 0-15,11-21 0 16,7-14 0-16,0-5 0 16,-3-18 0-16,-11-14 0 15,-10-14 0-15,-12-6 0 16,-13-2 0-16,-12 0 0 15,-4 10 0-15,-6 18 0 16,-3 12 0-16,0 14 0 0,2 22 0 16,6 18 0-16,5 18 0 15,3 0 0-15,4 0 0 16,5-8 0-16,0-10 0 16,-3-18 0-16,3-13 0 15,-5-9 0-15,0-9 0 16,-1-23 0-16,-6-16 0 15,1-10 0-15,-5 0 0 16,3 4 0-16,-1 10 0 16,3 16 0-16,1 16 0 15,5 12 0-15,5 0 0 16,5 22 0-16,5 4 0 16,7 2 0-16,6 2 0 0,8-8 0 15,2-8 0 1,4-10 0-16,-1-4 0 0,-5-8 0 15,-14-20 0-15,-11-6 0 16,-14-8 0-16,-15-2 0 16,-4 0 0-16,-15 3 0 15,-16 9 0-15,-6 20 0 16,2 12 0-16,-1 18 0 16,5 31 0-16,11 14 0 15,11 12 0-15,9-3 0 0,6-6 0 16,29-12 0-16,13-10 0 15,10-20 0-15,9-16 0 16,2-8 0-16,-2-13 0 16,-6-19 0-16,-13-9 0 15,-10-7 0-15,-14-2 0 16,-8-2 0-16,-7 6 0 16,-5 12 0-16,-4 16 0 15,3 18 0-15,-1 0 0 16,2 22 0-16,6 14 0 15,0 0 0-15,9 4 0 16,2-6 0-16,10-6 0 16,5-16 0-16,9-12 0 0,7 0 0 15,0-22 0 1,0-14 0-16,-3-8 0 0,-9 0 0 16,-9-6 0-16,-8 6 0 15,-8 8 0-15,-6 5 0 16,-4 9 0-16,-3 8 0 15,0 6 0-15,-2 8 0 16,0 0 0-16,0 0 0 16,0 12 0-16,5 10 0 15,1 6 0-15,3 8 0 16,0 9 0-16,2 5 0 16,2 10 0-16,1 8 0 15,-1 2 0-15,3 7 0 16,-5 3 0-16,3-4 0 15,-4 0 0-15,-1-4 0 0,-5-5 0 16,-4-13 0-16,0-6 0 16,-10-8 0-16,-19-12 0 15,-11-10 0-15,-8-14 0 16,0-4 0-16,3-14 0 16,12-26 0-16,24-30 0 15,18-39 0-15,36-1 0 16,12 10 0-16,15 7 0 15,-6 30 0-15,13 0 0 16,0 1 0-16,-14 18 0 16,-18 16 0-16,-42 24-47 0,-5 4-871 15,-19 0-1410-15</inkml:trace>
  <inkml:trace contextRef="#ctx0" brushRef="#br0" timeOffset="207637.18">9333 16361 519 0,'0'0'2000'0,"0"0"-1410"15,0 0-290-15,0 0 242 16,0 0-397-16,0 0-145 16,0 0 0-16,8-41 0 15,4 96 0-15,1 11 0 16,8 10 0-16,0-4 0 16,4-6 0-16,0-12 0 15,1-19 0-15,-3-11 0 16,-4-20 0-16,2-4 0 15,-6-28 0-15,3-21 0 16,-4-13 0-16,-1-18 0 16,-2-4 0-16,1 3 0 15,0 13 0-15,2 18 0 16,1 28 0-16,2 22-32 0,-4 36-350 16,-3 18-481-1,0-1-1126-15</inkml:trace>
  <inkml:trace contextRef="#ctx0" brushRef="#br0" timeOffset="208438.23">10124 16593 2433 0,'0'0'787'0,"0"0"-486"16,0 0 42-16,0 0-188 15,0 0-104-15,0 0-39 16,0 0 2-16,49-134-23 15,-49 98 9-15,0 4 0 0,-16 2 9 16,-15 12-9-16,-2 5 0 16,-6 13 0-16,4 13 0 15,6 23 0-15,12 14 0 16,12 10 0-16,5 4 0 16,22-6 0-16,21-14 0 15,13-8 0-15,6-22 0 16,5-10 0-16,-3-4 0 15,-8-22 0-15,-12-10 0 16,-13-8 0-16,-12-4 0 16,-11-6 0-16,-3 2 0 15,-3 6 0-15,4 8 0 16,6 12 0-16,5 12 0 0,6 10 0 16,6 0 0-1,4 14 0-15,-2 18 0 0,3 12 0 16,-5 4 0-1,-5 6 0-15,1-10 0 0,-3-8 0 16,4-10 0-16,4-16 0 16,5-10 0-16,6-18 0 15,3-22-332-15,-3-18-299 16,-4-26-165-16,-10-2-12 16,-10-3-131-16,-10-1 939 0,-7 24 488 15,0 4 349 1,-15 20-130-16,-1 16-29 0,5 18-189 15,5 8-182-15,3 0-307 16,3 30 0-16,0 16 0 16,5 10 0-16,8 12 0 15,3 0 0-15,-3 3 0 16,-2-3 0-16,-2-6 0 16,-2-6 0-16,-1-10 0 15,-4-10 0-15,0-14 0 16,1-10 0-16,-3-6 0 15,0-6 0-15,0 0 0 16,0-6 0 0,0-14 0-16,0 0 0 15,0-6 0-15,0 0 0 0,3 0 0 0,14-2 0 16,8 2 0-16,4 2 0 16,4 4 0-16,2 6 0 15,1 0 0-15,-7 10 0 16,-2 0 0-16,-5 4-26 15,5 0-546-15,-7 0-437 16,-4 8-700-16</inkml:trace>
  <inkml:trace contextRef="#ctx0" brushRef="#br0" timeOffset="208703.84">11427 16485 1568 0,'0'0'899'0,"0"0"-336"0,0 0-188 0,0 0-75 15,0 0-123-15,0 0-61 16,0 0-18-16,79 36-98 15,-48-58 0-15,0-4 0 16,-9-6 0-16,-8-4-3 16,-12 0-20-16,-2 5 22 15,-12 4-9-15,-16 10 10 16,-9 16 16-16,-2 1-14 16,1 27 17-16,7 18-19 15,8 9 0-15,15 12 0 0,8-4 0 16,15-4 0-16,30-16 0 15,17-12 0-15,16-21 0 16,13-9 0-16,43-49-306 16,-25-9-635-16,-13 0-1214 0</inkml:trace>
  <inkml:trace contextRef="#ctx0" brushRef="#br0" timeOffset="209032.02">12300 16248 1555 0,'0'0'1505'16,"0"0"-872"-16,0 0-230 15,0 0-403-15,0 0 0 16,-102 140 0-16,80-83 0 16,0-3 0-16,-3 0 0 15,1-10 0-15,1-8 0 16,4-14 0-16,0-8 0 0,2-14-210 16,1 0-427-16,-2-28-69 15,5-12 200-15,0-14 12 16,5-2 346-16,4 2 148 15,4 14 477-15,0 8 168 16,0 15 29-16,0 16-151 16,4 1-243-16,13 5-178 15,3 26-102-15,6 1 0 16,7 12 0-16,6-4 0 16,5-4 0-16,3-6 0 15,16-12 0-15,-15-4-39 16,-7-10-1217-16</inkml:trace>
  <inkml:trace contextRef="#ctx0" brushRef="#br0" timeOffset="209392.69">13252 16325 2691 0,'0'0'852'15,"0"0"-299"-15,0 0-553 16,0 0 0-16,0 0 0 0,0 0 0 16,0 0 0-16,-2 134 0 15,18-90 0-15,-3-4 0 16,-2-8 0-16,-4-14-9 16,1-14-71-16,5-4-5 15,8-14 65-15,10-20 20 16,9-8 29-16,7-10 64 15,7 6-21 1,2 6-72-16,1 14 0 0,-6 12 0 16,-3 14 0-16,-13 9 0 15,-8 28 0-15,-14 11 0 16,-7 6 0-16,-6 4 0 16,0-8 0-16,-8-2 0 0,-15-16 0 15,-25-14-155-15,3-10-492 16,1-8-992-16</inkml:trace>
  <inkml:trace contextRef="#ctx0" brushRef="#br0" timeOffset="209533.3">13422 16008 2590 0,'0'0'932'15,"0"0"-566"-15,0 0-158 16,0 0-208-16,158 5 0 15,-87 4-753-15</inkml:trace>
  <inkml:trace contextRef="#ctx0" brushRef="#br0" timeOffset="210033.24">14488 16445 2440 0,'0'0'964'16,"0"0"-598"-16,0 0-40 16,0 0-326-16,150-84 0 15,-95 43 0-15,1-9 0 16,-9-6 0-16,-11-4 0 16,-12-6 0-16,-15 0 0 15,-9-2 0-15,0 9 0 0,-18 19 0 16,-6 18 0-1,-3 22 0-15,1 18 0 0,1 54 0 16,7 35 0-16,11 31 0 16,7 10 0-16,3-27 0 15,13-37 0-15,-1-34 0 16,1-16 0-16,1-6 0 16,-1-6 0-16,-1-8 0 15,-1-14 0-15,-1-10 0 16,3-30 0-16,1-14 0 15,6-8 0-15,4 0 0 16,2 4 0-16,4 18 0 16,1 13 0-16,1 22 0 0,-2 5 0 15,1 14 0-15,-3 17 0 16,2 10 0-16,-4-1 0 16,2-4 0-16,1-2 0 15,3-14 0-15,27-8-189 16,-6-12-697-16,-2 0-707 0</inkml:trace>
  <inkml:trace contextRef="#ctx0" brushRef="#br0" timeOffset="211162.24">15778 16427 1709 0,'0'0'848'0,"0"0"-325"0,0 0-62 0,2-116-185 0,-12 85-78 15,-13 3-117-15,-4 16-81 0,-6 12 0 16,-5 0 0-16,-1 36 0 15,1 13 0-15,5 9 0 16,8 4 0-16,13-4 0 16,12-12 0-16,7-8 0 15,25-14 0-15,5-16 0 16,5-8 0-16,-1 0 0 16,-3-26 0-16,-9-10 0 15,-8-4 0-15,-5-8 0 16,-5 2 0-16,-1 2 0 15,-4 8 0-15,-4 18 0 32,1 13 0-32,-3 5 0 0,0 28 0 15,0 11 0-15,0 5 0 16,0 2 0-16,0-10 0 16,10-2 0-16,6-16 0 15,4-4 0-15,5-14 0 16,-1 0 0-16,3-12 0 15,0-12 0-15,-2-6 0 16,1-6 0-16,-2 4 0 16,-3 2 0-16,-1 6 0 15,-5 16 0-15,-2 8 0 0,-1 0 0 16,-1 18 0-16,0 14 0 16,2 8 0-16,8 0 0 15,3-4 0-15,12-2 0 16,4-12 0-16,2-12 0 15,-1-10 0-15,-4 0 0 16,-8-18 0-16,-12-18 0 16,-7-8 0-16,-10-10 0 15,0 0 0-15,0 1 0 16,-14 13 0-16,3 8 0 16,3 18 0-16,5 10 0 15,3 4 0-15,0 0 0 16,18 14 0-16,13 4 0 15,11-5 0-15,10-4 0 0,3-4 0 16,1-5 0-16,-5 0 0 16,-10-9 0-16,-12 4 0 15,-12-4 0-15,-10 5 0 16,-5 4 0-16,-2 0 0 16,0 22 0-16,0 6 0 15,5 7 0-15,6 1 0 16,7 0 0-16,4-4 0 15,4-6 0-15,3-12 0 16,3-6 0-16,-3-8 0 16,-5 0 0-16,-3-4 0 15,-4-14 0-15,-1 0 0 16,1-4 0-16,4 0 0 0,1 4 0 16,0 8 0-16,0 2 0 15,1 8 0-15,-6 0 0 16,1 4 0-16,-2 14 0 15,2 0 0-15,2 4 0 16,9 0 0-16,7-4 0 16,10-4 0-16,8-6 0 15,4-8 0-15,-2-8 0 16,-8-16 0-16,-10-14 0 16,-14-4 0-16,-17-10 0 15,-7-3 0-15,-2-3 0 16,-24 0 0-16,-5 14 0 0,-6 16 0 15,2 24 0-15,-1 12 0 16,7 42 0-16,7 34 0 16,11 33 0-16,7-5 0 15,4-10 0-15,0-8 0 16,0-17 0-16,0 3 0 16,0 10 0-16,0-6 0 15,-3-12 0-15,-3-9 0 16,1-19 0-16,5-14 0 15,0-20 0-15,0-18-167 16,0-20-604-16,0-12-907 0</inkml:trace>
  <inkml:trace contextRef="#ctx0" brushRef="#br0" timeOffset="211334.2">16871 15837 2590 0,'0'0'735'0,"0"0"-541"0,0 0-149 0,0 0-45 16,116-8-853-16</inkml:trace>
  <inkml:trace contextRef="#ctx0" brushRef="#br0" timeOffset="212735.07">18488 16794 1861 0,'0'0'754'0,"0"0"-505"0,0 0 60 16,0 0-74-16,0 0-26 15,141-50-89-15,-79 11-84 16,0-7-11-16,-6-6 25 15,-16-2-29-15,-15-4 25 16,-21 0 25-16,-4 4-19 16,-27 9 6-16,-13 13-58 0,-5 16 0 15,1 16 0 1,4 16 0-16,9 29 0 0,13 23 0 16,18 8 0-16,0 8 0 15,31-4 0-15,16-16 0 16,10-11 0-16,6-17 0 15,2-18 0-15,0-14 0 16,-7-4 0-16,-6-26 0 16,-6-14 0-16,-11-15 0 15,-8-7 0-15,-12-6 0 16,-3 6 0-16,-6 8 0 16,-1 20 0-16,-1 20 0 0,2 14 0 15,8 12 0-15,6 26 0 16,7 10 0-16,6 6 0 15,3-6 0-15,0-8 0 16,-5-8 0-16,-4-18 0 16,-8-10 0-16,-5-4 0 15,-5-18 0-15,-5-22 0 16,1-10 0-16,-1-4 0 16,3-6 0-16,0 14 0 15,4 14 0-15,5 14 0 16,5 18 0-16,10 0 0 15,12 20 0-15,13 6 0 16,9-4 0-16,6-4 0 0,4-6 0 16,-3-12 0-1,-10 0 0-15,-15-4 0 16,-16-14 0-16,-15-4 0 0,-14-4 0 0,-2-6 0 16,-14 1 0-16,-12 0 0 15,-7 4 0-15,-1 17 0 16,0 10 0-16,3 10 0 15,7 30 0-15,6 19 0 16,12 11 0-16,6-2 0 16,8-6 0-16,26-12 0 15,11-16 0-15,5-11 0 16,4-23 0-16,-2 0 0 0,-4-13 0 16,-5-19 0-16,-5-4 0 15,-7-12 0-15,-4 0 0 16,-3 6 0-16,-6 4 0 15,-4 14 0-15,-4 20 0 16,-3 4 0-16,-1 18 0 16,2 18 0-16,3 4 0 15,2 4 0-15,3-4 0 16,1-10 0-16,1-12 0 16,2-8 0-16,0-10 0 15,0 0 0-15,3-22 0 16,1-6 0-16,2-6 0 15,1 2 0-15,2 2 0 16,0 12 0-16,-2 12 0 16,-4 6 0-16,-2 10 0 0,2 16 0 15,4 6 0-15,31 8 0 16,-7-6 0-16,4-6-904 0</inkml:trace>
  <inkml:trace contextRef="#ctx0" brushRef="#br0" timeOffset="213236.1">22298 16521 2460 0,'0'0'741'0,"0"0"-446"0,0 0 56 16,-127-92-201-16,69 72-51 15,-4 4-99-15,-3 16 0 16,1 0 0-16,1 30 0 16,12 14 0-16,15 10 0 15,18 0 0-15,18-10 0 16,14-8 0-16,32-14 0 0,12-18 0 15,11-4 0 1,3-22 0-16,-7-22 0 0,-7-10 0 16,-14-12 0-16,-15-10 0 15,-11-27 0-15,-12 9 0 16,-6 4 0-16,0 6 0 16,0 30 0-16,-6 14 0 15,-4 27 0-15,6 17 0 16,2 41 0-16,2 35 0 15,0 4 0-15,0 10 0 16,14 5 0-16,1-17 0 16,3 2 0-16,-1-12 0 15,2-16 0-15,-6-20 0 16,9-22-132-16,-1-6-638 16,-6-8-394-16</inkml:trace>
  <inkml:trace contextRef="#ctx0" brushRef="#br0" timeOffset="214401.42">22450 16575 1938 0,'0'0'961'0,"0"0"-427"16,0 0-168-16,0 0-153 16,0 0-129-16,0 0-84 15,0 0 0-15,120 0 0 16,-78 0 0-16,-4-18 0 16,-4 0 0-16,-15-8 0 0,-12-6 0 15,-7-4 0 1,-7 2 0-16,-17 6 0 0,-10 10 0 15,-1 18 0-15,-3 0 0 16,7 26 0-16,11 20 0 16,13 4 0-16,7 6 0 15,23-6 0-15,25-6 0 16,22-12 0-16,28-15 0 16,0-12 0-16,6-5 0 15,-1-14 0-15,-23-22 0 16,-2-8 0-16,-18-10 0 15,-22-4 0-15,-22 2 0 16,-16 10 0 0,-10 14 0-16,-25 15 0 0,-9 17 0 0,-3 4 0 15,0 27 0-15,9 5 0 16,14 4 0-16,14 0 0 16,10-8 0-16,14-6 0 15,24-12 0-15,8-14 0 16,4 0 0-16,-3-8 0 15,-7-14 0-15,-9 2 0 16,-11 2 0-16,-9 6 0 16,-7 8 0-16,-4 4 0 15,0 0 0-15,0 12 0 32,0 24 0-32,0 8 0 15,0 14 0-15,0 10 0 16,5 9 0-16,-1-1 0 0,-2 0 0 15,0-2 0-15,-2-12 0 16,0-12 0-16,0-9 0 16,-15-19 0-16,-7-14 0 15,-7-8 0-15,-5-4 0 16,-1-22 0-16,6-15 0 16,6-17 0-16,19-10 0 15,4-6 0-15,22-6 0 16,23 3 0-16,10 1 0 15,10 8 0-15,-1 10 0 16,-1 0 0-16,-5 10 0 0,-11 0 0 16,-7 2 0-16,-13 1 0 15,-7 1 0-15,-11 4 0 16,-9 0 0-16,0 8 0 16,-2 10 0-16,-17 8 0 15,0 10 0-15,-1 4 0 16,5 6 0-16,5 20 0 15,10 4 0-15,0 2 0 16,23 0 0-16,14-2 0 16,10-8 0-16,8-4 0 15,6-8 0-15,-3 3 0 16,-9 0 0-16,-11 5 0 16,-18 1 0-16,-13 11 0 0,-7 2 0 15,0 4 0 1,-16-2 0-16,-2-6 0 0,4-2 0 15,8-4 0-15,6-8 0 16,12-6 0-16,23-8 0 16,13 0 0-16,15-4 0 15,7-18 0-15,1-14 0 16,-3-8 0-16,-7-14 0 16,-12-4 0-16,-13-5 0 15,-18 3 0-15,-16 6 0 16,-2 14 0-16,-18 12 0 15,-18 20 0-15,-9 12 0 0,-1 18 0 16,-1 22 0 0,7 10 0-16,11 10 0 0,16 0 0 15,13-2 0-15,6-5 0 16,34-9 0-16,16-8 0 16,17-14 0-16,8-12 0 0,4-10 0 15,-10 0 0-15,-3-32 0 16,-24-4-368-16,-21 2-1063 15</inkml:trace>
  <inkml:trace contextRef="#ctx0" brushRef="#br0" timeOffset="-213227.18">24839 16397 1685 0,'0'0'572'0,"0"0"-404"15,0 0 128-15,0 0-147 16,0 0-89-16,0 0 92 15,15 0 36-15,-5 0-48 16,4 0-15-16,4-10 25 16,4-8-8-16,1-4-61 15,1-9-15-15,-2 3-28 16,-6-2-16-16,-5-2 19 0,-5 6-20 16,-6-2-21-16,0-2 0 15,-8 4 0-15,-17 4 0 16,-4 8 0-16,-4 10 0 15,-5 4 0-15,0 20 0 16,5 18 0-16,8 14 0 16,14 10 0-16,11 1 0 15,0 1 0-15,18-2 0 16,15-14 0-16,10-8 0 16,12-16 0-16,10-12 0 15,9-12 0-15,-1-12 0 16,12-34-39-16,-21-2-640 0,-21 8-839 15</inkml:trace>
  <inkml:trace contextRef="#ctx0" brushRef="#br0" timeOffset="-195628.49">25654 16549 2682 0,'0'0'911'16,"0"0"-699"-16,0 0 79 15,0 0-291-15,0 0 0 16,0 0 0-16,-9 142 0 16,-7-79 0-16,1-1 0 15,-6-8 0-15,6-14 0 16,1-14 0-16,14-26 0 16,0-22-476-16,16-14-797 0</inkml:trace>
  <inkml:trace contextRef="#ctx0" brushRef="#br0" timeOffset="-194872.91">26197 16254 1739 0,'0'0'1581'0,"0"0"-1342"16,0 0 218-16,0 0-377 15,0 0-80-15,0 0 0 16,-29 129 0-16,29-71 0 15,9 0 0-15,14-10 0 0,8-16 0 16,9-18 0 0,2-14 0-16,1-14 0 0,-6-26 0 15,-10-12 0-15,-14-12 0 16,-13-7 0-16,-4-1 0 16,-34 4 0-16,-11 12 0 15,-9 20 0-15,-5 14 0 16,1 22 0-16,9 8 0 15,8 32 0-15,18 8 0 16,19 10 0-16,8 1 0 16,37-9 0-16,21-14 0 15,16-18 0-15,8-14 0 16,1-4 0-16,-6-32 0 16,-9-7 0-16,-13-7 0 15,-12 2 0-15,-12 4 0 0,-12 12 0 16,-7 12 0-1,-7 14 0-15,-5 2 0 0,0 18 0 16,0 18 0-16,2 4 0 16,2 5 0-1,5-9 0-15,2-4 0 16,4-10 0-16,4-14 0 0,-1-8 0 16,-1 0 0-16,4-22 0 0,-2-4 0 15,-1-6 0-15,1 1 0 16,0 9 0-16,-1 12 0 15,-3 6 0-15,3 4 0 16,0 18 0-16,2 8 0 16,3 11 0-16,8-5 0 15,7 2 0-15,13-10 0 16,11-6 0-16,5-10 0 16,2-8 0-16,-5 0 0 0,-10-22 0 15,-12-6 0 1,-11-6 0-16,-10-11 0 0,-13-1 0 15,-5 6 0-15,-3 4 0 16,-7 14 0-16,-15 18 0 16,-10 4 0-16,1 26 0 15,2 16 0-15,8 14 0 16,11-1 0-16,10-1 0 16,25-10 0-16,31-16 0 15,62-28 0-15,-10-2-739 16,-7-20-1165-16</inkml:trace>
  <inkml:trace contextRef="#ctx0" brushRef="#br0" timeOffset="-193997.26">28477 16074 1144 0,'0'0'1484'0,"0"0"-1247"0,0 0 274 15,0 0-208-15,0 0-116 16,0 0 43-16,0 0-230 16,-135-38 0-16,77 94 0 15,8 8 0-15,12 6 0 16,20 2 0-16,18-1 0 16,15-11 0-16,39-8 0 0,18-20 0 15,30-14 0-15,0-14 0 16,6-4 0-16,0-18 0 15,-21-12 0-15,0-2 0 16,-18-4 0-16,-19 4 0 16,-19 1 0-16,-18 5 0 15,-13 2 0-15,0 6 0 16,-18 0 0-16,-16 10 0 16,-8 4 0-16,-9 4 0 15,-2 4 0-15,1 22 0 16,3 6 0-16,11 9 0 15,11-1 0-15,17 4 0 0,10-4 0 16,4-12 0 0,25-6 0-16,9-10 0 0,2-12 0 15,-2 0 0-15,-5-18 0 16,-4-8 0-16,-6-8 0 16,-8 2 0-16,-4 0 0 15,-2 10 0-15,-4 8 0 16,-3 14 0-16,2 0 0 15,0 1 0-15,1 26 0 16,0 3 0-16,2 6 0 16,1 0 0-16,1-6 0 15,5-2 0-15,1-10 0 16,5-10 0-16,5-8 0 16,4 0 0-16,6-18 0 15,5-12 0-15,0-6 0 0,3 4 0 16,-5 2 0-1,-9 8 0-15,-7 12 0 0,-7 6 0 16,-8 4 0-16,0 8 0 16,-5 16 0-16,1 6 0 15,-1 2 0-15,2-2 0 16,0-6 0-16,5-6 0 16,3-6 0-16,3-12 0 15,3 0 0-15,3-12 0 16,0-12 0-16,2-6 0 15,1-2 0-15,3 0 0 16,-5 10 0-16,2 14 0 16,-3 8 0-16,-4 0 0 15,1 22 0-15,-5 0 0 16,1 0 0-16,1-8 0 0,-1-6-32 16,-3-8-1163-16</inkml:trace>
  <inkml:trace contextRef="#ctx0" brushRef="#br0" timeOffset="-192664.39">30170 16306 2909 0,'0'0'557'0,"0"0"-97"0,0 0-290 0,0 0-170 15,144 0 0 1,-92-16 0-16,-8-4 0 15,-8-6 0-15,-16-4-21 0,-14-2 6 16,-6 0 1-16,-6-4 14 16,-23 10 1-16,-4 8 11 15,-3 18 25-15,3 0-37 16,6 32 0-16,12 16 0 16,7 10 0-16,8 4 0 15,6-3 0-15,17-5 0 16,11-10 0-16,6-16 0 15,7-14 0-15,2-14 0 16,0 0 0-16,0-24 0 16,-5-6 0-16,-1-10 0 15,-5-1 0-15,-7 5 0 0,-4 8 0 16,-7 6 0-16,-7 18 0 16,-2 4 0-16,-2 14 0 15,-2 16 0-15,-1 7 0 16,3-1 0-16,1-4 0 15,0-6 0-15,7-12 0 16,2-6 0-16,6-8 0 16,4-10 0-16,4-12 0 15,2-8 0-15,5 3 0 16,-1 5 0-16,-1 8 0 16,-1 9 0-16,-1 5 0 15,-3 0 0-15,-4 14 0 16,-4-1 0-16,-5-4 0 15,0-4 0-15,-2-5 0 16,2 0 0-16,-3-23-258 0,2-16-220 16,-6-7-24-16,-2-8 117 15,-6-12 141-15,-5-24 244 16,0-26 63-16,0 9 277 16,0 13 147-16,0 28 38 15,0 40-73-15,2 16-452 16,4 10 0-16,1 23 0 15,5 48 0-15,1 35 0 16,0-2 0-16,-4-7 0 16,0-19 0-16,-5-22 0 15,0-2 0-15,2-6 0 16,-6-16 0-16,0-18 0 16,0-14 0-16,0 0 0 0,0-22 0 15,-6-14 0-15,6-4 0 16,0 0 0-16,0 4 0 15,8 8 0-15,11 8 0 16,8 10 0 0,6 0 0-16,5 8 0 15,3 2 0-15,-3 0 0 16,1 0 0-16,0 8 0 16,-1-4 0-16,-3 0 0 15,-2-4 0-15,-4 0 0 16,-4-8 0-16,-10-10 0 15,-3-8 0-15,-10 2 0 16,-2-2 0-16,-2 3 0 16,-18 1 0-16,-7 12 0 15,-4 10 0-15,-1 0 0 16,8 27 0-16,6 10 0 16,14 12 0-16,4-1 0 0,13-2 0 15,23-12 0-15,11-6 0 16,6-20 0-16,5-8 0 15,-2 0 0-15,-5-22 0 16,-7-8 0-16,-6-6 0 16,-9 0 0-16,0-4 0 15,-4 0 0-15,-1 8 0 16,-1 14 0-16,1 5 0 16,5 13 0-16,-7 0 0 15,1 13 0-15,-2 14 0 16,-5 8 0-16,-5 5 0 15,-3 6 0-15,-8-2 0 16,0 0 0-16,0-6 0 16,-12-8 0-16,-3-8 0 15,-3-8 0-15,5-14 0 0,1 0 0 16,5-4 0-16,7-20 0 16,0-12 0-16,25-12 0 15,19-10 0-15,14-4 0 16,2 4 0-16,-2 8 0 15,-12 11 0-15,-15 15 0 16,-18 8 0-16,-13 6 0 16,-31 0 0-16,-17 2-195 15,-2 0-2272-15</inkml:trace>
  <inkml:trace contextRef="#ctx0" brushRef="#br0" timeOffset="-190526.48">2858 17179 1980 0,'0'0'1044'0,"0"0"-846"16,0 0 307-16,0 0-136 16,0 0-369-16,0 0 0 15,-2 34 0-15,-2 38 0 16,4 34 0-16,0 39 0 15,0 1 0-15,2-20 0 16,15-33 0-16,6-43 0 16,8-10 0-16,11-10 0 15,10-12 0-15,3-18 0 16,-1-8 0-16,-5-58 0 16,-18-43 0-16,-17-29 0 0,-12 12 0 15,-2 28 0 1,-8 37 0-16,0 43 0 0,1 4 0 15,1 4 0-15,4 10 0 16,2 0 0-16,0 28 0 16,0 20 0-16,0 7 0 15,8 7 0-15,3-4 0 16,-3 0 0-16,-2-10 0 16,-2-12 0-16,-2-4 0 15,1-14 0-15,-3-10 0 16,2-8 0-16,2 0 0 15,3-13 0-15,6-18 0 16,5-5 0-16,6 6 0 0,3 8 0 16,4 8 0-16,3 14 0 15,-1 0 0-15,0 18 0 16,-1 12 0-16,-5 2 0 16,-1 4 0-16,-1 0 0 15,0-10 0-15,2-3 0 16,6-14 0-16,7-9 0 15,4 0 0-15,5-27 0 16,-1-18 0-16,-9-13 0 16,-7-8 0-16,-12-2 0 15,-13 2 0-15,-7 16 0 16,0 14 0-16,-12 19 0 0,-10 17 0 16,-3 8 0-1,-1 33 0-15,3 17 0 0,10 8 0 16,13-2 0-16,0-6 0 15,36-6 0-15,15-20 0 16,12-14 0-16,5-14 0 16,1-4 0-16,-6-36-24 15,-20-4-487-15,-26-4-410 0</inkml:trace>
  <inkml:trace contextRef="#ctx0" brushRef="#br0" timeOffset="-190369.02">2426 17473 2996 0,'0'0'743'0,"0"0"-683"0,142 8 237 0,-24 1-297 15,43-9 0-15,-23 0 0 16,-22 0-754-16</inkml:trace>
  <inkml:trace contextRef="#ctx0" brushRef="#br0" timeOffset="-189837.32">5275 18027 1765 0,'0'0'999'0,"0"0"-748"15,0 0 201-15,10-135 1 16,3 91-277-16,3-2-176 16,-3 10 0-16,-2 10 0 15,-2 12 0-15,-4 10 0 16,-1 4 0-16,0 26 0 31,7 16 0-31,5 16 0 0,4 13 0 0,6-3 0 16,9-6 0-16,7-8 0 15,0-14 0-15,3-20 0 0,-8-18 0 16,-8-4 0 0,-6-36 0-16,-10-16 0 0,-5-30 0 15,-3-2 0-15,0-3 0 16,-1 9 0-16,16 26-105 15,-2 10-483-15,0 26-430 0</inkml:trace>
  <inkml:trace contextRef="#ctx0" brushRef="#br0" timeOffset="-188360.6">6380 17726 2134 0,'0'0'723'0,"0"0"-448"0,0 0 174 15,0 0-302-15,0 0-91 16,0 0-56-16,0 0 1 16,123-98 4-16,-87 64 2 15,-12 2-5-15,-10 1-2 16,-12 4 36-16,-2 4 70 16,-22 5-37-16,-16 14-25 15,-9 4-2-15,-5 27-42 16,6 18 0-16,8 16 0 15,14 3 0-15,19 2 0 16,5-4 0-16,29-8 0 16,20-13 0-16,13-19 0 15,10-17 0-15,-1-5 0 0,-6-18 0 16,-9-14 0-16,-12-8 0 0,-13-8 0 16,-9 2 0-1,-9-6 0-15,-3 10 0 0,-6 6 0 16,1 10 0-16,-3 18 0 15,2 8 0-15,6 0 0 16,0 22 0-16,6 18 0 16,2 4 0-16,4 2 0 15,5 2 0-15,4-12 0 16,3-10 0-16,3-8 0 16,3-14 0-16,1-4 0 15,-6-18-122-15,-6-22-226 16,-11-12-115-16,-6-16 119 15,-12-8 88-15,0-4 156 16,0 3 88-16,-6 7 12 16,-2 16 259-16,1 22 273 0,3 16 22 15,2 16-254-15,-1 12-300 16,3 34 0-16,0 16 0 16,0 14 0-16,0 9 0 15,0-1 0-15,11-4 0 16,2-8 0-16,3-18 0 15,-5-10 0-15,1-13 0 16,-6-17 0-16,-4-10 0 16,-2-4 0-16,0-12 0 15,0-16 0-15,0-13 0 16,0 5 0-16,0-2 0 16,0 6 0-16,16 10 0 15,10 8 0-15,8 6 0 16,11 8 0-16,9 0 0 15,6 0 0-15,6 0 0 0,8 4 0 16,0-4 0-16,-5 0 0 16,-11-10 0-16,-16-6 0 15,-20-4 0-15,-18-2 0 16,-4 4 0-16,-29 0 0 16,-16 6 0-16,-3 12 0 15,-4 0 0-15,8 26 0 16,9 10 0-16,19 14 0 15,16 2 0-15,18-2 0 16,53-2 0-16,43-16 0 16,37-32 0-16,-4 0 0 15,-25-26-68-15,-37-10-508 16,-33 4 3-16,-2-12 65 0,-2-6 237 16,-13-2 271-16,-15 10 60 15,-15 8 508-15,-5 12 45 16,0 16-77-16,-16 6-317 15,-8 6-219-15,-3 28 0 16,-6 12 0-16,-1 12 0 16,-2 8 0-16,3 2 0 15,1-6 0-15,6 1 0 16,4-19 0-16,6-12 0 16,7-32 0-16,3 0-792 0,4-28-483 15</inkml:trace>
  <inkml:trace contextRef="#ctx0" brushRef="#br0" timeOffset="-188235.59">8194 17588 1119 0,'0'0'1851'0,"0"0"-1184"0,0 0-208 15,0 0-459-15,14 116 0 16,24-66 0-16,15-2 0 16,12-8 0-16,6-8 0 15,23-9 0-15,-21-14-347 16,-13 0-1629-16</inkml:trace>
  <inkml:trace contextRef="#ctx0" brushRef="#br0" timeOffset="-187766.2">9997 17915 2203 0,'0'0'715'0,"0"0"-221"16,0 0 190-16,0 0-684 16,0 0 0-16,0 0 0 15,-120-125 0-15,84 85 0 16,-2-10 0-16,-2-12 0 16,-7-22 0-16,7-3 0 15,2-5 0-15,5 10 0 16,10 20 0-16,3 10 0 0,11 24 0 15,7 10 0 1,2 14 0-16,14 4 0 0,17 4 0 16,9 18 0-16,2 10 0 15,1 8 0-15,-12 4 0 16,-14 10 0-16,-17 4 0 16,-4 8 0-16,-42 2 0 15,-22-1 0-15,-7 1 0 16,-1-10 0-16,13-14 0 15,23-14 0-15,30-12 0 16,12-14 0-16,73-4 0 16,64-22 0-16,56-18 0 0,13-8 0 15,-30 4 0-15,-67 12 0 16,-64 14-378-16</inkml:trace>
  <inkml:trace contextRef="#ctx0" brushRef="#br0" timeOffset="-185501.77">10899 17357 750 0,'0'0'1284'0,"0"0"-774"16,0 0-136-1,0-130 151-15,7 104-207 0,-5 12 17 16,-2 10-335-16,0 4 0 16,0 12 0-16,0 42 0 15,-9 36 0-15,3 4 0 16,2 3 0-16,4-11 0 16,2-16 0-16,21-2 0 15,12 5 0-15,7-21 0 16,6-25 0-16,4-18 0 15,-3-9 0-15,-5-28 0 16,-6-25 0-16,-13-15 0 16,-11-12 0-16,-10-8 0 0,-4 3 0 15,0 9 0-15,-10 14 0 16,2 26 0-16,3 18 0 16,3 18 0-16,0 22 0 15,0 32 0-15,2 16 0 16,0 3 0-16,0 3 0 15,6-10 0-15,3-12 0 16,3-14 0-16,-4-14 0 16,1-12 0-16,1-14 0 15,-2 0 0-15,3-22 0 16,7-14 0-16,-1-4 0 16,8 0 0-16,0 12 0 15,4 16 0-15,0 12 0 0,2 12 0 16,0 24 0-16,3 10 0 15,-1 6 0-15,7-6 0 16,5-6 0-16,5-13 0 16,4-13 0-16,0-14 0 15,-5-5 0-15,-7-22 0 16,-8-14 0-16,-14-7 0 16,-13-6 0-16,-7 0 0 15,-3 6 0-15,-19 8 0 16,-5 12 0-16,2 24 0 15,2 4 0-15,2 36 0 16,12 18 0-16,7 12 0 0,2 0 0 16,18-3 0-1,15-18 0-15,14-8 0 0,9-25 0 16,6-12 0-16,3-8 0 16,-3-24 0-16,-6-8 0 15,-14-9 0-15,-11 5 0 16,-10 2 0-16,-10 8 0 15,-5 12 0-15,-2 16 0 16,-2 6 0-16,4 10 0 16,5 24 0-16,1 12 0 15,7 2 0-15,3-2 0 16,2-2 0-16,1-11 0 16,-3-11 0-16,-1-14 0 0,-4-8 0 15,1-8 0 1,2-20 0-16,4-8 0 0,5-9 0 15,7 1 0-15,-1 4 0 16,4 16 0-16,-4 12 0 16,-1 12 0-16,-7 8 0 15,-6 20 0-15,-3 6 0 16,-1 5 0-16,-7-10 0 16,-1 2 0-16,-9-12 0 15,0-6-467-15,0-13-513 0</inkml:trace>
  <inkml:trace contextRef="#ctx0" brushRef="#br0" timeOffset="-185298.29">10843 17383 2338 0,'0'0'1758'0,"0"0"-1758"15,0 0 0-15,0 0 0 16,208-36 0-16,-46 28 0 16,-19-2-245-16,-20 10-1399 0</inkml:trace>
  <inkml:trace contextRef="#ctx0" brushRef="#br0" timeOffset="-183871.13">13698 17762 1215 0,'0'0'1778'15,"0"0"-1167"-15,0 0-288 16,-21-116-154-16,21 68-169 16,19-2 0-16,8 1 0 15,4 9 0-15,4 18 0 0,1 16 0 16,4 6 0-1,-3 32 0-15,4 22 0 0,-5 9 0 16,-7 3 0-16,-5 2 0 16,-9-10 0-16,-4-6 0 15,-6-15 0-15,-5-10 0 16,0-14 0-16,0-8 0 16,0-5 0-16,0-18 0 15,0-23 0-15,3-18 0 16,14-11 0-16,12 2 0 15,6 6 0-15,6 14 0 16,-1 21 0-16,-2 18 0 0,-5 9 0 16,-4 18 0-16,-6 18 0 15,-5 12 0 1,-7 10 0-16,-1-4 0 0,-3 0 0 16,0-10 0-16,4-12 0 15,0-14 0-15,7-14 0 16,7-4 0-16,2-23 0 15,4-26 0-15,0-1 0 16,-2-6 0-16,-7 6 0 16,-4 14 0-16,-7 18 0 15,-4 10 0-15,-5 8 0 16,0 8 0-16,3 24 0 16,1 4 0-16,5 4 0 0,5-4 0 15,4-2 0-15,4-12 0 16,7-8 0-16,6-14 0 15,-2 0 0-15,-1-8 0 16,-5-18 0-16,-6-10 0 16,-2-4 0-16,-7 0 0 15,-6 0 0-15,-3 12 0 16,-3 16 0-16,-2 10 0 16,0 2 0-16,0 28 0 15,0 16 0-15,0 6 0 16,6 2 0-16,8-2 0 15,6-10 0-15,6-13 0 16,10-9 0-16,7-14 0 0,-1-4 0 16,-2-18 0-1,-4-13 0-15,-7-5 0 0,-5-8 0 16,-6 0 0-16,-3 4 0 16,-3 4 0-16,-3 14 0 15,-5 12 0-15,2 10 0 16,0 4 0-16,0 24 0 15,3 6 0-15,5 2 0 16,1 0 0-16,3-8 0 16,6-12 0-16,1-10 0 15,4-6 0-15,0 0 0 16,2-28 0-16,-2-2 0 16,0-2 0-16,-4 2 0 15,-1 6 0-15,-2 6 0 16,5 14 0-16,0 4 0 0,2 0 0 15,2 22 0-15,-2 10 0 16,-5 8 0-16,-8 4 0 16,-12 2 0-16,-4-6 0 15,0-5 0-15,-17-7 0 16,-8-14 0-16,-2-10 0 16,7-4 0-16,7-18 0 15,13-19 0-15,2-13 0 16,33-8 0-16,15-8-3 15,10-6-181-15,5 2 7 0,-5-2 67 16,-7 1 74 0,-13 13 36-16,-11 8 75 0,-14 14 155 15,-7 14-25-15,-6 10-205 16,-2 12 0-16,0 0 0 16,0 34 0-16,0 28 0 15,0 38 0-15,0 3 0 16,9-9 0-16,-3-10 0 15,-2-22 0-15,1 0 0 16,2-3 0-16,-5-23 0 16,0-18 0-16,3-18 0 15,-1 0 0-15,5-32 0 16,9-17 0-16,11-9 0 16,13-14 0-16,12 0 0 15,41-2 0-15,-12 16-126 0,-10 21-1230 16</inkml:trace>
  <inkml:trace contextRef="#ctx0" brushRef="#br0" timeOffset="-183324.31">17216 17704 2895 0,'0'0'691'0,"0"0"-586"0,0 0 143 16,0 0-166-16,0 0-67 16,143-58-4-16,-101 36-11 15,-5-4-18-15,-8 0 6 0,-8-2 12 16,-15-4 7-16,-6 1 16 16,-2 9 26-16,-27 12-49 15,-11 10 0-15,-7 6 0 16,-1 34 0-16,0 13 0 15,13 5 0-15,17 10 0 16,18-6 0-16,9-8 0 16,42-14 0-16,19-18 0 15,16-13 0-15,5-9 0 16,-2-23 0-16,-8-17-195 16,-14-8 21-16,-18-10 46 15,-14-6 58-15,-10-2 69 16,-12 12 1-16,-4 9 15 0,-5 13 64 15,-4 20 73-15,0 12 16 16,0 12-78-16,-9 24-26 16,-11 14-64-16,-2 9 0 15,-2 7 0-15,-3-4 0 16,0-8 0-16,2-4 0 16,6-10 0-16,3-14 0 15,9-12 0-15,5-14-233 16,2-14-91-16,0-18-335 15,7-8-207-15</inkml:trace>
  <inkml:trace contextRef="#ctx0" brushRef="#br0" timeOffset="-182740.2">17688 17508 2184 0,'0'0'751'0,"0"0"-367"0,0 0 100 0,49 134-307 0,-15-84-61 16,3-2-116-16,4 0 0 15,5-12 0-15,4-12 0 32,0-11 0-32,2-9-255 0,-5-4-119 15,-5-13 7 1,-6-12 165-16,-12-12 168 0,-6-5 34 16,-7-2 138-16,-6 4 139 15,-1 6 7-15,-2 14 25 16,-2 8-85-16,2 12-224 15,-2 0 0-15,0 22 0 16,0 18 0-16,2 8 0 16,6 2 0-16,3 0 0 15,9-2 0-15,8-12 0 0,11-13 0 16,5-9 0-16,3-10 0 16,-1-4 0-16,-1-10 0 15,-9-25 0-15,-9-5 0 16,-3-18 0-16,-6-10 0 15,2-12 0-15,-3-8 0 16,2 7 0-16,-4 17 0 16,-1 20 0-16,-8 22 0 15,1 22 0-15,-1 22 0 16,2 32 0-16,2 21 0 16,1 11 0-16,3 4 0 15,1-2 0-15,3-16 0 16,-5-14 0-16,1-17 0 0,-3-19 0 15,-4-18 0-15,0-4 0 16,2-26 0-16,1-16 0 16,9-15 0-16,2-5 0 15,8-2 0-15,8 6 0 16,3 18 0-16,1 10 0 16,-3 20 0-16,-6 10 0 15,-14 0-209-15,-10 14-307 16,-8-6-557-16</inkml:trace>
  <inkml:trace contextRef="#ctx0" brushRef="#br0" timeOffset="-182567.93">18437 17191 2519 0,'0'0'917'0,"0"0"-695"0,0 0-129 15,0 0-93-15,0 0-156 16,133 28-1729-16</inkml:trace>
  <inkml:trace contextRef="#ctx0" brushRef="#br0" timeOffset="-182129.01">19819 17620 2744 0,'0'0'998'0,"0"0"-747"16,0 0-148-16,0 0-103 16,48 120 0-16,-48-70 0 15,0-2 0-15,0 1 0 16,0-11 0-16,4-12 0 15,19-8 0-15,12-14 0 16,11-4 0-16,6-14 0 16,0-26 0-16,-3-9 0 15,-5-13 0-15,-8-10 0 16,-3-26 0-16,-8 4 0 0,-7 5 0 16,-5 3 0-16,-6 34 0 15,-3 10 0-15,-4 20 0 16,0 22 0-16,0 6 0 15,0 38 0-15,-2 26 0 16,-3 12 0-16,5 11 0 16,0 1 0-16,3-14 0 15,17-8 0-15,7-18 0 16,4-15 0-16,5-20 0 16,1-14 0-16,10-15-233 15,-11-21-375-15,-11-9-304 0</inkml:trace>
  <inkml:trace contextRef="#ctx0" brushRef="#br0" timeOffset="-181972.9">20246 17409 469 0,'0'0'2315'0,"0"0"-1943"16,0 0-38-16,120 0-2 16,-44 6-176-16,6-6-129 15,-4 0-27-15,-9-18-173 16,-24-10-479-16,-27-2-1239 0</inkml:trace>
  <inkml:trace contextRef="#ctx0" brushRef="#br0" timeOffset="-181800.68">19564 17052 3042 0,'0'0'788'15,"0"0"-626"-15,0 0-58 16,0 0-104-16,141-22 0 16,-66 14-569-16,3 2-1841 0</inkml:trace>
  <inkml:trace contextRef="#ctx0" brushRef="#br0" timeOffset="-181628.72">20983 17736 3220 0,'0'0'876'0,"0"0"-876"16,0 0 0-16,0 0 0 16,0 0 0-16,0 0 0 15,0 0-263-15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14T03:06:42.2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2292 4277 1842 0,'0'0'791'0,"0"0"-479"16,0 0 173-16,0 0-141 15,0 0-22-15,0 0-322 16,-82-28 0-16,82 28 0 15,0 0 0-15,0 0 0 16,15 0 0-16,37 0 0 16,50 4 0-16,49 8 0 15,24 0 0-15,-22-4 0 16,-44-4 0-16,-51 0-111 16,-25-4-257-16,-28 2-241 15,-5 0-108-15,-5 0-30 0</inkml:trace>
  <inkml:trace contextRef="#ctx0" brushRef="#br0" timeOffset="187.56">2622 4347 1731 0,'0'0'611'0,"0"0"-274"15,0 0 140-15,0 0-221 16,0 0-31-16,0 0 30 16,0 0-111-16,-7 16-84 15,3 26-60-15,-2 37 0 16,2 35 0-16,4-4 0 15,0-8 0-15,0-17 0 16,6-25 0-16,4 2 0 16,1-2 0-16,5-16-345 15,-5-16-311-15,1-16-359 0</inkml:trace>
  <inkml:trace contextRef="#ctx0" brushRef="#br0" timeOffset="501.06">3019 4849 1829 0,'0'0'1071'0,"0"0"-593"16,0 0-160-16,0 0-49 15,0 0-138-15,0 0-131 16,0 0 0-16,111-67 0 16,-75 81 0-16,4 21 0 15,-3 12 0-15,-1 7 0 16,-9 5 0-16,-9-5 0 15,-7-10 0-15,-9-8 0 0,-2-14 0 16,0-10 0 0,0-10 0-16,0-2 0 15,0-22 0-15,0-20 0 0,16-10 0 16,11-8 0-16,8 2 0 16,5 9 0-16,5 16-129 15,4 33-239-15,-12 0-419 16,-8 18-608-16</inkml:trace>
  <inkml:trace contextRef="#ctx0" brushRef="#br0" timeOffset="2131.82">4061 4885 1515 0,'0'0'1217'0,"0"0"-887"16,0 0-82-16,0 0-34 15,0 0-30-15,0 0-14 16,0 0-68-16,-136-89-80 16,105 124-20-16,-3 11 4 15,3 8-6-15,4 0 10 16,12-4-8-16,15-10 10 16,0-12-12-16,18-14-3 15,18-12 3-15,6-2 14 16,3-16 2-16,-3-14-8 15,-7-8-8-15,-10-2 17 16,-8 0-7-16,-9 3-10 16,-6 8 0-16,-2 8 0 0,0 13 0 15,0 8 0-15,0 11 0 16,0 23 0-16,0 11 0 16,0 6 0-16,0 1 0 15,11-10 0-15,11-10 0 16,7-14 0-16,3-14 0 15,1-4 0-15,2-12 0 16,-3-18 0-16,-3-8 0 16,0-8 0-16,-2-8 0 15,2-1 0-15,0 1 0 16,-3 10 0-16,-2 14 0 16,1 12 0-16,-3 14 0 15,3 4 0-15,1 4 0 16,3 14 0-16,-2 5 0 0,0-4 0 15,-7-1 0-15,-5-4 0 16,-3-3 0-16,-5-9 0 16,-1-2-8-16,-2 0-2 15,1-17 10-15,-3-8-1 16,1-10 1-16,-3-1 2 0,0 2-1 16,-10 6-1-16,-9 12 16 15,-6 14-16-15,-6 2 0 16,0 32 0-16,0 14 0 15,6 12 0-15,12 8 0 16,13-1 0-16,0-5 0 16,28-6 0-16,19-14 0 15,11-16 0-15,13-16 0 16,6-8 0-16,0-22 0 16,-5-20 0-16,-15-8 0 15,-10-8 0-15,-15-4 0 16,-12-3 0-16,-11 7 0 0,-5 10 0 15,-4 18 0 1,0 18 0-16,0 12 0 0,0 12 0 16,0 30 0-16,2 12 0 15,12 11 0-15,8-3 0 16,7-4 0-16,6-12 0 16,2-12 0-16,-2-12 0 15,-2-12 0-15,1-10 0 16,-3 0 0-16,0-24 0 15,2-8 0-15,3-6 0 16,-1-4 0-16,-1 0 0 16,-5 3 0-16,-7 10 0 15,-3 12 0-15,-9 13 0 16,-1 4 0-16,3 21 0 16,-1 12 0-16,-1 7 0 0,2 3 0 15,-1-7 0-15,-3-8 0 16,4-10 0-16,-1-12 0 15,2-6 0-15,3 0 0 16,7-24 0-16,-2-10 0 16,8-4 0-16,0 2 0 15,0 5 0-15,2 12 0 16,-4 11 0-16,0 8 0 16,2 4 0-16,-2 19 0 15,6 4 0-15,1 1 0 16,6-2 0-16,5-8 0 15,5-10 0-15,2-8 0 0,2 0 0 16,-6-24 0-16,-5-9 0 16,-10-7 0-16,-10-4 0 15,-10-2 0-15,-11-2 0 16,-2 2 0-16,-7 8 0 16,-15 12 0-16,-5 14 0 15,-4 12 0-15,-3 8 0 16,5 24 0-16,3 8 0 15,8 4 0-15,10-2 0 16,8-8 0-16,0-7 0 16,2-13 0-16,19-13 0 15,6-1 0-15,4-7 0 16,3-18 0-16,-5 2 0 0,-2 0 0 16,-9 7 0-16,-5 10 0 15,-2 6 0-15,0 14 0 16,0 28 0-16,7 34 0 15,-2 37 0-15,-2 35 0 16,-6 15 0-16,-6-3 0 16,-2-19 0-16,0-35 0 15,0-22 0-15,0-22 0 16,0-8 0-16,-4 2 0 16,-10-3 0-16,-8-7 0 15,-9-20 0-15,-6-22 0 16,-8-6 0-16,5-36 0 15,9-38 0-15,24-49 0 0,20-53 0 16,47-19 0-16,18 25 0 16,-2 45 0-16,-16 59 0 15,-4 22 0-15,2 4 0 16,-3 8 0-16,-6 8-12 16,-28 16-248-16,-35 10-360 15,-28 6-293-15,-12 6-746 0</inkml:trace>
  <inkml:trace contextRef="#ctx0" brushRef="#br0" timeOffset="2301.27">5476 4355 3525 0,'0'0'571'0,"0"0"-571"0,0 0 0 0,0 0 0 16,0 0 0-16,150-4-204 16,-92 18-891-16</inkml:trace>
  <inkml:trace contextRef="#ctx0" brushRef="#br0" timeOffset="2788.47">8273 4592 2555 0,'0'0'661'0,"0"0"-378"16,0 0 23-16,0 0-15 16,0 0-291-16,-114-22 0 15,64 64 0-15,2 20 0 16,3 16 0-16,11 6 0 16,19 1 0-16,15-7 0 15,15-14 0-15,52-16 0 16,12-22 0-16,14-22 0 0,9-4 0 15,-17-36-104-15,23-34-449 16,-29 6-362-16,-21 7-667 16</inkml:trace>
  <inkml:trace contextRef="#ctx0" brushRef="#br0" timeOffset="3434.74">8755 4816 1204 0,'0'0'919'0,"0"0"-573"15,0 0-32-15,0 0 33 16,0 0-14-16,0 0-9 15,0 0-15-15,3-22-309 16,-12 16 0-16,-11 2 0 16,-6 4 0-16,-11 0 0 0,-3 14 0 15,-1 19 0 1,-2 9 0-16,7 8 0 0,9 0 0 16,14-4 0-16,11-10 0 15,2-8 0-15,11-12 0 16,18-14 0-16,6-2 0 15,8-12 0-15,-3-16 0 16,-2-8 0 0,-7-4 0-16,-8 0 0 15,-5 0 0-15,-5 6 0 0,-7 9 0 0,-4 11 0 16,-2 13 0-16,0 1 0 16,2 24 0-16,6 17 0 15,5 8 0-15,5 1 0 16,8-4 0-16,5-12 0 15,6-12 0-15,-2-14 0 16,1-8 0-16,-3-4 0 16,-2-20 0-16,-2-8 0 15,-2-4 0-15,-4-4 0 16,-2 3 0-16,0 5 0 16,-6 10 0-16,1 12 0 0,-1 10 0 15,3 5 0-15,3 21 0 16,-2 6 0-16,1 2 0 15,-1-4 0-15,-4-8 0 16,-2-6 0 0,-4-8 0-16,0-8 0 0,2 0 0 15,5-18 0-15,4-12 0 16,4-10 0-16,7-4 0 16,0 2 0-16,3 7 0 15,-3 15 0-15,-4 18 0 16,-7 2 0-16,-2 31 0 0,-3 10 0 15,-1 6 0 1,-3-3 0-16,2-10 0 0,12-24-264 16,-5-10-589-16,-1-4-452 0</inkml:trace>
  <inkml:trace contextRef="#ctx0" brushRef="#br0" timeOffset="3559.72">9925 4315 2718 0,'0'0'914'0,"0"0"-731"0,0 0-126 16,14 104-57-16,3-35-14 15,2-5-692-15</inkml:trace>
  <inkml:trace contextRef="#ctx0" brushRef="#br0" timeOffset="3856.87">10149 5055 2836 0,'0'0'983'0,"0"0"-706"16,0 0-277-16,6-120 0 15,19 63 0-15,6-11 0 16,3-10 0-16,1-4 0 16,-6-2 0-16,-4 10 0 15,-10 12 0-15,-7 17 0 16,-8 17 0-16,0 18 0 15,0 10 0-15,0 18 0 16,0 51 0-16,0 36 0 16,0 8 0-16,0-7 0 0,14-15 0 15,8-27 0-15,5 0 0 16,6-6 0-16,6-20 0 16,1-20 0-16,4-18 0 15,9-34-311-15,-13-16-304 16,-13-7-299-16</inkml:trace>
  <inkml:trace contextRef="#ctx0" brushRef="#br0" timeOffset="4029.18">10173 4660 2611 0,'0'0'876'16,"0"0"-606"-16,0 0-38 15,0 0-125-15,143 20-107 16,-23-24 0-16,-16-18-336 15,-8-4-1204-15</inkml:trace>
  <inkml:trace contextRef="#ctx0" brushRef="#br0" timeOffset="5189.06">12020 5025 1859 0,'0'0'763'0,"0"0"-230"16,0 0-79-16,0 0-148 15,-22-152-125-15,37 91-181 16,12-11 0 0,4-4 0-16,-2-2 0 0,-6 3 0 15,-12 16 0 1,-11 14 0-16,0 19 0 0,-5 20 0 0,-15 6 0 16,-3 20 0-16,0 22 0 15,4 17 0-15,13 5 0 16,6 6 0-16,15-2 0 15,30-6 0-15,13-4 0 16,9-8 0-16,-5-8 0 16,-10-9 0-16,-17-7 0 15,-22-6 0-15,-13-4 0 16,-19-2 0-16,-31 0 0 16,-8-2 0-16,-4-6 0 15,10-2 0-15,17-4 0 16,22-4 0-16,13-22 0 0,29-16 0 15,33-14-20-15,36-30-89 16,-2-3-133-16,6-7 35 16,-6 1 63-16,-31 22 43 15,-10 4 101-15,-22 19 16 16,-21 20 210-16,-12 14 127 16,0 14-125-16,-22 2-228 15,-5 22 0-15,-4 22 0 16,-5 14 0-16,5 14 0 15,4 7 0-15,8 1 0 16,9-2 0-16,10-4 0 16,2-10 0-16,29-7 0 15,17-15 0-15,10-12 0 0,6-16 0 16,5-10 0-16,-7-4 0 16,-6-16 0-16,-14-16 0 15,-11-10 0-15,-10-2 0 16,-10-1 0-16,-5 8 0 15,-3 10 0-15,-3 15 0 16,0 12 0-16,0 0 0 16,0 18 0-16,-3 14 0 15,3 7 0-15,0-2 0 16,21 0 0-16,10-11 0 16,6-8 0-16,6-12 0 15,-7-6 0-15,-7-8 0 16,-16-18 0-16,-13-12 0 0,0-6 0 15,-24-5 0 1,-8 1 0-16,-1 6 0 0,3 10-15 16,11 10-14-16,10 12 29 15,9 8-2-15,18 2-47 16,29-2 19-16,20-6-44 16,12-6-94-16,2-10-79 15,-6-8-20-15,-19-7 147 16,-17-4 120-16,-20-1 0 15,-15 1 231-15,-4 5 43 32,0 8 17-32,-8 10-86 0,1 10-205 15,3 10 0-15,2 12 0 16,2 50 0-16,0 45 0 16,6 49 0-16,14 23 0 15,4 1 0-15,-5-14 0 16,-6-28 0-16,-9-25 0 15,-2-29 0-15,-2-26 0 16,0-18 0-16,0-7 0 16,0-13 0-16,-9-15 0 15,3-10-57-15,-3-41-294 16,2-43-165-16,3-65-153 16,4 14-166-16,0-1-381 0</inkml:trace>
  <inkml:trace contextRef="#ctx0" brushRef="#br0" timeOffset="5392.18">13642 4506 1681 0,'0'0'898'0,"0"0"-320"0,0 0-199 16,52-117-69-16,-13 111-187 16,13 6-69-16,10 20-12 15,-1 25-27-15,-9 10 1 16,-13 14-16-16,-24 5 0 16,-15-2 0-16,-25-8 0 15,-27-8 0-15,-18-12 0 16,-6-12 0-16,2-11 0 15,3-13-117-15,-16-16-255 16,21-18-492-16,10-12-796 0</inkml:trace>
  <inkml:trace contextRef="#ctx0" brushRef="#br0" timeOffset="5564.09">12514 4395 2732 0,'0'0'823'16,"0"0"-568"-16,218 4-62 0,-25-4-127 15,11 0-66 1,-40 0-24-16,-64 0-529 0</inkml:trace>
  <inkml:trace contextRef="#ctx0" brushRef="#br0" timeOffset="52164.82">15150 4698 2302 0,'0'0'958'0,"0"0"-580"15,0 0-89-15,0 0-120 16,0 0-169 0,0 0 0-16,-6-40 0 15,4 56 0-15,-4 20 0 16,0 18 0-16,2 10 0 0,2 8 0 16,2-3 0-16,0-9 0 15,16-14 0-15,13-16 0 16,2-16 0-16,2-14 0 15,1-10 0-15,-8-28 0 16,-8-18 0-16,-14-10 0 16,-4-9 0-16,-11 1 0 15,-18 8 0-15,-2 12 0 0,2 18 0 16,4 16 0 0,8 18 0-16,3 2 0 0,5 32 0 15,5 14 0-15,4 8 0 16,4 1 0-16,32-8 0 15,13-12 0-15,14-19 0 16,12-16 0-16,8-15 0 16,0-28 0-16,-6-20 0 15,-10-13 0-15,-16-8 0 16,-15-4 0-16,-14 6 0 16,-13 15 0-16,-7 19 0 15,-2 24 0-15,0 20 0 16,0 6 0-16,0 38 0 15,0 22 0-15,0 17 0 16,0 9 0-16,0 4 0 0,2-4 0 16,21-10 0-16,6-13 0 15,11-19 0-15,9-22 0 16,2-20 0-16,4-8 0 16,-3-37 0-16,0-32 0 15,-8-34 0-15,-11-31 0 16,-8 12 0-16,-17 27 0 15,-5 41 0-15,-3 38 0 16,0 10 0-16,0 10 0 16,0 0 0-16,-7 48 0 0,5 12 0 15,0 23 0 1,2 7 0-16,0-10 0 0,0 4 0 16,6-14 0-16,5-16 0 15,1-15 0-15,-1-20 0 16,-3-15 0-16,6-4 0 15,1-26 0-15,4-24 0 16,5-12 0-16,1-6 0 16,-6 10 0-16,-3 18 0 15,-5 20 0-15,-2 20 0 16,0 10 0-16,2 30 0 16,7 10 0-16,6 10 0 15,7-1 0-15,8-9 0 16,3-10 0-16,7-14 0 15,0-14 0-15,0-12 0 0,-9 0 0 16,-7-27 0-16,-8-9 0 16,-7-10 0-16,-9-8 0 15,-7-6 0-15,-2 2 0 16,0 10 0-16,-4 12 0 16,-8 17 0-16,1 19 0 15,-2 5 0-15,-1 31 0 16,1 18 0-16,4 6 0 15,9 4 0-15,0-3 0 16,14-13 0-16,17-15 0 16,11-14 0-16,7-19 0 0,7-2 0 15,-3-33 0-15,-1-10 0 16,-9-8 0-16,-10 3 0 16,-9 6 0-16,-6 14 0 15,-10 16 0-15,2 12 0 16,-3 2 0-16,3 16 0 15,9 20 0-15,0 10 0 16,1 7 0-16,1-2 0 16,-8-4 0-16,-5-9 0 15,-2-14 0-15,-6-8 0 16,0-12 0-16,0-4 0 16,2 0 0-16,6-22 0 15,7-18 0-15,15-14 0 0,8-9 0 16,6 1 0-16,0 8 0 15,-5 16 0-15,-17 12-179 16,-22 8-74-16,-20 8 1 16,-21 4-534-16</inkml:trace>
  <inkml:trace contextRef="#ctx0" brushRef="#br0" timeOffset="52336.66">15897 4425 3281 0,'0'0'710'0,"0"0"-605"0,0 0-105 0,251 12 0 16,-124-12 0-16,1 0-548 0</inkml:trace>
  <inkml:trace contextRef="#ctx0" brushRef="#br0" timeOffset="52963.86">18629 4171 3069 0,'0'0'1027'0,"0"0"-1027"15,0 0 0-15,0 0 0 16,2 128 0-16,-15 0 0 16,-1 25 0-16,7-19 0 15,7-34 0-15,0-40 0 0,15-13 0 16,14-3 0-1,12-10 0-15,10-12 0 16,3-22 0-16,4-26 0 0,0-51 0 16,-8-45 0-1,-9-44 0-15,-14-7 0 0,-18 37 0 16,-9 48 0-16,0 58 0 16,0 22 0-16,0 8 0 15,-3 20 0-15,-5 58 0 16,5 42 0-16,3 19 0 15,0-13 0-15,9-36 0 16,4-35 0-16,1-14 0 16,1-2 0-16,-1-7 0 15,-1-8 0-15,-4-16 0 16,-3-8 0-16,2-17 0 0,0-20 0 16,8-16 0-16,-1-2 0 15,4 6 0-15,-4 15 0 16,-1 20 0-16,1 14 0 15,7 6 0-15,5 28 0 16,9 10 0-16,8 6 0 16,5 0 0-16,7-3 0 15,4-11 0-15,24-18-294 16,-16-12-423-16,-9-6-317 0</inkml:trace>
  <inkml:trace contextRef="#ctx0" brushRef="#br0" timeOffset="53561.63">19998 4794 995 0,'0'0'1640'0,"0"0"-985"0,0 0-124 0,-35-116-256 0,15 88-275 0,-4 10 0 0,-8 14 0 16,-1 4 0-16,-10 30 0 16,-1 18 0-16,4 12 0 15,6 1 0-15,17-6 0 16,12-12 0-16,5-11 0 15,20-16 0-15,21-14 0 0,5-2 0 16,3-16 0 0,-2-16 0-16,-7-4 0 15,-14-5 0-15,-5 7 0 0,-11 6 0 16,-4 10 0-16,-4 12 0 16,-2 6 0-16,0 8 0 15,2 20 0-15,2 10 0 16,5 6 0-16,5-1 0 15,3-7 0-15,1-8 0 16,2-12 0-16,0-10 0 16,1-6 0-16,-2 0 0 15,6-24 0-15,4-10 0 0,2-9 0 16,2-4 0-16,1-2 0 16,-5 7 0-16,-7 14 0 15,-6 16 0-15,-5 12 0 16,-2 6 0-16,-1 26 0 15,4 10 0-15,-1 9 0 16,3-1 0-16,1-6 0 16,1-12 0-16,1-14 0 15,4-16 0-15,1-2 0 16,2-28 0-16,5-14 0 16,2-8 0-16,0-1 0 15,-2 7 0-15,-6 14 0 16,-3 16 0-16,-5 14 0 15,1 10 0-15,2 28 0 16,4 10 0-16,1 9 0 0,-2-1 0 16,0-8 0-16,-7-14-269 15,-8-14-453 1,-6-18-290-16</inkml:trace>
  <inkml:trace contextRef="#ctx0" brushRef="#br0" timeOffset="53764.86">18695 4355 2850 0,'0'0'1064'0,"0"0"-882"0,0 0-182 0,0 0 0 15,0 0 0-15,218-36 0 16,-101 22-597-16,3 4-1610 0</inkml:trace>
  <inkml:trace contextRef="#ctx0" brushRef="#br0" timeOffset="54421.11">21793 4736 2652 0,'0'0'777'16,"0"0"-487"-16,0 0-62 16,0 0-79-16,-106-114-149 15,58 104 0-15,-6 10 0 16,-4 16 0-16,4 26 0 15,10 12 0-15,13 6 0 16,19-2 0-16,12-5 0 16,14-13 0-16,28-14 0 15,12-14 0-15,6-12 0 16,-2-10 0-16,-7-22 0 0,-10-10 0 16,-12-5 0-16,-8-1 0 15,-9 4 0-15,-6 12 0 16,-3 12 0-16,-3 16 0 15,0 4 0-15,0 22 0 16,0 22 0-16,4 12 0 16,12 5 0-16,6-3 0 15,9-10 0-15,9-20 0 16,5-18 0-16,4-10 0 16,-1-28 0-16,0-24 0 15,-11-16 0-15,-1-31 0 16,-7-29 0-16,-4 6 0 15,-9 14 0-15,-8 21 0 16,-6 41 0-16,-2 12 0 16,0 14 0-16,0 20 0 0,-2 38 0 15,-6 52 0-15,6 37 0 16,2 15 0-16,0-18 0 16,10-32 0-16,5-35 0 15,4-11 0-15,8 2 0 16,8-6 0-16,11-6 0 15,8-24 0-15,6-12-104 16,11-72-275-16,-15-7-365 16,-17-4-302-16</inkml:trace>
  <inkml:trace contextRef="#ctx0" brushRef="#br0" timeOffset="54561.83">21864 4532 1318 0,'0'0'1626'0,"0"0"-1064"0,0 0-232 0,0 0-70 16,168 18-260-16,-33-18 0 16,34 0 0-16,3 0 0 15,-46-2 0-15,-45 0-746 0</inkml:trace>
  <inkml:trace contextRef="#ctx0" brushRef="#br0" timeOffset="55257.65">23929 4349 2547 0,'0'0'940'0,"0"0"-627"0,0 0-17 0,0 0-296 16,0 0 0-16,94-106 0 0,-78 106 0 0,-3 0 0 15,-1 24 0-15,5 18 0 16,-5 18 0-16,0 12 0 15,-3 8 0-15,2 3 0 32,7-7 0-32,4-12 0 0,12-12 0 15,10-17 0-15,5-17 0 16,9-18 0-16,0-8 0 0,3-37 0 16,1-31 0-16,-5-38 0 15,-12-31 0-15,-18 9 0 16,-25 32 0-16,-2 42 0 15,-18 35 0-15,-13 12 0 16,-9 12 0-16,-7 3 0 16,-2 36 0-16,12 19 0 15,12 7 0-15,23-2 0 16,6-2 0-16,42-9 0 16,37-9 0-16,38-18 0 0,-5-16 0 15,-10-6 0 1,-19-28 0-16,-22-48-176 0,-9 3-711 15,-14 3-1907-15</inkml:trace>
  <inkml:trace contextRef="#ctx0" brushRef="#br0" timeOffset="55398.25">25658 4463 2880 0,'0'0'1216'0,"0"0"-1216"0,0 0 0 15,0 0 0-15,0 0 0 0,0 0-1444 16</inkml:trace>
  <inkml:trace contextRef="#ctx0" brushRef="#br0" timeOffset="55726.44">23488 5542 3494 0,'0'0'602'0,"0"0"-602"16,0 0 0-16,0 0 0 15,204-40 0-15,-23 30 0 16,33 8 0-16,6 2 0 15,-27 0 0-15,-58 0 0 16,-41 0 0-16,-38 0 0 16,-29 0 0-16,-14 0 0 15,-13 0-141-15,-40 0-26 16,-95 4-136-16,9 8-549 16,-8 0-522-16</inkml:trace>
  <inkml:trace contextRef="#ctx0" brushRef="#br0" timeOffset="55960.78">23358 5831 1927 0,'0'0'1441'15,"0"0"-820"-15,0 0-514 16,0 0-107-16,0 0 0 16,0 0 0-16,176-8 0 15,-6-2 0-15,35-2 0 16,11-4 0-16,-13-2 0 15,-36-2 0-15,-35 2 0 16,-41 4 0-16,-36 2 0 16,-24 4 0-16,-8-1 0 15,-7 4 0-15,-10-1 0 16,-6 2 0-16,0 0 0 16,0 4 0-16,0-3-480 0</inkml:trace>
  <inkml:trace contextRef="#ctx0" brushRef="#br0" timeOffset="56132.62">25562 5801 4096 0,'0'0'0'15,"0"0"0"-15,0 0 0 16,0 0 0-16,0 0-853 0</inkml:trace>
  <inkml:trace contextRef="#ctx0" brushRef="#br0" timeOffset="83894.7">27445 3445 2843 0,'0'0'875'16,"0"0"-598"-16,0 0-176 0,-165 10-101 15,96 46 0-15,-13 46 0 16,-5 49 0-16,9 21 0 15,18 2 0-15,23-13 0 16,24-21 0-16,13-5 0 16,23-3 0-16,33-8 0 15,6-26 0-15,3-21 0 16,-7-27 0-16,-5-14 0 16,0-4 0-16,-1-6 0 15,-6-14 0-15,-17-12 0 16,-25-50 0-16,-4-10-602 15,0-4-870-15</inkml:trace>
  <inkml:trace contextRef="#ctx0" brushRef="#br0" timeOffset="84222.87">27877 3934 2611 0,'0'0'832'16,"0"0"-356"-16,0 0-299 0,0 0-177 15,0 0 0 1,0 0 0-16,0 0 0 0,56-10 0 16,-19 26 0-16,4 6 0 15,-7 8 0-15,-13 2 0 16,-9 6 0-16,-12 5 0 15,0-2 0-15,-20 2 0 16,-9 1 0-16,-1-4 0 16,4 0 0-16,4-6 0 15,4-2 0-15,9-4 0 16,7-4 0-16,2 1 0 16,4 3-227-16,11-5-648 15,-1 2-667-15</inkml:trace>
  <inkml:trace contextRef="#ctx0" brushRef="#br0" timeOffset="84457.54">27966 4792 1620 0,'0'0'1239'15,"0"0"-690"-15,0 0-180 16,0 0-151-16,0 0-117 16,0 0-101-16,0 0 0 15,-44 97 0-15,57-91-30 16,10-6-11-16,1 0 28 15,-2-3 2-15,-4-12 11 16,-7-2 32-16,-7 2 31 16,-4 1-63-16,0 6 0 15,-2 3 0-15,-9 5 0 16,0 0 0-16,2 0 0 16,2 10-171-16,7-4-895 0</inkml:trace>
  <inkml:trace contextRef="#ctx0" brushRef="#br0" timeOffset="84801.25">28519 4024 2647 0,'0'0'869'16,"0"0"-536"-16,0 0-86 15,0 0-247-15,49-112 0 16,-9 90 0-16,2 4 0 0,1 10 0 16,-5 8 0-16,-7 0 0 15,-7 24 0-15,-8 12 0 16,-10 12 0-16,-6 10 0 16,-2 4 0-16,-20 5 0 15,-7-5 0-15,-2 0 0 16,0-2 0-16,2-4 0 15,6-3 0-15,7-6 0 16,10-4 0-16,6-10 0 16,0-4 0-16,18-3-83 15,7-10-514-15,-6-2-546 0</inkml:trace>
  <inkml:trace contextRef="#ctx0" brushRef="#br0" timeOffset="85068.38">28652 4885 2045 0,'0'0'840'0,"0"0"-472"16,0 0 113-16,0 0-315 16,0 0-83-16,-33 114-22 15,53-102-9-15,7-6-52 16,2-6 0-16,2 0 0 16,-2-14 0-16,-7-10 0 15,-8-5 0-15,-10 4 0 16,-4 0 0-16,0 10 0 15,-4 4 0-15,-10 5 0 16,1 6 0-16,-3 0 0 0,1 0 0 16,4 14 0-1,1 0 0-15,10-5 0 16,23-5-293-16,6-4-707 0</inkml:trace>
  <inkml:trace contextRef="#ctx0" brushRef="#br0" timeOffset="85332.16">29470 3695 2840 0,'0'0'1016'16,"0"0"-776"-16,0 0-240 15,0 0 0-15,0 0 0 16,0 0 0-16,134 119 0 0,-79-17 0 15,-9 34 0 1,-23 9 0-16,-23-21 0 0,0-32 0 16,-21-31 0-16,-14-7 0 15,-7 6 0-15,-33 10-60 16,5-10-518 0,13-22-1062-16</inkml:trace>
  <inkml:trace contextRef="#ctx0" brushRef="#br0" timeOffset="85488.4">30464 4680 4096 0,'0'0'0'0,"0"0"0"16,0 0 0-16,0 0 0 15,0 0 0-15,0 0-2829 0</inkml:trace>
  <inkml:trace contextRef="#ctx0" brushRef="#br0" timeOffset="87898.31">1622 6226 1588 0,'0'0'1345'0,"0"0"-972"0,0 0 153 0,0 0-262 16,0 0-264-16,0 0 0 15,-29 22 0-15,-4 90 0 16,-21 51 0-16,-6 13 0 16,2-23 0-16,20-53 0 15,15-48 0-15,10-22 0 0,6-8 0 16,5-10 0-16,2-12 0 16,0-6 0-16,20-52 0 15,13-42 0-15,5-48 0 16,-1-33 0-16,-6-5 0 15,-10 35 0-15,-5 53 0 16,-7 44 0-16,-2 34 0 16,-1 15 0-16,6 5 0 15,13 57 0-15,12 57 0 16,15 49 0-16,3 15 0 16,-4-9 0-16,-13-43 0 15,-11-44 0-15,-9-26 0 0,-3-14 0 16,-1-4 0-16,-12-14-318 15,-2-10-453-15,0-14-178 16</inkml:trace>
  <inkml:trace contextRef="#ctx0" brushRef="#br0" timeOffset="88697.14">1271 6888 2085 0,'0'0'1068'0,"0"0"-753"16,0 0 152-16,0 0-306 15,0 0-161-15,0 0 0 16,185-50 0-16,-79 1-93 16,-8 2-212-16,41-24-404 0,-9 3-173 15,-36 16-141 1,-14 0 690-16,-60 25 333 0,-14 2 888 16,-6-8-248-16,0-4-40 15,0-6-249-15,-20 3-48 16,-2 4 27-16,4 10-97 15,3 8-233-15,5 12 0 16,6 6 0-16,4 14 0 16,0 40 0-16,-2 11 0 15,2 19 0-15,0 8 0 16,0-12 0-16,0 2 0 16,6-14 0-16,11-18 0 15,5-18 0-15,0-15 0 0,0-17 0 16,1 0 0-16,1-21 0 15,0-11 0-15,-1 0 0 16,-1 2 0-16,1 6 0 16,1 8 0-16,7 10 0 15,7 6 0-15,11 4 0 16,7 22 0-16,4 11 0 16,-2 4 0-16,-10 8 0 15,-13-3 0-15,-20-2 0 16,-15-4 0-16,-7-4 0 15,-28-8 0-15,-8-5 0 0,3-14 0 16,7-9 0-16,10 0 0 16,15-24 0-16,8-14 0 15,13-8 0-15,29-6 0 16,13-2 0-16,11 2 0 16,1 10 0-16,-5 9 0 15,-8 13 0-15,-17 12 0 16,-10 8 0-16,-12 0 0 15,-8 14 0-15,0 15 0 16,-2 7 0-16,-1 6 0 16,2-2 0-16,3-6 0 15,7-6 0-15,7-12 0 16,6-10 0-16,8-6 0 0,3-4 0 16,2-20 0-16,-3-10 0 15,-10-8 0 1,-10-6 0-16,-9-6 0 0,-10 0 0 15,0 3 0-15,-27 11 0 16,-12 14 0-16,-9 20 0 16,-46 30 0-16,9 20-267 15,12 6-1655-15</inkml:trace>
  <inkml:trace contextRef="#ctx0" brushRef="#br0" timeOffset="89656.59">4197 7056 1502 0,'0'0'1623'0,"0"0"-1056"0,0 0-163 15,0 0-404-15,0 0 0 16,107-120 0-16,-54 60 0 15,5-13 0-15,-4-5 0 16,-5-2 0 0,-15 8 0-16,-15 12 0 15,-14 18 0-15,-5 21 0 0,-2 18 0 0,-18 3 0 16,-1 28 0-16,6 18 0 16,6 10 0-1,9 8 0-15,11 6 0 0,29-3 0 16,14-2 0-16,4-6 0 15,0-9 0 1,-14-10 0-16,-17-6 0 0,-23-6 0 16,-4-2 0-16,-42 0 0 0,-16-4 0 31,-4-4 0-15,6-7 0-16,21-11 0 0,28-12 0 15,11-27 0-15,63-31-26 16,11 2 25-16,11-6 2 15,4 5-4-15,-23 26 3 16,-7 3 0-16,-24 15 29 16,-18 15-29-16,-13 10 0 15,-8 0 0-15,0 20 0 16,0 18 0-16,0 15 0 16,7 7 0-16,7 0 0 15,7-4 0-15,4-14 0 16,4-14 0-16,0-14 0 15,0-14 0-15,2-6 0 0,3-28 0 16,-3-10 0-16,0-8 0 16,-4 0 0-16,-8 8 0 15,-3 12 0-15,-7 18 0 16,-5 11 0-16,4 3 0 16,0 14 0-16,5 18 0 15,6 5 0-15,-1 3 0 16,1-4 0-16,-1-8 0 15,-2-10 0-15,-5-10 0 16,-2-8 0-16,2 0 0 16,3-12 0-16,3-14 0 15,5-4 0-15,5 2 0 16,2 4 0-16,3 12 0 16,1 8 0-16,2 4 0 15,1 12 0-15,-1 14 0 0,-1 4 0 16,-2 0 0-16,-11-6-72 15,-18-16-436-15,-3-8-452 16,0 0-936-16</inkml:trace>
  <inkml:trace contextRef="#ctx0" brushRef="#br0" timeOffset="89797.6">5410 6342 1045 0,'0'0'2613'0,"0"0"-2175"0,0 0-438 0,0 0 0 0,0 0 0 16,0 0 0-16,133 97-855 16</inkml:trace>
  <inkml:trace contextRef="#ctx0" brushRef="#br0" timeOffset="90188.4">6394 6669 2633 0,'0'0'729'0,"0"0"-358"16,0 0-8-16,0 0-363 16,0 0 0-16,0 0 0 15,-111 138 0-15,90-71 0 16,15-3 0-16,6-4 0 15,24-10 0-15,30-16 0 16,17-16 0-16,12-16 0 16,-1-2 0-16,-4-30 0 15,-11-8 0-15,-13-12 0 16,-17-8 0-16,-10-6 0 16,-12-2 0-16,-9 9 0 15,-6 13 0-15,0 22 0 16,-6 18 0-16,-11 4 0 0,-3 30 0 15,-1 16 0 1,4 9 0-16,10 3 0 0,7-4 0 16,7-6 0-16,57-16 0 15,-1-14-495-15,1-16-773 0</inkml:trace>
  <inkml:trace contextRef="#ctx0" brushRef="#br0" timeOffset="90688.25">8265 6422 3059 0,'0'0'1037'0,"0"0"-1037"0,0 0 0 0,0 0 0 15,0 0 0-15,0 0 0 16,0 0 0-16,130 37 0 16,-104 19 0-16,3 16 0 15,-2 8 0-15,-2 5 0 16,-3-9 0-16,1-14 0 15,-4-14 0-15,2-20 0 16,1-14 0-16,4-14 0 16,5-12 0-16,8-30 0 15,3-19 0-15,0-30 0 0,-9-2 0 16,-12-3 0-16,-15 8 0 16,-6 30 0-16,-4 11 0 15,-19 27 0-15,-3 20 0 16,-3 17 0-16,5 25 0 15,5 8 0-15,15 4 0 16,4-2 0-16,23-4 0 16,21-8 0-16,14-8 0 15,14-10 0-15,9-13 0 16,31-9 0-16,-23-17-138 16,-18-7-1323-16</inkml:trace>
  <inkml:trace contextRef="#ctx0" brushRef="#br0" timeOffset="91301.32">10440 6575 2114 0,'0'0'1185'0,"0"0"-579"16,0 0-415-16,0 0-191 15,0 0 0-15,0 0 0 16,0 0 0-16,-16 145 0 0,16-86 0 16,0-2 0-16,25-11 0 15,13-18 0-15,11-16 0 16,5-12 0-16,4-10 0 15,2-28 0-15,-2-8 0 16,-5-8 0-16,-4 1 0 16,-5 7 0-16,-3 12 0 15,-3 14 0-15,-7 20 0 16,2 0 0-16,-2 32 0 16,3 14 0-16,-5 11 0 0,-2 2 0 15,-10 0 0-15,-3-7 0 16,-12-10 0-16,-2-10 0 15,-13-14 0-15,-45-18-194 16,0-12-181-16,0-18-629 0</inkml:trace>
  <inkml:trace contextRef="#ctx0" brushRef="#br0" timeOffset="91434.48">10870 6182 3495 0,'0'0'601'0,"0"0"-601"0,0 0 0 16,0 0 0-16,0 0 0 16,0 0 0-16,163 28-981 15</inkml:trace>
  <inkml:trace contextRef="#ctx0" brushRef="#br0" timeOffset="92491.84">12657 6914 1517 0,'0'0'980'15,"0"0"-200"-15,0 0-282 16,0 0-177-16,0 0-321 16,-49-139 0-16,9 106 0 15,-6 6 0-15,-8 11 0 16,-4 16 0-16,-2 6 0 16,2 31 0-16,6 10 0 15,19 7 0-15,18 1 0 16,15-7 0-16,15-6 0 15,34-14 0-15,11-12 0 0,9-16 0 16,-2 0 0-16,-5-28 0 16,-10-10 0-16,-15-10 0 15,-10-6 0-15,-8 1 0 16,-11 9 0-16,-4 12 0 16,-4 17 0-16,0 15 0 15,0 0 0-15,0 27 0 16,0 14 0-16,14 3 0 15,6 0 0-15,13-8 0 16,14-12 0-16,7-14 0 16,3-10 0-16,1-12 0 15,-4-24 0-15,-10-12 0 16,-7-14 0-16,-6-31 0 0,-8 3 0 16,-4-6 0-16,-8 8 0 15,-9 31 0-15,-2 17 0 16,0 32 0-16,-5 33 0 15,-14 61 0-15,3 12 0 16,5-2 0-16,11-10 0 16,0-23 0-16,15-1 0 15,10-4 0-15,6-18 0 16,0-18 0-16,0-20 0 16,3-2 0-16,-1-26 0 15,8-16 0-15,1-8 0 0,2-7 0 16,3 5 0-16,1 12 0 15,-4 14 0-15,0 18 0 16,-1 8 0-16,-6 18 0 16,-1 22 0-16,-5 13 0 15,-11 3 0-15,-9 2 0 16,-11-4 0-16,0-10 0 16,-17-8 0-16,-10-12 0 15,0-10 0-15,3-12 0 16,5-2 0-16,13-14 0 15,6-20 0-15,6-8 0 16,31-8 0-16,11 3 0 0,10 10 0 16,-2 11 0-16,-2 12 0 15,-12 10 0-15,-7 4 0 16,-10 9 0-16,-12 18 0 16,-3 0 0-16,-6 6 0 15,2-3 0-15,3-2 0 16,9-4 0-16,13-8 0 15,7-8 0-15,9-8 0 16,0 0 0-16,-7-26 0 16,-8-12 0-16,-13-10 0 15,-15-6 0-15,-4 1 0 16,-15 6 0-16,-25 14 0 16,-20 21 0-16,-49 18 0 15,13 24-3-15,9 4-1392 0</inkml:trace>
  <inkml:trace contextRef="#ctx0" brushRef="#br0" timeOffset="94056.31">15614 6467 2242 0,'0'0'890'0,"0"0"-425"16,0 0-145-16,0 0-141 15,0 0-179-15,-116 36 0 16,76 20 0-16,2 12 0 15,7 8 0-15,13-4 0 16,18-7 0-16,2-15 0 16,38-20 0-16,20-20 0 15,10-10 0-15,1-20 0 16,-7-22 0-16,-14-15 0 16,-23-9 0-16,-25-10 0 15,-8 0 0-15,-35 0 0 16,-20 12 0-16,-5 15 0 0,1 23 0 15,11 25 0-15,21 6 0 16,22 35 0-16,11 15 0 16,58 11 0-16,49-8 0 15,42-26 0-15,-4-22 0 16,-27-12-143-16,-42-32-139 16,-38-6 3-16,-5-14 97 15,-11-14 182-15,-9-13 10 16,-13-1 165-16,-6 4 62 15,-17 10 33-15,4 18-76 16,3 20-194-16,5 24 0 16,7 10 0-16,-1 58 0 15,0 52 0-15,5 56 0 0,0 29 0 16,0 8 0-16,3-11 0 16,4-23 0-16,-1-17 0 15,3-17 0-15,-3-37 0 16,2-30 0-16,-6-26 0 15,0-20 0-15,-2-6 0 16,0-8 0-16,-9-10 0 16,-20-2 0-16,-14-28 0 15,-5-14 0-15,-4-12 0 16,1-7 0-16,9-1 0 16,9 4 0-16,10 4 0 15,14 6 0-15,9 2 0 16,7 2 0-16,28-2 0 15,21-2 0-15,13-2 0 16,12 1 0-16,4 3 0 0,28-6 0 16,-24 14 0-16,-17 8-716 0</inkml:trace>
  <inkml:trace contextRef="#ctx0" brushRef="#br0" timeOffset="95129.53">17060 6793 2711 0,'0'0'653'0,"0"0"-476"0,0 0 171 15,0 0-141-15,141-19-207 16,-91 1 0-16,6-7 0 15,-4-4 0-15,-12-4 0 16,-11-3 0-16,-19-2 0 16,-10 0 0-16,0 4 0 15,-27 6 0-15,-6 10 0 16,-2 13 0-16,-3 5 0 16,5 31 0-16,6 21 0 15,11 14 0-15,16 12 0 0,0-2 0 16,31-5 0-1,16-15 0-15,9-16 0 0,9-18 0 16,-3-18 0-16,-4-4 0 16,-7-26 0-16,-8-10 0 15,-8-8 0-15,-8-4 0 16,-8 4 0-16,-3 5 0 16,-7 15 0-16,-3 12 0 15,0 12 0-15,-2 2 0 16,7 28 0-16,5 10 0 15,6 7 0-15,2-1 0 16,3-6 0-16,-4-12 0 16,-4-12 0-16,-1-14 0 0,-2-2 0 15,-1-18 0 1,4-16 0-16,0-6 0 0,4-4 0 16,1 1 0-16,3 10 0 15,2 8 0-15,0 13 0 16,-1 8 0-16,9 4 0 15,-2 0 0-15,5 14 0 16,0 0 0-16,3-4 0 16,1-2 0-16,1-8 0 15,-1 0 0-15,-6-4 0 16,-5-18 0-16,-10-6 0 16,-9-6 0-16,-14-4 0 15,0 0 0-15,-14 4 0 16,-15 10 0-16,-7 18 0 0,-1 6 0 15,-1 34 0-15,1 20 0 16,16 14 0 0,9 7 0-16,12-2 0 0,14-6 0 15,24-15 0-15,13-14 0 16,7-20 0-16,5-18 0 16,-1 0 0-16,-5-26 0 15,-7-12 0-15,-9-6 0 16,-6-6 0-16,-9 0 0 15,-6 3 0-15,-4 11 0 16,-5 12 0-16,-5 16 0 0,1 8 0 16,0 8 0-1,4 26 0-15,2 13 0 0,3 3 0 16,1 0 0-16,4-10 0 16,-3-12 0-16,1-16 0 15,2-12 0-15,-1 0 0 16,6-26 0-16,3-8 0 15,8-8 0-15,-2 4 0 16,1 6 0 0,-5 11 0-16,-2 13 0 15,-7 8 0-15,-2 12 0 0,0 16 0 16,-3 8 0-16,2 0 0 16,-1-5 0-16,6-15 0 15,-4-10-275-15,-2-6-864 0</inkml:trace>
  <inkml:trace contextRef="#ctx0" brushRef="#br0" timeOffset="95724.32">21028 6545 2542 0,'0'0'819'0,"0"0"-503"0,-114-70 103 16,66 52-419-16,1 18 0 15,-1 0 0-15,-2 36 0 16,-2 18 0-16,6 12 0 15,7 2 0-15,18-2 0 16,13-10 0-16,8-12 0 16,21-17 0-16,18-15 0 15,13-12 0-15,6-18 0 16,-2-26 0-16,-2-16 0 16,-8-31 0-16,-8-29 0 15,-14-26 0-15,-11 11 0 0,-10 35 0 16,-3 40 0-16,0 36 0 15,-3 10 0-15,-3 12 0 16,-3 2 0-16,3 52 0 16,1 46 0-16,5 32 0 15,0 1 0-15,11-23 0 16,7-36 0-16,0-22 0 16,2 2 0-16,3 1 0 15,10-1 0-15,-9-16-593 16,-4-18-551-16</inkml:trace>
  <inkml:trace contextRef="#ctx0" brushRef="#br0" timeOffset="97059.64">21207 6815 2512 0,'0'0'959'0,"0"0"-667"16,0 0 41-16,0 0-333 16,0 0 0-16,0 0 0 15,142-45 0-15,-103 20 0 16,0-3 0-16,-12-2 0 15,-10-4 0-15,-12 0 0 16,-5 0 0-16,-3 2 0 16,-21 8 0-16,-4 12 0 15,-9 12 0-15,2 2 0 16,-1 30 0-16,7 14 0 16,9 10 0-16,15 4 0 15,5 2 0-15,29-3 0 0,27-9 0 16,15-12 0-1,19-16 0-15,11-16 0 0,-1-6 0 16,-5-20 0-16,-10-18 0 16,-18-14 0-16,-19-6 0 15,-19-4 0-15,-17 3 0 16,-12 11 0-16,-10 14 0 16,-25 20 0-16,-9 14 0 15,-10 10 0-15,0 28 0 16,8 8 0-16,13 2 0 15,15-2 0-15,18-10 0 16,0-7 0-16,31-13 0 16,14-14 0-16,5-2 0 15,0-16 0-15,-8-12 0 0,-9-3 0 16,-10 4 0-16,-9 4 0 16,-10 9 0-16,-2 8 0 15,-2 6 0-15,0 0 0 16,0 22 0-16,0 25 0 15,0 31 0-15,2 38 0 16,9 0 0-16,1-8 0 16,1-9 0-16,-5-23 0 15,-1 12 0-15,-4 6 0 16,-3-9 0-16,-3-11 0 16,-19-18 0-16,-9-18 0 15,-10-20 0-15,-5-18 0 16,-3 0 0-16,0-34 0 0,11-14 0 15,16-34 0-15,22-36 0 16,44-37 0-16,39-14 0 16,21 11 0-16,-6 36 0 15,-24 42 0-15,-18 19 0 16,-12 16 0-16,-2-5 0 16,-5 1 0-16,-12 3 0 15,-13 10 0-15,-12 8 0 16,0 8 0-16,-6 4 0 15,-8 8 0-15,1 4 0 16,1 4 0-16,6 0 0 16,1 0 0-16,5 16 0 15,0 4 0-15,9 4 0 0,16 0 0 16,10 2 0 0,6-2 0-16,3-4 0 0,-2 0 0 15,-5-4 0-15,-8 1 0 16,-14-4 0-16,-9 3 0 15,-6 2 0-15,0 3 0 16,0 2 0-16,-6-1 0 16,3 1 0-16,3-5 0 15,0-2 0-15,11-5 0 16,23-4 0-16,11-5 0 16,13-2 0-16,6-6 0 15,3-19 0-15,-3-8 0 16,-5-10 0-16,-8-7 0 0,-13-6 0 15,-11 2 0 1,-14 8 0-16,-13 8 0 0,0 14 0 16,-16 12 0-16,-17 12 0 15,-10 2 0-15,-7 28 0 16,-2 12 0-16,10 8 0 16,13 2 0-16,17-2 0 15,12-6 0-15,29-5 0 16,25-11 0-16,15-12 0 15,11-13 0-15,2-3 0 16,-3-7 0-16,-11-23 0 16,-9-9 0-16,-12-8 0 15,-10-10 0-15,-10-1 0 16,-12 2 0-16,-10 12 0 0,-5 14 0 16,0 14 0-1,-7 14 0-15,-10 2 0 0,-1 26 0 16,-3 16 0-16,8 8 0 15,7 4 0-15,6 1 0 16,11-8 0-16,29-7 0 16,55-9 0-16,-6-15-294 15,-1-14-693-15</inkml:trace>
  <inkml:trace contextRef="#ctx0" brushRef="#br0" timeOffset="97200.3">24405 6784 2372 0,'0'0'1174'0,"0"0"-932"0,0 0-242 15,0 0-518-15</inkml:trace>
  <inkml:trace contextRef="#ctx0" brushRef="#br0" timeOffset="98327.88">29653 1869 1861 0,'0'0'883'0,"0"0"-651"0,0 0 90 16,0 0-17-16,-131-86-177 16,57 140-76-16,-26 50-31 15,-25 52 8-15,-6 25 70 16,3 1-20-16,17-15 6 16,18-25-85-16,10-13 0 15,20-24 0-15,22-24 0 16,14-25 0-16,13-16 0 15,1-2 0-15,2-6 0 16,4-9 0-16,4-20 0 16,3-3-32-16,0-30-98 0,0-24-364 15,0-32 118 1,0-3 54-16,0-5 98 0,0 2 159 16,3 24 65-16,0 6 226 15,-1 20 101-15,-2 15 46 16,0 16-18-16,0 7-109 31,0 4-130-31,0 0-116 0,0 14 0 0,0 18 0 16,0 16 0-16,-10 14 0 15,2 10 0-15,-3 2 0 16,3 1 0-16,4-12 0 16,4-10 0-16,0-15 0 15,0-16 0-15,0-10 0 16,10-10 0-16,0-2 0 15,11 0 0-15,12-22 0 16,20-16 0-16,19-10 0 0,12-8 0 16,10-1 0-16,31 1 0 15,-25 14-20-15,-20 12-770 16</inkml:trace>
  <inkml:trace contextRef="#ctx0" brushRef="#br0" timeOffset="98468.4">29655 3260 4096 0,'0'0'0'0,"0"0"0"0,0 0 0 0,0 0 0 16,0 0-495-16</inkml:trace>
  <inkml:trace contextRef="#ctx0" brushRef="#br0" timeOffset="112592.82">24236 6950 1735 0,'0'0'703'0,"0"0"-368"0,0 0 204 16,0 0-286-16,0 0-3 16,-4-68 31-16,13 58-281 15,-3 3 0-15,-4 6 0 16,1 1 0-16,-3 12 0 15,0 28 0-15,0 18 0 16,0 16 0-16,-16 5 0 16,-6-2 0-16,-11-10 0 15,-9-11 0-15,-10-14 0 16,-4-14 0-16,-6-26-198 16,16-2-524-16,16-8-627 0</inkml:trace>
  <inkml:trace contextRef="#ctx0" brushRef="#br0" timeOffset="113286.4">24656 7070 2909 0,'0'0'688'0,"0"0"-474"15,0 0-19-15,73-106-134 16,-13 50-60-16,9-14 10 15,5-11-11-15,-1-7 0 16,-6 0 9-16,-9 6-1 16,-16 15-8-16,-13 17 0 0,-15 20 0 15,-14 16 0-15,0 14 0 16,-27 0 0-16,-11 32 0 16,-7 12 0-16,1 10 0 15,9 5 0-15,12-3 0 16,19-4 0-16,4-6 0 15,29-6 0-15,17-1 0 16,8-6 0-16,-1-1 0 16,-8-3 0-16,-14-1 0 15,-23-2 0-15,-8 0 0 16,-33-2 0-16,-25-2 0 16,-11 0 0-16,0-8 0 15,11-4 0-15,21-10 0 16,18 0 0-16,19-20 0 15,23-18-201-15,33-12-83 0,17-6-177 32,12-3 2-32,2 8 195 15,-12 10 178-15,-14 14 86 16,-24 8 224-16,-16 11 310 0,-15 6-152 16,-6 2-25-16,0 6-99 15,-2 22-258-15,-7 10 0 16,3 9 0-16,6-1 0 15,0-1 0-15,15-6 0 16,20-9 0-16,13-14 0 16,8-12 0-16,4-4 0 15,-5-12 0-15,-10-18 0 16,-14-10 0-16,-14-8 0 16,-14-5 0-16,-3 2 0 15,-20 6 0-15,-18 13 0 16,-9 16 0-16,-7 16 0 0,-1 16 0 15,2 26 0-15,21 30 0 16,16-7-550-16,16-11-716 16</inkml:trace>
  <inkml:trace contextRef="#ctx0" brushRef="#br0" timeOffset="113958.37">26427 6527 2769 0,'0'0'1036'0,"0"0"-745"0,0 0-291 0,0 0 0 15,0 0 0-15,0 0 0 16,-23 158 0-16,21-90 0 16,2-3 0-16,0-9 0 15,22-14 0-15,5-16 0 16,7-16 0-16,1-10 0 15,5-8 0-15,-4-24 0 16,-2-8 0-16,-5-3 0 16,-8 6 0-16,-7 9 0 15,-5 11 0-15,-3 15 0 16,1 2 0-16,2 11 0 16,4 17 0-16,8 3 0 15,-1 4 0-15,0-5 0 16,0-6 0-16,-7-12 0 15,-3-8 0-15,-4-4 0 0,-4-10 0 16,2-18 0 0,5-11 0-16,3-4 0 0,1-4 0 15,5 7 0-15,-1 11 0 16,-1 14 0-16,2 13 0 16,0 2 0-16,7 17 0 15,4 6 0-15,8 4 0 16,7-5 0-16,6-8 0 15,4-13 0-15,-4-1 0 16,0-14 0-16,-9-19 0 16,-7-7 0-16,-9-9 0 15,-12-3 0-15,-10-2 0 16,-3 4 0-16,-6 7 0 0,-15 14 0 16,-8 17 0-16,-2 12 0 15,-5 15 0-15,5 25 0 16,4 13 0-16,11 7 0 15,14 0 0-15,2 1 0 16,33-7 0-16,19-8 0 16,12-10 0-16,11-13 0 15,33-23 0-15,-21 0-359 16,-16-9-981-16</inkml:trace>
  <inkml:trace contextRef="#ctx0" brushRef="#br0" timeOffset="115496.63">28383 6288 2443 0,'0'0'740'0,"0"0"-291"0,0 0 15 15,0 0-464-15,0 0 0 16,0 0 0-16,0 0 0 15,-49-22 0-15,18 48 0 16,2 9 0-16,10 2 0 16,15 3 0-16,4 1 0 15,20-5 0-15,18-2 0 0,12-4 0 16,0 0 0-16,0-2 0 16,-11 0 0-16,-12 2 0 15,-15 2 0-15,-12 0 0 16,-14 3 0-16,-26-6 0 15,-13 0 0-15,-6-9 0 16,1-6 0-16,8-10 0 16,11-4 0-16,22-4 0 15,17-26 0-15,6-13 0 16,44-11 0-16,34-20 0 0,38-18 0 16,-3 5 0-1,-8 10 0-15,-17 14 0 0,-27 13 0 16,-1-4 0-1,-3-10 0-15,-23 0 0 0,-22 2 0 16,-16-1 0-16,-2 4 0 16,-17 4 0-16,-12 9 0 15,-3 12 0-15,6 14 0 16,5 18 0-16,8 10 0 16,9 54 0-16,4 44 0 15,11 37 0-15,16-5 0 16,-1-26 0-16,-6-36 0 15,-8-26 0-15,0 1 0 16,-3-3 0-16,1-4 0 16,-6-18 0-16,-4-14 0 0,0-8 0 15,2-4 0-15,5-6 0 16,4-18 0-16,11-12 0 16,11-10 0-16,10-2 0 15,1 1 0-15,-1 14 0 16,-7 12 0-16,-9 15 0 15,-12 6 0-15,-4 13 0 16,-6 15 0-16,-3 8 0 16,-2 4 0-16,0-2 0 15,0-4 0-15,11-6 0 16,7-8 0-16,8-10 0 16,13-8 0-16,9-2 0 15,6-16 0-15,2-16 0 0,-3-6 0 16,-6 0 0-16,-12 6 0 15,-12 10 0-15,-12 10 0 16,-9 12 0-16,-2 0 0 16,0 16 0-16,0 9 0 15,0 6 0-15,0-3 0 16,0-4 0-16,20-8 0 16,5-10 0-16,4-6 0 15,2 0 0-15,-4-16 0 16,-8-10 0-16,-3-8 0 0,-9-6 0 15,-7-8 0-15,0-6 0 16,-9-3 0-16,-18 7 0 16,-6 12 0-16,-5 20 0 15,-5 18 0-15,4 26 0 16,5 26 0-16,16 10 0 16,16 1 0-16,2-5 0 15,29-12 0-15,16-14 0 16,8-14 0-16,7-12 0 15,-2-6 0-15,-2 0 0 16,-8-16 0 0,-9-4 0-16,-6-4 0 15,-6-3 0-15,-5 5 0 0,-2 3 0 0,-7 10 0 16,-1 9 0-16,-6 5 0 16,-1 22 0-16,-5 6 0 15,2 1 0-15,-2-4 0 16,2-4 0-16,0-6 0 15,6-8 0-15,-2-8 0 16,3-4 0-16,5 0 0 16,3-8 0-16,10-8 0 15,4-2 0-15,4 0 0 0,1 4 0 16,0 8 0 0,-8 4 0-16,-5 2 0 0,-5 0 0 15,-5 12 0-15,1-2 0 16,1 0 0-16,3-6 0 15,4-4 0-15,7 0 0 16,4-6 0-16,8-18 0 16,-3-8 0-16,-1-10-9 15,-3-12-33-15,-3-13-77 16,-2-25 43-16,-4-26 46 16,-9 7 30-16,-10 15 72 15,-6 28 9-15,0 38 42 0,0 14-123 16,-14 16 0-16,-1 18 0 15,-5 54 0-15,2 37 0 16,7-3 0-16,6-6 0 16,5-16 0-16,0-21 0 15,23-1 0-15,8 0 0 16,11-16 0-16,14-18-213 16,33-22-319-16,-11-6-227 15,-8-4-81-15</inkml:trace>
  <inkml:trace contextRef="#ctx0" brushRef="#br0" timeOffset="115934.4">31523 6341 1302 0,'0'0'1040'0,"0"0"-553"0,0 0 20 15,0 0-180-15,0-109-114 16,-10 83-69-16,-9 8-68 16,-13 6-76-16,-8 12 0 15,-11 10 0-15,-9 28 0 16,-2 18 0-16,3 9 0 15,14 0 0-15,16-3 0 16,21-9 0-16,8-17 0 16,18-14 0-16,22-18 0 15,11-4 0-15,2-28 0 16,1-18 0-16,-7-13 0 16,-3-27 0-16,-4-28 0 15,1-36 0-15,-10-7 0 16,-12 27 0-16,-11 40 0 15,-8 45 0-15,0 26 0 0,-12 15 0 16,-7 4 0-16,-6 34 0 16,0 44 0-16,5 40 0 15,16 28 0-15,4-9 0 16,2-29 0-16,18-36 0 16,7-25 0-16,13-1 0 15,14-4 0-15,10-8 0 16,7-18 0-16,-4-14 0 15,-9-2 0-15,-15-16 0 16,-22-8 0-16,-21-8 0 16,-21 8-359-16,-13 3-1134 0</inkml:trace>
  <inkml:trace contextRef="#ctx0" brushRef="#br0" timeOffset="119826.21">1254 8388 2331 0,'0'0'842'15,"0"0"-603"-15,0 0 328 16,0 0-450-16,0 0-117 15,0-110 0-15,11 97 0 16,3 8 0-16,7 5 0 16,13 0 0-16,9 7 0 0,7 23 0 15,2 15 0-15,-3 9 0 16,-11 8 0-16,-13 2 0 16,-15-4 0-16,-10-7 0 15,0-12-74-15,-16-14 1 16,-5-13 73-16,0-14 3 15,4 0 42-15,3-24 7 16,8-11-5-16,6-3-47 16,0-2 0-16,22 6 0 15,7 8 0-15,9 8 0 16,2 10 0-16,2 8 0 16,5 0 0-16,-3 2 0 15,3 8 0-15,-5 2 0 0,-3-6 0 16,-1-6-12-16,-3 0-36 15,-4 0 7-15,-4-14 25 16,-10-6 7-16,-5 0 9 16,-7-4 12-16,-5 2 3 15,0-1 13-15,-14 4 2 16,-6 1 11-16,-7 5-41 16,0 8 0-16,-2 5 0 15,0 0 0-15,3 14 0 16,4 16 0-16,4 10 0 15,11 6 0-15,7 2 0 16,11 2 0-16,32-7 0 16,22-11 0-16,32-18 0 0,35-14 0 15,-8-21 0 1,-10-13-66-16,-22-6-60 0,-30 0 31 16,-4-4 26-16,-10 0 29 15,-19 5 40-15,-17 14 60 16,-12 9 93-16,0 6 30 15,-14 7-183-15,-8 3 0 16,-9 4 0-16,-5 25 0 16,-2 9 0-16,1 6 0 15,8 0 0-15,8-6 0 16,13-10 0-16,8-12 0 0,0-12 0 0,11-4 0 16,13-2 0-1,5-20 0-15,2-8 0 16,-4-2 0-16,-6 2 0 0,-8 6 0 15,-7 10 0-15,-4 8 0 16,0 6 0-16,-2 0 0 16,6 24 0-16,5 10 0 15,4 6 0-15,11 2 0 0,8-4 0 16,9-10 0-16,3-12 0 16,6-16 0-16,-4 0 0 15,1-18 0-15,-7-14 0 16,-3-10 0-16,-3-6 0 15,-3-4 0-15,-2-2 0 16,-4 7 0-16,-8 15 0 16,-5 13 0-16,-3 15 0 15,-1 4 0-15,3 5 0 16,2 17 0-16,5 3 0 16,3-1 0-16,-1-5 0 15,0-6 0-15,-2-9-29 16,-5-4-19-16,-1-6-31 15,-5-16 73-15,-5-7 6 0,-4-3 13 16,0 3 22-16,-13 3-2 16,-9 8 18-16,-5 11-21 15,-7 7-30-15,-3 18 0 16,-5 26 0-16,1 17 0 16,8 7 0-16,10 6 0 15,17-4 0 1,6-9 0-16,22-16 0 0,28-18 0 15,19-26 0-15,13-4 0 16,6-44 0-16,2-17-33 16,-1-28 27-16,-8-28 0 15,-23-29 6-15,-19 13 19 16,-22 32-9-16,-17 40 6 0,0 39-16 16,0 11 0-1,0 13 0-15,-12 2 0 0,-3 57 0 16,-1 45 0-16,5 33 0 15,6-1 0-15,5-25 0 16,0-38 0-16,18-26 0 16,2-2 0-16,3-8 0 15,-2-5 0-15,-5-20 0 16,-3-11 0-16,-1 0 0 16,3-24 0-16,8-14 0 15,1-8 0-15,2 6 0 16,1 10 0-16,-4 14 0 15,-3 16 0-15,-1 0 0 16,0 18 0-16,1 10 0 16,2 2 0-16,0-2 0 0,1-6 0 15,-2-5 0-15,20-13 0 16,-8-4-266-16,-1 0-677 0</inkml:trace>
  <inkml:trace contextRef="#ctx0" brushRef="#br0" timeOffset="120357.93">5612 7925 3311 0,'0'0'661'0,"0"0"-537"0,0 0-124 0,0 0 0 16,0 0 0-16,0 0 0 16,-15 192 0-16,7-84 0 15,6-4 0-15,2-15 0 16,0-27 0-16,0-4 0 16,10-8 0-1,-4-20 0-15,1-17 0 0,-3-13 0 16,0-3 0-16,4-27 0 0,2-14 0 15,3-6 0-15,4 2 0 16,1 6 0-16,-3 14 0 16,3 16 0-16,1 10 0 15,6 2 0-15,4 16 0 16,0 12 0-16,0 8 0 16,-8 2 0-16,-11-2 0 15,-10-2 0-15,-8-4-48 16,-31-3 6-16,-14-8 19 15,-7-5-22-15,4-7 44 16,11-7-6-16,22 0 7 16,23-3 22-16,6-13-22 15,61-9-55-15,49-16-52 16,40-5-130-16,10-4-490 16,-39 14-34-16,-38 12-561 0</inkml:trace>
  <inkml:trace contextRef="#ctx0" brushRef="#br0" timeOffset="120654.87">6478 8310 1592 0,'0'0'856'0,"0"0"-390"16,0 0-126-16,0 0-24 16,0 0-67-16,-146-65-100 15,107 67-67-15,0 29-36 16,-1 15-46-16,6 10 0 16,8 2 0-16,12-2-8 15,14-8-4-15,0-10 3 16,33-16-4-16,12-16-1 15,5-6 14-15,-4-8 8 0,-4-20 40 16,-11-2-48 0,-8-4 0-16,-7 2 0 0,-6 8 0 15,-5 8 0-15,-3 8 0 16,-2 8 0-16,0 0 0 16,2 10 0-16,4 14 0 15,8 8 0-15,9 4 0 16,8-2 0-16,29-8-168 15,-7-12-382-15,1-12-400 0</inkml:trace>
  <inkml:trace contextRef="#ctx0" brushRef="#br0" timeOffset="121221.88">7035 8249 2840 0,'0'0'780'0,"0"0"-304"16,0 0-476-16,0 0 0 15,0 0 0-15,-113 84 0 16,86-35 0-16,3 1 0 16,13 0 0-16,11-6 0 15,2-10 0-15,36-12 0 16,20-14 0-16,15-8 0 16,8-14 0-16,-1-26 0 15,-9-14 0-15,-15-10-21 16,-16-12 21-16,-15-3 21 15,-15 3-21-15,-10 8 0 16,0 18 0-16,0 18 0 0,0 16 0 16,-6 16 0-16,2 8 0 15,-3 32 0 1,0 20 0-16,-2 16 0 0,7 11 0 16,2 1 0-16,0-6 0 15,6-12 0-15,15-16 0 16,1-16 0-16,4-17 0 15,1-20 0-15,2-1 0 32,4-29 0-32,6-16 0 0,1-9 0 15,0-4 0-15,-3 2 0 16,-8 12 0-16,-10 13 0 16,-13 13 0-16,-4 13 0 15,-2 5 0-15,0 0 0 16,-4 5 0-16,-11 20 0 15,-6 7 0-15,-1 6 0 16,-1 6 0-16,8-2 0 16,9 0 0-16,6-2 0 15,15-4 0-15,32-4 0 16,37-6 0-16,36-8 0 0,28-14-81 16,-21-4-399-16,-32 0-433 0</inkml:trace>
  <inkml:trace contextRef="#ctx0" brushRef="#br0" timeOffset="121659.62">8769 7840 2574 0,'0'0'1013'0,"0"0"-504"0,0 0-509 0,0 0 0 16,0 0 0-1,-2 146 0-15,0-15 0 0,2-5 0 16,0-19 0-16,0-37 0 16,0-22 0-16,2-2 0 15,11-4 0-15,8-6 0 16,3-20 0-16,4-16 0 16,11 0 0-16,3-28 0 15,10-10 0-15,-2-8 0 16,0-2 0-16,-11 6 0 15,-10 12 0-15,-10 14 0 16,-11 14 0-16,-6 2 0 16,-2 28 0-16,0 14 0 15,5 6 0-15,6 2 0 0,7-6 0 16,6-8 0-16,8-14 0 16,3-12 0-16,-2-10 0 15,-1 0 0-15,-6-16 0 16,-5-10 0-16,-10-4 0 15,-9-4 0-15,-2-2 0 16,-17 2 0-16,-26 0 0 16,-51-4 0-16,7 8-576 15,5 3-593-15</inkml:trace>
  <inkml:trace contextRef="#ctx0" brushRef="#br0" timeOffset="121831.46">8444 8133 2900 0,'0'0'862'0,"0"0"-528"0,0 0-334 15,0 0 0-15,143-14 0 16,-58 8 0-16,50 0 0 16,-19 0-96-16,-16 0-822 0</inkml:trace>
  <inkml:trace contextRef="#ctx0" brushRef="#br0" timeOffset="122488.97">10621 8199 2058 0,'0'0'861'0,"0"0"-328"0,0 0-5 16,0 0-412-16,0 0-116 15,0 0 0-15,0 0 0 16,20-88 0-16,-11 88 0 16,2 18 0-16,7 16 0 15,1 14 0-15,2 11 0 16,1 3 0-16,-2 2 0 15,2-8 0-15,3-8 0 16,4-12 0-16,4-14 0 16,5-16 0-16,5-6 0 0,5-14 0 15,4-24 0-15,-2-12 0 16,0-12 0-16,-8-13 0 16,-8-1 0-16,-14 0 0 15,-12 10 0-15,-8 16 0 16,-2 19 0-16,-24 24 0 15,-8 7 0-15,-4 24 0 16,3 16 0-16,6 10 0 16,16 2 0-16,13-4 0 15,4-3 0-15,29-8 0 16,17-9 0-16,17-6 0 16,8-9 0-16,5-13 0 15,-6 0 0-15,-16-4 0 0,-23-23-98 16,-19 5-839-1,-16 4-1766-15</inkml:trace>
  <inkml:trace contextRef="#ctx0" brushRef="#br0" timeOffset="124026.03">12749 7885 2027 0,'0'0'781'0,"0"0"-292"0,0 0 67 0,0 0-313 16,0 0-243-16,0 0 0 16,0 0 0-16,53-93 0 15,-53 121 0-15,0 19 0 16,-4 17 0-16,1 12 0 15,3 0 0-15,7-6 0 16,24-14 0-16,11-20 0 16,10-16 0-16,1-20 0 15,3 0 0-15,-7-32 0 0,-3-8 0 16,-3-10 0-16,-5 0 0 16,-5 2 0-16,-2 10 0 15,-2 17 0-15,-4 21 0 16,2 4 0-16,0 35 0 0,2 9 0 15,2 4 0 1,0-4 0-16,-3-5 0 0,-1-18 0 16,-4-13 0-16,-7-12 0 15,-8-6 0-15,-3-28 0 16,-5-14 0-16,0-8 0 16,0-8 0-16,2 1 0 15,12 8 0-15,5 10 0 16,10 19 0-16,7 16 0 15,7 10 0-15,7 0 0 16,8 8 0-16,7 2 0 16,2-10 0-16,0 0 0 0,-7-12 0 15,-13-17 0-15,-16-10 0 16,-13-5 0-16,-16 0 0 16,-2-2 0-16,-9 7 0 15,-9 10 0-15,-2 11 0 16,1 18 0-16,0 7 0 15,-5 51 0-15,1 13 0 16,6 15 0-16,3 9 0 16,14-17 0-16,0 6 0 15,7-16 0-15,13-14 0 16,5-16 0-16,-1-18 0 16,1-12 0-16,0-8 0 15,-4-6 0-15,4-20 0 16,2-8 0-16,2-4 0 15,2 0 0-15,-2 8 0 0,-2 12 0 16,0 16 0-16,-4 2 0 16,2 26 0-16,2 14 0 15,2 6 0-15,2-2 0 16,5-5 0-16,4-12 0 16,5-10 0-16,6-16 0 15,2-1 0-15,-4-16 0 16,-4-16 0-16,-10-6 0 15,-8-6 0-15,-9-6 0 16,-9-2 0-16,-7 4 0 16,-2 12 0-16,0 18 0 15,-9 18 0-15,-9 8 0 16,-1 38 0-16,-4 12 0 0,10 6 0 16,11-4 0-16,2-10 0 15,22-14 0-15,18-14 0 16,9-14 0-16,2-8 0 15,0-1 0-15,-6-21 0 16,-7-7 0-16,-9-5 0 16,-7 0 0-16,-7 4 0 15,-3 4 0-15,-5 10 0 16,-3 12 0-16,0 4 0 16,3 16 0-16,2 20 0 15,4 6 0-15,6 2 0 16,0-2 0-16,1-9 0 0,1-11 0 15,-2-15 0-15,-1-7 0 16,3 0 0-16,0-22 0 16,4-7 0-16,6-7 0 15,3-4 0-15,1 3 0 16,1 7 0-16,-2 10 0 16,-10 14 0-16,-4 6 0 15,-7 16 0-15,-1 20 0 16,-6 12 0-16,-2 3 0 15,3 0 0-15,5-6 0 16,23-11 0-16,-1-12-305 16,3-16-660-16</inkml:trace>
  <inkml:trace contextRef="#ctx0" brushRef="#br0" timeOffset="124699.49">17294 7656 2181 0,'0'0'625'0,"0"0"-145"0,-24-128 85 16,10 103-320-16,-2 25-245 16,-2 36 0-16,-3 69 0 15,0 47 0 1,7 13 0-16,12-23 0 0,2-42 0 15,6-43 0-15,11-16 0 16,10 1 0-16,6-5 0 16,7-9 0-16,3-20 0 0,-1-8 0 15,3-24 0 1,1-22 0-16,1-15 0 0,0-4 0 16,-2-2 0-16,-5 13 0 15,-7 14 0-15,-6 22 0 16,-6 18 0-16,2 8 0 15,-3 34 0-15,3 12 0 16,-6 10 0-16,-5 1 0 16,-8-6 0-16,-4-10 0 15,0-15 0-15,0-16 0 16,0-14 0-16,-4-4 0 16,4-22 0-16,0-18 0 15,2-11 0-15,20-7 0 0,11 0 0 16,8 10 0-1,3 10 0-15,1 16 0 0,-3 10 0 16,-4 10 0-16,-9 2 0 16,-13 0-305-16,-10 0-398 15,-6 0-599-15</inkml:trace>
  <inkml:trace contextRef="#ctx0" brushRef="#br0" timeOffset="124856.03">17189 7744 2041 0,'0'0'1455'0,"0"0"-956"15,0 0-398-15,187 2-101 0,-77 8 0 16,43 4 0-16,-34-4-3 16,-42-8-906-16</inkml:trace>
  <inkml:trace contextRef="#ctx0" brushRef="#br0" timeOffset="125491.62">18660 8127 2395 0,'0'0'767'0,"0"0"-412"16,0 0 114-16,-125-108-359 15,82 106-110-15,-3 6 0 32,-6 38 0-32,4 18 0 15,5 10 0-15,16 2 0 16,16-5 0-16,11-9 0 0,23-16 0 16,23-16 0-16,10-20 0 15,6-6 0-15,-4-18 0 16,-4-20 0-16,-12-9 0 15,-9-7 0-15,-6-2 0 16,-9 2 0-16,-7 10 0 16,-7 12 0-16,-1 20 0 0,-3 12 0 15,0 12 0-15,0 30 0 16,0 12 0-16,0 8 0 16,6 1 0-16,19-7 0 15,8-14 0-15,10-16 0 16,-3-16 0-16,0-10 0 15,-7-4 0-15,-2-24 0 16,-6-8 0-16,0-8 0 16,-3-2 0-16,-2-2 0 15,0 3 0-15,-4 11 0 0,-3 12 0 16,-4 16 0-16,-3 6 0 16,4 16 0-16,-2 22 0 15,1 10 0-15,3 5 0 16,-1 1 0-16,3-10 0 15,3-8 0-15,3-12 0 16,0-12 0-16,2-12 0 16,-1 0 0-16,3-16 0 15,0-16 0-15,5-12 0 16,2-10 0-16,0-3 0 16,3 3 0-16,-5 10 0 15,4 18-47-15,-10 14-706 16,-3 12-1129-16</inkml:trace>
  <inkml:trace contextRef="#ctx0" brushRef="#br0" timeOffset="126791.36">19720 8424 2172 0,'0'0'887'0,"0"0"-436"0,0 0-159 0,0 0-109 16,0 0-145-16,116-110-23 15,-74 74-14-15,-1-4-1 16,-8-3 13-16,-14 3-11 16,-7 4 5-16,-12 6 28 15,0 12-35-15,-14 14 0 16,-15 4 0-16,-4 20 0 16,0 26 0-16,1 12 0 0,15 8 0 15,13 1 0-15,4-8 0 16,33-8 0-16,20-17 0 15,11-16 0-15,8-16 0 16,-1-2 0-16,-4-24 0 16,-9-12 0-16,-13-6 0 15,-7-4 0-15,-9-2 0 16,-7 1 0-16,-6 11 0 16,-6 10 0-16,-2 12 0 15,-6 12 0-15,0 2 0 0,0 8 0 16,5 16 0-16,1 8 0 15,4 4 0-15,5-3 0 16,2-4 0-16,5-7 0 16,5-8 0-16,3-9 0 15,1-5 0-15,2 0 0 16,1-16 0-16,-1-13 0 16,-1-4 0-16,1-8 0 15,-4-5 0-15,-6 0 0 16,-5 4 0-16,-9 8 0 15,-9 8 0-15,-2 12 0 16,-2 8 0-16,-17 6 0 16,-4 0 0-16,-1 10 0 0,5 10 0 15,11 8 0-15,8 4 0 16,4 6 0-16,29 4 0 16,12 0 0-16,7-2 0 15,-1-4 0-15,-6-1 0 16,-10-3 0-16,-12-4 0 15,-17-2 0-15,-6-4 0 16,-6-4 0-16,-29-2 0 16,-7-6 0-16,-4-4 0 15,3-4 0-15,10-2 0 16,13 0-56-16,20-14-64 16,9-10-49-16,42-8-58 15,23-8-56-15,13-6-208 16,1-3-15-16,-7 5 244 0,-19 2 248 15,-22 10 14-15,-22 6 390 16,-18 6 234-16,0 4-319 16,-8 4-2-16,-11 4-180 15,2 6 148-15,3 2-159 16,3 2-112-16,5 18 0 16,-2 6 0-16,6 6 0 15,2 4 0-15,0-2 0 16,0-4 0-16,5-3 0 15,13-9 0-15,4-6 0 16,5-8 0-16,1-4 0 16,7 0 0-16,0-12 0 0,3-8 0 15,-3-2 0-15,-1 4 0 16,-8 1 0-16,-7 9 0 16,-6 7 0-16,-7 1 0 15,2 5 0-15,-2 19 0 16,-2 6 0-16,1 2 0 15,1-1 0-15,4-5 0 16,5-10 0-16,10-8 0 16,6-8 0-16,11 0 0 15,7-14 0-15,7-17 0 16,-3-5 0-16,0-10 0 16,-5-6 0-16,-11-6 0 0,-14-2 0 15,-19 4 0 1,-4 6 0-16,-24 10 0 0,-16 13 0 15,-8 19 0-15,2 8 0 16,1 29 0-16,7 21 0 16,14 16 0-16,11 12 0 15,13 5 0-15,2 1 0 16,27 0 0-16,6-2 0 16,3-2 0-16,0-2 0 15,-7-2 0-15,-9-1 0 16,-9-9 0-16,-9-10 0 15,-4-10 0-15,0-10 0 16,-4-9 0-16,-6-12 0 0,-3-15-309 16,1 0-382-1,1-11-321-15</inkml:trace>
  <inkml:trace contextRef="#ctx0" brushRef="#br0" timeOffset="126963.21">21396 7896 2765 0,'0'0'771'0,"0"0"-671"0,0 0 52 16,0 0-124-16,0 0-28 16,0 0-725-16</inkml:trace>
  <inkml:trace contextRef="#ctx0" brushRef="#br0" timeOffset="128601.32">23495 7954 314 0,'0'0'1970'0,"0"0"-1364"0,0 0-107 0,0 0 0 16,0 0-291-16,0 0-208 15,-141-46 0-15,90 103 0 16,4 15 0-16,11 6 0 16,18 0 0-16,18-8 0 15,25-13 0-15,51-17 0 0,8-20 0 16,13-20 0-16,3-12 0 15,-23-31 0-15,0-11 0 16,-22-8 0-16,-17 0 0 16,-18 8 0-16,-11 12 0 15,-7 17 0-15,-2 18 0 16,0 7 0-16,0 16 0 16,-2 20 0-16,2 10 0 15,0 4 0-15,17-2 0 16,17-6 0-16,9-14 0 15,-1-12 0-15,-3-16 0 16,-4 0 0-16,-14-19 0 16,-5-18 0-16,-11-7 0 0,-5-8 0 15,0-4 0-15,-23 2 0 16,-12 10 0-16,-7 14 0 16,-8 18 0-16,1 12 0 15,7 14 0-15,9 20 0 16,14 4 0-16,19 2 0 15,6-2 0-15,33-8 0 16,20-8 0-16,11-10 0 16,7-12 0-16,0 0 0 15,-8-12 0-15,-11-14 0 0,-8-6 0 16,-15 0 0-16,-10 2 0 16,-12 7 0-1,-7 14 0-15,-6 9 0 0,0 2 0 16,0 26 0-16,-2 12 0 15,0 6 0-15,2 0 0 16,0-2 0-16,18-7 0 16,9-12 0-16,4-10 0 15,2-14 0-15,-1-1 0 16,-1-8 0-16,-2-15 0 16,2-9 0-16,0-3 0 15,-2-1 0-15,-2 6 0 16,-7 10 0-16,-4 10 0 0,-8 10 0 15,-1 0 0-15,-1 26 0 16,4 10 0-16,3 8 0 16,1-1 0-16,-1-7 0 15,3-8 0-15,-3-12 0 16,-3-12 0-16,4-4 0 16,1-11 0-16,6-15 0 15,1-7 0-15,5-4 0 16,1 1 0-16,1 4 0 15,-2 10 0-15,-4 8 0 16,-3 10 0-16,0 4 0 16,2 6 0-16,3 18 0 15,4 4 0-15,4 4 0 16,9-4 0-16,8-1 0 16,3-12 0-16,4-7 0 0,-3-8 0 15,-5 0 0 1,-9-14 0-16,-9-12 0 0,-6-6 0 15,-12-6 0-15,-3 0 0 16,-10 0 0-16,0 8 0 16,-16 12 0-16,-18 18 0 15,-8 0 0-15,-5 34 0 16,5 12 0-16,13 6 0 16,17 2 0-16,12-3 0 15,27-11 0-15,27-11 0 16,15-11 0-16,11-11 0 15,3-7 0-15,-8-8 0 16,-8-20 0-16,-13-11 0 0,-12-6 0 16,-7-5 0-16,-8-1 0 15,-6 5 0-15,-5 12 0 16,-8 12 0-16,-1 14 0 16,3 8 0-16,9 0 0 15,8 26 0-15,4 8 0 16,4 8 0-16,-4 8 0 15,-6 2 0-15,-12-1 0 16,-11-5 0-16,-2-6 0 16,-15-8 0-16,-16-6 0 15,-7-4 0-15,0-8 0 16,9-4 0-16,29-10-530 0,0 0-384 16,16 0-1416-16</inkml:trace>
  <inkml:trace contextRef="#ctx0" brushRef="#br0" timeOffset="128835.8">26968 7638 2845 0,'0'0'827'0,"0"0"-403"16,0 0-424-16,0 0 0 16,0 0 0-16,0 0 0 15,-14 236 0-15,37-77 0 16,2-9 0-16,-6-37 0 15,-5-44 0-15,-7-22 0 16,-5-17 0-16,-2-10-54 0,0-8-417 16,-21-18-90-16,-10-24-123 15,-4-10-887-15</inkml:trace>
  <inkml:trace contextRef="#ctx0" brushRef="#br0" timeOffset="129121.35">26765 8083 1886 0,'0'0'926'16,"0"0"-314"-16,0 0-246 15,0 0-60-15,0 0-306 16,174-2 0-16,-96 2 0 16,0 4 0-16,-7-4 0 15,-13 0 0-15,-20 0 0 16,-16 0 0-16,-13 0 0 16,-9 4 0-16,0 8 0 15,-9 10 0-15,-7 12 0 0,8 8 0 16,8 2 0-16,0 1 0 15,31-8 0-15,16-8 0 16,11-13 0 0,-1-14 0-16,-1-2 0 15,-11-18 0-15,-7-16 0 0,-13-8 0 0,-8-5 0 16,-13-5 0-16,-4 4 0 16,-6 6 0-16,-30 16 0 15,-15 20 0-15,-22 26-318 16,10 20-371-16,19 8-843 0</inkml:trace>
  <inkml:trace contextRef="#ctx0" brushRef="#br0" timeOffset="129793.74">28450 8103 2063 0,'0'0'843'15,"0"0"-461"-15,0-117 125 16,-31 80-206-16,-19 19-301 16,-10 18 0-16,-9 12 0 15,3 35 0-15,8 16 0 16,16 5 0-16,19 0 0 16,23-8 0-16,7-13 0 15,38-18 0-15,10-14 0 16,7-15 0-16,0-2 0 15,-6-25 0-15,-6-9 0 16,-8-1 0-16,-9-8 0 16,-4 5 0-16,-9 2 0 15,-5 10 0-15,-5 12 0 0,-6 16 0 16,-4 0 0-16,0 28 0 16,0 12 0-16,0 6 0 15,0-2 0-15,2-2 0 16,3-10 0-16,-1-7 0 15,5-13 0-15,0-10 0 16,4-2 0-16,8-6 0 16,3-15 0-16,8-5 0 15,3-2 0-15,5-2 0 16,2 4 0-16,1 2 0 16,-8 8 0-16,-6 10 0 15,-6 6 0-15,-8 0 0 0,-4 14 0 16,-4 10 0-16,-5 0 0 15,1 0 0-15,-3-4 0 16,0-3 0-16,4-7 0 16,2-9 0-16,8-1 0 15,8 0 0-15,11-5 0 16,10-12 0-16,8-3 0 16,2 0 0-16,-1 0 0 15,-6 8 0-15,-9 6 0 16,-11 6 0-16,-6 2 0 15,-6 20 0-15,-3 6 0 16,16 5-360-16,-1-8-511 16,3-6-687-16</inkml:trace>
  <inkml:trace contextRef="#ctx0" brushRef="#br0" timeOffset="130732.55">29672 8171 2388 0,'0'0'525'0,"0"0"-257"0,0 0 31 15,0 0-207-15,135-6-73 16,-85 6-14-16,0 0-5 16,-5-2-72-16,-7-16 28 15,-12-10 21-15,-13-8 22 16,-11-10 1-16,-2-3 0 16,-15 6 56-16,-18 8 31 15,-8 17 81-15,-3 18 9 0,1 9-90 16,3 32-22-1,11 18-65-15,14 5 0 0,13 0 0 16,2-6 0-16,20-12 0 16,17-14 0-16,10-13 0 15,5-16 0-15,1-3 0 16,-2-3 0-16,-3-22 0 16,-6-3 0-16,-5-4 0 15,-1 0 0-15,-3 4 0 16,-6 2 0-16,-5 10 0 15,-9 8 0-15,-1 8 0 0,-8 2 0 16,1 22 0-16,-1 4 0 16,0 2 0-16,-1-2 0 15,2-6 0-15,1-8 0 16,5-4 0-16,3-8 0 16,5-2 0-16,6 0 0 15,4-9 0-15,2-6 0 16,5-1 0-16,2 2 0 15,2 6 0-15,0 4 0 16,-4 4 0-16,-5 0 0 16,-2 10 0-16,0 6 0 15,0 0 0-15,2-1 0 16,2-6-330-16,3-3-258 16,20-6-96-16,4 0-160 0,-6-15-71 15,-6-8 915 1,-21 1 111-16,-2-4 745 0,2-6-257 15,2-6-55-15,-2-2-51 16,-8 6-130-16,-7 6 32 16,-12 10-395-16,0 8 0 15,-14 10 0-15,-22 0 0 16,-8 16 0-16,-7 16 0 16,-1 4 0-16,8 2 0 15,11-2 0-15,12-4 0 16,17-6 0-16,4-10 0 15,16-8 0-15,15-6 0 16,7-2 0-16,-1-10 0 16,1-14 0-16,-5-12 0 15,1-10 0-15,-3-16 0 0,5-30 0 16,15-39 0-16,-4-25 0 16,-9 14 0-16,-20 37 0 15,-18 47 0-15,-12 44 0 16,-19 12 0-16,-6 2 0 15,-3 34 0-15,1 24 0 16,8 21 0-16,9 9 0 16,11 4 0-16,8-4 0 15,3-9 0-15,3-11 0 16,17-14 0-16,9-8 0 16,27-6 0-16,-8-12-350 15,4-12-792-15</inkml:trace>
  <inkml:trace contextRef="#ctx0" brushRef="#br0" timeOffset="130889.24">31825 8071 1092 0,'0'0'2087'0,"0"0"-1750"15,0 0-155-15,0 0-59 16,0 0-123-16,0 0-510 0</inkml:trace>
  <inkml:trace contextRef="#ctx0" brushRef="#br0" timeOffset="133068.54">2132 10126 2336 0,'0'0'952'16,"0"0"-750"-16,0 0 167 16,0 0-132-16,0 0-237 15,0 0 0-15,-32-4 0 0,8 4 0 16,-10 0 0-16,-6 0 0 15,1 0 0-15,0-16 0 16,6-12 0-16,4-8 0 16,7-8 0-16,6-6 0 15,10 2 0-15,3 6 0 16,3 8 0-16,0 11 0 16,5 9 0-16,11 8 0 15,1 6 0-15,10 0 0 16,8 26 0-16,13 17 0 15,0 15 0-15,10 28 0 16,-4 26 0-16,-16-6 0 16,-16-11 0-16,-22-17 0 0,0-22 0 15,-31 2 0 1,-16 3 0-16,-14-13 0 0,-7-12 0 16,-1-11 0-16,6-12 0 15,12-13 0-15,15 0 0 16,21-24 0-16,15-12 0 15,18-12 0-15,56-16 0 16,39-13 0-16,1 9-89 16,-8 8-164-16,-15 12 26 15,-8-6-238-15,-12 5-48 16,-11 1-268-16</inkml:trace>
  <inkml:trace contextRef="#ctx0" brushRef="#br0" timeOffset="133428.44">2549 9811 1768 0,'0'0'1008'0,"0"0"-444"0,0 0-1 0,0 0-370 0,0 0-193 16,0 0 0-16,0 0 0 15,-23 193 0-15,3-48 0 16,-2 15 0-16,0-2 0 16,-1-7 0-16,4-15 0 15,-2 2 0-15,3 3 0 16,7-5 0-16,5-9 0 0,4-25 0 15,2-24 0-15,0-26 0 16,10-14 0-16,15-6 0 16,8-6 0-16,12-14 0 15,8-12 0-15,5-24 0 16,-2-22 0-16,-7-14 0 16,-13-9 0-16,-19-8 0 15,-17-26 0-15,-20-23 0 16,-26 10 0-16,-8 9 0 15,0 19 0-15,12 30 0 16,0-2 0-16,13-13 0 16,15 23-65-16,14 8-1159 0</inkml:trace>
  <inkml:trace contextRef="#ctx0" brushRef="#br0" timeOffset="134367.31">3453 9856 2004 0,'0'0'1051'0,"0"0"-467"16,0 0-127-16,0 0-457 0,0 0 0 15,0 0 0-15,0 0 0 16,-4-9 0-16,-5 68 0 15,-3 39 0-15,4 34 0 16,1-1 0-16,7-23 0 16,0-36 0-16,15-30 0 15,16-2 0-15,10-9 0 16,8-13 0-16,4-18 0 16,1-14 0-16,-6-31 0 15,-5-17 0-15,-7-24 0 16,-9-28 0-16,-10 3 0 15,-5 13 0-15,-10 20 0 16,-2 32 0-16,0 14 0 16,0 12 0-16,0 20 0 0,-6 34 0 15,-2 26 0 1,-1 20 0-16,3 14 0 0,2-8 0 16,4 3 0-16,0-15 0 15,0-18 0-15,2-20 0 16,4-16 0-16,-1-11 0 15,-1-9 0-15,2 0 0 16,6-25 0-16,3-9 0 16,8-10 0-16,-1 0 0 15,0 4 0-15,-2 16 0 16,-4 18 0-16,-1 6 0 16,2 24 0-16,-2 16 0 15,3 10 0-15,1 0 0 16,2-2 0-16,1-10 0 15,3-12 0-15,1-9 0 0,1-16 0 16,2-1 0-16,2-13 0 16,0-18 0-16,0-9 0 15,0-6 0-15,-4-6 0 16,-2 0 0-16,-10 8 0 16,-3 14 0-16,-10 13 0 15,-2 17 0-15,0 7 0 16,0 25 0-16,0 14 0 15,0 10 0-15,2-2 0 16,9-6 0-16,9-11 0 0,9-18 0 16,7-12 0-16,4-7 0 15,3-15 0-15,-1-17 0 16,-3-6 0-16,0-4 0 16,-6 0 0-16,-4 2 0 15,-5 8 0-15,-3 10 0 16,-5 11 0-16,-3 11 0 15,5 3 0-15,3 23 0 16,8 8 0-16,5 6 0 16,-3 4 0-16,-2-2 0 15,-9-6 0-15,-11-5 0 16,-9-10 0-16,-4-6-18 16,-34-8-56-16,-11-4-67 0,-29-3-195 15,11-14-521-15,14-7-546 16</inkml:trace>
  <inkml:trace contextRef="#ctx0" brushRef="#br0" timeOffset="134492.81">5055 9898 738 0,'0'0'2407'0,"0"0"-1920"0,0 0-341 0,0 0-146 16,0 0-20-16,-147-33-785 15,94 32-881-15</inkml:trace>
  <inkml:trace contextRef="#ctx0" brushRef="#br0" timeOffset="134665.31">3424 10000 2602 0,'0'0'946'0,"0"0"-652"15,0 0-40-15,0 0-254 16,220 0 0-16,-59 0 0 16,-19 0-80-16,-23 0-817 0</inkml:trace>
  <inkml:trace contextRef="#ctx0" brushRef="#br0" timeOffset="135923.18">6694 10287 1829 0,'0'0'711'0,"0"0"-244"16,0 0 114-16,0 0-251 16,0 0-152-16,0 0-178 15,6-106 0-15,-20 97 0 16,-1 5 0-16,-6 4 0 15,-8 3 0-15,-10 20 0 16,-7 18 0 0,-2 9 0-16,5 6 0 15,12 0 0-15,20-6 0 16,11-10 0-16,25-10 0 16,48-14 0-16,41-16 0 15,-1-8 0-15,-4-18 0 16,-15-14 0-16,-25-6 0 0,1-18 0 15,3-31 0-15,-17-28 0 16,-21 4 0-16,-12 13 0 16,-21 21 0-16,-2 38 0 15,0 8 0-15,-12 13 0 16,-1 24 0-16,-9 22 0 16,-10 67 0-16,-3 43 0 15,6 22 0-15,14-17 0 16,15-37 0-16,0-38 0 15,26-12 0-15,12-4 0 16,15-1 0-16,15-12 0 16,1-18 0-16,-1-13 0 0,-7-8 0 15,-14-23 0-15,-16-9 0 16,-12-8 0-16,-10-2 0 16,-4 0 0-16,-5 10 0 15,0 12 0-15,0 16 0 16,0 12 0-16,0 4 0 15,0 24 0-15,0 10 0 16,0 2 0-16,7-4 0 16,12-4 0-16,6-12 0 15,0-8 0-15,-3-10 0 16,-7-2 0-16,-5-2 0 16,-6-18 0-16,-4-10 0 15,0-8 0-15,-9-8-53 16,-9-2-115-16,-2 3 24 15,1 12 98-15,2 8 46 0,9 11 18 16,6 9 66-16,2 5-44 16,0 0 5-16,23 0-37 15,14 14-7-15,9-1 29 16,8 4 0-16,6 1 2 16,2 4-14-16,-3 6-11 15,-9 6 1-15,-7 6-7 16,-12 2-2-16,-14 0 1 15,-11-2-1-15,-6-2-5 16,-8-7-126-16,-15-6-54 16,-4-6 25-16,2-9 109 15,5-9 52-15,9-1 1 16,11-4 64-16,0-15 73 0,19-9-32 16,22-3-71-16,10-3-17 15,9 2-9-15,5 0 2 16,0 4-11-16,-7 0-7 15,-12 6 7-15,-10 0 0 16,-16 4 7-16,-9 0 5 16,-11 0 9-16,0 2 6 15,0 0 33-15,-15 6 13 16,-6 7-21-16,-1 3-52 16,-5 13 0-16,3 21 0 15,4 8 0-15,9 4 0 16,11-2 0-16,4-2 0 0,36-6 0 15,33-8 0-15,37-14 0 16,2-11 0-16,-8-3-197 16,-15-9-160-16,-11-29-325 15,-13 2-182-15,-10-4-847 0</inkml:trace>
  <inkml:trace contextRef="#ctx0" brushRef="#br0" timeOffset="136298.99">9106 10276 1300 0,'0'0'704'0,"0"0"-90"16,0 0-99-16,0 0-232 15,0 0-33-15,0 0 8 16,0 0-86-16,-114 57-172 0,74-13 0 16,-1 2 0-1,6-2 0-15,10-4 0 0,12-5 0 16,13-12 0 0,0-6 0-16,29-12 0 0,15-5 0 15,10-5 0-15,4-24 0 16,-2-9 0-16,-8-14 0 15,-7-14 0-15,-5-30 0 16,-7-30 0-16,-10 3 0 16,-7 15 0-16,-10 22 0 15,-2 39 0-15,0 17 0 16,-8 18 0-16,-15 26 0 16,-8 72 0-16,0 47 0 15,8 19 0-15,14-17 0 16,9-39 0-16,9-38 0 15,18-16 0-15,6 1 0 0,38-7 0 16,-3-10-314-16,-11-16-701 16</inkml:trace>
  <inkml:trace contextRef="#ctx0" brushRef="#br0" timeOffset="138589.06">10643 10030 2540 0,'0'0'687'0,"0"0"-430"16,0 0 267-16,0 0-436 16,0 0-88-16,0 0 0 0,0 0 0 15,5-48 0-15,-15 120 0 16,-1 5 0-16,-2 10 0 15,4 2 0-15,7-25 0 16,2-6 0-16,0-20 0 16,16-20 0-16,6-18 0 15,4 0 0-15,3-30 0 16,2-16 0-16,-2-12 0 16,0-4 0-16,-8 6 0 15,-4 12 0-15,-5 17 0 16,-1 23 0-16,5 4 0 15,3 35 0-15,8 15 0 16,8 6 0-16,8-2 0 0,4-8 0 16,0-14 0-1,-3-16 0-15,-6-16 0 0,-9-10 0 16,-11-28 0-16,-9-14 0 16,-9-12 0-16,0-7 0 15,0 3 0-15,0 10 0 16,0 16 0-16,0 20 0 15,9 20 0-15,19 4 0 16,15 28 0-16,11 10 0 16,13 4 0-16,10-4 0 15,8-9 0-15,0-16 0 16,-3-12 0-16,-13-3 0 0,-13-21 0 16,-18-8 0-16,-16-8 0 15,-17-3 0-15,-5 0 0 16,-12 0 0-16,-19 8 0 15,-5 14 0-15,-6 18 0 16,-3 6 0-16,-3 42 0 16,3 20 0-16,5 13 0 15,11 2 0-15,13-6 0 16,16-11 0-16,0-20 0 16,14-16 0-16,15-20 0 15,4-10 0-15,1-6 0 16,-1-24 0-16,-4-12 0 15,-2-6 0-15,-7-6 0 0,-3 2 0 16,-3 9 0 0,-5 17 0-16,0 15 0 0,2 11 0 15,4 10 0-15,10 24 0 16,6 9 0-16,9 6 0 16,5-1 0-16,6-8 0 15,7-10 0-15,2-14 0 16,-2-10 0-16,0-6 0 15,-9-12 0-15,-4-20 0 16,-8-12 0-16,-5-12 0 16,-10-12 0-16,-9-13 0 15,-5-3 0-15,-8 2 0 16,0 13 0-16,-6 19 0 16,-7 27 0-16,-1 23 0 15,-3 10 0-15,-1 40 0 0,1 24 0 16,1 12 0-16,9 8 0 15,7-1 0-15,11-11 0 16,27-14 0-16,17-16 0 16,17-20 0-16,10-16 0 15,9-16 0-15,1-12 0 16,-9-26 0-16,-12-18 0 16,-11-28 0-16,-15-33 0 15,-18-33 0-15,-16-4 0 16,-11 31 0-16,0 43 0 15,0 46 0-15,-7 24 0 16,1 10 0-16,-2 4 0 0,-3 48 0 16,-2 47 0-16,2 35 0 15,6 14 0-15,5-22 0 16,0-35 0-16,5-37 0 16,6-12 0-16,5-4 0 15,4-4 0-15,-1-6 0 16,4-18 0-16,2-10 0 15,-1-4 0-15,8-24 0 16,-1-16 0-16,6-14 0 16,5-28 0-16,-1 0 0 15,-3-7 0-15,-5 7 0 0,-13 30 0 16,-4 10 0 0,-8 22 0-16,-6 20 0 15,-2 4 0-15,0 20 0 0,-2 20 0 16,-11 10 0-16,-5 6 0 15,-4 0 0-15,0-6 0 16,-3-8 0-16,0-11 0 16,6-12 0-16,3-8 0 15,5-9 0-15,7-2 0 16,4 0 0-16,0 0 0 16,0 0 0-16,0 0 0 15,0 6 0-15,0 4 0 16,4 10 0-16,11 6 0 15,10 6 0-15,17 0 0 16,20-4 0-16,17-8 0 0,16-6 0 16,5-12 0-16,-1-2 0 15,-3-6 0-15,-27-12-511 16,-27 0-1119-16</inkml:trace>
  <inkml:trace contextRef="#ctx0" brushRef="#br0" timeOffset="138729.67">14377 10533 3223 0,'0'0'583'0,"0"0"-583"0,0 0-1267 0</inkml:trace>
  <inkml:trace contextRef="#ctx0" brushRef="#br0" timeOffset="195292.05">15161 9970 1363 0,'0'0'1102'16,"0"0"-749"-16,0 0 26 15,0 0-83-15,0 0-54 16,0 0-122-16,5-24-8 15,17 16 17-15,11-2-129 16,10-6 0-16,8-6 0 16,5-4 0-16,4-9 0 15,-4-1 0-15,-4-8 0 16,-13-2 0-16,-12-4 0 0,-12-2 0 16,-13 4 0-16,-2 2 0 15,-4 10 0-15,-16 11 0 16,-2 11 0-16,0 13 0 15,-1 1 0-15,-1 23 0 16,4 20 0-16,2 13 0 16,5 12 0-16,4 10 0 15,4 6 0-15,1 5 0 16,-1 1 0-16,-1 2 0 16,-1-4 0-16,0-4 0 15,0-9 0-15,5-15 0 16,2-14 0-16,0-16 0 15,0-14 0-15,0-10 0 0,2-6 0 32,8 0 0-32,1-20 0 15,6-10 0-15,6-8 0 16,6-6 0-16,8-2 0 16,8-2 0-16,6 4 0 15,3 5 0-15,-1 11 0 16,-6 14 0-16,-9 14 0 15,-9 4 0-15,-9 34 0 16,-11 16 0-16,-4 15 0 16,-5 7 0-16,0 0 0 0,2-8 0 15,6-10 0-15,11-17 0 16,8-22 0-16,12-19 0 16,8-7 0-16,6-37 0 15,3-17 0-15,-4-7 0 0,-8 0 0 16,-9 14 0-16,-14 16 0 15,-15 24 0-15,-10 26 0 16,-23 24 0-16,-4 8-806 0</inkml:trace>
  <inkml:trace contextRef="#ctx0" brushRef="#br0" timeOffset="199033.78">18016 9763 1582 0,'0'0'842'0,"0"0"-386"16,0 0-76-16,-36-130 80 16,30 104-250-16,0 8-44 15,2 8-166-15,2 8 0 16,2 2 0-16,0 20 0 0,0 40 0 16,0 39 0-1,2 32 0-15,10-2 0 0,1-23 0 16,-2-29 0-16,5-23 0 15,8 0 0-15,5 0 0 16,7-8 0-16,6-20 0 16,1-20 0-16,1-6 0 15,-2-36 0-15,-1-38 0 16,-8-43 0-16,-10-39 0 16,-10 8 0-16,-13 29 0 15,0 45 0-15,0 40 0 16,-11 8 0-16,-1 14 0 15,-1 12 0-15,-1 18 0 16,3 38 0-16,7 19 0 16,4 13 0-16,0 6 0 0,17-2 0 15,8-5 0-15,4-14 0 16,0-12 0-16,-2-15 0 16,-7-16 0-16,-5-14 0 15,-3-14 0-15,-3-2 0 16,2-28 0-16,2-20 0 15,7-10 0-15,0 0 0 16,3 11 0-16,-4 22 0 16,4 16 0-16,-1 9 0 15,7 16 0-15,3 16 0 16,1 5 0-16,0 1 0 16,-2-4 0-16,-2-6 0 15,-4-8 0-15,-8-6 0 0,-3-6 0 16,-1-6-302-16,14-2-338 15,-4-6-151-15,0-6-296 16</inkml:trace>
  <inkml:trace contextRef="#ctx0" brushRef="#br0" timeOffset="199591.61">19223 10153 225 0,'0'0'1574'0,"0"0"-829"16,0 0-244-16,27-147-139 15,-27 105-77-15,0 8-29 0,-15 8-108 16,-16 14-148-1,-8 12 0-15,-5 12 0 0,-3 32 0 16,5 14 0-16,8 10 0 16,12 0 0-16,17-7 0 15,5-15 0-15,23-20 0 16,19-20 0-16,7-6 0 16,2-32 0-16,-4-13 0 15,-9-3 0-15,-11 2 0 16,-12 8 0-16,-8 14 0 15,-4 16 0-15,-1 8 0 16,-2 12 0-16,6 22 0 0,5 6 0 16,7 2 0-1,7-7 0-15,4-13 0 0,9-14 0 16,1-8 0 0,2-22 0-16,-5-17 0 0,-7-13 0 31,-10-6 0-31,-5-12 0 0,-10-6 0 0,-2-4 0 15,-2 5 0-15,0 17 0 16,0 26 0-16,0 30 0 16,-4 30 0-16,2 62 0 15,2 42 0-15,0 1 0 16,13-25 0-16,7-35 0 16,-2-33 0-16,4-6 0 15,-1-8 0-15,1-10 0 16,-5-16 0-16,-3-20 0 0,1-28 0 15,-2-16 0 1,3-9 0-16,5 1 0 0,3 12 0 16,7 16 0-16,5 18 0 15,2 18 0 1,2 8 0-16,-11 4-62 0,-9 12-552 16,-16 0-618-16</inkml:trace>
  <inkml:trace contextRef="#ctx0" brushRef="#br0" timeOffset="199794.7">17804 9954 3415 0,'0'0'681'0,"0"0"-681"0,168-30 0 16,-10 7 0-16,27-2 0 15,-36 5 0-15,-43 1-450 0</inkml:trace>
  <inkml:trace contextRef="#ctx0" brushRef="#br0" timeOffset="200328.15">21144 9796 3000 0,'0'0'905'0,"0"0"-714"16,0 0-191-16,0 0 0 15,0 0 0-15,0 0 0 16,0 182 0-16,0-94 0 15,11 4 0-15,9-6 0 16,6-23 0-16,9-7 0 16,5-22 0-16,-1-20 0 0,3-14 0 15,-1-20 0-15,-8-28 0 16,-1-16 0-16,-6-12 0 16,-6-5 0-16,-2 5 0 15,-5 14 0-15,-3 22 0 31,-2 20 0-31,-1 20 0 0,5 12 0 0,5 28 0 16,5 14 0-16,7 8 0 16,5-4 0-16,3-9 0 15,3-15 0-15,-3-16 0 16,-6-16 0-16,-10-2 0 16,-2-24 0-16,-9-16 0 0,-2-13 0 15,-2-13 0-15,3-6 0 31,0-2 0-31,0 8 0 16,-2 15 0-16,-1 22 0 16,3 22 0-16,7 7 0 15,28 35 0-15,1 2-297 16,-1 3-1112-16</inkml:trace>
  <inkml:trace contextRef="#ctx0" brushRef="#br0" timeOffset="200600.81">22443 10212 2822 0,'0'0'948'0,"0"0"-622"15,0 0-326-15,0 0 0 16,0 0 0-16,121-92 0 16,-96 52 0-16,-9-2 0 15,-13 2 0-15,-3 4 0 16,-23 8 0-16,-17 12 0 15,-9 16 0-15,-2 0 0 16,6 34 0-16,7 16 0 16,18 10 0-16,20 6 0 15,0-1 0-15,41-9 0 16,17-14 0-16,11-20 0 16,8-22 0-16,2-8 0 0,6-71-9 15,-23 6-532-15,-18-8-376 16</inkml:trace>
  <inkml:trace contextRef="#ctx0" brushRef="#br0" timeOffset="200798.62">23089 9483 3197 0,'0'0'899'16,"0"0"-899"-16,0 0 0 15,0 0 0-15,0 0 0 16,0 0 0-16,-18 138 0 15,14-74 0-15,-15 40 0 0,0-15 0 16,1-13-607-16</inkml:trace>
  <inkml:trace contextRef="#ctx0" brushRef="#br0" timeOffset="201086.91">23374 9960 3506 0,'0'0'590'16,"0"0"-590"-16,0 0 0 0,0 0 0 16,0 0 0-16,118-32 0 15,-95 76 0-15,-4 14 0 16,-7 10 0-16,-5 5 0 16,-5-9 0-16,0-12 0 15,0-16 0-15,2-18 0 16,5-14 0-16,7-4 0 15,7-20 0-15,4-20 0 16,8-12 0-16,3-9 0 16,2-1 0-16,-3 4 0 15,-4 10 0-15,-3 16 0 16,-6 16 0-16,3 16 0 0,-6 10-567 16,-6 10-696-16</inkml:trace>
  <inkml:trace contextRef="#ctx0" brushRef="#br0" timeOffset="201399.48">24056 10218 2074 0,'0'0'896'0,"0"0"-383"16,0 0-28-16,0 0-357 15,0 0-128-15,143 13 0 16,-108-37 0-16,1-8 0 16,-9-7 0-16,-9-3 0 15,-9 0 0-15,-9 4 0 16,0 10 0-16,-17 12 0 15,-14 14 0-15,-9 2 0 16,-4 28 0-16,4 18 0 16,8 12 0-16,17 10 0 15,15-1 0-15,7-5 0 16,35-10 0-16,18-18 0 0,14-20 0 16,10-14 0-16,3-16 0 15,-11-30 0-15,-9-56 0 16,-25 7-357-16,-15 3-2169 0</inkml:trace>
  <inkml:trace contextRef="#ctx0" brushRef="#br0" timeOffset="201931.02">25627 9169 2932 0,'0'0'823'0,"0"0"-482"0,0 0-341 0,0 0 0 16,20 177 0-16,-20-10 0 15,0 17 0-15,0-13 0 16,0-45 0-16,2-44 0 15,11-30 0-15,1-12 0 16,1-5 0-16,1-12 0 16,-1-9 0-16,1-14 0 15,-5-28 0-15,0-26 0 16,1-14 0-16,1-6 0 16,3 2 0-16,5 11 0 15,6 14 0-15,12 14 0 0,5 17 0 16,8 14 0-16,6 2 0 15,2 25 0-15,-5 15 0 16,-8 10 0-16,-9 4 0 16,-14-2 0-16,-15-4 0 15,-9-12 0-15,0-9 0 16,-2-16 0-16,-13-11 0 16,-1 0 0-16,3-24 0 15,5-14 0-15,8-8 0 16,10-2 0-16,25 4 0 15,19 6 0-15,11 9 0 16,6 11 0-16,-3 7 0 0,-10 4 0 16,-20 3-806-16,-22 1-920 15</inkml:trace>
  <inkml:trace contextRef="#ctx0" brushRef="#br0" timeOffset="202087.26">25633 9605 2352 0,'0'0'1212'0,"0"0"-680"0,0 0-532 15,172-8 0-15,-27 8 0 16,9 4 0-16,-37 4 0 16,-38-4-988-16</inkml:trace>
  <inkml:trace contextRef="#ctx0" brushRef="#br0" timeOffset="202699.61">27000 9906 2967 0,'0'0'831'0,"0"0"-533"15,0 0-298-15,0 0 0 16,0 0 0-16,0 0 0 15,-114-85 0-15,70 107 0 16,-4 17 0-16,8 11 0 0,9 2 0 16,17 0 0-1,14-6 0-15,16-10 0 0,26-14 0 16,10-16 0-16,4-6 0 16,-6-14 0-16,-4-18 0 15,-15-6 0-15,-7-4 0 16,-6-2 0-16,-8 2 0 15,-2 8 0-15,-4 10 0 16,-2 17 0-16,-2 7 0 16,0 23 0-16,0 19 0 15,0 12 0-15,5 4 0 16,5-2 0-16,11-9 0 16,6-14 0-16,2-12 0 15,4-16 0-15,-4-5 0 0,0-5 0 16,-2-23 0-1,0-11 0-15,4-9 0 0,5-4 0 16,1 0 0-16,-3 6 0 16,-5 14 0-16,-9 13 0 15,-9 19 0-15,-3 3 0 16,0 29 0-16,-2 12 0 16,3 4 0-16,4 0 0 15,1-8 0-15,3-11 0 0,1-14 0 16,3-12 0-16,-4-3 0 15,3-18 0-15,1-19 0 16,0-9 0-16,8-10 0 16,23-28 0-16,-3 13-544 15,-5 17-1219-15</inkml:trace>
  <inkml:trace contextRef="#ctx0" brushRef="#br0" timeOffset="203329.9">28018 10112 2177 0,'0'0'593'0,"0"0"-333"16,0 0 41-16,149-44-195 15,-109 24-70-15,-9 2 9 16,-14 4 20-16,-9 0 61 16,-8 0 76-16,-4 2-91 15,-23 2-61-15,-7 4-26 16,-2 6-24-16,0 0 0 15,3 8 0-15,4 16 0 16,10 12 0-16,9 4 0 16,10 4 0-16,2 2 0 15,35-5 0-15,11-9 0 16,14-10 0-16,15-14 0 16,2-8 0-16,0 0 0 15,-10-26 0-15,-11-9 0 0,-14-7 0 16,-9-10 0-1,-8-8 0-15,-2-2 0 0,-9 2 0 32,-3 10 0-32,-9 13 0 0,-4 18 0 15,0 11 0 1,0 8 0-16,0 0 0 0,-8 15 0 16,-3 10 0-16,3 3 0 15,6 0 0-15,2-2 0 16,8-4 0-16,20-4 0 15,10-2 0-15,9-4 0 16,2 0 0-16,-5 0 0 16,-3 2 0-16,-13 2 0 15,-6 4 0-15,-5 6 0 16,-7 2 0-16,-1 4 0 16,-4 1 0-16,-3-8 0 15,-2-3 0-15,0-9 0 16,0-5 0-16,0-8 0 15,-2 0 0-15,-10-4 0 0,0-17 0 16,0-3 0 0,7 1 0-16,5-6 0 0,10 4 0 15,41-12 0-15,-2 7-541 16,0 6-973-16</inkml:trace>
  <inkml:trace contextRef="#ctx0" brushRef="#br0" timeOffset="204456.84">28619 9904 1401 0,'0'0'513'0,"0"0"-211"0,0 0 291 0,0 0-216 16,0 0-15-16,0 0 114 15,0 0-404-15,70-71-72 16,-66 67 0-16,2 3 0 16,5 1 0-16,12 0 0 0,10 12 0 15,14 17 0-15,6 16 0 16,5 7 0-16,-4 8 0 16,-12-2 0-16,-13-4 0 15,-17-7 0-15,-12-11 0 16,0-8 0-16,-27-8 0 15,-4-6 0-15,-3-10 0 16,3-4 0-16,6 0 0 16,14-14 0-16,11-16 0 15,5-10 0-15,35-9 0 16,16-7 0-16,17 0 0 16,5 0 0-16,2 6 0 15,-6 4 0-15,-14 10 0 0,-20 7 0 16,-15 10 0-16,-17 2 0 15,-8 6 0-15,0 2 0 16,-18 5 0-16,-4 4 0 16,-4 0 0-16,1 9 0 15,2 6 0-15,10 7 0 16,11 4 0-16,2 6 0 16,17 5 0-16,20 5 0 15,9 4 0-15,6 2 0 16,1 0 0-16,-8 2 0 15,-8-4 0-15,-12-6 0 0,-14-5 0 16,-11-7 0 0,0-8 0-16,-22-6 0 0,-7-6 0 15,-2-8 0-15,4 0 0 16,7-6 0-16,11-18 0 16,9-6 0-16,4-5 0 15,25 3 0-15,16 0 0 16,6 4 0-16,7 4 0 15,2 0 0-15,-4 4 0 16,-7-2 0-16,-6-2 0 16,-12-2 0-16,-7-4 0 15,-10 0 0-15,-8-2 0 16,-6 3 0-16,0 7 0 16,-20 12 0-16,-14 10 0 15,-6 3 0-15,-4 29 0 0,-1 16 0 16,12 8 0-16,12 6 0 15,21 0 0-15,10-4 0 16,41-9 0-16,40-13 0 16,38-22 0-16,-1-14 0 15,-13-4 0-15,-14-28-69 16,-3-43-488-16,-13 7-296 16,-12-2-227-16</inkml:trace>
  <inkml:trace contextRef="#ctx0" brushRef="#br0" timeOffset="204833.92">30673 9887 1031 0,'0'0'887'0,"0"0"-258"15,0 0-89-15,0 0-211 0,0 0-56 16,0 0-30 0,0 0-79-16,-120 29-164 0,89-5 0 15,-5 6 0-15,-9 6 0 16,-3 4 0-16,-2 4 0 16,8 1 0-16,13-8 0 15,16-2 0-15,13-9 0 16,5-12 0-16,30-8 0 15,11-6 0-15,10-14 0 16,5-22 0-16,-1-18 0 16,6-35 0-16,-1-39 0 15,-3-37 0-15,-17 9 0 16,-22 34 0-16,-21 50 0 16,-2 43 0-16,-25 15 0 0,-8 14 0 15,-12 11 0-15,-3 57 0 16,-2 36 0-16,17 34 0 15,18 9 0-15,15-25 0 16,0-32 0-16,21-36 0 16,8-8 0-16,48 8 0 15,-9-9 0-15,8-13-841 0</inkml:trace>
  <inkml:trace contextRef="#ctx0" brushRef="#br0" timeOffset="204957.49">31504 10154 3076 0,'0'0'665'0,"0"0"-310"0,0 0-355 0,0 0 0 16,0 0-541-16</inkml:trace>
  <inkml:trace contextRef="#ctx0" brushRef="#br0" timeOffset="206889.76">1718 11879 2528 0,'0'0'624'15,"0"0"-152"-15,0 0 0 16,0 0-472-16,0 0 0 16,0 0 0-16,-117-16 0 15,76 54 0-15,-7 16 0 16,-6 12 0-16,6 10 0 15,7 0 0-15,22-5 0 16,19-11 0-16,25-14 0 0,54-20 0 16,48-26 0-1,31-26 0-15,-11-22 0 0,-33-6 0 16,-47 12 0 0,-38 12 0-16,-4 1 0 0,-8 4 0 15,-5 3 0 1,-12 13 0-16,0 9 0 0,-2 9 0 15,-10 27 0-15,3 12 0 16,7 10 0-16,2 2 0 16,13-6 0-16,18-12 0 15,8-14 0-15,1-14 0 0,-3-14 0 16,-6 0 0-16,-6-24 0 16,-12-14 0-16,-10-10 0 15,-3-10 0-15,-24-6 0 16,-19 2 0-16,-8 9 0 15,-5 20 0-15,-2 20 0 16,6 13 0-16,13 26 0 16,16 20 0-16,19 7 0 15,4-1 0-15,37-6 0 16,22-12 0-16,12-16 0 16,11-16 0-16,7-2 0 15,-1-26 0-15,-13-10 0 16,-10-2 0-16,-21 4 0 15,-17 8 0-15,-14 12 0 0,-8 10 0 16,-5 4 0 0,0 8 0-16,0 24 0 0,0 12 0 15,0 10 0-15,0 0 0 16,9-6 0-16,11-12 0 16,6-14 0-16,8-18 0 15,4-4 0-15,2-24 0 16,-2-14 0-16,-5-6 0 15,-6 0 0-15,-4 8 0 16,-10 10 0-16,-2 14 0 16,0 12 0-16,2 0 0 15,5 26 0-15,7 8 0 16,4 6 0 0,4-4 0-16,3-4 0 0,4-10 0 0,5-14 0 15,-1-8 0-15,-2-4 0 16,-3-24 0-16,-8-8 0 15,-7-8-31-15,-6-6 31 16,-8-6 0-16,-2-8 8 16,-8-3 15-16,0 4-23 15,0 8 0-15,0 21 0 16,0 24 0-16,0 10 0 16,2 34 0-16,11 28 0 15,3 17 0-15,-1 4 0 16,1-2 0-16,-3-9 0 15,-1-18 0-15,-3-16 0 16,-3-17 0-16,-2-13 0 16,3-8 0-16,3-7 0 0,0-19 0 15,6-10 0-15,8-4 0 16,7 0 0-16,10 4 0 16,5 8 0-16,10 6 0 15,17 5 0-15,-10 8-616 16,-12 5-1965-16</inkml:trace>
  <inkml:trace contextRef="#ctx0" brushRef="#br0" timeOffset="207969.96">4571 12262 2032 0,'0'0'733'0,"0"0"-362"0,0 0 188 0,-96-118-316 15,65 85-85-15,0 8-158 16,0 10 0-16,-3 12 0 16,-5 3 0-16,-6 19 0 15,-4 22 0-15,2 7 0 16,7 6 0-16,15-6 0 15,17-4 0-15,8-12 0 0,18-10 0 16,22-14 0-16,10-8 0 16,8-4 0-16,-4-26 0 15,-7-8 0-15,-9-4 0 16,-13 2 0-16,-10 6 0 16,-9 14 0-16,-4 8 0 15,-2 12 0-15,0 0 0 16,0 20 0-16,0 16 0 15,0 8 0-15,17 6 0 16,5-4 0-16,11-10 0 16,9-14 0-16,8-12 0 15,3-10 0-15,-4-6 0 16,-2-24 0-16,-9-8 0 0,-7-8 0 16,-8-4 0-16,-8 2 0 15,-9 10 0-15,-1 12 0 16,-5 16 0-16,0 10 0 15,0 4 0-15,0 28 0 16,0 10 0-16,0 6 0 16,7 0 0-16,8-4 0 15,5-10 0-15,5-12 0 16,4-11 0-16,2-11 0 16,-3 0 0-16,5-21 0 15,-2-9 0-15,-3-6 0 16,1-4 0-16,0 0 0 0,-4 6 0 15,-7 8 0-15,-5 12 0 16,-7 12 0-16,0 2 0 16,0 16 0-16,3 18 0 15,4 10 0-15,3 4 0 16,4-4 0-16,4-10 0 16,0-11 0-16,3-18 0 15,2-5 0-15,3-10 0 16,-3-22 0-16,2-6 0 15,-4-4 0-15,-3 6 0 16,-4 6 0-16,-4 12 0 16,-5 10 0-16,0 8 0 15,2 2 0-15,2 20 0 0,8 8 0 16,2 2 0 0,6 0 0-16,7-6 0 0,4-10 0 15,5-8 0-15,4-8 0 16,0 0 0-16,-6-22 0 15,-7-6 0-15,-9-6 0 16,-9-8 0-16,-7-8 0 16,-9-3 0-16,-4 2 0 15,0 11 0-15,0 11 0 16,-2 19 0-16,-11 10 0 16,-1 8 0-16,4 24 0 15,3 7 0-15,7 8 0 16,0 4 0-16,27-1 0 0,11-2 0 15,6-6 0-15,3-4 0 16,-3-6 0-16,-8-1 0 16,-18-6 0-16,-18 4 0 15,-15-1 0-15,-41 2 0 16,-67-2-296-16,11-6-296 16,4-10-819-16</inkml:trace>
  <inkml:trace contextRef="#ctx0" brushRef="#br0" timeOffset="208128.41">4995 11624 3283 0,'0'0'813'0,"0"0"-813"0,0 0 0 15,0 0 0-15,0 0 0 16,0 0-260-16,118 29-1799 0</inkml:trace>
  <inkml:trace contextRef="#ctx0" brushRef="#br0" timeOffset="208990.89">7731 12208 1689 0,'0'0'839'15,"0"0"-189"-15,0 0-84 16,0 0-214-16,-9-104-352 15,-15 71 0-15,-10 5 0 0,-9 13 0 16,-5 15 0 0,-6 3 0-16,-4 39 0 0,0 14 0 15,10 11 0-15,14 1 0 16,20-8 0-16,14-12 0 16,21-14 0-16,23-16 0 15,12-14 0-15,4-4 0 16,-2-24 0-16,-9-12 0 15,-11-10 0-15,-9 0 0 16,-14 0 0-16,-5 10 0 0,-8 10 0 16,-2 12 0-16,0 11 0 15,0 3 0-15,0 18 0 16,4 19 0-16,9 7 0 16,12 2 0-16,10-4 0 15,13-14 0-15,8-14 0 16,6-14 0-16,2-8 0 15,-3-26 0-15,-9-16 0 16,-7-12 0-16,-9-31 0 16,-9-39 0-16,-14 4 0 15,-7 12 0-15,-6 23 0 0,0 49 0 16,-13 22 0 0,-7 22 0-16,-9 46 0 0,0 72 0 15,9 39 0-15,12-7 0 16,8-32 0-16,15-41 0 15,20-29 0-15,17 0 0 16,12-8 0-16,15-12 0 16,3-24 0-16,0-8 0 15,-8-38 0-15,-14-16 0 16,-11-32 0-16,-20-40 0 16,-18-45 0-16,-11 13 0 15,0 33 0-15,-15 55 0 16,-3 54 0-16,-3 20 0 15,-2 22 0-15,0 68 0 16,17 55 0-16,6 21 0 0,15-1 0 16,20-41 0-16,-2-42 0 15,4-26 0-15,5-11 0 16,10-5 0-16,10-7 0 16,7-8 0-16,10-25 0 15,-19-20-300-15,-10-15-1572 0</inkml:trace>
  <inkml:trace contextRef="#ctx0" brushRef="#br0" timeOffset="209435.68">10157 12187 1955 0,'0'0'758'0,"0"0"-400"0,0 0 112 15,0 0-231-15,0 0-34 16,0 0-94-16,148-29-111 15,-84-6 0-15,1-2 0 16,-12-6 0-16,-17-3 0 16,-19 2 0-16,-17 0 0 15,-13 8 0-15,-32 14 0 16,-10 20 0-16,-12 6 0 0,2 36 0 16,7 18 0-1,16 10 0-15,20 4 0 0,22 1 0 16,13-7 0-16,40-10 0 15,39-14 0-15,40-22 0 16,-8-18 0-16,-7-2 0 16,-26-28 0-16,-14-40 0 15,-10 5-522-15,-11 1-617 0</inkml:trace>
  <inkml:trace contextRef="#ctx0" brushRef="#br0" timeOffset="209834.05">11213 11999 1923 0,'0'0'1040'0,"0"0"-437"16,0 0-73-16,0 0-530 16,0 0 0-16,-156-38 0 15,105 58 0-15,5 18 0 16,3 14 0-16,15 5 0 16,14-1 0-16,14-8 0 15,10-10 0-15,35-16 0 16,16-18 0-16,8-4 0 15,1-32 0-15,0-16 0 16,-12-13 0-16,-14-11 0 16,-12-24 0-16,-14-26 0 0,-12 8 0 15,-6 13 0-15,0 27 0 16,-4 36 0-16,-8 14 0 16,2 16 0-16,1 14 0 15,-1 56 0-15,8 40 0 16,2 5 0-16,0-7 0 15,0-10 0-15,16-22 0 16,4 5 0-16,9-1 0 16,2-14 0-16,7-18 0 15,21-24 0-15,-11-12-586 16,-1-4-842-16</inkml:trace>
  <inkml:trace contextRef="#ctx0" brushRef="#br0" timeOffset="210719.95">11982 12064 2378 0,'0'0'840'0,"0"0"-354"16,0 0-94 0,0 0-392-16,20-105 0 0,-20 81 0 15,-14 2 0-15,-15 8 0 16,-10 10 0-16,-11 4 0 16,-3 20 0-16,0 20 0 15,9 6 0-15,15 2 0 16,19-6 0-16,10-7 0 15,18-14 0-15,24-10 0 0,10-11 0 16,1-7 0 0,-2-18 0-16,-6-10 0 15,-9 1 0-15,-12 0 0 0,-9 8 0 16,-8 8 0-16,-7 12 0 16,0 6 0-16,0 10 0 15,-4 28 0-15,-7 20 0 16,2 29 0-16,5 27 0 15,4 22 0-15,0-9 0 16,11-25 0-16,2-30 0 16,-6-18 0-16,2 4 0 15,-3-1 0-15,-4-2 0 16,-2-16 0-16,-4-17 0 16,-27-16 0-16,-11-6 0 15,-8-16 0-15,-3-26 0 0,9-32 0 16,23-45 0-16,26-33 0 15,53-9 0-15,22 29 0 16,31 26 0-16,-1 36 0 16,-13 20 0-16,-5 7 0 15,-34 21 0-15,-12 2 0 32,1 0 0-32,-2-2 0 0,-7-4 0 0,-11 2 0 31,-12-4 0-31,-6 2 0 0,-9-2 0 0,0 6 0 31,0 6 0-31,-20 12 0 0,-4 4 0 0,-5 22 0 16,-3 24 0-16,6 12 0 0,10 6 0 31,13-4 0-31,6-6 0 0,35-11 0 0,20-15 0 16,17-16 0-16,8-12 0 31,2-8 0-31,-7-24 0 15,-16-13 0-15,-15-9 0 16,-18-6 0-16,-16-2 0 16,-13 2 0-16,0 12 0 15,-11 12 0-15,-9 17 0 0,0 15 0 16,5 4 0-16,3 18 0 16,12 18 0-16,0 9 0 15,16 5 0-15,17 2 0 16,9-2 0-16,3-4 0 15,-3-4 0-15,-8-3 0 16,-12-7 0-16,-15-2 0 16,-7-4 0-16,-13-2 0 15,-23-4 0-15,-9 0 0 16,-3-6 0-16,-6-14 0 16,14 0-593-16,20 0-2098 0</inkml:trace>
  <inkml:trace contextRef="#ctx0" brushRef="#br0" timeOffset="211431.1">14043 11798 2417 0,'0'0'749'0,"0"0"-169"0,0 0-230 16,0 0-350-16,0 0 0 15,0 0 0-15,0 0 0 16,-47 89 0-16,30-37 0 16,3 0 0-16,9-6 0 15,5-8 0-15,10-12 0 16,19-13 0-16,11-13 0 0,0 0 0 16,-5-25 0-1,-10-18 0-15,-11-16 0 0,-12-17 0 16,-2-10 0-16,0-6 0 15,0 1 0-15,0 11 0 16,8 16 0-16,15 14 0 16,6 16 0-16,9 12 0 15,-1 8 0-15,5 8 0 16,1 6 0-16,-5 0 0 0,-3 22 0 16,-3 18 0-16,-10 30 0 15,-7 36 0-15,-7 38 0 16,-4 13 0-16,-2-3 0 15,2-13 0-15,5-21 0 16,5-3 0-16,-1-21 0 0,1-22 0 16,-1-18 0-16,5-12 0 15,4 2 0-15,9 0 0 16,7-5 0-16,0-18 0 16,-2-13 0-16,-5-10 0 15,-7-3 0-15,-11-30 0 16,-8-11 0-16,-5-18 0 15,-11-26 0-15,-20 0 0 16,-9-7 0-16,-12 5 0 16,3 22 0-16,-4 2 0 15,4 15 0-15,11 15 0 0,16 13 0 16,17 6 0 0,5 6 0-16,31 0 0 0,23 1 0 15,13 0 0-15,2 2 0 16,-3 0 0-16,-12 2 0 15,-14 2 0-15,-18 4 0 16,-13 0 0-16,-9 0-198 16,-4 0-391-16,-9 0-707 0</inkml:trace>
  <inkml:trace contextRef="#ctx0" brushRef="#br0" timeOffset="212058.31">15952 11283 2316 0,'0'0'893'0,"0"0"-409"0,0 0-81 16,0 0-403-16,-118-46 0 15,70 62 0-15,-8 24 0 16,-2 17 0-16,0 27 0 0,11 28 0 16,19-5 0-16,18-9 0 15,10-14 0-15,25-24 0 16,14 0 0-16,13-5 0 15,6-18 0-15,4-15 0 16,-4-16 0-16,-4-6 0 16,-14-11 0-16,-11-25 0 15,-16-13 0-15,-13-11 0 16,0-4 0-16,-19 6 0 16,-20 14 0-16,-3 13 0 15,-5 20 0-15,9 8 0 16,7 3 0-16,11 0 0 15,13 14 0-15,7 0 0 0,12 1 0 16,23-5 0-16,9-2 0 16,8-6 0-16,-3-2 0 15,-5 0 0-15,-8 0 0 16,-11 0 0-16,-15-2 0 16,-5 2 0-16,-5 0 0 15,0 10 0-15,-7 18 0 16,-8 12 0-16,-1 10 0 15,1 6 0-15,1 2 0 16,8-1 0-16,6 7 0 16,0-16-375-16,4-12-1063 0</inkml:trace>
  <inkml:trace contextRef="#ctx0" brushRef="#br0" timeOffset="212230.4">16541 12268 2392 0,'0'0'877'16,"0"0"-258"-16,0 0-411 16,0 0-208-16,20 126 0 15,-18-77 0-15,-2 1 0 16,-8-2 0-16,-29-2 0 16,-59 0 0-16,7-14-595 15,-7-12-1294-15</inkml:trace>
  <inkml:trace contextRef="#ctx0" brushRef="#br0" timeOffset="213033.67">17448 11478 1445 0,'0'0'1423'0,"0"0"-780"16,0 0-58 0,0-102-585-16,-3 86 0 0,-1 14 0 15,-1 2 0 1,1 28 0-16,4 42 0 0,0 38 0 16,0 32 0-16,13-5 0 15,5-31 0-15,-2-36 0 16,-5-26 0-16,0-4 0 15,5-3 0-15,-3-10-75 32,-5-18-1138-32</inkml:trace>
  <inkml:trace contextRef="#ctx0" brushRef="#br0" timeOffset="213788.7">17813 11446 2986 0,'0'0'1110'0,"0"0"-1110"15,0 0 0-15,-49 124 0 16,29-44 0-16,-1 10 0 16,6 3 0-16,2-7 0 15,6-10 0-15,5-16 0 16,2-18 0-16,0-17 0 16,16-19 0-16,5-6 0 15,14-28 0-15,0-21 0 16,5-11 0-16,0-4 0 15,-5 8 0-15,-3 14 0 16,-10 22 0-16,-6 20 0 16,-5 8 0-16,-5 32 0 15,4 14 0-15,-1 6 0 16,6-2 0-16,9-4 0 0,10-14 0 16,13-12 0-16,4-15 0 15,7-13 0-15,-3-4 0 16,-3-27 0-16,-10-9 0 15,-11-10 0-15,-13-8 0 16,-13-4 0-16,-5-4 0 16,-16 10 0-16,-18 16 0 15,-8 26 0-15,-2 14 0 16,3 33 0-16,8 28 0 16,16 9 0-16,17 4 0 15,13-9 0-15,36-14 0 16,20-16 0-16,14-21 0 15,5-14 0-15,-3-5 0 0,-11-25 0 16,-12-10 0 0,-15-6 0-16,-14-4 0 0,-8 0 0 15,-10 8 0-15,-3 12 0 16,-8 18 0-16,-4 12 0 16,0 12 0-16,0 28 0 15,0 10 0-15,6 4 0 16,8-2 0-16,4-8 0 15,8-9 0-15,3-16 0 16,3-12 0-16,1-7 0 16,2-8 0-16,1-19 0 15,0-9 0-15,0-4 0 0,-1-2 0 16,-1 2 0-16,-7 10 0 16,-5 12 0-16,-7 16 0 15,-1 2 0-15,-3 16 0 16,0 14 0-16,7 2 0 15,9 0 0-15,6-6 0 16,7-9 0-16,5-13 0 16,-1-8-281-16,-13-19-465 15,-14-5-441-15</inkml:trace>
  <inkml:trace contextRef="#ctx0" brushRef="#br0" timeOffset="213992.27">17073 11369 3495 0,'0'0'601'0,"0"0"-601"0,261 7 0 15,-38-5 0-15,22-2 0 16,-54 0 0-16,-54-9-683 0</inkml:trace>
  <inkml:trace contextRef="#ctx0" brushRef="#br0" timeOffset="-100408.58">20734 11530 2177 0,'0'0'934'15,"0"0"-615"-15,0 0 49 16,0 0-166-16,0 0-106 16,0 0-96-16,0-4 0 15,0 2 0-15,0-4 0 16,-11-4 0-16,-7-2 0 0,-6 0 0 16,-10 2 0-16,-8 6 0 15,-10 4 0-15,-10 10 0 16,-7 22 0-16,-2 14 0 15,4 14 0-15,9 8 0 16,13 8 0-16,16 1 0 16,20-5 0-16,9-8 0 15,38-14 0-15,43-14 0 16,8-15 0-16,11-17 0 16,2-4-83-16,-26-18-400 15,-11-15-63-15,-30-7 170 16,-30-4 147-16,-12 0 220 15,-39 6 9-15,-14 8 175 0,-3 14 128 16,10 8-10-16,10 8-34 16,21 0-49-16,12 8-111 15,10 8 42-15,10 4-84 16,19-4 42-16,9-4-9 16,6-8-90-16,5-4 0 15,1 0 0-15,-8-10 0 16,-9-2 0-16,-13 4 0 15,-9 6 0-15,-6 2 0 16,-5 2 0-16,0 22 0 16,0 14 0-16,0 8 0 15,0 8 0-15,0 5 0 0,2-4 0 16,2-2 0-16,6-7 0 16,9-8 0-16,1-10-539 15,3-16-440-15</inkml:trace>
  <inkml:trace contextRef="#ctx0" brushRef="#br0" timeOffset="-99968.93">21465 11735 2734 0,'0'0'958'0,"0"0"-554"0,0 0-404 0,0 0 0 16,0 0 0-16,0 0 0 15,0 0 0-15,13 156 0 16,-2-94 0-16,9-8 0 16,5-8 0-16,6-16 0 15,4-13 0-15,6-17 0 16,1 0 0-16,0-31 0 16,-1-13 0-16,-6-8 0 0,-6-4 0 15,-4 4 0-15,-8 10 0 16,-5 12 0-16,-6 16 0 15,1 10 0-15,2 4 0 16,7 4 0-16,8 20 0 16,12 8 0-16,4 8 0 15,2 2 0-15,-4 4 0 16,-9-2 0-16,-16 0 0 16,-13-4 0-16,0-3 0 15,-24-3 0-15,-12-5 0 16,1-4 0-16,-1-9 0 15,-2-16 0 1,9-8-362-16,3-22-947 0</inkml:trace>
  <inkml:trace contextRef="#ctx0" brushRef="#br0" timeOffset="-99843">21723 11358 2557 0,'0'0'961'0,"0"0"-472"15,0 0-400-15,0 0-89 0,0 0 0 16,0 0-324-16,0 0-1305 16</inkml:trace>
  <inkml:trace contextRef="#ctx0" brushRef="#br0" timeOffset="-99405.31">23276 11923 1657 0,'0'0'1338'16,"0"0"-973"-16,0 0 14 16,0 0-22-16,-33-122-357 15,10 101 0-15,-8 8 0 0,-9 11 0 16,-11 2 0-16,-5 18 0 15,0 18 0-15,8 10 0 16,10 4 0-16,20 2 0 16,18-6 0-16,4-10 0 15,34-10 0-15,15-12 0 16,6-14 0-16,-1 0 0 16,-5-28 0-16,-9-12 0 15,-10-6 0-15,-12-2 0 16,-7 6 0-16,-5 12 0 15,-8 16 0-15,3 14 0 16,-1 2 0-16,4 32 0 16,6 12 0-16,11 8 0 15,6 4 0-15,9-6 0 16,29-6 0-16,-9-13-602 0,-8-19-600 16</inkml:trace>
  <inkml:trace contextRef="#ctx0" brushRef="#br0" timeOffset="-98397.05">24564 11315 1166 0,'0'0'1690'0,"0"0"-1080"0,0 0-158 16,0 0-274-16,0 0-178 0,0 0 0 15,0 0 0 1,-95-78 0-16,31 98 0 0,-9 10 0 16,-7 8 0-16,0 6 0 15,11 3 0-15,13 1 0 16,21-2 0-16,21-4 0 16,14-4 0-16,35-6 0 15,28-10 0-15,13-10 0 16,7-10 0-16,-4-2 0 15,-12 0 0-15,-20-8 0 16,-20 0 0-16,-23 6 0 0,-4 2 0 16,-26 4 0-1,-24 23 0-15,-7 10 0 16,-8 13 0-16,0 13 0 0,10 3 0 16,12 0 0-16,16-4 0 15,21-9 0-15,6-11 0 16,40-12 0-16,24-16 0 15,19-14 0-15,8-7 0 16,-1-29 0-16,-8-15 0 16,-13-16 0-16,-19-5 0 15,-19 2-11-15,-16 10 22 16,-11 17-11-16,-4 21 0 16,0 18 0-16,-4 4 0 15,-11 26 0-15,-3 17 0 16,-1 9 0-16,8 4 0 0,7 0 0 15,4-6 0-15,2-8 0 16,19-10 0-16,8-14 0 16,4-11 0-16,3-7 0 15,6-13 0-15,1-23 0 16,-2-12 0-16,-3-4 0 16,-5 2 0-16,-6 10 0 15,-11 12 0-15,-7 18 0 16,-5 10 0-16,-2 8 0 15,1 28 0-15,1 10 0 16,8 8 0-16,5 3 0 16,10-7 0-16,8-10 0 15,10-14 0-15,4-19 0 0,2-7 0 16,-1-18 0 0,-2-28 0-16,2-34 0 0,-4-40-45 15,-5-31-216-15,-15 9 51 16,-15 32 102-16,-11 44 108 15,0 34 27-15,-11 4 193 16,-7 2 157-16,2 1-377 16,3 11 0-16,5 6 0 15,0 6 0-15,6 2 0 16,0 14 0-16,0 25 0 16,2 15 0-16,0 16 0 15,0 10 0-15,18 8 0 16,4 1 0-16,5-5 0 15,-1-8 0-15,-3-14 0 0,-8-14 0 32,-3-14 0-32,-8-12 0 15,-4-10 0-15,0-6 0 16,-2-3-137-16,-4-3-531 0,1 0-529 0</inkml:trace>
  <inkml:trace contextRef="#ctx0" brushRef="#br0" timeOffset="-97910.39">25693 12033 2347 0,'0'0'866'0,"0"0"-415"0,0 0-135 16,0 0-200-16,0 0-116 15,164-54 0-15,-109 34 0 16,0-4 0-16,-5-4 0 0,-15 0 0 16,-10-2 0-1,-16 0 0-15,-9 2 0 0,-7-1 0 16,-22 7 0-16,-8 8 0 15,-4 13 0-15,-1 1 0 16,6 18 0 0,9 19 0-16,9 14 0 0,14 5 0 15,4 2 0-15,12-4 0 16,23-7 0-16,14-11 0 16,11-14 0-16,10-15 0 15,1-7 0-15,-5-14 0 16,-3-22 0-16,-12-12 0 15,-9-10 0-15,-8-2 0 0,-10 2 0 16,-6 14 0 0,-5 13 0-16,-6 16 0 0,-1 11 0 15,4 4 0-15,3 14 0 16,7 20 0-16,5 12 0 16,1 8 0-16,-4 4 0 15,-1-4 0-15,-10-6 0 16,-7-12 0-16,-4-9 0 15,0-15 0-15,0-9 0 16,-7-3 0-16,-1-6 0 16,4-20 0-16,4-10 0 15,10-10 0-15,26-8 0 16,38-38 0-16,-7 16-65 0,-7 4-727 0</inkml:trace>
  <inkml:trace contextRef="#ctx0" brushRef="#br0" timeOffset="-97738.52">27066 11195 2847 0,'0'0'1007'0,"0"0"-765"0,0 0-242 16,0 0 0-16,0 0 0 16,0 0 0-16,-16 142 0 0,14-67 0 15,0 29 0-15,0-18-572 16,2-16-1236-16</inkml:trace>
  <inkml:trace contextRef="#ctx0" brushRef="#br0" timeOffset="-97363.53">27229 11911 1262 0,'0'0'1618'0,"0"0"-936"15,0 0-148-15,0 0-534 16,126-4 0-16,-57-16 0 15,5-6 0-15,-3-8 0 16,-10-2 0-16,-16-1 0 16,-22 4 0-16,-15 6 0 15,-8 9 0-15,-14 9 0 0,-19 9 0 16,-1 0 0-16,1 18 0 16,10 11 0-16,15 8 0 15,8 5 0-15,11 2 0 16,26-2 0-16,13-4 0 15,6-4 0-15,-1-6 0 16,-8-2 0-16,-14-3 0 16,-17-2 0-16,-16-1 0 15,-22 2 0-15,-32 1 0 16,-19 0 0-16,-14 0 0 16,-5-3 0-16,-10-2 0 15,24-8-595-15,27-6-2277 0</inkml:trace>
  <inkml:trace contextRef="#ctx0" brushRef="#br0" timeOffset="-96830.9">28949 11342 2606 0,'0'0'800'0,"0"0"-449"0,0 0-12 0,0 0-339 16,-172-57 0-16,94 72 0 15,-4 27 0-15,0 20 0 16,12 12 0-16,22 6 0 15,27 2 0-15,21-4 0 16,60 1 0-16,50-17 0 16,3-20 0-16,-8-20 0 15,-25-22 0-15,-39-14 0 16,-20-22 0-16,-16-16 0 16,-14-11 0-16,-47-1 0 15,-13 6 0-15,-6 16 0 0,7 14 0 16,22 18 0-16,21 10 0 15,23 0 0-15,2 10 0 16,33 10 0-16,13 0 0 16,4 0 0-16,2-2 0 15,-8-2 0-15,-11 0 0 16,-8 2 0-16,-11 10 0 16,-10 8 0-16,-4 13 0 15,0 5 0-15,-2 6 0 16,-8-2 0-16,2-6 0 15,1-5 0-15,1-14 0 16,6-11-255-16,0-11-587 16,6-11-557-16</inkml:trace>
  <inkml:trace contextRef="#ctx0" brushRef="#br0" timeOffset="-95435.59">29209 11797 2510 0,'0'0'865'0,"0"0"-295"0,0 0-419 0,0 0-151 15,0 0 0-15,0 0 0 16,0 0 0-16,85 44 0 16,-67 6 0-16,-7 4 0 15,-5-4 0-15,-6-12 0 16,0-10 0-16,0-14 0 16,-10-14 0-16,-3 0 0 15,1-32 0-15,12-16 0 0,0-12 0 16,27-10 0-1,18 3 0-15,10 12 0 0,5 15 0 16,5 17 0-16,-3 17 0 16,-2 6 0-16,-6 6 0 15,-3 14 0-15,-6 1 0 16,-6-2 0-16,-2-5 0 16,-8-6 0-16,-8-8 0 15,-4 0 0-15,-9-5 0 16,-6-17 0-16,-2-5 0 15,-2 1 0-15,-20 4 0 16,-10 8 0 0,-3 12 0-16,-9 2 0 0,-6 27 0 15,4 14 0-15,5 12 0 0,10-1 0 16,18-2 0-16,13-8 0 16,2-12 0-16,30-12 0 15,9-12 0-15,7-6 0 16,-4-12 0-16,-5-16 0 15,-10-2 0-15,-8 4 0 16,-9 6 0-16,-6 8 0 0,-1 10 0 16,-3 2 0-16,4 8 0 15,8 22 0-15,3 6 0 16,12 6 0-16,7-2 0 16,7-10 0-16,3-10 0 31,-1-16 0-31,-3-4 0 0,-8-26 0 0,-8-20 0 15,-3-18 0-15,2-32 0 16,8-44 0-16,9-45 0 16,-2-4 0-16,-11 37 0 15,-15 56 0-15,-14 64 0 16,0 30 0-16,-2 6 0 16,-23 58 0-16,-11 58 0 0,-7 66 0 15,6 35 0 1,10-2 0-16,16-27 0 0,11-42 0 15,0-39 0-15,9-29 0 16,5-28 0-16,3-17 0 16,3-10 0-16,-2-10-14 15,-4-17-353-15,-10-18-138 16,-4-55-80-16,-9-49 233 16,2-58 124-16,7-13 4 15,0 29 212-15,16 52 12 16,-3 63 623-16,-6 29 66 15,-2 6-163-15,-1 6-77 0,2 8-449 16,8 0 0-16,6 32 0 16,9 16 0-16,8 14 0 15,4 10 0 1,-3 5 0-16,-9-1 0 0,-16-8 0 16,-13-8-183-16,-20-12 21 15,-27-12 57-15,-13-8 90 16,-2-13 15-16,10-9 35 15,16-6 21-15,28-6-11 16,12-27 4-16,70-27-49 16,53-48-75-16,42-52-127 0,12-27-254 15,-28 3-160 1,-55 39 330-16,-58 59 286 0,-30 30 19 16,-10 16 482-16,-27 2 76 15,-11 4-196-15,-9 10-90 16,3 17-145-16,3 7-146 15,10 39 0-15,16 35 0 16,15 36 0-16,0-1 0 16,6-8 0-16,12-12 0 15,0-23 0-15,2 2 0 16,3-3 0-16,-4-17 0 16,-3-20 0-16,1-18 0 15,2-10 0-15,3-10 0 16,7-26 0-16,5-8 0 15,3-6 0-15,-1 3 0 16,-7 13 0-16,-7 16 0 0,-7 18 0 16,-3 4 0-16,-8 34 0 15,1 15 0-15,-5 10 0 16,2 5 0-16,2-5 0 16,7-9 0-16,7-14 0 15,5-14 0-15,8-14 0 16,7-12 0-16,6 0 0 15,5-30 0-15,7-16 0 16,42-46 0-16,-13 7-459 16,0 12-1345-16</inkml:trace>
  <inkml:trace contextRef="#ctx0" brushRef="#br0" timeOffset="-95341.89">32259 11708 3411 0,'0'0'685'0,"0"0"-685"16,0 0 0-16,0 0 0 0,0 0 0 0,0 0-1226 0</inkml:trace>
  <inkml:trace contextRef="#ctx0" brushRef="#br0" timeOffset="-94098.43">17960 12832 2448 0,'0'0'777'0,"0"0"-551"0,0 0 419 16,0 0-645-16,0 0 0 16,0 0 0-16,0 0 0 15,98 69 0-15,-11-18 0 16,51-1 0-16,52-12 0 15,32-16 0-15,10-20 0 16,-5-2 0-16,-19-24 0 16,-4-10 0-16,-5-16 0 15,-10-16 0-15,-8 4 0 16,-12 9 0-16,-35 23 0 0,-36 26 0 16,-29 4 0-16,-13 16 0 15,6 18 0-15,7 12 0 16,7 11 0-16,-3 3 0 15,2-4 0-15,24-6 0 16,35-18 0-16,48-30 0 16,32-8 0-16,15-40 0 15,1-14 0-15,-13-6 0 16,-8-11 0-16,-7-1 0 16,-12 10 0-16,-21 24 0 15,-19 26 0-15,-37 18 0 16,-26 6 0-16,-23 18 0 0,-1 4 0 15,11 10 0-15,32 8 0 16,37 2 0-16,38-11 0 16,21-17 0-16,8-20 0 15,4-6 0-15,-9-20 0 16,2-5 0-16,-4-5 0 0,-14-2 0 16,-19 0 0-16,-22 4 0 15,-30 10 0-15,-30 12 0 16,-22 10 0-16,-6 2 0 15,11 0 0-15,16 10 0 16,14 6 0-16,17 6 0 16,27-4 0-16,23-10 0 15,7-8 0-15,-10 0 0 16,-13-14 0-16,-23-4 0 16,-4 2 0-16,-21 6 0 15,-19 4 0-15,-21 6 0 0,-6 0 0 16,11 0 0-16,8 8 0 15,4 4 0-15,2 0 0 16,-2 0 0-16,3-4 0 16,1 0 0-16,4-2 0 15,-2-2 0-15,0 0 0 16,-3 2 0-16,-4-2 0 16,-4 2 0-16,-6 0 0 15,-8 0 0-15,-2 2 0 16,-2 2 0-16,-1 0 0 15,9-3 0-15,40-7 0 16,-12-11-150-16,-5-13-1435 0</inkml:trace>
  <inkml:trace contextRef="#ctx0" brushRef="#br0" timeOffset="-93973.39">31001 12932 1998 0,'0'0'1830'0,"0"0"-1562"0,0 0-268 16,0 0 0-16,0 0-1054 0</inkml:trace>
  <inkml:trace contextRef="#ctx0" brushRef="#br0" timeOffset="-91836.97">2881 14614 2402 0,'0'0'844'0,"0"0"-721"15,0 0 180-15,0 0-44 16,0 0-154-16,0 0-90 15,-68 20-6-15,35-10-9 16,-7-4 12-16,-7-6-9 16,-8-12 5-16,-5-22 5 15,-3-16-13-15,-1-32 0 16,-2-43 0-16,14-31 0 16,14 12 0-16,22 31 0 15,14 49 0-15,2 36 0 16,0 6 0-16,4 8 0 0,5 2 0 15,2 12 0-15,7 12 0 32,6 30 0-32,16 36 0 15,12 44 0-15,12 49 0 16,5 24 0-16,-7 1 0 0,-10-13 0 16,-21-27 0-1,-13-18 0-15,-18-25 0 0,0-29 0 16,-18-26 0-16,-17-16 0 15,-13 0 0-15,-12-6 0 16,-13-14 0-16,-2-22 0 16,-4-12 0-16,10-34 0 15,9-12 0-15,13-2 0 16,18 10 0-16,16 10 0 16,13 17 0-16,0 18 0 15,31 5 0-15,19 10 0 16,14 16 0-16,16 6 0 15,27 2 0-15,22-10 0 16,-8-20 0-16,-15-4 0 0,-17-28-3 16,-24-20-145-1,3-33 34-15,-9-31 76 0,-28-30 38 16,-17 12 20-16,-14 29 73 16,0 43 97-16,-4 36-190 15,-3 8 0-15,0 8 0 16,2 6 0-16,3 36 0 15,2 58 0-15,0 45 0 16,0 25 0-16,11 11 0 16,1-13 0-16,-6-20 0 15,-1-5 0-15,3-11 0 16,4-24 0-16,1-30 0 16,3-26 0-16,3-11 0 0,8-7 0 15,7-6 0-15,4-10 0 16,2-12 0-16,-2-8 0 15,-5-28 0-15,-6-9 0 16,-13-9 0-16,-14-12 0 16,-10-6 0-16,-34-8 0 15,-23 0 0-15,-18 3 0 16,-2 13 0-16,5 16 0 16,17 18 0-16,21 12 0 15,30 10 0-15,14 6 0 16,70-6 0-16,57-14 0 15,44-18 0-15,-8-2 0 16,-40 2 0-16,-54 4-53 0,-52 19-498 16,-17 8-424-16</inkml:trace>
  <inkml:trace contextRef="#ctx0" brushRef="#br0" timeOffset="-90943.99">4433 14275 3134 0,'0'0'678'0,"0"0"-394"0,0 0-284 16,0 0 0-16,0 0 0 15,-10 231 0-15,20-79 0 16,-1 6 0-16,1-33 0 16,-2-41 0-16,7-26 0 15,8-16 0-15,8-4 0 16,14-10 0-16,8-14 0 16,7-14 0-16,-2-40 0 15,-4-42 0-15,-8-52 0 0,-15-45 0 16,-10 11 0-1,-15 38 0-15,-6 53 0 0,0 51 0 16,0 14 0-16,0 12 0 16,0 33 0-16,-6 63 0 15,4 42 0-15,2 14 0 16,0-19 0-16,6-39 0 16,8-44 0-16,-1-16 0 15,3-6 0-15,-1-2 0 16,1-12 0-16,-3-14 0 15,-2-4 0-15,7-28 0 16,3-22 0-16,4-12 0 16,7-2 0-16,-3 7 0 15,0 20 0-15,-7 19 0 16,-4 22 0-16,-5 9 0 0,-2 36 0 16,1 17 0-16,-3 6 0 15,1 2 0-15,9-12 0 16,7-12 0-16,8-20 0 15,6-13 0-15,5-13 0 16,-3-18 0-16,-5-21 0 16,-8-7 0-16,-6-8 0 15,-10 0 0-15,-4 10 0 16,-6 8 0-16,-1 16 0 16,-2 18 0-16,0 2 0 0,0 36 0 15,0 12 0-15,4 10 0 16,5 2 0-16,7-8 0 15,3-11 0-15,8-19 0 16,4-17 0-16,5-5 0 16,2-19 0-16,-2-24 0 15,-1-11 0-15,-3-8 0 16,1-2 0-16,-4 6 0 16,2 14 0-16,-2 12 0 15,0 20 0-15,5 12 0 16,1 4 0-16,3 32 0 15,-2 12 0-15,-3 12 0 16,-9 4 0-16,-10 0 0 0,-14-10 0 16,0-9 0-16,-29-13 0 15,-33-30-149-15,6-2-737 16,2-12-1198-16</inkml:trace>
  <inkml:trace contextRef="#ctx0" brushRef="#br0" timeOffset="-90772.2">6200 14291 3258 0,'0'0'838'0,"0"0"-838"0,0 0 0 16,-150-4 0-16,82 4 0 16,-10 0-761-16</inkml:trace>
  <inkml:trace contextRef="#ctx0" brushRef="#br0" timeOffset="-90631.52">4520 14538 2356 0,'0'0'1299'16,"0"0"-1022"-16,0 0-113 16,0 0-164-16,192 54 0 15,-51-52 0-15,-19-2-200 16,-2 0-3055-16</inkml:trace>
  <inkml:trace contextRef="#ctx0" brushRef="#br0" timeOffset="-89139.11">7296 14891 1597 0,'0'0'1187'15,"0"0"-695"-15,0 0-110 0,0 0 56 16,0 0-438 0,0 0 0-16,-126-84 0 0,76 124 0 15,2 14 0-15,0 14 0 16,17 10 0-16,18-2 0 16,13-13 0-16,51-9 0 15,59-32 0-15,41-26 0 31,-4-36 0-31,-22-19 0 0,-25-35 0 0,-40-26 0 16,-13-31 0-16,-18-19 0 16,-29 32 0-16,0 47 0 15,-13 33 0-15,-5 28 0 0,0 14 0 16,-4 16 0 0,-7 30 0-16,0 75 0 0,8 53 0 15,15 24 0-15,6-9 0 16,27-45 0-16,6-45 0 15,7-33 0-15,7-16 0 16,11-6 0-16,9-10 0 16,2-12 0-16,-5-6 0 15,-12-36 0-15,-17-14 0 16,-10-14 0-16,-14-7 0 16,-9 5 0-16,-2 12 0 15,0 20 0-15,0 24 0 16,0 10 0-16,-9 28 0 15,5 20 0-15,2 10 0 16,2 0 0-16,4-6 0 0,19-11 0 16,1-18 0-16,2-6 0 15,-5-17 0-15,-5 0 0 16,-8-14 0-16,-3-12 0 16,-5-15 0-16,0-3 0 15,0-2 0-15,2 0 0 16,14 4 0-16,8 6 0 15,12 10 0-15,8 8 0 16,6 12 0-16,2 6 0 16,2 6 0-16,-4 22 0 15,-11 10 0-15,-12 8 0 0,-14 2 0 16,-13-4 0 0,-2-3 0-16,-25-8 0 0,-4-8 0 15,-2-11 0-15,6-14 0 16,7 0 0-16,11 0 0 15,9-18 0-15,5-5 0 16,33 1 0-16,20-6 0 16,31-2 0-16,4-4-303 15,5 2-290-15,0 0-123 16,-25 4 163-16,-5-2 344 16,-26 2 209-16,-25 4 360 15,-17 4 344-15,-11 4-209 16,-26 6-174-16,-11 10 4 15,-2 0-156-15,-2 23-169 16,6 16 0-16,12 11 0 16,16 2 0-16,18 2 0 0,7-4 0 15,42-6 0-15,35-16 0 16,39-11 0-16,-1-17 0 16,-10 0 0-16,-14-14-123 15,-29-13-27-15,1-7 70 16,-6-6 56-16,-17-4 24 15,-21 6 110-15,-12 0 16 16,-12 10 15-16,-2 4-141 16,-2 12 0-16,-20 12 0 15,-7 0 0-15,-9 24 0 16,-7 18 0-16,3 12 0 0,7 4 0 16,10 0 0-16,16-8 0 15,9-11 0-15,34-15 0 16,26-16 0-16,13-8 0 15,7-26 0-15,-4-19 0 16,-12-15 0-16,-14-24 0 16,-17-26 0-16,-18 2 0 15,-13 9 0-15,-2 19 0 16,-8 22 0-16,-12 4 0 16,-2 10 0-16,-3 26 0 15,0 18 0-15,1 24 0 16,-8 48 0-16,9 42 0 15,11 30 0-15,12-7 0 0,0-25 0 16,25-41 0-16,6-31 0 16,11-4 0-16,7-4 0 15,3-14 0-15,-8-18 0 16,-17-22 0-16,-16-19-152 16,-11-3-1405-16</inkml:trace>
  <inkml:trace contextRef="#ctx0" brushRef="#br0" timeOffset="-88462.83">11361 14772 2354 0,'0'0'852'0,"0"0"-361"0,0 0-92 16,-32-104-399-16,24 104 0 16,-2 4 0-16,4 36 0 15,-3 24 0-15,5 17 0 16,4 3 0-16,0 0 0 15,6-18 0-15,21-16 0 16,9-18 0-16,1-19 0 16,3-13 0-16,-4-9 0 15,-6-27 0-15,-11-10 0 16,-3-6 0-16,-10-2 0 16,1 10 0-16,-5 10 0 0,2 18 0 15,4 16 0 1,3 10 0-16,11 24 0 0,9 12 0 15,9 4 0-15,12-2 0 16,0-8 0-16,2-13 0 16,-6-9 0-16,-13-13 0 15,-16-5 0-15,-9-4 0 16,-10-20 0-16,0-10 0 16,-4-12 0-16,-10-10 0 15,5-4 0-15,7-2 0 16,2 9 0-16,25 17 0 15,10 17-290-15,5 15-1020 0</inkml:trace>
  <inkml:trace contextRef="#ctx0" brushRef="#br0" timeOffset="-87462.51">12541 14870 2545 0,'0'0'738'0,"0"0"-371"0,0 0 79 16,-69-118-446-16,51 92 0 0,-1 12 0 16,-2 14 0-16,-6 4 0 15,-4 32 0-15,2 14 0 16,4 7 0-16,12-1 0 16,13-4 0-16,3-12 0 15,28-16 0-15,9-12 0 16,3-12 0-16,-1-12 0 15,-7-20 0-15,-6-8 0 16,-9-4 0-16,-7-2 0 16,-3 6 0-16,-6 9 0 15,-2 16 0-15,-2 12 0 16,0 3 0-16,0 35 0 16,0 15 0-16,7 8 0 0,11 4 0 15,9-8 0-15,13-10 0 16,10-22 0-16,4-22 0 15,2 0 0-15,-2-36 0 16,-12-12 0-16,-7-18 0 16,-12-8 0-16,-7-23 0 15,-10 5 0-15,-6-2 0 16,0 8 0-16,0 24 0 16,-11 12 0-16,2 27 0 15,0 23 0-15,3 41 0 16,4 53 0-16,2 38 0 15,8-1 0-15,17-23 0 16,4-34 0-16,7-28 0 0,12-6 0 16,17-6 0-16,15-10 0 15,5-24 0-15,-8-8 0 16,-7-30 0-16,-19-14 0 16,-13-18 0-16,-12-24 0 15,-12-31 0-15,-9 7 0 16,-5 12 0-16,0 25 0 15,0 36 0-15,-9 14 0 16,-1 17 0-16,-3 27 0 16,-5 73 0-16,1 44 0 0,1 22 0 15,7-13 0 1,9-41 0-16,0-38 0 0,5-18 0 16,15-4 0-16,11-10 0 15,7-8 0-15,2-20 0 16,0-6 0-16,-2-30 0 15,-2-18 0-15,-3-8 0 16,-4-18 0-16,0-9 0 16,0-1 0-16,-2 2 0 15,-6 14 0-15,-2 22 0 16,-11 17 0-16,-6 20 0 16,-2 15 0-16,0 0 0 15,-13 28 0-15,-13 18 0 0,-10 14 0 16,-4 8 0-1,-5 0 0-15,5-6 0 0,7-5 0 16,8-11 0 0,12-8 0-16,13-6 0 0,3-10 0 15,32 0 0-15,21-4 0 16,11-4 0-16,8-6 0 16,1-2 0-16,-9-6 0 15,-13 0 0-15,-19 0 0 16,-20 0 0-16,-15-6 0 15,-33-16 0-15,-13 0-590 16,-8 0-1374-16</inkml:trace>
  <inkml:trace contextRef="#ctx0" brushRef="#br0" timeOffset="-85842.59">14934 14857 1925 0,'0'0'745'0,"0"0"-474"0,0 0 179 16,0 0-204-16,0 0-103 16,0 0-74-16,0 0-17 15,132-87 23-15,-58 47-61 16,-1-8-13-16,-7-2 8 16,-12-4 0-16,-20 0-2 0,-22 2 4 15,-12 2 11 1,-15 5 25-16,-20 7-47 0,-8 14 0 15,5 10 0-15,3 14 0 16,10 16 0-16,6 49 0 16,16 43 0-16,3 38 0 15,13 15 0-15,10-23 0 16,-6-38 0-16,-5-38 0 16,-3-14 0-16,1-2 0 15,2-5 0-15,1-7 0 16,-2-20 0-16,1-14 0 15,3-18 0-15,7-36 0 16,7-17 0-16,5-5 0 16,-1-4 0-16,3 16 0 15,-3 20 0-15,0 26 0 0,1 18 0 16,0 20 0-16,1 32 0 16,1 10 0-16,-1 6 0 15,3-2 0-15,0-13 0 16,0-11 0-16,22-26 0 15,-9-10-183-15,-6-6-646 0</inkml:trace>
  <inkml:trace contextRef="#ctx0" brushRef="#br0" timeOffset="-85341.27">17093 14959 2143 0,'0'0'552'0,"0"0"-284"0,0 0 275 15,96-129-360-15,-84 88 13 16,-12 4 15-16,0-1-211 16,-10 6 0-16,-21 10 0 15,-11 12 0-15,-14 10 0 16,-11 10 0-16,-7 32 0 15,1 17 0-15,9 9 0 16,16 8 0-16,22-6 0 16,24-6 0-16,4-16 0 0,43-12 0 15,17-23 0-15,11-13 0 16,5-11 0-16,-4-31 0 16,-12-16 0-16,-8-38 0 15,-17-36 0-15,-16-39 0 16,-17-14 0-16,-4 33 0 15,-2 44 0-15,-7 56 0 16,1 28 0-16,0 10 0 16,2 14 0-1,-3 18 0-15,1 66 0 0,2 40 0 16,6 21 0 0,0-1 0-16,16-36 0 0,-1-32 0 0,1-15 0 15,-3-15 0 1,3 6 0-16,0-6 0 0,13 2-168 15,-7-18-631-15,3-16-599 0</inkml:trace>
  <inkml:trace contextRef="#ctx0" brushRef="#br0" timeOffset="-84270.21">17666 14851 854 0,'0'0'1703'0,"0"0"-958"0,0 0-194 15,0 0-308-15,0 0-243 16,0 0 0-16,0 0 0 15,7-72 0-15,-7 108 0 0,0 10 0 16,0 2 0-16,6-4 0 16,19-6 0-16,10-14 0 15,5-12 0-15,3-12 0 16,-3-6 0-16,-9-26 0 16,-6-12 0-16,-17-12 0 15,-8-8 0-15,0-3 0 16,-18 5 0-16,-10 12 0 15,-8 14 0-15,-2 20 0 16,3 16 0-16,-1 8 0 16,5 30 0-16,8 12 0 15,13 8 0-15,10-4 0 0,2-4 0 16,31-7 0-16,15-11 0 16,16-18 0-16,11-6 0 15,10-8 0-15,2-12 0 16,-3-12 0-16,-3-2 0 15,-13-10 0-15,-12 1 0 16,-16 2 0-16,-13 4 0 16,-13 7 0-16,-10 6 0 15,-4 8 0-15,0 0 0 16,0 6 0-16,0 2 0 16,0 0 0-16,-4 14 0 15,-8 17 0-15,4 6 0 16,1 8 0-16,7-1 0 15,4-2 0-15,28-4 0 16,16-10 0-16,14-12 0 0,10-14 0 16,8-2 0-16,-4-18 0 15,-5-18 0-15,-13-14 0 16,-16-8 0-16,-11-9 0 16,-14-3 0-16,-13 6 0 15,-4 12 0-15,-9 16 0 16,-18 18 0-16,-6 18 0 15,-7 8 0-15,2 24 0 16,6 16 0-16,11 6 0 16,13 0 0-16,8 0 0 15,21-5 0-15,26-4 0 16,15-4 0-16,7-3 0 16,0-8 0-16,-7-2 0 15,-16 0 0 1,-21-2 0-16,-17 0 0 15,-8 0 0-15,-31 2 0 16,-17-6 0-16,-5-3 0 16,0-10 0-16,8-6 0 15,14-3 0-15,18-8 0 16,13-23 0-16,17-11 0 16,30-10 0-16,18-2 0 15,10-4 0-15,6 2 0 16,-3 14 0-16,-9 6 0 15,-11 11 0-15,-16 15 0 16,-11 10 0-16,-11 0 0 0,-7 18 0 16,-2 18 0-16,-1 9 0 15,-6 3 0-15,3 0 0 16,-3-6 0-16,2-10 0 0,2-14 0 16,3-12 0-16,-1-6 0 15,6-16 0-15,5-16 0 16,0-16 0-16,8-2 0 15,3-4 0-15,1 10 0 16,0 8 0-16,2 13 0 16,-4 15 0-16,-5 8 0 15,-4 14 0-15,-3 21 0 16,-4 9 0-16,-1 0 0 16,-2-2 0-16,13-14 0 15,-2-12-365-15,-4-16-964 0</inkml:trace>
  <inkml:trace contextRef="#ctx0" brushRef="#br0" timeOffset="-84098.33">20214 14351 2488 0,'0'0'1044'0,"0"0"-480"0,0 0-564 15,0 0 0-15,0 0 0 16,0 0 0-16,29 175 0 15,-13-85-96-15,-3-4-1326 0</inkml:trace>
  <inkml:trace contextRef="#ctx0" brushRef="#br0" timeOffset="-83770.19">20395 15077 2210 0,'0'0'1149'0,"0"0"-412"15,0 0-737-15,0 0 0 16,67-120 0-16,-24 60 0 15,7-12 0-15,10-23 0 16,6-29 0-16,-18 12 0 16,-12 9 0-16,-18 23 0 15,-18 28 0-15,0 6 0 16,0 10 0-16,0 14 0 16,0 20 0-16,-4 4 0 15,-6 34 0-15,4 22 0 0,-1 34 0 16,3 31 0-1,2-7 0-15,2-12 0 0,0-16 0 16,0-21 0-16,11 3 0 16,9-6 0-16,13-16 0 15,9-22 0-15,14-20 0 16,6-6 0-16,3-38-237 16,4-54-431-16,-20 6-224 15,-20 3-577-15</inkml:trace>
  <inkml:trace contextRef="#ctx0" brushRef="#br0" timeOffset="-83629.66">20732 14560 1624 0,'0'0'1006'0,"0"0"-311"0,0 0-142 15,0 0-335-15,0 0-218 16,0 0 0-16,158 4 0 16,-34-46 0-16,-16 2-381 15,-17-5-1695-15</inkml:trace>
  <inkml:trace contextRef="#ctx0" brushRef="#br0" timeOffset="-82465.64">22416 14495 1635 0,'0'0'1009'16,"0"0"-384"-16,0 0-160 15,-18-127-103-15,-11 102-362 16,-9 19 0-16,-6 6 0 15,-3 28 0-15,-11 44 0 16,14 9 0-16,10 15 0 16,18-2 0-16,16-13 0 15,38-1 0-15,43-14 0 0,35-26 0 16,2-24 0 0,-12-16 0-16,-19-10 0 0,-33-22 0 15,-3-12 0-15,-8-10 0 16,-22-4 0-16,-13 5 0 15,-8 9 0-15,0 12 0 16,-21 20 0-16,-1 12 0 16,-3 16 0-16,4 20 0 15,7 12 0-15,14-2 0 16,0-1 0-16,33-9 0 16,16-10 0-16,5-20 0 15,-1-6 0-15,-8-12 0 16,-14-22 0-16,-18-11 0 15,-13-5 0-15,-4-8 0 16,-30-4 0-16,-8 0 0 0,-5 14 0 16,1 14 0-16,1 22 0 15,9 12 0-15,9 14 0 16,17 24 0-16,10 8 0 16,10 4 0-16,33-6 0 15,12-8 0-15,15-14 0 16,3-14 0-16,6-8 0 15,-4-8 0-15,-8-20 0 16,-9-4 0-16,-9-2 0 16,-13 2 0-16,-7 10 0 15,-14 8 0-15,-6 12 0 0,-4 2 0 16,-5 24 0-16,0 16 0 16,0 8 0-16,0 4 0 15,6-6 0-15,7-7 0 16,3-17 0-16,5-14 0 15,0-8 0-15,2-7 0 16,-1-16 0-16,0-4 0 16,0 1 0-16,-3 7 0 15,0 10 0-15,1 9 0 16,3 0 0-16,6 10 0 16,7 21 0-16,3-4 0 15,11 4 0-15,6-9 0 16,1-16 0-16,-1-6 0 15,-9-10-47-15,-9-26-125 0,-14-13-19 16,-11-9 74-16,-11-8 59 16,-2-8 40-16,0-6 18 15,0-3 10-15,0 5 113 16,0 16 137-16,-4 18-50 16,2 30-210-16,-2 14 0 15,-1 58 0-15,5 46 0 16,0 35 0-16,0-1 0 15,9-28 0-15,7-37 0 16,-3-29 0-16,0-4 0 16,-1-12 0-16,-6-8 0 15,-4-20 0-15,-2-8 0 16,0-30 0-16,0-12 0 0,0-9 0 16,18-3 0-16,7 2 0 15,11 12 0-15,3 14 0 16,6 14 0-16,2 16 0 15,4 4 0-15,20 8-362 16,-8 6-586 0,-7-2-982-16</inkml:trace>
  <inkml:trace contextRef="#ctx0" brushRef="#br0" timeOffset="-81765.99">24878 14622 2286 0,'0'0'744'0,"0"0"-366"0,0 0 128 0,0 0-324 16,0 0-182-16,0 0 0 16,-116-88 0-16,87 88 0 15,-6 22 0-15,-1 14 0 16,3 4 0-16,10 6 0 16,13-2 0-16,10-5 0 15,8-10 0-15,28-8 0 16,13-13 0-16,4-8 0 0,1 0 0 15,-7-22 0 1,-10-5 0-16,-8-9 0 0,-6-2 0 16,-10 0 0-16,-2 2 0 15,-7 10 0-15,-1 10 0 16,-3 14 0-16,0 2 0 16,0 22 0-16,-12 18 0 15,6 6 0-15,4 2 0 16,2-3 0-16,0-9 0 15,20-10 0-15,11-12 0 16,5-12 0-16,2-2 0 16,4-6 0-16,0-16 0 15,-2-9 0-15,0-1 0 16,1 0 0-16,-6-2 0 16,-3 6 0-16,-6 8 0 0,-8 10 0 15,-2 10 0-15,-5 0 0 16,-1 26 0-16,2 4 0 15,-1 4 0-15,3 0 0 16,-1-2 0-16,0-5 0 16,3-13 0-16,4-6 0 31,2-8 0-31,7 0 0 0,6-8 0 0,6-12 0 16,3-6 0-16,1 3 0 15,-3-4 0-15,-4 6 0 16,-5 3 0-16,-8 6 0 0,-5 6 0 15,-5 6 0-15,2 0 0 16,0 0 0-16,3 14 0 16,3 4 0-16,6-2 0 15,0 2 0-15,2-9 0 16,0-9-197-16,-9-7-361 16,-8-15-519-16</inkml:trace>
  <inkml:trace contextRef="#ctx0" brushRef="#br0" timeOffset="-81609.59">25121 13910 681 0,'0'0'2932'0,"0"0"-2449"0,0 0-483 0,0 0 0 15,0 0 0-15,0 0 0 16,0 0-323-16,-29 0-2281 0</inkml:trace>
  <inkml:trace contextRef="#ctx0" brushRef="#br0" timeOffset="-80133.66">27202 14700 2121 0,'0'0'490'15,"0"0"-178"-15,0 0 192 16,-7-112-324-16,-6 78 12 15,-5 6-4-15,-13 10-79 16,-9 10-109-16,-14 8 0 16,-8 20 0-16,-5 22 0 15,5 14 0-15,10 8 0 16,19-2 0-16,22-5 0 16,11-7 0-16,27-20 0 15,22-16 0-15,11-14 0 16,0-4 0-16,-6-28 0 15,-10-11 0-15,-13-3 0 16,-11-2 0-16,-11 6 0 0,-7 8 0 16,-2 16 0-16,0 12 0 15,0 6 0-15,0 20 0 16,0 20 0-16,10 10 0 16,5 2 0-16,12-2 0 15,10-11 0-15,15-15 0 16,4-16 0-16,1-8 0 15,-1-18 0-15,-7-18 0 32,-9-17 0-32,-9-6 0 0,-10-8 0 15,-8-9 0-15,-11 0 0 16,-2 6 0-16,0 15 0 16,0 21 0-16,-13 24 0 15,-5 14 0-15,-2 38 0 16,-2 25 0-16,3 15 0 15,11 6 0-15,8-4 0 16,2-12 0-16,29-11 0 16,14-25 0-16,8-18 0 15,7-18 0-15,2-10 0 16,-1-30 0-16,-8-13 0 16,-11-13 0-16,-5-26 0 0,-11-30 0 15,-6-35 0-15,-11 13 0 16,-7 34 0-16,-2 46 0 15,0 50 0-15,0 14 0 16,-17 24 0-16,-15 62 0 16,3 50 0-16,11 21 0 15,18-5 0-15,10-38 0 16,25-41 0-16,5-23 0 16,10-20 0-16,10-8 0 15,33-22-50-15,-9-7-684 0,-16-24-1080 16</inkml:trace>
  <inkml:trace contextRef="#ctx0" brushRef="#br0" timeOffset="-78630.63">28739 14740 704 0,'0'0'2138'0,"0"0"-1767"0,0 0 155 0,0 0-340 15,129-50-129-15,-92 24-21 16,-9 4-29-16,-8 2 5 0,-11 2-6 16,-9-2 8-16,0 0 25 15,-22 0-39-15,-11 10 0 16,-14 4 0-16,-5 6 0 16,-3 10 0-16,6 22 0 15,7 14 0-15,15 6 0 16,20 6 0-16,7-1 0 15,32-6 0-15,28-10 0 16,38-11 0-16,35-24 0 16,-6-6 0-16,-11-14 0 15,-23-22-212-15,-26-5-238 16,0-9-148-16,-3-6-149 16,-16 2-24-16,-17 12 771 15,-11 8 76-15,-13 14 525 0,-3 8 119 16,-4 6-150-1,0 2-229-15,0 4-29 0,-9 0-154 16,-15 0-158-16,-14 14 0 16,-11 12 0-16,-7 12 0 15,3 6 0-15,8 4 0 16,14-2 0-16,20-6 0 16,11-9 0-16,19-9 0 15,26-18 0-15,13-4 0 16,7-21 0-16,-3-16 0 15,-6-17 0-15,-10-11 0 16,-8-25 0-16,-11-26 0 16,-11 5 0-16,-12 13 0 15,-4 20 0-15,-2 38 0 16,-12 10 0-16,-3 20 0 16,-6 14 0-16,-3 58 0 0,-3 42 0 15,9 26 0-15,8 1 0 16,12-27 0-16,0-30 0 15,27-22 0-15,11-2 0 16,16-1 0-16,12-15 0 16,8-18 0-16,2-16 0 15,-7-6-23-15,-7-34-272 16,-10-9 20-16,-10-5 64 0,-13 0 96 16,-9 0 115-16,-11 14 9 15,-5 10 172-15,-4 12 122 16,0 2-17-16,-7 14-146 15,-10 2-140-15,-10 0 0 16,-6 10 0-16,-6 16 0 16,4 6 0-16,6 4 0 15,14-2 0-15,13-4 0 16,2-7 0-16,26-9 0 16,14-9 0-16,0-5 0 15,1-1 0-15,-13-16 0 16,-8 3 0-16,-6-2 0 15,-10 6 0-15,-1 6 0 16,-3 4 0-16,0 0 0 0,0 14 0 16,0 24 0-16,-5 17 0 15,-4 33 0-15,0 30 0 16,0 32 0-16,0 3 0 16,2-7 0-16,1-33 0 15,-1-37 0-15,1-18 0 16,-4-18 0-16,-3 0 0 15,-7-4 0-15,-9-14 0 16,-9-18 0-16,-6-4 0 16,-7-36 0-16,3-20 0 15,9-30 0-15,21-39 0 16,23-39 0-16,51-7 0 16,17 29 0-16,2 40 0 0,-13 44 0 15,1 16 0 1,13-7 0-16,11 4 0 0,7-4 0 15,-13 5 0-15,-9 8 0 16,-14 4 0-16,-11 2 0 16,-16 6 0-16,-9 2 0 15,-11 6 0-15,-7 6 0 16,-4 0 0-16,0 6 0 16,0 4 0-16,-10 0 0 15,-13 14 0-15,-4 14 0 16,-2 14 0-16,8 4 0 15,9 2 0-15,12-4 0 16,12-7 0-16,30-11 0 16,16-15 0-16,11-8 0 0,5-3 0 15,-5-21 0 1,-11-12 0-16,-10-10 0 0,-15 1 0 16,-12 0 0-16,-7 8 0 15,-10 12 0-15,-2 14 0 16,-2 4 0-16,2 4 0 15,7 10 0-15,5 20 0 16,3 14 0-16,6 4 0 16,-1 4 0-16,-7-5 0 15,-8-7 0-15,-7-12 0 16,0-6 0-16,-25-8 0 16,-3-6 0-16,8-8 0 15,9 0 0-15,11-12-778 0</inkml:trace>
  <inkml:trace contextRef="#ctx0" brushRef="#br0" timeOffset="-78140.48">31986 14522 2806 0,'0'0'756'0,"0"0"-222"0,0 0-534 15,-156-32 0-15,120 40 0 16,12 28 0-16,10 6 0 15,14 10 0-15,0-2 0 16,25-2 0-16,6-16 0 16,4-7 0-16,-3-18 0 15,-3-7 0-15,-9-11 0 0,-5-25 0 16,-5-13 0-16,-4-13 0 16,-4-10 0-16,3-6 0 0,-1-7 0 15,5 3 0-15,2 6 0 16,2 16 0-16,-1 16 0 15,-3 18 0-15,-3 14 0 16,-2 12 0-16,3 10 0 16,3 34 0-16,0 36 0 15,-1 44 0-15,3 43 0 16,-4 19 0-16,-1-1 0 16,-5-17 0-16,-2-25 0 15,0-15 0-15,0-24 0 16,0-28 0-16,0-22 0 15,0-15 0-15,4-6 0 16,4-2 0-16,3-17 0 0,5-14 0 16,1-6 0-1,1-30 0-15,-3-17 0 0,-3-13 0 16,-10-10 0-16,-2-6 0 16,0 2 0-16,-20 1 0 15,-5-3 0-15,6 20-191 16,5 12-815-16</inkml:trace>
  <inkml:trace contextRef="#ctx0" brushRef="#br0" timeOffset="-77530.29">32932 14011 1273 0,'0'0'2022'0,"0"0"-1760"0,0 0 277 0,0 0-539 16,0 0 0-16,0 0 0 15,-115 62 0-15,55 6 0 16,-8 14 0-16,8 6 0 16,12 1 0-16,23-5 0 15,25-10 0-15,16-10 0 16,41-12 0-16,19-14 0 15,7-20 0-15,-5-18-60 0,-14 0-162 16,-23-36-44 0,-24-12 82-16,-17-6-9 0,-17-8 73 15,-28 8 69-15,-7 5 47 16,-1 17 4-16,8 10 27 16,12 8 104-16,16 10 36 15,9 0-6-15,8 4 60 16,0 0-32-16,0 0-54 15,6 0-66-15,7 0-69 16,2 4 0-16,7 0 0 16,5 1 0-16,2 4 0 15,4 0 0-15,1 4 0 16,1 7 0-16,2 6 0 16,-4 9 0-16,-4 5 0 15,-7 6 0-15,-8 6 0 16,-8 6 0-16,-6 2 0 0,0 2 0 15,-20-1 0-15,-2-3 0 16,2-4 0-16,1-8 0 16,9-6 0-16,10-10 0 15,13-24 0-15,18-4-297 16,7-2-1235-16</inkml:trace>
  <inkml:trace contextRef="#ctx0" brushRef="#br0" timeOffset="-77405.29">33583 14935 1217 0,'0'0'2224'0,"0"0"-1721"0,0 0-351 16,0 0-152-16,0 0 0 16,0 0 0-16,0 0-1787 0</inkml:trace>
  <inkml:trace contextRef="#ctx0" brushRef="#br0" timeOffset="-75765.04">4037 15959 2367 0,'0'0'518'16,"0"0"-304"-16,73-126 261 16,-55 90-185-16,-9 16-58 15,-9 14-232-15,0 6 0 0,-13 14 0 16,-32 48 0 0,-33 50 0-16,-22 49 0 0,-5 21 0 15,18 1 0-15,30-27 0 16,32-43 0-16,23-29 0 15,2-22 0-15,25-8 0 16,19 4 0-16,18 0 0 16,13-4 0-16,4-13 0 15,-10-11 0-15,-11-12 0 16,-19-8 0-16,-12-2 0 16,-13-8-457-16,-9 0-262 15,-5-18-671-15</inkml:trace>
  <inkml:trace contextRef="#ctx0" brushRef="#br0" timeOffset="-75296.44">4766 16204 2607 0,'0'0'750'0,"0"0"-391"16,0 0 21-16,0 0-380 15,0 0 0-15,-10 134 0 16,-5-3 0-16,-1 5 0 16,5-23 0-16,9-41 0 15,2-24 0-15,0-2 0 16,0-6 0-16,4-14 0 16,3-22 0-16,2-8 0 15,-2-44 0-15,-7-34-41 16,0-34-254-16,0-45 53 0,-7-12 43 15,-2 33 109-15,6 38 90 16,3 50 11-16,0 24 170 16,0 2 48-16,12 2 28 15,8 7-68-15,9 12-189 16,6 5 0-16,8 5 0 16,1 22 0-16,1 13 0 15,-9 10 0-15,-11 8 0 16,-19 8 0-16,-6 2 0 15,-29 7 0-15,-23-3 0 16,-14-6 0-16,-7-4 0 16,3-12 0-16,17-2 0 15,22-16-620-15,23-14-938 0</inkml:trace>
  <inkml:trace contextRef="#ctx0" brushRef="#br0" timeOffset="-74996.5">5494 16463 1060 0,'0'0'1863'0,"0"0"-1364"0,-149-8 46 15,93 20-416-15,13 24-129 16,14 18 0-16,18 8 0 16,11 6 0-16,9-1 0 15,28-9 0-15,15-14 0 0,13-16 0 16,7-20 0-16,-1-8 0 15,-5-18 0-15,-14-18 0 16,-16-8 0 0,-18-10 0-16,-18-5 0 0,0-7 0 15,-27-6 0 1,-16 6 0-16,-10 12 0 0,-5 14 0 16,-2 26 0-1,2 14 0-15,6 14 0 16,12 48-194-16,16-8-491 0,15-4-503 0</inkml:trace>
  <inkml:trace contextRef="#ctx0" brushRef="#br0" timeOffset="-74606.3">6332 16306 2974 0,'0'0'676'16,"0"0"-230"-16,0 0-446 16,0 0 0-16,0 0 0 15,0 0 0-15,-159-98 0 0,97 130 0 16,-1 8 0 0,11 9 0-16,13-3 0 0,24 2 0 15,15-4 0-15,18-4 0 16,33-4 0-16,17-8 0 15,15-6 0-15,2 0 0 16,-2 4 0-16,-12 2 0 16,-15 2 0-16,-23-2 0 15,-24 7 0-15,-9-7 0 16,-36-2 0-16,-24 0 0 16,-11-6 0-16,-10-4 0 15,-1-6 0-15,6-6 0 16,12-4 0-16,14 0 0 15,31-4 0-15,12-6-221 0,7-8-870 16</inkml:trace>
  <inkml:trace contextRef="#ctx0" brushRef="#br0" timeOffset="-74239.52">7101 16168 2336 0,'0'0'924'0,"0"0"-361"0,0 0-290 32,-132-48-273-32,96 48 0 0,7 12 0 15,4 16 0-15,8 12 0 16,5 4 0-16,10 6 0 16,2 3 0-16,10-3 0 15,19-6 0-15,8-8 0 0,10-4 0 16,6-2 0-1,3-4 0-15,-2 2 0 0,-5-2 0 16,-12 2 0-16,-16 2 0 16,-21-3 0-16,-9 0 0 15,-38-4 0-15,-20-1 0 16,-10-4 0-16,-2-4 0 16,8-10 0-16,13-4 0 15,18 0 0-15,20-4 0 16,20-10 0-16,31-18-47 15,21 6-653-15,8-1-892 0</inkml:trace>
  <inkml:trace contextRef="#ctx0" brushRef="#br0" timeOffset="-74036.42">7627 16272 2278 0,'0'0'894'0,"0"0"-254"16,0 0-356-16,0 0-284 15,0 0 0-15,0 0 0 16,0 0 0-16,-34 157 0 16,34-69 0-16,0 6 0 15,0 0 0-15,0-5 0 16,0-17 0-16,2-10 0 16,27-32 0-16,3-16-357 0,1-14-1268 15</inkml:trace>
  <inkml:trace contextRef="#ctx0" brushRef="#br0" timeOffset="-73833.03">8352 16266 2866 0,'0'0'876'0,"0"0"-522"16,0 0-354-16,-71 103 0 15,61-41 0-15,6 14 0 16,4 0 0-16,0-4 0 15,10-5 0-15,1-17 0 16,0-14 0-16,-11-24 0 0,0-12-719 16,0 0-419-16</inkml:trace>
  <inkml:trace contextRef="#ctx0" brushRef="#br0" timeOffset="-73362.83">8283 16226 2597 0,'0'0'793'0,"0"0"-199"16,0 0-482-16,0 0-112 16,0 0 0-16,0 0 0 0,130-62 0 15,-75 66 0 1,-3 18 0-16,-12 14 0 0,-18 10 0 16,-17 7 0-1,-5 5 0-15,-38-4 0 0,-14-6 0 16,-8-6 0-16,0-12 0 15,8-8 0-15,13-14 0 16,16-6 0-16,17-2 0 16,6 0 0-16,20-10 0 15,18-4 0-15,9-4 0 16,4 6 0-16,2 6 0 16,3 6 0-16,-3 0 0 15,1 18 0-15,-5 10 0 16,-9 8 0-16,-11 8 0 15,-13 5 0-15,-16 1 0 16,-14-2 0-16,-30-6 0 0,-21-4 0 16,-11-6 0-16,-7-10 0 15,6-12 0-15,12-10 0 16,20 0 0-16,24-14 0 16,21-18 0-16,48-34-65 15,19 4-514-15,7 3-692 0</inkml:trace>
  <inkml:trace contextRef="#ctx0" brushRef="#br0" timeOffset="-73065.29">9144 16200 2616 0,'0'0'794'0,"0"0"-255"0,0 0-392 0,0 0-147 0,0 0 0 15,0 0 0-15,0 0 0 16,0 4 0-16,6 50 0 15,-2 17 0-15,-4 5 0 16,0 4 0-16,0 0 0 16,0-4 0-16,-2-12 0 15,-2-7 0-15,4-15 0 16,0-8 0-16,0-16 0 16,11-4 0-16,16-6 0 15,10-4 0-15,10-4 0 16,12 0 0-16,3 0 0 15,5-4 0-15,-5-8 0 0,14-12 0 16,-21 2-537-16,-10 0-615 0</inkml:trace>
  <inkml:trace contextRef="#ctx0" brushRef="#br0" timeOffset="-72909.05">9937 16330 2372 0,'0'0'877'0,"0"0"-286"16,0 0-335-16,0 0-256 0,0 0 0 16,117-86 0-1,-57 68 0-15,-1 0 0 0,-10 0 0 16,-18 4-227-16,-31 6-386 16,0 4-292-16,-20 4-537 0</inkml:trace>
  <inkml:trace contextRef="#ctx0" brushRef="#br0" timeOffset="-72629.53">9990 16172 1796 0,'0'0'747'0,"0"0"-246"16,0 0 21-16,0 0-185 15,0 0-144-15,0 0-193 16,0 0 0-16,-57 108 0 16,57-63 0-16,0-1 0 15,0 10 0-15,-6 0 0 16,2 4 0-16,0-4 0 0,2-2 0 15,2-7 0 1,0-9 0-16,13-4 0 0,16-14 0 16,11-10 0-16,11-8 0 15,9 0 0-15,7-12 0 16,1-16 0-16,-4-3-56 16,-13 3-244-16,-22-16-175 15,-15 12-279-15,-14 6-413 0</inkml:trace>
  <inkml:trace contextRef="#ctx0" brushRef="#br0" timeOffset="-72465.14">9990 16495 2794 0,'0'0'791'16,"0"0"-481"-16,0 0-109 15,0 0-201-15,170-22 0 16,-102 16 0-16,3-2 0 15,21-6 0-15,-20-4-236 16,-14 6-743-16</inkml:trace>
  <inkml:trace contextRef="#ctx0" brushRef="#br0" timeOffset="-72174.04">10675 15681 2789 0,'0'0'850'0,"0"0"-586"15,0 0-71-15,0 0-193 16,131 166 0-16,-83-73 0 16,2 25 0-16,-11 28 0 15,-10 2 0-15,-24-5 0 16,-5-37 0-16,-13-30 0 15,-10-22 0-15,-4-5 0 16,-6-3 0-16,-9 6 0 16,-2-6 0-16,-10 2 0 15,11-16-450-15,12-10-984 0</inkml:trace>
  <inkml:trace contextRef="#ctx0" brushRef="#br0" timeOffset="-71939.06">11743 16882 2572 0,'0'0'1280'0,"0"0"-1036"0,0 0-244 15,0 0 0-15,-50 134 0 16,5-84 0-16,-9 4 0 16,-24 17 0-16,16-9-278 15,6-12-866-15</inkml:trace>
  <inkml:trace contextRef="#ctx0" brushRef="#br0" timeOffset="-70462.95">13577 15699 2284 0,'0'0'770'0,"0"0"-435"15,0 0 372-15,0 0-707 16,0 0 0-16,0 0 0 16,-111 138 0-16,93 5 0 0,14 15 0 15,4-24 0 1,13-36 0-16,14-39 0 0,11-11 0 16,15-8 0-16,16-10 0 15,16-12 0-15,2-18 0 16,-5-22 0-16,-10-34 0 15,-17-16 0-15,-12-23 0 32,-19-31 0-32,-15 12 0 0,-9 11 0 0,0 21 0 15,-9 30 0-15,-7 6 0 16,3 12 0-16,2 24 0 16,4 10 0-16,1 50 0 15,1 42 0-15,5 29 0 16,0 1 0-16,0-20 0 15,7-31 0-15,1-26 0 0,1 4 0 16,1-3 0-16,1-8 0 16,-5-14 0-16,1-20 0 15,0-4 0-15,2-14 0 16,4-22 0-16,3-8 0 16,2-4 0-16,1 2 0 15,-1 10 0-15,0 13 0 16,0 15 0-16,2 8 0 15,2 18 0-15,7 18 0 16,2 9 0-16,5 3 0 16,9 2 0-16,4-10 0 0,8-12 0 15,3-12 0 1,1-10 0-16,-6-6 0 0,-5-10 0 16,-15-20 0-16,-8-6 0 15,-12-8 0-15,-12-2 0 16,-3-7 0-16,0 3 0 15,-22 4 0-15,-5 16 0 16,-2 16 0-16,-2 14 0 16,4 14 0-16,4 26 0 31,13 14 0-31,10 4 0 0,0 1 0 0,33-11 0 16,15-16 0-16,16-14 0 0,5-14 0 15,-1-4 0 1,-3-22 0-16,-9-10 0 0,-14-8 0 15,-9-4 0-15,-10 3 0 16,-7 9 0-16,-8 6 0 16,-1 16 0-16,-5 10 0 15,-2 6 0-15,2 29 0 16,0 6 0-16,3 12 0 16,2-3 0-16,4-6 0 15,0-8 0-15,5-18 0 16,4-10 0-16,2-8 0 15,7-14 0-15,2-20 0 16,7-6 0-16,2-6 0 16,5 2 0-16,2 8 0 15,1 5 0-15,0 21 0 0,-9 10 0 16,-5 5 0-16,-7 27 0 16,-7 8 0-16,-7 4 0 15,-7-4 0-15,0-4 0 16,-4-12 0-16,-2-8 0 15,-14-16-66-15,-15-8-803 32,-7-18-975-32</inkml:trace>
  <inkml:trace contextRef="#ctx0" brushRef="#br0" timeOffset="-70273.19">13410 15753 3401 0,'0'0'695'0,"0"0"-695"15,0 0 0-15,274 32 0 0,-27-20 0 16,37-8 0-16,-3-4 0 16,-86-8 0-16,-68-8-1792 15</inkml:trace>
  <inkml:trace contextRef="#ctx0" brushRef="#br0" timeOffset="-70100.64">16185 16056 3132 0,'0'0'964'16,"0"0"-964"-16,0 0 0 0,0 0 0 15,0 0 0 1,0 0 0-16,0 0 0 0,-37-16-862 15</inkml:trace>
  <inkml:trace contextRef="#ctx0" brushRef="#br0" timeOffset="-67262.43">17267 16210 1521 0,'0'0'1334'16,"0"0"-855"-16,0 0-137 16,0 0 78-16,0 0-420 15,0 0 0-15,-82 74 0 16,55-15 0-16,4 9 0 15,8 6 0-15,11-10 0 0,4-6 0 16,11-14 0-16,28-18 0 16,15-16 0-16,13-10 0 15,5-14 0-15,-8-26 0 16,-8-10 0 0,-20-12 0-16,-23-4 0 15,-13-6 0-15,-18 1 0 0,-27 11 0 31,-9 16 0-31,0 14 0 16,4 20 0-16,10 10 0 0,18 4 0 16,15 16 0-1,7 6 0-15,32-4 0 0,23-4 0 16,19-14 0 0,46-16 0-16,-18-16-460 0,-15-4-700 15</inkml:trace>
  <inkml:trace contextRef="#ctx0" brushRef="#br0" timeOffset="-66698.7">17889 15936 2094 0,'0'0'528'16,"0"0"-443"-16,0 0 2 0,0 0-87 15,0 0-139-15,0 0-4 16,0 0 14-16,29-103 74 15,-27 99 55-15,-2 4 121 16,0 0 143-16,0 0 14 16,0 0 9-16,0 0-32 15,0 0-17-15,0 0-7 16,0-4-137-16,0 4-94 16,0 0 0-16,0 0 0 15,0 0 0-15,0 18 0 16,0 22 0-16,-2 22 0 15,0 15 0-15,2 11 0 16,0 6 0-16,0-5 0 16,0-3 0-16,0-14 0 0,2-10 0 15,-2-18 0-15,2-18 0 16,-2-12 0-16,0-14 0 16,0 0 0-16,0-22 0 15,4-14 0-15,7-8 0 16,5-2 0-16,5 6 0 15,7 6 0-15,6 15 0 16,6 6 0-16,2 13 0 16,1 0 0-16,-1 9 0 15,-7 18 0-15,-6 5 0 16,-11 2 0-16,-15 6 0 16,-3-4 0-16,-21 0 0 15,-23-6 0-15,-10-2 0 16,-8-10 0-16,2-6 0 15,6-10 0-15,12-2 0 0,19 0 0 16,21-14 0-16,23-18 0 16,21 2-529-16,7 6-869 0</inkml:trace>
  <inkml:trace contextRef="#ctx0" brushRef="#br0" timeOffset="-66439.66">18608 15855 2324 0,'0'0'817'0,"0"0"-256"0,0 0-167 16,0 0-394-16,0 0 0 16,-13 118 0-16,7-37 0 15,4 7 0-15,2 0 0 16,0-6 0-16,4-7 0 15,11-11 0-15,3-12 0 16,-5-12 0-16,-4-16 0 16,-9-16-150-16,-13-8-544 15,-14 0-489-15</inkml:trace>
  <inkml:trace contextRef="#ctx0" brushRef="#br0" timeOffset="-66298.9">18379 16325 2177 0,'0'0'876'0,"0"0"-507"15,0 0 98-15,120-77-317 16,-44 55-93-16,13 4-57 16,9 2 0-16,24 14-197 15,-24 2-406-15,-19 0-590 0</inkml:trace>
  <inkml:trace contextRef="#ctx0" brushRef="#br0" timeOffset="-65438.49">19277 16302 383 0,'0'0'1452'16,"0"0"-1089"-16,0 0-33 0,0 0 43 16,0 0-80-1,0 0-74-15,6-106 7 0,-26 84-13 16,-8 8 31-16,-6 4-244 16,-6 10 0-16,0 0 0 15,0 28 0-15,4 16 0 16,7 4 0-16,11 11 0 15,14-5 0-15,4-10 0 16,15-4 0-16,18-16 0 16,13-12 0-16,-2-12 0 15,1 0 0-15,-5-22 0 16,-7-10 0-16,-6-6 0 16,-5-3 0-16,-7 1 0 15,-3 4 0-15,-7 8 0 0,-3 10 0 16,-2 10 0-16,0 8 0 15,0 18 0-15,0 22 0 16,-10 9 0-16,8 1 0 16,2 0 0-16,0-8 0 15,18-10 0-15,13-10 0 16,9-18 0-16,5-4 0 16,2-4 0-16,-2-22 0 15,-3-6 0-15,-7-4 0 16,-6-4 0-16,-6 0 0 15,-6 1 0-15,-5 11 0 16,-8 10 0-16,-2 14 0 0,-2 4 0 16,0 14 0-16,0 21 0 15,0 11 0-15,0 2 0 16,0 2 0-16,7-10 0 31,13-10 0-31,7-12 0 0,4-8 0 0,2-10 0 16,1-6 0-16,1-20 0 15,-1-4 0-15,-3-2 0 16,2-8 0-16,-2 0 0 16,0 4 0-16,-4 8 0 15,-4 11 0-15,-8 12 0 16,-1 5 0-16,-8 14 0 16,1 17 0-16,-7 14 0 15,0 3 0-15,0 2 0 0,2-10 0 16,5-14 0-16,2-8 0 15,8-18 0-15,4 0 0 16,6-18 0-16,4-20 0 16,0-4 0-16,4-2 0 15,1 0 0-15,3 3 0 16,-6 15 0-16,-4 12 0 16,-3 10 0-16,-6 4 0 15,-2 8 0-15,-2 15 0 16,0 4 0-16,-3 4 0 15,-3-5 0-15,4-8 0 16,-5-4 0-16,-7-14-14 0,-2 0-514 16,0-4-373-16</inkml:trace>
  <inkml:trace contextRef="#ctx0" brushRef="#br0" timeOffset="-65266.51">19734 15833 2986 0,'0'0'968'0,"0"0"-826"15,0 0-142-15,0 0 0 0,0 0 0 16,0 0 0 0,0 0 0-16,-31-32-974 0</inkml:trace>
  <inkml:trace contextRef="#ctx0" brushRef="#br0" timeOffset="-63436.54">21772 16290 1692 0,'0'0'628'0,"0"0"-320"16,0 0 305-16,0 0-295 15,0 0-93-15,0 0-38 16,56-108-62-16,-56 90-125 16,-14 6 0-16,-13 6 0 15,-10 6 0-15,-10 0 0 16,-8 14 0-16,-1 22 0 16,2 12 0-16,8 10 0 15,14 5 0-15,18-1 0 16,14-4 0-16,10-8 0 15,28-18 0-15,8-12 0 16,3-18 0-16,1-2 0 16,-8-24 0-16,-9-14 0 0,-8-8 0 15,-12-6 0-15,-4 2 0 16,-6 1 0-16,-3 17 0 16,0 10 0-16,0 18 0 15,0 4 0-15,0 30 0 16,6 19 0-16,7 11 0 15,10 6 0-15,8 0 0 16,35-8 0-16,-8-18-485 16,-2-18-1027-16</inkml:trace>
  <inkml:trace contextRef="#ctx0" brushRef="#br0" timeOffset="-62375.44">23376 16062 2326 0,'0'0'709'0,"0"0"-489"0,0 0 311 0,0 0-221 15,0 0-310-15,0 0 0 16,-153-99 0-16,103 108 0 15,6 17 0-15,6 10 0 16,9 0 0-16,11 4 0 16,14-4 0-16,4 0 0 0,18-4 0 15,20 4 0-15,8 2 0 16,8 3 0-16,-1-1 0 16,-6 6 0-16,-11-2 0 15,-14-4 0-15,-18-8 0 16,-4-2 0-16,-31-8 0 15,-22-8 0-15,-11-6 0 16,-4-8 0-16,6 0 0 16,13-26 0-16,18-6 0 15,25-6 0-15,6-4 0 16,33-2 0-16,20 4 0 0,12 4 0 16,4 5 0-16,2 8 0 15,-7 10 0-15,-8 5 0 16,-14 8 0-16,-8 0 0 15,-14 21 0-15,-6 6 0 16,-5 9 0-16,-7 5 0 16,2 3 0-16,0-8 0 15,10 0 0-15,6-10 0 16,11-8 0-16,10-14 0 16,5-4 0-16,1-4 0 15,0-22 0-15,-6-10 0 16,-6-4 0-16,-9-6 0 15,-8 6 0-15,-5 4 0 16,-8 14 0-16,-3 13 0 0,-2 9 0 16,0 0 0-16,5 18 0 15,1 13 0-15,10 5 0 16,10 0 0-16,13-4 0 16,9-14 0-16,10-14 0 15,0-4 0-15,0-32-132 16,-11-12-68-16,-11-10 4 15,-12-9 71-15,-10-11 91 16,-10-4 34-16,-4-6 7 16,0-1 110-16,-2 13 63 15,-7 14 35-15,2 22-47 16,2 18-168-16,1 18 0 16,2 6 0-16,-2 34 0 0,-1 18 0 15,1 17 0 1,-1 11 0-16,5 2 0 0,0-8 0 15,0-8 0-15,0-18 0 16,0-13 0-16,0-15 0 16,0-16 0-16,5-10 0 15,2 0 0-15,3-10 0 16,6-20 0-16,6-7 0 16,7 1 0-16,4 4 0 15,4 6 0-15,3 8 0 0,2 10 0 16,-2 8 0-1,-2 0 0-15,-5 26 0 16,-6 6 0 0,-10 4 0-16,-9 4 0 15,-8 1 0-15,-5-3 0 16,-29-2 0-16,-12-8 0 0,-12-2 0 16,-2-12 0-16,6-6 0 15,14-4 0-15,40-4-249 0,2-12-707 16,36-2-1113-16</inkml:trace>
  <inkml:trace contextRef="#ctx0" brushRef="#br0" timeOffset="-61043.41">25427 16244 2590 0,'0'0'630'0,"0"0"-254"0,0 0 124 0,-75-134-500 16,44 98 0-1,-4 6 0-15,-5 16 0 0,-5 14 0 16,-1 0 0-16,-6 32 0 16,6 12 0-16,7 10 0 15,15-4 0-15,17-2 0 16,7-8 0-16,22-13 0 16,24-19 0-16,9-8 0 15,3-4 0-15,0-23 0 16,-7-9 0-16,-11 0 0 15,-11-2 0-15,-9 6 0 16,-9 8 0-16,-4 12 0 16,-7 8 0-16,0 4 0 15,0 16 0-15,0 30 0 16,0 30 0-16,-5 41 0 0,5 37 0 16,0 12 0-1,0-9 0-15,0-23 0 0,0-40 0 16,0-13 0-16,-6-23 0 15,-3-14 0-15,-5 0 0 16,-6 0 0-16,-8-12 0 16,-13-18 0-16,-9-14 0 15,-9-10 0-15,-5-26 0 16,4-16 0-16,8-12 0 16,17-6 0-16,21-11 0 15,14 1 0-15,36 0 0 16,31 0 0-16,33-1 0 15,33-5 0-15,-8 10 0 0,-11 10 0 16,-25 8 0-16,-29 8 0 16,-4-2 0-16,-12-12 0 15,-21 7 0-15,-19 7 0 16,-4 10 0-16,-6 12 0 16,-10 8 0-16,3 10 0 15,4 6 0-15,2 4 0 16,2 0 0-1,3 4 0-15,0 10 0 0,2 4 0 16,0 4 0-16,16-4 0 0,17 4 0 16,9-4 0-16,10 4 0 15,1-4 0-15,-6 4 0 16,-9 4 0-16,-11 2 0 16,-19 7 0-16,-8 1 0 15,0 4 0-15,-13-4 0 16,-3-4 0-16,7-10 0 15,9 0 0-15,0-14 0 16,32-2 0-16,17-6 0 16,18-6 0-16,6-16 0 15,5-14 0-15,-7-8 0 16,-10-4 0-16,-14-11 0 16,-16 1 0-16,-14 4 0 15,-12 10 0-15,-5 12 0 16,-3 14 0-16,-18 18 0 0,-8 4 0 15,-5 32 0-15,-2 14 0 16,3 8 0-16,8 0 0 16,12-3 0-16,11-11 0 15,2-14 0-15,8-12 0 16,17-14 0-16,2-4 0 16,0-16 0-16,-2-12 0 15,-6-8 0 1,-3 0 0-16,-5 6 0 0,-5 7 0 15,-1 10 0-15,-2 8 0 16,1 5 0-16,0 13 0 16,5 15 0-16,5 8 0 0,5-2 0 15,4-2 0-15,6-14 0 16,2-14 0-16,3-4 0 16,-1-30 0-16,-4-10 0 15,-4-14 0-15,-6-5 0 16,-5-9 0-16,-3-2 0 15,-2-10 0-15,-2 4 0 16,-3 9 0 0,-2 17 0-16,-2 24 0 0,0 20 0 15,0 12 0 1,0 56 0 0,-4 47 0-16,-5 55 0 0,-2 27 0 15,4 1 0 1,3-17 0-16,2-37 0 0,-3-26 0 15,3-32 0-15,-1-21 0 16,1-23 0-16,2-6 0 16,0-8 0-16,0-12 0 15,0-10 0-15,0-22 0 16,0-24-222-16,0-16-242 16,12-59-148-16,3 11-101 15,1 2-418-15</inkml:trace>
  <inkml:trace contextRef="#ctx0" brushRef="#br0" timeOffset="-60463.61">26954 16306 1707 0,'0'0'857'0,"0"0"-320"0,0 0 13 0,81-112-254 16,-56 104-147-1,2 8-149-15,1 0 0 0,3 14 0 16,-4 12 0-16,-9 14 0 16,-14 0 0-16,-4 6 0 15,-22 3-15-15,-22-3-78 16,-12-6 48-16,-9-2 44 15,7-10 1-15,10-10 48 16,13-6 20-16,27-8-30 16,8-4-38-16,51-4 0 15,51-36 0-15,6-8 0 16,-2-2-77-16,-12-12-55 16,-23-15-22-16,-1-29 29 0,-17-2 115 15,-24 11 10 1,-29 21 145-16,0 30 86 0,-20 6-109 15,-2 6-122-15,-3 28 0 16,2 6 0-16,0 54 0 16,2 44 0-16,5 41 0 15,5-9 0-15,11-19 0 16,0-35 0-16,0-32 0 16,2-4 0-16,12-4 0 15,4-4 0-15,4-24 0 16,5-8 0-16,2-14 0 15,4-16 0-15,1-10 0 0,-1 0 0 16,3 4 0 0,-5 10 0-16,-4 16 0 0,-3 10 0 15,-4 14 0-15,-4 22 0 16,-5 12 0-16,0 2 0 16,-2 2 0-16,2-6 0 15,5-16 0-15,1-12 0 16,4-12 0-16,1-6 0 15,1-10 0-15,-8-48-260 16,-4 4-489-16,-4-2-1234 0</inkml:trace>
  <inkml:trace contextRef="#ctx0" brushRef="#br0" timeOffset="-59696.63">28735 16172 2068 0,'0'0'1092'0,"0"0"-954"0,0 0 359 0,0 0-317 15,0 0-59-15,-133-76-121 16,94 108 0-16,1 16 0 16,5 20 0-16,8 0 0 15,17 7 0-15,8-13 0 16,18-8 0-16,24-18 0 15,9-18 0-15,4-18 0 16,-3-4 0-16,-9-28 0 16,-15-12 0-16,-12-18 0 15,-12-6 0-15,-4-9 0 16,0-11 0-16,0-2 0 0,-2 2 0 16,2 2 0-1,0 15 0-15,11 17 0 0,7 18 0 16,5 14 0-16,1 14 0 15,0 8 0-15,3 4 0 16,2 26 0-16,-4 20 0 16,-5 30 0-16,-7 33 0 15,-9 33 0-15,-4 16 0 16,0-7 0-16,-17-11 0 16,-1-24 0-16,2-3 0 15,3-23 0-15,4-16 0 16,5-19 0-16,4-14 0 0,0 8 0 15,6 1 0 1,23-4 0-16,13-14 0 0,10-14 0 16,6-14 0-16,-5-8 0 15,-13-14 0-15,-13-24 0 16,-24-16 0-16,-11-31 0 16,-49-31 0-16,-32-28 0 15,0 6 0-15,12 25 0 16,29 39 0-16,21 38 0 15,4 8 0-15,6 6 0 16,12 6 0-16,5 14 0 16,29 2 0-16,56 0 0 15,-7-4-233-15,-5-4-1371 0</inkml:trace>
  <inkml:trace contextRef="#ctx0" brushRef="#br0" timeOffset="-58197.34">30557 15927 2512 0,'0'0'540'0,"0"0"-285"16,0 0 297-16,0 0-390 15,0 0-87-15,0 0-75 16,-100-46 0-16,53 56 0 15,-6 18 0-15,-5 12 0 16,0 13 0-16,4 5 0 16,10 4 0-16,15 2 0 15,13 2 0-15,16-3 0 16,4-5 0-16,33-4 0 16,14-14 0-16,11-8 0 15,10-14 0-15,3-10 0 16,-4-8 0-16,-5-8 0 15,-18-16 0-15,-15-12 0 16,-19-4 0-16,-14-4 0 16,-11-1 0-16,-25 5 0 15,-6 8 0-15,-5 10 0 16,5 10 0-16,11 6 0 16,10 6 0-16,15 0 0 15,6 0 0-15,11 8 0 16,20 8 0-16,14 0 0 15,6-2 0-15,0-6 0 16,-1-2 0-16,-11-2 0 16,-12 0 0-16,-10 5 0 15,-9-4 0-15,-8 12 0 0,0 11 0 16,-2 12 0 0,-14 14 0-16,-5 4 0 0,4 8 0 15,-1-4 0-15,7 2 0 16,2-6 0-16,7-5 0 15,2-17 0-15,0-6 0 16,0-16 0-16,0-10-174 16,0-4-1611-16</inkml:trace>
  <inkml:trace contextRef="#ctx0" brushRef="#br0" timeOffset="-56006.06">27688 15490 1562 0,'0'0'665'0,"0"0"-375"15,0 0 170-15,0 0-247 16,0 0-74 0,0 0 86-16,49-36-45 15,-16 22-60-15,5-8-15 16,2-6-20-16,1 0-33 0,-6-4-52 16,-6 0 0-16,-7-4 0 15,-10 1 0-15,-8-1 0 16,-4 8 0-16,0-2 0 15,-9 12 0-15,-9 8 0 16,-2 10 0-16,-4 0 0 16,-3 28 0-16,-2 15 0 15,4 11 0-15,5 10 0 0,7 6 0 16,4 2 0 0,2 0 0-16,5-5 0 15,0-9 0-15,2-10 0 0,-3-8 0 16,3-12 0-16,0-6 0 15,-2-10 0-15,0-6 0 16,2-2 0-16,0-4 0 16,0 0 0-16,0 0 0 15,0 0 0-15,0-14 0 16,7-12 0-16,11-8 0 16,4-6 0-16,6-1 0 15,4 5 0-15,-6 9 0 16,-1 4 0-16,-7 11 0 15,-5 10 0-15,-4 2 0 16,-4 6 0-16,-3 25 0 0,-2 9 0 16,0 4 0-16,0 0 0 15,3 2 0-15,-1-14 0 16,4-2 0-16,1-12 0 16,4-12 0-16,5-6-117 15,0-10-506-15,-6-12-463 0</inkml:trace>
  <inkml:trace contextRef="#ctx0" brushRef="#br0" timeOffset="-55708.04">28371 15132 1587 0,'0'0'582'0,"0"0"-90"0,0 0 50 16,0 0-309-16,0 0 51 15,0 0-20-15,0 0-152 16,5-7-112-16,-5 7 0 16,-5 8 0-16,-1 13 0 15,0 7 0-15,-8 3 0 16,1 10 0-16,-6 3 0 15,0 0 0-15,-1 0 0 16,-5-4 0-16,8-12-50 0,3-14-2323 16</inkml:trace>
  <inkml:trace contextRef="#ctx0" brushRef="#br0" timeOffset="-52408.12">10706 17634 1914 0,'0'0'959'0,"0"0"-689"16,0 0 16-16,0 0 95 15,0 0-95-15,0 0-286 16,-2-80 0-16,2 80 0 15,0 26 0-15,0 18 0 16,0 22 0-16,0 6 0 16,0 8 0-16,0 1 0 0,0-17 0 15,0-12 0 1,6-12 0-16,7-16 0 0,1-12 0 16,3-12 0-1,1 0 0-15,7-22 0 0,4-14 0 16,4-12 0-16,1-6 0 15,-1 10 0-15,-6 7 0 16,-3 19 0-16,-6 14 0 16,0 4 0-16,-1 36 0 15,4 17 0-15,4 5 0 16,0 0 0-16,4-8 0 16,6-14 0-16,-4-16 0 15,0-20 0-15,-7-4 0 16,-4-33 0-16,-11-20 0 15,-9-13 0-15,0-6 0 16,-25 4 0-16,-3 1 0 16,1 13 0-16,5 22 0 0,9 14 0 15,10 22 0 1,3 0 0-16,11 30 0 0,25 6 0 16,13 0 0-16,16-8 0 15,12-12 0-15,13-16 0 16,1-12 0-16,-2-24 0 15,-8-8 0-15,-19-10 0 16,-20-4 0-16,-17 4 0 16,-19-4 0-16,-6 1 0 15,-2 7 0-15,-20 14 0 16,-1 10 0-16,1 22 0 16,0 8 0-16,-3 50 0 15,0 43 0-15,8 3 0 0,3-2 0 16,12-10 0-1,2-19 0-15,0 1 0 0,21 2 0 16,3-14 0-16,5-18 0 16,0-18 0-16,0-8 0 15,-3-14 0-15,-1-6 0 16,2-24 0-16,-3-10 0 16,3-14 0-16,-2 4 0 15,-1 1 0-15,-4 17 0 16,-2 14 0-16,-5 18 0 15,0 0 0-15,3 24 0 16,-1 11 0-16,2 9 0 0,3-4 0 16,2-4 0-16,4-12 0 15,6-6 0-15,1-18 0 16,2 0 0-16,2-18 0 16,-4-14 0-16,-2-8 0 15,-2-9 0-15,-5 9 0 16,-3 4 0-16,-8 14 0 15,-2 20 0-15,-4 2 0 16,1 32 0 0,4 17 0-16,-1 5 0 15,5 4 0-15,1-4 0 0,4-18 0 16,1-18 0-16,2-18 0 16,-4-24-705-16,-9-14-1023 15</inkml:trace>
  <inkml:trace contextRef="#ctx0" brushRef="#br0" timeOffset="-52235.56">12626 17415 2661 0,'0'0'1011'0,"0"0"-587"0,0 0-424 16,0 0 0-16,0 0 0 15,0 0 0-15,0 0-628 16,54-2-1220-16</inkml:trace>
  <inkml:trace contextRef="#ctx0" brushRef="#br0" timeOffset="-51641.75">13318 17616 2318 0,'0'0'840'16,"0"0"-384"-16,0 0 26 15,0 0-482-15,0 0 0 16,-119 26 0-16,90 22 0 16,2 6 0-16,9 8 0 15,14-3 0-15,4-5 0 0,18-10 0 16,26-16 0-1,16-16 0-15,15-12 0 16,6-12 0-16,-3-28 0 0,-7-14 0 16,-12-9 0-1,-18-9 0-15,-16-8 0 0,-16 0 0 16,-9-5 0-16,0 13 0 16,-13 6 0-16,-3 20 0 15,5 20 0-15,2 22 0 16,7 4 0-16,0 54 0 15,2 38 0-15,0 35 0 16,0 1 0-16,0-24 0 16,0-29 0-16,2-25 0 15,5 2 0-15,1-6 0 16,3-6 0-16,1-18 0 0,5-18 0 16,6-4 0-1,6-18 0-15,4-16 0 0,5-6 0 16,0 2 0-16,-2 4 0 15,-7 16 0-15,-4 9 0 16,-6 9 0-16,1 13 0 16,-2 15 0-16,2 6 0 15,7 2 0-15,4-4 0 16,7-6 0-16,13-12 0 16,34-14 0-16,-10 0-578 15,-8-10-1057-15</inkml:trace>
  <inkml:trace contextRef="#ctx0" brushRef="#br0" timeOffset="-49634.6">16055 17704 1952 0,'0'0'819'0,"0"0"-583"0,0 0 136 16,0-112-60-16,0 82-109 16,-13 8-82-16,-10 4-40 15,-6 9-81-15,-11 9 0 16,-9 0 0-16,-6 31 0 16,-1 13 0-16,7 14 0 15,9 10 0-15,15 2 0 16,19-2 0-16,6-5 0 15,10-9 0-15,26-18 0 16,11-16 0-16,7-18 0 16,3-2 0-16,1-28 0 15,-4-16 0-15,-7-14 0 16,-9-27 0-16,-14-31 0 0,-15-22 0 16,-9 11 0-16,0 29 0 15,-4 42 0-15,-6 32 0 16,4 6 0-16,-1 6 0 15,3 6 0-15,0 6 0 16,1 6 0-16,-1 46 0 16,1 8 0-16,1 24 0 15,2 27 0-15,0 15 0 16,0 26 0-16,9-19 0 16,4-35 0-16,3-36 0 0,22-34-306 15,-2-6-387 1,-1-10-235-16</inkml:trace>
  <inkml:trace contextRef="#ctx0" brushRef="#br0" timeOffset="-48568.43">16465 17802 222 0,'0'0'1801'0,"0"0"-1098"15,0 0-213-15,7-124 59 16,-7 110-218-16,0 14-331 16,0 0 0-16,0 14 0 15,0 18 0-15,0 8 0 16,6 0 0-16,10-3 0 15,4-8 0-15,7-11 0 16,2-13 0-16,2-5 0 0,-2-9 0 16,-4-23 0-1,-8-8 0-15,-5-4 0 0,-12-10 0 16,0 0 0-16,-14 2 0 16,-13 6 0-16,-4 15 0 15,-3 22 0-15,1 9 0 16,2 9 0-16,6 28 0 15,10 7 0-15,6 8 0 16,9-6 0-16,0-2 0 16,20-12 0-16,13-10 0 15,16-14 0-15,10-8 0 0,14 0 0 16,7-26 0 0,9-10 0-16,-1-8 0 0,-5-10 0 15,-11 0 0-15,-17-4 0 16,-14 14 0-16,-21 3 0 15,-13 15 0-15,-7 12 0 16,-2 6 0-16,-19 8 0 16,-1 4 0-16,-3 26 0 15,1 16 0-15,6 8 0 16,10 7 0-16,8-3 0 16,2-8 0-16,31-10 0 15,21-14 0-15,15-20 0 16,18-6 0-16,11-14 0 0,-3-26 0 15,-3-4 0 1,-17-10 0-16,-19-8 0 0,-18-1 0 16,-22-1 0-16,-14 8 0 15,-2 14 0-15,-18 8 0 16,-12 16 0-16,-3 14 0 16,2 4 0-16,2 8 0 15,5 22 0-15,10 6 0 16,10 10 0-16,4-2 0 15,11 1 0-15,25-1 0 16,11-4 0-16,11-4 0 16,4 0 0-16,-2 4 0 15,-6-4 0-15,-14 4 0 0,-16-4 0 16,-15 0 0-16,-9 0 0 16,-15-1 0-16,-19-11 0 15,-4-8 0-15,2-12 0 16,7-4 0-16,7-20 0 15,13-18 0-15,9-15 0 16,0-5 0-16,25 4 0 16,15-4 0-16,7 14 0 15,6 8 0-15,3 14 0 16,0 18 0-16,-3 4 0 16,-4 22 0-16,-6 14 0 15,-10 16 0-15,-6-2 0 16,-12 4 0-16,-5-14 0 15,-6-4 0-15,-2-18 0 0,-2-10 0 16,4-8 0-16,5-8 0 16,5-24 0-16,10-18 0 15,5-12 0-15,7-4 0 16,2 8 0-16,-3 12 0 16,1 20 0-16,-7 22 0 15,0 4 0-15,-4 36 0 16,-6 12 0-16,1 16 0 15,-4-2 0-15,-3 0 0 16,-4-18 0-16,-5-21 0 16,-2-19-930-16,-2-4-1127 0</inkml:trace>
  <inkml:trace contextRef="#ctx0" brushRef="#br0" timeOffset="-48408.1">18984 17165 2822 0,'0'0'952'0,"0"0"-630"16,0 0-322 0,0 0 0-16,0 0 0 0,17 152 0 15,-9-90 0-15,-6 36-159 0,-2-13-623 16,0-9-1181-16</inkml:trace>
  <inkml:trace contextRef="#ctx0" brushRef="#br0" timeOffset="-48142.53">19096 17987 611 0,'0'0'1899'16,"0"0"-1100"-16,0 0-257 0,0 0-297 16,0 0-245-1,81-113 0-15,-41 51 0 0,9-28 0 16,-5 6 0 0,0-10 0-16,-7-5 0 0,-16 19 0 15,-2-4 0-15,-13 16 0 16,-4 20 0-16,-2 20 0 15,0 20 0-15,0 8 0 16,0 32 0-16,-4 42 0 16,4 34 0-16,0 35 0 15,0-13 0-15,0-28 0 16,0-36 0-16,0-23 0 16,-2-5 0-16,-9-11 0 15,-20-13-224-15,0-14-716 16,-1 0-1725-16</inkml:trace>
  <inkml:trace contextRef="#ctx0" brushRef="#br0" timeOffset="-48001.87">19214 17700 2431 0,'0'0'1016'0,"0"0"-538"16,0 0-307-16,132-62-171 16,-52 40 0-16,51-18 0 15,-19 8 0-15,-10 10-1041 0</inkml:trace>
  <inkml:trace contextRef="#ctx0" brushRef="#br0" timeOffset="-46937.72">20669 17391 2687 0,'0'0'840'0,"0"0"-385"16,0 0-341-16,0 0-114 16,-173 22 0-16,105 28 0 15,4 18 0-15,13 13 0 16,15-1 0-16,21 0 0 15,15-14 0-15,29-7 0 0,44-11 0 16,7-20 0-16,16-16 0 16,2-12 0-16,-15-8 0 15,-2-18 0-15,-15-14 0 16,-20-6 0-16,-15-7 0 16,-14 7 0-16,-13 6 0 15,-4 18 0-15,0 14 0 16,0 8 0-16,-4 0 0 15,-2 30 0-15,6 10 0 16,0 2 0-16,8-2 0 16,19 0 0-16,8-13 0 15,3-9 0-15,-3-14 0 16,-8-4 0-16,-7 0 0 16,-13-14 0-16,-7-17 0 15,-4-5 0-15,-21-4 0 0,-4-4 0 16,0 8 0-16,4 4 0 15,8 10 0-15,13 8 0 16,4 2 0-16,13 2 0 16,24 6 0-16,15 0 0 15,6 4 0-15,6 4 0 16,-3 18 0-16,-6 14 0 16,-6 4 0-16,-14 8 0 15,-12-2 0-15,-14-1 0 16,-9-9 0-16,0-4 0 15,-3-10 0-15,-7-10 0 16,3-8 0-16,3-4 0 0,4-12 0 16,0-20 0-16,8-17 0 15,17-5 0-15,8 0 0 16,5 6 0-16,2 12 0 16,-2 14 0-16,-2 18 0 15,-5 4 0-15,-4 30 0 16,-3 10 0-16,1 6 0 15,1-2 0-15,3-12 0 16,7-10 0-16,4-18 0 16,5-4 0-16,-3-31 0 15,-1-18 0-15,-10-13 0 0,-7-6 0 16,-8-16 0 0,-8-2 0-16,-6 1 0 0,-2 13 0 15,0 16 0-15,0 28 0 16,0 20 0-16,0 12 0 15,0 40 0-15,5 28 0 16,2 17 0-16,4 5 0 16,-2 0 0-16,-1-14 0 15,2-18 0-15,-4-16 0 16,-1-24 0-16,-3-9 0 16,2-13 0-16,4-4 0 15,2-23 0-15,9-9 0 16,2-4 0-16,8 0 0 15,7 4 0-15,4 6 0 16,5 10 0-16,0 8 0 0,1 12 0 16,1 0 0-16,10 8-374 15,-7 6-445-15,-11 0-337 0</inkml:trace>
  <inkml:trace contextRef="#ctx0" brushRef="#br0" timeOffset="-46130.49">22942 17642 1164 0,'0'0'1296'0,"0"0"-667"0,0 0-156 16,0 0-93-16,0 0-226 16,-38-106-154-16,14 96 0 15,-5 10 0-15,-5 0 0 16,-6 22 0-16,0 18 0 16,2 18 0-16,7 0 0 15,10 0 0-15,17-4 0 16,4-14 0-16,25-13 0 15,15-13 0-15,11-14 0 16,1 0 0-16,-6-18 0 16,-8-13 0-16,-11-1 0 15,-11-8 0-15,-12 0 0 16,-4 0 0-16,0 4 0 16,0 10 0-16,0 16 0 15,0 10 0-15,-2 4 0 16,0 32 0-16,0 10 0 0,2 6 0 15,0-2 0-15,2-10 0 16,17-9 0-16,8-13 0 16,4-18 0-16,0 0 0 15,3-13 0-15,-3-14 0 16,-4-7 0 0,-3-5 0-16,-5-5 0 0,-4 4 0 15,-3 6 0-15,-8 10 0 16,-2 12 0-16,-2 12 0 15,0 0 0-15,0 26 0 16,0 14 0 0,0 4 0-16,0 2 0 15,11-6 0-15,7-9 0 0,4-13 0 16,7-14 0-16,2-4 0 0,2-9 0 31,4-17 0-31,-4-10 0 0,0-4 0 16,-2 0 0-16,-4 0 0 15,-3 8 0-15,-8 14 0 16,-5 6 0-16,-1 12 0 16,-4 8 0-16,-2 18 0 15,3 14 0-15,-1 0 0 16,4-4 0-16,-2-8 0 0,3-6 0 16,1-10 0-16,1-12 0 15,3 0 0-15,3-13 0 16,4-14 0-16,6-3 0 15,2 2 0-15,5 2 0 16,1 4 0-16,2 12 0 16,-3 10 0-16,-3 0 0 15,-4 14 0-15,-4 12 0 16,-6 2 0-16,-1-2 0 16,-3-4 0-16,-3-12 0 15,-12-10-209-15,0-10-495 16,0-12-854-16</inkml:trace>
  <inkml:trace contextRef="#ctx0" brushRef="#br0" timeOffset="-46005.06">23414 17169 3298 0,'0'0'798'0,"0"0"-798"0,0 0 0 15,0 0 0-15,0 0 0 16,0 0-1223-16</inkml:trace>
  <inkml:trace contextRef="#ctx0" brushRef="#br0" timeOffset="-44596.58">25181 17668 1689 0,'0'0'490'16,"0"0"-3"-16,0 0 28 16,0 0-271-16,0 0 50 15,36-124-88-15,-36 102-35 16,0-1-171-16,0 1 0 15,-20 8 0-15,-9 10 0 16,-11 4 0-16,-10 13 0 16,-8 23 0-16,1 14 0 15,6 8 0-15,6 4 0 16,19 4 0-16,12-8 0 16,14-4 0-16,12-18 0 0,23-9 0 15,11-17 0-15,2-10 0 16,0-2 0-16,-7-24 0 15,-10-9 0-15,-7-4 0 16,-8-4 0-16,-8 7 0 16,-3 6 0-16,-3 12 0 15,-2 14 0-15,0 4 0 16,0 8 0-16,0 20 0 16,-4 12 0-16,1 0 0 15,3 4 0-15,0-12 0 0,7-9 0 16,7-9 0-16,3-12 0 15,3-2 0-15,5-8 0 16,4-23 0-16,4-1 0 16,3-12 0-16,2-2 0 15,0 2 0-15,-7 4 0 16,-9 18 0-16,-8 14 0 16,-10 8 0-16,-2 18 0 15,-2 26 0-15,0 4 0 16,0 2 0-16,0-6 0 15,5-8 0-15,6-9 0 16,7-13 0-16,4-10 0 16,3-4 0-16,1-4 0 15,1-23 0-15,0-5 0 0,-3-8 0 16,1 4 0-16,-8 6 0 16,-5 6 0-16,-3 12 0 15,-7 10 0-15,0 2 0 16,-2 2 0-16,0 16 0 15,2 8 0-15,5 4 0 16,2-6 0-16,4-2 0 16,3-8 0-16,2-10 0 15,4-4 0-15,3-4 0 16,2-20 0-16,-1-2 0 16,0-6 0-16,-3-2 0 15,-3 10 0-15,-9 2 0 16,-2 14 0-16,-7 8 0 15,3 0 0-15,-3 18 0 0,7 12 0 16,4 10 0-16,7 5 0 16,12-8 0-16,7-6 0 15,9-17 0-15,-2-6 0 16,1-8 0-16,-7-8 0 16,-7-16 0-16,-6-11 0 15,-6-5 0-15,-9 0 0 16,0-2 0-16,-3 4 0 15,-5 14 0-15,-2 8 0 16,-2 16 0-16,3 0 0 16,-3 4 0-16,2 26 0 15,0 10 0-15,2 18 0 16,-2 28 0-16,-2 31 0 0,6 29 0 16,0 15 0-16,1-9 0 15,1-36 0-15,-3-36 0 16,-2-25 0-16,-3-15 0 15,0-6 0-15,0-10 0 16,-6-6 0-16,-23-18 0 16,-11-6 0-16,-6-28 0 15,-5-16 0-15,9-13 0 16,15-21 0-16,27-28 0 16,31-30 0-16,54-7 0 15,34 15 0-15,22 20 0 16,-12 19 0-16,-29 31-309 0,-21 16-3005 15</inkml:trace>
  <inkml:trace contextRef="#ctx0" brushRef="#br0" timeOffset="-43965.87">27075 17892 1681 0,'0'0'585'0,"0"0"-30"0,0 0-103 0,0 0-228 15,0 0-51-15,0 0-50 0,0 0-54 16,0-4 21 0,12 4-27-16,1 4-47 0,5-4 4 15,3 0 8-15,11-4-20 16,1-18 1-16,6-6-9 16,-4-8 0-16,-6-4 0 15,-7 0 0-15,-8 0 0 16,-12 4 0-16,-2 10 0 15,-9 8 0-15,-20 10 0 16,-10 8 0-16,-5 12 0 16,-3 24 0-16,7 8 0 15,16 10 0-15,17 0 0 16,7 0 0-16,43-5 0 16,22-13 0-16,14-14 0 15,8-10 0-15,-2-12 0 0,-5-30 0 16,-22-10-347-1,-23-5-919-15</inkml:trace>
  <inkml:trace contextRef="#ctx0" brushRef="#br0" timeOffset="-42199.03">28095 17830 1577 0,'0'0'327'0,"0"0"191"0,0 0-168 15,0 0-120-15,0 0-7 16,72-122-12-16,-72 100-21 16,-9 0-25-16,-18 4-33 15,-9 6-30-15,-8 6-31 16,-8 6-71-16,-1 6 0 15,2 20 0-15,2 10 0 16,9 4 0 0,11 0 0-16,13 0 0 15,14-8 0-15,2-6 0 16,22-12 0-16,18-14 0 16,14 0 0-16,6-22 0 15,0-24 0-15,-4-12 0 16,-4-26 0-16,-13-28 0 15,-14-27 0-15,-14 11 0 16,-11 30 0-16,0 34 0 16,-7 29 0-16,-6 13 0 15,-3 16 0-15,-4 6 0 0,-5 46 0 16,2 57 0-16,4 35 0 16,17 14 0-1,2-23 0-15,9-39 0 0,13-32 0 16,3-18 0-16,11-4 0 15,8-1 0-15,9-11 0 16,3-22-284-16,17-23-294 16,-12-15-318-16,-10-4-34 0</inkml:trace>
  <inkml:trace contextRef="#ctx0" brushRef="#br0" timeOffset="-41541.57">28602 17646 914 0,'0'0'795'0,"0"0"-457"0,0 0 273 0,0 0-258 16,0 0-87-16,0 0 4 15,0 0-15-15,44-106-62 0,-44 96-92 16,-3 2-101 0,-15 3 0-16,-3 5 0 0,-8 13 0 15,2 23 0-15,4 4 0 16,10 0 0-16,11 0 0 16,2-8 0-16,11-10 0 15,16-12 0-15,6-10 0 16,-2 0 0-16,0-20 0 15,-6-6 0-15,-8-4 0 16,-3 6 0-16,-7 2 0 16,-5 6 0-16,0 14 0 15,-2 2 0-15,2 10 0 16,0 30 0-16,6 18 0 16,1 32 0-16,-1 31 0 15,1 21 0-15,-4-8 0 0,-3-27 0 16,-2-31 0-16,0-22 0 15,-7 2 0-15,-13-2 0 16,-2-4 0-16,-5-17 0 16,-2-17 0-16,-2-16 0 15,2-4 0-15,2-28 0 16,3-25 0-16,4-29 0 16,11-6 0-16,9-3 0 15,0 1 0-15,25 28 0 16,19 2 0-16,14 12 0 15,13 16 0-15,14 10 0 16,6 2 0-16,5 2 0 0,-2 0 0 16,-7-1 0-16,-14-3 0 15,-13-2 0-15,-19-2 0 16,-15 2 0-16,-15-6 0 16,-11 2 0-16,0-4 0 15,-2 10 0-15,-18 4 0 16,-5 16 0-16,-2 6 0 15,-6 10 0-15,0 30 0 16,4 12 0-16,4 6 0 16,12 2 0-16,13-3 0 15,0-7 0-15,35-14 0 16,55-10 0-16,-10-16-84 16,2-10-806-16</inkml:trace>
  <inkml:trace contextRef="#ctx0" brushRef="#br0" timeOffset="-40977.19">30036 17544 2402 0,'0'0'560'0,"0"0"-35"0,0 0-165 16,0 0-111-16,0 0-249 0,0 0 0 15,0 0 0 1,-60 32 0-16,42 30 0 0,7 4 0 15,4-4 0-15,7-12 0 16,0-18 0-16,23-10 0 16,6-18 0-16,4-4 0 15,3-26 0-15,-3-14 0 16,-4-14 0-16,-4-8 0 16,-5-10 0-16,-7-8 0 15,-7-1 0-15,-3 5 0 16,-3 14 0-16,0 18 0 15,0 16 0-15,0 14 0 16,6 10 0-16,8 4 0 16,9 10 0-16,3 16 0 0,6 18 0 15,-1 32 0 1,-8 32 0-16,-11 35 0 0,-12 17 0 16,-2-3 0-16,-18-19 0 15,4-18 0-15,11-25 0 16,5-19 0-16,0-24 0 15,19-12 0-15,12-1 0 16,13-10 0-16,14 0 0 16,2-22 0-16,2-7 0 15,-6-14 0-15,-12-22 0 16,-11-16 0-16,-18-10 0 16,-15-32 0-16,-15-26 0 15,-28 3 0-15,-11 13 0 0,-11 24 0 16,5 35 0-16,0 13 0 15,-2 20 0-15,22 12 0 16,19 4-902-16</inkml:trace>
  <inkml:trace contextRef="#ctx0" brushRef="#br0" timeOffset="-40462.56">31087 17682 2789 0,'0'0'362'0,"0"0"90"0,106-116-282 0,-42 58-85 16,5-9-25-16,-2-5-12 16,-11-4 2-16,-17 2-25 15,-16 2 30-15,-21 5-55 16,-2 17 0-16,-17 18 0 15,-14 20 0-15,-3 12 0 16,0 18 0-16,3 34 0 16,5 21 0-16,1 29 0 15,7 24 0-15,7-6 0 16,3-13 0-16,4-21 0 16,2-24 0-16,2-4 0 0,0-1 0 15,0-21 0-15,0-14 0 16,0-16 0-16,0-6 0 15,2 0 0-15,17-23 0 16,5-13 0-16,12-10 0 16,4-2 0-16,-2 12 0 15,-4 14 0-15,-5 14 0 16,-6 8 0-16,-2 30 0 16,-5 24 0-16,-3 12 0 15,-2 15 0-15,-2-1 0 16,2-8 0-16,5-10 0 15,3-12 0-15,24-28-8 16,-5-9-368-16,2-13-506 0</inkml:trace>
  <inkml:trace contextRef="#ctx0" brushRef="#br0" timeOffset="-40298.4">32348 18071 986 0,'0'0'2574'0,"0"0"-2038"0,0 0-536 16,0 0 0-16,0 0 0 16,0 0 0-16,0 0 0 15,-42-62 0-15,16 44-1279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14T03:14:28.9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2717 4525 1787 0,'0'0'655'16,"0"0"-158"-16,0 0-115 0,0 0-5 16,-8-108-138-1,8 80-80-15,0 6-159 0,0 4 0 16,0 10 0-16,0 8 0 16,0 2 0-16,-21 48 0 15,-23 56 0-15,-14 51 0 16,-2 14 0-16,16-25 0 15,19-48 0-15,19-48 0 16,6-22 0-16,0-6 0 16,0-12 0-16,11-10 0 15,11-18 0-15,5-34 0 16,8-36 0-16,5-46 0 16,2-45 0-16,-3 11 0 15,-10 33 0-15,-14 53 0 16,-4 52 0-16,-4 8 0 15,0 12 0-15,-1 8 0 0,3 6 0 16,7 52 0-16,9 44 0 16,8 43 0-16,2 17 0 15,-1-20 0-15,-10-33 0 16,-4-45 0-16,0-10 0 16,3 0 0-16,-4-4-203 15,-3-6-152-15,-5-20-165 16,-11-22 4-16,-6-24 54 15,-15-12-902-15</inkml:trace>
  <inkml:trace contextRef="#ctx0" brushRef="#br0" timeOffset="156.33">2767 4814 1054 0,'0'0'1202'0,"0"0"-545"16,0 0-78-16,0 0-244 16,0 0-66-16,0 0-269 15,0 0 0-15,-98-42 0 16,98 40 0-16,2 2 0 15,18-4 0-15,16-2-201 16,52-10-99-16,-5 0-414 16,-2 2-137-16</inkml:trace>
  <inkml:trace contextRef="#ctx0" brushRef="#br0" timeOffset="534.53">3366 4632 1570 0,'0'0'1037'15,"0"0"-374"-15,0 0-297 0,0 0-74 16,0 0-124-1,0 0-168-15,29-118 0 0,-27 106 0 32,-2 6 0-32,0 6 0 15,-13 0 0-15,-14 7 0 16,-10 20 0-16,-9 7 0 16,4 8 0-16,9 4 0 15,11 2 0-15,17-4 0 16,5-4 0-16,27-6 0 15,17-6 0-15,16-6 0 16,7-8 0-16,3-1 0 0,-8-3 0 16,-11-2 0-16,-15 2 0 15,-16-1 0-15,-14 4 0 16,-6 1 0-16,-15 4 0 16,-16 4 0-16,-11 0 0 15,-3-2 0-15,1-2 0 16,3-4 0-16,10-4 0 15,9-4 0-15,13-2 0 16,9 0-44-16,0 0-837 16,7-2-1385-16</inkml:trace>
  <inkml:trace contextRef="#ctx0" brushRef="#br0" timeOffset="1300.32">5944 4417 2342 0,'0'0'691'0,"0"0"-321"0,0 0 6 0,0 0-59 16,0 0-317-16,0 0 0 15,-33-102 0-15,-3 102 0 16,-11 4 0-16,-18 32 0 16,-10 16 0-16,-3 18 0 15,4 14 0-15,14 5 0 16,19-1 0-16,24-6 0 0,17-10 0 16,23-14 0-16,32-13 0 15,21-17 0-15,11-20 0 16,2-8 0-16,-7-12 0 15,-15-22-144-15,-22-8-57 16,-25-2 60-16,-20-3-6 16,-16 7 18-16,-28 6-19 15,-10 10 44-15,-4 12 79 16,7 10 25-16,9 2 1 16,13 0 116-16,14 8-22 15,7 6-31-15,8 0 3 16,0 2 35-16,16-2 111 15,9 0-138-15,6-6-34 16,7-5-8-16,4-3-32 16,-2 0-2-16,-4 0-5 0,-12-7 6 15,-8 3 7-15,-10 0 40 16,-4 4 136-16,-2 0-183 16,0 0 0-16,0 0 0 15,0 4 0-15,0 21 0 16,0 11 0-16,3 14 0 15,4 10 0-15,2 6 0 16,1 2 0-16,7-4 0 16,12 3 0-16,-6-17-341 15,2-18-560-15</inkml:trace>
  <inkml:trace contextRef="#ctx0" brushRef="#br0" timeOffset="1800.65">7633 4892 1820 0,'0'0'1311'0,"0"0"-1016"16,0 0 83-16,0 0-198 0,0 0-120 15,0 0-20 1,-60-104-39-16,22 62-1 0,-9-6 11 16,-5-8-11-1,0 0 0-15,4 4 0 0,8 6 0 16,16 7 0-16,13 9 0 16,11 6 0-16,4 4 0 15,27 0 0-15,11 6 0 16,4 4 0-16,-4 10 0 15,-7 0 0-15,-12 16 0 16,-15 16 0-16,-8 8 0 16,-15 8 0-16,-26 6 0 15,-14 3 0-15,-7 3 0 16,-8-4 0-16,6-2 0 16,8-6 0-16,16-8 0 0,17-9 0 15,21-9 0-15,2-4 0 16,39-11 0-16,19-4 0 15,13-3 0-15,14-7 0 16,3-18 0-16,1-8 0 16,17-23-111-16,-27 8-772 15,-14 4-1866-15</inkml:trace>
  <inkml:trace contextRef="#ctx0" brushRef="#br0" timeOffset="2400.02">8558 4636 1443 0,'0'0'1367'0,"0"0"-1082"0,0 0-193 0,131-72 120 16,-77 36 19-16,1-8-40 15,-2-9-106-15,-1-7-56 16,-7-6 34-16,-10-6-18 16,-11-4 8-16,-10 0-53 15,-12 5 0-15,-2 17 0 16,-2 16 0-16,-12 20 0 16,-3 18 0-16,-1 16 0 15,-6 50 0-15,1 39 0 0,5 33 0 16,7 8 0-16,11-11 0 15,0-31 0-15,0-34 0 16,0-18 0-16,0-12 0 16,0-3 0-16,2-4 0 15,-2-7 0-15,3-12 0 16,-3-7 0-16,2-7 0 16,0 0 0-16,0-16 0 15,5-15 0-15,6-11 0 16,8-4 0-16,5-4 0 15,7 4 0-15,1 8 0 16,0 12 0-16,-7 12 0 0,-6 12 0 16,-3 2 0-16,0 26 0 15,-2 18 0 1,-3 14 0-16,1 8 0 0,-1 3 0 0,3-7 0 16,1-12 0-16,5-16 0 15,7-16 0-15,5-16 0 16,3-2 0-16,6-32 0 15,-1-12 0-15,-2-6 0 16,-6 0 0-16,-8-1-272 16,-5 17-601-16,-13 12-1095 0</inkml:trace>
  <inkml:trace contextRef="#ctx0" brushRef="#br0" timeOffset="4160">11474 4255 1728 0,'0'0'791'0,"0"0"-334"15,0 0-79-15,0 0-40 16,0 0-61-16,0 0-150 15,0 0-127-15,-34-48 0 16,30 94 0-16,0 16 0 16,-1 12 0-16,3 4 0 15,2 1 0-15,0-11 0 16,0-14 0-16,7-14 0 16,-1-16 0-16,1-12 0 15,0-12 0-15,-3 0 0 16,3-28 0-16,1-16 0 15,6-10 0-15,1-7 0 0,1 7 0 16,5 12 0 0,3 16 0-16,7 18 0 0,5 8 0 15,8 18 0-15,6 22 0 16,-4 13 0-16,-4 7 0 16,-10 4 0-16,-17-2-117 15,-15-6-11-15,-6-4 28 16,-35-10 62-16,-16-7 38 15,-11-12 35-15,-1-6 68 16,9-11 52-16,12-6-65 16,19 0-90-16,19-8 0 15,10-8 0-15,35-6 0 16,27-6 0-16,22-4-12 16,17-5-248-16,5-3-76 0,-4 0-249 15,-10 0 113-15,-22 4 226 16,-26 2 246-16,-24 6 92 15,-18 8 499-15,-2 3-56 16,-9 6-172-16,-6 7-33 16,-1 4-330-16,3 0 0 15,0 26 0-15,1 16 0 16,3 10 0-16,3 6 0 16,6 0 0-16,0-5 0 15,11-13 0-15,18-12 0 16,6-17 0-16,8-11 0 0,1-5 0 15,0-29 0 1,-5-10 0-16,-8-13 0 0,-12-3 0 16,-11 0 0-16,-8 6 0 15,0 12 0-15,-16 13 0 16,-7 14 0-16,0 8 0 16,-2 7 0-16,0 0 0 15,3 4 0-15,7 6 0 16,5-2 0-16,6-3 0 15,4-5-23-15,0 0-35 16,0 0-58-16,20 0 63 16,11 0 52-16,19 0-15 15,45 0-212-15,-11 0-423 16,-3-5-266-16</inkml:trace>
  <inkml:trace contextRef="#ctx0" brushRef="#br0" timeOffset="4739.85">12880 4275 1403 0,'0'0'1574'16,"0"0"-1001"-16,0 0-27 16,0 0-546-16,0 0 0 15,0 0 0-15,0 0 0 16,-44-80 0-16,44 80 0 16,0 0 0-16,0 24 0 15,0 16 0-15,0 34 0 16,0 34 0-16,-5 1 0 15,3-9 0-15,-1-12 0 16,3-24 0-16,0-2 0 16,0-3 0-16,16-19 0 15,4-20 0-15,6-20 0 16,3-2 0-16,6-34 0 16,2-20 0-16,5-27 0 0,3-29 0 15,-9 4 0-15,-9 14 0 16,-12 18 0-16,-13 33 0 15,-2 9 0-15,0 10 0 16,0 22 0-16,-2 8 0 16,-7 40 0-16,3 23 0 0,-2 14 0 15,8 6 0-15,0-5 0 16,0-14 0-16,16-16 0 16,5-18 0-16,0-19 0 15,6-17 0-15,2 0 0 16,2-33 0-16,3-10 0 15,-5-12 0-15,-2 3 0 16,-7 8 0-16,-5 14 0 16,-3 16 0-16,-3 14 0 15,4 8 0-15,3 26 0 16,5 12 0-16,4 6 0 16,2 3 0-16,0-5 0 15,-1-10 0-15,-1-11 0 16,-5-12-284-16,-16-17-85 15,-4-10-358-15,0-16-287 0</inkml:trace>
  <inkml:trace contextRef="#ctx0" brushRef="#br0" timeOffset="4927.33">12628 4291 2762 0,'0'0'1082'0,"0"0"-830"0,0 0-252 16,0 0 0-16,172 0 0 16,-18 0 0-16,17-18 0 15,-32 0-360-15,-39 2-1359 0</inkml:trace>
  <inkml:trace contextRef="#ctx0" brushRef="#br0" timeOffset="5491.36">14359 4398 1015 0,'0'0'1756'16,"0"0"-1089"-16,0 0-460 16,0 0-144-16,0 0 36 15,134-53 50-15,-65 23-88 16,2-6-25-16,-4-8-25 16,-13-6-11-16,-17-3 29 15,-16-1-26-15,-21 4-3 16,0 10 0-16,-25 12 0 15,-15 18 0-15,-5 10 0 16,-8 54 0-16,4 48 0 16,9 47 0-16,18 15 0 0,19-5 0 15,3-37 0-15,7-40 0 16,9-26 0-16,-1-16 0 16,1-4 0-16,1-5 0 15,0-9 0-15,-2-20 0 16,-1-4 0-16,3-34 0 15,7-17 0-15,1-9 0 16,2 0 0-16,-4 10 0 16,-4 16 0-16,-1 18 0 15,0 18 0-15,4 0 0 16,5 28 0-16,6 10 0 16,5 8 0-16,3 0 0 15,5-3 0-15,6-10 0 16,2-12 0-16,29-21-497 0,-14 0-333 15,-11-21-220-15</inkml:trace>
  <inkml:trace contextRef="#ctx0" brushRef="#br0" timeOffset="5867.99">15564 4686 1739 0,'0'0'984'16,"0"0"-433"-16,0 0-184 16,0 0-95-16,0 0-89 15,-4-111-183-15,-11 90 0 16,-10 2 0-16,-6 14 0 15,-11 5 0-15,-9 24 0 16,-1 22 0-16,4 12 0 16,11 6 0-16,20-4 0 0,17-10 0 15,0-11 0-15,35-18 0 16,15-17 0-16,8-4 0 16,-1-25 0-16,-3-18 0 15,-11-7 0-15,-10-4 0 16,-9 0 0-16,-10 6 0 15,-8 14 0-15,-4 16 0 16,-2 16 0-16,0 2 0 16,0 26 0-16,0 18 0 0,0 8 0 15,16 2 0 1,11-4 0-16,11-10 0 0,10-14 0 16,8-12 0-16,4-14 0 15,-4-6-141-15,4-52-162 16,-13 0-211-16,-16-2-356 15</inkml:trace>
  <inkml:trace contextRef="#ctx0" brushRef="#br0" timeOffset="6594.09">16362 4510 1111 0,'0'0'780'0,"0"0"-124"0,0 0-74 0,0 0-71 15,0 0-55-15,0 0-456 16,0 0 0-16,12-62 0 0,-12 62 0 16,0 8 0-1,2 20 0-15,7 16 0 0,7 10 0 16,3 8 0-16,4 0 0 16,4-10 0-16,-3-12 0 15,-4-14 0-15,-4-16 0 16,-8-10 0-16,1-2 0 15,1-24 0-15,-2-14 0 32,3-8 0-32,1-10 0 0,-1 0 0 0,-1 6 0 15,0 9 0-15,-8 17 0 16,-2 15 0-16,0 11 0 16,0 26-134-16,2 12-548 15,1-2-425-15</inkml:trace>
  <inkml:trace contextRef="#ctx0" brushRef="#br0" timeOffset="6891.01">16788 4802 2060 0,'0'0'944'16,"0"0"-594"-16,0 0-77 16,0 0-128-16,0 0-91 15,0 0-52-15,120-106-1 16,-95 62 17-16,-10-4-17 15,-7 1 12-15,-8 7 1 0,0 8 5 16,-23 17 55 0,-8 15 13-16,-7 1-71 0,-3 35-16 15,4 14 2-15,8 13-1 16,16 1-1-16,13-2 6 16,4-3 10-16,32-12-16 15,17-10 0-15,14-16 0 16,13-13 0-16,29-13-96 15,-17-22-618-15,-19-3-1905 0</inkml:trace>
  <inkml:trace contextRef="#ctx0" brushRef="#br0" timeOffset="7892.99">18230 4602 1117 0,'0'0'864'0,"0"0"-306"0,0 0-259 0,0 0-22 16,0 0 46-16,0 0-14 31,29-118-72-31,-43 104-125 0,-15 5-112 0,-9 9 0 16,-10 2 0-16,-10 28 0 0,2 15 0 31,6 5 0-31,15 2 0 15,18-2 0-15,17-6 0 16,0-10 0-16,35-10 0 16,9-11 0-16,10-13 0 15,0-3 0-15,-6-23 0 16,-5-10 0-16,-10-10 0 16,-6-10 0-16,-7-2 0 15,-6 2 0-15,-8 7 0 16,-4 15 0-16,-2 16 0 15,0 18 0-15,0 2 0 0,0 34 0 16,0 20 0 0,0 11 0-16,0 7 0 0,11-6 0 15,14-12 0-15,8-15 0 16,6-18 0-16,3-17 0 16,0-6 0-16,-2-28 0 15,-2-22 0-15,2-30 0 16,-5-34 0-16,-8-29 0 15,-6 11 0-15,-15 32 0 16,-6 44 0-16,0 38 0 16,0 11 0-16,-9 7 0 15,-9 33 0-15,1 53 0 16,1 36 0-16,9 2 0 16,7-19 0-16,0-33 0 15,23-24 0-15,8 0 0 0,11-4 0 16,10-5 0-16,5-24 0 15,1-15 0-15,-2-10 0 16,-5-31 0-16,-2-32 0 16,-6-37 0-16,-8-35 0 15,-8 7 0-15,-16 28 0 16,-9 41 0-16,-2 44 0 16,0 13 0-16,-7 12 0 15,-13 28 0-15,-7 66 0 16,8 44 0-16,12 21 0 15,7-19 0-15,22-42 0 16,19-37 0-16,30-17 0 0,58-20-231 16,-11-10-525-1,-2-14-785-15</inkml:trace>
  <inkml:trace contextRef="#ctx0" brushRef="#br0" timeOffset="8929.85">20054 4127 2421 0,'0'0'867'0,"0"0"-618"0,0 0 109 15,0 0-157-15,0 0-201 0,0 0 0 16,0 0 0-16,-67 55 0 16,45 42 0-16,3 40 0 15,5 8 0-15,14-18 0 16,4-35 0-16,23-40 0 15,14-16-35-15,11-4-154 16,11-11 65-16,7-15 22 16,-6-6-30-16,-9-38 37 15,-10-20 85-15,-9-29 10 16,-10-31 25-16,-5-27 25 16,-8 11 1-16,-5 30 43 15,-8 42 122-15,0 34 35 16,0 12-251-16,0 10 0 0,0 6 0 15,-2 40 0-15,-11 50 0 16,1 32 0-16,6 2 0 16,6-21 0-16,0-35 0 15,0-24 0-15,12-2 0 16,1-8 0-16,0-8 0 16,1-18 0-16,-1-8 0 15,3-23 0-15,3-24 0 16,1-11 0-16,1 0 0 15,-2 4 0-15,-5 18 0 0,-5 15 0 16,-3 20 0-16,2 1 0 16,3 27 0-16,4 16 0 15,7 7 0-15,5 4 0 16,6-4 0-16,5-8 0 16,7-11 0-16,6-16 0 15,2-11 0-15,-1-4 0 16,-4-18 0-16,-7-14 0 15,-5-14 0-15,-7-8 0 16,-7-10 0-16,-9-4 0 16,-6 6 0-16,-7 8 0 0,0 15 0 15,-9 19 0-15,-20 20 0 16,-11 10 0-16,-7 35 0 16,1 18 0-16,7 12 0 15,15 3 0-15,22-6 0 16,2-10 0-16,34-11 0 15,18-19 0-15,8-18 0 16,10-14 0-16,-5-4 0 16,-7-28 0-16,-10-11 0 15,-8-9 0-15,-3-8 0 16,-12 0 0-16,-2 8 0 16,-7 12 0-16,-7 18 0 15,-7 20 0-15,-2 2 0 0,0 32 0 16,0 16 0-1,0 10 0-15,0 2 0 0,0-4 0 16,0-14 0-16,6-14 0 16,13-16 0-16,0-12 0 15,6 0 0-15,6-28 0 16,8-12 0-16,-2-6 0 16,5-4 0-16,-4 8 0 15,-7 14 0-15,-6 14 0 16,-5 14 0-16,-5 6 0 15,-3 24 0-15,1 10 0 16,1 2 0-16,-1-2 0 16,5-8 0-16,-1-14-266 15,8-18-82-15,-5-10-538 0,-7-16-365 16</inkml:trace>
  <inkml:trace contextRef="#ctx0" brushRef="#br0" timeOffset="9070.35">21812 4102 1460 0,'0'0'1903'16,"0"0"-1336"-16,0 0-401 15,0 0-166-15,0 0 0 16,-133-2 0-16,95 15-326 16,-7-3-899-16</inkml:trace>
  <inkml:trace contextRef="#ctx0" brushRef="#br0" timeOffset="9226.7">19778 4311 3200 0,'0'0'896'16,"0"0"-896"-16,0 0 0 15,162-8 0-15,-17-6 0 16,9 0 0-16,-33 4 0 15,-48 8-1314-15</inkml:trace>
  <inkml:trace contextRef="#ctx0" brushRef="#br0" timeOffset="9993.29">23260 4195 2543 0,'0'0'958'0,"0"0"-363"15,0 0-595-15,0 0 0 16,0 0 0-16,0 0 0 0,5 28 0 16,4 26 0-1,4 18 0-15,5 9 0 0,2-1 0 16,2-8 0-16,1-16 0 15,-4-18 0-15,-3-16 0 16,-7-12 0-16,-3-10 0 16,2 0 0-16,1-28 0 15,3-18 0-15,11-16 0 16,4-11 0-16,2-1 0 16,0 10 0-16,-6 18 0 15,-6 22 0-15,5 24-120 16,-1 16-550-16,-6 14-306 0</inkml:trace>
  <inkml:trace contextRef="#ctx0" brushRef="#br0" timeOffset="10936.28">23906 4566 2220 0,'0'0'968'0,"0"0"-727"16,0 0 59-16,0 0-172 15,0 0-85-15,0 0-28 16,0 0-7-16,32 0-9 16,-18 0 1-16,7 0 0 15,4 0-1-15,4-9 1 16,0-6 0-16,-2-7 15 16,-5-5-15-16,-4-3 21 15,-7-6-15-15,-9 0 4 16,-2 4 20-16,0 8-18 0,0 14 69 15,-11 10-81-15,-4 12 0 16,-6 28 0 0,2 14 0-16,3 8 0 15,14 1 0-15,2-7-11 0,12-12 10 16,25-14-47-16,5-14 30 16,4-12 17-16,6-4 2 0,-3-12 2 15,-3-16 18-15,0-8-12 16,-9-6 21-16,-3 0-15 15,-8 6-15-15,-5 7 0 16,-10 14 0-16,-5 10 0 16,-2 5 0-16,3 14 0 15,5 17 0-15,5 6 0 16,8 6 0-16,10-3 0 16,10-6 0-16,9-12-11 15,1-12-131-15,3-10-124 16,-4-14 59-16,-8-22-76 15,-7-12-7-15,-8-12-44 16,-2-25 67-16,-8-27 155 16,-5 6 112-16,-9 10 1 15,-7 20 276-15,0 31 266 0,0 9-38 16,-4 10-135 0,-1 20-154-16,1 6-216 0,-4 40 0 15,4 15 0-15,-2 18 0 16,4 30 0-16,2-17 0 15,0 12 0-15,6-3 0 16,12-21 0-16,7-2 0 16,-6-16 0-16,0-20 0 15,-11-16 0-15,-3-14 0 16,-5-6 0-16,0-4 0 16,0-24 0-16,0-8 0 15,0-8 0-15,0-2 0 0,0 4 0 16,0 6 0-1,4 10 0-15,8 3 0 0,5 7 0 16,10 2 0-16,8 0 0 16,10 2 0-16,6 2 0 15,5 4 0-15,-5 1 0 16,-9 2 0-16,-10 1 0 16,-12 2 0-16,-11 0 0 15,-7 0 0-15,-2 0 0 16,0 10 0-16,0 14 0 15,0 10 0-15,0 7 0 16,0 0 0-16,0 0 0 16,11-5-18-16,19-10-198 15,28-24-84-15,-8-2-362 16,0-6-204-16</inkml:trace>
  <inkml:trace contextRef="#ctx0" brushRef="#br0" timeOffset="11090.52">25745 3976 2167 0,'0'0'1121'0,"0"0"-632"0,0 0-258 0,0 0-169 16,0 0-62-16,0 0-204 16,0 0-129-16,27 22-575 0</inkml:trace>
  <inkml:trace contextRef="#ctx0" brushRef="#br0" timeOffset="11795.57">26110 4315 1335 0,'0'0'1079'0,"0"0"-523"0,0 0-104 16,0 0-252-16,0 0-8 16,0 0-56-16,0 0-35 15,-8-48-56-15,-10 48-45 16,-7 0 0-16,-11 14 0 15,-3 16 0-15,-4 12 0 16,3 8 0-16,11 4 0 16,12 3 0-16,17-5 0 15,0-4 0-15,35-10 0 16,18-12 0-16,11-12 0 16,10-14 0-16,0 0 0 15,-6-16 0-15,-7-16 0 16,-10-8 0-16,-9-10 0 0,-3-8 0 15,-10-3 0-15,-10 5 0 16,-7 8 0-16,-8 14 0 16,-4 14 0-16,0 16 0 15,-16 4 0-15,-13 26 0 16,-6 20 0-16,-3 14 0 16,9 6 0-16,9-2 0 15,15-3 0-15,5-9 0 16,19-14 0-16,18-12 0 15,13-14 0-15,2-12 0 16,4-8 0-16,-2-24 0 16,-2-14 0-16,-4-6 0 0,-3-4 0 15,-7 3 0-15,-7 13 0 16,-11 16 0-16,-7 14 0 16,-2 10 0-16,1 4 0 15,5 23 0-15,3 9 0 16,3 8 0-16,-8 3 0 15,-3 2 0-15,-10-5 0 16,-2-6 0-16,-7-8 0 16,-25-6 0-16,-12-8 0 15,-34-12-261-15,11-4-500 16,7 0-885-16</inkml:trace>
  <inkml:trace contextRef="#ctx0" brushRef="#br0" timeOffset="13763.44">28008 4323 2032 0,'0'0'841'0,"0"0"-346"15,0 0-129-15,0 0-4 16,0 0-362-16,0 0 0 15,0 0 0-15,12 8 0 16,-24 38 0-16,1 12 0 16,3 3 0-16,3-5 0 15,5-12 0-15,0-12 0 0,0-14 0 16,7-10 0-16,8-8 0 16,3 0 0-16,7-16 0 15,4-10 0-15,2-8 0 16,5-9 0-16,1 0 0 15,-3 3 0-15,-8 5 0 16,-5 13 0-16,-8 16 0 16,-1 6 0-16,-2 12 0 15,5 18 0-15,6 9 0 16,1-2 0-16,3-2 0 16,-3-11 0-16,-2-10 0 15,0-10 0-15,-2-4 0 16,2-10 0-16,0-18 0 0,4-8 0 15,5-11 0-15,5-7 0 16,3-4 0-16,0 6 0 16,-4 10 0-16,-8 16 0 15,-8 22 0-15,-3 4 0 16,-3 30 0-16,0 16 0 16,2 8 0-16,3-2 0 15,4-4 0-15,7-9 0 16,6-15 0-16,7-14 0 15,5-10 0-15,1-13 0 16,2-23 0-16,-4-10 0 16,-2-10 0-16,-4-8 0 0,0-26 0 15,-9 4 0-15,-4-3 0 16,-10 5 0-16,-13 30 0 16,-2 12 0-16,0 28 0 15,-11 14 0-15,-20 56 0 16,-4 14 0-16,-4 22 0 15,8 11 0-15,16-13 0 16,12 4 0-16,3-10 0 16,36-15 0-16,18-22 0 15,17-18 0-15,9-23 0 16,2-8-14-16,-4-38-10 16,-7-18 14-16,-6-33 10 15,-7-35 30-15,-13-36-12 0,-14 9-18 16,-18 35 0-16,-13 46 0 15,0 47 0-15,0 11 0 16,0 14 0-16,-13 17 0 16,-7 65 0-16,0 40 0 15,2 3 0-15,6-15 0 16,12-38 0-16,0-24 0 16,3 0 0-16,13-2 0 15,-1-3 0-15,-1-21 0 16,-1-17 0-16,-2-5 0 15,2-16 0-15,3-24 0 16,6-14 0-16,7-8 0 16,4-2 0-16,1 7 0 0,-3 17 0 15,-2 22 0 1,-4 18 0-16,-1 18 0 0,3 29 0 16,-2 11 0-16,2 8 0 15,-3 0 0-15,0-4 0 16,7-5-89-16,-8-20-466 0,-8-16-445 15</inkml:trace>
  <inkml:trace contextRef="#ctx0" brushRef="#br0" timeOffset="13935.72">29140 3900 1964 0,'0'0'1047'0,"0"0"-782"0,0 0-129 16,127 0 26-16,-38 0-80 16,17-2-82-16,21-30-97 15,-44 2-462-15,-15-6-804 0</inkml:trace>
  <inkml:trace contextRef="#ctx0" brushRef="#br0" timeOffset="14060.82">28271 3545 2664 0,'0'0'1248'0,"0"0"-1067"15,0 0-181-15,0 0-6 16,132 46 6-16,-68-28-182 16,-17-4-913-16</inkml:trace>
  <inkml:trace contextRef="#ctx0" brushRef="#br0" timeOffset="15799.54">2237 6332 2699 0,'0'0'577'0,"0"0"-473"0,0 0 210 0,0 0-104 16,0 0-144-16,0 0-11 15,58-4 16-15,-23-10-71 16,10-6 0-16,0-4 0 16,-6-6 0-16,-5 0 0 15,-12-4 0-15,-11 2 0 16,-9 0 0-16,-2 2 0 16,-13 8 0-16,-18 8 0 15,-10 14 0-15,-5 6 0 16,-8 34 0-16,3 20 0 31,4 16 0-31,16 6 0 0,15-1 0 0,16-9 0 0,8-14 0 16,31-16 0-1,15-18 0-15,13-14 0 0,4-10 0 32,3-12 0-32,-7-20 0 15,-11-8 0-15,-14-6 0 16,-16-3 0-16,-6 1 0 15,-11 8 0-15,-4 10 0 16,-5 14 0-16,0 10 0 16,0 6 0-16,0 0 0 15,4 20 0-15,5 12 0 16,7 8 0-16,3 7 0 0,4-5 0 0,1-8 0 31,-1-10 0-31,-6-10 0 0,-1-8 0 0,-5-6 0 16,0-6 0-1,3-20 0-15,6-12 0 16,0-4 0-16,4 2 0 16,-1 7 0-16,-2 13 0 15,0 15 0-15,4 5 0 16,-1 0 0-16,10 5 0 16,3 9 0-16,7-4 0 15,6-3 0-15,4-7 0 16,-1 0 0-16,-4-4 0 15,-7-14 0-15,-10-5 0 16,-11-3 0-16,-9-4 0 16,-10-4 0-16,-2-2 0 15,-4 4 0-15,-16 4 0 16,-5 12 0-16,0 16 0 0,-2 2 0 16,4 36 0-16,2 18 0 15,5 8 0-15,10 6 0 16,6-6 0-16,6-9 0 15,28-17 0-15,8-12 0 16,12-20 0-16,1-6 0 16,1-12 0-16,-2-22 0 15,-10-6 0-15,-8-5 0 16,-7-5 0-16,-9 2 0 16,-4 6 0-16,-8 8 0 0,-1 14 0 15,-3 14 0 1,2 6 0-16,-2 22 0 0,7 22 0 15,2 10 0-15,0 4 0 16,5-5 0-16,0-9 0 16,-2-16 0-16,1-14 0 15,-1-12 0-15,2-2 0 16,0-20 0-16,3-12 0 16,2-8 0-16,2-2 0 15,-1 2 0-15,-4 7 0 16,0 13 0-16,-2 15 0 15,2 5 0-15,5 7 0 16,6 19 0-16,0 6 0 16,4 1 0-16,-3-1 0 15,-6 0 0-15,-7-8-792 0,-6-6-1489 16</inkml:trace>
  <inkml:trace contextRef="#ctx0" brushRef="#br0" timeOffset="16290.5">5404 6472 2365 0,'0'0'683'0,"0"0"-408"0,0 0 226 0,0 0-229 15,0 0-272-15,10-120 0 16,-39 100 0-16,-9 10 0 16,-7 10 0-16,-3 0 0 15,-4 24 0-15,5 16 0 16,7 9 0-16,15 3 0 16,17-4 0-16,8-8 0 15,13-12 0-15,27-12 0 16,13-16 0-16,15 0 0 15,3-32 0-15,-2-14 0 16,-7-12 0-16,-13-12 0 16,-11-27 0-16,-18 5 0 0,-13-8 0 15,-7 1 0 1,-9 26 0-16,-13 4 0 0,1 25 0 16,6 24 0-16,4 20 0 15,4 28 0-15,7 59 0 16,0 39 0-16,12 16 0 15,14-17 0-15,1-38 0 16,-5-33 0-16,3-13 0 16,23-3 0-16,-5-6-354 15,-1-12-712-15</inkml:trace>
  <inkml:trace contextRef="#ctx0" brushRef="#br0" timeOffset="17668">5842 6443 2663 0,'0'0'641'15,"0"0"-532"-15,0 0 89 0,0 0-29 16,0 0-38-16,0 0-82 16,146 14-17-16,-101-21-25 15,-7-16-6-15,-7-5-1 16,-13-7-12-16,-11 1 12 16,-7 0 6-16,-7 0 9 15,-20 2 2-15,-4 10 4 16,-2 10 28-16,0 12-49 15,1 12 0-15,6 28 0 16,7 16 0 0,17 12 0-16,2 5 0 0,31-5 0 15,23-12 0-15,21-14 0 0,15-18 0 16,7-18 0 0,4-6 0-16,-7-20-11 0,-12-16 10 15,-20-8 1-15,-17-10 12 16,-22-8-12-16,-17 0 0 15,-6 1 0-15,-14 13 0 16,-19 20 0-16,-7 18 0 16,-7 10 0-16,1 30 0 15,4 16 0-15,7 8 0 16,18 0 0-16,15-7 0 16,2-13 0-16,15-14 0 15,18-10 0-15,8-10 0 16,-1 0 0-16,-7-6 0 15,-8-4 0-15,-8 0 0 16,-7 6 0-16,-6 4 0 0,0 0 0 16,5 20 0-16,3 22 0 15,1 18 0-15,7 30 0 16,3 28 0-16,-2 23 0 16,-5-11 0-16,-9-30 0 15,-7-33 0-15,0-29 0 16,-4 0 0-16,-19-4 0 15,-10-6 0-15,-11-16 0 16,-8-12 0-16,-2 0 0 16,6-26 0-16,9-16 0 15,15-14 0-15,19-15 0 16,10-24 0-16,48-24 0 16,36-24 0-16,17-1 0 0,-2 8 0 15,-19 28 0-15,-29 31 0 16,-18 17 0-16,-14 10 0 15,-4 2 0-15,-6 0 0 16,-8 6 0-16,-6 12 0 16,0 14 0-16,-25 12 0 15,-4 4 0-15,-8 16 0 16,-1 18 0-16,5 8 0 16,6 4 0-16,15-2 0 15,12-6 0-15,4-4 0 0,33-9 0 16,16-7 0-16,14-10 0 15,4-8 0-15,-4 0 0 16,-9 0 0-16,-18 0 0 16,-16-3 0-16,-13 3 0 15,-9 0 0-15,-2 0 0 16,0 21 0-16,0 4 0 16,0 10 0-16,0 1 0 15,6-2 0-15,2-2 0 16,5-8 0-16,8-6 0 15,8-8 0-15,6-10 0 16,7 0 0-16,5-16 0 16,1-14 0-16,-4-12 0 0,-4-6 0 15,-7-10 0 1,-8-9 0-16,-7-5 0 0,-12 2 0 16,-6 6 0-16,0 12 0 15,-14 18 0-15,-9 20 0 16,-6 14 0-16,-5 10 0 15,-1 32 0-15,6 16 0 16,8 10 0-16,11 4 0 16,10-2 0-16,6-5 0 15,27-13 0-15,14-14 0 16,11-14 0-16,8-16 0 16,4-8 0-16,-1-10 0 15,-7-22 0-15,-6-8 0 0,-9-8 0 16,-12-6 0-1,-8-7 0-15,-11 1 0 0,-14 6 0 16,-2 6 0-16,-6 10 0 16,-17 12 0-16,-4 11 0 15,3 15 0-15,-5 0 0 16,5 27 0-16,-1 19 0 16,9 16 0-16,10 10 0 15,6 5 0-15,4-5 0 16,25-10 0-16,11-10 0 15,11-16 0-15,10-14-39 16,36-22-224-16,-12 0-574 16,-9-22-609-16</inkml:trace>
  <inkml:trace contextRef="#ctx0" brushRef="#br0" timeOffset="17839.84">8724 6665 3024 0,'0'0'673'0,"0"0"-606"0,0 0-67 0,0 0-210 16,0 0-1222-16</inkml:trace>
  <inkml:trace contextRef="#ctx0" brushRef="#br0" timeOffset="27637.14">5160 3932 2299 0,'0'0'629'0,"0"0"-313"0,0 0-54 16,0 0 77-16,0 0-88 16,0 0-251-16,0-64 0 15,0 64 0-15,4 18 0 16,5 14 0-16,4 10 0 16,3 2 0-16,1 0 0 15,4-8 0-15,6-11 0 16,6-16 0-16,7-9 0 15,14-19 0-15,22-43 0 16,19-37 0-16,21-35 0 16,-13 5 0-16,-26 27 0 0,-27 40 0 15,-28 34 0-15,-5 10 0 16,-5 4 0-16,-5 6 0 16,-7 8 0-16,0 0 0 15,0 4 0-15,2 14 0 16,4 4 0-16,21 4-215 15,-2-8-463-15,-4-8-671 0</inkml:trace>
  <inkml:trace contextRef="#ctx0" brushRef="#br0" timeOffset="27794.1">6663 3507 2246 0,'0'0'1312'0,"0"0"-995"15,0 0-233-15,0 0-84 16,0 0-319-16,0 0-709 0</inkml:trace>
  <inkml:trace contextRef="#ctx0" brushRef="#br0" timeOffset="29656">8703 3200 2045 0,'0'0'955'15,"0"0"-657"-15,0 0 36 16,0 0-62-16,0 0-80 16,0 0-192-16,-25-70 0 15,34 92 0-15,11 16 0 16,2 8 0-16,0 5 0 15,1-1 0-15,-6-9 0 16,1-6 0-16,0-16 0 16,0-8 0-16,6-11 0 0,10-8 0 15,11-28 0-15,14-22 0 16,24-31 0-16,24-33 0 16,-7 6 0-16,-10 15 0 15,-19 25 0-15,-29 36 0 16,-6 10 0-16,-7 8 0 15,-16 16 0-15,-13 6-209 16,-16 12-443-16,-10 4-459 0</inkml:trace>
  <inkml:trace contextRef="#ctx0" brushRef="#br0" timeOffset="29797.23">10075 3046 2365 0,'0'0'982'16,"0"0"-816"-16,0 0-166 16,0 0-160-16,0 0-962 0</inkml:trace>
  <inkml:trace contextRef="#ctx0" brushRef="#br0" timeOffset="37399.99">8816 6521 1590 0,'0'0'1206'16,"0"0"-845"-16,0 0-11 0,0 0 151 16,0 0-413-16,0 0-88 15,31-86 0-15,-27 101 0 16,6 24 0-16,-2 13 0 16,-8 14 0-16,0 8 0 15,-18 2 0-15,-22-1 0 0,-16-5 0 16,-6-12 0-1,-7-10-62-15,-13-28-398 0,17-14-370 16,17-6-1190-16</inkml:trace>
  <inkml:trace contextRef="#ctx0" brushRef="#br0" timeOffset="38358.21">9360 6039 2443 0,'0'0'812'0,"0"0"-535"16,0-108 60-16,0 76-110 0,-2 16-227 15,-1 12 0 1,1 4 0-16,0 40 0 0,-3 48 0 16,5 43 0-16,0 13 0 15,0-17 0-15,18-41 0 16,2-36 0-16,7-18 0 15,11-6 0-15,8-12 0 16,10-14 0-16,2-16 0 16,-4-36 0-16,-8-38 0 15,-13-35 0-15,-16-31 0 16,-13 16 0-16,-4 33 0 16,-2 47 0-16,-7 42 0 15,-1 12 0-15,2 6 0 16,-3 44 0-16,4 54 0 15,7 35 0-15,0-3 0 16,0-26 0-16,9-38 0 16,2-27 0-16,5-3 0 0,-3-8 0 15,3-6 0 1,-5-14 0-16,0-8 0 0,-2-8 0 16,0-28 0-16,2-10 0 15,0-6 0-15,-2 6 0 16,-2 9 0-16,-1 21 0 15,4 16 0-15,3 8 0 16,9 29 0-16,7 11 0 16,7 8 0-16,6-2 0 15,7-6 0-15,3-10 0 0,0-12 0 16,2-14 0 0,-4-12 0-16,-6 0 0 0,-9-26 0 15,-8-12 0 1,-11-10 0-16,-7-10 0 0,-9-4 0 15,0 2 0-15,-5 7 0 16,-17 19 0-16,-5 18 0 16,-4 16 0-16,0 18 0 15,2 30 0-15,6 17 0 16,12 3 0-16,11-2 0 16,5-10 0-16,28-14 0 15,12-16 0-15,8-16 0 16,7-10 0-16,-2-8 0 15,-2-22 0-15,-11-10 0 16,-7-4 0-16,-11-2 0 0,-10 1 0 16,-5 12 0-16,-6 8 0 15,-2 15 0-15,-1 10 0 16,3 6 0-16,4 23 0 16,5 8 0-16,3 6 0 15,3-3 0-15,2-10 0 16,0-10 0-16,-1-10 0 15,-2-10 0-15,-2-2 0 16,1-24 0 0,-1-6 0-16,1-2 0 15,-2 3 0-15,1 8 0 0,-1 14 0 0,4 9 0 16,1 9 0-16,5 23 0 16,-1 8 0-16,3 0 0 15,-2-4 0 1,-2-16-165-16,-7-12-571 0,-9-8-557 0</inkml:trace>
  <inkml:trace contextRef="#ctx0" brushRef="#br0" timeOffset="38530.1">9418 5995 2094 0,'0'0'1594'0,"0"0"-1186"0,0 0-408 0,0 0 0 16,0 0 0-16,231 15 0 16,-115-11 0-16,-4-4-841 0</inkml:trace>
  <inkml:trace contextRef="#ctx0" brushRef="#br0" timeOffset="39061.61">12450 6410 1807 0,'0'0'769'15,"0"0"-292"-15,0 0 0 16,-121-130-169-16,63 94-50 16,1 10-258-16,1 14 0 15,5 12 0-15,7 20 0 16,5 28 0-16,15 12 0 0,10 6 0 16,14-1 0-16,2-9 0 15,30-16 0-15,11-16 0 16,7-18 0-16,6-6 0 15,0-24 0-15,-2-24 0 16,-12-14 0-16,-5-27 0 16,-12-31 0-16,-14-28 0 15,-11 11 0-15,0 31 0 16,0 40 0-16,-5 38 0 16,-3 8 0-16,1 16 0 15,-1 4 0-15,2 50 0 16,6 46 0-16,3 35 0 15,21-3 0-15,5-22 0 16,-2-36 0-16,-2-22 0 0,6-2 0 16,15 1-332-16,-3-11-387 15,-7-18-400-15</inkml:trace>
  <inkml:trace contextRef="#ctx0" brushRef="#br0" timeOffset="40402.06">12703 6386 2336 0,'0'0'938'0,"0"0"-468"15,0 0-118-15,0 0-352 16,0 0 0-16,0 0 0 16,0 0 0-16,88-50 0 15,-50 24 0-15,-2-6 0 16,-7-4 0-16,-12 0 0 0,-15 2 0 16,-2 4 0-16,-11 10 0 15,-18 10 0-15,-4 10 0 16,-3 10 0-16,5 28 0 15,11 10 0-15,13 8 0 16,7 4 0-16,27-6 0 16,29-5 0-16,32-13 0 15,35-24 0-15,-3-12 0 16,-8-3 0-16,-20-26 0 16,-28-7 0-16,-2-8 0 0,-6-9 0 15,-20-5 0 1,-20 2 0-16,-16 4 0 0,-3 12 0 15,-28 14 0-15,-11 16 0 16,-10 10 0-16,-1 22 0 16,4 18 0-16,11 6 0 15,13 0 0-15,21-6 0 16,4-8 0-16,27-12 0 16,17-14 0-16,10-6 0 15,-3-10 0-15,-6-18 0 16,-12-2 0-16,-13 0 0 15,-9 6 0-15,-9 6 0 32,-2 12 0-32,0 6 0 0,0 10 0 0,0 28 0 15,0 22 0-15,0 32 0 0,19 35 0 16,10 29 0-16,0 7 0 16,-6-13 0-16,-9-38 0 15,-9-37 0-15,-5-25 0 16,0-17 0-16,-19-2 0 15,-9-7 0-15,-15-6 0 16,-3-18 0-16,-3-2 0 16,2-34 0-16,7-35 0 15,20-34 0-15,20-30 0 16,22-7 0-16,38 9 0 0,0 29 0 16,-4 28 0-1,-9 16 0-15,2 3 0 0,4-5 0 16,5-6 0-16,-2-2 0 15,-12 12 0-15,-15 12 0 16,-16 10 0-16,-13 9 0 16,0 12 0-16,-19 8 0 15,-20 7 0-15,-3 0 0 16,0 22 0-16,5 10 0 16,10 7 0-16,13 1 0 15,14 2 0-15,4-6 0 16,35-4 0-16,16-10 0 15,13-8 0-15,5-10 0 16,0-4 0-16,-9 0 0 16,-14 0 0-16,-19 0 0 0,-13 0 0 15,-14 0 0-15,-4 5 0 16,0 14 0-16,0 7 0 16,-11 8 0-16,2 3 0 15,3 1 0-15,1-6 0 16,5-4 0-16,0-6 0 15,11-8 0-15,16-8 0 16,6-6 0-16,9-2 0 16,6-24 0-16,-2-10 0 15,-1-12 0-15,-3-13 0 16,-7-7 0-16,-6-4 0 16,-8 4 0-16,-13 16 0 15,-5 13 0-15,-3 21 0 0,-11 18 0 16,-14 0 0-16,-6 33 0 15,-5 13 0-15,5 12 0 16,9 2 0 0,11 0 0-1,11-4 0-15,8-9 0 16,33-14 0-16,10-11 0 16,11-15 0-16,8-7 0 15,-1-11 0-15,-2-18 0 16,-7-11 0-16,-4-10 0 15,-14-7 0-15,-11-1 0 16,-15 2 0-16,-12 6 0 16,-4 12 0-16,0 14 0 0,-16 12 0 15,-3 12 0-15,-4 14 0 16,1 26 0-16,4 14 0 0,9 8 0 16,9 5 0-16,0-8 0 15,29-9 0-15,12-9 0 16,9-14 0-16,6-14 0 15,2-13 0-15,11-18 0 16,-15-16-641-16,-10-6-1207 0</inkml:trace>
  <inkml:trace contextRef="#ctx0" brushRef="#br0" timeOffset="41356.15">16185 6152 1949 0,'0'0'764'0,"0"0"-479"0,0 0 206 16,0 0-211-16,0 0-133 16,0 0-97-16,0 0-50 15,-112 94 1-15,87-46 8 16,14-1 2-16,11-10-8 15,20-8 3-15,27-14 4 16,15-12 19-16,7-3-28 16,0-26 13-16,-11-13-8 15,-15-11 10-15,-19-8 8 16,-17-6-24-16,-7-6 0 16,-14 4 0-16,-15 6 0 15,-2 9 0-15,0 15 0 16,6 10 0-16,10 10 0 15,11 6 0-15,4 0 0 16,13-2 0-16,22-2 0 0,13-4 0 16,5 2 0-1,-2 0 0-15,-4 4 0 0,-7 6 0 16,-9 6 0-16,-6 0 0 16,-7 14 0-16,-5 24 0 15,-4 16 0-15,-7 34 0 16,-2 37 0-16,0 29 0 15,-5 10 0-15,-5-7 0 16,-4-15 0-16,1-20 0 16,4-5 0-16,7-21 0 15,2-21 0-15,0-25 0 16,11-13 0-16,9-4 0 0,9-8 0 16,5-8 0-1,-1-17 0-15,2-20 0 0,-3-45 0 16,-6-39 0-16,-17-46 0 15,-9-21 0-15,-20 9 0 16,-16 40 0-16,1 48 0 16,8 34 0-16,2 18 0 15,4 5 0-15,-2 5 0 16,5 8 0-16,11 4 0 16,7 4 0-16,2 16 0 15,27 0 0-15,27-6 0 16,-6-3-258-16,-6-11-1046 0</inkml:trace>
  <inkml:trace contextRef="#ctx0" brushRef="#br0" timeOffset="44995.89">18153 6234 2145 0,'0'0'762'0,"0"0"-480"0,0 0 76 16,0 0-123-16,0 0-142 15,0 0-37-15,0 0 7 16,-66-104 39-16,39 86-102 15,-4 3 0-15,-5 4 0 16,-6 9 0-16,-3 2 0 16,-1 13 0-16,-1 24 0 15,7 11 0-15,11 10 0 16,16 0 0-16,13-4 0 16,15-10 0-16,30-15 0 15,10-19 0-15,7-10 0 16,-2-13 0-16,-6-20 0 0,-11-11 0 15,-14-7 0-15,-16-3 0 16,-9 4 0-16,-4 6 0 16,0 12 0-1,0 11 0-15,-6 16 0 0,-1 5 0 16,3 18 0-16,-1 22 0 16,5 8 0-16,0 6 0 15,14-4 0-15,21-7 0 16,7-16 0-16,12-9 0 15,0-15 0-15,-4-3 0 16,-2-19 0-16,-9-19 0 16,-7-14 0-16,-8-24 0 15,-8-31 0-15,-7 7 0 16,-7 10 0-16,-2 22 0 16,0 34 0-16,-4 6 0 0,-5 12 0 15,-5 16 0-15,1 16 0 16,-7 46 0-16,-1 36 0 15,9 4 0-15,5-3 0 16,7-13 0-16,9-19 0 16,22 2 0-16,13-2 0 15,16-19 0-15,12-22 0 16,1-22 0-16,4-6 0 16,-9-40 0-16,-5-34 0 15,-15-39 0-15,-19-31 0 16,-17 6 0-16,-12 27 0 15,0 43 0-15,-16 34 0 16,-3 8 0-16,-2 8 0 0,1 14 0 16,3 10 0-1,0 54 0-15,11 36 0 0,6 5 0 16,0-5 0-16,15-10 0 16,22-20 0-16,9-2 0 15,14 0 0-15,7-17 0 16,5-18 0-16,-4-18 0 15,3-18 0-15,-19-18-75 16,-19-9-824-16</inkml:trace>
  <inkml:trace contextRef="#ctx0" brushRef="#br0" timeOffset="45967.81">20123 5693 1287 0,'0'0'1770'15,"0"0"-1126"-15,0 0-249 0,0 0-395 16,0 0 0-16,0 0 0 0,0 0 0 16,-62 66 0-16,62 66 0 15,0-2 0-15,5-21 0 16,8-37 0-16,2-24 0 16,8-2 0-16,3-6 0 15,6-9 0-15,-1-24 0 16,0-7 0-16,-4-32 0 15,-2-22 0-15,-4-18 0 16,-5-26 0-16,-5 4 0 16,-4-1 0-16,-2 13 0 15,-5 30 0-15,0 14 0 16,0 28 0-16,0 14 0 16,0 54 0-1,0 14 0-15,2 18 0 0,9 5 0 0,5-17 0 16,1-2 0-16,6-20 0 15,-1-18 0-15,-2-18 0 16,-2-20 0-16,0 0 0 16,1-32 0-16,4-16 0 15,2-8 0-15,-2-2 0 16,-2 6 0-16,-5 14 0 16,-5 17 0-16,-3 21 0 15,2 0 0-15,3 35 0 16,5 11 0-16,8 6 0 15,5 0 0-15,10-6 0 0,5-12 0 16,6-12 0-16,-1-16 0 16,-2-6 0-16,-6-4 0 15,-6-23 0-15,-8-10 0 16,-7-9 0-16,-6-8 0 16,-7-7 0-16,-9 6 0 15,0 5 0-15,-2 15 0 16,-18 19 0-16,-5 16 0 15,-4 15 0-15,-2 30 0 16,4 14 0-16,11 7 0 16,16 0 0-16,0-10 0 15,41-9 0-15,17-18 0 0,17-15 0 16,6-14 0 0,-8-7 0-16,-23-58-457 0,-25 7-166 15,-25-4-743-15</inkml:trace>
  <inkml:trace contextRef="#ctx0" brushRef="#br0" timeOffset="46124.04">19631 5795 2956 0,'0'0'993'0,"0"0"-846"0,0 0-147 0,194 0 0 16,-27 0 0-1,20 0 0-15,-40 0 0 16,-40 0-934-16</inkml:trace>
  <inkml:trace contextRef="#ctx0" brushRef="#br0" timeOffset="46491.28">21866 5937 3102 0,'0'0'845'16,"0"0"-696"-16,0 0-149 0,0 0 0 15,114 101 0 1,-93-35 0-16,0 8 0 0,-1-2 0 15,-1-8 0-15,4-15 0 16,0-20 0-16,-1-17 0 16,0-12 0-16,5-12 0 15,-3-26 0-15,3-16 0 16,2-10 0-16,-2-10 0 16,-1-4 0-16,1 4 0 15,-3 16 0-15,-1 31 0 16,-8 19-490-16,-5 8-995 0</inkml:trace>
  <inkml:trace contextRef="#ctx0" brushRef="#br0" timeOffset="47227.49">22574 6327 2309 0,'0'0'969'15,"0"0"-607"-15,0 0-116 16,79-123-120-16,-46 73-76 15,-4-7-16-15,-7 2-34 16,-11 1 0-16,-11 7 0 16,0 15 0-16,-13 18 0 15,-17 14 0-15,-5 21 0 16,-1 29 0-16,7 13 0 16,13 12 0-16,16-1 0 15,0-6 0-15,37-12 0 0,13-12 0 16,11-18 0-16,1-17 0 15,0-9 0-15,-4-14 0 16,-10-21 0-16,-8-6 0 16,-9-10 0-16,-4 1 0 15,-5 4 0-15,-7 10 0 16,-3 14 0-16,-8 11 0 16,1 11 0-16,-3 9 0 15,6 23 0-15,6 10 0 16,8 6 0-16,7 0 0 15,4-8 0-15,8-10 0 16,1-13 0-16,2-17 0 16,1 0 0-16,-5-27 0 15,-4-13 0-15,-3-10 0 16,-4-12 0-16,-4-10 0 0,-3-25 0 16,-7-27 0-16,-3 6 0 15,-10 16 0-15,-2 23 0 16,0 37 0-16,-4 14 0 15,-8 16 0-15,-3 30 0 16,-3 71 0-16,7 43 0 16,9 18 0-16,2-17 0 15,8-37 0-15,15-40 0 16,4-12 0-16,6-2 0 16,5-8 0-16,2-10 0 15,0-16 0-15,-6-8 0 0,-1-14 0 16,-4-20 0-16,2-8 0 15,-2-10 0-15,0-2 0 16,-5 0 0-16,-6 10 0 16,-7 12 0-16,-9 15 0 15,-2 17 0-15,0 8 0 16,-2 30 0-16,-7 17 0 16,5 7 0-16,4 0 0 15,7-8 0-15,24-16 0 16,40-32-74-16,-8-6-734 15,-4-12-695-15</inkml:trace>
  <inkml:trace contextRef="#ctx0" brushRef="#br0" timeOffset="47399.45">24413 5528 2246 0,'0'0'1239'0,"0"0"-628"0,0 0-611 0,0 0 0 16,0 0 0-16,0 0 0 15,0 0 0-15,-83-48-655 16,50 48-2173-16</inkml:trace>
  <inkml:trace contextRef="#ctx0" brushRef="#br0" timeOffset="47524.44">23352 5859 2685 0,'0'0'1134'15,"0"0"-857"-15,0 0-277 16,205-10 0-16,-31-2 0 16,-16 4-203-16,-27 4-808 0</inkml:trace>
  <inkml:trace contextRef="#ctx0" brushRef="#br0" timeOffset="48102.47">24598 5984 2046 0,'0'0'823'0,"0"0"-337"0,0 0-10 15,0 0-211-15,0 0-265 16,0 0 0-16,0 0 0 16,-123 5 0-16,82 44 0 15,6 6 0-15,13 4 0 16,17-3 0-16,5-4 0 15,39-10 0-15,21-10 0 16,17-16 0-16,10-14 0 16,0-2 0-16,-5-16 0 15,-12-14 0-15,-12-6 0 16,-14-10 0-16,-8-6 0 16,-7-4 0-16,-9 0 0 0,-5 10 0 15,-8 11 0-15,-7 17 0 16,0 18 0-16,-5 6 0 15,-10 33 0-15,-3 9 0 16,9 6 0-16,9-2 0 16,7-8 0-16,26-12 0 15,17-14 0-15,5-14 0 16,6-4 0-16,-1-20 0 16,-3-12 0-16,-1-10 0 15,0-6 0-15,-3 0 0 16,1 4 0-16,-5 9 0 15,-2 13 0-15,-5 16 0 16,-4 6 0-16,-3 14 0 16,-6 22 0-16,-9 9 0 0,-9 7 0 15,-11 0 0-15,0 0 0 16,-19-8 0-16,-17-8 0 16,-7-8 0-16,-1-10 0 15,-1-15 0-15,12-3-490 16,18 0-1574-16</inkml:trace>
  <inkml:trace contextRef="#ctx0" brushRef="#br0" timeOffset="48862.88">26959 6010 2194 0,'0'0'771'0,"0"0"-443"0,0 0-85 0,-138 42-62 16,96 2-70-16,8 8-36 16,10 2-9-16,14 0-37 15,10-8 2-15,5-10-10 16,29-11 8-16,12-18-12 15,8-7-17-15,0-14 0 16,-6-28 0-16,-8-14 0 16,-9-28 0-16,-10-2 0 15,-13-9 0-15,-8 1 0 16,0 22 0-16,-4 4 0 16,-7 18 0-16,5 18 0 15,4 14 0-15,2 9 0 0,6 5 0 16,23 4 0-16,13 0 0 15,7 4 0-15,2 19 0 16,-2 15 0-16,-9 18 0 16,-9 30 0-16,-19 36 0 15,-12 37 0-15,-20 13 0 16,-16-3 0-16,1-21 0 16,10-28 0-16,17-23 0 15,8-25 0-15,0-24 0 16,19-12 0-16,16-6 0 0,13-4 0 15,8-12 0-15,-1-14 0 16,-4-16 0-16,-10-28 0 16,-13-16 0-16,-16-28 0 15,-12-28 0-15,-27 5 0 16,-13 15 0-16,-14 20 0 16,-2 27 0-16,-6 7 0 15,-19 12 0-15,22 16-32 16,18 12-1217-16</inkml:trace>
  <inkml:trace contextRef="#ctx0" brushRef="#br0" timeOffset="49269.82">28074 5685 3286 0,'0'0'810'0,"0"0"-810"0,0 0 0 16,0 0 0-16,0 0 0 16,0 0 0-16,57 182 0 15,-37-35 0-15,-6-5 0 16,-5-32 0-16,1-38 0 16,-1-32 0-16,5-1 0 15,-3-11 0-15,1-8 0 16,-2-18 0-16,1-4 0 15,3-32 0-15,3-16 0 16,6-11 0-16,4-5 0 0,-3 2 0 16,-2 14 0-16,-2 14 0 15,-6 22 0-15,-3 14 0 16,0 7 0-16,3 32 0 16,1 9 0-16,1 8 0 15,-1 2 0-15,1-6 0 16,-1-10 0-16,1-16-78 15,-5-13-693-15,-7-13-648 0</inkml:trace>
  <inkml:trace contextRef="#ctx0" brushRef="#br0" timeOffset="49458.21">28870 5334 2635 0,'0'0'1050'0,"0"0"-639"16,0 0-411-16,0 0 0 16,0 0 0-16,0 0 0 15,-37 106 0-15,24-42 0 16,-16 20 0-16,2-15-450 16,4-15-1042-16</inkml:trace>
  <inkml:trace contextRef="#ctx0" brushRef="#br0" timeOffset="50796.07">30174 5923 2636 0,'0'0'756'0,"0"0"-262"0,0 0-284 16,0 0-210-16,0 0 0 0,0 0 0 16,-45 129 0-16,35-75 0 15,5-2 0-15,5-8 0 16,0-10 0-16,13-10 0 16,14-14 0-16,9-10 0 15,4 0 0-15,2-24 0 16,2-10 0-16,-1-10 0 15,-3-2 0-15,-4-1 0 16,-7 6 0-16,-9 10 0 16,-9 13 0-16,-5 14 0 15,0 4 0-15,-2 22 0 16,2 18 0-16,7 7 0 16,1 1 0-16,6-4 0 15,0-12 0-15,5-12 0 16,0-12 0-16,-2-8 0 0,6-14 0 15,0-18 0-15,5-12 0 16,2-11 0-16,0-3 0 16,-1 3 0-1,-6 2 0-15,-6 17 0 0,-8 14 0 16,-9 18 0-16,-1 4 0 0,0 26 0 16,1 13 0-16,5 6 0 15,5 1 0-15,11-5 0 16,6-10 0-16,7-14 0 15,2-15 0-15,1-2 0 16,-7-20 0-16,-7-15 0 16,-8-9 0-16,0-6 0 15,-7-12 0-15,-2-10 0 16,-3-10 0-16,-1-2 0 0,-8 5 0 16,0 15 0-16,0 24 0 15,0 26 0-15,-14 14 0 16,-7 54 0-16,2 14 0 15,1 19 0-15,11 11 0 16,7-12 0-16,21 8 0 16,25-9 0-16,20-17 0 15,13-20 0-15,4-22 0 16,-2-26 0-16,-6-4 0 16,-15-38 0-16,-14-21 0 15,-10-33 0-15,-7-44 0 16,-5-46 0-16,-3-11 0 0,-13 37 0 15,-6 49 0-15,-2 65 0 16,0 28 0-16,-2 16 0 16,-8 2 0-16,-13 54 0 15,-2 57 0-15,7 41 0 16,12 11 0-16,6-27 0 16,18-40 0-16,11-38 0 15,8-10 0-15,17-1 0 16,13-3 0-16,8-11 0 15,-1-19 0-15,-9-14-23 16,-15-19-149-16,-13-31-70 0,-10-35 16 16,-14-37-26-16,-13-23-22 15,0 23-45-15,-2 34-293 0</inkml:trace>
  <inkml:trace contextRef="#ctx0" brushRef="#br0" timeOffset="51030.91">30758 5261 3452 0,'0'0'644'0,"0"0"-644"0,0 0 0 16,0 0 0-16,0 0 0 16,0 0-836-16</inkml:trace>
  <inkml:trace contextRef="#ctx0" brushRef="#br0" timeOffset="52924.13">2834 7782 1945 0,'0'0'593'16,"0"0"-129"-16,0 0 73 15,0 0-240-15,0 0-37 16,0 0-260-16,-107-110 0 16,76 102 0-16,-8 8 0 15,-7 0 0-15,-8 24 0 0,-4 20 0 16,0 16 0 0,8 8 0-16,9 0 0 0,19-6 0 15,15-13 0-15,7-15 0 16,18-16 0-1,18-16 0-15,11-2 0 0,6-26 0 32,-2-15 0-32,-4-8 0 15,-11-10 0-15,-11-1 0 16,-10 0 0-16,-9 8 0 16,-6 10 0-16,0 16 0 15,0 14 0-15,0 12 0 16,7 12 0-16,4 28 0 15,9 16 0-15,9 8 0 0,7 1 0 16,4-11 0 0,6-14 0-16,4-18 0 0,-1-20 0 15,2-4 0-15,-2-34 0 16,-5-15 0-16,-6-13 0 0,-11-10 0 0,-7-8 0 16,-11-6 0-1,-9-3 0-15,0 3 0 0,0 14 0 16,-13 20 0-16,1 22 0 15,4 26 0-15,1 10 0 16,-2 50 0-16,0 44 0 16,5 32 0-16,4-3 0 15,0-23 0-15,4-36 0 16,10-25 0-16,5-3 0 16,8-6 0-16,0-4 0 0,2-16 0 15,-2-14 0 1,-2 0 0-16,-3-20 0 0,0-14 0 15,0-6 0-15,1-5 0 16,1 4 0-16,4 2 0 16,4 13 0-16,8 10 0 15,7 12 0-15,4 4 0 16,5 22 0-16,0 16 0 16,-10 9 0-16,-10 3 0 15,-16 4 0-15,-18-2 0 16,-2-2 0-16,-22-6 0 15,-9-10 0-15,-3-8 0 0,5-12 0 16,8-10 0 0,7-4 0-16,5-6 0 0,9-18 0 15,0-10 0-15,15-6 0 16,19-2 0-16,13 0 0 16,7 3 0-16,4 11 0 15,-1 13 0-15,-4 11 0 16,-5 4 0-16,-8 10 0 15,-7 13 0-15,-6 4 0 16,-7-3 0-16,-3-3 0 31,-3-4 0-31,-3-7 0 0,2-6 0 0,3-4 0 16,-1 0 0-16,6-8 0 16,-1-16 0-16,-3-8 0 0,-1-8 0 15,-3-13 0-15,-8-9 0 31,-5-6 0-31,0-4 0 0,-9 7 0 0,-11 15 0 32,-6 23 0-32,-9 23 0 15,-33 56 0-15,5 20 0 16,3 12-728-16</inkml:trace>
  <inkml:trace contextRef="#ctx0" brushRef="#br0" timeOffset="53659.97">4988 7931 2257 0,'0'0'844'0,"0"0"-706"0,0 0 227 0,0 0 127 15,0 0-492-15,0 0 0 16,0 0 0 0,100-121 0-16,-55 57 0 0,-3-8 0 15,-4-9 0-15,-13-1 0 16,-11-4 0-16,-14 6 0 15,0 8 0-15,-17 16 0 16,-5 29 0-16,2 27 0 16,2 43 0-16,10 67 0 15,8 49 0-15,13 17 0 16,22-26 0-16,2-42 0 16,-2-47 0-16,1-21 0 15,5-8 0-15,7-6 0 16,0-12 0-16,-5-14 0 15,-12-10 0-15,-9-28 0 0,-10-15 0 16,-8-6 0-16,-4-4 0 16,0 5 0-16,0 16 0 15,0 20 0-15,0 18 0 16,2 4 0-16,19 24 0 16,12 12 0-16,11 7 0 15,16-6 0-15,9-6 0 16,7-13 0-16,7-17 0 15,-8-1 0-15,-8-11 0 16,-13-15 0-16,-19-5 0 16,-14-2 0-16,-15-4 0 15,-6-1 0-15,-2-2 0 16,-18 2 0-16,-7 10 0 0,-2 10 0 16,3 14 0-16,-1 4 0 15,2 28 0-15,7 16 0 16,12 12 0-16,6 2 0 15,16-2 0-15,48-5 0 16,57-27 0-16,-9-12-335 16,-2-12-1500-16</inkml:trace>
  <inkml:trace contextRef="#ctx0" brushRef="#br0" timeOffset="54727.27">7257 7908 2776 0,'0'0'863'0,"0"0"-687"0,0 0 105 16,0 0-281-16,120-4 0 16,-74-14 0-16,2-8 0 15,-2-6 0-15,-11-4 0 16,-10-2 0-16,-14 0 0 15,-11 2 0-15,-4 4 0 16,-23 8 0-16,-2 12 0 16,-2 12 0-16,5 16 0 15,1 30 0-15,11 18 0 0,10 12 0 16,4 5 0 0,11-8 0-16,23-8 0 0,6-19 0 15,6-16 0-15,1-14 0 16,-3-16 0-16,-5 0 0 15,-6-18 0-15,-6-16 0 16,-5-8 0-16,-2-10 0 16,-5 0 0-16,1 3 0 15,-5 11 0-15,-1 18 0 16,-2 16 0-16,1 4 0 16,7 24 0-16,6 18 0 15,4 8 0-15,6 3 0 16,1-7 0-16,-4-12 0 15,-4-12 0-15,-7-12 0 16,-5-10 0-16,-1 0 0 0,-2-26 0 16,3-12 0-16,6-10 0 15,5-5 0-15,3 6 0 16,4 8 0-16,1 13 0 16,-3 14 0-16,-1 10 0 15,3 2 0-15,3 6 0 16,2 10 0-16,6 1 0 15,3-8 0-15,-1-3 0 16,3-6 0-16,-7 0 0 16,-7-10 0-16,-6-12 0 15,-10-6 0-15,-7-8 0 0,-8-4 0 16,-2-6 0-16,-6-2 0 16,-17 1 0-16,-4 11 0 15,0 17 0-15,3 16 0 16,-1 7 0-16,3 39 0 15,2 17 0-15,7 12 0 0,11 4 0 16,2-4 0-16,11-10 0 16,20-13 0-16,13-19 0 15,5-18 0-15,7-12 0 16,2-4 0-16,-7-26 0 16,-4-10 0-16,-9-9 0 15,-7-3 0-15,-6-4 0 16,-5 0 0-16,-5 10 0 15,-4 12 0-15,-1 18 0 16,-6 16 0-16,2 10 0 16,1 32 0-16,5 16 0 15,1 6 0-15,3 0 0 16,-1-10 0-16,3-14 0 16,-1-15 0-16,1-18 0 15,0-7 0-15,2-9 0 0,5-19 0 16,4-13 0-16,0-3 0 15,2-2 0-15,0 2 0 16,-2 8 0-16,-2 14 0 16,-1 16 0-16,-3 6 0 15,1 10 0-15,1 18 0 16,4 4 0-16,2-2 0 16,15-6 0-16,-3-6-380 15,-5-12-1230-15</inkml:trace>
  <inkml:trace contextRef="#ctx0" brushRef="#br0" timeOffset="54868.41">10331 7849 3009 0,'0'0'1087'0,"0"0"-1087"0,0 0 0 15,0 0 0-15,0 0 0 16,0 0 0-16,0 0-1903 0</inkml:trace>
  <inkml:trace contextRef="#ctx0" brushRef="#br0" timeOffset="73161.2">2187 9593 1407 0,'0'0'959'0,"0"0"-342"15,0 0 1-15,11-122-123 16,-11 83-495-16,0 7 0 15,0 8 0-15,-8 11 0 16,1 6 0-16,1 7 0 16,-15 38 0-16,-19 67 0 15,-20 53 0-15,-4 21 0 16,10-21 0-16,23-54 0 16,22-53 0-16,9-24 0 0,0-14 0 15,2-13 0 1,25-39 0-16,9-69 0 0,1-65 0 15,-3-35 0-15,-10-4 0 16,-13 47 0-16,-4 65 0 16,-2 48 0-16,-3 35 0 15,0 12 0-15,5 5 0 16,6 32 0-16,11 62 0 16,14 48 0-16,3 19 0 15,1-3 0-15,-9-36 0 16,-8-43 0-16,-5-23 0 15,-5-16 0-15,-1-6 0 16,-3-8 0-16,-11-24-231 0,0-2-474 16,-18-18-444-16</inkml:trace>
  <inkml:trace contextRef="#ctx0" brushRef="#br0" timeOffset="73927.95">1880 9869 2533 0,'0'0'1013'0,"0"0"-689"0,0 0-98 16,0 0-226-16,0 0 0 16,0 0 0-16,0 0 0 15,172 7 0-15,-101-37 0 16,6-13-60-16,2-11-413 16,-6-6-61-16,-11 0 179 15,-17 0 253-15,-18 6 102 16,-14 7 330-16,-13 5 206 0,0 6-202 15,0 6-10 1,-2 8-324-16,-4 8 0 0,1 10 0 16,1 4 0-16,2 34 0 15,-1 51 0-15,3 35 0 16,0 2 0-16,0-18 0 16,9-35 0-16,6-25 0 15,10-2 0-15,2-6 0 16,6-10 0-16,1-18 0 15,-3-8 0-15,-4-18 0 0,-5-16 0 16,-2-8 0 0,-2 2 0-16,-3 6 0 0,1 7 0 15,-1 12 0-15,6 7 0 16,3 8 0-16,10 0 0 16,8 9 0-16,3 18 0 15,-3 6 0-15,-3 7 0 16,-10 7 0-16,-10-1 0 15,-13-2 0-15,-6-2 0 16,-13-4 0-16,-14-12 0 16,-2-8 0-16,2-13 0 15,9-5 0-15,10-25 0 16,8-17 0-16,8-12 0 16,27-6 0-16,7 2 0 15,9 6 0-15,-2 12 0 0,0 14 0 16,-7 13 0-16,-7 13 0 15,-8 0 0-15,-4 31 0 16,-5 13 0-16,-3 6 0 16,-2 4 0-16,3-4 0 15,2-8 0-15,6-14 0 16,5-14 0-16,7-14 0 16,2-2 0-16,-2-28 0 15,-5-12 0-15,-8-10 0 16,-11-8 0-16,-12-6 0 15,0 1 0-15,-24 9 0 16,-10 16 0-16,-8 22 0 16,-5 18 0-16,1 20 0 0,-12 55 0 15,13-3 0-15,16-8-1447 16</inkml:trace>
  <inkml:trace contextRef="#ctx0" brushRef="#br0" timeOffset="74132.92">3999 10189 2221 0,'0'0'1875'0,"0"0"-1875"0,0 0 0 16,-14 110 0-16,12-64 0 15,-7 4 0-15,-28 6 0 16,1-14-488-16,-2-14-1979 0</inkml:trace>
  <inkml:trace contextRef="#ctx0" brushRef="#br0" timeOffset="74666.63">4999 9472 3288 0,'0'0'629'0,"0"0"-450"16,0 0-179-16,0 0 0 15,130-36 0-15,-63 13 0 16,4-12 0-16,2-7 0 0,-11-4 0 15,-10-4 0-15,-19 2 0 16,-17 4 0-16,-14 4 0 16,-2 10 0-16,-11 13 0 15,-13 17 0-15,-1 7 0 16,-4 57 0-16,2 50 0 16,7 46 0-16,9 15 0 15,9-11 0-15,2-44 0 16,0-43 0-16,0-29 0 15,11-16 0-15,3-8 0 16,1-8 0-16,5-12 0 16,7-8 0-16,4-36 0 15,7-18 0-15,4-6 0 16,-4 4 0-16,-4 12 0 0,-11 19 0 16,-2 19 0-1,-3 10 0-15,4 14 0 0,2 22 0 16,5 11 0-16,3 3 0 15,1-4 0-15,10-8 0 16,-8-16-303-16,-8-14-847 0</inkml:trace>
  <inkml:trace contextRef="#ctx0" brushRef="#br0" timeOffset="74823.02">6133 9133 3148 0,'0'0'948'0,"0"0"-948"0,0 0 0 16,0 0 0-16,0 0 0 16,-8 171 0-16,5-90 0 15,-15 27 0-15,3-22 0 16,-7-18-742-16</inkml:trace>
  <inkml:trace contextRef="#ctx0" brushRef="#br0" timeOffset="76491.3">7230 10098 745 0,'0'0'735'0,"0"0"-164"0,0 0-7 0,0 0-69 15,0 0-39-15,0 0-102 16,0 0-178-16,13-30-176 15,-5 4 0-15,6-6 0 16,4-2 0-16,4-2 0 16,5-3 0-16,6 6 0 15,3 1 0-15,5 7 0 0,-4 10 0 16,3 12 0-16,0 3 0 16,-4 14 0-16,0 25 0 15,-7 9 0-15,-10 10 0 16,-7 4 0-16,-10-2 0 15,-2-8 0-15,0-10 0 16,0-11 0-16,0-15 0 16,0-14 0-16,0-2 0 15,0-23 0-15,13-21 0 16,8-16 0-16,3-8 0 16,3 2 0-16,-1 10 0 15,-3 16 0-15,-3 17 0 16,-3 18 0-16,-1 5 0 0,5 15 0 15,0 24 0-15,4 7 0 16,0 6 0-16,-1 0 0 16,-2-8 0-16,-2-12 0 15,1-9 0-15,-4-16 0 16,3-7 0-16,3-4 0 16,1-26 0-16,3-12 0 15,2-6 0-15,0-4 0 16,-5 5 0-16,-5 14 0 15,-9 12 0-15,-5 17 0 16,-1 4 0-16,-2 13 0 0,2 21 0 16,6 8 0-1,3 6 0-15,5 0 0 0,7-8 0 16,3-9 0-16,8-16 0 16,2-15 0-16,0 0 0 15,-3-24 0-15,-1-14 0 16,-8-6 0-16,-3-2 0 15,-6 2 0-15,-5 6 0 16,-6 12 0-16,-3 14 0 16,-3 10 0-16,0 2 0 15,0 14 0-15,0 18 0 16,0 8 0-16,0 6 0 16,8 0 0-16,8-6 0 15,9-10 0-15,6-12 0 0,7-14 0 16,-3-4 0-16,-1-10 0 15,-3-18 0-15,-6-8 0 16,-5-8 0-16,-5 0 0 16,-1 0 0-16,-5 8 0 15,-5 14 0-15,-2 12 0 16,-2 10 0-16,0 7 0 16,0 26 0-16,0 11 0 15,0 6 0-15,7-2 0 16,9-8 0-16,6-14 0 15,6-14 0-15,3-12 0 16,6-8 0-16,-2-22 0 16,1-10 0-16,2-4 0 0,-3 0 0 15,2 2 0 1,-2 5 0-16,-2 11 0 0,1 12 0 16,-1 10 0-16,0 4 0 15,1 17 0-15,-3 19 0 16,-6 12 0-16,-8 8 0 15,-8 4 0-15,-9 0 0 16,-2-8 0-16,-22-12 0 16,-8-13 0-16,-1-13 0 15,6-14 0-15,5-6 0 16,13-29 0-16,9-15 0 16,25-30 0-16,50-34-146 15,43-29-179-15,5 11-170 0,-21 28-30 16,-30 38 286-1,-39 33 239-15,-8 5 110 16,-8 2 623 0,-8 7-67-16,-9 6-445 0,0 12-221 15,0 1 0-15,-7 5 0 16,-1 30 0-16,4 16 0 16,4 20 0-16,0 11 0 15,0 10 0-15,19 2 0 16,6-1 0-16,2-5 0 15,-1-14 0-15,-3-16 0 16,-6-18 0-16,-5-15 0 16,-8-19 0-16,-4-6 0 0,0-9 0 15,0-23 0-15,0-8 0 16,0-6 0-16,5 0 0 16,5 6 0-16,11 2 0 15,10 6 0-15,29-6 0 16,-6 10-377-16,-1 3-2779 0</inkml:trace>
  <inkml:trace contextRef="#ctx0" brushRef="#br0" timeOffset="76897.48">11953 9382 2702 0,'0'0'815'0,"0"0"-445"0,0 0-161 0,0 0-209 16,0 0 0-16,0 157 0 16,0-23 0-16,11 12 0 15,1-21 0-15,0-33 0 16,0-34 0-16,1-16 0 15,1-2 0-15,-5-8-180 16,-9-22-483-16,-12-10-217 16,-14-11-649-16</inkml:trace>
  <inkml:trace contextRef="#ctx0" brushRef="#br0" timeOffset="77602.5">11616 9887 2147 0,'0'0'928'15,"0"0"-353"-15,0 0-129 16,0 0-446-16,0 0 0 15,146-1 0-15,-28-11 0 16,0-6 0-16,-7-5 0 16,-15 0 0-16,-32 0 0 15,-4 3 0-15,-8 2 0 16,-25 8 0-16,-19 8 0 16,-8 2 0-16,0 5 0 15,-8 20 0-15,-8 11 0 16,3 7 0-16,11 3 0 15,2-4 0-15,6-2 0 16,27-10 0-16,7-8 0 0,5-12 0 16,-3-10 0-16,-3 0 0 15,-13-20 0-15,-12-10 0 16,-14-12 0-16,0-8 0 16,-14-7 0-16,-15 1 0 15,-5 6 0-15,1 12 0 16,2 12 0-16,6 14 0 15,12 10 0-15,11 2 0 16,2 4 0-16,13 14 0 16,23 0 0-16,11-2 0 0,9-8 0 15,2-4 0-15,0-4 0 16,-8 0 0-16,-7 0 0 16,-9 6 0-16,-10 6 0 15,-9 9 0-15,-2 8 0 16,-3 14 0-16,1 3 0 15,1 4 0-15,3-4 0 16,5-4 0-16,4-10 0 16,3-12 0-16,2-10 0 15,2-10 0-15,0 0 0 16,-2-18 0-16,-2-10 0 16,-2-10 0-16,1-6 0 15,1-8 0-15,0 1 0 16,-3 7 0-16,-6 10 0 15,-5 16 0-15,-9 14 0 0,0 4 0 16,-2 22 0-16,0 16 0 16,4 6 0-16,5 5 0 15,7-5 0-15,7-6 0 16,6-14 0-16,3-14 0 16,12-10-14-16,-11-24-723 15,-6-6-858-15</inkml:trace>
  <inkml:trace contextRef="#ctx0" brushRef="#br0" timeOffset="78196.42">13894 9625 1670 0,'0'0'1055'0,"0"0"-281"0,0 0-177 0,0 0-597 16,0 0 0-16,0 0 0 15,-134 102 0-15,97-46 0 16,8 4 0-16,15 1 0 16,14-5 0-16,6-12 0 0,37-14 0 15,19-14 0 1,16-16 0-16,7-8 0 0,0-26 0 15,-10-16 0-15,-13-14 0 16,-12-29 0-16,-13-29 0 16,-12-26-36-16,-10 13 30 15,-12 33-9-15,-3 46 15 16,0 36 57-16,0 8-57 16,-7 12 0-16,-2 6 0 15,1 54 0-15,1 42 0 16,7 35 0-16,0 9 0 15,0-22 0-15,0-36 0 16,9-33 0-16,-1-11 0 16,3-4 0-16,5-6 0 15,5-6 0-15,0-22 0 0,8-6 0 16,5-24 0-16,6-22 0 16,9-12 0-16,0-3 0 15,0 7 0-15,-4 14 0 16,-8 18 0-16,-7 20 0 15,-8 4 0-15,-5 34 0 16,-1 11 0-16,-7 7 0 16,0-2 0-16,-2-6 0 15,4-10 0-15,5-14 0 16,1-12 0-16,14-10-189 16,-4-20-616-16,-4-6-1314 0</inkml:trace>
  <inkml:trace contextRef="#ctx0" brushRef="#br0" timeOffset="78891.58">15919 9695 2002 0,'0'0'893'0,"0"0"-314"0,0 0-312 15,0 0-37-15,160-52-105 16,-99 24-125-16,-1-12 0 15,-9-9 0-15,-11-9 0 16,-11-7 0-16,-14-4 0 16,-9-1 0-16,-6 8 0 15,-8 10 0-15,-16 13 0 16,-5 18 0-16,-2 14 0 16,0 7 0-16,2 31 0 15,4 23 0-15,7 18 0 16,9 14 0-16,7 6 0 15,2 5 0-15,0-3 0 16,11-6 0-16,3-6 0 0,-1-7 0 16,-4-11 0-16,2-10 0 15,-2-14 0-15,0-14 0 16,2-12 0-16,4-14 0 16,8-4 0-16,8-30 0 15,9-12 0-15,3-8 0 16,1 4 0-16,-4 5 0 15,-11 13 0-15,-9 14 0 16,-9 14 0-16,-1 4 0 16,-4 10 0-16,3 25 0 15,3 5 0-15,5 8 0 16,3 0 0-16,7-6 0 16,9-6 0-16,8-10 0 0,9-10 0 15,8-12 0-15,-3-4 0 16,4-42-24-16,-16-6-606 15,-12-4-1566-15</inkml:trace>
  <inkml:trace contextRef="#ctx0" brushRef="#br0" timeOffset="80064.75">18502 9685 2006 0,'0'0'901'31,"0"0"-416"-31,0 0 35 0,0 0-336 0,0 0-184 16,0 0 0-16,0 0 0 15,-61-84 0-15,22 76 0 16,-11 8 0-16,-6 2 0 0,-2 28 0 31,2 14 0-31,10 8 0 0,11 6 0 0,16 3 0 31,19-7 0-31,3-6 0 16,34-16 0-16,17-16 0 16,4-16 0-16,2-6 0 15,-8-28 0-15,-10-10 0 16,-13-11 0-16,-11 0 0 16,-9 1 0-16,-5 5 0 15,-4 15 0-15,0 18 0 16,0 14 0-16,0 2 0 0,4 28 0 0,10 14 0 15,8 8 0-15,11-1 0 16,12-9 0-16,9-16 0 16,6-18 0-16,-3-6 0 0,-3-26 0 31,-9-22 0-31,-12-13 0 16,-11-11 0-16,-8-28 0 15,-8-27 0-15,-6 9 0 16,0 16 0-16,0 27 0 15,0 42 0-15,-4 15 0 16,-2 18 0-16,-2 28 0 16,2 72 0-16,6 44 0 15,0 17 0-15,9-21 0 16,8-42 0-16,-3-40 0 16,-3-13 0-16,0-5 0 0,1-6 0 15,-2-8 0 1,-3-16 0-16,3-10 0 0,-4-8 0 15,5-28 0-15,3-17 0 16,3-9 0-16,6-7 0 16,8 0 0-16,11 13 0 15,11 14 0-15,59 20 0 16,-14 14 0-16,0 8-1240 0</inkml:trace>
  <inkml:trace contextRef="#ctx0" brushRef="#br0" timeOffset="80492.57">20066 9906 2834 0,'0'0'959'0,"0"0"-656"0,0 0-303 0,0 0 0 16,0 0 0-16,0 0 0 15,75-153 0-15,-46 93 0 16,0-10 0-16,0-22 0 0,-4-31 0 16,-10 9 0-16,-8 10 0 15,-7 18 0-15,0 35 0 16,-5 8 0-16,-8 14 0 15,-3 29 0-15,-3 36 0 16,-8 69 0-16,4 45 0 16,10 14 0-16,10-23 0 0,3-39 0 15,6-44 0-15,15-8 0 16,13 0 0-16,15-4 0 16,11-7 0-16,5-23 0 15,1-16 0-15,-3-22 0 16,1-66-191-16,-14 3-396 15,-17-1-417-15</inkml:trace>
  <inkml:trace contextRef="#ctx0" brushRef="#br0" timeOffset="83669.28">20642 9413 2194 0,'0'0'846'0,"0"0"-547"0,0 0 84 15,0 0-122-15,-4-129-148 16,-9 95-113-16,-3 2 0 16,-9 2 0-16,-1 10 0 15,-10 8 0-15,-6 12 0 16,-8 0 0-16,2 24 0 15,-1 20 0-15,5 16 0 16,10 14 0-16,12 11 0 16,11 5 0-16,11 0 0 15,0-4 0-15,6-12 0 16,21-11 0-16,4-17 0 16,9-19 0-16,2-16 0 15,1-11 0-15,-1-14 0 16,-4-26 0-16,-7-15 0 0,-6-13 0 15,-7-28 0-15,-7 4 0 16,-5-5 0-16,-2 7 0 16,-4 32 0-16,0 12 0 15,0 24 0-15,0 22 0 16,0 16 0-16,0 36 0 16,0 20 0-16,0 15 0 15,0-1 0-15,16-6 0 0,11-10 0 16,5-16 0-16,7-16 0 15,6-13 0-15,4-20 0 16,0-5 0-16,-2-22 0 16,-7-22 0-16,-8-16 0 15,-7-28 0-15,-6-32 0 16,-11-27 0-16,-2 13 0 16,-6 30 0-16,0 39 0 15,0 37 0-15,-4 6 0 16,-2 8 0-16,0 6 0 15,-1 8 0-15,3 4 0 16,-4 28 0-16,4 19 0 16,2 19 0-16,2 30 0 0,0 25 0 15,0-9 0-15,0-12 0 16,6-18 0-16,4-20 0 16,1 5 0-16,5 1 0 15,-1-14 0-15,-4-16 0 16,-2-16 0-16,-2-14 0 15,-3-12 0-15,-2 0 0 16,7-62 0-16,3 4 0 16,-4-9-801-16</inkml:trace>
  <inkml:trace contextRef="#ctx0" brushRef="#br0" timeOffset="83903.62">21043 9280 2397 0,'0'0'950'0,"0"0"-402"0,0 0-347 0,0 0-201 16,0 0 0-16,0 0 0 15,135-36 0-15,-37 20 0 16,43-8 0-16,-16 2 0 16,-22 2-965-16</inkml:trace>
  <inkml:trace contextRef="#ctx0" brushRef="#br0" timeOffset="85002.37">21500 9998 2769 0,'0'0'856'16,"0"0"-548"-16,0 0-145 0,0 0-163 15,0 0 0-15,27-124 0 16,-9 65 0-16,4-11 0 15,5-28 0-15,2-32 0 16,-2-20 0-16,-9 11 0 16,-9 35 0-16,-7 41 0 15,-2 34 0-15,0 7 0 16,0 5 0-16,-5 9 0 16,-1 8 0-16,-6 22 0 15,-1 45 0-15,-1 37 0 16,1 42 0-16,7 11 0 15,6-7 0-15,2-34 0 16,17-39 0 0,8-19 0-16,4-12 0 15,17-2 0-15,8-6 0 16,8-10 0-16,1-20 0 16,-5-8 0-16,-6-22 0 15,-10-22 0-15,-11-17 0 16,-8-11 0-16,-10-12 0 15,-8 0 0-15,-7 2 0 16,0 16 0-16,-11 18 0 16,-12 26 0-16,-5 22 0 0,-6 20 0 15,0 34 0-15,7 20 0 16,10 6 0-16,17 2 0 16,4-7 0-16,36-15 0 15,25-16 0-15,15-18 0 16,16-20 0-16,9-6 0 15,-2-22 0-15,-8-19 0 16,-10-13 0-16,-20-11 0 16,-17-6 0-16,-21 1 0 15,-15 10 0-15,-12 12 0 16,-5 18 0-16,-21 16 0 16,-11 14 0-16,-3 16 0 0,-2 26 0 15,5 12 0-15,6 6 0 16,8-2 0-16,14-3 0 15,9-14 0-15,0-6 0 16,20-13 0-16,7-11 0 16,-1-11 0-16,1 0 0 15,-2-9 0-15,-6-19 0 16,0-7 0-16,-4-7 0 16,-1 0 0-16,-3 6 0 15,-5 10 0-15,-2 12 0 16,-1 14 0-16,-3 2 0 0,0 30 0 15,0 10 0 1,0 6 0-16,0 1 0 16,7-9 0-16,2-12 0 15,7-12 0-15,5-14 0 0,6-2 0 16,6-22 0-16,3-16 0 16,5-9 0-16,1-3 0 15,-3 2 0-15,0 6 0 16,-6 12 0-16,-4 12 0 15,0 14 0-15,-3 4 0 16,1 16 0-16,2 16 0 16,-2 8 0-16,-4 6 0 15,-3 1 0-15,-9-1 0 16,-9-6 0-16,-2-4 0 16,-9-6 0-16,-17-6 0 0,-6-10 0 15,1-6 0 1,6-8 0-16,9-4 0 0,14-26 0 15,25-52-155-15,20 8-549 16,7-9-392-16</inkml:trace>
  <inkml:trace contextRef="#ctx0" brushRef="#br0" timeOffset="85299.21">23709 9065 2451 0,'0'0'1004'0,"0"0"-363"0,0 0-641 0,0 0 0 16,0 0 0-16,-56 109 0 15,37-3 0-15,9-1 0 0,5-9 0 16,5-14 0 0,0-18 0-16,0 0 0 0,0-2 0 15,0-15 0-15,0-19 0 16,0-14 0-16,0-13 0 16,0-1 0-16,0-22 0 15,-2-18 0-15,2-14 0 16,0-8 0-16,13 0 0 15,12 2 0-15,6 10 0 16,4 11 0-16,3 16 0 16,1 9 0-16,-6 10 0 15,-6 4 0-15,-14 18 0 16,-7 8-188-16,-6-2-799 0</inkml:trace>
  <inkml:trace contextRef="#ctx0" brushRef="#br0" timeOffset="85956.05">20707 10254 1803 0,'0'0'612'0,"0"0"-232"0,0 0 154 15,0 0-239-15,0 0-52 16,0 0-98-16,0 0-61 16,-31 0-84-16,31 0 0 15,0 0 0-15,0 0 0 16,0 0 0-16,14 0 0 16,23-1 0-16,44-3 0 15,70-1 0-15,91 4 0 16,64 1 0-16,42 0 0 15,6 0 0-15,-24 0 0 0,-10-3 0 16,-21-8 0-16,-31-7 0 16,-43-4 0-16,-61 1 0 15,-56 6 0-15,-50 2 0 16,-32 5 0-16,-6 0 0 16,-6 4 0-16,-6 1 0 15,-8 0 0-15,0 3 0 16,0 0 0-16,5 0 0 15,3 0 0-15,4 0 0 16,3 0 0-16,-1 3 0 0,-5-2 0 16,-3 3 0-1,-4-2 0-15,-2-2 0 0,0 0 0 16,0 0 0-16,-4 0 0 16,-9-12 0-16,-3-2-2019 0</inkml:trace>
  <inkml:trace contextRef="#ctx0" brushRef="#br0" timeOffset="87134.1">25333 9537 1129 0,'0'0'1268'0,"0"0"-662"0,0 0-47 15,19-102-25-15,-19 77-534 16,0 9 0-16,0 10 0 16,-2 6 0-16,-18 16 0 15,-8 29 0-15,-9 23 0 16,4 12 0-16,9 10 0 16,13 1 0-16,11-11 0 15,29-14 0-15,26-18 0 16,19-22 0-16,6-24 0 15,1-4 0-15,-12-38 0 16,-21-17 0-16,-21-29 0 16,-23 2 0-16,-4-6 0 0,-29 2 0 15,-11 24 0-15,-8 7 0 16,-1 24 0-16,3 24 0 16,5 9 0-16,7 35 0 15,9 11 0-15,17 4 0 16,8 0 0-16,8-8 0 15,30-8 0-15,16-12 0 16,15-14 0-16,7-8 0 16,5 0 0-16,-4-22 0 15,-4-2 0-15,-10-4 0 16,-10 4 0-16,-10 6 0 16,-12 6 0-16,-9 7 0 15,-6 5 0-15,-3 11 0 16,-1 19 0-16,-1 10 0 15,1 4 0-15,2 2 0 0,2-8 0 16,2-8 0-16,-3-10 0 16,3-13 0-16,2-7 0 15,4-4 0-15,3-23 0 16,4-7 0-16,5-6 0 16,-2 0 0-16,-1 2 0 15,-4 10 0-15,-3 12 0 16,-5 12 0-16,-3 4 0 15,1 16 0-15,2 16 0 16,3 4 0-16,3 4 0 16,5-6 0-16,5-6 0 15,3-8 0-15,7-12 0 0,0-8 0 16,0-1 0-16,-3-22 0 16,-1-9 0-16,-5-6 0 15,-7-8 0-15,-4-8 0 16,-10-4 0-16,-8 0 0 15,-9 6 0-15,0 13 0 16,-14 21 0-16,-15 18 0 16,-6 14 0-16,-5 34 0 15,2 10 0-15,10 9 0 16,9-1 0-16,19-8 0 16,0-8 0-16,36-10 0 15,17-12 0-15,16-12 0 16,8-16 0-16,18-13 0 0,-19-19 0 15,-16-7-1115-15</inkml:trace>
  <inkml:trace contextRef="#ctx0" brushRef="#br0" timeOffset="87697.61">27797 9326 2402 0,'0'0'723'0,"0"0"-267"0,0 0 59 16,0 0-515-16,0 0 0 15,0 0 0-15,0 0 0 16,63 118 0-16,-48-33 0 16,9 3 0-16,5-14 0 15,7-4 0-15,2-16 0 16,-1-18 0-16,-2-23 0 15,-4-13 0-15,-5-14 0 0,-4-29 0 16,1-15 0 0,-3-12 0-16,0-8 0 0,4-4 0 15,1 3 0-15,0 15 0 16,1 24 0-16,8 38-84 16,-6 2-862-16,-5 29-1062 15</inkml:trace>
  <inkml:trace contextRef="#ctx0" brushRef="#br0" timeOffset="88025.74">28577 9707 2114 0,'0'0'816'0,"0"0"-343"16,0 0-116-16,0 0-231 0,83-136-106 16,-52 90-19-1,-5-7 25-15,-4-1-25 0,-10 0 36 16,-8 6 11-1,-4 12 29-15,-7 16-77 0,-19 18 0 16,-11 6 0-16,0 34 0 16,1 20 0-16,5 12 0 15,16 7 0-15,12-3 0 16,3-6 0-16,41-10 0 16,17-14 0-16,17-18 0 15,14-14 0-15,7-12 0 16,-3-6 0-16,-3-26-30 15,-5-14-339-15,12-30-330 16,-21 8-132-16,-16 10-520 0</inkml:trace>
  <inkml:trace contextRef="#ctx0" brushRef="#br0" timeOffset="88197.59">29522 9368 1743 0,'0'0'733'0,"0"0"-118"0,0 0 23 16,0 0-377-16,0 0-155 15,0 0-106-15,0 0 0 16,-143 50 0-16,93 7 0 15,0 5 0-15,0 2 0 16,11-6 0-16,5-10 0 16,14-10 0-16,9-14 0 15,11-15 0-15,2-22-625 16,21-17-322-16,-2-8-1108 0</inkml:trace>
  <inkml:trace contextRef="#ctx0" brushRef="#br0" timeOffset="88357.42">29236 9342 1879 0,'0'0'1005'15,"0"0"-241"-15,0 0-316 16,0 0-448 0,0 0 0-16,0 0 0 15,0 0 0-15,31 148 0 0,-8-91 0 16,6-3 0-16,8-8 0 16,6-6 0-16,4-10 0 0,2-10 0 15,2-10-90-15,13-12-400 16,-12-20-281-16,-13-10-615 0</inkml:trace>
  <inkml:trace contextRef="#ctx0" brushRef="#br0" timeOffset="88623.09">29865 8899 2796 0,'0'0'601'0,"0"0"-16"16,0 0-471-1,0 0-114-15,0 0 0 16,0 0 0-16,0 0 0 0,-16-18 0 16,16 34 0-16,0-2 0 15,0-2 0-15,0-4 0 16,0-2 0-16,0-4 0 16,0-2 0-16,0 0 0 15,0 0 0-15,0 0 0 16,0 0 0-16,0 0 0 15,0 0 0-15,-2 0 0 16,-11 0-803-16</inkml:trace>
  <inkml:trace contextRef="#ctx0" brushRef="#br0" timeOffset="89030.4">28810 9051 2196 0,'0'0'663'0,"0"0"-105"0,0 0 121 16,0 0-679-16,0 0 0 15,0 0 0-15,0 0 0 16,14-72 0-16,-3 72 0 16,5 14 0-1,3 17 0-15,4 10 0 0,-1 9 0 16,-1 3 0-16,-10-3 0 16,-5-10 0-16,-4-10 0 15,-2-12 0-15,0-10 0 16,0-8 0-16,0 0 0 15,5-22 0-15,15-16 0 16,20-12 0-16,61-48-237 16,-10 13-547-16,3 5-779 0</inkml:trace>
  <inkml:trace contextRef="#ctx0" brushRef="#br0" timeOffset="89202.74">29657 8805 39 0,'0'0'2300'16,"0"0"-1779"-16,0 0 6 16,0 0-277-16,0 0-119 15,0 0-28-15,0 0-79 16,-49-52-24-16,38 52-120 16,-2 0-739-16</inkml:trace>
  <inkml:trace contextRef="#ctx0" brushRef="#br0" timeOffset="90203.3">29294 8967 1356 0,'0'0'966'0,"0"0"-334"16,0 0 53-16,0 0-228 15,0 0-457-15,0 0 0 0,0 0 0 16,14-64 0 0,-14 64 0-16,0 4 0 0,-8 22 0 15,-9 18 0 1,-5 17 0-16,-1 15 0 0,2 10 0 15,2 4 0-15,11-2 0 16,3-3 0-16,5-9 0 16,0-8 0-16,18-12 0 15,8-10 0-15,12-13 0 16,5-12 0-16,5-9 0 16,4-12 0-16,0 0 0 15,-4-12 0-15,-3-16 0 16,-5-12 0-16,-7-8 0 15,-6-10 0-15,-4-6 0 0,-10 0 0 16,-9 3 0-16,-4 13 0 16,0 14 0-1,-15 14 0-15,-8 18 0 0,-4 2 0 16,-4 28 0-16,2 16 0 16,5 10 0-16,11 7 0 15,13-1 0-15,0-6 0 16,31-8 0-16,18-10 0 31,16-14 0-31,14-10 0 0,11-12 0 0,3 0 0 16,-4-18 0-16,-6-16 0 0,-12-10 0 15,-6-12 0 1,-10-6 0-16,-10 2 0 0,-9 3 0 16,-12 15 0-16,-12 12 0 15,-8 14 0-15,-4 8 0 16,0 8 0-16,-9 4 0 15,-15 24 0-15,-10 14 0 16,-4 11 0-16,4 1 0 16,5-2 0-16,12-6 0 15,8-8 0-15,9-8 0 16,0-8 0-16,5-10 0 16,14-8 0-16,4-4 0 15,1 0 0-15,3-22 0 16,2-10 0-16,0-6 0 15,0-8 0-15,0-4 0 16,-3 3 0-16,-3 5 0 0,-7 11 0 16,-5 6 0-16,-9 11 0 15,0 4 0-15,-2 6 0 16,0 2 0-16,0 0 0 16,0 2 0-16,0 0 0 15,-13 2 0-15,-7 14 0 16,-7 8 0-16,-7 9 0 15,1 3 0-15,0 4 0 16,-1 0 0-16,1 0 0 16,2-6 0-16,4-4 0 15,0-6 0-15,7-6 0 16,2-16 0-16,7-2-555 0,9 0-875 16</inkml:trace>
  <inkml:trace contextRef="#ctx0" brushRef="#br0" timeOffset="90397.08">30264 9276 735 0,'0'0'2303'0,"0"0"-1620"0,0 0-308 0,0 0-375 0,0 0 0 16,0 0 0-16,0 0 0 16,71 64 0-16,-34-14 0 15,8 6 0-15,6 5 0 16,5-5 0-16,0-8 0 15,-7-8 0-15,-5-12 0 16,-12-12 0-16,-12-16-183 16,-9-4-653-16,-9-16-909 0</inkml:trace>
  <inkml:trace contextRef="#ctx0" brushRef="#br0" timeOffset="90663.38">29591 9174 2838 0,'0'0'712'16,"0"0"-166"-16,0 0-546 16,0 0 0-16,0 0 0 15,0 0 0-15,169-23 0 16,-87 20 0-16,5-1 0 15,-5 4 0-15,-10 0 0 0,-21 0 0 16,-17 0 0 0,-34 0-38-16,0 0-415 0,-25 0-313 0</inkml:trace>
  <inkml:trace contextRef="#ctx0" brushRef="#br0" timeOffset="91727.98">2341 11845 2316 0,'0'0'543'0,"0"0"-238"16,0 0 316-16,0 0-417 15,0 0-97-15,0 0-107 16,0 0 0-16,25-97 0 16,4 34 0-16,15-32 0 15,10-29 0-15,-10 5 0 16,-8 17 0-16,-16 26 0 15,-16 38 0-15,-4 8 0 16,0 10 0-16,0 14 0 16,-2 6 0-16,-13 14 0 0,-3 20 0 15,-2 12 0-15,6 6 0 16,10 5 0-16,4-3 0 16,18-3 0-16,24-2 0 15,12-1 0-15,6 0 0 16,2-4 0-16,-9 2 0 15,-12-4 0-15,-17 1 0 16,-19-3 0-16,-5-4 0 16,-23-3 0-16,-16-2 0 15,-13-7 0-15,-2-10 0 16,-2-10 0-16,8-4 0 0,5-12 0 16,12-16 0-1,27-24 0-15,4 7-123 0,2 8-1143 16</inkml:trace>
  <inkml:trace contextRef="#ctx0" brushRef="#br0" timeOffset="92701.42">3513 11514 2167 0,'0'0'793'0,"0"0"-432"0,0 0 196 16,-162-95-339-16,110 84-218 0,4 8 0 15,3 3 0 1,7 25 0-16,7 15 0 0,8 8 0 16,12 2 0-16,11-2 0 15,0-6 0-15,22-11 0 16,14-13 0-16,6-13 0 15,-2-5 0-15,-1-5 0 16,-8-17 0-16,-7-5 0 16,-6-3 0-16,-9-4 0 15,-5 2 0-15,-2 4 0 16,-2 8 0-16,0 12 0 16,0 8 0-16,0 0 0 0,0 18 0 15,8 12 0-15,9 4 0 16,5 0 0-16,7-3 0 15,7-10 0-15,2-10 0 16,2-11 0-16,-2 0 0 16,-3-21 0-16,-5-7 0 15,-6-6 0-15,-2-4 0 16,-8 4 0-16,-4 6 0 16,-3 6 0-16,-4 12 0 15,-3 10 0-15,0 0 0 16,0 16 0-16,4 16 0 15,3 6 0-15,2 0 0 16,9 0 0-16,3-8 0 16,8-12 0-16,6-12 0 15,0-6 0-15,1-4 0 0,-1-18 0 16,-4-6 0-16,-4-6 0 16,-4-4 0-16,-4-6 0 15,-1 0 0-15,-3 2 0 16,-1 4 0-16,-3 7 0 15,-4 12 0-15,-3 9 0 0,-4 7 0 16,0 3 0-16,0 0 0 16,0 25 0-16,0 8 0 15,7 14 0-15,4 7 0 16,5 4 0-16,-1 0 0 16,6-2 0-16,-2-4 0 15,4-3 0-15,-1-3 0 16,-4-2 0-16,0 0 0 15,-7 0 0-15,-2 2 0 16,-2 0 0-16,-3-2 0 16,-4 0 0-16,0-3 0 15,0-3 0-15,0 0 0 16,-11-4 0-16,-9 2 0 0,-5 0 0 16,-4 0 0-16,0 0 0 15,0-6 0-15,2-3 0 16,6-13 0-16,0-13 0 15,6-1 0-15,8-38 0 16,7-38 0-16,20-56 0 16,45-79 0-16,22-45 0 15,-12 39 0-15,-7 39-815 0</inkml:trace>
  <inkml:trace contextRef="#ctx0" brushRef="#br0" timeOffset="93533.05">5890 11494 1787 0,'0'0'750'0,"0"0"-363"0,0 0 244 15,0 0-270-15,0 0-181 16,25-129-180-16,-25 101 0 15,-11 1 0 1,-11 4 0-16,-7 7 0 0,-5 10 0 0,-3 6 0 16,-6 27 0-16,-4 24 0 15,-2 34 0 1,7 3 0-16,11 4 0 16,13-2 0-16,18-21 0 0,0-5 0 31,20-16 0-31,15-20 0 15,7-18 0-15,6-10 0 16,-2-14 0-16,1-24 0 16,-5-12 0-16,-5-11 0 15,-4-4 0-15,-6-2 0 16,-6 7 0-16,-4 16 0 0,-11 18 0 16,-2 18 0-1,1 8 0-15,-1 20 0 0,6 20 0 16,7 10 0-16,5 9 0 15,7-4 0-15,5-2 0 16,1-11 0-16,23-8 0 16,-8-14 0-16,-8-12-859 0</inkml:trace>
  <inkml:trace contextRef="#ctx0" brushRef="#br0" timeOffset="94432.59">8159 10972 2136 0,'0'0'1100'0,"0"0"-891"16,0 0 160-16,0 0-87 15,0 0-282-15,0 0 0 16,0 0 0-16,-77 14 0 16,13 95 0-16,-18 57 0 15,-3 39 0-15,21 11 0 16,26-9 0-16,28-28 0 0,10-11 0 16,48-16 0-16,23-15 0 15,7-29 0-15,-5-30 0 16,-10-28 0-16,-7-15 0 15,-1-6 0-15,-6-4 0 0,-8-7 0 16,-24-14 0-16,-17-4 0 16,0-13 0-16,-42-47 0 15,4 6-906-15,2-4-1255 16</inkml:trace>
  <inkml:trace contextRef="#ctx0" brushRef="#br0" timeOffset="94792.3">8778 11365 2868 0,'0'0'682'0,"0"0"-406"0,0 0-6 16,0 0-270-16,0 0 0 16,0 0 0-16,0 0 0 15,-6 35 0-15,6-27 0 16,0-4 0-16,0-4 0 16,6 0 0-16,1 0 0 15,-1-12 0-15,-1-6 0 16,-3-3 0-16,-2 2 0 15,0 6 0-15,0 5 0 16,0 8 0-16,-7 0 0 0,7 39 0 16,0 2-374-16,0 0-809 15</inkml:trace>
  <inkml:trace contextRef="#ctx0" brushRef="#br0" timeOffset="95089.16">9464 11347 2112 0,'0'0'1287'15,"0"0"-716"-15,0 0-445 0,0 0-126 16,0 0 0-16,0 0 0 16,0 0 0-16,-19 0 0 15,19 14 0-15,4-3 0 16,2-5-89-16,1-5 23 15,-3-1 28-15,1 0 38 16,-2-7 56-16,-3-10-35 16,0 1 34-16,0 0 6 15,-10 8-61-15,-9 8 0 16,-6 0 0-16,-13 54-146 16,2 0-478-16,8 1-978 0</inkml:trace>
  <inkml:trace contextRef="#ctx0" brushRef="#br0" timeOffset="95401.73">9304 12146 2250 0,'0'0'998'0,"0"0"-667"16,0 0 5-16,0 0-155 15,0 0-181-15,0 0-36 16,0 0-26-16,-2-35 7 16,6 25-20-16,2-2 24 15,-3 1 9-15,0-3 3 16,-3 1 39-16,0 5 104 0,-10 0 74 16,-11 6-100-16,-8 2-78 15,0 0 0-15,-1 0 0 16,8 0 0-16,11 0 0 15,6 0-171-15,5 0-2712 0</inkml:trace>
  <inkml:trace contextRef="#ctx0" brushRef="#br0" timeOffset="-199335.85">10955 11239 2706 0,'0'0'709'0,"0"0"-593"0,0 0 152 16,0 0-179-1,0 0-55-15,0 108-34 0,0-91 18 16,0-8-27-16,0-4 10 16,0-5-1-16,0 0 99 15,0-23-34-15,-9-11-65 16,-11-8 0-16,-11-2 0 16,-12 0 0-16,-8 12 0 15,-13 14 0-15,-12 18 0 16,-4 10 0-16,-5 36 0 15,7 18 0-15,9 12 0 16,15 13 0-16,19 3 0 16,14 2 0-16,15-2 0 15,6-5 0-15,16-11 0 0,19-12 0 16,15-14 0 0,14-18 0-16,9-17 0 0,10-15 0 15,-1-7 0-15,-8-25 0 16,-16-6 0-16,-20-6 0 15,-23 2 0-15,-15 0 0 16,-11 6 0-16,-29 6 0 16,-13 6 0-16,-8 9 0 15,-1 9 0-15,10 6 0 16,13 0 0-16,16 0 0 16,17 0 0-16,6 9 0 15,10 0 0-15,25 0 0 16,11-8 0-16,10-1 0 0,2 0 0 15,-2-14 0 1,-10-1 0-16,-15 4 0 0,-13 5 0 16,-11 2 0-16,-7 4 0 15,0 0 0-15,0 0 0 16,0 13 0-16,0 13 0 16,0 14 0-16,0 10 0 15,0 8 0-15,2 2 0 16,7-4 0-16,0-3 0 15,-2-10 0-15,1-10 0 16,-3-9 0-16,1-10 0 16,2-14 0-16,-2-2-381 15,1-16-1322-15</inkml:trace>
  <inkml:trace contextRef="#ctx0" brushRef="#br0" timeOffset="-197734.2">11733 12046 2457 0,'0'0'842'16,"0"0"-576"-16,0 0 69 16,0 0-139-16,0 0-196 15,0 0 0-15,0 0 0 16,166-103 0-16,-114 51 0 16,-3-8 0-16,-11 2 0 15,-9 2 0-15,-10 13 0 16,-9 15 0-16,-8 17 0 15,-2 11 0-15,-2 9 0 16,-21 33 0-16,-4 20 0 16,-2 15 0-16,8 1 0 0,9-4 0 15,12-16 0-15,7-15 0 16,26-21 0-16,14-18 0 16,7-4 0-16,4-35 0 15,-3-15 0-15,-4-10 0 16,-5-2 0-16,-15 4 0 15,-10 16 0-15,-5 14 0 16,-5 20 0-16,3 8 0 16,6 12 0-16,4 24 0 15,7 16 0-15,3 8 0 16,-1 4 0-16,-4-6 0 16,-6-8 0-16,-8-11 0 15,-6-17 0-15,-9-12 0 0,0-10 0 16,-62-35-116-1,2-11-674-15,-12-12-748 0</inkml:trace>
  <inkml:trace contextRef="#ctx0" brushRef="#br0" timeOffset="-197593.7">12165 11260 2930 0,'0'0'1166'0,"0"0"-1166"16,0 0 0-16,0 0 0 0,0 0 0 15,0 0 0 1,0 0 0-16,71 15-222 16,-47-3-2448-16</inkml:trace>
  <inkml:trace contextRef="#ctx0" brushRef="#br0" timeOffset="-196133.4">13746 11588 1874 0,'0'0'1024'0,"0"0"-535"0,0 0-126 0,0 0-17 15,0 0-346-15,-148-26 0 16,105 99 0-16,10 4 0 15,14 14 0-15,17-3 0 16,10-18 0-16,34-2 0 16,20-18 0-16,16-21 0 15,14-22 0-15,1-7 0 16,-1-24 0-16,-15-20 0 16,-17-14 0-16,-15-6 0 15,-19 0 0-15,-12 8 0 16,-9 16 0-16,-5 15 0 15,0 18 0-15,0 7 0 16,0 20 0 0,0 21 0-16,0 14 0 15,0 5 0-15,8-2 0 16,19-10 0-16,11-12 0 16,3-14 0-16,3-16 0 0,-7-6 0 15,-6-22 0 1,-10-18 0-16,-15-14 0 0,-6-12 0 15,-10-4 0-15,-26 1 0 16,-9 15 0-16,-6 17 0 16,-2 18 0-16,3 19 0 15,15 0 0-15,12 28 0 16,17 8 0-16,6 5 0 16,18-5 0-16,24-6 0 15,12-12 0-15,12-10 0 16,7-8 0-16,8-10 0 15,0-20 0-15,-10-8 0 16,-13-7 0-16,-14 1 0 16,-13 8 0-16,-15 10 0 15,-7 10 0-15,-7 10 0 0,-2 6 0 16,0 0 0-16,0 16 0 16,0 16 0-16,0 16 0 15,-2 10 0-15,2 5 0 16,0 3 0-16,0-6 0 15,2-4 0-15,7-12 0 16,0-10 0-16,0-14 0 16,-5-10 0-16,3-10 0 15,0 0 0-15,4-22 0 16,4-20 0-16,5-12 0 16,5-8 0-16,0 0 0 15,-2 10 0-15,-4 16 0 16,-6 13 0-16,-4 11 0 0,-7 12 0 15,3 0 0-15,1 7 0 16,3 19 0-16,7 8 0 16,2 8 0-16,6 2 0 15,5-2 0-15,6-6 0 16,4-6 0-16,1-10 0 16,0-9 0-16,3-11 0 15,1 0 0-15,-2-27 0 16,3-13 0-16,-5-12 0 15,-3-6 0-15,-6 4 0 16,-10 10 0-16,-7 16 0 16,-8 11 0-16,-6 13 0 15,0 4 0-15,0 17 0 0,0 20 0 16,-4 20 0 0,-4 5 0-16,2 4 0 0,4-8 0 15,2-10 0-15,0-14 0 16,0-13 0-16,0-10 0 15,0-8 0-15,6-3 0 16,8-14 0-16,6-22 0 16,6-13 0-16,6-5 0 15,1 2 0-15,0 10 0 16,-2 12 0-16,-2 14 0 16,1 12 0-16,-1 4 0 15,0 14 0-15,4 14 0 0,6 8 0 16,3 4 0-1,4-4 0-15,10-6 0 0,8-10 0 16,6-12 0-16,1-8 0 16,-4-4 0-16,-11-22 0 15,-10-8 0-15,-13-10 0 16,-10-2 0-16,-11-2 0 16,-8 4 0-16,-4 8 0 15,0 7 0-15,-21 15 0 16,-5 13 0-16,-8 1 0 15,-1 19 0-15,-3 22 0 16,9 11 0-16,6 6 0 16,17 0 0-16,6-4 0 0,15-10 0 15,30-9 0 1,15-16 0-16,14-15 0 0,6-4 0 16,0-20 0-16,-10-12 0 15,-13-16-92-15,-17 8-656 16,-17 8-1145-16</inkml:trace>
  <inkml:trace contextRef="#ctx0" brushRef="#br0" timeOffset="-195036.41">17207 11733 2328 0,'0'0'911'0,"0"0"-527"0,0 0-89 16,0 0-117-16,0 0-178 15,0 0 0-15,0 0 0 16,-67 15 0-16,43 42 0 16,1 9 0-16,8 2 0 15,12-4 0-15,3-12 0 16,25-11 0-16,20-19 0 16,15-21-80-16,7-5-109 15,1-38-114-15,-3-20 52 16,-5-30 137-16,-8-36 73 15,-10-31 41-15,-13 11 89 16,-18 29 57-16,-8 47 136 0,-3 36 33 16,0 12-169-1,0 10-146-15,-8 14 0 0,0 12 0 16,-3 57 0-16,1 35 0 16,4 34 0-16,4-8 0 15,2-27 0-15,0-35 0 16,0-28 0-16,0-2 0 15,2-8 0-15,0-10 0 16,0-18 0-16,-2-2 0 16,0-30 0-16,0-12 0 15,0-10 0-15,0 1 0 16,0 7 0-16,8 12 0 16,9 14 0-16,12 8 0 15,6 10 0-15,8 0 0 16,8 13 0-16,3 9 0 0,1-3 0 15,4-2 0-15,-1-7 0 16,-4-9 0-16,-4-1 0 16,-10-5 0-16,-11-15-86 15,-11-5 67-15,-12-1 4 16,-6 2 15-16,0 2 19 16,-20 4 23-16,-7 6 17 15,-1 12-59-15,-6 0 0 16,0 12 0-16,3 20 0 15,10 11 0-15,7 3 0 16,14 4 0-16,0-2 0 0,31-8 0 16,21-12 0-1,19-14 0-15,29-14 0 0,32-18 0 16,-10-14-173-16,-13-2-158 16,-20 4-150-16,-31 10 139 15,-6 0 184-15,-10 2 158 16,-20 4 170-16,-13 3 386 15,-9 1-205-15,0 1 57 16,0-4-408-16,-9-1 0 16,-5 0 0-16,-1 2 0 15,-7 4 0-15,-7 8 0 16,-7 0 0-16,-4 25 0 16,-7 15 0-16,5 11 0 15,1 8 0-15,15-3 0 0,15-4 0 16,11-12 0-16,18-13 0 15,24-18 0-15,16-9 0 16,6-12 0-16,-1-26 0 16,-5-16 0-16,-9-14 0 15,-9-26 0-15,-13-33 0 16,-14-23 0-16,-13 7 0 16,0 33 0-16,-4 38 0 15,-9 36 0-15,-3 4 0 0,5 12 0 16,-1 14 0-1,3 20 0-15,5 70 0 0,4 50 0 16,0 25 0-16,21 1 0 16,2-35 0-16,-2-43 0 15,-1-26 0-15,5-14 0 16,6-2 0-16,11-8 0 16,12-12-11-16,25-28-359 15,-9-24-359-15,-13-12-542 0</inkml:trace>
  <inkml:trace contextRef="#ctx0" brushRef="#br0" timeOffset="-194739.67">19241 10678 1949 0,'0'0'1218'0,"0"0"-667"0,0 0-295 16,113-18-134-16,-47 58-122 15,13 40 0-15,6 48 0 16,-16 43 0-16,-24 17 0 16,-38-5 0-16,-16-21 0 15,-40-23 0-15,-14-7 0 16,1-26 0-16,4-20 0 16,14-24 0-16,3-8 0 15,1 3 0-15,5-1 0 16,4-6 0-16,12-18 0 0,15-20 0 15,4-26 0-15,16-22-236 16,10-14-2228-16</inkml:trace>
  <inkml:trace contextRef="#ctx0" brushRef="#br0" timeOffset="-194567.81">20376 12186 4096 0,'0'0'0'16,"0"0"0"-16,0 0 0 15,0 0 0-15,0 0-1869 0</inkml:trace>
  <inkml:trace contextRef="#ctx0" brushRef="#br0" timeOffset="-192008.53">2508 13469 1642 0,'0'0'716'15,"0"0"-573"-15,0 0 169 16,0 0 15-16,0 0-165 0,0 0-92 16,0-2 43-1,0 2-46-15,0-2-2 0,0 2 38 16,0 0-28-1,0 0 2-15,0 0-16 0,0 0-29 16,0 0 14-16,0 0-46 16,0 0 0-16,0 0 1 15,0 0 10-15,0 0-4 16,0-2 8-16,0 2-9 16,0-2 39-16,0 2-45 15,0 0 0-15,0 0 0 16,0 0-3-16,0 0-158 15,0-2-742-15</inkml:trace>
  <inkml:trace contextRef="#ctx0" brushRef="#br0" timeOffset="-184934.78">2388 13437 1829 0,'0'0'616'16,"0"0"-327"-16,0 0 253 16,0 0-235-16,0 0-96 15,32-114-52-15,-32 92-16 16,-12 4-143-16,-8 6 0 15,-9 6 0-15,-7 6 0 0,-4 0 0 16,-4 19 0-16,-1 16 0 16,1 11 0-16,8 6 0 15,9 6 0-15,11 0 0 16,16 0 0-16,2-3 0 16,30-5 0-16,15-2 0 15,7-2 0-15,6 0 0 16,-5 0 0-16,-8 0 0 15,-14 1 0-15,-18-1 0 16,-15-1 0-16,-12 0 0 16,-35-5 0-16,-18-6 0 15,-11-10 0-15,-8-14 0 0,4-10 0 16,8 0 0-16,19-18 0 16,19-6 0-16,21-8 0 15,13-2 0-15,22-2 0 16,29-2 0-16,19-1 0 15,12 3-224-15,3-4-342 16,2 0-146-16,-7 0 58 16,-9-2 327-16,-13 0 327 15,-18-2 245-15,-13-1 145 16,-12 5 193-16,-10 7-92 16,-2 2-183-16,-3 12-26 15,0 6-98-15,0 11-184 16,0 2 0-16,0 12 0 0,0 27 0 15,0 19 0-15,0 16 0 16,0 10 0-16,0 2 0 16,0-6 0-16,2-10 0 15,0-15 0-15,0-17 0 16,-2-14 0-16,2-16 0 16,2-8 0-16,3-6 0 15,3-24 0-15,2-10 0 16,9-6 0-16,3 3 0 15,5 11 0-15,4 9 0 16,3 10 0-16,6 11 0 16,8 2 0-16,3 0 0 15,7 0 0-15,4 0 0 16,4 0-33-16,1-2-443 0,-7-16-50 16,-6-2 141-16,-16 0 18 15,-13-4 222-15,-19 8 145 16,-8-2 214-16,0 4 170 15,-13 4-15-15,-9 2-60 16,-3 4-150-16,-4 4 48 16,0 0-60-16,-2 16-81 15,-2 14-30-15,-1 8 5 16,5 8-41-16,4-2 0 16,10 1 0-16,11-12 0 15,4-7 0-15,0-9 0 0,22-13 0 16,7-4 0-1,6-7 0-15,2-21 0 0,-2-8 0 16,-4 0 0-16,-6-2 0 16,-10 12 0-16,-6 10 0 15,-4 10 0-15,-3 6 0 16,0 8 0-16,3 22 0 16,5 8 0-16,9 8 0 15,8-1 0-15,6-5 0 16,7-12 0-16,2-12 0 15,3-14 0-15,-3-2 0 16,-1-24 0-16,-6-16 0 16,-6-10 0-16,-7-7 0 0,-6-5 0 15,-10 4 0-15,-6 10 0 16,0 12 0-16,0 14 0 16,-8 16 0-16,-4 6 0 15,1 0 0-15,2 18 0 16,3 6 0-16,6 6 0 15,0-2 0-15,9-2 0 16,24-4 0-16,13-8 0 16,10-4 0-16,9-4 0 15,-3-6 0-15,-8 0 0 16,-17 2 0-16,-12 6 0 16,-16 6 0-16,-9 6 0 15,0 11 0-15,-3 5 0 0,-7 4 0 16,3 0 0-16,7-4 0 15,0-8 0-15,20-10 0 16,16-12-14-16,15-6-137 16,7-16-91-16,4-22 2 15,-2-14 32-15,-8-14 36 16,-8-23 55-16,-13-25 96 16,-13 6 21-16,-11 13 84 15,-7 25 79-15,0 34 138 16,-4 8 53-16,-7 12-91 15,-1 16-263-15,3 18 0 16,1 46 0-16,6 35 0 0,2 3 0 16,0-6 0-16,6-14 0 15,14-19 0-15,6 1 0 16,10-6 0-16,5-16 0 16,-2-20 0-16,3-16 0 15,-3-6 0-15,-3-20 0 16,-5-18 0-16,-2-9 0 15,-5 3 0-15,-4 8 0 16,-8 12 0-16,-6 12 0 16,-4 12 0-16,0 0 0 15,3 18 0-15,1 16 0 16,6 3 0-16,3 3 0 16,3 0 0-16,4-10 0 15,3-6 0-15,1-8 0 16,1-10 0-16,2-6 0 0,-2 0 0 15,0-16 0-15,0-4 0 16,-1-8 0-16,-1 4 0 16,-3 4 0-16,-7 4 0 15,-1 6 0-15,-7 6 0 16,-3 4 0-16,-2 0 0 16,0 0 0-16,6 5 0 15,2 8 0-15,3 1 0 16,6-2 0-16,5-8 0 15,3-4 0-15,2 0 0 16,2-4 0-16,3-10-29 16,-3 0 20-16,0 3 8 15,-4 6 2-15,-1 5 8 0,1 0 20 16,2 0-29 0,6 9 0-16,10 2 0 0,9-5 0 15,6-6 0-15,3 0 0 16,-1-12 0-16,-9-15 0 15,-10-5 0-15,-16-4 0 16,-17-4 0-16,-10 2 0 16,0 0 0-1,-20 4 0-15,-5 8 0 0,-1 10 0 16,2 10 0-16,1 6 0 16,3 12 0-16,2 24 0 0,2 16 0 15,6 16 0-15,3 8 0 16,7 11 0-16,0 5 0 15,0 0 0-15,11 2 0 0,7 1 0 16,-1-3 0-16,0-2 0 16,-5-2 0-16,-5-3 0 15,-4-11 0-15,-3-8 0 16,-5-14 0-16,-19-16 0 16,-15-14 0-16,-5-16 0 15,-7-6 0-15,0-6 0 16,8-24 0-16,16-6 0 15,21-18 0-15,6-8 0 16,40-13 0-16,32-21 0 16,28-28 0-16,16-28-24 15,-21 21-535-15,-32 25-667 0</inkml:trace>
  <inkml:trace contextRef="#ctx0" brushRef="#br0" timeOffset="-184700.43">4351 13517 3157 0,'0'0'722'0,"0"0"-505"0,0 0-217 0,122-38 0 15,-24 22 0-15,41 4 0 16,39 6 0-16,-24 4-578 16,-23 2-1328-16</inkml:trace>
  <inkml:trace contextRef="#ctx0" brushRef="#br0" timeOffset="-183902.33">7658 13971 1590 0,'0'0'480'0,"0"0"-96"0,0 0 158 0,0 0-285 15,0 0-95-15,-12-103-102 16,10 75 10-16,0-2-2 16,-3-4 7-16,-3-2 54 15,-4 0-17-15,-5 1-8 0,-8 6-41 16,-2 8-63-16,-4 9 0 16,-5 12 0-16,-1 2 0 15,-6 33 0-15,1 17 0 16,4 18 0-16,9 6 0 15,9 6 0-15,18-4 0 16,2-5 0-16,22-15 0 16,20-12 0-16,10-18 0 15,4-18 0-15,2-10 0 16,-8-16 0-16,-2-26 0 16,-15-12 0-16,-6-12 0 15,-12-2 0-15,-7 5 0 16,0 15 0-16,-8 16 0 15,0 16 0-15,0 16 0 0,2 0 0 32,5 26 0-32,8 16 0 0,7 10 0 0,12 5 0 15,8-3 0-15,9-8 0 16,5-12 0-16,15-26 0 16,-13-8 0-16,-17-2-818 0</inkml:trace>
  <inkml:trace contextRef="#ctx0" brushRef="#br0" timeOffset="-182904.48">9183 14241 2172 0,'0'0'861'0,"0"0"-381"15,0 0 103-15,0 0-583 16,0 0 0-16,0 0 0 16,0 0 0-16,0-90 0 15,3 110 0-15,-3 22 0 16,0 16 0-16,-18 10 0 16,-29 7 0-16,-15-7 0 15,-40 4 0-15,14-16-597 16,13-26-632-16</inkml:trace>
  <inkml:trace contextRef="#ctx0" brushRef="#br0" timeOffset="-182232.01">9988 13677 1892 0,'0'0'1497'15,"0"0"-1032"-15,0 0-223 16,0 0-242-16,0 0 0 16,0 0 0-16,0 0 0 15,-36 149 0-15,34-71 0 16,2-7 0-16,0-9 0 16,11-15 0-16,11-12 0 15,7-21 0-15,5-14 0 16,-1 0 0-16,-2-26 0 15,0-15 0-15,-2-4 0 0,-6-1 0 16,-3 5 0 0,-7 15 0-16,0 12 0 0,1 14 0 15,3 2 0-15,6 26 0 16,6 10 0-16,4-2 0 16,5 0 0-16,-2-5 0 15,0-12 0-15,-3-10 0 16,-6-9 0-16,-7-2 0 15,-2-27 0-15,-5-8 0 16,-2-12 0-16,-2 1 0 16,-2 4 0-16,-3 10 0 15,1 16 0-15,2 12 0 16,6 6 0-16,9 8 0 16,14 16 0-16,15 2 0 15,12-2 0-15,10-6 0 0,7-10 0 16,0-8 0-16,-8-4 0 15,-12-20 0-15,-18-6 0 16,-15-6 0-16,-18-4 0 16,-9-4 0-16,0 2 0 15,-20 8 0-15,-9 12 0 16,-2 15 0-16,-6 7 0 16,4 36 0-16,6 21 0 15,12 9 0-15,13 4 0 16,2-2 0-16,29-8 0 15,19-11 0-15,20-15 0 16,43-24 0-16,-18-10-288 16,-8-4-1157-16</inkml:trace>
  <inkml:trace contextRef="#ctx0" brushRef="#br0" timeOffset="-181371.67">12454 13714 901 0,'0'0'1967'0,"0"0"-1369"0,0 0-240 16,0 0-86-16,-119-34-272 16,65 66 0-16,-2 16 0 15,2 16 0-15,8 8 0 16,17 4 0-16,17-1 0 15,12-7 0-15,33-12 0 16,48-8 0-16,42-24 0 16,35-22 0-16,9-6 0 15,-29-30 0-15,-40-2 0 16,-42 0 0-16,-19-4 0 16,-3-8 0-16,-12-2 0 15,-8-3 0-15,-14 13 0 16,-9 10 0-16,-23 16 0 0,-7 14 0 15,-9 0 0 1,0 34 0-16,-1 11 0 0,9 9 0 16,11 0 0-16,10-4 0 15,17-6 0-15,2-16 0 16,12-8 0-16,15-10 0 16,2-10 0-16,-1-4 0 15,-1-20 0-15,-7-6 0 16,-7-4 0-16,-3 2 0 15,-6 5 0-15,-4 13 0 16,0 6 0-16,0 8 0 16,0 0 0-16,0 18 0 15,4 11 0-15,9 3 0 16,8 4 0-16,8-10 0 16,4-4 0-16,3-10 0 0,-1-10 0 15,-1-2 0-15,-6-4 0 16,-1-18 0-16,0-8 0 15,-2-4 0-15,0-6 0 16,-3 4 0-16,-2 6 0 16,-9 12 0-16,-4 11 0 15,-3 7 0-15,-2 16 0 16,3 19 0-16,3 11 0 16,4 0 0-16,3 0 0 15,3-10 0-15,3-10 0 16,0-10 0-16,0-12 0 15,-1-4 0-15,2-10 0 0,0-16 0 16,3-8 0-16,2-8 0 16,0 2 0-16,4 0 0 15,-5 8 0-15,-2 11 0 16,-1 15 0-16,-6 6 0 16,2 6 0-16,-1 20 0 15,1 9 0-15,4 3 0 16,6 0 0-16,24-2 0 15,-2-12 0-15,-4-12-1101 0</inkml:trace>
  <inkml:trace contextRef="#ctx0" brushRef="#br0" timeOffset="-180872.1">15115 13860 2767 0,'0'0'788'0,"0"0"-482"0,0 0-71 0,0 0-235 15,-2-102 0-15,-23 80 0 16,-8 4 0-16,-15 12 0 15,-4 6 0-15,-8 14 0 16,1 22 0-16,8 14 0 16,15 8 0-16,20 2 0 0,16-4 0 15,8-9 0-15,32-11 0 16,13-18 0-16,5-14 0 16,-3-4 0-16,-5-18 0 15,-13-18 0-15,-12-7 0 16,-7-3 0-16,-11 2 0 15,-5 6 0-15,-2 12 0 16,0 16 0-16,0 10 0 16,0 2 0-16,0 24 0 15,0 12 0-15,0 6 0 16,11 0 0-16,18-3 0 16,14-11 0-16,9-10 0 0,11-11 0 15,9-9 0 1,3-7 0-16,27-48-108 0,-19 4-555 15,-14-2-518-15</inkml:trace>
  <inkml:trace contextRef="#ctx0" brushRef="#br0" timeOffset="-179839.09">15826 13746 2162 0,'0'0'913'0,"0"0"-403"16,0 0 1-16,0 0-511 15,0 0 0-15,0 0 0 16,-129-32 0-16,86 34 0 15,-6 24 0-15,-2 10 0 16,4 6 0-16,15 6 0 16,17-4 0-16,15-6 0 15,7-9 0-15,28-14 0 0,10-12 0 16,4-3 0-16,-2-17 0 16,-7-9 0-16,-9-6 0 15,-9-2 0-15,-9 4 0 16,-3 4 0-16,-8 8 0 15,0 6 0-15,-2 8 0 16,0 4 0-16,0 0 0 16,0 16 0-16,0 20 0 15,0 18 0-15,0 28 0 16,0 33 0-16,13 29 0 16,3 11 0-16,2-3 0 0,-2-22 0 15,-6-32 0 1,-3-23 0-16,-7-25 0 0,0-22 0 15,0-2 0-15,-11-10 0 16,-18-10 0-16,-13-6 0 16,-9-26 0-16,-5-24 0 15,3-30 0-15,19-43 0 16,34-31 0-16,26-12 0 16,53 9 0-16,10 39 0 15,20 23 0-15,-14 25 0 16,-16 24 0-16,-10 4 0 15,-24 22 0-15,-5 0 0 16,-5 2 0-16,-4 4 0 16,-15 6 0-16,-9 6 0 15,-7 2 0-15,0 0 0 0,0 0 0 16,0 0 0-16,0 0 0 16,2 0 0-16,-2 0 0 15,0 0 0-15,0 0 0 16,0 0 0-16,0-2 0 15,0 2 0-15,0 0 0 16,0 0 0-16,0 0 0 16,0-2 0-16,0 2 0 15,0 0 0-15,0 0 0 16,0 0 0-16,0 0 0 16,0 0 0-16,0 0 0 15,0 0 0-15,0 0 0 16,0 0 0-16,0 0 0 0,0 0 0 15,2 0 0-15,-2 0 0 16,2 0 0-16,0 0 0 16,1 0 0-16,1 0 0 15,-2 0 0-15,0 0 0 16,1 0 0-16,-3 0 0 16,0 0 0-16,0 0 0 15,0 0 0-15,0 0 0 16,0 0 0-16,0 0 0 15,0 0 0-15,3 0 0 16,-1 0 0 0,2 0 0-16,-2 0 0 0,0 0 0 0,-2 0 0 15,2 0 0-15,-2 0 0 16,0 0 0-16,3 0 0 16,-3 0 0-16,0 0 0 15,0 0 0-15,0 0 0 16,0 0 0-16,0 0 0 15,0 0 0-15,0 0 0 16,0-2 0-16,0 2 0 16,2 0 0-16,2 0-339 15,0 0-808-15</inkml:trace>
  <inkml:trace contextRef="#ctx0" brushRef="#br0" timeOffset="-178466.41">16220 13806 563 0,'0'0'1108'15,"0"0"-741"-15,0 0-31 0,0 0 177 16,0 0-242 0,0 0-60-16,0 0 20 0,22-14-114 15,-15 12-51-15,-5 0-11 16,-2 0 29-16,0 0 30 0,0-2-54 16,-9 0-60-16,-11 0 0 15,-9 4 0-15,-6 0 0 16,-6 6 0-16,-3 22 0 0,2 6 0 15,5 12 0-15,14 4 0 16,15 0 0-16,8-3 0 16,16-9 0-1,22-14 0-15,9-12 0 0,2-12 0 16,-2 0 0-16,-5-27 0 16,-4-6 0-16,-7-7 0 15,-7-5 0-15,-1-3 0 16,-8 6 0-16,-3 8 0 15,-8 12 0-15,-2 12 0 16,-2 10 0-16,0 2 0 16,0 26 0-16,0 10 0 15,5 4 0-15,11 0 0 0,5-6 0 16,10-8 0-16,5-13 0 16,5-9 0-16,-4-6 0 15,-1 0 0-15,-5-21 0 16,-4-3 0-16,-2-3 0 15,-8-2 0-15,-3 5 0 16,-8 4 0-16,-1 10 0 16,-3 6 0-16,-2 4 0 15,2 2 0-15,5 18 0 16,6 6 0-16,6 4 0 16,2-6 0-16,6-2 0 15,2-5 0-15,2-9 0 0,0-8 0 16,1 0 0-16,1-4 0 15,2-17 0-15,4-7 0 16,1-6 0-16,-2 2 0 16,-5 4 0-16,-6 6 0 15,-11 12 0-15,-10 10 0 16,-1 0 0-16,-1 14 0 16,5 14 0-16,2 4 0 15,4 2 0-15,4-3 0 16,3-9 0-16,0-12 0 15,-2-9 0-15,3-1 0 16,0-11 0-16,4-14 0 16,4-3 0-16,1-4 0 15,-1 6 0-15,0 4 0 16,-6 8 0-16,-3 10 0 0,-1 4 0 16,-2 0 0-16,1 12 0 15,1 6 0-15,0 2 0 16,4-4 0-16,-2-4 0 15,-8-12-192-15,-9-8-532 16,-6-14-954-16</inkml:trace>
  <inkml:trace contextRef="#ctx0" brushRef="#br0" timeOffset="-178294.12">16864 13409 3019 0,'0'0'1077'0,"0"0"-1077"0,0 0 0 0,0 0 0 16,0 0 0-16,0 0 0 15,0 0-29-15,-38-46-2775 0</inkml:trace>
  <inkml:trace contextRef="#ctx0" brushRef="#br0" timeOffset="-176068.22">19188 13673 1770 0,'0'0'618'16,"0"0"-285"-16,0 0 195 16,0 0-260-16,8-118-31 15,-8 94-52-15,-8 8-28 16,-15 6-157-16,-8 10 0 15,-7 0 0-15,-11 28 0 16,0 16 0-16,2 11 0 16,12 4 0-16,15 4 0 0,20-5 0 15,9-6 0-15,39-12 0 16,20-12 0-16,12-14 0 16,11-12 0-16,-2-2 0 15,-2-16 0-15,-11-12 0 16,-16-8 0-16,-15-4 0 15,-14 0 0-15,-12 4 0 16,-9 10 0-16,-6 9 0 16,-4 13 0-16,0 4 0 15,0 13 0-15,0 21 0 16,0 10 0-16,9 4 0 0,11 0 0 16,7-8 0-1,9-10 0-15,4-16 0 0,1-10 0 16,0-4 0-16,-7-18 0 15,-8-16 0-15,-13-10 0 16,-13-8 0-16,0-8 0 16,-24-3 0-16,-16 4 0 15,-10 10 0-15,0 13 0 16,-2 20 0-16,8 16 0 16,9 8 0-16,12 28 0 15,15 11 0-15,8 0 0 16,15 2 0-16,27-11 0 0,16-14 0 15,11-14 0 1,5-10 0-16,-1-6 0 16,-7-20 0-16,-10-6 0 0,-13-4 0 15,-12 4 0-15,-11 3 0 16,-6 11 0-16,-10 11 0 16,0 7 0-16,-1 4 0 15,1 24 0-15,5 12 0 16,4 8 0-16,4-2 0 15,2-6 0-15,6-4 0 16,-1-18 0-16,3-8 0 16,2-10 0-16,2 0 0 15,1-18 0-15,-1-14 0 16,2-8 0-16,-4-4 0 0,-2 2 0 16,-5 6 0-16,-9 11 0 15,-4 14 0-15,-5 11 0 16,1 0 0-16,1 24 0 15,8 6 0-15,9 6 0 16,6-2 0-16,11-2 0 16,6-12 0-16,10-10 0 15,2-10 0-15,-2-2 0 16,-8-20 0-16,-7-12 0 16,-12-4 0-16,-10-6 0 15,-7-5 0-15,-5-1 0 16,-7 8 0-16,0 8 0 15,0 12 0-15,-5 14 0 16,-3 8 0-16,0 2 0 0,4 22 0 16,4 8 0-16,0 8 0 15,2 3 0-15,23 0 0 16,8 2 0-16,9-3 0 16,5-2 0-16,1 0 0 15,-7-4 0-15,-11-4 0 16,-15-4 0-16,-15-3 0 15,-5-7 0-15,-30-4 0 16,-9-6 0-16,-8-8 0 16,5 0 0-16,13-13 0 15,24-21-87-15,39-50-477 16,22 6-209-16,16-5-208 0</inkml:trace>
  <inkml:trace contextRef="#ctx0" brushRef="#br0" timeOffset="-175396.11">21685 13218 1252 0,'0'0'1272'0,"0"0"-460"0,0 0-192 0,0 0-480 0,0 0-140 16,0 0 0-16,0 0 0 15,-91 79 0-15,71-1 0 16,4 8 0-16,10 2 0 16,6-5 0-16,0-11 0 15,19-10 0-15,16-16 0 16,2-14 0-16,1-12 0 15,-1-18 0-15,-3-2 0 0,-5-12 0 16,0-18 0 0,-4-12 0-16,1-4 0 0,1 1 0 15,-5 5 0-15,3 12 0 16,-3 12 0-16,1 13 0 16,0 3 0-16,6 15 0 15,6 21 0-15,-4 13 0 16,0 7 0-16,-7 0 0 15,-6-2 0-15,-7-12 0 16,-7-10 0-16,-2-12 0 16,2-12 0-16,-2-8 0 15,2-1 0-15,5-30 0 16,5-13 0-16,9-10 0 16,6-2 0-16,2 2 0 15,3 13 0-15,-3 14 0 0,-4 14 0 16,-5 13 0-16,-3 0 0 15,-2 22 0-15,1 10 0 16,-3 7 0-16,-1 1 0 16,1-6 0-16,3-6 0 15,2-10 0-15,2-10 0 16,7-8 0-16,3 0 0 16,1-24 0-16,-2-10 0 15,0-6 0-15,-6-2 0 16,-5 1 0-16,-7 12 0 15,-4 7 0-15,-7 11 0 16,0 11 0-16,-2 0 0 16,6 17 0-16,0 13 0 0,7 8 0 15,5 4 0 1,9-2 0-16,2-8 0 0,2-12 0 16,1-12 0-16,-11-8 0 15,-13-26-252-15,-8-10-504 16,0-2-599-16</inkml:trace>
  <inkml:trace contextRef="#ctx0" brushRef="#br0" timeOffset="-175227.94">21828 13298 1099 0,'0'0'2472'0,"0"0"-1947"0,0 0-525 0,0 0 0 16,0 0 0-16,179-47 0 15,-64 30 0-15,-20 4-219 16,-14 3-2235-16</inkml:trace>
  <inkml:trace contextRef="#ctx0" brushRef="#br0" timeOffset="-174704.63">23323 13473 2744 0,'0'0'794'15,"0"0"-448"-15,0 0-134 16,0 0-212-16,0 0 0 16,0 0 0-16,0 0 0 15,-109 124 0-15,86-66 0 16,15-1 0-16,8-9 0 15,29-12 0-15,29-18 0 16,21-16 0-16,15-6 0 0,4-34 0 16,-9-16 0-1,-15-16 0-15,-16-29 0 0,-22-33 0 16,-23-22 0-16,-13 17 0 16,0 39 0-16,-7 48 0 15,1 42 0-15,-2 8 0 16,2 4 0-16,-1 46 0 15,3 46 0-15,4 39 0 16,0-5 0-16,0-24 0 16,7-34 0-16,1-28 0 15,2-3 0-15,-2-5 0 16,1-8 0-16,-3-15 0 0,0-13 0 16,0 0 0-16,5-19 0 15,9-20 0-15,9-11 0 16,7-5 0-16,4 0 0 15,5 9 0-15,1 20 0 16,4 18 0-16,-2 8 0 16,24 44-230-16,-12 2-569 15,-7 0-678-15</inkml:trace>
  <inkml:trace contextRef="#ctx0" brushRef="#br0" timeOffset="-174328.39">24874 13541 1971 0,'0'0'902'0,"0"0"-342"0,0-132-95 0,-4 84-267 15,-6 12-198-15,-3 16 0 16,-12 18 0-16,-10 2 0 16,-14 36 0-16,-4 18 0 15,-1 8 0-15,9 4 0 16,18-4 0-16,18-9 0 15,9-12 0-15,23-14 0 16,19-13 0-16,7-14 0 16,0 0 0-16,-2-28 0 15,-7-8 0-15,-9-7 0 0,-8 1 0 16,-10 0 0-16,-4 12 0 16,-7 10 0-16,0 16 0 15,1 4 0-15,1 20 0 16,7 18 0-16,7 6 0 15,9 3 0-15,8-1 0 16,5-12 0-16,7-10 0 16,18-24-30-16,-14 0-569 15,-9-17-716-15</inkml:trace>
  <inkml:trace contextRef="#ctx0" brushRef="#br0" timeOffset="-173172.61">26306 13485 1505 0,'0'0'1163'0,"0"0"-637"0,0 0 122 15,0 0-394-15,0 0-254 16,0 0 0-16,-6-130 0 16,19 100 0-16,7 6 0 15,3 6 0-15,1 11 0 16,2 7 0-16,1 8 0 16,0 27 0-16,-7 9 0 0,-5 10 0 15,-7 2 0-15,-8-4 0 16,0-6 0-16,0-10 0 15,-12-11 0-15,3-11 0 16,3-13 0-16,6-1 0 16,0-20 0-16,0-20 0 15,11-10 0-15,16-8 0 16,4 2 0-16,2 12 0 16,0 12 0-16,-4 19 0 15,-4 13 0-15,-2 11 0 16,-2 25 0-16,-2 8 0 15,1 4 0-15,2-2 0 16,4-8 0-16,6-8 0 0,7-12 0 16,9-12 0-1,3-6 0-15,-2-7 0 0,0-22 0 16,-7-7 0-16,-6-12 0 16,-12-8 0-16,-8-6 0 15,-9 1 0-15,-7 7 0 16,0 17 0-16,-18 16 0 15,-4 21 0-15,-3 4 0 16,1 35 0-16,3 12 0 16,13 10 0-16,8 1 0 15,10-8 0-15,31-8 0 16,14-14 0-16,5-12 0 0,6-18 0 16,-9-2 0-1,-6-6 0-15,-11-20 0 0,-9-10 0 16,-4-6 0-16,-9-2 0 15,-2 4 0-15,-9 10 0 16,-3 14 0-16,-4 14 0 16,0 2 0-16,0 20 0 15,0 16 0-15,0 8 0 16,0 0 0-16,5-6 0 16,5-10 0-16,4-14 0 15,4-8 0-15,2-6 0 16,5-6 0-16,4-16 0 15,2-8 0-15,2-4 0 0,-2 0 0 16,-2 6 0 0,-7 8 0-16,-2 10 0 0,-3 10 0 15,-7 0 0-15,1 22 0 16,5 8 0-16,1 2 0 16,10 0 0-16,9-6 0 15,11-8 0-15,1-7 0 16,4-11 0-16,-9 0 0 15,-10-17 0-15,-13-13 0 16,-11-6 0 0,-9-10 0-16,0-6 0 15,-18-4 0-15,-7 4 0 16,-1 11 0-16,-1 15 0 0,-5 26 0 16,9 8-26-16,11 19-930 0</inkml:trace>
  <inkml:trace contextRef="#ctx0" brushRef="#br0" timeOffset="-172703.89">28893 13153 1677 0,'0'0'1797'0,"0"0"-1175"0,0 0-622 0,0 0 0 16,0 0 0-16,0 0 0 15,0 113 0-15,0-52 0 16,0-3 0-16,6-10 0 16,4-10 0-16,1-14 0 15,5-12 0-15,-1-12 0 16,8 0 0-16,3-16 0 16,8-14 0-16,1-6 0 0,5-4 0 15,-4 4 0-15,-5 3 0 16,-7 14 0-16,-10 11 0 15,-5 8 0-15,-3 4 0 16,1 24 0-16,7 8 0 16,5 6 0-16,10 0 0 15,12-6 0-15,5-8 0 16,4-12 0-16,-8-14 0 16,-7-2 0-16,-12-16 0 15,-12-12 0-15,-9-10 0 16,-2-8 0-16,0-10 0 15,-11-4 0-15,-2-3 0 16,-3 9 0-16,3 14 0 0,1 18 0 16,8 22 0-16,4 22 0 15,12 20-555-15,14 2-713 16</inkml:trace>
  <inkml:trace contextRef="#ctx0" brushRef="#br0" timeOffset="-171627.6">30027 13280 1714 0,'0'0'1099'0,"0"0"-729"15,0 0 175-15,0 0-285 16,0 0-152-16,-8-108-108 16,-6 108 0-16,-8 0 0 0,-12 24 0 15,-10 16 0 1,0 8 0-16,5 5 0 0,15-3 0 15,17-10 0-15,7-14 0 16,18-12 0-16,20-14 0 16,5 0 0-16,-4-20 0 15,-3-10 0-15,-9-4 0 16,-5-2 0-16,-9 4 0 16,-2 4 0-16,-4 10 0 15,-2 10 0-15,-3 8 0 16,2 1 0-16,-2 24 0 15,7 9 0-15,5 6 0 0,7-2 0 16,11-4 0 0,6-10 0-16,4-12 0 0,6-12 0 15,-2 0 0-15,-6-24 0 16,-2-12 0-16,-7-8 0 16,-4-10 0-16,-5-13 0 15,-2-6 0-15,-5-14 0 16,-3-3 0-16,-5 0 0 15,-5 11 0-15,-2 19 0 16,0 20 0-16,0 26 0 16,-7 14 0-16,-9 42 0 15,-5 46 0-15,5 39 0 16,11 11 0-16,5-18 0 16,9-31 0-16,13-37 0 0,12-12 0 15,8-4 0 1,11-8 0-16,10-8 0 0,-1-20 0 15,-4-6 0-15,-6-32 0 16,-8-18 0-16,1-28 0 16,-3-30 0-16,-2-25 0 15,-9 8 0-15,-13 29 0 16,-11 36 0-16,-7 28 0 16,0 10 0-16,0 8 0 15,0 12 0-15,-13 10 0 16,-14 50 0-16,-6 38 0 15,-3 35 0-15,7-3 0 16,15-20 0-16,10-30 0 16,4-23 0-16,0 1 0 0,11-6 0 15,9-4 0-15,0-18 0 16,2-16 0-16,3-6 0 16,4-18 0-16,2-20 0 15,6-16 0-15,11-15 0 16,6-9 0-16,6-2 0 15,-2 4 0-15,-12 14 0 16,-10 18 0-16,-16 17 0 16,-14 15 0-16,-6 11 0 15,0 1 0-15,-22 4 0 16,-12 19 0-16,-7 9 0 16,-11 9 0-16,-2 5 0 15,6 2 0-15,6 2 0 0,13-4 0 16,17-6 0-1,12-1 0-15,25-10 0 0,46 2 0 16,41-5 0-16,-1-6 0 16,-6-6 0-16,-16-4 0 15,-31-6 0-15,-8 2 0 16,-7-2 0-16,-20-2 0 16,-17-2 0-16,-6 0 0 15,0 0 0-15,-29 0 0 16,-6 0 0-16,-2-2-888 0</inkml:trace>
  <inkml:trace contextRef="#ctx0" brushRef="#br0" timeOffset="-170273.92">1967 15209 2873 0,'0'0'482'15,"0"0"-25"-15,0 0-173 16,0 0-284-16,0 0 0 15,0 0 0-15,-16-32 0 16,16 64 0-16,0 21 0 16,0 9 0-16,0 6 0 0,4 2 0 15,12-12 0-15,7-13 0 16,4-13 0-16,6-18 0 16,3-14 0-16,1 0 0 15,1-27 0-15,-3-9 0 16,-3-5 0-16,-8-4 0 15,-6 5 0-15,-5 10 0 16,-5 12 0-16,-4 12 0 16,1 6 0-16,1 14 0 15,7 18 0-15,3 12 0 16,4 0 0-16,0 1 0 16,0-12 0-16,-3-8 0 15,0-11 0-15,1-14 0 0,3 0 0 16,4-26 0-16,4-15 0 15,2-4 0-15,3 0 0 16,-1 5 0-16,-2 14 0 16,-2 12 0-16,0 14 0 15,-2 4 0-15,2 32 0 16,0 4 0-16,-2 6 0 16,-2-2 0-16,-8-13 0 15,-13-27-308-15,-4-4-739 16,0-8-711-16</inkml:trace>
  <inkml:trace contextRef="#ctx0" brushRef="#br0" timeOffset="-170132.63">2274 14881 3357 0,'0'0'499'0,"0"0"-362"0,0 0-45 16,0 0-92-16,111 110-256 15,-57-64-752-15</inkml:trace>
  <inkml:trace contextRef="#ctx0" brushRef="#br0" timeOffset="-169201.46">4336 15785 2397 0,'0'0'1146'16,"0"0"-1014"-16,0 0 70 15,24-122 17-15,-19 74-219 16,-5-1 0-16,0 5 0 16,-14 6 0-16,-20 12 0 15,-12 16 0-15,-12 10 0 16,-9 28 0-16,3 18 0 15,8 16 0-15,13 5 0 16,26-5 0-16,17-12 0 16,13-14 0-16,32-20 0 15,15-16 0-15,9 0 0 16,0-34 0-16,-9-6 0 16,-11-2 0-16,-15 2 0 0,-15 0 0 15,-9 14 0-15,-6 8 0 16,-4 9 0-16,0 9 0 15,0 4 0-15,0 24 0 16,0 37 0-16,0 43 0 16,0 40 0-16,0 21 0 15,0-7 0-15,6-15 0 16,-1-49 0-16,-5-22 0 16,0-24 0-16,0-16 0 15,-11-4 0-15,-12-5 0 16,-12-9 0-16,-7-14 0 15,-8-4 0-15,1-22 0 0,3-37 0 16,15-43 0-16,26-50 0 16,14-31 0-16,49 5 0 15,9 34 0-15,-7 51 0 16,-6 35-47-16,-6 14-205 16,4 2 18-16,-1 8 143 15,-2 3 65-15,-16 16 26 16,-11 11 131-16,-5 4 59 15,-2 0-8-15,7 5-35 16,5 18-147-16,9 7 0 16,6 6 0-16,3 8 0 15,-3-4 0-15,-7 2 0 16,-8-2 0-16,-11-6 0 0,-12-10 0 16,-4-6 0-16,0-6 0 15,0-12 0-15,-7 0 0 16,-4-4 0-16,2-19 0 15,5-16 0-15,4-7 0 16,9-12 0-16,26-4 0 16,17 8 0-16,17 10 0 15,35 17 0-15,-13 14-585 16,-10 13-1334-16</inkml:trace>
  <inkml:trace contextRef="#ctx0" brushRef="#br0" timeOffset="-168600.18">5766 15529 2450 0,'0'0'768'0,"0"0"-264"0,0 0-130 16,-154-41-374-16,114 41 0 15,2 32 0-15,0 10 0 16,6 11 0-16,9 1 0 15,7-4 0-15,14-8 0 16,2-10 0-16,10-18 0 16,19-6 0-16,8-8 0 15,3-12 0-15,-3-14 0 0,-1-8 0 16,-7 4 0-16,-7-2 0 16,-4 10 0-16,-7 8 0 15,-4 10 0-15,-1 4 0 16,1 4 0-16,9 20 0 15,9 6 0-15,10 2 0 16,14-6 0-16,9-12 0 16,4-14 0-16,0 0 0 15,-4-26 0-15,-13-10 0 16,-11-14 0-16,-17-4 0 16,-7-8 0-16,-8-5 0 15,-2-1 0 1,0 6 0-16,0 14 0 15,-5 12 0-15,-2 22 0 16,1 14 0-16,-3 32 0 0,0 56 0 16,5 56 0-1,1 29 0-15,3 11 0 0,0-9 0 16,3-27 0-16,3-6 0 16,1-29 0-16,-7-31 0 15,0-28 0-15,0-22 0 16,-7-10 0-16,-13-12-92 15,-11-24-461-15,4-30-255 16,8-10-69-16</inkml:trace>
  <inkml:trace contextRef="#ctx0" brushRef="#br0" timeOffset="-168099.53">6233 15579 1587 0,'0'0'953'0,"0"0"-327"0,0 0-48 15,92-125-226-15,-63 119-352 16,4 6 0-16,8 10 0 15,-4 18 0-15,-1 11 0 16,-11 6 0-16,-12 5 0 16,-13 3 0-16,-9 1 0 15,-33-2-32-15,-12-2-32 16,-8-6 31-16,4-12 25 16,14-10 1-16,19-13 7 15,21-9 97-15,4-5-50 16,42-29-47-16,22-16 0 15,17-16 0-15,23-30 0 16,14-28 0-16,-18 5 0 16,-23 15 0-16,-31 24 0 15,-32 35 0-15,-6 8 0 0,-8 8 0 16,0 27 0-16,-8 2 0 16,-15 41 0-16,-8 35 0 15,4 4 0-15,5 14 0 16,9 4 0-16,13-21 0 15,0 3 0-15,0-18 0 16,11-18 0-16,9-20 0 16,2-16 0-16,4-8 0 15,6-18 0-15,4-18 0 16,0-8 0-16,-3 4 0 16,-2 4 0-16,-6 10 0 15,-8 16 0-15,1 10 0 0,-5 0 0 16,5 26 0-16,0 10 0 15,4 4 0-15,5 2 0 16,6-8 0-16,23-16 0 16,-4-8-632-16,-8-10-1182 0</inkml:trace>
  <inkml:trace contextRef="#ctx0" brushRef="#br0" timeOffset="-167567.68">8134 15633 2749 0,'0'0'1047'0,"0"0"-747"0,0 0-300 16,0 0 0-16,123-90 0 16,-74 47 0-16,-1-3 0 15,-2-6 0-15,-13-4 0 16,-11-2 0-16,-13-3 0 15,-9 6 0-15,0 8 0 16,-6 15 0-16,-10 16 0 16,3 16 0-16,-3 18 0 15,-2 46 0-15,0 39 0 16,5 25 0-16,3-6 0 16,10-23 0-16,0-37 0 15,0-22 0-15,0 0 0 0,0-10 0 16,3-2 0-16,-1-14 0 15,1-10 0-15,1-4 0 16,5-4 0-16,6-24 0 16,8-16 0-16,6-14 0 15,4-4 0-15,5 4 0 16,-2 12 0-16,-3 15 0 16,-1 17 0-16,-6 14 0 15,-2 0 0-15,-1 23 0 16,1 14 0-16,1 6 0 15,-1 3 0-15,5-2 0 16,2-8 0-16,6-8 0 0,2-8 0 16,-1-10 0-1,0-10 0-15,2-34-221 0,-14-8-314 16,-7-8-597-16</inkml:trace>
  <inkml:trace contextRef="#ctx0" brushRef="#br0" timeOffset="-167333.33">9202 14927 2628 0,'0'0'904'0,"0"0"-340"0,0 0-564 16,0 0 0-16,0 0 0 0,0 0 0 15,0 0 0 1,-21 24 0-16,6 24 0 0,-3 14 0 15,-5 4 0-15,2 7 0 16,-4 21 0-16,9-20-467 16,7-14-1314-16</inkml:trace>
  <inkml:trace contextRef="#ctx0" brushRef="#br0" timeOffset="-167133.84">9618 15833 3206 0,'0'0'890'0,"0"0"-890"16,0 0 0-16,0 0 0 16,0 0 0-16,0 0 0 15,0 0 0-15,4-110 0 16,-23 100-1501-16</inkml:trace>
  <inkml:trace contextRef="#ctx0" brushRef="#br0" timeOffset="-152097">7760 16918 823 0,'0'0'1298'0,"0"0"-906"16,0 0-62-16,0 0 129 15,0 0-263-15,-36 46-36 16,36-46 32-16,0-6-37 15,20-16-64-15,11-14-91 16,12-16 0-16,19-28 0 16,23-41 0-16,4-27 0 15,-7-13 0-15,-28 31 0 0,-29 42 0 16,-21 46 0-16,-4 22 0 16,0 6 0-16,-14 10 0 15,-10 4 0-15,-9 14 0 16,-1 28 0-16,2 18 0 15,13 10 0-15,13 10 0 16,6 1 0-16,21-1 0 16,22-4 0-16,6-4 0 15,0-10 0-15,-3 1 0 16,-9-9 0-16,-14-10 0 16,-15 0 0-16,-8-8 0 15,-20-4 0-15,-20-2 0 16,-14-12 0-16,-6-4 0 15,-3-14 0-15,8 0 0 0,5-4 0 16,12-10 0 0,14 2 0-16,11 2 0 0,6 6 0 15,7 4 0-15,0 0 0 16,7 0 0-16,24 0 0 16,16 0 0-16,16 0 0 15,12-4 0-15,10-14 0 16,4-10 0-16,-5-8 0 15,-10-4 0-15,-16-4 0 16,-22 8 0-16,-14 5 0 16,-15 13 0-16,-7 4 0 15,0 14 0-15,-2 0 0 16,-10 14 0-16,1 17 0 0,4 5 0 16,5 10 0-1,2-6 0-15,5 0 0 0,15-10 0 16,8-8 0-16,3-8 0 15,6-14 0-15,0 0 0 16,-1-12 0-16,-3-12 0 16,-4-2 0-16,-4-10 0 15,-6 4 0-15,0 2 0 16,-3 8 0-16,-3 8 0 16,3 14 0-16,1 0 0 15,1 10 0-15,2 20 0 16,0 2 0-16,0-2 0 15,-2-2 0-15,0-10 0 16,-5-10 0-16,1-8 0 16,-1 0 0-16,1-8 0 0,1-20 0 15,1-2 0-15,3 2 0 16,4 2 0-16,4 12 0 16,0 10 0-16,2 4 0 15,2 18 0-15,-2 8 0 16,-3 6 0-16,0-10 0 15,1-14 0-15,-8-8-278 16,-9 0-908-16</inkml:trace>
  <inkml:trace contextRef="#ctx0" brushRef="#br0" timeOffset="-151971.98">9086 16361 3509 0,'0'0'587'0,"0"0"-587"0,0 0 0 16,0 0 0-16,0 0 0 16,0 0 0-16,0 0-285 15,124 4-1350-15</inkml:trace>
  <inkml:trace contextRef="#ctx0" brushRef="#br0" timeOffset="-151503.12">10199 16557 2661 0,'0'0'639'0,"0"0"-384"15,0 0 286-15,0 0-541 16,0 0 0-16,0 0 0 15,0 0 0-15,-110 40 0 16,83 18 0-16,4 5 0 16,10 3 0-16,13-6 0 15,0-4 0-15,36-14 0 16,16-12 0-16,20-16 0 16,16-14 0-16,5-4 0 15,1-24 0-15,-5-16 0 16,-14 0 0-16,-19-10 0 0,-20 0 0 15,-26 0 0-15,-10 5 0 16,-10 9 0-16,-26 18 0 16,-9 12 0-16,-6 10 0 15,0 32 0-15,4 16 0 16,11 11 0-16,19 5 0 16,17-2 0-16,19-10 0 15,51-12 0-15,45-26 0 16,26-18 0-16,-19-26-303 15,-28-6-1700-15</inkml:trace>
  <inkml:trace contextRef="#ctx0" brushRef="#br0" timeOffset="-150733.15">12063 16681 2322 0,'0'0'646'0,"0"0"-343"0,0 0 191 0,-70-120-333 15,46 102 9-15,-5 10-170 16,-4 8 0-16,-10 18 0 0,-1 22 0 16,-2 8 0-1,9 6 0-15,14 0 0 0,17-9 0 16,6-9 0-16,25-14 0 15,19-14 0-15,5-8 0 16,5-4 0 0,-8-22 0-16,-8-10 0 15,-11-4 0-15,-11-10 0 0,-10 1 0 16,-4 5 0-16,-2 8 0 0,0 14 0 16,0 16 0-16,7 6 0 15,5 14 0-15,5 22 0 16,8 12 0-16,4 6 0 15,6-4 0-15,6-5 0 16,5-17 0-16,4-8 0 16,2-20 0-16,0 0 0 15,-3-22 0-15,-7-14 0 16,-6-12 0-16,-9-11 0 16,-7-13 0-16,-9-20 0 15,-9 2 0-15,-2 1 0 16,0 17 0-16,-2 28 0 0,-7 16 0 15,0 28 0-15,0 32 0 16,0 57 0-16,9 37 0 16,0-2 0-16,15-20 0 15,12-33 0-15,7-27 0 16,13-8 0-16,13-4 0 16,11-14 0-16,2-18 0 15,-1-18 0-15,-9-26 0 16,-13-16 0-16,-13-25 0 15,-20-31 0-15,-15-22 0 16,-2 9 0-16,-4 31 0 16,-9 48 0-16,3 34 0 15,4 16 0-15,-5 20 0 16,-1 66 0-16,10 43 0 16,2 19 0-16,5-16 0 0,19-37 0 15,3-45 0-15,8-18 0 16,17-6 0-16,52-26 0 15,-5 0-492-15,-13-22-1085 0</inkml:trace>
  <inkml:trace contextRef="#ctx0" brushRef="#br0" timeOffset="-150029.29">14346 16102 1731 0,'0'0'1996'0,"0"0"-1627"0,0 0-369 0,0 0 0 16,0 0 0-1,0 0 0-15,-66 116 0 0,103-4 0 16,-3 3 0-16,-3-13 0 16,-7-20 0-16,-6-25 0 15,4-3 0-15,3-4 0 16,2-20 0-16,4-24 0 15,2-6 0-15,3-24 0 16,-5-24 0-16,0-37 0 16,-8-27 0-16,-6 0 0 15,-7 15 0-15,-8 21 0 16,-2 40 0-16,0 12 0 16,0 20 0-16,0 26 0 0,0 32 0 15,0 23 0-15,4 13 0 16,7-6 0-16,9 0 0 15,5-12 0-15,6-19 0 16,2-17 0-16,1-18 0 16,-3-14 0-16,-4-4 0 15,-6-18 0-15,-2-21 0 16,-6-2 0-16,1-8 0 16,-4 5 0-16,0 12 0 15,-1 18 0-15,-3 10 0 16,3 4 0-16,7 32 0 15,6 8 0-15,6 8 0 0,7-7 0 16,9-1 0 0,3-18 0-16,6-8 0 0,3-14 0 15,-3 0 0-15,-4-22 0 16,-6-10 0-16,-10-8 0 16,-8-9 0-16,-8-9 0 15,-7-4 0-15,-6 0 0 16,-4 8 0-16,0 14 0 15,-2 26 0-15,-19 14 0 16,-1 23 0-16,-3 34 0 16,4 7 0-16,5 10 0 15,11-6 0-15,5-10 0 16,23-18 0-16,21-17 0 0,12-23 0 16,15-27 0-1,-13-14-351-15,-21-16-887 0</inkml:trace>
  <inkml:trace contextRef="#ctx0" brushRef="#br0" timeOffset="-149873.05">13960 16182 3403 0,'0'0'693'0,"0"0"-693"0,252 44 0 16,-43-38 0-16,24-2 0 15,-15-4 0-15,-66 0-95 16,-57 0-3199-16</inkml:trace>
  <inkml:trace contextRef="#ctx0" brushRef="#br0" timeOffset="-149529.25">16580 16276 3571 0,'0'0'525'16,"0"0"-525"-16,0 0 0 15,0 0 0-15,96 161 0 16,-55-89 0-16,-3-2 0 16,-3-8 0-16,-6-12 0 0,-4-15 0 15,-3-17 0-15,0-17 0 16,3-1 0-16,-1-32 0 15,3-18 0-15,4-26 0 16,5-30 0-16,-3 4 0 16,-4 7 0-16,-4 25 0 15,-8 34 0-15,-1 10 0 16,5 26-3-16,-6 4-835 16,-4 26-541-16</inkml:trace>
  <inkml:trace contextRef="#ctx0" brushRef="#br0" timeOffset="-149091.68">17382 16699 2392 0,'0'0'922'0,"0"0"-555"15,0 0 48-15,0 0-415 16,83-106 0-16,-49 56 0 16,-3-8 0-16,-9 0 0 15,-13 6 0-15,-9 7 0 16,-4 17 0-16,-28 14 0 15,-5 14 0-15,-6 14 0 16,5 27 0-16,7 7 0 16,16 12 0-16,15 2 0 15,9-4 0-15,30-14 0 16,19-8 0-16,9-14 0 16,5-18 0-16,-5-4 0 15,-11-12 0-15,-14-16 0 16,-13-12 0-16,-14-4 0 0,-4-6 0 15,-4 6 0-15,-3 4 0 32,3 9 0-32,0 12 0 15,4 6 0-15,4 8 0 0,5 5 0 16,5 1 0 0,2 26 0-16,-4 3 0 0,-2 12 0 15,-5 2 0 1,-1 0 0-16,1-4 0 0,4-4 0 15,5-14 0-15,1-12 0 16,6-10 0-16,1-2 0 16,10-60-45-16,-12 4-640 15,-5-4-901-15</inkml:trace>
  <inkml:trace contextRef="#ctx0" brushRef="#br0" timeOffset="-148707.03">18394 15905 2510 0,'0'0'987'0,"0"0"-388"16,0 0-599-16,0 0 0 16,0 0 0-16,0 0 0 15,0 0 0-15,-40-8 0 16,40 97 0-16,0 31 0 0,0 24 0 16,0-7 0-16,11-33 0 15,3-34 0-15,3-26 0 16,8-4 0-16,4-2 0 15,9-8 0-15,0-16 0 16,2-14 0-16,-2 0 0 16,-3-23 0-16,-1-16 0 15,-3-11 0-15,0-12 0 16,-2-4 0-16,-2 2 0 16,-5 6 0-16,-6 18 0 15,-7 13 0-15,-7 22 0 16,-2 5 0-16,0 32 0 15,0 13 0-15,0 12 0 0,11 1 0 16,14-12 0 0,8-6 0-16,25-32 0 0,-4-8-342 15,-10 0-1282-15</inkml:trace>
  <inkml:trace contextRef="#ctx0" brushRef="#br0" timeOffset="-148566.52">19130 15897 3277 0,'0'0'819'16,"0"0"-819"-16,0 0 0 15,0 0 0-15,0 0 0 16,0 0-90-16,0 0-1353 0</inkml:trace>
  <inkml:trace contextRef="#ctx0" brushRef="#br0" timeOffset="-148394.45">18201 16030 2414 0,'0'0'924'15,"0"0"-456"-15,0 0-178 16,229 0-290-16,-57 0 0 16,8 6-117-16,-44 10-377 15,-43-2-518-15</inkml:trace>
  <inkml:trace contextRef="#ctx0" brushRef="#br0" timeOffset="-147799.22">19464 16204 789 0,'0'0'1782'16,"0"0"-976"-16,0 0-311 16,0 0-271-16,0 0-224 15,0 0 0-15,0 0 0 16,-87 107 0-16,53-53 0 15,3 4 0-15,9 4 0 16,13-8 0-16,9-4 0 16,23-10 0-16,30-14 0 15,21-18 0-15,15-8 0 16,4-8 0-16,-1-28 0 16,-13-8 0-16,-18-14 0 0,-21-10 0 15,-22-2 0-15,-16-3 0 16,-2 7 0-16,-18 16 0 15,-6 14 0-15,-3 20 0 16,7 16 0-16,0 8 0 16,6 32 0-16,8 18 0 15,6 10 0-15,0 7 0 16,6-7 0-16,21-6 0 16,9-14 0-16,11-16 0 15,13-22 0-15,9-10 0 16,2-6 0-16,-1-28 0 15,-6-12 0-15,-11-12 0 16,-12-17 0-16,-12-1 0 0,-16 4 0 16,-11 4 0-16,-2 16 0 15,-7 20 0-15,-15 18 0 16,-3 14 0-16,-1 2 0 16,4 32 0-16,6 10 0 15,13 10 0-15,3 0 0 16,19 4 0-16,18 1 0 15,11-5 0-15,-2-2 0 16,-1-12 0-16,-7 0 0 16,-14-8 0-16,-17-4 0 15,-7-2 0-15,-18-4 0 0,-31-4 0 16,-18-5 0 0,-40-13 0-16,13 0-189 0,21 0-1412 15</inkml:trace>
  <inkml:trace contextRef="#ctx0" brushRef="#br0" timeOffset="-146936.12">21322 16343 2374 0,'0'0'816'0,"0"0"-309"0,0 0-108 15,0 0-399 1,0 0 0-16,-136-37 0 0,96 78 0 16,2 9 0-16,9 8 0 15,18 4 0-15,11-4 0 16,18-10 0-16,26-16 0 15,14-14 0-15,5-18 0 16,-5 0 0-16,-14-28 0 16,-15-16 0-16,-23-10 0 15,-6-12 0-15,-31-6 0 16,-15 1 0-16,-10 13 0 16,0 18 0-16,12 14 0 15,13 20 0-15,20 6 0 16,11 6 0-16,28 20 0 15,32-4 0-15,34-4 0 16,5-10 0-16,5-8 0 16,-2-16 0-16,-23-22 0 15,-4-10 0-15,-21-10 0 0,-25-8 0 16,-21-2 0-16,-8 1 0 16,-8 9 0-16,-21 10 0 0,0 24 0 15,2 20 0-15,3 14 0 16,4 56 0-1,13 45 0-15,7 43 0 0,5 18 0 16,28-1 0-16,7-19 0 16,0-19 0-16,-4-29 0 15,-7-20 0-15,-12-22 0 16,-3-16 0-16,-5 2 0 16,-9-3 0-16,0-9 0 15,-14-18 0-15,-26-14 0 16,-8-4 0-16,-6-26 0 15,4-14 0-15,13-15 0 16,21-11 0-16,28-32 0 0,81-24 0 16,83-35 0-1,-7 21 0-15,-6 28-871 0</inkml:trace>
  <inkml:trace contextRef="#ctx0" brushRef="#br0" timeOffset="-145841.22">22732 16230 2290 0,'0'0'736'16,"0"0"-407"-16,0 0 205 16,0 0-327-16,0 0-207 15,0 0 0-15,0 0 0 16,100-80 0-16,-44 42 0 0,2-4 0 16,-2-6 0-16,-7-2 0 15,-13-9 0-15,-9 1 0 16,-16 6 0-16,-9 8 0 15,-2 12 0-15,-4 10 0 16,-17 16 0-16,-1 6 0 16,-2 18 0-16,1 32 0 15,1 30 0-15,9 32 0 16,9 35 0-16,4 9 0 16,2-13 0-16,13-31 0 15,-1-32 0-15,-3-26 0 16,-3-14 0-16,4 0 0 15,-3-3 0-15,-1-7 0 0,-1-20 0 16,0-10 0-16,4-10 0 16,5-30 0-16,3-14 0 15,8-9 0-15,2 1 0 16,2 14 0-16,-2 16 0 16,1 14 0-16,-1 14 0 15,4 4 0-15,0 30 0 16,5 10 0-16,3 6 0 15,1 6 0-15,2-6 0 16,3-6 0-16,-3-13 0 0,6-27 0 16,-13 0-550-1,-12-27-800-15</inkml:trace>
  <inkml:trace contextRef="#ctx0" brushRef="#br0" timeOffset="-145637.45">24049 15735 1401 0,'0'0'2163'0,"0"0"-1631"0,0 0-532 0,0 0 0 15,0 0 0-15,-56 134 0 16,56-76 0-16,0-4 0 16,0 19 0-16,0-15-30 15,0-10-1673-15</inkml:trace>
  <inkml:trace contextRef="#ctx0" brushRef="#br0" timeOffset="-144801.75">25159 16441 1896 0,'0'0'1050'15,"0"0"-502"-15,0 0-88 16,0 0-318-16,0 0-142 0,0 0 0 16,0 0 0-1,-18-103 0-15,-33 90 0 0,-9 8 0 16,-7 5 0 0,-3 14 0-16,4 27 0 0,10 7 0 15,16 10 0-15,22-4 0 16,18-4 0-16,18-8 0 15,34-10 0-15,12-14 0 16,7-14 0-16,-2-4 0 16,-5 0 0-16,-10-22 0 15,-14-10 0-15,-11-2 0 16,-11-10 0-16,-7 2 0 16,-3 2 0-16,-6 10 0 15,0 8 0-15,-2 18 0 0,0 4 0 16,0 20 0-1,0 22 0-15,0 6 0 0,0 2 0 32,8-2 0-32,15-8 0 15,4-12 0-15,8-10 0 16,1-14 0-16,-1-4 0 0,-6-10 0 16,-4-16 0-16,-10-14 0 15,-5-6 0-15,-8-2 0 16,-2 0 0-16,0 12 0 15,0 8 0-15,0 10 0 16,0 14 0-16,0 4 0 16,0 0 0-16,22 4 0 15,12 14 0-15,10-4 0 16,10 4 0-16,-2 0 0 16,-2 0 0-16,-10 4 0 0,-16 0 0 15,-15 0 0 1,-9 6 0-16,0 2 0 0,-17 2 0 15,-4-2 0-15,6-6 0 16,11-2 0-16,4-4 0 16,19-5 0-16,29-8 0 15,16-5 0-15,11 0 0 16,6-14 0-16,-1-13 0 16,-8-14 0-16,-14-7 0 15,-12-10 0-15,-17-8 0 16,-13 2 0-16,-16 7 0 15,0 17 0-15,-27 21 0 0,-10 19 0 16,-6 5 0 0,3 40 0-16,6 13 0 0,16 8 0 15,18 2 0-15,9-10 0 16,40-6 0-16,59-24 0 16,-13-11 0-16,-3-17-832 15</inkml:trace>
  <inkml:trace contextRef="#ctx0" brushRef="#br0" timeOffset="-144208.53">27173 16369 1847 0,'0'0'1394'0,"0"0"-539"0,0 0-855 16,0 0 0-16,-131 0 0 15,101 36 0-15,10 4 0 16,11 2 0-16,9 6 0 15,17-8 0-15,20-8 0 16,13-10 0-16,0-10 0 16,-3-12 0-16,-15-8 0 15,-19-28 0-15,-13-12 0 16,-11-14 0-16,-27-10 0 16,-5 0 0-16,1 1 0 15,9 13 0-15,13 12 0 16,20 10 0-16,4 10 0 15,39 4 0-15,21 0 0 16,9 4 0-16,4-4 0 16,-8 8 0-16,-19 0 0 0,-17 1 0 15,-16 12 0 1,-17 1 0-16,0 10 0 0,-13 26 0 16,-14 22 0-16,-9 26 0 15,2 36 0-15,8 25 0 16,10 5 0-16,16-7 0 15,0-35 0-15,6-32 0 16,11-14 0-16,5-12 0 16,11 7 0-16,9-7 0 15,12 0 0-15,4-20 0 16,-3-16 0-16,-3-14 0 16,-10-10 0-16,-16-30 0 15,-18-18 0-15,-13-27 0 16,-33-5 0-16,-20-8 0 15,-11 0 0-15,7 17 0 0,-1 7 0 16,16 20 0-16,41 18 0 16,6 14-20-16,20 12-1271 0</inkml:trace>
  <inkml:trace contextRef="#ctx0" brushRef="#br0" timeOffset="-143171.81">27975 16463 196 0,'0'0'2491'0,"0"0"-2104"0,128 4-37 0,-66 6-164 16,0-6-67-16,-5-4-20 15,-7 0-45-15,-8-18 25 16,-11-14-11-16,-11-6-1 15,-11-4-67-15,-9-3 0 16,-6 5 0-16,-23 8 0 16,-11 12 0-16,-2 14 0 15,-3 6 0-15,5 18 0 16,6 26 0-16,12 16 0 16,15 15 0-16,7 1 0 0,13-4 0 15,25-10 0-15,11-18 0 16,5-16 0-16,2-16 0 15,-5-12 0-15,-4-4 0 16,-7-28 0-16,-5-6 0 16,-1-8 0-16,1-8 0 15,-4 6 0-15,-2 12 0 16,-8 10 0-16,-11 20 0 16,0 6 0-16,-1 20 0 15,-1 20 0-15,4 12 0 16,1-2 0-16,0 2 0 0,3-16 0 15,-3-4 0-15,-1-18 0 16,-4-10 0-16,1-4 0 16,5-5 0-16,3-26 0 15,6-5 0-15,4-8 0 16,4 8 0-16,0 4 0 16,0 10 0-16,-2 14 0 15,2 8 0-15,-2 0 0 16,3 0 0-16,1 8 0 15,0 2 0-15,3-6 0 16,-1-4 0-16,0 0 0 16,-7-4 0-16,-6-18 0 15,-6-2 0-15,-7-6 0 16,-7-2 0-16,-2 2 0 0,0 6 0 16,-6 11 0-16,-11 13 0 15,-4 0 0-15,-2 32 0 16,1 17 0-16,7 5 0 15,9-2 0-15,6 2 0 16,14-10 0-16,22-12 0 16,6-14 0-16,3-10 0 15,1-8 0-15,-5-4 0 16,-8-18 0-16,-2-8 0 16,-6-6 0-16,1-6 0 15,1 2 0-15,-2 6 0 0,-5 6 0 16,-3 20 0-1,-5 8 0-15,-3 8 0 0,-5 28 0 16,0 8 0-16,-2 2 0 16,1 2 0-16,-3-12 0 15,3-14 0-15,1-4 0 16,3-14 0-16,1-4 0 16,10 0 0-16,4-16 0 15,9-12 0-15,6-4 0 16,-2-4 0-16,1 2 0 15,-9 8 0-15,-8 12 0 16,-5 14 0 0,-6 0 0-16,4 14 0 0,1 16 0 15,5 0 0-15,2 2 0 0,5-4 0 16,8-6 0-16,-4-10-537 16,-7-6-1007-16</inkml:trace>
  <inkml:trace contextRef="#ctx0" brushRef="#br0" timeOffset="-142170.59">9917 17947 628 0,'0'0'1769'0,"0"0"-1489"16,0 0 182-16,0 0-168 15,0 0-162-15,0 0-59 16,0 0 25-16,31-10-8 15,4 0-32-15,5-11-5 16,1 2 20-16,-6-7-29 16,-8-1-2-16,-9 1-42 0,-7-2 0 15,-11-2 0 1,0 6 0-16,-4 6 0 0,-21 6 0 16,-6 12 0-1,-7 8 0-15,-5 28 0 0,4 18 0 16,5 8 0-16,12 11 0 15,13-3 0-15,9-8 0 16,15-12 0-16,26-10 0 16,16-18 0-16,19-12 0 15,9-10 0-15,5-2-18 16,-4-28-131-16,-10-10-65 16,-1-32-65-16,-23 10-272 15,-19 12-413-15</inkml:trace>
  <inkml:trace contextRef="#ctx0" brushRef="#br0" timeOffset="-141967.22">10899 17870 1018 0,'0'0'0'0</inkml:trace>
  <inkml:trace contextRef="#ctx0" brushRef="#br0" timeOffset="-140605.15">10326 17874 1209 0,'0'0'748'0,"0"0"-551"15,0 0 155-15,0 0-118 16,0 0-103-16,0 0 23 16,-48-112-34-1,36 98-2-15,-1 2-4 0,-1 2 15 16,1 6-21-16,-2 4-38 16,-3 0-7-16,-9 4-7 15,-4 24-35-15,-5 12 12 16,-1 13 48-16,-2 6-26 15,8 8-10 1,12-5-30-16,10-4-14 0,9-8 11 16,9-12-4-16,24-15-8 0,13-18 12 15,10-5-2-15,6-14-10 16,1-26 0-16,-3-12 0 16,-8-16 0-16,-8-26 0 15,-11-35 0-15,-15-23 0 16,-11 9 0-16,-7 39 0 15,0 38 0-15,-11 44 0 16,-7 14 0-16,-7 8 0 16,-11 34 0-16,-1 64 0 15,10 51 0-15,12 15 0 16,15-20 0-16,0-41 0 16,11-45 0-16,11-10 0 0,9-1 0 15,11-5 0-15,14-11 0 16,33-31-27-16,-13-12-533 15,-9-20-599-15</inkml:trace>
  <inkml:trace contextRef="#ctx0" brushRef="#br0" timeOffset="-139228.04">10843 17973 1910 0,'0'0'831'0,"0"0"-371"0,0 0-111 0,0 0-126 0,-26 106-80 0,32-92-23 0,17-6-60 15,8-8-60-15,2 0 0 16,3-22 0-16,-5-12 0 0,-7-6 0 16,-10-10 0-1,-9 1 0-15,-5-1 0 0,-5 10 0 16,-19 14 0-16,-7 16 0 16,-5 10 0-16,3 14 0 15,-1 26 0-15,10 13 0 16,8 7 0-16,13 2 0 15,3-4 0-15,21-10 0 16,19-12 0-16,20-14 0 16,29-14 0-16,31-8 0 15,-1-30 0-15,-11-6 0 16,-16-8 0-16,-28-10 0 16,-4-8 0-16,-8-6 0 15,-25 1 0-15,-25 19 0 16,-2 12 0-16,-35 18 0 0,-13 14 0 15,-2 4 0-15,-4 30 0 16,5 14 0-16,9 6 0 16,11 0 0-16,18-1 0 15,11-13 0-15,0-10 0 16,26-12 0-16,12-10 0 16,2-4 0-16,0-12 0 15,-4-12 0-15,-10-2 0 16,-5 8 0-16,-13 0 0 15,-1 10 0-15,-7 3 0 0,0 5 0 16,0 0 0 0,5 21 0-16,0 11 0 0,3 18 0 15,3 30 0-15,3 26 0 16,1 25 0-16,-3-7 0 16,-6-26 0-16,-6-30 0 15,0-24 0-15,0 1 0 16,-14-9 0-16,-3-4 0 15,-1-16 0-15,-2-16 0 32,0-4 0-32,2-26 0 0,7-20 0 0,11-31 0 15,6-31 0-15,30 2 0 16,11 10 0-16,13 11 0 16,3 19 0-16,8-6 0 15,7-6 0-15,-9 3 0 0,-13 7 0 16,-16 6 0-16,-16 2 0 15,-15 6 0-15,-9 10 0 16,0 12 0-16,-13 18 0 16,-7 14 0-16,-3 4 0 15,2 22 0 1,0 14 0 0,13 12 0-16,5 2 0 15,3-2 0-15,15-8 0 16,23-4 0-16,12-14 0 15,8-3 0-15,0-10 0 16,-8-5 0-16,-9 1 0 16,-18-5 0-16,-13 4 0 15,-7 0 0-15,-3 1 0 0,-3 9 0 16,-13 9 0-16,-1 3 0 16,1 6 0-16,7-2 0 15,7-2 0-15,2-2 0 16,4-8 0-16,21-4 0 15,13-10 0-15,11-4 0 16,9 0 0-16,5-18 0 16,-3-14 0-16,-3-8 0 15,-8-4 0-15,-9-10 0 16,-9-9 0-16,-10 5 0 0,-6 0 0 16,-8 10 0-16,-5 12 0 15,-2 8 0-15,0 12 0 16,-6 10 0-16,-12 6 0 15,-7 0 0-15,-2 28 0 16,0 12 0-16,8 8 0 16,5 2 0-16,10 7 0 15,4-7 0-15,16 0 0 16,24-6 0-16,13-8 0 16,12-10 0-16,8-16 0 15,3-6 0-15,-3-4 0 16,-6-14 0-16,-9-16 0 15,-9-12 0-15,-9-10 0 16,-9-11 0-16,-6-5 0 16,-10 2 0-16,-3 8 0 0,-8 14 0 15,-4 16 0-15,0 20 0 16,-2 8 0-16,-16 26 0 16,-9 28 0-16,3 16 0 15,2 12 0-15,10-2 0 16,12-5 0-16,10-13 0 15,29-16 0-15,22-14 0 16,14-16 0-16,43-16 0 16,-15-22-586-16,-17-4-690 0</inkml:trace>
  <inkml:trace contextRef="#ctx0" brushRef="#br0" timeOffset="-138805.25">14402 18103 2345 0,'0'0'1107'0,"0"0"-743"0,0 0-84 0,0 0-280 16,0 0 0-16,0 0 0 16,0 0 0-16,0 101 0 15,-5-47 0-15,-8 4 0 0,-2-4 0 16,-6 4 0 0,-3-4 0-16,3-18 0 0,10-14-609 15</inkml:trace>
  <inkml:trace contextRef="#ctx0" brushRef="#br0" timeOffset="-137895.25">15311 17431 2732 0,'0'0'690'0,"0"0"-350"15,0 0-6-15,0 0-334 16,-63 127 0-16,21 7 0 16,5 16 0-16,14-15 0 15,17-37 0-15,6-36 0 16,10-16 0-16,24-2 0 16,15-8 0-16,16-14 0 15,6-22 0-15,2-18 0 16,-6-32 0-16,-4-34 0 15,-15-32 0-15,-12-27 0 16,-12-5 0-16,-15 28 0 16,-6 40 0-16,-3 44 0 15,0 23 0-15,0 13 0 0,-3 13 0 16,-10 51 0-16,-2 50 0 16,5 30 0-16,4-5 0 15,6-33 0-15,0-40 0 16,6-30 0-16,11-4 0 15,4-10 0-15,6-4 0 16,0-18 0-16,0 0 0 16,0-26 0-16,-1-10 0 15,-1-8 0-15,-3 2 0 16,-4 4 0-16,-5 14 0 16,-6 12 0-16,-2 12 0 15,-1 18 0-15,2 20 0 0,3 4 0 16,9 6 0-1,9-8 0-15,9-12 0 0,8-10 0 16,3-14 0-16,-1-4 0 16,-3-22 0-16,-9-10 0 15,-7-12 0-15,-10-6 0 16,-5-4 0-16,-6-8 0 16,-2 10 0-16,-2 6 0 15,-2 11 0-15,0 25 0 16,0 10 0-16,0 27 0 15,-8 19 0-15,-1 16 0 0,4 0 0 16,5-4 0-16,0-10 0 16,27-16 0-16,8-22 0 15,10-10 0-15,-1-6 0 16,2-28 0-16,-4-12 0 16,-3-6 0-16,0-6 0 15,-3 4 0-15,-7 4 0 16,-5 15 0-16,-9 17 0 15,-1 17 0-15,-1 1 0 16,5 32 0-16,2 18 0 16,5 8 0-16,-1 4 0 15,-4 0 0-15,-6-8 0 16,-10-10 0-16,-4-13 0 0,-4-18-237 16,-50-13-90-1,2-15-430-15,4-18-220 0</inkml:trace>
  <inkml:trace contextRef="#ctx0" brushRef="#br0" timeOffset="-137770.25">16752 17427 2412 0,'0'0'829'0,"0"0"-361"0,0 0-81 0,0 0-387 15,0 0 0 1,0 0-30-16,0 0-499 0,-97-14-945 15</inkml:trace>
  <inkml:trace contextRef="#ctx0" brushRef="#br0" timeOffset="-137598.39">14920 17638 212 0,'0'0'3151'16,"0"0"-2526"-16,0 0-517 15,170 0-108-15,-7-4 0 16,22-6 0-16,-36 2 0 16,-42 2-363-16</inkml:trace>
  <inkml:trace contextRef="#ctx0" brushRef="#br0" timeOffset="-136937.5">17688 17638 2422 0,'0'0'689'15,"0"0"-349"-15,0 0 305 16,0 0-645-16,0 0 0 15,0 0 0-15,0 0 0 16,7 80 0-16,-14-8 0 16,5 4 0-16,2-5 0 15,0-13 0-15,2-14 0 0,14-16 0 16,1-12 0-16,1-16 0 16,7-8 0-16,0-28 0 15,6-16 0-15,0-6 0 16,0-5 0-16,-7 9 0 15,-4 14 0-15,-6 22 0 16,-5 18 0-16,0 14 0 16,1 26 0-16,9 13 0 0,5 5 0 15,12 0 0-15,8-8 0 16,10-14 0-16,6-14 0 16,-4-14 0-16,-5-8 0 15,-13-4 0-15,-11-18 0 16,-12-10 0-16,-9-12 0 15,-6-10 0-15,0-9 0 16,0-5 0-16,-10 2 0 16,-1 12 0-16,3 18 0 15,6 24 0-15,4 26 0 16,21 26-681-16,6 4-930 0</inkml:trace>
  <inkml:trace contextRef="#ctx0" brushRef="#br0" timeOffset="-135936.47">18963 17740 2507 0,'0'0'772'0,"0"0"-390"0,-41-134 53 0,28 100-435 16,0 20 0-16,-5 14 0 15,-9 30 0-15,-6 24 0 16,-5 14 0-16,5 6 0 15,8-10 0-15,16-6 0 0,9-17 0 16,9-19 0-16,24-14 0 16,9-8 0-1,6-12 0-15,-2-20 0 0,-5-13 0 16,-8-1 0-16,-6-6 0 16,-8 6 0-16,-5 10 0 15,-5 10 0-15,-7 14 0 16,-2 12 0-16,0 16 0 15,0 24 0-15,0 14 0 16,2 0 0-16,19 0 0 16,10-9 0-16,11-11 0 15,9-16 0-15,1-18 0 16,-2-4 0-16,-2-30 0 16,-8-12 0-16,-5-17 0 0,1-25 0 15,-5-32 0 1,-7 7 0-16,-8 11 0 0,-11 20 0 15,-5 34 0-15,0 16 0 16,-16 14 0-16,-6 18 0 16,-11 54 0-16,1 54 0 15,12 35 0-15,20 13 0 16,5-23 0-16,28-43 0 16,5-40 0-16,9-14 0 15,9-6 0-15,13-4 0 16,6-16 0-16,-5-10 0 15,-10-22 0-15,-12-24 0 16,-8-30 0-16,-7-31 0 16,-6-35 0-16,-8 12 0 15,-11 23 0-15,-6 35 0 0,-2 38 0 16,0 10 0 0,-2 12 0-16,-6 12 0 0,-5 30 0 15,-4 64 0-15,5 37 0 16,8 15 0-16,4-19 0 15,10-39 0-15,13-34 0 16,5-14 0-16,8 0 0 16,2-10 0-16,4-6 0 15,-9-20 0-15,-6-4 0 16,-7-28 0-16,-2-24 0 0,-2-12 0 16,6-33 0-1,2 3 0-15,5-4 0 16,0 4 0-16,-4 27 0 0,-3 8 0 15,-7 18 0-15,-7 25 0 16,-8 16 0-16,0 0 0 16,-8 34 0-16,-15 21 0 15,-9 3 0-15,-4 10 0 16,-4-6 0-16,0-6 0 16,3-14 0-16,2-6 0 15,14-14 0-15,7-10 0 16,12-6 0-16,2 2 0 15,8 2 0-15,27 3 0 16,11 5 0-16,14 0 0 16,9 0 0-16,7 0 0 0,0-2 0 15,21-6 0-15,-20-2-663 16,-15-6-1010-16</inkml:trace>
  <inkml:trace contextRef="#ctx0" brushRef="#br0" timeOffset="-135436.02">21082 17965 2213 0,'0'0'818'0,"0"0"-483"16,0 0 117-16,135-60-311 16,-76 29-72-16,-1-5-1 15,-6-8-68-15,-4-6 0 0,-13-8 0 16,-8-4 0-1,-12 4 0-15,-12 4 0 0,-3 5 0 16,-5 19 0-16,-17 16 0 16,-5 14 0-16,-4 22 0 15,-2 32 0-15,0 35 0 16,8 1 0-16,4 8 0 16,11 0 0-16,8-21 0 15,2 1 0-15,0-18 0 16,10-12 0-16,6-16 0 15,2-14 0-15,2-14 0 16,-1-4 0-16,6-10 0 16,4-20 0-16,5-10 0 0,6-4 0 15,2-6 0 1,0 6 0-16,-3 8 0 0,-13 14 0 16,-8 12 0-16,-7 10 0 15,-4 10 0-15,-2 20 0 16,-3 14 0-16,2 6 0 15,2-2 0-15,4-6 0 16,7-8 0-16,6-12 0 16,4-16 0-16,19-12-348 15,-8-24-451-15,-4-6-1006 0</inkml:trace>
  <inkml:trace contextRef="#ctx0" brushRef="#br0" timeOffset="-135264.15">22136 17415 2397 0,'0'0'964'0,"0"0"-457"0,0 0-279 16,0 0-228-16,0 0 0 16,-58 129 0-16,58-85 0 15,-3 6 0-15,-8-6 0 16,-7-16-1182-16</inkml:trace>
  <inkml:trace contextRef="#ctx0" brushRef="#br0" timeOffset="-132733.06">23270 18205 2009 0,'0'0'776'0,"0"0"-397"16,0 0 191-16,0 0-345 15,0 0-88-15,-85-102-137 16,83 74 0-16,2-8 0 16,0-4 0-16,2 0 0 15,13 4 0-15,10 1 0 16,6 8 0-16,9 8 0 16,5 15 0-16,3 4 0 15,2 27 0-15,-8 19 0 16,-4 12 0-16,-11 4 0 15,-10 4 0-15,-6-4 0 16,-8-12 0-16,-3-10 0 16,0-8 0-16,0-15 0 15,-5-11 0-15,1-6 0 0,2-4 0 16,2-29 0 0,0-12 0-16,11-15 0 0,13-5 0 15,5-1 0-15,2 12 0 16,-2 18 0-16,-4 18 0 15,-2 18 0-15,-6 0 0 16,3 28 0-16,-2 16 0 16,-2 10 0-16,0-2 0 15,-3-2 0-15,0-10 0 16,-4-11 0-16,0-14 0 16,-1-9 0-16,2-6 0 15,3-10 0-15,5-17 0 0,4-15 0 16,5-9 0-1,-1-3 0-15,-1 2 0 0,-2 12 0 16,-10 16 0-16,-5 16 0 16,-3 8 0-16,-5 22 0 15,3 22 0-15,-3 6 0 16,4 4 0-16,5-6 0 16,9-4 0-16,4-16 0 15,9-10 0-15,0-18 0 16,2 0 0-16,1-19 0 15,-3-16 0-15,-4-9 0 16,-3-2 0 0,-1-8 0-16,-6-2 0 15,-1 10 0-15,-5 10 0 0,-4 14 0 0,-7 18 0 16,0 4 0-16,0 27 0 16,0 18 0-16,-7 7 0 15,5 2 0-15,2-4 0 16,0-6 0-16,12-12 0 15,11-13 0-15,9-16 0 16,4-3 0-16,2-18 0 16,-1-14 0-16,-1-12 0 15,-1-4 0-15,-6-10 0 16,-2 0 0-16,-4 3 0 0,-10 15 0 16,-4 15 0-16,-7 18 0 15,-2 7 0-15,0 22 0 16,-2 23 0-16,-7 9 0 15,2 0 0-15,7-4 0 16,0-16 0-16,2-10 0 16,19-12 0-16,6-12 0 15,4-4 0-15,4-28 0 16,7-8 0-16,1-8 0 16,-1-6 0-16,2 4 0 0,-3 5 0 15,-1 11 0 1,-5 20 0-16,-1 14 0 0,-1 8 0 15,4 28 0-15,0 14 0 16,-3 9 0-16,-10-1 0 16,-7-2 0-16,-12-10 0 15,-5-10 0-15,-9-10 0 16,-22-8 0-16,-7-14 0 16,1-4 0-16,6-4 0 15,10-20 0-15,21-14 0 16,11-12-11-16,43-12-271 15,68-45-235-15,-10 17-254 16,-3 4-101-16</inkml:trace>
  <inkml:trace contextRef="#ctx0" brushRef="#br0" timeOffset="-132498.28">25855 17504 808 0,'0'0'905'0,"0"0"-170"0,0 0-15 0,2-107-196 16,-23 97-120-16,-1 10-404 0,-5 26 0 15,-2 42 0-15,9 39 0 16,9 31 0-16,6-8 0 15,5-19 0-15,0-39 0 16,0-26 0-16,2-2 0 16,3-8 0-16,0-6 0 15,-3-20 0-15,3-10 0 16,-1-6 0-16,5-28 0 16,7-6 0-16,3-10 0 15,10 0 0-15,10 2 0 16,3 8 0-16,24 9 0 0,-10 13-105 15,-6 4-1066-15</inkml:trace>
  <inkml:trace contextRef="#ctx0" brushRef="#br0" timeOffset="-131731.43">26304 18155 2328 0,'0'0'1003'0,"0"0"-725"16,0 0 209 0,0 0-487-16,0 0 0 15,78-124 0-15,-27 66 0 16,3-9 0-16,2-9 0 0,0-18 0 16,-4-26 0-16,-11 8 0 15,-14 13 0-15,-16 19 0 16,-11 36 0-16,0 8 0 15,0 18 0-15,-19 18 0 16,-10 50 0-16,-6 60 0 16,2 51 0-16,8 9 0 15,21-5 0-15,4-49 0 16,9-40 0-16,13-26 0 16,11-16 0-16,10-6 0 15,8-6 0-15,9-9 0 0,-4-13 0 16,-3-27 0-1,-8-17 0-15,-5-18 0 0,-6-14 0 16,-11-4 0-16,-9-1 0 16,-9 9 0-16,-5 24 0 15,0 26 0-15,-15 22 0 16,-10 16 0-16,-4 34 0 16,4 16 0-16,10 7 0 15,12-1 0-15,3-10 0 16,22-10 0-16,16-16 0 15,7-18 0-15,-1-18 0 16,-3 0 0-16,-10-22 0 16,-7-18 0-16,-6-8 0 0,-5-10 0 15,-5 4 0-15,-2 4 0 16,-2 9 0-16,1 11 0 16,1 16 0-16,8 6 0 15,9 8 0-15,10 0 0 16,5 22 0-16,-1 8 0 15,-1 11 0-15,-9 5 0 16,-9 2 0 0,-9 0 0-16,-7-2 0 0,-2-10 0 15,0-6 0-15,0-8 0 16,0-12 0-16,4-6 0 16,14-4 0-16,11 0 0 15,11-14 0-15,10-16 0 0,12-32 0 16,-11 8-539-1,-20 0-487-15</inkml:trace>
  <inkml:trace contextRef="#ctx0" brushRef="#br0" timeOffset="-131605.93">26752 17504 3073 0,'0'0'382'0,"0"0"129"15,142 0-381-15,-15 9-130 0,25 4 0 16,-22-3-230-16,-32-2-1303 0</inkml:trace>
  <inkml:trace contextRef="#ctx0" brushRef="#br0" timeOffset="-130536.8">27933 17736 1190 0,'0'0'2214'0,"0"0"-1680"16,0 0-376-16,0 0-158 16,0 0 0-16,0 0 0 15,116-10 0-15,-78 52 0 16,-5 19 0-16,-4 7 0 0,-11 4 0 15,-9-6 0-15,-9-12 0 16,0-10 0-16,-18-12 0 16,-4-14 0-16,2-10 0 15,7-4 0-15,5-4 0 16,8-12 0-16,4-24 0 16,26-10 0-16,15-16 0 15,8-4 0-15,8-6 0 16,-4 9 0-16,-4 13 0 15,-13 20 0-15,-9 16 0 16,-10 14 0 0,-7 18 0-16,-6 18 0 15,-3 14 0-15,-5 3 0 16,2 5 0-16,0-8 0 0,0-6 0 16,0-18 0-16,0-8 0 15,1-12 0-15,4-6 0 16,2-10 0-16,6-22 0 15,7-12 0-15,9-8 0 16,9-8 0-16,1 2 0 16,-1 5 0-16,-9 21 0 15,-6 14 0-15,-8 18 0 16,-7 14 0-16,-4 30 0 16,1 10 0-16,-1 9 0 15,4-5 0-15,5-8 0 16,7-10 0-16,9-14 0 15,3-12 0-15,3-10 0 16,1-4 0-16,-4-14 0 0,-2-16 0 16,-4-6 0-16,-4-8 0 15,-1-2 0-15,-5-3 0 16,-3 5 0-16,-6 12 0 16,-2 14 0-16,-7 10 0 15,0 8 0-15,0 16 0 16,0 16 0-16,-5 9 0 15,3-1 0-15,2 0 0 16,0-4 0-16,12-10 0 16,9-12 0-16,4-10 0 15,2-4 0-15,2-8 0 16,4-18 0-16,0-6 0 16,5-4 0-16,1-9 0 0,-2 5 0 15,-5 4 0 1,-8 14 0-16,-9 16 0 0,-8 6 0 15,-4 28 0-15,-3 17 0 16,0 17 0-16,0 0 0 16,0-4 0-16,0-8 0 15,0-18 0-15,0-10 0 16,7-18 0-16,5-4 0 16,5-14 0-16,4-20 0 15,8-12 0-15,4-8 0 16,8-8 0-16,3 4 0 15,1 4 0-15,-3 15 0 0,-4 21 0 16,-9 18 0 0,-6 4 0-16,-6 32 0 0,-1 4 0 15,-1 9 0-15,-3-9 0 16,1 0 0-16,-1-12-128 16,-6-20-247-16,-4-4-450 15,-2-4-300-15</inkml:trace>
  <inkml:trace contextRef="#ctx0" brushRef="#br0" timeOffset="-130394.28">29524 17277 2445 0,'0'0'1121'16,"0"0"-755"-16,0 0-202 0,0 0-164 16,0 0 0-1,0 0 0-15,133 124-23 0,-62-62-849 16</inkml:trace>
  <inkml:trace contextRef="#ctx0" brushRef="#br0" timeOffset="-129627.66">30557 17812 2495 0,'0'0'537'15,"0"0"-190"-15,0 0 146 0,-24-120-269 16,-2 114-224-16,-11 6 0 16,-5 36 0-16,-4 22 0 15,1 9 0-15,9 1 0 16,12-6 0-16,15-12 0 16,9-14 0-16,2-20 0 15,25-12 0-15,6-4 0 16,3-18 0-16,2-12 0 15,-5-6 0-15,-2 2 0 16,-4 2 0-16,-7 4 0 0,-7 11 0 16,-5 12 0-1,-4 5 0-15,-2 18 0 0,0 22 0 16,5 10 0-16,4 2 0 16,7-2 0-16,7-10 0 15,4-14 0-15,4-16 0 16,2-10 0-16,1-14 0 15,-1-26 0-15,-3-14 0 16,-1-30 0-16,0-37 0 16,2-39 0-16,-2-10 0 15,-6 23 0-15,-9 39 0 16,-11 50 0-16,-5 22 0 16,0 6 0-16,0 16 0 15,-7 14 0-15,-7 14 0 0,-3 58 0 16,-1 52 0-16,5 37 0 15,5 13 0-15,8-32 0 16,0-47 0-16,6-43 0 16,13-20 0-16,8-8 0 15,8-8 0-15,10-16 0 16,2 0 0-16,4-34 0 16,-2-16 0-16,0-17 0 15,1-27 0-15,-13 4 0 16,-8 6 0-16,-9 8 0 15,-18 40 0-15,-2 14 0 16,-7 22 0-16,-22 26 0 16,-8 46 0-16,5 4 0 15,10 14 0-15,15 2 0 0,7-19 0 16,17-3 0-16,20-20 0 16,9-18 0-16,6-20 0 15,-3-12-294-15,-7-48-189 16,-13-10-288-16,-16-9-872 0</inkml:trace>
  <inkml:trace contextRef="#ctx0" brushRef="#br0" timeOffset="-129471.33">30885 17472 1913 0,'0'0'1359'0,"0"0"-1127"0,0 0 360 0,114-5-592 16,-39 5 0-16,10 0 0 15,-1 5 0 1,5-5 0-16,-21-5-261 0,-17-7-984 0</inkml:trace>
  <inkml:trace contextRef="#ctx0" brushRef="#br0" timeOffset="-128764.18">32093 17598 2507 0,'0'0'568'0,"0"0"-65"16,0 0 15-16,-50-104-518 15,17 100 0-15,-7 9 0 16,-6 40 0-16,-4 21 0 15,6 10 0-15,6 8 0 16,11-12 0 0,16-9 0-16,11-19 0 15,0-20 0-15,11-16 0 0,11-8 0 0,3-10 0 16,4-20 0-16,0-6 0 16,0-4 0-16,0-1 0 15,-2 5 0 1,-6 6 0-16,-4 8 0 0,-7 16 0 15,-5 6 0-15,-1 14 0 16,3 22 0-16,0 12 0 16,1 2 0-16,6 1 0 15,4-11 0-15,2-14 0 16,5-12 0-16,2-14 0 16,-6-10 0-16,4-22 0 0,0-16-3 15,-3-15 3 1,0-9 0-16,2-26 3 15,3-26-3-15,2-19 0 0,-2 13 0 16,-7 36 0-16,-9 36 0 16,-6 40 0-16,-3 9 0 15,-2 9 0-15,0 37 0 16,0 57 0-16,-18 56 0 16,-4 15 0-16,4-21 0 15,7-38 0-15,5-52 0 16,6-18 0-16,-4-5 0 15,4-13 0-15,0-12 0 16,0-6 0-16,19-28 0 16,1-17 0-16,9-13 0 15,9-4 0-15,2 0 0 0,5 4 0 16,-3 18 0-16,-5 22 0 16,-3 18 0-16,-1 26 0 15,-11 18-450-15,-3-4-604 0</inkml:trace>
  <inkml:trace contextRef="#ctx0" brushRef="#br0" timeOffset="-128342.27">33026 17602 2141 0,'0'0'520'0,"0"0"-142"0,56-139 187 0,-42 81-233 15,-8 14-172-15,-6 16-160 16,-2 16 0-16,-31 12 0 16,-17 14 0-16,-12 34 0 15,-5 18 0-15,3 11 0 16,10 9 0-16,14-6 0 16,20-4 0-16,13-17 0 15,7-20 0-15,21-17 0 16,16-13 0-16,5-9 0 15,5-27 0-15,-2-19 0 16,-2-12 0-16,-6-12 0 16,-1-6 0-16,-14 4 0 15,-2 5 0-15,-9 17 0 0,-6 24 0 16,-5 14 0-16,0 12 0 16,-5 26 0-16,-6 22 0 15,-2 15 0-15,6 1 0 16,5 6 0-16,2-12 0 15,4-4 0-15,18-10 0 16,9-12 0-16,23-14-299 16,-9-9-469-16,-3-5-665 0</inkml:trace>
  <inkml:trace contextRef="#ctx0" brushRef="#br0" timeOffset="-128170.31">33476 17740 2460 0,'0'0'521'0,"0"0"72"16,0 0-71-16,0 0-522 16,0 0 0-16,0 0 0 15,0 0 0-15,-11 4-95 16,11 32-704-16,0 0-1077 0</inkml:trace>
  <inkml:trace contextRef="#ctx0" brushRef="#br0" timeOffset="-127607.74">32567 18322 2567 0,'0'0'621'0,"0"0"7"15,0 0-348-15,0 0-280 16,0 0 0-16,0 0 0 16,0 0 0-16,122-87 0 15,-54 72 0-15,5 0 0 16,0 9 0-16,-1-2 0 16,-14 8 0-16,-14 0 0 15,-19 0 0-15,-12 0 0 16,-13 0 0-16,0 8-173 15,-19 6-119-15,-15 4-177 0,-9 0-148 16,-5 9 10-16,-8-1-154 16,-6-2 396-16,-3-2 365 15,3 0 563-15,2-8-79 16,10 0-87-16,10-10 138 16,13 0-175-16,9-4-32 15,12 0 2-15,6 0-43 16,0 0-287-16,8 0 0 15,21 0 0-15,19-4 0 16,8 0 0-16,12-6 0 16,10 0 0-16,0-2 0 0,-2-2 0 15,-9-4 0-15,-14 6 0 16,-18-2 0-16,-14 4 0 16,-9 2 0-16,-10 3 0 15,-2 5 0-15,0 0 0 16,0 0 0-16,0 19-366 15,0-3-251-15,4-2-720 0</inkml:trace>
  <inkml:trace contextRef="#ctx0" brushRef="#br0" timeOffset="-127467.23">33325 18362 2472 0,'0'0'793'0,"0"0"-153"0,0 0-449 16,0 0-191-16,0 0 0 16,0 0-558-16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14T03:19:55.9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2559 4939 1407 0,'0'0'1221'16,"0"0"-915"-16,0 0-34 16,0 0 14-16,0 0-73 15,83-125-37-15,-68 83-74 16,-5-6-30-16,-6-6-31 16,-4-8-41-16,0-4 0 15,-18 4 0-15,-13 7 0 16,-7 19 0-16,-9 20 0 15,-4 16 0-15,-5 28 0 16,-8 46 0-16,-1 43 0 16,12 31 0-16,15-7 0 15,24-31 0-15,14-36 0 16,10-32 0-16,19-2 0 0,13-8 0 16,9-13 0-1,6-19 0-15,3-31 0 0,-6-27 0 16,-2-34 0-16,-19 2 0 15,-10-5 0-15,-15 5 0 16,-8 30 0-16,0 10 0 16,0 22 0-16,-6 20 0 15,-2 8 0-15,4 26 0 16,4 22 0-16,0 14 0 0,0 4 0 16,4-1 0-16,12-10 0 15,1-12 0-15,0-15 0 16,-3-10 0-16,-3-10 0 15,-3-8 0-15,4-2 0 16,1-26 0-16,5-14 0 16,2-6 0-16,-2-1 0 15,-1 9 0-15,-5 14 0 16,-6 14 0-16,-1 10 0 16,-3 2 0-16,4 8 0 15,4 16 0-15,1 6 0 16,-1 2 0-16,4-1 0 0,-1-5 0 15,1-11 0-15,-1-2 0 16,1-11 0-16,1-2 0 16,6-6 0-16,0-18 0 15,6-7 0-15,0 1 0 16,-2 6 0-16,-5 12 0 16,-1 12 0-16,4 0 0 15,4 26 0-15,6 10 0 16,9 7 0-16,14-3 0 15,8-6 0-15,17-12 0 16,6-18 0-16,7-4-260 16,-3-22-252-16,-7-18-39 15,-10-6 4-15,-18-7 243 0,-18 1 219 16,-19 2 85 0,-9 6 289-16,-8 6 101 0,-2 10-4 15,0 10-83-15,0 8-32 16,-7 8 26-16,-7 2-90 15,-3 4-91-15,-10 24-116 16,-8 16 0-16,-8 12 0 16,1 8 0-16,2 0 0 15,11-3 0-15,13-15 0 16,14-12 0-16,2-18 0 0,18-16 0 16,15-2 0-1,12-34 0-15,2-18 0 0,1-30 0 16,-3-31 0-16,-13 3 0 15,-11 11 0-15,-9 22 0 16,-10 32 0-16,-2 13 0 16,0 12 0-16,0 22 0 15,0 8 0-15,0 36 0 16,0 18 0-16,0 19 0 16,11 5 0-16,7 2 0 15,5-5 0-15,2-11 0 16,4-14 0-16,1-12 0 15,1-14 0-15,-4-10 0 16,-3-12 0-16,1-10 0 0,6-12 0 16,-6-18-344-16,-4-4-965 15</inkml:trace>
  <inkml:trace contextRef="#ctx0" brushRef="#br0" timeOffset="734.78">5402 4367 1950 0,'0'0'1336'0,"0"0"-846"0,0 0-170 15,0 0-320-15,0 0 0 16,0 0 0-16,0 0 0 16,-17 42 0-16,13 59 0 15,1 3 0-15,3-4 0 16,0-12 0-16,0-23 0 15,18-1 0-15,9-4 0 16,8-20 0-16,6-22 0 16,5-18 0-16,4-8 0 15,-6-34 0-15,1-32 0 16,-10-37 0-16,-11-33 0 0,-8 9 0 16,-14 27 0-16,-2 42 0 15,0 40 0-15,0 12 0 16,-4 12 0-16,-3 2 0 15,3 56 0-15,1 12 0 16,3 21 0-16,0 7 0 16,5-14 0-16,15 8 0 15,2-13 0-15,5-13 0 16,-2-16 0-16,-4-14 0 16,-2-14 0-16,-1-12 0 0,-1-8 0 15,6-8 0-15,8-30 0 16,9-14 0-16,5-12 0 15,-1-5 0-15,-4 11 0 16,-11 14 0-16,-11 20 0 16,-12 18 0-16,-6 6 0 15,0 18 0-15,0 22 0 16,0 8 0-16,7 8 0 16,3 1 0-16,2-9 0 15,5-8 0-15,2-10 0 16,1-14 0-16,5-10 0 15,4-6 0-15,0-20 0 16,4-46 0-16,-7 4-565 16,-5 1-1479-16</inkml:trace>
  <inkml:trace contextRef="#ctx0" brushRef="#br0" timeOffset="969.59">6418 4121 3334 0,'0'0'762'0,"0"0"-762"0,0 0 0 16,0 0 0-16,0 0-312 15,0 0-755-15</inkml:trace>
  <inkml:trace contextRef="#ctx0" brushRef="#br0" timeOffset="2244.9">6503 4596 1197 0,'0'0'934'0,"0"0"-570"0,0 0 131 16,0 0-176-16,0 0-92 15,0 0-27-15,0 0-23 16,0 18-95-16,0 4 19 16,0 14-101-16,0 8 0 15,0 4 0-15,16 2 0 16,4-1 0-16,4-12 0 15,10-8 0-15,5-13 0 16,9-14 0-16,5-2 0 16,3-20 0-16,-1-18 0 15,-3-10 0-15,-10-11 0 16,-11-3 0-16,-9-4 0 16,-13 4 0-16,-6 9 0 0,-3 16 0 15,-3 12 0-15,-14 15 0 16,-4 10 0-16,-1 0 0 15,2 22 0-15,2 10 0 16,12 7 0-16,6-1 0 16,2-4 0-16,29-2 0 15,11-6 0-15,10-8 0 16,4-2 0-16,-7 0 0 16,-7 0 0-16,-15 2 0 15,-16 8 0-15,-11 5 0 16,-13 2 0-16,-28 3 0 15,-8 0 0-15,-9-5 0 16,-22-13-161-16,13-10-564 0,13-8-1313 16</inkml:trace>
  <inkml:trace contextRef="#ctx0" brushRef="#br0" timeOffset="2371.31">6733 4207 3062 0,'0'0'535'0,"0"0"-491"0,0 0-44 15,0 0-625-15</inkml:trace>
  <inkml:trace contextRef="#ctx0" brushRef="#br0" timeOffset="2543.17">5240 4381 2799 0,'0'0'761'15,"118"12"-302"-15,9-10-382 16,49-2-77-16,-20 0 0 16,-27-10-602-16</inkml:trace>
  <inkml:trace contextRef="#ctx0" brushRef="#br0" timeOffset="3075.04">8357 4521 2854 0,'0'0'790'0,"0"0"-509"16,0 0-110-16,0 0-171 0,0 0 0 15,0 183 0-15,0-71 0 16,0-5 0-16,0-19 0 16,5-30 0-16,6-4 0 15,9-10 0-15,6-24 0 16,7-20 0-16,6-12 0 15,1-30 0-15,-3-16 0 16,-1-10 0-16,-7-7 0 16,-7 6 0-16,-5 8 0 15,-9 19 0-15,-3 20 0 16,-1 20 0-16,0 2 0 16,8 36 0-16,3 12 0 15,10 6 0-15,6 1 0 16,4-7 0-16,3-12 0 15,1-14 0-15,-4-10 0 0,-6-10 0 16,-9-2 0 0,-4-14 0-16,-6-20 0 0,-5-14 0 15,-3-10 0-15,-2-6 0 16,0 3 0-16,0 13 0 16,0 18 0-16,0 24 0 15,31 28-101-15,0 18-696 16,8 4-545-16</inkml:trace>
  <inkml:trace contextRef="#ctx0" brushRef="#br0" timeOffset="4009.15">9740 4780 2179 0,'0'0'999'0,"0"0"-496"0,-35-118-88 15,8 82-415-15,-2 16 0 16,-9 20 0-16,-4 12 0 15,-7 38 0-15,5 14 0 16,5 6 0-16,15-1 0 16,15-11 0-16,9-16 0 15,14-20 0-15,23-18 0 16,8-4 0-16,4-26 0 16,0-14 0-16,-7-10 0 15,-6-7 0-15,-9 5 0 16,-9 4 0-16,-5 14 0 15,-9 18 0-15,-2 16 0 16,-2 6 0-16,2 30 0 16,6 14 0-16,7 7 0 15,8-3 0-15,8-6 0 0,11-12 0 16,5-14 0-16,6-16 0 16,-2-6 0-16,-1-12 0 15,-8-22 0-15,-9-13 0 0,-4-13 0 0,-2-26 0 16,-2-34 0-16,-4-29 0 15,-7 17 0-15,-7 32 0 16,-7 48 0-16,0 42 0 16,-13 10 0-16,-16 28 0 15,-5 56 0-15,5 47 0 16,11 17 0-16,18 0 0 16,7-36 0-16,17-36 0 15,5-23 0-15,2-13 0 16,11 0 0-16,10-8 0 15,6-8 0-15,2-20 0 16,0-4 0-16,-4-34 0 16,-5-18 0-16,5-34 0 0,2-40 0 15,-2-29 0-15,-12 15 0 16,-17 31 0-16,-18 49 0 16,-9 38 0-16,0 8 0 15,0 12 0-15,-14 4 0 16,-6 40 0-16,-2 24 0 15,-2 16 0-15,5 9 0 16,11-3 0-16,6-10 0 16,2-14 0-16,6-13 0 15,19-17 0-15,6-16 0 16,2-16 0-16,5-2 0 16,5-22 0-16,-1-22 0 15,3-13 0-15,-3-11 0 0,-4-4 0 16,-7 8 0-1,-11 14 0-15,-11 18 0 0,-9 15 0 16,0 17 0-16,-11 11 0 16,-18 27 0-16,-2 16 0 15,-2 10 0-15,-1 0 0 16,10 0 0-16,3-8 0 16,13-10 0-16,8-6 0 15,0-9 0-15,22-7 0 16,20-8 0-16,16-6 0 15,13-8 0-15,14-2 0 16,48-10-96-16,-17-12-684 0,-9-6-1551 16</inkml:trace>
  <inkml:trace contextRef="#ctx0" brushRef="#br0" timeOffset="4540.7">12348 4708 2501 0,'0'0'673'0,"0"0"-468"0,0 0 175 0,0 0-160 16,0 0-103 0,164 10-117-16,-106-28 0 0,-2-14 0 15,-7-12 0-15,-7-10 0 16,-10-10 0-16,-12-8 0 15,-11-3 0-15,-9 5 0 16,0 12 0-16,-25 18 0 16,-8 20 0-16,-5 20 0 15,-3 20 0-15,-1 50 0 16,7 36 0-16,14 33 0 16,13 7 0-16,8-26 0 15,0-32 0-15,8-34 0 16,6-11 0-16,3-1 0 15,2-2 0-15,-2-8 0 16,1-14 0-16,-2-14 0 16,1-4 0-16,6-18 0 15,8-16 0-15,5-8 0 0,4-4 0 16,0 2 0-16,-4 8 0 16,-5 12 0-16,-8 9 0 15,-4 13 0-15,-3 2 0 16,-1 23 0-16,1 11 0 15,4 8 0-15,0 0 0 16,3 0 0-16,6-8 0 16,4-10 0-16,7-10 0 15,7-14-98-15,15-14-378 16,-9-20-119-16,-10-8-212 0</inkml:trace>
  <inkml:trace contextRef="#ctx0" brushRef="#br0" timeOffset="4744.82">13435 3986 2787 0,'0'0'968'0,"0"0"-627"0,0 0-341 0,0 0 0 15,0 0 0-15,0 0 0 16,-5 102 0-16,12-37 0 15,-7 19 0-15,-11-16 0 16,-12-16-597-16</inkml:trace>
  <inkml:trace contextRef="#ctx0" brushRef="#br0" timeOffset="6376.74">15204 4578 2435 0,'0'0'752'0,"0"0"-508"16,0 0 104-16,0 0-116 16,0 0-147-16,0 0-85 15,11-14 0-15,-11 14 0 16,0 0 0-16,2 0 0 16,0-3 0-16,3-6 0 0,2-8 0 15,-5-2 0-15,-2-8 0 16,0 1 0-16,-9 4 0 15,-20 6 0-15,-9 12 0 16,-11 4 0-16,-6 20 0 16,-3 24 0-16,6 17 0 15,8 13 0-15,15 4 0 16,15 0 0-16,14-4 0 0,7-10 0 16,31-13 0-16,18-17 0 15,15-16 0-15,4-16 0 16,4-2 0-16,10-44-143 15,-20 0-436-15,-20-1-523 0</inkml:trace>
  <inkml:trace contextRef="#ctx0" brushRef="#br0" timeOffset="7033.64">15810 4802 1084 0,'0'0'1601'0,"0"0"-1260"15,0 0-27-15,0 0-68 0,16-130-117 16,-16 98-23 0,0 6 34-16,-9 6-5 0,-14 10-135 15,-6 10 0-15,-6 0 0 16,-8 32 0-16,3 16 0 16,5 10 0-16,6 8 0 15,13 1 0-15,13-8 0 16,3-8 0-16,6-13 0 15,15-14 0-15,8-14 0 16,0-10 0-16,2-4 0 16,-1-24 0-16,-4-6 0 15,-5-6 0-15,-6-2 0 16,-4 2 0-16,-4 5 0 16,-3 9 0-16,-4 14 0 15,3 12 0-15,-3 0 0 0,4 29 0 16,5 11 0-1,4 7 0-15,10 2 0 0,3-5 0 16,5-12 0-16,6-10 0 16,-2-14 0-16,-4-8 0 15,-4-6 0-15,-5-20 0 16,-2-10 0-16,-5-7 0 16,1-2 0-16,-3 0 0 15,-3 11 0-15,-2 13 0 16,-3 14 0-16,-1 7 0 15,8 18 0-15,1 21 0 16,5 9 0-16,6 4 0 0,0-6 0 16,1-10 0-16,-2-10 0 15,-2-12 0-15,-3-14 0 16,3 0 0-16,0-20 0 16,4-14 0-16,2-10 0 15,4-4 0-15,0-1 0 16,-2 12 0-16,-6 12 0 15,-6 17 0-15,-1 8 0 16,2 16 0-16,0 19 0 16,0 7 0-16,4 3 0 15,0 0 0-15,5-9 0 16,19-18 0-16,-5-12-590 16,-5-6-1178-16</inkml:trace>
  <inkml:trace contextRef="#ctx0" brushRef="#br0" timeOffset="7734.6">17900 4074 2981 0,'0'0'716'0,"0"0"-317"16,0 0-399-16,0 0 0 15,-49 181 0-15,49-75 0 16,0-8 0-16,9-14 0 16,4-23 0-16,3-3 0 15,1-6 0-15,-1-20 0 16,-1-18 0-16,-3-14 0 16,1-2 0-16,1-26 0 0,1-12 0 15,3-4 0 1,-1 2 0-16,0 8 0 15,-2 10 0-15,-1 16 0 16,1 8 0-16,7 10 0 0,5 24 0 16,2 10 0-16,4 10 0 15,-6 0 0-15,-9-2 0 16,-9-4 0-16,-9-11 0 16,-16-8-111-16,-22-11-30 15,-11-9 36-15,-4-9 58 16,2 0 47-16,11-6 0 15,13-10 44-15,9 0 41 16,13 1 10-16,5 8 4 16,0-1-18-16,11 4-81 15,16-2 0-15,11-1 0 0,11-1 0 16,14-3 0-16,5-6 0 16,11-5 0-16,-4-6 0 15,-1-4 0-15,-11-4 0 16,-17-4 0-16,-11-6 0 15,-16 0 0-15,-15 4 0 16,-4 3 0-16,-7 16 0 16,-22 10 0-16,-8 13 0 15,-10 20 0-15,-2 31 0 16,4 17 0-16,14 10 0 16,22 2 0-16,9-6 0 15,40-11 0-15,41-18 0 0,6-18 0 16,13-22 0-16,2-5 0 15,-24-27 0-15,-2-36-71 16,-25 5-506-16,-30 4-689 16</inkml:trace>
  <inkml:trace contextRef="#ctx0" brushRef="#br0" timeOffset="9776.82">20378 4411 2557 0,'0'0'834'0,"0"0"-569"0,0 0 13 0,-145 26-116 16,107 29-162-16,11 14 0 15,13 12 0-15,14 3 0 16,0-5 0-16,31-13 0 16,19-16 0-16,14-18 0 15,13-22 0-15,0-10 0 16,-1-13 0-16,-7-23 0 15,-13-10 0-15,-14-6 0 16,-13-2 0-16,-11 6 0 16,-9 10 0-16,-9 16 0 0,0 16 0 15,0 6 0-15,0 24 0 16,0 20 0-16,0 8 0 16,0 4 0-16,22-2 0 15,12-9 0-15,10-13 0 16,5-18 0-16,2-14 0 15,-2 0 0-15,-7-30 0 16,-13-13 0-16,-8-11 0 16,-17-8 0-16,-4-10 0 15,-20-2 0-15,-24 6 0 16,-12 12 0-16,-11 21 0 16,-4 27 0-16,3 11 0 0,13 38 0 15,15 16 0-15,22 9 0 16,18 2 0-16,18-10 0 15,31-12 0-15,18-18 0 16,11-16 0-16,4-12 0 16,1-12 0-16,-8-20 0 15,-10-10 0-15,-14-8 0 16,-10-4 0-16,-15 2 0 16,-6 5 0-16,-11 15 0 15,-5 17 0-15,-4 15 0 16,0 7 0-16,0 30 0 15,3 13 0-15,6 10 0 16,6 0 0-16,5-4 0 0,5-12 0 16,2-12 0-16,0-11 0 15,-1-17 0-15,-2-4 0 16,3-7 0-16,4-22 0 16,1-7 0-16,1-9 0 15,-2 1 0-15,-2 4 0 16,-8 10 0-16,-9 14 0 15,-2 14 0-15,-8 2 0 16,3 18 0-16,3 16 0 16,3 6 0-16,3 4 0 0,5-3 0 15,2-9 0-15,3-13 0 16,-1-11 0-16,1-8 0 16,0-4 0-16,3-19 0 15,0-12 0-15,2-3 0 16,-4 4 0-16,-4 4 0 15,-4 10 0-15,-7 10 0 16,0 10 0-16,-4 0 0 16,3 24 0-16,7 8 0 15,4 4 0-15,9 0 0 16,6-4 0-16,10-11 0 16,6-13 0-16,2-8 0 15,1-13 0-15,-10-19 0 0,-3-14 0 16,-10-12 0-16,-2-24 0 15,-5-33 0-15,-4 3 0 16,-9 10 0-16,-3 18 0 16,-8 36 0-16,0 14 0 15,0 15 0-15,-8 19 0 16,-7 61 0-16,-1 43 0 16,7 30 0-16,7-3 0 15,2-31 0-15,0-38 0 16,13-26 0-16,5-6 0 15,1-6 0-15,0-8 0 16,4-16 0-16,1-2 0 16,1-24 0-16,1-6 0 0,1-2 0 15,-2 2 0 1,-7 10 0-16,-3 8 0 0,1 10 0 16,1 4 0-16,8 10 0 15,6 18 0-15,5 10 0 16,-1 4 0-16,-6 0 0 15,-8-3 0-15,-17-6 0 16,-4-6 0 0,-29-9-7-16,-17-10 6 15,-8-7-8-15,0-1 9 16,12-1 4-16,15-13 9 16,23-2-13-16,8-4 0 15,59-5 0-15,12 1 0 16,22 0-162-16,5-2-117 15,-20 4 34-15,0-4 61 0,-24 2 171 16,-20 0 13-16,-20 0 236 16,-13 2 102-16,-5 4-29 15,0 6-309-15,-3 6 0 16,-1 6 0-16,2 2 0 16,2 24 0-16,0 12 0 15,0 10 0-15,9 0 0 16,15-4 0-16,12-9 0 15,9-16 0-15,5-10 0 16,0-9 0-16,-4-6 0 16,-5-19 0-16,-6-5 0 15,-6-4 0-15,-2-4 0 16,-3 2 0-16,-1 4 0 16,-7 10 0-16,-3 12 0 15,-5 10 0-15,0 8 0 16,0 24 0-16,-1 10 0 15,-3 4 0-15,0-2 0 0,1-8 0 16,0-7 0-16,1-14 0 16,3-8 0-16,2-7 0 15,7 0 0-15,9-25 0 16,6-4 0-16,9-10 0 16,3 1 0-16,2 2 0 15,-2 8 0-15,-8 12 0 16,-3 16 0-16,-5 4 0 0,-9 28 0 15,-5 12 0 1,-5 2 0-16,-4 0 0 0,-1-7-252 16,1-17-334-1,-2-15-241-15,-1-7-491 0</inkml:trace>
  <inkml:trace contextRef="#ctx0" brushRef="#br0" timeOffset="9901.7">23851 4056 2700 0,'0'0'1039'0,"0"0"-682"16,0 0-357-16,0 0 0 15,0 0 0-15,0 0 0 16,118 58-30-16,-48-5-911 0</inkml:trace>
  <inkml:trace contextRef="#ctx0" brushRef="#br0" timeOffset="10278.31">24687 4714 2299 0,'0'0'673'0,"0"0"-432"15,0 0 18-15,154-16-112 16,-108 6-75-16,-6-2-37 15,-9-2-29-15,-11 0 18 16,-9-4 81-16,-11-4 15 16,0 0-5-16,-11-3-115 0,-16 6 0 15,-4 2 0-15,-2 12 0 16,-3 5 0-16,3 10 0 16,4 21 0-16,7 14 0 15,13 5 0-15,9 2 0 16,4 0 0-16,34-10 0 15,16-8 0-15,17-14 0 16,16-13 0-16,8-7 0 16,46-27-152-16,-27-9-343 15,-16 0-431-15</inkml:trace>
  <inkml:trace contextRef="#ctx0" brushRef="#br0" timeOffset="10607.07">25732 4534 2309 0,'0'0'857'15,"0"0"-370"-15,0 0-44 16,-118 4-443-16,70 24 0 16,0 16 0-16,3 8 0 15,5 6 0-15,13-2 0 16,16-5 0-16,11-15 0 16,7-14 0-16,33-15 0 15,11-7 0-15,9-19 0 0,1-26 0 16,-3-11 0-16,-6-30 0 15,2-36 0-15,-7-41 0 16,-13-21 0-16,-17 26 0 16,-17 41 0-16,0 57 0 15,-15 40 0-15,-14 20 0 16,-14 32 0-16,-1 68 0 16,11 56 0-16,16 21 0 15,17-6 0-15,8-43 0 16,13-46 0-16,0-26 0 15,4-14 0-15,6-6 0 16,29-10-239-16,-4-8-350 16,-10-15-324-16</inkml:trace>
  <inkml:trace contextRef="#ctx0" brushRef="#br0" timeOffset="12409.83">26830 4498 2666 0,'0'0'667'0,"0"0"-409"16,0 0 57-16,0 0-125 16,0 0-190-16,0 0 0 15,0 0 0-15,4 116 0 16,-4-48 0-16,0 2 0 16,0-6 0-16,20-16 0 15,9-20 0-15,9-17 0 16,5-11 0-16,1-18 0 15,-2-21 0-15,-3-7 0 16,-8-6 0-16,-7 0 0 16,-2-2 0-16,-6 6 0 15,-5 10 0-15,-2 14 0 16,-5 13 0-16,-2 11 0 16,6 11 0-16,0 21 0 15,5 10 0-15,5 2 0 0,5-2 0 16,-1-10 0-16,4-10 0 15,1-12 0-15,0-10 0 16,2-4 0-16,2-24 0 16,3-8 0-16,1-10 0 15,-1-4 0-15,-3 0 0 16,-2 4 0-16,-7 11 0 16,-9 17 0-16,-5 18 0 15,-4 5 0-15,2 32 0 16,3 12 0-16,9 5 0 15,11 0 0-15,13-8 0 0,12-16 0 16,11-18 0 0,1-12 0-16,-1-12 0 0,-9-24 0 15,-9-10 0-15,-9-10 0 16,-9-10 0-16,-7-7 0 16,-5-23 0-16,-8 4 0 15,-4-2 0-15,-5 8 0 16,0 25 0-16,0 13 0 15,-5 24 0-15,-4 24 0 16,1 14 0-16,-6 50 0 16,3 39 0-16,2 31 0 15,9 9 0-15,0-24 0 16,25-30 0-16,3-35 0 16,11-10 0-16,11-4 0 0,13-10 0 15,7-12 0-15,-2-18 0 16,-3-14 0-16,-11-32 0 15,-8-16 0-15,-3-30 0 16,-3-33 0-16,-5-33 0 16,-8 9 0-16,-14 33 0 15,-11 44 0-15,-2 44 0 16,0 14 0-16,-2 14 0 16,-7 4 0-16,-4 58 0 15,2 15 0-15,4 17 0 16,7 6 0-16,0-14 0 15,5 5 0-15,15-18 0 16,5-12 0-16,-4-21 0 0,2-20 0 16,-3-16 0-16,0-4 0 15,2-18 0-15,1-17 0 16,4-6 0-16,-1 0 0 16,-2 5 0-16,-3 14 0 15,-5 14 0-15,-1 8 0 16,5 21 0-16,5 19 0 15,3 10 0-15,6 2 0 16,2-4 0-16,-1-6 0 16,5-20-32-16,-9-12-596 15,-10-10-391-15</inkml:trace>
  <inkml:trace contextRef="#ctx0" brushRef="#br0" timeOffset="12566.23">28238 4132 2693 0,'0'0'862'0,"0"0"-730"0,200 23-42 16,-15-23-39-16,5 0-51 16,-41-13-290-16,-69-11-802 0</inkml:trace>
  <inkml:trace contextRef="#ctx0" brushRef="#br0" timeOffset="12706.95">27583 3798 2829 0,'0'0'773'0,"0"0"-474"16,0 0-104-16,0 0-195 15,158-6-3-15,-68 6-532 16,-6 0-888-16</inkml:trace>
  <inkml:trace contextRef="#ctx0" brushRef="#br0" timeOffset="13245.41">29695 4249 3141 0,'0'0'531'16,"0"0"-417"-16,0 0 196 15,166-56-310-15,-106 24 0 16,-5-5 0-16,-10-9 0 16,-10-6 0-16,-12-6 0 15,-10-6 0-15,-7 0 0 16,-6 2 0-16,0 9 0 15,-4 19 0-15,-9 23 0 0,-5 11 0 16,-7 50 0 0,1 45 0-16,6 38 0 0,9-3 0 15,9-21 0-15,0-33 0 16,18-22 0-16,4 4 0 16,7 0 0-16,0-5 0 15,-2-17 0-15,-7-14 0 16,-2-16 0-16,-5-6 0 15,3-10 0-15,4-23 0 16,4-9 0-16,7-6 0 16,0 0 0-16,3 10 0 15,-5 12 0-15,-3 18 0 16,-1 8 0-16,2 24 0 16,4 18 0-16,0 10 0 15,5 4 0-15,4-3 0 0,3-9 0 16,3-12 0-16,-1-14-17 15,17-18-289-15,-13-14-180 16,-6-14-383-16</inkml:trace>
  <inkml:trace contextRef="#ctx0" brushRef="#br0" timeOffset="13744.39">31696 3675 2170 0,'0'0'1245'0,"0"0"-564"0,0 0-681 15,0 0 0-15,0 0 0 16,0 0 0-16,-13 159 0 16,1-19 0-16,1-1 0 0,7-25 0 15,4-36 0 1,0-26 0-16,4 4 0 0,19-2 0 15,4-5 0-15,4-17 0 32,4-19 0-32,3-13 0 0,0 0 0 0,5-23 0 31,-1-16 0-31,0-8 0 16,-4-6 0-16,-4 7 0 0,-11 8 0 0,-9 18 0 31,-12 16 0-31,-2 4 0 0,-2 28 0 15,-14 16 0 1,5 6 0-16,7 4 0 0,4-4 0 16,4-6 0-16,23-9 0 15,11-15 0-15,0-10 0 16,-2-10 0-16,-8 0 0 16,-12-24 0-16,-14-10 0 15,-2-10 0-15,-20-10 0 16,-18-3 0-16,-12 5 0 15,-8 6 0-15,-5 10 0 16,-15 8-27-16,13 8-612 16,14 6-666-16</inkml:trace>
  <inkml:trace contextRef="#ctx0" brushRef="#br0" timeOffset="13979.05">31656 3930 2727 0,'0'0'1129'0,"0"0"-889"0,0 0-240 0,0 0 0 15,187-24 0-15,-89 24 0 16,-2 0 0-16,-32 8 0 16,-8 2 0-16,-25 0 0 15,-22-2 0-15,-9 2-143 16,-40 0-97-16,-8 0-345 15,-4-4-791-15</inkml:trace>
  <inkml:trace contextRef="#ctx0" brushRef="#br0" timeOffset="15205.23">2530 6599 2638 0,'0'0'345'0,"0"0"-125"15,0 0 240-15,0 0-214 16,0 0-189-16,0 0-44 0,23-20 38 15,17 20-22 1,18 0 8-16,15-4-37 0,16-24 0 16,5-14 0-16,-5-14 0 15,-11-8 0-15,-22-7 0 16,-25-1 0-16,-22 4 0 16,-9 4 0-16,-25 11 0 15,-14 12 0-15,-7 18 0 16,0 23 0-16,3 13 0 15,3 60 0-15,11 54 0 16,19 48 0-16,10 23 0 16,8-2 0-16,19-13 0 15,-2-28 0-15,-3-15 0 16,-7-30 0-16,-4-28 0 16,-9-24 0-16,2-18 0 0,-4-4 0 15,-8-27 0-15,-13-7-567 16,-8-10-463-16</inkml:trace>
  <inkml:trace contextRef="#ctx0" brushRef="#br0" timeOffset="15366">2508 7078 2734 0,'0'0'601'0,"0"0"-471"16,0 0 62-16,114-10-27 15,-31-6-87-15,10-8-78 16,11-10-153-16,35-22-345 15,-26 6-314-15,-16 9-553 0</inkml:trace>
  <inkml:trace contextRef="#ctx0" brushRef="#br0" timeOffset="16241.65">3482 6765 2009 0,'0'0'761'16,"0"0"-158"-16,0 0-55 0,0 0-373 16,0 0-175-1,0 0 0-15,0 0 0 0,-89-22 0 16,66 44 0-16,4 10 0 15,0 5 0-15,9 1 0 16,8-4 0-16,2-6 0 16,10-10 0-16,21-10 0 15,7-8 0-15,5 0 0 16,-5-20 0-16,-7-8 0 16,-9-6 0-16,-9-1 0 15,-8-1 0-15,-5 4 0 16,0 6 0-16,0 6 0 15,0 8 0-15,0 4 0 16,0 6 0-16,7 0 0 16,15 2 0-16,13 0 0 0,13 2 0 15,7 18 0 1,3 9 0-16,-5 7 0 0,-3 6 0 16,-13 6 0-16,-12 2 0 15,-14 0 0-15,-9-2 0 16,-2-4 0-16,0-8 0 15,-17-10 0-15,1-12 0 16,3-10 0-16,2-4 0 16,3-22 0-16,6-20 0 15,2-14 0-15,5-12 0 16,17-4 0-16,5 7 0 16,6 11 0-16,3 14 0 0,1 16 0 15,9 15 0-15,2 9 0 16,4 7 0-16,1 27 0 15,-1 8 0-15,-6 9 0 16,-6-3 0-16,-9-2 0 16,-8-8 0-16,-9-10 0 15,-8-8 0-15,-2-10 0 16,-1-6 0-16,1-4 0 16,0-6 0-16,3-24 0 15,4-10 0-15,2-8 0 16,1-2 0-16,1 4 0 15,1 10 0-15,-3 14 0 16,1 12 0-16,1 10 0 0,6 0 0 16,4 22 0-16,3 10 0 15,1 8 0-15,2 2 0 16,-4-2 0-16,-5-4 0 16,-6-6 0-16,-5-10 0 15,-2-8 0-15,-5-8 0 16,-2-4 0-16,3-2 0 15,4-24 0-15,2-12 0 16,7-12 0-16,5-7 0 16,3 2 0-16,3 5 0 15,2 10 0-15,-4 13 0 16,-5 15 0-16,1 12 0 16,-4 0 0-16,2 22 0 0,-1 13 0 15,-3 5 0 1,1 2 0-16,0-2 0 0,0-4 0 15,4-2 0-15,-2-10-3 16,-2-8-1112-16</inkml:trace>
  <inkml:trace contextRef="#ctx0" brushRef="#br0" timeOffset="16710.89">6795 6745 2011 0,'0'0'876'0,"0"0"-351"0,0 0 5 0,-2-112-376 16,-25 76-154-16,-8 8 0 15,-12 10 0-15,-7 14 0 16,-4 4 0-16,-4 30 0 16,7 20 0-16,7 12 0 15,17 5 0-15,20-5 0 16,11-10 0-16,15-14 0 16,25-14 0-16,10-14 0 15,1-10 0-15,-2-4 0 0,-4-22 0 16,-8-10 0-16,-7-6 0 15,-6-7 0-15,-4 2 0 16,-6 4 0-16,-4 9 0 16,-3 16 0-16,0 14 0 15,4 4 0-15,9 26 0 16,12 16 0-16,10 11 0 16,11 2 0-16,37 12 0 15,-13-17-474-15,-10-14-1152 0</inkml:trace>
  <inkml:trace contextRef="#ctx0" brushRef="#br0" timeOffset="17671.77">7727 6709 3040 0,'0'0'872'0,"0"0"-688"0,0 0-184 16,0 0 0-16,0 0 0 16,0 0 0-16,0 0 0 15,95 38 0-15,-64-6 0 16,1 4 0-16,-10 1 0 16,-5-3 0-16,-5-6 0 0,-8-6 0 15,-1-10 0 1,-3-8 0-16,4-4 0 0,2-10 0 15,6-24 0-15,5-10 0 16,10-6 0-16,2 1 0 16,0 11 0-16,0 13 0 15,0 12 0-15,-4 13 0 16,1 0 0-16,-1 20 0 16,2 13 0-16,-3 7 0 15,3 2 0-15,2-2 0 16,2-6 0-16,7-8 0 15,4-12 0-15,7-8 0 16,1-6 0-16,-6-2 0 0,-4-22 0 16,-11-10 0-1,-7-8 0-15,-9-8 0 0,-7-4 0 16,-6 0 0-16,0 7 0 16,-6 13 0-16,-13 16 0 15,-6 18 0-15,-2 2 0 16,-2 36 0-16,2 18 0 15,10 10 0-15,8 5 0 16,9-5 0 0,13-10 0-16,27-14 0 15,12-16 0-15,8-16 0 16,2-10 0-16,-1-4 0 16,-13-20 0-16,-9-8 0 15,-10-4 0-15,-12-2 0 16,-6-3 0-16,-4 5 0 0,-2 7 0 15,-5 11 0 1,0 11 0-16,0 7 0 0,2 8 0 16,0 23 0-16,4 6 0 15,6 4 0-15,-1-1 0 16,2-10 0-16,1-8 0 16,-1-10 0-16,1-8 0 15,-1-4 0-15,5 0 0 16,-1-18 0-16,8-8 0 15,4-6 0-15,0-2 0 16,4 0 0-16,-4 6 0 16,-4 11 0-16,-6 16 0 15,-5 1 0-15,-3 23 0 0,-2 16 0 16,5 5 0-16,1 2 0 16,11-6 0-16,6-10 0 15,8-16 0-15,5-12 0 16,-1-2 0-16,-6-18 0 15,-2-14 0-15,-9-6 0 16,-6-6 0-16,-5-7 0 16,-5-7 0-16,-7-2 0 15,-4 4 0-15,0 10 0 16,-10 12 0-16,-19 18 0 16,-29 16 0-16,2 4-765 15,7 12-1178-15</inkml:trace>
  <inkml:trace contextRef="#ctx0" brushRef="#br0" timeOffset="18302.57">10451 6414 2220 0,'0'0'778'0,"0"0"-301"0,0 0-105 0,0 0-123 16,0 0-249-16,0 0 0 16,0 0 0-1,-35 125 0-15,35-45 0 0,0-4 0 16,2-10 0-16,20-16 0 16,5-15 0-16,4-19 0 15,3-16 0-15,-1-2 0 0,0-30 0 16,-2-17 0-16,-2-9 0 15,-4-4 0-15,-4 4 0 16,-6 10 0-16,-7 18 0 16,0 22 0-16,-4 8 0 15,3 26 0-15,3 18 0 16,11 8 0-16,6 2 0 16,10-2 0-16,5-10 0 15,3-12 0-15,-1-11 0 16,-5-13 0-16,-6-6 0 15,-7-2 0-15,-7-18 0 16,-7-10 0-16,-2-9 0 16,-3-8 0-16,-1-8 0 15,-2-5 0-15,-2 2 0 16,-2 10 0-16,0 17 0 0,0 22 0 16,4 18-329-16,4 22-488 15,10 1-1349-15</inkml:trace>
  <inkml:trace contextRef="#ctx0" brushRef="#br0" timeOffset="19446.4">11810 6583 2322 0,'0'0'808'0,"0"0"-442"0,0 0 120 15,0 0-372-15,0 0-114 16,0 0 0-1,0 0 0-15,-111-68 0 0,82 112 0 16,0 8 0-16,4 0 0 16,10-2 0-16,11-11 0 15,4-9 0-15,13-15 0 16,20-12 0-16,3-3 0 16,1-11 0-16,-2-17 0 15,-7-4 0-15,-8-6 0 16,-2-2 0-16,-7 4 0 15,-2 4 0-15,-4 12 0 16,-1 12 0-16,3 8 0 16,-1 8 0-16,8 22 0 15,6 10 0-15,9 0 0 0,8-4 0 16,11-7 0-16,3-15 0 16,2-13 0-16,1-1 0 15,-10-19 0-15,-8-16 0 16,-7-7 0-16,-9-8 0 15,-2-10 0-15,-7-8 0 16,-3-11 0-16,-4-3 0 16,-4 4 0-16,0 10 0 15,-6 20 0-15,-9 21 0 16,-3 27 0-16,-1 15 0 16,-4 39 0-16,3 22 0 0,7 12 0 15,6 7 0-15,7-5 0 16,7-10 0-16,26-10 0 15,15-14 0-15,16-16 0 16,7-16 0-16,8-16 0 16,-2-8 0-16,-9-15 0 15,-9-21 0-15,-15-19 0 16,-8-25 0-16,-10-32 0 16,-10 3 0-16,-7 14 0 15,-9 16 0-15,0 33 0 16,0 4 0-1,-9 10 0-15,-2 22 0 0,0 10 0 0,-2 24 0 16,-3 30 0-16,5 16 0 16,2 16 0-16,5 5 0 15,4 1 0-15,0-6 0 16,0-6 0-16,6-10 0 16,9-13 0-16,8-13 0 15,-1-15 0-15,7-14 0 16,3-13 0-16,1-2 0 15,7-17 0-15,2-20 0 0,5-13 0 16,7-17 0-16,1-9 0 16,1-4 0-16,-7 2 0 15,-5 10 0-15,-11 15 0 16,-10 17 0-16,-9 14 0 16,-8 10 0-16,-3 10 0 15,-3 2 0-15,0 0 0 16,0 16 0-16,0 11 0 15,-9 2 0-15,-5 4 0 16,-3 0 0 0,-8 2 0-16,-4-5 0 15,-9-2 0-15,0-6 0 0,2-4 0 0,7-4 0 16,10-2 0-16,7 0 0 16,12 2 0-16,4 2 0 15,37 6 0-15,30 2 0 16,10 0 0-16,14-4 0 15,3 1 0-15,-20-8 0 16,-2 4 0-16,-18-3 0 16,-20-4 0-16,-18-5 0 15,-13-2 0-15,-7-2 0 16,0-1 0-16,0 0 0 16,-14 0 0-16,-4 0-1025 0</inkml:trace>
  <inkml:trace contextRef="#ctx0" brushRef="#br0" timeOffset="21170.7">14687 6396 2094 0,'0'0'1316'0,"0"0"-1025"0,0 0 104 16,0 0-395-16,0 0 0 15,0 0 0-15,0 0 0 16,-47 161 0-16,42-85 0 16,1 0 0-16,4-14 0 15,0-18 0-15,14-17 0 16,14-22 0-16,11-5 0 15,5-25 0-15,1-18 0 16,-1-5 0-16,-6-2 0 16,-7 4 0-16,-9 8 0 15,-5 12 0-15,-7 14 0 0,1 12 0 16,3 2 0 0,8 28 0-16,14 10 0 0,8 6 0 15,10 1 0-15,4-7 0 16,-3-11 0-16,-4-12 0 15,-9-16 0-15,-13-1 0 16,-12-18 0-16,-15-18 0 16,-2-8 0-16,-2-8 0 15,-15-6 0-15,2-2 0 16,1 2 0-16,8 9 0 16,6 17 0-16,0 19 0 15,0 11 0-15,20 2 0 0,14 14 0 16,10 4 0-16,12-4 0 15,10-8 0 1,6-6 0-16,-3-19 0 0,-4-18 0 16,-14-14 0-16,-15-7 0 15,-19-4 0-15,-10 0 0 16,-7 0 0-16,-2 7 0 16,-14 12 0-16,-1 17 0 15,-1 21 0-15,0 14 0 16,-12 56 0-16,1 52 0 15,4 35 0-15,6-3 0 16,17-31 0-16,2-38 0 16,15-32 0-16,14-2 0 0,12-7 0 15,5-9 0-15,2-22 0 16,-2-8 0-16,-3-22 0 16,-3-17 0-16,-7-7 0 15,0-8 0-15,-6 2 0 16,-2 4 0-16,-4 14 0 15,-4 16 0-15,-4 18 0 16,0 8 0-16,0 32 0 16,1 16 0-16,4 4 0 0,4 2 0 15,5-9 0 1,6-13 0-16,3-18 0 0,1-14 0 16,2-8 0-16,-6-15 0 15,-1-17 0-15,-5-5 0 16,-4-6 0-16,0 3 0 15,-3 6 0-15,-3 12 0 16,-3 12 0-16,-1 10 0 16,-1 10 0-16,1 24 0 15,0 12 0-15,3 3 0 16,7-3 0-16,0-10 0 16,14-20 0-16,-6-13-309 15,-7-3-678-15</inkml:trace>
  <inkml:trace contextRef="#ctx0" brushRef="#br0" timeOffset="21314.12">16721 6150 2205 0,'0'0'1069'0,"0"0"-799"0,0 0 21 0,0 0-291 0,0 0-258 15,0 0-1240-15</inkml:trace>
  <inkml:trace contextRef="#ctx0" brushRef="#br0" timeOffset="21909.18">17285 6427 2677 0,'0'0'911'15,"0"0"-573"-15,0 0-168 16,0 0-170-16,0 0 0 16,-119 32 0-16,84 28 0 15,2 8 0-15,8 4 0 0,16-6 0 16,9-9 0-16,29-17 0 16,27-20 0-16,17-19 0 15,12-4 0-15,0-35 0 16,-7-17 0-16,-10-11 0 15,-10-28 0-15,-6-30 0 16,-12-33 0-16,-13-3 0 16,-16 31 0-16,-8 46 0 15,-3 44 0-15,0 27 0 16,0 12 0-16,-6 0 0 0,-4 52 0 16,-1 52 0-1,9 45 0-15,2 12 0 0,0-23 0 16,15-40 0-16,-1-44 0 15,-1-16 0-15,-1-4 0 16,5-10 0-16,-5-6 0 16,5-18 0-16,-2-1 0 15,5-27 0-15,3-9 0 16,3-5 0-16,4 0 0 16,1 10 0-16,-2 10 0 15,0 16 0-15,-1 6 0 16,-1 20 0-16,0 16 0 15,-1 6 0-15,1 2 0 16,0-4 0-16,0-5 0 16,4-13 0-16,18-16 0 0,-9-6-225 15,0 0-628-15</inkml:trace>
  <inkml:trace contextRef="#ctx0" brushRef="#br0" timeOffset="22738.27">19295 6764 2362 0,'0'0'486'0,"0"0"-212"0,0 0 357 0,0 0-288 16,0 0-343-16,71-115 0 16,-33 61 0-16,7-10 0 15,5-10 0-15,6-9 0 16,-2 0 0-16,-8 2 0 15,-8 11 0-15,-13 16 0 16,-16 20 0-16,-9 20 0 16,-3 14 0-16,-18 4 0 15,-8 29 0-15,4 16 0 16,10 7 0-16,15 8 0 0,0 2 0 16,40 1 0-16,13-3 0 15,6-2 0-15,2-4 0 16,-14-6 0-16,-16-8 0 15,-20-8 0-15,-11-9 0 16,-33-8 0-16,-23-5 0 16,-9-3 0-16,1-10 0 15,11-1 0-15,14 0 0 16,24-20 0-16,15-14 0 16,29-16-35-16,46-30-254 15,31-29-40-15,-4 1-182 0,-13 10 175 16,-24 14 204-16,-30 26 132 15,-8 2 199-15,-10 4 311 16,-14 15-50-16,-3 13 3 16,0 14-463-16,-3 10 0 15,-7 10 0-15,-1 34 0 16,-1 35 0-16,10 31 0 16,2 0 0-16,0-12 0 15,22-13 0-15,5-25 0 16,2 2 0-16,5-6 0 15,-10-18 0-15,-4-18 0 16,-11-16 0-16,-4-4 0 0,-5-24 0 16,0-16 0-16,0-8 0 15,0-6 0-15,0 6 0 16,0 4 0-16,0 12 0 16,8 8 0-16,17 9 0 15,6 8 0-15,9 7 0 16,7 0 0-16,20 14 0 15,-11 8-532-15,-8-2-624 0</inkml:trace>
  <inkml:trace contextRef="#ctx0" brushRef="#br0" timeOffset="23605.22">21024 6485 2184 0,'0'0'756'0,"0"0"-428"0,-70-104 135 0,39 68-211 16,-5 7-139-16,1 17-113 16,-3 12 0-16,-2 12 0 15,2 31 0-15,2 15 0 16,12 8 0-16,13 0 0 16,11-6 0-16,11-12 0 15,22-14 0-15,12-18 0 16,1-16 0-16,2 0 0 15,-9-22 0-15,-10-10 0 0,-4-2 0 16,-10-4 0-16,-3 4 0 16,-3 2 0-16,-3 10 0 15,2 8 0-15,-4 14 0 16,0 0 0-16,5 24 0 16,5 14 0-16,3 6 0 15,6 0 0-15,-1-6 0 16,4-10 0-16,-1-10 0 15,2-14 0-15,-3-4 0 16,3-12 0-16,0-16 0 16,0-4 0-16,1-6 0 15,1 2 0-15,0 2 0 16,-2 8 0-16,-7 10 0 16,-3 10 0-16,-3 6 0 15,-3 12 0-15,1 18 0 0,-1 8 0 16,7 2 0-16,8-2 0 15,7-4 0-15,17-12 0 16,6-10 0 0,6-12 0-16,0-2 0 15,-6-26 0-15,-12-16 0 16,-10-10-59-16,-12-14-22 16,-6-22 27-16,-5-29 30 15,-5 9 20-15,-6 14 4 16,0 20 108-16,0 33 6 15,0 10-114-15,-8 15 0 16,1 18 0-16,-4 54 0 16,2 50 0-16,7 42 0 15,2-2 0-15,0-27 0 16,8-39 0-16,11-30 0 0,10-2 0 16,4-6 0-16,9-6 0 15,3-22 0-15,-1-12 0 16,4-10 0-16,-2-24 0 15,5-6 0-15,2-2 0 16,1 4 0-16,-5 8 0 16,-2 14 0-16,-5 12 0 15,-6 4 0-15,-5 16 0 16,-6 20 0-16,-10 8 0 16,-11 6 0-16,-4 0 0 15,0-1 0-15,-21-12 0 16,-6-4 0-16,-4-13 0 15,-5-10 0-15,-24-10 0 0,6-18-497 16,5-9-673-16</inkml:trace>
  <inkml:trace contextRef="#ctx0" brushRef="#br0" timeOffset="23778.9">22113 6168 3134 0,'0'0'962'0,"0"0"-962"0,0 0 0 0,0 0 0 16,129-44 0-16,-35 36 0 15,-14 2-511-15,-17 2-1180 0</inkml:trace>
  <inkml:trace contextRef="#ctx0" brushRef="#br0" timeOffset="24404.91">24074 6756 2624 0,'0'0'777'0,"0"0"-450"16,-99-105 41-16,49 45-368 15,-8-10 0-15,-7-26 0 16,1-27 0-16,12 11 0 16,19 10 0-16,24 21 0 15,9 33 0-15,2 5 0 16,21 6 0-16,5 21 0 15,13 16 0-15,5 4 0 16,3 28 0-16,-2 12 0 16,-14 10 0-16,-13 9 0 15,-20 5 0-15,-2 2 0 16,-38 0 0-16,-13-4 0 16,-8-9 0-16,3-9 0 0,12-15 0 15,17-10 0-15,19-9 0 16,10-8 0-16,52-6 0 15,55 0 0-15,47-16 0 16,24-20 0-16,2-14 0 16,-19-9 0-16,-54 15-297 15,-32 8-856-15</inkml:trace>
  <inkml:trace contextRef="#ctx0" brushRef="#br0" timeOffset="24967.62">24874 6541 1008 0,'0'0'1901'0,"0"0"-1294"16,0 0-382-16,0 0 130 15,146-76-355-15,-96 42 0 16,-1-6 0-16,-9-5 0 16,-11-3 0-16,-14 2 0 15,-15 6 0-15,0 12 0 16,-27 18 0-16,-15 10 0 15,-9 18 0-15,-2 26 0 16,6 16 0-16,15 8 0 16,20 3 0-16,12-5 0 15,19-8 0-15,30-12 0 16,16-14 0-16,11-16 0 16,6-14 0-16,-1-2 0 15,-10-14 0-15,-7-14 0 0,-10-6 0 16,-10-6 0-16,-5-4 0 15,-8 3 0-15,-8 5 0 16,-6 10 0-16,-9 15 0 16,-6 11 0-16,-2 4 0 15,0 29 0-15,0 12 0 16,0 3 0-16,0 0 0 16,0-6 0-16,12-12 0 15,3-14 0-15,6-10 0 16,1-6 0-16,7-8 0 15,4-16 0-15,7-8 0 16,4-2 0-16,6 2 0 16,-1 6 0-16,-2 8 0 0,-10 11 0 15,-4 7 0-15,-6 0 0 16,-4 19 0-16,-1 3 0 16,2 2 0-16,7-4 0 15,30-8-47-15,-8-8-504 16,-1-4-499-16</inkml:trace>
  <inkml:trace contextRef="#ctx0" brushRef="#br0" timeOffset="25380.09">26807 6367 2002 0,'0'0'1076'0,"0"0"-540"0,0 0-180 0,0 0-230 0,-137-69-126 16,92 69 0-16,-4 14 0 15,-5 24 0-15,4 15 0 16,9 5 0-16,12 0 0 16,20-6 0-16,9-8 0 15,18-12 0-15,29-12 0 16,11-16 0-16,6-4 0 16,1-22 0-16,-9-20 0 15,-9-10 0-15,-12-14 0 16,-3-27 0-16,-5-25 0 15,-8-26 0-15,-3 9 0 16,-7 33 0-16,-7 38 0 0,-2 36 0 16,0 10 0-1,0 16 0-15,0 2 0 0,-9 60 0 16,3 40 0-16,3 33 0 16,3-3 0-16,0-24 0 0,0-34 0 15,5-22 0-15,8-1 0 16,5-3-45-16,20-6-459 15,-5-18-220-15,0-16-351 0</inkml:trace>
  <inkml:trace contextRef="#ctx0" brushRef="#br0" timeOffset="25677.45">27532 6236 2111 0,'0'0'833'0,"0"0"-330"0,0 0-31 16,0 0-295-16,-118-72-177 15,71 72 0-15,-2 0 0 16,5 24 0-16,7 8 0 16,18 6 0-16,17 4 0 15,4 0 0-15,38 1 0 16,16-1 0-16,10-4 0 16,3-4 0-16,-9-2 0 15,-13-4 0-15,-17 0 0 16,-22 0 0-16,-8-4 0 15,-18 0 0-15,-22-3 0 16,-11-8 0-16,-2-3 0 16,-1-6 0-16,12-2 0 15,11-2 0-15,31 0-125 16,0 0-530-16,24-10-479 0</inkml:trace>
  <inkml:trace contextRef="#ctx0" brushRef="#br0" timeOffset="26365.47">28514 6418 2131 0,'0'0'892'15,"0"0"-426"-15,0 0-153 0,3-108-19 16,-19 86-294-1,-6 10 0-15,-9 12 0 0,-10 6 0 16,-10 28 0-16,-2 14 0 16,-1 9 0-16,12-1 0 15,9-4 0-15,14-10 0 16,17-12 0-16,2-12 0 16,18-8 0-16,16-10 0 15,8 0 0-15,3-16 0 16,-3-10 0-16,0-4 0 15,-4-4 0-15,-2 0 0 16,-1 2 0-16,-6 6 0 16,-4 9 0-16,-8 12 0 15,-3 5 0-15,-5 9 0 0,0 20 0 16,0 7 0 0,0 2 0-16,6-2 0 15,7-4 0-15,8-10 0 0,3-8 0 16,7-10 0-16,5-4 0 15,-3-10 0-15,3-18 0 16,-3-12 0-16,-2-14 0 16,9-25 0-16,9-35 0 15,7-38 0-15,-5-16 0 16,-20 1 0-16,-18 35 0 16,-20 46 0-16,-2 29 0 15,-2 27 0-15,-9 10 0 16,2 10 0-16,2 10 0 15,5 18 0-15,2 36 0 16,0 20 0-16,4 13 0 0,10 3 0 16,-3 4 0-16,-4-4 0 15,-3-4 0-15,-4-1 0 16,2-9 0-16,2-6 0 16,8-12 0-16,5-12 0 15,8-9 0-15,8-12 0 16,10-10 0-16,6-11-17 15,5-4-313-15,12-20-196 16,-12-12-216-16,-10-7-777 0</inkml:trace>
  <inkml:trace contextRef="#ctx0" brushRef="#br0" timeOffset="26537.43">28889 5981 2557 0,'0'0'689'0,"0"0"-491"0,0 0 120 0,0 0-119 16,185-26-64-16,-101 24-135 15,6 1 0-15,-3-4-27 16,17-11-236-16,-21 1-333 16,-16-2-530-16</inkml:trace>
  <inkml:trace contextRef="#ctx0" brushRef="#br0" timeOffset="27179.38">30303 6100 1916 0,'0'0'1046'0,"0"0"-584"16,0 0-114-16,0 0-24 15,0 0-324-15,59-103 0 16,-30 87 0-16,4 5 0 16,5 4 0-16,-3 7 0 15,-6 0 0-15,-4 7 0 16,-7 15 0-16,-9 7 0 15,-7 11 0-15,-2 9 0 16,0 5 0-16,-2 4 0 16,-5 0 0-16,7-2 0 15,0-7 0-15,0-9 0 16,17-8 0-16,6-8 0 16,6-10 0-16,2-8 0 15,5-6 0-15,6 0 0 0,3-12 0 16,6-12 0-1,2-9 0-15,3-8 0 0,0-14 0 16,-2-9 0-16,-6-12 0 16,-10-6 0-16,-16 0 0 15,-17 3 0-15,-5 11 0 16,-27 14 0-16,-17 18 0 16,-4 16 0-16,0 20 0 15,8 4 0-15,13 32 0 16,18 12 0-16,9 8 0 15,20 0 0-15,25 1 0 16,12-11 0-16,9-8 0 16,5-10 0-16,-3-12 0 15,-1-8 0-15,-5-8-80 16,21-6-289-16,-18-14-467 0,-3 0-861 0</inkml:trace>
  <inkml:trace contextRef="#ctx0" brushRef="#br0" timeOffset="27312.07">31868 6178 1854 0,'0'0'995'0,"0"0"-633"0,0 0-1 16,0 0-72-16,0 0-193 16,0 0-96-16,0 0-288 15,0 42-744-15</inkml:trace>
  <inkml:trace contextRef="#ctx0" brushRef="#br0" timeOffset="27609.7">30379 7004 2848 0,'0'0'899'16,"0"0"-681"-16,0 0-87 0,0 0-131 15,0 0 0-15,145-76 0 16,-78 70 0-16,2 2 0 16,2 4 0-16,-2 0 0 15,-6 0-113-15,-10 0-232 16,-15 6-158-16,-15 2-225 15,-17 0-588-15</inkml:trace>
  <inkml:trace contextRef="#ctx0" brushRef="#br0" timeOffset="27812.77">29876 7120 2549 0,'0'0'386'0,"0"0"-157"0,0 0 285 15,0 0-96-15,0 0-418 16,120 0 0-16,-16 0 0 16,29 0 0-16,-7 0-38 15,-13 0-200-15,22-14-130 16,-44-2-291-16,-4 0-403 0</inkml:trace>
  <inkml:trace contextRef="#ctx0" brushRef="#br0" timeOffset="27939.41">31349 7100 2386 0,'0'0'1113'0,"0"0"-908"16,0 0-205-16,0 0-3 15,0 0-337-15,0 0-1862 0</inkml:trace>
  <inkml:trace contextRef="#ctx0" brushRef="#br0" timeOffset="29940.77">2375 9035 2273 0,'0'0'886'0,"0"0"-771"0,0 0 45 15,0 0 302-15,0 0-262 16,0 0-200-16,-7 8 0 16,3-8 0-16,-10 0 0 15,-8-14 0-15,-14-12 0 16,-11-12 0-16,-11-18 0 16,-15-30 0-16,-9-37 0 15,1-29 0-15,19 14 0 16,24 29 0-16,25 46 0 15,13 32 0-15,0 5 0 16,9 2 0-16,15 6 0 16,10 14 0-16,10 4 0 0,3 12 0 15,-3 24 0 1,-11 14 0-16,-19 14 0 0,-14 13 0 16,-33 7-23-16,-29 8 23 15,-23 3-6-15,-11-4 14 16,-2-6-4-16,11-13-2 15,15-16 13-15,24-16-15 16,25-14 0-16,23-16 0 16,29-10 0-16,77-15 0 15,56-34 0-15,23-11 0 16,-21 2 0-16,-50 14 0 16,-56 16 0-16,-24 12-122 15,-10 6-515-15,-15 8-744 0</inkml:trace>
  <inkml:trace contextRef="#ctx0" brushRef="#br0" timeOffset="30409.89">3081 9013 2300 0,'0'0'1059'0,"0"0"-601"0,0 0-179 16,0 0-279-16,0 0 0 15,145-138 0-15,-89 78 0 16,-1-12 0-16,-4-7 0 16,-11-3 0-16,-11 0 0 15,-17 4 0-15,-12 12 0 0,0 13 0 16,-8 17 0-16,-7 25 0 16,-1 11 0-16,-5 45 0 15,-4 58 0-15,-2 43 0 16,2 19 0-16,10-11 0 15,8-35 0-15,7-43 0 16,0-22 0-16,0-14 0 16,12-2 0-16,3-6 0 15,3-8 0-15,2-16 0 16,0-8 0-16,2-16 0 16,5-22 0-16,2-8 0 15,2 0 0-15,-6 6 0 16,-3 12 0-16,-6 15 0 0,-1 13 0 15,5 6 0 1,5 29 0-16,6 9 0 0,5 7 0 16,6 0 0-16,22-1 0 15,-6-14-351-15,-8-14-800 0</inkml:trace>
  <inkml:trace contextRef="#ctx0" brushRef="#br0" timeOffset="30973.51">4302 9019 2078 0,'0'0'905'0,"0"0"-525"16,0 0 180-1,-25-102-387-15,9 74-173 0,1 8 0 16,-3 6 0 0,1 12 0-16,-4 2 0 0,-3 22 0 15,-5 18 0-15,2 10 0 16,5 0 0-16,10-4 0 15,10-10 0-15,2-11 0 16,2-11 0-16,19-10 0 16,1-4 0-16,7-4 0 15,-2-18 0-15,1-6 0 16,-3-2 0-16,-5-1 0 16,-4 3 0-16,-5 8 0 15,-4 6 0-15,-5 14 0 0,0 0 0 16,0 20 0-16,5 16 0 15,5 6 0-15,3 3 0 16,9-7 0-16,5-10 0 16,9-16 0-16,1-12 0 15,0 0 0-15,1-26 0 16,-4-8 0-16,-1-8 0 16,0-2 0-16,-2-2 0 15,-2 1 0-15,-2 9 0 16,2 12 0-16,0 12 0 15,3 12 0-15,3 4 0 16,5 28 0-16,-1 10 0 16,-5 8 0-16,-7 0 0 0,-14-2 0 15,-13-7 0 1,-2-7 0-16,-9-6 0 0,-18-8 0 16,1-6 0-16,-3-2 0 15,5-6 0-15,10-6 0 16,5 0-606-16,9-2-1052 0</inkml:trace>
  <inkml:trace contextRef="#ctx0" brushRef="#br0" timeOffset="32340.43">5897 8905 1277 0,'0'0'1403'0,"0"0"-854"16,0 0-55-16,0 0-121 0,0 0-373 16,-22-112 0-16,37 88 0 15,6 2 0-15,3 6 0 16,5 11 0-16,7 5 0 15,4 17 0-15,5 23 0 16,-1 12 0-16,-4 10 0 16,-9 2 0-16,-13 0 0 15,-11-6 0-15,-7-8 0 16,0-11 0-16,-7-13 0 16,-4-12 0-16,4-12 0 15,5-2 0-15,2-16 0 16,0-22 0-16,9-12 0 15,15-7 0-15,7-1 0 16,8 8 0-16,1 12 0 16,-1 14 0-16,1 16 0 0,1 8 0 15,1 4 0 1,-2 20 0-16,-1 10 0 0,-8 2 0 16,-8 2 0-16,-7 1 0 15,-7-7 0-15,-7-4 0 16,-2-8 0-16,0-6 0 15,0-8 0-15,0-6 0 16,8 0 0-16,7-14 0 16,10-18 0-16,8-8 0 15,7-3 0-15,0 5 0 16,-4 8 0-16,-3 12 0 16,-6 10 0-16,-3 8 0 15,-4 0 0-15,-1 8 0 0,-4 14 0 16,-1 6 0-16,-4 0 0 15,3 2 0-15,-1-2 0 16,3-2 0-16,8-5 0 16,4-6 0-16,10-8 0 15,6-7 0-15,8 0 0 16,7-26 0-16,-2-10 0 16,0-9 0-16,-10-3 0 15,-11 2 0-15,-10 8 0 16,-9 14 0-16,-12 10 0 15,-1 12 0-15,-3 2 0 16,0 12 0-16,-3 16 0 0,-3 10 0 16,4 2 0-1,2 0 0-15,0-6 0 0,11-8 0 16,9-8 0-16,4-11 0 16,-4-7-39-16,1 0 3 15,-9-22 25-15,-5-9 6 16,-5-7 5-16,-2-6 0 15,0-2 1-15,-2 0 13 16,-9 4-8-16,5 4 64 16,4 6-70-16,2 7 0 15,4 3 0-15,21 4 0 16,10 4 0-16,7 6 0 16,5 8 0-16,2 0 0 15,-4 25 0-15,-5 12 0 16,-9 14 0-16,-6 5 0 0,-13 4 0 15,0-2 0 1,-5-4 0-16,1-9 0 0,3-9 0 16,7-10 0-16,9-10 0 15,13-10 0-15,9-6 0 16,14-2 0-16,3-25 0 16,3-6 0-16,-4-11 0 15,-11-9 0-15,-15-1 0 16,-12-2 0-16,-15 4 0 15,-12 10 0-15,0 10 0 16,-16 14 0-16,-13 16 0 16,-4 2 0-16,-5 32 0 15,2 16 0-15,5 6 0 0,9 4 0 16,13 0 0-16,9-8 0 16,17-4 0-16,31-7 0 15,60-9 0-15,-5-10-62 16,-3-12-1105-16</inkml:trace>
  <inkml:trace contextRef="#ctx0" brushRef="#br0" timeOffset="32872.68">9598 8995 1230 0,'0'0'1307'0,"0"0"-851"16,0 0-132-16,0 0 25 16,0 0-168-16,0 0-101 0,0 0 89 15,61-16-169 1,-19 6 0-16,5-4 0 0,-1-6 0 16,-2-2 0-16,-5-4 0 15,-8-6 0-15,-9-4 0 16,-9 0 0-16,-8-2 0 15,-5 8 0-15,-5 8 0 16,-21 11 0-16,-10 11 0 16,-11 17 0-16,-6 23 0 15,-1 14 0-15,9 8 0 16,14 0 0-16,22-4 0 16,9-5 0-16,40-10 0 15,45-8 0-15,44-17 0 16,1-14 0-16,-15-4 0 15,-21-14 0-15,-34-18-77 0,-2-29-296 16,-13 5-462-16,-23 8-696 16</inkml:trace>
  <inkml:trace contextRef="#ctx0" brushRef="#br0" timeOffset="33712.48">10850 8951 1420 0,'0'0'988'0,"0"0"-496"0,0 0-119 16,0 0-31-16,-2-108-117 15,-16 80-86-15,-11 4-22 16,-11 6-117-16,-11 10 0 16,-9 8 0-16,-5 16 0 15,3 20 0-15,8 10 0 16,17 4 0-16,16-2 0 0,21-6 0 0,13-7 0 16,30-13 0-16,15-13 0 15,7-9 0-15,-3-1 0 16,-6-24 0-16,-12-8 0 15,-11-8 0-15,-10-5 0 16,-10-2 0-16,-6-4 0 16,-2 2 0-16,-3 6 0 15,-2 10 0-15,0 14 0 16,0 8 0-16,0 7 0 16,2 4 0-16,-2 1 0 15,0-3 0-15,0 2 0 16,0-3 0-16,0-7 0 15,0-5 0-15,2-4 0 0,0-6 0 16,-2-4 0 0,0-4 0-16,0-4 0 0,0 0 0 15,0 0 0-15,0 1 0 16,0 9 0-16,0 9 0 16,0 6 0-16,0 8 0 15,0 5 0-15,0 0 0 16,-2 11 0-16,2 42 0 15,0 39 0-15,0 36 0 16,0-1 0-16,7-19 0 16,6-30 0-16,0-26 0 15,6 6 0-15,-2-1 0 0,3-3 0 16,-5-14 0 0,-5-14 0-16,-3-14-101 15,-5-10-455-15,0-2-337 0</inkml:trace>
  <inkml:trace contextRef="#ctx0" brushRef="#br0" timeOffset="34603.61">11606 8929 2241 0,'0'0'742'0,"0"0"-425"16,0 0 174-16,42-118-299 0,-40 80-79 15,-2 1-113-15,-13 9 0 16,-23 10 0-16,-13 14 0 16,-9 4 0-16,-9 27 0 15,3 17 0-15,8 8 0 16,18 2 0-16,22-4 0 16,16-8 0-16,10-9 0 15,29-15 0-15,9-13 0 16,4-5 0-16,-2-8 0 15,-4-16 0-15,-7-8 0 16,-8-2 0-16,-7 0 0 16,-4 2 0-16,-4 6 0 15,-7 8 0-15,-5 10 0 16,-4 8 0-16,2 0 0 16,-2 30 0-16,5 18 0 15,-1 14 0-15,8 31 0 16,5 23 0-16,6 20 0 0,-1-8 0 15,-7-25 0-15,-8-33 0 16,-7-22 0-16,0-4 0 16,0-4 0-16,-20-6 0 15,-13-20 0-15,-12-14 0 16,-6-1 0-16,2-34 0 16,9-13 0-16,15-18 0 15,25-32 0-15,40-33 0 16,65-23 0-16,29 1 0 15,13 27 0-15,-24 42 0 16,-40 34 0-16,-19 14 0 16,-20 6 0-16,-4-4 0 15,-9-3 0-15,-6 1 0 0,-23 4 0 16,-2 10 0-16,-17 12 0 16,-20 10 0-16,-5 14 0 15,0 30 0-15,1 16 0 31,14 11 0-31,17 1 0 0,10-4 0 0,27-12 0 16,24-13 0-16,18-17 0 16,6-15 0-16,-1-11 0 15,-7-4 0-15,-11-24 0 16,-12-14 0-16,-11-10 0 0,-6-8 0 16,-4 0 0-1,-8 3 0-15,-1 12 0 0,-1 13 0 16,1 19 0-16,7 13 0 15,10 13 0-15,12 27 0 32,8 18 0-32,1 8 0 15,-3 4 0-15,-9-2 0 16,-13-8 0-16,-19-10 0 16,-8-11 0-16,-17-13 0 15,-22-10 0-15,0-8 0 16,3-6 0-16,16-2 0 15,9-15-41-15,11-4-1554 0</inkml:trace>
  <inkml:trace contextRef="#ctx0" brushRef="#br0" timeOffset="35909.75">14525 8087 2307 0,'0'0'843'0,"0"0"-329"0,0 0-82 16,0 0-432-16,0 0 0 16,0 0 0-16,0 0 0 15,-27 241 0-15,27-79 0 16,31-6 0-16,7-35 0 16,-3-45 0-16,-4-26 0 15,3-16 0-15,1-6 0 16,8-10 0-16,-1-10 0 15,-4-8 0-15,-9-36 0 0,-5-32-338 16,-10-36-158 0,-5-37 160-16,-5-13 108 0,-4 22 153 15,0 39 75-15,0 49 161 16,0 24 291-16,0 14 56 16,0 6-156-16,0 32-352 15,-4 56 0-15,0 37 0 16,4 15 0-16,0-19 0 15,2-35 0-15,11-36 0 16,5-12 0-16,1-6 0 16,4-6 0-16,4-10 0 15,-2-16 0-15,-3-6 0 16,0-32 0-16,-2-12 0 0,0-8 0 16,-4-2 0-1,0 6 0-15,-6 15 0 0,-1 21 0 16,1 18 0-16,0 6 0 15,8 32 0-15,9 11 0 16,11 2 0-16,11 0 0 16,13-11 0-16,9-12 0 15,5-10 0-15,5-12 0 16,-8-6 0-16,-6 0 0 0,-14-18 0 16,-13-14 0-16,-11-8 0 15,-8-14 0-15,-15-8 0 16,-6-5 0-16,0 7 0 15,-27 14 0-15,-15 18 0 16,-14 26 0-16,-8 10 0 16,-3 38 0-16,5 18 0 15,10 8 0-15,19-1 0 0,17-7 0 16,16-14 0-16,16-14 0 16,26-18 0-16,12-14 0 15,6-4 0-15,-4-18 0 16,-6-16 0-16,-2-10 0 15,-9-9 0-15,-5-2 0 16,-5-3 0-16,-7 8 0 16,-7 11 0-16,-5 21 0 15,-6 16 0-15,-2 2 0 16,1 32 0-16,-1 14 0 16,6 7 0-16,4 1 0 0,1-4 0 15,3-8 0 1,-3-10 0-16,-1-12 0 15,-3-8 0-15,-1-10 0 0,3-2 0 16,7-4 0-16,9-18 0 16,9-6 0-16,1-6 0 15,4-2 0-15,-3 6 0 16,-7 5 0-16,-6 11 0 16,-8 13 0-16,-3 1 0 15,-6 14 0-15,1 16 0 16,1 4 0-16,-2 4 0 15,-1-4 0-15,1-8 0 16,0-6 0-16,0-12 0 16,5-8 0-16,3 0 0 15,6-12 0-15,5-14 0 0,2-8 0 16,4-2 0-16,1 0 0 16,0 6 0-16,-1 8 0 15,1 14 0-15,-5 8 0 16,0 5 0-16,0 23 0 15,-3 7 0-15,0 1 0 16,-3-2 0-16,-5-8 0 16,-5-6 0-16,-6-8 0 15,-12-12-488-15,-22 0-363 16,-6-8-859-16</inkml:trace>
  <inkml:trace contextRef="#ctx0" brushRef="#br0" timeOffset="36066.58">14467 8396 2954 0,'0'0'799'0,"0"0"-456"0,0 0-343 0,158-32 0 16,29 26 0-16,29-1 0 15,-38 3 0-15,-46-1-718 0</inkml:trace>
  <inkml:trace contextRef="#ctx0" brushRef="#br0" timeOffset="36631.71">17608 8588 2386 0,'0'0'553'16,"0"0"-321"-16,142-96 0 16,-84 40 15-16,-6-8-58 0,-10-8-109 15,-11-8-61 1,-11-1 20-16,-15 5 80 0,-5 10-119 16,-13 18 0-16,-21 20 0 15,-9 21 0 1,1 10 0-16,3 38 0 0,6 20 0 15,18 15 0-15,15 8 0 16,0 4 0-16,27-5 0 16,9-7 0-16,4-10 0 15,0-12 0-15,-4-10 0 16,-5-8 0-16,-8-12 0 16,-8-6 0-16,-7-5 0 15,-3-5 0-15,-2-7 0 16,3-1 0-16,9 0 0 0,12-8 0 15,13-16 0-15,12-2 0 16,3-2 0-16,-1 6 0 16,-8 6 0-16,-8 10 0 15,-9 6 0-15,-8 4 0 16,-5 24 0-16,-8 11 0 16,1 6 0-16,-1 5 0 15,4-3 0-15,3-3 0 16,8-12 0-16,8-8 0 15,5-10 0-15,19-14-312 16,-5 0-471-16,-8-14-1071 0</inkml:trace>
  <inkml:trace contextRef="#ctx0" brushRef="#br0" timeOffset="36741.18">19025 8787 2770 0,'0'0'892'0,"0"0"-458"0,0 0-434 0,0 0 0 16,0 0 0-16,0 0-665 0</inkml:trace>
  <inkml:trace contextRef="#ctx0" brushRef="#br0" timeOffset="66670.56">2023 10401 990 0,'0'0'1883'0,"0"0"-1509"16,0 0 122-16,0 0-143 15,0 0-353-15,0 0 0 16,-23-48 0-16,21 48 0 16,0 0 0-16,-2 0 0 15,2 4 0-15,2-2 0 16,-3-2 0-16,0 0 0 0,-1-16 0 16,-5-12 0-16,-1-4 0 15,-4 2 0-15,3 8 0 16,4 8 0-16,5 9 0 15,2 5 0-15,7 0 0 16,26 0 0-16,19 10 0 16,12-1 0-16,9-9 0 15,0 0 0-15,-5-9 0 16,-15-10 0-16,-18 1 0 16,-14 0 0-16,-17 5 0 15,-4 3 0-15,0 8 0 16,-13 2 0-16,-7 8 0 15,0 31 0-15,0 16 0 0,4 18 0 16,9 9 0 0,7 2 0-16,0-2 0 0,5-3 0 15,11-7 0-15,-6-6 0 16,-3-8 0-16,-7-8 0 16,-4-5 0-16,-30-12 0 15,-10-4 0-15,-10-14-53 16,-4-8-76-16,0-7-16 15,10-2 40-15,9-21 75 16,16 0-54-16,17-8 84 16,6-5 54-16,39-4-44 15,23-6-13-15,20-4 3 0,17-4-22 16,3-5-40 0,0-4-174-16,-10-4-31 0,-18-3 121 15,-22-2 75-15,-23 2 71 16,-17 11 97-16,-12 13 121 15,-2 16 41-15,-14 19-47 16,-2 11-14-16,1 19-101 16,3 34-85-16,3 21 68 15,9 12 36-15,2 8-116 16,0-1 0-16,13-7 0 16,5-12 0-16,4-12 0 15,0-14 0-15,1-16 0 16,-3-16 0-16,-3-16 0 15,1-4 0-15,3-34 0 16,-2-18 0-16,4-8 0 0,-3-2 0 16,-3 9 0-16,-5 20 0 15,-3 16 0-15,-1 21 0 16,1 0 0-16,7 32 0 16,5 12 0-16,4 7 0 15,8-1 0-15,2-6 0 16,5-8 0-16,0-14 0 15,3-12 0-15,-4-10 0 16,-1-6 0-16,-5-22 0 0,-4-12 0 16,-6-6 0-1,-8 2 0-15,-3 4 0 0,-6 12 0 16,-1 14 0-16,-3 14 0 16,0 0 0-16,5 28 0 15,4 6 0-15,2 6 0 16,8-4 0-16,-1-4 0 15,4-8 0-15,0-14 0 16,5-10 0-16,3 0 0 16,3-26 0-16,4-12 0 15,1-6 0-15,1-2 0 16,0 3 0-16,-1 11 0 0,-4 10 0 16,-1 12 0-16,1 10 0 15,-1 3 0-15,2 21 0 16,0 10 0-16,-1 6 0 15,-5 2 0-15,-4-2 0 16,-14-4 0-16,-9-8 0 16,-4-6 0-16,-26-6-98 15,-54-10-127-15,1-6-485 16,2 0-258-16</inkml:trace>
  <inkml:trace contextRef="#ctx0" brushRef="#br0" timeOffset="66811.17">3721 10226 3513 0,'0'0'583'0,"0"0"-583"0,0 0 0 16,0 0 0-16,0 0-377 16,0 0-1941-16</inkml:trace>
  <inkml:trace contextRef="#ctx0" brushRef="#br0" timeOffset="67107.89">5275 10221 2905 0,'0'0'825'16,"0"0"-720"-16,-4 168 156 16,-3-2-261-16,5 33 0 15,2 5 0-15,0-15 0 16,9-26 0-16,5-21 0 16,-1-32 0-16,-2-30 0 15,-4-29 0-15,0-22 0 16,-3-8 0-16,-4-31-276 15,0-23-505-15,-7-19-604 0</inkml:trace>
  <inkml:trace contextRef="#ctx0" brushRef="#br0" timeOffset="67711.53">5371 10505 2116 0,'0'0'1086'0,"0"0"-753"15,0 0 31-15,0 0-167 16,128-18-197-16,-75 42 0 15,-2 12 0-15,-5 9 0 16,-11 7 0-16,-20 4 0 16,-15 2 0-16,-7-2 0 15,-30-4-3-15,-11-8-7 16,-1-14-1-16,5-12 11 0,13-15 1 16,18-3 22-16,13-33-23 0,2-13 0 15,31-10 0-15,16-4 0 16,9 2 0-16,4 10 0 15,3 10 0-15,-3 12 0 16,-4 12 0-16,-6 10 0 16,-8 4 0-16,-8 14 0 15,-5 16 0-15,-7 8 0 16,-6 6 0-16,-5 2 0 16,-3-4 0-16,-1-6 0 15,-5-10 0-15,0-12 0 16,0-12 0-16,4-2 0 15,5-18 0-15,5-20 0 0,11-10 0 16,7-2 0-16,1 3 0 16,3 11 0-16,3 13 0 31,-3 14 0-31,0 9 0 0,-1 0 0 0,2 27 0 16,-1 5 0-16,-2 6 0 15,-3 0 0-15,2-4 0 16,-2-6 0-16,1-10 0 15,-1-12 0-15,1-6 0 16,-3-4 0-16,-6-24 0 16,-11-10 0-16,-12-10 0 15,-4-10 0-15,-16-2 0 16,-19 3 0-16,-7 15 0 0,-10 22 0 16,-2 20 0-16,6 20 0 15,8 54-333-15,13-6-529 16,23-3-396-16</inkml:trace>
  <inkml:trace contextRef="#ctx0" brushRef="#br0" timeOffset="68634.5">7523 10628 667 0,'0'0'2093'0,"0"0"-1492"15,0 0-348-15,0 0 62 0,32-118-208 16,-32 103-47 0,0 9-60-16,0 6 0 0,-16 6 0 15,-6 23 0-15,-1 12 0 16,8 8 0-16,9 1 0 16,6 0 0-16,13-8 0 15,27-10 0-15,18-14 0 16,10-10 0-16,9-8 0 15,-2-6 0-15,-7-16 0 16,-13-10 0-16,-10-4 0 16,-12-8 0-16,-8-2 0 15,-6-3 0-15,-7 5 0 0,-6 10 0 16,-3 12 0 0,-3 12 0-1,0 10 0-15,0 0 0 0,-11 24 0 0,1 8 0 16,6 8 0-16,4 3 0 15,0-3 0-15,29-6 0 16,14-12 0-16,12-12 0 16,12-10 0-16,0 0 0 15,-2-20 0-15,-12-12 0 16,-11-6 0-16,-15-4 0 16,-14-3 0-16,-11 3 0 15,-2 6 0-15,-4 8 0 16,-13 10 0-16,1 6 0 0,5 6 0 15,3 6 0 1,4 0 0-16,4 2 0 0,0 22 0 16,0 6 0-16,16 6 0 15,9 2 0-15,4 2 0 16,4-4 0-16,1-4 0 16,-5-1 0-16,-8-5 0 15,-7-4 0-15,-14 0 0 16,0-2-20-16,-14 0 8 15,-10-4-19-15,0-4 31 16,8-4-15-16,11-8 30 16,5 0 6-16,9-6 21 15,27-20-42-15,13-8 0 16,11-12 0-16,9-6 0 16,3-7 0-16,-8 0 0 0,-10 0 0 15,-18 7 0-15,-17 8 0 16,-17 12 0-16,-2 12 0 15,-9 12 0-15,-15 8 0 32,0 12 0-32,4 22 0 0,6 10 0 0,14 6 0 15,0 4 0-15,31 0 0 16,16-1 0-16,9-7 0 16,4-6 0-16,-4-6 0 15,-12-4 0-15,-15-4 0 16,-18-4 0-16,-11 0 0 15,-21-4 0-15,-29-2 0 16,-31-10 0-16,11-6-95 0,14 0-1271 0</inkml:trace>
  <inkml:trace contextRef="#ctx0" brushRef="#br0" timeOffset="69907.3">10980 10240 2034 0,'0'0'820'0,"0"0"-466"16,0 0 181-16,-101-116-280 15,55 112-157-15,-6 10-98 16,-4 61 0-16,12 37 0 0,15 4 0 15,25-8 0 1,12-13 0-16,59-17 0 0,45-4 0 16,39-14 0-16,-3-26 0 15,-27-26 0-15,-40-10 0 16,-36-22 0-16,-5-12 0 16,-9-16 0-16,-9-13 0 15,-22-3 0-15,0 8 0 16,-20 16 0-16,-7 24 0 15,0 26 0-15,8 10 0 16,7 38 0-16,12 14 0 16,0 8 0-16,31-1 0 15,14-9 0-15,6-12 0 16,7-14 0-16,-6-14 0 0,-6-18 0 16,-13 0 0-16,-12-30 0 15,-17-14 0-15,-4-13 0 16,-13-7 0-16,-28 0 0 15,-11 6 0-15,-11 16 0 16,-1 22 0-16,1 20 0 16,14 16 0-16,18 26 0 15,22 8 0-15,9 4 0 16,40-8 0-16,22-6 0 0,15-13 0 16,6-15 0-16,0-12 0 15,-2-3 0-15,-15-22 0 16,-10-9 0-16,-16-2 0 15,-13-3 0-15,-10 7 0 16,-5 10 0-16,-8 14 0 16,-1 8 0-16,-3 22 0 15,2 22 0-15,4 9 0 16,6 1 0-16,5-4 0 0,10-12 0 16,2-12 0-16,4-14 0 15,1-12 0-15,-5-6 0 16,0-24 0-16,-5-8 0 15,1-6 0-15,-3 0 0 16,0 5 0-16,1 11 0 16,-4 14 0-16,2 14 0 15,-3 2 0-15,1 27 0 16,4 8 0-16,-1 6 0 16,7-1 0-16,3-6 0 15,5-12 0-15,7-12 0 16,6-12 0-16,1-8 0 15,0-26 0-15,-6-14 0 16,-7-15 0-16,-9-23 0 16,-7-34 0-16,-15-26 0 0,-7 14 0 15,0 35 0-15,-2 47 0 16,-10 44 0-16,1 6 0 16,0 40 0-16,4 52 0 15,5 11 0-15,2 1 0 16,7-8 0-16,19-22 0 15,7 3 0-15,12-1 0 16,5-18 0-16,5-18 0 16,7-20 0-16,-2-18 0 15,1-4 0-15,-8-30 0 0,-5-12 0 16,-13-6 0 0,-6 0 0-16,-12 10 0 0,-5 13 0 15,-8 21 0-15,-1 6 0 16,-1 24 0-16,4 17 0 15,8 9 0-15,6-2 0 16,6-6 0-16,12-14 0 16,27-28-95-16,-12 0-821 15,-3-24-1583-15</inkml:trace>
  <inkml:trace contextRef="#ctx0" brushRef="#br0" timeOffset="70016.55">13762 10100 2928 0,'0'0'870'0,"0"0"-660"0,0 0-122 0,0 0-88 16,-155-10-140-16,99 20-661 15,-2-4-1893-15</inkml:trace>
  <inkml:trace contextRef="#ctx0" brushRef="#br0" timeOffset="70141.53">12646 10267 660 0,'0'0'2287'16,"0"0"-1464"-16,0 0-598 16,174 6-124-16,-5-6-101 15,-15 0-237-15,-18 0-598 0</inkml:trace>
  <inkml:trace contextRef="#ctx0" brushRef="#br0" timeOffset="70907.95">13898 10487 2604 0,'0'0'979'16,"0"0"-606"-16,0 0-233 15,0 0-140-15,118-16 0 16,-68 14 0-16,0 2 0 16,0 14 0-16,-8 18 0 0,-9 13 0 15,-8 10 0-15,-11 4 0 16,-10 1 0-16,-4-10 0 15,0-10 0-15,0-12 0 16,-2-16 0-16,0-12 0 16,-1 0 0-16,3-24 0 15,0-14 0-15,20-10 0 16,13-8 0-16,6-2 0 16,3 4 0-16,-2 10 0 15,-3 15 0-15,-6 17 0 16,-4 12 0-16,-4 10 0 15,-1 21 0-15,-4 9 0 16,-2 4 0-16,-3-1 0 16,-4-4 0-16,-2-11 0 15,-1-10 0-15,1-10 0 0,2-8 0 16,4-2 0-16,10-22 0 16,6-6 0-16,6-7 0 15,3 1 0-15,0 4 0 16,-3 6 0-16,-4 11 0 15,-6 8 0-15,-3 7 0 16,1 0 0-16,-4 21 0 16,8 6 0-16,2 4 0 15,5-1 0-15,9-4 0 16,5-6 0-16,6-8 0 16,4-8 0-16,-2-4 0 15,-4-4 0-15,-6-16 0 16,-9-11 0-16,-8-5 0 15,-2-10 0-15,-7-8 0 0,-7-4 0 16,-6 4 0 0,-7 8 0-16,0 20 0 0,-11 18 0 15,-11 8 0-15,-5 34 0 16,4 18 0-16,8 8 0 16,11 6 0-16,4-4 0 15,4-5 0-15,27-13 0 16,9-12 0-16,12-14 0 15,6-12 0-15,-2-6 0 16,-4-6 0-16,-11-16 0 16,-12-10 0-16,-14-4 0 15,-15-4 0-15,-8-13-99 0,-21 9-580 16,0 12-1048-16</inkml:trace>
  <inkml:trace contextRef="#ctx0" brushRef="#br0" timeOffset="72109.89">16104 10535 2350 0,'0'0'878'0,"0"0"-593"16,0 0 165-16,0 0-317 15,0 0-133-15,0 0 0 16,0 0 0-16,42-7 0 16,-19 3 0-16,-1-5 0 15,0-5 0-15,-8-6 0 0,-10-8 0 16,-4-6 0-1,-9-4 0-15,-22-2 0 0,-10 6 0 16,-3 12 0-16,-5 12 0 16,0 10 0-16,6 10 0 15,8 26 0-15,13 10 0 16,17 10 0-16,5 2 0 16,18-2 0-16,20-6 0 15,9-5 0-15,11-11 0 16,5-12 0-16,1-8 0 15,1-8 0-15,-7-6 0 16,-6-2 0-16,-6-18 0 16,-4-11 0-16,-7-6 0 15,2-7 0-15,-6-2 0 16,-5-1 0-16,-2 5 0 0,-5 4 0 16,-7 6 0-16,-5 6 0 15,-4 6 0-15,-3 8 0 16,0 8 0-16,-12 4 0 15,-7 0 0-15,-6 12 0 16,3 10 0-16,7 10 0 16,11 4 0-16,4 6 0 15,21 2 0-15,16 0 0 16,6-1 0-16,-3-1 0 16,-6-4 0-16,-12-4 0 15,-11-4 0-15,-11-2 0 16,0-2 0-16,-29-6 0 15,-17-6 0-15,-58-14 0 0,9 0-747 16,3 0-2207-16</inkml:trace>
  <inkml:trace contextRef="#ctx0" brushRef="#br0" timeOffset="72845.86">15050 10204 1642 0,'0'0'815'0,"0"0"-210"0,0 0-73 0,0 0-198 16,0 0-166-16,0 0-168 15,0 0 0-15,-18-11 0 16,22 47 0-16,6 11 0 16,-1 14 0-16,2 5 0 15,0 0 0-15,2 0 0 16,2-8 0-16,4-5 0 15,3-11 0-15,5-10 0 16,6-10 0-16,7-12 0 16,0-10 0-16,3 0 0 15,-1-16 0-15,-2-16 0 0,-2-10 0 16,2-9 0-16,-2-7 0 16,-1-6 0-16,-5-4 0 15,-6 4 0-15,-7 6 0 16,-11 10 0-16,-3 14 0 15,-5 11 0-15,0 14 0 16,0 9 0-16,0 0 0 16,-5 19 0-16,-5 20 0 15,-2 12 0-15,3 12 0 16,7-1 0-16,2 0 0 0,6-4 0 16,26-10 0-1,11-9 0-15,30-15 0 0,-9-12 0 16,-10-12-323-16</inkml:trace>
  <inkml:trace contextRef="#ctx0" brushRef="#br0" timeOffset="74376.6">17673 10999 1532 0,'0'0'969'0,"0"0"-361"16,0 0-305-16,0 0-36 16,0 0-119-16,114-119-97 15,-81 63 35-15,2-28-37 16,1-37 7-16,2-45-29 15,-3-26-27-15,-10 1 0 16,-9 22 0-16,-14 57 0 16,-2 38 0-16,0 34 0 15,0 24 0-15,-14 8 0 0,-3 8 0 16,-10 30 0-16,-2 58 0 16,4 51 0-16,12 25 0 15,13 3 0-15,0-19 0 16,15-42 0-16,6-24 0 15,-2-21 0-15,4-11 0 16,6-2 0-16,6-4 0 16,3-6 0-16,1-22 0 15,-4-16 0-15,-4-2 0 16,-2-28 0-16,-2-14 0 16,-2-8 0-16,-6-4 0 15,0 0 0-15,-7 7 0 16,-3 13 0-16,-4 14 0 0,-2 10 0 15,-3 12 0-15,0 0 0 16,0 8 0-16,0 18 0 16,0 13 0-16,0 2 0 15,0 4 0-15,10-5 0 16,24-6 0-16,11-10 0 16,10-12 0-16,5-12 0 15,2 0 0-15,-2-30 0 16,-6-13 0-16,-7-12-18 15,0-28-107-15,-2-35-11 16,-1-26 7-16,-11 7 60 16,-12 29 69-16,-13 40 0 15,-8 28 119-15,0 6 71 0,-4 2-22 16,-8 7-168-16,-1 14 0 16,3 11 0-16,-4 11 0 15,-4 47 0-15,-2 43 0 16,7 37 0-16,6-2 0 15,7-23 0-15,0-33 0 16,20-28 0-16,9 5 0 16,9-6 0-16,13-2 0 15,5-21 0-15,2-20 0 16,-1-8 0-16,-3-24 0 16,-7-20 0-16,-7-16 0 15,-5-29 0-15,-1-31 0 0,-12-32 0 16,-7 7 0-1,-11 35 0-15,-4 40 0 0,-4 39 0 16,-11 13 0-16,-7 18 0 16,-3 7 0-16,-3 57 0 15,8 42 0-15,13 30 0 16,7-7 0-16,11-25 0 16,16-36 0-16,6-26 0 15,11 2 0-15,12-3 0 16,7-5 0-16,1-20 0 15,8-16 0-15,-19-15-347 0,-15-13-755 16</inkml:trace>
  <inkml:trace contextRef="#ctx0" brushRef="#br0" timeOffset="74564.32">19513 9489 2898 0,'0'0'776'0,"0"0"-577"16,0 0-86-16,0 0-113 0,0 0-472 16,0 0-1673-16</inkml:trace>
  <inkml:trace contextRef="#ctx0" brushRef="#br0" timeOffset="74736.27">18003 9960 2995 0,'0'0'723'0,"127"-4"-660"15,19-12-63-15,-7 2-48 16,-13 0-811-16</inkml:trace>
  <inkml:trace contextRef="#ctx0" brushRef="#br0" timeOffset="76677.75">21300 10405 1625 0,'0'0'527'0,"0"0"-185"16,0 0 157-16,0 0-210 0,0 0-61 16,0 0 4-1,0 0-13-15,38-96-84 0,-56 76-135 16,-11 0 0-16,-13 4 0 16,-12 6 0-16,-15 10 0 15,-6 4 0-15,-4 30 0 16,4 16 0-16,15 14 0 15,19 4 0-15,24 0 0 16,17-6 0-16,17-11 0 16,32-13 0-16,14-20 0 15,10-18 0-15,3-10 0 16,-5-29 0-16,-8-15 0 16,-16-8 0-16,-14-6 0 15,-13 0 0-15,-9 6 0 16,-6 12 0-16,-5 16 0 0,0 21 0 15,0 13 0-15,0 18 0 16,6 27 0-16,7 13 0 16,7 6 0-16,10-2 0 15,7-6 0-15,6-12 0 16,8-16 0-16,2-15 0 16,1-13 0-16,-3-13 0 15,-6-24 0-15,-10-17 0 16,-8-29 0-16,-9-31 0 15,-11 2 0-15,-7 9 0 16,0 19 0-16,0 38 0 16,0 10 0-16,-7 18 0 15,0 18 0-15,-2 36 0 0,3 42 0 16,4 6 0 0,2 8 0-16,0 3 0 0,21-21 0 15,18-2 0-15,9-14 0 16,13-20 0-16,5-15 0 15,8-22 0-15,-3-1 0 16,-6-28 0-16,-14-18 0 16,-9-28 0-16,-13-32 0 15,-17-33 0-15,-7 7 0 16,-5 28 0-16,-3 37 0 16,-11 38 0-16,-1 11 0 15,-5 14 0-15,-5 4 0 0,-4 60 0 16,6 52 0-16,11 37 0 15,12-5 0-15,2-26 0 16,25-42 0-16,8-28 0 16,13 0 0-16,12-3 0 15,9-5 0-15,-1-20 0 16,17-20 0-16,-20 0-485 16,-16-16-539-16</inkml:trace>
  <inkml:trace contextRef="#ctx0" brushRef="#br0" timeOffset="77401.17">23539 9843 2777 0,'0'0'967'0,"0"0"-615"0,0 0-352 15,0 0 0-15,0 0 0 16,-36 129 0-16,34 9 0 15,2-1 0-15,0-23 0 16,14-38 0-16,3-28 0 16,12-2 0-16,5-3 0 15,9-12 0-15,1-22 0 16,0-9 0-16,-3-31 0 16,-4-19 0-16,-3-32 0 15,-8-30 0-15,-5-1 0 16,-10 13 0-16,-9 16 0 15,-2 36 0-15,0 12 0 0,0 16 0 16,0 20 0-16,-9 48 0 16,-3 50 0-16,4 7 0 15,3-5 0-15,5-16 0 16,0-28 0-16,0 0 0 16,7-8 0-16,4-17 0 15,0-20 0-15,2-11 0 16,8-7 0-16,6-26 0 15,4-11 0-15,2-4 0 16,-2 2 0-16,1 10 0 16,-6 12 0-16,-4 18 0 15,-2 6 0-15,1 20 0 16,-4 16 0-16,1 8 0 16,1 2 0-16,2 1 0 15,4-10 0-15,4-8 0 0,2-14 0 16,2-9 0-16,-1-6 0 15,-1-3 0-15,-2-22 0 16,-2-7 0 0,-3-6 0-16,-4-6 0 15,-2-2 0-15,-5 0 0 16,-3 6 0-16,-8 14 0 16,-2 14 0-16,0 12 0 15,-2 2 0-15,-15 28 0 16,0 6 0-16,3 2 0 15,8-2 0-15,6-4 0 16,2-6 0-16,36-6 0 16,17-6 0-16,22-4 0 15,7-6 0-15,11-4-464 16,-23 0-550-16,-25-5-750 0</inkml:trace>
  <inkml:trace contextRef="#ctx0" brushRef="#br0" timeOffset="77604.73">23152 10068 3230 0,'0'0'710'0,"180"0"-554"0,-2 0-156 16,23 0 0-16,-41 0 0 0,-48-10-254 0</inkml:trace>
  <inkml:trace contextRef="#ctx0" brushRef="#br0" timeOffset="77979.98">25747 10433 3064 0,'0'0'727'0,"0"0"-509"0,0 0-131 16,0 0-87 0,0 0 0-16,0 0 0 0,0 0 0 15,139-46 0-15,-102 12 0 16,-1-6 0-16,-11-6 0 15,-15 0 0-15,-10 3 0 16,-13 9 0-16,-30 10 0 16,-12 18 0-16,-10 6 0 15,1 32 0-15,3 21 0 16,19 13 0-16,22 4 0 16,20 2 0-16,25-8 0 15,55-4 0-15,47-13 0 16,33-24 0-16,-8-14 0 15,-29-9 0-15,-15-41-59 16,-46 1-599-16,-10-6-731 0</inkml:trace>
  <inkml:trace contextRef="#ctx0" brushRef="#br0" timeOffset="78339.42">26846 10225 1731 0,'0'0'1345'16,"0"0"-670"-16,0 0-330 15,0 0-345-15,-139-61 0 16,99 61 0-16,-5 18 0 16,-3 25 0-16,-2 15 0 15,8 8 0-15,11 0 0 16,17-6 0-16,14-14 0 16,16-14 0-16,29-17 0 15,13-15 0-15,4-11 0 16,5-31 0-16,-4-16 0 0,-1-30 0 15,-7-37 0-15,-8-33 0 16,-17-12 0-16,-24 11 0 16,-6 43 0-16,-2 50 0 15,-9 34 0-15,-3 30 0 16,1 4 0-16,-3 56 0 16,3 50 0-16,13 47 0 15,0 13 0-15,36-11 0 16,1-43 0-16,-1-42 0 15,11-16 0-15,-11-24-506 16,-1-10-742-16</inkml:trace>
  <inkml:trace contextRef="#ctx0" brushRef="#br0" timeOffset="79168">27532 10301 687 0,'0'0'2217'16,"0"0"-1475"-16,0 0-292 15,-13-130-450-15,1 91 0 16,-5 7 0-16,-8 2 0 16,-8 12 0-16,-10 12 0 15,-6 6 0-15,-2 26 0 16,5 20 0-16,11 11 0 16,20 4 0-16,15-3 0 15,7-11 0-15,28-13 0 0,12-16 0 16,2-14 0-1,-2-4 0-15,-7-8 0 0,-9-14 0 16,-8 0 0-16,-10 4 0 16,-4 6 0-16,-7 12 0 15,0 0 0-15,1 32 0 16,5 20 0-16,6 16 0 16,10 29 0-16,10 23 0 15,-6-8 0-15,-3-9 0 16,-11-22 0-16,-14-18 0 15,0-1 0-15,-25 0 0 16,-17-20 0-16,-16-16 0 16,-10-16 0-16,-5-10 0 15,5-10 0-15,12-26 0 16,24-14 0-16,32-28 0 0,40-32 0 16,72-25 0-16,33-3 0 15,15 14 0-15,-10 17 0 16,-42 31 0-16,-27 16 0 15,-33 15 0-15,-15 8 0 16,-10 1 0-16,-4-3 0 16,-9 3 0-16,-10 8 0 15,0 10 0-15,-19 10 0 16,-6 8 0-16,3 10 0 16,3 28 0-16,7 16 0 0,9 10 0 15,3 3 0 1,11-7 0-16,20-8 0 0,12-14 0 15,6-16 0-15,4-12 0 16,-3-10 0-16,-4-6 0 16,-6-26 0-16,-4-8 0 15,-2-10 0-15,-3-2 0 16,-2 5 0-16,-5 11 0 16,-2 13 0-16,1 14 0 15,-1 9 0-15,2 17 0 16,1 21 0-16,0 12 0 15,-3 8 0-15,-7 0 0 16,-11-6 0-16,-4-9 0 16,-4-11 0-16,-23-9 0 15,-4-6 0-15,0-9 0 0,9-8 0 16,6 0 0-16,16-8-739 16</inkml:trace>
  <inkml:trace contextRef="#ctx0" brushRef="#br0" timeOffset="79934.84">29630 10279 1731 0,'0'0'1412'0,"0"0"-940"0,3-143-139 0,-3 83-185 0,-3 8-148 16,-14 18 0-16,-12 22 0 15,-12 14 0-15,-21 60 0 16,-7 38 0-16,9 2 0 15,16-5 0-15,23-23 0 16,21-28 0 0,0-4 0-16,25-8 0 0,9-18 0 0,5-16 0 15,-1-3 0-15,1-28 0 16,-8-7 0-16,-2-6 0 31,-5-2 0-31,-4 4 0 16,-2 8 0-16,-3 12 0 15,1 16 0-15,-1 6 0 16,4 14 0-16,4 16 0 16,4 4 0-16,4 0 0 0,6-6 0 15,-4-8 0-15,1-8 0 16,-11-8 0-16,-4-4 0 16,-9-6 0-16,-4-16 0 15,-6-6 0-15,0-8 0 16,2-4 0-16,2-2 0 15,5 0 0-15,7 7 0 16,-1 5 0-16,8 10 0 16,-1 11 0-16,4 5 0 15,1 4 0-15,4 4 0 16,-4 19 0-16,0 8 0 16,-5 6 0-16,-7 8 0 15,-3 3 0-15,-3-2 0 0,-1-4 0 16,4-6 0-16,3-12 0 15,8-8 0-15,8-12 0 16,9-4 0-16,9-8 0 16,2-18 0-16,0-12 0 15,3-10 0-15,-5-16 0 16,-4-10 0-16,-8-11 0 16,-10 5 0-16,-12 10 0 15,-15 20 0-15,-4 28 0 16,-36 22 0-16,-11 32 0 15,-4 30 0-15,5 18 0 16,17 5 0-16,26-1 0 16,12-12 0-16,59-14 0 0,50-22 0 15,33-26 0 1,-7-10 0-16,-31-18 0 0,-47-12 0 16,-43-22 0-16,-13 4 0 15,-6 2-593-15</inkml:trace>
  <inkml:trace contextRef="#ctx0" brushRef="#br0" timeOffset="81078.5">1955 11849 2297 0,'0'0'694'0,"0"0"-457"16,0 0 125-16,0 0-105 15,0 0-106-15,0 0-115 16,0 0-28-16,-42 2 2 15,65 56 4-15,2 16 16 16,-2 14-30-16,-2 5 0 16,-5-3 0-16,-1-8 0 0,1-14 0 15,1-19-23 1,-1-17-44-16,-1-19 34 0,1-13-39 16,0 0 72-16,2-18 18 15,1-16-17-15,6-6 19 16,0-2-20-16,1 4 0 15,3 12 5-15,3 12 5 16,7 14-1-16,9 12 12 16,4 30-9-16,9 18 17 15,-3 11-29-15,-7 1-1 16,-13-2-38-16,-15-10-63 16,-17-12 62-16,-6-14-5 15,-11-14 42-15,-16-12 3 0,-4-8 18 16,2-2 52-1,7-24-22-15,11-10 6 0,11-4 53 16,0-2-104-16,17 4-3 16,20 4 0-16,7 8 0 15,5 6 0-15,4 4 0 16,1 6 0-16,-5 3 0 16,-5 1 0-16,-6-12-210 15,-14 2-423-15,-15-4-554 0</inkml:trace>
  <inkml:trace contextRef="#ctx0" brushRef="#br0" timeOffset="81245.75">1900 12214 2907 0,'0'0'620'0,"0"0"-474"0,129-67 148 0,-44 39-165 15,11 5-129-15,22-4-135 16,-22 9-509 0,-23 4-1239-16</inkml:trace>
  <inkml:trace contextRef="#ctx0" brushRef="#br0" timeOffset="81912.36">3667 12350 2362 0,'0'0'499'0,"0"0"-154"15,0 0-29-15,-167-46-158 16,107 46-70-16,0 32 1 15,4 20-50-15,6 13-18 16,15 3 11-16,12-2-31 16,19-8-1-16,4-16 0 15,25-14 7-15,20-20 5 16,5-8 3-16,9-14-4 16,-8-20 23-16,-5-10 7 15,-12-8-15-15,-10-2-26 16,-12 1 0-16,-7 9 0 0,-5 14 0 15,0 12 0 1,0 14 0-16,0 4 0 0,0 18 0 16,0 20 0-16,4 10 0 15,13 5 0-15,8-1 0 16,2-10 0-16,2-10 0 16,-2-12 0-16,-1-12 0 15,-4-8 0-15,1 0 0 16,-1-22 0-16,-2-14 0 15,2-12 0-15,1-7 0 16,-3 1 0-16,-5 8 0 16,-1 12 0-16,-5 16 0 0,-3 18 0 15,3 0 0 1,5 29 0-16,3 14 0 0,3 12 0 16,7 3 0-16,-2-4 0 15,2-10 0-15,-1-10 0 16,-6-14 0-16,-2-10 0 15,-3-10 0-15,-1 0 0 16,1-24 0-16,8-14 0 16,4-14 0-16,6-11 0 15,25-27-254-15,-7 14-480 16,-6 16-594-16</inkml:trace>
  <inkml:trace contextRef="#ctx0" brushRef="#br0" timeOffset="82477.7">4710 12597 1785 0,'0'0'586'0,"0"0"-325"0,0 0 195 0,89-133-351 16,-60 91-45-16,-7 6 38 15,-9 4-23 1,-10 8 33-16,-3 6 41 0,-5 10 26 15,-19 8-50-15,-5 0-109 16,-3 22-10-16,3 18-6 16,7 12-29-16,13 10 28 0,9 1-18 15,9-5 0 1,32-10 18-16,11-14 2 0,14-14 12 16,3-18-13-16,0-2 0 15,-7-14 0-15,-13-16 15 16,-13-6 39-16,-14-6 23 15,-13-4-77-15,-9 2 0 32,0 4 0-32,0 9 0 0,-7 13 0 0,-2 8 0 15,2 10 0-15,5 0 0 16,2 0 0 0,0 16 0-16,0 2 0 0,5 0 0 0,13 0 0 15,7-6 0 1,8-3 0-16,9-5 0 0,5-4 0 15,-1 0 0 1,-4 0 0-16,-5 0 0 0,-16 0 0 16,-9 0 0-16,-8 1 0 15,-4 7 0-15,0 6 0 16,0 7 0-16,-2 3 0 16,-4 4 0-16,3 0 0 15,3 2 0-15,0-4 0 16,5-8 0-1,12-6-383-15,-1-10-682 0</inkml:trace>
  <inkml:trace contextRef="#ctx0" brushRef="#br0" timeOffset="83040.92">5984 12453 2167 0,'0'0'835'0,"0"0"-357"15,0 0-11-15,0 0-318 0,0 0-149 16,0 0 0-16,0 0 0 15,-22-81 0 1,13 81 0-16,-6 0 0 0,-2 18 0 16,0 10 0-16,5 7 0 15,10 6 0-15,2 4 0 16,21-1 0-16,18-2 0 16,13-4 0-16,6 0 0 15,-7-6 0-15,-11-2 0 16,-15-8 0-16,-23-2 0 15,-2-6 0-15,-31-1 0 16,-20-6 0-16,-10-5 0 16,3-2 0-16,10 0-17 15,32-44-287-15,14 4-348 16,2-4-565-16</inkml:trace>
  <inkml:trace contextRef="#ctx0" brushRef="#br0" timeOffset="83343.73">6465 12575 1637 0,'0'0'1164'0,"0"0"-838"16,0 0 37-16,0 0-63 15,0 0-189-15,0 0-51 16,0 0-42-16,107-31-6 16,-76 16 12-16,-6-3-9 15,-7-3 51-15,-12 3-66 16,-6 0 0-16,0 0 0 31,-24 6 0-31,-7 6 0 0,-7 6 0 16,-2 0 0-16,-1 22 0 15,8 10 0-15,11 3 0 16,13-1 0-16,9-2 0 0,16-4 0 16,26-6 0-16,18-8 0 15,16-8 0-15,10-6 0 16,6 0 0-16,26-20-132 15,-24-4-646-15,-16 0-552 0</inkml:trace>
  <inkml:trace contextRef="#ctx0" brushRef="#br0" timeOffset="83736.13">7312 12414 1302 0,'0'0'1354'0,"0"0"-787"0,0 0-6 16,0 0-249-16,0 0-312 15,0 0 0-15,-123-60 0 16,97 88 0-16,-8 12 0 16,-2 13 0-16,7 2 0 15,8-2 0-15,13-9 0 16,8-12 0-16,12-10 0 16,28-14 0-16,14-8 0 15,8-2 0-15,5-26 0 16,-3-12 0-16,-8-8 0 15,-12-11 0-15,-7-7 0 16,-16-12 0-16,-7-20 0 16,-10 6 0-16,-4 0 0 15,-4 9 0-15,-18 31 0 16,-5 18 0-16,-2 30 0 0,0 18 0 16,-3 56 0-16,11 11 0 15,11 13 0-15,10 4 0 16,7-16 0-16,29 5 0 15,11-15 0-15,31-18-326 16,-9-20-512-16,-9-22-1329 0</inkml:trace>
  <inkml:trace contextRef="#ctx0" brushRef="#br0" timeOffset="83939.35">8397 12621 2467 0,'0'0'953'0,"0"0"-660"0,0 0-163 15,0 0-34-15,0 0-96 16,0 0-306-16,0 0-795 0</inkml:trace>
  <inkml:trace contextRef="#ctx0" brushRef="#br0" timeOffset="84769.81">9671 12994 636 0,'0'0'1695'0,"0"0"-1162"0,0 0-24 15,0 0-15-15,0 0-265 16,0 0-229-16,103-130 0 15,-118 80 0-15,-19-13 0 16,-22-27 0-16,-24-32 0 16,-18-33 0-16,-2-11 0 15,19 3 0-15,29 35 0 16,25 40 0-16,17 29 0 0,10 22 0 16,0 2 0-16,23 7 0 15,10 10 0-15,10 18 0 16,-1 10 0-16,-7 36 0 15,-10 37 0-15,-25 31 0 16,-38 31 0-16,-38 5 0 16,-9-28 0-16,12-30 0 15,21-36 0-15,15-11 0 16,8-1 0-16,16-4 0 16,13-6 0-16,46-12 0 15,68-18 0-15,56-4 0 16,21-18 0-16,-26-6 0 15,-47 4 0-15,-53 8 0 0,-28 2 0 16,-12-6 0-16,-9 0-305 16,-14 0-910-16</inkml:trace>
  <inkml:trace contextRef="#ctx0" brushRef="#br0" timeOffset="85245.39">10536 12055 2562 0,'0'0'881'0,"0"0"-340"0,0 0-429 15,0 0-112-15,0 0 0 16,-31 103 0-16,31 31 0 0,0 17 0 16,6-25 0-16,15-38 0 15,-6-38 0-15,5-14 0 16,3-8 0-16,4-6 0 15,-1-10 0-15,0-12 0 16,-1-22 0-16,-2-24 0 16,1-16 0-16,-2-12 0 15,0-8 0-15,-3 3 0 16,-4 13 0-16,-1 16 0 16,-6 26 0-16,1 24 0 15,3 8 0-15,3 38 0 16,3 18 0-16,1 11 0 0,6 1 0 15,2-6 0-15,4-14 0 16,-2-16 0-16,0-18 0 16,-2-20 0-16,-4-2 0 15,-6-34 0-15,-1-20 0 16,-5-26 0-16,-7-28 0 16,-4-25 0-16,0 13 0 15,0 30 0-15,0 37 0 16,0 35 0-16,0 14 0 15,0 4 0-15,14 43-60 16,5 9-586 0,8 2-638-16</inkml:trace>
  <inkml:trace contextRef="#ctx0" brushRef="#br0" timeOffset="85537.93">11592 12639 2393 0,'0'0'802'0,"0"0"-328"0,0 0-47 15,0 0-427-15,0 0 0 16,96-142 0-16,-58 89 0 16,-5-1 0-16,-13 2 0 15,-13 6 0-15,-7 10 0 0,-22 16 0 16,-20 20 0 0,-14 10 0-16,-4 38 0 0,4 18 0 15,16 10 0 1,17 3 0-16,23-3 0 0,9-12 0 15,43-10 0-15,37-18 0 16,2-18 0-16,11-18 0 16,27-36 0-16,-39-16-455 15,-8-8-2705-15</inkml:trace>
  <inkml:trace contextRef="#ctx0" brushRef="#br0" timeOffset="86335.37">13065 12392 2428 0,'0'0'811'0,"0"0"-438"15,0 0 111-15,0 0-484 16,0 0 0-16,0 0 0 16,0 0 0-16,-129 74 0 15,100-29 0-15,16-3 0 16,13-4 0-16,17-10 0 0,30-8 0 16,13-12 0-16,5-8 0 15,-9-4 0-15,-12-24 0 16,-17-10 0-16,-19-9 0 15,-8-8 0-15,-19-2 0 16,-24 5 0-16,-8 12 0 16,-2 16 0-16,3 20 0 15,11 4 0-15,16 24 0 16,23 10 0-16,9 0 0 16,63-3 0-16,44-22-62 15,1-9-257-15,-7-4-221 16,-17-28-98-16,-35-8 282 15,-4-10 259-15,-8-10 97 16,-21-6 161-16,-21-2 123 16,-4 4 44-16,-11 7-23 0,-13 15 13 15,-1 20 160-15,0 22-340 16,6 10-138-16,1 42 0 16,5 36 0-16,5 1 0 15,8 7 0-15,0-2 0 16,0-18 0-16,10 2 0 15,1-17 0-15,3-17 0 16,-6-18 0-16,3-14 0 16,-2-12 0-16,2 0 0 15,2-26 0-15,6-8 0 16,0-4 0-16,8 0 0 16,4 3 0-16,2 9 0 0,6 12 0 15,1 13 0-15,0 1 0 16,-3 19 0-16,-2 17 0 15,-10 11 0-15,-6 1 0 16,-13 2 0-16,-6-6 0 16,-9-4 0-16,-24-8 0 15,-10-8 0-15,-5-10 0 16,-2-6 0-16,11-8 0 16,10 0 0-16,29-48 0 15,2 2-511-15,27-8-491 0</inkml:trace>
  <inkml:trace contextRef="#ctx0" brushRef="#br0" timeOffset="87278.05">14406 11897 2250 0,'0'0'835'0,"0"0"-377"0,0 0-80 0,-124-12-203 0,81 54-175 15,5 24 0-15,13 30 0 16,15 27 0-16,10-9 0 15,0-12 0 1,22-18 0-16,14-21 0 0,15-3 0 16,16-2 0-16,12-16 0 15,9-20 0-15,3-14 0 16,-4-8 0-16,-4-14 0 16,-14-22 0-16,-11-12 0 0,-16-10 0 15,-13-7 0 1,-13 4 0-16,-16 6 0 0,0 13 0 15,-21 16 0-15,-16 18 0 16,-13 8 0-16,-3 30 0 16,0 18 0-16,6 12 0 15,11 1 0-15,13-3 0 16,19-10 0-16,4-8 0 16,27-14 0-16,17-12 0 15,8-12 0-15,-1-2 0 16,-4-16 0-16,-14-14 0 15,-8-8 0-15,-11-6 0 16,-8-1 0-16,-6 5 0 16,0 12 0-16,0 13 0 15,0 15 0-15,0 0 0 0,0 28 0 16,0 9 0-16,0 8 0 16,13-1 0-16,7-4 0 15,7-10 0-15,0-10 0 16,1-10 0-16,1-10 0 15,0 0 0-15,-2-12 0 16,2-14 0-16,-2-8 0 16,0-4 0-16,0-2 0 15,-3 0 0-15,-4 8 0 16,-4 7 0-16,-7 14 0 16,-5 11 0-16,-2 0 0 15,0 28 0-15,0 8 0 0,8 6 0 16,1 0 0-16,7-2 0 15,3-8 0-15,9-10 0 16,-1-8 0-16,2-12 0 16,0-2 0-16,0-6 0 15,0-16 0-15,0-6 0 16,3-4 0-16,2-2 0 16,-2 4 0-16,-5 4 0 15,-4 10 0-15,-6 12 0 16,-3 4 0-16,-5 9 0 15,-3 22 0-15,-3 5 0 16,-3 4 0-16,0-4 0 16,1-10 0-16,1-8 0 0,3-14 0 15,6-4 0-15,5-4 0 16,9-22 0-16,4-4 0 16,7-4 0-16,4 4 0 15,1 6 0-15,-1 10 0 16,-1 10 0-16,-2 4 0 15,-1 8 0-15,-3 14 0 32,3 6 0-32,-7-6-260 0,-10-10-698 15</inkml:trace>
  <inkml:trace contextRef="#ctx0" brushRef="#br0" timeOffset="87403.14">15879 11939 2933 0,'0'0'716'0,"0"0"-596"0,0 0-120 0,-143-64-12 15,90 64-259-15,-3 0-1044 16</inkml:trace>
  <inkml:trace contextRef="#ctx0" brushRef="#br0" timeOffset="87543.72">14232 12104 2852 0,'0'0'939'15,"0"0"-634"-15,127-3-305 16,2-9 0-16,35-4 0 16,-25 4-174-16,-27 0-1225 0</inkml:trace>
  <inkml:trace contextRef="#ctx0" brushRef="#br0" timeOffset="88044.14">17153 12446 2345 0,'0'0'819'0,"0"0"-499"0,0 0 142 16,-37-116-312-16,1 78-150 16,-7 8 0-16,-3 8 0 15,-6 14 0-15,1 8 0 16,0 14 0-16,6 22 0 15,12 10 0-15,16 0 0 16,17 1 0-16,6-10 0 16,34-9 0-16,11-11 0 15,5-13 0-15,-5-4 0 16,-8-10 0-16,-14-12 0 16,-10-9 0-16,-7-1 0 15,-5-2 0-15,-3 2 0 16,-2 8 0-16,-2 8 0 0,2 14 0 15,0 2 0-15,5 24 0 16,7 16 0-16,5 10 0 16,15 4 0-16,8-1 0 15,29-3 0-15,-10-12-111 16,-8-18-783-16</inkml:trace>
  <inkml:trace contextRef="#ctx0" brushRef="#br0" timeOffset="89268.2">19277 12290 1594 0,'0'0'757'0,"0"0"-249"0,0 0 1 16,0-122-36-16,4 86-218 15,-4 8-255-15,0 7 0 16,0 17 0-16,0 4 0 15,-15 25 0-15,-3 26 0 16,-3 22 0-16,6 11 0 16,9 4 0-16,6-5 0 15,0-15 0-15,19-16 0 16,8-18 0-16,2-22 0 16,0-12 0-16,-4-10 0 15,-3-24 0-15,-4-10 0 16,-4-6 0-16,1 1 0 15,-2 9 0-15,7 14 0 0,3 14 0 16,8 12 0-16,6 12 0 16,5 24 0-16,6 7 0 15,1 1 0-15,-5-6 0 16,-4-10 0-16,-11-10 0 16,-11-14 0-16,-11-4 0 15,-5-4 0-15,-2-20 0 16,0-11 0-16,0-6 0 15,-2-9 0-15,-5-7 0 16,5-1 0-16,2 6 0 16,17 20-27-16,12 14-595 15,5 16-474-15</inkml:trace>
  <inkml:trace contextRef="#ctx0" brushRef="#br0" timeOffset="90004.58">20357 12376 1568 0,'0'0'1017'0,"0"0"-529"0,0 0-141 0,-27-118-24 16,10 86-140-16,-5 6-60 15,-7 10-76 1,-9 14-47-16,-7 2 0 0,-1 36 0 16,1 14 0-16,11 12 0 15,17 2 0-15,17-4 0 16,2-13 0-16,36-18 0 15,10-18 0-15,10-11 0 16,0-25 0-16,-4-16 0 16,-12-12 0-16,-9-7 0 15,-10 0 0-15,-9 4 0 16,-10 8 0-16,-2 14 0 16,-2 17 0-16,0 17 0 0,0 15 0 15,0 29 0-15,7 12 0 16,6 4 0-16,11-4 0 15,15-10 0-15,12-13 0 16,11-19 0-16,7-14 0 16,5-10 0-16,-7-27 0 15,-9-11 0-15,-12-12 0 16,-15-10 0-16,-13-25 0 16,-13-27 0-16,-5 6 0 15,0 18 0-15,-7 23 0 16,-7 43 0-16,3 18 0 15,-4 16 0-15,-1 81 0 0,5 49 0 16,11 22 0-16,0-15 0 16,18-39 0-16,6-38 0 15,10-12 0-15,13 0 0 16,11-9 0-16,13-11 0 16,0-23 0-16,-2-7 0 15,-9-28 0-15,-13-17 0 16,-13-14 0-16,-12-13 0 15,-7-28 0-15,-5-29 0 16,-6 9 0-16,-4 16 0 16,0 22 0-16,0 39 0 15,0 11 0-15,-2 19 0 16,-3 13 0-16,-4 56 0 0,5 16 0 16,2 18 0-16,2 10 0 15,0-13 0-15,18 5 0 16,8-10 0-16,7-10 0 15,21-10 0-15,-7-20-206 16,-5-17-1276-16</inkml:trace>
  <inkml:trace contextRef="#ctx0" brushRef="#br0" timeOffset="90473.92">22046 11871 2297 0,'0'0'753'0,"0"0"-243"0,0 0-139 16,0 0-206-16,0 0-165 0,0 0 0 15,-116 18 0-15,65 32 0 16,-14 8 0-16,-10 2 0 16,-8-6 0-16,4-5 0 15,11-15 0-15,17-8 0 16,20-14 0-16,17-8 0 15,14-4 0-15,8 0 0 16,20-16 0-16,6 0 0 16,1 3 0-16,-1 9 0 15,-1 4 0-15,0 0 0 16,5 25 0-16,7 9 0 16,10 4 0-16,15 6 0 15,7-4 0-15,10-4 0 16,27-4 0-16,-20-10-143 0,-23-12-788 15</inkml:trace>
  <inkml:trace contextRef="#ctx0" brushRef="#br0" timeOffset="90739.56">22853 11712 2246 0,'0'0'1356'0,"0"0"-862"0,0 0-494 16,0 0 0-1,-44 147 0-15,21-11 0 0,5 15 0 16,16-25 0 0,2-34 0-16,8-34 0 0,19-14 0 15,10-2 0-15,9-11 0 16,30-31-255-16,-13-13-642 15,-11-27-179-15</inkml:trace>
  <inkml:trace contextRef="#ctx0" brushRef="#br0" timeOffset="91036.5">23176 12011 48 0,'0'0'1525'15,"22"-190"-873"-15,-16 144-25 16,-2 25 6-16,-4 10-22 16,2 11-611-16,0 8 0 15,0 38 0-15,-2 24 0 0,2 16 0 16,-2 7 0-1,4-3 0-15,3-4 0 0,5-12 0 16,3-12 0-16,3-17 0 16,-3-18 0-16,3-17 0 15,-3-10 0-15,4-14 0 16,0-22 0-16,2-8 0 16,-1 0 0-16,-1 6 0 15,0 12 0-15,-1 18 0 16,1 8 0-16,4 10 0 15,4 20 0-15,6 8 0 16,7 2 0-16,9-2 0 16,7-8 0-16,9-10 0 15,24-20-294-15,-16-1-618 16,-13-20-799-16</inkml:trace>
  <inkml:trace contextRef="#ctx0" brushRef="#br0" timeOffset="91602.99">24139 12118 1833 0,'0'0'1130'0,"0"0"-407"16,0 0-313-16,0 0-410 15,-139-29 0-15,93 58 0 16,1 11 0-16,3 10 0 16,10 2 0-16,14-2 0 15,18-8 0-15,0-10 0 16,34-12 0-16,15-14 0 15,9-6 0-15,2-7 0 0,0-22 0 32,-4-11 0-32,-7-4 0 15,-8-2 0-15,-13 8 0 0,-12 10 0 0,-8 16 0 16,-8 12 0-16,0 0 0 16,0 28 0-16,0 14 0 15,0 6 0-15,0 4 0 16,14-4 0-16,17-10 0 0,7-14 0 15,4-13 0-15,1-11 0 16,-8-9 0-16,-3-21 0 16,-8-12 0-16,-4-12 0 15,-2-10 0-15,-3-10 0 16,1-13 0-16,-1 0 0 16,-3 2 0-16,-3 15 0 15,-5 26 0-15,-2 27 0 16,-2 17 0-16,0 53 0 15,0 13 0-15,0 18 0 16,0 8 0 0,0-13 0-16,2 3 0 0,4-16 0 15,0-18 0-15,-4-18 0 16,3-14 0-16,-1-16 0 16,2 0 0-16,10-24 0 0,7-14 0 15,15-10 0-15,14-6 0 16,14-1 0-16,5 5 0 15,8 6 0-15,-18 12-501 16,-23 10-501-16</inkml:trace>
  <inkml:trace contextRef="#ctx0" brushRef="#br0" timeOffset="91774.83">23154 11654 3069 0,'0'0'1027'0,"0"0"-1027"0,0 0 0 0,222 40 0 16,-37-5 0-16,16 1 0 15,-43-12 0-15,-55-10-471 0</inkml:trace>
  <inkml:trace contextRef="#ctx0" brushRef="#br0" timeOffset="92542.9">26186 12416 1773 0,'0'0'757'15,"0"0"-379"-15,0 0 86 16,0 0-135-16,0 0 66 16,0 0-395-16,0 0 0 15,60-80 0-15,-31 14 0 0,2-10 0 31,9-29 0-31,9-31 0 0,7-32 0 0,0 1 0 16,-16 35 0-16,-15 47 0 16,-17 52 0-16,-8 23 0 15,0 10 0-15,-4 32 0 16,-21 62 0-16,-8 64 0 16,6 29 0-16,14 1 0 15,13-21 0-15,11-53 0 16,18-26 0-16,4-30 0 15,12-19 0-15,8-6 0 32,12-12 0-32,7-14 0 0,-8-8 0 15,-10-39 0-15,-10-19 0 16,-11-15 0-16,-10-8 0 16,-8-4 0-16,-11 7 0 15,-4 13 0-15,0 20 0 16,-6 16 0-16,-3 18 0 15,3 12 0-15,1 0 0 16,5 18 0-16,0 6 0 16,7 2 0-16,18 1 0 15,8-8 0-15,5 2 0 16,1-6 0-16,-3 6 0 16,-7 5 0-16,-11 4 0 0,-11 4 0 15,-7 4 0 1,0 0 0-16,-5-4 0 0,-1-8 0 15,6-6 0-15,4-8 0 16,32-6 0-16,15-6 0 16,12-1 0-16,5-22 0 15,-1-13 0-15,-13-44-81 16,-19 6-539-16,-26-1-638 0</inkml:trace>
  <inkml:trace contextRef="#ctx0" brushRef="#br0" timeOffset="92699.14">26351 11662 3026 0,'0'0'872'0,"0"0"-674"0,0 0-198 16,167-9 0-16,-69 9 0 16,14 7 0-16,25 15 0 15,-12-1-56-15,-20-6-1599 0</inkml:trace>
  <inkml:trace contextRef="#ctx0" brushRef="#br0" timeOffset="93345.98">28091 12118 2843 0,'0'0'637'16,"0"0"-142"-16,0 0-374 15,-138-117-121-15,91 105 0 16,-5 12 0-16,-3 16 0 16,2 32 0-16,3 14 0 15,17 13 0-15,22-1 0 16,11-4 0-16,44-12 0 16,28-15 0-16,12-21 0 15,8-21 0-15,-7-1 0 16,-11-30 0-16,-22-12 0 15,-14-6 0-15,-18-6 0 16,-11 0 0-16,-7 4 0 16,-2 10 0-16,0 14 0 0,-2 17 0 15,-4 9 0-15,-3 23 0 16,2 18 0-16,7 14 0 16,0 1 0-16,3 2 0 15,21-8 0-15,8-10 0 16,1-14 0-16,5-14 0 15,-5-12 0-15,-2-2 0 16,-2-23 0-16,-2-11 0 16,-2-7 0-16,-2-5 0 15,0 0 0-15,-3 4 0 16,-5 10 0-16,-3 14 0 16,-7 16 0-16,-3 4 0 0,0 24 0 15,-2 20 0-15,4 10 0 16,3 4 0-16,7 0 0 15,5-8 0-15,8-11 0 16,0-16 0-16,2-13 0 16,-2-10 0-16,-1-10 0 15,-1-22 0-15,-1-9 0 16,1-12 0-16,-1-3 0 0,-1-6 0 16,1 2 0-16,-2 7 0 15,-4 13 0-15,-5 16 0 16,-1 24 0-16,-3 10-380 15,-1 17-1013-15</inkml:trace>
  <inkml:trace contextRef="#ctx0" brushRef="#br0" timeOffset="93945.79">29158 12507 2695 0,'0'0'673'0,"0"0"-215"0,0 0-188 16,0 0-270-16,0 0 0 15,121-135 0-15,-81 93 0 16,-9-2 0-16,-9-2 0 16,-13 4 0-16,-9 4 0 15,-2 10 0-15,-21 14 0 16,-4 14 0-16,-4 8 0 16,2 30 0-16,10 12 0 15,9 12 0-15,10 0 0 16,6-4 0-16,27-8 0 15,11-11 0-15,10-16 0 0,4-12 0 16,0-11 0-16,-5-3 0 16,-4-23 0-16,-9-6 0 15,-9-5 0-15,-4-8 0 16,-7-1 0-16,-3 0 0 16,-3 4 0-16,-5 6 0 15,-5 12 0-15,-4 10 0 16,0 8 0-16,0 6 0 15,0 0 0-15,0 6 0 16,0 10 0-16,0 4 0 16,5 0 0-16,9-2 0 15,5-2 0-15,1-4 0 16,5-6 0-16,2-4 0 0,-4-2 0 16,-2 0 0-1,-3-8 0-15,-7-2 0 0,-4 4 0 16,-7 4 0-16,0 2 0 15,0 2 0-15,0 18 0 16,5 10 0-16,4 4 0 16,3 2 0-16,5-2 0 15,-2-7 0-15,-1-8 0 16,-8-7 0-16,-6-7 0 16,0-5-71-16,-23-9-287 15,1-5-919-15</inkml:trace>
  <inkml:trace contextRef="#ctx0" brushRef="#br0" timeOffset="94769.38">30524 12126 2230 0,'0'0'958'0,"0"0"-496"0,0 0-16 0,0 0-446 16,0 0 0 0,0 0 0-16,-54-103 0 0,33 97 0 15,-6 6 0-15,-2 0 0 16,2 12 0-16,2 16 0 15,10 6 0-15,13 7 0 16,2 3 0-16,21 4 0 16,18 0 0-16,3 0 0 15,0 0 0-15,-6-4 0 16,-14-3 0-16,-15-4 0 16,-7-6 0-16,-13-9 0 15,-21-6 0-15,-8-10 0 16,2-5 0-16,4-1 0 15,11 0 0-15,12-5 0 16,13-12 0-16,3-2 0 0,32-8 0 16,14-3 0-16,14-2 0 15,8-1 0-15,2-6 0 16,-1 1 0-16,-10-2 0 16,-11-4 0-16,-13 2 0 15,-14 0 0-15,-12 6 0 16,-10 7 0-16,-2 11 0 15,-8 14 0-15,-15 4 0 16,-6 20 0-16,0 22 0 16,4 11 0-16,12 5 0 15,13-2 0-15,0-6 0 16,29-8 0-16,15-13 0 16,10-14 0-16,0-11 0 0,-4-4 0 15,-7-19 0-15,-9-16 0 16,-11-7 0-16,-6-8 0 15,-1-2 0-15,-6 0 0 16,1 3 0-16,-1 13 0 16,-4 13 0-16,3 10 0 15,2 13 0-15,7 0 0 16,9 27 0-16,4 13 0 16,7 11 0-16,-3 10 0 15,1 5 0-15,-10 0 0 16,-7-3 0-16,-13-5 0 15,-6-8 0-15,-18-8 0 0,-30-10 0 16,-81-8 0 0,10-8-368-16,-8-10-1621 0</inkml:trace>
  <inkml:trace contextRef="#ctx0" brushRef="#br0" timeOffset="96136.2">2950 14223 1328 0,'0'0'988'16,"0"0"-791"-16,0 0 189 0,0-112 73 15,-7 78-256-15,-13 4-44 16,-9 4 4-16,-2 12 50 16,-7 9-213-16,-3 5 0 15,-1 27 0-15,2 17 0 16,5 16 0-16,10 6 0 15,13-2 0-15,12-8 0 16,6-14 0-16,27-17 0 16,11-20 0-16,10-5 0 15,2-26 0-15,-3-18 0 16,-6-12 0-16,-14-4 0 16,-10-4 0-16,-10 2 0 15,-11 9 0-15,-2 16 0 16,0 12 0-16,0 18 0 0,0 7 0 15,0 25 0-15,0 26 0 16,0 17 0-16,4 8 0 16,19-2 0-16,8-10 0 15,9-15 0-15,7-18 0 16,9-17 0-16,2-14 0 16,-3-5 0-16,-6-31 0 15,-9-13 0-15,-7-13 0 16,-10-28 0-16,-9-25 0 15,-14-23 0-15,0 12 0 16,-6 34 0-16,-6 40 0 16,3 35 0-16,-1 12 0 15,0 5 0-15,-6 36 0 0,-2 58 0 16,7 44 0 0,6 16 0-16,5-17 0 0,14-39 0 15,15-40 0-15,11-18 0 16,18-8 0-16,11-9 0 15,14-14 0-15,1-9 0 16,-8-27 0-16,-10-28 0 16,-14-11 0-16,-12-28 0 15,-18-25 0-15,-17-25 0 16,-5 14 0-16,-5 33 0 16,-13 43 0-16,7 39 0 15,1 15 0-15,-4 19 0 16,-4 72 0-16,7 55 0 15,8 24 0-15,3-1 0 16,23-45 0-16,8-43 0 0,5-31 0 16,35-12 0-16,-11-12-739 15,0-10-1929-15</inkml:trace>
  <inkml:trace contextRef="#ctx0" brushRef="#br0" timeOffset="96873.05">4832 13904 2820 0,'0'0'980'0,"0"0"-684"0,0 0-296 0,0 0 0 16,0 0 0-16,0 0 0 15,0 0 0-15,-33 165 0 16,26-23 0-16,7-16 0 15,0-33 0-15,11-41 0 16,20-14 0-16,17-6 0 16,11-10 0-16,19-18 0 15,3-8 0-15,-6-40 0 16,-8-14 0-16,-11-35 0 16,-19-23 0-16,-14 6 0 15,-14 14 0-15,-9 21 0 0,0 35 0 16,-11 12 0-16,-5 12 0 15,1 16 0-15,1 24 0 16,-1 30 0-16,2 17 0 16,-1 9 0-16,3 0 0 15,5-8 0-15,-2-14 0 16,6-18 0-16,2-16 0 16,0-10 0-16,0-11 0 15,0-3 0-15,4-9 0 16,12-23 0-16,7-8 0 15,3-8 0-15,3 4 0 16,0 12 0-16,-2 18 0 16,0 14 0-16,-1 8 0 0,1 30 0 15,4 14 0-15,1 2 0 16,3 0 0-16,5-5 0 16,7-17 0-16,7-10 0 15,1-14 0-15,3-8 0 16,-7-4 0-16,-6-24 0 15,-12-8 0-15,-8-8 0 16,-9-9 0-16,-10-7 0 16,-6-6 0-16,0 6 0 15,-11 8 0-15,-7 22 0 16,-2 22 0-16,0 8 0 16,-2 44 0-16,4 18 0 15,9 14 0-15,9 6 0 0,4-6 0 16,37-9 0-16,19-19 0 15,16-22 0-15,13-26 0 16,11-32 0-16,-24-20-649 16,-28-11-604-16</inkml:trace>
  <inkml:trace contextRef="#ctx0" brushRef="#br0" timeOffset="97045.02">4747 13989 1487 0,'0'0'2154'0,"0"0"-1823"0,0 0-207 16,177 5-124-16,-17-5 0 15,23 0 0-15,-34-10-312 16,-33-3-2612-16</inkml:trace>
  <inkml:trace contextRef="#ctx0" brushRef="#br0" timeOffset="97402.54">7007 14235 3129 0,'0'0'967'15,"0"0"-967"-15,0 0 0 16,0 0 0-16,147 32 0 15,-75-32 0-15,1 0 0 16,-2-6 0-16,-11-12 0 16,-13-2 0-1,-16-2 0-15,-16-2 0 0,-15-6 0 16,0 2 0-16,-31 0 0 16,-15 8 0-16,-12 14 0 15,-2 6 0-15,-1 18 0 16,10 20 0-16,15 12 0 15,17 4 0-15,19 0 0 16,17-4 0-16,62-2 0 16,52-17 0-16,45-20 0 15,13-11 0-15,-13-24 0 16,-56-7-576-16,-44 4-1199 0</inkml:trace>
  <inkml:trace contextRef="#ctx0" brushRef="#br0" timeOffset="97746.9">8339 14191 932 0,'0'0'2114'16,"0"0"-1482"-16,-149-20-214 16,84 20-418-16,5 10 0 15,6 26 0-15,10 8 0 16,13 10 0-16,13-4 0 16,18-1 0-16,0-9 0 15,35-17 0-15,19-10 0 16,15-13 0-16,9-14 0 15,-2-26 0-15,-7-19 0 16,-11-7 0-16,-13-24 0 0,-16-24 0 16,-16 5 0-16,-13 11 0 15,0 22 0-15,-15 24 0 16,-10 14 0-16,-4 13 0 16,0 25 0-16,2 23 0 15,4 51 0-15,10 36 0 16,7 0 0-16,6-7 0 15,2-19 0-15,21-22 0 16,8-5 0-16,29 1 0 16,-7-21-333-16,-4-16-752 0</inkml:trace>
  <inkml:trace contextRef="#ctx0" brushRef="#br0" timeOffset="98577.46">9065 14275 2338 0,'0'0'896'15,"0"0"-367"-15,0 0-196 16,-11-120-333-16,-11 84 0 16,-7 1 0-16,-9 8 0 15,-2 7 0-15,-5 12 0 16,3 8 0-16,5 8 0 16,5 21 0-16,16 10 0 15,12-1 0-15,4 0 0 16,14-10 0-16,17-8 0 15,9-10 0-15,2-10 0 0,3 0 0 16,-7-16 0 0,-5-4 0-16,-8 2 0 0,-10 4 0 15,-6 10 0-15,-6 4 0 16,-1 6 0-16,-2 28 0 16,0 20 0-16,2 32 0 15,0 31 0-15,-2 29 0 16,0-16 0-16,0-23 0 15,-6-31 0-15,-4-30 0 16,-3 0 0-16,-1-4 0 16,-3-6 0-16,-1-18 0 15,-2-16 0-15,0-2 0 16,-3-20 0-16,8-18 0 16,7-14 0-16,8-34 0 15,31-34 0-15,42-27 0 0,12 13 0 16,-1 26 0-16,-12 41 0 15,-12 27 0-15,9 0 0 16,0 2 0-16,-1 0 0 16,-16 12 0-16,-17 4 0 15,-12 4 0-15,-14 1 0 16,-9 4 0-16,0 3 0 16,-3 2 0-16,-14 8 0 15,-8 0 0-15,-1 30 0 16,-1 18 0-16,4 12 0 0,15 10 0 15,8-6 0-15,13-6 0 16,29-14 0-16,19-13 0 16,12-17 0-16,1-14 0 15,-3-2-12-15,-9-27-11 16,-15-7 2-16,-13-5 21 16,-10-8 26-16,-8 1 4 15,-3-2-30-15,1 6 0 16,-1 12 0-16,7 10 0 15,7 18 0-15,6 4 0 16,9 26 0-16,0 18 0 0,1 10 0 16,-8 4 0-1,-8-5 0-15,-12-3 0 16,-9-10 0-16,-6-10 0 0,-14-6 0 16,-17-14 0-16,-7-2 0 15,-14-8 0-15,13 0-165 16,7-4-922-16</inkml:trace>
  <inkml:trace contextRef="#ctx0" brushRef="#br0" timeOffset="99173.32">10962 13989 2974 0,'0'0'910'0,"0"0"-698"0,0 0-212 0,0 0 0 15,0 0 0-15,0 0 0 16,-16 140 0-16,9-78 0 16,5-4 0-16,2-10 0 15,0-13 0-15,23-12 0 16,6-19 0-16,4-4 0 15,-2-22 0-15,-4-18 0 0,-10-18 0 16,-3-8 0-16,-3-10 0 16,1-9 0-16,5-1 0 15,8 0 0-15,1 12 0 16,6 10 0-16,-5 24 0 16,-2 24 0-16,0 16 0 15,4 23 0-15,4 50 0 16,6 41 0-16,-3 42 0 15,-5 19 0-15,-16-1 0 16,-15-5 0-16,0-15 0 16,-23 1 0-16,-8-9 0 15,5-34 0-15,8-23 0 16,14-35 0-16,4-14 0 0,6-4 0 16,28-8 0-16,15-12 0 15,11-16 0-15,9-12 0 16,-5-26 0-16,-8-18 0 15,-14-26 0-15,-26-39 0 16,-16-37 0-16,-37-17 0 16,-19 13 0-16,6 42 0 15,19 45 0-15,11 25 0 16,11 26-380-16,5 8-888 0</inkml:trace>
  <inkml:trace contextRef="#ctx0" brushRef="#br0" timeOffset="99737.43">13250 13824 2996 0,'0'0'1100'0,"0"0"-1100"0,0 0 0 15,0 0 0-15,0 0 0 16,-161-12 0-16,108 64 0 0,0 8 0 16,3 14 0-16,11 7 0 15,5-1 0-15,18-10 0 16,16-8 0-16,5-8 0 16,40-12 0-16,17-11 0 15,11-13 0-15,3-13 0 16,-9-5 0-16,-16-9 0 15,-22-22 0-15,-22-11 0 16,-7-8 0-16,-41-2 0 16,-17 0 0-16,-10 8 0 15,-8 12 0-15,6 14 0 16,10 9 0-16,20 9 0 16,20 3 0-16,20 15 0 0,7 4 0 15,38-2 0 1,17-4 0-16,12-6 0 0,4-8 0 15,-10-2 0-15,-12 0 0 16,-18 0 0-16,-18-2 0 16,-13 2 0-16,-7 0 0 15,0 20 0-15,-13 16 0 16,-8 14 0-16,2 12 0 16,1 6 0-16,2-1 0 15,5-3 0-15,4-8 0 16,7-2 0-16,0-14-12 15,7-16-843-15</inkml:trace>
  <inkml:trace contextRef="#ctx0" brushRef="#br0" timeOffset="99878.35">13845 14632 1921 0,'0'0'1580'0,"0"0"-985"16,0 0-595-16,0 0 0 15,0 0 0-15,0 0 0 16,0 0-306-16</inkml:trace>
  <inkml:trace contextRef="#ctx0" brushRef="#br0" timeOffset="100365.63">3802 15940 2462 0,'0'0'693'16,"0"0"-548"-16,0 0 338 15,0 0-170-15,0-111-313 16,0 103 0-16,0 8 0 15,0 0 0-15,0 26 0 16,-4 8 0-16,0 8 0 16,4-2 0-16,0-8 0 15,24-11 0-15,16-19 0 16,12-2 0-16,-1-24 0 0,-2-15 0 16,-14-3 0-16,-16-2 0 15,-19 8 0-15,0 6 0 16,-38 24 0-16,-16 8-125 15,-48 94-229-15,8-5-365 16,7 11-341-16</inkml:trace>
  <inkml:trace contextRef="#ctx0" brushRef="#br0" timeOffset="101400.81">4224 15629 1603 0,'0'0'571'0,"0"0"-205"16,0 0 228-16,0 0-247 15,0 0-2-15,0 0-153 16,0 0-114-16,-5-10-78 15,5 6 0-15,0 4 0 16,3-4 0-16,21-5 0 16,12 0 0-16,13-9 0 15,14-5 0-15,1-3 0 16,1 0 0-16,-9 6 0 16,-15-2 0-16,-16 10 0 15,-14 6 0 1,-11 6 0-16,0 0 0 0,-9 0 0 0,-11 14 0 15,1 18 0-15,-2 16 0 32,5 15 0-32,12 9 0 15,4 12 0-15,0 18 0 16,18-7 0-16,2 3 0 16,0-4 0-16,-6-18 0 0,-8 8 0 15,-6-11 0 1,-12-11 0-16,-25-18 0 0,-17-12 0 15,-8-16 0-15,-1-16 0 16,11-4 0-16,13-30 0 16,24-16 0-16,15-12 0 15,58-19-20-15,71-31-265 16,-7 20-276-16,-1 10-441 0</inkml:trace>
  <inkml:trace contextRef="#ctx0" brushRef="#br0" timeOffset="102245.26">5157 15619 2133 0,'0'0'767'0,"0"0"-313"0,0 0 99 0,0 0-364 0,-117-12-189 15,90 46 0-15,4 20 0 0,13 12 0 16,7 14 0 0,3 10 0-16,3 1 0 0,16-1 0 15,4-10 0-15,3-10 0 16,3-12 0-16,-2-22 0 15,-2-17 0-15,-6-15 0 16,-3-4 0-16,-3-23 0 16,1-17 0-16,-1-6 0 15,2-6 0-15,1 2 0 16,3 6 0-16,-2 8 0 16,1 14 0-16,-1 12 0 15,-3 10 0-15,-1 2 0 16,1 28 0-16,-5 10 0 0,2 6 0 15,-2 2 0-15,4 0 0 16,2-12 0-16,8-9 0 16,4-12 0-16,6-7 0 15,0-8 0-15,3-9 0 16,-3-22 0-16,-1-9 0 16,-6-4 0-16,-1-2 0 15,-7 6 0-15,-5 8 0 16,-6 16 0-16,-2 12 0 15,-5 4 0-15,0 20 0 16,0 18 0-16,0 6 0 16,0 4 0-16,2-4 0 15,15-7 0-15,8-14 0 16,11-10 0-16,6-13 0 0,3 0 0 16,-1-27 0-16,-3-5 0 15,-8-8 0-15,-4-4 0 16,-4-2 0-16,-8-2 0 15,-3 12 0-15,-6 10 0 16,-1 8 0-16,-7 18 0 16,0 4 0-16,0 26 0 15,0 16 0-15,-7 8 0 16,3 0 0-16,4-2 0 16,0-11 0-16,9-15 0 15,15-16 0-15,8-10 0 16,7-5 0-16,7-22 0 15,2-14 0-15,4 1 0 0,1 0 0 16,4 0 0-16,4 10 0 16,1 16 0-16,-2 10 0 15,-4 4 0-15,-9 18 0 16,-11 18 0-16,-17 8 0 16,-9 4 0-16,-10 2 0 15,-12-1 0-15,-21-3 0 16,-11-8 0-16,-8-6 0 15,-10-10 0-15,13-8-338 16,16-10-804-16</inkml:trace>
  <inkml:trace contextRef="#ctx0" brushRef="#br0" timeOffset="102370.62">7319 16477 2684 0,'0'0'948'0,"0"0"-484"0,-64 112-464 0,14-60 0 16,-8-7 0-16,-31 5 0 16,11-18 0-16,9-6-726 0</inkml:trace>
  <inkml:trace contextRef="#ctx0" brushRef="#br0" timeOffset="103073.55">9769 15737 1765 0,'0'0'1153'0,"0"0"-774"15,-75-117-50-15,8 76 21 16,-34 14-230-16,-30 27-120 15,-25 49 0-15,3 41 0 16,26 26 0-16,42 0 0 16,47-21 0-16,29-17 0 15,9-22 0-15,34-4 0 16,41 2 0-16,46-1 0 16,3-16 0-16,-8-16 0 15,-22-21 0-15,-38-4-12 0,-14-27-459 16,-24-10-55-1,-22-8-83-15,-70-9 96 0,-11 6 319 16,-18 10 194-16,1 12 24 16,24 12 250-16,9 4 260 15,27 10-68-15,28 4-126 16,14 0-139-16,31 0 16 16,23 0-34-16,11 0-97 15,1 0-86-15,-3 0 0 16,-14 0 0-16,-14 0 0 15,-14-4 0-15,-10 0 0 16,-7 4 0-16,-4 0 0 16,0 20 0-16,2 16 0 15,0 14 0-15,5 4 0 16,2 12 0-16,0 1 0 0,2 1 0 16,1-6 0-16,-2-4 0 15,1-10 0-15,16-2 0 16,-2-16-574-16,4-12-1023 15</inkml:trace>
  <inkml:trace contextRef="#ctx0" brushRef="#br0" timeOffset="103446.93">10380 15994 1709 0,'0'0'1729'0,"0"0"-1071"0,0 0-658 0,0 0 0 15,0 0 0-15,-94 116 0 16,94-52 0-16,7 2 0 16,20-8 0-16,8-9 0 15,10-13 0-15,2-22 0 16,6-14 0-16,1-10 0 0,-3-30 0 16,0-9 0-16,-3-5 0 0,-6 4 0 15,0 6 0-15,0 18 0 16,3 8 0-16,2 18 0 15,-1 0 0-15,-3 26 0 16,-5 10 0-16,-11 6 0 16,-14 2 0-16,-13 4 0 15,-7-7 0-15,-31-5 0 16,-51-10 0-16,6-12-378 16,3-14-861-16</inkml:trace>
  <inkml:trace contextRef="#ctx0" brushRef="#br0" timeOffset="103570.81">10704 15699 3480 0,'0'0'616'0,"0"0"-616"16,0 0 0-16,0 0 0 16,0 0 0-16,0 0 0 15,0 0-225-15</inkml:trace>
  <inkml:trace contextRef="#ctx0" brushRef="#br0" timeOffset="104509.7">13125 16092 446 0,'0'0'2302'0,"0"0"-1739"0,0 0-301 15,0 0 81-15,0 0-163 16,-49-111-180-16,20 84 0 16,-14 9 0-16,-12 18 0 15,-10 1 0-15,-4 39 0 16,5 19 0-16,8 15 0 16,20 2 0-16,26 0 0 15,10-5 0-15,35-17 0 16,25-18 0-16,16-22 0 0,4-14 0 15,-2-18 0-15,-11-18 0 16,-18-13 0-16,-16-1 0 16,-17-8 0-16,-14 4 0 15,-2 6 0-15,-4 8 0 16,-12 14 0-16,3 20 0 16,3 6 0-16,8 28 0 15,2 16 0-15,0 8 0 16,14 2 0-16,9-4 0 15,3-10 0-15,0-13 0 16,1-9 0-16,-4-14 0 16,-3-4 0-16,0-8 0 0,-2-20 0 15,1-3 0-15,4-9 0 16,-1 0 0 0,1 4 0-16,-2 10 0 0,0 12 0 15,-6 14 0-15,-5 4 0 31,-2 24 0-31,-3 12 0 0,-1 4 0 0,5 0 0 16,2-7 0-16,7-5 0 16,6-19 0-16,3-4 0 15,4-9 0-15,3-14 0 0,-1-18 0 16,-2-8 0-16,-2-5 0 16,0-3 0-16,-2-2 0 15,0 14 0-15,-5 10 0 16,-2 18 0-16,-2 8 0 15,0 16 0-15,4 16 0 16,5 8 0-16,27 6 0 16,-6-8 0-16,-1-14-749 0</inkml:trace>
  <inkml:trace contextRef="#ctx0" brushRef="#br0" timeOffset="104775.71">15342 15607 3366 0,'0'0'730'0,"0"0"-730"0,0 0 0 31,51 142 0-31,-44-74 0 0,-5 6 0 0,0-7 0 16,2-7 0-16,4-8 0 31,1-16 0-31,-1-18 0 16,-6-18-86-16,-2-22-760 15,0-14-903-15</inkml:trace>
  <inkml:trace contextRef="#ctx0" brushRef="#br0" timeOffset="104932.52">15329 15540 2562 0,'0'0'998'0,"0"0"-462"15,0 0-536-15,0 0 0 16,0 0 0-16,131-50 0 16,-73 50 0-16,7 0 0 15,-5 0 0-15,-6 0 0 16,-12 4 0-16,-18 6-105 16,-17 6-518-16,-28 25-181 0,-23-9 123 15,-10 2-464-15</inkml:trace>
  <inkml:trace contextRef="#ctx0" brushRef="#br0" timeOffset="105105.68">15308 15945 1818 0,'0'0'729'0,"0"0"-241"16,0 0-119-16,132-14-145 16,-79-4-118-16,1 0-79 15,-8 4-27-15,-14 6-196 16,-32 8-534-16,0 6 214 15,-20 12-202-15</inkml:trace>
  <inkml:trace contextRef="#ctx0" brushRef="#br0" timeOffset="105199.5">15356 16112 1088 0,'0'0'655'0,"0"0"-301"0,0 0 153 16,0 0-220-16,-23 106-17 16,61-98-17-16,20-4-103 15,17-4-110-15,17 0-40 16,46-30-189-16,-22 4-426 15,-18-2-753-15</inkml:trace>
  <inkml:trace contextRef="#ctx0" brushRef="#br0" timeOffset="105778.93">16185 15829 2313 0,'0'0'923'0,"0"0"-374"0,0 0-238 15,0 0-311-15,0 0 0 16,-66 129 0-16,66-74 0 15,0 6 0-15,14-11 0 16,13-2 0-16,6-16 0 16,9-6 0-16,8-16 0 15,0-10 0-15,0-6 0 16,-8-24 0-16,-9-6 0 16,-6-12 0-16,-9-2 0 15,-5 2 0-15,-1 12 0 0,-6 8 0 16,-1 15 0-1,-1 13 0-15,0 0 0 0,6 28 0 16,1 15 0-16,7 7 0 16,3-2 0-16,11-6 0 15,8-12 0-15,7-22 0 16,4-8 0-16,3-16-35 16,-8-24-250-16,-6-14 60 15,-9-12 89-15,-10-11 43 16,-11-23 93-16,-2-24 6 15,-4 12 52-15,-2 15 47 16,-2 25 45-16,0 36 87 16,0 10-19-16,0 8-218 15,0 18 0-15,0 26 0 16,0 40 0-16,-2 38 0 16,-2 27 0-16,-4-3 0 15,6-30 0-15,0-31 0 0,2-25 0 16,0 2 0-16,0-8 0 15,0-2 0-15,10-20 0 16,7-10 0-16,6-4 0 16,1-26 0-16,0-18 0 15,10-41 0-15,-8 9-543 16,-3 12-816-16</inkml:trace>
  <inkml:trace contextRef="#ctx0" brushRef="#br0" timeOffset="106467.13">17361 15981 1633 0,'0'0'893'0,"0"0"-367"0,0 0-234 15,0 0-12-15,0 0-166 16,120-58-93-16,-76 30 7 16,2-6-27-16,-9 2 16 15,-12-4 91-15,-12 0 11 16,-13 6-55-16,0 4-64 15,-23 12 0-15,-14 14 0 16,-5 4 0-16,-1 26 0 16,5 20 0-16,13 8 0 15,17 8 0-15,8 2 0 16,22-9 0-16,27-7 0 0,15-20 0 16,15-14 0-16,6-18 0 15,-1 0 0-15,-8-28 0 16,-12-12 0-16,-17-4 0 15,-18-14 0-15,-13-5 0 16,-16-3 0-16,0 2 0 16,-5 12 0-16,-11 16 0 15,3 14 0-15,5 16 0 16,5 6 0-16,3 14 0 16,0 12 0-16,22 8 0 15,7 4 0-15,7 2 0 16,-1-4 0-16,2 4 0 15,-11-4 0-15,-10 0 0 0,-10 5 0 16,-6-1 0-16,0-4 0 16,0 0 0-16,0-6 0 15,0-12 0-15,27-8 0 16,20-10 0-16,13 0 0 16,9-14 0-16,0-18 0 15,-4-12 0-15,-12-6 0 16,-11-7 0-16,-11 3 0 15,-10 4 0-15,-8 10 0 16,-6 14 0-16,-7 20 0 16,0 6 0-16,-3 24 0 15,-10 20 0-15,5 10 0 16,3 4 0-16,5-5 0 16,7-7 0-16,26-16 0 15,9-12 0-15,28-18 0 16,-13-22-450-16,-8-8-572 0</inkml:trace>
  <inkml:trace contextRef="#ctx0" brushRef="#br0" timeOffset="106608.08">18996 15378 2982 0,'0'0'876'0,"0"0"-638"0,0 0-238 0,0 0 0 16,0 0 0-16,0 0-481 15,27 134-1684-15</inkml:trace>
  <inkml:trace contextRef="#ctx0" brushRef="#br0" timeOffset="107274.99">19545 15950 2320 0,'0'0'642'15,"0"0"-290"-15,0 0 195 16,12-129-312-16,-30 107-235 16,-13 16 0-16,-9 6 0 0,-2 18 0 15,-5 26 0 1,5 10 0-16,9 9 0 16,10 1 0-16,17-8 0 0,6-6 0 15,13-20 0-15,20-12 0 16,8-18 0-16,-1 0 0 15,-1-18 0-15,-3-16 0 16,-9 2 0-16,-7-8 0 16,-7 4 0-16,-3 0 0 15,-6 5 0-15,0 13 0 16,-2 10 0-16,3 8 0 16,-1 17 0-16,4 15 0 15,-2 12 0-15,7 0 0 16,3-4 0-16,3-4 0 15,4-14 0-15,0-8 0 0,3-14 0 16,3 0 0-16,0-14 0 16,5-12 0-16,1-6 0 15,3-4 0-15,0 2 0 16,2-2 0-16,-4 1 0 16,-5 16 0-16,-6 6 0 15,-10 13 0-15,-4 0 0 16,-6 31 0-16,-3 5 0 15,2 8 0-15,5 0 0 16,2-2 0-16,7-6 0 16,5-10 0-16,-2-16 0 15,6-10 0-15,-2-2 0 16,2-24 0-16,-3-10 0 16,1-12 0-16,1 2 0 15,1 2 0-15,-2 4 0 0,-1 13 0 16,-7 13 0-16,2 14 0 15,-6 0 0-15,3 18 0 16,-1 10 0-16,5 7 0 16,5-3 0-16,19 2 0 15,-3-12 0-15,-1-8-846 16</inkml:trace>
  <inkml:trace contextRef="#ctx0" brushRef="#br0" timeOffset="107802.99">22198 15168 2297 0,'0'0'861'0,"0"0"-477"0,0 0 170 16,0 0-554-16,0 0 0 15,-259 58 0-15,97 48 0 16,16 20 0-16,49-1 0 15,46-27 0-15,33-20 0 16,18-20 0-16,22-10 0 16,49 2 0-16,41-7 0 15,5-11 0-15,-7-24 0 16,-23-8 0-16,-35-35 0 16,-15-13 0-16,-12-16 0 15,-25-8 0-15,-16 2 0 16,-34 12 0-16,-14 22 0 0,-3 18 0 15,1 18 0-15,12 1 0 16,16 26 0-16,20 7 0 16,18-2 0-16,7-4 0 15,29-6 0-15,10-6 0 16,4-14 0-16,-1-2 0 16,-5-6 0-16,-6-12 0 15,-9 0 0-15,-9 2 0 16,-7 6 0-16,-9 6 0 15,2 4 0-15,-4 14 0 16,2 20 0-16,5 12 0 16,2 10 0-16,3 2 0 0,1 1 0 15,-1-13 0 1,-6 2 0-16,-6-16-92 0,-2-10-913 0</inkml:trace>
  <inkml:trace contextRef="#ctx0" brushRef="#br0" timeOffset="109178.63">22470 15625 2586 0,'0'0'895'0,"0"0"-438"16,0 0-299-16,135-38-158 16,-85 53 0-16,3 28 0 0,-4 15 0 15,-11 14 0-15,-16 0 0 16,-17 0 0-16,-5-1 0 15,-34-17 0-15,-13-10 0 16,-8-18 0-16,1-16 0 16,11-10 0-16,18-4 0 15,22-28 0-15,10-8 0 16,43-14 0-16,40-21 0 16,5 11 0-16,8-2 0 15,-2 8 0-15,-31 26 0 16,-5 2 0-16,-18 16 0 15,-20 6 0-15,-12 8 0 16,-5 0 0-16,-4 0 0 16,7 0 0-16,8-2 0 0,3 2 0 15,1-2 0 1,-8 0 0-16,-3-2 0 0,-12 4 0 16,-2 0 0-16,-5 0 0 15,-21 0 0-15,-5 14 0 16,0 8 0-16,4 4 0 15,9 6 0-15,16-6 0 16,2-4 0-16,16-4 0 16,17-4 0-16,5-10 0 15,4-4 0-15,-7 0 0 16,-2-16 0-16,-6-4 0 16,-6 0 0-16,-3 4 0 15,-3 4 0-15,1 8 0 16,6 4 0-16,7 0 0 0,12 8 0 15,9 10 0-15,8 0 0 16,2-6 0-16,1-6 0 16,-6-6 0-16,-8-18 0 15,-9-22 0-15,-6-14 0 16,-9-16 0-16,0-8 0 16,-3-9 0-16,0-3 0 15,-2 4 0-15,-3 7 0 16,-3 21 0-16,-8 22 0 15,-2 30 0-15,-2 26 0 16,0 77 0-16,-6 65 0 16,-19 38 0-16,-6 17 0 15,0-10 0-15,2-29 0 0,4-13 0 16,6-31 0 0,2-40 0-16,7-32 0 0,-2-22 0 15,1-8 0-15,3-14 0 16,-4-13 0-16,5-5-237 15,5-41-337-15,2-35-163 16,16-44 382-16,39-45 145 16,19-27 210-16,13-1 97 15,-1 21 237-15,-16 51 39 16,-17 40 154-16,-12 31-179 16,-8 25 86-16,5 11-434 15,7 10 0-15,3 4 0 16,0 34 0-16,-11 20 0 15,-12 14 0-15,-16 11 0 16,-9 3 0-16,-25-2 0 0,-27-10-39 16,-12-11-30-16,-7-23-9 15,4-14 60-15,11-22 12 16,19 0 12-16,23-26 39 16,14-19 27-16,49-19-53 15,55-24 40-15,44-28-59 16,19-18 0-16,-4-11-6 15,-26 7 3-15,-41 15-11 16,-30 23 8-16,-35 30 6 16,-25 30 12-16,-6 26-11 15,-12 8 24-15,-19 6-25 0,-9 30 0 16,-2 30 0-16,-1 34 0 16,12 1 0-16,12 3 0 15,9 0 0-15,10-22 0 16,0 0 0-16,19-15 0 15,5-19 0-15,5-16 0 16,2-18 0-16,3-8 0 16,6-8 0-16,3-18 0 15,1-10 0-15,5 0 0 16,-3 1 0-16,-4 11 0 16,-5 15 0-16,-11 9 0 15,-4 5 0-15,-4 23 0 16,-5 11 0-16,-3 5 0 15,-4 2 0-15,3-2 0 0,4-12 0 16,7-6 0-16,12-8 0 16,7-14 0-16,15-4 0 15,6 0-29-15,40-32-419 16,-15 2-374-16,-2-4-737 0</inkml:trace>
  <inkml:trace contextRef="#ctx0" brushRef="#br0" timeOffset="109273.47">26335 15512 1735 0,'0'0'1354'0,"0"0"-807"0,0 0-252 16,0 0-130 0,0 0-165-16,0 0-281 15,-120 4-1222-15</inkml:trace>
  <inkml:trace contextRef="#ctx0" brushRef="#br0" timeOffset="110809.82">9625 17275 1667 0,'0'0'474'0,"0"0"-274"0,0 0 388 16,0 0-118-16,0 0-220 15,0 0-35-15,-31 6 17 16,62 56-232-16,11 4 0 16,14 6 0-16,13-9 0 15,27-5 0-15,39-26 0 16,60-32 0-16,32-22 0 16,13-38 0-16,-5-15 0 0,-25-1 0 15,-2 0 0 1,-5 0 0-16,-11 4 0 0,-18 15 0 15,-41 25 0-15,-37 23 0 16,-30 9 0-16,-12 27 0 16,11 22 0-16,22 31 0 15,2 2 0-15,24 20 0 16,44 9 0-16,49-29 0 16,53-12 0-16,12-42 0 15,-3-28 0-15,-29-14 0 16,-15-26 0-16,-12-6 0 15,-20-10 0-15,-20-12 0 16,-17-3 0-16,-32 13 0 16,-34 8 0-16,-29 24 0 15,-20 12 0-15,-2 6 0 0,1 8 0 16,5 0 0-16,5 30 0 16,16 10 0-16,30 22 0 15,41 2 0-15,44-2 0 16,21-13 0-16,4-21 0 15,0-16 0-15,7-12 0 16,17 0 0-16,-1-12 0 16,-17-10 0-16,-29-6 0 15,-30-8 0-15,-36 0 0 16,-27 1 0-16,-28 11 0 16,-17 8 0-16,1 10 0 0,-3 6 0 15,5 22 0-15,-3 28 0 16,6 17 0-16,10 13 0 15,13-4 0-15,29 0 0 16,39-9 0-16,33-30 0 16,11-20 0-16,-16-17 0 15,-40-17 0-15,-44-11 0 16,-25 2 0-16,-4-6 0 16,10-12 0-16,34-22 0 15,39-16 0-15,-14 6 0 16,-12 18 0-16,-24 23 0 15,-33 31 0-15,2 4 0 16,4 26 0-16,-1 14 0 16,1 15 0-16,2-7 0 15,11-4 0-15,4-16 0 0,26-14 0 16,27-14 0-16,26-10 0 16,11-26 0-16,-6-8 0 15,-17-6 0-15,-34 6 0 16,-25 7 0-16,-22 11 0 15,-16 8 0-15,-5 4 0 16,-4 6 0-16,-7 8 0 16,-8 8 0-16,0 20 0 15,8 8 0-15,19 4 0 16,33 9 0-16,39 1 0 16,45 2 0-16,10-8 0 15,-5-16 0-15,-26-14 0 0,-38-14 0 16,-23 0 0-16,-18 0 0 15,-7-14 0-15,11-14 0 16,14-16 0-16,16-14 0 16,0-4 0-16,-1 3 0 15,-7 5 0-15,21 16 0 16,-26 14-134-16,-8 16-1230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14T03:23:42.8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10663 7263 2036 0,'0'0'784'15,"0"0"-498"-15,0 0 76 16,0 0-41-16,0 0-189 16,0 0-40-16,25-10-9 15,-1 15-83-15,7 4 0 16,9-3 0-1,14-4 0 1,8-2 0-16,16 0 0 0,13 0 0 16,6-14 0-16,1 0 0 15,-3-4 0-15,-8 4 0 16,-13-1 0-16,-12 10 0 16,-15 5 0-16,-11 0 0 15,-5 5 0-15,-4 17 0 16,2 5 0-16,4 1 0 15,9 2 0-15,10-2 0 16,14-4 0-16,17-6 0 16,26-10 0-16,-5-8 0 15,6 0 0-15,-4-12 0 16,-21-12 0-16,4-10 0 16,-10-2 0-16,-15 2 0 0,-13 2 0 15,-8 9 0-15,-12 15 0 16,-2 8 0-16,0 0 0 15,4 21 0-15,7 7 0 16,7-1 0-16,8 2 0 16,13-5 0-16,5-4 0 15,10-8 0-15,1-4 0 16,1-6 0-16,-2-2 0 16,-6 0 0-16,-5-12 0 15,-10-6 0-15,-7-2 0 16,-8 2 0-16,-9 4 0 15,-11 4 0-15,-9 4 0 0,-7 4 0 16,-5 2 0-16,4 0 0 16,3 0 0-16,5 0 0 15,6 2 0-15,7 0 0 16,16-2 0-16,-5 0 0 16,-10 0-967-16</inkml:trace>
  <inkml:trace contextRef="#ctx0" brushRef="#br0" timeOffset="1037.23">3199 8135 527 0,'0'0'1260'0,"0"0"-1026"16,0 0 55-16,0 0 185 15,0 0-202-15,0 0-9 16,0 0-109-16,-38-56-7 15,38 56-45-15,0 8-71 16,0 16 19-16,18 10-37 16,9 4 7-16,10 2-20 15,11-3 21-15,7-8-35 16,8-8 14-16,3-11 0 16,3-8 26-16,-4-2-26 15,-3-8 39-15,-6-14 7 16,-7 0-25-16,-9-5 60 0,-4 5-41 15,-3 2-40-15,-2 4 0 16,5 10 0-16,9 6 0 16,5 0 0-16,13 16 0 15,9 9 0-15,3 0 0 16,4-3 0-16,-4-6 0 16,-6-3 0-16,-9-12 0 15,-9-1 0-15,-3 0 0 16,-8-5 0-16,-3-12 0 15,3-1 0-15,3-1 0 0,3-2 0 16,6 5 0 0,4 4 0-16,2 8 0 0,0 4 0 15,-5 0 0-15,-2 0 0 16,-5 2 0-16,-1 6 0 16,2-2 0-16,40-4 0 15,-11-2-197-15,-1 0-866 0</inkml:trace>
  <inkml:trace contextRef="#ctx0" brushRef="#br0" timeOffset="1804.24">12356 8329 1743 0,'0'0'701'16,"0"0"-352"-16,0 0 166 16,0 0-230-16,-122-5 21 15,115 1-109-15,7 2-197 16,0-1 0-16,23 2 0 16,41-3 0-16,52-3 0 0,62 1 0 15,38 1 0 1,18-4 0-16,-2 4 0 15,-27-2 0-15,-16 1 0 0,-44 1 0 16,-45-4 0-16,-35 3 0 16,-25 0 0-16,-8 2 0 15,-11-2 0-15,-7 4 0 16,-14 0 0-16,0 2 0 16,-18 0 0-16,-13 0 0 15,-9 2 0-15,-33 22-270 16,7-1-382-16,2-1-388 0</inkml:trace>
  <inkml:trace contextRef="#ctx0" brushRef="#br0" timeOffset="2101.06">12526 8570 1979 0,'0'0'701'0,"0"0"-416"16,0 0 242-16,0 0-192 15,0 0-66-15,0 0-269 16,0 0 0-16,140-14 0 16,-8 2 0-16,39 0 0 15,12 2 0-15,-9 2 0 16,-41 2 0-16,-41 2 0 16,-32 2 0-16,-18 0 0 15,-7 0 0-15,-6 0 0 16,-6 0 0-16,-15 2 0 15,-8 0 0-15,0 0 0 0,19-6 0 16,1-2-499 0,4-2-994-16</inkml:trace>
  <inkml:trace contextRef="#ctx0" brushRef="#br0" timeOffset="2241.85">14546 8462 3094 0,'0'0'1002'16,"0"0"-1002"-16,0 0 0 16,0 0-60-16,0 0-834 0</inkml:trace>
  <inkml:trace contextRef="#ctx0" brushRef="#br0" timeOffset="5597.25">4182 6152 2571 0,'0'0'670'0,"0"0"-396"16,0 0 179-16,0 0-325 16,0 0-128-16,0 0 0 15,-5-24 0-15,5 24 0 16,0 8 0-16,0 12 0 16,11 4 0-16,2 0 0 0,1-2 0 15,7-4 0 1,2-12 0-16,11-6 0 0,15-10 0 15,16-30 0-15,30-30 0 16,40-32 0 0,25-19 0-16,-9 13 0 0,-32 27 0 15,-40 34 0-15,-34 22 0 16,-5 6 0-16,-9 2 0 16,-8 7 0-16,-15 6 0 15,-8 4 0-15,0 0 0 16,0 0 0-16,3 3 0 15,3 7 0-15,1-1 0 16,2 4 0-16,0-5 0 16,2-5 0-16,-2-3-285 15,-4 0-748-15</inkml:trace>
  <inkml:trace contextRef="#ctx0" brushRef="#br0" timeOffset="12344.18">2009 9202 2322 0,'0'0'627'15,"0"0"-435"-15,0 0 145 16,0 0-123-16,0 0-140 16,-2 16-73-16,8 10-1 15,4 6 45-15,1 0-21 16,-1-2 20-16,0-10 10 15,-3-8-20-15,-1-6 40 16,5-6-20-16,7 0-54 16,13-13 0-16,19-22 0 15,16-11 0-15,17-12 0 0,1-6 0 16,-1 1 0-16,-14 12 0 16,-16 11 0-16,-17 15 0 15,-18 11 0-15,-9 8 0 16,-7 6 0-16,-2 0 0 15,0 0 0-15,0 0 0 16,0 4-353 0,4 2-689-16</inkml:trace>
  <inkml:trace contextRef="#ctx0" brushRef="#br0" timeOffset="14801.3">8611 10211 1958 0,'0'0'580'16,"0"0"-392"-16,0 0 289 16,0 0-255-16,0 0-116 15,0 0 2-15,-18 1 30 16,18-1-31-16,0 0-10 16,0 0-31-16,9 0-17 0,20 0-49 15,35 0 0 1,50 0 0-16,51 0 0 0,25 0 0 15,-1 0 0-15,-22 0 0 16,-51 0 0-16,-29 0 0 16,-34 0 0-16,-19 0 0 15,-6 0 0-15,-7 0 0 16,-7 0 0-16,-10 0 0 16,-4 0 0-16,0 0 0 15,0 0 0-15,-10 0 0 16,-38 0-236-16,1 0-510 15,-6-1-358-15</inkml:trace>
  <inkml:trace contextRef="#ctx0" brushRef="#br0" timeOffset="15145.02">8849 10351 954 0,'0'0'1799'0,"0"0"-1337"16,0 0-227-16,0 0 248 15,0 0-320-15,0 0-163 16,0 0 0-16,43 0 0 16,41 0 0-16,42 0 0 15,36-6 0-15,7 2 0 16,-26 0 0-16,-45 2 0 16,-42-2 0-16,-21 2 0 15,-4 0 0-15,-8 0 0 16,-6 0 0-16,-10 2 0 0,-7 0 0 15,0 0 0-15,0 0 0 16,0 0 0-16,0 0 0 16,5 0 0-16,14 0-215 15,-1 0-575-15,5-2-546 0</inkml:trace>
  <inkml:trace contextRef="#ctx0" brushRef="#br0" timeOffset="15301.34">10338 10413 2169 0,'0'0'1068'0,"0"0"-737"15,0 0-80-15,0 0-94 16,0 0-157-16,0 0-66 16,0 0-422-16,2-4-665 15</inkml:trace>
  <inkml:trace contextRef="#ctx0" brushRef="#br0" timeOffset="16177.92">16023 10431 1610 0,'0'0'540'0,"0"0"-222"16,0 0 203-16,-122-2-202 15,105 2-63-15,10 0-58 16,7 0-17-16,0 0-89 16,0 0-31-16,24 0-61 15,38 0 0-15,54-2 0 16,61-2 0-16,27-2 0 15,8-2 0-15,-18 2 0 16,-42-2 0-16,-35 0 0 16,-38 2 0-16,-33 0 0 15,-21 2 0-15,-7 0 0 16,-7 0 0-16,-5 2 0 16,-6 0 0-16,0 0 0 15,-4 0 0-15,-38 0 0 16,2 2-317-16,-5 0-1057 0</inkml:trace>
  <inkml:trace contextRef="#ctx0" brushRef="#br0" timeOffset="16344.69">16358 10601 2647 0,'0'0'883'15,"0"0"-631"-15,0 0 62 16,0 0-314-16,138 0 0 15,-48-1 0-15,10-7 0 16,8-5 0-16,-12 3-3 16,-28 2-954-16</inkml:trace>
  <inkml:trace contextRef="#ctx0" brushRef="#br0" timeOffset="18142.54">7878 11329 1639 0,'0'0'669'0,"0"0"-439"16,0 0 65-16,0 0 76 15,0 0-169-15,0 0-112 16,0 0-6-16,-16 0-32 15,26 7-1-15,11-1 71 16,20 3-11-16,16 0-50 16,40-4-45-16,40-5-15 15,42 0 15-15,14 0-16 16,-3-11 0-16,-23-7-8 16,-46 1 22-16,-26-1-20 15,-30 6 6-15,-17 2 0 0,2 0 46 16,-6 4-6-1,-3 0-40-15,-17 6 0 0,-6 0 0 16,-2 0 0-16,1 6 0 16,10 9 0-16,13-1 0 15,13-3 0-15,14-3 0 16,18-1 0-16,9-7 0 16,8 0 0-16,3-7 0 15,-7-12 0-15,-7-6 0 16,-10-3 0-16,-19 2 0 15,-13 4 0-15,-20 6 0 16,-11 6 0-16,-12 8 0 16,-1 2 0-16,1 0 0 15,8 6 0-15,11 10 0 16,12 2 0-16,14-2 0 0,15-6 0 16,5-4 0-16,4-6 0 15,-3 0 0-15,-12 0 0 16,-14-10 0-16,-14 0 0 15,-14 4 0-15,-10 2 0 16,-5 2 0-16,-3 2 0 16,0 0 0-16,0 0 0 15,2 0 0-15,16-6 0 16,-3 0-476-16,8-2-1282 0</inkml:trace>
  <inkml:trace contextRef="#ctx0" brushRef="#br0" timeOffset="18267.57">11668 11209 2121 0,'0'0'1243'0,"0"0"-935"0,0 0-218 16,-118-16-90-16,97 6-264 16,6 0-1080-16</inkml:trace>
  <inkml:trace contextRef="#ctx0" brushRef="#br0" timeOffset="78401.32">6634 16776 1971 0,'0'0'673'16,"0"0"-536"-16,0 0 120 15,0 0 53-15,0 0-147 16,0 0-97-16,0 0 14 16,21 8 16-16,8 16 85 15,13 6-19-15,11 2-162 16,8 4 0-16,7-6 0 16,4-8 0-16,2-4 0 15,-1-12 0-15,-6-6 0 0,-4 0 0 16,-5-14 0-16,-10-8 0 15,-8-10 0-15,-1 0 0 16,-8 2 0-16,-2 4 0 16,0 8 0-16,-1 8 0 15,3 10 0-15,6 0 0 16,5 18 0-16,9 8 0 16,9 2 0-16,7-2 0 15,6-12 0-15,6-4 0 16,-2-10 0-16,1 0 0 15,-2-14 0-15,-2-14 0 0,-5-2 0 16,-9-6 0 0,-10 0 0-16,-9 5 0 0,-7 9 0 15,-7 17 0-15,-3 5 0 16,0 9 0-16,7 26 0 16,6 5 0-16,5 0 0 15,6-8 0-15,8-4 0 16,8-10 0-16,13-10 0 15,2-8 0-15,4-4 0 16,0-24 0 0,-8-2 0-16,-6-2 0 15,-11 0 0-15,-13 2 0 0,-16 12 0 0,-12 8 0 16,-7 10 0-16,5 10 0 16,1 20-323-16,6 2-717 0</inkml:trace>
  <inkml:trace contextRef="#ctx0" brushRef="#br0" timeOffset="79498.83">17931 16749 1124 0,'0'0'656'15,"0"0"-507"-15,0 0 96 16,-144 0 111-16,99 0-55 16,5 9-50-16,-1-5-25 0,8 2-30 15,1-2-37-15,7 4 27 16,2-8-48-16,7 4-29 16,5-4-109-16,7 0 0 15,4 0 0-15,0 0 0 16,6 0 0-16,25 0 0 15,21-4 0-15,39-4 0 16,51 4 0-16,68 4 0 16,37 0 0-16,21 0 0 15,-3 12 0-15,-23 2 0 32,-9 4 0-32,-24 0 0 0,-24-4 0 0,-47-2 0 0,-45-6 0 15,-35-2 0 1,-26 0 0-16,-8-4 0 0,-9 0 0 15,-7 0 0-15,-8 0 0 16,-12-8 0-16,-15 2 0 16,-8-6 0-16,-7 6-129 15,-37-2-206-15,11-2-306 16,-1 6-171-16</inkml:trace>
  <inkml:trace contextRef="#ctx0" brushRef="#br0" timeOffset="79843.12">17623 16830 1996 0,'0'0'860'0,"-120"8"-687"0,71-8 34 0,9 4 173 16,29 2-111-16,11-6-170 15,42 4-29-15,55-4-28 16,61 0-42-16,68 0 0 15,38 0 0-15,10 0 0 16,-12 0 0-16,-27 0 0 16,-17 0 0-16,-22 4 0 15,-47 0 0-15,-42 2 0 16,-38 2 0-16,-22-4 0 16,-8 0 0-16,-6-4 0 0,-10 6 0 15,-13-6 0 1,-10 0 0-16,0 0 0 0,0 0 0 15,0-4 0-15,2-10-158 16,11-4-792-16</inkml:trace>
  <inkml:trace contextRef="#ctx0" brushRef="#br0" timeOffset="79999.36">20959 16892 4096 0,'0'0'0'0,"0"0"-71"16,0 0-52-16,0 0-494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09T06:22:28.1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10073 15280 1258 0,'0'0'382'16,"0"0"-154"-16,0 0 102 0,0 0-2 15,0 0-26 1,0 0-3-16,2-35-58 0,4 35 7 16,2 13-41-16,5 13-65 15,3 10-58-15,5 4-61 16,10 4 1-16,14-2-24 15,16-6-9-15,16-14-20 16,15-14-67-16,10-8-19 16,3-24-5-16,-1-18 16 15,-8-8 62-15,-11-2 21 0,-11 2 21 16,-15 10 6 0,-9 13 2-16,-8 18 53 0,-2 9 4 15,-2 12 8-15,4 24-1 16,10 8-48-16,6 6-6 15,8-6-16-15,11-6 7 16,2-12-15-16,0-12 6 16,-6-14 0-16,-9 0-1 15,-8-14 7-15,-6-12 3 16,-6-8-2-16,-4 0-6 16,-5 2 40-16,2 6-25 15,-2 8 7-15,1 12-2 16,1 6-14-16,3 6 22 0,3 16-24 15,5 0-4-15,4-4-2 16,35-12-24-16,-14-4-259 16,-3-2-740-16</inkml:trace>
  <inkml:trace contextRef="#ctx0" brushRef="#br0" timeOffset="539.91">16258 15418 1185 0,'0'0'634'0,"0"0"-239"0,0 0 139 16,0 0-56-16,0 0-192 16,0 0-28-16,0 0-69 15,0-4-52-15,20 4-137 0,22-4 0 16,43-4 0-16,53-6 0 15,51-10 0-15,18-2 0 16,-9 0 0-16,-48 8 0 16,-57 8-89-1,-32 6-119-15,-26 4-68 0,-25 0-234 16,-10 0-105-16,0 6 21 0</inkml:trace>
  <inkml:trace contextRef="#ctx0" brushRef="#br0" timeOffset="854.47">16133 15562 2046 0,'0'0'568'0,"0"0"-391"16,0 0 206-16,0 0-185 15,0 0-96-15,0 0-42 16,145-54 10-16,-45 44-19 16,34-6-33-16,30 0 9 15,10 4-15-15,-29-2-11 0,-38 4 3 16,-43 4-3-16,-12 0-1 16,-5 2 0-1,-5 0 0-15,-9 0 50 0,-14 0 46 16,-13 4-17-16,-1-2-29 15,19-10-50-15,-1 2-169 16,8-6-587-16</inkml:trace>
  <inkml:trace contextRef="#ctx0" brushRef="#br0" timeOffset="1564.13">19983 13968 1991 0,'0'0'677'0,"0"0"-471"0,0 0 255 16,0 0-177-16,0 0-91 16,0 0-37-1,0 0-28-15,40 71-128 0,-26-44 0 16,-1 2 0-16,3-3 0 31,1-4 0-31,8-6 0 16,8-14 0-16,9-2 0 15,12-10 0-15,10-22 0 0,11-18 0 16,6-11 0-16,9-11 0 16,-1-4 0-16,0 0 0 15,-4 4 0-15,-10 10 0 16,-10 12 0-16,-14 7 0 15,-11 11 0-15,-9 6 0 16,-6 6 0-16,-9 6 0 16,-5 2 0-16,-2 2 0 15,-3 4 0-15,1 0 0 16,0 0 0-16,4 0 0 16,24-10-236-16,2 2-500 0,-2 0-606 0</inkml:trace>
  <inkml:trace contextRef="#ctx0" brushRef="#br0" timeOffset="1706.52">21982 13497 3055 0,'0'0'610'0,"0"0"-545"0,0 0-65 16,0 0-21-16,0 0-857 0</inkml:trace>
  <inkml:trace contextRef="#ctx0" brushRef="#br0" timeOffset="24434.16">6465 5715 675 0,'0'0'1441'0,"0"0"-1146"16,0 0-45-16,0 0 32 15,0 0-119-15,0-16-94 16,0 16-57-16,0 0 12 15,5 0 14-15,3 12 50 16,4 4-12-16,-3 4-43 16,-1 2-4-16,0-2-20 15,-4-4-3-15,0-4 3 16,-1-6-9-16,1-6 0 16,0 0 5-16,8 0-5 15,5-16 36-15,10-16-3 0,11-14-8 16,7-12 13-16,-3-7-28 15,-2 5 17 1,-7 10 5-16,-10 14-5 0,-10 16 31 16,-6 10-2-16,-5 8-8 15,-2 2-24-15,0 0-24 16,0 0-12-16,0 4-80 16,0 6-217-16,0-2-616 0</inkml:trace>
  <inkml:trace contextRef="#ctx0" brushRef="#br0" timeOffset="25827.27">10033 6212 1711 0,'0'0'658'16,"0"0"-508"-16,0 0 70 16,0 0-6-1,0 0-108-15,0 0 2 0,0 0-3 16,-5 50-11-16,5-28-21 15,0 0-14-15,0 0-11 0,0-1-26 16,0-3-13-16,0-7 2 16,0-4-10-16,0-3 0 15,0-4 26 1,3 0 54-16,3 0 51 0,5-7-7 16,7-15-55-16,11-8-22 15,7-8-25-15,3-2-23 16,2 2 0-16,-5 8 0 15,-5 6 0-15,-12 10 0 16,-7 6 0-16,-5 4 0 16,-7 4 0-1,0 0 0-15,0 0 0 0,0 0 0 16,0 0 0-16,0 0 0 0,0 0 0 16,12 0 0-16,5-2-270 15,-5-2-991-15</inkml:trace>
  <inkml:trace contextRef="#ctx0" brushRef="#br0" timeOffset="27309.94">10349 9583 1805 0,'0'0'721'0,"0"0"-545"0,0 0 61 15,0 0-30 1,0 0-134-16,0 0-44 0,11-8 16 16,-2 8 23-1,0 0 12-15,-1 2 17 0,-1 14-7 16,0 4-22-16,0 2-23 15,-3 2-12-15,1-2-33 16,-3 0 7-16,2-6-6 16,1-6 0-16,0-4 0 15,1-6 6-15,3 0 2 16,7-2 26-16,5-20-10 16,11-10-7-16,8-10-10 15,4-6-8-15,6-2 0 0,-4 1 0 16,-5 9 0-1,-12 11 9-15,-10 7 62 0,-7 8 59 16,-10 3-130-16,-2 7 0 16,0 1 0-1,0 0 0-15,0 2 0 0,0-2 0 16,0-1 0-16,0-8-83 16,0-2-545-16,0 0-1328 0</inkml:trace>
  <inkml:trace contextRef="#ctx0" brushRef="#br0" timeOffset="29041.55">7608 8871 2041 0,'0'0'915'0,"0"0"-608"16,0 0 26-16,0 0-129 15,0 0-120-15,0 0-68 16,0-6 10-16,0 12-7 16,5 12 16-16,3 4 10 15,2 0-29-15,-2 2 4 16,-1-2-19-16,-3-6 5 16,2-4 0-16,-2-8-4 15,0-4 5-15,5 0 6 16,9-5-13-1,13-26 0-15,11-13 0 0,8-12 0 0,0-6 0 16,-3 2 0-16,-11 11 0 16,-13 20 0-16,-13 14 0 15,-8 15 0-15,-2 0 0 16,-19 48-77-16,-8-1-460 16,0 1-1167-16</inkml:trace>
  <inkml:trace contextRef="#ctx0" brushRef="#br0" timeOffset="31439.2">6887 6046 1824 0,'0'0'523'0,"0"0"-413"16,0 0 70 0,0 0-74-16,0 0-60 0,0 0 27 15,0 0 11-15,13 50 35 16,-9-32-54-16,0 0-35 15,1-6-2-15,-2-4-17 16,1-4 16-16,5-4 48 16,6-4 17-16,7-20 34 15,10-14-3-15,5-13-39 16,6-4-15-16,-3-8-49 0,-2 7 13 16,-7 8-3-16,-9 12 10 15,-5 16 23-15,-11 8-4 16,-4 8-3-16,-2 4-56 15,0 0 0 1,0 0 0-16,0 0 0 16,0 0 0-16,0 0 0 15,0 0 0-15,7 4 0 16,-3-2 0-16,2 2-30 16,0-2-24-16,-2-2-90 15,-2 0-45-15,-2 0-81 16,0 0-552-16</inkml:trace>
  <inkml:trace contextRef="#ctx0" brushRef="#br0" timeOffset="34621.87">9112 5043 942 0,'0'0'704'0,"0"0"-443"0,0 0-20 16,0 0 19 0,0 0-64-16,0 0-23 0,0-8-49 15,0 8-7 1,0 0 19-16,5 2-25 0,3 10-31 16,0 2-39-16,0 2 5 15,-1 0-14-15,2 0-20 16,-2-2 27-16,-1-4-12 15,1-2 21-15,-1-4 21 0,1-4 1 16,2 0 31 0,0 0-14-16,4-6-12 15,7-16 29-15,7-6-104 0,7-8 0 16,3-2 0-16,-1 0 0 16,-3 4 0-16,-6 6 0 15,-7 6 0 1,-7 9 0-16,-5 5 0 0,-6 5 0 15,0 0 0-15,-2 3 0 16,0 0 0-16,0 0-326 16,0-1-613-16</inkml:trace>
  <inkml:trace contextRef="#ctx0" brushRef="#br0" timeOffset="36168.17">12697 4149 192 0,'0'0'1302'0,"0"0"-986"0,0 0-63 15,0 0 62-15,0 0-77 16,0 0-30-16,0-17-43 16,0 17-22-16,0 0-15 15,0 0-57-15,0 0-8 16,0 0-36-16,0 3-19 16,0 8 4-16,0 7 4 15,0 0-14-15,0-1 8 16,4-5-9-16,2-2-1 15,-2-4 0 1,0-4 8-16,1-2-8 0,1 0 7 0,8 0 25 16,3-12 68-16,12-16 7 15,5-15-31-15,6-8-34 16,2-10-21-16,0 1 12 16,-6 4-13-16,-7 10 25 15,-9 12 7 1,-7 12-11-16,-5 10 1 0,-6 6-42 15,-2 1 0-15,0 5 0 0,0 0 0 16,0 0 0-16,0 0 0 16,2 0 0-16,2 0-35 31,7 0-184-31,3 11-150 0,-3-1-678 0</inkml:trace>
  <inkml:trace contextRef="#ctx0" brushRef="#br0" timeOffset="37498.21">12073 7024 1560 0,'0'0'594'0,"0"0"-401"16,0 0 76-16,0 0-9 16,0 0-138-16,0 0-56 15,0 0-20-15,0-4-5 16,0 4 31-16,0 2 10 15,5 4-7-15,-1 0-12 16,0-2-24-16,2-2 9 0,0 0-12 16,1-2-17-1,1 0 17-15,2 0-18 16,5-4 8-16,3-10-7 16,4-2-18-16,0-4 13 0,1 2-14 15,-6 0 0-15,-3 2 8 16,-5 2-7-16,-3 0 12 15,-6 0-4 1,0 4-8-16,0-2 47 16,0 2-29-16,0 2-1 0,-9 0-15 0,5 2 8 15,0 0-17-15,0 1 6 16,4 1 0-16,0 3-1 16,0-1-3-16,0 0-2 15,0 0-5-15,0-1-2 0,0-1 11 16,0 0-17-16,0-14-80 31,0 3-389-31,0-2-1436 0</inkml:trace>
  <inkml:trace contextRef="#ctx0" brushRef="#br0" timeOffset="38567.86">11959 6960 1141 0,'0'0'1058'16,"0"0"-726"-16,0 0-29 16,0 0 77-16,0 0-157 0,0 0-57 15,0 0-65 1,-2-26-4-16,2 26-13 0,-2 0-52 16,2 0 5-16,0 0-16 15,0 12-21-15,0 4 29 16,0 2-28-16,0 0 7 15,0-2-8-15,0-4 9 16,4-4-2-16,1-4-6 16,2-2-1-16,2-2 22 15,9 0-21-15,11-8 18 16,13-18 5-16,12-10-24 16,10-12 0-16,5-4 0 0,0-3 0 15,-9 5 0-15,-8 10 0 16,-17 8 0-16,-12 14 0 15,-12 6 0-15,-7 8 0 16,-4 4 0-16,0 0 0 16,0 0 0-16,0 0 0 15,0 0 0-15,0 0 0 16,0 0 0-16,0 0-272 16,0 0-480-16,0 0-1007 0</inkml:trace>
  <inkml:trace contextRef="#ctx0" brushRef="#br0" timeOffset="38693.68">12811 6711 191 0,'0'0'2637'0,"0"0"-2098"0,0 0-439 16,0 0-100-1,0 0-78-15,0 0-792 0</inkml:trace>
  <inkml:trace contextRef="#ctx0" brushRef="#br0" timeOffset="40151.51">10120 9818 1169 0,'0'0'592'16,"0"0"-277"-16,0 0 37 16,0 0 0-16,0 0-68 15,0 0-74-15,0 0-27 16,4-57-12-16,-2 56 24 0,-2-2-47 15,0 3-80 1,0-1-11-16,0-2-57 0,5-3 0 16,-1-2 0-16,0-4 0 15,6-4-17-15,-2-2-67 16,-1-2-76-16,2 4-14 16,-5 2-8-16,1 2-32 15,-1 6-54-15,-4 2 47 16,3 4 121-16,-3 0 38 15,0 0 30-15,2 0 17 16,0 0-18-16,2 0 33 0,1 0 42 31,-1 0 61-31,3 0 94 0,2 8-15 0,0 4 14 16,-1 8-22-16,4 4-80 16,1 8-17-16,1 0-47 15,1 0-24-15,3-3 11 16,2-7-16-16,4-8 17 15,3-9-4-15,9-5-8 16,4-4 39-16,7-22 13 16,6-10 11-16,1-6 5 15,-1-6-34-15,-4-2 19 16,-9 4-22-16,-9 8-25 16,-8 10-1-16,-10 12-11 0,-6 7 0 15,-5 6 0-15,-2 3 0 16,0 0 0-16,0 0 0 15,0 0 0-15,0 0 0 16,0 0-14-16,0 0-173 16,0 0-305-16,0-6-605 0</inkml:trace>
  <inkml:trace contextRef="#ctx0" brushRef="#br0" timeOffset="40293.24">11044 9526 2282 0,'0'0'431'0,"0"0"-431"0,0 0-252 0,0 0-1321 0</inkml:trace>
  <inkml:trace contextRef="#ctx0" brushRef="#br0" timeOffset="41111.3">12860 9515 2129 0,'0'0'714'0,"0"0"-421"15,0 0 58-15,0 0-95 16,0 0-77-16,0 0-107 16,0 0-11-16,-3 50-20 0,3-26-41 15,0 4 0-15,0 0 0 16,3-2 0-16,4-6 0 16,-1-2 0-16,1-6 0 15,-1-6 0-15,6-4 0 16,-1-2 0-16,9 0 0 15,5-22 0-15,8-10 0 16,7-8 0-16,2-6 0 16,5 4 0-16,-5 2 0 15,-6 9 0-15,-9 9 0 16,-9 8 0-16,-10 6 0 0,-3 7 0 16,-5 1 0-1,0 0 0-15,0 0 0 0,0 0 0 16,0 0 0-16,0 0 0 15,0-5 0-15,7-11-116 16,2-2-435-16,-3 0-781 0</inkml:trace>
  <inkml:trace contextRef="#ctx0" brushRef="#br0" timeOffset="42612.65">16409 8953 1431 0,'0'0'1445'16,"0"0"-959"-16,0 0-355 0,0 0 80 15,0 0-113-15,0 0-41 16,-2 26-8-16,11-4-43 15,-1 2 24-15,-3 1-19 16,2-1-10-16,-2-5 24 16,-1-2-19-16,-2-8 3 15,2 0 5-15,1-7-13 16,-1-2 37-16,3 0-6 16,4-12-17-16,5-10-15 0,2-6 0 15,4-2 0-15,5-1 0 16,0 1 0-16,2 2 0 15,4 0 0-15,-2 2 0 16,1 2 0-16,-6 2 0 16,-8 6 0-16,-4 2 0 15,-6 4 0-15,-3 4 0 16,-5 2 0-16,2 2 0 16,-2 2 0-16,0 0 0 15,0 0 0-15,0 0 0 16,0 0 0-16,0 0 0 15,0 0-126-15,0 6-200 0,0-2-570 0</inkml:trace>
  <inkml:trace contextRef="#ctx0" brushRef="#br0" timeOffset="44629.4">16084 10710 2275 0,'0'0'845'15,"0"0"-595"-15,0 0 39 16,0 0-31-16,0 0-79 15,0 0-179-15,9 34 0 16,-2-10 0-16,-3 0 0 16,3 4 0-16,-1-4 0 15,4-2 0-15,-2-6 0 0,1-6 0 16,5-8 0-16,1-2 0 16,10-6 0-16,4-20 0 15,6-8 0-15,5-8 0 16,5-6 0-16,-1 2 0 15,1 4 0-15,-3 3 0 16,-6 11 0-16,-7 5 0 16,-7 5 0-16,-7 4 0 15,-5 5 0-15,-8 3 0 16,-2 4 0-16,0 1 0 0,0 1 0 16,0 0 0-16,0 0 0 15,0 0 0-15,0 0 0 16,0 0 0-16,0 0 0 15,0 0 0-15,0 0-27 16,4-13-315-16,1 1-345 16,-1-2-357-16</inkml:trace>
  <inkml:trace contextRef="#ctx0" brushRef="#br0" timeOffset="46989.08">16177 8071 1506 0,'0'0'1236'0,"0"0"-781"16,0 0-196-16,0 0 101 16,0 0-80-16,0 0-280 15,0-2 0-15,0 24 0 16,0 6 0-16,0 6 0 16,0-2 0-16,8-4 0 15,-2-6 0-15,1-10 0 0,6-8 0 16,3-4 0-16,8-2 0 15,10-24 0-15,5-8 0 16,7-10 0-16,0-6 0 16,-2-6 0-16,-3 2 0 15,-6 1 0-15,-8 11 0 16,-10 10 0-16,-3 12 0 16,-7 10 0-16,-5 6 0 15,0 2 0-15,-2 2 0 16,0 0 0-16,0 0 0 15,0 0 0-15,0 0 0 16,2 0-462-16,3 0-548 0</inkml:trace>
  <inkml:trace contextRef="#ctx0" brushRef="#br0" timeOffset="47145.99">17031 7838 2968 0,'0'0'723'0,"0"0"-621"16,0 0-102-16,0 0-100 15,0 0-743-15</inkml:trace>
  <inkml:trace contextRef="#ctx0" brushRef="#br0" timeOffset="49761.63">17131 16842 1560 0,'0'0'547'15,"0"0"-412"-15,0 0 88 16,0 0 90-16,0 0-28 0,0 0-76 16,0 0-61-16,-65-34-37 15,65 34 31-15,-2 18-32 16,2 8-29-16,0 6 27 16,4 8-53-16,19 0-8 15,15 0-28-15,13-10-16 16,16-12-6-16,16-12 3 15,8-6-8-15,5-14 2 16,-1-18-6-16,-5-4 11 16,-13-4 1-16,-17 0 0 15,-12 4-1-15,-17 6 7 16,-14 8-6-16,-5 12 0 0,-8 10 1 16,0 0 23-16,3 0-24 15,7 18 0-15,5 8 0 16,8-2 0-16,9 2 0 0,4-8 0 15,7-4 0-15,4-10 0 16,3-4 0-16,1-4 0 16,-1-20 0-16,-3-2 0 15,-4-10 0-15,-7 0 0 16,-6 2 0-16,-7 2 0 16,-10 5 0-16,-3 17 0 15,-6 6 0-15,-1 4 0 16,4 18 0-16,0 9 0 15,7 5 0-15,2-6 0 16,7 2 0-16,6-12 0 0,3-2 0 16,3-10 0-16,2-4 0 15,-3 0 0-15,-3-12 0 16,-6-6 0-16,-2 0 0 16,-4 0 0-16,-4 0 0 15,2 0 0-15,-1 4 0 16,2-3 0-16,2 8 0 0,1 0 0 15,2 4 0 1,0-8 0-16,0 3 0 0,10-20-138 16,-5 2-431-16,-6 2-574 0</inkml:trace>
  <inkml:trace contextRef="#ctx0" brushRef="#br0" timeOffset="49893.83">19836 16579 1807 0,'0'0'1337'0,"0"0"-1013"0,0 0-155 0,0 0-169 16,0 0-115-1,0 0-1499-15</inkml:trace>
  <inkml:trace contextRef="#ctx0" brushRef="#br0" timeOffset="72675.09">13133 16695 1979 0,'0'0'838'16,"0"0"-651"-16,0 0 30 16,0 0 59-16,0 0-155 15,0 0-28-15,-10 0-40 0,28 0 32 16,-3 0 2-16,-1 0-30 16,-1 0 46-16,0 0-103 15,3 0 0-15,4-4 0 16,4 0 0-16,10-2 0 15,2 2 0-15,6-4 0 16,5 2 0-16,-3 2 0 16,-2 0 0-16,-5 0 0 15,-6 4 0-15,-10 0 0 16,-4 0-98-16,-9 0-82 0,-8 0-120 16,0 0-281-1,-15 0-195-15</inkml:trace>
  <inkml:trace contextRef="#ctx0" brushRef="#br0" timeOffset="72879.52">13187 16826 1696 0,'0'0'807'16,"0"0"-583"-16,0 0 64 16,0 0-17-16,0 0-90 15,0 0-86-15,0 0-32 16,89-6-12-16,-41-2-50 15,2-2-2-15,-2 2-50 0,-11 0-84 16,-14 2-50-16,-12 2-292 16,-11 4-233-16</inkml:trace>
  <inkml:trace contextRef="#ctx0" brushRef="#br0" timeOffset="73444.67">11302 16677 1748 0,'0'0'702'0,"0"0"-470"0,0 0 240 15,0 0-195-15,0 0-97 16,0 0-51-16,0 0 10 0,-73-4-73 15,73 4 17 1,3 0-15-16,20 0-68 16,14 0 0-16,11 0 0 0,10-4 0 15,9-6 0-15,5 2 0 16,-3-6 0-16,-5 2 0 16,-10 2-116-16,-10-4-197 15,-24 2-245 1,-11 2-161-16,-9 6-221 0</inkml:trace>
  <inkml:trace contextRef="#ctx0" brushRef="#br0" timeOffset="73649.7">11394 16780 2183 0,'0'0'829'0,"0"0"-579"0,0 0 105 15,0 0-64-15,0 0-169 16,0 0-56-16,0 0-66 15,51 4 0-15,-4-20 0 16,6-3 0-16,6 1-23 16,16-14-241-16,-13 6-479 15,-12 8-884-15</inkml:trace>
  <inkml:trace contextRef="#ctx0" brushRef="#br0" timeOffset="74325.48">15475 16740 1428 0,'0'0'967'0,"0"0"-503"0,0 0-129 0,0 0-14 16,0 0-72-16,0 0-113 15,0 0-50-15,-40 14-8 0,40-14-46 16,0 0-32-16,0 0 0 15,0 0 0-15,0 0 0 16,0 0 0 0,7 0 0-16,11 0 0 0,7 0 0 15,6 0 0-15,7-5-20 16,1-4-79-16,2-4-73 16,-5 4-95-16,-5-4-90 15,-12 7-302-15,-9-2-308 0</inkml:trace>
  <inkml:trace contextRef="#ctx0" brushRef="#br0" timeOffset="74501.02">15317 16936 2223 0,'0'0'864'0,"0"0"-645"16,0 0-25-16,0 0-113 15,125-40-81-15,-58 10-317 0,-9-2-776 16</inkml:trace>
  <inkml:trace contextRef="#ctx0" brushRef="#br0" timeOffset="78229.88">1533 16727 1892 0,'0'0'863'0,"0"0"-660"0,0 0 102 15,0 0-47-15,0 0-162 16,0 0-80-16,-5-5 4 16,5 5 7-16,0 0 1 15,0 9 37-15,0 9-7 16,9 1-22-16,6-1-25 15,5-2-5-15,1-2-12 16,0-4 4-16,2-10-15 0,0 0 16 16,-1 0 2-16,-5-10 1 15,-1-8 8-15,-5-8-10 16,-2 3 19-16,-2 5-19 16,-2 9 0-1,-1 5 0-15,0 4-2 0,5 0 2 16,5 18 14-16,5 4-8 15,6 0 9-15,4 0-15 16,0-4 0-16,0-8-1 16,0-10-17-16,-6 0 16 15,-2 0 2-15,-1-22 0 16,-1-2 17-16,-2-6-17 0,-1 2 2 16,-3 7-2-16,-2 11 1 15,1 6-9-15,7 4-4 16,30 8-4-16,-1 11-185 15,-2-6-768-15</inkml:trace>
  <inkml:trace contextRef="#ctx0" brushRef="#br0" timeOffset="79189.25">5394 16736 616 0,'0'0'1630'16,"0"0"-1301"-16,0 0-42 0,0 0 10 16,0 0-135-1,0 0-56-15,0 0-14 16,-5-13 32-16,14 16-23 15,3 15-31-15,1 0 14 0,3 10-37 16,-1-2-28-16,5-4-4 16,2 0-9-16,2-4-5 15,1-8-1-15,0-10-15 16,2 0 14-16,-3 0 2 16,2-22-1-16,-1-2 9 15,-5-6-7-15,0-2 6 16,-6 6-8-16,-6 3 0 15,-3 14 14-15,-3 5 0 0,-2 4 10 16,0 0-3-16,5 5-21 16,2 16 30-16,1-2-27 15,8 2-3-15,-1-3 0 16,4-4-10-16,-2-4 9 16,3-6-6-16,-2-4 7 15,0 0-4-15,0-4 10 16,1-10-6-16,0 0 0 15,-2 0 1-15,-3 2 3 16,-6 8-3-16,-3-2 9 16,-5 6-10-16,0 0 0 15,0 0 0-15,0 0 0 16,4 0 0-16,4 0 0 0,4 0 0 16,9 0 0-16,17 0 0 15,-3-17-383-15,-4-1-782 0</inkml:trace>
  <inkml:trace contextRef="#ctx0" brushRef="#br0" timeOffset="79314.67">6320 16704 2472 0,'0'0'826'0,"0"0"-555"0,0 0-98 15,0 0-173-15,0 0-846 0</inkml:trace>
  <inkml:trace contextRef="#ctx0" brushRef="#br0" timeOffset="86465.12">23154 7684 1694 0,'0'0'403'0,"0"0"-213"0,0 0 299 16,0 0-193-16,0 0-112 16,0 0-18-16,-18 0-8 15,18 0-26-15,0 0-14 16,4 0-68-16,18 0-35 16,18 0-14-16,20 0 8 0,19-2-18 15,8-4-202 1,11 4-340-16,-23 2-236 0,-28 0-634 15</inkml:trace>
  <inkml:trace contextRef="#ctx0" brushRef="#br0" timeOffset="86597.63">23208 7999 2141 0,'0'0'727'16,"0"0"-488"-16,0 0 92 15,0 0-184-15,0 0-111 16,160-46-36-16,-56 11-57 15,-2 2-690-15</inkml:trace>
  <inkml:trace contextRef="#ctx0" brushRef="#br0" timeOffset="87867.77">27630 7646 899 0,'0'0'963'0,"0"0"-602"0,0 0 139 16,0 0-14-16,0 0-243 15,0 0-32-15,0 0 2 0,-3-14-79 16,3 14-48 0,0 6-86-16,5 16 0 0,17 8 0 15,18 4 0-15,36 4 0 16,43-12 0-16,37-18 0 16,-5-8 0-16,-24-6 0 15,-41-14 0-15,-28-2-9 16,2-6 9-16,3 0 0 15,-5-2 9-15,-15 8-9 16,-14 8 0-16,-10 12 0 16,6 2 0-16,4 6 0 15,15 20 0-15,14 6 0 16,16 2 0-16,28 0 0 0,1-8 0 16,4-10 0-16,4-10 0 15,-20-6 0-15,8-8 0 16,-15-16 0-16,-8-8 0 15,-13-4 0 1,-13 2 0-16,-9 4 0 16,-12 10 0-16,-5 12 0 15,-6 8 0-15,5 3 0 16,3 22 0-16,10 7 0 0,6 4 0 16,9 0 0-16,10-6 0 15,10-8 0-15,5-6 0 16,4-10 0-16,0-6 0 15,-5 0 0-15,-8-14 0 16,-1-8 0-16,-11-6 0 16,-2-2 0-16,-5 2 0 15,-7 6 0-15,-5 10 0 16,-1 10 0-16,-3 2 0 16,3 8 0-16,2 16 0 0,0 2 0 15,5 0 0-15,3-2 0 16,6-6 0-16,5-8 0 15,6-10 0-15,5 0 0 16,5-6 0-16,-1-14 0 16,-5-4 0-16,-3-2 0 15,-9 2 0-15,-10 4 0 16,-13 8 0-16,-9 6 0 16,-3 6 0-16,-6 0 0 15,5 6 0-15,3 12 0 16,11 2 0-16,8-2 0 0,11-4 0 15,7-4 0-15,2-6 0 16,3-4 0-16,-10 0 0 16,-3-10 0-16,-8-8 0 15,-9 0 0 1,-6-4 0-16,0 4 0 0,-6 0 0 16,2 6 0-16,-1 4 0 15,1 4 0-15,3 2 0 16,8-1 0-16,4 2 0 15,6-3 0-15,28-10-152 16,-10 0-573-16,-7 2-585 0</inkml:trace>
  <inkml:trace contextRef="#ctx0" brushRef="#br0" timeOffset="87993.28">33148 7604 2118 0,'0'0'939'0,"0"0"-678"0,0 0 225 0,0 0-318 15,0 0-168-15,0 0-184 16,0 0-1025-16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14T03:25:20.6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1849 6489 1773 0,'0'0'978'0,"0"0"-458"16,0 0-158-16,0 0-141 15,0 0-155-15,0 0-50 16,2 40 76-16,14 0-49 16,-1 8-18-16,1 0-25 15,-1 0 0-15,-1-4 0 0,-3-8 0 16,0-9 0-16,-2-9 0 16,2-9 0-16,10-9 0 15,10 0 0-15,17-22 0 16,35-33 0-16,42-40 0 15,33-29 0-15,-7 2 0 16,-26 25 0-16,-42 37 0 16,-33 28 0-16,-5 4 0 15,-7 6 0-15,-7 4 0 16,-18 10 0-16,-7 6 0 16,-6 2 0-16,2 0 0 15,8 12 0-15,1 8-539 0,1-2-998 0</inkml:trace>
  <inkml:trace contextRef="#ctx0" brushRef="#br0" timeOffset="1070.92">10550 7593 1403 0,'0'0'733'16,"0"0"-374"-16,0 0 22 16,-145-14 91-16,120 14-236 15,10-1-5-15,5 1-39 16,6 0-103-16,4 0-89 15,0 0 0-15,0 0 0 16,2 0 0-16,27 0 0 0,23 0 0 16,46 0 0-1,51 0 0-15,49 4 0 0,14 4 0 16,-19-1 0-16,-54 0 0 16,-58-3 0-16,-35-2 0 15,-26-2 0-15,-5 0 0 16,-8 0 0-16,-7 0 0 15,0 0 0-15,-18 0 0 16,-19 0 0-16,-35 0 0 16,5 0-474-16,1 0-679 0</inkml:trace>
  <inkml:trace contextRef="#ctx0" brushRef="#br0" timeOffset="1289.87">10667 7718 1672 0,'0'0'1239'0,"0"0"-926"16,0 0 16-16,0 0 37 16,0 0-189-16,0 0-177 15,0 0 0-15,76 0 0 16,-22 0 0-16,8 0 0 16,7-2 0-16,4-4 0 15,2-2 0-15,-7 2 0 16,-7 0-35-16,-17 0-149 15,-11 2-119-15,-19 4-81 16,-8 0-373-16,-6 0-1075 0</inkml:trace>
  <inkml:trace contextRef="#ctx0" brushRef="#br0" timeOffset="2200.94">16565 7560 1768 0,'0'0'627'0,"0"0"-379"0,0 0 213 15,0 0-206-15,0 0-39 16,0 0-99-16,0 0 0 15,15-8 18-15,22 8 17 16,16 4-152-16,29 1 0 16,37-1 0-16,32-1 0 15,14-3 0-15,-24 0 0 16,-35 0 0-16,-37 0 0 16,-13 0 0-16,2 0 0 15,-7-3 0-15,-4-2 0 16,-18 1 0-16,-13 1 0 15,-10 2 0-15,-4-1 0 16,-2 2 0-16,0-3 0 0,-33 2-33 16,-2-2-601-16,-8 3-543 15</inkml:trace>
  <inkml:trace contextRef="#ctx0" brushRef="#br0" timeOffset="2497.94">16652 7768 2131 0,'0'0'665'0,"0"0"-478"15,0 0 272-15,0 0-218 0,0 0-109 16,0 0-96-16,0 0-6 16,183-20 41-16,-45 6-61 15,42-2 14-15,12 0-24 16,-14 0 0-16,-42 4-10 15,-51 4 10-15,-29 2 0 16,-23 0-5-16,-4 2 13 16,-7 2-1-16,-6-2 11 15,-12 4 38-15,-4 0-20 16,0 0-36-16,0 0 0 16,0 0-99-16,-4 0-414 15,-3 0-663-15</inkml:trace>
  <inkml:trace contextRef="#ctx0" brushRef="#br0" timeOffset="3470.09">22111 7700 1876 0,'0'0'742'0,"0"0"-503"0,0 0 227 15,0 0-107-15,116-34-116 16,-63 24-72-16,17 2-171 16,27-2 0-16,41 0 0 15,43 0 0-15,20 0 0 16,-6 4 0-16,-25 0 0 16,-49 3 0-16,-31 3 0 15,-32-1 0-15,-15 1 0 16,-5 0 0-16,-9 0 0 15,-5 0 0-15,-15 0 0 16,-7 0 0-16,-2 0 0 0,0 0 0 16,-13 0 0-1,-18 0-39-15,-43 0-556 0,5 0-372 16,-2 5-1032-16</inkml:trace>
  <inkml:trace contextRef="#ctx0" brushRef="#br0" timeOffset="3626.94">22603 7772 1872 0,'0'0'715'0,"0"0"-362"16,0 0 141-16,0 0-135 0,0 0-56 15,0 0-303-15,134 10 0 16,-45-10 0 0,4 0 0-16,1-2 0 0,2 0-29 15,-24 0-522-15,-33 0-610 16</inkml:trace>
  <inkml:trace contextRef="#ctx0" brushRef="#br0" timeOffset="4899.92">4190 8466 196 0,'0'0'1533'0,"0"0"-1190"16,0 0-63 0,0 0 210-16,0 0-220 0,0 0-51 15,0 0-11-15,-8-22-31 16,6 22-25-16,-1 0-28 15,3 0-77-15,0 2 10 16,0 18-57-16,7 4 0 16,16 6-8-16,10 0 8 15,11-6 0-15,14-6 5 16,11-10-2-16,14-8-3 16,4 0 0-16,0-16 0 15,-10-6 0-15,-6-2 0 16,-15 0 0-16,-11 6 0 0,-9 2 0 15,-12 10 0 1,-2 6 0 0,1 0 0-16,6 12 0 15,8 16 0-15,10 4 0 16,11 4 0-16,7-4 0 0,8-8 0 16,3-9 0-1,2-11 0-15,-5-4 0 0,-1-3 0 16,-7-16 0-16,-10-6 0 15,-6 1 0-15,-8 0 0 16,-8 6 0-16,-6 2 0 16,-8 10 0-16,2 6 0 15,-1 0 0-15,4 16 0 16,7 10 0-16,8 8 0 16,7 0 0-16,10-2 0 15,6-6 0-15,9-9 0 16,5-11 0-16,0-6 0 0,-5 0 0 15,-6-14 0 1,-8-7 0-16,-5-3 0 0,-5-2 0 16,-7-2 0-16,-7 4 0 15,-8 4 0-15,-8 8 0 16,-7 4 0-16,-6 6 0 16,-2 2 0-16,-2 0 0 15,0 0 0-15,2 0 0 16,1 0 0-16,3 0 0 15,6 0 0-15,-4 0-576 16,-3 0-1220-16</inkml:trace>
  <inkml:trace contextRef="#ctx0" brushRef="#br0" timeOffset="7830.03">9605 8556 2378 0,'0'0'681'0,"0"0"-552"0,0 0 137 15,0 0-54-15,0 0-136 16,0 0-1-16,0 0-16 16,98 94 5-16,-38-77 5 15,13-12-46-15,10-5 14 16,8 0-10-16,1-5-27 16,-1-16 0-16,-6-3 0 15,-10-2 0-15,-12 4 0 16,-14 4 0-16,-11 4 0 15,-9 10 0-15,-5 4 0 16,1 0 0-16,6 16 0 16,7 8 0-16,10 4 0 15,10 1 0-15,14-4 0 0,8-7 0 16,7-10 0 0,4-8 0-16,-1 0 0 0,-1-14 0 15,-10-9 0-15,-4-2 0 16,-11-1 0-16,-8 4 0 15,-8 6 0-15,-5 10 0 16,-5 6 0-16,0 0 0 16,-3 18 0-16,6 8 0 15,-1 2 0-15,2 3 0 16,1-7 0-16,3-6 0 16,1-6 0-16,4-8 0 15,0-4 0-15,3 0 0 16,2-11 0-16,-1-8 0 15,3-3 0-15,0-5 0 0,2-1 0 16,0 2 0-16,-2 4 0 16,-4 6 0-16,-8 8 0 15,-4 4 0-15,-5 4 0 16,-6 0 0-16,-2 2 0 16,2 10 0-16,7 0 0 15,4 0 0-15,12-4 0 16,2-4 0-16,4-4 0 15,-4 0 0-15,-6-6 0 16,-7-10 0-16,-12-4 0 16,-11-4 0-16,-20-8 0 15,0 4 0-15,-15 4-763 0</inkml:trace>
  <inkml:trace contextRef="#ctx0" brushRef="#br0" timeOffset="13970.21">13665 10910 1713 0,'0'0'306'15,"0"0"-146"-15,0 0 173 16,0 0-105-16,0 0-76 16,0 0-28-16,0 0 89 15,-3 0-62-15,3 7-6 16,0 15 26-16,0 10-22 16,3 5-34-16,14 8-70 15,14-3-39-15,12-4 11 16,12-12-8-16,13-12-9 15,11-14 0-15,6-6 0 16,4-24-4-16,-2-10 4 16,-7-2 0-16,-8-2 6 0,-12 8 7 15,-11 10 13-15,-6 12-8 16,-8 14-18-16,-2 0 0 16,3 22 0-16,6 11 0 15,5 7 0-15,7-1 0 16,3-5 0-16,3-10 0 15,0-8 0-15,3-12 0 16,-5-4 0-16,-2-2 0 16,-3-20 0-16,-4-6 0 15,-2-6 0-15,-5-2 0 16,-3 4 0-16,-4 10 0 16,-6 12 0-16,0 10 0 15,2 10 0-15,3 22 0 0,5 6 0 16,6 4 0-16,8-4 0 15,5-6 0-15,7-12 0 16,2-12 0-16,-1-8 0 16,-6 0 0-16,-2-18 0 15,-8-6 0-15,-8-6 0 16,-7 2 0-16,-6 0 0 16,-2 5 0-16,-6 8 0 15,-4 8 0-15,1 7 0 16,3 0 0-16,0 4 0 15,6 10 0-15,2 3 0 16,2-3 0-16,0-4 0 16,3-4 0-16,-5-4 0 0,0-2 0 15,-5 0 0-15,1-16 0 16,11-18-71-16,-5 2-663 16,0 3-1366-16</inkml:trace>
  <inkml:trace contextRef="#ctx0" brushRef="#br0" timeOffset="14824.93">19771 10800 1910 0,'0'0'595'0,"0"0"-431"15,0 0 354-15,0 0-247 16,0 0-82-16,0 0-64 16,0 0 35-16,5-14-103 15,42 14 50-15,33 0-107 16,49 0 0-16,65 0 0 16,40 2 0-16,18 6 0 15,0 4 0-15,-32-4 0 16,-16 0 0-16,-23-4 0 0,-49-4 0 15,-40 0 0-15,-42 0 0 16,-19 0 0-16,-8-2 0 16,-10-2 0-16,-6-2 0 15,-7 0 0-15,-14 0 0 16,-48 0 0-16,2 2-508 16,-3 2-499-16</inkml:trace>
  <inkml:trace contextRef="#ctx0" brushRef="#br0" timeOffset="15170.01">19809 11133 2284 0,'0'0'688'15,"0"0"-580"-15,0 0 203 16,0 0-96-16,160 0-79 15,8-6-35-15,37-4 13 16,20 0-69-16,6 2 49 16,-13 2-94-16,2 0 0 15,-22 4 0-15,-26 0 0 16,-46 2 0-16,-42 0 0 16,-34 0 0-16,-23 0 0 15,-10 0 0-15,-5 0 0 0,-4 0 0 16,-8 0 0-16,0 0 0 15,0 0 0-15,7 0 0 16,26-4 0-16,0-8-537 16,6-8-957-16</inkml:trace>
  <inkml:trace contextRef="#ctx0" brushRef="#br0" timeOffset="15326.52">23515 11163 1428 0,'0'0'2668'0,"0"0"-2668"15,0 0-308-15,0 0-207 16,0 0-1452-16</inkml:trace>
  <inkml:trace contextRef="#ctx0" brushRef="#br0" timeOffset="18001.46">22454 9320 1813 0,'0'0'944'0,"0"0"-632"16,0 0-11-16,0 0-28 16,0 0-150-16,0 0-89 15,-29 56-2-15,29-1 31 16,0 4-15-16,2 4 1 15,10-5-20-15,3-10-29 16,7-10 21-16,12-14-21 16,3-16 0-16,9-8 5 0,0-6 1 15,-1-26 0-15,-3-10-6 16,-9-10 0-16,-4-6 17 16,-6 0 3-16,-6 5-20 15,-3 13 0-15,-8 16 0 16,-3 12 0-16,-3 12 0 15,0 4 0-15,0 26 0 16,0 12 0-16,0 6 0 16,6 2 0-16,3-3 0 15,5-11 0-15,6-8 0 16,2-14 0-16,7-12 0 16,0-2 0-16,2-16 0 15,0-18 0-15,-2-10 0 0,-2-8 0 16,-2-1 0-16,-6 7 0 15,-1 12 0-15,-7 18 0 16,1 16 0-16,-6 0 0 16,3 30 0-16,1 8 0 15,-2 7 0-15,1-3 0 16,3-6 0-16,-2-10 0 16,3-6 0-16,1-12 0 15,1-8 0-15,4 0 0 16,0-22 0-16,6-15 0 15,2-6 0-15,2-1 0 16,0 4 0-16,-3 9 0 0,-3 19 0 16,-4 12 0-16,0 7 0 15,-4 20 0-15,1 5 0 16,1 3 0-16,8-9-15 16,18-16-460-16,-6-8-303 15,-1-2-874-15</inkml:trace>
  <inkml:trace contextRef="#ctx0" brushRef="#br0" timeOffset="18501.59">23964 8963 2642 0,'0'0'908'0,"0"0"-557"0,0 0-156 0,0 0-195 16,0 0 0-16,0 0 0 15,-20 120 0-15,20-53 0 16,-2 3 0-16,2 0 0 16,0-4 0-16,0-8 0 15,0-14 0-15,0-9 0 16,7-13 0-16,2-12 0 16,-3-9 0-16,5-1 0 15,3-11 0-15,7-19 0 16,2-6 0-1,6-7 0-15,2 4 0 0,5 4 0 16,0 11 0-16,2 10 0 0,2 14 0 16,-5 0 0-1,2 24 0-15,-6 12 0 0,-5 6 0 16,-8 2 0-16,-7 1 0 16,-7-5 0-16,-4-8 0 15,0-8 0-15,-8-12 0 16,-5-10 0-16,-3-2 0 15,1-18 0-15,5-16 0 16,8-8 0-16,2-2 0 16,0 4 0-16,20 4 0 15,9 7 0-15,5 7 0 16,-1 8 0-16,2 2 0 0,-3 4 0 16,-10-6-3-16,-9 4-543 15,-10-2-397-15</inkml:trace>
  <inkml:trace contextRef="#ctx0" brushRef="#br0" timeOffset="18662.93">24025 9069 2946 0,'0'0'845'0,"0"0"-632"0,0 0-121 16,0 0-92-16,174-31 0 15,-92 21 0-15,25-5 0 16,-20 8-624-16,-20 0-669 0</inkml:trace>
  <inkml:trace contextRef="#ctx0" brushRef="#br0" timeOffset="19335.34">25020 9274 1896 0,'0'0'768'0,"0"0"-447"15,0 0 173-15,0 0-248 16,6-102-96-16,-16 88-42 16,-15 4 5-16,-6 10-113 15,-9 0 0-15,-6 21 0 16,-3 20 0-16,4 13 0 15,5 6 0-15,16 2 0 16,12-8 0-16,12-9 0 16,12-17 0-16,23-16 0 15,10-12 0-15,0-14 0 16,-1-21 0-16,-4-9 0 0,-9-7 0 16,-9-4 0-16,-6 1 0 15,-7 6 0-15,-5 10 0 16,-2 14 0-16,-2 12 0 15,0 12 0-15,0 10 0 16,0 24 0-16,0 14 0 16,-4 8 0-16,4 2 0 15,0-4 0-15,0-7 0 16,7-11 0-16,7-12 0 16,1-15 0-16,1-9 0 15,-3 0 0-15,3-13 0 16,-1-17 0-16,5-9 0 15,0-2 0-15,2 1 0 0,1 5 0 16,-1 11 0-16,-4 10 0 16,-2 14 0-16,-3 0 0 15,-3 20 0-15,0 10 0 16,-4 8 0-16,-1-2 0 16,-1-4 0-16,0-6 0 15,-1-8 0-15,2-9 0 16,1-9 0-16,5 0 0 15,7-20 0-15,4-15 0 16,7-15 0-16,4-14 0 16,4-8 0-16,-4 0 0 0,-2 8 0 15,-6 28-335 1,-10 19-296-16,-11 17-341 0</inkml:trace>
  <inkml:trace contextRef="#ctx0" brushRef="#br0" timeOffset="20768.97">25637 9446 2126 0,'0'0'788'0,"0"0"-499"0,0 0 29 16,0 0-203-16,0 0-79 15,148-36-13-15,-111 11-16 16,-2-6 16-16,-9-3 62 15,-8-2 26-15,-10 0-1 0,-5 2-45 16,-3 4-65-16,0 8 0 16,-7 10 0-16,-6 12 0 15,-5 6 0-15,3 28 0 16,3 16 0-16,6 6 0 16,6 2 0-16,2-4 0 15,25-12 0-15,12-9 0 16,9-19 0-16,8-14 0 15,-4-3 0-15,0-24 0 16,-10-12 0-16,-11-7 0 0,-8-6 0 16,-9-2 0-1,-10 4 0-15,-4 6 0 0,0 13 0 16,0 13 0-16,-8 13 0 16,2 5 0-16,4 0 0 15,2 12 0-15,0 8 0 16,4 2 0-16,21 0 0 15,8-4 0-15,10 0 0 16,-1-4 0-16,0 2 0 16,-6 0 0-16,-8 2 0 15,-9 4 0-15,-8 2 0 16,-9 0 0-16,-2 1 0 16,0-7 0-16,0-4 0 15,0-6 0-15,5-8 0 16,6 0 0-16,9-11 0 0,4-14 0 15,3-11 0-15,2-11 0 16,-2-5 0-16,-5-4 0 16,-7 8 0-16,-5 8 0 15,-10 13 0-15,0 12 0 16,0 8 0-16,-8 7 0 16,0 0 0-16,1 11 0 15,5 9 0-15,2 4 0 16,2 0 0-16,21-2 0 15,6-2 0-15,6 0 0 16,1-2 0-16,-1 2 0 16,-3 0 0-16,-6 2 0 15,-7 2 0-15,-11 0 0 0,-8 0 0 16,0 0 0-16,-18-2 0 16,-9-1 0-16,-2-6 0 15,0-2 0-15,5-8 0 16,6-5 0-16,10 0 0 15,8-1 0-15,2-17 0 16,27-6 0-16,13-5 0 16,11-3 0-16,6-4 0 15,-1 0 0-15,0-4 0 16,-10 0 0-16,-5-3 0 16,-12 2 0-16,-9-1 0 15,-10 6 0-15,-10 7 0 16,-2 14 0-16,-14 10 0 0,-13 5 0 15,-6 24 0-15,-1 19 0 16,7 8 0-16,12 8 0 16,13-3 0-16,2-8 0 15,33-10 0-15,21-16 0 16,19-14 0-16,12-8 0 16,7-14 0-16,1-20-26 15,-6-8-238-15,-12-6-33 16,-12-4 49-16,-16 2 128 15,-16 5 120-15,-16 12 183 16,-10 11 94-16,-5 7 50 16,0 13-159-16,-22 2-168 0,-10 0 0 15,-4 24 0 1,-3 12 0-16,-3 8 0 0,3 5 0 16,8-1 0-16,7-4 0 15,15-8 0-15,9-12 0 16,9-12 0-16,29-12 0 15,16-10 0-15,6-26 0 16,4-16 0-16,9-30 0 16,3-41 0-16,2-51 0 15,-9-24 0-15,-20 1 0 16,-22 41 0-16,-25 61 0 0,-2 39 0 0,-13 24 0 16,-13 12 0-16,-9 16 0 15,-4 4 0-15,-1 62 0 16,9 50 0-16,14 39 0 15,17 9 0-15,0-25 0 16,14-39 0-16,4-40 0 16,4-12 0-16,7 0 0 15,7 0 0-15,7-2 0 16,1-12 0-16,2-10 0 16,1-9 0-16,20-11-231 15,-9 0-584-15,-6 0-1606 0</inkml:trace>
  <inkml:trace contextRef="#ctx0" brushRef="#br0" timeOffset="20862.71">28656 9162 3185 0,'0'0'911'0,"0"0"-911"16,0 0 0-16,0 0 0 16,-113 30-90-16,82-30-2202 0</inkml:trace>
  <inkml:trace contextRef="#ctx0" brushRef="#br0" timeOffset="40037.28">6285 12743 1024 0,'0'0'1130'0,"0"0"-913"0,0 0 80 16,0 0 88-16,0 0-152 15,-11-30-94-15,11 28-7 16,0 2 43-16,0 0-67 16,0 0-12-16,0 2-48 15,2 16-30-15,11 8 38 16,5 6-47-16,9 0 1 16,7 1-9-16,8-11 17 0,5-8-21 15,6-13 3 1,2-1 0-16,-1-13 3 0,0-18-3 15,-6-2 0-15,-5-3 0 16,-7 1 0-16,-12 9 0 16,-8 8 0-16,-8 10 0 15,0 8 0-15,-4 0 0 16,7 4 0-16,7 16 0 16,9 2 0-16,4 2 0 15,5-4 0-15,5-4 0 31,5-8 0-31,2-6 0 0,1-2 0 0,-4-4 0 32,-2-14 0-32,-8-4 0 0,-6-2 0 15,-2 2 0-15,-10 2 0 16,-1 6 0-16,-7 8 0 16,-3 6 0-16,-1 0 0 15,4 0 0-15,4 4 0 16,5 8 0-16,6-4 0 15,3 0 0-15,4-6 0 16,3-2 0-16,-1-2 0 16,-6-14-135-16,-11-2-719 0</inkml:trace>
  <inkml:trace contextRef="#ctx0" brushRef="#br0" timeOffset="44902.71">10690 12901 1868 0,'0'0'641'0,"0"0"-509"16,0 0 183-16,0 0-33 16,0 0-152-16,0 0-55 15,-15-28-14-15,15 28-8 16,0 0 16-16,0 3-27 15,2 8 34-15,15 3-8 16,12 1-52 0,11-1 25-16,11-7-26 15,14-3-9-15,11-4 12 16,6 0-17-16,9-7-1 0,3-13 0 16,5-4 10-16,-6-5-10 15,-9 1 0-15,-12 4 0 16,-17 6 10-16,-12 12-2 15,-12 6-16-15,-6 11 5 16,-4 18 3-16,6 10 25 16,2 5-25-16,12-2 0 15,8-4 6-15,13-10 3 16,9-10-6-16,10-14-3 16,3-4 0-16,4-12 14 15,-5-18-13-15,-2-4 5 16,-10-6-4-16,-13 4-2 15,-11 4 34-15,-15 10-8 16,-11 15-2-16,-5 7-4 0,-1 12-20 16,8 23 0-16,4 5 0 15,8 6 0-15,12-6 0 16,8-6 0-16,11-14 0 16,5-12 0-16,-2-8 0 15,-7-6 0-15,-10-22 0 16,-15-8 0-16,-16-32-41 15,-13 10-501-15,-8 5-964 0</inkml:trace>
  <inkml:trace contextRef="#ctx0" brushRef="#br0" timeOffset="86398.05">1512 15147 2796 0,'0'0'638'0,"0"0"-551"0,0 0 179 15,0 0-52 1,0 0-151-16,0 0-45 0,48 101-4 15,-23-47-14-15,2-4 0 16,2-6 0-16,0-10 0 16,5-14 0-16,11-16 0 15,15-4 0-15,33-44 0 16,39-40 0-16,42-33 0 16,11-5 0-16,-10 12 0 15,-41 38 0-15,-52 32 0 16,-30 22 0-16,-21 12 0 15,-11 6 0-15,-20 58 0 16,-2 10-353-16,-31 14-749 0</inkml:trace>
  <inkml:trace contextRef="#ctx0" brushRef="#br0" timeOffset="87094.07">1677 17463 1805 0,'0'0'328'0,"0"0"-88"0,0 0 241 0,0 0-212 16,-20-102-31-16,18 92-5 0,2 6 17 16,-2 4-68-16,0 0-112 15,2 0-70-15,0 0 0 16,0 18 0-16,0 10 0 15,11 16 0-15,11 5 0 16,7 1 0-16,11-2 0 16,8-12 0-16,13-14 0 15,13-18 0-15,30-8 0 16,35-54 0-16,44-45 0 16,21-23 0-16,6-12 0 15,-7 9 0-15,-28 21 0 16,-32 24 0-16,-41 22 0 15,-40 26 0-15,-21 10 0 0,-12 3 0 16,-7 10 0-16,-4-1 0 16,-16 14 0-1,-2 0 0-15,0 0 0 0,0 0 0 16,0 0 0-16,0 1-41 16,0 2-957-16</inkml:trace>
  <inkml:trace contextRef="#ctx0" brushRef="#br0" timeOffset="87266.43">4504 16888 3204 0,'0'0'892'0,"0"0"-892"0,0 0 0 15,0 0 0-15,0 0-39 16,106-148-916-16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14T03:29:13.2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26549 15605 1903 0,'0'0'1196'0,"0"0"-930"16,0 0 117-16,0 0-127 16,0 0-164-16,0 0-92 15,-9 42 0-15,27-4 0 0,0 4 0 16,0-2 0-16,-1-8 0 16,4-10 0-16,4-10 0 15,6-12 0-15,11-12 0 16,16-34 0-16,29-34 0 15,35-36 0-15,36-27 0 16,9-1 0-16,-24 34 0 16,-36 37 0-16,-45 35 0 15,-13 10 0-15,-7 2 0 16,-1 2 0-16,-10 4 0 16,-16 10 0-16,-8 6 0 15,-7 4 0-15,0 0 0 16,0 0 0-16,0 4 0 15,-2 4 0-15,-3 6 0 16,3-8-354-16,2 0-1177 0</inkml:trace>
  <inkml:trace contextRef="#ctx0" brushRef="#br0" timeOffset="133.85">28184 15209 3023 0,'0'0'597'16,"0"0"-461"-16,0 0-136 0,0 0-535 16</inkml:trace>
  <inkml:trace contextRef="#ctx0" brushRef="#br0" timeOffset="3266.18">22936 13527 1558 0,'0'0'1158'0,"0"0"-868"15,0 0 31 1,0 0 52-16,0 0-156 0,0 0-143 16,-5 14-37-1,3 18 31-15,-1 6-68 0,3-2 0 16,0-1 0-16,0-12 0 15,16-8 0-15,15-13 0 16,11-2 0-16,14-31 0 31,6-14 0-31,7-18 0 16,1-7 0-16,-5-6 0 16,-10 8 0-16,-10 11 0 15,-14 17 0-15,-13 21 0 16,-12 10 0-16,-6 9 0 15,0 13 0-15,-8 24 0 0,-35 50 0 16,5-9-672 0,-4 0-1147-16</inkml:trace>
  <inkml:trace contextRef="#ctx0" brushRef="#br0" timeOffset="3656.8">23262 14332 2225 0,'0'0'749'0,"0"0"-502"0,0 0 237 0,0 0-240 15,0 0-97-15,0 0-147 16,0 0 0-16,10 123 0 16,-1-80 0-16,4-5 0 15,7-10 0-15,7-10 0 16,6-14 0-16,9-4 0 16,10-24 0-16,6-22 0 15,2-16 0-15,2-15 0 16,-1 1 0-16,-6 6 0 15,-10 12 0-15,-12 18 0 16,-11 16 0-16,-9 10 0 16,-8 10 0-16,0 4 0 0,-3 0 0 15,13 10 0-15,-1 8-564 16,1-8-1082-16</inkml:trace>
  <inkml:trace contextRef="#ctx0" brushRef="#br0" timeOffset="3797.33">24646 14377 1340 0,'0'0'2756'16,"0"0"-2756"-16,0 0 0 16,-120 0 0-16,113-8-1752 0</inkml:trace>
  <inkml:trace contextRef="#ctx0" brushRef="#br0" timeOffset="8386.2">24958 17620 1655 0,'0'0'555'16,"0"0"-442"-16,0 0 132 16,0 0 110-16,0 0-121 15,0 0-146-15,0 0 39 16,0-18-40-16,7 28 6 15,8 16 56-15,6 0-97 16,10 6-17-16,9-2-35 16,9-6 9-16,14-8-20 15,12-14-29-15,12-2-28 16,7-14 34-16,6-18-26 0,3-8 51 16,12-18 7-16,21-4 2 15,22-1 14-15,3 19 16 16,-28 22 13-16,-28 22 26 15,-3 16-34-15,15 34 29 16,16 9-47-16,14 11-11 16,-29-16-3-16,-31-22 6 15,-16-10-9-15,-6-8 0 16,11-2 0-16,10-6-9 16,11-6 9-16,1-6 0 15,17-30-2-15,21-30 10 16,-9 0-17-16,-11 2 9 15,-18 6-3-15,-17 17-11 0,3 11-4 16,9 8 17-16,-6 18-6 16,-6 4 7-1,-6 16 0-15,4 12 0 0,3 2 0 16,21 2 0-16,24-9 7 0,26-15-23 16,10-8 8-16,-5-13-38 15,-15-23 40-15,-35 0-14 16,-16 6 20-16,-22 6 2 15,-8 6 4-15,7 2 21 16,6 10-5-16,1 6 7 16,-9 2 19-16,-9 24-36 15,-2 6 19-15,2 6-29 16,7-2 8-16,8 1 2 0,14-10-12 16,27-4 0-1,21-11 0-15,25-8 0 0,4-4-6 16,-14-16 6-16,-13-7 0 15,-35 5-5-15,-21 9 13 16,-21 4-8-16,-12 5 0 16,6 0 1-16,4 5 3 15,7 4-4-15,-7 4 0 16,-5-3 35-16,2-2-34 16,-1-4 32-16,4 0-29 15,2-4 7-15,5 0-8 16,-3-4-3-16,-4-8-18 15,-6 6-24-15,-10-2-42 0,-7-10-24 16,-8 4-191-16,-9-3-573 16</inkml:trace>
  <inkml:trace contextRef="#ctx0" brushRef="#br0" timeOffset="8526.81">33175 17664 3176 0,'0'0'493'0,"0"0"-417"16,0 0-76-16,-127-84-815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14T03:34:37.8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12310 8478 2126 0,'0'0'580'0,"0"0"-335"0,0 0 42 15,0 0 8-15,0 0-130 16,0 0-115-16,-70 16 2 16,70 36-17-16,10 8 16 15,7 2 13-15,1-9-64 16,5-13 55-16,8-20-13 15,13-20 7-15,32-30-49 16,37-57 0-16,35-39 0 16,5-18 0-16,-15 1 0 15,-37 35 0-15,-43 38 0 16,-25 28 0-16,-13 18 0 16,-9 7 0-16,-2 6 0 15,-5 4 0-15,-4 7 0 0,0 0 0 16,-17 14 0-16,-1 11 0 15,-5 3-192-15,6-4-648 16,3-10-1948-16</inkml:trace>
  <inkml:trace contextRef="#ctx0" brushRef="#br0" timeOffset="124.88">13536 8139 2982 0,'0'0'821'15,"0"0"-666"-15,0 0-95 16,0 0-60-16,0 0-162 16,0 0-545-16</inkml:trace>
  <inkml:trace contextRef="#ctx0" brushRef="#br0" timeOffset="5959.49">14068 12761 2383 0,'0'0'933'0,"0"0"-824"16,0 0-63-16,0 0 41 16,0 0 57-16,-2 112 20 15,2-71-112-15,4-3-26 16,15-6 34-16,8-10-36 15,16-14 44-15,17-8-68 16,32-24 0-16,35-40 0 16,-7-7 0-16,-9 3 0 15,-18 8 0-15,-28 18 0 16,-3 2 0-16,-6 4 0 0,-20 16 0 16,-20 16 0-1,-16 4-8-15,-7 46-299 0,-15 8-493 16,-10 2-848-16</inkml:trace>
  <inkml:trace contextRef="#ctx0" brushRef="#br0" timeOffset="6398.71">13873 14169 1927 0,'0'0'817'0,"0"0"-521"0,0 0-68 0,0 0 28 15,0 0 68-15,0 0-144 16,0 0-112-16,6 102-68 16,0-62 0-16,-2-1 0 15,3-10 0-15,5-4 0 16,9-14 0-16,18-11 0 16,34-14 0-16,10-26 0 15,17-20 0-15,8-14 0 0,-11-4 0 16,7-6 0-16,-14 12 0 15,-20 18 0-15,-18 19-32 16,-25 23-170-16,-21 12-118 16,-22 58-214-16,-19 7-200 15,-7 4-1082-15</inkml:trace>
  <inkml:trace contextRef="#ctx0" brushRef="#br0" timeOffset="6759.5">14195 15159 2347 0,'0'0'855'0,"0"0"-609"15,0 0-155-15,0 0 122 16,-77 107-72-16,77-57-73 15,0-2-17-15,12-4-44 16,13-10 4-16,4-12-11 0,13-14 0 16,12-8 3-16,12-24 12 15,14-22-11-15,9-14-4 16,5-6 14-16,-5-5-23 16,-9 11 9-16,-13 6 0 15,-15 12 39-15,-17 10-39 16,-12 12 0-16,-13 8 0 15,-7 0 0-15,-3 2 0 16,6-4 0-16,1-2-300 16,2 2-608-16</inkml:trace>
  <inkml:trace contextRef="#ctx0" brushRef="#br0" timeOffset="6931.42">15313 14941 3017 0,'0'0'883'16,"0"0"-687"-16,0 0-196 15,-129 4-192-15,129-22 10 16,27-20-83-16,17 4-535 16,5-1-475-16</inkml:trace>
  <inkml:trace contextRef="#ctx0" brushRef="#br0" timeOffset="12498.04">13081 16990 1998 0,'0'0'884'0,"0"0"-671"0,0 0-22 15,0 0 27 1,0 0 36-16,0 0-43 0,87 0-84 16,-43 0-127-16,12 0 0 15,8-10 0-15,3-6 0 16,4-8 0-16,-1 2-108 15,5 0-444-15,-19 0-406 16,-16 14-515-16</inkml:trace>
  <inkml:trace contextRef="#ctx0" brushRef="#br0" timeOffset="12732.56">13640 17030 2445 0,'0'0'942'0,"0"0"-781"16,0 0-2-16,0 0-15 15,0 0-90-15,0 0-24 16,0 0-29-16,-27 0-1 16,69-14 0-16,3 2 1 15,-3 2-10-15,-7 2 9 16,-8 4 0-16,-8 4 57 16,-11 0-23-16,-8 16 43 15,0 12-77-15,-33 16 0 16,-17 10 0-16,-16 9 0 15,-9 7 0-15,-19 20-26 16,18-14-567-16,18-18-564 0</inkml:trace>
  <inkml:trace contextRef="#ctx0" brushRef="#br0" timeOffset="44001.71">17180 12468 175 0,'0'0'1775'0,"0"0"-1394"0,0 0-192 16,0 0 73 0,0 0-144-16,0 0-1 0,21-46 52 15,-19 42-36-15,-2 2 47 16,0 0-56-16,0 0 16 16,0-2-34-16,-8-4-73 15,-7 2 25-15,-5-2-58 16,-5 0 0-16,-1 2 10 15,-3 0 13-15,-2 4-24 16,-5 2 1 0,0 0 0-16,-4 0-8 15,-2 14 9-15,-1 8-1 16,-3 6 0-16,1 8 18 16,3 8-2-16,2 5-16 15,6 3 0-15,3 0 47 0,9 2-40 16,4 0 16-16,5 0-23 15,7 1 0-15,2 1 0 16,4-2 0-16,0 0 0 16,0-2 0-16,8-2 0 15,5-1 0-15,3-3 0 16,5-5 0-16,2-2 0 16,6-1 0-16,0-4 0 15,2-6 0-15,-2-2 0 16,2-4 0-16,-4-4 0 15,0-4 0-15,0-4 0 16,-1-2 0-16,5 0 0 0,2-4 0 16,4 0 0-16,3-4 0 15,-1 0 0-15,2 0 0 16,-1 0 0-16,0-6 0 16,-5-4 0-16,-1-2 0 15,-3 2 0-15,-2-4 0 16,-2 2 0-16,-2-4 0 15,-1 0 0-15,1-4 0 16,-1 0 0-16,-2-4 0 16,1 0 0-16,-4-4 0 15,2 0 0-15,-3 0 0 16,-1-5 0-16,-1 1 0 16,-3-4 0-16,-1-2 0 15,-1-4 0-15,-5-2 0 16,1-4 0-16,-2-3 0 0,-1 1 0 15,-2 2 0-15,-2 4 0 16,0 6 0-16,0 4 0 16,-4 6 0-16,-10 2 0 15,-1 2 0-15,-5 2 0 16,-1 0 0-16,0 0 0 16,-4 4 0-16,5 1 0 15,0 4 0-15,4 3 0 16,3 1 0-16,4 4 0 15,2-2 0-15,5 4-21 16,2-1-543-16,-2 1-475 0</inkml:trace>
  <inkml:trace contextRef="#ctx0" brushRef="#br0" timeOffset="45371.71">16684 12607 1322 0,'0'0'286'0,"0"0"-161"16,0 0 27-16,0 0-57 16,0 0-53-16,0 0 63 15,0 0 19-15,0-74 24 16,0 62 30-16,-19-2-64 16,-3-3-10-16,-4-1-46 15,-11 0-38-15,-5-1-3 16,-2 0-16-16,-7 1-1 15,-3 4 0-15,-2 2 9 0,-4 4-18 16,-5 4 9-16,1 2 0 16,-5 2-8-16,-2 0 18 15,-1 2-10-15,-1 8 0 16,0 6 0-16,-6 1-16 16,1 4 16-16,0 3 0 15,-2 3-1-15,0 1 20 16,0-1-19-16,-3 4 0 15,1-1 0-15,-3 0 9 16,-2 4 2-16,-2 2-2 16,0 2-5-16,-3 6 10 15,4 1-11-15,1 2-3 16,0 2 0-16,0-1-6 0,2 4 16 16,3 2-10-16,2 6 0 15,6 8 0-15,8 7 61 16,8 9-19-16,13 2 3 15,9 4 8-15,14-2-52 16,11-2 28-16,4-3-29 16,5-1 0-16,-2 0 5 15,-6-1 8-15,-5-1-10 16,-3 0 9-16,-3-2 3 16,4-2 84-16,3-5-51 15,12-7 0-15,2-6 16 16,12-4-50-16,19-6 61 0,13-6-33 15,8-4-30-15,8-6 40 16,4-2-51-16,5 1 23 16,2-3-23-16,3-1 16 15,0 4-23-15,-2-5 6 16,-4 2 0-16,-5-2-11 16,-5-4 26-16,-12 0-16 15,-5-4 1-15,-6 0 0 16,-6-6-11-16,-2 2 17 15,-1-8-6-15,-1 2 0 16,-3-4 15-16,-3 0-19 16,-2-2 4-16,-3-2 0 15,-3 2 12-15,-3-2 1 0,4 0-9 16,-6 0-4-16,1 0-15 16,-1 0-31-16,-1-4-94 15,2 0-52-15,6-14-110 16,0 2-329-16,-1 0-375 0</inkml:trace>
  <inkml:trace contextRef="#ctx0" brushRef="#br0" timeOffset="46465.32">14633 15087 1460 0,'0'0'401'15,"0"0"-196"-15,0 0 83 16,0 0-51-16,0 0-52 15,0 0 20-15,0 0-39 16,0-22-15-16,7 18-43 16,5 4-27-16,7 0 45 15,8 0-68-15,14 0-23 0,11-4-1 16,13 0-13 0,9-2-20-16,6-4-1 0,5 2 0 15,-5 0-8-15,-11 2 9 16,-11 4-1-16,-16 2 0 15,-13 0 8-15,-15 0-14 16,-10 0 13-16,-4 0 67 16,0 0 76-16,0 0-95 15,0 0-2-15,0 0-53 16,0 0 0 0,0 0-3-16,0 0-42 0,0-4-117 0,0-14-177 15,0 2-571-15,0-2-320 0</inkml:trace>
  <inkml:trace contextRef="#ctx0" brushRef="#br0" timeOffset="47740.18">16463 12126 1438 0,'0'0'342'16,"0"0"-144"-16,0 0 86 16,0 0-47-16,0 0-17 15,0 0 34-15,0 0-37 16,-51-65 8-16,46 64-51 15,-4-2-39-15,2 3 28 0,-1-2-88 16,-3 2 15 0,-1-2-46-16,-1 0-44 15,-3-2 0-15,1-2 0 0,1 2 0 16,5 0 0-16,3 0 0 0,4 4 0 16,2 0 0-16,0 0 0 15,0 20 0-15,19 14 0 16,12 11 0-16,12 5 0 15,8 2 0-15,7-2 0 16,2-6 0-16,-6-6 0 16,-10-8 0-16,-13-8 0 15,-15-6 0-15,-12-6 0 16,-4 0 0-16,-12 2 0 16,-24 6 0-16,-13 9 0 15,-9 7 0-15,-5 6 0 16,3 10 0-16,4 2 0 15,10 0 0-15,8-2 0 16,11-10 0-16,7-7 0 0,9-9 0 16,4-10 0-16,5-6 0 15,2-7 0-15,0-1 0 16,0 0 0-16,0 0 0 16,0 0 0-16,0 0 0 15,0 0 0-15,0-11 0 16,0-10-362-16,2-1-757 0</inkml:trace>
  <inkml:trace contextRef="#ctx0" brushRef="#br0" timeOffset="50370.12">18412 12529 1136 0,'0'0'568'0,"0"0"-373"15,0 0 36-15,0 0 25 16,0 0-57-16,0 0-86 15,0 0 34-15,-64-43-23 16,46 43-36-16,-2 0 12 16,-7 11-49-16,-4 7 14 15,-5 4-10-15,-2 2-22 16,0 6 33-16,3 0-53 16,2 4 11-16,1 2 15 15,6 2-33-15,3 4 30 16,6 2-21-16,3 2-6 0,5 5 57 15,5-1-52 1,2 2 14-16,2 2 5 0,0 0-24 16,0-2 44-16,0-1-46 15,4-4 13-15,9-3 34 16,3-3-53-16,3-3 44 16,4-6-36-16,2-4-1 15,4-4 22-15,0-6-21 16,0-4 3-16,2-4 7 15,2-4-8-15,1-4 19 16,1-2-30-16,3 0 0 16,3 0 23-16,1 0-9 15,2-10-10-15,1-2-4 0,-1-4 1 16,-1-2 9 0,-6-4 7-16,1-4-17 0,-5-2 0 15,1-2 0-15,-3 0 0 16,-2-2 0-16,-2-2 0 15,-5-1 0-15,-4-3 0 16,-4-2 0-16,-8-4 0 16,-4-4 0-16,-2-4 0 15,0-4 0-15,-11-2 0 16,-13-3 0-16,-5 5 0 16,-7 6 0-16,-4 8 0 15,-3 8 0-15,-3 8 0 0,-3 10 0 16,0 8 0-16,-4 8 0 15,-26 10 0-15,12 14-377 16,7 4-1216-16</inkml:trace>
  <inkml:trace contextRef="#ctx0" brushRef="#br0" timeOffset="52138.35">15965 13910 1124 0,'0'0'304'0,"0"0"-85"15,0 0 4-15,0 0 25 16,0 0-47-16,0 0-6 16,0 0 9-16,0-4-38 0,-8 2 6 15,-9 2-82-15,-6-6-39 16,-8 0 48-16,-9-4-25 15,-3 0 15-15,-9-6-28 16,0 0-32-16,-6-6 40 16,0 0-47-16,0-4 4 15,2-2 27-15,3 0-52 16,1-4 64-16,3 1-65 16,-2-1 32-16,4-1-8 15,1-2-17-15,1 1 23 16,1-6-18-16,1-2 3 15,-1-2 8-15,2-4-23 16,1-2 0-16,-1-3 12 0,4 3 3 16,0 0 1-1,4 0-7-15,5 0-3 0,2-2 12 16,6 0-17-16,5-1-1 16,3-1 0-16,6 0 21 15,2-4-33-15,5-2 12 16,0-4 0-16,0-7-10 15,7-3 23-15,8-6-13 32,8-4 0-32,2-4 0 15,2-3-15-15,2 1 15 16,2 0 0-16,0 6-2 0,2 5 23 0,1 10-33 16,-1 2 12-16,2 5 0 15,5 0-4-15,3-4 11 16,8-1-7-16,5 1 0 0,6 2 8 15,7 4-20 1,9 6 12-16,5 10 0 0,11 4-15 16,4 7 21-16,22 1-17 15,20 2 11-15,23 2 0 16,2 2-3-16,-7 6 5 16,-13 4-2-16,-12 0 0 15,1 4 13-15,-7 0-20 16,0 4 7-16,-6 4 0 15,3 4-2-15,-1 0 14 16,2 0-24 0,-21 2 11-16,-21 6 1 0,-23 2 0 15,-14 2 7-15,1 4-7 0,0 6 0 16,0 7 20-16,-7 3-26 16,-7 5 7-16,3 3-1 15,-3 5 24-15,6 1-18 16,0 2 0-16,3 0-6 15,6 2 0-15,-2 2-8 16,1-2 8-16,-1 3 0 16,-3-5 0-16,-7-2 14 15,-5 0-25-15,-8-2 11 16,-6 0 0-16,-3 0-9 16,-6 2 20-16,-1 1-13 15,-3-1 2-15,4-2 0 0,-4-2-9 16,3-2 9-1,-1-2 0-15,0-2-1 0,4-4 11 16,-1 0-19-16,-1-3 9 16,1-1 0-16,1-2-1 15,-4-2 2-15,0-6-1 16,1-4 0-16,-5-2 9 16,3-6-20-16,-5 0 11 15,3-4 0-15,-1-2-6 16,-2 0 18-16,0 0-24 15,2 0 12-15,-2 0 0 16,0 0-15 0,0 0 16-16,0 0-1 0,0 0 0 15,0 0 17-15,0 0-34 16,0 0-16-16,2 0-63 0,0 2 23 16,3-2-37-16,1 2 70 15,1 0 10-15,-4 0-63 31,-3-2-66-31,-19 0-187 16,-12 0-265-16,-4 0-167 0</inkml:trace>
  <inkml:trace contextRef="#ctx0" brushRef="#br0" timeOffset="52529.06">18312 12154 1577 0,'0'0'880'0,"0"0"-602"0,0 0 203 16,0 0-237-16,0 0-110 16,0 0-43-16,0 0-76 15,-20-18 5-15,20 18-2 16,4 0-12-16,10 15 63 16,6 10-29-16,2 3-10 15,3 6-3-15,2 0-18 16,-1 0-7-16,1-4-2 15,-3-6 0-15,1-6 0 16,0-6 1-16,-2-6-1 16,2-6 18-16,2 0-9 15,2-4 12-15,4-18-6 16,3-10 9-16,2-8 33 0,0-10-44 16,0-7 4-16,-3-1-17 15,-4 3 0-15,-6 6 0 16,-4 11 0-16,-11 10 0 15,-1 10 0-15,-7 8 0 16,0 6 0-16,-2 2 0 16,0 2 0-16,0 0 0 15,0-2 0-15,0-2 0 16,0-12 0-16,0 0-555 16,0-2-512-16</inkml:trace>
  <inkml:trace contextRef="#ctx0" brushRef="#br0" timeOffset="52669.77">19333 11955 2392 0,'0'0'742'0,"0"0"-706"0,0 0-36 0,0 0-899 0</inkml:trace>
  <inkml:trace contextRef="#ctx0" brushRef="#br0" timeOffset="54069.57">15846 17999 1751 0,'0'0'474'0,"0"0"-338"15,0 0 102 1,0 0 12-16,0 0-67 0,0 0-77 15,62-66 51-15,-26 66-51 16,8 8-23-16,10 20-1 16,10 8-82-16,15 8 7 15,21-4-7-15,31-7-31 16,29-26-16-16,12-7-61 0,-3-32 4 16,-15-16 48-16,-18-2 5 15,-5-2 51-15,-2-3 0 16,-4 11 3-16,-2 8 101 15,-18 12-22-15,-19 16 18 16,19 8-1-16,27 32 0 16,26 21 83-16,24 11-113 15,-10-2-62-15,-24-8 20 16,-13-16-19-16,-28-14-8 0,-18-16 0 16,-22-8 9-16,0 0-21 15,29-18 12-15,33-26 0 16,35-18-3-16,8-6 19 15,-9-3-16-15,-12 21 0 16,-19 28 0-16,-23 18-4 16,-22 4 4-16,-22 18 0 15,-9 8 0-15,6 10-5 16,5 9-8-16,4-1 1 16,-5-8-11-16,-1-8 14 0,3-12-16 15,3-14 25 1,8-2-9-16,6-22 9 15,9-14-14-15,3-6 15 0,2-11-1 16,-3 3 3 0,0 2 18-16,-5 8-27 0,-2 12 6 15,1 16 0-15,-4 8 21 16,1 4-15-16,0 8 8 16,-2 2-14-16,6 2 7 15,20-12 16-15,30 0-23 16,23-18 0-16,6-16 34 15,-30-2-19-15,-33 4-3 16,-7-8-12-16,-13 4 0 16,-4 5 37-16,11 3-36 15,-23 15 30-15,4 0-7 0,3 3-24 16,-9 10 0 0,-9 0 0-16,-8 0 0 0,-8 0 0 15,1 14 0-15,4 0 0 16,4 0 0-16,10-6 0 15,8 1 0-15,5-4 0 16,2-1 0-16,-4-4 0 16,-6 0 0-16,-5 0 0 15,-5-4 0-15,-7-5 0 16,-2-5-9-16,-2-4-185 16,4-5-142-16,-8 5-462 15,-14 6-177-15</inkml:trace>
  <inkml:trace contextRef="#ctx0" brushRef="#br0" timeOffset="54194.68">25045 17427 2652 0,'0'0'826'0,"0"0"-658"0,0 0 60 0,0 0-6 0,0 0-222 16,0 0 0-16,0 0-321 16,-71-134-1596-16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14T03:36:13.1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7263 14008 1054 0,'0'0'236'0,"0"0"-168"16,0 0-68-16,0 0 27 15,-74-124-27-15,74 100-52 16,0 2 39-16,0 4-9 16,0 4 22-16,0-2 0 15,7 4-139-15,-4 2-434 0</inkml:trace>
  <inkml:trace contextRef="#ctx0" brushRef="#br0" timeOffset="857.02">7205 13800 42 0,'0'0'1631'0,"0"0"-1346"15,0 0-162-15,0 0 220 16,0 0-62-16,0 0-145 15,0 0 19-15,-4 0-49 16,4 0-32-16,0 12 23 16,15 12-25-16,7 10 49 15,5 8-56-15,7 3-56 16,5-4 39-16,7-2-42 16,2-14-6-16,8-12 40 15,6-13-19-15,9-9 66 0,8-24-40 16,3-14-35-16,6-3 41 15,-9 0-52-15,0 8 30 16,-13 12-25-16,-8 14 6 16,-7 12 22-16,-6 4-34 15,-3 16 0-15,1 16-7 16,-1 4 32-16,7 2-34 16,4-4 9-16,5-8 0 15,7-9-13-15,1-16 23 16,4-1-10-16,-5-14 0 15,-5-14 14-15,-2-6-20 16,-10 0 6-16,-3 2 0 16,-9 8-3-16,-7 8 24 0,-4 10-27 15,-2 6 6-15,2 2 0 16,0 16-6-16,6 8 12 16,2 2-6-16,5 0 0 15,7-2 18-15,6-6-30 16,2-3 12-16,3-6 0 15,2-4-9-15,-2-6 22 16,-1-1-14-16,-3 0 1 16,-3 0-8-16,2-4-16 15,-2-10 20-15,5 0 4 16,-6 4-12-16,4 4 24 16,-6 6-24-16,-1 0 12 0,2 8 0 15,-2 10 0-15,3 0 15 16,6 3-15-16,2-6 0 15,6-4 0-15,9-7-10 16,7-4 10-16,7-8 0 16,1-19-9-16,-1-9 28 15,-6-8-25-15,-8-4 6 16,-9 0 0-16,-6-2 30 16,-8 8-28-16,-5 6 22 15,-7 14-12-15,-3 8-3 16,1 10 7-16,3 4-16 15,4 0 0-15,-1 0-6 16,20 14-45-16,-8-4-265 0,-13-1-630 16</inkml:trace>
  <inkml:trace contextRef="#ctx0" brushRef="#br0" timeOffset="997.63">12065 13810 2848 0,'0'0'0'0,"-208"72"-669"0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14T03:36:36.9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2136 15324 3073 0,'0'0'377'0,"0"0"-287"15,0 0-1-15,0 0-43 16,0 0-11-16,0 0-14 16,49 130 1-16,-36-112 43 15,-1-4-2-15,1-6 37 16,3-8 15-16,3-4-115 16,10-20 0-16,14-14 0 15,12-12 0-15,15-16 0 16,5-2 0-16,4-4 0 15,-4 9 0-15,-6 15 0 16,-15 16 0-16,-19 16-579 16,-23 16-1074-16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14T03:44:59.5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21910 5795 1513 0,'0'0'550'0,"0"0"-342"0,0 0 52 16,0 0-67-16,0 0-63 16,0 0 12-16,29-40-24 15,-24 36-17-15,0 0 42 16,-5 2-32-16,0 0-7 15,0-2-29-15,0-2-48 16,0-2 22-16,0-2-42 16,-14-1-6-16,-1 0 30 15,-6-1-25-15,-1 2 10 16,0 2-16-16,-3 4 9 16,1-1 12-16,-1 5-13 0,-2 0-8 15,3 0 7 1,-5 10 11-16,0 7-19 0,-2 5 1 15,0 4 0-15,-2 4 12 16,1 4-5-16,1 0 5 16,0 6 8-16,2 0-14 15,2 5 45-15,2 2-50 16,1 4 13-16,-1 5 22 16,1 0-23-16,0 6 14 15,1 2-6-15,-2 2-6 16,1 2-1-16,4 3-14 15,0-1 0-15,2 0 0 16,2 4 0-16,1 3 0 16,1 1 0-16,1 2 0 15,0 4 0-15,2-1 0 0,0-2 0 16,-1 0 0-16,4-3 0 16,1-2 0-16,0 1 0 15,2 0 0-15,1 0 0 16,-2 3 0-16,1 2 0 15,1 3 0-15,-4-2 0 16,2 0 0-16,2-1 0 16,-1-2 0-16,3-1 0 15,2 1 0-15,0 0 0 16,0 4 0-16,0-2 0 0,7 3 0 16,1-3 0-1,0-2 0-15,0-2 0 0,-1-1 0 16,1-4 0-16,0 0 0 15,1-5 0-15,-1-2 0 16,4-2 0-16,1-3 0 16,2-3 0-16,5-4 0 15,1-4 0-15,3-2 0 16,6-4 0-16,1-4 0 16,2-6 0-16,3-2 0 15,3-3 0-15,1-5 0 16,5-4 0-16,2-4 0 15,0-7 0-15,-1 0 0 0,-1-7 0 16,1 0 0 0,-3-2 0-16,2 0 0 0,2 0 0 15,-3-6 0-15,5-6 0 16,0-2 0-16,0-4 0 16,3-3 0-16,-2-1 0 15,2-2 0-15,-4 1 0 16,2-6 0-16,-3-3 0 15,4-6 0-15,0-4 0 16,1-8 0-16,1-4 0 16,0-8 0-16,-1-5 0 15,-4-1 0-15,0-2 0 16,-4 0 0-16,-4 2 0 16,-2 0 0-16,-2 1 0 15,-1-1 0-15,-2 0 0 0,1-2 0 16,-5-2 0-16,0-4 0 15,-4-5 0-15,-1-3 0 16,-4-4 0-16,0-2 0 16,-4 1 0-16,-5 1 0 15,-2-1 0-15,-7 3 0 16,-2-2 0-16,0 0 0 16,0-2 0-16,0-1 0 15,-5 0 0-15,-1-6 0 16,2 3 0-16,-1 0 0 15,-2 4 0-15,3 5 0 16,-3 3 0-16,-2 8 0 16,1 1 0-16,-2 8 0 15,-1-2 0-15,3 5 0 16,-6 4 0-16,1 0 0 16,-1 4 0-16,-1 1 0 15,-3 1 0-15,0 2 0 16,0 4 0-16,-2 2 0 15,-2 4 0-15,2 4 0 0,-3 2 0 16,2 2 0 0,-2 4 0-16,-2-1 0 0,1 4 0 15,-1-4 0-15,1 4 0 16,0 0 0-16,1 1 0 16,-2 2 0-16,4 4 0 15,-2 0 0-15,1 4 0 16,-1 4 0-16,-3 0 0 0,-3 2 0 15,-4-2 0-15,-6 2 0 16,2 2 0-16,-5-2 0 16,-1 4 0-16,1 2 0 15,0 0 0-15,-1 2 0 0,-1-2 0 16,-4 0 0-16,4 2 0 16,-1 0 0-16,3 0 0 15,5 0 0-15,-4 16 0 16,-1 10 0-16,-2 8-114 15,-14 22-340-15,10-8-203 16,9-6-636-16</inkml:trace>
  <inkml:trace contextRef="#ctx0" brushRef="#br0" timeOffset="2165.83">26171 5897 1373 0,'0'0'256'16,"0"0"-161"-16,0 0 104 0,0 0-10 16,0 0-8-16,0 0-34 15,0 0-6-15,-29-106 8 16,20 96-17-16,-3 2 5 16,-1 0-8-16,-5 0-44 15,-1 2-8-15,-6 2-25 16,-4 4-30-16,-2 0 64 15,0 0-38-15,-3 2 7 16,-4 14 26-16,0 4-58 16,0 6 44-16,-2 6-26 15,0 4-8-15,2 6 49 16,3 8-37-16,-3 4 8 16,5 5-7-16,-1 3-20 15,1 4 20-15,4 2-46 16,0 1 0-16,4 3 0 0,0 0 0 15,3 2 0 1,0 2 0-16,0 1 0 0,1 3 0 16,-3 4 0-16,2 0 0 15,-3 2 0-15,3 2 0 16,-1-3 0-16,4-1 0 16,-2-4 0-16,4 0 0 15,-3 1 0-15,-1 0 0 16,2 2 0-16,-4 3 0 15,3 0 0-15,1 1 0 16,0-3 0-16,6 0 0 16,-1-2 0-16,8-1 0 15,2-5 0-15,4-2 0 16,0 0 0-16,0-2 0 16,0 1 0-16,0-3 0 15,0-2 0-15,4-2 0 0,0-4 0 16,1 0 0-16,-1-5 0 15,3-2 0-15,2-1 0 16,0-1 0-16,-1-3 0 16,4-2 0-1,1-1 0-15,3-4 0 0,1 1 0 16,6-4 0-16,4-1 0 16,0-3 0-16,4-4 0 15,0-2 0-15,0-4 0 16,0 0 0-16,3-2 0 15,-3 0 0-15,0 1 0 0,2-3 0 16,-1-3 0-16,1 2 0 16,2-6 0-16,4-1 0 15,-1-3 0-15,1-5 0 16,3-2 0-16,6-4 0 16,-2 0 0-16,3 0 0 15,1-17 0-15,-2-2 0 16,4-7 0-16,-4-2 0 15,2-7 0-15,1-3 0 16,0-4 0-16,3-4 0 16,1-6 0-16,1-6 0 15,5-5 0-15,-1-3 0 16,0 0 0-16,-5 0 0 0,-4 0 0 16,-1 4 0-16,-6 0 0 15,-4 1 0-15,-2 1 0 16,0 0 0-16,-5-4 0 15,3-2 0-15,-1-4 0 32,-1-3 0-32,-1 1 0 15,-2-2 0-15,-2-2 0 0,-2-1 0 16,-2-1 0-16,-3-2 0 16,-2 0 0-16,-2-4 0 15,-2-1 0-15,-3-1 0 16,-2 0 0-16,-1-2 0 15,-2 2 0-15,-1-1 0 16,-3 3 0-16,0 4 0 16,-2 2 0-16,-2 6 0 15,0 3 0-15,0 7 0 16,0 2 0-16,0 2 0 0,0-2 0 16,0-5 0-16,-6-1 0 15,-5-2 0-15,0-2 0 16,-5 6 0-16,-2 7 0 15,1 7 0-15,-1 9 0 16,-2 2 0-16,0 3 0 16,-3 2 0-16,2 0 0 15,-4-2 0-15,-2 0 0 16,-2-2 0-16,0 2 0 16,0 1 0-16,0 3 0 15,0 3 0-15,-2 0 0 16,0 3 0-16,-3 0 0 15,-1 2 0-15,-5 4 0 0,-1 0 0 16,-1 6 0 0,0 2 0-16,-5 2 0 0,3 6 0 15,-1 0 0-15,1 4 0 16,3 0 0-16,-1 0 0 16,2 0 0-16,-3 0 0 15,-3 8 0-15,-4 0 0 16,-2 2 0-16,-6 2 0 15,-3 4 0-15,-1 2 0 16,2 2 0-16,-16 12-147 16,13-6-307-16,9-2-581 0</inkml:trace>
  <inkml:trace contextRef="#ctx0" brushRef="#br0" timeOffset="7174.42">21637 6134 1258 0,'0'0'581'0,"0"0"-369"16,0 0 27-16,0 0 1 15,0 0-85-15,0 0 5 16,-3 0-18-16,3 0-24 15,0-2 24-15,0 2-61 16,0 0 1-16,0-2-7 16,0 0-43-16,0 0 17 15,9 2-49-15,4 0 8 16,3 0-7-16,-1 0 11 16,1 2-12-16,-1 12 0 15,-1 4-2-15,-5 8-10 16,-2 2 12-16,-7 2 0 15,0 0-1-15,0-4 10 0,-11 1-17 16,-3-8 8-16,-3-1 0 16,3-5 5-16,3-5 4 15,2-4-5-15,5-4-4 16,1 0 1-16,3 0 37 16,0 0-25-16,0-11-1 15,12-7-12-15,7-8-18 16,8-4 11-16,4-2 1 15,5-4 6-15,-2 0-11 16,-3 0 13-16,-4 2-2 16,-8 4 15-16,-3 5-14 15,-9 6 34-15,-3 5-13 16,-4 6 13-16,0 2 34 16,0 3-29-16,0 3 8 0,0 0-43 15,0 0 5-15,-6 7-7 16,-6 13-3-16,3 3 0 15,-2 6 0-15,5 1 13 16,1 2-26-16,3 0 13 16,2-4 0-16,0-2-15 15,7-2 16-15,10-8-2 16,8-2 1-16,2-8-12 16,4-4 3-16,0-2-18 15,-4 0-4-15,-2-5-1 16,-10-6 2-16,-2-3 29 15,-6 2 1-15,0-2 0 0,-5 2 34 16,0-2-33-16,-2 2 18 16,0 4 0-16,0 0-13 15,0 6 53-15,0 0-28 16,0 2 7-16,0 0-2 16,0 0-24-16,0 0-7 15,0 16-5-15,0 6 0 16,0 6 7-16,0 4 1 15,4 0-2-15,1 1-6 16,-1-4 6-16,-1-3-5 16,1-3-1-16,-4 1-69 15,0-8-440-15,0-2-844 0</inkml:trace>
  <inkml:trace contextRef="#ctx0" brushRef="#br0" timeOffset="8099.84">21625 7074 1122 0,'0'0'764'0,"0"0"-507"0,0 0 19 15,0 0-65-15,0 0-48 0,0 0 0 16,0 0-9-16,-4-102 21 0,8 92-48 16,0 0-55-1,6 4-21-15,1 2-43 0,4 0-5 16,5 2-3-1,3 2 10-15,4 0-23 0,-3 0 13 16,0 8-6-16,-4 4 0 16,-7 6-21-16,-3 0 19 15,-10 4-10-15,0 4 18 16,-2 0-13-16,-19 3 20 16,-1-4-7-16,-3 0 9 15,4-6 2-15,4-5 13 16,7-6-10-16,5-4-13 15,5-4 25-15,0 0-25 0,0-1 22 16,5-16-23-16,10-5 0 16,5-6-3-16,5-8 3 15,2-2 0-15,0-4-1 16,-1 0 19-16,-6 4-26 16,-4 4 8-16,-5 10 0 15,-7 8 47-15,-4 7 1 16,0 6 48-16,0 3-18 15,0 0-34-15,0 6-4 16,-6 16-40-16,-3 10 0 16,-1 8 3-16,4 4 12 15,4-2-24-15,2-4 9 16,0-6 0-16,6-6-16 16,15-8 1-16,3-12-71 15,18-6-173 1,-6-18-478-16,-5-6-541 0</inkml:trace>
  <inkml:trace contextRef="#ctx0" brushRef="#br0" timeOffset="8444.44">22073 7004 2268 0,'0'0'709'0,"0"0"-538"0,0 0-15 15,0 0-68 1,0 0-70-16,0 0 19 0,0 0-10 31,56 6-16-31,-43 6-1 16,-2 6-10-16,-2 4 0 15,-4 4 0-15,-3 4 8 16,-2 1-16-16,0-2 8 16,-7 0 0-16,-6-5 3 15,0-6 11-15,3-6-14 16,6-6 28-16,4-4 8 15,0-2 51-15,0 0-43 16,11 0 4-16,16-11 3 16,9-4-50-16,-1-1-1 15,1 0-158-15,-11 5-219 16,-17 10-619-16</inkml:trace>
  <inkml:trace contextRef="#ctx0" brushRef="#br0" timeOffset="8711.56">21915 7515 2364 0,'0'0'865'0,"0"0"-653"0,0 0-59 15,0 0-119-15,0 0-33 16,0 0-2-16,0 0-14 16,0 82-129-16,-5-57-396 15,-4-3-394-15</inkml:trace>
  <inkml:trace contextRef="#ctx0" brushRef="#br0" timeOffset="8868">21839 7967 2210 0,'0'0'748'16,"0"0"-593"-16,0 0-63 15,0 0-92-15,0 0-463 16,0 0-753-16</inkml:trace>
  <inkml:trace contextRef="#ctx0" brushRef="#br0" timeOffset="9009.44">21868 8351 1783 0,'0'0'965'0,"0"0"-640"15,0 0-193-15,0 0-67 16,0 0-65-16,0 0-150 15,9 107-121-15,-9-91-301 16,0-4-454-16</inkml:trace>
  <inkml:trace contextRef="#ctx0" brushRef="#br0" timeOffset="10008.32">21483 8945 1234 0,'0'0'579'0,"0"0"-347"0,0 0 17 16,0 0 12-16,0 0 12 16,0 0-56-16,0 0-6 15,-18-18 42-15,13 10-37 16,3 0-33-16,2 0 5 16,0 0-188-16,0 0 0 15,11 0 0-15,9 4 0 16,7 4 0-16,2 0 0 15,0 2 0-15,-1 20 0 16,-3 10 0-16,-4 6 0 16,-9 6 0-16,-7 4 0 15,-5 1 0-15,0-1 0 16,-13-2 0-16,-8-8 0 16,4-8 0-16,1-6 0 15,3-10 0-15,5-8 0 16,2-6 0-16,4 0 0 15,2-20 0-15,0-10 0 0,0-4 0 16,12-4-3-16,7-2 6 16,6 0-17-16,4 0 14 15,0 1 0-15,2 1-6 16,-4 0 15-16,-2 4-9 16,-6 4 0-16,-5 4 0 15,-7 6 3-15,-3 4 5 16,-4 8-8-16,0 6 0 15,0 2 0-15,0 0 0 16,-15 22 0-16,-3 10 0 16,0 10 0-16,0 8 0 15,5 2 0-15,6 2 0 16,7-3 0-16,0-5 0 16,9-10 0-16,15-8 0 15,7-8 0-15,8-8 0 0,1-10 0 16,-3-2-26-16,1-6-220 15,-2-20-111-15,-12 0-501 16,-6 6-223-16</inkml:trace>
  <inkml:trace contextRef="#ctx0" brushRef="#br0" timeOffset="10571.34">22013 9144 2065 0,'0'0'709'16,"0"0"-393"-16,0 0-45 0,0 0-94 15,0 0-120 1,0 0 57-16,0 0-13 0,33-62-16 16,-22 62-14-16,3 0-59 15,-3 0 15-15,2 14-26 16,-1 8 11-16,-4 4-6 16,1 2-6-16,-4 0 0 15,-1-2-4-15,-1-4 13 16,-3-6-11-16,0-6 2 15,2-6 0-15,-2-4-7 16,2 0 20-16,2-14-8 16,3-14 1-16,2-4 7 15,2-4-22-15,0 0 9 16,3 8 0-16,-3 3 5 16,-3 11 1-16,0 6 31 0,-2 8-37 15,3 0 0-15,-3 3 0 16,4 12 0-16,-2 7 0 15,-1 3 0-15,-3-3 0 16,1-2 0-16,-3-6 0 16,1-4 0-16,-1-6 0 15,0-4 0-15,0 0 0 16,3-14 0-16,3-10 0 16,6-8 0-16,3 0-8 15,2-1 5-15,-2 9-4 16,-1 6 13-16,-3 13-18 15,-1 5 12-15,-4 0 0 16,1 19 12-16,-3 9 0 0,2 3-12 16,-4 0 0-16,1-4 0 15,-1-5 0-15,-4-16-173 16,2-6-451-16,-2 0-937 16</inkml:trace>
  <inkml:trace contextRef="#ctx0" brushRef="#br0" timeOffset="12209.39">25849 6122 1766 0,'0'0'509'16,"0"0"-293"0,0 0 45-16,0 0-114 0,0 0-76 15,0 0 33 1,0 0 3-16,0-29 8 0,-2 32-28 15,0 13-53-15,2 4 59 0,0 6-45 16,0 2-39-16,0 0 2 16,12-4-1-16,1-6-17 15,5-6 7-15,3-8-30 16,6-4 21-16,2 0 7 16,2-16 2-16,-1-10 7 15,-4-2 4-15,-3-2 1 16,-6 0-5-16,-5 2 26 15,-6 6 77-15,-1 5-47 16,-5 8 21 0,0 4 9-16,0 5-21 0,0 0-8 15,0 0-64-15,0 0 0 16,-2 14 0-16,-7 13 0 16,1 7 0-16,0 8 0 15,-1 6 0-15,3 4 0 0,-2 2 0 16,6 3 0-16,0 1 0 15,0 0 0-15,2-2 0 16,0 0 0-16,0-4 0 16,0-4 0-16,0-8 0 15,-2-8 0-15,-3-6 0 16,-3-7 0-16,-4-10 0 16,-1-5 0-16,-7-4 0 15,-3 0 0-15,-1-22 0 16,-2-10 0-16,3-8 0 15,6-6 0 1,7 0 0-16,10 2 0 16,0 6 0-16,18 2 0 0,18 4 0 0,10 0-20 15,10 3-148-15,20-4-168 16,-13 7-518-16,-15 3-836 0</inkml:trace>
  <inkml:trace contextRef="#ctx0" brushRef="#br0" timeOffset="12443.76">26364 6282 1844 0,'0'0'973'0,"0"0"-614"0,0 0-100 16,0 0-129-16,0 0-58 15,0 0-4-15,0 0-11 16,-4 4 67-16,4 14-53 15,0 6-34-15,0 4 7 16,0 2-37-16,0 1-14 16,6 9-11-16,1-8-437 15,-5-6-764-15</inkml:trace>
  <inkml:trace contextRef="#ctx0" brushRef="#br0" timeOffset="13271.98">25631 7046 1071 0,'0'0'675'0,"0"0"-402"0,0 0 57 0,0 0 136 16,0 0-186-16,0 0-30 15,0 0 15-15,6-4-74 16,-6 4-16-16,0 2-55 16,0 18-120-16,-6 8 0 15,2 11 0-15,1 2 0 0,3 0 0 16,0-7 0-1,7-6 0-15,13-10 0 0,1-8 0 32,2-6 0-32,2-4 0 0,-2-2 0 0,-3-18 0 15,-5-8 0-15,-2-4 0 16,-5-7 0-16,-4 3 0 16,-2 4 0-16,-2 9 0 15,0 6 0-15,0 9 0 16,0 8 0-16,0 0 0 15,0 8 0-15,0 20 0 16,-6 12 0-16,1 9 0 16,0 7 0-16,3 2 0 15,0 2 0-15,2 0 0 16,0-1 0-16,0-1 0 0,0-7 0 16,0-2 0-16,-5-9 0 15,1-6 0-15,-2-10 0 16,-1-6 0-16,0-8 0 15,0-6 0-15,-1-4 0 16,-4 0 0-16,-3 0 0 16,-1-4 0-16,1-10 0 15,-2-2 0-15,9-2 0 16,4-4 0-16,4-2 0 16,0-2 0-16,20-4 0 15,9 0 0-15,6-1 0 16,1 3 0-16,-3 6 0 15,1 6-205-15,3 4-141 16,-6 4-314-16,-6 3-311 0</inkml:trace>
  <inkml:trace contextRef="#ctx0" brushRef="#br0" timeOffset="13600.19">26057 7453 1650 0,'0'0'997'0,"0"0"-496"0,0 0-224 16,0 0-76-16,0 0-90 16,0 0-43-16,0 0-32 31,-2-24 54-31,10 24-44 0,2 0-28 0,1 0 15 16,-1 6-31-16,0 11 8 0,-4 2-10 15,-3 5 2-15,-3 5-2 16,0-1 0-16,0-2 0 15,-7-4 5-15,0-8 1 16,4-4 6-16,3-6-4 16,0-4 1-16,3 0 5 15,17-10-14-15,7-8 0 16,2-3 0-16,-4 2-152 16,-8 5-230-16,-11 6-727 0</inkml:trace>
  <inkml:trace contextRef="#ctx0" brushRef="#br0" timeOffset="13872.45">25778 7910 1280 0,'0'0'1260'0,"0"0"-805"16,0 0-202-16,0 0-62 15,0 0-99-15,0 0-41 16,0 0-51-16,-11 103 10 16,9-81-10-16,-3-2-18 15,-1 2-156-15,-1-6-359 16,1-2-246-16</inkml:trace>
  <inkml:trace contextRef="#ctx0" brushRef="#br0" timeOffset="14013.05">25691 8314 1141 0,'0'0'874'0,"0"0"-488"16,0 0 85-16,0 0-232 16,0 0-90-16,0 0-48 15,-17 110-77-15,17-102-24 16,0-2-9-16,0 6-317 15,2 0-367-15,-2 0-175 0</inkml:trace>
  <inkml:trace contextRef="#ctx0" brushRef="#br0" timeOffset="14106.8">25678 8586 977 0,'0'0'754'0,"0"0"-219"0,0 0-8 16,0 0-201-16,0 103-81 16,0-89-107-16,0-4-91 15,0-5-47-15,0-5-15 16,0 0-445-16,0 0-558 0</inkml:trace>
  <inkml:trace contextRef="#ctx0" brushRef="#br0" timeOffset="14905.22">25268 8847 1627 0,'0'0'573'0,"0"0"-335"15,0 0 94-15,0 0-42 16,0 0-85-16,0 0-25 16,0 0-35-16,11-32-22 15,-11 42 18-15,0 10-22 16,-2 8 4-16,0 2-123 15,0 4 0-15,2-4 0 16,0-4 0-16,13-6 0 16,9-5 0-16,5-11-27 15,2-4-45-15,0 0-66 16,-3-19 52-16,-5-2 74 16,-3-8-9-16,-7-1 21 15,-5 0 0-15,-4 2 0 16,-2 6 29-16,0 8 9 15,0 10 47-15,0 4 35 0,-6 2-36 16,-9 24-84-16,-4 8 0 16,3 10 0-16,3 7 0 15,5 3 0-15,3 6 0 16,3 0 0-16,2 0 0 16,0 0 0-16,0-2 0 15,0-3 0-15,0-8 0 16,-7-3 0-16,0-8 0 15,-1-9 0-15,-1-9 0 16,2-8 0-16,-2-8 0 16,-2-2 0-16,-1-4 0 0,-3-18 0 15,4-6 0 1,2-11 0-16,2-2 0 0,7-5 0 16,0-3 0-16,16 3 0 15,13 6 0-15,4 4 0 16,6 8-68-16,-2 8-170 15,-1 4-101-15,6 4-272 16,-8 4-121-16,-8 2-824 0</inkml:trace>
  <inkml:trace contextRef="#ctx0" brushRef="#br0" timeOffset="15312.01">25691 9122 1891 0,'0'0'806'15,"0"0"-420"-15,0 0-30 0,0 0-126 16,0 0-53-16,0 0-108 16,0 0 3-16,36-36 37 15,-22 32-109-15,-1 1 0 16,3 3 0-16,-1 0 0 16,1 0 0-16,-1 14 0 15,-3 3 0-15,-2 3 0 16,-5 0 0-16,-3 4 0 15,-2-4 0-15,0 0 0 16,0-4 0-16,0-6 0 16,0-4 0-16,0-4 0 15,0-2 0-15,0-4 0 0,0-16 0 16,12-6 0-16,5-6 0 16,5 2 0-16,1 4 0 15,-4 6 0-15,2 9 0 16,-6 10 0-16,-1 1 0 15,-3 0 0-15,-5 19 0 16,2 3 0-16,-4 7 0 16,-4-1 0-16,2-4 0 15,-2-4 0-15,2-8-95 16,3-6-271-16,-3-6-820 0</inkml:trace>
  <inkml:trace contextRef="#ctx0" brushRef="#br0" timeOffset="21834.2">22479 6068 1610 0,'0'0'640'0,"0"0"-362"16,0 0-31-16,0 0-33 15,0 0-83-15,0 0 6 16,4-8-49-16,-4 8 12 0,0 0 40 15,0 0-82 1,0 0-2-16,0 6-56 0,0 2 0 16,0 0 0-16,0-2 0 15,2-2-1-15,5-4-38 16,2 0-48-16,-2 0 43 16,-1 0 2-16,-4-6 42 15,-2-6-3-15,0-1 21 16,0 2-4-16,-2 3 8 15,-11 4-16-15,1 4 45 16,-1 0-49-16,0 5-2 16,2 12 0-16,6 2-3 15,5 2-6-15,0-3-8 0,5-2-5 16,15-6 16-16,4-6-23 0,1-4 23 16,-3 0-1-16,-7 0-20 15,-5 0 18-15,-6-10 18 16,-4-2-5-16,0-2 50 15,-11 2-21-15,-7 2 21 16,0 2-30-16,3 4-12 16,-1 4 8-16,7 0-20 15,0 0 0-15,7 10-1 16,2 2-48-16,0-4-317 16,0-4-1420-16</inkml:trace>
  <inkml:trace contextRef="#ctx0" brushRef="#br0" timeOffset="23500.46">22622 6075 977 0,'0'0'608'16,"0"0"-431"-16,0 0 51 16,0 0 6-16,0 0-54 15,0 0 11-15,0 0-60 16,-64-9 27-16,51 7 21 15,0 2-38-15,2 0 1 16,4 0-52-16,1 0-22 16,3 0 5-16,3 0-58 15,0 0 15-15,0 0-19 16,0 0-10-16,0 0 31 16,5 0-32-16,15 0 29 15,11 0 59-15,16 6-31 0,13 3 23 16,15 0-56-16,14 0-9 15,10 0 24-15,6-1-38 16,1 0 25-16,-1-2-26 16,-3 2 1-16,-4 0 12 15,-4-2-12-15,-3 0-1 16,-4 0 18-16,-4 0-9 16,-3-2-9-16,-4 2 0 15,-3 2 0-15,-3-2-11 16,-1 2 22-16,-3-2-20 15,1 2 9-15,4 0 0 16,1-2-3-16,-1 0 3 16,2 0 0-16,1-2-1 0,-5 0 14 15,-4 0-22 1,-7-2 9-16,-5 2 0 0,-6-2 3 16,-4 0 3-16,-3-2-6 15,-1 2 0-15,2 2 2 16,-1-2-10-16,4 0 8 15,1 0 0-15,4-2 3 16,0 2 11-16,-2-2-14 16,2 0 0-16,-4 0 0 15,-3 0-13-15,-7 0 20 16,-6 0-7-16,-8 2 0 16,-8 0 14-16,-9-2-16 15,0 2 14-15,-2-2-12 0,2 0 0 16,2 0 0-1,3 0 0-15,1 0 0 0,2 0 0 16,1 2 0-16,3-2 0 16,-1 0 0-16,4 2 0 15,-4 0 0-15,3 1 0 16,-1-2 0-16,-1-1 0 16,2 2 0-16,-5-2 0 15,0 2 0-15,-3-2 0 16,-4 0 0-16,-6 0 0 15,0 0-101-15,-8 0-160 16,-10-2-562-16</inkml:trace>
  <inkml:trace contextRef="#ctx0" brushRef="#br0" timeOffset="24976.93">22499 6136 978 0,'0'0'707'0,"0"0"-534"15,0 0-19 1,0 0 41-16,0 0-8 0,0 0-61 16,0 0-28-16,0 0 48 15,0 0 20-15,0 0 10 16,0 0-5-16,0 0-75 16,0 0 15-16,0 0-32 15,0 0-25-15,0 0 5 16,0 0-53-16,13 0 16 15,7 0 4-15,9 4 2 16,5 10 28-16,8 6-16 16,9 4 1-16,9 6 14 15,11 4-41-15,7 4 37 16,9 3-50-16,4 0 11 16,21 9 24-16,19 7-36 0,25 5 32 15,8 0-32 1,-16-6 0-16,-28-10 0 0,-33-12 0 15,-18-8 0-15,-4 1 0 16,9 5 0-16,11 4-8 16,11 4 8-16,-5 0 0 15,-2-4-3-15,-3 2 14 16,-3-3-11-16,-2 1 0 16,-6-3 0-16,-4-1-9 15,-7-2 9-15,0-2 0 16,-7-3-2-16,-1-5 13 15,-5-4-11-15,-2 0 0 16,-2-4 0-16,0 2 0 16,-3-2 0-16,-4-2 0 0,-6 0 0 15,-8-4 0-15,-7 0 0 16,-4-2 0-16,-6-2 0 16,0 0 0-16,2 2 0 15,-2-2 0-15,4 0 0 16,2 2 0-16,2-2 0 15,1 2 0-15,-1-2 0 16,1 0 0-16,-5 2 0 16,1-2 0-16,-5 0 0 15,-1 0 0-15,-3 0-3 16,-3-2-48-16,-2 0 23 16,0 0-4-16,0 0 20 15,0 0 2-15,-11 0 16 0,-7-8-6 16,-4-4 37-1,-5 2-20-15,-2 0 32 0,-2 4-22 16,2 2-27-16,0 2 0 16,9 2 0-16,5 0 0 15,8 0 0-15,5 4 0 16,2 6 0-16,0-2 0 16,6-2 0-16,12-2 0 15,4-2 0-15,1-2 0 16,-6 0 0-16,-1-4 0 15,-9-8 0-15,-5-4 0 16,-2 2 0-16,0 0 0 16,-9 0 0-16,-9 6 0 0,-1 2 0 15,-4 2 0-15,3 4 0 16,-2 0 0-16,-9 0-9 16,6 6-497-16,5-2-1031 0</inkml:trace>
  <inkml:trace contextRef="#ctx0" brushRef="#br0" timeOffset="26504.5">22347 6168 1685 0,'0'0'561'0,"0"0"-470"0,0 0 119 16,0 0-20-16,0 0 13 16,0 0 1-16,0 0-74 15,134 46-31-15,-90-16 39 16,7 6-36-16,7 11-12 15,5 7-32-15,4 4-11 16,7 8 31-16,3 6-69 16,8 6 21-16,2 6 16 15,20 19-46-15,17 21 40 0,-5-12-31 16,16 17-3-16,8-3 29 16,-27-28-34-16,-3-1 33 0,-30-28-34 15,-17-12 0-15,11 7 0 16,8 8 0-16,10 6 0 15,-3-6 0-15,-8-9 0 16,-6-9 0-16,-7-6 0 16,-6-8 0-16,-9-4 0 15,-9-4 0-15,-7-3 0 16,-9-4 0-16,-2-3 0 0,-4-4 0 16,-4-3 0-16,-1-4 0 15,-3-1 0-15,-4-6 0 16,-3 0 0-1,-2-4 0-15,-4 3-21 0,0-3-62 16,1 2-79-16,-3-2 5 16,2 0 23-16,-2 2-13 15,3-2 50-15,-2 0 24 0,-1 0 16 16,2 0 19-16,1 0-28 16,-1 0 4-16,0 0-24 15,3 0 10-15,0 0 58 16,0 0-6-16,-1 0 24 15,-2 2 21-15,1-2 63 16,-3 0 101-16,0 0-3 31,-2 0-30-31,3 0 21 0,-1 0-46 0,0 0-19 16,1 0-69-16,1 0-27 16,0 0 6-16,1 0-17 15,-3 0-1-15,0 0 9 16,0 0 4-16,0 0-2 15,-2 0-11-15,3 1 1 16,-3 2-1-16,2-3 11 0,1 1-12 16,-1 2 1-16,0-1 0 15,2-2-9-15,-2 0 9 16,3 0 0-16,-5 0 2 16,0 0 8-16,0 0 16 15,0-5-25-15,-2-4 13 16,-11-1 49-16,-6 4-56 15,-1 2 34-15,1 4-41 16,0 0 0-16,4 10-14 16,3 9 14-16,10 6 0 15,2-1-10-15,0-2-4 16,21-4 13-16,3-4-9 16,5-6 10-16,0-6-22 0,-5-2 22 15,-6 0 0-15,-5-6 31 16,-7-12-30-16,-6 0 38 15,0-4-39-15,0 4 0 16,-8 2 0-16,-5 4 0 16,3 5 0-16,-4 7 0 15,3 0 0-15,1 0 0 16,4 9 0-16,4 1 0 16,2-2 0-16,0-2 0 15,0-2 0-15,6-4-123 16,-6 0-177-16,0-15-291 15,-13-3-1229-15</inkml:trace>
  <inkml:trace contextRef="#ctx0" brushRef="#br0" timeOffset="27869.39">22423 7082 1748 0,'0'0'602'0,"0"0"-433"0,0 0 8 16,0 0-18-1,0 0-85-15,0 0-14 0,0 0 87 16,127 0-57-16,-69-2 31 16,13-4-25-16,9-4-21 15,27-6 54-15,25-8-45 16,22-8 4-16,6 0-19 15,-13 0-48-15,-11 4 18 16,-18 4-29-16,-18 4-9 16,-15 2 15-16,-16 4-3 15,-7 1-20-15,12 2 7 16,8-5 0-16,9 2 0 16,-2-3 0-16,-6 3 0 15,0 0-1-15,-6 0 11 16,-3 0-17-1,-7 2 7-15,-10-2 0 0,-5 0-6 0,-12 2 19 32,-9 0-13-32,-4 2 0 0,-9 0 6 0,-5 2-9 31,-1 4 3-31,-6 0 0 16,3 0-7-16,-1 2 16 15,6 0-21-15,-1 2 12 16,6 0-6-16,1 0-8 15,-1 0-10-15,2 0 15 16,-4 0 8-16,-1 0-2 16,-5 0-13-16,-2 0 16 0,0 0 0 15,2 0-5 1,3-2 23-16,3 0-24 0,3 2 6 16,1-2 0-16,-4 0-6 15,-3 0 7-15,-3 0-1 16,-7 0 12-16,-2 2-3 15,-2-2 27-15,0 2 9 16,0 0 37-16,-2 0-82 16,-11 0 0-16,-5 0 0 15,-5 0 0-15,0 2 0 16,2 12 0-16,3-2 0 16,7 2 0-16,7-4 0 15,4-2 0-15,0-2 0 16,20-4 0-16,8-2 0 15,4 0 0-15,-3 0 0 0,-3-10 0 16,-7-2 0-16,-9-2 0 16,-5-2 0-16,-5 0 0 15,0 0 0-15,0 4 0 16,-13 2 0-16,-8 4 0 16,-3 6 0-16,-2 0 0 0,-1 0 0 15,4 10 0 1,8 2 0-16,8 0 0 0,5-4 0 15,2 0 0 1,0-4-29-16,14-2 1 0,3-2 28 16,-1 0-7-16,-1 0 7 15,-3-2 0-15,-6-8 0 16,-1-4 45-16,-5-2-45 16,0-2 19-16,-11 0-19 15,-16 2 0-15,-8 8 0 16,-15 8 0-16,-35 18-177 15,10 16-404-15,6 2-963 0</inkml:trace>
  <inkml:trace contextRef="#ctx0" brushRef="#br0" timeOffset="28965">22412 7182 1696 0,'0'0'384'0,"0"0"-176"0,0 0 141 0,0 0-41 15,0 0-76-15,0 0-136 16,0 0-7-16,-4-15 6 16,35 15-49-16,31 18 109 15,51 4-28-15,59 4-23 16,38-2 2-16,17-4-71 15,3-6 11-15,-10 2-26 0,5-2-20 16,-3-2 0-16,-3 0 0 16,-14-4 0-16,-22-2 0 15,-23 0 0-15,-42-4 0 16,-33 0 0-16,-30-2 0 16,-14 0 0-16,3 0 0 15,1 0 0-15,6 0 0 16,-8 4 0-16,-4 0 0 15,-3-2 0-15,-7 2 0 16,-7-2 0-16,-6 0 0 16,-11-2 0-16,-5 0 0 15,0 0 0-15,-25 0 0 16,-6 0 0-16,-8-2 0 0,2-4 0 16,1 2 0-16,7 0 0 15,7 0 0-15,9 2 0 16,4 2 0-16,7-2 0 15,2 2 0-15,0 0 0 16,0-2 0-16,0 2 0 16,0 0 0-16,6 0 0 15,9 0 0-15,4 0 0 16,5 0 0-16,1 2 0 16,1 6 0-16,-1 4 0 0,-1-4 0 15,-3 0 0 1,-6-2 0-16,-4-4 0 0,-6-2 0 15,-5 0 0-15,0 0 0 16,0-2 0-16,0-10 0 16,0-2 0-16,-5 0 0 15,-10 0 0-15,-4 2 0 16,0 2 0-16,-4 6 0 16,1 4 0-16,0 0 0 15,-5 8 0-15,5 10-111 16,1-2-652-16</inkml:trace>
  <inkml:trace contextRef="#ctx0" brushRef="#br0" timeOffset="30375.9">22236 7275 922 0,'0'0'357'16,"0"0"-26"-16,0 0-9 16,0 0-14-16,0 0-2 15,0 0-87-15,0 0-52 16,6-26 17-16,4 24-31 0,-2 2 35 16,5 0-62-1,3 0-28-15,9 0 32 0,8 14-52 16,12 6 17-16,15 12-32 15,15 6-45-15,26 20 13 16,30 16-31 0,23 17 0-16,10 9 0 15,-12-6 0-15,-11-6 0 16,-14-8 0-16,2-3 0 0,-2-9 0 16,0-4 0-16,-3-8 0 15,-18-12 0-15,-19-7 0 16,-21-12 0-16,-5 0 0 15,7 3 0-15,6 4 0 0,6 4 0 16,-9-4 0-16,-9-2 0 16,-6-4 0-16,-8 0 0 15,-9-4 0-15,-5 0 0 16,-3-2 0-16,-4-2 0 16,-5-2 0-16,0-3 0 15,-4 1 0-15,3-3 0 16,-6 1 0-16,3 1 0 15,-5-3 0-15,-1-5 0 16,-4 2 0-16,-1-3 0 0,-3 0 0 16,-4-4 0-1,2 2 0-15,-2-2 0 0,4 0 0 16,2 1 0-16,0 3 0 16,1 1 0-16,4 1 0 15,0 0 0-15,4 0 0 16,1-2 0-16,0 2 0 15,4-4 0-15,-3-1 0 16,6 2 0-16,-3-3 0 16,-3 0 0-16,-1 0 0 15,-3 0 0-15,-1 0 0 16,-5 0 0-16,-3 0 0 16,-2 0 0-16,-2 0 0 0,0 0 0 15,0 0 0 1,0 0 0-16,0 0 0 0,0 0 0 15,0-3 0-15,0-8 0 16,-13-7 0-16,-7-4 0 16,-7-3 0-16,-2 1 0 15,-4 1 0-15,1 2 0 16,3 6 0-16,7 4 0 16,9 9 0-16,4 2 0 15,9 0 0-15,0 2 0 16,0 10 0-16,9 5 0 15,9 1 0-15,4 0 0 16,0-3 0-16,-4 2 0 16,-2-3 0-16,-8-2 0 15,-2-5 0-15,-6 2 0 0,0-3 0 16,0 0 0-16,0 0 0 16,-14 0 0-16,-2-4 0 15,-17-2-125-15,4-4-670 16,-4-10-1282-16</inkml:trace>
  <inkml:trace contextRef="#ctx0" brushRef="#br0" timeOffset="31973.93">22358 8849 1213 0,'0'0'701'16,"0"0"-476"-16,0 0-21 15,0 0 53-15,0 0-92 16,0 0 11-16,0 0-17 15,0 0-44-15,0 0 20 16,0 0-62-16,0 0-1 16,2-4 33-16,7-2-28 0,5-4 8 15,11-8-34-15,6-4-30 16,13-6 44-16,12-4-53 16,8-4 19-1,9-3-13-15,8-2-16 0,6-6 46 16,2 1-38-16,3-2 20 15,-1 0 16-15,1 0-46 16,-4 0 0-16,3-1 0 16,-2-1 0-16,1-2 0 15,1-2 0-15,-4-2 0 16,2-3 0-16,-2 1 0 16,0 3 0-16,-5-2 0 15,1 3 0-15,-3 4 0 0,-4 4 0 16,-3 2 0-16,-1 2 0 15,-5 1 0-15,-1 4 0 16,-3 1 0-16,-1 0 0 16,0 1 0-16,-1 3 0 15,-3 0 0-15,0-2 0 16,-2 2 0-16,-2-2 0 16,2-2 0-16,-4 1 0 15,-4-1 0-15,-3 4 0 16,-3 0 0-16,-1 0 0 15,-3 4 0-15,0 0 0 16,-1 2 0-16,4 2 0 16,-3 0 0-16,-3 2 0 15,-4 6 0-15,-4-1 0 0,-2 6 0 16,-6 0 0-16,0 4 0 16,-2-1 0-16,3 0 0 15,1-2 0-15,0 2 0 16,2-2 0-16,-1-3 0 15,1 4 0-15,-4-1 0 16,-3-1 0-16,-3 4 0 16,-3 0 0-16,-6 3 0 15,1 0 0-15,-1 1 0 16,-2 0 0-16,-2 2 0 16,2-2 0-16,-2 1 0 15,0 2 0-15,0-2 0 16,0 2 0-16,0-2 0 0,0 2 0 15,-4-2 0-15,-9 2 0 16,-3 0 0 0,-7 0 0-16,-4 0 0 15,1 0 0-15,0 11 0 0,1-2 0 16,5 1 0-16,9 0 0 0,4-2 0 16,5 0 0-1,2-2-12-15,0 1-36 0,15-6 36 16,8-1-47-16,-1 0 59 15,0 0-18-15,-4-8 18 16,-5-6 4-16,-5 0 2 16,-6-4 11-16,-2 0-13 15,0 0 7-15,-14 2 2 16,-7 4-13-16,-5 6 0 16,-5 6-7-16,-2 0 7 15,-1 2-8-15,8 14 8 16,8 4-1-16,7 2-22 15,11-3 17-15,0-4-3 0,2-4 9 16,15-4-12 0,1-4-1-16,-5-2 13 0,-1-1-17 15,-10 0 16-15,-6 0-121 16,-21 0-259-16,-6 0-1270 0</inkml:trace>
  <inkml:trace contextRef="#ctx0" brushRef="#br0" timeOffset="33040.01">22352 9039 1345 0,'0'0'359'0,"0"0"-225"0,0 0-34 0,0 0-8 16,0 0-13-16,0 0 38 16,0 0 129-16,-12-6-90 15,24-3-23-15,5-5 7 16,8-3-41-16,8-3 59 16,10-2-50-16,14-2-5 15,11-4 1-15,13-4-67 16,27-12 46-16,25-12-20 15,25-12 1-15,4-3 25 16,-12 5-52-16,-13 8 16 16,-35 16-22-1,-13 4-23-15,-20 10 34 0,-5 0-33 16,13-7 16 0,5-5 57-16,14-4-82 15,-7 2 0-15,0 0 0 16,-5 4 0-16,1 0 0 15,-2 2 0-15,-1 2 0 16,-1 1 0-16,-4 1 0 0,-3 0 0 16,-5 0 0-1,-2 0 0-15,-5 1 0 0,-4-2 0 16,-2 3 0-16,-4 0 0 16,-2 4 0-16,2 0 0 15,-1 0 0-15,0 3 0 16,3 0 0-16,-5 3 0 15,-5 0 0-15,-4 0 0 16,-1 3 0-16,-6 1 0 16,0 1 0-16,1 1 0 15,-1-3 0-15,-2 1 0 16,0 2 0-16,-4 2 0 16,-2 2 0-16,-6 2 0 15,-3 4 0-15,-5 0 0 16,-7 0 0-16,-1 4 0 0,-3 0 0 15,0 0 0-15,0 0 0 16,-5 0 0-16,-37 0 0 16,-1 6-213-16,-5 6-881 0</inkml:trace>
  <inkml:trace contextRef="#ctx0" brushRef="#br0" timeOffset="34142.75">22593 9068 924 0,'0'0'314'15,"0"0"-161"-15,0 0 99 16,0 0-108-16,0 0-22 15,0 0-12-15,0 0-15 16,-4 0 48-16,4-3 26 16,0 3 6-16,0-1 10 15,0-2-31-15,0 2-38 16,0-2-48-16,0 2-25 0,0-2 34 16,0 1-44-16,0 1 10 0,0-3 11 15,8 0-27 1,5-3 57-16,9 1-21 0,7 2 21 15,11 0 64-15,10 2-50 16,10 2-25-16,11 0-40 16,12 0-10-16,6 0 23 15,6-2-40-15,5 2-5 16,3 0 35-16,0-2-36 16,1 2 0-16,0 0 0 15,0 0 0-15,-4 0 0 16,-5 0 0-16,-3 0 0 15,-10 0 0-15,-4 4 0 16,-4 2 0-16,-3 1 0 16,-2-4 0-16,-2 4 0 15,-5-3 0-15,-4 0 0 0,-6-1 0 16,-11 1 0-16,-5 0 0 16,-9 0 0-16,0 0 0 15,-5-2 0-15,3 2 0 16,0-1 0-16,-4-3 0 15,4 1 0-15,0-1 0 16,-6 0 0-16,-3 0 0 16,-7 0 0-16,-7 0 0 15,-2 0 0-15,0 0 0 16,-7 0 0-16,-8 0 0 16,-1-4 0-16,-1 0 0 0,1 1 0 15,1-1 0 1,3 0 0-16,1 0-89 0,3-1-166 15,0-4-99-15,2-1-338 16,4 2-39-16</inkml:trace>
  <inkml:trace contextRef="#ctx0" brushRef="#br0" timeOffset="34267.65">24867 8985 1453 0,'0'0'527'0,"0"0"-293"0,0 0 144 16,0 0-84-16,0 0-122 15,0 0-172-15,0 0-133 16,-45-24-1382-16</inkml:trace>
  <inkml:trace contextRef="#ctx0" brushRef="#br0" timeOffset="145131.87">12394 13208 1194 0,'0'0'394'0,"0"0"-122"16,0 0-61-16,0 0 82 15,0 0 0-15,0 0-48 16,0 0 20-16,51-74-68 16,-51 74 36-16,0 0-1 15,-13 19-106-15,-18 21-34 16,-18 33-43-16,-18 40-49 15,-4 27 0-15,13 9 0 16,23-29 0-16,23-30 0 16,12-36 0-16,2-7 0 0,25 3 0 15,11-2 0-15,9-2 0 16,7-14 0-16,-2-10 0 16,-2-12 0-16,-17-4 0 15,-10-4 0-15,-15-2 0 16,-8 0 0-16,0 0 0 15,-6-14-155-15,-10-8-391 16,5-8-679-16</inkml:trace>
  <inkml:trace contextRef="#ctx0" brushRef="#br0" timeOffset="145397.57">12865 13421 1766 0,'0'0'710'0,"0"0"-389"15,0 0-32-15,0 0-55 16,0 0-19-16,0 0-120 16,166-12-25-16,-97 10-25 15,7-2-37-15,4-4 7 16,-4-2-15-16,-11 0 0 15,-16 0-17-15,-20 2 17 16,-18 4-79-16,-11 4-86 16,-27 0-214-16,-10 0-343 0,-1 8-160 0</inkml:trace>
  <inkml:trace contextRef="#ctx0" brushRef="#br0" timeOffset="145601.43">13256 13353 1175 0,'0'0'789'0,"0"0"-182"16,0 0-33-16,0 0-249 15,0 0-96-15,0 0 8 16,0 0-77-16,-91 148-160 16,84-85 0-16,5 5 0 15,2 2 0-15,0-2 0 16,0-4 0-16,0-6 0 16,0-10 0-16,2-9 0 0,0-14 0 15,-2-21-147-15,0-4-322 16,-2 0-616-16</inkml:trace>
  <inkml:trace contextRef="#ctx0" brushRef="#br0" timeOffset="146842.72">13740 13742 1141 0,'0'0'498'16,"0"0"-373"-16,0 0 101 16,0 0 10-16,4-109-22 15,-17 90 46-15,-9 5 70 16,-10 10-29-16,-7 4-24 16,-1 15-62-16,-3 21-17 15,10 13-123-15,10 7-75 16,10 2 0-16,13 0 0 0,0-8 0 15,11-10 0-15,14-9 0 16,1-13 0-16,3-14 0 16,1-4 0-16,-6-9 0 15,0-18 0-15,-4-9 0 16,-4-7 0-16,-5 3 0 16,-4 4 0-16,-3 10 0 15,-4 10 0-15,0 10 0 16,2 6 0-16,2 0 0 15,6 10 0-15,7 14 0 16,8 2 0-16,4 0 0 16,7-2 0-16,4-6 0 15,2-8 0-15,0-10 0 16,-3 0 0-16,-6-10 0 0,-2-18 0 16,-9-8 0-16,-2-10 0 15,-7-10 0-15,-3-10 0 16,-8-9 0-16,-2-5 0 15,0 6 0-15,-2 16 0 16,-8 20 0-16,2 20 0 16,1 18 0-16,3 14 0 15,2 32 0-15,0 18 0 16,2 10 0-16,0 7 0 16,15-3 0-16,3-8 0 15,1-10 0-15,2-8 0 0,-5-12 0 16,-3-14 0-1,-5-8 0-15,2-9 0 0,-1-9 0 16,1-9 0-16,7-25-267 16,4-16-65-16,6-14-249 15,2-6 51-15,0 2 282 16,-4 7 148-16,-5 11 100 16,-7 10 222-16,-4 10 123 15,-7 10 11-15,-2 6 147 16,0 8-239-16,0 4 3 15,0 2-166-15,0 2-101 16,-9 22 0-16,-6 12 0 16,-10 12 0-16,-1 4 0 15,-4 2 0-15,-1-5 0 16,2-7 0-16,5-10 0 0,6-8 0 16,7-10 0-16,6-6 0 15,5-8 0-15,0 0 0 16,0-16 0-16,0-6 0 15,9 2 0-15,5 4 0 16,3 4 0-16,3 10 0 16,3 2 0-16,2 0 0 15,-2 20 0-15,4 4 0 16,0 4 0-16,2-2 0 16,5 0 0-16,-1-6 0 15,6-6 0-15,-2-4 0 16,-1-10 0-16,-1 0 0 15,-2-8 0-15,-4-10 0 0,-2-4 0 16,-2-2 0-16,-6-2 0 16,-2-2 0-16,-7 0 0 15,-2 0 0-15,-8 0 0 16,0 3 0-16,0 6 0 16,-10 5 0-16,-7 7 0 15,-3 7 0-15,-5 4 0 16,2 22 0-16,6 13 0 15,6 7 0-15,8 2 0 0,3-2 0 16,8-4 0-16,18-10 0 16,10-10 0-16,4-10 0 15,2-12 0-15,-2 0 0 16,-8-24 0-16,-15-4-338 16,-13 2-613-16</inkml:trace>
  <inkml:trace contextRef="#ctx0" brushRef="#br0" timeOffset="148241.44">15973 13659 1028 0,'0'0'720'0,"0"0"-416"16,0 0 65-1,0 0-74-15,0 0-29 0,0 0-105 16,0 0-57-16,17-54 74 15,-1 40-60-15,4 2 7 16,2 2-119-16,3 6 168 16,2 4-65-16,0 0-91 15,-4 12 2-15,0 20 23 16,-7 9-37-16,-7 7 18 16,-5 2-24-16,-4-2 0 15,0-6-2-15,0-8 2 16,-2-8 0-16,-5-12-1 15,5-10 21-15,0-4-23 16,2-6 3-16,0-24 0 16,0-14 2-16,2-8 10 15,11-6-12-15,3 5 0 0,4 7 0 16,4 10 0-16,3 14 0 16,0 12 0-16,2 10 0 15,-2 0 0-15,-3 27 0 16,-4 10 0-16,-4 9 0 15,-5 5 0-15,-7-3 0 16,-2-2 0-16,-2-8 0 16,0-10 0-16,0-12 0 15,3-8 0-15,3-8 0 16,4-6 0-16,3-24 0 16,7-12 0-16,5-6 0 15,2-3 0-15,-4 10 0 16,2 9 0-16,0 11 0 15,-3 15 0-15,0 6 0 0,0 5 0 16,-1 22 0-16,-2 12 0 16,-1 7 0-16,-3 2 0 15,-3 0 0-15,-3-4 0 16,-3-6 0-16,2-14 0 16,-4-6 0-16,3-14 0 15,13-18-194-15,-3-18-458 16,1-10-328-16</inkml:trace>
  <inkml:trace contextRef="#ctx0" brushRef="#br0" timeOffset="148366.51">17066 13664 1994 0,'0'0'932'0,"0"0"-695"0,0 0 35 0,0 0-2 0,0 0-117 15,0 0-79-15,150 8-14 16,-110-11-60-16,-2-8 0 15,-10 0-268-15,-10 5-440 16,-13 6-265-16</inkml:trace>
  <inkml:trace contextRef="#ctx0" brushRef="#br0" timeOffset="148538.44">17178 13890 2564 0,'0'0'935'0,"0"0"-695"16,0 0 117-16,0 0-357 15,0 0 0-15,0 0 0 16,129 16 0-16,-79-16 0 16,0-16 0-16,22-14 0 15,-15 2-294-15,-7 2-845 0</inkml:trace>
  <inkml:trace contextRef="#ctx0" brushRef="#br0" timeOffset="148868.7">17783 13614 2141 0,'0'0'968'0,"0"0"-487"16,0 0-199-1,0 0-58-15,0 0-224 0,0 0 0 16,0 0 0-16,133-61 0 16,-100 61 0-16,-4 20 0 15,-7 11 0-15,-8 9 0 16,-12 7 0-16,-2 8 0 15,-11-1 0-15,-16 0 0 16,-4-4 0-16,-2-6 0 16,3-10 0-16,10-8 0 0,7-9 0 15,6-9 0-15,7-7 0 16,2-1 0-16,23 0 0 16,12-9 0-16,13-9 0 15,6-3 0-15,2-1 0 16,-5 2 0-16,-9 4 0 15,-2 10-159-15,-15 0-429 16,-9 6-561-16</inkml:trace>
  <inkml:trace contextRef="#ctx0" brushRef="#br0" timeOffset="149103.44">18745 13957 2848 0,'0'0'922'16,"0"0"-749"-16,0 0-20 16,0 0-153-16,0 0 0 15,0 0 0-15,50 136 0 16,-50-96 0-16,-11 4 0 16,-7-8 0-16,-3-4-194 15,2-10-433-15,11-10-617 0</inkml:trace>
  <inkml:trace contextRef="#ctx0" brushRef="#br0" timeOffset="149541.51">19420 13495 2883 0,'0'0'894'0,"0"0"-691"15,0 0-87-15,0 0-116 16,0 0 0-16,0 0 0 16,0 0 0-16,135 91 0 15,-120-51 0-15,-3 2 0 16,-10-1 0-16,-2-2 0 16,0-7 0-16,0-6 0 15,-2-8 0-15,-2-10 0 16,2-4 0-16,2-4 0 0,0-6 0 15,0-22 0-15,0-16 0 16,15-12 0-16,7-5 0 16,7-1 0-16,3 8 0 15,3 10 0-15,-2 14 0 16,3 14 0-16,-5 14 0 16,-2 2 0-16,-6 24 0 15,-6 14 0-15,-5 8 0 16,-8 4 0-16,-4-1 0 15,0-3 0-15,0-6 0 16,0-10 0-16,0-10 0 16,2-20-132-16,14 0-522 15,1-10-519-15</inkml:trace>
  <inkml:trace contextRef="#ctx0" brushRef="#br0" timeOffset="149731.63">20230 13531 2350 0,'0'0'898'16,"0"0"-533"-16,0 0-57 16,0 0-133-16,0 0-175 15,0 0 0-15,134-10 0 16,-80-2 0-16,-5-2 0 16,-11 0 0-16,-12 8-159 0,-26 6-356 15,-11 10-274-15,-20 10-574 16</inkml:trace>
  <inkml:trace contextRef="#ctx0" brushRef="#br0" timeOffset="149872.94">20235 13726 2324 0,'0'0'919'0,"0"0"-615"16,0 0 50-16,0 0-159 16,0 0-195-16,0 0 0 15,154-10 0-15,-99-12 0 0,21-17 0 16,-16 7 0-16,-13 0-746 0</inkml:trace>
  <inkml:trace contextRef="#ctx0" brushRef="#br0" timeOffset="150546.31">21066 13120 1255 0,'0'0'847'16,"0"0"-265"-16,0 0-215 15,0 0 159-15,0 0-303 16,0 0 73-16,0 0-296 16,25-26 0-16,4 10 0 15,4 2 0-15,5 2 0 0,1 8 0 16,-2 4 0-1,-4 0 0-15,-9 16 0 0,-8 14 0 16,-12 8 0-16,-4 8 0 16,-8 5 0-16,-21-1 0 15,-7-4 0-15,1-8 0 16,4-8 0-16,6-10 0 16,11-8 0-16,10-8 0 15,4-4 0-15,0 0 0 16,18 0 0-16,15-6 0 15,7-2 0-15,12 2 0 16,0 4 0-16,2 2 0 16,0 0 0-16,-8 20 0 15,-3 6 0-15,-14 6 0 16,-12 4 0-16,-15 4 0 0,-2 0 0 16,-23-1 0-16,-20-6 0 15,-6-4 0-15,-4-5 0 16,3-12 0-16,8-4 0 15,11-8 0-15,13 0 0 16,11 0 0-16,7-8 0 16,0-3 0-16,14 4 0 15,1 5-296-15,-4 2-2017 0</inkml:trace>
  <inkml:trace contextRef="#ctx0" brushRef="#br0" timeOffset="151343.37">14558 15575 1000 0,'0'0'1440'0,"0"0"-909"0,0 0-256 0,0 0 32 16,0 0-44-16,0 0-130 15,-137-18 14-15,89-5-147 16,-8-13 0-16,-6-12 0 16,-5-14 0-16,-9-24 0 15,11 2 0-15,9-9 0 16,14 1 0-16,24 22 0 15,12 2 0-15,6 20 0 16,27 12 0-16,15 19 0 16,9 17 0-16,1 7 0 0,-8 31 0 15,-11 14 0 1,-19 10 0-16,-14 10 0 0,-33 0 0 16,-27 0 0-16,-19-1 0 15,-6-9 0-15,6-12 0 16,12-6 0-16,18-16 0 15,22-10 0-15,25-12 0 16,4-6 0-16,47 0 0 16,20-18 0-16,18-6 0 15,11 0 0-15,-5-2 0 16,-6 8 0-16,-18 0 0 16,-19 10 0-16,-21 6-504 15,-18 2-662-15</inkml:trace>
  <inkml:trace contextRef="#ctx0" brushRef="#br0" timeOffset="152066.79">15001 15173 660 0,'0'0'1835'0,"0"0"-1293"0,0 0-228 0,0 0 143 15,0 0-255-15,0 0-116 0,0 0-86 16,-15-48 0 0,-18 86 0-16,-6 12 0 0,3 13 0 15,14 5 0-15,15-2 0 16,7-8 0-16,32-6 0 16,23-20 0-16,19-14 0 15,13-18 0-15,4-9 0 16,-2-36 0-16,-10-13 0 15,-17-16 0-15,-20-8 0 16,-19-7 0 0,-21-1 0-16,-2 4 0 15,-14 16 0-15,-8 20 0 0,2 28 0 0,2 22 0 16,5 22 0-16,6 32 0 16,5 18 0-16,2 8 0 15,0 1 0-15,9-5 0 16,4-10 0-16,1-12 0 15,-4-14 0-15,4-14 0 16,-5-12 0-16,0-10 0 16,-1-4 0-16,2-4 0 15,3-22 0-15,5-2 0 0,1 2 0 16,2 4 0-16,-1 6 0 16,-3 10 0-16,4 6 0 15,1 0 0-15,3 22 0 16,1 6 0-16,5 2 0 15,2 6 0-15,8-8 0 16,1-3 0-16,8-10 0 16,0-8 0-16,4-7 0 15,-5-7 0-15,-7-17 0 16,-6-12 0-16,-14-4 0 16,-11-4 0-16,-9-4 0 15,-2 6 0-15,-10 12 0 16,-15 6 0-16,0 17 0 15,1 7 0-15,4 25 0 16,7 17 0-16,8 10 0 0,5 2 0 16,16-4 0-16,22-10 0 15,13-14 0-15,9-16-21 16,27-16-354-16,-16-24-468 16,-10-2-381-16</inkml:trace>
  <inkml:trace contextRef="#ctx0" brushRef="#br0" timeOffset="152645.1">16559 15258 1443 0,'0'0'1257'0,"0"0"-603"0,0 0-315 0,0 0-53 15,-127 36-169-15,104 2-117 16,7 8 0-16,10 0 0 16,6-2 0-16,8-4 0 15,29-10 0-15,14-16 0 16,11-14 0-16,7 0 0 15,-2-36-62-15,-6-8-56 16,-13-6 41-16,-15-10 34 16,-12-4 31-16,-17-2 24 15,-4 3 21-15,0 9 108 16,-6 12-15-16,-6 16-126 16,3 16 0-16,3 10 0 15,1 6 0-15,3 28 0 16,-2 16 0-16,4 10 0 15,0 11 0-15,0-5 0 0,11-4 0 16,9-8 0-16,0-10 0 16,2-12 0-16,1-14 0 15,-4-14 0-15,4-4 0 16,1-12 0-16,5-20 0 16,3-14 0-16,-1-2 0 15,-2-8 0-15,-2 10 0 16,-10 10 0-16,-5 10 0 15,-8 12 0-15,-4 10 0 16,0 4 0-16,-14 4 0 16,-10 18 0-16,-5 10 0 15,5 8 0-15,1 0 0 16,12 4 0-16,11-8 0 16,0 0 0-16,11-10 0 0,20-4 0 15,9-8 0-15,5-8 0 16,7-6 0-16,-4 0 0 15,6-11 0-15,-17-6-508 16,-10 3-947-16</inkml:trace>
  <inkml:trace contextRef="#ctx0" brushRef="#br0" timeOffset="154464.59">17960 15115 2479 0,'0'0'880'0,"0"0"-306"0,0 0-411 0,0 0-163 16,0 0 0-16,0 0 0 16,0 151 0-16,2-93 0 15,10-4 0-15,3-10 0 16,3-8 0-16,6-14 0 15,5-14 0-15,2-8 0 16,5-6 0 0,0-22 0-16,-5-12 0 0,-4-8 0 15,-5 2 0-15,-6 10 0 16,-8 6 0-16,-1 16 0 16,-2 14 0-16,2 0 0 0,3 14 0 15,6 16 0-15,4 2 0 16,7 2 0-16,2-2 0 15,0-8 0-15,0-6 0 16,-5-14 0-16,-6-4 0 16,-4-6 0-16,-8-24 0 15,-2-6 0-15,-1-12 0 16,-3-2 0-16,0 1 0 16,0 9 0-16,0 16 0 15,0 8 0-15,0 16 0 16,18 0 0-16,11 4 0 15,11 13 0-15,11-4 0 16,4-7 0-16,3-3 0 0,0-3 0 16,-8-9 0-16,-13-17 0 15,-10-6 0-15,-12-8 0 16,-9-4 0-16,-6-10 0 16,0 2 0-16,-19 7 0 15,3 16 0-15,-1 17 0 16,1 12 0-16,-1 32 0 15,1 26 0-15,5 18 0 16,4 6 0-16,7 4 0 16,0-13 0-16,11-11 0 15,9-14 0-15,2-12 0 16,-2-18 0-16,3-14 0 16,-6-4 0-16,4-14 0 15,1-16 0-15,1-4 0 0,0 0 0 16,2 5 0-16,2 10 0 15,-2 11 0 1,-1 8 0-16,0 0 0 0,3 14 0 16,0 6 0-16,2 2 0 15,2-2 0-15,7-4 0 16,3-6 0-16,1-4 0 16,0-6 0-16,-6 0 0 15,-5-12 0-15,-9-10 0 16,-6-4 0-16,-8-6 0 15,-5-7 0-15,-3-2 0 16,0-4 0-16,-5 7 0 16,-5 10 0-16,-2 14 0 0,3 14 0 15,0 8 0-15,2 28 0 16,7 14 0-16,0 3 0 16,7 1 0-16,20-8 0 15,13-10 0-15,12-10 0 16,7-18 0-16,9-8 0 15,-2-4 0-15,-1-28 0 32,-11-6 0-32,-10-8 0 0,-9-8 0 15,-12-13 0-15,-8-7 0 16,-3-4 0-16,-10 2 0 16,-2 11 0-16,0 24 0 15,0 18 0-15,0 23 0 16,0 14 0-16,0 39 0 15,0 19 0-15,0 8 0 16,8 6 0-16,8-7 0 16,4-11 0-16,7-20 0 15,4-12 0-15,4-18 0 0,4-18 0 16,-1 0 0-16,-3-26 0 16,-4-14 0-16,-4-14 0 15,0-23 0-15,-2-29 0 16,-6 4 0-16,-3 12 0 15,-5 23 0-15,-9 35 0 16,0 14 0-16,-2 14 0 16,0 12 0-16,0 38 0 15,0 25 0-15,-6 11 0 16,2 4 0-16,4-6 0 0,0-12 0 16,0-22 0-16,10-11 0 15,4-21 0-15,1-10 0 16,4-4 0-16,0-17 0 15,4-16 0-15,-1-7 0 16,3-7 0-16,-6 5 0 16,0 10 0-16,-4 10 0 15,-6 14 0-15,0 8 0 16,-1 8 0-16,2 20 0 16,1 8 0-16,2 0 0 15,3 0 0-15,3-7 0 16,6-10 0-16,4-6 0 15,7-12 0-15,0-1 0 16,0-5 0-16,-3-22 0 16,-6 0 0-16,-6-10 0 0,-2-3 0 15,-7-6 0-15,0 4 0 16,-7 2 0-16,-1 12 0 16,-4 16 0-16,0 12 0 15,0 4 0-15,0 32 0 16,-7 8 0-16,3-2 0 15,2 0 0-15,2-10 0 16,0-10 0-16,15-12 0 16,12-10 0-16,4 0 0 15,5-14 0-15,1-12 0 16,0 0 0-16,-6-2 0 16,-7 6 0-16,-6 8 0 15,-7 6 0-15,-2 8 0 0,0 0 0 16,-1 18 0-16,1 12 0 15,3 0 0-15,1 2 0 16,3-4 0-16,5-6 0 16,8-16 0-16,8-6 0 15,1 0 0-15,-5-24-81 16,-8-10-173-16,-25-24-44 16,0 8-399-16,-14 4-502 0</inkml:trace>
  <inkml:trace contextRef="#ctx0" brushRef="#br0" timeOffset="154605.54">19867 14901 2988 0,'0'0'788'0,"0"0"-644"0,0 0 32 15,143-49-176-15,-63 22-9 16,-6-1-630-16</inkml:trace>
  <inkml:trace contextRef="#ctx0" brushRef="#br0" timeOffset="155312.19">22583 14582 1326 0,'0'0'540'0,"0"0"-34"0,0 0 101 16,0 0-223-16,0 0-61 15,0 0-47-15,0 0-142 16,-4-87-134-16,28 68 0 16,7-7 0-16,9 3 0 15,3 10 0-15,1 3 0 16,-2 10 0-16,-3 0 0 15,-8 22 0-15,-9 16 0 16,-8 14 0-16,-10 10 0 16,-4 12 0-16,0 4 0 15,0 3 0-15,-4-1 0 16,4-4 0-16,0-10 0 16,0-8 0-16,2-8 0 15,4-5 0-15,-6-13 0 0,0-6 0 16,-11-4 0-1,-22-4 0-15,-16-4 0 0,-11-10 0 16,-7-2 0-16,2-2 0 16,7 0 0-16,14-10 0 15,15-8 0-15,22-28 0 16,7 6-266-16,0 1-868 0</inkml:trace>
  <inkml:trace contextRef="#ctx0" brushRef="#br0" timeOffset="155500.81">22443 14917 2367 0,'0'0'909'0,"0"0"-538"0,0 0 78 16,0 0-449-16,118-16 0 15,-24 4 0-15,41-8 0 16,-21 2-129-16,-14 0-1184 0</inkml:trace>
  <inkml:trace contextRef="#ctx0" brushRef="#br0" timeOffset="156210.31">23996 14949 1493 0,'0'0'701'0,"0"0"-243"0,0 0 56 16,-9-102-264-16,-11 74 8 16,-3 3-72-16,-5 7-32 15,-6 12-72-15,-2 6-82 0,1 9 0 16,-3 23 0 0,7 12 0-16,10 10 0 0,11-4 0 15,10 2 0-15,2-10 0 16,27-8 0-16,9-14 0 15,7-12 0-15,-3-8 0 16,-3-2 0-16,-7-22 0 16,-6-10 0-16,-7-6 0 15,-6-8 0-15,-5-2 0 16,-2 2 0-16,-4 8 0 16,0 9 0-16,-2 17 0 15,2 13 0-15,0 1 0 16,0 24 0-16,7 12 0 15,3 8 0 1,3 4 0-16,7-2 0 16,5-6 0-16,0-8 0 15,2-12 0-15,-5-6 0 16,-2-14 0-16,-3 0 0 16,-2-14 0-16,-3-12 0 15,-1-10 0-15,-5-6 0 16,2 0 0-16,-6-2 0 15,1 8 0-15,-3 8 0 16,-2 11 0-16,2 13 0 16,-2 4 0-16,2 0 0 15,5 14 0-15,4 13 0 16,9 3 0-16,23 14 0 16,-3-8-111-16,-5-10-1153 0</inkml:trace>
  <inkml:trace contextRef="#ctx0" brushRef="#br0" timeOffset="157999.07">25292 14554 1815 0,'0'0'393'0,"0"0"-25"15,0 0 193-15,0 0-353 16,0 0-1-16,0 0-46 16,-64-104-22-16,12 104-71 0,-5 5 1 15,1 22 38-15,2 7-107 16,13 8 0-16,14 2 0 16,15 4 0-1,12-4 0-15,10-4 0 0,21-4 0 16,8-13 0-16,1-5 0 15,-3-13-8-15,-11-2 2 16,-12-3 6-16,-8 0 0 16,-6 0 2-16,0 0 10 15,-22 6-12-15,-8 8 0 16,-5 16 0-16,-1 10 0 16,5 14 0-16,7 4 0 15,11-4 0-15,13-2 0 16,0-11 0-16,31-15 0 15,17-15-3-15,12-11-5 0,12-5 7 16,2-32-22-16,-6-7-4 16,-7-6 11-16,-14-6 16 15,-14 0 0-15,-12 8 39 16,-11 4-26-16,-7 13 13 16,-3 16-26-16,0 15 0 15,0 0 0-15,0 32 0 16,0 8 0-16,0 8 0 15,2 4 0-15,14-8 0 16,1-8 0-16,8-14 0 16,-1-10 0-16,3-12 0 15,-1 0 0-15,3-18 0 0,-2-16 0 16,-2 2 0-16,-5 0 0 16,-5 2 0-16,-1 12 0 15,-7 12 0-15,1 6 0 16,4 0 0-16,3 24 0 15,10 6 0-15,6-2 0 16,7 2 0-16,7-8 0 16,-1-8 0-16,-2-10 0 15,-3-4 0-15,-6-20 0 16,-4-12 0-16,-7-12 0 16,-6-10-8-16,-3-10-41 15,-7-11 5-15,-3-23 31 0,-3 4-30 16,0 4 43-16,0 4 4 15,-9 33 2 1,-2 15 89-16,-3 26-43 0,3 14-52 16,-4 56 0-16,1 41 0 15,3 3 0-15,9-4 0 16,2-9 0-16,7-23 0 16,17 6 0-16,12-4 0 15,10-14 0-15,8-20 0 16,6-20 0-16,-2-14 0 15,-2-6 0-15,-8-24 0 16,-9-14 0-16,-10-10 0 16,-10-8 0-16,-7-6 0 15,-7 3 0-15,-5 11 0 16,0 18 0-16,0 22 0 0,-8 14 0 16,-3 18 0-16,3 26 0 15,1 10 0-15,7 5 0 0,0-7 0 16,2-10 0-1,18-12 0-15,4-12 0 0,8-14 0 16,1-4 0-16,5-12 0 16,2-18 0-16,0-4 0 15,0-2 0-15,-1 2 0 16,-2 6 0-16,-1 10 0 16,-3 9 0-16,-2 9 0 15,0 6 0-15,-4 25 0 16,-2 5 0-16,-8 8 0 15,-5 0 0-15,-8-4 0 16,-4-4 0-16,0-14 0 16,0-8 0-16,0-10 0 15,-2-4 0-15,0-10 0 16,2-18 0-16,0-12 0 0,9-6 0 16,18-8 0-16,8-3 0 15,27-1 0-15,-8 12-213 16,-8 12-807-16</inkml:trace>
  <inkml:trace contextRef="#ctx0" brushRef="#br0" timeOffset="159269.31">28189 14570 1829 0,'0'0'659'0,"0"0"-439"16,0 0 406-16,0 0-292 15,0 0-83-15,0 0-74 16,0 0-177-16,-107-42 0 16,72 88 0-16,4 12 0 0,10 10 0 15,13 4 0 1,8-3 0-16,8-9 0 0,28-10 0 16,11-12 0-16,6-20 0 15,5-12 0-15,-5-6 0 16,-1-18 0-16,-8-18 0 15,-6-10 0-15,-9-8 0 16,-7-3 0-16,-6-1 0 16,-5 6 0-16,-4 10 0 15,-3 14 0-15,-2 16 0 16,0 12 0-16,4 0 0 16,2 32 0-16,5 10 0 15,3 8 0-15,2 5 0 0,-2-11 0 16,1-7 0-1,-3-8 0-15,-1-13 0 0,-4-8 0 16,0-8 0-16,4-6 0 16,7-20 0-16,5-13 0 15,8-6 0-15,5-8 0 16,2 3 0-16,-2 8 0 16,-4 12 0-16,-5 14 0 15,-5 14 0-15,-4 2 0 16,-2 18 0-16,-5 18 0 15,-2 8 0-15,-1 1 0 16,-6-4 0-16,0-5 0 16,-4-9 0-16,2-13 0 15,-2-8 0-15,0-6 0 16,0 0 0-16,0-12 0 0,0-16 0 16,0-1 0-16,7 0 0 15,13 0 0-15,11 5 0 16,9 6 0-16,10 0 0 15,1 6 0-15,-5 2-3 16,-21-10-332-16,-16 4-411 16,-9-2-411-16</inkml:trace>
  <inkml:trace contextRef="#ctx0" brushRef="#br0" timeOffset="159446.81">28414 14243 2730 0,'0'0'776'0,"0"0"-322"0,0 0-318 16,0 0-136-16,0 0 0 15,0 0 0-15,0 0 0 16,51 24 0-16,-31-10-562 0</inkml:trace>
  <inkml:trace contextRef="#ctx0" brushRef="#br0" timeOffset="160543.94">29608 14440 2009 0,'0'0'666'0,"0"0"-142"15,0 0-59-15,0 0-210 16,0 0-78-16,0 0-177 16,0 0 0-16,-109 14 0 15,87 34 0-15,4 8 0 16,13 2 0-16,5-6 0 15,10-8 0-15,21-8 0 16,13-12 0-16,8-12 0 16,4-12 0-16,-4 0 0 15,-4-14 0-15,-9-13 0 0,-7-8 0 16,-8-5 0-16,-3-10 0 16,-4-2 0-16,-3-2 0 15,-3 8 0-15,-5 10 0 16,1 15 0-16,-4 17 0 15,1 4 0-15,0 22 0 16,1 19 0-16,3 9 0 16,4 2 0-16,1-6 0 15,3-8 0-15,1-10 0 16,4-14 0-16,-4-10 0 16,3-4 0-16,1-10 0 15,0-22 0-15,2-4 0 16,-1-4 0-16,-2-2 0 0,-4 4 0 15,-3 12 0-15,-6 5 0 16,-5 16 0-16,3 5 0 16,-3 0 0-16,4 16 0 15,3 12 0-15,5-2 0 16,6 6 0-16,2-8 0 16,7-2 0-16,0-10 0 15,0-8 0-15,0-4 0 16,-2-4 0-16,0-20 0 15,-6-4 0-15,2-8 0 16,-5-6 0-16,-1-11 0 16,-1-10 0-16,-3-22-48 0,1-1-44 15,-5-2-68 1,-5 8 47-16,-4 27 95 0,0 9 18 16,0 20 69-16,0 16 74 15,-6 8-5-15,-1 0-57 16,-2 4-81-16,0 18 0 15,3 0 0-15,-1 6 0 16,7 2 0-16,0-6 0 16,0-3 0-16,0-6 0 15,2-4 0-15,3-5 0 16,-3-5 0-16,0-1 0 16,-2 0 0-16,2 0 0 15,0 0 0-15,-2 0 0 0,0 0 0 16,2 0 0-16,-2 0 0 15,0 0 0-15,0 0-177 16,3 7-439-16,-3 3-638 16</inkml:trace>
  <inkml:trace contextRef="#ctx0" brushRef="#br0" timeOffset="161107.74">30717 14044 1038 0,'0'0'1486'0,"0"0"-918"0,0 0-12 0,0 0-241 15,0 0-182-15,0 0-133 16,0 0 0-16,-62 25 0 15,62 25 0-15,0 4 0 16,0 6 0-16,5-2 0 16,13-2 0-16,6-8 0 15,5-7 0-15,3-18 0 0,-1-6 0 16,0-17 0-16,-2 0-230 16,9-49-149-16,-9-1-295 15,-7-6-37-15</inkml:trace>
  <inkml:trace contextRef="#ctx0" brushRef="#br0" timeOffset="161436.01">30994 13503 1986 0,'0'0'760'15,"0"0"-117"-15,0 0-116 16,0 0-347-16,0 0-180 16,0 0 0-16,0 0 0 15,-44 151 0-15,59-63 0 16,1 4 0-16,2-2 0 0,-3-2 0 15,-2-9 0-15,-1-15 0 16,-6-16 0-16,-1-16 0 16,-3-14 0-16,0-12 0 15,0-6 0-15,8-6 0 16,-2-22 0-16,5-10 0 16,3-6 0-16,-1 2 0 15,-1-2 0-15,-3 8 0 16,-1 8 0-16,-2 10 0 15,1 7 0-15,2 11 0 16,5 0 0-16,7 0 0 16,6 15 0-16,2 4 0 15,6 4 0-15,-5-5-345 16,-12-9-626-16</inkml:trace>
  <inkml:trace contextRef="#ctx0" brushRef="#br0" timeOffset="161608.17">30366 13409 3164 0,'0'0'606'0,"0"0"-486"0,0 0-19 15,0 0-101-15,0 0-197 0,16 148-1029 0</inkml:trace>
  <inkml:trace contextRef="#ctx0" brushRef="#br0" timeOffset="162268.31">25359 15915 2460 0,'0'0'622'0,"0"0"-124"16,0 0 18-16,0 0-516 16,0 0 0-16,0 0 0 0,0 0 0 15,-33-46 0 1,28 82 0-16,3 9 0 0,2 0 0 16,0 4 0-1,16-13 0-15,18-6 0 0,10-20 0 16,9-10 0-16,3-8 0 15,-3-24 0-15,-12-10 0 16,-16-6 0-16,-23-6 0 16,-4-5 0-16,-37 3 0 15,-12 10 0-15,-7 6 0 16,7 18 0-16,13 12 0 16,13 10 0-16,23 0 0 15,2 10 0-15,34 12 0 0,21 2 0 16,14-2 0-16,8 0 0 15,-2 4 0-15,-6 0 0 16,-11 6 0-16,-13 8 0 16,-14 1 0-16,-14 4 0 15,-10-2 0-15,-7-5 0 16,0-8 0-16,0-8 0 16,0-16 0-16,0-6 0 15,0 0 0-15,7-28 0 16,10-20 0-16,10-16 0 15,4-12 0-15,9-9 0 16,28 5 0-16,-8 22-195 0,-7 22-841 16</inkml:trace>
  <inkml:trace contextRef="#ctx0" brushRef="#br0" timeOffset="163237.91">26524 15936 2372 0,'0'0'734'0,"0"0"-266"0,0 0-114 16,10-107-186-16,26 85-168 16,8 8 0-16,5 14 0 0,4 0 0 15,-6 32 0-15,-5 12 0 16,-9 10 0-16,-10 9 0 15,-9-5 0-15,-12-6 0 16,-2-6 0-16,0-16 0 16,0-10 0-16,-2-16 0 15,2-4-8-15,0-14 16 16,4-22-16-16,16-16 16 16,9-6-8-16,9-2 0 15,4 3 0-15,0 17 0 16,1 16 0-16,-7 16 0 15,-7 8 0-15,-7 18 0 0,-11 14 0 16,-5 12 0-16,-6 5 0 16,0-9 0-16,0 0 0 15,5-14 0-15,7-6 0 16,9-8 0-16,8-12 0 16,10 0 0-16,5-22 0 15,0-10 0-15,1-4 0 16,-5-2 0-16,-7 1 0 15,-8 11 0-15,-9 12 0 16,-7 9 0-16,-5 5 0 16,2 5 0-16,6 17 0 15,3 5 0-15,8-1 0 16,6 2 0-16,0-6 0 0,0-8 0 16,-10-10 0-1,-7-4 0-15,-12 0 0 0,0-10 0 16,-25-12 0-16,-12-4 0 15,-13-2 0-15,-1-2 0 16,9 3 0-16,8 4 0 16,24 2 0-16,10 7 0 31,19 0 0-31,33-8 0 0,14 0 0 0,13-10 0 16,0-8-59-16,0-4-247 15,-13-4-33-15,-17 2 98 16,-18 1 142-16,-15 9 99 15,-11 10 210-15,-5 12 76 16,0 6 76-16,0 8-176 16,-3 12-186-16,-1 24 0 0,0 18 0 15,4 14 0-15,0 15 0 16,2 3 0-16,15-6 0 16,4-4 0-16,1-13 0 15,-3-19 0-15,-2-16 0 16,-7-14 0-16,0-14 0 15,-6 0 0-15,-2-28 0 16,1-8 0-16,1-8 0 16,2-2 0-16,6 3 0 15,5 9 0-15,8 8 0 16,4 4 0-16,7 6 0 16,17-2 0-16,-9 8-378 0,-6-2-636 15</inkml:trace>
  <inkml:trace contextRef="#ctx0" brushRef="#br0" timeOffset="163472.34">28608 15338 1568 0,'0'0'1652'0,"0"0"-1321"0,0 0 214 0,0 0-545 16,133 142 0-16,-83-70 0 15,-6 9 0-15,-9 3 0 16,-14 0 0-16,-17 2 0 0,-4-1 0 16,-27-5 0-1,-19-4 0-15,-10-8 0 0,0-12 0 16,12-18 0-16,21-30 0 16,17-8-237-16,6-14-981 0</inkml:trace>
  <inkml:trace contextRef="#ctx0" brushRef="#br0" timeOffset="163597.22">29543 15915 1964 0,'0'0'1340'0,"0"0"-1120"16,0 0-141-16,0 0-79 0,0 0-329 15,-135 83-1668-15</inkml:trace>
  <inkml:trace contextRef="#ctx0" brushRef="#br0" timeOffset="163867.29">26823 16990 3373 0,'0'0'723'16,"0"0"-723"-16,0 0 0 16,0 0 0-16,0 0 0 15,177-26 0-15,45-2 0 16,36-2 0-16,-8-2 0 16,-45 2 0-16,-72 12 0 15,-46 4 0-15,-42 6-132 16,-36 6-449-16,-42 2-108 0,-25 0 72 15,-18 0-211-15</inkml:trace>
  <inkml:trace contextRef="#ctx0" brushRef="#br0" timeOffset="164070.41">27079 17115 1425 0,'0'0'633'16,"0"0"-38"-16,0 0-31 15,0 0-257-15,0 0 8 16,118 36-58-16,45-67-257 15,27-9 0-15,-1 4 0 16,-39 4 0-16,-50 14 0 16,-34 4 0-16,-22 2 0 15,-9 2 0-15,-11 2 0 16,-13 0 0-16,-11 6 0 16,-11 2-332-16,-7 0-586 0</inkml:trace>
  <inkml:trace contextRef="#ctx0" brushRef="#br0" timeOffset="164242.57">28660 16954 3167 0,'0'0'929'0,"0"0"-929"15,0 0 0-15,0 0 0 16,0 0 0-16,0 0-230 15,0 0-1922-15</inkml:trace>
  <inkml:trace contextRef="#ctx0" brushRef="#br0" timeOffset="199777.25">15739 11636 2080 0,'0'0'869'0,"0"0"-590"0,0 0-46 16,0 0-5-16,0 0-118 15,0 0-19-15,6-10 115 16,6 10-206-16,1 9 0 15,5 10 0-15,-1 9 0 16,6 2 0-16,4 6 0 16,-1-4 0-16,1-1 0 15,5-9 0-15,-1-8 0 16,6-12 0-16,7-2 0 16,12-30 0-16,13-20 0 15,12-19 0-15,25-29 0 0,-3 4 0 16,0-6 0-16,-6 6 0 15,-25 25 0-15,-7 7 0 16,-21 20 0-16,-21 20 0 16,-15 14 0-16,-8 8 0 15,0 0 0-15,0 0 0 16,0 0 0-16,0 0 0 0,0 0 0 16,0 0 0-1,0 0 0-15,0 0 0 0,2 0 0 16,1 0 0-16,1-2 0 15,-2-2-306-15,-2 0-1828 0</inkml:trace>
  <inkml:trace contextRef="#ctx0" brushRef="#br0" timeOffset="204408.08">10197 16820 1892 0,'0'0'774'0,"0"0"-528"16,0 0 136 0,0 0 0-16,0 0-191 0,0 0-71 15,0 0-60-15,34 6-11 16,-8 42-49-16,6 18 0 15,3 6 0-15,1 0 0 16,0-1 0-16,-5-13 0 16,-3-14 0-16,-5-16 0 15,-5-18 0-15,-3-10 0 16,-1-14 0-16,-1-36 0 16,5-30 0-16,-3-33 0 15,4-25 0-15,-2 6 0 16,-3 37 0-16,-3 33 0 15,-2 44 0-15,0 8 0 0,-1 10 0 16,1 10 0-16,1 62-249 16,-6-1-558-16,0 1-964 15</inkml:trace>
  <inkml:trace contextRef="#ctx0" brushRef="#br0" timeOffset="205207.41">10924 17147 2271 0,'0'0'824'0,"0"0"-586"16,0 0 28-16,0 0-67 16,0 0-41-16,0 0-103 0,0 0-22 15,127-113-21-15,-96 65 5 16,-6-2-23-16,-12 2 6 16,-11 2 0-1,-2 12 14-15,-15 10-13 0,-19 20 13 16,-4 4-14-16,0 18 0 15,1 26 0-15,5 14 0 16,12 2 0-16,16 6 0 16,4-8 0-16,22-5 0 15,24-21 0-15,15-18 0 16,5-14 0-16,8-10 0 16,-3-30 0-16,-8-9 0 15,-12-9 0-15,-15 0 0 16,-18 0 0-16,-14 10 0 15,-4 8 0-15,0 12 0 0,-9 10 0 16,0 10 0-16,5 8 0 16,4 0 0-16,0 0 0 15,8 12 0-15,19 6 0 16,9 0 0-16,7 4 0 16,3-4 0-16,-1-4 0 15,-3 0 0-15,-6 4 0 16,-9 0 0-16,-9 8 0 15,-7 0 0-15,-5 2 0 16,-4 2 0-16,2-8 0 16,4-4 0-16,3-9 0 15,9-9 0-15,6 0 0 0,8-27 0 16,4-9 0-16,-3-8 0 16,-1 0 0-16,-9 0-15 15,-8 8-305-15,-3 4-157 16,-8 10-132-16,1 8 48 15,0-3 350-15,0 8 132 16,1-5 79-16,1 0 196 16,0 1 274-16,-2-1 5 15,-3 1-133-15,1 4 10 16,-5 1-49-16,0 4-169 16,0 4-134-16,0 0 0 15,0 4 0-15,2 22 0 16,6 10 0-16,4 13 0 0,3 5 0 15,6-4 0 1,5-6 0-16,8-8 0 0,1-14 0 16,3-14 0-16,3-8 0 15,-8-12 0-15,-8-42-302 16,-12 0-459 0,-13 0-432-16</inkml:trace>
  <inkml:trace contextRef="#ctx0" brushRef="#br0" timeOffset="205331.87">12031 16298 3078 0,'0'0'774'0,"0"0"-530"0,0 0-244 15,0 0 0-15,0 0-3 16,0 0-349-16,0 0-861 16</inkml:trace>
  <inkml:trace contextRef="#ctx0" brushRef="#br0" timeOffset="205644.15">12606 16054 2165 0,'0'0'842'0,"0"0"-365"15,0 0 25-15,0 0-392 0,0 0-110 16,0 0 0-1,-80 122 0-15,118 36 0 0,11 21 0 16,8 3 0-16,1-21 0 16,-6-27 0-16,-10-22 0 15,-11-27 0-15,-9-23 0 16,-5-12 0-16,-5 6 0 16,-5-6 0-16,-7-6 0 15,0-20 0-15,-49-30-15 16,2-24-784-16,-4-10-684 0</inkml:trace>
  <inkml:trace contextRef="#ctx0" brushRef="#br0" timeOffset="206170.44">12503 16870 1579 0,'0'0'1555'16,"0"0"-966"-16,0 0-406 0,0 0 7 15,0 0-190-15,169-108 0 16,-97 64 0-16,-5-5 0 15,-9 3-203-15,-16 2-94 16,-13 8 138-16,-13 10 147 16,-14 12 12-16,-2 14 270 15,0 0 24-15,0 22-187 16,0 14-107-16,0 0 0 0,0 4 0 16,20-4 0-16,6-10 0 15,8-7 0-15,2-15 0 16,-2-4 0-16,-1-17 0 15,-9-15 0-15,-2-8 0 16,-8-10 0-16,-3 2 0 16,-5 4 0-16,1 4 0 15,0 12 0-15,-2 10 0 16,3 6 0-16,1 12 0 16,7 0 0-16,4 22 0 15,6 18 0-15,5 12 0 16,4 12 0-16,-2 10 0 15,3 12 0-15,-5 3 0 0,-2 1 0 16,-4 0 0 0,-6 7 0-16,-1-3 0 0,-3-4 0 15,-5-6 0-15,-8-8 0 16,-2-9 0-16,0-13 0 16,-25-18 0-16,-8-14 0 15,-6-22 0-15,-5-4 0 16,-2-54 0-16,1-45 0 15,18-49 0-15,27-18 0 16,14 5 0-16,36 39 0 16,29 24 0-16,-15 31-323 0,-10 25-914 15</inkml:trace>
  <inkml:trace contextRef="#ctx0" brushRef="#br0" timeOffset="206310.95">14266 16539 2597 0,'0'0'1140'0,"0"0"-902"16,0 0-125-16,0 0-113 16,0 0-337-16,0 0-949 0</inkml:trace>
  <inkml:trace contextRef="#ctx0" brushRef="#br0" timeOffset="206639.58">10839 18165 2428 0,'0'0'858'16,"0"0"-534"-16,0 0 162 15,0 0-486-15,200-68 0 16,51-2 0-16,49-16 0 16,30-13 0-16,-5-3 0 15,-35 8 0-15,-14 2 0 16,-27 5 0-16,-43 13 0 16,-59 20 0-16,-54 14 0 0,-48 16 0 15,-29 12 0-15,-16 6 0 16,-14 6 0-16,-38 0-54 15,-65 46-167-15,7 2-322 16,6 6-542-16</inkml:trace>
  <inkml:trace contextRef="#ctx0" brushRef="#br0" timeOffset="206906.11">11485 18340 2038 0,'0'0'1203'15,"0"0"-863"-15,0 0-37 16,0 0-91-16,192-68-212 16,30-17 0-16,44-13 0 15,12-14 0-15,-12 5 0 16,-37 9 0-16,-24 4 0 16,-26 14 0-16,-48 18 0 15,-46 21 0-15,-37 13 0 16,-23 16 0-16,-7-2 0 15,-5 6 0-15,-7 2 0 16,-6 2 0-16,3 0 0 16,-3 0 0-16,4-2-890 0</inkml:trace>
  <inkml:trace contextRef="#ctx0" brushRef="#br0" timeOffset="207077.97">14257 17137 3480 0,'0'0'616'16,"0"0"-616"-16,0 0 0 15,0 0 0-15,0 0-60 16,0 0-1392-16</inkml:trace>
  <inkml:trace contextRef="#ctx0" brushRef="#br0" timeOffset="-213598.58">2655 15669 1776 0,'0'0'714'0,"0"0"-579"16,0 0 198-16,0 0 37 16,0 0-132-16,0 0-130 15,0 0-49-15,-56-36 8 16,56 32-41-16,2-5 14 16,25-6-13-16,36-20-26 15,46-19 23-15,39-14-24 16,-4 2 0-16,-26 18 0 0,-44 18-121 15,-32 18-131-15,-13 6-78 16,-29 10-199-16,-16 18-104 16,-30 12 36-16</inkml:trace>
  <inkml:trace contextRef="#ctx0" brushRef="#br0" timeOffset="-213457.54">2885 15629 869 0,'0'0'1044'16,"0"0"-728"-16,-114 84 53 15,94-62-9-15,18-14-109 16,4-8-141-16,36 0 50 15,17-12 15-15,19-20-70 0,8-2-54 16,5-4-51 0,19 4-39-16,-22 6-276 0,-24 11-687 0</inkml:trace>
  <inkml:trace contextRef="#ctx0" brushRef="#br0" timeOffset="-212658.38">10041 15687 2006 0,'0'0'735'16,"0"0"-456"-16,0 0 70 16,0 0 9-16,0 0 11 15,0 0-369-15,-33-58 0 16,33 58 0-16,0 22 0 16,9 4 0-16,7 6 0 0,3 0 0 15,6-10 0-15,8-10 0 16,12-12 0-16,11-16 0 15,15-26 0-15,7-20 0 16,7-14 0-16,-1-1 0 16,-6 5 0-16,-16 16 0 15,-12 10 0-15,-19 20 0 16,-15 14 0-16,-14 12 0 16,-2 4 0-16,-2 48 0 15,-14-2-326-15,5-2-624 0</inkml:trace>
  <inkml:trace contextRef="#ctx0" brushRef="#br0" timeOffset="-211557.53">15192 16473 1567 0,'0'0'380'0,"0"0"-86"16,0 0 227-1,0 0-219-15,0 0-91 16,0 0-7-16,0 0-39 0,-17-4-2 16,17 4-68-16,0-2-23 0,0 2 50 15,0 0-122-15,11 0 0 16,31 0 0-16,45-4 0 15,71-10 0-15,83-12 0 16,42-4 0-16,20 2 0 16,-11 1 0-16,-34 14 0 15,-17 0 0-15,-27 7 0 16,-54 2 0-16,-48 4 0 16,-47 0 0-16,-30 0 0 15,-8 0 0-15,-12 0 0 16,-5 0 0-16,-10 0 0 15,-8 0 0-15,-18 0 0 16,-5 0-23-16,-8 0-214 0,-27 14-232 16,8-1-137-16,-2-4-156 15</inkml:trace>
  <inkml:trace contextRef="#ctx0" brushRef="#br0" timeOffset="-211260.45">15913 16517 1862 0,'0'0'703'16,"0"0"-527"-16,-143 0 324 15,105 0-161-15,18 0-69 0,18 0-125 16,2 0-44 0,49 0-101-16,57-8 0 0,60-6 0 15,34-4 0-15,14 0 0 16,-7 4 0-16,-24 6 0 15,-16-2 0-15,-40 6 0 16,-40 0 0-16,-38 4 0 16,-20 0 0-16,-9 0 0 15,-6 0 0-15,-6 0 0 16,-6 0 0-16,-2 0 0 16,0 0 0-16,9 0 0 15,36 0-23-15,1 0-547 16,8 0-747-16</inkml:trace>
  <inkml:trace contextRef="#ctx0" brushRef="#br0" timeOffset="-211119.63">18232 16557 2677 0,'0'0'525'15,"0"0"-525"-15,0 0-105 16,0 0-861-16</inkml:trace>
  <inkml:trace contextRef="#ctx0" brushRef="#br0" timeOffset="-206060.92">20370 16763 172 0,'0'0'192'16,"0"0"-135"-16,0 0 130 16,0 0-4-16,0 0-72 15,0 0-59-15,-95 35 51 16,88-31 54-16,-2-2-60 0,-4 2-5 15,0-4-89-15,-6 0-3 16,0 0-34-16,-4 0-31 16,1 0-9-16,0 0 74 15,2-4 10-15,0 2 73 16,4-2 1-16,5 0 38 16,0 0-11-16,4-2-54 15,3 2 18-15,2 0-22 16,2 0-31-16,-2-6-7 15,-1 2-15-15,0-1 10 16,-1 4-10-16,0-4 0 16,-3 1 4-16,1 7-4 15,-2-3-13-15,0-1-21 0,1 5-45 16,1 0-96-16,-2 0-59 16,4 0-65-16,2 0-346 15,2-4 645-15,0 4 267 16,0-4 40-16,0 3 38 15,0-4 15-15,0 5-84 16,2-4 8-16,2 4 14 16,2 0-68-16,-2 0-35 15,5 0-32-15,1 0-43 16,7 10 0-16,5 12-27 16,7 5 4-16,4 3-47 15,5 2-38-15,6-6 9 16,3-6-21-16,5-4 0 0,1-12 11 15,3-4-10-15,0-4 19 16,-1-18-19-16,-2-12 21 16,-3-2 31-16,-5-1-10 15,-12 6 16-15,-7 4 2 16,-6 13-28-16,-6 10 17 16,1 4-29-16,1 22 24 15,6 19-7-15,7 7-38 16,4-2 0-16,10 2 0 15,8-12 0-15,7-14 0 16,4-8 0-16,3-14 0 16,-3 0 0-16,-4-14 0 15,-6-12 0-15,-8-6 0 0,-5 2 0 16,-10-2 0-16,-6 2 0 16,-4 12 0-16,-6 12 0 15,3 6 0-15,-1 6 0 16,5 20 0-16,5 6 0 15,4 2 0-15,2-2 0 16,7-6 0-16,-1-8 0 16,4-12 0-16,-1-6 0 15,-2 0 0-15,-5-6 0 16,-2-12 0-16,-2-4 0 16,-4 0 0-16,-3 0 0 15,-4 8 0-15,0 2 0 16,-3 12 0-16,1 0 0 15,-1 0 0-15,3 0 0 16,0 12 0-16,0-8 0 0,4-2 0 16,10-4 0-16,-3-14-254 15,-6-8-1153-15</inkml:trace>
  <inkml:trace contextRef="#ctx0" brushRef="#br0" timeOffset="-203659.4">24633 16663 2152 0,'0'0'668'16,"0"0"-542"-16,0 0 223 16,0 0-8-16,0 0-158 15,0 0-69-15,29-4 49 16,0 4-163-16,5 0 0 15,1 0 0-15,7 0 0 16,5 0 0-16,11 0 0 16,7 0 0-16,6-12 0 15,3 2 0-15,-7 0 0 16,-9 2 0-16,-14 4 0 0,-15-4 0 16,-18 6-20-16,-22-2-259 15,-23 4-371-15,-11 0-540 16</inkml:trace>
  <inkml:trace contextRef="#ctx0" brushRef="#br0" timeOffset="-203487.33">24658 16910 2495 0,'0'0'791'16,"0"0"-673"-16,0 0 257 0,0 0-157 15,0 0-119 1,175-36-99-16,-76-4 0 0,-17 4-368 15,-20 1-1072-15</inkml:trace>
  <inkml:trace contextRef="#ctx0" brushRef="#br0" timeOffset="-202422.72">6862 17351 1190 0,'0'0'1136'0,"0"0"-878"16,0 0 9-16,0 0 230 16,0 0-280-16,0 0-8 15,-85-12-68-15,85 12-56 16,0-4 11-16,0 4-96 16,7 0 0-16,22 0 0 15,16 0 0-15,32 0 0 16,48-10 0-16,43-8 0 15,17-4 0-15,-14 4 0 16,-39 4 0-16,-50 10 0 16,-31 4 0-16,-18 0 0 15,-6 0 0-15,-14 0-90 16,-13 8-149-16,-48 16-79 16,-17 2-502-16,-9-4-461 0</inkml:trace>
  <inkml:trace contextRef="#ctx0" brushRef="#br0" timeOffset="-202125.06">6711 17652 2058 0,'0'0'681'16,"0"0"-539"-16,0 0 214 16,0 0-85-16,0 0-114 15,0 0-71-15,0 0 4 16,139 26 0-16,-14-26-78 15,34 0-5-15,-10 0 2 16,-27-8 2-16,-41-2-19 16,-36 6 8-16,-3 0 0 15,-9 4 4-15,-10-2 11 0,-19 2-13 16,-4 0 35-16,-16 0-20 16,-13 0-17-16,0 0-2 15,3 0-157-15,10 0-336 16,7 0-761-16</inkml:trace>
  <inkml:trace contextRef="#ctx0" brushRef="#br0" timeOffset="-202030.8">7940 17802 613 0,'0'0'2005'0,"0"0"-2005"16,0 0-792-16</inkml:trace>
  <inkml:trace contextRef="#ctx0" brushRef="#br0" timeOffset="-198964.29">14469 17467 1455 0,'0'0'617'16,"0"0"-348"-16,0 0 49 16,0 0 67-16,0 0-139 15,0 0-83 1,0 0-21-16,0-18-31 0,6 28 47 0,3 8-59 15,3 4-48-15,1 1 4 16,3-5-49-16,3 0 12 16,10-6-18-16,7-6 0 15,9-6-13-15,8 0 6 16,4-14-9-16,4-12 10 16,3 2-6-16,-4-7 1 15,1-1 11-15,-10 6 0 16,-4 4 3-16,-11 12 11 15,-7 10-7-15,-7 0 37 0,-4 22-44 16,-3 14 0-16,-1 5 0 16,-1-1 0-16,3 0 0 15,6-12 0-15,2-6 0 16,9-12 0-16,8-10 0 16,3 0 0-16,6-14 0 15,-2-14 0-15,2-6 0 16,-4 2 0-16,-3 4 0 15,-8 1 0-15,-3 9 0 16,-6 10 0-16,-5 8 0 0,-4 0 0 16,1 4 0-1,0 6 0-15,2 2 0 0,2 2 0 16,0-5 0-16,3-4 0 16,-1-1 0-1,3-4 0-15,0 0 0 0,2 0 0 16,0 0 0-16,-3-18 0 15,3 0 0-15,-2 0 0 16,0 0 0-16,-2 0 0 16,6-4-38-16,-6 4-482 15,-4 6-514-15</inkml:trace>
  <inkml:trace contextRef="#ctx0" brushRef="#br0" timeOffset="-198791.81">16496 17540 2292 0,'0'0'917'0,"0"0"-596"0,0 0 52 16,0 0-180-16,0 0-193 15,0 0-348-15,0 0-1056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14T03:49:06.8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14301 8137 905 0,'0'0'1537'0,"0"0"-984"0,0 0-384 16,0 0-15-16,0 0 53 31,103 128-6-31,-52-78-51 0,7-5-71 0,4-11-8 15,5-14-1-15,3-18-70 16,1-2 0-16,-2-33 0 16,-5-10 0-16,-2-8 0 15,-4 0 0-15,-6 2 0 16,-6 11 0-16,-5 10 0 16,-5 16 0-16,1 12 0 15,5 0 0-15,8 18 0 16,3 8 0-16,5 4 0 0,7-2 0 15,2-2 0-15,4-8 0 16,1-10 0-16,-4-8 0 16,-1 0 0-16,-5-14 0 15,-3-12 0-15,-6-4 0 16,-6-2 0-16,-5 4 0 16,-6 8 0-16,-3 8 0 15,-4 12 0-15,3 0 0 16,1 24 0-16,2 10 0 15,5 6 0-15,1-2 0 16,1-2 0-16,0-5 0 16,1-13 0-16,-1-9 0 15,0-9 0-15,1 0 0 0,-1-19 0 16,3-7 0 0,-3-5 0-16,0 1 0 0,-2 0 0 15,0 8 0-15,-4 10 0 16,-1 10 0-16,2 2 0 15,-2 12 0-15,1 12 0 16,1 2 0-16,1-4 0 16,-2-2 0-16,2-7 0 15,2-9 0-15,0-4 0 16,-3 0 0-16,2-21 0 16,-3-5 0-16,-3-4 0 15,-2 0 0-15,7-6 0 16,-11 8-110-16,-7 8-811 0</inkml:trace>
  <inkml:trace contextRef="#ctx0" brushRef="#br0" timeOffset="659.68">20948 8502 548 0,'0'0'88'0,"0"0"101"0,0 0-34 0,0 0-9 15,0 0 45-15,0 0 181 16,0 0-2-16,-65-10 24 16,45 4 85-16,-2 0-126 15,2 2 28-15,1-2 49 16,11 2-430-16,8 0 0 15,0-2 0-15,49-2 0 16,67-4 0-16,80-6 0 0,49 0 0 16,29 0 0-16,-7 6 0 15,-30 2 0-15,-13 1 0 16,-18 1 0-16,-32 1 0 16,-45-1 0-16,-44 2 0 15,-41 4 0-15,-22-3 0 16,-9 5 0-16,-13-1 0 15,0 1 0-15,-42 0 0 16,-22 0-9-16,-65 11-309 16,15 7-326-16,2 0-345 0</inkml:trace>
  <inkml:trace contextRef="#ctx0" brushRef="#br0" timeOffset="972.83">21226 8638 2277 0,'0'0'620'0,"0"0"-346"16,0 0 224-16,0 0-260 16,0 0-49-16,0 0-189 15,0 0 0-15,197 0 0 16,5-34 0-16,26-6 0 16,-8 4 0-16,-24 6 0 15,-42 6 0-15,-36 8 0 16,-35 4 0-16,-33 4 0 15,-21 4 0-15,-4 2 0 0,-5 0 0 16,-7 0 0-16,-8 2 0 16,-1 0 0-16,3 0 0 15,9 0 0-15,17 0 0 16,56-2-245-16,-4-6-614 16,2-6-1554-16</inkml:trace>
  <inkml:trace contextRef="#ctx0" brushRef="#br0" timeOffset="1097.92">23802 8396 2953 0,'0'0'830'0,"0"0"-656"16,0 0-78-16,0 0-96 16,0 0-185-1,0 0-404-15</inkml:trace>
  <inkml:trace contextRef="#ctx0" brushRef="#br0" timeOffset="2524.39">2125 9196 3109 0,'0'0'354'0,"0"0"-288"15,0 0-41-15,0 0 115 16,0 0-40-16,154 76-74 16,-94-44 4-16,-2-4-29 15,-2-6 18-15,-1-6 9 16,1-10-19-16,4-6 23 15,7 0 38-15,5-12-25 16,3-14-3-16,8-6-42 16,-2 0 0-16,-2-2 0 15,-6 4 0-15,-5 4 0 16,-8 11 0-16,-7 10 0 0,-4 5 0 16,-1 12 0-16,2 18 0 15,-1 10 0-15,2 2 0 16,-2 2 0-16,3-6 0 15,-2-8 0-15,2-8 0 16,2-13 0-16,-1-9 0 16,0-3 0-16,3-21 0 15,2-10 0-15,-4-6 0 16,-1-2 0-16,-6 4 0 16,-9 6 0-16,-5 8 0 15,-4 8 0-15,2 10 0 16,5 6 0-16,4 0 0 15,9 0 0-15,5 12 0 0,-1-2 0 16,4-2 0 0,1-2 0-16,1-6 0 0,-4 0 0 15,-7 0 0-15,-6-10 0 16,-9-4 0-16,-4-2 0 16,-2-1 0-16,-2 2 0 15,-4-2 0-15,2 2 0 16,-1 1 0-16,1 3 0 0,3 1 0 15,19 2-102-15,-10 4-570 16,-1 4-636-16</inkml:trace>
  <inkml:trace contextRef="#ctx0" brushRef="#br0" timeOffset="2665.66">5520 9110 2453 0,'0'0'819'0,"0"0"-570"0,0 0 81 0,0 0-85 15,0 0-245-15,0 0-138 16,0 0-740-16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5:54.96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1303 48 12515,'0'0'17615,"-3"-1"-17459,-4-1-82,-5-1-13,-7-3-11,-7-1-58,-6-1 90,-7 1-94,-4 1 20,-6 2 3,-3 2-4,-3 0 1,-2 3 9,-2 3-12,1 6 70,0 3-95,0 5 12,3 5 13,1 3-17,2 5 15,1 3-14,2 3 14,0 3-4,3 3 1,0 0-10,4 2 13,3 1-14,3 0 14,5 1-14,2 0 23,5 1-25,3 0 17,4 3-24,4 2 25,4 3-17,2 4 15,4 3-4,1 1 10,2 2 7,3 0-20,6-2 16,6 0-5,6-2 1,7-1-10,6 0 13,6 0-14,7-1 5,5 0-2,5-4-19,6-2 15,5-5-71,4-6 95,3-5-86,4-6-59,2-7 148,1-7-115,0-6 103,0-5-29,0-3-92,1-4 131,-1-5-174,2-6 79,-1-7-44,1-6 27,0-6-8,-1-4 106,-2-5-104,-5-2 119,-6-1 13,-5-1-48,-8 0 19,-7 0 4,-6 1-13,-5-1 4,-4-1-10,-3-1 12,-4-2 5,-4-2 8,-3-2 73,-4-1-1,-4-1 108,-3 1-36,-4 0-29,-1 1 2,-3 1 15,-1 0-90,-1 1 44,0 2-54,0 1 32,-1 4 18,1 1 12,0 3 46,-2 2 92,-2 3-106,-3 1 28,-2 2-74,-4 1 9,-3 2 39,-3 2 32,-2 0-44,-3 3-67,0 1 10,-1 1 9,0 2-91,-1 1 111,-1 1-129,-1 0 38,-1 1-13,-1 0 0,0-1 0,-1 1 0,-1 0 0,1 1 0,1 2 0,-1 1 0,-1 2 0,-2 1 0,-1 3 0,-1 0 0,-3 3 0,-1 0 0,-2 1 0,-2 1 0,-3 1 0,-2 1 0,-3 3 0,-2 3 0,-1 1 0,-1 2 0,2-1-19,3 2-479,1-2-1097,4 1-3965,2-2-8933,9-2 4166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5:57.08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227.37451"/>
      <inkml:brushProperty name="anchorY" value="668.27643"/>
      <inkml:brushProperty name="scaleFactor" value="0.5"/>
    </inkml:brush>
  </inkml:definitions>
  <inkml:trace contextRef="#ctx0" brushRef="#br0">449 97 8602,'0'0'16478,"-33"-6"-14503,-7 0-891,-8 1-127,-2 7-120,2 9-178,38-8-499,1 1 1,-18 10-1,17-8-74,1 1-1,-15 12 0,-15 24 105,6 8-62,5 7-84,8 4-31,7 1 11,5-2-19,9-4 5,7-7 7,-5-42-16,0 0 1,0 0-1,6 11 0,-5-13 1,0 0 0,0 0 0,0 0 0,6 5 0,-5-6-2,1-1-1,-1 1 1,1-1 0,8 5-1,-6-5-17,-1-1 0,2 1-1,11 3 1,33 3-119,6-7 78,3-10 54,1-11-6,-4-9 19,-45 19 42,25-19 0,-29 18-31,1-1-1,11-14 1,-13 14 53,-1-2-1,9-14 1,8-26 53,-10-2-41,-6-1 6,-5 0 0,-4 2-50,-1 3 99,0 6-50,-2 4 27,-1 6 14,-5 6-154,-6 5 45,-6 3-21,-8 5 0,-6 3 0,-6 4 0,-3 3-1363,0 7-4194,3 6-10433,10 2 6714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5:59.90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2230.14111"/>
      <inkml:brushProperty name="anchorY" value="1590.49512"/>
      <inkml:brushProperty name="scaleFactor" value="0.5"/>
    </inkml:brush>
  </inkml:definitions>
  <inkml:trace contextRef="#ctx0" brushRef="#br0">752 116 10218,'0'0'13838,"0"-4"-13153,0 0 17,0-3-18,0-1 192,0 0-85,0-2-206,0-1-83,0 0 26,0-1-55,0 1 30,0 2-19,0 2-144,0 1-52,0 3-88,0 0-61,0 2-11,0 1 132,0 0-52,-1 0-130,-1 6 6,-2 10-72,-3 15 4,-4 17 86,-2 19-64,-3 18-42,-1 15 13,-2 14-9,0 13 0,1 9 0,0 6 0,0 3 0,2-3 0,-1-3 0,0-3 0,0-4 0,-2-3 0,0-5 0,-1-4 0,1-5 0,2-6 0,1-5 0,3-5 0,2-5 0,2-5 0,1-3 0,1-5 0,2-2 0,0-4 0,1-3 0,1-4 0,1-1 0,0-3 0,2-3 0,0-1 0,0-3 0,0-1 0,0-3 0,0-2 0,1-3 0,1-6 0,1-4 0,1-8 0,0-6 0,0-8 0,-1-6 0,-2-5 0,0-7-177,-1-11-137,-6-12 29,-5-14-27,-6-15 28,-5-13 94,-5-12 69,-2-8 16,-2-6 14,0 1 104,0 3 47,3 7 31,1 10 168,2 10 13,5 10-95,2 10 0,4 7-31,3 8 49,3 7-65,3 5 58,2 7-17,2 3-200,1 3 58,0 2-29,1 6 0,4 5 0,4 6 0,5 8 0,4 8 0,3 8 0,3 8 0,1 9 0,0 7 0,-2 5 0,-2 5 0,-3 3 0,-2-2 0,-3-1 0,-1-6 0,0-7 0,-1-8 0,1-9 0,-1-9 0,0-8 0,-2-8 0,-1-8 0,-2-4 0,-1-5 0,-1-2 0,-2-2 0,0 0 0,0 0 0,2 0 0,4-4 0,4-6 0,7-9 0,8-12 0,8-11 0,7-9 0,4-8 0,2-2 0,-4 3 0,-5 6 0,-8 9-1074,-9 10-5639,-8 10-13709,-6 9 17923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09T06:24:05.9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2321 12426 1167 0,'0'0'1029'0,"0"0"-780"15,0 0 81-15,0 0 39 16,0 0-180-16,0 0-69 16,0 0 10-16,-11-16 26 15,11 16-45-15,-2 0-24 16,2 0-16-16,0 0-46 0,0 0 4 15,13 0-21 1,23 0-7-16,19 0 21 0,19-2-19 16,16-2-3-16,5-2 0 15,5 2 0-15,-6 0 0 16,-14 4 0-16,-17 0 0 16,-21 0 0-16,-18 0 0 15,-13 0 0-15,-7 0 0 16,-4 0 0-16,0 0-14 15,0 0-155-15,-6 0-164 16,-14 2-395-16,-4 4-586 0</inkml:trace>
  <inkml:trace contextRef="#ctx0" brushRef="#br0" timeOffset="313.95">2475 12625 2196 0,'0'0'628'0,"0"0"-489"16,0 0 344-16,0 0-217 16,0 0-167-16,0 0-44 15,0 0-55-15,53-16 8 16,1 8 2-16,8 2-10 16,5 2 0-16,-2 0-1 15,-3 2 3-15,-11 2 2 0,-11-2-3 16,-11 2 0-1,-13 0 16-15,-7 0-5 0,-7 0 22 16,0 0-11-16,-2 0-22 16,2 0 16-16,5 0-17 15,5 0-1-15,3 0 1 16,3 0-39-16,11 0-159 16,-5 0-175-16,-4 0-563 0</inkml:trace>
  <inkml:trace contextRef="#ctx0" brushRef="#br0" timeOffset="2871.33">5915 11203 2248 0,'0'0'569'16,"0"0"-310"-16,0 0 70 15,0 0-84-15,0 0-134 16,0 0-71-16,0 0 25 16,14 30 35-16,3-3-26 15,1-2-18-15,0 1-56 16,0-4 0-16,-1-8 0 0,6-7 0 16,6-7 0-16,10-12 0 15,15-25 0-15,11-17 0 16,20-28 0-16,-8 0 0 15,4-8 0-15,-3 5 0 16,-18 23 0-16,-3 6 0 16,-14 20 0-16,-16 18 0 15,-16 10 0-15,-7 6 0 16,-4 2 0-16,0 0 0 16,0 0 0-16,0 0 0 0,0 0 0 15,7 4 0 1,7 8 0-16,1 0-152 0,-6-4-713 0</inkml:trace>
  <inkml:trace contextRef="#ctx0" brushRef="#br0" timeOffset="5462.13">9830 12338 1275 0,'0'0'575'0,"0"0"-345"16,0 0 82-16,0 0 59 15,0 0-98-15,0 0-60 0,-5 0-58 16,5 0-38-16,0 8-13 16,0 4-50-1,5 10 30-15,19 4-9 0,14 4-54 16,13 2 15-16,16-6-29 15,12-8-5-15,12-11-4 16,7-7 13-16,2-8-12 16,-4-17 1-16,-7-7 0 15,-14 0 16-15,-15 0-8 16,-12 6 19-16,-15 8 13 0,-11 8-14 16,-6 10 20-1,2 0-25-15,-1 20-21 0,10 10 0 16,11 5 0-16,9-2 0 15,11-4 0-15,13-5 0 16,7-12 0-16,9-10 0 16,-3-2 0-16,-3-5 0 15,-8-14 0-15,-11-3 0 16,-10 0 0-16,-12-3 0 16,-9 7 0-16,-6 6 0 15,-7 8 0-15,-3 4 0 0,5 2 0 16,3 20 0-1,8 3 0-15,7 0 0 16,10-3 0-16,8-5 0 0,9-9 0 16,7-8 0-16,3 0 0 15,1-7 0-15,-1-11 0 16,-8-1 0-16,-7-2 0 16,-10 1 0-16,-8 6 0 15,-9 6 0-15,-4 6 0 16,-6 2 0-16,1 4 0 15,2 16 0-15,5 0 0 16,10 2 0-16,8-5 0 16,9-8 0-16,6-6 0 0,8-3 0 15,4-8 0 1,-2-17 0-16,-8-4 0 0,-8-2 0 16,-16 1 0-16,-15-6 0 15,-16 10-129-15,-11 6-672 0</inkml:trace>
  <inkml:trace contextRef="#ctx0" brushRef="#br0" timeOffset="6657.79">16968 12508 1435 0,'0'0'332'0,"0"0"-202"0,0 0 218 16,0 0-102-16,0 0-55 16,0 0 9-16,0 0-82 15,-16-29 43-15,16 29-3 16,0 0-30-16,12 0 3 15,3 0-35-15,8 0-5 16,10 0-23-16,14 0-8 0,18 0 6 16,31 0-42-1,41-3-3-15,42 2 9 0,16-2-9 16,-2-1 20-16,-15 2-41 16,-22-2 0-16,0-1 0 15,0-2 0-15,-7 1 0 16,0 1 0-16,-4-2 0 15,4 3 0-15,-1 0 0 16,-11 4 0-16,-18 0 0 16,-30 0 0-16,-20 0 0 15,-7 0 0-15,7 0 0 16,7 0 0-16,2 0 0 0,-11 0 0 16,-12 0 0-16,-8 0 0 15,-9 0 0-15,-7 2 0 16,-6 0 0-16,-5 2 0 15,-7-1 0-15,-6-2 0 16,-5 2-3-16,-15-2-319 16,-18-1-438-16,-14 3-575 0</inkml:trace>
  <inkml:trace contextRef="#ctx0" brushRef="#br0" timeOffset="7286.13">17075 12685 1356 0,'0'0'393'0,"0"0"-242"0,0 0 167 0,0 0 9 16,0 0-144-16,0 0-26 16,0 0-6-1,-9-24-24-15,9 22-1 0,7 2-28 16,13-2 10-16,11 0-7 15,15 0-17-15,8-2 6 16,21 0-9-16,31-4-18 16,37 0-6-16,38-2-30 15,19 0 16-15,3 0 12 16,-5 2-55-16,-7 0 0 16,4 2 0-16,5 0 0 0,-4 4 0 15,-4 2 0-15,-14 0 0 16,-22 0 0-16,-36 0 0 15,-31 2 0-15,-27 0 0 16,-8 0 0-16,0-2 0 16,4 0 0-16,0 0 0 15,-10 0 0-15,-5 0 0 16,-8 0 0-16,-3-2 0 16,-3 0 0-16,-2 2 0 15,-1 0 0-15,-4 0 0 16,-4 0 0-16,-3 0 0 15,-3 0 0-15,-3 0 0 16,-1 0 0-16,-3 0 0 0,0 0 0 16,-1 0 0-16,-2-10-257 15,-2-4-573-15</inkml:trace>
  <inkml:trace contextRef="#ctx0" brushRef="#br0" timeOffset="7443.36">20821 12669 2426 0,'0'0'910'0,"0"0"-674"0,0 0-236 16,0 0-74 0,0 0-1712-16</inkml:trace>
  <inkml:trace contextRef="#ctx0" brushRef="#br0" timeOffset="27151.17">11423 11251 1356 0,'0'0'554'0,"0"0"-295"16,0 0 129 0,0 0 85-16,0 0-184 0,0 0-79 15,0-20-38-15,0 20 7 16,0 0-85-16,0 0-5 16,0 4-56-16,0 14-33 15,0 4 0-15,0 4 0 16,11 2 0-16,5-7 0 15,8-10 0-15,10-11 0 16,12 0 0-16,12-28 0 0,9-20 0 16,7-10 0-16,-3-8 0 15,-9 2 0-15,-10 8 0 16,-17 14 0-16,-12 18 0 16,-12 10 0-16,-9 10 0 15,-2 4 0-15,0 0 0 16,0 0 0-16,0 0 0 15,0 0 0-15,0 0 0 16,0 11-213-16,-2-3-607 16,-9 2-712-16</inkml:trace>
  <inkml:trace contextRef="#ctx0" brushRef="#br0" timeOffset="43732.94">12089 3471 1847 0,'0'0'695'0,"0"0"-508"16,0 0 97-16,0 0-118 0,0 0-49 0,0 0-56 15,28 82-35-15,-20-60 23 16,-2-2-19-16,-1-6 14 16,-3-6 8-16,2-4-4 15,-2-2 30-15,6-2-10 16,0 0 2-16,10-8 59 15,11-16-84-15,7-8-19 16,6-4-13-16,0 0-11 16,-6 6 15-16,-10 8-17 15,-9 10 0-15,-9 6-1 0,-6 6 2 16,-2 0-3 0,0 0-10-16,0 0-138 0,0 0-118 31,0 10-335-31,0 0-227 0</inkml:trace>
  <inkml:trace contextRef="#ctx0" brushRef="#br0" timeOffset="45107.6">11218 6110 438 0,'0'0'2117'15,"0"0"-1569"-15,0 0-403 16,0 0 14-16,0 0-89 16,0 0-70-16,0 26 10 15,0-10-9 1,0-2 0-16,0 0 18 0,2-6-11 0,0-2 29 16,3-4 1-16,0-2 29 15,5 0 40-15,11-4-4 16,10-16-28-16,13-10-19 15,12-6-32-15,4-2 0 16,-2-1-18-16,-4 7-5 16,-14 9 23-16,-13 4-6 15,-10 7-18-15,-8 4 0 16,-4 7 0-16,-3-2 0 16,-2 3 0-16,2 0 0 15,0-2 0-15,-2 2-18 16,0 0-560-16,0 0-1102 0</inkml:trace>
  <inkml:trace contextRef="#ctx0" brushRef="#br0" timeOffset="46221.44">10331 9465 2082 0,'0'0'838'0,"0"0"-572"16,0 0 53-16,0 0-58 16,0 0-132-16,0 0-52 15,0 0-41-15,-7 3 21 16,7 15-26-16,0 7-31 16,2-1 0-16,6 0 0 15,-2-8 0-15,1-4 0 0,-1-6 0 16,1-4 0-16,0-2 0 15,8 0 0-15,6-20 0 16,10-14 0-16,11-13 0 16,5-4 0-16,1-2 0 15,-2 7 0-15,-11 10 0 16,-6 10 0-16,-14 10 0 16,-5 8 0-16,-6 6 0 15,-4 2 0-15,0 0 0 16,-4 0-576-16,-12 0-1589 0</inkml:trace>
  <inkml:trace contextRef="#ctx0" brushRef="#br0" timeOffset="47419.97">12432 9585 1243 0,'0'0'779'0,"0"0"-463"16,0 0 2-16,0 0 14 0,0 0-82 15,0 0-131-15,-2-6-51 16,2 6-23-16,0 0-20 15,0 4 29-15,0 12 0 16,0 2 5-16,0 2-5 16,9 0-42-16,0-2 7 15,-1-4-7-15,2-4-12 0,1-6 26 16,2-4-7-16,5 0 35 16,9-12 38-16,4-14-34 0,4-8-5 15,3-8-31-15,3-3-22 16,-6 4 10-16,-4 6-7 15,-4 6-3-15,-5 7 0 16,-4 5 0-16,-5 3-3 16,3 2 3-16,4-4-117 15,-4 4-375 1,-6 0-793-16</inkml:trace>
  <inkml:trace contextRef="#ctx0" brushRef="#br0" timeOffset="48682.93">16002 9443 2080 0,'0'0'634'0,"0"0"-413"15,0 0 97-15,0 0-119 16,0 0-93-16,0 0-83 16,-10 22 40-16,10-11 16 15,0 3 4-15,0-1 13 16,2-1-33-16,1-1-18 0,2-2-8 16,-1-1-16-16,-2 0 7 15,3-2-28 1,1-2 0-16,-2 0 0 0,4-2 0 15,-2 0 0-15,1-2 0 16,-1 0 0-16,1 0 0 16,5 0 0-16,1 0 0 15,5-6 0-15,6-13 0 16,4-2 0-16,9-9 0 0,3-9 0 16,2-5 0-1,-1-3 0-15,-2-2 0 0,-5 7 0 16,-7 6 0-16,-7 8 0 15,-7 6 0 1,-7 10 0-16,-3 4 0 0,-3 6 0 16,0 0 0-16,0 2 0 15,0 0 0-15,0 0 0 16,0-2-353-16,-3-4-1195 0</inkml:trace>
  <inkml:trace contextRef="#ctx0" brushRef="#br0" timeOffset="49729.5">16434 7042 1204 0,'0'0'515'16,"0"0"-319"-16,0 0 139 0,0 0 133 16,0 0-165-16,0 0-33 15,7-22-38-15,-7 22-12 16,0 0-47-16,0 0-46 16,0 0-74-16,0 0-53 15,0 0 0-15,0 0 0 16,0 0 0-16,0 0 0 15,0 12 0-15,2 2 0 16,4 0 0-16,-1 0 0 16,-1-2 0-16,3 1 0 15,-2-6 0-15,-1 1 0 0,0-2 0 16,-2-2 0-16,1-1 0 0,-1-3 0 31,-2 1 0-31,0-1 0 0,2 0 0 0,-2 0 0 16,2 0 0-16,0 0 0 15,3 0 0-15,6 0 0 16,10-10 0-16,10-9 0 16,9-12 0-16,9-5 0 15,4-6 0-15,1-4 0 16,-5 2 0-16,-7 6 0 16,-13 10 0-16,-11 8 0 15,-11 6 0-15,-7 6 0 0,-10 4 0 16,-14 4-523-16,-5 0-1154 15</inkml:trace>
  <inkml:trace contextRef="#ctx0" brushRef="#br0" timeOffset="50848.32">17118 4514 1923 0,'0'0'658'0,"0"0"-425"15,0 0 19-15,0 0-43 16,0 0-105-16,0 0-44 16,-2-4-34-16,2 4-4 15,0 0 5-15,0 11 39 16,0 2-1-16,0 1-37 15,0-1 4-15,4 0-23 16,-2-1-8-16,0-2 15 16,1-4-15-16,1-2-1 15,-2-2 10-15,2-2-8 0,-1 0 37 16,2 0 79-16,1 0 2 16,7-8-45-16,5-14-75 15,11-10 0-15,9-11 0 16,4-1 0-16,1-2 0 15,-1 4 0-15,-4 8 0 16,-7 6 0-16,-6 8 0 16,-9 6 0-16,-10 6 0 15,-2 4 0-15,-4 2 0 16,0 2 0-16,0 0 0 16,0 0 0-16,0 0 0 15,0 0 0-15,0-2-86 0,0-4-284 16,0-2-721-16</inkml:trace>
  <inkml:trace contextRef="#ctx0" brushRef="#br0" timeOffset="51006.48">17802 4510 2424 0,'0'0'0'0,"0"0"-1676"0</inkml:trace>
  <inkml:trace contextRef="#ctx0" brushRef="#br0" timeOffset="67763.37">7577 14426 464 0,'0'0'1845'0,"0"0"-1587"0,0 0-88 16,0 0 120-16,0 0-142 0,0 0-98 16,-6 4-43-16,19 11 88 15,3 6 41-15,3 3-12 16,4 4-2-16,1 0-52 15,3 0 7-15,4-6-47 16,1-4-18-16,1-4 6 16,5-8-11-16,-1-6 1 15,4 0-8-15,-1-8 1 16,2-12 7-16,1-8-2 16,-3-2-3-16,-3 0 1 15,-1 2 5-15,-5 10-10 0,-2 10 1 16,-4 8 0-1,1 2 33-15,1 22-26 0,5 8 23 16,1 8-16-16,2-2-4 16,5-2-8-16,3-4-2 15,1-10 0-15,1-4-1 16,2-14 5-16,2-4-4 16,-3-8 0-16,-1-18 1 15,0-8 3-15,-5-4 2 16,-2 2-6-16,-3 4 0 0,-3 12 9 31,-5 14-3-31,-5 6-4 16,-3 4 6-16,2 24-8 15,1 4 0-15,4 6 0 0,3-8 0 0,5-2 0 32,6-10 0-32,5-8 0 15,2-10 0-15,1 0 0 0,0-16 0 0,-2-14 0 16,-3-6 0-16,-3-2 0 15,-7 2 0-15,-6 8 0 16,-9 10 0-16,-5 10 0 16,-4 8 0-16,0 0 0 15,2 16 0-15,4 6 0 0,5 2 0 16,3-2 0-16,4-10 0 16,6-6 0-16,5-6 0 15,2 0 0-15,3-16 0 16,-4-8 0-16,-3-10 0 15,-9-2 0-15,-16-9 0 16,-9 9-86-16,-2 8-1075 0</inkml:trace>
  <inkml:trace contextRef="#ctx0" brushRef="#br0" timeOffset="80929.81">14562 14588 1707 0,'0'0'772'0,"0"0"-577"15,0 0-8-15,0 0 109 16,0 0-149-16,0 0-28 16,38 74-17-16,-13-46-34 0,4-4 14 15,8-6-22 1,11-6-4-16,2-8-5 0,10-4-15 16,3-9 18-16,3-18-21 15,4-3-15-15,-5-6 10 16,-5 0-13-16,-5 4 6 15,-10 6 2-15,-7 10-16 16,-7 14 12-16,-4 2-19 16,-3 0 0-16,3 20 0 15,2 6 0-15,2 4 0 16,7-6 0-16,4-2 0 0,8-6 0 16,5-8 0-16,3-8 0 15,7 0 0-15,-3-8 0 16,3-14 0-16,-3-10 0 15,-4 0 0-15,-3-2 0 16,-10 6 0-16,-7 8 0 16,-9 11 0-16,-9 9 0 15,-5 0 0-15,-1 17 0 16,4 9 0-16,2 2 0 16,5 0 0-16,2-2 0 15,4-6 0-15,4-4 0 16,5-8 0-16,7-4 0 0,4-4 0 15,5 0 0-15,2-18 0 16,4 0 0-16,1-8 0 16,-3 2 0-16,-6 2 0 15,-10 8 0-15,-11 8 0 16,-10 6 0-16,-5 0 0 16,-5 0 0-16,2 8 0 15,5 2 0-15,7-2 0 16,6 0 0-16,5-8 0 15,7 0 0-15,-1 0 0 16,1-16 0-16,-5 0 0 0,-6-2 0 16,-8 2 0-16,-5 2 0 15,-8-3 0-15,-9 4 0 16,-8-6 0-16,-21 6-260 16,-6 0-1056-16</inkml:trace>
  <inkml:trace contextRef="#ctx0" brushRef="#br0" timeOffset="133668.73">3257 14644 434 0,'0'0'6'0,"0"0"123"0,0 0 135 16,0 0-126-1,0 0-90 1,-76-104 79-16,67 90 76 0,1 6 46 15,-2 2 10-15,1 2 4 16,1 2 16-16,3 0-13 16,1 2 28-16,-1-2-2 15,3 2-70-15,0 0 6 16,-1 0-63-16,1 0-50 16,2 0 0-16,0 0-115 15,0 16 0-15,0 6 0 16,11 12 0-16,14-2-11 15,6 2 5-15,8-2 2 16,2-10 2-16,6-4 4 0,0-14 2 16,-1-4-4-1,-1 0 0-15,-5-16 8 0,1-4-7 16,-8 0 7-16,-1 2-8 16,-1 8 0-16,-2 6-9 15,2 4 9-15,7 0 0 16,1 10-1-16,9 8 2 15,2 2-2-15,2-2 1 16,2-4 0-16,0-8 2 16,7-6 6-16,-1 0-8 0,2-12 0 15,-2-12 0 1,-2-4 0-16,-4-8 0 0,-7 4 0 16,-5 4 0-16,-8 8 0 15,-7 4 0-15,-5 10 0 16,-2 6 0-16,2 0 0 15,7 22 0-15,7 2 0 16,11 10 0-16,6-2 0 16,7-2 0-16,7-6 0 0,2-10 0 15,0-12 0-15,0-2 0 16,-7-14 0-16,-6-12 0 16,-12-6 0-16,-9 2 0 15,-12 4 0-15,-4 4 0 0,-11 12 0 16,-1 0 0-16,0 10 0 15,6 0 0-15,12 0 0 16,15 6 0-16,18 4-125 16,48-10-208-16,-11 0-278 15,-9-6-786-15</inkml:trace>
  <inkml:trace contextRef="#ctx0" brushRef="#br0" timeOffset="141189.94">10980 7010 1580 0,'0'0'932'0,"0"0"-724"15,0 0-138-15,0 0 25 16,0 0-33-16,0 0-36 16,0 0-26-16,0 0 9 15,0 2 30-15,4 2 39 16,1-2 19-16,1 0-35 16,0 0-14-16,4-2 10 15,-1 0 9-15,1 0 4 0,2 0 13 16,1 0-30-16,5-6-8 15,4-12-17-15,7-6-1 16,4-2-5-16,-1 0-22 16,-8 4 11-16,-3 8-12 15,-13 4 0-15,-8 8 8 16,0 2-8-16,-15 2-213 16,-7 10-636-16</inkml:trace>
  <inkml:trace contextRef="#ctx0" brushRef="#br0" timeOffset="142831.76">12651 4416 1549 0,'0'0'362'16,"0"0"-97"-16,0 0-31 15,0 0-33-15,0 0-57 0,0 0-72 16,-5-9-42-16,5 9 7 16,-2 0-18-16,-1 0-2 15,1 6-8-15,-2 4 0 16,1 1 36-16,3-4-32 16,0-3 13-16,0-4 12 15,3 0 94-15,21-14 100 16,12-16-35-16,11-14-113 15,9-8-38-15,-1-4-4 16,-1 0 3-16,-9 8-16 16,-12 9-13-16,-14 11 56 15,-7 14-13-15,-10 10-35 16,-2 4-24-16,0 0-6 0,3 13-89 16,7 23-73-16,-1-4-295 15,3-5-396-15</inkml:trace>
  <inkml:trace contextRef="#ctx0" brushRef="#br0" timeOffset="144548.01">14660 3655 1119 0,'0'0'738'0,"0"0"-612"16,0 0-19-16,0 0 64 16,0 0-58-16,0 0-72 15,-11 127-11-15,11-103-17 0,0-8 66 16,13-6 77 0,8-10 49-16,8 0 75 0,11-10-63 15,9-19-70-15,6-7-50 16,1-5-17-16,0-2-11 15,-9 7-18-15,-12 6-14 16,-11 8 23-16,-10 10 2 16,-10 6-11-16,-4 6-24 15,0 0-21-15,0 0-6 16,3 8-164-16,3 10-317 16,6-2-312-16</inkml:trace>
  <inkml:trace contextRef="#ctx0" brushRef="#br0" timeOffset="145935.93">17443 3812 1756 0,'0'0'558'0,"0"0"-328"15,0 0 50-15,0 0-114 0,0 0-112 16,0 0-53-16,11 28 15 31,-6-4 25-31,-1 2-8 0,3 0-2 0,-1-6-17 16,-1-2 13-16,2-6 19 15,-1-6 2-15,1-4 9 16,2-2 0-16,6 0 67 16,10-4 29-16,8-16-46 15,9-8-31-15,6-8-26 16,0-4-10-16,-3-2 17 0,-7 5-25 16,-11 9-5-1,-9 9-12-15,-9 8-15 0,-5 8 0 16,-4 3 0-16,0 0 0 15,0 0 0-15,0 0 0 16,0 0 0-16,0 0 0 16,0 0 0-16,0 0 0 15,0 0 0-15,13 0-158 16,-1 0-358-16,-2 0-486 0</inkml:trace>
  <inkml:trace contextRef="#ctx0" brushRef="#br0" timeOffset="147190.01">17316 6258 2385 0,'0'0'677'15,"0"0"-474"-15,0 0 50 16,0 0-39-16,0 0-100 16,0 0-63-16,6 0-39 15,-6 4 3-15,0 0-15 16,0 4 0-16,0 2 4 16,0 2-3-16,3-2 4 0,2-2-4 15,-3 0-1-15,2-6 9 16,0 1-8-16,3-3 9 15,3 0 20 1,7 0 37-16,10-11-23 0,8-11-44 16,12-10 0-16,8-6 0 15,1-4 0-15,-2 4 0 16,-7 8 0-16,-11 6 0 16,-7 8 0-16,-12 3 0 15,-5 8 0-15,-6-1 0 16,-1 2 0-16,-5 1 0 0,2 3 0 15,-2-1 0-15,0 1 0 16,0 0 0-16,0 0 0 16,0 0 0-16,0 0 0 15,2-3 0-15,4 3 0 16,15-10 0-16,-3 2-14 16,-3-2-995-16</inkml:trace>
  <inkml:trace contextRef="#ctx0" brushRef="#br0" timeOffset="148748.31">16449 8865 1758 0,'0'0'661'15,"0"0"-415"-15,0 0 24 0,0 0-4 16,0 0-131-16,0 0-83 0,0 0 23 16,0-4 38-16,0 12 37 15,0 4-21-15,5-2-68 16,-1 2-11-16,1-2-26 15,-3-2-9 1,3-2 7-16,-1 0-21 0,0-2 11 16,1 0-5-16,-1 0-5 15,0-2 9-15,1 0-11 16,0-2 0-16,-1 2 8 0,3-2-7 16,3 0 7-16,6 0-8 15,5 0 19-15,8-14-19 16,6-10 0-16,9-10 0 15,8-8 0-15,2-8 0 16,-4-2 0-16,-5 3 0 16,-9 12 0-16,-11 6 0 15,-12 15 0-15,-9 6 0 16,-2 6 0-16,-2 2 0 16,0 2 0-1,0 0 0-15,0 0 0 0,0 0 0 0,0 0 0 16,0 0 0-16,0 0 0 15,0 0-168-15,0 0-941 0</inkml:trace>
  <inkml:trace contextRef="#ctx0" brushRef="#br0" timeOffset="149928.87">16278 10676 2022 0,'0'0'733'0,"0"0"-517"0,0 0 51 16,0 0-37-16,0 0-114 16,0 0-74-16,7 0-12 15,-5 8 13-15,2 4 50 16,0 2-12-16,-1 0-40 16,1 0-2-16,0-2-24 15,-1-2 10-15,2-2 5 0,-3-4-7 16,2-4 27-1,5 0-50 1,5 0 0-16,7-18 0 0,10-12 0 0,8-8 0 16,5-11 0-1,0-1 0-15,-1-2 0 0,-12 6 0 16,-13-12 0-16,-11 12 0 16,-7 6-537-16</inkml:trace>
  <inkml:trace contextRef="#ctx0" brushRef="#br0" timeOffset="151439.74">15857 8645 411 0,'0'0'1685'0,"0"0"-1102"15,0 0-313-15,0 0 62 16,0 0-118-16,0 0-97 16,0-13 0-16,0 13 17 15,0 0-40-15,0 0-5 16,0 0-39-16,0 6-50 16,0 6 0-16,0 2 0 15,6 3 0-15,1-3 0 0,0-5 0 16,-3 0 0-16,3-5 0 15,-3-3 0 1,5-1 0-16,5 0 0 0,7-11 0 16,12-15 0-16,6-13 0 15,5-8 0-15,2-4 0 16,-7-1 0-16,-10-10-23 16,-10 15-488-16,-17 10-1119 0</inkml:trace>
  <inkml:trace contextRef="#ctx0" brushRef="#br0" timeOffset="154219.71">13707 9367 1910 0,'0'0'779'0,"0"0"-577"16,0 0 60-16,0 0-39 15,0 0-91-15,0 0-69 16,2 3-34-16,2 3 53 16,0 3-4-16,2 5-30 15,-2 0 6-15,0-1-46 16,1 4 5-16,1-6-13 0,-2 0 8 16,-2-4 1-16,4-4-9 15,-4-2 6-15,0-1 27 16,2 0 12-16,1 0 9 15,3 0-25-15,8-13-19 32,7-6 9-32,8-4-19 0,7-10 0 0,6 1 0 15,3-4 0-15,-3 0 0 16,-1 2 0-16,-9 6 0 16,-8 4 0-16,-8 6 0 0,-7 4 0 15,-4 2 0 1,-3 6 0-16,-2 2 0 15,1 0 0 1,-1 4 0-16,-2 0 0 16,0 0 0-16,0 0 0 15,0 0 0-15,0 0 0 16,0 0 0-16,0 0 0 16,0 0 0-16,0 0 0 15,0-2 0-15,6 0 0 16,1-1-347-16,-2 3-1322 0</inkml:trace>
  <inkml:trace contextRef="#ctx0" brushRef="#br0" timeOffset="155446.37">10862 8606 1750 0,'0'0'484'16,"0"0"-364"-16,0 0 199 15,0 0-50-15,0 0-72 16,0 0-51-16,0 0-37 15,-3 0 5-15,3 0-53 16,0 0-10-16,0 0-1 16,0 0-34-16,0 0-1 15,0 0-15-15,0 0 6 16,0 0-15-16,0-8-4 0,9-2-235 16,-2-2-558-16</inkml:trace>
  <inkml:trace contextRef="#ctx0" brushRef="#br0" timeOffset="158752.04">10629 8791 734 0,'0'0'746'0,"0"0"-513"0,0 0-93 15,0 0-9-15,0 0-70 16,0 0 19 0,7-48 101-16,-7 40 40 0,0-1-27 15,-7 0-52-15,-3 0 12 16,-4 0 9-16,-1 0-82 16,-1 1-32-16,-2 1-24 15,-2-1-1-15,0-1-19 16,-2 4-4-16,-1-2-1 15,-3 3 1 1,1 2-1-16,-4 2 1 16,-2 0 0-16,-1 0 16 0,-3 13-8 15,2 1 8-15,-1 5 1 0,3 2-6 16,2 5 6-16,0-1 9 16,2 4 7-16,2-1 5 15,4 4-19 1,1 0 1-16,2 4-5 0,2 4-10 15,1 4 20-15,1 0-2 16,3 3-5-16,5 1 14 16,3-2-6-16,3 0 14 15,0 0-17-15,3-4-8 16,12-2 13-16,3-2 20 16,6-2 14-16,3 0-25 15,2-1-20-15,2-3 13 16,0 0-22-16,3-2-3 0,1-2 12 15,2-4-15-15,-2-2-3 16,1-2 0-16,1-4 0 16,3-2 0-16,-1-4 0 31,0-2 0-31,-1-2 0 16,-2-4 0-16,0 0 0 15,0-2 0-15,-1 0 0 16,-2-2 0-16,3-10 0 15,1-4 0-15,0-4 0 16,1-4 0-16,-1-4 0 16,1-4 0-16,-3-2 0 0,-1 0 0 15,-5-2 0-15,-7 1 0 16,-1 3 0-16,-8 5 0 16,-5 0 0-16,-2 4 0 15,-4-2 0-15,-2-1 0 16,0 0 0-16,0-6 0 15,-10-4 0-15,-3-2 0 16,0-2 0-16,-1 0 0 16,-1 1 0-16,-5 6 0 15,-1-2 0-15,-2 3 0 0,-4 2 0 16,-2 2 0-16,-5-2 0 16,-4 0 0-16,0 0 0 15,-2 0 0-15,-3 4 0 16,-3 4 0-16,-5 5 0 15,-7 10 0-15,-51 7 0 16,15 18-269-16,1 7-705 0</inkml:trace>
  <inkml:trace contextRef="#ctx0" brushRef="#br0" timeOffset="162794.9">15799 8111 656 0,'0'0'513'0,"0"0"-378"16,0 0-32-16,0 0 7 16,0 0-69-16,0 0-18 15,0 0 31-15,6-4 42 16,-6 4-1-16,0 0-7 0,0-2 9 16,0-2 16-1,0 0-9-15,0-2-56 0,0 0-48 16,0-2-11-16,-2-2-26 15,-4 0-22-15,-5 2 14 16,-3-2 20-16,-3 2-15 16,-4 0 32-16,-1 2-9 15,-3 0-3-15,-1 2 5 16,1 0-23-16,1 2-25 16,1 2-118-16,1 0-9 15,0 0 41-15,-3 0 21 16,3 7 69-16,-3 4 46 15,1 1 13-15,0 0 15 0,-3 0-7 16,2 0-6-16,0 0 12 16,4 0-12-1,-2 0-1-15,3 2-1 0,0 0-19 16,6 2-136-16,1 0 8 16,4 0 101-16,2 2 46 15,3 0 52-15,0 2 61 16,-1-2 27-16,3 4-43 15,-2 0-44-15,2 3-33 16,2-1 13-16,0 0-12 16,0 0-13-16,0 0 8 15,0 0 3-15,0-2 48 0,2-2-8 16,7 2 32-16,4-2 25 16,3 2-57-16,-1-2-33 15,3 2 9-15,-1-2-8 16,1 1 5-16,1-6-7 15,-2 2-12-15,3-4 15 16,3 0-13-16,-2-2 5 16,0 2 2-16,1-5 7 15,0 0 23-15,1-2-8 16,-3-1-6-16,3 0-10 16,-4-1-19-16,1 0-7 15,-2 0-1-15,0 0 0 0,0-2 0 16,-3 2 0-16,3-2 0 15,0-2 4-15,0 0-4 16,1 0-1-16,0 0 1 16,-1-2-1-16,1-8 7 15,-3 0-6-15,2-1-1 16,-2 0 0-16,-3-1 7 16,0-1-5-16,3-2-2 15,-5-2 0-15,2-1 12 16,0 0-3-16,-3 0 1 15,1-1-9-15,-5 0-1 16,2-1 30-16,-6 4 3 0,0-2 2 31,-2 2 7-31,0 0 8 0,0-2 5 0,0 0-23 16,0-2-17-16,0 0 14 16,0 2-11-16,-2-2 13 15,-4 0-10-15,0 2-15 16,-1 2 4-16,1 0-9 15,0 2-1-15,0 0 1 16,0 1-1-16,1-1 6 16,-1 1-6-16,-1-2 0 0,0 3-1 15,1-2 2-15,-3 2-1 16,0-2 0-16,-2 2-14 16,-2 0 14-16,-1 0-1 15,-1 0-5-15,-4 2 6 16,2 2 0-16,-3 0 1 15,-3 0 14-15,2 2 1 16,-4-2 15-16,0 0-14 16,0 0 1-16,1 0-13 0,-2 0-5 15,-11 0-127 1,9-1-356-16,-1 2-407 0</inkml:trace>
  <inkml:trace contextRef="#ctx0" brushRef="#br0" timeOffset="167128.31">10596 9328 713 0,'0'0'285'16,"0"0"-285"-16,0 0-871 0</inkml:trace>
  <inkml:trace contextRef="#ctx0" brushRef="#br0" timeOffset="168233.13">11189 6806 1431 0,'0'0'178'0,"0"0"-152"0,0 0 64 15,0 0-36-15,0 0-32 16,0 0-6-16,0 0 22 0,2-13 12 16,-2 13 28-16,0 0 18 15,0-1-7-15,0-7-85 16,0 2-4-1,2-7-387-15</inkml:trace>
  <inkml:trace contextRef="#ctx0" brushRef="#br0" timeOffset="169052.17">12368 4123 1302 0,'0'0'391'16,"0"0"-222"-16,0 0 18 0,0 0 24 15,0 0-91 1,0 0-50-16,0 0-39 0,0 0-6 16,0 0 1-16,0 0-10 15,0 0-7-15,0 0-9 16,2 1-49-16,5 3-264 0</inkml:trace>
  <inkml:trace contextRef="#ctx0" brushRef="#br0" timeOffset="171219.27">14914 4365 1592 0,'0'0'0'0,"0"0"-700"0</inkml:trace>
  <inkml:trace contextRef="#ctx0" brushRef="#br0" timeOffset="171856.37">17227 3868 1633 0,'0'0'310'0,"0"0"-239"16,0 0-42-16,0 0-29 15,0 0-102-15,0 0-719 0</inkml:trace>
  <inkml:trace contextRef="#ctx0" brushRef="#br0" timeOffset="176570.89">13165 9266 1069 0,'0'0'817'0,"0"0"-817"16,0 0-295-16,0 0-804 0</inkml:trace>
  <inkml:trace contextRef="#ctx0" brushRef="#br0" timeOffset="176996.02">10291 9565 2112 0,'0'0'0'0,"0"0"-909"0</inkml:trace>
  <inkml:trace contextRef="#ctx0" brushRef="#br0" timeOffset="198409.55">6523 17584 1655 0,'0'0'593'0,"0"0"-422"0,0 0 179 15,0 0 1-15,0 0-160 16,0 0-25-16,-37 10-21 15,35-10 2-15,2 0-34 16,-3 0-28-16,3 0 8 16,-3 0-57-16,1 0-36 15,2 0 0-15,0 0 0 16,0 0 0-16,0 0 0 16,0 0 0-16,5 4 0 15,17-4 0-15,9 4 0 16,12-4 0-16,3 0 0 0,6 0 0 15,-1 0-53 1,-6-4-116-16,-8-2-133 0,-12 2-47 16,-12 0-142-16,-13 4 32 15,-15 0 79-15,-12 0-435 0</inkml:trace>
  <inkml:trace contextRef="#ctx0" brushRef="#br0" timeOffset="198598.78">6468 17700 1495 0,'0'0'501'16,"0"0"-297"-16,0 0 161 16,0 0-74-16,0 0-116 0,0 0-75 15,0 0-37-15,-3 10-26 16,37-10 16-16,8-6-40 16,5-2-12-16,1 4-1 15,-2-2-45-15,-7 2-182 16,-12 4-253-16,-11 0-199 0</inkml:trace>
  <inkml:trace contextRef="#ctx0" brushRef="#br0" timeOffset="201106.91">8302 17740 1084 0,'0'0'1511'0,"0"0"-1178"0,0 0-152 0,0 0 145 16,0 0-50-16,0 0-120 15,0 0-72-15,-27 0-45 16,29 0 9-16,15 0 10 16,12 0-58-16,36-14-3 15,-7-12-279-15,-2 0-1092 0</inkml:trace>
  <inkml:trace contextRef="#ctx0" brushRef="#br0" timeOffset="201963.8">9308 17670 149 0,'0'0'1950'0,"0"0"-1485"15,0 0-276-15,0 0 162 16,0 0-83-16,0 0-97 16,-13 0-75-1,13 0 5-15,0 0-4 0,0 0-23 16,13 0-58-16,12 0-16 16,31-18-99-16,-5 0-235 15,0-4-739-15</inkml:trace>
  <inkml:trace contextRef="#ctx0" brushRef="#br0" timeOffset="202640.36">9968 17794 2155 0,'0'0'573'0,"0"0"-473"15,0 0-21-15,0 0-30 16,0 0-49-16,165-64-66 16,-90 38-217-16,-5 0-477 0</inkml:trace>
  <inkml:trace contextRef="#ctx0" brushRef="#br0" timeOffset="203425.93">10819 17670 1796 0,'0'0'685'0,"0"0"-456"15,0 0-2-15,0 0 50 16,0 0-64-16,0 0-108 16,116-28-59-16,-29-8-46 15,-10 2-196-15,-5 6-812 0</inkml:trace>
  <inkml:trace contextRef="#ctx0" brushRef="#br0" timeOffset="204042.07">11849 17606 2009 0,'0'0'648'0,"0"0"-434"16,0 0 98-16,0 0-93 15,0 0-44-15,0 0-25 0,0 0-75 16,-67 0-37-16,69 0-8 15,22 0-30-15,17-8 20 16,9-6-20-16,39-12-138 16,-12 4-198-16,-17-1-839 0</inkml:trace>
  <inkml:trace contextRef="#ctx0" brushRef="#br0" timeOffset="-213288.73">14760 17696 2299 0,'0'0'598'16,"0"0"-493"-16,0 0 145 16,0 0-69-16,0 0-13 0,0 0-72 15,63 62-41 1,-34-40 7-16,0-4-17 0,-3-4-6 15,3-6 13-15,-2 1-28 16,2-9 6-16,5 0-3 16,3-5-19-16,8-17 16 15,6-8-18-15,5 2 6 16,0-2 3-16,-2 2-15 16,-8 10 0-16,-6 6 0 0,-9 12 0 15,-4 0 0 1,-3 14 0-16,-1 16 0 0,0 6 0 15,5 4 0-15,3-4 0 16,10-6 0-16,7-11 0 16,6-10 0-16,4-9 0 15,4-5 0-15,-2-22 0 16,-4-9 0-16,-7 0 0 16,-9-4 0-16,-6 4 0 15,-10 6 0-15,-4 8 0 16,-2 12 0-16,-3 6 0 15,1 4 0-15,4 4 0 16,4 6 0-16,1 4 0 0,4-2 0 16,2-8 0-1,3-4 0 1,1 0 0-16,3-8 0 0,-2-10 0 0,-2-8 0 16,-3 2 0-16,-4-2 0 15,-6 4 0-15,-5 4 0 16,-5 9 0-16,-4 5 0 15,0 4 0-15,2 0 0 16,-1 17 0-16,4 5 0 16,5-2 0-16,4-4 0 15,6-6 0-15,6-2 0 16,0-8 0-16,5 0 0 16,-3-8 0-16,-3-10 0 0,-3 4 0 15,-3-4 0-15,-5 6 0 16,-4 2 0-16,-1 1 0 15,-5 5 0-15,3 3 0 16,-3-3 0-16,-1 0 0 16,2-1 0-16,1 5 0 15,1-4 0-15,-3-1 0 16,2-4 0-16,7-27 0 16,-5 6-179-16,-3-2-1252 0</inkml:trace>
  <inkml:trace contextRef="#ctx0" brushRef="#br0" timeOffset="-210495.33">10669 8668 1243 0,'0'0'518'0,"0"0"-395"16,0 0 28-16,0 0 12 15,0 0-89-15,0 0-38 16,14-26-10-16,-12 22 57 16,1-2 48-16,-3 2 11 15,0-4-1 1,0 1-66-16,-9-4-36 0,-9 1-8 16,-2 0-22-16,-4 4 3 15,-6 2-10-15,-1 2-1 16,-2 2 9-16,0 0-10 0,-6 0 0 15,1 4 6-15,1 10 6 16,-1 4 23-16,-3 4 15 16,6 7-16-16,-1-1 22 31,3 4-13-31,2 2-4 0,2 4-12 0,4 2-5 16,-2 4 16-16,6 6-19 15,2 4-2-15,1 4 4 16,7 4-21-16,3 1 14 31,3-3-8-31,5 0-6 0,0-4 17 16,13-2-16-16,12-1 13 15,11-6-6-15,3 0-7 16,9-5 10-16,3-4-10 16,2-8 0-16,5-4 0 15,-2-8-1-15,2-6 12 16,-2-4-11-16,-1-6-1 15,-2-2 9-15,1 0-9 16,-4-4 0-16,-2-8 0 16,-1-6 1-16,-5-2-1 15,-2-2 1-15,-1-6 0 16,-8-2 11-16,0-5-11 16,-7-1 23-16,0-1 0 0,-5-6 3 15,-4 0 41 1,-6-6-5-16,-4-3 6 0,-5-2-6 15,0-2-36-15,0-3 6 16,-10 5-17-16,-3 3-5 16,-3 2 7-16,-1 7-9 15,-6 6 10-15,-1 4-4 16,-5 2-9-16,-3 2-1 16,-3 4-5-16,-5 2-6 15,-2 4 6-15,-5 4-15 16,3-1-22-16,-4 4-61 15,9-2-65-15,1-5-28 16,9 2-180-16,13 2-657 0</inkml:trace>
  <inkml:trace contextRef="#ctx0" brushRef="#br0" timeOffset="-210353.06">10957 8841 1230 0,'0'0'0'0</inkml:trace>
  <inkml:trace contextRef="#ctx0" brushRef="#br0" timeOffset="-160005.75">19127 8398 1194 0,'0'0'1373'16,"0"0"-776"-16,0 0-260 0,0 0 258 16,0 0-595-16,0 0 0 15,27 82 0 1,67-70 0-16,82-12 0 0,89-4 0 16,42-28 0-16,-19-12 0 15,-86 10-590-15,-96 10-1432 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01.13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3088.83936"/>
      <inkml:brushProperty name="anchorY" value="-576.74182"/>
      <inkml:brushProperty name="scaleFactor" value="0.5"/>
    </inkml:brush>
  </inkml:definitions>
  <inkml:trace contextRef="#ctx0" brushRef="#br0">1259 26 9026,'0'0'14224,"-37"-5"-12761,-9 0 31,-10-1-79,-5 2-307,1 1-237,0 0-56,0 4-334,2 0-45,2 3-48,2 2-156,3 2 75,4 2-107,3 3 8,3 1-126,2 5-81,1 2 15,0 4-16,-2 4 0,-1 3 0,-2 4 0,0 3 0,1 4 0,0 4 0,4 4 0,4 5 0,4 5 0,7 3 0,6 5 0,6 2 0,5 2 0,3 1 0,6-2 0,7 0 0,8-2 0,7-1 0,9-2 0,7-1 0,6-2 0,7-5 0,6-3 0,4-7 0,4-7 0,3-7 0,3-9 0,0-6 0,1-7 0,-1-6 0,-3-3 0,-1-3 0,-1-1 0,-1-4 0,0-5 0,0-4 0,0-6 0,0-5 0,-2-4 0,-4-4 0,-5-2 0,-7-2 0,-6-2 0,-5-1 0,-5-1 0,-5-1 0,-4-2 0,-4 0 0,-5-2 0,-3-1 0,-5-2 0,-3 0 0,-3-1 0,-2 0 0,-2-2 0,-4 0 0,-4-2 0,-4 0 0,-6-3 0,-4 0 0,-3-1 0,-2-1 0,-2 1 0,-2 0 0,-1 4 0,-3 2 0,-4 5 0,-5 5 0,-6 6 0,-8 5 0,37 23 0,-32-7 0,-34-1-2987,-10 7-9612,15 5-5772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01.91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4197.5625"/>
      <inkml:brushProperty name="anchorY" value="217.37639"/>
      <inkml:brushProperty name="scaleFactor" value="0.5"/>
    </inkml:brush>
  </inkml:definitions>
  <inkml:trace contextRef="#ctx0" brushRef="#br0">182 276 15403,'0'0'13023,"11"-16"-12124,6-8-106,4-7-230,3-5-191,2-1-120,-1 2-18,-2 3-52,-4 6-95,-4 7 52,-5 6 89,-4 6-140,-2 10 57,-3 12 47,-4 14-120,-4 16 20,-3 13-102,-3 13 23,0 9-13,0 5 0,2 2 0,3-3-19,3-4-87,2-7-24,2-10 48,0-8-86,2-11-181,-2-10-323,1-9-315,-1-8-286,-1-7-33,-2-5-139,-3-3 104,-4-2-646,-5-2 951,-5 1 525,-5 0 377,-2 0 76,-3 0 613,1 3 673,1 0 137,4 2-237,3-1 343,6 0-308,4 0-292,4-2-154,3 0-128,3 0 1004,3-1-1330,3 0-141,7 0-31,8 0-39,13-1-47,11 0 10,13 0-16,8 0 2,6 0-1,1 1-149,-4 4 33,-6 1-122,-9 3 66,-9 2 59,-9-1 37,-7-2-135,-3-1-496,-3-3-956,-2-5-5702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03.95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2799.80273"/>
      <inkml:brushProperty name="anchorY" value="-1374.41187"/>
      <inkml:brushProperty name="scaleFactor" value="0.5"/>
    </inkml:brush>
  </inkml:definitions>
  <inkml:trace contextRef="#ctx0" brushRef="#br0">792 67 3137,'0'0'19663,"-4"-14"-18753,0-1-237,-1 1-43,0 2 236,-2 4-65,-4 5-298,-8 11-165,-12 11-160,-15 13 82,-16 14 2,-14 9-70,-11 6 6,-4 2-22,3-3 13,9-8-53,14-9 14,16-11-52,17-11 50,13-8-92,10-7 82,6-5-156,6-1 166,4-3-44,5-1-116,3 1 38,3 0-27,4 2-72,3 8 85,5 10-30,6 10-36,7 11 59,6 7-10,6 4-529,4 1-546,1-3-334,-4-5-333,-8-8-1455,-10-8-1417,-12-9 886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04.55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3820.45776"/>
      <inkml:brushProperty name="anchorY" value="-1368.87915"/>
      <inkml:brushProperty name="scaleFactor" value="0.5"/>
    </inkml:brush>
  </inkml:definitions>
  <inkml:trace contextRef="#ctx0" brushRef="#br0">31 170 10418,'0'0'10176,"-4"-25"-9549,1-4 101,0-2 356,-1 4-320,0 6-24,0 5-29,1 7 19,1 3-117,0 4-106,1 2 6,1 1 89,0 0-98,4 0-32,6 0 131,10 1-101,11 1 7,14 1-188,15-1-25,24 0 32,32-1-12,43 0 22,47-2-98,43-1-139,33-2-96,21-2 14,8 1-19,0-1 0,-6 2 0,-12 0 0,-15 1 0,-18 1 0,-20 1 0,-24 2 0,-27 3 0,-31 2 0,-28 0-168,-23 1 104,-15-1 7,-10-1 3,-10-2 61,-11-1-6,-11-1-3,-11-1 87,-9-1-53,-8 0 76,-6-2 8,-3 0-140,-3 0 44,-3 0-20,-2 0 0,-1 0 0,-2 1 0,-2 1 0,1-1 0,-2 1 0,-6 0-355,-42 1-30330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05.35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812.21777"/>
      <inkml:brushProperty name="anchorY" value="-2084.08643"/>
      <inkml:brushProperty name="scaleFactor" value="0.5"/>
    </inkml:brush>
  </inkml:definitions>
  <inkml:trace contextRef="#ctx0" brushRef="#br0">925 239 12859,'0'0'12849,"-38"-17"-11993,-14 0-196,-12 3-55,44 14-180,-34-1 0,35 3-128,1 1-1,-25 5 0,21-1-40,-40 18 1,37-13-55,-35 25 0,-25 28 150,4 14-89,6 13-16,10 9-115,11 9-47,13 4-13,14 4-80,11 0 75,13-3-74,14-4 22,-4-77 35,11 37 1,-8-41-60,17 37-1,-13-39 16,21 33 0,-18-36-5,26 29 0,-23-32 3,30 25 1,-28-29 17,35 22 0,-32-25-23,38 16-1,33 4 6,7-12 54,4-9-74,3-7-32,1-9 64,-1-9-34,-3-10 21,-4-8 80,-5-10-33,-9-7 53,-8-7 109,-11-7 92,-9-5-157,-9-7-158,-8-5 42,-8-7-31,-5-7 0,-6-5 0,-5-6 0,-6-2 0,-5-1 0,-4 3 0,-4 2 0,-9 6 0,-10 4 0,10 64 0,-13-32 0,10 33 0,-18-29 0,15 31 0,-23-27 0,18 28 0,-24-22 0,-27-14 0,-8 9 0,50 35 0,-30-11 0,29 15 0,-35-7 0,33 13-765,-48-2-1,44 7-2045,-51 6 1,-41 18-8766,22 2-3099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06.00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45.46185"/>
      <inkml:brushProperty name="anchorY" value="-1059.51172"/>
      <inkml:brushProperty name="scaleFactor" value="0.5"/>
    </inkml:brush>
  </inkml:definitions>
  <inkml:trace contextRef="#ctx0" brushRef="#br0">132 55 13451,'0'0'17313,"6"-15"-16617,0 0-320,0-1-276,-5 8-65,-6 12-23,-7 13-12,-6 14-10,-4 11-71,-1 6-74,4 3-49,4-3 80,5-4 44,4-9 74,5-7-61,8-8 82,9-5 70,10-4-93,10-4 109,10-1-115,5 1 34,6 0-22,0 4 4,-1 3-133,-6 7-28,-7 4-27,-37-19 146,0-1 0,0 1 0,8 9 0,-10-9 16,0-1 1,0 1 0,0 0 0,3 8 0,6 26-21,-7 2 40,-11 1-4,3-36 10,0 0 0,-1 1 1,-5 10-1,4-11 2,-1 0 0,1 0 0,-9 9 0,7-10 9,-1 0 0,0 0 0,-9 7 0,-29 11 151,-7-8 241,-6-6-255,-3-9-28,3-8-30,3-7-6,9-6-100,10-1-859,12 0-787,9 4-2672,8 4-1809,9 3-2070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06.33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26.09821"/>
      <inkml:brushProperty name="anchorY" value="-873.99603"/>
      <inkml:brushProperty name="scaleFactor" value="0.5"/>
    </inkml:brush>
  </inkml:definitions>
  <inkml:trace contextRef="#ctx0" brushRef="#br0">3 62 12427,'0'0'17366,"-2"-5"-16790,5 0-325,12-1-58,18 2 14,21 1-131,20 1-12,13 1-57,6 0 9,-3 0 38,-11 0-59,-18-2 197,-17-1-39,-18 0-185,-12-2 52,-13 6-53,-1 0-1,0 0 0,0 0 0,0 0 0,0 0 0,1 0 0,-1 0 1,0 0-1,0-1 0,0 1 0,0 0 0,0 0 0,0 0 0,0 0 1,0 0-1,0-1 0,1 1 0,-1 0 0,0 0 0,0 0 0,0 0 0,0 0 1,0-1-1,0 1 0,0 0 0,0 0 0,0 0 0,0 0 0,0-1 1,0 1-1,0 0 0,0 0 0,0 0 0,0 0 0,0-1 0,-1 1 1,1 0-1,0 0 0,0 0 0,0 0 0,-8-6-4237,-6 1-6899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08.21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57.43103"/>
      <inkml:brushProperty name="anchorY" value="-1654.8905"/>
      <inkml:brushProperty name="scaleFactor" value="0.5"/>
    </inkml:brush>
  </inkml:definitions>
  <inkml:trace contextRef="#ctx0" brushRef="#br0">828 51 8066,'0'0'13572,"8"-11"-11804,0 0-526,0 1-14,-2 1-101,-2 2-452,-4 4-294,-6 7 35,-9 8-184,-11 10-58,-12 9-21,-14 9 14,-17 8-140,-13 6 151,-11 1-218,-6 2 186,2-4-41,9-7-44,14-7 47,18-9-72,18-10-26,16-8 107,15-6-64,16-4 89,14-5 51,11-3-161,7-1 91,3-1-135,-1 1 100,-4 2 4,-4 8-113,-30-1 26,0-1 0,0 1 0,0 0 0,8 4 0,20 18 48,0 11-67,4 8 3,3 5 7,2 1 4,-1-3-11,-3-6-61,-5-8-113,-8-10-10,-8-7 95,-7-7-315,-5-6-1445,-11-10-2429,-7-8-2147,-7-6-1788,0 2-827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08.83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78.84692"/>
      <inkml:brushProperty name="anchorY" value="-1566.26318"/>
      <inkml:brushProperty name="scaleFactor" value="0.5"/>
    </inkml:brush>
  </inkml:definitions>
  <inkml:trace contextRef="#ctx0" brushRef="#br0">69 133 8554,'0'0'12884,"-9"-14"-11449,-3-2 157,0-1-420,0 3 205,2 2-297,3 5-451,2 2-236,3 3-124,8 1-8,10 2 306,13 2-187,15 1-76,15 1-36,14-1-105,12-1-120,14-1 193,10-1-31,10-2 117,16-3 22,19-2-64,24-2-320,25-1 89,17 0-49,9 2 0,0 0 0,-6 2 0,-15 0 0,-21 2 0,-27 1 0,-25 1 0,-18 0 0,-11 1 0,-3 0 0,1 1 0,3-1 0,4 1 0,3 2 0,2 2 0,3 3 0,0 1 0,-2 0 0,-4 0 0,-7 0 0,-11-3 0,-14-1 0,-15-2 0,-16-1 0,-15-2 0,-12 0 0,-10 0 0,-7-1 0,-5 1 0,-1 0 0,-3 0 0,1-1 0,0 1 0,1 0 0,0 0 0,0 0 0,1 0 0,0 0 0,-7 2 0,-15 1-15198,0 1-3489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09.62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818.44434"/>
      <inkml:brushProperty name="anchorY" value="-2357.05591"/>
      <inkml:brushProperty name="scaleFactor" value="0.5"/>
    </inkml:brush>
  </inkml:definitions>
  <inkml:trace contextRef="#ctx0" brushRef="#br0">951 209 11522,'0'0'17101,"-32"-32"-16499,-11-4-143,-10 1-235,-6 6 32,44 24-150,-1 0 1,-17-4 0,20 8-65,0 0 1,0 0-1,-17 2 0,15 0 52,1 2 0,-1-1 0,-15 6 0,12-1-17,0 0-1,-23 13 1,17-6 89,-31 23 0,-23 30 100,3 15-111,6 12 13,10 10-78,12 6-22,12 6-8,12 0-12,10 0-55,11-5 99,13-4-107,-5-75 20,12 37 0,-8-41 23,17 37 1,-14-38-37,23 32 0,-19-35 49,28 29 1,-25-31-53,33 25 0,-28-29 21,35 21 0,-29-22 17,35 14 0,40 6-33,9-10 12,6-10-5,3-7-10,1-6 11,-2-8 62,-5-6-64,-8-7 4,-10-6-1,-10-8-3,-11-5 0,-10-7 0,-9-4 0,-6-5 0,-6-3 0,-6-2 0,-4-1 0,-6 1 0,-5 0 0,-6 1 0,-5-2 0,-7-3 0,-3-5 0,-4-8 0,-2-9 0,-7-7 0,-5-4 0,-7-4 0,-6 3 0,-9 4 0,-7 6 0,-8 10 0,33 54 0,-24-24 0,22 28 0,-28-21 0,28 25 0,-36-18 0,32 21 0,-38-13 0,32 15 0,-36-5 0,-37 1-383,66 13-1042,-44 5 0,-41 16-5401,2 15-3379,22 0-2776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09T06:29:04.7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12459 5807 1575 0,'0'0'0'15,"0"0"-22"-15,0 0-17 16,0 0-52-16,0 0-111 16,13 66-929-16</inkml:trace>
  <inkml:trace contextRef="#ctx0" brushRef="#br0" timeOffset="5484.73">19713 17517 2169 0,'0'0'466'0,"0"0"-384"16,0 0 148-16,0 0-75 16,0 0-63-16,0 0-2 15,71 49 19-15,-30-21-51 16,5-2-19-16,6-8 8 16,4-4-40-16,4-10 7 15,2-4-4-15,5 0-4 16,0-14 5-16,2-12-11 15,3-6 1-15,-4 0 28 16,1 2-22-16,-2 3 29 16,-5 13-1-16,1 14 4 0,-5 0 45 15,-5 13-29-15,1 10-19 16,-3 12-18-16,2-3-12 16,3 0 5-16,9-2-11 15,6-2 0-15,7-10-4 16,7-6 5-16,1-8-1 15,4-4 16-15,1-16-15 16,2-20 27-16,5-8-22 16,-1-6 1-16,-1 1 20 15,-7 9-25-15,-7 16 43 16,-8 12-20-16,-10 8-25 16,-6 4 0-16,-7 0 0 15,-2 8 0-15,-4 6 0 0,2 4 0 16,1-1 0-1,6-3 0-15,6-6 0 0,3-7 0 16,1-1 0-16,5 0 0 16,1-14 0-16,1-8 0 15,-2-1 0-15,0 0 0 16,-4 5 0-16,-5 10 0 16,-5 8 0-16,-1 0 0 15,-3 0 0-15,0 14 0 16,0-2 0-16,3-2 0 15,4-2 0-15,0-8 0 16,7 0 0-16,1 0 0 0,1-16 0 16,-2-2 0-1,-1-6 0-15,-6 6 0 0,-6-4 0 16,-6 10 0-16,-10 2 0 16,-5 10 0-16,-9 0 0 15,1 0 0-15,-3 0 0 16,2 0 0-16,7 0 0 15,8 0-86-15,35-4-286 16,-9-14-471-16,-3 4-1177 0</inkml:trace>
  <inkml:trace contextRef="#ctx0" brushRef="#br0" timeOffset="5579.01">24912 17263 2631 0,'0'0'601'0,"0"0"-601"0,0 0-33 0,0 0-1017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10.25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685.41309"/>
      <inkml:brushProperty name="anchorY" value="-3097.09521"/>
      <inkml:brushProperty name="scaleFactor" value="0.5"/>
    </inkml:brush>
  </inkml:definitions>
  <inkml:trace contextRef="#ctx0" brushRef="#br0">283 0 15371,'0'0'15732,"-8"4"-15588,-5 13-7,-7 15-45,-5 16-95,-6 15 34,-3 9-35,-1 3 16,2-2 4,5-10-20,6-13 7,6-13-3,6-14 0,4-9 140,4-8-12,8-8 68,9-7-236,10-6 72,11-3-42,7-1 13,6 3-88,2 4 99,0 3-107,-1 6 116,-3 4-91,-4 6-262,-5 4-494,-6 3-205,-8-1-484,-6-1 2,-7-3 750,-5-3 543,-3-2 77,-3-6 124,-2-7 138,-2-8 38,-1-9 177,-1-6 435,2-5 178,0-3 173,2 1-302,0 2 44,2 4-60,-1 6-344,1 7 85,1 6-169,-1 6-424,0 4 113,0 8-65,0 10 0,0 13 0,0 12 0,0 11 0,0 11 0,0 4 0,0 3 0,0-2 0,0-4 0,0-7 0,0-7-149,1-8-3365,0-10-6759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13.22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770.62061"/>
      <inkml:brushProperty name="anchorY" value="-4799.39648"/>
      <inkml:brushProperty name="scaleFactor" value="0.5"/>
    </inkml:brush>
  </inkml:definitions>
  <inkml:trace contextRef="#ctx0" brushRef="#br0">41 378 11923,'0'0'13021,"-7"-6"-11841,-1 0-70,0-1-77,1 2-112,2 1-40,2 1-158,2 1-86,0 2-146,1-1-9,0 1-134,1-1-391,0-1 103,8 1-60,20-2 0,36-2 0,49-1 0,53 1 0,49 1 0,39 1 0,24 4 0,17 5 0,10 5 0,9 4 0,3 2 0,2 1 0,-5 1 0,-10-1 0,-14-3 0,-20-4 0,-29-3 0,-34-4 0,-37-1 0,-35-4 0,-24-3 0,-18-4 0,-10-3 0,-8-1 0,-9-3 0,-11 2 0,-11 1 0,-13 2 0,-11 2 0,-9 4 0,-6 1 0,-5 2 0,-3 1 0,-2-2 0,-6-1 0,-4-2 0,-6-3 0,-5-3-93,-4-3 7,-4-2 40,-2-3 39,-2-4-9,-1-1 8,0-4-9,-1-1 21,-3-2-7,-2 0 3,-3 1 9,-3 4 203,-2 5-178,2 5-30,3 5 9,6 5-13,9 3 0,10 2 0,7 2 0,8-1 0,4 4 0,9 4 0,8 5 0,11 5 0,12 4 0,12 2 0,11 2 0,9 0 0,6 0 0,2-1 0,-3-3 0,-8-2 0,-12-3 0,-13-3 0,-14-3 0,-11 0 0,-9 1 0,-8 3 0,-8 6 0,-7 6 0,-6 7 0,-6 5 0,-5 5 0,-5 3 0,-4 1 0,-5 1 0,-2-2 0,-3-1 0,1-3 0,3-2 0,4-5 0,6-5 0,9-6 0,7-5 0,7-6 0,6-5 0,5-5 0,2-2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13.98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134.70117"/>
      <inkml:brushProperty name="anchorY" value="-6204.26953"/>
      <inkml:brushProperty name="scaleFactor" value="0.5"/>
    </inkml:brush>
  </inkml:definitions>
  <inkml:trace contextRef="#ctx0" brushRef="#br0">980 163 9754,'0'0'16872,"-27"-27"-15977,-14-2-73,-17 0-172,40 23-320,-35-9 0,35 13-129,-2 0 1,-23 0-1,21 3-12,0 1 0,-24 5 0,20-1 10,-43 16-1,40-10 70,-37 21-1,37-16-114,-33 26 0,34-20-6,-29 29 0,34-26-34,-27 35 0,30-31-25,-21 38 1,24-36-100,-14 42 1,19-38 24,-9 41 1,1 40-15,10 2 0,13 2 0,13-2 0,14-4 0,13-5 0,13-9 0,10-9 0,-44-66 0,33 28 0,-32-34 0,41 27 0,-39-33 0,48 23 0,-43-26 0,50 13 0,40-1 0,9-14 0,7-14 0,3-11 0,-1-12 0,-3-9 0,-8-8 0,-9-6 0,-11-6 0,-9-5 0,-11-6 0,-9-6 0,-7-5 0,-8-5 0,-7-5 0,-9-3 0,-7 1 0,-9 0 0,-9 2 0,-9 3 0,-9 3 0,-6 60 0,-5-35 0,2 39 0,0 0 0,-8-20 0,4 20 0,1 0 0,-13-18 0,7 17 0,-27-32 0,21 31 0,-32-26 0,-37-16 0,-18 7 0,-14 9 0,-13 11 0,-6 12 0,-7 19-2082,103 7-622,-56 10 0,63-4-1189,-58 17-1,-7 9-15271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14.68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034.94043"/>
      <inkml:brushProperty name="anchorY" value="-6969.68896"/>
      <inkml:brushProperty name="scaleFactor" value="0.5"/>
    </inkml:brush>
  </inkml:definitions>
  <inkml:trace contextRef="#ctx0" brushRef="#br0">40 178 11947,'0'0'16502,"-5"-11"-15829,2-3 7,5-5 18,5-1-85,8-2-431,8 0 84,8 2-71,8 3-112,6 3-27,3 4-56,3 4 17,-2 3-20,-4 7 5,-5 8 7,-36-9-11,1-1 0,-1 1 0,1-1 0,-1 1 0,5 5 0,-5-5 0,-1 1-1,0 0 1,0-1-1,0 1 1,4 8-1,-4-6 4,0 0 0,0 1 0,-1-1 0,2 7-1,2 33 7,-7-35-5,0 0 1,-3 19-1,1-17 32,-1 0-1,-7 16 1,-18 27-62,-11 1 118,-8-3-102,-5-1 178,-2-6-60,1-4-52,3-7 12,7-6 10,7-7-35,10-5-36,8-7 57,7-4 7,6-3-10,4-3-69,2-1 21,1-1-11,2 0 0,3 0 0,8 1 0,10-1 0,12 0 0,14-1 0,13-1 0,10 1 0,5 0 0,0 1 0,-7 0 0,-10 1 0,-14 0 0,-13 0 0,-13 0 0,-10 0 0,-6 0 0,-5 0 0,-1 0 0,-2 0 0,1 0 0,0 0 0,0 0 0,1 0 0,1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17.06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5498.73828"/>
      <inkml:brushProperty name="anchorY" value="-8320.90234"/>
      <inkml:brushProperty name="scaleFactor" value="0.5"/>
    </inkml:brush>
  </inkml:definitions>
  <inkml:trace contextRef="#ctx0" brushRef="#br0">971 211 11803,'0'0'14749,"-4"-11"-13151,-3-3-690,-4-1 26,-5 0-222,-7 1-212,-5 1-129,-7 1-90,-7 2-115,-6 3 66,-4 2-180,-5 3 96,-1 4-16,-1 5-36,0 8-15,3 6-90,1 11 22,4 8-13,2 10 0,2 9 0,4 9 0,2 5 0,5 5 0,5 1 0,7 1 0,6-2 0,7-3 0,4-2 0,5-4 0,5-4 0,6-3 0,5-4 0,5-4 0,5-4 0,3-3 0,5-4 0,3-3 0,4-3 0,4-3 0,5-1 0,3-4 0,5-1 0,2-3 0,4-2 0,3-3 0,2-3 0,2-5 0,3-3 0,2-4 0,1-2 0,1-2 0,1-5 0,0-4 0,1-5 0,-1-6 0,0-4 0,0-3 0,-2-4 0,-1-3 0,-3-3 0,-4-2 0,-3-4 0,-5-1 0,-6-3 0,-6-2 0,-6-2 0,-8-1 0,-6-2 0,-7-1 0,-6-2 0,-4-1 0,-5 0 0,-2-2 0,-3 1 0,-4 0 0,-5 1 0,-5-1 0,-4-1 0,-4 0 0,-2-2 0,-3 2 0,-2 1 0,-2 4 0,-3 4 0,-3 6 0,-6 5 0,-6 4 0,-8 6 0,-8 5 0,-10 5 0,-8 7 0,-9 5 0,-8 7 0,-6 10 0,-11 17-2707,-7 12-3661,1 11-3153,23-6-5511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17.62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442.34766"/>
      <inkml:brushProperty name="anchorY" value="-7434.46631"/>
      <inkml:brushProperty name="scaleFactor" value="0.5"/>
    </inkml:brush>
  </inkml:definitions>
  <inkml:trace contextRef="#ctx0" brushRef="#br0">430 2 14283,'0'0'17959,"-13"-2"-17542,-8 3-396,-10 6 66,-9 8-87,-6 11 0,-4 11 0,1 10 0,2 12 0,6 7 0,9 7 0,9 5 0,8-1 0,8-3 0,10-5 0,-1-54 0,1 0 0,5 16 0,-5-21 0,1 1 0,10 19 0,-10-23 0,1-1 0,-1 1 0,1 0 0,6 5 0,-7-8 0,1 0 0,0 0 0,0 0 0,0 0 0,6 3 0,-5-4 0,1 0 0,-1 0 0,0-1 0,10 3 0,29 2 0,3-12 0,-39 2 0,0 1 0,1-1 0,9-5 0,-11 3 0,1 0 0,-1 0 0,10-7 0,-11 6 0,0-1 0,0 0 0,7-9 0,-8 8 0,-1 0 0,0 0 0,6-12 0,6-27 0,-10-1 0,-7 42 0,0-1 0,-1 0 0,0 0 0,-2-10 0,2 13 0,-1 0 0,0-1 0,0 1 0,0 0 0,0 0 0,-5-7 0,4 8 0,-1 0 0,1-1 0,0 1 0,-1 0 0,0 0 0,1 1 0,-5-3 0,1 1 0,0 1 0,0 0 0,0 1 0,-10-3 0,7 3 0,1 1 0,-1 0 0,-16 1 0,14 1 0,-2 0 0,-21 6 0,21-2-6,-1 0 0,-19 10-1,18-7-3183,-27 19 0,-8 12-14340,14-4 9675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20.57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166.02344"/>
      <inkml:brushProperty name="anchorY" value="-7209.30029"/>
      <inkml:brushProperty name="scaleFactor" value="0.5"/>
    </inkml:brush>
  </inkml:definitions>
  <inkml:trace contextRef="#ctx0" brushRef="#br0">1 1 10962,'0'0'18142,"0"1"-18028,0 4-116,1 7 71,6 7 290,6 12 65,10 10-72,9 12 43,10 8-67,8 9-12,9 6-84,7 4-36,6 2 4,5 1-111,5 1 77,4 2-85,6 1-5,6 2 19,4 2-57,6 2 110,2 2-182,3 2 55,0-1-21,-1-2 0,-1-2 0,-2-5 0,-3-4 0,-4-4 0,-5-6 0,-5-3 0,-7-3 0,-5-2 0,-6-2 0,-4-2 0,-3-1 0,-4-1 0,-2 0 0,-2-1 0,-1-1 0,-1-1 0,-2-1 0,1-1 0,0-1 0,1-2 0,0 0 0,2 0 0,0-1 0,0 0 0,-1 2 0,1 1 0,1 0 0,-1 1 0,-1-1 0,1 1 0,-1 0 0,0 0 0,0 1 0,0 1 0,1 2 0,0 1 0,1 2 0,1 0 0,-2-1 0,-1-2 0,-1-2 0,-3-4 0,-2-3 0,-4-3 0,-2-3 0,-4-4 0,-5-2 0,-3-2 0,-4-2 0,-3-3 0,-3-2 0,-3-2 0,0-2 0,-2-1 0,0-1 0,-1-2 0,0 1 0,0-2 0,0 0 0,0-1 0,-2-2 0,1-1 0,-3-2 0,0-1 0,-2-2 0,-2-1 0,-1-3 0,-3 0 0,-2-3 0,-1 0 0,-1-1 0,-1-1 0,-1-1 0,1 0 0,-1 0 0,0 0 0,-1 0 0,1 0 0,0-3 0,0-5-653,0-6-7535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21.81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8889.80664"/>
      <inkml:brushProperty name="anchorY" value="-12678.30762"/>
      <inkml:brushProperty name="scaleFactor" value="0.5"/>
    </inkml:brush>
  </inkml:definitions>
  <inkml:trace contextRef="#ctx0" brushRef="#br0">171 280 13827,'0'0'13686,"0"-13"-12413,0-1-373,-2-2-35,0 2-156,1 3-285,-2 3-64,1 3-220,1 2-78,-1 2 3,-1 4-73,-2 9-59,-2 14 89,-2 17-33,-3 15 20,-1 13-2,-1 9-8,0 2 11,-1-4-12,1-7 3,0-12-10,2-14 11,2-12 6,3-13-10,2-9 3,3-7 102,1-8-123,0-11 50,2-13 22,-1-14-65,1-14 21,-1-11-17,1-9 2,-1-3-1,2 0 9,2 4-2,1 7 10,2 7-11,0 7 78,1 7-98,0 8 89,-1 6 48,-1 8 5,-1 7-144,-2 6 45,-1 4-21,-1 5 0,0 2 0,2 1 0,3 4 0,7 6 0,8 7 0,10 7 0,13 8 0,12 5 0,13 4 0,9 3 0,6 0 0,0 0 0,-3-4 0,-8-2 0,-11-5 0,-10-4 0,-12-5 0,-11-5 0,-8-4 0,-7-6 0,-6-3 0,-5-2 0,-2-3 0,-1-1 0,-2 0 0,2-1 0,-1 1 0,1-1-149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25.02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0499.04102"/>
      <inkml:brushProperty name="anchorY" value="-13758.16406"/>
      <inkml:brushProperty name="scaleFactor" value="0.5"/>
    </inkml:brush>
  </inkml:definitions>
  <inkml:trace contextRef="#ctx0" brushRef="#br0">517 168 5961,'0'0'7280,"-10"-7"-6807,-1-1 187,0 1-93,1 0 21,1 2 36,0 2 71,1 1-383,-1 1 60,-2 0 207,-2 0-153,0 0-27,-3-2-52,0 0-171,-1 0-15,-3-2-9,-2 0 2,-2 0 80,-2 1-59,-1 1 22,-1 0 191,1 0 159,2 0 69,3-1 338,3 0-147,3 0-120,2-1-78,2 0 149,3-1 44,2 0-8,0 0-191,2 1-63,0-1 61,-1 0-89,0 0-125,0 0-12,0 1 1,1 0 9,1 3-265,2 0 143,0 1-131,1 0-91,1 1 25,0 1-74,3 1-3,7 7 16,11 7 58,14 11 77,17 10 48,18 10 51,19 9 21,23 8-308,18 7 92,14 1-44,11 2 0,1-2 0,0-2 0,-2-2 0,-6-1 0,-7 0 0,-7-2 0,-8-1 0,-8-1 0,-6 0 0,-6 0 0,-4-1 0,-3 0 0,-1-1 0,-2-2 0,1-1 0,1-2 0,0-4 0,-1-1 0,-2-4 0,-1-2 0,-4-1 0,-5-4 0,-4-1 0,-5-2 0,-5-2 0,-4-1 0,-3 0 0,-2-1 0,-2-1 0,0-1 0,0-2 0,0-1 0,0-2 0,-1-1 0,-2-2 0,-3-2 0,-4-1 0,-3 0 0,-1-2 0,-2 0 0,2 0 0,0-2 0,3 1 0,0 0 0,1-1 0,0 0 0,0-1 0,-1 0 0,-1 0 0,-3-1 0,0 0 0,-2 0 0,0 0 0,0 1 0,0 0 0,0 0 0,0 0 0,-2-1 0,-1 0 0,-3-2 0,-3-2 0,-6-2 0,-4-1 0,-4-2 0,-4 1 0,-2-1 0,-1 0 0,0 1 0,1 0 0,1 1 0,2 0 0,0 1 0,2 0 0,1-1 0,0 0 0,0-1 0,0-1 0,-2-1 0,0 0 0,-3-2 0,-2 0 0,-4 0 0,-2-1 0,-3 0 0,-2-1 0,-1 0 0,-1 0 0,-3-3 0,-6-6 0,-4-4 0,-6-6 0,-5-5 0,-2-4 0,-3-3 0,-1-3 0,-2-1 0,-1 0 0,0 0 0,0 2 0,0 2 0,0 4 0,2 3 0,2 4 0,3 4 0,4 4 0,5 4 0,3 2 0,4 3 0,3 1 0,2 1 0,2 2 0,-1-1 0,1 0 0,-1 1 0,0-1 0,1 1 0,1-1 0,0 1 0,1 4 0,6 6 0,7 6 0,10 6 0,10 5 0,9 3 0,9 2 0,3-1 0,2-2 0,-2-3 0,-5-4 0,-9-4 0,-7-4 0,-9-2 0,-7-3 0,-7-1 0,-5 1 0,-3 2 0,-8 5 0,-12 5 0,-13 6 0,-14 7 0,-15 6 0,-11 5 0,-8 4 0,-2 1 0,4-2 0,7-5 0,12-6 0,12-8 0,14-8 0,11-8 0,11-5 0,6-4 0,4-4 0,2-1 0,2-1 0,-1 0 0,0-1 0,-1 1 0,0 1 0,0-1 0,-1 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27.88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5786.98047"/>
      <inkml:brushProperty name="anchorY" value="-17543.22852"/>
      <inkml:brushProperty name="scaleFactor" value="0.5"/>
    </inkml:brush>
  </inkml:definitions>
  <inkml:trace contextRef="#ctx0" brushRef="#br0">23 1912 12083,'0'0'8819,"-4"0"-7614,-1 0 376,1 0-76,0 0 12,1 0-213,1 0-317,1 0-206,5-1-225,7-3 33,14-5-19,15-6-266,19-6-15,18-8-124,21-7 122,22-9-65,24-10-259,27-9 77,23-9-40,16-6 0,6-3 0,-4-1 0,-8 2 0,-13 5 0,-19 5 0,-20 9 0,-20 6 0,-9 5 0,-3 2 0,7-1 0,5-2 0,6-2 0,3-2 0,-1 1 0,-4 1 0,-6 3 0,-7 2 0,-8 4 0,-8 4 0,-10 4 0,-9 3 0,-8 5 0,-10 3 0,-7 4 0,-9 3 0,-7 4 0,-8 2 0,-4 2 0,-4 1 0,-3 2 0,0 0 0,-1-1 0,0 1 0,0 0 0,-2 1 0,-3 1 0,-6 1 0,-4 2 0,-5 1 0,-4 0 0,-3 1 0,-8-1 0,-8-1 0,-9 0 0,-9-1 0,-6-1 0,-8 0 0,-5-1 0,-5 0 0,-8-1 0,-5-1 0,-7 1 0,-5 0 0,1 1 0,4 2 0,9 1 0,13 1 0,14 1 0,14 1 0,12 0 0,8 0 0,6 0 0,3 0 0,6 1 0,10-1 0,11 2 0,16 1 0,16 3 0,16 0 0,11 0 0,6 1 0,0-2 0,-9 0 0,-12-2 0,-18-1 0,-16 0 0,-15 0 0,-11-2 0,-7 1 0,-5 1 0,-3 0 0,0 3 0,0 3 0,1 6 0,0 9 0,0 10 0,-2 10 0,-4 11 0,-6 11 0,-8 7 0,-6 7 0,-8 2 0,-3-1 0,-3-5 0,1-8 0,5-12 0,6-11 0,8-11 0,6-11 0,6-8 0,5-8 0,3-3 0,2-3 0,1-2 0,1 0 0,-1 1 0,0-1 0,-1 1 0,1 1 0,-1-1 0,0 1 0,0 0 0,0 0 0,0 0 0,0 0 0,0 0 0,0 0 0,0 0 0,0 1 0,0-1 0,0 0 0,0 0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09T06:29:21.0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23349 8789 1650 0,'0'0'399'15,"0"0"-281"-15,0 0 23 16,0 0 54-16,0 0-113 15,0 0-53-15,9-22-7 16,-6 20-1-16,-3 2 28 16,2 0 2-16,-2 0-23 0,0 0 11 15,0 0-39-15,0-2 1 16,0 0-1-16,0-2-8 16,0-2-1-16,0 0-9 15,0 0-5-15,0 2 6 16,0 0-62-1,0-2-79-15,0 2-145 0,0-2-547 0</inkml:trace>
  <inkml:trace contextRef="#ctx0" brushRef="#br0" timeOffset="1353.11">21725 13373 2111 0,'0'0'720'0,"0"0"-552"16,0 0-14-16,0 0-81 15,0 0-73-15,0 0-715 0</inkml:trace>
  <inkml:trace contextRef="#ctx0" brushRef="#br0" timeOffset="2945.23">21567 13034 1046 0,'0'0'295'0,"0"0"-154"0,0 0 57 0,0 0-52 15,0 0-71-15,0 0-11 16,0 0 68-16,18-14-32 16,-7 2 50-16,-5 0 0 15,-2-2-40-15,-2 0-31 16,-2-13-79-16,0 8-45 16,-6-3-459-16</inkml:trace>
  <inkml:trace contextRef="#ctx0" brushRef="#br0" timeOffset="3829.33">21816 13208 2102 0,'0'0'0'16,"0"0"-1931"-16</inkml:trace>
  <inkml:trace contextRef="#ctx0" brushRef="#br0" timeOffset="4271.82">20783 10365 738 0,'0'0'1010'0,"0"0"-1010"0,0 0-1453 0</inkml:trace>
  <inkml:trace contextRef="#ctx0" brushRef="#br0" timeOffset="5195.13">23561 8825 1829 0,'0'0'263'0,"0"0"-219"16,0 0-44-16,0 0-130 16,0 0-268-16</inkml:trace>
  <inkml:trace contextRef="#ctx0" brushRef="#br0" timeOffset="5653.01">22788 8233 1974 0,'0'0'0'0,"0"0"-50"0,0 0-1188 0</inkml:trace>
  <inkml:trace contextRef="#ctx0" brushRef="#br0" timeOffset="6250.36">21668 5881 1295 0,'0'0'293'0,"0"0"-194"16,0 0-46-16,0 0 7 15,0 0-60-15,0 0-38 16,0 0-57-16,21-6-72 15,-11 6-123-15,-6 0-257 0</inkml:trace>
  <inkml:trace contextRef="#ctx0" brushRef="#br0" timeOffset="9039.79">23202 8604 1833 0,'0'0'574'0,"0"0"-489"0,0 0 96 15,0 0 62-15,0 0-130 16,0 0-75-16,0 0-38 16,-4-34-10-16,4 8-255 15,0-6-493-15</inkml:trace>
  <inkml:trace contextRef="#ctx0" brushRef="#br0" timeOffset="9434.06">24903 5376 449 0,'0'0'1133'0,"0"0"-1075"0,0 0-58 16,0 0-216-16</inkml:trace>
  <inkml:trace contextRef="#ctx0" brushRef="#br0" timeOffset="13521.38">25159 5556 72 0,'0'0'1514'16,"0"0"-1229"-16,0 0-150 0,0 0-135 15,0 0-145-15</inkml:trace>
  <inkml:trace contextRef="#ctx0" brushRef="#br0" timeOffset="26962.2">23621 8220 948 0,'0'0'622'16,"0"0"-373"-16,0 0 9 15,0 0-20-15,0 0-71 16,0 0-33-16,13-7 18 15,-13 1-6-15,0-2-36 16,0-6-63-16,-8-2-24 16,-13-6-11-1,-4 0-12-15,-14 0-2 0,-7 4-46 0,-12 6-89 16,-7 10-6-16,-6 2 38 16,-3 18 65-16,3 18 24 15,2 12-5-15,11 10 20 16,11 11-16-16,13 9 1 31,15 8 15-31,14 4-6 16,5 2 7-16,2 2-10 15,18-3-56-15,7-5 10 16,2-6-2-16,5-8-25 0,3-5 12 16,4-9 33-16,5-8 31 15,6-10 6-15,6-8 2 16,6-10-1-16,7-12 6 15,3-10 7-15,2 0 5 16,-1-14-17-16,1-16-1 16,0-8-10-16,-4-6-20 15,-8-4 23-15,-7-4 6 16,-5-5 1-16,-12-1-1 16,-6-6 1-16,-12-2 15 15,-9-4 0-15,-10-2 38 16,-3 1 87-16,-14 2-21 0,-20 2-19 15,-8 3 1-15,-11 1-3 16,-8 8 4-16,-7 5-39 16,-3 7 24-16,-6 7-5 15,-2 10-30-15,-2 8-7 16,-2 6-22-16,6 6-14 16,3 2-9-16,5 4-126 15,21-2-408-15,18 0-661 0</inkml:trace>
  <inkml:trace contextRef="#ctx0" brushRef="#br0" timeOffset="27119.19">24076 8398 2806 0,'0'0'277'0,"0"0"-277"0,0 0-511 0</inkml:trace>
  <inkml:trace contextRef="#ctx0" brushRef="#br0" timeOffset="30300.2">23624 5829 1132 0,'0'0'351'16,"0"0"-262"-16,0 0-28 15,0 0 26-15,-92-120-69 16,77 100-17-1,-1 2 9-15,1 1 6 0,-1 2 56 16,-5 3-18-16,-2 2-19 0,-4-1-16 16,-16 1-19-16,10 5-89 15,1-2-439-15</inkml:trace>
  <inkml:trace contextRef="#ctx0" brushRef="#br0" timeOffset="30745.08">22913 5578 897 0,'0'0'349'16,"0"0"-226"-16,0 0-72 0,-127 0 36 0,100 0-61 15,5-4-16-15,4 0-4 32,2 2 1-32,1 2-7 15,1 0 13-15,1 0 59 16,5 0 74-16,-2 0-25 15,6 0 28-15,4 0-10 16,0 0-11-16,4 0-18 16,23 0-25-16,15 0-9 15,39-4-8-15,41-18-50 16,54-14 0-16,27-12-18 0,13-6-17 16,-5-4 17-16,-16 4 0 15,-10-3 2-15,-16 6 5 16,-38 6 0-16,-35 13 1 15,-31 8 1-15,-21 8-3 16,4-2 27-16,-6 2 16 16,-5 2 5-16,-12 6-2 15,-12 4-24-15,-6 4 8 16,-2 0-21-16,-3 0-3 16,-2 0-6-16,0 0 0 0,0 0-6 15,0 0 0-15,0 0-7 16,0 0 7-16,-2 0-22 15,-32 6-156-15,1 2-352 16,-4-2-580-16</inkml:trace>
  <inkml:trace contextRef="#ctx0" brushRef="#br0" timeOffset="30902.39">23900 5344 1908 0,'0'0'656'0,"0"0"-565"0,0 0-14 16,0 0-77-16,0 0-366 0</inkml:trace>
  <inkml:trace contextRef="#ctx0" brushRef="#br0" timeOffset="31043.75">24448 5304 2628 0,'0'0'611'0,"0"0"-514"16,0 0-97-16,0 0-269 15,0 0-2122-15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31.28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0869.13281"/>
      <inkml:brushProperty name="anchorY" value="-17401.22266"/>
      <inkml:brushProperty name="scaleFactor" value="0.5"/>
    </inkml:brush>
  </inkml:definitions>
  <inkml:trace contextRef="#ctx0" brushRef="#br0">6137 138 9026,'0'0'12428,"8"-12"-11146,0-1-314,1 0 52,-2 2-297,-1 1-119,0 2-32,-1 0 61,1 1-242,1-1-133,0-1 102,0-1 154,-2 2 103,-1 1 181,-2 1-33,0 2-449,-5 2-116,-5 0-136,-8 2-43,-9 5 3,-9 5-28,-9 8 7,-6 8-3,-7 8 84,-6 7-108,-3 7 36,-5 5 81,-4 3-101,-4 3 100,-4 2-113,-4 1 51,-4 1 58,-2-1-112,-4 2 38,-1 0-24,-1 1 13,2 0-14,2-1 5,5-2 7,5-2-2,6-4-9,5-2 4,4-2 7,3 0 7,0-1-11,-3 2 5,-3 0 7,-6 1-12,-7 0 14,-4 0-14,-5 1 61,-2 0-74,1-1 33,3 0-20,3-2 5,4-1 7,3 0-2,2-2-9,0 0 79,0 1-99,-1-1 33,0 1 8,0 0-25,-2-1 9,0 1-3,1 1-19,-2 0 25,2-1-9,0 0-6,2-1 2,5-3-1,4-2 0,5-2 0,7-4 0,6-1 9,5-2-2,2-1 1,2 0 0,0 0-10,-2 1 4,-2 1-2,-2 1 0,-2 1 9,-3 2-2,-1-1 1,-1 1-10,3 0 4,2-3 7,3-1-2,4-3 10,4-2-12,1-1 5,0-1 7,-3 1-12,-1 1 5,-4 1-2,-3 1 9,-1 1-2,-2 0-9,1-1 13,1 0-4,3-3-8,3-1 2,4-3-1,6-1 9,3-1-11,3-1 3,2-1-1,0 1 0,-1 0 0,-2 1 0,-1 2 0,-2 0 0,-1-1 0,1 0-9,3-2 11,5-4-3,6-5 1,5-3-10,6-5 13,3-2-14,4-2-61,2-1 92,0-1-40,1 0 23,0-1-14,0 1-5,0-1 20,-1 1-90,0 0-114,1-3-715,5-6 744,5-9 171,7-11-30,5-10 22,4-12 9,1-10-12,-1-7 14,-4-3-4,-4 0 1,-4 7 0,-6 9 46,-4 11-40,-2 12 60,-3 12 114,0 9-96,-1 6 0,0 4 39,0 2-63,1 3-56,-1 5 15,-4 7-2,-3 9 35,-5 8-65,-4 10 30,-3 7-1,-3 5 36,-2 2 0,0 0-53,2-2 63,3-5-20,3-5-50,4-6 72,3-6-80,4-6 24,2-6 10,1-7-23,3-6 64,0-3-19,0-4-48,1-1 34,0-1-31,3 0 8,6 0 71,8-1-11,8-2-67,10-3 116,10-2-140,8-3 43,6 1-15,4 0-10,-3 1 13,-5 3-4,-9 2 1,-11 2 0,-12 2 0,-9 0 56,-7 1 77,-6 1-83,-2-1 3,-2 1-57,0-1 21,0 0 37,0 0-69,2 0-173,1 0-568,4 0-711,10-1-580,8-2 162,10-4-5298,-4 0-13624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34.03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4553.29492"/>
      <inkml:brushProperty name="anchorY" value="-20438.01172"/>
      <inkml:brushProperty name="scaleFactor" value="0.5"/>
    </inkml:brush>
  </inkml:definitions>
  <inkml:trace contextRef="#ctx0" brushRef="#br0">78 325 6857,'0'0'12981,"-15"-6"-11309,0-1 16,0 0-454,2 1 39,4 0-55,3 2-7,3 1-105,2 0 1231,2 3-2059,8 1-110,12-2-65,18 0 255,28 0-74,37 0-338,43 1 107,44-1-53,36 1 0,22 2 0,8 3 0,2 1 0,-2 2 0,-2-1 0,-3-2 0,-5-1 0,-5-1 0,-11-2 0,-11-1 0,-19-2 0,-23-1 0,-26-1 0,-25-1 0,-18-1 0,-9-1 0,-1-2 0,2 0 0,4-2 0,3 0 0,0 1 0,-2 0 0,-7 2 0,-9 3 0,-11 1 0,-12 2 0,-11 1 0,-8 1 0,-4 0 0,-2 0 0,0 0 0,4-1 0,3 0 0,2-1 0,1-1 0,-1 0 0,-4 0 0,-5 0 0,-6 0 0,-7 0 0,-6-1 0,-7 0 0,-6 1 0,-5 1 0,-3-1 0,-5 0 0,-6-2 0,-8-2 0,-8-2 0,-8-3 0,-7-1 0,-6-2 0,-5-1 0,-2 0 0,1 1 0,1 2 0,3 0 0,6 3 0,7 1 0,7 3 0,6 1 0,6 1 0,5 2 0,5 1 0,2 0 0,3 1 0,0 1 0,1-1 0,1 0 0,-1 0 0,1 0 0,-1 0 0,1 1 0,-1-1 0,2 0 0,6 1 0,7 3 0,9 4 0,7 3 0,8 3 0,6 2 0,5 2 0,3 0 0,-2 1 0,-3-1 0,-6-1 0,-8-1 0,-9 0-19,-9 0 25,-7 2-9,-10 4 22,-9 3-25,-13 5 9,-10 4-3,-9 2 0,-6 1 0,-3-1 0,1-3 0,4-3 0,6-6 0,7-4 0,8-6 0,6-3 0,7-4 0,4-2 0,4-1-93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34.74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0573.61328"/>
      <inkml:brushProperty name="anchorY" value="-21542.33008"/>
      <inkml:brushProperty name="scaleFactor" value="0.5"/>
    </inkml:brush>
  </inkml:definitions>
  <inkml:trace contextRef="#ctx0" brushRef="#br0">899 69 5945,'0'0'19941,"-29"-20"-18961,-15-1 19,-15 2-95,41 17-550,-34-5 0,33 7-150,0 1 0,-20 2 0,18 2 60,-41 11 0,38-7-34,-36 18-1,32-12-47,-28 21 0,-23 28 98,6 10-116,9 8 4,11 6 6,12 4-74,12 2-16,10 0-74,8 0 120,11-1-162,11-1 40,10-3-24,10-4 20,9-5-72,10-6 86,8-7-27,-37-47 9,25 18 0,-22-20 0,27 14 0,30 8 9,7-9-2,3-9 1,3-8 0,1-6 47,0-4-61,1-6 68,-2-6 7,-1-7-29,-3-7 21,-4-7-71,-6-6 19,-9-5-9,-7-6 0,-10-3 0,-8-5 0,-8-3 0,-7-3 0,-8-4 0,-7-2 0,-6-3 0,-5 1 0,-7 0 0,-8 1 0,-10 3 0,-10 2 0,-10 2 0,-9 2 0,-8 2 0,-8 3 0,-5 3 0,-5 4 0,-6 6 0,-3 6 0,-2 7 0,-1 8 0,2 6 0,-1 12-2026,64 6-2990,2-2 0,-32 10 0,-24 11-11383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35.42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9524.12109"/>
      <inkml:brushProperty name="anchorY" value="-20870.88086"/>
      <inkml:brushProperty name="scaleFactor" value="0.5"/>
    </inkml:brush>
  </inkml:definitions>
  <inkml:trace contextRef="#ctx0" brushRef="#br0">203 62 11226,'0'0'16903,"8"-9"-16164,9-1-183,7-2-196,8 1-168,3 1-127,3 3-44,-2 5-14,-3 7-71,-30-4 65,1 1 1,0-1-1,-1 1 0,1 0 1,-1-1-1,4 4 0,-5-3-22,1 1 1,-1-1-1,0 1 0,1-1 0,-1 1 0,3 6 0,8 24-137,-10 7-58,-4-32 178,0 0 0,-1 1 0,-3 11 0,-15 26-26,-8-1 51,-6-3-80,0-8 115,2-6-34,6-8 68,7-7 96,7-6-5,5-4 85,6-3 75,8-5-231,7-3 84,8-4-15,7-2 25,5 1 50,3 3-78,2 2-38,0 4 28,-1 4-154,-3 8 42,-2 6-20,-6 6 9,-4 5 16,-4 3-31,-6 3 0,-4 0 0,-4-1 7,-2-2-2,-8-2 10,-9-2-2,-10-3 75,-13-2-104,-12-2 43,-11-3 88,-9-1 19,-4-2 188,0-3-111,6-2 7,7-1-36,10-2-88,11-2-72,11 1 78,8-1-106,7-1 31,6 0-20,4 0-203,1 0-858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37.61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8471.52148"/>
      <inkml:brushProperty name="anchorY" value="-20672.32422"/>
      <inkml:brushProperty name="scaleFactor" value="0.5"/>
    </inkml:brush>
  </inkml:definitions>
  <inkml:trace contextRef="#ctx0" brushRef="#br0">33 110 9634,'0'0'18248,"2"-21"-16705,1-1-324,0 1-319,-1 3-320,-1 5-261,0 5 0,0 4-361,-1 2 89,0 1-47,0 5 0,-1 7 0,-1 10 0,-4 12 0,-1 15 0,-1 13 0,1 15 0,0 13 0,3 16 0,1 21 0,3 24 0,4 22 0,2 10 0,3-2 0,-1-9 0,0-7 0,-1-7 0,-2-6 0,-1-10 0,-1-16 0,-2-11 0,0-8 0,-1-3 0,0-1 0,-1-1 0,2-2 0,0-3 0,1-3 0,2-4 0,1-3 0,0-5 0,0-3 0,-1-5 0,0-4 0,-1-5 0,-1-6 0,0-5 0,-1-5 0,-1-3 0,0-4 0,0-3 0,0-1 0,0-1 0,-1-2 0,0 0 0,-2-1 0,0-2 0,0-2 0,0-1 0,1-3 0,1-4 0,1-4 0,0-3 0,0-5 0,0-4 0,0-10-663,0-14-3759,0-16-5856,0 1-8547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38.52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9363.49609"/>
      <inkml:brushProperty name="anchorY" value="-25473.53125"/>
      <inkml:brushProperty name="scaleFactor" value="0.5"/>
    </inkml:brush>
  </inkml:definitions>
  <inkml:trace contextRef="#ctx0" brushRef="#br0">580 397 7826,'0'0'13436,"-6"-12"-12389,0-4-120,-2-2-334,2 0-90,-1 1 40,1 1-111,0 3-263,1 1 54,1 3-102,0 1-2,1 2-14,0 2 10,1 0-42,0 1 386,-1 2-56,-3 0-94,-6 5-159,-9 8-148,-8 12 249,-11 10-44,-9 13-19,-6 8 8,-4 5-68,1 3-2,4-3-50,7-6 30,10-9-13,12-10-99,10-12 75,15-22-66,0 0 0,-1-1 1,1 1-1,0 0 0,0-1 1,0 1-1,-1-1 0,1 1 1,0 0-1,0-1 0,0 1 0,0 0 1,0-1-1,0 1 0,0 0 1,0-1-1,1 1 0,-1 0 1,0-1-1,0 2 0,1-2-3,0 1-1,0-1 1,0 1 0,-1-1-1,1 1 1,0-1 0,0 0-1,-1 1 1,1-1-1,0 0 1,0 0 0,0 0-1,0 1 1,-1-1 0,1 0-1,0 0 1,1 0 0,31-9 569,15-16-93,11-16-148,6-18 79,0-15-266,-3-11 78,-8-4 225,-10 2 39,-12 8 192,-11 13-813,-8 13 249,-7 13-111,-4 12 0,-2 10 0,-2 6 0,0 6 0,0 3 0,1 3 0,0 0 0,0 1 0,1 0 0,0 0 0,1 3 0,2 6 0,4 9 0,4 10 0,5 11 0,5 12 0,5 9 0,6 9 0,5 6 0,4 3 0,2-1 0,-1-5 0,-2-9 0,-6-11 0,-6-12 0,-7-12 0,-7-10 0,-5-8 0,-4-7 0,-3-3 0,-2-2 0,0-1 0,0 0 0,1-4-4714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40.78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0579.76953"/>
      <inkml:brushProperty name="anchorY" value="-26711.01563"/>
      <inkml:brushProperty name="scaleFactor" value="0.5"/>
    </inkml:brush>
  </inkml:definitions>
  <inkml:trace contextRef="#ctx0" brushRef="#br0">41 266 6705,'0'0'14888,"-3"-32"-12408,-2-9-291,2-5 314,0 1-632,2 6-363,2 9-1046,0 10-392,0 8 21,-1 12-91,0 0 0,0 0 0,0 0 0,0 0 0,0 0 0,0 0 0,0 0 0,0 0 0,0 0 0,0 0 0,0 0 0,1 0 0,-1 0 0,0 0 0,0 0 0,0 0 0,0 0 0,0 0 0,0 0 0,0 0 0,0 0 0,0 0 0,0 0 0,0 0 0,0 0 0,0 0 0,0 0 0,0 0 0,1 22 0,-1 32 0,1 41 0,0 35 0,2 23 0,3 4 0,-1-12 0,1-17 0,-1-18 0,-2-17 0,-1-16 0,0-18 0,-2-19 0,-2-16-541,2-24 486,0 0 1,0 0 0,0 0-1,0 0 1,0 1 0,0-1-1,0 0 1,0 0-1,0 0 1,0 0 0,0 0-1,0 1 1,0-1 0,0 0-1,0 0 1,0 0 0,0 0-1,0 0 1,0 0 0,0 1-1,0-1 1,0 0 0,0 0-1,-1 0 1,1 0 0,0 0-1,0 0 1,0 0 0,0 1-1,0-1 1,0 0 0,0 0-1,-1 0 1,1 0 0,0 0-1,0 0 1,0 0 0,0 0-1,0 0 1,0 0 0,-1 0-1,1 0 1,0 0 0,0 0-1,0 0 1,0 0 0,0 0-1,-1 0 1,1 0 0,0 0-1,0 0 1,0 0 0,0 0-1,0 0 1,-1 0 0,1 0-1,0 0 1,0-1 0,-11-29-6289,-3-28 366,-4-27-7048,3 7 10602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41.00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9691.88086"/>
      <inkml:brushProperty name="anchorY" value="-26638.00391"/>
      <inkml:brushProperty name="scaleFactor" value="0.5"/>
    </inkml:brush>
  </inkml:definitions>
  <inkml:trace contextRef="#ctx0" brushRef="#br0">0 299 12203,'0'0'16202,"18"-32"-14926,12-7-476,14-5-401,13 2-162,11 5-106,9 6-126,6 6 95,4 6-122,0 6 34,-6 4-12,-10 4 0,-12 3-10,-16 2-99,-14 0-206,-12 1-1329,-9 3-1170,-6 5-3177,-7 5 945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41.63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1388.08984"/>
      <inkml:brushProperty name="anchorY" value="-27227.9375"/>
      <inkml:brushProperty name="scaleFactor" value="0.5"/>
    </inkml:brush>
  </inkml:definitions>
  <inkml:trace contextRef="#ctx0" brushRef="#br0">1 67 9946,'0'0'15355,"8"8"-14238,9 0 63,15-1-335,16-4-295,19-7-123,17-7-150,13-4-133,8-3-72,-1 1-13,-7 4-65,-14 3 14,-16 6-17,-58 4 10,0 1-1,1 0 1,10 2 0,-17-2 4,0 0 0,0 0 0,0 0 0,-1 0 0,1 1 0,0-1 0,-1 1 0,1-1-1,-1 1 1,3 2 0,-3-2-1,0 0 0,0 0-1,-1 0 1,1 0 0,-1 1-1,1-1 1,-1 1 0,0-1-1,0 1 1,1 3-1,1 0 7,-2 0 0,1 0-1,-1 0 1,0 11-1,1 32 30,-4 5-44,-1 1 11,0-4-6,0-7-9,3-8 2,3-11 9,4-8-4,6-8 226,6-10-91,7-10 39,6-10 24,5-11-120,2-6 110,-1-2-83,-5 1 52,-5 8 13,-5 8-200,-5 12 50,-17 12-17,0-1-1,0-1 0,0 1 0,0 0 0,-1 0 0,1 0 0,0 0 0,0 1 1,-1-1-1,1 0 0,0 0 0,0 0 0,-1 1 0,1-1 0,0 0 1,-1 1-1,1-1 0,0 0 0,0 1 0,15 19-1,0 13 1,2 10-10,0 5 4,2-1-12,-2-5-34,-1-8 66,-1-11-13,-1-8 127,-13-15-121,-2 0-1,1 0 1,0 1-1,0-1 1,0 0-1,0 0 1,0 0-1,0 1 1,0-1-1,0 0 1,0 0-1,0 0 1,0 0-1,-1-1 1,3 1-1,17-13-18,5-14 39,7-12-19,5-8-10,4-1 4,2 4-2,-3 10-75,-3 13-16,-35 21 93,0-1-1,1 1 0,-1-1 0,1 1 0,0-1 0,-1 1 0,1 0 0,-1 0 0,1 0 0,3 1 0,-3 0-2,-1 0 0,0-1 0,0 1 0,0 0 0,0 0 0,0 1 0,0-1 0,0 0 0,0 0 0,-1 1 0,1 0 0,1 1 0,1 1 13,-1 0 1,0 0-1,0 1 0,0 0 0,3 7 0,13 35-33,-3 7 22,0-2-446,0-8-1043,-14-42 1062,0 2 1,1 0-1,-1 0 1,1-1 0,4 7-1,-6-11 111,0 2 0,-1 0 0,1-1 0,0 1 1,0-1-1,0 1 0,0-1 0,0 1 0,-1-1 0,1 0 0,0 0 0,0 1 0,0-1 0,0 0 0,0 0 0,0 0 0,0 0 0,0 0 1,0 0-1,2 0 0,-1-1-558,0 0 1,-1 0-1,1 0 1,0 0-1,-1-1 1,1 1-1,0 0 1,-1 0-1,1-1 1,-1 1-1,0-1 1,2-2-1,15-21-8099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41.79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4145.11328"/>
      <inkml:brushProperty name="anchorY" value="-28464.59961"/>
      <inkml:brushProperty name="scaleFactor" value="0.5"/>
    </inkml:brush>
  </inkml:definitions>
  <inkml:trace contextRef="#ctx0" brushRef="#br0">1 1 13731,'0'0'18455,"28"16"-40481,-10-6 12037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09T06:30:03.6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22404 5242 1204 0,'0'0'296'15,"0"0"-228"-15,0 0 15 16,0 0 25-16,0 0-57 15,0 0-14-15,0 0-36 0,0 0 24 16,0 0 12-16,0 0 14 16,0 0 48-16,0 0-28 15,0 0-24-15,0 0 6 16,0 0-14-16,0 0 27 16,0 0-26-16,0 0-20 15,0-3 11-15,0 2-24 16,0-3-6-1,0-1 17-15,0 5-17 0,0-2 12 16,0 2-13-16,0 0 0 16,0 0 2-16,0 0-2 15,0 0-5-15,0 0 4 16,0 0-11-16,0 0 11 16,0 0-11-16,0 0 12 15,0 0-1-15,0 0 1 16,0 0 0-16,0 0 0 15,0 0 0-15,0 0 3 0,0 0-3 16,0 0 0-16,0 0 0 16,0 0 0-16,0 0-4 15,0 0 4-15,0-2-24 16,4-2-112-16,9-1-169 16,-1-2-562-16</inkml:trace>
  <inkml:trace contextRef="#ctx0" brushRef="#br0" timeOffset="315.58">23811 5270 1437 0,'0'0'298'0,"0"0"-226"0,0 0-44 16,0 0-28-1,0 0-70-15,0 0-420 0</inkml:trace>
  <inkml:trace contextRef="#ctx0" brushRef="#br0" timeOffset="3720.89">28405 5595 1472 0,'0'0'279'15,"0"0"-131"-15,0 0 29 16,0 0-75-16,0 0-48 0,0 0 42 16,0 0-1-1,-13 0 11-15,13 0 40 0,0 0 6 16,4 0-19-16,14-3-11 15,8-3-39-15,11-2-13 16,7-4-20-16,10-2-8 16,10-4 19-16,11-4-13 15,10-2 15-15,11-4 24 16,5-4-6-16,3 0 1 16,1 0-17-16,-2 0-13 15,-7 4 16-15,-7 2-19 16,-10 4-4-16,-10 0-10 15,-9 4-26-15,-8 4 15 0,-12 1-24 16,-9 5 0-16,-8 4 0 16,-7 0 0-16,-8 2 0 15,-3 2 0-15,-3 0 0 16,-2 0 0-16,0 0 0 16,0 0 0-16,0 0 0 15,0 0 0-15,0 0 0 16,0 0 0-16,0 0 0 15,0 0 0-15,0 0 0 16,0 0 0-16,0 0 0 16,0 0 0-16,12-10-114 0,-2-2-403 15,5-4-862-15</inkml:trace>
  <inkml:trace contextRef="#ctx0" brushRef="#br0" timeOffset="4696.83">31050 5384 1175 0,'0'0'283'15,"0"0"-178"-15,0 0 78 0,0 0-57 16,0 0-43 0,0 0 12-16,0 0 25 0,-13-34 10 15,13 34-1-15,0 0 1 16,0 0-21-16,0 0-30 15,4 0 2-15,11 0 38 16,10 8 5-16,10 8-10 16,15 4-7-16,10 8-30 15,13 4-2-15,32 10-30 16,31 12-9 0,34 6-7-16,7-2-1 0,-7-8 11 15,-16-11-13-15,-17-11-4 0,0-4-2 16,-4-4-13-16,-23-8 5 15,-28-2-12-15,-24-2 0 16,-15-4-6-16,-1 0 12 16,-3 2-6-16,-3-2 46 15,-11-2 26-15,-9 0 23 16,-8-2-46-16,-3 2 1 16,-5-2-14-16,0 0-21 15,0 0-2-15,0 0-12 16,2 2-1-16,-2-2 0 15,0 0-119-15,0 0-169 0,-2-4-503 32,-13-6-1818-32</inkml:trace>
  <inkml:trace contextRef="#ctx0" brushRef="#br0" timeOffset="5327.66">33138 6079 1639 0,'0'0'554'0,"0"0"-341"15,0 0 264-15,0 0-202 0,0 0-148 16,0 0-81-16,0 0-17 15,-81 5-10-15,1 29-1 16,-49 22 11-16,-47 20-16 16,-25 12-5-16,-1 6-1 15,17-1-7-15,25-5 0 16,10-2-8-16,7 0-19 16,8-1 11-16,3-1-1 15,3-2 10-15,2 0 6 0,0-1-6 16,-2-5 5-1,0-4 2-15,1-4-12 0,3-2-1 16,19-8-44 0,19-9 26-16,16-9 10 0,6-4 5 15,-11 6 16-15,-4 4 0 16,-9 4 0-16,8-2 12 16,8-6-2-16,9-2 14 15,6-5-10-15,8-3-14 16,8-5 14-16,9-4-14 15,6-5 0-15,7-4-1 16,7-6-55-16,13-8-105 16,0 0-127-16,0 0-443 0</inkml:trace>
  <inkml:trace contextRef="#ctx0" brushRef="#br0" timeOffset="6060.88">29236 8293 1617 0,'0'0'711'0,"0"0"-515"0,0 0 273 0,0 0-171 15,0 0-171-15,0 0-72 16,0 0-40-16,27 4 0 16,2 24 56-16,11 8 16 15,11 13 30-15,14 9-32 16,11 8-16-16,10 6-6 15,11 4-28-15,5 7-10 16,4-1-2-16,4 2-17 0,-3 2 6 16,-2 3-12-1,-3-1 0-15,-2 0 0 16,-1-3 0-16,-6-6 0 16,-9-6 0-16,-5-9 0 15,-8-10 0-15,-9-8 0 16,-4-8 0-16,-4-8 0 15,0-3 0-15,-4-4 0 16,4-5 0-16,0 0 0 16,-2-1 0-16,2-3 0 15,-2-2 0-15,-4 0 0 0,-5-4-15 16,-10 0-8-16,-8 0-8 16,-10-2 4-16,-8 0 7 15,-4 2-1-15,-3-2 14 16,0-2-49-16,-5 0-74 15,-8-2-157-15,-1-2-415 16,3 0-780-16</inkml:trace>
  <inkml:trace contextRef="#ctx0" brushRef="#br0" timeOffset="6203.15">31645 9982 2526 0,'0'0'842'0,"0"0"-664"0,0 0 85 16,0 0-263-16,0 0-26 16,0 0-552-16,0 0-705 0</inkml:trace>
  <inkml:trace contextRef="#ctx0" brushRef="#br0" timeOffset="6344.45">31645 9982 2876 0,'102'-16'838'16,"-104"16"-731"-16,2 0-107 15,9-10-44-15,7-4-526 0</inkml:trace>
  <inkml:trace contextRef="#ctx0" brushRef="#br0" timeOffset="7713.06">31364 9765 1664 0,'0'0'237'0,"0"0"-177"16,0 0 101-16,0 0-68 15,0 0-50-15,0 0 4 16,-9-18 50-16,9 18-32 16,2-2 46-16,5 0 29 15,-5 2-11-15,3-1 35 16,2 1-41-16,1 0-57 15,10 0-6-15,9 3-29 16,17 13 1-16,17 8-28 0,32 12 8 16,1-1-14-1,10 1 2 1,3 0 0-16,-19-6-1 0,3 0 3 0,-18-4 1 16,-15-6-2-16,-18-6 98 15,-15-4 87-15,-11-6-4 16,-10-4 17-16,-4 0-111 15,0 0-88-15,0 0 0 16,0-12 0 0,0-10 0-16,0 4-634 0,0 2-1732 0</inkml:trace>
  <inkml:trace contextRef="#ctx0" brushRef="#br0" timeOffset="7854.63">32226 10281 2923 0,'0'0'509'0,"0"0"-459"0,0 0-50 15,0 0-568-15</inkml:trace>
  <inkml:trace contextRef="#ctx0" brushRef="#br0" timeOffset="9363.91">27266 9747 626 0,'0'0'556'16,"0"0"-349"-16,0 0 86 0,0 0 23 15,0 0-56-15,0 0-24 16,0 0-33-16,-89-10-62 16,78 8 2-16,-2 0-19 15,2 2-52-15,-2-2-7 16,-1 2-44-16,-4-2-21 15,2 2 24-15,-1-2-24 16,-1 2 10-16,5-2 22 16,1 2 32-16,6 0 24 15,1 0-20-15,5 0-8 16,0 0 4-16,2 0-35 0,21 4 43 16,8 6 0-1,13 2 7-15,17 2 23 0,15 0-55 16,24 3-25-16,31-2-22 15,27 2 0 1,10-2 0-16,-8 0 0 0,-17-5 0 16,-34 0 0-16,-22-5 0 15,-19 2 0-15,-3-3 0 16,11 0 0-16,11 2 0 16,11 0 0-16,-2-2 0 15,4 0 0-15,0 2 0 16,5 2 0-16,-3 0 0 15,2 2 0-15,-4 2 0 0,-5 0 0 16,-3 0 0-16,-3 0 0 16,-5-2 0-16,1 2 0 15,-5-2 0-15,2-4 0 16,-1 0 0-16,1-2 0 16,3-4 0-16,-1 0 0 15,1 0 0-15,2 0 0 16,0 0 0-16,-5 0 0 15,-1 0 0-15,-6 0 0 16,-3 0 0-16,-7 0 0 0,-5 0 0 16,-4 0 0-1,-4 0 0-15,-2 0 0 16,1 0 0-16,-4 2 0 0,2 4 0 16,-3 0 0-16,4 2 0 15,-2 0 0-15,4 2 0 16,-1 2 0-16,2-2 0 15,1 2 0-15,2-4 0 16,-5 0 0-16,2-2 0 16,-4-2 0-16,1 0 0 15,-6 0 0-15,-4-2 0 16,-5-2 0-16,-4 2 0 16,-4-2 0-16,0 2 0 0,0 0 0 15,0-2 0 1,0 2 0-16,-2 1 0 0,-2-2 0 15,0 2 0 1,-5-3 0-16,-5 1 0 0,1-1 0 16,-5 0 0-16,-1 0 0 15,-1 0 0-15,-2 0 0 16,-1-1-356-16,-2-6-955 0</inkml:trace>
  <inkml:trace contextRef="#ctx0" brushRef="#br0" timeOffset="9496.32">32398 10176 1960 0,'0'0'1358'0,"0"0"-1105"0,0 0 77 15,0 0-135-15,0 0-195 16,0 0-332-16,0 0-1170 0</inkml:trace>
  <inkml:trace contextRef="#ctx0" brushRef="#br0" timeOffset="13757.34">3459 6266 1305 0,'0'0'369'15,"0"0"-265"-15,0 0 4 16,0 0 46-16,0 0-103 0,0 0-39 16,5 0 19-1,-5 0 9-15,0 0 13 0,0 0 36 16,0 0-15-16,0 0-24 15,0 0-37-15,0 0-11 16,0 0 7-16,0 0-3 16,0 0-5-1,0 0-1-15,0 0-14 0,0 0 8 16,0 0-19-16,0 0-81 16,3 0-88-16,1 0-297 0</inkml:trace>
  <inkml:trace contextRef="#ctx0" brushRef="#br0" timeOffset="14404">6000 5817 1475 0,'0'0'227'0,"0"0"-144"16,0 0 127-16,0 0-61 16,0 0-72-16,0 0-27 15,0 0-23-15,-4-20-27 16,4 16-71-16,4 2-650 0</inkml:trace>
  <inkml:trace contextRef="#ctx0" brushRef="#br0" timeOffset="15330.73">10284 6254 1333 0,'0'0'253'0,"0"0"-222"15,0 0-31-15,0 0-7 16,0 0-134-16,0 0-138 16,0 0-224-16</inkml:trace>
  <inkml:trace contextRef="#ctx0" brushRef="#br0" timeOffset="16200.44">4095 9485 814 0,'0'0'0'0,"0"0"-185"0</inkml:trace>
  <inkml:trace contextRef="#ctx0" brushRef="#br0" timeOffset="16749.7">4540 9278 1960 0,'0'0'306'0,"0"0"-266"0,0 0-40 0,0 0-187 16,0 0-786-16</inkml:trace>
  <inkml:trace contextRef="#ctx0" brushRef="#br0" timeOffset="17316.27">1501 11073 1684 0,'0'0'548'0,"0"0"-548"16,0 0-5-16,0 0-11 15,0 0-75-15,0 0-619 0</inkml:trace>
  <inkml:trace contextRef="#ctx0" brushRef="#br0" timeOffset="17936.29">8711 12140 2068 0,'0'0'636'0,"0"0"-545"16,0 0-51-16,0 0 2 15,0 0-42-15,0 0-85 16,0 0-185-16,-16-17-445 0</inkml:trace>
  <inkml:trace contextRef="#ctx0" brushRef="#br0" timeOffset="20949.77">4774 9332 1818 0,'0'0'307'0,"0"0"-279"0,0 0-28 16,0 0-126 0,0 0-1108-16</inkml:trace>
  <inkml:trace contextRef="#ctx0" brushRef="#br0" timeOffset="21498.54">3723 6238 819 0,'0'0'195'0,"0"0"-128"0,0 0-22 16,0 0 40-16,0 0-8 15,0 0-62-15,0 0-15 16,2 0-45-16,-2 0-165 16,0 0-592-16</inkml:trace>
  <inkml:trace contextRef="#ctx0" brushRef="#br0" timeOffset="23423.42">23846 8847 1713 0,'0'0'524'0,"0"0"-365"0,0 0 159 0,0 0 11 16,0 0-160-16,0 0-90 0,-8 0-30 15,8 0 31-15,0 0-13 16,0 0 2-16,0 0 3 16,0 0-37-16,0 0 4 15,0 0-33-15,22-2 3 16,16-4-8-16,24-4 0 15,34-6-2-15,45 0 1 16,36 0 0-16,13 2 8 16,-32 5 1-16,-41 2 18 15,-53 3 1-15,-20 0-27 16,-4 1 0-16,-7-1 5 16,-8 3-6-16,-15 1 0 0,-10 0-24 15,-14 0-126-15,-24 1-183 16,-47 20-322-16,6-3-55 15,2 0-1030-15</inkml:trace>
  <inkml:trace contextRef="#ctx0" brushRef="#br0" timeOffset="23814.2">23740 8885 1497 0,'0'0'655'0,"0"0"-501"16,0 0 85-16,0 0 98 15,0 0-139-15,0 0-100 16,0 0 7-16,-27-40-31 16,38 38-35-16,18-2 15 15,20-2-3-15,34-4-7 16,46 0-14-16,46-4-29 15,24 0 22-15,-3 2-23 16,-22 0 0-16,-47 4 9 16,-32 2-1-16,-32 2 47 15,-18 0 4-15,-7 0 7 16,-9 0 7-16,-8-1-14 0,-11 4 19 16,-10 1-24-16,0 0-44 15,0 0-10-15,0 0-19 16,0 0-166-16,-7 6-125 15,-4 2-362 1,4-2-187-16</inkml:trace>
  <inkml:trace contextRef="#ctx0" brushRef="#br0" timeOffset="23963">25375 8865 2078 0,'0'0'1004'16,"0"0"-776"-16,0 0-112 0,0 0-116 0,0 0-175 16,0 0-1067-16</inkml:trace>
  <inkml:trace contextRef="#ctx0" brushRef="#br0" timeOffset="30097.59">19952 10439 398 0,'0'0'2099'0,"0"0"-1721"0,0 0-142 0,0 0 80 15,0 0-170-15,0 0-95 16,-31 22-51-16,27 0 0 16,-1 0 18-16,5-2-17 15,0-6 13-15,0-6-13 16,0-8 8-16,22 0 12 0,15-12 5 16,19-24 61-1,14-14-33-15,10-14-20 16,0-4-2-16,-7 0-26 15,-12 12 3-15,-14 12-9 0,-18 17 1 16,-14 11-7-16,-11 12 0 16,-4 4-66-16,0 16-186 15,-8 10-590-15,-8 1-1024 0</inkml:trace>
  <inkml:trace contextRef="#ctx0" brushRef="#br0" timeOffset="30773.6">21166 10525 1707 0,'0'0'388'0,"0"0"-319"0,0 0-57 0,0 0 52 0,0 0-64 0,0 0-14 15,0 0-157-15,35 0-701 0</inkml:trace>
  <inkml:trace contextRef="#ctx0" brushRef="#br0" timeOffset="31307.73">23967 10128 1579 0,'0'0'268'0,"0"0"-268"0,0 0-10 15,0 0-203-15</inkml:trace>
  <inkml:trace contextRef="#ctx0" brushRef="#br0" timeOffset="31616.79">24098 9761 1896 0,'0'0'184'0,"0"0"-184"15,0 0-31-15,0 0 31 16,0 0-166-16,0 0-324 0</inkml:trace>
  <inkml:trace contextRef="#ctx0" brushRef="#br0" timeOffset="32347.46">28064 10950 651 0,'0'0'108'0,"0"0"-37"0,0 0 66 15,0 0-91-15,0 0-46 16,0 0-55-16,0 0 19 0,0-1-10 16,0 1-10-1,0-3-560-15</inkml:trace>
  <inkml:trace contextRef="#ctx0" brushRef="#br0" timeOffset="32771.51">27819 10822 1401 0,'0'0'357'0,"0"0"-316"0,0 0-34 0,0 0-7 0,0 0-50 15,0 0-355-15</inkml:trace>
  <inkml:trace contextRef="#ctx0" brushRef="#br0" timeOffset="33447.03">26480 16651 1644 0,'0'0'188'0,"0"0"-188"0,0 0-16 16,0 0-351-16</inkml:trace>
  <inkml:trace contextRef="#ctx0" brushRef="#br0" timeOffset="34172.94">19040 14967 1428 0,'0'0'0'0,"0"0"-23"0,0 0-732 0</inkml:trace>
  <inkml:trace contextRef="#ctx0" brushRef="#br0" timeOffset="35005.89">22547 13519 157 0,'0'0'1614'0,"0"0"-1300"0,0 0-213 0,0 0 230 15,0 0-52-15,0 0-130 16,0 0-29-16,-39 0-29 15,36 0-26-15,-1 0-8 16,2 0-41-16,-3 0 2 16,3 0-18-16,-3 0 6 15,1 0-10-15,2 0 4 0,-5-8-90 16,3 0-51-16,-8-2-109 16,4 2-284-16,-1 2-264 0</inkml:trace>
  <inkml:trace contextRef="#ctx0" brushRef="#br0" timeOffset="35650.99">21012 11125 914 0,'0'0'264'0,"0"0"-184"0,0 0 91 0,0 0 69 16,0 0-90-16,0 0-52 16,0 0-11-16,-4-2-11 15,4 2-5-15,0 0-30 0,0 0-19 16,0 0-22-16,0 0 0 16,-4 0-60-16,-1 0-131 31,1 0-290-31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42.27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5037.86328"/>
      <inkml:brushProperty name="anchorY" value="-29337.92188"/>
      <inkml:brushProperty name="scaleFactor" value="0.5"/>
    </inkml:brush>
  </inkml:definitions>
  <inkml:trace contextRef="#ctx0" brushRef="#br0">592 773 17612,'0'0'11292,"-1"-35"-10456,-7-10 129,-7-6 98,10 42-860,0-1 0,-11-18 1,11 22-137,-1 0-1,1 0 1,-1 1 0,-11-10 0,9 11-67,1-1-1,-1 1 0,1 0 0,-16-4 0,15 7 11,-1-1 0,0 0 0,0 1-1,0 1 1,-11 0 0,9 2-10,-1-1 0,0 1 0,1 1 0,-14 5 0,10-2 0,-1 1 0,-28 17 0,26-12 0,0 1 0,-18 18 0,18-15 0,-28 37 0,33-36 0,-23 41 0,26-39 0,-15 37 0,20-42 0,1 1 0,-5 24 0,8-32 0,1 0 0,-1 0 0,1 1 0,0-1 0,3 12 0,-3-16 0,1 1 0,0-1 0,0 1 0,1-1 0,-1 1 0,1-1 0,0 0 0,0 0 0,0 0 0,3 4 0,-4-5 0,2 0 0,-1 1 0,1-1 0,-1 0 0,1 0 0,0-1 0,0 1 0,0 0 0,0-1 0,5 2 0,-4-2 0,0-1 0,0 1 0,1 0 0,-1-1 0,1 0 0,-1 0 0,1 0 0,6-2 0,-4 0 0,1-1 0,0 1 0,-1-1 0,1-1 0,8-5 0,-5 2 0,1-1 0,-1-1 0,12-12 0,-8 5 0,26-35 0,-25 25 0,19-35 0,7-43 0,-8-11 0,-9-6 0,-9 1 0,-7 9 0,-5 16 0,-3 23 0,-2 22 0,0 23 0,0 25 0,0 6 0,0 30 0,1 39 0,6 40 0,6 32 0,4 16 0,2-3 0,2-16 0,1-20 0,0-19 0,4-17 0,-18-73-555,-2 0-1,2-1 1,9 16-1,-11-21-292,1 0 0,0 0 0,0 0 0,0-1 0,9 7 0,-9-8-488,0-1 0,1 1 0,0-1-1,0-1 1,11 5 0,-11-3-3439,1-2 0,1 0 1,12 2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42.49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6052.21094"/>
      <inkml:brushProperty name="anchorY" value="-30711.98047"/>
      <inkml:brushProperty name="scaleFactor" value="0.5"/>
    </inkml:brush>
  </inkml:definitions>
  <inkml:trace contextRef="#ctx0" brushRef="#br0">68 0 16003,'0'0'16059,"-4"37"-15441,-3 23-642,-3 25 135,-1 19-111,0 13 0,2 5 0,3-5 0,1-11 0,3-16 0,0-20 0,2-21-990,1-24-3385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42.71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5147.65234"/>
      <inkml:brushProperty name="anchorY" value="-30839.50391"/>
      <inkml:brushProperty name="scaleFactor" value="0.5"/>
    </inkml:brush>
  </inkml:definitions>
  <inkml:trace contextRef="#ctx0" brushRef="#br0">0 84 14299,'0'0'18009,"8"-10"-17714,12-3-131,14-1-164,15 0 0,13 1 0,8 3 0,2 4 0,-7 2-411,-12 8-1516,-50-2 1671,1-1 0,0 0 0,-1 0 1,1 0-1,-1 1 0,1 0 0,-1-1 0,5 4 0,-8-4 21,2 1-1,-1-1 1,0 0-1,0 1 1,0-1-1,0 0 1,0 1 0,0-1-1,-1 1 1,1-1-1,0 1 1,-1 0 0,1-1-1,-1 1 1,1 0-1,-1 2 1,0-1-577,0 0-1,0 1 1,0-1 0,-1 0 0,0 0 0,1 1 0,-1-1-1,0 0 1,-3 5 0,-12 27-16676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42.89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6452.15234"/>
      <inkml:brushProperty name="anchorY" value="-31721.91211"/>
      <inkml:brushProperty name="scaleFactor" value="0.5"/>
    </inkml:brush>
  </inkml:definitions>
  <inkml:trace contextRef="#ctx0" brushRef="#br0">0 102 17764,'0'0'14742,"45"-14"-14652,16-5 81,12-1-171,5 0 0,-6 4 0,-8 4-205,-14 12-3984,-47 0 3609,0 1 0,0-1 0,1 1 0,-1 0 0,0 0 0,0 0 0,0 1 0,6 2 0,-7-2 19,0-1 0,0 1 0,0-1 0,-1 1 0,1 0 1,0-1-1,-1 1 0,1 0 0,-1 0 0,0 0 0,2 3 0,8 20-17498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43.95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7806.83203"/>
      <inkml:brushProperty name="anchorY" value="-32526.69141"/>
      <inkml:brushProperty name="scaleFactor" value="0.5"/>
    </inkml:brush>
  </inkml:definitions>
  <inkml:trace contextRef="#ctx0" brushRef="#br0">1 1081 12187,'0'0'19009,"6"17"-18644,10 3-165,11 0-197,14-3-1096,13-4-1584,11-6-1463,10-10 268,4-10 1339,2-12 1251,-4-9 1254,-54 22 1059,25-19 0,-28 17 945,21-20 0,9-17 1263,-10 1-672,-11 5 59,-10 8-501,-7 10-2427,-6 10 661,-4 9-359,-2 14 0,-2 17 0,1 15 0,-1 14 0,1 8 0,0 4 0,3-2 0,4-7 0,3-10 0,6-13 0,-13-29 0,-1-1 0,1 0 0,0 1 0,0-1 0,0 0 0,0 0 0,4 2 0,-5-3 0,1 0 0,-1 0 0,1-1 0,-1 1 0,1-1 0,0 1 0,-1-1 0,1 1 0,-1-1 0,1 0 0,0 0 0,2 0 0,-2-1 0,1 1 0,0-1 0,-1 1 0,1-1 0,-1 0 0,1 0 0,-1 0 0,5-3 0,24-23 0,4-15 0,2-13 0,2-9 0,0-4 0,-4 3 0,-5 12 0,-8 13 0,-5 16 0,-17 24 0,0 0 0,0 0 0,0 0 0,1-1 0,-1 1 0,0 0 0,0 0 0,0-1 0,1 1 0,-1 0 0,0 0 0,1 0 0,-1 0 0,0-1 0,0 1 0,1 0 0,-1 0 0,0 0 0,1 0 0,-1 0 0,0 0 0,1 0 0,-1 0 0,0 0 0,1 0 0,-1 0 0,0 0 0,1 0 0,-1 0 0,0 0 0,0 0 0,1 0 0,-1 0 0,0 0 0,1 0 0,-1 1 0,2 0 0,-2 0 0,1 1 0,0-1 0,0 0 0,-1 1 0,1-1 0,-1 1 0,1-1 0,-1 1 0,0-1 0,1 3 0,5 34 0,2 15 0,3 7 0,6-1 0,6-9 0,-19-44 0,1 0 0,-1 1 0,1-1 0,8 8 0,-9-12 0,0 2 0,0-2 0,1 1 0,-1 0 0,1-1 0,-1 0 0,6 2 0,-6-4 0,0 1 0,1 0 0,-1 0 0,1-1 0,-1 0 0,1 0 0,-1 0 0,7-2 0,-4 1 0,0-1 0,-1-1 0,1 1 0,0-1 0,11-6 0,-7 1 0,0 0 0,0 0 0,11-12 0,-6 3 0,24-31 0,16-40 0,-1-26 0,-3-19 0,-3-11 0,-9 3 0,-9 16 0,-10 22 0,-9 25 0,-5 26 0,-7 31 0,-8 38 0,-8 44 0,-4 46 0,-3 36 0,2 18 0,4 0 0,5-18 0,5-21 0,12-24 0,-3-81 0,1 0 0,9 28 0,-9-37 0,0 0 0,0 0 0,1-1 0,1 1 0,7 11 0,-8-15 0,0 1 0,1 0 0,-1-1 0,1 0 0,0 0 0,0-1 0,8 6 0,-6-5 0,1 0 0,0-1 0,0 0 0,0 0 0,11 2 0,-9-4 0,1 0 0,-1 0 0,1-1 0,16-2 0,-14 0 0,1 0 0,1-2 0,17-5 0,-16 2 0,0-1 0,28-16 0,-26 12 0,0-1 0,18-18 0,-18 13 0,30-37 0,-31 31 0,21-36 0,-24 33 0,14-35 0,1-22 0,-12 12 0,-8 18 0,-9 49 0,0 1 0,0-1 0,0 0 0,0 0 0,-2-6 0,2 11 0,0 0 0,-1-1 0,1 1 0,0-1 0,0 1 0,0-1 0,0 1 0,-1 0 0,1-1 0,0 1 0,0-1 0,-1 1 0,1-1 0,0 1 0,-1 0 0,1-1 0,0 1 0,-1 0 0,1 0 0,-1-1 0,1 1 0,0 0 0,-1 0 0,1-1 0,-1 1 0,1 0 0,-1 0 0,1 0 0,-1 0 0,1 0 0,-1 0 0,1 0 0,-1 0 0,0 0 0,0 1 0,-1 0 0,0 0 0,0 0 0,1 0 0,-1 0 0,0 0 0,1 0 0,-1 1 0,1-1 0,0 1 0,-3 2 0,-22 38 0,-1 18 0,3 11 0,6 1 0,8-6 0,11-58 0,-1 1 0,0 0 0,4 18 0,-3-23 0,0 0 0,0-1 0,0 1 0,1 0 0,0-1 0,0 1 0,0-1 0,4 6 0,-4-6 0,0-1 0,0 0 0,1 1 0,-1-1 0,1 0 0,0 0 0,-1-1 0,1 1 0,0-1 0,3 2 0,-2-2 0,0 0 0,1 0 0,-1 0 0,0 0 0,0-1 0,1 0 0,8 0 0,-6-1 0,1 0 0,0-1 0,-1 0 0,13-4 0,-8 1 0,0-1 0,19-12 0,25-23 0,0-8 0,-3-3 0,-3 5 0,-4 8 0,-1 10 0,-38 26 0,0 0 0,1 0 0,12-3 0,-15 5 0,0 1 0,0-1 0,-1 1 0,1 0 0,0 1 0,8 0 0,-8 1 0,0-1 0,0 1 0,0 0 0,0 0 0,0 0 0,6 5 0,-4-3 0,-1 2 0,1-1 0,-1 1 0,6 7 0,-3-3 0,0 1 0,8 15 0,13 29 0,-9 4 0,-7-1 0,-6-7 0,-7-8 0,-8-11 0,-4-11 0,-2-10 0,13-12 0,-1 1 0,1 1 0,-1-1 0,1 0 0,-1 0 0,1 0 0,-1 0 0,0 0 0,1 0 0,-1-1 0,1 1 0,-1 0 0,1 0 0,-1 0 0,1 0 0,-1-1 0,1 1 0,-1 0 0,1-1 0,-1 1 0,0-1 0,-9-20 0,11-20 0,15-22 0,-3 35 0,17-32 0,35-42-4425,18-4-4253,-8 17-12973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44.72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1938.34766"/>
      <inkml:brushProperty name="anchorY" value="-32940.40625"/>
      <inkml:brushProperty name="scaleFactor" value="0.5"/>
    </inkml:brush>
  </inkml:definitions>
  <inkml:trace contextRef="#ctx0" brushRef="#br0">437 32 16468,'0'0'16264,"-11"-11"-16306,-9 0 119,-10 2-77,-9 9 0,-6 10 0,36-6 0,-1 1 0,-17 9 0,18-7 0,-1 0 0,-13 13 0,15-12 0,1 0 0,-13 18 0,14-17 0,0 1 0,-7 17 0,-2 20 0,15-40 0,-1-1 0,1 1 0,0-1 0,0 1 0,1 6 0,1-7 0,-1-1 0,0 0 0,1 1 0,0-1 0,0 0 0,3 6 0,-1-6 0,0 1 0,0-1 0,0 0 0,0 1 0,6 4 0,-2-3 0,0-1 0,0 1 0,11 5 0,33 15 0,3-3 0,-2-2 0,-8 0 0,-10 1 0,-12 1 0,-23-22 0,1 0 0,1 0 0,-2 0 0,1 0 0,0 0 0,0 1 0,-1-1 0,1 0 0,-1 0 0,1 3 0,-2-3 0,1 1 0,-1-1 0,1 0 0,-1 1 0,1-1 0,-1 0 0,0 0 0,0 0 0,0 0 0,-2 4 0,0-2 0,-1 0 0,1 0 0,-1 0 0,0 0 0,-6 4 0,-35 19 0,-18-4-1307,-18-8-2754,53-13 947,-36-1-1,39-3-3691,-42-7 0,-9-6-44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44.92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0655.29688"/>
      <inkml:brushProperty name="anchorY" value="-32689.28711"/>
      <inkml:brushProperty name="scaleFactor" value="0.5"/>
    </inkml:brush>
  </inkml:definitions>
  <inkml:trace contextRef="#ctx0" brushRef="#br0">242 0 18340,'0'0'14155,"-10"6"-14390,-7 15 742,-7 19-507,-12 32-19,-12 25-6538,-9 18-6040,7-13-1383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46.13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9566.44922"/>
      <inkml:brushProperty name="anchorY" value="-32295.8418"/>
      <inkml:brushProperty name="scaleFactor" value="0.5"/>
    </inkml:brush>
  </inkml:definitions>
  <inkml:trace contextRef="#ctx0" brushRef="#br0">497 359 10098,'0'0'7242,"0"-40"-3764,-3-16 481,-5-11-2960,-6 0 1159,-7 9-967,17 52-992,0-2 0,0 1 1,-1-1-1,-6-6 0,8 11-145,-1 0 1,1 0-1,0 1 0,-1-1 0,1 1 1,-1-1-1,0 1 0,-5-2 0,6 4-21,-1-1-1,0 0 0,1 1 1,-1-1-1,0 1 0,1 0 1,-1 0-1,0 0 1,1 1-1,-6 0 0,3 2 48,-1 0 0,1-1 0,0 1 0,0 0 0,0 1 0,-9 6 0,3 1 34,1 0 0,0 0 0,-12 16 1,4-1 69,-21 35 0,-16 50 77,8 18-126,11 7-137,13 3 25,17-5-23,9-102 0,9 61 0,-6-72 0,1 0 0,1 1 0,10 23 0,-9-30 0,0 1 0,1-1 0,0 0 0,13 14 0,-12-18 0,0 0 0,1-1 0,0 0 0,22 15 0,-20-16 0,1-1 0,1 0 0,0-1 0,17 6 0,-15-7 0,1-1 0,0-1 0,26 4 0,-26-7 0,0-1 0,0 0 0,28-4 0,-29 1 0,1 0 0,0-2 0,25-10 0,-27 9 0,1-2 0,-1-1 0,21-14 0,-22 12 0,-1 0 0,0-2 0,16-17 0,-17 17 0,0-3 0,18-29 0,-21 29 0,0-3 0,10-23 0,-12 24 0,9-36 0,-3-6 0,-8 15 0,-6 17 0,-2 20 0,-1 22 0,2 22 0,5 19 0,5 12 0,6 7 0,5 0 0,3-8 0,2-12 0,1-16 0,-23-34 0,0-1 0,0 1 0,1-1 0,-1 0 0,8 4 0,-9-7 0,0 1 0,0 0 0,0 0 0,-1-1 0,1 1 0,0-1 0,0 1 0,0-1 0,1 0 0,-1 0 0,0 0 0,3-1 0,-2 1 0,0-1 0,0 0 0,0 0 0,0 0 0,0-1 0,0 1 0,0-1 0,4-3 0,1-1 0,-1 0 0,-1 0 0,9-10 0,25-35 0,4-12 0,3-5 0,1 2 0,0 8 0,-3 14 0,-37 38 0,0 0 0,1 1 0,10-6 0,-16 10 0,1-1 0,0 1 0,0 0 0,0 0 0,0 0 0,0 1 0,0-1 0,6 1 0,-6 0 0,-1 1 0,1-1 0,-1 1 0,1 0 0,-1 0 0,1 0 0,-1 1 0,0-1 0,5 4 0,-2-1 0,0-1 0,-1 2 0,0-1 0,0 1 0,6 7 0,-2-1 0,0 1 0,9 15 0,15 35 0,-5 6 0,-5 0 0,-6-6 0,-6-9 0,-5-13 0,-3-12 0,-1-11 0,-2-12 0,1-15 0,2-14 0,2-17 0,4-12 0,5-10 0,5-5 0,6 2 0,4 4 0,5 10 0,5 9 0,2 12 0,1 10-485,-4 9-2037,-8 11-4386,-28 1 5694,0 1 0,0-1 0,0 1 1,0-1-1,0 1 0,0 0 0,0 0 1,0 0-1,2 1 0,11 8-9447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46.30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1977.17188"/>
      <inkml:brushProperty name="anchorY" value="-33607.35938"/>
      <inkml:brushProperty name="scaleFactor" value="0.5"/>
    </inkml:brush>
  </inkml:definitions>
  <inkml:trace contextRef="#ctx0" brushRef="#br0">1 4 20972,'0'0'10908,"55"-4"-41174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47.33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2879.02344"/>
      <inkml:brushProperty name="anchorY" value="-34450.47656"/>
      <inkml:brushProperty name="scaleFactor" value="0.5"/>
    </inkml:brush>
  </inkml:definitions>
  <inkml:trace contextRef="#ctx0" brushRef="#br0">295 349 17772,'0'0'14943,"-24"0"-14934,-12 15 34,-11 18-43,33-18 0,-23 25 0,21-18 0,-19 31 0,22-26 0,-16 36 0,-1 34 0,26-75 0,0 2 0,-1 25 0,5-36 0,1 1 0,0 0 0,1 0 0,4 16 0,-4-22 0,1 0 0,0 0 0,1 1 0,0-2 0,0 1 0,9 12 0,-8-14 0,0 0 0,0 0 0,1 0 0,0-1 0,0 0 0,0 0 0,10 5 0,-8-6 0,1 1 0,0-1 0,0 0 0,1-1 0,17 4 0,-16-6 0,1 1 0,1-1 0,-1-1 0,22-1 0,-20-1 0,2 0 0,-1-2 0,25-7 0,-25 4 0,2 0 0,-1-1 0,17-10 0,-18 8 0,0-1 0,26-24 0,-27 21 0,0-1 0,17-24 0,-19 22 0,0-2 0,9-20 0,-11 19 0,12-36 0,-3-14 0,-8 9 0,-8 16 0,-2 14 0,-3 20 0,-1 20 0,1 22 0,1 18 0,4 13 0,8 5 0,7-1 0,8-8 0,-21-48 0,2-1 0,13 19 0,-15-23 0,1 1 0,-1 0 0,1-1 0,9 5 0,-10-6 0,0-1 0,0 0 0,1 0 0,11 4 0,-13-7 0,0 1 0,0 0 0,0-1 0,0 1 0,0-1 0,1 0 0,5-1 0,-5 0 0,-1 0 0,1 0 0,0-1 0,-1 1 0,0-1 0,8-4 0,-5 2 0,-1-1 0,1 1 0,-1-1 0,6-7 0,25-31 0,-1-9 0,-2-5 0,-3 2 0,-6 5 0,-5 11 0,-7 12 0,-5 16 0,-7 11 0,-1 0 0,0 0 0,0 0 0,0 0 0,1 0 0,-1 0 0,0 0 0,0 0 0,0 0 0,0 0 0,1 0 0,-1 0 0,0 0 0,0 0 0,0 0 0,0 0 0,1 0 0,-1 0 0,0 1 0,0-1 0,0 0 0,0 0 0,0 0 0,0 0 0,1 0 0,-1 0 0,0 1 0,0-1 0,0 0 0,0 0 0,0 0 0,0 0 0,0 0 0,0 1 0,0-1 0,0 0 0,0 0 0,0 0 0,0 0 0,0 1 0,0-1 0,0 0 0,0 0 0,0 0 0,0 0 0,0 1 0,0-1 0,4 23 0,1 15 0,4 12 0,6 6 0,8-1 0,8-6 0,-25-42 0,0 1 0,1-1 0,11 9 0,-12-11 0,1 0 0,0-1 0,1 1 0,7 2 0,-9-4 0,0-1 0,1 0 0,-1 0 0,14 1 0,-15-3 0,0 0 0,1 0 0,0 0 0,-1-1 0,1 1 0,5-3 0,-5 1 0,-1 0 0,1 0 0,0 0 0,-1-1 0,9-5 0,-7 3 0,-1 0 0,1-1 0,-1 1 0,6-8 0,-4 3 0,1-1 0,8-15 0,12-30 0,-3-5 0,-4 0 0,-5 5 0,-4 10 0,-5 13 0,-3 12 0,-3 19 0,-2 19 0,0 17 0,0 16 0,5 10 0,8 3 0,8-3 0,-16-51 0,1 1 0,0-1 0,9 13 0,-10-17 0,1 1 0,0 0 0,0-1 0,13 9 0,-13-10 0,0-1 0,1 1 0,-1-1 0,1-1 0,10 4 0,-11-6 0,1 1 0,0 0 0,-1-1 0,1 0 0,0 0 0,8-1 0,-7-1 0,0 0 0,-1-1 0,1 1 0,0-1 0,10-6 0,-8 3 0,0 0 0,-1-1 0,17-14 0,-13 8 0,-1 0 0,15-21 0,-12 13 0,17-35 0,7-34 0,-7-11 0,-7-5 0,-8 3 0,-6 9 0,-6 18 0,-2 21 0,-3 23 0,0 28 0,-1 6 0,0 27 0,-1 29 0,2 24 0,2 18 0,1 8 0,2 0 0,0-8 0,-1-15 0,-2-18 0,0-21 0,1-18 0,-3-28 0,0 0 0,0 0 0,0 1 0,0-1 0,0 0 0,0 0 0,0 1 0,0-1 0,0 0 0,0 1 0,0-1 0,0 0 0,0 0 0,0 1 0,0-1 0,1 0 0,-1 0 0,0 1 0,0-1 0,0 0 0,0 0 0,1 0 0,-1 1 0,0-1 0,0 0 0,0 0 0,1 0 0,-1 1 0,0-1 0,0 0 0,1 0 0,-1 0 0,1 0 0,8-12 0,7-17 0,9-15 0,9-9 0,8-2 0,7 2 0,3 8-2885,0 10-3721,-7 10-6667,-11 10 3563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09T06:31:17.0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17002 4694 641 0,'0'0'1988'0,"0"0"-1460"0,0 0-227 0,0 0-22 15,0 0-114-15,0 0-59 0,-29-24-74 16,37 36-7 0,11 16 6-16,1 14-31 15,2 8 0-15,-2 7 0 0,-4-3 0 16,-1-6 0-16,-2-12 0 16,3-14 0-16,2-14 0 15,12-8 0-15,16-26 0 16,39-44 0-16,42-45 0 15,41-39 0-15,15-9 0 16,-11 23 0-16,-43 40 0 16,-50 48 0-16,-33 24 0 15,-21 12 0-15,-7 3 0 16,-7 8 0-16,-5 1 0 0,-6 4 0 16,0 0 0-16,-2 0 0 15,-11 8 0-15,-3 4 0 16,1 0 0-16,-1 0-101 15,5-4-206-15,4-2-302 16,4-6-387-16</inkml:trace>
  <inkml:trace contextRef="#ctx0" brushRef="#br0" timeOffset="141.41">18747 4261 2235 0,'0'0'831'0,"0"0"-732"16,0 0-99-16,0 0-186 16,0 0-836-16</inkml:trace>
  <inkml:trace contextRef="#ctx0" brushRef="#br0" timeOffset="1887.77">12389 6603 1577 0,'0'0'1065'0,"0"0"-765"0,0 0-115 0,0 0 49 15,0 0-105-15,0 0-104 16,5 44 1-16,13-10 11 0,2 0-20 15,0-2 7-15,0-5-16 16,1-12-7-16,0-8 22 16,6-7 25-16,11-14 59 15,11-25 16-15,14-15-65 16,13-14-10-16,10-10-34 16,5-2-4-16,1 3 5 15,-10 13-13-15,-13 14 7 16,-19 18-9-16,-21 14-1 15,-16 12 0-15,-9 6-20 16,-4 0-27-16,0 30-240 16,-13 0-341-16,-5-2-806 0</inkml:trace>
  <inkml:trace contextRef="#ctx0" brushRef="#br0" timeOffset="3683.28">12595 11157 2292 0,'0'0'562'0,"0"0"-453"0,0 0 255 0,0 0-83 0,0 0-183 16,0 0-32-16,0 0 12 15,80 6 6-15,-11 0-6 16,33-2-41-16,35-4 10 15,23 0-47-15,-13-2 0 16,-32-6 0-16,-40 4 0 16,-33 2-21-16,-5 0-30 0,-3 2-89 15,-14-2-88 1,-20 2-45-16,-31 0-102 0,-21 0-325 16,-10 6-654-16</inkml:trace>
  <inkml:trace contextRef="#ctx0" brushRef="#br0" timeOffset="3982.51">12804 11314 1702 0,'0'0'729'0,"0"0"-588"16,0 0 167-16,0 0 145 16,0 0-318-16,0 0-44 15,0 0-52-15,-31 11-16 0,84-11 16 16,19-2-30-16,15-7 1 15,9-4-10-15,6 1-15 16,-4 1 4-16,-9 0-34 16,-13 4 26-16,-16 0 17 15,-20 3-7-15,-17 2 9 16,-12 0 1-16,-11 2 13 16,0 0 23-16,0 0-14 15,0 0-4-15,0 0-19 16,0 0-35-16,0 0-115 15,24-4-338-15,3-2-71 0,-3-2-364 0</inkml:trace>
  <inkml:trace contextRef="#ctx0" brushRef="#br0" timeOffset="5076.32">21723 6760 1707 0,'0'0'817'0,"0"0"-580"0,0 0 19 16,0 0 85-16,0 0-122 0,0 0-116 16,0 0 47-16,18 43-6 15,-9 0-22-15,0 7-122 16,2 10 0-16,0 0 0 15,5-4 0-15,1-6 0 0,6-12 0 16,8-13 0-16,7-20 0 16,13-5 0-16,16-36 0 15,29-36 0-15,24-42 0 16,25-36 0-16,-9 7 0 16,-31 27 0-16,-32 38 0 15,-29 38 0-15,-1 6 0 16,-3 4 0-16,-9 7 0 15,-13 11 0-15,-11 8 0 16,-7 4 0-16,0 0 0 16,0 0 0-16,0 3 0 0,0 8 0 15,0 4 0 1,4-4 0-16,10-4-84 0,-1-3-496 16,3-4-554-16</inkml:trace>
  <inkml:trace contextRef="#ctx0" brushRef="#br0" timeOffset="5224.78">23738 6483 3012 0,'0'0'778'15,"0"0"-676"-15,0 0-102 0,0 0-147 0,0 0-526 16,0 0-1078-16</inkml:trace>
  <inkml:trace contextRef="#ctx0" brushRef="#br0" timeOffset="6679.96">20542 11053 1839 0,'0'0'651'0,"0"0"-502"0,0 0 310 0,0 0-169 0,0 0-95 0,0 0-75 16,0 0-16-16,-6-2-35 15,10 2 6-15,19 0-26 16,12 2-19-16,21 2 4 16,33-4-33-16,38 0 0 15,36 0-1 1,-10 0-1-16,-28 0-8 0,-42 0 9 15,-35 0 0-15,-5 0-1 16,-7 0-18-16,-12 0 3 0,-21 0-23 16,-3 0-60-16,-32 0-96 15,-40 12-187 1,8-2-394-16,1 0-110 0</inkml:trace>
  <inkml:trace contextRef="#ctx0" brushRef="#br0" timeOffset="6979.33">20729 11339 1617 0,'0'0'809'15,"0"0"-617"1,0 0 189-16,0 0-1 0,0 0-170 16,0 0-92-16,0 0-68 0,-46 3-13 15,92-3 1-15,23 0 4 16,36-3-3-16,37-7-38 15,30-1 5-15,7-2-6 16,-35 4 4 0,-39 2-4-16,-44 3 0 0,-22 0-2 15,-1 2-5-15,-11-2 11 16,-9 2-4-16,-18 0 14 16,0-2-14-16,-12 2-78 15,-1-2-114-15,11 0-92 16,2 0-369-16,0 0-341 0</inkml:trace>
  <inkml:trace contextRef="#ctx0" brushRef="#br0" timeOffset="7076.86">22223 11249 1580 0,'0'0'0'0</inkml:trace>
  <inkml:trace contextRef="#ctx0" brushRef="#br0" timeOffset="8099.05">11870 13662 1491 0,'0'0'766'0,"0"0"-592"0,0 0-44 16,0 0 182-16,0 0-76 16,0 0-102-16,0 0-68 0,21-43 16 15,39 43 74-15,40 0-39 16,56 3-17-16,60-3-55 15,33 0 8 1,12 0-8-16,-11-13-44 16,-34 1 26-16,-25 2-27 15,-48 0 0-15,-45 4 0 0,-44 4 6 0,-25-3-6 16,-10 2 0 0,-9 1-21-16,-10 0 7 0,-4 2-97 15,-31 0-147 1,-31 0-239-16,3 0-188 0,3 7-365 0</inkml:trace>
  <inkml:trace contextRef="#ctx0" brushRef="#br0" timeOffset="8437.64">12292 13876 1549 0,'0'0'1096'0,"0"0"-908"0,0 0-77 32,0 0 224-32,0 0-145 0,0 0-113 0,0 0 52 15,91 0 1 1,9 0-64-16,45-12-12 0,53-12-21 16,26-4-25-16,0-2 5 15,-16 2-5-15,-39 4-7 16,-35 6-1-16,-40 4 0 15,-30 2-6 1,-24 3 6-16,-5 4 0 16,-8 1 3-16,-6 0-1 15,-13 4 16-15,-8 0 1 0,2-2-18 16,1 2-1-16,23-11-153 16,-1 4-332-16,8-5-737 0</inkml:trace>
  <inkml:trace contextRef="#ctx0" brushRef="#br0" timeOffset="8610.25">15017 13740 2755 0,'0'0'520'0,"0"0"-520"16,0 0-138-16,0 0-228 15,0 0-454-15</inkml:trace>
  <inkml:trace contextRef="#ctx0" brushRef="#br0" timeOffset="9727.04">10663 15976 2273 0,'0'0'494'0,"0"0"-401"0,0 0 209 16,0 0-121-16,0 0-90 15,0 0-67 1,0 0 2-16,22 116 23 0,-3-74-11 16,-2-2 8-16,5-6-16 15,5-16-3-15,7-10 63 0,8-8 11 16,16-12-5 0,29-38-24-16,35-34-42 0,34-23 3 15,7-1-33-15,-25 20 0 16,-38 30 0-16,-40 26 0 15,-18 14 0-15,-6 0 0 16,-5 4 0-16,-8 6 0 16,-15 4 0-16,-5 4 0 15,-3 0 0-15,0 0 0 16,0 0 0-16,0 0 0 0,28-14-56 31,1 0-471-31,10-7-427 0</inkml:trace>
  <inkml:trace contextRef="#ctx0" brushRef="#br0" timeOffset="10676.49">19790 14016 1692 0,'0'0'658'0,"0"0"-539"0,0 0 10 16,0 0 166-16,0 0-115 15,-114-34-39-15,105 32-2 16,7 2-16-16,2 0-56 16,15-1-4-16,45-2 14 15,56-2-11-15,69-4 4 16,42 4-41-16,25 0-4 16,7 5 23-16,-18 0-37 0,-2 0 10 15,-13 2-20-15,-28 1 7 16,-44-3-8-16,-50 0 6 15,-38 0-6-15,-33 0 0 16,-9 0-2-16,-19-5-6 16,-5-5-82-16,-79-4-162 15,-3 4-345-15,-7 2-342 0</inkml:trace>
  <inkml:trace contextRef="#ctx0" brushRef="#br0" timeOffset="11038.8">19736 14239 1053 0,'0'0'1330'0,"0"0"-1120"15,0 0-131-15,0 0 246 16,0 0-96-16,0 0-87 15,0 0-86 1,69-4 65-16,72-6-1 0,75-8-73 16,42-2-2-1,29-2-32-15,3 6 4 0,-23 4-17 0,-8 4-2 16,-21 0 2 0,-40 2 0-16,-55 0 1 0,-53-1 3 15,-51 6-3 1,-28-3-1-16,-11 2 6 0,0-2 27 15,-25 2 32 1,-12 2-51-16,-3 0-14 0,7 0-16 16,24 0-211-16,9 0-337 15,0 0-484-15</inkml:trace>
  <inkml:trace contextRef="#ctx0" brushRef="#br0" timeOffset="11227">23075 14153 743 0,'0'0'2682'0,"0"0"-2165"16,0 0-474-16,0 0-43 16,0 0-219-1,0 0-927-15</inkml:trace>
  <inkml:trace contextRef="#ctx0" brushRef="#br0" timeOffset="13836.06">22333 15462 2824 0,'0'0'566'0,"0"0"-479"0,0 0 237 0,0 0-120 15,0 0-113-15,0 0-91 16,0 0 0-16,48 72 0 0,-27-44 0 16,8-7 0-1,10-7 0-15,14-14 0 0,17 0 0 16,27-36 0-16,32-31 0 15,23-25 0-15,-9-2 0 16,-30 8 0-16,-35 19 0 16,-20 17 0-16,-1 0 0 15,-1 2 0-15,-6 8 0 16,-17 14 0 0,-15 12 0-16,-9 10 0 0,-7 4 0 0,-2 0-200 15,0 4-805-15</inkml:trace>
  <inkml:trace contextRef="#ctx0" brushRef="#br0" timeOffset="14008.73">24613 15177 3150 0,'0'0'946'16,"0"0"-946"-16,0 0 0 15,0 0 0-15,0 0-1152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47.50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6009.09375"/>
      <inkml:brushProperty name="anchorY" value="-35402.26953"/>
      <inkml:brushProperty name="scaleFactor" value="0.5"/>
    </inkml:brush>
  </inkml:definitions>
  <inkml:trace contextRef="#ctx0" brushRef="#br0">0 1 18740,'0'0'13751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48.84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6855.76172"/>
      <inkml:brushProperty name="anchorY" value="-36248.9375"/>
      <inkml:brushProperty name="scaleFactor" value="0.5"/>
    </inkml:brush>
  </inkml:definitions>
  <inkml:trace contextRef="#ctx0" brushRef="#br0">11 196 19412,'0'0'13014,"-3"26"-13122,1 21 557,-1 21-449,1 16 0,5 7 0,7-1 0,-5-66 0,10 32 0,-11-45 0,1 2 0,0-1 0,10 14 0,-11-19 0,0-1 0,1 0 0,0 0 0,0 0 0,10 7 0,-12-11 0,0 1 0,1-1 0,0 0 0,-1 0 0,1 0 0,0-1 0,0 1 0,0-1 0,7 2 0,-7-3 0,0 0 0,0 0 0,0 0 0,0-1 0,0 1 0,0-1 0,0 0 0,0 0 0,0 0 0,4-2 0,-1 0 0,-1 0 0,0-1 0,0 0 0,0 0 0,0 0 0,7-7 0,-3 0 0,0 0 0,-1 0 0,9-14 0,-2 2 0,14-29 0,10-34 0,-6-3 0,-7 8 0,-7 12 0,-6 19 0,-5 22 0,-6 24 0,0 5 0,1 23 0,2 22 0,4 19 0,3 10 0,7 2 0,4-5 0,3-11 0,3-16 0,-26-39 0,1-1 0,0-1 0,-1 1 0,10 6 0,-12-10 0,1 1 0,0-1 0,0 0 0,0 1 0,0-1 0,0 0 0,0 0 0,0-1 0,4 1 0,-4-1 0,-1 0 0,1 0 0,0 0 0,-1-1 0,1 1 0,0-1 0,-1 0 0,1 1 0,0-1 0,3-3 0,0 1 0,-1 0 0,-1 0 0,1-1 0,-1 1 0,7-8 0,26-35 0,2-14 0,3-9 0,0-4 0,0 3 0,-2 10 0,-1 12 0,-2 16 0,-32 28 0,0 1 0,0 0 0,1 0 0,9-3 0,-11 5 0,-1 0 0,1 0 0,0 1 0,-1 0 0,1-1 0,0 1 0,-1 0 0,5 1 0,-3 0 0,-1 0 0,1 0 0,-1 1 0,1-1 0,-1 1 0,6 3 0,-3-1 0,0 0 0,0 1 0,9 8 0,19 25 0,-4 7 0,-9 5 0,-7 3 0,-14-42 0,1 0 0,-2 22 0,-1-23 0,-1 0 0,1 0 0,-6 15 0,3-14-75,0-1 1,-1 1-1,-7 10 0,-20 28-848,-3-9-35,6-10-19,7-10-334,18-15 697,21-18 446,22-17 102,18-18 625,14-14 197,8-11 54,-1-5 402,-6 3 108,-11 9-770,-14 12-556,-15 16 121,-13 13-115,-10 18 0,-8 8 0,0-1 0,-1 0 0,0 1 0,0-1 0,1 0 0,-1 1 0,0-1 0,0 0 0,0 1 0,1-1 0,-1 1 0,0-1 0,0 0 0,0 1 0,0-1 0,0 1 0,0-1 0,0 0 0,0 1 0,0-1 0,0 1 0,0-1 0,0 1 0,0-1 0,-1 29 0,-1 15 0,4 12 0,6 8 0,8 0 0,7-4 0,7-9 0,-25-43 0,2-1 0,-1 1 0,10 7 0,-11-10 0,0 0 0,1-1 0,0 1 0,7 2 0,-8-4 0,1 0 0,-1-1 0,1 0 0,9 2 0,-11-3 0,1-1 0,-1 1 0,0-1 0,1 0 0,-1-1 0,7 0 0,-6 0 0,0 0 0,0-1 0,0 0 0,0 0 0,7-4 0,26-21 0,1-11 0,0-9 0,-1-2 0,-3 2 0,-5 7 0,-4 10 0,-6 13 0,-20 17 0,1 0 0,0-1 0,-1 1 0,1 0 0,0 0 0,-1-1 0,1 1 0,0 0 0,-1 0 0,1 0 0,0 0 0,-1 0 0,1 0 0,0 0 0,0 0 0,-1 0 0,1 0 0,0 0 0,-1 0 0,2 1 0,-1 0 0,0 0 0,0 0 0,0 0 0,0-1 0,0 1 0,0 0 0,0 0 0,0 1 0,-1-1 0,1 0 0,-1 0 0,1 0 0,0 2 0,8 29 0,-1 12 0,-1 7 0,-1 0 0,0-6 0,-1-9-168,1-11 216,2-10 96,-8-16-146,0 2 0,1-1 0,-1 0 1,1 0-1,-1 1 0,0-1 0,1 0 0,-1 0 0,1 0 1,-1 0-1,0 0 0,1 0 0,-1 1 0,1-1 0,-1 0 0,0 0 1,1 0-1,-1 0 0,1-1 0,-1 1 0,1 0 0,-1 0 1,0 0-1,1 0 0,0-1 0,16-11 26,6-12-24,8-7 0,6-3 0,3 2 0,3 6 0,1 8 0,1 6 0,3 10 0,4 8 0,5 6 0,6 4 0,5-2 0,3-2 0,1-7 0,-3-10 0,-56 3 0,0-1 0,23-9 0,-27 8 0,0-1 0,1 1 0,15-13 0,-17 11 0,-1-1 0,0 1 0,0-2 0,7-8 0,-7 7 0,-1 0 0,-1-1 0,9-16 0,-9 13 0,0-1 0,6-22 0,1-33 0,-10 1 0,-9 5 0,5 54 0,0-1 0,-2-1 0,-4-10 0,6 16 0,-1 0 0,0 0 0,0 0 0,0 0 0,-7-7 0,9 11 0,-2-1 0,1 0 0,0 0 0,0 1 0,-1-1 0,1 1 0,-1-1 0,0 1 0,1 0 0,-5-2 0,4 4 0,0-2 0,1 1 0,-1 0 0,0 0 0,1 0 0,-1 1 0,0-1 0,1 1 0,-1-1 0,0 1 0,-4 2 0,3 0 0,-1 0 0,0 0 0,0 0 0,1 0 0,-1 1 0,-5 6 0,1 0 0,1 1 0,-14 21 0,11-11 0,-13 32 0,-6 39 0,7 15 0,8 13 0,5 10 0,7 6 0,5 3 0,2-1-1400,0-3-198,-3-10-654,-9-12 877,4-95 670,0 1 1,-1 0-1,-7 18 1,8-27 289,-1 0 1,0 0 0,-1 0-1,0 0 1,-9 10 0,11-13-339,-2-1 0,0 0 1,0 0-1,-1 0 0,0-1 0,-9 6 1,11-5-2730,-2-1 0,-1 0 0,0-1 0,-12 4 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49.00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0591.88672"/>
      <inkml:brushProperty name="anchorY" value="-38535.28125"/>
      <inkml:brushProperty name="scaleFactor" value="0.5"/>
    </inkml:brush>
  </inkml:definitions>
  <inkml:trace contextRef="#ctx0" brushRef="#br0">0 1 21693,'0'0'8728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49.67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1438.55469"/>
      <inkml:brushProperty name="anchorY" value="-39381.94922"/>
      <inkml:brushProperty name="scaleFactor" value="0.5"/>
    </inkml:brush>
  </inkml:definitions>
  <inkml:trace contextRef="#ctx0" brushRef="#br0">115 0 16067,'0'0'15166,"-15"55"-14381,-4 37-277,-3 40-327,2 30-157,4 10 12,5-8-36,5-21 0,2-25 0,3-26 0,1-23-1475,5-26-1175,-5-46 2403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49.87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0503.09375"/>
      <inkml:brushProperty name="anchorY" value="-39762.11328"/>
      <inkml:brushProperty name="scaleFactor" value="0.5"/>
    </inkml:brush>
  </inkml:definitions>
  <inkml:trace contextRef="#ctx0" brushRef="#br0">15 0 17452,'0'0'13047,"0"34"-11638,0 21-647,0 24-798,0 18 169,0 14-133,1 6 0,3 1 0,1-6 0,1-10 0,1-13 0,-2-17-887,-4-21-1987,-2-47 2144,1 0-1,0-1 0,-1 1 1,0 0-1,0 0 0,-2 5 1,2-7 216,0-1 0,1 0 0,-1 0 0,0 0 0,1-1 1,-1 1-1,0 0 0,0 0 0,1 0 0,-1-1 0,0 1 0,0 0 1,0-1-1,0 1 0,0-1 0,0 1 0,0-1 0,-2 1 0,3 1-738,-10 0-7518,8-2 7517,1 0 0,-1 0 0,-1 0 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50.01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9642.24609"/>
      <inkml:brushProperty name="anchorY" value="-40003.15625"/>
      <inkml:brushProperty name="scaleFactor" value="0.5"/>
    </inkml:brush>
  </inkml:definitions>
  <inkml:trace contextRef="#ctx0" brushRef="#br0">1 125 15659,'0'0'16116,"33"-14"-16027,21-3-76,22-4-1497,24-1-2738,13 1-2430,6 4-680,-21 5-5642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50.77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1082.37109"/>
      <inkml:brushProperty name="anchorY" value="-40726.16797"/>
      <inkml:brushProperty name="scaleFactor" value="0.5"/>
    </inkml:brush>
  </inkml:definitions>
  <inkml:trace contextRef="#ctx0" brushRef="#br0">17 220 9658,'0'0'18972,"25"2"-18332,11 0-202,7 1-81,2-3-92,-1-5 30,-5-5 48,-7-7 40,-9-5-138,-8-7-48,-9-2-122,-6 27-74,-1-1 0,1 1 0,-1 0 0,0-1 0,-2-6-1,1 7 1,0 0 0,0 0-1,-1-1 1,1 1 0,-5-5-1,3 5-7,0 0 0,0 1-1,-1-1 1,1 1 0,-6-4-1,3 3 11,0 1 0,-1-1 0,-11-3 0,11 6 7,1 0 0,-1 0 0,0 0 0,-10 1 0,11 1-13,0 0-1,-1 1 1,1-1 0,-15 6 0,16-3 6,-2 0 0,1 0-1,1 0 1,-1 1 0,-7 6 0,8-4 0,-1 0 1,1 1-1,0-1 0,-8 15 0,7-11 10,1 2 0,1 0 0,-6 16 0,8-15-14,0 1 0,0 0 0,0 18 0,4-21 5,-1 2-1,1 0 1,6 26 0,-2-29 16,-1 1 0,0-1 1,2 1-1,10 17 0,-9-19-12,1 1-1,0-1 1,1 0-1,16 14 1,-13-16 8,0 1 0,0-1 0,1 0 0,17 7 0,-12-7 8,0-1 0,1-1 1,21 4-1,-20-6 3,2-1 1,39 0 0,-38-4-14,1-1 0,36-7 0,-37 4 42,1-1-1,30-14 1,-31 11 8,0-2 1,24-15-1,-27 13-78,0-1 0,19-18 0,-21 16 30,30-36 1,-34 34-17,22-36 0,-23 34 0,12-31 0,0-14 0,-10 10 0,-7 15 0,-6 14 0,-2 22 0,-1 4 0,-5 17 0,-2 23 0,1 19 0,1 14 0,4 7 0,9 1 0,-2-59 0,8 32 0,-8-39 0,1 0 0,11 21 0,-12-28 0,1 2 0,0-1 0,15 15 0,-16-18 0,1 0 0,1-1 0,0 0 0,13 9 0,-13-10 0,0 0 0,1 0 0,0-1 0,11 4 0,-13-6 0,0 0 0,1 0 0,0 0 0,0-1 0,10 0 0,-11-1 0,1 0 0,0 0 0,-1 0 0,1-1 0,9-4 0,-9 3 0,0-1 0,0 0 0,0 0 0,11-10 0,-10 6 0,0 0 0,0 0 0,9-13 0,-8 8 0,0-1 0,8-18 0,-8 12 0,10-29 0,1-27 0,-8 0 0,-4 6 0,-5 11 0,-5 15 0,-3 14 0,-1 15 0,6 15 0,0 0 0,0 0 0,0 0 0,0 0 0,-1 0 0,1 0 0,0 0 0,0 0 0,0 0 0,0-1 0,-1 1 0,1 0 0,0 0 0,0 0 0,0 0 0,0 0 0,-1 0 0,1 0 0,0 0 0,0 0 0,0 0 0,0 0 0,-1 0 0,1 0 0,0 0 0,0 0 0,0 0 0,0 1 0,-1-1 0,1 0 0,0 0 0,0 0 0,0 0 0,0 0 0,0 0 0,-1 0 0,1 0 0,0 1 0,0-1 0,0 0 0,0 0 0,0 0 0,0 0 0,0 0 0,-1 1 0,-4 15 0,1 13 0,8 7 0,9 4 0,10 1 0,10-2 0,8-3 0,5-4 0,2-3 0,-2-2 0,-5 0 0,-8 0 0,-7 2 0,-7 2 0,-5 2 0,-2 0 0,4-1 0,9-5 0,-19-24 0,-1 1 0,0-1 0,1 0 0,10 5 0,35 6 0,-36-14 0,-1 1 0,22-1 0,-19-3-470,0 0 0,23-7 0,-30 4 64,2 0-1,0 1 0,-1-2 0,15-10 1,-17 8-496,2 0 0,0-1 0,-1-1 0,9-12 1,-10 10-1023,0-1 1,0-1-1,10-24 1,-9 22-7482,10-39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50.91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4168.72656"/>
      <inkml:brushProperty name="anchorY" value="-41704.08984"/>
      <inkml:brushProperty name="scaleFactor" value="0.5"/>
    </inkml:brush>
  </inkml:definitions>
  <inkml:trace contextRef="#ctx0" brushRef="#br0">1 9 17132,'0'0'14481,"31"-4"-36916,1-1 13977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51.92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5078.46094"/>
      <inkml:brushProperty name="anchorY" value="-42542.47656"/>
      <inkml:brushProperty name="scaleFactor" value="0.5"/>
    </inkml:brush>
  </inkml:definitions>
  <inkml:trace contextRef="#ctx0" brushRef="#br0">6 307 12291,'0'0'20372,"10"-4"-20409,-4 20 178,-4 26-141,-6 27 0,-2 24 0,0 15 0,0 6 0,4-6 0,6-13 0,8-20 0,-10-66 0,0-1 0,1 1 0,0-1 0,6 11 0,-8-16 0,1 0 0,0 0 0,0 0 0,0 0 0,0-1 0,1 1 0,-1-1 0,1 1 0,4 2 0,-6-4 0,1 0 0,0 0 0,0 0 0,0-1 0,0 1 0,0 0 0,0-1 0,0 0 0,0 1 0,0-1 0,0 0 0,0 0 0,0 0 0,4-1 0,-2 0 0,0 0 0,0 0 0,-1 0 0,1-1 0,0 0 0,0 0 0,-1 0 0,5-3 0,2-2 0,-1 0 0,16-16 0,21-29 0,2-9 0,-3 0 0,-3 6 0,-7 13 0,-7 13 0,-27 29 0,0-1 0,0 1 0,0-1 0,1 0 0,-1 0 0,0 1 0,0-1 0,1 1 0,-1-1 0,0 1 0,0-1 0,1 1 0,-1 0 0,3 0 0,-3 0 0,0 1 0,0-1 0,0 1 0,0-1 0,0 0 0,0 1 0,0 0 0,-1-1 0,1 1 0,0-1 0,0 1 0,-1 0 0,1 0 0,0-1 0,-1 1 0,1 0 0,-1 0 0,1 0 0,-1 0 0,1 1 0,12 34 0,-1 18 0,3 11 0,4 4 0,4-5 0,4-9 0,-22-48 0,1 1 0,-1 0 0,10 9 0,-11-13 0,1 1 0,-1-1 0,1 0 0,10 5 0,-12-7 0,0-1 0,1 0 0,-1 0 0,0 1 0,1-2 0,-1 1 0,1 0 0,5-1 0,-5 0 0,0 0 0,0 0 0,0-1 0,0 0 0,0 0 0,0 0 0,6-3 0,-3 1 0,0 0 0,-1-1 0,0 0 0,9-6 0,28-30 0,1-11 0,1-7 0,-3-3 0,-3 3 0,-7 7 0,-8 14 0,-8 12 0,-16 25 0,0 0 0,0-1 0,0 1 0,1 0 0,-1-1 0,0 1 0,0 0 0,1-1 0,-1 1 0,0 0 0,1-1 0,-1 1 0,0 0 0,1 0 0,-1 0 0,0-1 0,1 1 0,-1 0 0,0 0 0,1 0 0,-1 0 0,1-1 0,-1 1 0,0 0 0,1 0 0,3 15 0,-5 20 0,-2 14 0,0 11 0,4 1 0,7-3 0,-5-51 0,-1 2 0,1-1 0,7 14 0,-7-17 0,0 0 0,0-1 0,0 1 0,0-1 0,8 7 0,-8-8 0,0 0 0,1-1 0,-1 1 0,1-1 0,-1 0 0,1 0 0,4 2 0,-5-4 0,0 1 0,1 0 0,-1-1 0,0 1 0,0-1 0,1 0 0,-1 0 0,7-1 0,-7 1 0,1-1 0,0 0 0,0-1 0,-1 1 0,1-1 0,0 1 0,5-5 0,-4 3 0,0-1 0,-1 0 0,1 0 0,0-1 0,3-5 0,-3 3 0,1-1 0,-1 0 0,6-13 0,-6 8 0,0 0 0,4-18 0,3-34 0,-7-5 0,-12-2 0,4 55 0,-11-33 0,9 38 0,0-1 0,-12-20 0,12 26 0,0-1 0,-1 1 0,0-1 0,-8-6 0,9 9 0,0 0 0,-1 0 0,0 1 0,-12-7 0,14 9 0,0 0 0,-1 1 0,0-1 0,1 1 0,-1-1 0,-9 0 0,11 2 0,-1 0 0,0 0 0,0 0 0,1 1 0,-1-1 0,0 1 0,1 0 0,-6 2 0,6-3 0,0 2 0,0 0 0,-1-1 0,1 1 0,0 0 0,1 0 0,-1 1 0,-4 3 0,4-3 0,0 0 0,0 1 0,0 0 0,1 0 0,-1 0 0,-1 5 0,1-4 0,1 0 0,0 1 0,0 0 0,-1 9 0,3-11 0,0 1 0,0-1 0,0 1 0,0 0 0,1 0 0,1 5 0,-1-7 0,1 1 0,-1 0 0,1 0 0,0 0 0,0-1 0,0 1 0,5 4 0,-3-5 0,0 1 0,0 0 0,0-1 0,0 0 0,1 0 0,7 4 0,-3-3 0,0 0 0,1-1 0,14 4 0,-8-5 0,0 0 0,19 1 0,-14-4 0,35-4 0,-32 0 0,34-10 0,-33 6 0,32-15 0,-34 11 0,31-21 0,-34 20 0,30-30 0,-34 27 0,28-38 0,-30 34 0,20-41 0,-22 36 0,12-40 0,0-30 0,-10 2 0,-8 13 0,-10 18 0,3 58 0,0 0 0,0 0 0,-1-1 0,0 1 0,1 1 0,-5-9 0,5 13 0,0-1 0,1 0 0,-1 0 0,0 1 0,0-1 0,0 0 0,0 0 0,0 0 0,0 0 0,0 1 0,0-1 0,0 1 0,0-1 0,0 1 0,0-1 0,0 1 0,-1-1 0,1 1 0,0 0 0,0 0 0,-3-1 0,2 2 0,0 0 0,-1 0 0,1 0 0,0-1 0,-1 2 0,1-1 0,0 0 0,0 0 0,0 1 0,0-1 0,0 1 0,0-1 0,-2 3 0,-3 4 0,0 1 0,0 0 0,-9 16 0,3 0 0,-11 30 0,-10 49 0,7 17 0,9 8 0,9 2 0,15-5 0,-1-92 0,11 46 0,-9-57 0,0 0 0,15 30 0,-14-37 0,0-1 0,2 0 0,14 19 0,-16-24 0,1 1 0,1-1 0,0-1 0,12 9 0,-13-10 0,2-1 0,-1-1 0,1 0 0,14 6 0,-15-7 0,1-1 0,1-1 0,21 5 0,-24-7 0,0-1 0,0 1 0,1-1 0,-1-1 0,10-1 0,-11 1 0,0-1 0,0 0 0,0-1 0,1 0 0,9-6 0,-9 5 0,0-1 0,-1-1 0,1 0 0,9-10 0,-7 7 0,-1-2 0,16-21 0,15-29-5330,-7 0-3314,-10 10-11943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4T02:56:52.81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8079.88281"/>
      <inkml:brushProperty name="anchorY" value="-43970.41406"/>
      <inkml:brushProperty name="scaleFactor" value="0.5"/>
    </inkml:brush>
  </inkml:definitions>
  <inkml:trace contextRef="#ctx0" brushRef="#br0">1 34 14723,'0'0'17649,"14"-7"-17557,13 1 211,14-1-303,13 2 0,8 1 0,3 1 0,-4 2 0,-10 1 0,-12-1 0,-12 2 0,-11-1 0,-9 0 0,-11 4 0,-11 7 0,-9 9 0,-8 12 0,-6 9 0,-4 8 0,-1 3 0,2 0 0,3-4 0,6-6 0,6-8 0,6-9 0,8-7 0,4-8 0,5-5 0,7-3 0,11-2 0,12-2 0,14 1 0,13 0 0,12 0 0,8 3 0,4 1 0,2 3 0,-1 2 0,-4 0 0,-6-1 0,-7-2 0,-7-1 0,-6-3 0,-6-6 0,-6-7 0,-31 9 0,-1 0 0,0 0 0,0-1 0,7-5 0,-7 3 0,0 1 0,0 0 0,7-12 0,9-27 0,-7-9 0,-5-6 0,-5-4 0,-4 3 0,-5 8 0,-6 13 0,10 37 0,0-1 0,-1 0 0,1 0 0,-1 1 0,0-1 0,0 0 0,-3-3 0,4 7 0,1-2 0,-1 1 0,0-1 0,0 1 0,0-1 0,1 1 0,-1 0 0,0-1 0,0 1 0,0 0 0,0 0 0,0-1 0,0 1 0,0 0 0,0 0 0,0 0 0,0 0 0,0 0 0,0 1 0,1-1 0,-2 0 0,0 2 0,0-1 0,0 0 0,0 0 0,0 1 0,0-1 0,0 1 0,0-1 0,0 1 0,1 0 0,-3 3 0,0 2 0,-1 0 0,1 1 0,-5 11 0,-10 40 0,5 12 0,6 3 0,9-3 0,1-57 0,0 1 0,5 18 0,-4-25 0,-1-1 0,1 1 0,1-1 0,6 12 0,-7-15 0,0 0 0,0 0 0,0 0 0,1 0 0,0 0 0,7 5 0,-7-6 0,0-1 0,0 1 0,0-1 0,1 0 0,-1 0 0,1 0 0,5 0 0,-5-1 0,0 0 0,0-1 0,1 1 0,-1-1 0,1 0 0,8-2 0,-6 1 0,0-1 0,0 0 0,0-1 0,10-4 0,-6 1 0,1-1 0,16-12 0,26-24 0,0-11 0,0-5 0,-3 0 0,-4 3 0,-5 10 0,-4 12 0,-6 11 0,-30 23 0,0-1 0,-1 0 0,1 0 0,-1 1 0,1-1 0,0 1 0,-1-1 0,1 1 0,4 0 0,-4 1 0,0 0 0,-1-1 0,0 1 0,1 0 0,-1 0 0,0 0 0,1 0 0,-1 0 0,0 1 0,4 2 0,-2 0 0,0 0 0,0 0 0,0 0 0,0 1 0,3 6 0,20 36 0,-3 12 0,-4 5 0,-6 1 0,-5-7 0,-8-9 0,-2-44 0,0 0 0,0 1 0,0-1 0,0 0 0,-4 7 0,4-10 0,0 1 0,0 0 0,-1-1 0,1 1 0,-1-1 0,0 0 0,0 1 0,-3 2 0,4-3 0,-1 0 0,0 0 0,-1-1 0,1 1 0,0-1 0,-1 1 0,-3 1 0,-15 1 0,21-5 0,-2 1 0,1 0 0,0-1 0,0 1 0,0-1 0,-1 1 0,1-1 0,0 1 0,0-1 0,0 0 0,0 1 0,0-1 0,-1-1 0,3 0 0,-2 1 0,1 0 0,-1 0 0,1-1 0,-1 1 0,1 0 0,0-1 0,0 1 0,0 0 0,-1-1 0,1 1 0,1-1 0,-1 1 0,0-2 0,4-3 0,-2 1 0,0 0 0,1 0 0,0 0 0,4-6 0,46-45 0,41-30-2287,33-23-4472,19-17-8972,-17 16 8672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C9AFD-13A0-4C88-8A98-85BDBF27DD0A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18E59-F18E-4972-974B-466549C6F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406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4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1399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18E59-F18E-4972-974B-466549C6F55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242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02658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72905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0595" y="231986"/>
            <a:ext cx="11290808" cy="824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55A1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55A1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55A1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2"/>
          <p:cNvSpPr txBox="1"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244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61180" y="2054097"/>
            <a:ext cx="3469640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C55A1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1931" y="1425955"/>
            <a:ext cx="11248136" cy="3353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customXml" Target="../ink/ink6.xml"/><Relationship Id="rId4" Type="http://schemas.openxmlformats.org/officeDocument/2006/relationships/image" Target="../media/image2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2.png"/><Relationship Id="rId4" Type="http://schemas.openxmlformats.org/officeDocument/2006/relationships/customXml" Target="../ink/ink45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3.png"/></Relationships>
</file>

<file path=ppt/slides/_rels/slide10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40.png"/><Relationship Id="rId21" Type="http://schemas.openxmlformats.org/officeDocument/2006/relationships/image" Target="../media/image1610.png"/><Relationship Id="rId42" Type="http://schemas.openxmlformats.org/officeDocument/2006/relationships/customXml" Target="../ink/ink66.xml"/><Relationship Id="rId63" Type="http://schemas.openxmlformats.org/officeDocument/2006/relationships/image" Target="../media/image370.png"/><Relationship Id="rId84" Type="http://schemas.openxmlformats.org/officeDocument/2006/relationships/customXml" Target="../ink/ink87.xml"/><Relationship Id="rId138" Type="http://schemas.openxmlformats.org/officeDocument/2006/relationships/customXml" Target="../ink/ink114.xml"/><Relationship Id="rId159" Type="http://schemas.openxmlformats.org/officeDocument/2006/relationships/image" Target="../media/image850.png"/><Relationship Id="rId170" Type="http://schemas.openxmlformats.org/officeDocument/2006/relationships/customXml" Target="../ink/ink130.xml"/><Relationship Id="rId191" Type="http://schemas.openxmlformats.org/officeDocument/2006/relationships/image" Target="../media/image1011.png"/><Relationship Id="rId205" Type="http://schemas.openxmlformats.org/officeDocument/2006/relationships/image" Target="../media/image1080.png"/><Relationship Id="rId107" Type="http://schemas.openxmlformats.org/officeDocument/2006/relationships/image" Target="../media/image590.png"/><Relationship Id="rId11" Type="http://schemas.openxmlformats.org/officeDocument/2006/relationships/image" Target="../media/image1110.png"/><Relationship Id="rId32" Type="http://schemas.openxmlformats.org/officeDocument/2006/relationships/customXml" Target="../ink/ink61.xml"/><Relationship Id="rId53" Type="http://schemas.openxmlformats.org/officeDocument/2006/relationships/image" Target="../media/image320.png"/><Relationship Id="rId74" Type="http://schemas.openxmlformats.org/officeDocument/2006/relationships/customXml" Target="../ink/ink82.xml"/><Relationship Id="rId128" Type="http://schemas.openxmlformats.org/officeDocument/2006/relationships/customXml" Target="../ink/ink109.xml"/><Relationship Id="rId149" Type="http://schemas.openxmlformats.org/officeDocument/2006/relationships/image" Target="../media/image800.png"/><Relationship Id="rId5" Type="http://schemas.openxmlformats.org/officeDocument/2006/relationships/image" Target="../media/image810.png"/><Relationship Id="rId95" Type="http://schemas.openxmlformats.org/officeDocument/2006/relationships/image" Target="../media/image530.png"/><Relationship Id="rId160" Type="http://schemas.openxmlformats.org/officeDocument/2006/relationships/customXml" Target="../ink/ink125.xml"/><Relationship Id="rId181" Type="http://schemas.openxmlformats.org/officeDocument/2006/relationships/image" Target="../media/image960.png"/><Relationship Id="rId22" Type="http://schemas.openxmlformats.org/officeDocument/2006/relationships/customXml" Target="../ink/ink56.xml"/><Relationship Id="rId43" Type="http://schemas.openxmlformats.org/officeDocument/2006/relationships/image" Target="../media/image2710.png"/><Relationship Id="rId64" Type="http://schemas.openxmlformats.org/officeDocument/2006/relationships/customXml" Target="../ink/ink77.xml"/><Relationship Id="rId118" Type="http://schemas.openxmlformats.org/officeDocument/2006/relationships/customXml" Target="../ink/ink104.xml"/><Relationship Id="rId139" Type="http://schemas.openxmlformats.org/officeDocument/2006/relationships/image" Target="../media/image750.png"/><Relationship Id="rId85" Type="http://schemas.openxmlformats.org/officeDocument/2006/relationships/image" Target="../media/image480.png"/><Relationship Id="rId150" Type="http://schemas.openxmlformats.org/officeDocument/2006/relationships/customXml" Target="../ink/ink120.xml"/><Relationship Id="rId171" Type="http://schemas.openxmlformats.org/officeDocument/2006/relationships/image" Target="../media/image911.png"/><Relationship Id="rId192" Type="http://schemas.openxmlformats.org/officeDocument/2006/relationships/customXml" Target="../ink/ink141.xml"/><Relationship Id="rId206" Type="http://schemas.openxmlformats.org/officeDocument/2006/relationships/customXml" Target="../ink/ink148.xml"/><Relationship Id="rId12" Type="http://schemas.openxmlformats.org/officeDocument/2006/relationships/customXml" Target="../ink/ink51.xml"/><Relationship Id="rId33" Type="http://schemas.openxmlformats.org/officeDocument/2006/relationships/image" Target="../media/image2210.png"/><Relationship Id="rId108" Type="http://schemas.openxmlformats.org/officeDocument/2006/relationships/customXml" Target="../ink/ink99.xml"/><Relationship Id="rId129" Type="http://schemas.openxmlformats.org/officeDocument/2006/relationships/image" Target="../media/image700.png"/><Relationship Id="rId54" Type="http://schemas.openxmlformats.org/officeDocument/2006/relationships/customXml" Target="../ink/ink72.xml"/><Relationship Id="rId75" Type="http://schemas.openxmlformats.org/officeDocument/2006/relationships/image" Target="../media/image430.png"/><Relationship Id="rId96" Type="http://schemas.openxmlformats.org/officeDocument/2006/relationships/customXml" Target="../ink/ink93.xml"/><Relationship Id="rId140" Type="http://schemas.openxmlformats.org/officeDocument/2006/relationships/customXml" Target="../ink/ink115.xml"/><Relationship Id="rId161" Type="http://schemas.openxmlformats.org/officeDocument/2006/relationships/image" Target="../media/image860.png"/><Relationship Id="rId182" Type="http://schemas.openxmlformats.org/officeDocument/2006/relationships/customXml" Target="../ink/ink136.xml"/><Relationship Id="rId6" Type="http://schemas.openxmlformats.org/officeDocument/2006/relationships/customXml" Target="../ink/ink48.xml"/><Relationship Id="rId23" Type="http://schemas.openxmlformats.org/officeDocument/2006/relationships/image" Target="../media/image1710.png"/><Relationship Id="rId119" Type="http://schemas.openxmlformats.org/officeDocument/2006/relationships/image" Target="../media/image650.png"/><Relationship Id="rId44" Type="http://schemas.openxmlformats.org/officeDocument/2006/relationships/customXml" Target="../ink/ink67.xml"/><Relationship Id="rId65" Type="http://schemas.openxmlformats.org/officeDocument/2006/relationships/image" Target="../media/image380.png"/><Relationship Id="rId86" Type="http://schemas.openxmlformats.org/officeDocument/2006/relationships/customXml" Target="../ink/ink88.xml"/><Relationship Id="rId130" Type="http://schemas.openxmlformats.org/officeDocument/2006/relationships/customXml" Target="../ink/ink110.xml"/><Relationship Id="rId151" Type="http://schemas.openxmlformats.org/officeDocument/2006/relationships/image" Target="../media/image811.png"/><Relationship Id="rId172" Type="http://schemas.openxmlformats.org/officeDocument/2006/relationships/customXml" Target="../ink/ink131.xml"/><Relationship Id="rId193" Type="http://schemas.openxmlformats.org/officeDocument/2006/relationships/image" Target="../media/image1020.png"/><Relationship Id="rId207" Type="http://schemas.openxmlformats.org/officeDocument/2006/relationships/image" Target="../media/image1091.png"/><Relationship Id="rId13" Type="http://schemas.openxmlformats.org/officeDocument/2006/relationships/image" Target="../media/image1210.png"/><Relationship Id="rId109" Type="http://schemas.openxmlformats.org/officeDocument/2006/relationships/image" Target="../media/image600.png"/><Relationship Id="rId34" Type="http://schemas.openxmlformats.org/officeDocument/2006/relationships/customXml" Target="../ink/ink62.xml"/><Relationship Id="rId55" Type="http://schemas.openxmlformats.org/officeDocument/2006/relationships/image" Target="../media/image330.png"/><Relationship Id="rId76" Type="http://schemas.openxmlformats.org/officeDocument/2006/relationships/customXml" Target="../ink/ink83.xml"/><Relationship Id="rId97" Type="http://schemas.openxmlformats.org/officeDocument/2006/relationships/image" Target="../media/image540.png"/><Relationship Id="rId120" Type="http://schemas.openxmlformats.org/officeDocument/2006/relationships/customXml" Target="../ink/ink105.xml"/><Relationship Id="rId141" Type="http://schemas.openxmlformats.org/officeDocument/2006/relationships/image" Target="../media/image760.png"/><Relationship Id="rId7" Type="http://schemas.openxmlformats.org/officeDocument/2006/relationships/image" Target="../media/image910.png"/><Relationship Id="rId162" Type="http://schemas.openxmlformats.org/officeDocument/2006/relationships/customXml" Target="../ink/ink126.xml"/><Relationship Id="rId183" Type="http://schemas.openxmlformats.org/officeDocument/2006/relationships/image" Target="../media/image970.png"/><Relationship Id="rId24" Type="http://schemas.openxmlformats.org/officeDocument/2006/relationships/customXml" Target="../ink/ink57.xml"/><Relationship Id="rId40" Type="http://schemas.openxmlformats.org/officeDocument/2006/relationships/customXml" Target="../ink/ink65.xml"/><Relationship Id="rId45" Type="http://schemas.openxmlformats.org/officeDocument/2006/relationships/image" Target="../media/image2810.png"/><Relationship Id="rId66" Type="http://schemas.openxmlformats.org/officeDocument/2006/relationships/customXml" Target="../ink/ink78.xml"/><Relationship Id="rId87" Type="http://schemas.openxmlformats.org/officeDocument/2006/relationships/image" Target="../media/image490.png"/><Relationship Id="rId110" Type="http://schemas.openxmlformats.org/officeDocument/2006/relationships/customXml" Target="../ink/ink100.xml"/><Relationship Id="rId115" Type="http://schemas.openxmlformats.org/officeDocument/2006/relationships/image" Target="../media/image630.png"/><Relationship Id="rId131" Type="http://schemas.openxmlformats.org/officeDocument/2006/relationships/image" Target="../media/image710.png"/><Relationship Id="rId136" Type="http://schemas.openxmlformats.org/officeDocument/2006/relationships/customXml" Target="../ink/ink113.xml"/><Relationship Id="rId157" Type="http://schemas.openxmlformats.org/officeDocument/2006/relationships/image" Target="../media/image840.png"/><Relationship Id="rId178" Type="http://schemas.openxmlformats.org/officeDocument/2006/relationships/customXml" Target="../ink/ink134.xml"/><Relationship Id="rId61" Type="http://schemas.openxmlformats.org/officeDocument/2006/relationships/image" Target="../media/image360.png"/><Relationship Id="rId82" Type="http://schemas.openxmlformats.org/officeDocument/2006/relationships/customXml" Target="../ink/ink86.xml"/><Relationship Id="rId152" Type="http://schemas.openxmlformats.org/officeDocument/2006/relationships/customXml" Target="../ink/ink121.xml"/><Relationship Id="rId173" Type="http://schemas.openxmlformats.org/officeDocument/2006/relationships/image" Target="../media/image920.png"/><Relationship Id="rId194" Type="http://schemas.openxmlformats.org/officeDocument/2006/relationships/customXml" Target="../ink/ink142.xml"/><Relationship Id="rId199" Type="http://schemas.openxmlformats.org/officeDocument/2006/relationships/image" Target="../media/image1050.png"/><Relationship Id="rId203" Type="http://schemas.openxmlformats.org/officeDocument/2006/relationships/image" Target="../media/image107.png"/><Relationship Id="rId19" Type="http://schemas.openxmlformats.org/officeDocument/2006/relationships/image" Target="../media/image1510.png"/><Relationship Id="rId14" Type="http://schemas.openxmlformats.org/officeDocument/2006/relationships/customXml" Target="../ink/ink52.xml"/><Relationship Id="rId30" Type="http://schemas.openxmlformats.org/officeDocument/2006/relationships/customXml" Target="../ink/ink60.xml"/><Relationship Id="rId35" Type="http://schemas.openxmlformats.org/officeDocument/2006/relationships/image" Target="../media/image2310.png"/><Relationship Id="rId56" Type="http://schemas.openxmlformats.org/officeDocument/2006/relationships/customXml" Target="../ink/ink73.xml"/><Relationship Id="rId77" Type="http://schemas.openxmlformats.org/officeDocument/2006/relationships/image" Target="../media/image440.png"/><Relationship Id="rId100" Type="http://schemas.openxmlformats.org/officeDocument/2006/relationships/customXml" Target="../ink/ink95.xml"/><Relationship Id="rId105" Type="http://schemas.openxmlformats.org/officeDocument/2006/relationships/image" Target="../media/image580.png"/><Relationship Id="rId126" Type="http://schemas.openxmlformats.org/officeDocument/2006/relationships/customXml" Target="../ink/ink108.xml"/><Relationship Id="rId147" Type="http://schemas.openxmlformats.org/officeDocument/2006/relationships/image" Target="../media/image790.png"/><Relationship Id="rId168" Type="http://schemas.openxmlformats.org/officeDocument/2006/relationships/customXml" Target="../ink/ink129.xml"/><Relationship Id="rId8" Type="http://schemas.openxmlformats.org/officeDocument/2006/relationships/customXml" Target="../ink/ink49.xml"/><Relationship Id="rId51" Type="http://schemas.openxmlformats.org/officeDocument/2006/relationships/image" Target="../media/image310.png"/><Relationship Id="rId72" Type="http://schemas.openxmlformats.org/officeDocument/2006/relationships/customXml" Target="../ink/ink81.xml"/><Relationship Id="rId93" Type="http://schemas.openxmlformats.org/officeDocument/2006/relationships/image" Target="../media/image520.png"/><Relationship Id="rId98" Type="http://schemas.openxmlformats.org/officeDocument/2006/relationships/customXml" Target="../ink/ink94.xml"/><Relationship Id="rId121" Type="http://schemas.openxmlformats.org/officeDocument/2006/relationships/image" Target="../media/image660.png"/><Relationship Id="rId142" Type="http://schemas.openxmlformats.org/officeDocument/2006/relationships/customXml" Target="../ink/ink116.xml"/><Relationship Id="rId163" Type="http://schemas.openxmlformats.org/officeDocument/2006/relationships/image" Target="../media/image870.png"/><Relationship Id="rId184" Type="http://schemas.openxmlformats.org/officeDocument/2006/relationships/customXml" Target="../ink/ink137.xml"/><Relationship Id="rId189" Type="http://schemas.openxmlformats.org/officeDocument/2006/relationships/image" Target="../media/image1000.png"/><Relationship Id="rId3" Type="http://schemas.openxmlformats.org/officeDocument/2006/relationships/image" Target="../media/image2.png"/><Relationship Id="rId25" Type="http://schemas.openxmlformats.org/officeDocument/2006/relationships/image" Target="../media/image1810.png"/><Relationship Id="rId46" Type="http://schemas.openxmlformats.org/officeDocument/2006/relationships/customXml" Target="../ink/ink68.xml"/><Relationship Id="rId67" Type="http://schemas.openxmlformats.org/officeDocument/2006/relationships/image" Target="../media/image390.png"/><Relationship Id="rId116" Type="http://schemas.openxmlformats.org/officeDocument/2006/relationships/customXml" Target="../ink/ink103.xml"/><Relationship Id="rId137" Type="http://schemas.openxmlformats.org/officeDocument/2006/relationships/image" Target="../media/image740.png"/><Relationship Id="rId158" Type="http://schemas.openxmlformats.org/officeDocument/2006/relationships/customXml" Target="../ink/ink124.xml"/><Relationship Id="rId20" Type="http://schemas.openxmlformats.org/officeDocument/2006/relationships/customXml" Target="../ink/ink55.xml"/><Relationship Id="rId41" Type="http://schemas.openxmlformats.org/officeDocument/2006/relationships/image" Target="../media/image2610.png"/><Relationship Id="rId62" Type="http://schemas.openxmlformats.org/officeDocument/2006/relationships/customXml" Target="../ink/ink76.xml"/><Relationship Id="rId83" Type="http://schemas.openxmlformats.org/officeDocument/2006/relationships/image" Target="../media/image470.png"/><Relationship Id="rId88" Type="http://schemas.openxmlformats.org/officeDocument/2006/relationships/customXml" Target="../ink/ink89.xml"/><Relationship Id="rId111" Type="http://schemas.openxmlformats.org/officeDocument/2006/relationships/image" Target="../media/image610.png"/><Relationship Id="rId132" Type="http://schemas.openxmlformats.org/officeDocument/2006/relationships/customXml" Target="../ink/ink111.xml"/><Relationship Id="rId153" Type="http://schemas.openxmlformats.org/officeDocument/2006/relationships/image" Target="../media/image820.png"/><Relationship Id="rId174" Type="http://schemas.openxmlformats.org/officeDocument/2006/relationships/customXml" Target="../ink/ink132.xml"/><Relationship Id="rId179" Type="http://schemas.openxmlformats.org/officeDocument/2006/relationships/image" Target="../media/image950.png"/><Relationship Id="rId195" Type="http://schemas.openxmlformats.org/officeDocument/2006/relationships/image" Target="../media/image1030.png"/><Relationship Id="rId190" Type="http://schemas.openxmlformats.org/officeDocument/2006/relationships/customXml" Target="../ink/ink140.xml"/><Relationship Id="rId204" Type="http://schemas.openxmlformats.org/officeDocument/2006/relationships/customXml" Target="../ink/ink147.xml"/><Relationship Id="rId15" Type="http://schemas.openxmlformats.org/officeDocument/2006/relationships/image" Target="../media/image1310.png"/><Relationship Id="rId36" Type="http://schemas.openxmlformats.org/officeDocument/2006/relationships/customXml" Target="../ink/ink63.xml"/><Relationship Id="rId57" Type="http://schemas.openxmlformats.org/officeDocument/2006/relationships/image" Target="../media/image340.png"/><Relationship Id="rId106" Type="http://schemas.openxmlformats.org/officeDocument/2006/relationships/customXml" Target="../ink/ink98.xml"/><Relationship Id="rId127" Type="http://schemas.openxmlformats.org/officeDocument/2006/relationships/image" Target="../media/image690.png"/><Relationship Id="rId10" Type="http://schemas.openxmlformats.org/officeDocument/2006/relationships/customXml" Target="../ink/ink50.xml"/><Relationship Id="rId31" Type="http://schemas.openxmlformats.org/officeDocument/2006/relationships/image" Target="../media/image2110.png"/><Relationship Id="rId52" Type="http://schemas.openxmlformats.org/officeDocument/2006/relationships/customXml" Target="../ink/ink71.xml"/><Relationship Id="rId73" Type="http://schemas.openxmlformats.org/officeDocument/2006/relationships/image" Target="../media/image420.png"/><Relationship Id="rId78" Type="http://schemas.openxmlformats.org/officeDocument/2006/relationships/customXml" Target="../ink/ink84.xml"/><Relationship Id="rId94" Type="http://schemas.openxmlformats.org/officeDocument/2006/relationships/customXml" Target="../ink/ink92.xml"/><Relationship Id="rId99" Type="http://schemas.openxmlformats.org/officeDocument/2006/relationships/image" Target="../media/image550.png"/><Relationship Id="rId101" Type="http://schemas.openxmlformats.org/officeDocument/2006/relationships/image" Target="../media/image560.png"/><Relationship Id="rId122" Type="http://schemas.openxmlformats.org/officeDocument/2006/relationships/customXml" Target="../ink/ink106.xml"/><Relationship Id="rId143" Type="http://schemas.openxmlformats.org/officeDocument/2006/relationships/image" Target="../media/image770.png"/><Relationship Id="rId148" Type="http://schemas.openxmlformats.org/officeDocument/2006/relationships/customXml" Target="../ink/ink119.xml"/><Relationship Id="rId164" Type="http://schemas.openxmlformats.org/officeDocument/2006/relationships/customXml" Target="../ink/ink127.xml"/><Relationship Id="rId169" Type="http://schemas.openxmlformats.org/officeDocument/2006/relationships/image" Target="../media/image900.png"/><Relationship Id="rId185" Type="http://schemas.openxmlformats.org/officeDocument/2006/relationships/image" Target="../media/image980.png"/><Relationship Id="rId4" Type="http://schemas.openxmlformats.org/officeDocument/2006/relationships/customXml" Target="../ink/ink47.xml"/><Relationship Id="rId9" Type="http://schemas.openxmlformats.org/officeDocument/2006/relationships/image" Target="../media/image1010.png"/><Relationship Id="rId180" Type="http://schemas.openxmlformats.org/officeDocument/2006/relationships/customXml" Target="../ink/ink135.xml"/><Relationship Id="rId26" Type="http://schemas.openxmlformats.org/officeDocument/2006/relationships/customXml" Target="../ink/ink58.xml"/><Relationship Id="rId47" Type="http://schemas.openxmlformats.org/officeDocument/2006/relationships/image" Target="../media/image2910.png"/><Relationship Id="rId68" Type="http://schemas.openxmlformats.org/officeDocument/2006/relationships/customXml" Target="../ink/ink79.xml"/><Relationship Id="rId89" Type="http://schemas.openxmlformats.org/officeDocument/2006/relationships/image" Target="../media/image500.png"/><Relationship Id="rId112" Type="http://schemas.openxmlformats.org/officeDocument/2006/relationships/customXml" Target="../ink/ink101.xml"/><Relationship Id="rId133" Type="http://schemas.openxmlformats.org/officeDocument/2006/relationships/image" Target="../media/image720.png"/><Relationship Id="rId154" Type="http://schemas.openxmlformats.org/officeDocument/2006/relationships/customXml" Target="../ink/ink122.xml"/><Relationship Id="rId175" Type="http://schemas.openxmlformats.org/officeDocument/2006/relationships/image" Target="../media/image930.png"/><Relationship Id="rId196" Type="http://schemas.openxmlformats.org/officeDocument/2006/relationships/customXml" Target="../ink/ink143.xml"/><Relationship Id="rId200" Type="http://schemas.openxmlformats.org/officeDocument/2006/relationships/customXml" Target="../ink/ink145.xml"/><Relationship Id="rId16" Type="http://schemas.openxmlformats.org/officeDocument/2006/relationships/customXml" Target="../ink/ink53.xml"/><Relationship Id="rId37" Type="http://schemas.openxmlformats.org/officeDocument/2006/relationships/image" Target="../media/image2410.png"/><Relationship Id="rId58" Type="http://schemas.openxmlformats.org/officeDocument/2006/relationships/customXml" Target="../ink/ink74.xml"/><Relationship Id="rId79" Type="http://schemas.openxmlformats.org/officeDocument/2006/relationships/image" Target="../media/image450.png"/><Relationship Id="rId102" Type="http://schemas.openxmlformats.org/officeDocument/2006/relationships/customXml" Target="../ink/ink96.xml"/><Relationship Id="rId123" Type="http://schemas.openxmlformats.org/officeDocument/2006/relationships/image" Target="../media/image670.png"/><Relationship Id="rId144" Type="http://schemas.openxmlformats.org/officeDocument/2006/relationships/customXml" Target="../ink/ink117.xml"/><Relationship Id="rId90" Type="http://schemas.openxmlformats.org/officeDocument/2006/relationships/customXml" Target="../ink/ink90.xml"/><Relationship Id="rId165" Type="http://schemas.openxmlformats.org/officeDocument/2006/relationships/image" Target="../media/image880.png"/><Relationship Id="rId186" Type="http://schemas.openxmlformats.org/officeDocument/2006/relationships/customXml" Target="../ink/ink138.xml"/><Relationship Id="rId27" Type="http://schemas.openxmlformats.org/officeDocument/2006/relationships/image" Target="../media/image1910.png"/><Relationship Id="rId48" Type="http://schemas.openxmlformats.org/officeDocument/2006/relationships/customXml" Target="../ink/ink69.xml"/><Relationship Id="rId69" Type="http://schemas.openxmlformats.org/officeDocument/2006/relationships/image" Target="../media/image400.png"/><Relationship Id="rId113" Type="http://schemas.openxmlformats.org/officeDocument/2006/relationships/image" Target="../media/image620.png"/><Relationship Id="rId134" Type="http://schemas.openxmlformats.org/officeDocument/2006/relationships/customXml" Target="../ink/ink112.xml"/><Relationship Id="rId80" Type="http://schemas.openxmlformats.org/officeDocument/2006/relationships/customXml" Target="../ink/ink85.xml"/><Relationship Id="rId155" Type="http://schemas.openxmlformats.org/officeDocument/2006/relationships/image" Target="../media/image830.png"/><Relationship Id="rId176" Type="http://schemas.openxmlformats.org/officeDocument/2006/relationships/customXml" Target="../ink/ink133.xml"/><Relationship Id="rId197" Type="http://schemas.openxmlformats.org/officeDocument/2006/relationships/image" Target="../media/image1040.png"/><Relationship Id="rId201" Type="http://schemas.openxmlformats.org/officeDocument/2006/relationships/image" Target="../media/image1060.png"/><Relationship Id="rId17" Type="http://schemas.openxmlformats.org/officeDocument/2006/relationships/image" Target="../media/image1410.png"/><Relationship Id="rId38" Type="http://schemas.openxmlformats.org/officeDocument/2006/relationships/customXml" Target="../ink/ink64.xml"/><Relationship Id="rId59" Type="http://schemas.openxmlformats.org/officeDocument/2006/relationships/image" Target="../media/image350.png"/><Relationship Id="rId103" Type="http://schemas.openxmlformats.org/officeDocument/2006/relationships/image" Target="../media/image57.png"/><Relationship Id="rId124" Type="http://schemas.openxmlformats.org/officeDocument/2006/relationships/customXml" Target="../ink/ink107.xml"/><Relationship Id="rId70" Type="http://schemas.openxmlformats.org/officeDocument/2006/relationships/customXml" Target="../ink/ink80.xml"/><Relationship Id="rId91" Type="http://schemas.openxmlformats.org/officeDocument/2006/relationships/image" Target="../media/image510.png"/><Relationship Id="rId145" Type="http://schemas.openxmlformats.org/officeDocument/2006/relationships/image" Target="../media/image780.png"/><Relationship Id="rId166" Type="http://schemas.openxmlformats.org/officeDocument/2006/relationships/customXml" Target="../ink/ink128.xml"/><Relationship Id="rId187" Type="http://schemas.openxmlformats.org/officeDocument/2006/relationships/image" Target="../media/image990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59.xml"/><Relationship Id="rId49" Type="http://schemas.openxmlformats.org/officeDocument/2006/relationships/image" Target="../media/image303.png"/><Relationship Id="rId114" Type="http://schemas.openxmlformats.org/officeDocument/2006/relationships/customXml" Target="../ink/ink102.xml"/><Relationship Id="rId60" Type="http://schemas.openxmlformats.org/officeDocument/2006/relationships/customXml" Target="../ink/ink75.xml"/><Relationship Id="rId81" Type="http://schemas.openxmlformats.org/officeDocument/2006/relationships/image" Target="../media/image460.png"/><Relationship Id="rId135" Type="http://schemas.openxmlformats.org/officeDocument/2006/relationships/image" Target="../media/image730.png"/><Relationship Id="rId156" Type="http://schemas.openxmlformats.org/officeDocument/2006/relationships/customXml" Target="../ink/ink123.xml"/><Relationship Id="rId177" Type="http://schemas.openxmlformats.org/officeDocument/2006/relationships/image" Target="../media/image940.png"/><Relationship Id="rId198" Type="http://schemas.openxmlformats.org/officeDocument/2006/relationships/customXml" Target="../ink/ink144.xml"/><Relationship Id="rId202" Type="http://schemas.openxmlformats.org/officeDocument/2006/relationships/customXml" Target="../ink/ink146.xml"/><Relationship Id="rId18" Type="http://schemas.openxmlformats.org/officeDocument/2006/relationships/customXml" Target="../ink/ink54.xml"/><Relationship Id="rId39" Type="http://schemas.openxmlformats.org/officeDocument/2006/relationships/image" Target="../media/image2510.png"/><Relationship Id="rId50" Type="http://schemas.openxmlformats.org/officeDocument/2006/relationships/customXml" Target="../ink/ink70.xml"/><Relationship Id="rId104" Type="http://schemas.openxmlformats.org/officeDocument/2006/relationships/customXml" Target="../ink/ink97.xml"/><Relationship Id="rId125" Type="http://schemas.openxmlformats.org/officeDocument/2006/relationships/image" Target="../media/image680.png"/><Relationship Id="rId146" Type="http://schemas.openxmlformats.org/officeDocument/2006/relationships/customXml" Target="../ink/ink118.xml"/><Relationship Id="rId167" Type="http://schemas.openxmlformats.org/officeDocument/2006/relationships/image" Target="../media/image890.png"/><Relationship Id="rId188" Type="http://schemas.openxmlformats.org/officeDocument/2006/relationships/customXml" Target="../ink/ink139.xml"/><Relationship Id="rId71" Type="http://schemas.openxmlformats.org/officeDocument/2006/relationships/image" Target="../media/image410.png"/><Relationship Id="rId92" Type="http://schemas.openxmlformats.org/officeDocument/2006/relationships/customXml" Target="../ink/ink91.xml"/><Relationship Id="rId2" Type="http://schemas.openxmlformats.org/officeDocument/2006/relationships/notesSlide" Target="../notesSlides/notesSlide3.xml"/><Relationship Id="rId29" Type="http://schemas.openxmlformats.org/officeDocument/2006/relationships/image" Target="../media/image2010.png"/></Relationships>
</file>

<file path=ppt/slides/_rels/slide10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60.xml"/><Relationship Id="rId117" Type="http://schemas.openxmlformats.org/officeDocument/2006/relationships/image" Target="../media/image165.png"/><Relationship Id="rId21" Type="http://schemas.openxmlformats.org/officeDocument/2006/relationships/image" Target="../media/image1170.png"/><Relationship Id="rId42" Type="http://schemas.openxmlformats.org/officeDocument/2006/relationships/customXml" Target="../ink/ink168.xml"/><Relationship Id="rId47" Type="http://schemas.openxmlformats.org/officeDocument/2006/relationships/image" Target="../media/image1300.png"/><Relationship Id="rId63" Type="http://schemas.openxmlformats.org/officeDocument/2006/relationships/image" Target="../media/image138.png"/><Relationship Id="rId68" Type="http://schemas.openxmlformats.org/officeDocument/2006/relationships/customXml" Target="../ink/ink181.xml"/><Relationship Id="rId84" Type="http://schemas.openxmlformats.org/officeDocument/2006/relationships/customXml" Target="../ink/ink189.xml"/><Relationship Id="rId89" Type="http://schemas.openxmlformats.org/officeDocument/2006/relationships/image" Target="../media/image151.png"/><Relationship Id="rId112" Type="http://schemas.openxmlformats.org/officeDocument/2006/relationships/customXml" Target="../ink/ink203.xml"/><Relationship Id="rId16" Type="http://schemas.openxmlformats.org/officeDocument/2006/relationships/customXml" Target="../ink/ink155.xml"/><Relationship Id="rId107" Type="http://schemas.openxmlformats.org/officeDocument/2006/relationships/image" Target="../media/image1600.png"/><Relationship Id="rId11" Type="http://schemas.openxmlformats.org/officeDocument/2006/relationships/image" Target="../media/image112.png"/><Relationship Id="rId32" Type="http://schemas.openxmlformats.org/officeDocument/2006/relationships/customXml" Target="../ink/ink163.xml"/><Relationship Id="rId37" Type="http://schemas.openxmlformats.org/officeDocument/2006/relationships/image" Target="../media/image1250.png"/><Relationship Id="rId53" Type="http://schemas.openxmlformats.org/officeDocument/2006/relationships/image" Target="../media/image1330.png"/><Relationship Id="rId58" Type="http://schemas.openxmlformats.org/officeDocument/2006/relationships/customXml" Target="../ink/ink176.xml"/><Relationship Id="rId74" Type="http://schemas.openxmlformats.org/officeDocument/2006/relationships/customXml" Target="../ink/ink184.xml"/><Relationship Id="rId79" Type="http://schemas.openxmlformats.org/officeDocument/2006/relationships/image" Target="../media/image146.png"/><Relationship Id="rId102" Type="http://schemas.openxmlformats.org/officeDocument/2006/relationships/customXml" Target="../ink/ink198.xml"/><Relationship Id="rId123" Type="http://schemas.openxmlformats.org/officeDocument/2006/relationships/image" Target="../media/image168.png"/><Relationship Id="rId5" Type="http://schemas.openxmlformats.org/officeDocument/2006/relationships/image" Target="../media/image1090.png"/><Relationship Id="rId90" Type="http://schemas.openxmlformats.org/officeDocument/2006/relationships/customXml" Target="../ink/ink192.xml"/><Relationship Id="rId95" Type="http://schemas.openxmlformats.org/officeDocument/2006/relationships/image" Target="../media/image154.png"/><Relationship Id="rId22" Type="http://schemas.openxmlformats.org/officeDocument/2006/relationships/customXml" Target="../ink/ink158.xml"/><Relationship Id="rId27" Type="http://schemas.openxmlformats.org/officeDocument/2006/relationships/image" Target="../media/image1200.png"/><Relationship Id="rId43" Type="http://schemas.openxmlformats.org/officeDocument/2006/relationships/image" Target="../media/image128.png"/><Relationship Id="rId48" Type="http://schemas.openxmlformats.org/officeDocument/2006/relationships/customXml" Target="../ink/ink171.xml"/><Relationship Id="rId64" Type="http://schemas.openxmlformats.org/officeDocument/2006/relationships/customXml" Target="../ink/ink179.xml"/><Relationship Id="rId69" Type="http://schemas.openxmlformats.org/officeDocument/2006/relationships/image" Target="../media/image141.png"/><Relationship Id="rId113" Type="http://schemas.openxmlformats.org/officeDocument/2006/relationships/image" Target="../media/image163.png"/><Relationship Id="rId118" Type="http://schemas.openxmlformats.org/officeDocument/2006/relationships/customXml" Target="../ink/ink206.xml"/><Relationship Id="rId80" Type="http://schemas.openxmlformats.org/officeDocument/2006/relationships/customXml" Target="../ink/ink187.xml"/><Relationship Id="rId85" Type="http://schemas.openxmlformats.org/officeDocument/2006/relationships/image" Target="../media/image149.png"/><Relationship Id="rId12" Type="http://schemas.openxmlformats.org/officeDocument/2006/relationships/customXml" Target="../ink/ink153.xml"/><Relationship Id="rId17" Type="http://schemas.openxmlformats.org/officeDocument/2006/relationships/image" Target="../media/image1150.png"/><Relationship Id="rId33" Type="http://schemas.openxmlformats.org/officeDocument/2006/relationships/image" Target="../media/image1230.png"/><Relationship Id="rId38" Type="http://schemas.openxmlformats.org/officeDocument/2006/relationships/customXml" Target="../ink/ink166.xml"/><Relationship Id="rId59" Type="http://schemas.openxmlformats.org/officeDocument/2006/relationships/image" Target="../media/image136.png"/><Relationship Id="rId103" Type="http://schemas.openxmlformats.org/officeDocument/2006/relationships/image" Target="../media/image158.png"/><Relationship Id="rId108" Type="http://schemas.openxmlformats.org/officeDocument/2006/relationships/customXml" Target="../ink/ink201.xml"/><Relationship Id="rId54" Type="http://schemas.openxmlformats.org/officeDocument/2006/relationships/customXml" Target="../ink/ink174.xml"/><Relationship Id="rId70" Type="http://schemas.openxmlformats.org/officeDocument/2006/relationships/customXml" Target="../ink/ink182.xml"/><Relationship Id="rId75" Type="http://schemas.openxmlformats.org/officeDocument/2006/relationships/image" Target="../media/image144.png"/><Relationship Id="rId91" Type="http://schemas.openxmlformats.org/officeDocument/2006/relationships/image" Target="../media/image152.png"/><Relationship Id="rId96" Type="http://schemas.openxmlformats.org/officeDocument/2006/relationships/customXml" Target="../ink/ink19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0.xml"/><Relationship Id="rId23" Type="http://schemas.openxmlformats.org/officeDocument/2006/relationships/image" Target="../media/image1180.png"/><Relationship Id="rId28" Type="http://schemas.openxmlformats.org/officeDocument/2006/relationships/customXml" Target="../ink/ink161.xml"/><Relationship Id="rId49" Type="http://schemas.openxmlformats.org/officeDocument/2006/relationships/image" Target="../media/image131.png"/><Relationship Id="rId114" Type="http://schemas.openxmlformats.org/officeDocument/2006/relationships/customXml" Target="../ink/ink204.xml"/><Relationship Id="rId119" Type="http://schemas.openxmlformats.org/officeDocument/2006/relationships/image" Target="../media/image166.png"/><Relationship Id="rId44" Type="http://schemas.openxmlformats.org/officeDocument/2006/relationships/customXml" Target="../ink/ink169.xml"/><Relationship Id="rId60" Type="http://schemas.openxmlformats.org/officeDocument/2006/relationships/customXml" Target="../ink/ink177.xml"/><Relationship Id="rId65" Type="http://schemas.openxmlformats.org/officeDocument/2006/relationships/image" Target="../media/image139.png"/><Relationship Id="rId81" Type="http://schemas.openxmlformats.org/officeDocument/2006/relationships/image" Target="../media/image147.png"/><Relationship Id="rId86" Type="http://schemas.openxmlformats.org/officeDocument/2006/relationships/customXml" Target="../ink/ink190.xml"/><Relationship Id="rId4" Type="http://schemas.openxmlformats.org/officeDocument/2006/relationships/customXml" Target="../ink/ink149.xml"/><Relationship Id="rId9" Type="http://schemas.openxmlformats.org/officeDocument/2006/relationships/image" Target="../media/image1111.png"/><Relationship Id="rId13" Type="http://schemas.openxmlformats.org/officeDocument/2006/relationships/image" Target="../media/image113.png"/><Relationship Id="rId18" Type="http://schemas.openxmlformats.org/officeDocument/2006/relationships/customXml" Target="../ink/ink156.xml"/><Relationship Id="rId39" Type="http://schemas.openxmlformats.org/officeDocument/2006/relationships/image" Target="../media/image1260.png"/><Relationship Id="rId109" Type="http://schemas.openxmlformats.org/officeDocument/2006/relationships/image" Target="../media/image161.png"/><Relationship Id="rId34" Type="http://schemas.openxmlformats.org/officeDocument/2006/relationships/customXml" Target="../ink/ink164.xml"/><Relationship Id="rId50" Type="http://schemas.openxmlformats.org/officeDocument/2006/relationships/customXml" Target="../ink/ink172.xml"/><Relationship Id="rId55" Type="http://schemas.openxmlformats.org/officeDocument/2006/relationships/image" Target="../media/image134.png"/><Relationship Id="rId76" Type="http://schemas.openxmlformats.org/officeDocument/2006/relationships/customXml" Target="../ink/ink185.xml"/><Relationship Id="rId97" Type="http://schemas.openxmlformats.org/officeDocument/2006/relationships/image" Target="../media/image155.png"/><Relationship Id="rId104" Type="http://schemas.openxmlformats.org/officeDocument/2006/relationships/customXml" Target="../ink/ink199.xml"/><Relationship Id="rId120" Type="http://schemas.openxmlformats.org/officeDocument/2006/relationships/customXml" Target="../ink/ink207.xml"/><Relationship Id="rId7" Type="http://schemas.openxmlformats.org/officeDocument/2006/relationships/image" Target="../media/image110.png"/><Relationship Id="rId71" Type="http://schemas.openxmlformats.org/officeDocument/2006/relationships/image" Target="../media/image142.png"/><Relationship Id="rId92" Type="http://schemas.openxmlformats.org/officeDocument/2006/relationships/customXml" Target="../ink/ink193.xml"/><Relationship Id="rId2" Type="http://schemas.openxmlformats.org/officeDocument/2006/relationships/notesSlide" Target="../notesSlides/notesSlide4.xml"/><Relationship Id="rId29" Type="http://schemas.openxmlformats.org/officeDocument/2006/relationships/image" Target="../media/image1211.png"/><Relationship Id="rId24" Type="http://schemas.openxmlformats.org/officeDocument/2006/relationships/customXml" Target="../ink/ink159.xml"/><Relationship Id="rId40" Type="http://schemas.openxmlformats.org/officeDocument/2006/relationships/customXml" Target="../ink/ink167.xml"/><Relationship Id="rId45" Type="http://schemas.openxmlformats.org/officeDocument/2006/relationships/image" Target="../media/image129.png"/><Relationship Id="rId66" Type="http://schemas.openxmlformats.org/officeDocument/2006/relationships/customXml" Target="../ink/ink180.xml"/><Relationship Id="rId87" Type="http://schemas.openxmlformats.org/officeDocument/2006/relationships/image" Target="../media/image1500.png"/><Relationship Id="rId110" Type="http://schemas.openxmlformats.org/officeDocument/2006/relationships/customXml" Target="../ink/ink202.xml"/><Relationship Id="rId115" Type="http://schemas.openxmlformats.org/officeDocument/2006/relationships/image" Target="../media/image164.png"/><Relationship Id="rId61" Type="http://schemas.openxmlformats.org/officeDocument/2006/relationships/image" Target="../media/image137.png"/><Relationship Id="rId82" Type="http://schemas.openxmlformats.org/officeDocument/2006/relationships/customXml" Target="../ink/ink188.xml"/><Relationship Id="rId19" Type="http://schemas.openxmlformats.org/officeDocument/2006/relationships/image" Target="../media/image1160.png"/><Relationship Id="rId14" Type="http://schemas.openxmlformats.org/officeDocument/2006/relationships/customXml" Target="../ink/ink154.xml"/><Relationship Id="rId30" Type="http://schemas.openxmlformats.org/officeDocument/2006/relationships/customXml" Target="../ink/ink162.xml"/><Relationship Id="rId35" Type="http://schemas.openxmlformats.org/officeDocument/2006/relationships/image" Target="../media/image1240.png"/><Relationship Id="rId56" Type="http://schemas.openxmlformats.org/officeDocument/2006/relationships/customXml" Target="../ink/ink175.xml"/><Relationship Id="rId77" Type="http://schemas.openxmlformats.org/officeDocument/2006/relationships/image" Target="../media/image145.png"/><Relationship Id="rId100" Type="http://schemas.openxmlformats.org/officeDocument/2006/relationships/customXml" Target="../ink/ink197.xml"/><Relationship Id="rId105" Type="http://schemas.openxmlformats.org/officeDocument/2006/relationships/image" Target="../media/image159.png"/><Relationship Id="rId8" Type="http://schemas.openxmlformats.org/officeDocument/2006/relationships/customXml" Target="../ink/ink151.xml"/><Relationship Id="rId51" Type="http://schemas.openxmlformats.org/officeDocument/2006/relationships/image" Target="../media/image1320.png"/><Relationship Id="rId72" Type="http://schemas.openxmlformats.org/officeDocument/2006/relationships/customXml" Target="../ink/ink183.xml"/><Relationship Id="rId93" Type="http://schemas.openxmlformats.org/officeDocument/2006/relationships/image" Target="../media/image153.png"/><Relationship Id="rId98" Type="http://schemas.openxmlformats.org/officeDocument/2006/relationships/customXml" Target="../ink/ink196.xml"/><Relationship Id="rId121" Type="http://schemas.openxmlformats.org/officeDocument/2006/relationships/image" Target="../media/image167.png"/><Relationship Id="rId3" Type="http://schemas.openxmlformats.org/officeDocument/2006/relationships/image" Target="../media/image2.png"/><Relationship Id="rId25" Type="http://schemas.openxmlformats.org/officeDocument/2006/relationships/image" Target="../media/image1190.png"/><Relationship Id="rId46" Type="http://schemas.openxmlformats.org/officeDocument/2006/relationships/customXml" Target="../ink/ink170.xml"/><Relationship Id="rId67" Type="http://schemas.openxmlformats.org/officeDocument/2006/relationships/image" Target="../media/image140.png"/><Relationship Id="rId116" Type="http://schemas.openxmlformats.org/officeDocument/2006/relationships/customXml" Target="../ink/ink205.xml"/><Relationship Id="rId20" Type="http://schemas.openxmlformats.org/officeDocument/2006/relationships/customXml" Target="../ink/ink157.xml"/><Relationship Id="rId41" Type="http://schemas.openxmlformats.org/officeDocument/2006/relationships/image" Target="../media/image1270.png"/><Relationship Id="rId62" Type="http://schemas.openxmlformats.org/officeDocument/2006/relationships/customXml" Target="../ink/ink178.xml"/><Relationship Id="rId83" Type="http://schemas.openxmlformats.org/officeDocument/2006/relationships/image" Target="../media/image148.png"/><Relationship Id="rId88" Type="http://schemas.openxmlformats.org/officeDocument/2006/relationships/customXml" Target="../ink/ink191.xml"/><Relationship Id="rId111" Type="http://schemas.openxmlformats.org/officeDocument/2006/relationships/image" Target="../media/image162.png"/><Relationship Id="rId15" Type="http://schemas.openxmlformats.org/officeDocument/2006/relationships/image" Target="../media/image1140.png"/><Relationship Id="rId36" Type="http://schemas.openxmlformats.org/officeDocument/2006/relationships/customXml" Target="../ink/ink165.xml"/><Relationship Id="rId57" Type="http://schemas.openxmlformats.org/officeDocument/2006/relationships/image" Target="../media/image135.png"/><Relationship Id="rId106" Type="http://schemas.openxmlformats.org/officeDocument/2006/relationships/customXml" Target="../ink/ink200.xml"/><Relationship Id="rId10" Type="http://schemas.openxmlformats.org/officeDocument/2006/relationships/customXml" Target="../ink/ink152.xml"/><Relationship Id="rId31" Type="http://schemas.openxmlformats.org/officeDocument/2006/relationships/image" Target="../media/image1220.png"/><Relationship Id="rId52" Type="http://schemas.openxmlformats.org/officeDocument/2006/relationships/customXml" Target="../ink/ink173.xml"/><Relationship Id="rId73" Type="http://schemas.openxmlformats.org/officeDocument/2006/relationships/image" Target="../media/image143.png"/><Relationship Id="rId78" Type="http://schemas.openxmlformats.org/officeDocument/2006/relationships/customXml" Target="../ink/ink186.xml"/><Relationship Id="rId94" Type="http://schemas.openxmlformats.org/officeDocument/2006/relationships/customXml" Target="../ink/ink194.xml"/><Relationship Id="rId99" Type="http://schemas.openxmlformats.org/officeDocument/2006/relationships/image" Target="../media/image156.png"/><Relationship Id="rId101" Type="http://schemas.openxmlformats.org/officeDocument/2006/relationships/image" Target="../media/image157.png"/><Relationship Id="rId122" Type="http://schemas.openxmlformats.org/officeDocument/2006/relationships/customXml" Target="../ink/ink208.xml"/></Relationships>
</file>

<file path=ppt/slides/_rels/slide10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26.png"/><Relationship Id="rId21" Type="http://schemas.openxmlformats.org/officeDocument/2006/relationships/image" Target="../media/image178.png"/><Relationship Id="rId63" Type="http://schemas.openxmlformats.org/officeDocument/2006/relationships/image" Target="../media/image199.png"/><Relationship Id="rId159" Type="http://schemas.openxmlformats.org/officeDocument/2006/relationships/image" Target="../media/image247.png"/><Relationship Id="rId170" Type="http://schemas.openxmlformats.org/officeDocument/2006/relationships/customXml" Target="../ink/ink293.xml"/><Relationship Id="rId191" Type="http://schemas.openxmlformats.org/officeDocument/2006/relationships/image" Target="../media/image263.png"/><Relationship Id="rId205" Type="http://schemas.openxmlformats.org/officeDocument/2006/relationships/image" Target="../media/image270.png"/><Relationship Id="rId226" Type="http://schemas.openxmlformats.org/officeDocument/2006/relationships/customXml" Target="../ink/ink321.xml"/><Relationship Id="rId247" Type="http://schemas.openxmlformats.org/officeDocument/2006/relationships/image" Target="../media/image291.png"/><Relationship Id="rId107" Type="http://schemas.openxmlformats.org/officeDocument/2006/relationships/image" Target="../media/image221.png"/><Relationship Id="rId11" Type="http://schemas.openxmlformats.org/officeDocument/2006/relationships/image" Target="../media/image173.png"/><Relationship Id="rId32" Type="http://schemas.openxmlformats.org/officeDocument/2006/relationships/customXml" Target="../ink/ink224.xml"/><Relationship Id="rId53" Type="http://schemas.openxmlformats.org/officeDocument/2006/relationships/image" Target="../media/image194.png"/><Relationship Id="rId74" Type="http://schemas.openxmlformats.org/officeDocument/2006/relationships/customXml" Target="../ink/ink245.xml"/><Relationship Id="rId128" Type="http://schemas.openxmlformats.org/officeDocument/2006/relationships/customXml" Target="../ink/ink272.xml"/><Relationship Id="rId149" Type="http://schemas.openxmlformats.org/officeDocument/2006/relationships/image" Target="../media/image242.png"/><Relationship Id="rId5" Type="http://schemas.openxmlformats.org/officeDocument/2006/relationships/image" Target="../media/image170.png"/><Relationship Id="rId95" Type="http://schemas.openxmlformats.org/officeDocument/2006/relationships/image" Target="../media/image215.png"/><Relationship Id="rId160" Type="http://schemas.openxmlformats.org/officeDocument/2006/relationships/customXml" Target="../ink/ink288.xml"/><Relationship Id="rId181" Type="http://schemas.openxmlformats.org/officeDocument/2006/relationships/image" Target="../media/image258.png"/><Relationship Id="rId216" Type="http://schemas.openxmlformats.org/officeDocument/2006/relationships/customXml" Target="../ink/ink316.xml"/><Relationship Id="rId237" Type="http://schemas.openxmlformats.org/officeDocument/2006/relationships/image" Target="../media/image286.png"/><Relationship Id="rId258" Type="http://schemas.openxmlformats.org/officeDocument/2006/relationships/customXml" Target="../ink/ink337.xml"/><Relationship Id="rId22" Type="http://schemas.openxmlformats.org/officeDocument/2006/relationships/customXml" Target="../ink/ink219.xml"/><Relationship Id="rId43" Type="http://schemas.openxmlformats.org/officeDocument/2006/relationships/image" Target="../media/image189.png"/><Relationship Id="rId64" Type="http://schemas.openxmlformats.org/officeDocument/2006/relationships/customXml" Target="../ink/ink240.xml"/><Relationship Id="rId118" Type="http://schemas.openxmlformats.org/officeDocument/2006/relationships/customXml" Target="../ink/ink267.xml"/><Relationship Id="rId139" Type="http://schemas.openxmlformats.org/officeDocument/2006/relationships/image" Target="../media/image237.png"/><Relationship Id="rId85" Type="http://schemas.openxmlformats.org/officeDocument/2006/relationships/image" Target="../media/image210.png"/><Relationship Id="rId150" Type="http://schemas.openxmlformats.org/officeDocument/2006/relationships/customXml" Target="../ink/ink283.xml"/><Relationship Id="rId171" Type="http://schemas.openxmlformats.org/officeDocument/2006/relationships/image" Target="../media/image253.png"/><Relationship Id="rId192" Type="http://schemas.openxmlformats.org/officeDocument/2006/relationships/customXml" Target="../ink/ink304.xml"/><Relationship Id="rId206" Type="http://schemas.openxmlformats.org/officeDocument/2006/relationships/customXml" Target="../ink/ink311.xml"/><Relationship Id="rId227" Type="http://schemas.openxmlformats.org/officeDocument/2006/relationships/image" Target="../media/image281.png"/><Relationship Id="rId248" Type="http://schemas.openxmlformats.org/officeDocument/2006/relationships/customXml" Target="../ink/ink332.xml"/><Relationship Id="rId12" Type="http://schemas.openxmlformats.org/officeDocument/2006/relationships/customXml" Target="../ink/ink214.xml"/><Relationship Id="rId33" Type="http://schemas.openxmlformats.org/officeDocument/2006/relationships/image" Target="../media/image184.png"/><Relationship Id="rId108" Type="http://schemas.openxmlformats.org/officeDocument/2006/relationships/customXml" Target="../ink/ink262.xml"/><Relationship Id="rId129" Type="http://schemas.openxmlformats.org/officeDocument/2006/relationships/image" Target="../media/image232.png"/><Relationship Id="rId54" Type="http://schemas.openxmlformats.org/officeDocument/2006/relationships/customXml" Target="../ink/ink235.xml"/><Relationship Id="rId75" Type="http://schemas.openxmlformats.org/officeDocument/2006/relationships/image" Target="../media/image205.png"/><Relationship Id="rId96" Type="http://schemas.openxmlformats.org/officeDocument/2006/relationships/customXml" Target="../ink/ink256.xml"/><Relationship Id="rId140" Type="http://schemas.openxmlformats.org/officeDocument/2006/relationships/customXml" Target="../ink/ink278.xml"/><Relationship Id="rId161" Type="http://schemas.openxmlformats.org/officeDocument/2006/relationships/image" Target="../media/image248.png"/><Relationship Id="rId182" Type="http://schemas.openxmlformats.org/officeDocument/2006/relationships/customXml" Target="../ink/ink299.xml"/><Relationship Id="rId217" Type="http://schemas.openxmlformats.org/officeDocument/2006/relationships/image" Target="../media/image276.png"/><Relationship Id="rId6" Type="http://schemas.openxmlformats.org/officeDocument/2006/relationships/customXml" Target="../ink/ink211.xml"/><Relationship Id="rId238" Type="http://schemas.openxmlformats.org/officeDocument/2006/relationships/customXml" Target="../ink/ink327.xml"/><Relationship Id="rId259" Type="http://schemas.openxmlformats.org/officeDocument/2006/relationships/image" Target="../media/image297.png"/><Relationship Id="rId23" Type="http://schemas.openxmlformats.org/officeDocument/2006/relationships/image" Target="../media/image179.png"/><Relationship Id="rId119" Type="http://schemas.openxmlformats.org/officeDocument/2006/relationships/image" Target="../media/image227.png"/><Relationship Id="rId44" Type="http://schemas.openxmlformats.org/officeDocument/2006/relationships/customXml" Target="../ink/ink230.xml"/><Relationship Id="rId65" Type="http://schemas.openxmlformats.org/officeDocument/2006/relationships/image" Target="../media/image200.png"/><Relationship Id="rId86" Type="http://schemas.openxmlformats.org/officeDocument/2006/relationships/customXml" Target="../ink/ink251.xml"/><Relationship Id="rId130" Type="http://schemas.openxmlformats.org/officeDocument/2006/relationships/customXml" Target="../ink/ink273.xml"/><Relationship Id="rId151" Type="http://schemas.openxmlformats.org/officeDocument/2006/relationships/image" Target="../media/image243.png"/><Relationship Id="rId172" Type="http://schemas.openxmlformats.org/officeDocument/2006/relationships/customXml" Target="../ink/ink294.xml"/><Relationship Id="rId193" Type="http://schemas.openxmlformats.org/officeDocument/2006/relationships/image" Target="../media/image264.png"/><Relationship Id="rId207" Type="http://schemas.openxmlformats.org/officeDocument/2006/relationships/image" Target="../media/image271.png"/><Relationship Id="rId228" Type="http://schemas.openxmlformats.org/officeDocument/2006/relationships/customXml" Target="../ink/ink322.xml"/><Relationship Id="rId249" Type="http://schemas.openxmlformats.org/officeDocument/2006/relationships/image" Target="../media/image292.png"/><Relationship Id="rId13" Type="http://schemas.openxmlformats.org/officeDocument/2006/relationships/image" Target="../media/image174.png"/><Relationship Id="rId109" Type="http://schemas.openxmlformats.org/officeDocument/2006/relationships/image" Target="../media/image222.png"/><Relationship Id="rId260" Type="http://schemas.openxmlformats.org/officeDocument/2006/relationships/customXml" Target="../ink/ink338.xml"/><Relationship Id="rId34" Type="http://schemas.openxmlformats.org/officeDocument/2006/relationships/customXml" Target="../ink/ink225.xml"/><Relationship Id="rId55" Type="http://schemas.openxmlformats.org/officeDocument/2006/relationships/image" Target="../media/image195.png"/><Relationship Id="rId76" Type="http://schemas.openxmlformats.org/officeDocument/2006/relationships/customXml" Target="../ink/ink246.xml"/><Relationship Id="rId97" Type="http://schemas.openxmlformats.org/officeDocument/2006/relationships/image" Target="../media/image216.png"/><Relationship Id="rId120" Type="http://schemas.openxmlformats.org/officeDocument/2006/relationships/customXml" Target="../ink/ink268.xml"/><Relationship Id="rId141" Type="http://schemas.openxmlformats.org/officeDocument/2006/relationships/image" Target="../media/image238.png"/><Relationship Id="rId7" Type="http://schemas.openxmlformats.org/officeDocument/2006/relationships/image" Target="../media/image171.png"/><Relationship Id="rId162" Type="http://schemas.openxmlformats.org/officeDocument/2006/relationships/customXml" Target="../ink/ink289.xml"/><Relationship Id="rId183" Type="http://schemas.openxmlformats.org/officeDocument/2006/relationships/image" Target="../media/image259.png"/><Relationship Id="rId218" Type="http://schemas.openxmlformats.org/officeDocument/2006/relationships/customXml" Target="../ink/ink317.xml"/><Relationship Id="rId239" Type="http://schemas.openxmlformats.org/officeDocument/2006/relationships/image" Target="../media/image287.png"/><Relationship Id="rId250" Type="http://schemas.openxmlformats.org/officeDocument/2006/relationships/customXml" Target="../ink/ink333.xml"/><Relationship Id="rId24" Type="http://schemas.openxmlformats.org/officeDocument/2006/relationships/customXml" Target="../ink/ink220.xml"/><Relationship Id="rId45" Type="http://schemas.openxmlformats.org/officeDocument/2006/relationships/image" Target="../media/image190.png"/><Relationship Id="rId66" Type="http://schemas.openxmlformats.org/officeDocument/2006/relationships/customXml" Target="../ink/ink241.xml"/><Relationship Id="rId87" Type="http://schemas.openxmlformats.org/officeDocument/2006/relationships/image" Target="../media/image211.png"/><Relationship Id="rId110" Type="http://schemas.openxmlformats.org/officeDocument/2006/relationships/customXml" Target="../ink/ink263.xml"/><Relationship Id="rId131" Type="http://schemas.openxmlformats.org/officeDocument/2006/relationships/image" Target="../media/image233.png"/><Relationship Id="rId152" Type="http://schemas.openxmlformats.org/officeDocument/2006/relationships/customXml" Target="../ink/ink284.xml"/><Relationship Id="rId173" Type="http://schemas.openxmlformats.org/officeDocument/2006/relationships/image" Target="../media/image254.png"/><Relationship Id="rId194" Type="http://schemas.openxmlformats.org/officeDocument/2006/relationships/customXml" Target="../ink/ink305.xml"/><Relationship Id="rId208" Type="http://schemas.openxmlformats.org/officeDocument/2006/relationships/customXml" Target="../ink/ink312.xml"/><Relationship Id="rId229" Type="http://schemas.openxmlformats.org/officeDocument/2006/relationships/image" Target="../media/image282.png"/><Relationship Id="rId240" Type="http://schemas.openxmlformats.org/officeDocument/2006/relationships/customXml" Target="../ink/ink328.xml"/><Relationship Id="rId261" Type="http://schemas.openxmlformats.org/officeDocument/2006/relationships/image" Target="../media/image298.png"/><Relationship Id="rId14" Type="http://schemas.openxmlformats.org/officeDocument/2006/relationships/customXml" Target="../ink/ink215.xml"/><Relationship Id="rId35" Type="http://schemas.openxmlformats.org/officeDocument/2006/relationships/image" Target="../media/image185.png"/><Relationship Id="rId56" Type="http://schemas.openxmlformats.org/officeDocument/2006/relationships/customXml" Target="../ink/ink236.xml"/><Relationship Id="rId77" Type="http://schemas.openxmlformats.org/officeDocument/2006/relationships/image" Target="../media/image206.png"/><Relationship Id="rId100" Type="http://schemas.openxmlformats.org/officeDocument/2006/relationships/customXml" Target="../ink/ink258.xml"/><Relationship Id="rId8" Type="http://schemas.openxmlformats.org/officeDocument/2006/relationships/customXml" Target="../ink/ink212.xml"/><Relationship Id="rId98" Type="http://schemas.openxmlformats.org/officeDocument/2006/relationships/customXml" Target="../ink/ink257.xml"/><Relationship Id="rId121" Type="http://schemas.openxmlformats.org/officeDocument/2006/relationships/image" Target="../media/image228.png"/><Relationship Id="rId142" Type="http://schemas.openxmlformats.org/officeDocument/2006/relationships/customXml" Target="../ink/ink279.xml"/><Relationship Id="rId163" Type="http://schemas.openxmlformats.org/officeDocument/2006/relationships/image" Target="../media/image249.png"/><Relationship Id="rId184" Type="http://schemas.openxmlformats.org/officeDocument/2006/relationships/customXml" Target="../ink/ink300.xml"/><Relationship Id="rId219" Type="http://schemas.openxmlformats.org/officeDocument/2006/relationships/image" Target="../media/image277.png"/><Relationship Id="rId230" Type="http://schemas.openxmlformats.org/officeDocument/2006/relationships/customXml" Target="../ink/ink323.xml"/><Relationship Id="rId251" Type="http://schemas.openxmlformats.org/officeDocument/2006/relationships/image" Target="../media/image293.png"/><Relationship Id="rId25" Type="http://schemas.openxmlformats.org/officeDocument/2006/relationships/image" Target="../media/image180.png"/><Relationship Id="rId46" Type="http://schemas.openxmlformats.org/officeDocument/2006/relationships/customXml" Target="../ink/ink231.xml"/><Relationship Id="rId67" Type="http://schemas.openxmlformats.org/officeDocument/2006/relationships/image" Target="../media/image201.png"/><Relationship Id="rId88" Type="http://schemas.openxmlformats.org/officeDocument/2006/relationships/customXml" Target="../ink/ink252.xml"/><Relationship Id="rId111" Type="http://schemas.openxmlformats.org/officeDocument/2006/relationships/image" Target="../media/image223.png"/><Relationship Id="rId132" Type="http://schemas.openxmlformats.org/officeDocument/2006/relationships/customXml" Target="../ink/ink274.xml"/><Relationship Id="rId153" Type="http://schemas.openxmlformats.org/officeDocument/2006/relationships/image" Target="../media/image244.png"/><Relationship Id="rId174" Type="http://schemas.openxmlformats.org/officeDocument/2006/relationships/customXml" Target="../ink/ink295.xml"/><Relationship Id="rId195" Type="http://schemas.openxmlformats.org/officeDocument/2006/relationships/image" Target="../media/image265.png"/><Relationship Id="rId209" Type="http://schemas.openxmlformats.org/officeDocument/2006/relationships/image" Target="../media/image272.png"/><Relationship Id="rId220" Type="http://schemas.openxmlformats.org/officeDocument/2006/relationships/customXml" Target="../ink/ink318.xml"/><Relationship Id="rId241" Type="http://schemas.openxmlformats.org/officeDocument/2006/relationships/image" Target="../media/image288.png"/><Relationship Id="rId15" Type="http://schemas.openxmlformats.org/officeDocument/2006/relationships/image" Target="../media/image175.png"/><Relationship Id="rId36" Type="http://schemas.openxmlformats.org/officeDocument/2006/relationships/customXml" Target="../ink/ink226.xml"/><Relationship Id="rId57" Type="http://schemas.openxmlformats.org/officeDocument/2006/relationships/image" Target="../media/image196.png"/><Relationship Id="rId78" Type="http://schemas.openxmlformats.org/officeDocument/2006/relationships/customXml" Target="../ink/ink247.xml"/><Relationship Id="rId99" Type="http://schemas.openxmlformats.org/officeDocument/2006/relationships/image" Target="../media/image217.png"/><Relationship Id="rId101" Type="http://schemas.openxmlformats.org/officeDocument/2006/relationships/image" Target="../media/image218.png"/><Relationship Id="rId122" Type="http://schemas.openxmlformats.org/officeDocument/2006/relationships/customXml" Target="../ink/ink269.xml"/><Relationship Id="rId143" Type="http://schemas.openxmlformats.org/officeDocument/2006/relationships/image" Target="../media/image239.png"/><Relationship Id="rId164" Type="http://schemas.openxmlformats.org/officeDocument/2006/relationships/customXml" Target="../ink/ink290.xml"/><Relationship Id="rId185" Type="http://schemas.openxmlformats.org/officeDocument/2006/relationships/image" Target="../media/image260.png"/><Relationship Id="rId9" Type="http://schemas.openxmlformats.org/officeDocument/2006/relationships/image" Target="../media/image172.png"/><Relationship Id="rId210" Type="http://schemas.openxmlformats.org/officeDocument/2006/relationships/customXml" Target="../ink/ink313.xml"/><Relationship Id="rId26" Type="http://schemas.openxmlformats.org/officeDocument/2006/relationships/customXml" Target="../ink/ink221.xml"/><Relationship Id="rId231" Type="http://schemas.openxmlformats.org/officeDocument/2006/relationships/image" Target="../media/image283.png"/><Relationship Id="rId252" Type="http://schemas.openxmlformats.org/officeDocument/2006/relationships/customXml" Target="../ink/ink334.xml"/><Relationship Id="rId47" Type="http://schemas.openxmlformats.org/officeDocument/2006/relationships/image" Target="../media/image191.png"/><Relationship Id="rId68" Type="http://schemas.openxmlformats.org/officeDocument/2006/relationships/customXml" Target="../ink/ink242.xml"/><Relationship Id="rId89" Type="http://schemas.openxmlformats.org/officeDocument/2006/relationships/image" Target="../media/image212.png"/><Relationship Id="rId112" Type="http://schemas.openxmlformats.org/officeDocument/2006/relationships/customXml" Target="../ink/ink264.xml"/><Relationship Id="rId133" Type="http://schemas.openxmlformats.org/officeDocument/2006/relationships/image" Target="../media/image234.png"/><Relationship Id="rId154" Type="http://schemas.openxmlformats.org/officeDocument/2006/relationships/customXml" Target="../ink/ink285.xml"/><Relationship Id="rId175" Type="http://schemas.openxmlformats.org/officeDocument/2006/relationships/image" Target="../media/image255.png"/><Relationship Id="rId196" Type="http://schemas.openxmlformats.org/officeDocument/2006/relationships/customXml" Target="../ink/ink306.xml"/><Relationship Id="rId200" Type="http://schemas.openxmlformats.org/officeDocument/2006/relationships/customXml" Target="../ink/ink308.xml"/><Relationship Id="rId16" Type="http://schemas.openxmlformats.org/officeDocument/2006/relationships/customXml" Target="../ink/ink216.xml"/><Relationship Id="rId221" Type="http://schemas.openxmlformats.org/officeDocument/2006/relationships/image" Target="../media/image278.png"/><Relationship Id="rId242" Type="http://schemas.openxmlformats.org/officeDocument/2006/relationships/customXml" Target="../ink/ink329.xml"/><Relationship Id="rId37" Type="http://schemas.openxmlformats.org/officeDocument/2006/relationships/image" Target="../media/image186.png"/><Relationship Id="rId58" Type="http://schemas.openxmlformats.org/officeDocument/2006/relationships/customXml" Target="../ink/ink237.xml"/><Relationship Id="rId79" Type="http://schemas.openxmlformats.org/officeDocument/2006/relationships/image" Target="../media/image207.png"/><Relationship Id="rId102" Type="http://schemas.openxmlformats.org/officeDocument/2006/relationships/customXml" Target="../ink/ink259.xml"/><Relationship Id="rId123" Type="http://schemas.openxmlformats.org/officeDocument/2006/relationships/image" Target="../media/image229.png"/><Relationship Id="rId144" Type="http://schemas.openxmlformats.org/officeDocument/2006/relationships/customXml" Target="../ink/ink280.xml"/><Relationship Id="rId90" Type="http://schemas.openxmlformats.org/officeDocument/2006/relationships/customXml" Target="../ink/ink253.xml"/><Relationship Id="rId165" Type="http://schemas.openxmlformats.org/officeDocument/2006/relationships/image" Target="../media/image250.png"/><Relationship Id="rId186" Type="http://schemas.openxmlformats.org/officeDocument/2006/relationships/customXml" Target="../ink/ink301.xml"/><Relationship Id="rId211" Type="http://schemas.openxmlformats.org/officeDocument/2006/relationships/image" Target="../media/image273.png"/><Relationship Id="rId232" Type="http://schemas.openxmlformats.org/officeDocument/2006/relationships/customXml" Target="../ink/ink324.xml"/><Relationship Id="rId253" Type="http://schemas.openxmlformats.org/officeDocument/2006/relationships/image" Target="../media/image294.png"/><Relationship Id="rId27" Type="http://schemas.openxmlformats.org/officeDocument/2006/relationships/image" Target="../media/image181.png"/><Relationship Id="rId48" Type="http://schemas.openxmlformats.org/officeDocument/2006/relationships/customXml" Target="../ink/ink232.xml"/><Relationship Id="rId69" Type="http://schemas.openxmlformats.org/officeDocument/2006/relationships/image" Target="../media/image202.png"/><Relationship Id="rId113" Type="http://schemas.openxmlformats.org/officeDocument/2006/relationships/image" Target="../media/image224.png"/><Relationship Id="rId134" Type="http://schemas.openxmlformats.org/officeDocument/2006/relationships/customXml" Target="../ink/ink275.xml"/><Relationship Id="rId80" Type="http://schemas.openxmlformats.org/officeDocument/2006/relationships/customXml" Target="../ink/ink248.xml"/><Relationship Id="rId155" Type="http://schemas.openxmlformats.org/officeDocument/2006/relationships/image" Target="../media/image245.png"/><Relationship Id="rId176" Type="http://schemas.openxmlformats.org/officeDocument/2006/relationships/customXml" Target="../ink/ink296.xml"/><Relationship Id="rId197" Type="http://schemas.openxmlformats.org/officeDocument/2006/relationships/image" Target="../media/image266.png"/><Relationship Id="rId201" Type="http://schemas.openxmlformats.org/officeDocument/2006/relationships/image" Target="../media/image268.png"/><Relationship Id="rId222" Type="http://schemas.openxmlformats.org/officeDocument/2006/relationships/customXml" Target="../ink/ink319.xml"/><Relationship Id="rId243" Type="http://schemas.openxmlformats.org/officeDocument/2006/relationships/image" Target="../media/image289.png"/><Relationship Id="rId17" Type="http://schemas.openxmlformats.org/officeDocument/2006/relationships/image" Target="../media/image176.png"/><Relationship Id="rId38" Type="http://schemas.openxmlformats.org/officeDocument/2006/relationships/customXml" Target="../ink/ink227.xml"/><Relationship Id="rId59" Type="http://schemas.openxmlformats.org/officeDocument/2006/relationships/image" Target="../media/image197.png"/><Relationship Id="rId103" Type="http://schemas.openxmlformats.org/officeDocument/2006/relationships/image" Target="../media/image219.png"/><Relationship Id="rId124" Type="http://schemas.openxmlformats.org/officeDocument/2006/relationships/customXml" Target="../ink/ink270.xml"/><Relationship Id="rId70" Type="http://schemas.openxmlformats.org/officeDocument/2006/relationships/customXml" Target="../ink/ink243.xml"/><Relationship Id="rId91" Type="http://schemas.openxmlformats.org/officeDocument/2006/relationships/image" Target="../media/image213.png"/><Relationship Id="rId145" Type="http://schemas.openxmlformats.org/officeDocument/2006/relationships/image" Target="../media/image240.png"/><Relationship Id="rId166" Type="http://schemas.openxmlformats.org/officeDocument/2006/relationships/customXml" Target="../ink/ink291.xml"/><Relationship Id="rId187" Type="http://schemas.openxmlformats.org/officeDocument/2006/relationships/image" Target="../media/image261.png"/><Relationship Id="rId1" Type="http://schemas.openxmlformats.org/officeDocument/2006/relationships/slideLayout" Target="../slideLayouts/slideLayout6.xml"/><Relationship Id="rId212" Type="http://schemas.openxmlformats.org/officeDocument/2006/relationships/customXml" Target="../ink/ink314.xml"/><Relationship Id="rId233" Type="http://schemas.openxmlformats.org/officeDocument/2006/relationships/image" Target="../media/image284.png"/><Relationship Id="rId254" Type="http://schemas.openxmlformats.org/officeDocument/2006/relationships/customXml" Target="../ink/ink335.xml"/><Relationship Id="rId28" Type="http://schemas.openxmlformats.org/officeDocument/2006/relationships/customXml" Target="../ink/ink222.xml"/><Relationship Id="rId49" Type="http://schemas.openxmlformats.org/officeDocument/2006/relationships/image" Target="../media/image192.png"/><Relationship Id="rId114" Type="http://schemas.openxmlformats.org/officeDocument/2006/relationships/customXml" Target="../ink/ink265.xml"/><Relationship Id="rId60" Type="http://schemas.openxmlformats.org/officeDocument/2006/relationships/customXml" Target="../ink/ink238.xml"/><Relationship Id="rId81" Type="http://schemas.openxmlformats.org/officeDocument/2006/relationships/image" Target="../media/image208.png"/><Relationship Id="rId135" Type="http://schemas.openxmlformats.org/officeDocument/2006/relationships/image" Target="../media/image235.png"/><Relationship Id="rId156" Type="http://schemas.openxmlformats.org/officeDocument/2006/relationships/customXml" Target="../ink/ink286.xml"/><Relationship Id="rId177" Type="http://schemas.openxmlformats.org/officeDocument/2006/relationships/image" Target="../media/image256.png"/><Relationship Id="rId198" Type="http://schemas.openxmlformats.org/officeDocument/2006/relationships/customXml" Target="../ink/ink307.xml"/><Relationship Id="rId202" Type="http://schemas.openxmlformats.org/officeDocument/2006/relationships/customXml" Target="../ink/ink309.xml"/><Relationship Id="rId223" Type="http://schemas.openxmlformats.org/officeDocument/2006/relationships/image" Target="../media/image279.png"/><Relationship Id="rId244" Type="http://schemas.openxmlformats.org/officeDocument/2006/relationships/customXml" Target="../ink/ink330.xml"/><Relationship Id="rId18" Type="http://schemas.openxmlformats.org/officeDocument/2006/relationships/customXml" Target="../ink/ink217.xml"/><Relationship Id="rId39" Type="http://schemas.openxmlformats.org/officeDocument/2006/relationships/image" Target="../media/image187.png"/><Relationship Id="rId50" Type="http://schemas.openxmlformats.org/officeDocument/2006/relationships/customXml" Target="../ink/ink233.xml"/><Relationship Id="rId104" Type="http://schemas.openxmlformats.org/officeDocument/2006/relationships/customXml" Target="../ink/ink260.xml"/><Relationship Id="rId125" Type="http://schemas.openxmlformats.org/officeDocument/2006/relationships/image" Target="../media/image230.png"/><Relationship Id="rId146" Type="http://schemas.openxmlformats.org/officeDocument/2006/relationships/customXml" Target="../ink/ink281.xml"/><Relationship Id="rId167" Type="http://schemas.openxmlformats.org/officeDocument/2006/relationships/image" Target="../media/image251.png"/><Relationship Id="rId188" Type="http://schemas.openxmlformats.org/officeDocument/2006/relationships/customXml" Target="../ink/ink302.xml"/><Relationship Id="rId71" Type="http://schemas.openxmlformats.org/officeDocument/2006/relationships/image" Target="../media/image203.png"/><Relationship Id="rId92" Type="http://schemas.openxmlformats.org/officeDocument/2006/relationships/customXml" Target="../ink/ink254.xml"/><Relationship Id="rId213" Type="http://schemas.openxmlformats.org/officeDocument/2006/relationships/image" Target="../media/image274.png"/><Relationship Id="rId234" Type="http://schemas.openxmlformats.org/officeDocument/2006/relationships/customXml" Target="../ink/ink325.xml"/><Relationship Id="rId2" Type="http://schemas.openxmlformats.org/officeDocument/2006/relationships/customXml" Target="../ink/ink209.xml"/><Relationship Id="rId29" Type="http://schemas.openxmlformats.org/officeDocument/2006/relationships/image" Target="../media/image182.png"/><Relationship Id="rId255" Type="http://schemas.openxmlformats.org/officeDocument/2006/relationships/image" Target="../media/image295.png"/><Relationship Id="rId40" Type="http://schemas.openxmlformats.org/officeDocument/2006/relationships/customXml" Target="../ink/ink228.xml"/><Relationship Id="rId115" Type="http://schemas.openxmlformats.org/officeDocument/2006/relationships/image" Target="../media/image225.png"/><Relationship Id="rId136" Type="http://schemas.openxmlformats.org/officeDocument/2006/relationships/customXml" Target="../ink/ink276.xml"/><Relationship Id="rId157" Type="http://schemas.openxmlformats.org/officeDocument/2006/relationships/image" Target="../media/image246.png"/><Relationship Id="rId178" Type="http://schemas.openxmlformats.org/officeDocument/2006/relationships/customXml" Target="../ink/ink297.xml"/><Relationship Id="rId61" Type="http://schemas.openxmlformats.org/officeDocument/2006/relationships/image" Target="../media/image198.png"/><Relationship Id="rId82" Type="http://schemas.openxmlformats.org/officeDocument/2006/relationships/customXml" Target="../ink/ink249.xml"/><Relationship Id="rId199" Type="http://schemas.openxmlformats.org/officeDocument/2006/relationships/image" Target="../media/image267.png"/><Relationship Id="rId203" Type="http://schemas.openxmlformats.org/officeDocument/2006/relationships/image" Target="../media/image269.png"/><Relationship Id="rId19" Type="http://schemas.openxmlformats.org/officeDocument/2006/relationships/image" Target="../media/image177.png"/><Relationship Id="rId224" Type="http://schemas.openxmlformats.org/officeDocument/2006/relationships/customXml" Target="../ink/ink320.xml"/><Relationship Id="rId245" Type="http://schemas.openxmlformats.org/officeDocument/2006/relationships/image" Target="../media/image290.png"/><Relationship Id="rId30" Type="http://schemas.openxmlformats.org/officeDocument/2006/relationships/customXml" Target="../ink/ink223.xml"/><Relationship Id="rId105" Type="http://schemas.openxmlformats.org/officeDocument/2006/relationships/image" Target="../media/image220.png"/><Relationship Id="rId126" Type="http://schemas.openxmlformats.org/officeDocument/2006/relationships/customXml" Target="../ink/ink271.xml"/><Relationship Id="rId147" Type="http://schemas.openxmlformats.org/officeDocument/2006/relationships/image" Target="../media/image241.png"/><Relationship Id="rId168" Type="http://schemas.openxmlformats.org/officeDocument/2006/relationships/customXml" Target="../ink/ink292.xml"/><Relationship Id="rId51" Type="http://schemas.openxmlformats.org/officeDocument/2006/relationships/image" Target="../media/image193.png"/><Relationship Id="rId72" Type="http://schemas.openxmlformats.org/officeDocument/2006/relationships/customXml" Target="../ink/ink244.xml"/><Relationship Id="rId93" Type="http://schemas.openxmlformats.org/officeDocument/2006/relationships/image" Target="../media/image214.png"/><Relationship Id="rId189" Type="http://schemas.openxmlformats.org/officeDocument/2006/relationships/image" Target="../media/image262.png"/><Relationship Id="rId3" Type="http://schemas.openxmlformats.org/officeDocument/2006/relationships/image" Target="../media/image169.png"/><Relationship Id="rId214" Type="http://schemas.openxmlformats.org/officeDocument/2006/relationships/customXml" Target="../ink/ink315.xml"/><Relationship Id="rId235" Type="http://schemas.openxmlformats.org/officeDocument/2006/relationships/image" Target="../media/image285.png"/><Relationship Id="rId256" Type="http://schemas.openxmlformats.org/officeDocument/2006/relationships/customXml" Target="../ink/ink336.xml"/><Relationship Id="rId116" Type="http://schemas.openxmlformats.org/officeDocument/2006/relationships/customXml" Target="../ink/ink266.xml"/><Relationship Id="rId137" Type="http://schemas.openxmlformats.org/officeDocument/2006/relationships/image" Target="../media/image236.png"/><Relationship Id="rId158" Type="http://schemas.openxmlformats.org/officeDocument/2006/relationships/customXml" Target="../ink/ink287.xml"/><Relationship Id="rId20" Type="http://schemas.openxmlformats.org/officeDocument/2006/relationships/customXml" Target="../ink/ink218.xml"/><Relationship Id="rId41" Type="http://schemas.openxmlformats.org/officeDocument/2006/relationships/image" Target="../media/image188.png"/><Relationship Id="rId62" Type="http://schemas.openxmlformats.org/officeDocument/2006/relationships/customXml" Target="../ink/ink239.xml"/><Relationship Id="rId83" Type="http://schemas.openxmlformats.org/officeDocument/2006/relationships/image" Target="../media/image209.png"/><Relationship Id="rId179" Type="http://schemas.openxmlformats.org/officeDocument/2006/relationships/image" Target="../media/image257.png"/><Relationship Id="rId190" Type="http://schemas.openxmlformats.org/officeDocument/2006/relationships/customXml" Target="../ink/ink303.xml"/><Relationship Id="rId204" Type="http://schemas.openxmlformats.org/officeDocument/2006/relationships/customXml" Target="../ink/ink310.xml"/><Relationship Id="rId225" Type="http://schemas.openxmlformats.org/officeDocument/2006/relationships/image" Target="../media/image280.png"/><Relationship Id="rId246" Type="http://schemas.openxmlformats.org/officeDocument/2006/relationships/customXml" Target="../ink/ink331.xml"/><Relationship Id="rId106" Type="http://schemas.openxmlformats.org/officeDocument/2006/relationships/customXml" Target="../ink/ink261.xml"/><Relationship Id="rId127" Type="http://schemas.openxmlformats.org/officeDocument/2006/relationships/image" Target="../media/image231.png"/><Relationship Id="rId10" Type="http://schemas.openxmlformats.org/officeDocument/2006/relationships/customXml" Target="../ink/ink213.xml"/><Relationship Id="rId31" Type="http://schemas.openxmlformats.org/officeDocument/2006/relationships/image" Target="../media/image183.png"/><Relationship Id="rId52" Type="http://schemas.openxmlformats.org/officeDocument/2006/relationships/customXml" Target="../ink/ink234.xml"/><Relationship Id="rId73" Type="http://schemas.openxmlformats.org/officeDocument/2006/relationships/image" Target="../media/image204.png"/><Relationship Id="rId94" Type="http://schemas.openxmlformats.org/officeDocument/2006/relationships/customXml" Target="../ink/ink255.xml"/><Relationship Id="rId148" Type="http://schemas.openxmlformats.org/officeDocument/2006/relationships/customXml" Target="../ink/ink282.xml"/><Relationship Id="rId169" Type="http://schemas.openxmlformats.org/officeDocument/2006/relationships/image" Target="../media/image252.png"/><Relationship Id="rId4" Type="http://schemas.openxmlformats.org/officeDocument/2006/relationships/customXml" Target="../ink/ink210.xml"/><Relationship Id="rId180" Type="http://schemas.openxmlformats.org/officeDocument/2006/relationships/customXml" Target="../ink/ink298.xml"/><Relationship Id="rId215" Type="http://schemas.openxmlformats.org/officeDocument/2006/relationships/image" Target="../media/image275.png"/><Relationship Id="rId236" Type="http://schemas.openxmlformats.org/officeDocument/2006/relationships/customXml" Target="../ink/ink326.xml"/><Relationship Id="rId257" Type="http://schemas.openxmlformats.org/officeDocument/2006/relationships/image" Target="../media/image296.png"/><Relationship Id="rId42" Type="http://schemas.openxmlformats.org/officeDocument/2006/relationships/customXml" Target="../ink/ink229.xml"/><Relationship Id="rId84" Type="http://schemas.openxmlformats.org/officeDocument/2006/relationships/customXml" Target="../ink/ink250.xml"/><Relationship Id="rId138" Type="http://schemas.openxmlformats.org/officeDocument/2006/relationships/customXml" Target="../ink/ink277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7.jpg"/><Relationship Id="rId1" Type="http://schemas.openxmlformats.org/officeDocument/2006/relationships/slideLayout" Target="../slideLayouts/slideLayout5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7" Type="http://schemas.openxmlformats.org/officeDocument/2006/relationships/image" Target="../media/image2.png"/><Relationship Id="rId2" Type="http://schemas.openxmlformats.org/officeDocument/2006/relationships/image" Target="../media/image29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7.jpg"/><Relationship Id="rId5" Type="http://schemas.openxmlformats.org/officeDocument/2006/relationships/image" Target="../media/image302.png"/><Relationship Id="rId4" Type="http://schemas.openxmlformats.org/officeDocument/2006/relationships/image" Target="../media/image301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mailto:sartiarya@pes.edu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7.xml"/><Relationship Id="rId5" Type="http://schemas.openxmlformats.org/officeDocument/2006/relationships/image" Target="../media/image2.png"/><Relationship Id="rId4" Type="http://schemas.openxmlformats.org/officeDocument/2006/relationships/image" Target="../media/image16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image" Target="../media/image23.png"/><Relationship Id="rId10" Type="http://schemas.openxmlformats.org/officeDocument/2006/relationships/image" Target="../media/image26.png"/><Relationship Id="rId4" Type="http://schemas.openxmlformats.org/officeDocument/2006/relationships/image" Target="../media/image22.png"/><Relationship Id="rId9" Type="http://schemas.openxmlformats.org/officeDocument/2006/relationships/customXml" Target="../ink/ink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2.png"/><Relationship Id="rId4" Type="http://schemas.openxmlformats.org/officeDocument/2006/relationships/customXml" Target="../ink/ink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4.png"/><Relationship Id="rId4" Type="http://schemas.openxmlformats.org/officeDocument/2006/relationships/customXml" Target="../ink/ink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11.xml"/><Relationship Id="rId5" Type="http://schemas.openxmlformats.org/officeDocument/2006/relationships/image" Target="../media/image2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9.png"/><Relationship Id="rId7" Type="http://schemas.openxmlformats.org/officeDocument/2006/relationships/customXml" Target="../ink/ink1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13.xml"/><Relationship Id="rId5" Type="http://schemas.openxmlformats.org/officeDocument/2006/relationships/image" Target="../media/image2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8.png"/><Relationship Id="rId7" Type="http://schemas.openxmlformats.org/officeDocument/2006/relationships/customXml" Target="../ink/ink1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customXml" Target="../ink/ink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customXml" Target="../ink/ink16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customXml" Target="../ink/ink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2.png"/><Relationship Id="rId7" Type="http://schemas.openxmlformats.org/officeDocument/2006/relationships/customXml" Target="../ink/ink19.xml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8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6.png"/><Relationship Id="rId5" Type="http://schemas.openxmlformats.org/officeDocument/2006/relationships/customXml" Target="../ink/ink20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8.png"/><Relationship Id="rId4" Type="http://schemas.openxmlformats.org/officeDocument/2006/relationships/customXml" Target="../ink/ink2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openxmlformats.org/officeDocument/2006/relationships/customXml" Target="../ink/ink2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customXml" Target="../ink/ink2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customXml" Target="../ink/ink2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customXml" Target="../ink/ink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customXml" Target="../ink/ink2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7" Type="http://schemas.openxmlformats.org/officeDocument/2006/relationships/image" Target="../media/image9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.xml"/><Relationship Id="rId5" Type="http://schemas.openxmlformats.org/officeDocument/2006/relationships/image" Target="../media/image93.png"/><Relationship Id="rId4" Type="http://schemas.openxmlformats.org/officeDocument/2006/relationships/image" Target="../media/image9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6.png"/><Relationship Id="rId4" Type="http://schemas.openxmlformats.org/officeDocument/2006/relationships/customXml" Target="../ink/ink3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customXml" Target="../ink/ink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9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9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0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1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customXml" Target="../ink/ink35.xml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customXml" Target="../ink/ink37.xml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8.png"/><Relationship Id="rId4" Type="http://schemas.openxmlformats.org/officeDocument/2006/relationships/customXml" Target="../ink/ink39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9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jpg"/><Relationship Id="rId2" Type="http://schemas.openxmlformats.org/officeDocument/2006/relationships/image" Target="../media/image107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image" Target="../media/image110.jpg"/><Relationship Id="rId4" Type="http://schemas.openxmlformats.org/officeDocument/2006/relationships/image" Target="../media/image109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30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0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4.png"/><Relationship Id="rId4" Type="http://schemas.openxmlformats.org/officeDocument/2006/relationships/customXml" Target="../ink/ink4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5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jp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3.jpg"/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9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7.png"/><Relationship Id="rId4" Type="http://schemas.openxmlformats.org/officeDocument/2006/relationships/customXml" Target="../ink/ink44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5800" y="1767205"/>
            <a:ext cx="75438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859655" algn="l"/>
              </a:tabLst>
            </a:pPr>
            <a:r>
              <a:rPr spc="-5" dirty="0"/>
              <a:t>GRAPH </a:t>
            </a:r>
            <a:r>
              <a:rPr spc="-25" dirty="0"/>
              <a:t>THEORY </a:t>
            </a:r>
            <a:r>
              <a:rPr dirty="0"/>
              <a:t>AND </a:t>
            </a:r>
            <a:br>
              <a:rPr lang="en-IN" dirty="0"/>
            </a:br>
            <a:r>
              <a:rPr dirty="0"/>
              <a:t>ITS </a:t>
            </a:r>
            <a:r>
              <a:rPr lang="en-IN" spc="-25" dirty="0"/>
              <a:t>APPLICATIONS</a:t>
            </a:r>
            <a:endParaRPr spc="-25" dirty="0">
              <a:uFill>
                <a:solidFill>
                  <a:srgbClr val="C55A11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74184" y="2889885"/>
            <a:ext cx="5977890" cy="1253547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434"/>
              </a:spcBef>
            </a:pPr>
            <a:endParaRPr lang="en-IN" sz="2400" b="1" spc="-10" dirty="0">
              <a:latin typeface="Calibri"/>
              <a:cs typeface="Calibri"/>
            </a:endParaRPr>
          </a:p>
          <a:p>
            <a:pPr marL="99695">
              <a:lnSpc>
                <a:spcPct val="100000"/>
              </a:lnSpc>
              <a:spcBef>
                <a:spcPts val="434"/>
              </a:spcBef>
            </a:pPr>
            <a:r>
              <a:rPr lang="en-IN" sz="2400" b="1" spc="-10" dirty="0" err="1">
                <a:latin typeface="Calibri"/>
                <a:cs typeface="Calibri"/>
              </a:rPr>
              <a:t>Dr.</a:t>
            </a:r>
            <a:r>
              <a:rPr lang="en-IN" sz="2400" b="1" spc="-10" dirty="0">
                <a:latin typeface="Calibri"/>
                <a:cs typeface="Calibri"/>
              </a:rPr>
              <a:t> Arti Arya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400" spc="-5" dirty="0">
                <a:latin typeface="Calibri"/>
                <a:cs typeface="Calibri"/>
              </a:rPr>
              <a:t>Department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Computer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Science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&amp;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Engineering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3944" y="5489447"/>
            <a:ext cx="1066800" cy="1079500"/>
          </a:xfrm>
          <a:custGeom>
            <a:avLst/>
            <a:gdLst/>
            <a:ahLst/>
            <a:cxnLst/>
            <a:rect l="l" t="t" r="r" b="b"/>
            <a:pathLst>
              <a:path w="1066800" h="1079500">
                <a:moveTo>
                  <a:pt x="1066800" y="1033272"/>
                </a:moveTo>
                <a:lnTo>
                  <a:pt x="45720" y="1033272"/>
                </a:lnTo>
                <a:lnTo>
                  <a:pt x="45720" y="0"/>
                </a:lnTo>
                <a:lnTo>
                  <a:pt x="0" y="0"/>
                </a:lnTo>
                <a:lnTo>
                  <a:pt x="0" y="1033272"/>
                </a:lnTo>
                <a:lnTo>
                  <a:pt x="0" y="1066800"/>
                </a:lnTo>
                <a:lnTo>
                  <a:pt x="0" y="1078992"/>
                </a:lnTo>
                <a:lnTo>
                  <a:pt x="1066800" y="1078992"/>
                </a:lnTo>
                <a:lnTo>
                  <a:pt x="1066800" y="1033272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55452" y="266699"/>
            <a:ext cx="1066800" cy="1077595"/>
          </a:xfrm>
          <a:custGeom>
            <a:avLst/>
            <a:gdLst/>
            <a:ahLst/>
            <a:cxnLst/>
            <a:rect l="l" t="t" r="r" b="b"/>
            <a:pathLst>
              <a:path w="1066800" h="1077595">
                <a:moveTo>
                  <a:pt x="1066800" y="0"/>
                </a:moveTo>
                <a:lnTo>
                  <a:pt x="0" y="0"/>
                </a:lnTo>
                <a:lnTo>
                  <a:pt x="0" y="45720"/>
                </a:lnTo>
                <a:lnTo>
                  <a:pt x="1021080" y="45720"/>
                </a:lnTo>
                <a:lnTo>
                  <a:pt x="1021080" y="1077468"/>
                </a:lnTo>
                <a:lnTo>
                  <a:pt x="1066800" y="1077468"/>
                </a:lnTo>
                <a:lnTo>
                  <a:pt x="1066800" y="45720"/>
                </a:lnTo>
                <a:lnTo>
                  <a:pt x="1066800" y="10668"/>
                </a:lnTo>
                <a:lnTo>
                  <a:pt x="1066800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Google Shape;48;p1">
            <a:extLst>
              <a:ext uri="{FF2B5EF4-FFF2-40B4-BE49-F238E27FC236}">
                <a16:creationId xmlns:a16="http://schemas.microsoft.com/office/drawing/2014/main" id="{6168AA23-78E1-C934-2FAA-9B24F177DB7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3293" y="1466721"/>
            <a:ext cx="2238671" cy="366763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bject 6">
            <a:extLst>
              <a:ext uri="{FF2B5EF4-FFF2-40B4-BE49-F238E27FC236}">
                <a16:creationId xmlns:a16="http://schemas.microsoft.com/office/drawing/2014/main" id="{BF86BAD0-5219-86CF-41CB-93662E4FF741}"/>
              </a:ext>
            </a:extLst>
          </p:cNvPr>
          <p:cNvSpPr/>
          <p:nvPr/>
        </p:nvSpPr>
        <p:spPr>
          <a:xfrm>
            <a:off x="4465320" y="2821305"/>
            <a:ext cx="5745480" cy="68580"/>
          </a:xfrm>
          <a:custGeom>
            <a:avLst/>
            <a:gdLst/>
            <a:ahLst/>
            <a:cxnLst/>
            <a:rect l="l" t="t" r="r" b="b"/>
            <a:pathLst>
              <a:path w="7904480" h="68580">
                <a:moveTo>
                  <a:pt x="0" y="68579"/>
                </a:moveTo>
                <a:lnTo>
                  <a:pt x="7904099" y="0"/>
                </a:lnTo>
              </a:path>
            </a:pathLst>
          </a:custGeom>
          <a:ln w="38100">
            <a:solidFill>
              <a:srgbClr val="DFA1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7832" y="231986"/>
            <a:ext cx="4485640" cy="156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5260" marR="5080" indent="20955">
              <a:lnSpc>
                <a:spcPct val="109300"/>
              </a:lnSpc>
              <a:spcBef>
                <a:spcPts val="95"/>
              </a:spcBef>
            </a:pPr>
            <a:r>
              <a:rPr sz="2400" b="1" spc="-15" dirty="0">
                <a:solidFill>
                  <a:srgbClr val="2E5496"/>
                </a:solidFill>
                <a:latin typeface="Calibri"/>
                <a:cs typeface="Calibri"/>
              </a:rPr>
              <a:t>Graph </a:t>
            </a: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Theory </a:t>
            </a:r>
            <a:r>
              <a:rPr sz="2400" b="1" dirty="0">
                <a:solidFill>
                  <a:srgbClr val="2E5496"/>
                </a:solidFill>
                <a:latin typeface="Calibri"/>
                <a:cs typeface="Calibri"/>
              </a:rPr>
              <a:t>and </a:t>
            </a: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its </a:t>
            </a:r>
            <a:r>
              <a:rPr sz="2400" b="1" spc="-10" dirty="0">
                <a:solidFill>
                  <a:srgbClr val="2E5496"/>
                </a:solidFill>
                <a:latin typeface="Calibri"/>
                <a:cs typeface="Calibri"/>
              </a:rPr>
              <a:t>Applications </a:t>
            </a:r>
            <a:r>
              <a:rPr sz="2400" b="1" spc="-53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55A11"/>
                </a:solidFill>
                <a:latin typeface="Calibri"/>
                <a:cs typeface="Calibri"/>
              </a:rPr>
              <a:t>Walk,</a:t>
            </a:r>
            <a:r>
              <a:rPr sz="2400" b="1" spc="-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55A11"/>
                </a:solidFill>
                <a:latin typeface="Calibri"/>
                <a:cs typeface="Calibri"/>
              </a:rPr>
              <a:t>Path,</a:t>
            </a:r>
            <a:r>
              <a:rPr sz="2400" b="1" spc="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55A11"/>
                </a:solidFill>
                <a:latin typeface="Calibri"/>
                <a:cs typeface="Calibri"/>
              </a:rPr>
              <a:t>circuits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25" dirty="0">
                <a:latin typeface="Calibri"/>
                <a:cs typeface="Calibri"/>
              </a:rPr>
              <a:t>Walk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8805" y="1905380"/>
            <a:ext cx="3248024" cy="28384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1B03F78-6B45-A309-D99E-8676B0FFD150}"/>
                  </a:ext>
                </a:extLst>
              </p:cNvPr>
              <p:cNvSpPr txBox="1"/>
              <p:nvPr/>
            </p:nvSpPr>
            <p:spPr>
              <a:xfrm>
                <a:off x="228600" y="5181600"/>
                <a:ext cx="111252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→2→3→4→2→1→3 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𝑜𝑝𝑒𝑛</m:t>
                      </m:r>
                      <m:r>
                        <a:rPr lang="en-I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𝑤𝑎𝑙𝑘</m:t>
                      </m:r>
                    </m:oMath>
                  </m:oMathPara>
                </a14:m>
                <a:endParaRPr lang="en-IN" sz="2400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endParaRPr lang="en-I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→3→2→4→3→2→1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𝑐𝑙𝑜𝑠𝑒𝑑</m:t>
                      </m:r>
                      <m:r>
                        <a:rPr lang="en-IN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𝑤𝑎𝑙𝑘</m:t>
                      </m:r>
                    </m:oMath>
                  </m:oMathPara>
                </a14:m>
                <a:endParaRPr lang="en-IN" sz="2400" dirty="0"/>
              </a:p>
              <a:p>
                <a:endParaRPr lang="en-IN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1B03F78-6B45-A309-D99E-8676B0FFD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181600"/>
                <a:ext cx="11125200" cy="15696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oogle Shape;58;p2">
            <a:extLst>
              <a:ext uri="{FF2B5EF4-FFF2-40B4-BE49-F238E27FC236}">
                <a16:creationId xmlns:a16="http://schemas.microsoft.com/office/drawing/2014/main" id="{BA60668B-C35E-A192-14D6-12690A64030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74332AE-8E11-3C00-E9BB-DE533D9EC907}"/>
                  </a:ext>
                </a:extLst>
              </p14:cNvPr>
              <p14:cNvContentPartPr/>
              <p14:nvPr/>
            </p14:nvContentPartPr>
            <p14:xfrm>
              <a:off x="4485240" y="2090520"/>
              <a:ext cx="4483440" cy="4284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74332AE-8E11-3C00-E9BB-DE533D9EC90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75880" y="2081160"/>
                <a:ext cx="4502160" cy="430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883940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spc="-15" dirty="0">
                <a:solidFill>
                  <a:srgbClr val="2E5496"/>
                </a:solidFill>
              </a:rPr>
              <a:t>Graph </a:t>
            </a:r>
            <a:r>
              <a:rPr sz="2400" spc="-5" dirty="0">
                <a:solidFill>
                  <a:srgbClr val="2E5496"/>
                </a:solidFill>
              </a:rPr>
              <a:t>Theory </a:t>
            </a:r>
            <a:r>
              <a:rPr sz="2400" dirty="0">
                <a:solidFill>
                  <a:srgbClr val="2E5496"/>
                </a:solidFill>
              </a:rPr>
              <a:t>and </a:t>
            </a:r>
            <a:r>
              <a:rPr sz="2400" spc="-5" dirty="0">
                <a:solidFill>
                  <a:srgbClr val="2E5496"/>
                </a:solidFill>
              </a:rPr>
              <a:t>its </a:t>
            </a:r>
            <a:r>
              <a:rPr sz="2400" spc="-10" dirty="0">
                <a:solidFill>
                  <a:srgbClr val="2E5496"/>
                </a:solidFill>
              </a:rPr>
              <a:t>Applications </a:t>
            </a:r>
            <a:r>
              <a:rPr sz="2400" spc="-530" dirty="0">
                <a:solidFill>
                  <a:srgbClr val="2E5496"/>
                </a:solidFill>
              </a:rPr>
              <a:t> </a:t>
            </a:r>
            <a:r>
              <a:rPr sz="2400" spc="-20" dirty="0"/>
              <a:t>Walk,</a:t>
            </a:r>
            <a:r>
              <a:rPr sz="2400" spc="-5" dirty="0"/>
              <a:t> </a:t>
            </a:r>
            <a:r>
              <a:rPr sz="2400" spc="-20" dirty="0"/>
              <a:t>Path,</a:t>
            </a:r>
            <a:r>
              <a:rPr sz="2400" spc="10" dirty="0"/>
              <a:t> </a:t>
            </a:r>
            <a:r>
              <a:rPr sz="2400" spc="-10" dirty="0"/>
              <a:t>circuits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1150619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5795" y="1292428"/>
            <a:ext cx="760095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400" spc="-5" dirty="0">
                <a:latin typeface="Calibri"/>
                <a:cs typeface="Calibri"/>
              </a:rPr>
              <a:t>Which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following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graphs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contain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 Euler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Trail</a:t>
            </a:r>
            <a:r>
              <a:rPr lang="en-IN" sz="2400" spc="-45" dirty="0">
                <a:latin typeface="Calibri"/>
                <a:cs typeface="Calibri"/>
              </a:rPr>
              <a:t>/path</a:t>
            </a:r>
            <a:r>
              <a:rPr sz="2400" spc="-45" dirty="0">
                <a:latin typeface="Calibri"/>
                <a:cs typeface="Calibri"/>
              </a:rPr>
              <a:t>? </a:t>
            </a:r>
            <a:r>
              <a:rPr sz="2400" spc="-6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Which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contain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 </a:t>
            </a:r>
            <a:r>
              <a:rPr sz="2400" spc="-10" dirty="0">
                <a:latin typeface="Calibri"/>
                <a:cs typeface="Calibri"/>
              </a:rPr>
              <a:t>Euler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circuit?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8" name="Google Shape;58;p2">
            <a:extLst>
              <a:ext uri="{FF2B5EF4-FFF2-40B4-BE49-F238E27FC236}">
                <a16:creationId xmlns:a16="http://schemas.microsoft.com/office/drawing/2014/main" id="{FC2854E2-671E-2A11-CC24-DA0359305FB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4D8906-2BEC-2F9E-545B-80CE58ADA723}"/>
              </a:ext>
            </a:extLst>
          </p:cNvPr>
          <p:cNvSpPr txBox="1"/>
          <p:nvPr/>
        </p:nvSpPr>
        <p:spPr>
          <a:xfrm>
            <a:off x="7386368" y="1524000"/>
            <a:ext cx="391769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F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or a graph to have an </a:t>
            </a:r>
            <a:r>
              <a:rPr lang="en-US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Euler circuit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>
                <a:solidFill>
                  <a:srgbClr val="0000FF"/>
                </a:solidFill>
                <a:effectLst/>
                <a:latin typeface="Open Sans" panose="020B0606030504020204" pitchFamily="34" charset="0"/>
              </a:rPr>
              <a:t>all vertices 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must have </a:t>
            </a:r>
            <a:r>
              <a:rPr lang="en-US" b="1" i="0" dirty="0">
                <a:solidFill>
                  <a:srgbClr val="0000FF"/>
                </a:solidFill>
                <a:effectLst/>
                <a:latin typeface="Open Sans" panose="020B0606030504020204" pitchFamily="34" charset="0"/>
              </a:rPr>
              <a:t>even degree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The converse is also true: 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if all the vertices of a graph have even degree, then the graph has an Euler circuit,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 there are </a:t>
            </a:r>
            <a:r>
              <a:rPr lang="en-US" b="1" i="0" dirty="0">
                <a:solidFill>
                  <a:srgbClr val="FF0066"/>
                </a:solidFill>
                <a:effectLst/>
                <a:latin typeface="Open Sans" panose="020B0606030504020204" pitchFamily="34" charset="0"/>
              </a:rPr>
              <a:t>exactly two vertices 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with </a:t>
            </a:r>
            <a:r>
              <a:rPr lang="en-US" b="1" i="0" dirty="0">
                <a:solidFill>
                  <a:srgbClr val="FF0066"/>
                </a:solidFill>
                <a:effectLst/>
                <a:latin typeface="Open Sans" panose="020B0606030504020204" pitchFamily="34" charset="0"/>
              </a:rPr>
              <a:t>odd degree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the graph has an </a:t>
            </a:r>
            <a:r>
              <a:rPr lang="en-US" b="1" i="0" dirty="0">
                <a:solidFill>
                  <a:srgbClr val="0070C0"/>
                </a:solidFill>
                <a:effectLst/>
                <a:latin typeface="Open Sans" panose="020B0606030504020204" pitchFamily="34" charset="0"/>
              </a:rPr>
              <a:t>Euler path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 </a:t>
            </a: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24ADCE5B-BA41-092B-508C-5D7112B5F229}"/>
              </a:ext>
            </a:extLst>
          </p:cNvPr>
          <p:cNvSpPr txBox="1"/>
          <p:nvPr/>
        </p:nvSpPr>
        <p:spPr>
          <a:xfrm>
            <a:off x="178228" y="1353524"/>
            <a:ext cx="569595" cy="151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IN" sz="24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IN" sz="24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C7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P7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7CE60CC1-9329-E816-0C13-8E98E5B98AD4}"/>
              </a:ext>
            </a:extLst>
          </p:cNvPr>
          <p:cNvSpPr txBox="1"/>
          <p:nvPr/>
        </p:nvSpPr>
        <p:spPr>
          <a:xfrm>
            <a:off x="1600200" y="2111424"/>
            <a:ext cx="570992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dirty="0">
                <a:latin typeface="Calibri"/>
                <a:cs typeface="Calibri"/>
              </a:rPr>
              <a:t>C7 </a:t>
            </a:r>
            <a:r>
              <a:rPr sz="2400" spc="-5" dirty="0">
                <a:latin typeface="Calibri"/>
                <a:cs typeface="Calibri"/>
              </a:rPr>
              <a:t>has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5" dirty="0">
                <a:latin typeface="Calibri"/>
                <a:cs typeface="Calibri"/>
              </a:rPr>
              <a:t>Euler circuit (it </a:t>
            </a:r>
            <a:r>
              <a:rPr sz="2400" dirty="0">
                <a:latin typeface="Calibri"/>
                <a:cs typeface="Calibri"/>
              </a:rPr>
              <a:t>is a </a:t>
            </a:r>
            <a:r>
              <a:rPr sz="2400" spc="-5" dirty="0">
                <a:latin typeface="Calibri"/>
                <a:cs typeface="Calibri"/>
              </a:rPr>
              <a:t>circuit </a:t>
            </a:r>
            <a:r>
              <a:rPr sz="2400" spc="-10" dirty="0">
                <a:latin typeface="Calibri"/>
                <a:cs typeface="Calibri"/>
              </a:rPr>
              <a:t>graph!) </a:t>
            </a:r>
            <a:r>
              <a:rPr sz="2400" spc="-5" dirty="0">
                <a:latin typeface="Calibri"/>
                <a:cs typeface="Calibri"/>
              </a:rPr>
              <a:t> </a:t>
            </a:r>
            <a:endParaRPr lang="en-IN" sz="2400" spc="-5" dirty="0">
              <a:latin typeface="Calibri"/>
              <a:cs typeface="Calibri"/>
            </a:endParaRPr>
          </a:p>
          <a:p>
            <a:pPr marL="355600" marR="1270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400" spc="-5" dirty="0">
                <a:latin typeface="Calibri"/>
                <a:cs typeface="Calibri"/>
              </a:rPr>
              <a:t>P7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has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Euler</a:t>
            </a:r>
            <a:r>
              <a:rPr sz="2400" spc="-10" dirty="0">
                <a:latin typeface="Calibri"/>
                <a:cs typeface="Calibri"/>
              </a:rPr>
              <a:t> path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but not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Euler circuit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47EF400-96B4-36E3-1A7C-073AEC00C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663" y="3446781"/>
            <a:ext cx="5065213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47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50619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5795" y="231986"/>
            <a:ext cx="10140315" cy="79791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6865" marR="5518150" indent="20955">
              <a:lnSpc>
                <a:spcPct val="109300"/>
              </a:lnSpc>
              <a:spcBef>
                <a:spcPts val="95"/>
              </a:spcBef>
            </a:pPr>
            <a:r>
              <a:rPr sz="2400" b="1" spc="-15" dirty="0">
                <a:solidFill>
                  <a:srgbClr val="2E5496"/>
                </a:solidFill>
                <a:latin typeface="Calibri"/>
                <a:cs typeface="Calibri"/>
              </a:rPr>
              <a:t>Graph </a:t>
            </a: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Theory </a:t>
            </a:r>
            <a:r>
              <a:rPr sz="2400" b="1" dirty="0">
                <a:solidFill>
                  <a:srgbClr val="2E5496"/>
                </a:solidFill>
                <a:latin typeface="Calibri"/>
                <a:cs typeface="Calibri"/>
              </a:rPr>
              <a:t>and </a:t>
            </a: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its </a:t>
            </a:r>
            <a:r>
              <a:rPr sz="2400" b="1" spc="-10" dirty="0">
                <a:solidFill>
                  <a:srgbClr val="2E5496"/>
                </a:solidFill>
                <a:latin typeface="Calibri"/>
                <a:cs typeface="Calibri"/>
              </a:rPr>
              <a:t>Applications </a:t>
            </a:r>
            <a:r>
              <a:rPr sz="2400" b="1" spc="-53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lang="en-IN" sz="2400" b="1" spc="-20" dirty="0">
                <a:solidFill>
                  <a:srgbClr val="C55A11"/>
                </a:solidFill>
                <a:latin typeface="Calibri"/>
                <a:cs typeface="Calibri"/>
              </a:rPr>
              <a:t>Questions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5" name="Google Shape;58;p2">
            <a:extLst>
              <a:ext uri="{FF2B5EF4-FFF2-40B4-BE49-F238E27FC236}">
                <a16:creationId xmlns:a16="http://schemas.microsoft.com/office/drawing/2014/main" id="{1EEB6DA8-C8FD-E6CD-4138-805747B0AB8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428F59-8D8F-28F0-3793-4C96E881CCE1}"/>
              </a:ext>
            </a:extLst>
          </p:cNvPr>
          <p:cNvSpPr txBox="1"/>
          <p:nvPr/>
        </p:nvSpPr>
        <p:spPr>
          <a:xfrm>
            <a:off x="381000" y="1309441"/>
            <a:ext cx="10349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For what value of n does the graph </a:t>
            </a:r>
            <a:r>
              <a:rPr lang="en-IN" sz="2400" dirty="0" err="1"/>
              <a:t>K</a:t>
            </a:r>
            <a:r>
              <a:rPr lang="en-IN" sz="2400" baseline="-25000" dirty="0" err="1"/>
              <a:t>n</a:t>
            </a:r>
            <a:r>
              <a:rPr lang="en-IN" sz="2400" dirty="0"/>
              <a:t> has an Euler Circuit?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CACFCD-4A38-3FFA-471A-8BC43BB6EE5D}"/>
              </a:ext>
            </a:extLst>
          </p:cNvPr>
          <p:cNvSpPr txBox="1"/>
          <p:nvPr/>
        </p:nvSpPr>
        <p:spPr>
          <a:xfrm>
            <a:off x="533400" y="2286000"/>
            <a:ext cx="9067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/>
          </a:p>
          <a:p>
            <a:r>
              <a:rPr lang="en-IN" sz="2400" dirty="0" err="1"/>
              <a:t>K</a:t>
            </a:r>
            <a:r>
              <a:rPr lang="en-IN" sz="2400" baseline="-25000" dirty="0" err="1"/>
              <a:t>n</a:t>
            </a:r>
            <a:r>
              <a:rPr lang="en-IN" sz="2400" dirty="0"/>
              <a:t> has a Eulerian circuit if the degree of each vertex is even.</a:t>
            </a:r>
          </a:p>
          <a:p>
            <a:endParaRPr lang="en-IN" sz="2400" dirty="0"/>
          </a:p>
          <a:p>
            <a:r>
              <a:rPr lang="en-IN" sz="2400" dirty="0"/>
              <a:t>This means </a:t>
            </a:r>
            <a:r>
              <a:rPr lang="en-IN" sz="2400" dirty="0">
                <a:solidFill>
                  <a:srgbClr val="FF0000"/>
                </a:solidFill>
              </a:rPr>
              <a:t>n has to be odd </a:t>
            </a:r>
            <a:r>
              <a:rPr lang="en-IN" sz="2400" dirty="0"/>
              <a:t>since degree of each vertex in </a:t>
            </a:r>
            <a:r>
              <a:rPr lang="en-IN" sz="2400" dirty="0" err="1"/>
              <a:t>K</a:t>
            </a:r>
            <a:r>
              <a:rPr lang="en-IN" sz="2400" baseline="-25000" dirty="0" err="1"/>
              <a:t>n</a:t>
            </a:r>
            <a:r>
              <a:rPr lang="en-IN" sz="2400" dirty="0"/>
              <a:t>=n-1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50619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0999" y="231986"/>
            <a:ext cx="10591801" cy="70010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6865" marR="5517515" indent="20955">
              <a:lnSpc>
                <a:spcPct val="109300"/>
              </a:lnSpc>
              <a:spcBef>
                <a:spcPts val="95"/>
              </a:spcBef>
            </a:pPr>
            <a:r>
              <a:rPr sz="2400" b="1" spc="-15" dirty="0">
                <a:solidFill>
                  <a:srgbClr val="2E5496"/>
                </a:solidFill>
                <a:latin typeface="Calibri"/>
                <a:cs typeface="Calibri"/>
              </a:rPr>
              <a:t>Graph </a:t>
            </a: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Theory </a:t>
            </a:r>
            <a:r>
              <a:rPr sz="2400" b="1" dirty="0">
                <a:solidFill>
                  <a:srgbClr val="2E5496"/>
                </a:solidFill>
                <a:latin typeface="Calibri"/>
                <a:cs typeface="Calibri"/>
              </a:rPr>
              <a:t>and </a:t>
            </a: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its </a:t>
            </a:r>
            <a:r>
              <a:rPr sz="2400" b="1" spc="-10" dirty="0">
                <a:solidFill>
                  <a:srgbClr val="2E5496"/>
                </a:solidFill>
                <a:latin typeface="Calibri"/>
                <a:cs typeface="Calibri"/>
              </a:rPr>
              <a:t>Applications </a:t>
            </a:r>
            <a:r>
              <a:rPr sz="2400" b="1" spc="-53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endParaRPr lang="en-US" sz="2400" b="1" spc="-530" dirty="0">
              <a:solidFill>
                <a:srgbClr val="2E5496"/>
              </a:solidFill>
              <a:latin typeface="Calibri"/>
              <a:cs typeface="Calibri"/>
            </a:endParaRPr>
          </a:p>
          <a:p>
            <a:pPr marL="316865" marR="5517515" indent="20955">
              <a:lnSpc>
                <a:spcPct val="109300"/>
              </a:lnSpc>
              <a:spcBef>
                <a:spcPts val="95"/>
              </a:spcBef>
            </a:pPr>
            <a:r>
              <a:rPr sz="2400" b="1" spc="-20" dirty="0">
                <a:solidFill>
                  <a:srgbClr val="C55A11"/>
                </a:solidFill>
                <a:latin typeface="Calibri"/>
                <a:cs typeface="Calibri"/>
              </a:rPr>
              <a:t>Walk,</a:t>
            </a:r>
            <a:r>
              <a:rPr sz="2400" b="1" spc="-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55A11"/>
                </a:solidFill>
                <a:latin typeface="Calibri"/>
                <a:cs typeface="Calibri"/>
              </a:rPr>
              <a:t>Path,</a:t>
            </a:r>
            <a:r>
              <a:rPr sz="2400" b="1" spc="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55A11"/>
                </a:solidFill>
                <a:latin typeface="Calibri"/>
                <a:cs typeface="Calibri"/>
              </a:rPr>
              <a:t>circuits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85"/>
              </a:spcBef>
            </a:pPr>
            <a:r>
              <a:rPr sz="2400" spc="-15" dirty="0">
                <a:latin typeface="Calibri"/>
                <a:cs typeface="Calibri"/>
              </a:rPr>
              <a:t>For</a:t>
            </a:r>
            <a:r>
              <a:rPr sz="2400" spc="1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</a:t>
            </a:r>
            <a:r>
              <a:rPr lang="en-IN" sz="2400" dirty="0">
                <a:latin typeface="Calibri"/>
                <a:cs typeface="Calibri"/>
              </a:rPr>
              <a:t>hat values of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1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does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graph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K</a:t>
            </a:r>
            <a:r>
              <a:rPr sz="2400" spc="-10" baseline="-25000" dirty="0">
                <a:latin typeface="Calibri"/>
                <a:cs typeface="Calibri"/>
              </a:rPr>
              <a:t>m,n</a:t>
            </a:r>
            <a:r>
              <a:rPr sz="2400" spc="140" baseline="-250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contain</a:t>
            </a:r>
            <a:r>
              <a:rPr sz="2400" spc="1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Euler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path</a:t>
            </a:r>
            <a:r>
              <a:rPr lang="en-IN" sz="2400" spc="-5" dirty="0">
                <a:latin typeface="Calibri"/>
                <a:cs typeface="Calibri"/>
              </a:rPr>
              <a:t> and a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Euler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circuit?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 dirty="0">
              <a:latin typeface="Calibri"/>
              <a:cs typeface="Calibri"/>
            </a:endParaRPr>
          </a:p>
          <a:p>
            <a:pPr marL="34290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  <a:latin typeface="Calibri" panose="020F0502020204030204" pitchFamily="34" charset="0"/>
              </a:rPr>
              <a:t>If m, n= even, then </a:t>
            </a:r>
            <a:r>
              <a:rPr lang="en-US" sz="2400" b="0" i="0" u="none" strike="noStrike" dirty="0" err="1">
                <a:effectLst/>
                <a:latin typeface="Calibri" panose="020F0502020204030204" pitchFamily="34" charset="0"/>
              </a:rPr>
              <a:t>Km,n</a:t>
            </a:r>
            <a:r>
              <a:rPr lang="en-US" sz="2400" b="0" i="0" u="none" strike="noStrike" dirty="0">
                <a:effectLst/>
                <a:latin typeface="Calibri" panose="020F0502020204030204" pitchFamily="34" charset="0"/>
              </a:rPr>
              <a:t> has an Euler circuit. </a:t>
            </a:r>
          </a:p>
          <a:p>
            <a:pPr marL="34290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0" dirty="0">
              <a:effectLst/>
            </a:endParaRPr>
          </a:p>
          <a:p>
            <a:pPr marL="34290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  <a:latin typeface="Calibri" panose="020F0502020204030204" pitchFamily="34" charset="0"/>
              </a:rPr>
              <a:t>If m, n= odd, there is no Euler path or circuit. </a:t>
            </a:r>
          </a:p>
          <a:p>
            <a:pPr marL="34290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0" dirty="0">
              <a:effectLst/>
            </a:endParaRPr>
          </a:p>
          <a:p>
            <a:pPr marL="34290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  <a:latin typeface="Calibri" panose="020F0502020204030204" pitchFamily="34" charset="0"/>
              </a:rPr>
              <a:t>If m= 2 and n=odd, then there is an Euler path but not an Euler circuit.</a:t>
            </a:r>
            <a:endParaRPr lang="en-US" sz="2400" b="0" dirty="0">
              <a:effectLst/>
            </a:endParaRPr>
          </a:p>
          <a:p>
            <a:br>
              <a:rPr lang="en-US" sz="2400" dirty="0"/>
            </a:br>
            <a:endParaRPr lang="en-IN" sz="2400" spc="-5" dirty="0">
              <a:latin typeface="Calibri"/>
              <a:cs typeface="Calibri"/>
            </a:endParaRPr>
          </a:p>
          <a:p>
            <a:pPr marL="12700" marR="6985" algn="just">
              <a:lnSpc>
                <a:spcPct val="100000"/>
              </a:lnSpc>
            </a:pPr>
            <a:endParaRPr lang="en-IN" sz="2400" spc="-5" dirty="0">
              <a:latin typeface="Calibri"/>
              <a:cs typeface="Calibri"/>
            </a:endParaRPr>
          </a:p>
          <a:p>
            <a:pPr marL="12700" marR="6985" algn="just">
              <a:lnSpc>
                <a:spcPct val="100000"/>
              </a:lnSpc>
            </a:pPr>
            <a:endParaRPr lang="en-IN" sz="2400" spc="-5" dirty="0">
              <a:latin typeface="Calibri"/>
              <a:cs typeface="Calibri"/>
            </a:endParaRPr>
          </a:p>
          <a:p>
            <a:pPr marL="12700" marR="6985" algn="just">
              <a:lnSpc>
                <a:spcPct val="100000"/>
              </a:lnSpc>
            </a:pPr>
            <a:endParaRPr lang="en-IN" sz="2400" spc="-5" dirty="0">
              <a:latin typeface="Calibri"/>
              <a:cs typeface="Calibri"/>
            </a:endParaRPr>
          </a:p>
          <a:p>
            <a:pPr marL="12700" marR="6985" algn="just">
              <a:lnSpc>
                <a:spcPct val="100000"/>
              </a:lnSpc>
            </a:pPr>
            <a:endParaRPr lang="en-IN" sz="2400" spc="-5" dirty="0">
              <a:latin typeface="Calibri"/>
              <a:cs typeface="Calibri"/>
            </a:endParaRPr>
          </a:p>
          <a:p>
            <a:pPr marL="12700" marR="6985" algn="just">
              <a:lnSpc>
                <a:spcPct val="100000"/>
              </a:lnSpc>
            </a:pPr>
            <a:endParaRPr sz="2400" dirty="0">
              <a:latin typeface="Calibri"/>
              <a:cs typeface="Calibri"/>
            </a:endParaRPr>
          </a:p>
        </p:txBody>
      </p:sp>
      <p:pic>
        <p:nvPicPr>
          <p:cNvPr id="5" name="Google Shape;58;p2">
            <a:extLst>
              <a:ext uri="{FF2B5EF4-FFF2-40B4-BE49-F238E27FC236}">
                <a16:creationId xmlns:a16="http://schemas.microsoft.com/office/drawing/2014/main" id="{A370BF24-9AB2-89F7-F446-DB10548D2AC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98EFC4-16F8-B973-46C9-764B74ECC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9" y="5562600"/>
            <a:ext cx="9621871" cy="80901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6C551D-0538-5C98-1733-67BB8D180AB6}"/>
                  </a:ext>
                </a:extLst>
              </p14:cNvPr>
              <p14:cNvContentPartPr/>
              <p14:nvPr/>
            </p14:nvContentPartPr>
            <p14:xfrm>
              <a:off x="935640" y="2035440"/>
              <a:ext cx="10357560" cy="4567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6C551D-0538-5C98-1733-67BB8D180AB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6280" y="2026080"/>
                <a:ext cx="10376280" cy="4586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50619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5795" y="231986"/>
            <a:ext cx="10139680" cy="30332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6865" marR="5517515" indent="20955">
              <a:lnSpc>
                <a:spcPct val="109300"/>
              </a:lnSpc>
              <a:spcBef>
                <a:spcPts val="95"/>
              </a:spcBef>
            </a:pPr>
            <a:r>
              <a:rPr sz="2400" b="1" spc="-15" dirty="0">
                <a:solidFill>
                  <a:srgbClr val="2E5496"/>
                </a:solidFill>
                <a:latin typeface="Calibri"/>
                <a:cs typeface="Calibri"/>
              </a:rPr>
              <a:t>Graph </a:t>
            </a: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Theory </a:t>
            </a:r>
            <a:r>
              <a:rPr sz="2400" b="1" dirty="0">
                <a:solidFill>
                  <a:srgbClr val="2E5496"/>
                </a:solidFill>
                <a:latin typeface="Calibri"/>
                <a:cs typeface="Calibri"/>
              </a:rPr>
              <a:t>and </a:t>
            </a: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its </a:t>
            </a:r>
            <a:r>
              <a:rPr sz="2400" b="1" spc="-10" dirty="0">
                <a:solidFill>
                  <a:srgbClr val="2E5496"/>
                </a:solidFill>
                <a:latin typeface="Calibri"/>
                <a:cs typeface="Calibri"/>
              </a:rPr>
              <a:t>Applications </a:t>
            </a:r>
            <a:r>
              <a:rPr sz="2400" b="1" spc="-53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55A11"/>
                </a:solidFill>
                <a:latin typeface="Calibri"/>
                <a:cs typeface="Calibri"/>
              </a:rPr>
              <a:t>Walk,</a:t>
            </a:r>
            <a:r>
              <a:rPr sz="2400" b="1" spc="-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55A11"/>
                </a:solidFill>
                <a:latin typeface="Calibri"/>
                <a:cs typeface="Calibri"/>
              </a:rPr>
              <a:t>Path,</a:t>
            </a:r>
            <a:r>
              <a:rPr sz="2400" b="1" spc="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55A11"/>
                </a:solidFill>
                <a:latin typeface="Calibri"/>
                <a:cs typeface="Calibri"/>
              </a:rPr>
              <a:t>circuits</a:t>
            </a:r>
            <a:endParaRPr sz="2400" dirty="0">
              <a:latin typeface="Calibri"/>
              <a:cs typeface="Calibri"/>
            </a:endParaRPr>
          </a:p>
          <a:p>
            <a:pPr marL="12700" marR="6985" algn="just">
              <a:lnSpc>
                <a:spcPct val="100000"/>
              </a:lnSpc>
            </a:pPr>
            <a:endParaRPr lang="en-IN" sz="2400" spc="-5" dirty="0">
              <a:latin typeface="Calibri"/>
              <a:cs typeface="Calibri"/>
            </a:endParaRPr>
          </a:p>
          <a:p>
            <a:pPr marL="12700" marR="6985" algn="just">
              <a:lnSpc>
                <a:spcPct val="100000"/>
              </a:lnSpc>
            </a:pPr>
            <a:endParaRPr lang="en-IN" sz="2400" spc="-5" dirty="0">
              <a:latin typeface="Calibri"/>
              <a:cs typeface="Calibri"/>
            </a:endParaRPr>
          </a:p>
          <a:p>
            <a:pPr marL="12700" marR="6985" algn="just">
              <a:lnSpc>
                <a:spcPct val="100000"/>
              </a:lnSpc>
            </a:pPr>
            <a:r>
              <a:rPr lang="en-IN" sz="2400" spc="-5" dirty="0">
                <a:latin typeface="Calibri"/>
                <a:cs typeface="Calibri"/>
              </a:rPr>
              <a:t>Q: Can Euler graph contain isolated vertices?</a:t>
            </a:r>
          </a:p>
          <a:p>
            <a:pPr marL="12700" marR="6985" algn="just">
              <a:lnSpc>
                <a:spcPct val="100000"/>
              </a:lnSpc>
            </a:pPr>
            <a:endParaRPr lang="en-IN" sz="2400" spc="-5" dirty="0">
              <a:latin typeface="Calibri"/>
              <a:cs typeface="Calibri"/>
            </a:endParaRPr>
          </a:p>
          <a:p>
            <a:pPr marL="12700" marR="6985" algn="just">
              <a:lnSpc>
                <a:spcPct val="100000"/>
              </a:lnSpc>
            </a:pPr>
            <a:r>
              <a:rPr lang="en-IN" sz="2400" spc="-5" dirty="0">
                <a:latin typeface="Calibri"/>
                <a:cs typeface="Calibri"/>
              </a:rPr>
              <a:t>Ans: YES ( A Euler graph is a connected graph except for any isolated vertices the graph may have.)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5" name="Google Shape;58;p2">
            <a:extLst>
              <a:ext uri="{FF2B5EF4-FFF2-40B4-BE49-F238E27FC236}">
                <a16:creationId xmlns:a16="http://schemas.microsoft.com/office/drawing/2014/main" id="{A370BF24-9AB2-89F7-F446-DB10548D2AC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50C84CF-E5A3-1EC7-650E-524929B798EE}"/>
                  </a:ext>
                </a:extLst>
              </p14:cNvPr>
              <p14:cNvContentPartPr/>
              <p14:nvPr/>
            </p14:nvContentPartPr>
            <p14:xfrm>
              <a:off x="765000" y="2912760"/>
              <a:ext cx="7804080" cy="482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50C84CF-E5A3-1EC7-650E-524929B798E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5640" y="2903400"/>
                <a:ext cx="7822800" cy="50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196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287832" y="481187"/>
            <a:ext cx="9498948" cy="81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dirty="0">
                <a:solidFill>
                  <a:srgbClr val="2E5496"/>
                </a:solidFill>
              </a:rPr>
              <a:t>Graph Theory and its Applications</a:t>
            </a:r>
            <a:br>
              <a:rPr lang="en-US" sz="2400" dirty="0">
                <a:solidFill>
                  <a:srgbClr val="2E5496"/>
                </a:solidFill>
              </a:rPr>
            </a:b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Eulers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Digraphs</a:t>
            </a:r>
            <a:endParaRPr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2" name="Google Shape;72;p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3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57E4F97A-7A56-DE18-1803-F5B0E6D59F7E}"/>
              </a:ext>
            </a:extLst>
          </p:cNvPr>
          <p:cNvGrpSpPr/>
          <p:nvPr/>
        </p:nvGrpSpPr>
        <p:grpSpPr>
          <a:xfrm>
            <a:off x="1079051" y="1646909"/>
            <a:ext cx="6387120" cy="2754360"/>
            <a:chOff x="1079051" y="1646909"/>
            <a:chExt cx="6387120" cy="2754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80456DD-00CB-FB62-A31A-F9F7C4205D6F}"/>
                    </a:ext>
                  </a:extLst>
                </p14:cNvPr>
                <p14:cNvContentPartPr/>
                <p14:nvPr/>
              </p14:nvContentPartPr>
              <p14:xfrm>
                <a:off x="1301171" y="1669589"/>
                <a:ext cx="839880" cy="7059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80456DD-00CB-FB62-A31A-F9F7C4205D6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92531" y="1660589"/>
                  <a:ext cx="857520" cy="72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F1DC776-0DB3-356A-A097-14B494DBD86F}"/>
                    </a:ext>
                  </a:extLst>
                </p14:cNvPr>
                <p14:cNvContentPartPr/>
                <p14:nvPr/>
              </p14:nvContentPartPr>
              <p14:xfrm>
                <a:off x="1525811" y="1877669"/>
                <a:ext cx="220680" cy="2617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F1DC776-0DB3-356A-A097-14B494DBD86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16811" y="1869029"/>
                  <a:ext cx="23832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88DBBA0-1BAC-605C-D90A-6932011D19DE}"/>
                    </a:ext>
                  </a:extLst>
                </p14:cNvPr>
                <p14:cNvContentPartPr/>
                <p14:nvPr/>
              </p14:nvContentPartPr>
              <p14:xfrm>
                <a:off x="1343291" y="2421989"/>
                <a:ext cx="270720" cy="1329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88DBBA0-1BAC-605C-D90A-6932011D19D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34651" y="2413349"/>
                  <a:ext cx="288360" cy="13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6EFAD03-2E9E-728A-B327-978BF7D7C0F4}"/>
                    </a:ext>
                  </a:extLst>
                </p14:cNvPr>
                <p14:cNvContentPartPr/>
                <p14:nvPr/>
              </p14:nvContentPartPr>
              <p14:xfrm>
                <a:off x="1079051" y="3732029"/>
                <a:ext cx="653040" cy="5976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6EFAD03-2E9E-728A-B327-978BF7D7C0F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70051" y="3723029"/>
                  <a:ext cx="670680" cy="61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B0DED20-B0ED-45A0-E555-670CEC765CA0}"/>
                    </a:ext>
                  </a:extLst>
                </p14:cNvPr>
                <p14:cNvContentPartPr/>
                <p14:nvPr/>
              </p14:nvContentPartPr>
              <p14:xfrm>
                <a:off x="1239251" y="3821669"/>
                <a:ext cx="259200" cy="369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B0DED20-B0ED-45A0-E555-670CEC765CA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30251" y="3812669"/>
                  <a:ext cx="27684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99C06E5-7DEE-5098-E9AD-EF5DC04632E0}"/>
                    </a:ext>
                  </a:extLst>
                </p14:cNvPr>
                <p14:cNvContentPartPr/>
                <p14:nvPr/>
              </p14:nvContentPartPr>
              <p14:xfrm>
                <a:off x="2110451" y="1827629"/>
                <a:ext cx="285480" cy="323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99C06E5-7DEE-5098-E9AD-EF5DC04632E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01451" y="1818989"/>
                  <a:ext cx="30312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605A7D1-542B-E1EA-127D-C8ACA7B91EAE}"/>
                    </a:ext>
                  </a:extLst>
                </p14:cNvPr>
                <p14:cNvContentPartPr/>
                <p14:nvPr/>
              </p14:nvContentPartPr>
              <p14:xfrm>
                <a:off x="2202611" y="1985669"/>
                <a:ext cx="1754640" cy="61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605A7D1-542B-E1EA-127D-C8ACA7B91EA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93971" y="1976669"/>
                  <a:ext cx="177228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E89D773-FADE-5884-FFA8-BD1FE4CE9AF4}"/>
                    </a:ext>
                  </a:extLst>
                </p14:cNvPr>
                <p14:cNvContentPartPr/>
                <p14:nvPr/>
              </p14:nvContentPartPr>
              <p14:xfrm>
                <a:off x="4045811" y="1646909"/>
                <a:ext cx="685080" cy="694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E89D773-FADE-5884-FFA8-BD1FE4CE9AF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37171" y="1638269"/>
                  <a:ext cx="702720" cy="71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FB6E81C-D5E6-78E1-8625-6DB0B431AC5B}"/>
                    </a:ext>
                  </a:extLst>
                </p14:cNvPr>
                <p14:cNvContentPartPr/>
                <p14:nvPr/>
              </p14:nvContentPartPr>
              <p14:xfrm>
                <a:off x="4238051" y="1897829"/>
                <a:ext cx="194040" cy="304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FB6E81C-D5E6-78E1-8625-6DB0B431AC5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229051" y="1889189"/>
                  <a:ext cx="21168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C0AF134-1BBE-1916-F840-3DC4CF5EA296}"/>
                    </a:ext>
                  </a:extLst>
                </p14:cNvPr>
                <p14:cNvContentPartPr/>
                <p14:nvPr/>
              </p14:nvContentPartPr>
              <p14:xfrm>
                <a:off x="4311131" y="1869029"/>
                <a:ext cx="243720" cy="22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C0AF134-1BBE-1916-F840-3DC4CF5EA29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02491" y="1860029"/>
                  <a:ext cx="2613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75F21C8-B353-25F2-8A24-F3FD342D0BB7}"/>
                    </a:ext>
                  </a:extLst>
                </p14:cNvPr>
                <p14:cNvContentPartPr/>
                <p14:nvPr/>
              </p14:nvContentPartPr>
              <p14:xfrm>
                <a:off x="4666451" y="1844909"/>
                <a:ext cx="310680" cy="315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75F21C8-B353-25F2-8A24-F3FD342D0BB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657451" y="1835909"/>
                  <a:ext cx="32832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F522C69-8361-2BC0-AC07-6688B25A0019}"/>
                    </a:ext>
                  </a:extLst>
                </p14:cNvPr>
                <p14:cNvContentPartPr/>
                <p14:nvPr/>
              </p14:nvContentPartPr>
              <p14:xfrm>
                <a:off x="4763651" y="2029589"/>
                <a:ext cx="1700280" cy="478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F522C69-8361-2BC0-AC07-6688B25A001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754651" y="2020589"/>
                  <a:ext cx="17179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EB2B8F0-BA93-47C3-F58D-A267A9FE0026}"/>
                    </a:ext>
                  </a:extLst>
                </p14:cNvPr>
                <p14:cNvContentPartPr/>
                <p14:nvPr/>
              </p14:nvContentPartPr>
              <p14:xfrm>
                <a:off x="6562211" y="1730069"/>
                <a:ext cx="746640" cy="649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EB2B8F0-BA93-47C3-F58D-A267A9FE002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553211" y="1721069"/>
                  <a:ext cx="764280" cy="66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EA6A0A9-851B-2632-DB71-C84D19998E6A}"/>
                    </a:ext>
                  </a:extLst>
                </p14:cNvPr>
                <p14:cNvContentPartPr/>
                <p14:nvPr/>
              </p14:nvContentPartPr>
              <p14:xfrm>
                <a:off x="6792251" y="1893509"/>
                <a:ext cx="197640" cy="300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EA6A0A9-851B-2632-DB71-C84D19998E6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783251" y="1884509"/>
                  <a:ext cx="21528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53B1CBF-C1DB-58E9-E93F-DC103B909C5B}"/>
                    </a:ext>
                  </a:extLst>
                </p14:cNvPr>
                <p14:cNvContentPartPr/>
                <p14:nvPr/>
              </p14:nvContentPartPr>
              <p14:xfrm>
                <a:off x="1897691" y="3932909"/>
                <a:ext cx="1885320" cy="339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53B1CBF-C1DB-58E9-E93F-DC103B909C5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889051" y="3923909"/>
                  <a:ext cx="190296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64118FD-E2A5-0C1C-178C-3B6652681975}"/>
                    </a:ext>
                  </a:extLst>
                </p14:cNvPr>
                <p14:cNvContentPartPr/>
                <p14:nvPr/>
              </p14:nvContentPartPr>
              <p14:xfrm>
                <a:off x="3820811" y="3728789"/>
                <a:ext cx="844560" cy="659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64118FD-E2A5-0C1C-178C-3B665268197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812171" y="3720149"/>
                  <a:ext cx="862200" cy="67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81CC161-CEF9-E07F-6DE2-13423C8FA064}"/>
                    </a:ext>
                  </a:extLst>
                </p14:cNvPr>
                <p14:cNvContentPartPr/>
                <p14:nvPr/>
              </p14:nvContentPartPr>
              <p14:xfrm>
                <a:off x="4137971" y="3935789"/>
                <a:ext cx="243720" cy="251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81CC161-CEF9-E07F-6DE2-13423C8FA06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129331" y="3926789"/>
                  <a:ext cx="26136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8FC9CF9-A68F-B032-C3B9-19A6BF036F5D}"/>
                    </a:ext>
                  </a:extLst>
                </p14:cNvPr>
                <p14:cNvContentPartPr/>
                <p14:nvPr/>
              </p14:nvContentPartPr>
              <p14:xfrm>
                <a:off x="4219331" y="2718629"/>
                <a:ext cx="772560" cy="6073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8FC9CF9-A68F-B032-C3B9-19A6BF036F5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210691" y="2709989"/>
                  <a:ext cx="790200" cy="62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88EA66F-1DC0-709E-DF31-7FF3877C99B8}"/>
                    </a:ext>
                  </a:extLst>
                </p14:cNvPr>
                <p14:cNvContentPartPr/>
                <p14:nvPr/>
              </p14:nvContentPartPr>
              <p14:xfrm>
                <a:off x="4459811" y="2919869"/>
                <a:ext cx="155160" cy="298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88EA66F-1DC0-709E-DF31-7FF3877C99B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450811" y="2910869"/>
                  <a:ext cx="1728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5F2989B-25CF-DE03-EA2F-F251204BEA5F}"/>
                    </a:ext>
                  </a:extLst>
                </p14:cNvPr>
                <p14:cNvContentPartPr/>
                <p14:nvPr/>
              </p14:nvContentPartPr>
              <p14:xfrm>
                <a:off x="2074451" y="2286989"/>
                <a:ext cx="1756440" cy="16783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5F2989B-25CF-DE03-EA2F-F251204BEA5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065811" y="2278349"/>
                  <a:ext cx="1774080" cy="169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601D7FA-DD10-02C5-3914-1BA197554922}"/>
                    </a:ext>
                  </a:extLst>
                </p14:cNvPr>
                <p14:cNvContentPartPr/>
                <p14:nvPr/>
              </p14:nvContentPartPr>
              <p14:xfrm>
                <a:off x="2020091" y="2249549"/>
                <a:ext cx="339480" cy="321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601D7FA-DD10-02C5-3914-1BA19755492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011091" y="2240909"/>
                  <a:ext cx="35712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0B860C2-BDA5-06CE-F996-6D553AEF5F5A}"/>
                    </a:ext>
                  </a:extLst>
                </p14:cNvPr>
                <p14:cNvContentPartPr/>
                <p14:nvPr/>
              </p14:nvContentPartPr>
              <p14:xfrm>
                <a:off x="2107931" y="2129309"/>
                <a:ext cx="2057040" cy="1121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0B860C2-BDA5-06CE-F996-6D553AEF5F5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099291" y="2120309"/>
                  <a:ext cx="2074680" cy="11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CCD5736-C7B0-55B8-C853-0481C477CB34}"/>
                    </a:ext>
                  </a:extLst>
                </p14:cNvPr>
                <p14:cNvContentPartPr/>
                <p14:nvPr/>
              </p14:nvContentPartPr>
              <p14:xfrm>
                <a:off x="5007371" y="2261429"/>
                <a:ext cx="1724760" cy="6886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CCD5736-C7B0-55B8-C853-0481C477CB3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998371" y="2252789"/>
                  <a:ext cx="1742400" cy="70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0E78417-3FE6-1C77-605B-1729E3C7D628}"/>
                    </a:ext>
                  </a:extLst>
                </p14:cNvPr>
                <p14:cNvContentPartPr/>
                <p14:nvPr/>
              </p14:nvContentPartPr>
              <p14:xfrm>
                <a:off x="4735931" y="2384549"/>
                <a:ext cx="2241360" cy="14871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0E78417-3FE6-1C77-605B-1729E3C7D62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727291" y="2375549"/>
                  <a:ext cx="2259000" cy="150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2CE8FFB-5FD9-4AD2-AF26-3CC5E311905F}"/>
                    </a:ext>
                  </a:extLst>
                </p14:cNvPr>
                <p14:cNvContentPartPr/>
                <p14:nvPr/>
              </p14:nvContentPartPr>
              <p14:xfrm>
                <a:off x="4685531" y="4012829"/>
                <a:ext cx="2086560" cy="208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2CE8FFB-5FD9-4AD2-AF26-3CC5E311905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676891" y="4003829"/>
                  <a:ext cx="21042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9FF97FB-67B5-6C65-C6EE-E11D57F7E364}"/>
                    </a:ext>
                  </a:extLst>
                </p14:cNvPr>
                <p14:cNvContentPartPr/>
                <p14:nvPr/>
              </p14:nvContentPartPr>
              <p14:xfrm>
                <a:off x="6819971" y="3824909"/>
                <a:ext cx="646200" cy="576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9FF97FB-67B5-6C65-C6EE-E11D57F7E36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810971" y="3815909"/>
                  <a:ext cx="663840" cy="59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D4FC3FF-77F0-601D-8ED7-6BD24ED44434}"/>
                    </a:ext>
                  </a:extLst>
                </p14:cNvPr>
                <p14:cNvContentPartPr/>
                <p14:nvPr/>
              </p14:nvContentPartPr>
              <p14:xfrm>
                <a:off x="6942371" y="4027949"/>
                <a:ext cx="249480" cy="2566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D4FC3FF-77F0-601D-8ED7-6BD24ED4443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933371" y="4019309"/>
                  <a:ext cx="2671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1287896-879B-3C3F-9D9A-B5D9204DC0E0}"/>
                    </a:ext>
                  </a:extLst>
                </p14:cNvPr>
                <p14:cNvContentPartPr/>
                <p14:nvPr/>
              </p14:nvContentPartPr>
              <p14:xfrm>
                <a:off x="7201931" y="2412629"/>
                <a:ext cx="34200" cy="14968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1287896-879B-3C3F-9D9A-B5D9204DC0E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193291" y="2403629"/>
                  <a:ext cx="51840" cy="151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09E24E4-5E8D-DB09-BC02-02EED2819EC5}"/>
                    </a:ext>
                  </a:extLst>
                </p14:cNvPr>
                <p14:cNvContentPartPr/>
                <p14:nvPr/>
              </p14:nvContentPartPr>
              <p14:xfrm>
                <a:off x="7011851" y="2473109"/>
                <a:ext cx="340920" cy="294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09E24E4-5E8D-DB09-BC02-02EED2819EC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002851" y="2464469"/>
                  <a:ext cx="358560" cy="31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EE29EDF-CA27-C6DD-BC44-6AD00AA2E295}"/>
              </a:ext>
            </a:extLst>
          </p:cNvPr>
          <p:cNvGrpSpPr/>
          <p:nvPr/>
        </p:nvGrpSpPr>
        <p:grpSpPr>
          <a:xfrm>
            <a:off x="8009051" y="1706669"/>
            <a:ext cx="3058920" cy="548280"/>
            <a:chOff x="8009051" y="1706669"/>
            <a:chExt cx="3058920" cy="5482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855BE76-8F74-605E-5843-0B366159EB9D}"/>
                    </a:ext>
                  </a:extLst>
                </p14:cNvPr>
                <p14:cNvContentPartPr/>
                <p14:nvPr/>
              </p14:nvContentPartPr>
              <p14:xfrm>
                <a:off x="8059811" y="1789469"/>
                <a:ext cx="23760" cy="4654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855BE76-8F74-605E-5843-0B366159EB9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050811" y="1780829"/>
                  <a:ext cx="4140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6D58379-129E-9178-B48A-EEBE115B80AE}"/>
                    </a:ext>
                  </a:extLst>
                </p14:cNvPr>
                <p14:cNvContentPartPr/>
                <p14:nvPr/>
              </p14:nvContentPartPr>
              <p14:xfrm>
                <a:off x="8034971" y="1725029"/>
                <a:ext cx="310320" cy="1080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6D58379-129E-9178-B48A-EEBE115B80A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025971" y="1716389"/>
                  <a:ext cx="3279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824E0D2-E9A0-458E-2BB4-E8769C08A562}"/>
                    </a:ext>
                  </a:extLst>
                </p14:cNvPr>
                <p14:cNvContentPartPr/>
                <p14:nvPr/>
              </p14:nvContentPartPr>
              <p14:xfrm>
                <a:off x="8009051" y="1995389"/>
                <a:ext cx="687960" cy="180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824E0D2-E9A0-458E-2BB4-E8769C08A56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000411" y="1986749"/>
                  <a:ext cx="7056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ABC2584-691E-864B-7A49-F8FB1CED99FE}"/>
                    </a:ext>
                  </a:extLst>
                </p14:cNvPr>
                <p14:cNvContentPartPr/>
                <p14:nvPr/>
              </p14:nvContentPartPr>
              <p14:xfrm>
                <a:off x="8654171" y="1786229"/>
                <a:ext cx="16920" cy="100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ABC2584-691E-864B-7A49-F8FB1CED99F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645531" y="1777589"/>
                  <a:ext cx="345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500ADEC-2DE3-DC5B-5304-BDF2B430DD91}"/>
                    </a:ext>
                  </a:extLst>
                </p14:cNvPr>
                <p14:cNvContentPartPr/>
                <p14:nvPr/>
              </p14:nvContentPartPr>
              <p14:xfrm>
                <a:off x="8870531" y="1706669"/>
                <a:ext cx="273960" cy="468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500ADEC-2DE3-DC5B-5304-BDF2B430DD9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861531" y="1698029"/>
                  <a:ext cx="29160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DA31F6D-1A04-5BF7-9F8F-9983095AF288}"/>
                    </a:ext>
                  </a:extLst>
                </p14:cNvPr>
                <p14:cNvContentPartPr/>
                <p14:nvPr/>
              </p14:nvContentPartPr>
              <p14:xfrm>
                <a:off x="9487571" y="1806389"/>
                <a:ext cx="24480" cy="353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DA31F6D-1A04-5BF7-9F8F-9983095AF28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478931" y="1797389"/>
                  <a:ext cx="4212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E9B15F5-144B-28A8-4632-EA16E9C6844B}"/>
                    </a:ext>
                  </a:extLst>
                </p14:cNvPr>
                <p14:cNvContentPartPr/>
                <p14:nvPr/>
              </p14:nvContentPartPr>
              <p14:xfrm>
                <a:off x="9508451" y="1764629"/>
                <a:ext cx="173880" cy="435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E9B15F5-144B-28A8-4632-EA16E9C6844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499451" y="1755629"/>
                  <a:ext cx="1915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D1827E7-3918-EF06-7856-30A9A750FE51}"/>
                    </a:ext>
                  </a:extLst>
                </p14:cNvPr>
                <p14:cNvContentPartPr/>
                <p14:nvPr/>
              </p14:nvContentPartPr>
              <p14:xfrm>
                <a:off x="9549131" y="1941749"/>
                <a:ext cx="183240" cy="370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D1827E7-3918-EF06-7856-30A9A750FE5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540131" y="1933109"/>
                  <a:ext cx="2008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AD4FEDE-E634-69AB-EF6E-5F2D5A5B6230}"/>
                    </a:ext>
                  </a:extLst>
                </p14:cNvPr>
                <p14:cNvContentPartPr/>
                <p14:nvPr/>
              </p14:nvContentPartPr>
              <p14:xfrm>
                <a:off x="9584051" y="1739789"/>
                <a:ext cx="1182960" cy="445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AD4FEDE-E634-69AB-EF6E-5F2D5A5B623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575411" y="1730789"/>
                  <a:ext cx="120060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AFFB6AC-F7E9-721D-D4B2-040B39208F0B}"/>
                    </a:ext>
                  </a:extLst>
                </p14:cNvPr>
                <p14:cNvContentPartPr/>
                <p14:nvPr/>
              </p14:nvContentPartPr>
              <p14:xfrm>
                <a:off x="10892291" y="1941029"/>
                <a:ext cx="175680" cy="2354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AFFB6AC-F7E9-721D-D4B2-040B39208F0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883651" y="1932389"/>
                  <a:ext cx="1933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B9B7D71-503C-0887-1890-157F68898CB6}"/>
                    </a:ext>
                  </a:extLst>
                </p14:cNvPr>
                <p14:cNvContentPartPr/>
                <p14:nvPr/>
              </p14:nvContentPartPr>
              <p14:xfrm>
                <a:off x="10896971" y="1719269"/>
                <a:ext cx="87480" cy="163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B9B7D71-503C-0887-1890-157F68898CB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887971" y="1710269"/>
                  <a:ext cx="105120" cy="18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7DDD99E-879B-00DE-AA9B-DA424A20BB4C}"/>
              </a:ext>
            </a:extLst>
          </p:cNvPr>
          <p:cNvGrpSpPr/>
          <p:nvPr/>
        </p:nvGrpSpPr>
        <p:grpSpPr>
          <a:xfrm>
            <a:off x="7837691" y="2438549"/>
            <a:ext cx="3747240" cy="1248480"/>
            <a:chOff x="7837691" y="2438549"/>
            <a:chExt cx="3747240" cy="12484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79EE176-A419-2A1C-4C71-9AF5E4FF55B5}"/>
                    </a:ext>
                  </a:extLst>
                </p14:cNvPr>
                <p14:cNvContentPartPr/>
                <p14:nvPr/>
              </p14:nvContentPartPr>
              <p14:xfrm>
                <a:off x="7969451" y="2438549"/>
                <a:ext cx="741960" cy="4870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79EE176-A419-2A1C-4C71-9AF5E4FF55B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960811" y="2429549"/>
                  <a:ext cx="75960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41710F5-EB9E-1B58-50EE-ACE91E2A52A0}"/>
                    </a:ext>
                  </a:extLst>
                </p14:cNvPr>
                <p14:cNvContentPartPr/>
                <p14:nvPr/>
              </p14:nvContentPartPr>
              <p14:xfrm>
                <a:off x="8390651" y="2604149"/>
                <a:ext cx="20160" cy="18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41710F5-EB9E-1B58-50EE-ACE91E2A52A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382011" y="2595149"/>
                  <a:ext cx="378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20E88AB-3412-F320-63DD-4CC26F31E57E}"/>
                    </a:ext>
                  </a:extLst>
                </p14:cNvPr>
                <p14:cNvContentPartPr/>
                <p14:nvPr/>
              </p14:nvContentPartPr>
              <p14:xfrm>
                <a:off x="8899331" y="2567069"/>
                <a:ext cx="928440" cy="3754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20E88AB-3412-F320-63DD-4CC26F31E57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890691" y="2558069"/>
                  <a:ext cx="94608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0939D8A-2FC0-EB0B-6482-BCC69DBE8402}"/>
                    </a:ext>
                  </a:extLst>
                </p14:cNvPr>
                <p14:cNvContentPartPr/>
                <p14:nvPr/>
              </p14:nvContentPartPr>
              <p14:xfrm>
                <a:off x="9445451" y="2526389"/>
                <a:ext cx="36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0939D8A-2FC0-EB0B-6482-BCC69DBE840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436451" y="25177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7897E83-7E6F-E0F2-BD63-8BE88132C116}"/>
                    </a:ext>
                  </a:extLst>
                </p14:cNvPr>
                <p14:cNvContentPartPr/>
                <p14:nvPr/>
              </p14:nvContentPartPr>
              <p14:xfrm>
                <a:off x="10371371" y="2583269"/>
                <a:ext cx="1213560" cy="588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7897E83-7E6F-E0F2-BD63-8BE88132C11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362731" y="2574269"/>
                  <a:ext cx="1231200" cy="60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ED244D8-F5DA-7246-BD82-4DBEA7D18A13}"/>
                    </a:ext>
                  </a:extLst>
                </p14:cNvPr>
                <p14:cNvContentPartPr/>
                <p14:nvPr/>
              </p14:nvContentPartPr>
              <p14:xfrm>
                <a:off x="11079851" y="2452949"/>
                <a:ext cx="360" cy="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ED244D8-F5DA-7246-BD82-4DBEA7D18A1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070851" y="244430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69962AC-82D2-4129-074A-8127EB1F9B62}"/>
                    </a:ext>
                  </a:extLst>
                </p14:cNvPr>
                <p14:cNvContentPartPr/>
                <p14:nvPr/>
              </p14:nvContentPartPr>
              <p14:xfrm>
                <a:off x="7895651" y="3239549"/>
                <a:ext cx="41400" cy="4474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69962AC-82D2-4129-074A-8127EB1F9B6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887011" y="3230549"/>
                  <a:ext cx="5904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F2284B4-21C4-E603-E1A3-102BEB6BF894}"/>
                    </a:ext>
                  </a:extLst>
                </p14:cNvPr>
                <p14:cNvContentPartPr/>
                <p14:nvPr/>
              </p14:nvContentPartPr>
              <p14:xfrm>
                <a:off x="8023811" y="3273029"/>
                <a:ext cx="16200" cy="392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F2284B4-21C4-E603-E1A3-102BEB6BF89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015171" y="3264029"/>
                  <a:ext cx="3384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FCDE340-1F70-1E6B-FFF8-BD449A2AA504}"/>
                    </a:ext>
                  </a:extLst>
                </p14:cNvPr>
                <p14:cNvContentPartPr/>
                <p14:nvPr/>
              </p14:nvContentPartPr>
              <p14:xfrm>
                <a:off x="7837691" y="3489749"/>
                <a:ext cx="213840" cy="450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FCDE340-1F70-1E6B-FFF8-BD449A2AA50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829051" y="3481109"/>
                  <a:ext cx="2314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91C14CE-4E04-0DC9-B220-C00FC1777310}"/>
                    </a:ext>
                  </a:extLst>
                </p14:cNvPr>
                <p14:cNvContentPartPr/>
                <p14:nvPr/>
              </p14:nvContentPartPr>
              <p14:xfrm>
                <a:off x="8177171" y="3406229"/>
                <a:ext cx="812520" cy="2250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91C14CE-4E04-0DC9-B220-C00FC177731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168531" y="3397589"/>
                  <a:ext cx="8301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8BBB165-9143-6E0D-5395-6E8123460F6A}"/>
                    </a:ext>
                  </a:extLst>
                </p14:cNvPr>
                <p14:cNvContentPartPr/>
                <p14:nvPr/>
              </p14:nvContentPartPr>
              <p14:xfrm>
                <a:off x="8658851" y="3265829"/>
                <a:ext cx="23040" cy="32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8BBB165-9143-6E0D-5395-6E8123460F6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650211" y="3256829"/>
                  <a:ext cx="406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53F740C-501B-D01B-666B-981B2A843FF4}"/>
                    </a:ext>
                  </a:extLst>
                </p14:cNvPr>
                <p14:cNvContentPartPr/>
                <p14:nvPr/>
              </p14:nvContentPartPr>
              <p14:xfrm>
                <a:off x="9116771" y="3132269"/>
                <a:ext cx="777960" cy="4266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53F740C-501B-D01B-666B-981B2A843FF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107771" y="3123269"/>
                  <a:ext cx="79560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7D79D95-7A11-A89C-F48A-882B1F20B117}"/>
                    </a:ext>
                  </a:extLst>
                </p14:cNvPr>
                <p14:cNvContentPartPr/>
                <p14:nvPr/>
              </p14:nvContentPartPr>
              <p14:xfrm>
                <a:off x="9971411" y="3331349"/>
                <a:ext cx="815760" cy="2008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7D79D95-7A11-A89C-F48A-882B1F20B11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962771" y="3322349"/>
                  <a:ext cx="8334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CD98CAB-A92F-AA50-0182-BA43EB3CFB2A}"/>
                    </a:ext>
                  </a:extLst>
                </p14:cNvPr>
                <p14:cNvContentPartPr/>
                <p14:nvPr/>
              </p14:nvContentPartPr>
              <p14:xfrm>
                <a:off x="10930811" y="3054509"/>
                <a:ext cx="9360" cy="1375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CD98CAB-A92F-AA50-0182-BA43EB3CFB2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921811" y="3045869"/>
                  <a:ext cx="270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74A601D-F8A7-CA1A-160A-185AA230009B}"/>
                    </a:ext>
                  </a:extLst>
                </p14:cNvPr>
                <p14:cNvContentPartPr/>
                <p14:nvPr/>
              </p14:nvContentPartPr>
              <p14:xfrm>
                <a:off x="10997051" y="3233069"/>
                <a:ext cx="276480" cy="2710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74A601D-F8A7-CA1A-160A-185AA230009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988051" y="3224069"/>
                  <a:ext cx="294120" cy="28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2F8F514-4591-78E1-2176-61EAE18A1AA5}"/>
              </a:ext>
            </a:extLst>
          </p:cNvPr>
          <p:cNvGrpSpPr/>
          <p:nvPr/>
        </p:nvGrpSpPr>
        <p:grpSpPr>
          <a:xfrm>
            <a:off x="8302091" y="3875669"/>
            <a:ext cx="1338480" cy="828360"/>
            <a:chOff x="8302091" y="3875669"/>
            <a:chExt cx="1338480" cy="828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8B26B9D-203B-0F1F-1DCB-6370AFB3CF65}"/>
                    </a:ext>
                  </a:extLst>
                </p14:cNvPr>
                <p14:cNvContentPartPr/>
                <p14:nvPr/>
              </p14:nvContentPartPr>
              <p14:xfrm>
                <a:off x="8302091" y="3875669"/>
                <a:ext cx="227160" cy="4410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8B26B9D-203B-0F1F-1DCB-6370AFB3CF6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293091" y="3866669"/>
                  <a:ext cx="24480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8770F0B-6006-AB9D-05E2-699E49C8DFF5}"/>
                    </a:ext>
                  </a:extLst>
                </p14:cNvPr>
                <p14:cNvContentPartPr/>
                <p14:nvPr/>
              </p14:nvContentPartPr>
              <p14:xfrm>
                <a:off x="8327651" y="3969269"/>
                <a:ext cx="1010160" cy="7347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8770F0B-6006-AB9D-05E2-699E49C8DFF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319011" y="3960269"/>
                  <a:ext cx="1027800" cy="75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2F3EFC0-D31C-0784-EDC3-DABB33096E4D}"/>
                    </a:ext>
                  </a:extLst>
                </p14:cNvPr>
                <p14:cNvContentPartPr/>
                <p14:nvPr/>
              </p14:nvContentPartPr>
              <p14:xfrm>
                <a:off x="9633731" y="4123349"/>
                <a:ext cx="6840" cy="32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2F3EFC0-D31C-0784-EDC3-DABB33096E4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625091" y="4114709"/>
                  <a:ext cx="24480" cy="2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567FD6B4-A26D-F030-33CC-95C7B9376733}"/>
                  </a:ext>
                </a:extLst>
              </p14:cNvPr>
              <p14:cNvContentPartPr/>
              <p14:nvPr/>
            </p14:nvContentPartPr>
            <p14:xfrm>
              <a:off x="706091" y="4882589"/>
              <a:ext cx="63360" cy="4068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567FD6B4-A26D-F030-33CC-95C7B9376733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97091" y="4873589"/>
                <a:ext cx="8100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3D25B7F-928B-EF21-28AB-9C75D8743ECF}"/>
                  </a:ext>
                </a:extLst>
              </p14:cNvPr>
              <p14:cNvContentPartPr/>
              <p14:nvPr/>
            </p14:nvContentPartPr>
            <p14:xfrm>
              <a:off x="769091" y="4912829"/>
              <a:ext cx="360" cy="3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3D25B7F-928B-EF21-28AB-9C75D8743ECF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60451" y="490418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1E3549D9-B5CA-FF21-3EA3-B1D01D2B0060}"/>
                  </a:ext>
                </a:extLst>
              </p14:cNvPr>
              <p14:cNvContentPartPr/>
              <p14:nvPr/>
            </p14:nvContentPartPr>
            <p14:xfrm>
              <a:off x="665051" y="4747949"/>
              <a:ext cx="254520" cy="5522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1E3549D9-B5CA-FF21-3EA3-B1D01D2B0060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56411" y="4739309"/>
                <a:ext cx="272160" cy="56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80ABDF5F-794F-3484-F220-0B8EBC6B0C34}"/>
                  </a:ext>
                </a:extLst>
              </p14:cNvPr>
              <p14:cNvContentPartPr/>
              <p14:nvPr/>
            </p14:nvContentPartPr>
            <p14:xfrm>
              <a:off x="593051" y="5046389"/>
              <a:ext cx="577440" cy="17208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80ABDF5F-794F-3484-F220-0B8EBC6B0C3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84051" y="5037389"/>
                <a:ext cx="59508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C2C87CFD-326F-3C20-73C6-0D31000BF1FA}"/>
                  </a:ext>
                </a:extLst>
              </p14:cNvPr>
              <p14:cNvContentPartPr/>
              <p14:nvPr/>
            </p14:nvContentPartPr>
            <p14:xfrm>
              <a:off x="1093451" y="4917149"/>
              <a:ext cx="360" cy="3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C2C87CFD-326F-3C20-73C6-0D31000BF1FA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084811" y="490850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4D9BD965-C2CE-D440-5C23-8BF8488FE37A}"/>
                  </a:ext>
                </a:extLst>
              </p14:cNvPr>
              <p14:cNvContentPartPr/>
              <p14:nvPr/>
            </p14:nvContentPartPr>
            <p14:xfrm>
              <a:off x="1317731" y="4917869"/>
              <a:ext cx="358920" cy="3276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4D9BD965-C2CE-D440-5C23-8BF8488FE37A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309091" y="4909229"/>
                <a:ext cx="37656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7CC5A5B0-A209-BBF5-12FF-F99A451CA171}"/>
                  </a:ext>
                </a:extLst>
              </p14:cNvPr>
              <p14:cNvContentPartPr/>
              <p14:nvPr/>
            </p14:nvContentPartPr>
            <p14:xfrm>
              <a:off x="1893371" y="5060429"/>
              <a:ext cx="303480" cy="1951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7CC5A5B0-A209-BBF5-12FF-F99A451CA171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884731" y="5051789"/>
                <a:ext cx="32112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00AF7E8E-DC11-3505-1082-B15F965601DB}"/>
                  </a:ext>
                </a:extLst>
              </p14:cNvPr>
              <p14:cNvContentPartPr/>
              <p14:nvPr/>
            </p14:nvContentPartPr>
            <p14:xfrm>
              <a:off x="5190971" y="5401709"/>
              <a:ext cx="319320" cy="28872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00AF7E8E-DC11-3505-1082-B15F965601DB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182331" y="5393069"/>
                <a:ext cx="336960" cy="30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697D6FC-F1F7-ECF6-9EEB-EE71919590CC}"/>
              </a:ext>
            </a:extLst>
          </p:cNvPr>
          <p:cNvGrpSpPr/>
          <p:nvPr/>
        </p:nvGrpSpPr>
        <p:grpSpPr>
          <a:xfrm>
            <a:off x="2859971" y="4746149"/>
            <a:ext cx="8226000" cy="1227240"/>
            <a:chOff x="2859971" y="4746149"/>
            <a:chExt cx="8226000" cy="12272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0CD3F0E-51B2-F66A-95D9-EB7FFA5C8456}"/>
                    </a:ext>
                  </a:extLst>
                </p14:cNvPr>
                <p14:cNvContentPartPr/>
                <p14:nvPr/>
              </p14:nvContentPartPr>
              <p14:xfrm>
                <a:off x="2859971" y="4884029"/>
                <a:ext cx="1528200" cy="4366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0CD3F0E-51B2-F66A-95D9-EB7FFA5C845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850971" y="4875029"/>
                  <a:ext cx="154584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EE5D5E4-F55E-6F9C-E226-28E61C65FD08}"/>
                    </a:ext>
                  </a:extLst>
                </p14:cNvPr>
                <p14:cNvContentPartPr/>
                <p14:nvPr/>
              </p14:nvContentPartPr>
              <p14:xfrm>
                <a:off x="4888211" y="4746149"/>
                <a:ext cx="1096560" cy="4903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EE5D5E4-F55E-6F9C-E226-28E61C65FD0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879571" y="4737149"/>
                  <a:ext cx="1114200" cy="50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BE22FA0-86CD-70D8-2260-9F48C6291B84}"/>
                    </a:ext>
                  </a:extLst>
                </p14:cNvPr>
                <p14:cNvContentPartPr/>
                <p14:nvPr/>
              </p14:nvContentPartPr>
              <p14:xfrm>
                <a:off x="4692371" y="4830749"/>
                <a:ext cx="406440" cy="79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BE22FA0-86CD-70D8-2260-9F48C6291B8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83731" y="4822109"/>
                  <a:ext cx="4240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78678EE-08A2-5FE4-DC22-1B532C05C041}"/>
                    </a:ext>
                  </a:extLst>
                </p14:cNvPr>
                <p14:cNvContentPartPr/>
                <p14:nvPr/>
              </p14:nvContentPartPr>
              <p14:xfrm>
                <a:off x="6444851" y="4961069"/>
                <a:ext cx="279000" cy="3668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78678EE-08A2-5FE4-DC22-1B532C05C04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436211" y="4952069"/>
                  <a:ext cx="29664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83CD29B-7AFC-DF96-56A2-1EF40789FE19}"/>
                    </a:ext>
                  </a:extLst>
                </p14:cNvPr>
                <p14:cNvContentPartPr/>
                <p14:nvPr/>
              </p14:nvContentPartPr>
              <p14:xfrm>
                <a:off x="6818171" y="5175269"/>
                <a:ext cx="22320" cy="3103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83CD29B-7AFC-DF96-56A2-1EF40789FE1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809171" y="5166269"/>
                  <a:ext cx="3996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51050E7-B64F-E2B3-4E4D-6A94E44FA4F0}"/>
                    </a:ext>
                  </a:extLst>
                </p14:cNvPr>
                <p14:cNvContentPartPr/>
                <p14:nvPr/>
              </p14:nvContentPartPr>
              <p14:xfrm>
                <a:off x="7042091" y="5062229"/>
                <a:ext cx="29160" cy="108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51050E7-B64F-E2B3-4E4D-6A94E44FA4F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033091" y="5053229"/>
                  <a:ext cx="468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BEBF13D-67B4-ACD3-2A39-389CFE3FE2A9}"/>
                    </a:ext>
                  </a:extLst>
                </p14:cNvPr>
                <p14:cNvContentPartPr/>
                <p14:nvPr/>
              </p14:nvContentPartPr>
              <p14:xfrm>
                <a:off x="7078091" y="5215949"/>
                <a:ext cx="41400" cy="313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BEBF13D-67B4-ACD3-2A39-389CFE3FE2A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069451" y="5206949"/>
                  <a:ext cx="590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A3D5930-682D-A868-3EA6-14FCEE53F9D2}"/>
                    </a:ext>
                  </a:extLst>
                </p14:cNvPr>
                <p14:cNvContentPartPr/>
                <p14:nvPr/>
              </p14:nvContentPartPr>
              <p14:xfrm>
                <a:off x="7655531" y="4923629"/>
                <a:ext cx="285120" cy="3301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A3D5930-682D-A868-3EA6-14FCEE53F9D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646891" y="4914629"/>
                  <a:ext cx="3027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36494C7-BBD8-BE2B-C52E-78A7B8D56300}"/>
                    </a:ext>
                  </a:extLst>
                </p14:cNvPr>
                <p14:cNvContentPartPr/>
                <p14:nvPr/>
              </p14:nvContentPartPr>
              <p14:xfrm>
                <a:off x="8159531" y="4959989"/>
                <a:ext cx="667080" cy="2836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36494C7-BBD8-BE2B-C52E-78A7B8D5630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150531" y="4950989"/>
                  <a:ext cx="68472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6A5BBFD-56D2-FF41-BF74-A1218353D7A2}"/>
                    </a:ext>
                  </a:extLst>
                </p14:cNvPr>
                <p14:cNvContentPartPr/>
                <p14:nvPr/>
              </p14:nvContentPartPr>
              <p14:xfrm>
                <a:off x="9022451" y="4932989"/>
                <a:ext cx="20880" cy="3499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6A5BBFD-56D2-FF41-BF74-A1218353D7A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013811" y="4924349"/>
                  <a:ext cx="3852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9AC2A32-774E-50A7-9CA2-26168F6E03CE}"/>
                    </a:ext>
                  </a:extLst>
                </p14:cNvPr>
                <p14:cNvContentPartPr/>
                <p14:nvPr/>
              </p14:nvContentPartPr>
              <p14:xfrm>
                <a:off x="9152051" y="5001389"/>
                <a:ext cx="506160" cy="1918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9AC2A32-774E-50A7-9CA2-26168F6E03C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143411" y="4992389"/>
                  <a:ext cx="5238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163E6C0-A871-E831-A380-636ABCD9DA7A}"/>
                    </a:ext>
                  </a:extLst>
                </p14:cNvPr>
                <p14:cNvContentPartPr/>
                <p14:nvPr/>
              </p14:nvContentPartPr>
              <p14:xfrm>
                <a:off x="9824891" y="4934069"/>
                <a:ext cx="229680" cy="2880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163E6C0-A871-E831-A380-636ABCD9DA7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816251" y="4925429"/>
                  <a:ext cx="24732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F76D9A5-C25F-7BFA-F4C8-93FB4CAF426A}"/>
                    </a:ext>
                  </a:extLst>
                </p14:cNvPr>
                <p14:cNvContentPartPr/>
                <p14:nvPr/>
              </p14:nvContentPartPr>
              <p14:xfrm>
                <a:off x="10170851" y="4993829"/>
                <a:ext cx="461880" cy="2134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F76D9A5-C25F-7BFA-F4C8-93FB4CAF426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162211" y="4985189"/>
                  <a:ext cx="4795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ACB0EFC-2305-8FFE-A9DE-C343487DF057}"/>
                    </a:ext>
                  </a:extLst>
                </p14:cNvPr>
                <p14:cNvContentPartPr/>
                <p14:nvPr/>
              </p14:nvContentPartPr>
              <p14:xfrm>
                <a:off x="10778171" y="4892309"/>
                <a:ext cx="307800" cy="2887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ACB0EFC-2305-8FFE-A9DE-C343487DF05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769171" y="4883309"/>
                  <a:ext cx="32544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8CD30FB-54E4-7E44-EEB7-7E22D45672C6}"/>
                    </a:ext>
                  </a:extLst>
                </p14:cNvPr>
                <p14:cNvContentPartPr/>
                <p14:nvPr/>
              </p14:nvContentPartPr>
              <p14:xfrm>
                <a:off x="5724491" y="5442029"/>
                <a:ext cx="1396080" cy="3920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8CD30FB-54E4-7E44-EEB7-7E22D45672C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715851" y="5433029"/>
                  <a:ext cx="141372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1C5F1A3-F265-06E3-49C7-1A4C417773F8}"/>
                    </a:ext>
                  </a:extLst>
                </p14:cNvPr>
                <p14:cNvContentPartPr/>
                <p14:nvPr/>
              </p14:nvContentPartPr>
              <p14:xfrm>
                <a:off x="7408931" y="5498549"/>
                <a:ext cx="585360" cy="3200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1C5F1A3-F265-06E3-49C7-1A4C417773F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399931" y="5489549"/>
                  <a:ext cx="60300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181C0C4-8A5E-4455-48F9-0A2415D9376D}"/>
                    </a:ext>
                  </a:extLst>
                </p14:cNvPr>
                <p14:cNvContentPartPr/>
                <p14:nvPr/>
              </p14:nvContentPartPr>
              <p14:xfrm>
                <a:off x="8376611" y="5524109"/>
                <a:ext cx="820080" cy="2703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181C0C4-8A5E-4455-48F9-0A2415D9376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367971" y="5515109"/>
                  <a:ext cx="83772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33A4A8C-B5EB-DB67-A329-D4175A3A6A4D}"/>
                    </a:ext>
                  </a:extLst>
                </p14:cNvPr>
                <p14:cNvContentPartPr/>
                <p14:nvPr/>
              </p14:nvContentPartPr>
              <p14:xfrm>
                <a:off x="8279771" y="5606189"/>
                <a:ext cx="211320" cy="306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33A4A8C-B5EB-DB67-A329-D4175A3A6A4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271131" y="5597549"/>
                  <a:ext cx="2289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C6BB980-AF3C-D4FC-742C-CBAEBAD6C63D}"/>
                    </a:ext>
                  </a:extLst>
                </p14:cNvPr>
                <p14:cNvContentPartPr/>
                <p14:nvPr/>
              </p14:nvContentPartPr>
              <p14:xfrm>
                <a:off x="9371651" y="5506109"/>
                <a:ext cx="1098720" cy="4672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EC6BB980-AF3C-D4FC-742C-CBAEBAD6C63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363011" y="5497469"/>
                  <a:ext cx="111636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CF733E9-5A80-400B-3B32-187049B3F90A}"/>
                    </a:ext>
                  </a:extLst>
                </p14:cNvPr>
                <p14:cNvContentPartPr/>
                <p14:nvPr/>
              </p14:nvContentPartPr>
              <p14:xfrm>
                <a:off x="10562891" y="5731829"/>
                <a:ext cx="360" cy="3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CF733E9-5A80-400B-3B32-187049B3F90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554251" y="572318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7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6274EA1E-4119-AE2F-4B28-CB321EAED0A5}"/>
                  </a:ext>
                </a:extLst>
              </p14:cNvPr>
              <p14:cNvContentPartPr/>
              <p14:nvPr/>
            </p14:nvContentPartPr>
            <p14:xfrm>
              <a:off x="2582411" y="867509"/>
              <a:ext cx="356760" cy="66492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6274EA1E-4119-AE2F-4B28-CB321EAED0A5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2573771" y="858869"/>
                <a:ext cx="374400" cy="68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78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A3D3535D-315E-F605-9EB8-356834527604}"/>
                  </a:ext>
                </a:extLst>
              </p14:cNvPr>
              <p14:cNvContentPartPr/>
              <p14:nvPr/>
            </p14:nvContentPartPr>
            <p14:xfrm>
              <a:off x="11455331" y="1896389"/>
              <a:ext cx="360" cy="36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A3D3535D-315E-F605-9EB8-356834527604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446691" y="1887749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8" name="Group 127">
            <a:extLst>
              <a:ext uri="{FF2B5EF4-FFF2-40B4-BE49-F238E27FC236}">
                <a16:creationId xmlns:a16="http://schemas.microsoft.com/office/drawing/2014/main" id="{332C0A9F-86B8-32BE-E670-31BD66FB7777}"/>
              </a:ext>
            </a:extLst>
          </p:cNvPr>
          <p:cNvGrpSpPr/>
          <p:nvPr/>
        </p:nvGrpSpPr>
        <p:grpSpPr>
          <a:xfrm>
            <a:off x="3482771" y="927629"/>
            <a:ext cx="4218840" cy="561240"/>
            <a:chOff x="3482771" y="927629"/>
            <a:chExt cx="4218840" cy="5612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49639A0-3AE7-0036-BDE6-C5EA82D364DE}"/>
                    </a:ext>
                  </a:extLst>
                </p14:cNvPr>
                <p14:cNvContentPartPr/>
                <p14:nvPr/>
              </p14:nvContentPartPr>
              <p14:xfrm>
                <a:off x="3482771" y="995669"/>
                <a:ext cx="35280" cy="3078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49639A0-3AE7-0036-BDE6-C5EA82D364D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474131" y="987029"/>
                  <a:ext cx="5292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378CD8C-44E2-8C93-DE41-66A9D8FDEA93}"/>
                    </a:ext>
                  </a:extLst>
                </p14:cNvPr>
                <p14:cNvContentPartPr/>
                <p14:nvPr/>
              </p14:nvContentPartPr>
              <p14:xfrm>
                <a:off x="3576731" y="1019789"/>
                <a:ext cx="34560" cy="3222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378CD8C-44E2-8C93-DE41-66A9D8FDEA9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568091" y="1011149"/>
                  <a:ext cx="5220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002564A-466A-F8A6-4500-D5027E8768BC}"/>
                    </a:ext>
                  </a:extLst>
                </p14:cNvPr>
                <p14:cNvContentPartPr/>
                <p14:nvPr/>
              </p14:nvContentPartPr>
              <p14:xfrm>
                <a:off x="3492131" y="1201949"/>
                <a:ext cx="134640" cy="316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002564A-466A-F8A6-4500-D5027E8768B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483131" y="1192949"/>
                  <a:ext cx="1522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582B939-8732-717B-7BA3-F6E04D6F5F8F}"/>
                    </a:ext>
                  </a:extLst>
                </p14:cNvPr>
                <p14:cNvContentPartPr/>
                <p14:nvPr/>
              </p14:nvContentPartPr>
              <p14:xfrm>
                <a:off x="3731171" y="1139309"/>
                <a:ext cx="185760" cy="1684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582B939-8732-717B-7BA3-F6E04D6F5F8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722171" y="1130309"/>
                  <a:ext cx="2034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487CF12F-EB1F-0E3C-2A53-E3F26B5D234C}"/>
                    </a:ext>
                  </a:extLst>
                </p14:cNvPr>
                <p14:cNvContentPartPr/>
                <p14:nvPr/>
              </p14:nvContentPartPr>
              <p14:xfrm>
                <a:off x="3938891" y="1094669"/>
                <a:ext cx="387000" cy="2113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487CF12F-EB1F-0E3C-2A53-E3F26B5D234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929891" y="1085669"/>
                  <a:ext cx="40464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7C0C914-EAF9-97D7-4833-A24073F3BB8B}"/>
                    </a:ext>
                  </a:extLst>
                </p14:cNvPr>
                <p14:cNvContentPartPr/>
                <p14:nvPr/>
              </p14:nvContentPartPr>
              <p14:xfrm>
                <a:off x="4083611" y="933749"/>
                <a:ext cx="360" cy="3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7C0C914-EAF9-97D7-4833-A24073F3BB8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074611" y="92510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0B4E2CD-2D7A-81F5-851D-B1F4375C09C7}"/>
                    </a:ext>
                  </a:extLst>
                </p14:cNvPr>
                <p14:cNvContentPartPr/>
                <p14:nvPr/>
              </p14:nvContentPartPr>
              <p14:xfrm>
                <a:off x="4492571" y="944909"/>
                <a:ext cx="701280" cy="4723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0B4E2CD-2D7A-81F5-851D-B1F4375C09C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483571" y="935909"/>
                  <a:ext cx="718920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FA16DB1-9E98-8725-ABBB-3F0E19AFFED9}"/>
                    </a:ext>
                  </a:extLst>
                </p14:cNvPr>
                <p14:cNvContentPartPr/>
                <p14:nvPr/>
              </p14:nvContentPartPr>
              <p14:xfrm>
                <a:off x="5217611" y="1091789"/>
                <a:ext cx="735840" cy="2181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FA16DB1-9E98-8725-ABBB-3F0E19AFFED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208611" y="1082789"/>
                  <a:ext cx="7534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25F334CD-0AE7-D845-1965-271E9FBA4CEC}"/>
                    </a:ext>
                  </a:extLst>
                </p14:cNvPr>
                <p14:cNvContentPartPr/>
                <p14:nvPr/>
              </p14:nvContentPartPr>
              <p14:xfrm>
                <a:off x="6037691" y="939149"/>
                <a:ext cx="17640" cy="903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25F334CD-0AE7-D845-1965-271E9FBA4CE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029051" y="930149"/>
                  <a:ext cx="352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1BFB397F-F499-08C5-1D51-AD5D1948E2BD}"/>
                    </a:ext>
                  </a:extLst>
                </p14:cNvPr>
                <p14:cNvContentPartPr/>
                <p14:nvPr/>
              </p14:nvContentPartPr>
              <p14:xfrm>
                <a:off x="6092411" y="1071269"/>
                <a:ext cx="183960" cy="1785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1BFB397F-F499-08C5-1D51-AD5D1948E2B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083411" y="1062269"/>
                  <a:ext cx="2016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7479C35B-0245-91B3-6BD0-A99943D45B47}"/>
                    </a:ext>
                  </a:extLst>
                </p14:cNvPr>
                <p14:cNvContentPartPr/>
                <p14:nvPr/>
              </p14:nvContentPartPr>
              <p14:xfrm>
                <a:off x="6598571" y="927629"/>
                <a:ext cx="166680" cy="3823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7479C35B-0245-91B3-6BD0-A99943D45B4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589931" y="918989"/>
                  <a:ext cx="18432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3B22E8B-934B-6388-65EE-CDE8753A6533}"/>
                    </a:ext>
                  </a:extLst>
                </p14:cNvPr>
                <p14:cNvContentPartPr/>
                <p14:nvPr/>
              </p14:nvContentPartPr>
              <p14:xfrm>
                <a:off x="6679571" y="947429"/>
                <a:ext cx="808200" cy="5414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3B22E8B-934B-6388-65EE-CDE8753A653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670571" y="938429"/>
                  <a:ext cx="82584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BF7242A-679A-3BC0-7D2F-15BE89BBFC57}"/>
                    </a:ext>
                  </a:extLst>
                </p14:cNvPr>
                <p14:cNvContentPartPr/>
                <p14:nvPr/>
              </p14:nvContentPartPr>
              <p14:xfrm>
                <a:off x="7701251" y="1230029"/>
                <a:ext cx="360" cy="3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BF7242A-679A-3BC0-7D2F-15BE89BBFC5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692251" y="122102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B86F37B-2E3F-9DD3-899A-BF1AAAEA8CB7}"/>
                  </a:ext>
                </a:extLst>
              </p14:cNvPr>
              <p14:cNvContentPartPr/>
              <p14:nvPr/>
            </p14:nvContentPartPr>
            <p14:xfrm>
              <a:off x="68760" y="2880"/>
              <a:ext cx="10499760" cy="1318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B86F37B-2E3F-9DD3-899A-BF1AAAEA8CB7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59400" y="-6480"/>
                <a:ext cx="10518480" cy="133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72579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287832" y="481187"/>
            <a:ext cx="9498948" cy="81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dirty="0">
                <a:solidFill>
                  <a:srgbClr val="2E5496"/>
                </a:solidFill>
              </a:rPr>
              <a:t>Graph Theory and its Applications</a:t>
            </a:r>
            <a:br>
              <a:rPr lang="en-US" sz="2400" dirty="0">
                <a:solidFill>
                  <a:srgbClr val="2E5496"/>
                </a:solidFill>
              </a:rPr>
            </a:b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Eulers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Digraphs</a:t>
            </a:r>
            <a:endParaRPr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2" name="Google Shape;72;p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3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B112BB81-9FBF-46A3-4968-B913ECD13296}"/>
              </a:ext>
            </a:extLst>
          </p:cNvPr>
          <p:cNvGrpSpPr/>
          <p:nvPr/>
        </p:nvGrpSpPr>
        <p:grpSpPr>
          <a:xfrm>
            <a:off x="726611" y="1541069"/>
            <a:ext cx="4749840" cy="2993400"/>
            <a:chOff x="726611" y="1541069"/>
            <a:chExt cx="4749840" cy="29934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77E9AAF-C391-1BEC-E4AB-104A0C0EC483}"/>
                    </a:ext>
                  </a:extLst>
                </p14:cNvPr>
                <p14:cNvContentPartPr/>
                <p14:nvPr/>
              </p14:nvContentPartPr>
              <p14:xfrm>
                <a:off x="1107491" y="1706669"/>
                <a:ext cx="150840" cy="1990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77E9AAF-C391-1BEC-E4AB-104A0C0EC48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98491" y="1697669"/>
                  <a:ext cx="1684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CC72B56-7AEA-D4A5-C5F4-443C49FBD9AE}"/>
                    </a:ext>
                  </a:extLst>
                </p14:cNvPr>
                <p14:cNvContentPartPr/>
                <p14:nvPr/>
              </p14:nvContentPartPr>
              <p14:xfrm>
                <a:off x="842891" y="1541069"/>
                <a:ext cx="637920" cy="6631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CC72B56-7AEA-D4A5-C5F4-443C49FBD9A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33891" y="1532429"/>
                  <a:ext cx="655560" cy="68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AA4B982-E3FC-26B3-09D8-5CCFF04BCFF0}"/>
                    </a:ext>
                  </a:extLst>
                </p14:cNvPr>
                <p14:cNvContentPartPr/>
                <p14:nvPr/>
              </p14:nvContentPartPr>
              <p14:xfrm>
                <a:off x="1531931" y="1817189"/>
                <a:ext cx="227520" cy="268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AA4B982-E3FC-26B3-09D8-5CCFF04BCFF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23291" y="1808189"/>
                  <a:ext cx="24516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CCB5BB1-B593-8CBD-178D-9EA87A146102}"/>
                    </a:ext>
                  </a:extLst>
                </p14:cNvPr>
                <p14:cNvContentPartPr/>
                <p14:nvPr/>
              </p14:nvContentPartPr>
              <p14:xfrm>
                <a:off x="1670171" y="1896389"/>
                <a:ext cx="1128240" cy="70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CCB5BB1-B593-8CBD-178D-9EA87A14610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61171" y="1887749"/>
                  <a:ext cx="11458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7E108E0-3EF2-98E2-3657-252D809998B9}"/>
                    </a:ext>
                  </a:extLst>
                </p14:cNvPr>
                <p14:cNvContentPartPr/>
                <p14:nvPr/>
              </p14:nvContentPartPr>
              <p14:xfrm>
                <a:off x="3110531" y="1731869"/>
                <a:ext cx="172080" cy="2808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7E108E0-3EF2-98E2-3657-252D809998B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01531" y="1722869"/>
                  <a:ext cx="18972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1B6B6AB-9505-BF48-C6E6-81AE8FEEFA41}"/>
                    </a:ext>
                  </a:extLst>
                </p14:cNvPr>
                <p14:cNvContentPartPr/>
                <p14:nvPr/>
              </p14:nvContentPartPr>
              <p14:xfrm>
                <a:off x="3115211" y="1707029"/>
                <a:ext cx="141120" cy="47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1B6B6AB-9505-BF48-C6E6-81AE8FEEFA4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06211" y="1698389"/>
                  <a:ext cx="158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9E67D40-92AA-C24E-6772-66789B917C75}"/>
                    </a:ext>
                  </a:extLst>
                </p14:cNvPr>
                <p14:cNvContentPartPr/>
                <p14:nvPr/>
              </p14:nvContentPartPr>
              <p14:xfrm>
                <a:off x="2825051" y="1574549"/>
                <a:ext cx="611280" cy="606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9E67D40-92AA-C24E-6772-66789B917C7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816051" y="1565549"/>
                  <a:ext cx="628920" cy="62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9FA1AD4-1D86-BBE0-F142-60BB68479537}"/>
                    </a:ext>
                  </a:extLst>
                </p14:cNvPr>
                <p14:cNvContentPartPr/>
                <p14:nvPr/>
              </p14:nvContentPartPr>
              <p14:xfrm>
                <a:off x="3504011" y="1810349"/>
                <a:ext cx="1211400" cy="240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9FA1AD4-1D86-BBE0-F142-60BB6847953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495371" y="1801349"/>
                  <a:ext cx="12290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23D55B3-33D4-7B6C-709D-40C96F0FBD5F}"/>
                    </a:ext>
                  </a:extLst>
                </p14:cNvPr>
                <p14:cNvContentPartPr/>
                <p14:nvPr/>
              </p14:nvContentPartPr>
              <p14:xfrm>
                <a:off x="4954811" y="1706669"/>
                <a:ext cx="166320" cy="403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23D55B3-33D4-7B6C-709D-40C96F0FBD5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45811" y="1697669"/>
                  <a:ext cx="18396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DCBD49B-2B0E-EB67-CFA0-CB7EE2D71753}"/>
                    </a:ext>
                  </a:extLst>
                </p14:cNvPr>
                <p14:cNvContentPartPr/>
                <p14:nvPr/>
              </p14:nvContentPartPr>
              <p14:xfrm>
                <a:off x="4819811" y="1628549"/>
                <a:ext cx="595800" cy="557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DCBD49B-2B0E-EB67-CFA0-CB7EE2D7175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811171" y="1619909"/>
                  <a:ext cx="613440" cy="57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FBC4714-9D99-E656-3D9E-64A0BF41B703}"/>
                    </a:ext>
                  </a:extLst>
                </p14:cNvPr>
                <p14:cNvContentPartPr/>
                <p14:nvPr/>
              </p14:nvContentPartPr>
              <p14:xfrm>
                <a:off x="1271651" y="2182589"/>
                <a:ext cx="1310760" cy="8802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FBC4714-9D99-E656-3D9E-64A0BF41B70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263011" y="2173589"/>
                  <a:ext cx="1328400" cy="89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4B5CE22-CF7D-2E36-F207-4BD80C1FCFBC}"/>
                    </a:ext>
                  </a:extLst>
                </p14:cNvPr>
                <p14:cNvContentPartPr/>
                <p14:nvPr/>
              </p14:nvContentPartPr>
              <p14:xfrm>
                <a:off x="2610491" y="2730869"/>
                <a:ext cx="820440" cy="662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4B5CE22-CF7D-2E36-F207-4BD80C1FCFB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01851" y="2722229"/>
                  <a:ext cx="838080" cy="68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B65DA3D-A76E-ADFF-45C3-2CAB28A8A127}"/>
                    </a:ext>
                  </a:extLst>
                </p14:cNvPr>
                <p14:cNvContentPartPr/>
                <p14:nvPr/>
              </p14:nvContentPartPr>
              <p14:xfrm>
                <a:off x="2882651" y="2908709"/>
                <a:ext cx="176760" cy="300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B65DA3D-A76E-ADFF-45C3-2CAB28A8A12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873651" y="2899709"/>
                  <a:ext cx="19440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6466CD5-E174-BF27-DE37-81CAC5FA90FC}"/>
                    </a:ext>
                  </a:extLst>
                </p14:cNvPr>
                <p14:cNvContentPartPr/>
                <p14:nvPr/>
              </p14:nvContentPartPr>
              <p14:xfrm>
                <a:off x="3507611" y="2297789"/>
                <a:ext cx="1559160" cy="7351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6466CD5-E174-BF27-DE37-81CAC5FA90F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98971" y="2289149"/>
                  <a:ext cx="1576800" cy="75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DA925D2-B9F6-EEE0-F836-95CE4CC6615F}"/>
                    </a:ext>
                  </a:extLst>
                </p14:cNvPr>
                <p14:cNvContentPartPr/>
                <p14:nvPr/>
              </p14:nvContentPartPr>
              <p14:xfrm>
                <a:off x="726611" y="3368789"/>
                <a:ext cx="555480" cy="539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DA925D2-B9F6-EEE0-F836-95CE4CC6615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17971" y="3360149"/>
                  <a:ext cx="573120" cy="55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8D552BF-A4EA-40F4-BC39-5603049ABF4A}"/>
                    </a:ext>
                  </a:extLst>
                </p14:cNvPr>
                <p14:cNvContentPartPr/>
                <p14:nvPr/>
              </p14:nvContentPartPr>
              <p14:xfrm>
                <a:off x="895451" y="3524309"/>
                <a:ext cx="217440" cy="2689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8D552BF-A4EA-40F4-BC39-5603049ABF4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86451" y="3515669"/>
                  <a:ext cx="23508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B175E59-4232-F805-DE56-07179D26852D}"/>
                    </a:ext>
                  </a:extLst>
                </p14:cNvPr>
                <p14:cNvContentPartPr/>
                <p14:nvPr/>
              </p14:nvContentPartPr>
              <p14:xfrm>
                <a:off x="2530571" y="3441149"/>
                <a:ext cx="12240" cy="122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B175E59-4232-F805-DE56-07179D26852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521931" y="3432149"/>
                  <a:ext cx="298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486902C-E9C5-5BBB-ADD9-F81FA7E8D3FC}"/>
                    </a:ext>
                  </a:extLst>
                </p14:cNvPr>
                <p14:cNvContentPartPr/>
                <p14:nvPr/>
              </p14:nvContentPartPr>
              <p14:xfrm>
                <a:off x="2161931" y="3979349"/>
                <a:ext cx="627480" cy="5551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486902C-E9C5-5BBB-ADD9-F81FA7E8D3F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153291" y="3970709"/>
                  <a:ext cx="645120" cy="57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0954BB2-8BB1-4F10-67EC-736BEE7BB86E}"/>
                    </a:ext>
                  </a:extLst>
                </p14:cNvPr>
                <p14:cNvContentPartPr/>
                <p14:nvPr/>
              </p14:nvContentPartPr>
              <p14:xfrm>
                <a:off x="2376851" y="4182749"/>
                <a:ext cx="292320" cy="2203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0954BB2-8BB1-4F10-67EC-736BEE7BB86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367851" y="4173749"/>
                  <a:ext cx="3099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DA0F152-4766-D686-837D-B7BCD6E664C4}"/>
                    </a:ext>
                  </a:extLst>
                </p14:cNvPr>
                <p14:cNvContentPartPr/>
                <p14:nvPr/>
              </p14:nvContentPartPr>
              <p14:xfrm>
                <a:off x="2900651" y="4125149"/>
                <a:ext cx="1620000" cy="2332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DA0F152-4766-D686-837D-B7BCD6E664C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892011" y="4116149"/>
                  <a:ext cx="16376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B9A7223-DE3D-2A5D-EE1B-118BA9F07E0F}"/>
                    </a:ext>
                  </a:extLst>
                </p14:cNvPr>
                <p14:cNvContentPartPr/>
                <p14:nvPr/>
              </p14:nvContentPartPr>
              <p14:xfrm>
                <a:off x="4890731" y="4045589"/>
                <a:ext cx="244080" cy="313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B9A7223-DE3D-2A5D-EE1B-118BA9F07E0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882091" y="4036949"/>
                  <a:ext cx="26172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94E229B-5C52-3CF1-403B-12D5FBA21D1B}"/>
                    </a:ext>
                  </a:extLst>
                </p14:cNvPr>
                <p14:cNvContentPartPr/>
                <p14:nvPr/>
              </p14:nvContentPartPr>
              <p14:xfrm>
                <a:off x="4680491" y="3924629"/>
                <a:ext cx="633960" cy="5810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94E229B-5C52-3CF1-403B-12D5FBA21D1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671851" y="3915629"/>
                  <a:ext cx="651600" cy="59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05F33A4-463B-AE0B-5E8A-4D985C098A43}"/>
                    </a:ext>
                  </a:extLst>
                </p14:cNvPr>
                <p14:cNvContentPartPr/>
                <p14:nvPr/>
              </p14:nvContentPartPr>
              <p14:xfrm>
                <a:off x="5145251" y="2314709"/>
                <a:ext cx="331200" cy="1497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05F33A4-463B-AE0B-5E8A-4D985C098A4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136251" y="2305709"/>
                  <a:ext cx="348840" cy="151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34D75FE-C939-92C2-B43E-2572838D11D9}"/>
                    </a:ext>
                  </a:extLst>
                </p14:cNvPr>
                <p14:cNvContentPartPr/>
                <p14:nvPr/>
              </p14:nvContentPartPr>
              <p14:xfrm>
                <a:off x="2876171" y="2544029"/>
                <a:ext cx="2019960" cy="1359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34D75FE-C939-92C2-B43E-2572838D11D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867171" y="2535389"/>
                  <a:ext cx="2037600" cy="137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C77ABC8-E528-86E2-B720-555A15E93F19}"/>
                  </a:ext>
                </a:extLst>
              </p14:cNvPr>
              <p14:cNvContentPartPr/>
              <p14:nvPr/>
            </p14:nvContentPartPr>
            <p14:xfrm>
              <a:off x="6398051" y="1648349"/>
              <a:ext cx="226080" cy="4827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C77ABC8-E528-86E2-B720-555A15E93F1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389051" y="1639709"/>
                <a:ext cx="243720" cy="50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32EAA09-F146-1D9A-8BF8-855E307432C4}"/>
                  </a:ext>
                </a:extLst>
              </p14:cNvPr>
              <p14:cNvContentPartPr/>
              <p14:nvPr/>
            </p14:nvContentPartPr>
            <p14:xfrm>
              <a:off x="6272051" y="1956149"/>
              <a:ext cx="760320" cy="1764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32EAA09-F146-1D9A-8BF8-855E307432C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263411" y="1947509"/>
                <a:ext cx="77796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545B187-17B7-8C70-7A2D-36B6EFCD9294}"/>
                  </a:ext>
                </a:extLst>
              </p14:cNvPr>
              <p14:cNvContentPartPr/>
              <p14:nvPr/>
            </p14:nvContentPartPr>
            <p14:xfrm>
              <a:off x="6915011" y="1828349"/>
              <a:ext cx="360" cy="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545B187-17B7-8C70-7A2D-36B6EFCD929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906011" y="181934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1F218FB-59CF-4659-27CA-51ED4E6D9454}"/>
                  </a:ext>
                </a:extLst>
              </p14:cNvPr>
              <p14:cNvContentPartPr/>
              <p14:nvPr/>
            </p14:nvContentPartPr>
            <p14:xfrm>
              <a:off x="7240451" y="1760669"/>
              <a:ext cx="253800" cy="4132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1F218FB-59CF-4659-27CA-51ED4E6D945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231811" y="1751669"/>
                <a:ext cx="271440" cy="4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2AB9327-7D2D-4EA4-B925-5CC0E0641899}"/>
                  </a:ext>
                </a:extLst>
              </p14:cNvPr>
              <p14:cNvContentPartPr/>
              <p14:nvPr/>
            </p14:nvContentPartPr>
            <p14:xfrm>
              <a:off x="7882331" y="1752389"/>
              <a:ext cx="1769400" cy="378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2AB9327-7D2D-4EA4-B925-5CC0E064189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873331" y="1743749"/>
                <a:ext cx="1787040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C000562-34A6-A481-FA3E-6D9C14AD42F6}"/>
                  </a:ext>
                </a:extLst>
              </p14:cNvPr>
              <p14:cNvContentPartPr/>
              <p14:nvPr/>
            </p14:nvContentPartPr>
            <p14:xfrm>
              <a:off x="8912291" y="1767509"/>
              <a:ext cx="142200" cy="338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C000562-34A6-A481-FA3E-6D9C14AD42F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903291" y="1758869"/>
                <a:ext cx="15984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2C26A90-5566-220F-FBAE-264F787ECC9E}"/>
                  </a:ext>
                </a:extLst>
              </p14:cNvPr>
              <p14:cNvContentPartPr/>
              <p14:nvPr/>
            </p14:nvContentPartPr>
            <p14:xfrm>
              <a:off x="10033331" y="1590389"/>
              <a:ext cx="1478880" cy="4957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2C26A90-5566-220F-FBAE-264F787ECC9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024691" y="1581389"/>
                <a:ext cx="1496520" cy="51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AE934771-057B-B408-ABE5-8F7C6ABBF6C1}"/>
              </a:ext>
            </a:extLst>
          </p:cNvPr>
          <p:cNvGrpSpPr/>
          <p:nvPr/>
        </p:nvGrpSpPr>
        <p:grpSpPr>
          <a:xfrm>
            <a:off x="6052451" y="2346029"/>
            <a:ext cx="5672880" cy="2492640"/>
            <a:chOff x="6052451" y="2346029"/>
            <a:chExt cx="5672880" cy="24926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EEF803B-F118-5F54-FFBD-C5A9D5C23736}"/>
                    </a:ext>
                  </a:extLst>
                </p14:cNvPr>
                <p14:cNvContentPartPr/>
                <p14:nvPr/>
              </p14:nvContentPartPr>
              <p14:xfrm>
                <a:off x="6296891" y="2346029"/>
                <a:ext cx="898920" cy="4651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EEF803B-F118-5F54-FFBD-C5A9D5C2373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288251" y="2337029"/>
                  <a:ext cx="9165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36D2F79-1B4E-E2A5-FF7C-38D13AE95912}"/>
                    </a:ext>
                  </a:extLst>
                </p14:cNvPr>
                <p14:cNvContentPartPr/>
                <p14:nvPr/>
              </p14:nvContentPartPr>
              <p14:xfrm>
                <a:off x="6413171" y="2368349"/>
                <a:ext cx="217080" cy="378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36D2F79-1B4E-E2A5-FF7C-38D13AE9591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404531" y="2359709"/>
                  <a:ext cx="2347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794FB45-A105-5732-4EF9-C9DF491C170B}"/>
                    </a:ext>
                  </a:extLst>
                </p14:cNvPr>
                <p14:cNvContentPartPr/>
                <p14:nvPr/>
              </p14:nvContentPartPr>
              <p14:xfrm>
                <a:off x="7663811" y="2451149"/>
                <a:ext cx="103320" cy="6505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794FB45-A105-5732-4EF9-C9DF491C170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655171" y="2442509"/>
                  <a:ext cx="120960" cy="66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4C67C9F-2938-2327-74C9-B17D3D60E04C}"/>
                    </a:ext>
                  </a:extLst>
                </p14:cNvPr>
                <p14:cNvContentPartPr/>
                <p14:nvPr/>
              </p14:nvContentPartPr>
              <p14:xfrm>
                <a:off x="7658051" y="2649149"/>
                <a:ext cx="1110600" cy="2314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4C67C9F-2938-2327-74C9-B17D3D60E04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649051" y="2640149"/>
                  <a:ext cx="11282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669EBBE-4CE7-BE47-952E-38513E2D0738}"/>
                    </a:ext>
                  </a:extLst>
                </p14:cNvPr>
                <p14:cNvContentPartPr/>
                <p14:nvPr/>
              </p14:nvContentPartPr>
              <p14:xfrm>
                <a:off x="9189851" y="2626469"/>
                <a:ext cx="203400" cy="2170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669EBBE-4CE7-BE47-952E-38513E2D073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81211" y="2617829"/>
                  <a:ext cx="2210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A76F11B-EB83-CDCD-2CFC-C39FE2024910}"/>
                    </a:ext>
                  </a:extLst>
                </p14:cNvPr>
                <p14:cNvContentPartPr/>
                <p14:nvPr/>
              </p14:nvContentPartPr>
              <p14:xfrm>
                <a:off x="8991851" y="2499749"/>
                <a:ext cx="501480" cy="507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A76F11B-EB83-CDCD-2CFC-C39FE202491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983211" y="2490749"/>
                  <a:ext cx="51912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03FF1C7-78E0-D853-A6A0-73690EF59DC1}"/>
                    </a:ext>
                  </a:extLst>
                </p14:cNvPr>
                <p14:cNvContentPartPr/>
                <p14:nvPr/>
              </p14:nvContentPartPr>
              <p14:xfrm>
                <a:off x="9636971" y="2659949"/>
                <a:ext cx="351720" cy="2131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03FF1C7-78E0-D853-A6A0-73690EF59DC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628331" y="2650949"/>
                  <a:ext cx="3693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11FBD07-4BDF-85D1-63D2-784B57EF4E08}"/>
                    </a:ext>
                  </a:extLst>
                </p14:cNvPr>
                <p14:cNvContentPartPr/>
                <p14:nvPr/>
              </p14:nvContentPartPr>
              <p14:xfrm>
                <a:off x="10390091" y="2620709"/>
                <a:ext cx="172080" cy="198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11FBD07-4BDF-85D1-63D2-784B57EF4E0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381091" y="2612069"/>
                  <a:ext cx="1897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A837A37-3F2D-5451-A3F7-E6D70DF8BDC5}"/>
                    </a:ext>
                  </a:extLst>
                </p14:cNvPr>
                <p14:cNvContentPartPr/>
                <p14:nvPr/>
              </p14:nvContentPartPr>
              <p14:xfrm>
                <a:off x="10151411" y="2369789"/>
                <a:ext cx="623160" cy="6163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A837A37-3F2D-5451-A3F7-E6D70DF8BDC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142411" y="2360789"/>
                  <a:ext cx="640800" cy="63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D9FE176-2D30-B4AD-4D21-89469721DC4E}"/>
                    </a:ext>
                  </a:extLst>
                </p14:cNvPr>
                <p14:cNvContentPartPr/>
                <p14:nvPr/>
              </p14:nvContentPartPr>
              <p14:xfrm>
                <a:off x="6052451" y="3153869"/>
                <a:ext cx="293400" cy="3758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D9FE176-2D30-B4AD-4D21-89469721DC4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043811" y="3144869"/>
                  <a:ext cx="31104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2C29344-4F4F-EBBA-539C-B1A48E0C564B}"/>
                    </a:ext>
                  </a:extLst>
                </p14:cNvPr>
                <p14:cNvContentPartPr/>
                <p14:nvPr/>
              </p14:nvContentPartPr>
              <p14:xfrm>
                <a:off x="6358451" y="3400829"/>
                <a:ext cx="333000" cy="3142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2C29344-4F4F-EBBA-539C-B1A48E0C564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349811" y="3392189"/>
                  <a:ext cx="35064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7F40686-4C28-CF01-868A-C4DDF00E1D5D}"/>
                    </a:ext>
                  </a:extLst>
                </p14:cNvPr>
                <p14:cNvContentPartPr/>
                <p14:nvPr/>
              </p14:nvContentPartPr>
              <p14:xfrm>
                <a:off x="6911411" y="3330269"/>
                <a:ext cx="3960" cy="226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7F40686-4C28-CF01-868A-C4DDF00E1D5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902411" y="3321629"/>
                  <a:ext cx="216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0DB69D7-4E50-CBD2-27CA-13541B797B5A}"/>
                    </a:ext>
                  </a:extLst>
                </p14:cNvPr>
                <p14:cNvContentPartPr/>
                <p14:nvPr/>
              </p14:nvContentPartPr>
              <p14:xfrm>
                <a:off x="6921851" y="3548069"/>
                <a:ext cx="59040" cy="302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0DB69D7-4E50-CBD2-27CA-13541B797B5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913211" y="3539429"/>
                  <a:ext cx="766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BB001ED-20CB-2476-5FF6-EB8B3F066AD3}"/>
                    </a:ext>
                  </a:extLst>
                </p14:cNvPr>
                <p14:cNvContentPartPr/>
                <p14:nvPr/>
              </p14:nvContentPartPr>
              <p14:xfrm>
                <a:off x="7426931" y="3156029"/>
                <a:ext cx="293040" cy="3564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BB001ED-20CB-2476-5FF6-EB8B3F066AD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417931" y="3147029"/>
                  <a:ext cx="31068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69CFEB9-A6BE-7FF5-BABB-15B9EB0A7E54}"/>
                    </a:ext>
                  </a:extLst>
                </p14:cNvPr>
                <p14:cNvContentPartPr/>
                <p14:nvPr/>
              </p14:nvContentPartPr>
              <p14:xfrm>
                <a:off x="7838771" y="3283469"/>
                <a:ext cx="528480" cy="2095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69CFEB9-A6BE-7FF5-BABB-15B9EB0A7E5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830131" y="3274469"/>
                  <a:ext cx="5461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7962F40-22B1-3214-0D90-7AAD1B964234}"/>
                    </a:ext>
                  </a:extLst>
                </p14:cNvPr>
                <p14:cNvContentPartPr/>
                <p14:nvPr/>
              </p14:nvContentPartPr>
              <p14:xfrm>
                <a:off x="8555171" y="3244589"/>
                <a:ext cx="225360" cy="2869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7962F40-22B1-3214-0D90-7AAD1B96423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546171" y="3235589"/>
                  <a:ext cx="24300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177D25A-5FD5-D866-88B9-569610672668}"/>
                    </a:ext>
                  </a:extLst>
                </p14:cNvPr>
                <p14:cNvContentPartPr/>
                <p14:nvPr/>
              </p14:nvContentPartPr>
              <p14:xfrm>
                <a:off x="9045851" y="3298589"/>
                <a:ext cx="374400" cy="2595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177D25A-5FD5-D866-88B9-56961067266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037211" y="3289589"/>
                  <a:ext cx="39204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A95FA8F-9AAC-40F7-01C0-3051E5E9812C}"/>
                    </a:ext>
                  </a:extLst>
                </p14:cNvPr>
                <p14:cNvContentPartPr/>
                <p14:nvPr/>
              </p14:nvContentPartPr>
              <p14:xfrm>
                <a:off x="9758291" y="3186989"/>
                <a:ext cx="135360" cy="4158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A95FA8F-9AAC-40F7-01C0-3051E5E9812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749291" y="3177989"/>
                  <a:ext cx="15300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59ACB68-1550-FCA2-B856-11A00A9FC110}"/>
                    </a:ext>
                  </a:extLst>
                </p14:cNvPr>
                <p14:cNvContentPartPr/>
                <p14:nvPr/>
              </p14:nvContentPartPr>
              <p14:xfrm>
                <a:off x="10048451" y="3275549"/>
                <a:ext cx="447840" cy="261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59ACB68-1550-FCA2-B856-11A00A9FC11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039451" y="3266909"/>
                  <a:ext cx="46548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8EC1CCC-753C-C75C-FF9A-345BFC685F43}"/>
                    </a:ext>
                  </a:extLst>
                </p14:cNvPr>
                <p14:cNvContentPartPr/>
                <p14:nvPr/>
              </p14:nvContentPartPr>
              <p14:xfrm>
                <a:off x="10737491" y="3239189"/>
                <a:ext cx="329760" cy="2430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8EC1CCC-753C-C75C-FF9A-345BFC685F4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728851" y="3230189"/>
                  <a:ext cx="34740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AD832B4-3031-EF66-473D-0A81ED5F6CC5}"/>
                    </a:ext>
                  </a:extLst>
                </p14:cNvPr>
                <p14:cNvContentPartPr/>
                <p14:nvPr/>
              </p14:nvContentPartPr>
              <p14:xfrm>
                <a:off x="11307371" y="3459869"/>
                <a:ext cx="360" cy="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AD832B4-3031-EF66-473D-0A81ED5F6CC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298371" y="345122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B5A77D9-EA1B-B8C6-1677-26655EEDD40A}"/>
                    </a:ext>
                  </a:extLst>
                </p14:cNvPr>
                <p14:cNvContentPartPr/>
                <p14:nvPr/>
              </p14:nvContentPartPr>
              <p14:xfrm>
                <a:off x="6844451" y="3792869"/>
                <a:ext cx="1773720" cy="3283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B5A77D9-EA1B-B8C6-1677-26655EEDD40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835811" y="3783869"/>
                  <a:ext cx="179136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C0966C1-C86E-67FB-5E6F-2B6EABA470E2}"/>
                    </a:ext>
                  </a:extLst>
                </p14:cNvPr>
                <p14:cNvContentPartPr/>
                <p14:nvPr/>
              </p14:nvContentPartPr>
              <p14:xfrm>
                <a:off x="8999771" y="3801149"/>
                <a:ext cx="640080" cy="333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C0966C1-C86E-67FB-5E6F-2B6EABA470E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990771" y="3792149"/>
                  <a:ext cx="65772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B0BFE6D-DE83-FE4F-958E-A102F4A5FE0E}"/>
                    </a:ext>
                  </a:extLst>
                </p14:cNvPr>
                <p14:cNvContentPartPr/>
                <p14:nvPr/>
              </p14:nvContentPartPr>
              <p14:xfrm>
                <a:off x="8957651" y="3860549"/>
                <a:ext cx="170280" cy="334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B0BFE6D-DE83-FE4F-958E-A102F4A5FE0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949011" y="3851549"/>
                  <a:ext cx="1879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E145FF0-622C-9B59-676E-612B314526F0}"/>
                    </a:ext>
                  </a:extLst>
                </p14:cNvPr>
                <p14:cNvContentPartPr/>
                <p14:nvPr/>
              </p14:nvContentPartPr>
              <p14:xfrm>
                <a:off x="10087331" y="3797909"/>
                <a:ext cx="1355760" cy="5410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E145FF0-622C-9B59-676E-612B314526F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078691" y="3789269"/>
                  <a:ext cx="1373400" cy="55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F6FFA35-7F16-7FE3-9BE8-E3213858BD19}"/>
                    </a:ext>
                  </a:extLst>
                </p14:cNvPr>
                <p14:cNvContentPartPr/>
                <p14:nvPr/>
              </p14:nvContentPartPr>
              <p14:xfrm>
                <a:off x="11429771" y="3906629"/>
                <a:ext cx="183240" cy="1753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F6FFA35-7F16-7FE3-9BE8-E3213858BD1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420771" y="3897629"/>
                  <a:ext cx="2008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4A1B30C-9924-72FC-9E60-248C189F6B1A}"/>
                    </a:ext>
                  </a:extLst>
                </p14:cNvPr>
                <p14:cNvContentPartPr/>
                <p14:nvPr/>
              </p14:nvContentPartPr>
              <p14:xfrm>
                <a:off x="11703731" y="4032269"/>
                <a:ext cx="21600" cy="50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4A1B30C-9924-72FC-9E60-248C189F6B1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694731" y="4023269"/>
                  <a:ext cx="392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ABDC9AC-CDA9-964C-497C-A9599F4A1AB0}"/>
                    </a:ext>
                  </a:extLst>
                </p14:cNvPr>
                <p14:cNvContentPartPr/>
                <p14:nvPr/>
              </p14:nvContentPartPr>
              <p14:xfrm>
                <a:off x="7475891" y="4233869"/>
                <a:ext cx="1402560" cy="6048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ABDC9AC-CDA9-964C-497C-A9599F4A1AB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467251" y="4225229"/>
                  <a:ext cx="1420200" cy="62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A518D31-DBDA-1E2B-C51A-701E79E172BC}"/>
                    </a:ext>
                  </a:extLst>
                </p14:cNvPr>
                <p14:cNvContentPartPr/>
                <p14:nvPr/>
              </p14:nvContentPartPr>
              <p14:xfrm>
                <a:off x="9121091" y="4534109"/>
                <a:ext cx="3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A518D31-DBDA-1E2B-C51A-701E79E172B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112091" y="452510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1424761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721D2FFE-1373-E153-1C39-D5C0AC421E85}"/>
              </a:ext>
            </a:extLst>
          </p:cNvPr>
          <p:cNvGrpSpPr/>
          <p:nvPr/>
        </p:nvGrpSpPr>
        <p:grpSpPr>
          <a:xfrm>
            <a:off x="1512131" y="624509"/>
            <a:ext cx="4452120" cy="1757880"/>
            <a:chOff x="1512131" y="624509"/>
            <a:chExt cx="4452120" cy="17578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4041D67-EDC4-54CE-7AE8-58E2DC492D05}"/>
                    </a:ext>
                  </a:extLst>
                </p14:cNvPr>
                <p14:cNvContentPartPr/>
                <p14:nvPr/>
              </p14:nvContentPartPr>
              <p14:xfrm>
                <a:off x="1780331" y="827189"/>
                <a:ext cx="164160" cy="1951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4041D67-EDC4-54CE-7AE8-58E2DC492D0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71331" y="818549"/>
                  <a:ext cx="1818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29EB00F-89CA-D0C7-EBDD-DE68444A9CDE}"/>
                    </a:ext>
                  </a:extLst>
                </p14:cNvPr>
                <p14:cNvContentPartPr/>
                <p14:nvPr/>
              </p14:nvContentPartPr>
              <p14:xfrm>
                <a:off x="1512131" y="624509"/>
                <a:ext cx="629640" cy="6692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29EB00F-89CA-D0C7-EBDD-DE68444A9CD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03131" y="615509"/>
                  <a:ext cx="647280" cy="68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BAAD478-EA5B-3343-884D-769A6791B16B}"/>
                    </a:ext>
                  </a:extLst>
                </p14:cNvPr>
                <p14:cNvContentPartPr/>
                <p14:nvPr/>
              </p14:nvContentPartPr>
              <p14:xfrm>
                <a:off x="2123051" y="877949"/>
                <a:ext cx="286920" cy="228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BAAD478-EA5B-3343-884D-769A6791B16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14051" y="869309"/>
                  <a:ext cx="3045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9CB509F-1593-36D3-167D-FAB486E7F594}"/>
                    </a:ext>
                  </a:extLst>
                </p14:cNvPr>
                <p14:cNvContentPartPr/>
                <p14:nvPr/>
              </p14:nvContentPartPr>
              <p14:xfrm>
                <a:off x="2340491" y="964349"/>
                <a:ext cx="1091520" cy="44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9CB509F-1593-36D3-167D-FAB486E7F59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31851" y="955349"/>
                  <a:ext cx="11091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F223507-0DB6-AAC6-EAD2-DA3200F7023C}"/>
                    </a:ext>
                  </a:extLst>
                </p14:cNvPr>
                <p14:cNvContentPartPr/>
                <p14:nvPr/>
              </p14:nvContentPartPr>
              <p14:xfrm>
                <a:off x="3690851" y="869669"/>
                <a:ext cx="194400" cy="242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F223507-0DB6-AAC6-EAD2-DA3200F7023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82211" y="861029"/>
                  <a:ext cx="2120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E01B64E-E35E-071B-3B77-E66825443E87}"/>
                    </a:ext>
                  </a:extLst>
                </p14:cNvPr>
                <p14:cNvContentPartPr/>
                <p14:nvPr/>
              </p14:nvContentPartPr>
              <p14:xfrm>
                <a:off x="3739451" y="891269"/>
                <a:ext cx="171720" cy="7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E01B64E-E35E-071B-3B77-E66825443E8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30451" y="882269"/>
                  <a:ext cx="1893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1F9C4C4-CC6C-B37D-C12E-CCAEE8AF1CAB}"/>
                    </a:ext>
                  </a:extLst>
                </p14:cNvPr>
                <p14:cNvContentPartPr/>
                <p14:nvPr/>
              </p14:nvContentPartPr>
              <p14:xfrm>
                <a:off x="3495011" y="750509"/>
                <a:ext cx="587880" cy="5659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1F9C4C4-CC6C-B37D-C12E-CCAEE8AF1CA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86371" y="741869"/>
                  <a:ext cx="605520" cy="58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7239ACB-84B7-45EE-1064-7A614C571074}"/>
                    </a:ext>
                  </a:extLst>
                </p14:cNvPr>
                <p14:cNvContentPartPr/>
                <p14:nvPr/>
              </p14:nvContentPartPr>
              <p14:xfrm>
                <a:off x="4144451" y="899189"/>
                <a:ext cx="223920" cy="242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7239ACB-84B7-45EE-1064-7A614C57107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135811" y="890189"/>
                  <a:ext cx="24156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283FE4E-F580-B712-5B33-0D969517FDA0}"/>
                    </a:ext>
                  </a:extLst>
                </p14:cNvPr>
                <p14:cNvContentPartPr/>
                <p14:nvPr/>
              </p14:nvContentPartPr>
              <p14:xfrm>
                <a:off x="4195571" y="983429"/>
                <a:ext cx="983520" cy="69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283FE4E-F580-B712-5B33-0D969517FDA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186571" y="974789"/>
                  <a:ext cx="100116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6190B07-990E-8B97-17D5-C6A2748B10D3}"/>
                    </a:ext>
                  </a:extLst>
                </p14:cNvPr>
                <p14:cNvContentPartPr/>
                <p14:nvPr/>
              </p14:nvContentPartPr>
              <p14:xfrm>
                <a:off x="5446571" y="876509"/>
                <a:ext cx="163080" cy="358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6190B07-990E-8B97-17D5-C6A2748B10D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437571" y="867509"/>
                  <a:ext cx="18072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A1F2EDF-B05F-551A-CB3E-3D411FB82143}"/>
                    </a:ext>
                  </a:extLst>
                </p14:cNvPr>
                <p14:cNvContentPartPr/>
                <p14:nvPr/>
              </p14:nvContentPartPr>
              <p14:xfrm>
                <a:off x="5233451" y="700469"/>
                <a:ext cx="730800" cy="713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A1F2EDF-B05F-551A-CB3E-3D411FB8214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224811" y="691469"/>
                  <a:ext cx="748440" cy="73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ADD9146-FC99-8B7F-7434-054B7DF11B75}"/>
                    </a:ext>
                  </a:extLst>
                </p14:cNvPr>
                <p14:cNvContentPartPr/>
                <p14:nvPr/>
              </p14:nvContentPartPr>
              <p14:xfrm>
                <a:off x="1894451" y="1313189"/>
                <a:ext cx="1287720" cy="827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ADD9146-FC99-8B7F-7434-054B7DF11B7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885451" y="1304549"/>
                  <a:ext cx="1305360" cy="84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582ACDD-4B24-C127-882D-F9D567B7A59C}"/>
                    </a:ext>
                  </a:extLst>
                </p14:cNvPr>
                <p14:cNvContentPartPr/>
                <p14:nvPr/>
              </p14:nvContentPartPr>
              <p14:xfrm>
                <a:off x="3197291" y="1852829"/>
                <a:ext cx="602640" cy="529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582ACDD-4B24-C127-882D-F9D567B7A59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88651" y="1843829"/>
                  <a:ext cx="620280" cy="54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4877E63-B684-81F3-39A9-C5B372DF7AC6}"/>
                    </a:ext>
                  </a:extLst>
                </p14:cNvPr>
                <p14:cNvContentPartPr/>
                <p14:nvPr/>
              </p14:nvContentPartPr>
              <p14:xfrm>
                <a:off x="3456131" y="1977389"/>
                <a:ext cx="161280" cy="258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4877E63-B684-81F3-39A9-C5B372DF7AC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447491" y="1968749"/>
                  <a:ext cx="17892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59F6E71-58A0-4614-37D6-CC2F517087A2}"/>
                    </a:ext>
                  </a:extLst>
                </p14:cNvPr>
                <p14:cNvContentPartPr/>
                <p14:nvPr/>
              </p14:nvContentPartPr>
              <p14:xfrm>
                <a:off x="3809291" y="1465469"/>
                <a:ext cx="1596600" cy="656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59F6E71-58A0-4614-37D6-CC2F517087A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800651" y="1456469"/>
                  <a:ext cx="1614240" cy="67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F7038AB-1A62-D149-6D1D-3BE3130408C1}"/>
              </a:ext>
            </a:extLst>
          </p:cNvPr>
          <p:cNvGrpSpPr/>
          <p:nvPr/>
        </p:nvGrpSpPr>
        <p:grpSpPr>
          <a:xfrm>
            <a:off x="7458611" y="520829"/>
            <a:ext cx="3290400" cy="441360"/>
            <a:chOff x="7458611" y="520829"/>
            <a:chExt cx="3290400" cy="441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6F96E6F-48ED-EF1B-4F6A-850A6A890448}"/>
                    </a:ext>
                  </a:extLst>
                </p14:cNvPr>
                <p14:cNvContentPartPr/>
                <p14:nvPr/>
              </p14:nvContentPartPr>
              <p14:xfrm>
                <a:off x="7557611" y="520829"/>
                <a:ext cx="208800" cy="441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6F96E6F-48ED-EF1B-4F6A-850A6A89044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548611" y="512189"/>
                  <a:ext cx="22644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DC1EA28-314A-B668-6055-8D6A9F1C9B3B}"/>
                    </a:ext>
                  </a:extLst>
                </p14:cNvPr>
                <p14:cNvContentPartPr/>
                <p14:nvPr/>
              </p14:nvContentPartPr>
              <p14:xfrm>
                <a:off x="7458611" y="760229"/>
                <a:ext cx="634320" cy="164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DC1EA28-314A-B668-6055-8D6A9F1C9B3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449611" y="751589"/>
                  <a:ext cx="6519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847834E-D249-7B21-F05A-0B901CBC1953}"/>
                    </a:ext>
                  </a:extLst>
                </p14:cNvPr>
                <p14:cNvContentPartPr/>
                <p14:nvPr/>
              </p14:nvContentPartPr>
              <p14:xfrm>
                <a:off x="8019851" y="530549"/>
                <a:ext cx="16560" cy="421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847834E-D249-7B21-F05A-0B901CBC195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010851" y="521909"/>
                  <a:ext cx="342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C5C5844-5ADB-F18A-0A08-CBEDFCA7D4B4}"/>
                    </a:ext>
                  </a:extLst>
                </p14:cNvPr>
                <p14:cNvContentPartPr/>
                <p14:nvPr/>
              </p14:nvContentPartPr>
              <p14:xfrm>
                <a:off x="8297411" y="614789"/>
                <a:ext cx="340200" cy="340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C5C5844-5ADB-F18A-0A08-CBEDFCA7D4B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288411" y="606149"/>
                  <a:ext cx="35784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50922EE-5F8E-79A1-38DC-7C7545EFF1AE}"/>
                    </a:ext>
                  </a:extLst>
                </p14:cNvPr>
                <p14:cNvContentPartPr/>
                <p14:nvPr/>
              </p14:nvContentPartPr>
              <p14:xfrm>
                <a:off x="8915891" y="561149"/>
                <a:ext cx="545040" cy="4010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50922EE-5F8E-79A1-38DC-7C7545EFF1A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907251" y="552149"/>
                  <a:ext cx="56268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8BD402B-1E02-B74A-DD0C-CCB03DEDF4B2}"/>
                    </a:ext>
                  </a:extLst>
                </p14:cNvPr>
                <p14:cNvContentPartPr/>
                <p14:nvPr/>
              </p14:nvContentPartPr>
              <p14:xfrm>
                <a:off x="8850371" y="663389"/>
                <a:ext cx="147240" cy="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8BD402B-1E02-B74A-DD0C-CCB03DEDF4B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841371" y="654749"/>
                  <a:ext cx="16488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13428D4-1C50-ED82-931B-59296F57A827}"/>
                    </a:ext>
                  </a:extLst>
                </p14:cNvPr>
                <p14:cNvContentPartPr/>
                <p14:nvPr/>
              </p14:nvContentPartPr>
              <p14:xfrm>
                <a:off x="9688091" y="760949"/>
                <a:ext cx="599400" cy="1846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13428D4-1C50-ED82-931B-59296F57A82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679091" y="751949"/>
                  <a:ext cx="6170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BCFD35E-7E25-4426-52B8-3975DB613020}"/>
                    </a:ext>
                  </a:extLst>
                </p14:cNvPr>
                <p14:cNvContentPartPr/>
                <p14:nvPr/>
              </p14:nvContentPartPr>
              <p14:xfrm>
                <a:off x="10323491" y="596789"/>
                <a:ext cx="425520" cy="3394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BCFD35E-7E25-4426-52B8-3975DB61302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314851" y="588149"/>
                  <a:ext cx="443160" cy="35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4DC33C2-2AAE-5B1F-74BE-BCA7F55EBE9E}"/>
              </a:ext>
            </a:extLst>
          </p:cNvPr>
          <p:cNvGrpSpPr/>
          <p:nvPr/>
        </p:nvGrpSpPr>
        <p:grpSpPr>
          <a:xfrm>
            <a:off x="7608731" y="1170989"/>
            <a:ext cx="2591640" cy="424800"/>
            <a:chOff x="7608731" y="1170989"/>
            <a:chExt cx="2591640" cy="4248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24FDCB2-917D-8ACA-D88A-6B9943F1A000}"/>
                    </a:ext>
                  </a:extLst>
                </p14:cNvPr>
                <p14:cNvContentPartPr/>
                <p14:nvPr/>
              </p14:nvContentPartPr>
              <p14:xfrm>
                <a:off x="7608731" y="1199429"/>
                <a:ext cx="1372680" cy="3920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24FDCB2-917D-8ACA-D88A-6B9943F1A00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599731" y="1190789"/>
                  <a:ext cx="139032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7A80176-4D6E-C627-3D1E-4BFBAC927AE0}"/>
                    </a:ext>
                  </a:extLst>
                </p14:cNvPr>
                <p14:cNvContentPartPr/>
                <p14:nvPr/>
              </p14:nvContentPartPr>
              <p14:xfrm>
                <a:off x="9200291" y="1170989"/>
                <a:ext cx="82080" cy="4248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7A80176-4D6E-C627-3D1E-4BFBAC927AE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191651" y="1162349"/>
                  <a:ext cx="9972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378FCCE-FC81-9E10-DE3E-3D52A24DD978}"/>
                    </a:ext>
                  </a:extLst>
                </p14:cNvPr>
                <p14:cNvContentPartPr/>
                <p14:nvPr/>
              </p14:nvContentPartPr>
              <p14:xfrm>
                <a:off x="9064931" y="1381589"/>
                <a:ext cx="1135440" cy="175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378FCCE-FC81-9E10-DE3E-3D52A24DD97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056291" y="1372949"/>
                  <a:ext cx="1153080" cy="19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ED35B59-EC4B-6BE1-3BCE-07516C9BBF65}"/>
              </a:ext>
            </a:extLst>
          </p:cNvPr>
          <p:cNvGrpSpPr/>
          <p:nvPr/>
        </p:nvGrpSpPr>
        <p:grpSpPr>
          <a:xfrm>
            <a:off x="6995291" y="1875149"/>
            <a:ext cx="5022000" cy="556560"/>
            <a:chOff x="6995291" y="1875149"/>
            <a:chExt cx="5022000" cy="5565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F122136-9A67-84CF-51A6-283DDA005137}"/>
                    </a:ext>
                  </a:extLst>
                </p14:cNvPr>
                <p14:cNvContentPartPr/>
                <p14:nvPr/>
              </p14:nvContentPartPr>
              <p14:xfrm>
                <a:off x="6995291" y="1894229"/>
                <a:ext cx="308520" cy="3794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F122136-9A67-84CF-51A6-283DDA00513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986291" y="1885229"/>
                  <a:ext cx="32616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364AB15-67C8-119E-CF5E-3CE499AE06AF}"/>
                    </a:ext>
                  </a:extLst>
                </p14:cNvPr>
                <p14:cNvContentPartPr/>
                <p14:nvPr/>
              </p14:nvContentPartPr>
              <p14:xfrm>
                <a:off x="7278971" y="2145149"/>
                <a:ext cx="246600" cy="286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364AB15-67C8-119E-CF5E-3CE499AE06A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269971" y="2136149"/>
                  <a:ext cx="26424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ABBEB47-2AFE-9826-C620-AF47A3D81AE3}"/>
                    </a:ext>
                  </a:extLst>
                </p14:cNvPr>
                <p14:cNvContentPartPr/>
                <p14:nvPr/>
              </p14:nvContentPartPr>
              <p14:xfrm>
                <a:off x="7784051" y="2026709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ABBEB47-2AFE-9826-C620-AF47A3D81AE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75051" y="201806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EFB782A-DEC5-307F-9589-F4811458E206}"/>
                    </a:ext>
                  </a:extLst>
                </p14:cNvPr>
                <p14:cNvContentPartPr/>
                <p14:nvPr/>
              </p14:nvContentPartPr>
              <p14:xfrm>
                <a:off x="7780451" y="2214269"/>
                <a:ext cx="42120" cy="22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EFB782A-DEC5-307F-9589-F4811458E20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771811" y="2205629"/>
                  <a:ext cx="597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8FD33F3-8C04-30DB-5355-CE81AAB55888}"/>
                    </a:ext>
                  </a:extLst>
                </p14:cNvPr>
                <p14:cNvContentPartPr/>
                <p14:nvPr/>
              </p14:nvContentPartPr>
              <p14:xfrm>
                <a:off x="8226491" y="1967669"/>
                <a:ext cx="249840" cy="343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8FD33F3-8C04-30DB-5355-CE81AAB5588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217491" y="1959029"/>
                  <a:ext cx="26748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C03D164-77F2-1C8D-BA52-119CE50097F8}"/>
                    </a:ext>
                  </a:extLst>
                </p14:cNvPr>
                <p14:cNvContentPartPr/>
                <p14:nvPr/>
              </p14:nvContentPartPr>
              <p14:xfrm>
                <a:off x="8676491" y="2033549"/>
                <a:ext cx="341280" cy="216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C03D164-77F2-1C8D-BA52-119CE50097F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667851" y="2024909"/>
                  <a:ext cx="35892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361E610-F81B-1AF1-6D90-A57D1883EBC7}"/>
                    </a:ext>
                  </a:extLst>
                </p14:cNvPr>
                <p14:cNvContentPartPr/>
                <p14:nvPr/>
              </p14:nvContentPartPr>
              <p14:xfrm>
                <a:off x="9181211" y="1921589"/>
                <a:ext cx="194040" cy="412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361E610-F81B-1AF1-6D90-A57D1883EBC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172211" y="1912949"/>
                  <a:ext cx="21168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A18B95B-0E3F-4F93-F6B9-FB15A61317E4}"/>
                    </a:ext>
                  </a:extLst>
                </p14:cNvPr>
                <p14:cNvContentPartPr/>
                <p14:nvPr/>
              </p14:nvContentPartPr>
              <p14:xfrm>
                <a:off x="9514211" y="2070629"/>
                <a:ext cx="390960" cy="2109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A18B95B-0E3F-4F93-F6B9-FB15A61317E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505211" y="2061989"/>
                  <a:ext cx="4086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42B9EA8-6A48-5899-5829-693E7CB35292}"/>
                    </a:ext>
                  </a:extLst>
                </p14:cNvPr>
                <p14:cNvContentPartPr/>
                <p14:nvPr/>
              </p14:nvContentPartPr>
              <p14:xfrm>
                <a:off x="10057091" y="1934189"/>
                <a:ext cx="186120" cy="4363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42B9EA8-6A48-5899-5829-693E7CB3529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048091" y="1925549"/>
                  <a:ext cx="20376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93015C0-8CCE-5B1F-9DAC-89306ADFC7E0}"/>
                    </a:ext>
                  </a:extLst>
                </p14:cNvPr>
                <p14:cNvContentPartPr/>
                <p14:nvPr/>
              </p14:nvContentPartPr>
              <p14:xfrm>
                <a:off x="10412411" y="2051909"/>
                <a:ext cx="423360" cy="1908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93015C0-8CCE-5B1F-9DAC-89306ADFC7E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403771" y="2042909"/>
                  <a:ext cx="4410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CFF6E2B-E97F-1A25-442F-E6B5B594B9CE}"/>
                    </a:ext>
                  </a:extLst>
                </p14:cNvPr>
                <p14:cNvContentPartPr/>
                <p14:nvPr/>
              </p14:nvContentPartPr>
              <p14:xfrm>
                <a:off x="11078771" y="1979189"/>
                <a:ext cx="164520" cy="2581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CFF6E2B-E97F-1A25-442F-E6B5B594B9C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069771" y="1970189"/>
                  <a:ext cx="18216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3B49C7F-D4B1-B4C7-229D-E7EBA6C383D2}"/>
                    </a:ext>
                  </a:extLst>
                </p14:cNvPr>
                <p14:cNvContentPartPr/>
                <p14:nvPr/>
              </p14:nvContentPartPr>
              <p14:xfrm>
                <a:off x="11173091" y="1875149"/>
                <a:ext cx="225360" cy="561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3B49C7F-D4B1-B4C7-229D-E7EBA6C383D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164091" y="1866149"/>
                  <a:ext cx="2430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E5EFC80-950C-FAE8-503A-5C4CA861EA84}"/>
                    </a:ext>
                  </a:extLst>
                </p14:cNvPr>
                <p14:cNvContentPartPr/>
                <p14:nvPr/>
              </p14:nvContentPartPr>
              <p14:xfrm>
                <a:off x="11401691" y="1969469"/>
                <a:ext cx="317880" cy="2332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E5EFC80-950C-FAE8-503A-5C4CA861EA8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393051" y="1960469"/>
                  <a:ext cx="3355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D7D8DCC-A579-66DF-9919-08F8B9B0B4A7}"/>
                    </a:ext>
                  </a:extLst>
                </p14:cNvPr>
                <p14:cNvContentPartPr/>
                <p14:nvPr/>
              </p14:nvContentPartPr>
              <p14:xfrm>
                <a:off x="11827571" y="2010869"/>
                <a:ext cx="189720" cy="2124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D7D8DCC-A579-66DF-9919-08F8B9B0B4A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818571" y="2002229"/>
                  <a:ext cx="207360" cy="23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9CC304D8-E8DD-864C-E49C-904B7BC0BCFB}"/>
              </a:ext>
            </a:extLst>
          </p:cNvPr>
          <p:cNvGrpSpPr/>
          <p:nvPr/>
        </p:nvGrpSpPr>
        <p:grpSpPr>
          <a:xfrm>
            <a:off x="201731" y="2564189"/>
            <a:ext cx="11689920" cy="2783520"/>
            <a:chOff x="201731" y="2564189"/>
            <a:chExt cx="11689920" cy="27835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CE71CB5-21CD-B2F6-5D07-A0DF287FCE70}"/>
                    </a:ext>
                  </a:extLst>
                </p14:cNvPr>
                <p14:cNvContentPartPr/>
                <p14:nvPr/>
              </p14:nvContentPartPr>
              <p14:xfrm>
                <a:off x="1502051" y="2564189"/>
                <a:ext cx="658080" cy="5961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CE71CB5-21CD-B2F6-5D07-A0DF287FCE7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493411" y="2555549"/>
                  <a:ext cx="67572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7B89755-5E87-6ACE-D034-6859D48232A4}"/>
                    </a:ext>
                  </a:extLst>
                </p14:cNvPr>
                <p14:cNvContentPartPr/>
                <p14:nvPr/>
              </p14:nvContentPartPr>
              <p14:xfrm>
                <a:off x="1714091" y="2699189"/>
                <a:ext cx="156240" cy="2714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7B89755-5E87-6ACE-D034-6859D48232A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705091" y="2690189"/>
                  <a:ext cx="17388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B183231-C361-3BA6-F571-841394D460B1}"/>
                    </a:ext>
                  </a:extLst>
                </p14:cNvPr>
                <p14:cNvContentPartPr/>
                <p14:nvPr/>
              </p14:nvContentPartPr>
              <p14:xfrm>
                <a:off x="3186131" y="2707469"/>
                <a:ext cx="660600" cy="668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B183231-C361-3BA6-F571-841394D460B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177131" y="2698829"/>
                  <a:ext cx="678240" cy="68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C715751-E18D-E80F-C534-D63CD42F74C1}"/>
                    </a:ext>
                  </a:extLst>
                </p14:cNvPr>
                <p14:cNvContentPartPr/>
                <p14:nvPr/>
              </p14:nvContentPartPr>
              <p14:xfrm>
                <a:off x="3473051" y="3046589"/>
                <a:ext cx="174960" cy="172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C715751-E18D-E80F-C534-D63CD42F74C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464411" y="3037589"/>
                  <a:ext cx="1926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D10D1A7-4B04-8131-6739-657BA2F46AAE}"/>
                    </a:ext>
                  </a:extLst>
                </p14:cNvPr>
                <p14:cNvContentPartPr/>
                <p14:nvPr/>
              </p14:nvContentPartPr>
              <p14:xfrm>
                <a:off x="5215451" y="2766869"/>
                <a:ext cx="719640" cy="698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D10D1A7-4B04-8131-6739-657BA2F46AA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206811" y="2758229"/>
                  <a:ext cx="737280" cy="71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5565097-105F-05C5-3DF0-516EEF1FAD72}"/>
                    </a:ext>
                  </a:extLst>
                </p14:cNvPr>
                <p14:cNvContentPartPr/>
                <p14:nvPr/>
              </p14:nvContentPartPr>
              <p14:xfrm>
                <a:off x="5491571" y="3001229"/>
                <a:ext cx="220680" cy="2941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5565097-105F-05C5-3DF0-516EEF1FAD7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482931" y="2992589"/>
                  <a:ext cx="23832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391B961-F245-FF94-B754-6FCDE25E100C}"/>
                    </a:ext>
                  </a:extLst>
                </p14:cNvPr>
                <p14:cNvContentPartPr/>
                <p14:nvPr/>
              </p14:nvContentPartPr>
              <p14:xfrm>
                <a:off x="6992051" y="2681909"/>
                <a:ext cx="548640" cy="4064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391B961-F245-FF94-B754-6FCDE25E100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983051" y="2673269"/>
                  <a:ext cx="56628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5C02233-F5DE-907C-1273-23BB1E147D36}"/>
                    </a:ext>
                  </a:extLst>
                </p14:cNvPr>
                <p14:cNvContentPartPr/>
                <p14:nvPr/>
              </p14:nvContentPartPr>
              <p14:xfrm>
                <a:off x="7819331" y="2826629"/>
                <a:ext cx="716040" cy="2232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5C02233-F5DE-907C-1273-23BB1E147D3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810691" y="2817989"/>
                  <a:ext cx="7336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5C6ECAC-11F3-3051-FFA2-60936B1FDF7B}"/>
                    </a:ext>
                  </a:extLst>
                </p14:cNvPr>
                <p14:cNvContentPartPr/>
                <p14:nvPr/>
              </p14:nvContentPartPr>
              <p14:xfrm>
                <a:off x="8822291" y="2760389"/>
                <a:ext cx="872640" cy="5112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5C6ECAC-11F3-3051-FFA2-60936B1FDF7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813291" y="2751389"/>
                  <a:ext cx="89028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0A216A7-E47F-8BCF-2359-8C9AC058513F}"/>
                    </a:ext>
                  </a:extLst>
                </p14:cNvPr>
                <p14:cNvContentPartPr/>
                <p14:nvPr/>
              </p14:nvContentPartPr>
              <p14:xfrm>
                <a:off x="10043411" y="2720069"/>
                <a:ext cx="269280" cy="3592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0A216A7-E47F-8BCF-2359-8C9AC058513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034411" y="2711069"/>
                  <a:ext cx="28692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B16413C-BAE2-34F6-0164-D722668754DB}"/>
                    </a:ext>
                  </a:extLst>
                </p14:cNvPr>
                <p14:cNvContentPartPr/>
                <p14:nvPr/>
              </p14:nvContentPartPr>
              <p14:xfrm>
                <a:off x="10547411" y="2614589"/>
                <a:ext cx="1344240" cy="4759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B16413C-BAE2-34F6-0164-D722668754D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538771" y="2605589"/>
                  <a:ext cx="1361880" cy="49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4192A22-A194-E4D8-4C84-2E71BFBD52C3}"/>
                    </a:ext>
                  </a:extLst>
                </p14:cNvPr>
                <p14:cNvContentPartPr/>
                <p14:nvPr/>
              </p14:nvContentPartPr>
              <p14:xfrm>
                <a:off x="6912491" y="3170069"/>
                <a:ext cx="1368720" cy="5475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4192A22-A194-E4D8-4C84-2E71BFBD52C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903851" y="3161429"/>
                  <a:ext cx="1386360" cy="56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A51614A-B68A-0884-DF1E-3E997C555CC7}"/>
                    </a:ext>
                  </a:extLst>
                </p14:cNvPr>
                <p14:cNvContentPartPr/>
                <p14:nvPr/>
              </p14:nvContentPartPr>
              <p14:xfrm>
                <a:off x="6795851" y="3178709"/>
                <a:ext cx="404280" cy="201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A51614A-B68A-0884-DF1E-3E997C555CC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787211" y="3169709"/>
                  <a:ext cx="4219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1E9E033-7BCA-ADBA-84A3-B807B515226E}"/>
                    </a:ext>
                  </a:extLst>
                </p14:cNvPr>
                <p14:cNvContentPartPr/>
                <p14:nvPr/>
              </p14:nvContentPartPr>
              <p14:xfrm>
                <a:off x="8679011" y="3374909"/>
                <a:ext cx="334080" cy="4579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1E9E033-7BCA-ADBA-84A3-B807B515226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670011" y="3365909"/>
                  <a:ext cx="35172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840A85D-BC39-9CEE-19FD-2DA8163E1C1A}"/>
                    </a:ext>
                  </a:extLst>
                </p14:cNvPr>
                <p14:cNvContentPartPr/>
                <p14:nvPr/>
              </p14:nvContentPartPr>
              <p14:xfrm>
                <a:off x="9207131" y="3377429"/>
                <a:ext cx="359640" cy="3549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840A85D-BC39-9CEE-19FD-2DA8163E1C1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198131" y="3368429"/>
                  <a:ext cx="37728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ED0F5E5-E732-4BEC-9F95-FAD788FE74B5}"/>
                    </a:ext>
                  </a:extLst>
                </p14:cNvPr>
                <p14:cNvContentPartPr/>
                <p14:nvPr/>
              </p14:nvContentPartPr>
              <p14:xfrm>
                <a:off x="9672251" y="3464189"/>
                <a:ext cx="276120" cy="2998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ED0F5E5-E732-4BEC-9F95-FAD788FE74B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663611" y="3455549"/>
                  <a:ext cx="29376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64BAE41-F849-B54B-470A-38CD61135EF8}"/>
                    </a:ext>
                  </a:extLst>
                </p14:cNvPr>
                <p14:cNvContentPartPr/>
                <p14:nvPr/>
              </p14:nvContentPartPr>
              <p14:xfrm>
                <a:off x="9973931" y="3590909"/>
                <a:ext cx="186480" cy="1990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64BAE41-F849-B54B-470A-38CD61135EF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964931" y="3581909"/>
                  <a:ext cx="2041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46D4D68-AE0C-D338-61F5-CF5E4EA937B2}"/>
                    </a:ext>
                  </a:extLst>
                </p14:cNvPr>
                <p14:cNvContentPartPr/>
                <p14:nvPr/>
              </p14:nvContentPartPr>
              <p14:xfrm>
                <a:off x="10311971" y="3352229"/>
                <a:ext cx="337320" cy="4240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46D4D68-AE0C-D338-61F5-CF5E4EA937B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302971" y="3343589"/>
                  <a:ext cx="35496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3C583E8-9D84-B51E-E70C-B57B0A0BF363}"/>
                    </a:ext>
                  </a:extLst>
                </p14:cNvPr>
                <p14:cNvContentPartPr/>
                <p14:nvPr/>
              </p14:nvContentPartPr>
              <p14:xfrm>
                <a:off x="10791131" y="3428189"/>
                <a:ext cx="222480" cy="3060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3C583E8-9D84-B51E-E70C-B57B0A0BF36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782491" y="3419549"/>
                  <a:ext cx="24012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224EF2F-E6DF-426E-FE26-D2A5DDDA310A}"/>
                    </a:ext>
                  </a:extLst>
                </p14:cNvPr>
                <p14:cNvContentPartPr/>
                <p14:nvPr/>
              </p14:nvContentPartPr>
              <p14:xfrm>
                <a:off x="11082371" y="3619709"/>
                <a:ext cx="234720" cy="2775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224EF2F-E6DF-426E-FE26-D2A5DDDA310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073731" y="3610709"/>
                  <a:ext cx="25236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3F6D60F-FE7E-05C9-698A-E89607EE7FE0}"/>
                    </a:ext>
                  </a:extLst>
                </p14:cNvPr>
                <p14:cNvContentPartPr/>
                <p14:nvPr/>
              </p14:nvContentPartPr>
              <p14:xfrm>
                <a:off x="201731" y="3851189"/>
                <a:ext cx="2054160" cy="4388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3F6D60F-FE7E-05C9-698A-E89607EE7FE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93091" y="3842189"/>
                  <a:ext cx="207180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876773F-952A-C21F-F43B-7B3165981F21}"/>
                    </a:ext>
                  </a:extLst>
                </p14:cNvPr>
                <p14:cNvContentPartPr/>
                <p14:nvPr/>
              </p14:nvContentPartPr>
              <p14:xfrm>
                <a:off x="2353811" y="4078709"/>
                <a:ext cx="259920" cy="5324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876773F-952A-C21F-F43B-7B3165981F2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345171" y="4070069"/>
                  <a:ext cx="27756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ADA0417-AA23-85F9-0ADC-21074FFB4566}"/>
                    </a:ext>
                  </a:extLst>
                </p14:cNvPr>
                <p14:cNvContentPartPr/>
                <p14:nvPr/>
              </p14:nvContentPartPr>
              <p14:xfrm>
                <a:off x="3070931" y="3745349"/>
                <a:ext cx="1116720" cy="5634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ADA0417-AA23-85F9-0ADC-21074FFB456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061931" y="3736709"/>
                  <a:ext cx="1134360" cy="58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3C6EE2D-BD22-7F59-F01C-8053D00125AA}"/>
                    </a:ext>
                  </a:extLst>
                </p14:cNvPr>
                <p14:cNvContentPartPr/>
                <p14:nvPr/>
              </p14:nvContentPartPr>
              <p14:xfrm>
                <a:off x="3273971" y="3869549"/>
                <a:ext cx="147240" cy="212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3C6EE2D-BD22-7F59-F01C-8053D00125A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264971" y="3860909"/>
                  <a:ext cx="1648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69234DE-83D6-D9FA-6CC6-F3A97B6380C6}"/>
                    </a:ext>
                  </a:extLst>
                </p14:cNvPr>
                <p14:cNvContentPartPr/>
                <p14:nvPr/>
              </p14:nvContentPartPr>
              <p14:xfrm>
                <a:off x="4930331" y="4050989"/>
                <a:ext cx="284040" cy="3121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69234DE-83D6-D9FA-6CC6-F3A97B6380C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921331" y="4042349"/>
                  <a:ext cx="30168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27950D6-A2CA-201E-EC4C-4ECD020E7AF7}"/>
                    </a:ext>
                  </a:extLst>
                </p14:cNvPr>
                <p14:cNvContentPartPr/>
                <p14:nvPr/>
              </p14:nvContentPartPr>
              <p14:xfrm>
                <a:off x="5489051" y="4356629"/>
                <a:ext cx="126720" cy="1220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27950D6-A2CA-201E-EC4C-4ECD020E7AF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480051" y="4347629"/>
                  <a:ext cx="1443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E3BD530-28F5-8187-DE55-8B8C1CEF84DF}"/>
                    </a:ext>
                  </a:extLst>
                </p14:cNvPr>
                <p14:cNvContentPartPr/>
                <p14:nvPr/>
              </p14:nvContentPartPr>
              <p14:xfrm>
                <a:off x="5961731" y="3977549"/>
                <a:ext cx="326880" cy="5760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E3BD530-28F5-8187-DE55-8B8C1CEF84D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952731" y="3968549"/>
                  <a:ext cx="344520" cy="59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9CE4245-391D-54EE-AF2C-225B21AD0FB8}"/>
                    </a:ext>
                  </a:extLst>
                </p14:cNvPr>
                <p14:cNvContentPartPr/>
                <p14:nvPr/>
              </p14:nvContentPartPr>
              <p14:xfrm>
                <a:off x="6561491" y="4025789"/>
                <a:ext cx="260280" cy="3506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9CE4245-391D-54EE-AF2C-225B21AD0FB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552491" y="4016789"/>
                  <a:ext cx="27792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E5194BF-B555-2B94-7450-684110D2615D}"/>
                    </a:ext>
                  </a:extLst>
                </p14:cNvPr>
                <p14:cNvContentPartPr/>
                <p14:nvPr/>
              </p14:nvContentPartPr>
              <p14:xfrm>
                <a:off x="7030211" y="4112189"/>
                <a:ext cx="256680" cy="237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E5194BF-B555-2B94-7450-684110D2615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021211" y="4103549"/>
                  <a:ext cx="27432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1ECBE16-B8FC-E91E-1677-2D98C110682D}"/>
                    </a:ext>
                  </a:extLst>
                </p14:cNvPr>
                <p14:cNvContentPartPr/>
                <p14:nvPr/>
              </p14:nvContentPartPr>
              <p14:xfrm>
                <a:off x="7285451" y="4248269"/>
                <a:ext cx="259200" cy="1951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1ECBE16-B8FC-E91E-1677-2D98C110682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276811" y="4239629"/>
                  <a:ext cx="2768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0C03C74-48F5-4C8C-6C01-D7A0B1B9D61B}"/>
                    </a:ext>
                  </a:extLst>
                </p14:cNvPr>
                <p14:cNvContentPartPr/>
                <p14:nvPr/>
              </p14:nvContentPartPr>
              <p14:xfrm>
                <a:off x="7704851" y="4055669"/>
                <a:ext cx="250560" cy="3463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0C03C74-48F5-4C8C-6C01-D7A0B1B9D61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695851" y="4047029"/>
                  <a:ext cx="2682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4A4684A-873D-5815-2DBE-D9F691C34493}"/>
                    </a:ext>
                  </a:extLst>
                </p14:cNvPr>
                <p14:cNvContentPartPr/>
                <p14:nvPr/>
              </p14:nvContentPartPr>
              <p14:xfrm>
                <a:off x="8100131" y="4081229"/>
                <a:ext cx="277920" cy="2577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4A4684A-873D-5815-2DBE-D9F691C3449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091491" y="4072589"/>
                  <a:ext cx="29556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5123F2C-850A-C85E-0777-8233E6DBE459}"/>
                    </a:ext>
                  </a:extLst>
                </p14:cNvPr>
                <p14:cNvContentPartPr/>
                <p14:nvPr/>
              </p14:nvContentPartPr>
              <p14:xfrm>
                <a:off x="8471291" y="4225949"/>
                <a:ext cx="225000" cy="2311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5123F2C-850A-C85E-0777-8233E6DBE45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462291" y="4216949"/>
                  <a:ext cx="24264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B4C4ECE-E4FE-376A-C8C8-66AC3BED2354}"/>
                    </a:ext>
                  </a:extLst>
                </p14:cNvPr>
                <p14:cNvContentPartPr/>
                <p14:nvPr/>
              </p14:nvContentPartPr>
              <p14:xfrm>
                <a:off x="8987891" y="4422509"/>
                <a:ext cx="360" cy="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B4C4ECE-E4FE-376A-C8C8-66AC3BED235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979251" y="441386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E264FFB-EF94-75F7-DD83-FA315954520F}"/>
                    </a:ext>
                  </a:extLst>
                </p14:cNvPr>
                <p14:cNvContentPartPr/>
                <p14:nvPr/>
              </p14:nvContentPartPr>
              <p14:xfrm>
                <a:off x="1743251" y="4950629"/>
                <a:ext cx="231120" cy="338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E264FFB-EF94-75F7-DD83-FA315954520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734611" y="4941989"/>
                  <a:ext cx="2487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D191B62-6432-654C-9897-95547E9ACFC9}"/>
                    </a:ext>
                  </a:extLst>
                </p14:cNvPr>
                <p14:cNvContentPartPr/>
                <p14:nvPr/>
              </p14:nvContentPartPr>
              <p14:xfrm>
                <a:off x="1754771" y="5085269"/>
                <a:ext cx="287640" cy="270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D191B62-6432-654C-9897-95547E9ACFC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746131" y="5076269"/>
                  <a:ext cx="3052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2A13A67-39B8-804D-98B9-D1398E416A4F}"/>
                    </a:ext>
                  </a:extLst>
                </p14:cNvPr>
                <p14:cNvContentPartPr/>
                <p14:nvPr/>
              </p14:nvContentPartPr>
              <p14:xfrm>
                <a:off x="2603651" y="4721669"/>
                <a:ext cx="306360" cy="3870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2A13A67-39B8-804D-98B9-D1398E416A4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594651" y="4713029"/>
                  <a:ext cx="32400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3A3A6B6-B21C-7B5A-70E6-E0F1EDC7FB31}"/>
                    </a:ext>
                  </a:extLst>
                </p14:cNvPr>
                <p14:cNvContentPartPr/>
                <p14:nvPr/>
              </p14:nvContentPartPr>
              <p14:xfrm>
                <a:off x="3119891" y="4950629"/>
                <a:ext cx="240120" cy="7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3A3A6B6-B21C-7B5A-70E6-E0F1EDC7FB3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110891" y="4941989"/>
                  <a:ext cx="25776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014465E-04D3-8E95-E46B-40680028048E}"/>
                    </a:ext>
                  </a:extLst>
                </p14:cNvPr>
                <p14:cNvContentPartPr/>
                <p14:nvPr/>
              </p14:nvContentPartPr>
              <p14:xfrm>
                <a:off x="3586091" y="4768469"/>
                <a:ext cx="41760" cy="4579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014465E-04D3-8E95-E46B-40680028048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577091" y="4759469"/>
                  <a:ext cx="5940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A97A282-5394-2DF1-5A23-501728907AE2}"/>
                    </a:ext>
                  </a:extLst>
                </p14:cNvPr>
                <p14:cNvContentPartPr/>
                <p14:nvPr/>
              </p14:nvContentPartPr>
              <p14:xfrm>
                <a:off x="3927371" y="4973309"/>
                <a:ext cx="333360" cy="180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A97A282-5394-2DF1-5A23-501728907AE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918371" y="4964309"/>
                  <a:ext cx="3510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CC80E69-931B-1CB4-4F91-60826BD1A4E3}"/>
                    </a:ext>
                  </a:extLst>
                </p14:cNvPr>
                <p14:cNvContentPartPr/>
                <p14:nvPr/>
              </p14:nvContentPartPr>
              <p14:xfrm>
                <a:off x="4456571" y="4837949"/>
                <a:ext cx="347760" cy="3002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CC80E69-931B-1CB4-4F91-60826BD1A4E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447931" y="4828949"/>
                  <a:ext cx="36540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A9C3507-1604-084D-4156-4066CBD9C21C}"/>
                    </a:ext>
                  </a:extLst>
                </p14:cNvPr>
                <p14:cNvContentPartPr/>
                <p14:nvPr/>
              </p14:nvContentPartPr>
              <p14:xfrm>
                <a:off x="5169371" y="4730669"/>
                <a:ext cx="15120" cy="90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A9C3507-1604-084D-4156-4066CBD9C21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160371" y="4721669"/>
                  <a:ext cx="327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B3C3445-0A29-4E18-B4A3-1113100D3B0D}"/>
                    </a:ext>
                  </a:extLst>
                </p14:cNvPr>
                <p14:cNvContentPartPr/>
                <p14:nvPr/>
              </p14:nvContentPartPr>
              <p14:xfrm>
                <a:off x="4990811" y="4842629"/>
                <a:ext cx="364320" cy="579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B3C3445-0A29-4E18-B4A3-1113100D3B0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981811" y="4833989"/>
                  <a:ext cx="3819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3399B1C-91A3-015D-4383-31FA2AE30B38}"/>
                    </a:ext>
                  </a:extLst>
                </p14:cNvPr>
                <p14:cNvContentPartPr/>
                <p14:nvPr/>
              </p14:nvContentPartPr>
              <p14:xfrm>
                <a:off x="5416691" y="4729229"/>
                <a:ext cx="240840" cy="5842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3399B1C-91A3-015D-4383-31FA2AE30B3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407691" y="4720589"/>
                  <a:ext cx="258480" cy="60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A6700E2-CE99-A36E-1BDC-05FE4C53BAF4}"/>
                    </a:ext>
                  </a:extLst>
                </p14:cNvPr>
                <p14:cNvContentPartPr/>
                <p14:nvPr/>
              </p14:nvContentPartPr>
              <p14:xfrm>
                <a:off x="5766251" y="4885829"/>
                <a:ext cx="249480" cy="2962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A6700E2-CE99-A36E-1BDC-05FE4C53BAF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757611" y="4876829"/>
                  <a:ext cx="26712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E02FB73-1ADB-AB8D-A0B7-FB1225DFF55F}"/>
                    </a:ext>
                  </a:extLst>
                </p14:cNvPr>
                <p14:cNvContentPartPr/>
                <p14:nvPr/>
              </p14:nvContentPartPr>
              <p14:xfrm>
                <a:off x="6187811" y="5031269"/>
                <a:ext cx="331560" cy="57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E02FB73-1ADB-AB8D-A0B7-FB1225DFF55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178811" y="5022629"/>
                  <a:ext cx="3492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512D70B-21E6-57C8-5AE4-4323CC9CB87F}"/>
                    </a:ext>
                  </a:extLst>
                </p14:cNvPr>
                <p14:cNvContentPartPr/>
                <p14:nvPr/>
              </p14:nvContentPartPr>
              <p14:xfrm>
                <a:off x="6676691" y="4755149"/>
                <a:ext cx="243360" cy="4910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512D70B-21E6-57C8-5AE4-4323CC9CB87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667691" y="4746509"/>
                  <a:ext cx="261000" cy="5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4920EDD-AAB2-3D88-1810-D57E0E93BF7E}"/>
                    </a:ext>
                  </a:extLst>
                </p14:cNvPr>
                <p14:cNvContentPartPr/>
                <p14:nvPr/>
              </p14:nvContentPartPr>
              <p14:xfrm>
                <a:off x="7016531" y="5004629"/>
                <a:ext cx="252360" cy="115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4920EDD-AAB2-3D88-1810-D57E0E93BF7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007531" y="4995989"/>
                  <a:ext cx="2700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3E39776-E7D9-6FFC-A3A6-38F6B1839094}"/>
                    </a:ext>
                  </a:extLst>
                </p14:cNvPr>
                <p14:cNvContentPartPr/>
                <p14:nvPr/>
              </p14:nvContentPartPr>
              <p14:xfrm>
                <a:off x="7361411" y="4842629"/>
                <a:ext cx="212400" cy="3567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3E39776-E7D9-6FFC-A3A6-38F6B183909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352411" y="4833989"/>
                  <a:ext cx="23004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DC1858F-17BE-BF93-039D-648974505839}"/>
                    </a:ext>
                  </a:extLst>
                </p14:cNvPr>
                <p14:cNvContentPartPr/>
                <p14:nvPr/>
              </p14:nvContentPartPr>
              <p14:xfrm>
                <a:off x="7681451" y="5028389"/>
                <a:ext cx="176760" cy="162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DC1858F-17BE-BF93-039D-64897450583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672451" y="5019389"/>
                  <a:ext cx="1944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2216105-038D-613B-D904-F7B61A3E6F41}"/>
                    </a:ext>
                  </a:extLst>
                </p14:cNvPr>
                <p14:cNvContentPartPr/>
                <p14:nvPr/>
              </p14:nvContentPartPr>
              <p14:xfrm>
                <a:off x="8052971" y="4882589"/>
                <a:ext cx="238320" cy="2833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2216105-038D-613B-D904-F7B61A3E6F4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043971" y="4873589"/>
                  <a:ext cx="25596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7AD1F9E-3C64-5C0D-78F1-A23F7BE94F33}"/>
                    </a:ext>
                  </a:extLst>
                </p14:cNvPr>
                <p14:cNvContentPartPr/>
                <p14:nvPr/>
              </p14:nvContentPartPr>
              <p14:xfrm>
                <a:off x="8150531" y="4810589"/>
                <a:ext cx="190800" cy="568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7AD1F9E-3C64-5C0D-78F1-A23F7BE94F3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141531" y="4801589"/>
                  <a:ext cx="2084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C89468A-9021-4994-4D78-730400C984AE}"/>
                    </a:ext>
                  </a:extLst>
                </p14:cNvPr>
                <p14:cNvContentPartPr/>
                <p14:nvPr/>
              </p14:nvContentPartPr>
              <p14:xfrm>
                <a:off x="8396411" y="4743989"/>
                <a:ext cx="240840" cy="6037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C89468A-9021-4994-4D78-730400C984A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387771" y="4734989"/>
                  <a:ext cx="25848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278A835-7A56-1F5D-FD4B-E6E25338B9CC}"/>
                    </a:ext>
                  </a:extLst>
                </p14:cNvPr>
                <p14:cNvContentPartPr/>
                <p14:nvPr/>
              </p14:nvContentPartPr>
              <p14:xfrm>
                <a:off x="8839931" y="5030549"/>
                <a:ext cx="355680" cy="104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278A835-7A56-1F5D-FD4B-E6E25338B9C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830931" y="5021909"/>
                  <a:ext cx="3733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0D9ECA3-6B53-8271-03BB-EC175156F1D0}"/>
                    </a:ext>
                  </a:extLst>
                </p14:cNvPr>
                <p14:cNvContentPartPr/>
                <p14:nvPr/>
              </p14:nvContentPartPr>
              <p14:xfrm>
                <a:off x="9484331" y="4805189"/>
                <a:ext cx="324360" cy="3045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0D9ECA3-6B53-8271-03BB-EC175156F1D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475691" y="4796189"/>
                  <a:ext cx="34200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3C1B2D4-B397-383C-232C-D48122A1259C}"/>
                    </a:ext>
                  </a:extLst>
                </p14:cNvPr>
                <p14:cNvContentPartPr/>
                <p14:nvPr/>
              </p14:nvContentPartPr>
              <p14:xfrm>
                <a:off x="7947491" y="4431509"/>
                <a:ext cx="1634400" cy="2865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3C1B2D4-B397-383C-232C-D48122A1259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938491" y="4422869"/>
                  <a:ext cx="165204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1A00EEB-BCDD-6D5E-9271-22957CFE20D8}"/>
                    </a:ext>
                  </a:extLst>
                </p14:cNvPr>
                <p14:cNvContentPartPr/>
                <p14:nvPr/>
              </p14:nvContentPartPr>
              <p14:xfrm>
                <a:off x="9939011" y="4269509"/>
                <a:ext cx="228240" cy="3013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1A00EEB-BCDD-6D5E-9271-22957CFE20D8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930011" y="4260869"/>
                  <a:ext cx="24588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24FE11DF-4D7F-3E5E-E987-74F3C3771FB9}"/>
                    </a:ext>
                  </a:extLst>
                </p14:cNvPr>
                <p14:cNvContentPartPr/>
                <p14:nvPr/>
              </p14:nvContentPartPr>
              <p14:xfrm>
                <a:off x="10281011" y="4219469"/>
                <a:ext cx="226800" cy="2163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4FE11DF-4D7F-3E5E-E987-74F3C3771FB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272371" y="4210469"/>
                  <a:ext cx="2444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3BE8BB8-777D-061F-D2E0-A782A1E99AB9}"/>
                    </a:ext>
                  </a:extLst>
                </p14:cNvPr>
                <p14:cNvContentPartPr/>
                <p14:nvPr/>
              </p14:nvContentPartPr>
              <p14:xfrm>
                <a:off x="10652531" y="4187429"/>
                <a:ext cx="182520" cy="1818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3BE8BB8-777D-061F-D2E0-A782A1E99AB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643531" y="4178789"/>
                  <a:ext cx="2001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9FC9E80-CF32-9ED4-E2EC-DAC245DE907F}"/>
                    </a:ext>
                  </a:extLst>
                </p14:cNvPr>
                <p14:cNvContentPartPr/>
                <p14:nvPr/>
              </p14:nvContentPartPr>
              <p14:xfrm>
                <a:off x="10868531" y="4312709"/>
                <a:ext cx="165240" cy="2059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9FC9E80-CF32-9ED4-E2EC-DAC245DE907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859891" y="4303709"/>
                  <a:ext cx="1828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22027F76-7D0A-67E3-3452-B5096BCC58B3}"/>
                    </a:ext>
                  </a:extLst>
                </p14:cNvPr>
                <p14:cNvContentPartPr/>
                <p14:nvPr/>
              </p14:nvContentPartPr>
              <p14:xfrm>
                <a:off x="11192891" y="4441589"/>
                <a:ext cx="360" cy="3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22027F76-7D0A-67E3-3452-B5096BCC58B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184251" y="443258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5DF89C9A-5C0D-AE4C-C247-E5ED05AD5F63}"/>
              </a:ext>
            </a:extLst>
          </p:cNvPr>
          <p:cNvGrpSpPr/>
          <p:nvPr/>
        </p:nvGrpSpPr>
        <p:grpSpPr>
          <a:xfrm>
            <a:off x="1657571" y="5395229"/>
            <a:ext cx="291240" cy="165960"/>
            <a:chOff x="1657571" y="5395229"/>
            <a:chExt cx="291240" cy="1659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54B058A-36B8-F089-4173-BE0FD03EFC32}"/>
                    </a:ext>
                  </a:extLst>
                </p14:cNvPr>
                <p14:cNvContentPartPr/>
                <p14:nvPr/>
              </p14:nvContentPartPr>
              <p14:xfrm>
                <a:off x="1657571" y="5395229"/>
                <a:ext cx="291240" cy="356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54B058A-36B8-F089-4173-BE0FD03EFC3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648931" y="5386229"/>
                  <a:ext cx="3088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5A8B4D4-AEEF-0262-7EE1-AE1660FB2329}"/>
                    </a:ext>
                  </a:extLst>
                </p14:cNvPr>
                <p14:cNvContentPartPr/>
                <p14:nvPr/>
              </p14:nvContentPartPr>
              <p14:xfrm>
                <a:off x="1684931" y="5526629"/>
                <a:ext cx="223560" cy="345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5A8B4D4-AEEF-0262-7EE1-AE1660FB232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676291" y="5517989"/>
                  <a:ext cx="241200" cy="5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B470E50-5EC9-E7E4-65B3-AAE3217CE5A7}"/>
              </a:ext>
            </a:extLst>
          </p:cNvPr>
          <p:cNvGrpSpPr/>
          <p:nvPr/>
        </p:nvGrpSpPr>
        <p:grpSpPr>
          <a:xfrm>
            <a:off x="2348051" y="5442029"/>
            <a:ext cx="965160" cy="317160"/>
            <a:chOff x="2348051" y="5442029"/>
            <a:chExt cx="965160" cy="317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E9F8DD4-4C21-308A-BC42-78023A6257B9}"/>
                    </a:ext>
                  </a:extLst>
                </p14:cNvPr>
                <p14:cNvContentPartPr/>
                <p14:nvPr/>
              </p14:nvContentPartPr>
              <p14:xfrm>
                <a:off x="2348051" y="5458949"/>
                <a:ext cx="270000" cy="2415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E9F8DD4-4C21-308A-BC42-78023A6257B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339411" y="5449949"/>
                  <a:ext cx="28764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6A96B074-69E0-F7F4-5CAB-61C60DE1C2AF}"/>
                    </a:ext>
                  </a:extLst>
                </p14:cNvPr>
                <p14:cNvContentPartPr/>
                <p14:nvPr/>
              </p14:nvContentPartPr>
              <p14:xfrm>
                <a:off x="2809571" y="5581709"/>
                <a:ext cx="281880" cy="18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6A96B074-69E0-F7F4-5CAB-61C60DE1C2A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800571" y="5573069"/>
                  <a:ext cx="29952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09E7B69F-C9D9-2265-71AC-F4ECC52E6790}"/>
                    </a:ext>
                  </a:extLst>
                </p14:cNvPr>
                <p14:cNvContentPartPr/>
                <p14:nvPr/>
              </p14:nvContentPartPr>
              <p14:xfrm>
                <a:off x="3297011" y="5442029"/>
                <a:ext cx="16200" cy="3171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09E7B69F-C9D9-2265-71AC-F4ECC52E679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288011" y="5433389"/>
                  <a:ext cx="33840" cy="33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7C7871E-A0C3-A35D-DA56-BA2422E4E16D}"/>
              </a:ext>
            </a:extLst>
          </p:cNvPr>
          <p:cNvGrpSpPr/>
          <p:nvPr/>
        </p:nvGrpSpPr>
        <p:grpSpPr>
          <a:xfrm>
            <a:off x="3704531" y="5317109"/>
            <a:ext cx="1107720" cy="609840"/>
            <a:chOff x="3704531" y="5317109"/>
            <a:chExt cx="1107720" cy="6098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B1FE2C1D-0D49-F9B2-E450-C17FF122A7D5}"/>
                    </a:ext>
                  </a:extLst>
                </p14:cNvPr>
                <p14:cNvContentPartPr/>
                <p14:nvPr/>
              </p14:nvContentPartPr>
              <p14:xfrm>
                <a:off x="3704531" y="5625989"/>
                <a:ext cx="293040" cy="108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1FE2C1D-0D49-F9B2-E450-C17FF122A7D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695531" y="5616989"/>
                  <a:ext cx="3106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1D672B1-760D-D438-CC46-4CD8B88F238B}"/>
                    </a:ext>
                  </a:extLst>
                </p14:cNvPr>
                <p14:cNvContentPartPr/>
                <p14:nvPr/>
              </p14:nvContentPartPr>
              <p14:xfrm>
                <a:off x="4209611" y="5510069"/>
                <a:ext cx="282240" cy="2826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1D672B1-760D-D438-CC46-4CD8B88F238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200971" y="5501429"/>
                  <a:ext cx="29988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29116B4-53E9-9106-DDAC-F9F5BB17EBED}"/>
                    </a:ext>
                  </a:extLst>
                </p14:cNvPr>
                <p14:cNvContentPartPr/>
                <p14:nvPr/>
              </p14:nvContentPartPr>
              <p14:xfrm>
                <a:off x="4621451" y="5637509"/>
                <a:ext cx="190800" cy="266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29116B4-53E9-9106-DDAC-F9F5BB17EBE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612451" y="5628509"/>
                  <a:ext cx="2084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A7F94C6-725F-069B-D48B-D28AD7275BD7}"/>
                    </a:ext>
                  </a:extLst>
                </p14:cNvPr>
                <p14:cNvContentPartPr/>
                <p14:nvPr/>
              </p14:nvContentPartPr>
              <p14:xfrm>
                <a:off x="4101251" y="5317109"/>
                <a:ext cx="137880" cy="6098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A7F94C6-725F-069B-D48B-D28AD7275BD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092251" y="5308109"/>
                  <a:ext cx="155520" cy="62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03787EE6-A0F9-A68F-FF4A-498BAB4E42B5}"/>
              </a:ext>
            </a:extLst>
          </p:cNvPr>
          <p:cNvGrpSpPr/>
          <p:nvPr/>
        </p:nvGrpSpPr>
        <p:grpSpPr>
          <a:xfrm>
            <a:off x="4979651" y="5394149"/>
            <a:ext cx="5666400" cy="527400"/>
            <a:chOff x="4979651" y="5394149"/>
            <a:chExt cx="5666400" cy="5274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3FEFD20-8CEF-F7CE-71C9-A29074D4C9D5}"/>
                    </a:ext>
                  </a:extLst>
                </p14:cNvPr>
                <p14:cNvContentPartPr/>
                <p14:nvPr/>
              </p14:nvContentPartPr>
              <p14:xfrm>
                <a:off x="4979651" y="5442029"/>
                <a:ext cx="273960" cy="3085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3FEFD20-8CEF-F7CE-71C9-A29074D4C9D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970651" y="5433029"/>
                  <a:ext cx="2916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01A0A858-4A49-CB88-652A-883B2841C43A}"/>
                    </a:ext>
                  </a:extLst>
                </p14:cNvPr>
                <p14:cNvContentPartPr/>
                <p14:nvPr/>
              </p14:nvContentPartPr>
              <p14:xfrm>
                <a:off x="5368091" y="5586749"/>
                <a:ext cx="214560" cy="280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01A0A858-4A49-CB88-652A-883B2841C43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359091" y="5577749"/>
                  <a:ext cx="2322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8BE26626-D237-8C23-A671-0494847416BE}"/>
                    </a:ext>
                  </a:extLst>
                </p14:cNvPr>
                <p14:cNvContentPartPr/>
                <p14:nvPr/>
              </p14:nvContentPartPr>
              <p14:xfrm>
                <a:off x="5765531" y="5421149"/>
                <a:ext cx="157680" cy="3787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8BE26626-D237-8C23-A671-0494847416BE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756891" y="5412149"/>
                  <a:ext cx="17532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5796D262-1BE3-9E9B-39F6-EAC0241B5F01}"/>
                    </a:ext>
                  </a:extLst>
                </p14:cNvPr>
                <p14:cNvContentPartPr/>
                <p14:nvPr/>
              </p14:nvContentPartPr>
              <p14:xfrm>
                <a:off x="6066851" y="5651909"/>
                <a:ext cx="191520" cy="79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5796D262-1BE3-9E9B-39F6-EAC0241B5F0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057851" y="5643269"/>
                  <a:ext cx="2091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8D62C34B-1AB2-C11B-18DC-5EE374C50A3C}"/>
                    </a:ext>
                  </a:extLst>
                </p14:cNvPr>
                <p14:cNvContentPartPr/>
                <p14:nvPr/>
              </p14:nvContentPartPr>
              <p14:xfrm>
                <a:off x="6409571" y="5509349"/>
                <a:ext cx="299160" cy="2498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8D62C34B-1AB2-C11B-18DC-5EE374C50A3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400931" y="5500349"/>
                  <a:ext cx="3168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1F76320-D190-D49C-2703-5C245E08E8CC}"/>
                    </a:ext>
                  </a:extLst>
                </p14:cNvPr>
                <p14:cNvContentPartPr/>
                <p14:nvPr/>
              </p14:nvContentPartPr>
              <p14:xfrm>
                <a:off x="6723491" y="5394149"/>
                <a:ext cx="248400" cy="5274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1F76320-D190-D49C-2703-5C245E08E8C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714851" y="5385149"/>
                  <a:ext cx="26604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B4CACA18-A26B-11E8-FDE5-4DE8BE1BED19}"/>
                    </a:ext>
                  </a:extLst>
                </p14:cNvPr>
                <p14:cNvContentPartPr/>
                <p14:nvPr/>
              </p14:nvContentPartPr>
              <p14:xfrm>
                <a:off x="7207691" y="5689349"/>
                <a:ext cx="258120" cy="334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B4CACA18-A26B-11E8-FDE5-4DE8BE1BED1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98691" y="5680349"/>
                  <a:ext cx="2757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11F8997-65E7-C86E-6014-1BCB4E310460}"/>
                    </a:ext>
                  </a:extLst>
                </p14:cNvPr>
                <p14:cNvContentPartPr/>
                <p14:nvPr/>
              </p14:nvContentPartPr>
              <p14:xfrm>
                <a:off x="7577411" y="5620229"/>
                <a:ext cx="242640" cy="2206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11F8997-65E7-C86E-6014-1BCB4E31046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568771" y="5611229"/>
                  <a:ext cx="2602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B577E15F-00E7-B47F-BE7A-4CE932DE37B5}"/>
                    </a:ext>
                  </a:extLst>
                </p14:cNvPr>
                <p14:cNvContentPartPr/>
                <p14:nvPr/>
              </p14:nvContentPartPr>
              <p14:xfrm>
                <a:off x="7967291" y="5478749"/>
                <a:ext cx="180720" cy="3477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B577E15F-00E7-B47F-BE7A-4CE932DE37B5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958291" y="5470109"/>
                  <a:ext cx="1983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81C81A90-6DF5-6D60-BD86-434EE8CD16AD}"/>
                    </a:ext>
                  </a:extLst>
                </p14:cNvPr>
                <p14:cNvContentPartPr/>
                <p14:nvPr/>
              </p14:nvContentPartPr>
              <p14:xfrm>
                <a:off x="8275091" y="5668829"/>
                <a:ext cx="209880" cy="43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81C81A90-6DF5-6D60-BD86-434EE8CD16AD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266451" y="5660189"/>
                  <a:ext cx="2275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6309C562-B1CF-3AD6-39BE-00E201458298}"/>
                    </a:ext>
                  </a:extLst>
                </p14:cNvPr>
                <p14:cNvContentPartPr/>
                <p14:nvPr/>
              </p14:nvContentPartPr>
              <p14:xfrm>
                <a:off x="7772891" y="5548949"/>
                <a:ext cx="129600" cy="144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6309C562-B1CF-3AD6-39BE-00E20145829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764251" y="5540309"/>
                  <a:ext cx="1472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CD06786-FD04-60FB-A942-6BCBB1DA717D}"/>
                    </a:ext>
                  </a:extLst>
                </p14:cNvPr>
                <p14:cNvContentPartPr/>
                <p14:nvPr/>
              </p14:nvContentPartPr>
              <p14:xfrm>
                <a:off x="8671091" y="5462189"/>
                <a:ext cx="205920" cy="2379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CD06786-FD04-60FB-A942-6BCBB1DA717D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662451" y="5453189"/>
                  <a:ext cx="22356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813136B2-713F-68A5-AE45-0158B6C7FE15}"/>
                    </a:ext>
                  </a:extLst>
                </p14:cNvPr>
                <p14:cNvContentPartPr/>
                <p14:nvPr/>
              </p14:nvContentPartPr>
              <p14:xfrm>
                <a:off x="8865491" y="5542469"/>
                <a:ext cx="21600" cy="2797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813136B2-713F-68A5-AE45-0158B6C7FE15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856491" y="5533829"/>
                  <a:ext cx="3924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FA08BEDE-9E9C-1569-BFA8-283970BBB293}"/>
                    </a:ext>
                  </a:extLst>
                </p14:cNvPr>
                <p14:cNvContentPartPr/>
                <p14:nvPr/>
              </p14:nvContentPartPr>
              <p14:xfrm>
                <a:off x="9031091" y="5651549"/>
                <a:ext cx="191880" cy="273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FA08BEDE-9E9C-1569-BFA8-283970BBB29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022451" y="5642549"/>
                  <a:ext cx="2095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D8D2994-68B5-3D8F-3017-B297E2634C45}"/>
                    </a:ext>
                  </a:extLst>
                </p14:cNvPr>
                <p14:cNvContentPartPr/>
                <p14:nvPr/>
              </p14:nvContentPartPr>
              <p14:xfrm>
                <a:off x="9437891" y="5512589"/>
                <a:ext cx="185760" cy="2210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D8D2994-68B5-3D8F-3017-B297E2634C4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429251" y="5503589"/>
                  <a:ext cx="2034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8DF16A40-DBB3-3F63-D99E-462668681B9C}"/>
                    </a:ext>
                  </a:extLst>
                </p14:cNvPr>
                <p14:cNvContentPartPr/>
                <p14:nvPr/>
              </p14:nvContentPartPr>
              <p14:xfrm>
                <a:off x="9479291" y="5520869"/>
                <a:ext cx="279000" cy="151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8DF16A40-DBB3-3F63-D99E-462668681B9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470291" y="5511869"/>
                  <a:ext cx="2966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0C13AFC7-211E-9CBE-F5CE-C0B073727EBF}"/>
                    </a:ext>
                  </a:extLst>
                </p14:cNvPr>
                <p14:cNvContentPartPr/>
                <p14:nvPr/>
              </p14:nvContentPartPr>
              <p14:xfrm>
                <a:off x="9878171" y="5698709"/>
                <a:ext cx="276840" cy="262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0C13AFC7-211E-9CBE-F5CE-C0B073727EBF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869171" y="5690069"/>
                  <a:ext cx="2944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E6BFB90E-4B0B-0C09-48C6-2987B105AFB2}"/>
                    </a:ext>
                  </a:extLst>
                </p14:cNvPr>
                <p14:cNvContentPartPr/>
                <p14:nvPr/>
              </p14:nvContentPartPr>
              <p14:xfrm>
                <a:off x="10253291" y="5544269"/>
                <a:ext cx="271080" cy="3164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E6BFB90E-4B0B-0C09-48C6-2987B105AFB2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244291" y="5535629"/>
                  <a:ext cx="28872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156B690E-811A-3A63-0439-1FD9403CDC8A}"/>
                    </a:ext>
                  </a:extLst>
                </p14:cNvPr>
                <p14:cNvContentPartPr/>
                <p14:nvPr/>
              </p14:nvContentPartPr>
              <p14:xfrm>
                <a:off x="10645691" y="5627069"/>
                <a:ext cx="360" cy="3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156B690E-811A-3A63-0439-1FD9403CDC8A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637051" y="561806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60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CF991DCB-2103-611F-F2A5-D95D59DBAB0A}"/>
                  </a:ext>
                </a:extLst>
              </p14:cNvPr>
              <p14:cNvContentPartPr/>
              <p14:nvPr/>
            </p14:nvContentPartPr>
            <p14:xfrm>
              <a:off x="552011" y="5313509"/>
              <a:ext cx="687600" cy="34704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CF991DCB-2103-611F-F2A5-D95D59DBAB0A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543371" y="5304509"/>
                <a:ext cx="705240" cy="36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819396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50619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5795" y="231986"/>
            <a:ext cx="10140315" cy="2918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6865" marR="5518150" indent="20955">
              <a:lnSpc>
                <a:spcPct val="109300"/>
              </a:lnSpc>
              <a:spcBef>
                <a:spcPts val="95"/>
              </a:spcBef>
            </a:pPr>
            <a:r>
              <a:rPr sz="2400" b="1" spc="-15" dirty="0">
                <a:solidFill>
                  <a:srgbClr val="2E5496"/>
                </a:solidFill>
                <a:latin typeface="Calibri"/>
                <a:cs typeface="Calibri"/>
              </a:rPr>
              <a:t>Graph </a:t>
            </a: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Theory </a:t>
            </a:r>
            <a:r>
              <a:rPr sz="2400" b="1" dirty="0">
                <a:solidFill>
                  <a:srgbClr val="2E5496"/>
                </a:solidFill>
                <a:latin typeface="Calibri"/>
                <a:cs typeface="Calibri"/>
              </a:rPr>
              <a:t>and </a:t>
            </a: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its </a:t>
            </a:r>
            <a:r>
              <a:rPr sz="2400" b="1" spc="-10" dirty="0">
                <a:solidFill>
                  <a:srgbClr val="2E5496"/>
                </a:solidFill>
                <a:latin typeface="Calibri"/>
                <a:cs typeface="Calibri"/>
              </a:rPr>
              <a:t>Applications </a:t>
            </a:r>
            <a:r>
              <a:rPr sz="2400" b="1" spc="-53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55A11"/>
                </a:solidFill>
                <a:latin typeface="Calibri"/>
                <a:cs typeface="Calibri"/>
              </a:rPr>
              <a:t>Walk,</a:t>
            </a:r>
            <a:r>
              <a:rPr sz="2400" b="1" spc="-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55A11"/>
                </a:solidFill>
                <a:latin typeface="Calibri"/>
                <a:cs typeface="Calibri"/>
              </a:rPr>
              <a:t>Path,</a:t>
            </a:r>
            <a:r>
              <a:rPr sz="2400" b="1" spc="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55A11"/>
                </a:solidFill>
                <a:latin typeface="Calibri"/>
                <a:cs typeface="Calibri"/>
              </a:rPr>
              <a:t>circuits</a:t>
            </a:r>
            <a:endParaRPr sz="2400" dirty="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2085"/>
              </a:spcBef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2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bridge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builder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has</a:t>
            </a:r>
            <a:r>
              <a:rPr sz="2400" spc="2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come</a:t>
            </a:r>
            <a:r>
              <a:rPr sz="2400" spc="29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28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Königsberg</a:t>
            </a:r>
            <a:r>
              <a:rPr sz="2400" spc="2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2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would</a:t>
            </a:r>
            <a:r>
              <a:rPr sz="2400" spc="29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like</a:t>
            </a:r>
            <a:r>
              <a:rPr sz="2400" spc="28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to</a:t>
            </a:r>
            <a:r>
              <a:rPr sz="2400" spc="2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</a:t>
            </a:r>
            <a:r>
              <a:rPr sz="2400" spc="2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bridges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</a:t>
            </a:r>
            <a:r>
              <a:rPr sz="2400" spc="2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i="1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possible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20" dirty="0">
                <a:latin typeface="Calibri"/>
                <a:cs typeface="Calibri"/>
              </a:rPr>
              <a:t>travel </a:t>
            </a:r>
            <a:r>
              <a:rPr sz="2400" spc="-15" dirty="0">
                <a:latin typeface="Calibri"/>
                <a:cs typeface="Calibri"/>
              </a:rPr>
              <a:t>over </a:t>
            </a:r>
            <a:r>
              <a:rPr sz="2400" spc="-5" dirty="0">
                <a:latin typeface="Calibri"/>
                <a:cs typeface="Calibri"/>
              </a:rPr>
              <a:t>every </a:t>
            </a:r>
            <a:r>
              <a:rPr sz="2400" spc="-10" dirty="0">
                <a:latin typeface="Calibri"/>
                <a:cs typeface="Calibri"/>
              </a:rPr>
              <a:t>bridge </a:t>
            </a:r>
            <a:r>
              <a:rPr sz="2400" spc="-15" dirty="0">
                <a:latin typeface="Calibri"/>
                <a:cs typeface="Calibri"/>
              </a:rPr>
              <a:t>exactly </a:t>
            </a:r>
            <a:r>
              <a:rPr sz="2400" spc="-5" dirty="0">
                <a:latin typeface="Calibri"/>
                <a:cs typeface="Calibri"/>
              </a:rPr>
              <a:t>once. </a:t>
            </a:r>
            <a:r>
              <a:rPr sz="2400" spc="-10" dirty="0">
                <a:latin typeface="Calibri"/>
                <a:cs typeface="Calibri"/>
              </a:rPr>
              <a:t>How </a:t>
            </a:r>
            <a:r>
              <a:rPr sz="2400" spc="-15" dirty="0">
                <a:latin typeface="Calibri"/>
                <a:cs typeface="Calibri"/>
              </a:rPr>
              <a:t>many </a:t>
            </a:r>
            <a:r>
              <a:rPr sz="2400" spc="-10" dirty="0">
                <a:latin typeface="Calibri"/>
                <a:cs typeface="Calibri"/>
              </a:rPr>
              <a:t>bridges must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built?</a:t>
            </a:r>
            <a:endParaRPr sz="2400" dirty="0">
              <a:latin typeface="Calibri"/>
              <a:cs typeface="Calibri"/>
            </a:endParaRPr>
          </a:p>
          <a:p>
            <a:pPr marL="12700" marR="6350" algn="just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libri"/>
                <a:cs typeface="Calibri"/>
              </a:rPr>
              <a:t>If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5" dirty="0">
                <a:latin typeface="Calibri"/>
                <a:cs typeface="Calibri"/>
              </a:rPr>
              <a:t>build one </a:t>
            </a:r>
            <a:r>
              <a:rPr sz="2400" spc="-10" dirty="0">
                <a:latin typeface="Calibri"/>
                <a:cs typeface="Calibri"/>
              </a:rPr>
              <a:t>bridge,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15" dirty="0">
                <a:latin typeface="Calibri"/>
                <a:cs typeface="Calibri"/>
              </a:rPr>
              <a:t>have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5" dirty="0">
                <a:latin typeface="Calibri"/>
                <a:cs typeface="Calibri"/>
              </a:rPr>
              <a:t>Euler path. </a:t>
            </a:r>
            <a:r>
              <a:rPr sz="2400" spc="-45" dirty="0">
                <a:latin typeface="Calibri"/>
                <a:cs typeface="Calibri"/>
              </a:rPr>
              <a:t>Two</a:t>
            </a:r>
            <a:r>
              <a:rPr sz="2400" spc="4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bridges </a:t>
            </a:r>
            <a:r>
              <a:rPr sz="2400" spc="-10" dirty="0">
                <a:latin typeface="Calibri"/>
                <a:cs typeface="Calibri"/>
              </a:rPr>
              <a:t>must </a:t>
            </a:r>
            <a:r>
              <a:rPr sz="2400" spc="-5" dirty="0">
                <a:latin typeface="Calibri"/>
                <a:cs typeface="Calibri"/>
              </a:rPr>
              <a:t>be built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Euler circuit.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56" y="3581400"/>
            <a:ext cx="7267956" cy="2905874"/>
          </a:xfrm>
          <a:prstGeom prst="rect">
            <a:avLst/>
          </a:prstGeom>
        </p:spPr>
      </p:pic>
      <p:pic>
        <p:nvPicPr>
          <p:cNvPr id="14" name="Google Shape;58;p2">
            <a:extLst>
              <a:ext uri="{FF2B5EF4-FFF2-40B4-BE49-F238E27FC236}">
                <a16:creationId xmlns:a16="http://schemas.microsoft.com/office/drawing/2014/main" id="{0538E768-BC73-4B96-5A92-351B100B036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50619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5795" y="231986"/>
            <a:ext cx="10140315" cy="2918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6865" marR="5518150" indent="20955">
              <a:lnSpc>
                <a:spcPct val="109300"/>
              </a:lnSpc>
              <a:spcBef>
                <a:spcPts val="95"/>
              </a:spcBef>
            </a:pPr>
            <a:r>
              <a:rPr sz="2400" b="1" spc="-15" dirty="0">
                <a:solidFill>
                  <a:srgbClr val="2E5496"/>
                </a:solidFill>
                <a:latin typeface="Calibri"/>
                <a:cs typeface="Calibri"/>
              </a:rPr>
              <a:t>Graph </a:t>
            </a: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Theory </a:t>
            </a:r>
            <a:r>
              <a:rPr sz="2400" b="1" dirty="0">
                <a:solidFill>
                  <a:srgbClr val="2E5496"/>
                </a:solidFill>
                <a:latin typeface="Calibri"/>
                <a:cs typeface="Calibri"/>
              </a:rPr>
              <a:t>and </a:t>
            </a: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its </a:t>
            </a:r>
            <a:r>
              <a:rPr sz="2400" b="1" spc="-10" dirty="0">
                <a:solidFill>
                  <a:srgbClr val="2E5496"/>
                </a:solidFill>
                <a:latin typeface="Calibri"/>
                <a:cs typeface="Calibri"/>
              </a:rPr>
              <a:t>Applications </a:t>
            </a:r>
            <a:r>
              <a:rPr sz="2400" b="1" spc="-53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55A11"/>
                </a:solidFill>
                <a:latin typeface="Calibri"/>
                <a:cs typeface="Calibri"/>
              </a:rPr>
              <a:t>Walk,</a:t>
            </a:r>
            <a:r>
              <a:rPr sz="2400" b="1" spc="-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55A11"/>
                </a:solidFill>
                <a:latin typeface="Calibri"/>
                <a:cs typeface="Calibri"/>
              </a:rPr>
              <a:t>Path,</a:t>
            </a:r>
            <a:r>
              <a:rPr sz="2400" b="1" spc="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55A11"/>
                </a:solidFill>
                <a:latin typeface="Calibri"/>
                <a:cs typeface="Calibri"/>
              </a:rPr>
              <a:t>circuits</a:t>
            </a:r>
            <a:endParaRPr sz="2400" dirty="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2085"/>
              </a:spcBef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2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bridge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builder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has</a:t>
            </a:r>
            <a:r>
              <a:rPr sz="2400" spc="2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come</a:t>
            </a:r>
            <a:r>
              <a:rPr sz="2400" spc="29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28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Königsberg</a:t>
            </a:r>
            <a:r>
              <a:rPr sz="2400" spc="2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2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would</a:t>
            </a:r>
            <a:r>
              <a:rPr sz="2400" spc="29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like</a:t>
            </a:r>
            <a:r>
              <a:rPr sz="2400" spc="28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to</a:t>
            </a:r>
            <a:r>
              <a:rPr sz="2400" spc="2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</a:t>
            </a:r>
            <a:r>
              <a:rPr sz="2400" spc="2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bridges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</a:t>
            </a:r>
            <a:r>
              <a:rPr sz="2400" spc="2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i="1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possible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20" dirty="0">
                <a:latin typeface="Calibri"/>
                <a:cs typeface="Calibri"/>
              </a:rPr>
              <a:t>travel </a:t>
            </a:r>
            <a:r>
              <a:rPr sz="2400" spc="-15" dirty="0">
                <a:latin typeface="Calibri"/>
                <a:cs typeface="Calibri"/>
              </a:rPr>
              <a:t>over </a:t>
            </a:r>
            <a:r>
              <a:rPr sz="2400" spc="-5" dirty="0">
                <a:latin typeface="Calibri"/>
                <a:cs typeface="Calibri"/>
              </a:rPr>
              <a:t>every </a:t>
            </a:r>
            <a:r>
              <a:rPr sz="2400" spc="-10" dirty="0">
                <a:latin typeface="Calibri"/>
                <a:cs typeface="Calibri"/>
              </a:rPr>
              <a:t>bridge </a:t>
            </a:r>
            <a:r>
              <a:rPr sz="2400" spc="-15" dirty="0">
                <a:latin typeface="Calibri"/>
                <a:cs typeface="Calibri"/>
              </a:rPr>
              <a:t>exactly </a:t>
            </a:r>
            <a:r>
              <a:rPr sz="2400" spc="-5" dirty="0">
                <a:latin typeface="Calibri"/>
                <a:cs typeface="Calibri"/>
              </a:rPr>
              <a:t>once. </a:t>
            </a:r>
            <a:r>
              <a:rPr sz="2400" spc="-10" dirty="0">
                <a:latin typeface="Calibri"/>
                <a:cs typeface="Calibri"/>
              </a:rPr>
              <a:t>How </a:t>
            </a:r>
            <a:r>
              <a:rPr sz="2400" spc="-15" dirty="0">
                <a:latin typeface="Calibri"/>
                <a:cs typeface="Calibri"/>
              </a:rPr>
              <a:t>many </a:t>
            </a:r>
            <a:r>
              <a:rPr sz="2400" spc="-10" dirty="0">
                <a:latin typeface="Calibri"/>
                <a:cs typeface="Calibri"/>
              </a:rPr>
              <a:t>bridges must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built?</a:t>
            </a:r>
            <a:endParaRPr sz="2400" dirty="0">
              <a:latin typeface="Calibri"/>
              <a:cs typeface="Calibri"/>
            </a:endParaRPr>
          </a:p>
          <a:p>
            <a:pPr marL="12700" marR="6350" algn="just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libri"/>
                <a:cs typeface="Calibri"/>
              </a:rPr>
              <a:t>If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5" dirty="0">
                <a:latin typeface="Calibri"/>
                <a:cs typeface="Calibri"/>
              </a:rPr>
              <a:t>build one </a:t>
            </a:r>
            <a:r>
              <a:rPr sz="2400" spc="-10" dirty="0">
                <a:latin typeface="Calibri"/>
                <a:cs typeface="Calibri"/>
              </a:rPr>
              <a:t>bridge,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15" dirty="0">
                <a:latin typeface="Calibri"/>
                <a:cs typeface="Calibri"/>
              </a:rPr>
              <a:t>have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5" dirty="0">
                <a:latin typeface="Calibri"/>
                <a:cs typeface="Calibri"/>
              </a:rPr>
              <a:t>Euler path. </a:t>
            </a:r>
            <a:r>
              <a:rPr sz="2400" spc="-45" dirty="0">
                <a:latin typeface="Calibri"/>
                <a:cs typeface="Calibri"/>
              </a:rPr>
              <a:t>Two</a:t>
            </a:r>
            <a:r>
              <a:rPr sz="2400" spc="4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bridges </a:t>
            </a:r>
            <a:r>
              <a:rPr sz="2400" spc="-10" dirty="0">
                <a:latin typeface="Calibri"/>
                <a:cs typeface="Calibri"/>
              </a:rPr>
              <a:t>must </a:t>
            </a:r>
            <a:r>
              <a:rPr sz="2400" spc="-5" dirty="0">
                <a:latin typeface="Calibri"/>
                <a:cs typeface="Calibri"/>
              </a:rPr>
              <a:t>be built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Euler circuit.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936358" y="3458311"/>
            <a:ext cx="2837180" cy="2549525"/>
            <a:chOff x="7936358" y="3458311"/>
            <a:chExt cx="2837180" cy="2549525"/>
          </a:xfrm>
        </p:grpSpPr>
        <p:sp>
          <p:nvSpPr>
            <p:cNvPr id="6" name="object 6"/>
            <p:cNvSpPr/>
            <p:nvPr/>
          </p:nvSpPr>
          <p:spPr>
            <a:xfrm>
              <a:off x="7954842" y="3542010"/>
              <a:ext cx="697865" cy="2381885"/>
            </a:xfrm>
            <a:custGeom>
              <a:avLst/>
              <a:gdLst/>
              <a:ahLst/>
              <a:cxnLst/>
              <a:rect l="l" t="t" r="r" b="b"/>
              <a:pathLst>
                <a:path w="697865" h="2381885">
                  <a:moveTo>
                    <a:pt x="348891" y="2381558"/>
                  </a:moveTo>
                  <a:lnTo>
                    <a:pt x="306643" y="2343898"/>
                  </a:lnTo>
                  <a:lnTo>
                    <a:pt x="267120" y="2306324"/>
                  </a:lnTo>
                  <a:lnTo>
                    <a:pt x="230323" y="2268831"/>
                  </a:lnTo>
                  <a:lnTo>
                    <a:pt x="196251" y="2231414"/>
                  </a:lnTo>
                  <a:lnTo>
                    <a:pt x="164906" y="2194065"/>
                  </a:lnTo>
                  <a:lnTo>
                    <a:pt x="136286" y="2156780"/>
                  </a:lnTo>
                  <a:lnTo>
                    <a:pt x="110391" y="2119553"/>
                  </a:lnTo>
                  <a:lnTo>
                    <a:pt x="87223" y="2082378"/>
                  </a:lnTo>
                  <a:lnTo>
                    <a:pt x="66780" y="2045250"/>
                  </a:lnTo>
                  <a:lnTo>
                    <a:pt x="49063" y="2008162"/>
                  </a:lnTo>
                  <a:lnTo>
                    <a:pt x="34071" y="1971108"/>
                  </a:lnTo>
                  <a:lnTo>
                    <a:pt x="21806" y="1934083"/>
                  </a:lnTo>
                  <a:lnTo>
                    <a:pt x="12266" y="1897082"/>
                  </a:lnTo>
                  <a:lnTo>
                    <a:pt x="1363" y="1823125"/>
                  </a:lnTo>
                  <a:lnTo>
                    <a:pt x="0" y="1786159"/>
                  </a:lnTo>
                  <a:lnTo>
                    <a:pt x="1363" y="1749192"/>
                  </a:lnTo>
                  <a:lnTo>
                    <a:pt x="12265" y="1675236"/>
                  </a:lnTo>
                  <a:lnTo>
                    <a:pt x="21805" y="1638235"/>
                  </a:lnTo>
                  <a:lnTo>
                    <a:pt x="34071" y="1601211"/>
                  </a:lnTo>
                  <a:lnTo>
                    <a:pt x="49063" y="1564158"/>
                  </a:lnTo>
                  <a:lnTo>
                    <a:pt x="66780" y="1527070"/>
                  </a:lnTo>
                  <a:lnTo>
                    <a:pt x="87223" y="1489942"/>
                  </a:lnTo>
                  <a:lnTo>
                    <a:pt x="110391" y="1452768"/>
                  </a:lnTo>
                  <a:lnTo>
                    <a:pt x="136285" y="1415542"/>
                  </a:lnTo>
                  <a:lnTo>
                    <a:pt x="164905" y="1378258"/>
                  </a:lnTo>
                  <a:lnTo>
                    <a:pt x="196251" y="1340911"/>
                  </a:lnTo>
                  <a:lnTo>
                    <a:pt x="230322" y="1303494"/>
                  </a:lnTo>
                  <a:lnTo>
                    <a:pt x="267120" y="1266003"/>
                  </a:lnTo>
                  <a:lnTo>
                    <a:pt x="306642" y="1228430"/>
                  </a:lnTo>
                  <a:lnTo>
                    <a:pt x="348891" y="1190771"/>
                  </a:lnTo>
                  <a:lnTo>
                    <a:pt x="306642" y="1153112"/>
                  </a:lnTo>
                  <a:lnTo>
                    <a:pt x="267120" y="1115540"/>
                  </a:lnTo>
                  <a:lnTo>
                    <a:pt x="230322" y="1078048"/>
                  </a:lnTo>
                  <a:lnTo>
                    <a:pt x="196251" y="1040631"/>
                  </a:lnTo>
                  <a:lnTo>
                    <a:pt x="164905" y="1003284"/>
                  </a:lnTo>
                  <a:lnTo>
                    <a:pt x="136285" y="966000"/>
                  </a:lnTo>
                  <a:lnTo>
                    <a:pt x="110391" y="928774"/>
                  </a:lnTo>
                  <a:lnTo>
                    <a:pt x="87222" y="891600"/>
                  </a:lnTo>
                  <a:lnTo>
                    <a:pt x="66780" y="854472"/>
                  </a:lnTo>
                  <a:lnTo>
                    <a:pt x="49062" y="817385"/>
                  </a:lnTo>
                  <a:lnTo>
                    <a:pt x="34071" y="780332"/>
                  </a:lnTo>
                  <a:lnTo>
                    <a:pt x="21805" y="743308"/>
                  </a:lnTo>
                  <a:lnTo>
                    <a:pt x="12265" y="706307"/>
                  </a:lnTo>
                  <a:lnTo>
                    <a:pt x="1362" y="632352"/>
                  </a:lnTo>
                  <a:lnTo>
                    <a:pt x="0" y="595385"/>
                  </a:lnTo>
                  <a:lnTo>
                    <a:pt x="1362" y="558419"/>
                  </a:lnTo>
                  <a:lnTo>
                    <a:pt x="12265" y="484463"/>
                  </a:lnTo>
                  <a:lnTo>
                    <a:pt x="21805" y="447463"/>
                  </a:lnTo>
                  <a:lnTo>
                    <a:pt x="34071" y="410439"/>
                  </a:lnTo>
                  <a:lnTo>
                    <a:pt x="49062" y="373386"/>
                  </a:lnTo>
                  <a:lnTo>
                    <a:pt x="66779" y="336298"/>
                  </a:lnTo>
                  <a:lnTo>
                    <a:pt x="87222" y="299170"/>
                  </a:lnTo>
                  <a:lnTo>
                    <a:pt x="110391" y="261996"/>
                  </a:lnTo>
                  <a:lnTo>
                    <a:pt x="136285" y="224770"/>
                  </a:lnTo>
                  <a:lnTo>
                    <a:pt x="164905" y="187486"/>
                  </a:lnTo>
                  <a:lnTo>
                    <a:pt x="196251" y="150139"/>
                  </a:lnTo>
                  <a:lnTo>
                    <a:pt x="230322" y="112723"/>
                  </a:lnTo>
                  <a:lnTo>
                    <a:pt x="267119" y="75231"/>
                  </a:lnTo>
                  <a:lnTo>
                    <a:pt x="306642" y="37659"/>
                  </a:lnTo>
                  <a:lnTo>
                    <a:pt x="348891" y="0"/>
                  </a:lnTo>
                  <a:lnTo>
                    <a:pt x="391140" y="37659"/>
                  </a:lnTo>
                  <a:lnTo>
                    <a:pt x="430663" y="75231"/>
                  </a:lnTo>
                  <a:lnTo>
                    <a:pt x="467461" y="112723"/>
                  </a:lnTo>
                  <a:lnTo>
                    <a:pt x="501532" y="150139"/>
                  </a:lnTo>
                  <a:lnTo>
                    <a:pt x="532878" y="187486"/>
                  </a:lnTo>
                  <a:lnTo>
                    <a:pt x="561499" y="224770"/>
                  </a:lnTo>
                  <a:lnTo>
                    <a:pt x="587393" y="261996"/>
                  </a:lnTo>
                  <a:lnTo>
                    <a:pt x="610562" y="299170"/>
                  </a:lnTo>
                  <a:lnTo>
                    <a:pt x="631005" y="336298"/>
                  </a:lnTo>
                  <a:lnTo>
                    <a:pt x="648723" y="373386"/>
                  </a:lnTo>
                  <a:lnTo>
                    <a:pt x="663714" y="410439"/>
                  </a:lnTo>
                  <a:lnTo>
                    <a:pt x="675980" y="447463"/>
                  </a:lnTo>
                  <a:lnTo>
                    <a:pt x="685520" y="484463"/>
                  </a:lnTo>
                  <a:lnTo>
                    <a:pt x="696423" y="558419"/>
                  </a:lnTo>
                  <a:lnTo>
                    <a:pt x="697786" y="595385"/>
                  </a:lnTo>
                  <a:lnTo>
                    <a:pt x="696423" y="632352"/>
                  </a:lnTo>
                  <a:lnTo>
                    <a:pt x="685520" y="706307"/>
                  </a:lnTo>
                  <a:lnTo>
                    <a:pt x="675980" y="743308"/>
                  </a:lnTo>
                  <a:lnTo>
                    <a:pt x="663714" y="780332"/>
                  </a:lnTo>
                  <a:lnTo>
                    <a:pt x="648723" y="817385"/>
                  </a:lnTo>
                  <a:lnTo>
                    <a:pt x="631005" y="854472"/>
                  </a:lnTo>
                  <a:lnTo>
                    <a:pt x="610562" y="891600"/>
                  </a:lnTo>
                  <a:lnTo>
                    <a:pt x="587394" y="928774"/>
                  </a:lnTo>
                  <a:lnTo>
                    <a:pt x="561499" y="966000"/>
                  </a:lnTo>
                  <a:lnTo>
                    <a:pt x="532879" y="1003284"/>
                  </a:lnTo>
                  <a:lnTo>
                    <a:pt x="501533" y="1040631"/>
                  </a:lnTo>
                  <a:lnTo>
                    <a:pt x="467461" y="1078048"/>
                  </a:lnTo>
                  <a:lnTo>
                    <a:pt x="430663" y="1115540"/>
                  </a:lnTo>
                  <a:lnTo>
                    <a:pt x="391140" y="1153112"/>
                  </a:lnTo>
                  <a:lnTo>
                    <a:pt x="348891" y="1190771"/>
                  </a:lnTo>
                  <a:lnTo>
                    <a:pt x="391140" y="1228430"/>
                  </a:lnTo>
                  <a:lnTo>
                    <a:pt x="430663" y="1266003"/>
                  </a:lnTo>
                  <a:lnTo>
                    <a:pt x="467461" y="1303494"/>
                  </a:lnTo>
                  <a:lnTo>
                    <a:pt x="501533" y="1340911"/>
                  </a:lnTo>
                  <a:lnTo>
                    <a:pt x="532879" y="1378258"/>
                  </a:lnTo>
                  <a:lnTo>
                    <a:pt x="561499" y="1415542"/>
                  </a:lnTo>
                  <a:lnTo>
                    <a:pt x="587394" y="1452768"/>
                  </a:lnTo>
                  <a:lnTo>
                    <a:pt x="610563" y="1489942"/>
                  </a:lnTo>
                  <a:lnTo>
                    <a:pt x="631006" y="1527070"/>
                  </a:lnTo>
                  <a:lnTo>
                    <a:pt x="648723" y="1564158"/>
                  </a:lnTo>
                  <a:lnTo>
                    <a:pt x="663715" y="1601211"/>
                  </a:lnTo>
                  <a:lnTo>
                    <a:pt x="675980" y="1638235"/>
                  </a:lnTo>
                  <a:lnTo>
                    <a:pt x="685521" y="1675236"/>
                  </a:lnTo>
                  <a:lnTo>
                    <a:pt x="696424" y="1749192"/>
                  </a:lnTo>
                  <a:lnTo>
                    <a:pt x="697786" y="1786159"/>
                  </a:lnTo>
                  <a:lnTo>
                    <a:pt x="696424" y="1823125"/>
                  </a:lnTo>
                  <a:lnTo>
                    <a:pt x="685521" y="1897082"/>
                  </a:lnTo>
                  <a:lnTo>
                    <a:pt x="675980" y="1934083"/>
                  </a:lnTo>
                  <a:lnTo>
                    <a:pt x="663715" y="1971108"/>
                  </a:lnTo>
                  <a:lnTo>
                    <a:pt x="648723" y="2008162"/>
                  </a:lnTo>
                  <a:lnTo>
                    <a:pt x="631006" y="2045250"/>
                  </a:lnTo>
                  <a:lnTo>
                    <a:pt x="610563" y="2082378"/>
                  </a:lnTo>
                  <a:lnTo>
                    <a:pt x="587394" y="2119553"/>
                  </a:lnTo>
                  <a:lnTo>
                    <a:pt x="561499" y="2156780"/>
                  </a:lnTo>
                  <a:lnTo>
                    <a:pt x="532879" y="2194065"/>
                  </a:lnTo>
                  <a:lnTo>
                    <a:pt x="501533" y="2231414"/>
                  </a:lnTo>
                  <a:lnTo>
                    <a:pt x="467461" y="2268831"/>
                  </a:lnTo>
                  <a:lnTo>
                    <a:pt x="430664" y="2306324"/>
                  </a:lnTo>
                  <a:lnTo>
                    <a:pt x="391140" y="2343898"/>
                  </a:lnTo>
                  <a:lnTo>
                    <a:pt x="348891" y="2381558"/>
                  </a:lnTo>
                </a:path>
              </a:pathLst>
            </a:custGeom>
            <a:ln w="369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19912" y="5839883"/>
              <a:ext cx="167670" cy="16736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19912" y="4649109"/>
              <a:ext cx="167670" cy="16737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19911" y="3458311"/>
              <a:ext cx="167670" cy="16753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303733" y="3542010"/>
              <a:ext cx="2386330" cy="2381885"/>
            </a:xfrm>
            <a:custGeom>
              <a:avLst/>
              <a:gdLst/>
              <a:ahLst/>
              <a:cxnLst/>
              <a:rect l="l" t="t" r="r" b="b"/>
              <a:pathLst>
                <a:path w="2386329" h="2381885">
                  <a:moveTo>
                    <a:pt x="2385890" y="1190771"/>
                  </a:moveTo>
                  <a:lnTo>
                    <a:pt x="0" y="0"/>
                  </a:lnTo>
                </a:path>
                <a:path w="2386329" h="2381885">
                  <a:moveTo>
                    <a:pt x="0" y="1190771"/>
                  </a:moveTo>
                  <a:lnTo>
                    <a:pt x="2385890" y="1190771"/>
                  </a:lnTo>
                  <a:lnTo>
                    <a:pt x="0" y="2381558"/>
                  </a:lnTo>
                </a:path>
              </a:pathLst>
            </a:custGeom>
            <a:ln w="36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05644" y="4649109"/>
              <a:ext cx="167696" cy="16737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303733" y="3542010"/>
              <a:ext cx="2386330" cy="2381885"/>
            </a:xfrm>
            <a:custGeom>
              <a:avLst/>
              <a:gdLst/>
              <a:ahLst/>
              <a:cxnLst/>
              <a:rect l="l" t="t" r="r" b="b"/>
              <a:pathLst>
                <a:path w="2386329" h="2381885">
                  <a:moveTo>
                    <a:pt x="0" y="2381558"/>
                  </a:moveTo>
                  <a:lnTo>
                    <a:pt x="0" y="1190771"/>
                  </a:lnTo>
                </a:path>
                <a:path w="2386329" h="2381885">
                  <a:moveTo>
                    <a:pt x="2385890" y="1190771"/>
                  </a:moveTo>
                  <a:lnTo>
                    <a:pt x="2351946" y="1161195"/>
                  </a:lnTo>
                  <a:lnTo>
                    <a:pt x="2318422" y="1131553"/>
                  </a:lnTo>
                  <a:lnTo>
                    <a:pt x="2285284" y="1101865"/>
                  </a:lnTo>
                  <a:lnTo>
                    <a:pt x="2252494" y="1072152"/>
                  </a:lnTo>
                  <a:lnTo>
                    <a:pt x="2220018" y="1042434"/>
                  </a:lnTo>
                  <a:lnTo>
                    <a:pt x="2187819" y="1012732"/>
                  </a:lnTo>
                  <a:lnTo>
                    <a:pt x="2155860" y="983066"/>
                  </a:lnTo>
                  <a:lnTo>
                    <a:pt x="2124106" y="953458"/>
                  </a:lnTo>
                  <a:lnTo>
                    <a:pt x="2092520" y="923926"/>
                  </a:lnTo>
                  <a:lnTo>
                    <a:pt x="2061068" y="894494"/>
                  </a:lnTo>
                  <a:lnTo>
                    <a:pt x="2029711" y="865179"/>
                  </a:lnTo>
                  <a:lnTo>
                    <a:pt x="1998415" y="836004"/>
                  </a:lnTo>
                  <a:lnTo>
                    <a:pt x="1967143" y="806989"/>
                  </a:lnTo>
                  <a:lnTo>
                    <a:pt x="1935860" y="778154"/>
                  </a:lnTo>
                  <a:lnTo>
                    <a:pt x="1904529" y="749520"/>
                  </a:lnTo>
                  <a:lnTo>
                    <a:pt x="1873113" y="721108"/>
                  </a:lnTo>
                  <a:lnTo>
                    <a:pt x="1841578" y="692937"/>
                  </a:lnTo>
                  <a:lnTo>
                    <a:pt x="1809886" y="665029"/>
                  </a:lnTo>
                  <a:lnTo>
                    <a:pt x="1778003" y="637404"/>
                  </a:lnTo>
                  <a:lnTo>
                    <a:pt x="1745891" y="610083"/>
                  </a:lnTo>
                  <a:lnTo>
                    <a:pt x="1713514" y="583086"/>
                  </a:lnTo>
                  <a:lnTo>
                    <a:pt x="1680838" y="556434"/>
                  </a:lnTo>
                  <a:lnTo>
                    <a:pt x="1647824" y="530147"/>
                  </a:lnTo>
                  <a:lnTo>
                    <a:pt x="1614439" y="504246"/>
                  </a:lnTo>
                  <a:lnTo>
                    <a:pt x="1580644" y="478752"/>
                  </a:lnTo>
                  <a:lnTo>
                    <a:pt x="1546405" y="453685"/>
                  </a:lnTo>
                  <a:lnTo>
                    <a:pt x="1511685" y="429065"/>
                  </a:lnTo>
                  <a:lnTo>
                    <a:pt x="1476448" y="404913"/>
                  </a:lnTo>
                  <a:lnTo>
                    <a:pt x="1440657" y="381250"/>
                  </a:lnTo>
                  <a:lnTo>
                    <a:pt x="1404278" y="358096"/>
                  </a:lnTo>
                  <a:lnTo>
                    <a:pt x="1367274" y="335472"/>
                  </a:lnTo>
                  <a:lnTo>
                    <a:pt x="1329608" y="313399"/>
                  </a:lnTo>
                  <a:lnTo>
                    <a:pt x="1291245" y="291896"/>
                  </a:lnTo>
                  <a:lnTo>
                    <a:pt x="1252149" y="270985"/>
                  </a:lnTo>
                  <a:lnTo>
                    <a:pt x="1212283" y="250685"/>
                  </a:lnTo>
                  <a:lnTo>
                    <a:pt x="1171612" y="231019"/>
                  </a:lnTo>
                  <a:lnTo>
                    <a:pt x="1130099" y="212005"/>
                  </a:lnTo>
                  <a:lnTo>
                    <a:pt x="1087708" y="193665"/>
                  </a:lnTo>
                  <a:lnTo>
                    <a:pt x="1044403" y="176020"/>
                  </a:lnTo>
                  <a:lnTo>
                    <a:pt x="1000149" y="159089"/>
                  </a:lnTo>
                  <a:lnTo>
                    <a:pt x="954908" y="142893"/>
                  </a:lnTo>
                  <a:lnTo>
                    <a:pt x="908645" y="127454"/>
                  </a:lnTo>
                  <a:lnTo>
                    <a:pt x="861325" y="112791"/>
                  </a:lnTo>
                  <a:lnTo>
                    <a:pt x="812910" y="98925"/>
                  </a:lnTo>
                  <a:lnTo>
                    <a:pt x="763364" y="85876"/>
                  </a:lnTo>
                  <a:lnTo>
                    <a:pt x="712653" y="73666"/>
                  </a:lnTo>
                  <a:lnTo>
                    <a:pt x="660738" y="62314"/>
                  </a:lnTo>
                  <a:lnTo>
                    <a:pt x="607586" y="51842"/>
                  </a:lnTo>
                  <a:lnTo>
                    <a:pt x="553158" y="42269"/>
                  </a:lnTo>
                  <a:lnTo>
                    <a:pt x="497420" y="33617"/>
                  </a:lnTo>
                  <a:lnTo>
                    <a:pt x="440335" y="25906"/>
                  </a:lnTo>
                  <a:lnTo>
                    <a:pt x="381867" y="19156"/>
                  </a:lnTo>
                  <a:lnTo>
                    <a:pt x="321981" y="13388"/>
                  </a:lnTo>
                  <a:lnTo>
                    <a:pt x="260639" y="8623"/>
                  </a:lnTo>
                  <a:lnTo>
                    <a:pt x="197806" y="4881"/>
                  </a:lnTo>
                  <a:lnTo>
                    <a:pt x="133446" y="2183"/>
                  </a:lnTo>
                  <a:lnTo>
                    <a:pt x="67522" y="549"/>
                  </a:lnTo>
                  <a:lnTo>
                    <a:pt x="0" y="0"/>
                  </a:lnTo>
                </a:path>
              </a:pathLst>
            </a:custGeom>
            <a:ln w="36939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056" y="3581400"/>
            <a:ext cx="7267956" cy="2905874"/>
          </a:xfrm>
          <a:prstGeom prst="rect">
            <a:avLst/>
          </a:prstGeom>
        </p:spPr>
      </p:pic>
      <p:pic>
        <p:nvPicPr>
          <p:cNvPr id="14" name="Google Shape;58;p2">
            <a:extLst>
              <a:ext uri="{FF2B5EF4-FFF2-40B4-BE49-F238E27FC236}">
                <a16:creationId xmlns:a16="http://schemas.microsoft.com/office/drawing/2014/main" id="{0538E768-BC73-4B96-5A92-351B100B0366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885290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49061" y="2888742"/>
            <a:ext cx="4581525" cy="0"/>
          </a:xfrm>
          <a:custGeom>
            <a:avLst/>
            <a:gdLst/>
            <a:ahLst/>
            <a:cxnLst/>
            <a:rect l="l" t="t" r="r" b="b"/>
            <a:pathLst>
              <a:path w="4581525">
                <a:moveTo>
                  <a:pt x="0" y="0"/>
                </a:moveTo>
                <a:lnTo>
                  <a:pt x="4581397" y="0"/>
                </a:lnTo>
              </a:path>
            </a:pathLst>
          </a:custGeom>
          <a:ln w="38100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527675" y="3110484"/>
            <a:ext cx="5909310" cy="134493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lang="en-IN" sz="2400" b="1" spc="-10" dirty="0" err="1">
                <a:latin typeface="Calibri"/>
                <a:cs typeface="Calibri"/>
              </a:rPr>
              <a:t>Dr.</a:t>
            </a:r>
            <a:r>
              <a:rPr lang="en-IN" sz="2400" b="1" spc="-10" dirty="0">
                <a:latin typeface="Calibri"/>
                <a:cs typeface="Calibri"/>
              </a:rPr>
              <a:t> Arti Arya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2400" spc="-5" dirty="0">
                <a:latin typeface="Calibri"/>
                <a:cs typeface="Calibri"/>
              </a:rPr>
              <a:t>Department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Computer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Science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&amp;Engineering</a:t>
            </a:r>
            <a:endParaRPr sz="2400" dirty="0">
              <a:latin typeface="Calibri"/>
              <a:cs typeface="Calibri"/>
            </a:endParaRPr>
          </a:p>
          <a:p>
            <a:pPr marL="24765">
              <a:lnSpc>
                <a:spcPct val="100000"/>
              </a:lnSpc>
              <a:spcBef>
                <a:spcPts val="1245"/>
              </a:spcBef>
            </a:pPr>
            <a:r>
              <a:rPr lang="en-IN" sz="2400" b="1" spc="-15" dirty="0" err="1">
                <a:latin typeface="Calibri"/>
                <a:cs typeface="Calibri"/>
                <a:hlinkClick r:id="rId2"/>
              </a:rPr>
              <a:t>artiarya</a:t>
            </a:r>
            <a:r>
              <a:rPr sz="2400" b="1" spc="-15" dirty="0">
                <a:latin typeface="Calibri"/>
                <a:cs typeface="Calibri"/>
                <a:hlinkClick r:id="rId2"/>
              </a:rPr>
              <a:t>@pes.edu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765536" y="348995"/>
            <a:ext cx="1066800" cy="1079500"/>
          </a:xfrm>
          <a:custGeom>
            <a:avLst/>
            <a:gdLst/>
            <a:ahLst/>
            <a:cxnLst/>
            <a:rect l="l" t="t" r="r" b="b"/>
            <a:pathLst>
              <a:path w="1066800" h="1079500">
                <a:moveTo>
                  <a:pt x="1066800" y="0"/>
                </a:moveTo>
                <a:lnTo>
                  <a:pt x="0" y="0"/>
                </a:lnTo>
                <a:lnTo>
                  <a:pt x="0" y="45720"/>
                </a:lnTo>
                <a:lnTo>
                  <a:pt x="1021080" y="45720"/>
                </a:lnTo>
                <a:lnTo>
                  <a:pt x="1021080" y="1078992"/>
                </a:lnTo>
                <a:lnTo>
                  <a:pt x="1066800" y="1078992"/>
                </a:lnTo>
                <a:lnTo>
                  <a:pt x="1066800" y="45720"/>
                </a:lnTo>
                <a:lnTo>
                  <a:pt x="1066800" y="12192"/>
                </a:lnTo>
                <a:lnTo>
                  <a:pt x="1066800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3944" y="5489447"/>
            <a:ext cx="1066800" cy="1079500"/>
          </a:xfrm>
          <a:custGeom>
            <a:avLst/>
            <a:gdLst/>
            <a:ahLst/>
            <a:cxnLst/>
            <a:rect l="l" t="t" r="r" b="b"/>
            <a:pathLst>
              <a:path w="1066800" h="1079500">
                <a:moveTo>
                  <a:pt x="1066800" y="1033272"/>
                </a:moveTo>
                <a:lnTo>
                  <a:pt x="45720" y="1033272"/>
                </a:lnTo>
                <a:lnTo>
                  <a:pt x="45720" y="0"/>
                </a:lnTo>
                <a:lnTo>
                  <a:pt x="0" y="0"/>
                </a:lnTo>
                <a:lnTo>
                  <a:pt x="0" y="1033272"/>
                </a:lnTo>
                <a:lnTo>
                  <a:pt x="0" y="1066800"/>
                </a:lnTo>
                <a:lnTo>
                  <a:pt x="0" y="1078992"/>
                </a:lnTo>
                <a:lnTo>
                  <a:pt x="1066800" y="1078992"/>
                </a:lnTo>
                <a:lnTo>
                  <a:pt x="1066800" y="1033272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79195">
              <a:lnSpc>
                <a:spcPct val="100000"/>
              </a:lnSpc>
              <a:spcBef>
                <a:spcPts val="100"/>
              </a:spcBef>
            </a:pPr>
            <a:r>
              <a:rPr dirty="0"/>
              <a:t>THANK</a:t>
            </a:r>
            <a:r>
              <a:rPr spc="-70" dirty="0"/>
              <a:t> </a:t>
            </a:r>
            <a:r>
              <a:rPr spc="-50" dirty="0"/>
              <a:t>YOU</a:t>
            </a: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FF7B94A6-04C9-DBBC-F3C2-C4ECE5441ECA}"/>
              </a:ext>
            </a:extLst>
          </p:cNvPr>
          <p:cNvSpPr/>
          <p:nvPr/>
        </p:nvSpPr>
        <p:spPr>
          <a:xfrm>
            <a:off x="783293" y="1466721"/>
            <a:ext cx="2238671" cy="36676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7832" y="231986"/>
            <a:ext cx="4485640" cy="156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5260" marR="5080" indent="20955">
              <a:lnSpc>
                <a:spcPct val="109300"/>
              </a:lnSpc>
              <a:spcBef>
                <a:spcPts val="95"/>
              </a:spcBef>
            </a:pPr>
            <a:r>
              <a:rPr sz="2400" b="1" spc="-15" dirty="0">
                <a:solidFill>
                  <a:srgbClr val="2E5496"/>
                </a:solidFill>
                <a:latin typeface="Calibri"/>
                <a:cs typeface="Calibri"/>
              </a:rPr>
              <a:t>Graph </a:t>
            </a: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Theory </a:t>
            </a:r>
            <a:r>
              <a:rPr sz="2400" b="1" dirty="0">
                <a:solidFill>
                  <a:srgbClr val="2E5496"/>
                </a:solidFill>
                <a:latin typeface="Calibri"/>
                <a:cs typeface="Calibri"/>
              </a:rPr>
              <a:t>and </a:t>
            </a: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its </a:t>
            </a:r>
            <a:r>
              <a:rPr sz="2400" b="1" spc="-10" dirty="0">
                <a:solidFill>
                  <a:srgbClr val="2E5496"/>
                </a:solidFill>
                <a:latin typeface="Calibri"/>
                <a:cs typeface="Calibri"/>
              </a:rPr>
              <a:t>Applications </a:t>
            </a:r>
            <a:r>
              <a:rPr sz="2400" b="1" spc="-53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55A11"/>
                </a:solidFill>
                <a:latin typeface="Calibri"/>
                <a:cs typeface="Calibri"/>
              </a:rPr>
              <a:t>Walk,</a:t>
            </a:r>
            <a:r>
              <a:rPr sz="2400" b="1" spc="-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55A11"/>
                </a:solidFill>
                <a:latin typeface="Calibri"/>
                <a:cs typeface="Calibri"/>
              </a:rPr>
              <a:t>Path,</a:t>
            </a:r>
            <a:r>
              <a:rPr sz="2400" b="1" spc="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55A11"/>
                </a:solidFill>
                <a:latin typeface="Calibri"/>
                <a:cs typeface="Calibri"/>
              </a:rPr>
              <a:t>circuits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35" dirty="0">
                <a:latin typeface="Calibri"/>
                <a:cs typeface="Calibri"/>
              </a:rPr>
              <a:t>Trail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200" y="1793451"/>
            <a:ext cx="2460014" cy="32856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5365959-A5F9-1757-51B6-89AF875D148E}"/>
                  </a:ext>
                </a:extLst>
              </p:cNvPr>
              <p:cNvSpPr txBox="1"/>
              <p:nvPr/>
            </p:nvSpPr>
            <p:spPr>
              <a:xfrm>
                <a:off x="0" y="2782669"/>
                <a:ext cx="70104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→3→8→6→3→2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𝑜𝑝𝑒𝑛</m:t>
                      </m:r>
                      <m:r>
                        <a:rPr lang="en-I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𝑡𝑟𝑎𝑖𝑙</m:t>
                      </m:r>
                    </m:oMath>
                  </m:oMathPara>
                </a14:m>
                <a:endParaRPr lang="en-IN" sz="2400" b="0" dirty="0">
                  <a:ea typeface="Cambria Math" panose="02040503050406030204" pitchFamily="18" charset="0"/>
                </a:endParaRPr>
              </a:p>
              <a:p>
                <a:endParaRPr lang="en-IN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→3→8→6→3→2→1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𝑐𝑙𝑜𝑠𝑒𝑑</m:t>
                      </m:r>
                      <m:r>
                        <a:rPr lang="en-I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𝑡𝑟𝑎𝑖𝑙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5365959-A5F9-1757-51B6-89AF875D1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82669"/>
                <a:ext cx="7010400" cy="12003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oogle Shape;58;p2">
            <a:extLst>
              <a:ext uri="{FF2B5EF4-FFF2-40B4-BE49-F238E27FC236}">
                <a16:creationId xmlns:a16="http://schemas.microsoft.com/office/drawing/2014/main" id="{1EEDA57E-3085-9467-764C-919B6216D0B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F03AD1B-DF63-1F9D-CDB5-AEF0192F83FD}"/>
                  </a:ext>
                </a:extLst>
              </p14:cNvPr>
              <p14:cNvContentPartPr/>
              <p14:nvPr/>
            </p14:nvContentPartPr>
            <p14:xfrm>
              <a:off x="7481880" y="1802520"/>
              <a:ext cx="1575720" cy="3012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F03AD1B-DF63-1F9D-CDB5-AEF0192F83F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72520" y="1793160"/>
                <a:ext cx="1594440" cy="3030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7832" y="231986"/>
            <a:ext cx="4485640" cy="156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5260" marR="5080" indent="20955">
              <a:lnSpc>
                <a:spcPct val="109300"/>
              </a:lnSpc>
              <a:spcBef>
                <a:spcPts val="95"/>
              </a:spcBef>
            </a:pPr>
            <a:r>
              <a:rPr sz="2400" b="1" spc="-15" dirty="0">
                <a:solidFill>
                  <a:srgbClr val="2E5496"/>
                </a:solidFill>
                <a:latin typeface="Calibri"/>
                <a:cs typeface="Calibri"/>
              </a:rPr>
              <a:t>Graph </a:t>
            </a: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Theory </a:t>
            </a:r>
            <a:r>
              <a:rPr sz="2400" b="1" dirty="0">
                <a:solidFill>
                  <a:srgbClr val="2E5496"/>
                </a:solidFill>
                <a:latin typeface="Calibri"/>
                <a:cs typeface="Calibri"/>
              </a:rPr>
              <a:t>and </a:t>
            </a: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its </a:t>
            </a:r>
            <a:r>
              <a:rPr sz="2400" b="1" spc="-10" dirty="0">
                <a:solidFill>
                  <a:srgbClr val="2E5496"/>
                </a:solidFill>
                <a:latin typeface="Calibri"/>
                <a:cs typeface="Calibri"/>
              </a:rPr>
              <a:t>Applications </a:t>
            </a:r>
            <a:r>
              <a:rPr sz="2400" b="1" spc="-53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55A11"/>
                </a:solidFill>
                <a:latin typeface="Calibri"/>
                <a:cs typeface="Calibri"/>
              </a:rPr>
              <a:t>Walk,</a:t>
            </a:r>
            <a:r>
              <a:rPr sz="2400" b="1" spc="-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55A11"/>
                </a:solidFill>
                <a:latin typeface="Calibri"/>
                <a:cs typeface="Calibri"/>
              </a:rPr>
              <a:t>Path,</a:t>
            </a:r>
            <a:r>
              <a:rPr sz="2400" b="1" spc="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55A11"/>
                </a:solidFill>
                <a:latin typeface="Calibri"/>
                <a:cs typeface="Calibri"/>
              </a:rPr>
              <a:t>circuits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20" dirty="0">
                <a:latin typeface="Calibri"/>
                <a:cs typeface="Calibri"/>
              </a:rPr>
              <a:t>Path,</a:t>
            </a:r>
            <a:r>
              <a:rPr sz="2400" b="1" spc="-10" dirty="0">
                <a:latin typeface="Calibri"/>
                <a:cs typeface="Calibri"/>
              </a:rPr>
              <a:t> Circuit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and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Cycle</a:t>
            </a:r>
            <a:endParaRPr sz="2400" dirty="0">
              <a:latin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990600" y="4978215"/>
                <a:ext cx="10443871" cy="38215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marR="5080">
                  <a:lnSpc>
                    <a:spcPct val="100000"/>
                  </a:lnSpc>
                  <a:spcBef>
                    <a:spcPts val="5"/>
                  </a:spcBef>
                </a:pP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cs typeface="Calibri"/>
                      </a:rPr>
                      <m:t>1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→2→4→8→6→3→1</m:t>
                    </m:r>
                  </m:oMath>
                </a14:m>
                <a:r>
                  <a:rPr lang="en-IN" sz="2400" dirty="0">
                    <a:latin typeface="Calibri"/>
                    <a:cs typeface="Calibri"/>
                  </a:rPr>
                  <a:t> is a </a:t>
                </a:r>
                <a:r>
                  <a:rPr lang="en-IN" sz="2400" dirty="0">
                    <a:solidFill>
                      <a:srgbClr val="FF0000"/>
                    </a:solidFill>
                    <a:latin typeface="Calibri"/>
                    <a:cs typeface="Calibri"/>
                  </a:rPr>
                  <a:t>cycle</a:t>
                </a:r>
                <a:endParaRPr sz="2400" dirty="0">
                  <a:solidFill>
                    <a:srgbClr val="FF0000"/>
                  </a:solidFill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978215"/>
                <a:ext cx="10443871" cy="382156"/>
              </a:xfrm>
              <a:prstGeom prst="rect">
                <a:avLst/>
              </a:prstGeom>
              <a:blipFill>
                <a:blip r:embed="rId2"/>
                <a:stretch>
                  <a:fillRect l="-934" t="-22581" b="-483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2098" y="1600200"/>
            <a:ext cx="3502152" cy="30220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71CC64-A135-E7AE-CF24-8AD12D0A957D}"/>
                  </a:ext>
                </a:extLst>
              </p:cNvPr>
              <p:cNvSpPr txBox="1"/>
              <p:nvPr/>
            </p:nvSpPr>
            <p:spPr>
              <a:xfrm>
                <a:off x="4827365" y="1480274"/>
                <a:ext cx="6096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700" marR="5080">
                  <a:lnSpc>
                    <a:spcPct val="100000"/>
                  </a:lnSpc>
                  <a:spcBef>
                    <a:spcPts val="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Calibri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/>
                        </a:rPr>
                        <m:t>→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/>
                        </a:rPr>
                        <m:t>2→4→3→8→6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/>
                        </a:rPr>
                        <m:t>𝑖𝑠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/>
                        </a:rPr>
                        <m:t>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/>
                        </a:rPr>
                        <m:t>𝑎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/>
                        </a:rPr>
                        <m:t> </m:t>
                      </m:r>
                      <m:r>
                        <a:rPr lang="en-I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/>
                        </a:rPr>
                        <m:t>𝑝𝑎𝑡h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/>
                        </a:rPr>
                        <m:t>.</m:t>
                      </m:r>
                    </m:oMath>
                  </m:oMathPara>
                </a14:m>
                <a:endParaRPr lang="en-IN" sz="2400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71CC64-A135-E7AE-CF24-8AD12D0A9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365" y="1480274"/>
                <a:ext cx="6096000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119CC0-8162-522F-FF65-7BBA9D732E2E}"/>
                  </a:ext>
                </a:extLst>
              </p:cNvPr>
              <p:cNvSpPr txBox="1"/>
              <p:nvPr/>
            </p:nvSpPr>
            <p:spPr>
              <a:xfrm>
                <a:off x="3352800" y="3130869"/>
                <a:ext cx="6096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700" marR="5080">
                  <a:lnSpc>
                    <a:spcPct val="100000"/>
                  </a:lnSpc>
                  <a:spcBef>
                    <a:spcPts val="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  <a:cs typeface="Calibri"/>
                        </a:rPr>
                        <m:t>1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/>
                        </a:rPr>
                        <m:t>→2→4→3→8→6→3→1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/>
                        </a:rPr>
                        <m:t>𝑖𝑠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/>
                        </a:rPr>
                        <m:t>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/>
                        </a:rPr>
                        <m:t>𝑎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/>
                        </a:rPr>
                        <m:t> </m:t>
                      </m:r>
                      <m:r>
                        <a:rPr lang="en-IN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/>
                        </a:rPr>
                        <m:t>𝑐𝑖𝑟𝑐𝑢𝑖𝑡</m:t>
                      </m:r>
                    </m:oMath>
                  </m:oMathPara>
                </a14:m>
                <a:endParaRPr lang="en-IN" sz="2400" b="0" dirty="0">
                  <a:latin typeface="Calibri"/>
                  <a:ea typeface="Cambria Math" panose="02040503050406030204" pitchFamily="18" charset="0"/>
                  <a:cs typeface="Calibri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119CC0-8162-522F-FF65-7BBA9D732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3130869"/>
                <a:ext cx="609600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oogle Shape;58;p2">
            <a:extLst>
              <a:ext uri="{FF2B5EF4-FFF2-40B4-BE49-F238E27FC236}">
                <a16:creationId xmlns:a16="http://schemas.microsoft.com/office/drawing/2014/main" id="{2343148D-59DE-EE17-02A5-25D2238DFAAB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4A22E4-0A1A-1EC6-BCF4-8B404AC5CB61}"/>
              </a:ext>
            </a:extLst>
          </p:cNvPr>
          <p:cNvSpPr txBox="1"/>
          <p:nvPr/>
        </p:nvSpPr>
        <p:spPr>
          <a:xfrm>
            <a:off x="1394590" y="6385795"/>
            <a:ext cx="94028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https://www.geeksforgeeks.org/mathematics-walks-trails-paths-cycles-and-circuits-in-graph/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60DA4C-44E4-A200-0070-C52AA76410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8525" y="3327620"/>
            <a:ext cx="3326873" cy="28089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C85522-6412-5866-BC9F-44CBF44FC0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04391" y="1722672"/>
            <a:ext cx="2637947" cy="218447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8F8E6BB-904F-4CE7-7DA5-5EC31C3737B2}"/>
                  </a:ext>
                </a:extLst>
              </p14:cNvPr>
              <p14:cNvContentPartPr/>
              <p14:nvPr/>
            </p14:nvContentPartPr>
            <p14:xfrm>
              <a:off x="540360" y="1847880"/>
              <a:ext cx="11389680" cy="41468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8F8E6BB-904F-4CE7-7DA5-5EC31C3737B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1000" y="1838520"/>
                <a:ext cx="11408400" cy="4165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7832" y="231986"/>
            <a:ext cx="4485640" cy="156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5260" marR="5080" indent="20955">
              <a:lnSpc>
                <a:spcPct val="109300"/>
              </a:lnSpc>
              <a:spcBef>
                <a:spcPts val="95"/>
              </a:spcBef>
            </a:pPr>
            <a:r>
              <a:rPr sz="2400" b="1" spc="-15" dirty="0">
                <a:solidFill>
                  <a:srgbClr val="2E5496"/>
                </a:solidFill>
                <a:latin typeface="Calibri"/>
                <a:cs typeface="Calibri"/>
              </a:rPr>
              <a:t>Graph </a:t>
            </a: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Theory </a:t>
            </a:r>
            <a:r>
              <a:rPr sz="2400" b="1" dirty="0">
                <a:solidFill>
                  <a:srgbClr val="2E5496"/>
                </a:solidFill>
                <a:latin typeface="Calibri"/>
                <a:cs typeface="Calibri"/>
              </a:rPr>
              <a:t>and </a:t>
            </a: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its </a:t>
            </a:r>
            <a:r>
              <a:rPr sz="2400" b="1" spc="-10" dirty="0">
                <a:solidFill>
                  <a:srgbClr val="2E5496"/>
                </a:solidFill>
                <a:latin typeface="Calibri"/>
                <a:cs typeface="Calibri"/>
              </a:rPr>
              <a:t>Applications </a:t>
            </a:r>
            <a:r>
              <a:rPr sz="2400" b="1" spc="-53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55A11"/>
                </a:solidFill>
                <a:latin typeface="Calibri"/>
                <a:cs typeface="Calibri"/>
              </a:rPr>
              <a:t>Walk,</a:t>
            </a:r>
            <a:r>
              <a:rPr sz="2400" b="1" spc="-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55A11"/>
                </a:solidFill>
                <a:latin typeface="Calibri"/>
                <a:cs typeface="Calibri"/>
              </a:rPr>
              <a:t>Path,</a:t>
            </a:r>
            <a:r>
              <a:rPr sz="2400" b="1" spc="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55A11"/>
                </a:solidFill>
                <a:latin typeface="Calibri"/>
                <a:cs typeface="Calibri"/>
              </a:rPr>
              <a:t>circuits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20" dirty="0">
                <a:latin typeface="Calibri"/>
                <a:cs typeface="Calibri"/>
              </a:rPr>
              <a:t>Path,</a:t>
            </a:r>
            <a:r>
              <a:rPr sz="2400" b="1" spc="-10" dirty="0">
                <a:latin typeface="Calibri"/>
                <a:cs typeface="Calibri"/>
              </a:rPr>
              <a:t> Circuit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and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Cycle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6" name="Google Shape;58;p2">
            <a:extLst>
              <a:ext uri="{FF2B5EF4-FFF2-40B4-BE49-F238E27FC236}">
                <a16:creationId xmlns:a16="http://schemas.microsoft.com/office/drawing/2014/main" id="{2343148D-59DE-EE17-02A5-25D2238DFAA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4A22E4-0A1A-1EC6-BCF4-8B404AC5CB61}"/>
              </a:ext>
            </a:extLst>
          </p:cNvPr>
          <p:cNvSpPr txBox="1"/>
          <p:nvPr/>
        </p:nvSpPr>
        <p:spPr>
          <a:xfrm>
            <a:off x="319916" y="5657671"/>
            <a:ext cx="302501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https://www.geeksforgeeks.org/mathematics-walks-trails-paths-cycles-and-circuits-in-graph/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B433FE-EC70-0E25-F041-C4E6ADAFC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16" y="2035103"/>
            <a:ext cx="2413124" cy="27877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4DFD79-B2F9-5378-D708-25A7C1813BA5}"/>
              </a:ext>
            </a:extLst>
          </p:cNvPr>
          <p:cNvSpPr txBox="1"/>
          <p:nvPr/>
        </p:nvSpPr>
        <p:spPr>
          <a:xfrm>
            <a:off x="2530652" y="19781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Here 6-&gt;8-&gt;3-&gt;1-&gt;2-&gt;4 is a Path (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E9AD64-28C0-D0FD-AB99-E48DEFEBB6F6}"/>
              </a:ext>
            </a:extLst>
          </p:cNvPr>
          <p:cNvSpPr txBox="1"/>
          <p:nvPr/>
        </p:nvSpPr>
        <p:spPr>
          <a:xfrm>
            <a:off x="6172200" y="20066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Vertex </a:t>
            </a:r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and 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Edge not repeated) </a:t>
            </a:r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8182F0C-5A45-1047-4099-9C013DA644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5416" y="2665949"/>
            <a:ext cx="3156112" cy="357523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4457D81-9C38-808F-C6CF-CB1F8DB7E6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2404435"/>
            <a:ext cx="4140413" cy="431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0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7832" y="231986"/>
            <a:ext cx="4485640" cy="156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5260" marR="5080" indent="20955">
              <a:lnSpc>
                <a:spcPct val="109300"/>
              </a:lnSpc>
              <a:spcBef>
                <a:spcPts val="95"/>
              </a:spcBef>
            </a:pPr>
            <a:r>
              <a:rPr sz="2400" b="1" spc="-15" dirty="0">
                <a:solidFill>
                  <a:srgbClr val="2E5496"/>
                </a:solidFill>
                <a:latin typeface="Calibri"/>
                <a:cs typeface="Calibri"/>
              </a:rPr>
              <a:t>Graph </a:t>
            </a: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Theory </a:t>
            </a:r>
            <a:r>
              <a:rPr sz="2400" b="1" dirty="0">
                <a:solidFill>
                  <a:srgbClr val="2E5496"/>
                </a:solidFill>
                <a:latin typeface="Calibri"/>
                <a:cs typeface="Calibri"/>
              </a:rPr>
              <a:t>and </a:t>
            </a: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its </a:t>
            </a:r>
            <a:r>
              <a:rPr sz="2400" b="1" spc="-10" dirty="0">
                <a:solidFill>
                  <a:srgbClr val="2E5496"/>
                </a:solidFill>
                <a:latin typeface="Calibri"/>
                <a:cs typeface="Calibri"/>
              </a:rPr>
              <a:t>Applications </a:t>
            </a:r>
            <a:r>
              <a:rPr sz="2400" b="1" spc="-53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55A11"/>
                </a:solidFill>
                <a:latin typeface="Calibri"/>
                <a:cs typeface="Calibri"/>
              </a:rPr>
              <a:t>Walk,</a:t>
            </a:r>
            <a:r>
              <a:rPr sz="2400" b="1" spc="-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55A11"/>
                </a:solidFill>
                <a:latin typeface="Calibri"/>
                <a:cs typeface="Calibri"/>
              </a:rPr>
              <a:t>Path,</a:t>
            </a:r>
            <a:r>
              <a:rPr sz="2400" b="1" spc="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55A11"/>
                </a:solidFill>
                <a:latin typeface="Calibri"/>
                <a:cs typeface="Calibri"/>
              </a:rPr>
              <a:t>circuits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20" dirty="0">
                <a:latin typeface="Calibri"/>
                <a:cs typeface="Calibri"/>
              </a:rPr>
              <a:t>Path,</a:t>
            </a:r>
            <a:r>
              <a:rPr sz="2400" b="1" spc="-10" dirty="0">
                <a:latin typeface="Calibri"/>
                <a:cs typeface="Calibri"/>
              </a:rPr>
              <a:t> Circuit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and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Cycle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6" name="Google Shape;58;p2">
            <a:extLst>
              <a:ext uri="{FF2B5EF4-FFF2-40B4-BE49-F238E27FC236}">
                <a16:creationId xmlns:a16="http://schemas.microsoft.com/office/drawing/2014/main" id="{2343148D-59DE-EE17-02A5-25D2238DFAA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C345D9E-D066-A70F-4AB8-9D0E2C67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57400"/>
            <a:ext cx="7377225" cy="411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33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7832" y="231986"/>
            <a:ext cx="4485640" cy="156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5260" marR="5080" indent="20955">
              <a:lnSpc>
                <a:spcPct val="109300"/>
              </a:lnSpc>
              <a:spcBef>
                <a:spcPts val="95"/>
              </a:spcBef>
            </a:pPr>
            <a:r>
              <a:rPr sz="2400" b="1" spc="-15" dirty="0">
                <a:solidFill>
                  <a:srgbClr val="2E5496"/>
                </a:solidFill>
                <a:latin typeface="Calibri"/>
                <a:cs typeface="Calibri"/>
              </a:rPr>
              <a:t>Graph </a:t>
            </a: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Theory </a:t>
            </a:r>
            <a:r>
              <a:rPr sz="2400" b="1" dirty="0">
                <a:solidFill>
                  <a:srgbClr val="2E5496"/>
                </a:solidFill>
                <a:latin typeface="Calibri"/>
                <a:cs typeface="Calibri"/>
              </a:rPr>
              <a:t>and </a:t>
            </a: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its </a:t>
            </a:r>
            <a:r>
              <a:rPr sz="2400" b="1" spc="-10" dirty="0">
                <a:solidFill>
                  <a:srgbClr val="2E5496"/>
                </a:solidFill>
                <a:latin typeface="Calibri"/>
                <a:cs typeface="Calibri"/>
              </a:rPr>
              <a:t>Applications </a:t>
            </a:r>
            <a:r>
              <a:rPr sz="2400" b="1" spc="-53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55A11"/>
                </a:solidFill>
                <a:latin typeface="Calibri"/>
                <a:cs typeface="Calibri"/>
              </a:rPr>
              <a:t>Walk,</a:t>
            </a:r>
            <a:r>
              <a:rPr sz="2400" b="1" spc="-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55A11"/>
                </a:solidFill>
                <a:latin typeface="Calibri"/>
                <a:cs typeface="Calibri"/>
              </a:rPr>
              <a:t>Path,</a:t>
            </a:r>
            <a:r>
              <a:rPr sz="2400" b="1" spc="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55A11"/>
                </a:solidFill>
                <a:latin typeface="Calibri"/>
                <a:cs typeface="Calibri"/>
              </a:rPr>
              <a:t>circuits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20" dirty="0">
                <a:latin typeface="Calibri"/>
                <a:cs typeface="Calibri"/>
              </a:rPr>
              <a:t>Path,</a:t>
            </a:r>
            <a:r>
              <a:rPr sz="2400" b="1" spc="-10" dirty="0">
                <a:latin typeface="Calibri"/>
                <a:cs typeface="Calibri"/>
              </a:rPr>
              <a:t> Circuit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and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Cycle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6" name="Google Shape;58;p2">
            <a:extLst>
              <a:ext uri="{FF2B5EF4-FFF2-40B4-BE49-F238E27FC236}">
                <a16:creationId xmlns:a16="http://schemas.microsoft.com/office/drawing/2014/main" id="{2343148D-59DE-EE17-02A5-25D2238DFAA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DF33C6-B1A4-B81D-E5E7-4B710CCE8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1681775"/>
            <a:ext cx="6400800" cy="470981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9F76BDF-CEB0-5099-A286-1EA6D2B0452B}"/>
                  </a:ext>
                </a:extLst>
              </p14:cNvPr>
              <p14:cNvContentPartPr/>
              <p14:nvPr/>
            </p14:nvContentPartPr>
            <p14:xfrm>
              <a:off x="3838680" y="1490760"/>
              <a:ext cx="5022360" cy="4353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9F76BDF-CEB0-5099-A286-1EA6D2B0452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29320" y="1481400"/>
                <a:ext cx="5041080" cy="437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2083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7832" y="231986"/>
            <a:ext cx="9289415" cy="3115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5260" marR="4808855" indent="20955">
              <a:lnSpc>
                <a:spcPct val="109300"/>
              </a:lnSpc>
              <a:spcBef>
                <a:spcPts val="95"/>
              </a:spcBef>
            </a:pPr>
            <a:r>
              <a:rPr sz="2400" b="1" spc="-15" dirty="0">
                <a:solidFill>
                  <a:srgbClr val="2E5496"/>
                </a:solidFill>
                <a:latin typeface="Calibri"/>
                <a:cs typeface="Calibri"/>
              </a:rPr>
              <a:t>Graph </a:t>
            </a: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Theory </a:t>
            </a:r>
            <a:r>
              <a:rPr sz="2400" b="1" dirty="0">
                <a:solidFill>
                  <a:srgbClr val="2E5496"/>
                </a:solidFill>
                <a:latin typeface="Calibri"/>
                <a:cs typeface="Calibri"/>
              </a:rPr>
              <a:t>and </a:t>
            </a: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its </a:t>
            </a:r>
            <a:r>
              <a:rPr sz="2400" b="1" spc="-10" dirty="0">
                <a:solidFill>
                  <a:srgbClr val="2E5496"/>
                </a:solidFill>
                <a:latin typeface="Calibri"/>
                <a:cs typeface="Calibri"/>
              </a:rPr>
              <a:t>Applications </a:t>
            </a:r>
            <a:r>
              <a:rPr sz="2400" b="1" spc="-53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55A11"/>
                </a:solidFill>
                <a:latin typeface="Calibri"/>
                <a:cs typeface="Calibri"/>
              </a:rPr>
              <a:t>Walk,</a:t>
            </a:r>
            <a:r>
              <a:rPr sz="2400" b="1" spc="-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55A11"/>
                </a:solidFill>
                <a:latin typeface="Calibri"/>
                <a:cs typeface="Calibri"/>
              </a:rPr>
              <a:t>Path,</a:t>
            </a:r>
            <a:r>
              <a:rPr sz="2400" b="1" spc="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55A11"/>
                </a:solidFill>
                <a:latin typeface="Calibri"/>
                <a:cs typeface="Calibri"/>
              </a:rPr>
              <a:t>circuits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Calibri"/>
                <a:cs typeface="Calibri"/>
              </a:rPr>
              <a:t>Eulerian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Graph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50" dirty="0">
              <a:latin typeface="Calibri"/>
              <a:cs typeface="Calibri"/>
            </a:endParaRPr>
          </a:p>
          <a:p>
            <a:pPr marL="196215" marR="5080" algn="just">
              <a:lnSpc>
                <a:spcPct val="100000"/>
              </a:lnSpc>
            </a:pPr>
            <a:r>
              <a:rPr sz="2400" b="1" dirty="0">
                <a:latin typeface="Calibri"/>
                <a:cs typeface="Calibri"/>
              </a:rPr>
              <a:t>Euler </a:t>
            </a:r>
            <a:r>
              <a:rPr sz="2400" b="1" spc="-15" dirty="0">
                <a:latin typeface="Calibri"/>
                <a:cs typeface="Calibri"/>
              </a:rPr>
              <a:t>Graph </a:t>
            </a:r>
            <a:r>
              <a:rPr sz="2400" dirty="0">
                <a:latin typeface="Calibri"/>
                <a:cs typeface="Calibri"/>
              </a:rPr>
              <a:t>- A </a:t>
            </a:r>
            <a:r>
              <a:rPr sz="2400" spc="-10" dirty="0">
                <a:solidFill>
                  <a:srgbClr val="3333FF"/>
                </a:solidFill>
                <a:latin typeface="Calibri"/>
                <a:cs typeface="Calibri"/>
              </a:rPr>
              <a:t>connected graph </a:t>
            </a:r>
            <a:r>
              <a:rPr sz="2400" dirty="0">
                <a:solidFill>
                  <a:srgbClr val="3333FF"/>
                </a:solidFill>
                <a:latin typeface="Calibri"/>
                <a:cs typeface="Calibri"/>
              </a:rPr>
              <a:t>G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called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3333FF"/>
                </a:solidFill>
                <a:latin typeface="Calibri"/>
                <a:cs typeface="Calibri"/>
              </a:rPr>
              <a:t>Euler </a:t>
            </a:r>
            <a:r>
              <a:rPr sz="2400" spc="-10" dirty="0">
                <a:solidFill>
                  <a:srgbClr val="3333FF"/>
                </a:solidFill>
                <a:latin typeface="Calibri"/>
                <a:cs typeface="Calibri"/>
              </a:rPr>
              <a:t>graph</a:t>
            </a:r>
            <a:r>
              <a:rPr sz="2400" spc="-10" dirty="0">
                <a:latin typeface="Calibri"/>
                <a:cs typeface="Calibri"/>
              </a:rPr>
              <a:t>, </a:t>
            </a:r>
            <a:r>
              <a:rPr sz="2400" dirty="0">
                <a:latin typeface="Calibri"/>
                <a:cs typeface="Calibri"/>
              </a:rPr>
              <a:t>if </a:t>
            </a:r>
            <a:r>
              <a:rPr sz="2400" spc="-10" dirty="0">
                <a:latin typeface="Calibri"/>
                <a:cs typeface="Calibri"/>
              </a:rPr>
              <a:t>there </a:t>
            </a:r>
            <a:r>
              <a:rPr sz="2400" dirty="0">
                <a:latin typeface="Calibri"/>
                <a:cs typeface="Calibri"/>
              </a:rPr>
              <a:t>is a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FF"/>
                </a:solidFill>
                <a:latin typeface="Calibri"/>
                <a:cs typeface="Calibri"/>
              </a:rPr>
              <a:t>closed</a:t>
            </a:r>
            <a:r>
              <a:rPr sz="2400" spc="-10" dirty="0">
                <a:solidFill>
                  <a:srgbClr val="3333FF"/>
                </a:solidFill>
                <a:latin typeface="Calibri"/>
                <a:cs typeface="Calibri"/>
              </a:rPr>
              <a:t> trail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lang="en-IN" sz="2400" spc="-20" dirty="0">
                <a:latin typeface="Calibri"/>
                <a:cs typeface="Calibri"/>
              </a:rPr>
              <a:t>(circuit)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00FF"/>
                </a:solidFill>
                <a:latin typeface="Calibri"/>
                <a:cs typeface="Calibri"/>
              </a:rPr>
              <a:t>includes</a:t>
            </a:r>
            <a:r>
              <a:rPr sz="2400" b="1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Calibri"/>
                <a:cs typeface="Calibri"/>
              </a:rPr>
              <a:t>every</a:t>
            </a:r>
            <a:r>
              <a:rPr sz="2400" b="1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00FF"/>
                </a:solidFill>
                <a:latin typeface="Calibri"/>
                <a:cs typeface="Calibri"/>
              </a:rPr>
              <a:t>edge</a:t>
            </a:r>
            <a:r>
              <a:rPr sz="2400" b="1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sz="2400" b="1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00FF"/>
                </a:solidFill>
                <a:latin typeface="Calibri"/>
                <a:cs typeface="Calibri"/>
              </a:rPr>
              <a:t>the </a:t>
            </a:r>
            <a:r>
              <a:rPr sz="2400" b="1" spc="-10" dirty="0">
                <a:solidFill>
                  <a:srgbClr val="0000FF"/>
                </a:solidFill>
                <a:latin typeface="Calibri"/>
                <a:cs typeface="Calibri"/>
              </a:rPr>
              <a:t>graph</a:t>
            </a:r>
            <a:r>
              <a:rPr sz="2400" b="1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Calibri"/>
                <a:cs typeface="Calibri"/>
              </a:rPr>
              <a:t>G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 dirty="0">
              <a:latin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A522FA-7F53-A53C-1FA6-D3F4EC123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3124200"/>
            <a:ext cx="5334000" cy="27821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05343F-E6D5-9A9E-8AAA-EC991AF0373B}"/>
              </a:ext>
            </a:extLst>
          </p:cNvPr>
          <p:cNvSpPr txBox="1"/>
          <p:nvPr/>
        </p:nvSpPr>
        <p:spPr>
          <a:xfrm>
            <a:off x="1023366" y="5983398"/>
            <a:ext cx="101452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03030"/>
                </a:solidFill>
                <a:latin typeface="+mj-lt"/>
              </a:rPr>
              <a:t>T</a:t>
            </a:r>
            <a:r>
              <a:rPr lang="en-US" sz="2400" b="0" i="0" dirty="0">
                <a:solidFill>
                  <a:srgbClr val="303030"/>
                </a:solidFill>
                <a:effectLst/>
                <a:latin typeface="+mj-lt"/>
              </a:rPr>
              <a:t>he above graph contains an Euler circuit BACEDCB, so it is an Euler graph</a:t>
            </a:r>
            <a:endParaRPr lang="en-IN" sz="2400" dirty="0">
              <a:latin typeface="+mj-lt"/>
            </a:endParaRPr>
          </a:p>
        </p:txBody>
      </p:sp>
      <p:pic>
        <p:nvPicPr>
          <p:cNvPr id="4" name="Google Shape;58;p2">
            <a:extLst>
              <a:ext uri="{FF2B5EF4-FFF2-40B4-BE49-F238E27FC236}">
                <a16:creationId xmlns:a16="http://schemas.microsoft.com/office/drawing/2014/main" id="{CF901D68-9983-B061-9BAB-0615BF4ACCA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FA8CB54-028D-B8A8-4221-39FE49CD7DEC}"/>
                  </a:ext>
                </a:extLst>
              </p14:cNvPr>
              <p14:cNvContentPartPr/>
              <p14:nvPr/>
            </p14:nvContentPartPr>
            <p14:xfrm>
              <a:off x="697680" y="1850760"/>
              <a:ext cx="7293960" cy="4656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FA8CB54-028D-B8A8-4221-39FE49CD7DE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8320" y="1841400"/>
                <a:ext cx="7312680" cy="4675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7832" y="231986"/>
            <a:ext cx="9289415" cy="38463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5260" marR="4808855" indent="20955">
              <a:lnSpc>
                <a:spcPct val="109300"/>
              </a:lnSpc>
              <a:spcBef>
                <a:spcPts val="95"/>
              </a:spcBef>
            </a:pPr>
            <a:r>
              <a:rPr sz="2400" b="1" spc="-15" dirty="0">
                <a:solidFill>
                  <a:srgbClr val="2E5496"/>
                </a:solidFill>
                <a:latin typeface="Calibri"/>
                <a:cs typeface="Calibri"/>
              </a:rPr>
              <a:t>Graph </a:t>
            </a: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Theory </a:t>
            </a:r>
            <a:r>
              <a:rPr sz="2400" b="1" dirty="0">
                <a:solidFill>
                  <a:srgbClr val="2E5496"/>
                </a:solidFill>
                <a:latin typeface="Calibri"/>
                <a:cs typeface="Calibri"/>
              </a:rPr>
              <a:t>and </a:t>
            </a: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its </a:t>
            </a:r>
            <a:r>
              <a:rPr sz="2400" b="1" spc="-10" dirty="0">
                <a:solidFill>
                  <a:srgbClr val="2E5496"/>
                </a:solidFill>
                <a:latin typeface="Calibri"/>
                <a:cs typeface="Calibri"/>
              </a:rPr>
              <a:t>Applications </a:t>
            </a:r>
            <a:r>
              <a:rPr sz="2400" b="1" spc="-53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55A11"/>
                </a:solidFill>
                <a:latin typeface="Calibri"/>
                <a:cs typeface="Calibri"/>
              </a:rPr>
              <a:t>Walk,</a:t>
            </a:r>
            <a:r>
              <a:rPr sz="2400" b="1" spc="-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55A11"/>
                </a:solidFill>
                <a:latin typeface="Calibri"/>
                <a:cs typeface="Calibri"/>
              </a:rPr>
              <a:t>Path,</a:t>
            </a:r>
            <a:r>
              <a:rPr sz="2400" b="1" spc="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55A11"/>
                </a:solidFill>
                <a:latin typeface="Calibri"/>
                <a:cs typeface="Calibri"/>
              </a:rPr>
              <a:t>circuits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Calibri"/>
                <a:cs typeface="Calibri"/>
              </a:rPr>
              <a:t>Eulerian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Graph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 dirty="0">
              <a:latin typeface="Calibri"/>
              <a:cs typeface="Calibri"/>
            </a:endParaRPr>
          </a:p>
          <a:p>
            <a:pPr marL="196215" marR="5080" algn="just">
              <a:lnSpc>
                <a:spcPct val="100000"/>
              </a:lnSpc>
            </a:pPr>
            <a:r>
              <a:rPr sz="2400" b="1" dirty="0">
                <a:latin typeface="Calibri"/>
                <a:cs typeface="Calibri"/>
              </a:rPr>
              <a:t>Euler </a:t>
            </a:r>
            <a:r>
              <a:rPr sz="2400" b="1" spc="-20" dirty="0">
                <a:latin typeface="Calibri"/>
                <a:cs typeface="Calibri"/>
              </a:rPr>
              <a:t>Path </a:t>
            </a:r>
            <a:r>
              <a:rPr lang="en-IN" sz="2400" b="1" spc="-20" dirty="0">
                <a:latin typeface="Calibri"/>
                <a:cs typeface="Calibri"/>
              </a:rPr>
              <a:t>(</a:t>
            </a:r>
            <a:r>
              <a:rPr lang="en-US" dirty="0"/>
              <a:t>Euler path is also known as </a:t>
            </a:r>
            <a:r>
              <a:rPr lang="en-US" b="1" dirty="0"/>
              <a:t>Euler Trail</a:t>
            </a:r>
            <a:r>
              <a:rPr lang="en-US" dirty="0"/>
              <a:t> or </a:t>
            </a:r>
            <a:r>
              <a:rPr lang="en-US" b="1" dirty="0"/>
              <a:t>Euler Walk)</a:t>
            </a:r>
            <a:r>
              <a:rPr lang="en-US" dirty="0"/>
              <a:t>.</a:t>
            </a:r>
            <a:br>
              <a:rPr lang="en-US" dirty="0"/>
            </a:br>
            <a:r>
              <a:rPr sz="2400" dirty="0">
                <a:latin typeface="Calibri"/>
                <a:cs typeface="Calibri"/>
              </a:rPr>
              <a:t>- A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Euler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path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is a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path that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uses every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edge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graph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exactly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once</a:t>
            </a:r>
            <a:r>
              <a:rPr sz="2400" spc="-5" dirty="0">
                <a:latin typeface="Calibri"/>
                <a:cs typeface="Calibri"/>
              </a:rPr>
              <a:t>.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Euler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path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FF"/>
                </a:solidFill>
                <a:latin typeface="Calibri"/>
                <a:cs typeface="Calibri"/>
              </a:rPr>
              <a:t>starts</a:t>
            </a:r>
            <a:r>
              <a:rPr sz="2400" spc="-15" dirty="0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FF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FF"/>
                </a:solidFill>
                <a:latin typeface="Calibri"/>
                <a:cs typeface="Calibri"/>
              </a:rPr>
              <a:t>ends</a:t>
            </a:r>
            <a:r>
              <a:rPr sz="2400" spc="-10" dirty="0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FF"/>
                </a:solidFill>
                <a:latin typeface="Calibri"/>
                <a:cs typeface="Calibri"/>
              </a:rPr>
              <a:t>at </a:t>
            </a:r>
            <a:r>
              <a:rPr sz="2400" spc="-20" dirty="0">
                <a:solidFill>
                  <a:srgbClr val="3333FF"/>
                </a:solidFill>
                <a:latin typeface="Calibri"/>
                <a:cs typeface="Calibri"/>
              </a:rPr>
              <a:t>different</a:t>
            </a:r>
            <a:r>
              <a:rPr sz="2400" spc="10" dirty="0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FF"/>
                </a:solidFill>
                <a:latin typeface="Calibri"/>
                <a:cs typeface="Calibri"/>
              </a:rPr>
              <a:t>vertices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 dirty="0">
              <a:latin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CD2A6C-9849-9858-207F-127956FC0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962400"/>
            <a:ext cx="2419474" cy="21273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829344-CF46-BE6B-8AE3-39EBDF03E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936" y="6089759"/>
            <a:ext cx="2419473" cy="5376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F54A3B-CF85-2A91-E853-DE051BF86C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0" y="3927125"/>
            <a:ext cx="2209914" cy="2698889"/>
          </a:xfrm>
          <a:prstGeom prst="rect">
            <a:avLst/>
          </a:prstGeom>
        </p:spPr>
      </p:pic>
      <p:pic>
        <p:nvPicPr>
          <p:cNvPr id="4" name="Google Shape;58;p2">
            <a:extLst>
              <a:ext uri="{FF2B5EF4-FFF2-40B4-BE49-F238E27FC236}">
                <a16:creationId xmlns:a16="http://schemas.microsoft.com/office/drawing/2014/main" id="{FABEB2D9-58CF-37F3-EDBB-768D1E94C17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03B2E45-E16F-3F46-4E80-5C779DFB1125}"/>
                  </a:ext>
                </a:extLst>
              </p14:cNvPr>
              <p14:cNvContentPartPr/>
              <p14:nvPr/>
            </p14:nvContentPartPr>
            <p14:xfrm>
              <a:off x="1654560" y="3255480"/>
              <a:ext cx="6788880" cy="2787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03B2E45-E16F-3F46-4E80-5C779DFB112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45200" y="3246120"/>
                <a:ext cx="6807600" cy="280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261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228600"/>
            <a:ext cx="9289415" cy="38463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5260" marR="4808855" indent="20955">
              <a:lnSpc>
                <a:spcPct val="109300"/>
              </a:lnSpc>
              <a:spcBef>
                <a:spcPts val="95"/>
              </a:spcBef>
            </a:pPr>
            <a:r>
              <a:rPr sz="2400" b="1" spc="-15" dirty="0">
                <a:solidFill>
                  <a:srgbClr val="2E5496"/>
                </a:solidFill>
                <a:latin typeface="Calibri"/>
                <a:cs typeface="Calibri"/>
              </a:rPr>
              <a:t>Graph </a:t>
            </a: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Theory </a:t>
            </a:r>
            <a:r>
              <a:rPr sz="2400" b="1" dirty="0">
                <a:solidFill>
                  <a:srgbClr val="2E5496"/>
                </a:solidFill>
                <a:latin typeface="Calibri"/>
                <a:cs typeface="Calibri"/>
              </a:rPr>
              <a:t>and </a:t>
            </a: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its </a:t>
            </a:r>
            <a:r>
              <a:rPr sz="2400" b="1" spc="-10" dirty="0">
                <a:solidFill>
                  <a:srgbClr val="2E5496"/>
                </a:solidFill>
                <a:latin typeface="Calibri"/>
                <a:cs typeface="Calibri"/>
              </a:rPr>
              <a:t>Applications </a:t>
            </a:r>
            <a:r>
              <a:rPr sz="2400" b="1" spc="-53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55A11"/>
                </a:solidFill>
                <a:latin typeface="Calibri"/>
                <a:cs typeface="Calibri"/>
              </a:rPr>
              <a:t>Walk,</a:t>
            </a:r>
            <a:r>
              <a:rPr sz="2400" b="1" spc="-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55A11"/>
                </a:solidFill>
                <a:latin typeface="Calibri"/>
                <a:cs typeface="Calibri"/>
              </a:rPr>
              <a:t>Path,</a:t>
            </a:r>
            <a:r>
              <a:rPr sz="2400" b="1" spc="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55A11"/>
                </a:solidFill>
                <a:latin typeface="Calibri"/>
                <a:cs typeface="Calibri"/>
              </a:rPr>
              <a:t>circuits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Calibri"/>
                <a:cs typeface="Calibri"/>
              </a:rPr>
              <a:t>Eulerian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Graph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 dirty="0">
              <a:latin typeface="Calibri"/>
              <a:cs typeface="Calibri"/>
            </a:endParaRPr>
          </a:p>
          <a:p>
            <a:pPr marL="196215" marR="5080" algn="just">
              <a:lnSpc>
                <a:spcPct val="100000"/>
              </a:lnSpc>
            </a:pPr>
            <a:r>
              <a:rPr sz="2400" b="1" dirty="0">
                <a:latin typeface="Calibri"/>
                <a:cs typeface="Calibri"/>
              </a:rPr>
              <a:t>Euler </a:t>
            </a:r>
            <a:r>
              <a:rPr sz="2400" b="1" spc="-20" dirty="0">
                <a:latin typeface="Calibri"/>
                <a:cs typeface="Calibri"/>
              </a:rPr>
              <a:t>Path </a:t>
            </a:r>
            <a:r>
              <a:rPr lang="en-IN" sz="2400" b="1" spc="-20" dirty="0">
                <a:latin typeface="Calibri"/>
                <a:cs typeface="Calibri"/>
              </a:rPr>
              <a:t>(</a:t>
            </a:r>
            <a:r>
              <a:rPr lang="en-US" dirty="0"/>
              <a:t>Euler path is also known as </a:t>
            </a:r>
            <a:r>
              <a:rPr lang="en-US" b="1" dirty="0"/>
              <a:t>Euler Trail</a:t>
            </a:r>
            <a:r>
              <a:rPr lang="en-US" dirty="0"/>
              <a:t> or </a:t>
            </a:r>
            <a:r>
              <a:rPr lang="en-US" b="1" dirty="0"/>
              <a:t>Euler Walk)</a:t>
            </a:r>
            <a:r>
              <a:rPr lang="en-US" dirty="0"/>
              <a:t>.</a:t>
            </a:r>
            <a:br>
              <a:rPr lang="en-US" dirty="0"/>
            </a:br>
            <a:r>
              <a:rPr sz="2400" dirty="0">
                <a:latin typeface="Calibri"/>
                <a:cs typeface="Calibri"/>
              </a:rPr>
              <a:t>- A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Euler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path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is a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path that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uses every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edge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graph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exactly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once</a:t>
            </a:r>
            <a:r>
              <a:rPr sz="2400" spc="-5" dirty="0">
                <a:latin typeface="Calibri"/>
                <a:cs typeface="Calibri"/>
              </a:rPr>
              <a:t>.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Euler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path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FF"/>
                </a:solidFill>
                <a:latin typeface="Calibri"/>
                <a:cs typeface="Calibri"/>
              </a:rPr>
              <a:t>starts</a:t>
            </a:r>
            <a:r>
              <a:rPr sz="2400" spc="-15" dirty="0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FF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FF"/>
                </a:solidFill>
                <a:latin typeface="Calibri"/>
                <a:cs typeface="Calibri"/>
              </a:rPr>
              <a:t>ends</a:t>
            </a:r>
            <a:r>
              <a:rPr sz="2400" spc="-10" dirty="0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FF"/>
                </a:solidFill>
                <a:latin typeface="Calibri"/>
                <a:cs typeface="Calibri"/>
              </a:rPr>
              <a:t>at </a:t>
            </a:r>
            <a:r>
              <a:rPr sz="2400" spc="-20" dirty="0">
                <a:solidFill>
                  <a:srgbClr val="3333FF"/>
                </a:solidFill>
                <a:latin typeface="Calibri"/>
                <a:cs typeface="Calibri"/>
              </a:rPr>
              <a:t>different</a:t>
            </a:r>
            <a:r>
              <a:rPr sz="2400" spc="10" dirty="0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FF"/>
                </a:solidFill>
                <a:latin typeface="Calibri"/>
                <a:cs typeface="Calibri"/>
              </a:rPr>
              <a:t>vertices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 dirty="0">
              <a:latin typeface="Calibri"/>
              <a:cs typeface="Calibri"/>
            </a:endParaRPr>
          </a:p>
        </p:txBody>
      </p:sp>
      <p:pic>
        <p:nvPicPr>
          <p:cNvPr id="4" name="Google Shape;58;p2">
            <a:extLst>
              <a:ext uri="{FF2B5EF4-FFF2-40B4-BE49-F238E27FC236}">
                <a16:creationId xmlns:a16="http://schemas.microsoft.com/office/drawing/2014/main" id="{FABEB2D9-58CF-37F3-EDBB-768D1E94C17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8DA938-A121-0FFA-7E31-542ED00D0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810000"/>
            <a:ext cx="1835244" cy="259728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D2F84F-5343-4443-43AA-048B3E44D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3056" y="3896484"/>
            <a:ext cx="1796064" cy="259728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3714B3C-1BAC-111E-B3E2-F4F7DB14CF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0" y="4039349"/>
            <a:ext cx="2165461" cy="196225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BCEC6F4-562F-6CB6-A787-B047F73446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4823" y="3910303"/>
            <a:ext cx="2372469" cy="22559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0B3B77B-BCA8-5723-FA12-A9C43A1BADA4}"/>
                  </a:ext>
                </a:extLst>
              </p14:cNvPr>
              <p14:cNvContentPartPr/>
              <p14:nvPr/>
            </p14:nvContentPartPr>
            <p14:xfrm>
              <a:off x="1034280" y="3674520"/>
              <a:ext cx="10467000" cy="2674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0B3B77B-BCA8-5723-FA12-A9C43A1BADA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4920" y="3665160"/>
                <a:ext cx="10485720" cy="269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256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7832" y="231986"/>
            <a:ext cx="10380168" cy="3777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5260" marR="4808855" indent="20955">
              <a:lnSpc>
                <a:spcPct val="109300"/>
              </a:lnSpc>
              <a:spcBef>
                <a:spcPts val="95"/>
              </a:spcBef>
            </a:pPr>
            <a:r>
              <a:rPr sz="2400" b="1" spc="-15" dirty="0">
                <a:solidFill>
                  <a:srgbClr val="2E5496"/>
                </a:solidFill>
                <a:latin typeface="Calibri"/>
                <a:cs typeface="Calibri"/>
              </a:rPr>
              <a:t>Graph </a:t>
            </a: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Theory </a:t>
            </a:r>
            <a:r>
              <a:rPr sz="2400" b="1" dirty="0">
                <a:solidFill>
                  <a:srgbClr val="2E5496"/>
                </a:solidFill>
                <a:latin typeface="Calibri"/>
                <a:cs typeface="Calibri"/>
              </a:rPr>
              <a:t>and </a:t>
            </a: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its </a:t>
            </a:r>
            <a:r>
              <a:rPr sz="2400" b="1" spc="-10" dirty="0">
                <a:solidFill>
                  <a:srgbClr val="2E5496"/>
                </a:solidFill>
                <a:latin typeface="Calibri"/>
                <a:cs typeface="Calibri"/>
              </a:rPr>
              <a:t>Applications </a:t>
            </a:r>
            <a:r>
              <a:rPr sz="2400" b="1" spc="-53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endParaRPr lang="en-IN" sz="2400" b="1" spc="-530" dirty="0">
              <a:solidFill>
                <a:srgbClr val="2E5496"/>
              </a:solidFill>
              <a:latin typeface="Calibri"/>
              <a:cs typeface="Calibri"/>
            </a:endParaRPr>
          </a:p>
          <a:p>
            <a:pPr marL="175260" marR="4808855" indent="20955">
              <a:lnSpc>
                <a:spcPct val="109300"/>
              </a:lnSpc>
              <a:spcBef>
                <a:spcPts val="95"/>
              </a:spcBef>
            </a:pPr>
            <a:r>
              <a:rPr sz="2400" b="1" spc="-20" dirty="0">
                <a:solidFill>
                  <a:srgbClr val="C55A11"/>
                </a:solidFill>
                <a:latin typeface="Calibri"/>
                <a:cs typeface="Calibri"/>
              </a:rPr>
              <a:t>Walk,</a:t>
            </a:r>
            <a:r>
              <a:rPr sz="2400" b="1" spc="-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55A11"/>
                </a:solidFill>
                <a:latin typeface="Calibri"/>
                <a:cs typeface="Calibri"/>
              </a:rPr>
              <a:t>Path,</a:t>
            </a:r>
            <a:r>
              <a:rPr sz="2400" b="1" spc="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55A11"/>
                </a:solidFill>
                <a:latin typeface="Calibri"/>
                <a:cs typeface="Calibri"/>
              </a:rPr>
              <a:t>circuits</a:t>
            </a:r>
            <a:endParaRPr sz="29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 dirty="0">
              <a:latin typeface="Calibri"/>
              <a:cs typeface="Calibri"/>
            </a:endParaRPr>
          </a:p>
          <a:p>
            <a:pPr marL="196215" marR="5080" algn="just">
              <a:lnSpc>
                <a:spcPct val="100000"/>
              </a:lnSpc>
            </a:pPr>
            <a:r>
              <a:rPr sz="2400" b="1" dirty="0">
                <a:latin typeface="Calibri"/>
                <a:cs typeface="Calibri"/>
              </a:rPr>
              <a:t>Euler </a:t>
            </a:r>
            <a:r>
              <a:rPr sz="2400" b="1" spc="-10" dirty="0">
                <a:latin typeface="Calibri"/>
                <a:cs typeface="Calibri"/>
              </a:rPr>
              <a:t>Circuit </a:t>
            </a:r>
            <a:r>
              <a:rPr sz="2400" dirty="0">
                <a:latin typeface="Calibri"/>
                <a:cs typeface="Calibri"/>
              </a:rPr>
              <a:t>- A </a:t>
            </a:r>
            <a:r>
              <a:rPr sz="2400" spc="-5" dirty="0">
                <a:latin typeface="Calibri"/>
                <a:cs typeface="Calibri"/>
              </a:rPr>
              <a:t>Euler </a:t>
            </a:r>
            <a:r>
              <a:rPr sz="2400" spc="-10" dirty="0">
                <a:latin typeface="Calibri"/>
                <a:cs typeface="Calibri"/>
              </a:rPr>
              <a:t>circuit </a:t>
            </a:r>
            <a:r>
              <a:rPr sz="2400" dirty="0">
                <a:latin typeface="Calibri"/>
                <a:cs typeface="Calibri"/>
              </a:rPr>
              <a:t>is a </a:t>
            </a:r>
            <a:r>
              <a:rPr sz="2400" spc="-10" dirty="0">
                <a:solidFill>
                  <a:srgbClr val="3333FF"/>
                </a:solidFill>
                <a:latin typeface="Calibri"/>
                <a:cs typeface="Calibri"/>
              </a:rPr>
              <a:t>circuit that uses </a:t>
            </a:r>
            <a:r>
              <a:rPr sz="2400" spc="-5" dirty="0">
                <a:solidFill>
                  <a:srgbClr val="3333FF"/>
                </a:solidFill>
                <a:latin typeface="Calibri"/>
                <a:cs typeface="Calibri"/>
              </a:rPr>
              <a:t>every </a:t>
            </a:r>
            <a:r>
              <a:rPr sz="2400" spc="-10" dirty="0">
                <a:solidFill>
                  <a:srgbClr val="3333FF"/>
                </a:solidFill>
                <a:latin typeface="Calibri"/>
                <a:cs typeface="Calibri"/>
              </a:rPr>
              <a:t>edge </a:t>
            </a:r>
            <a:r>
              <a:rPr sz="2400" spc="-5" dirty="0">
                <a:solidFill>
                  <a:srgbClr val="3333FF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3333FF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3333FF"/>
                </a:solidFill>
                <a:latin typeface="Calibri"/>
                <a:cs typeface="Calibri"/>
              </a:rPr>
              <a:t>graph </a:t>
            </a:r>
            <a:r>
              <a:rPr sz="2400" spc="-5" dirty="0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FF"/>
                </a:solidFill>
                <a:latin typeface="Calibri"/>
                <a:cs typeface="Calibri"/>
              </a:rPr>
              <a:t>exactly </a:t>
            </a:r>
            <a:r>
              <a:rPr sz="2400" spc="-5" dirty="0">
                <a:solidFill>
                  <a:srgbClr val="3333FF"/>
                </a:solidFill>
                <a:latin typeface="Calibri"/>
                <a:cs typeface="Calibri"/>
              </a:rPr>
              <a:t>once. </a:t>
            </a:r>
            <a:r>
              <a:rPr lang="en-IN" sz="2400" spc="-5" dirty="0">
                <a:solidFill>
                  <a:srgbClr val="3333FF"/>
                </a:solidFill>
                <a:latin typeface="Calibri"/>
                <a:cs typeface="Calibri"/>
              </a:rPr>
              <a:t>(</a:t>
            </a:r>
            <a:r>
              <a:rPr lang="en-US" sz="2400" dirty="0"/>
              <a:t>Eulerian circuit is a Eulerian path which starts and ends on the same vertex.)</a:t>
            </a:r>
            <a:r>
              <a:rPr lang="en-IN" sz="2400" spc="-5" dirty="0">
                <a:solidFill>
                  <a:srgbClr val="3333FF"/>
                </a:solidFill>
                <a:latin typeface="Calibri"/>
                <a:cs typeface="Calibri"/>
              </a:rPr>
              <a:t>.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Euler </a:t>
            </a:r>
            <a:r>
              <a:rPr sz="2400" spc="-10" dirty="0">
                <a:latin typeface="Calibri"/>
                <a:cs typeface="Calibri"/>
              </a:rPr>
              <a:t>circuit </a:t>
            </a:r>
            <a:r>
              <a:rPr sz="2400" spc="-20" dirty="0">
                <a:latin typeface="Calibri"/>
                <a:cs typeface="Calibri"/>
              </a:rPr>
              <a:t>always </a:t>
            </a:r>
            <a:r>
              <a:rPr sz="2400" b="1" spc="-15" dirty="0">
                <a:solidFill>
                  <a:srgbClr val="FF0066"/>
                </a:solidFill>
                <a:latin typeface="Calibri"/>
                <a:cs typeface="Calibri"/>
              </a:rPr>
              <a:t>starts </a:t>
            </a:r>
            <a:r>
              <a:rPr sz="2400" b="1" dirty="0">
                <a:solidFill>
                  <a:srgbClr val="FF0066"/>
                </a:solidFill>
                <a:latin typeface="Calibri"/>
                <a:cs typeface="Calibri"/>
              </a:rPr>
              <a:t>and ends </a:t>
            </a:r>
            <a:r>
              <a:rPr sz="2400" b="1" spc="-15" dirty="0">
                <a:solidFill>
                  <a:srgbClr val="FF0066"/>
                </a:solidFill>
                <a:latin typeface="Calibri"/>
                <a:cs typeface="Calibri"/>
              </a:rPr>
              <a:t>at </a:t>
            </a:r>
            <a:r>
              <a:rPr sz="2400" b="1" dirty="0">
                <a:solidFill>
                  <a:srgbClr val="FF0066"/>
                </a:solidFill>
                <a:latin typeface="Calibri"/>
                <a:cs typeface="Calibri"/>
              </a:rPr>
              <a:t>the same </a:t>
            </a:r>
            <a:r>
              <a:rPr sz="2400" b="1" spc="-15" dirty="0">
                <a:solidFill>
                  <a:srgbClr val="FF0066"/>
                </a:solidFill>
                <a:latin typeface="Calibri"/>
                <a:cs typeface="Calibri"/>
              </a:rPr>
              <a:t>vertex. </a:t>
            </a:r>
            <a:endParaRPr lang="en-IN" sz="2400" b="1" spc="-15" dirty="0">
              <a:solidFill>
                <a:srgbClr val="FF0066"/>
              </a:solidFill>
              <a:latin typeface="Calibri"/>
              <a:cs typeface="Calibri"/>
            </a:endParaRPr>
          </a:p>
          <a:p>
            <a:pPr marL="539115" marR="508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400" spc="-15" dirty="0">
              <a:solidFill>
                <a:srgbClr val="FF0066"/>
              </a:solidFill>
              <a:latin typeface="Calibri"/>
              <a:cs typeface="Calibri"/>
            </a:endParaRPr>
          </a:p>
          <a:p>
            <a:pPr marL="539115" marR="508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connected </a:t>
            </a:r>
            <a:r>
              <a:rPr sz="2400" spc="-15" dirty="0">
                <a:latin typeface="Calibri"/>
                <a:cs typeface="Calibri"/>
              </a:rPr>
              <a:t>graph </a:t>
            </a:r>
            <a:r>
              <a:rPr sz="2400" dirty="0">
                <a:latin typeface="Calibri"/>
                <a:cs typeface="Calibri"/>
              </a:rPr>
              <a:t>G is a </a:t>
            </a:r>
            <a:r>
              <a:rPr sz="2400" spc="-5" dirty="0">
                <a:latin typeface="Calibri"/>
                <a:cs typeface="Calibri"/>
              </a:rPr>
              <a:t>Euler </a:t>
            </a:r>
            <a:r>
              <a:rPr sz="2400" spc="-10" dirty="0">
                <a:latin typeface="Calibri"/>
                <a:cs typeface="Calibri"/>
              </a:rPr>
              <a:t>graph </a:t>
            </a:r>
            <a:r>
              <a:rPr lang="en-IN" sz="2400" b="1" dirty="0" err="1">
                <a:latin typeface="Calibri"/>
                <a:cs typeface="Calibri"/>
              </a:rPr>
              <a:t>iff</a:t>
            </a:r>
            <a:r>
              <a:rPr lang="en-IN" sz="2400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B050"/>
                </a:solidFill>
                <a:latin typeface="Calibri"/>
                <a:cs typeface="Calibri"/>
              </a:rPr>
              <a:t>all </a:t>
            </a:r>
            <a:r>
              <a:rPr sz="2400" spc="-5" dirty="0">
                <a:solidFill>
                  <a:srgbClr val="00B050"/>
                </a:solidFill>
                <a:latin typeface="Calibri"/>
                <a:cs typeface="Calibri"/>
              </a:rPr>
              <a:t>vertices of </a:t>
            </a:r>
            <a:r>
              <a:rPr sz="2400" dirty="0">
                <a:solidFill>
                  <a:srgbClr val="00B050"/>
                </a:solidFill>
                <a:latin typeface="Calibri"/>
                <a:cs typeface="Calibri"/>
              </a:rPr>
              <a:t>G </a:t>
            </a:r>
            <a:r>
              <a:rPr sz="2400" spc="-10" dirty="0">
                <a:solidFill>
                  <a:srgbClr val="00B050"/>
                </a:solidFill>
                <a:latin typeface="Calibri"/>
                <a:cs typeface="Calibri"/>
              </a:rPr>
              <a:t>are of </a:t>
            </a:r>
            <a:r>
              <a:rPr sz="2400" spc="-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B050"/>
                </a:solidFill>
                <a:latin typeface="Calibri"/>
                <a:cs typeface="Calibri"/>
              </a:rPr>
              <a:t>even</a:t>
            </a:r>
            <a:r>
              <a:rPr sz="2400" spc="19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B050"/>
                </a:solidFill>
                <a:latin typeface="Calibri"/>
                <a:cs typeface="Calibri"/>
              </a:rPr>
              <a:t>degree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connected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graph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Eulerian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lang="en-IN" sz="2400" b="1" dirty="0">
                <a:latin typeface="Calibri"/>
                <a:cs typeface="Calibri"/>
              </a:rPr>
              <a:t>if</a:t>
            </a:r>
            <a:r>
              <a:rPr sz="2400" b="1" dirty="0">
                <a:latin typeface="Calibri"/>
                <a:cs typeface="Calibri"/>
              </a:rPr>
              <a:t>f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Calibri"/>
                <a:cs typeface="Calibri"/>
              </a:rPr>
              <a:t>its</a:t>
            </a:r>
            <a:r>
              <a:rPr sz="2400" b="1" i="1" spc="1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FF0000"/>
                </a:solidFill>
                <a:latin typeface="Calibri"/>
                <a:cs typeface="Calibri"/>
              </a:rPr>
              <a:t>edge</a:t>
            </a:r>
            <a:r>
              <a:rPr sz="2400" b="1" i="1" spc="-5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FF0000"/>
                </a:solidFill>
                <a:latin typeface="Calibri"/>
                <a:cs typeface="Calibri"/>
              </a:rPr>
              <a:t>set</a:t>
            </a:r>
            <a:r>
              <a:rPr sz="2400" b="1" i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FF0000"/>
                </a:solidFill>
                <a:latin typeface="Calibri"/>
                <a:cs typeface="Calibri"/>
              </a:rPr>
              <a:t>can</a:t>
            </a:r>
            <a:r>
              <a:rPr sz="2400" b="1" i="1" spc="-5" dirty="0">
                <a:solidFill>
                  <a:srgbClr val="FF0000"/>
                </a:solidFill>
                <a:latin typeface="Calibri"/>
                <a:cs typeface="Calibri"/>
              </a:rPr>
              <a:t> be</a:t>
            </a:r>
            <a:r>
              <a:rPr sz="2400" b="1" i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FF0000"/>
                </a:solidFill>
                <a:latin typeface="Calibri"/>
                <a:cs typeface="Calibri"/>
              </a:rPr>
              <a:t>decomposed</a:t>
            </a:r>
            <a:r>
              <a:rPr sz="2400" b="1" i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i="1" spc="-15" dirty="0">
                <a:solidFill>
                  <a:srgbClr val="FF0000"/>
                </a:solidFill>
                <a:latin typeface="Calibri"/>
                <a:cs typeface="Calibri"/>
              </a:rPr>
              <a:t>into </a:t>
            </a:r>
            <a:r>
              <a:rPr sz="2400" b="1" i="1" spc="-5" dirty="0">
                <a:solidFill>
                  <a:srgbClr val="FF0000"/>
                </a:solidFill>
                <a:latin typeface="Calibri"/>
                <a:cs typeface="Calibri"/>
              </a:rPr>
              <a:t>cycles.</a:t>
            </a:r>
            <a:endParaRPr sz="2400" b="1" i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C5F36D-C67F-F0BD-826A-9860A43B4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7" y="4273480"/>
            <a:ext cx="2648086" cy="24512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8DA675-C618-7C89-D403-AAD1BFE2B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4077263"/>
            <a:ext cx="2597283" cy="27115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7563D2-04B0-7813-89E9-9E00D9D4E8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0" y="4077263"/>
            <a:ext cx="2489328" cy="2514729"/>
          </a:xfrm>
          <a:prstGeom prst="rect">
            <a:avLst/>
          </a:prstGeom>
        </p:spPr>
      </p:pic>
      <p:pic>
        <p:nvPicPr>
          <p:cNvPr id="4" name="Google Shape;58;p2">
            <a:extLst>
              <a:ext uri="{FF2B5EF4-FFF2-40B4-BE49-F238E27FC236}">
                <a16:creationId xmlns:a16="http://schemas.microsoft.com/office/drawing/2014/main" id="{4672B74C-C7B8-46EC-9AB6-9547C46954C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24B3349-8A41-9B62-19B4-667CA9FDD3E0}"/>
                  </a:ext>
                </a:extLst>
              </p14:cNvPr>
              <p14:cNvContentPartPr/>
              <p14:nvPr/>
            </p14:nvContentPartPr>
            <p14:xfrm>
              <a:off x="379080" y="1313280"/>
              <a:ext cx="10705320" cy="5030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24B3349-8A41-9B62-19B4-667CA9FDD3E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9720" y="1303920"/>
                <a:ext cx="10724040" cy="504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088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40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7398005" cy="81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2E5496"/>
                </a:solidFill>
              </a:rPr>
              <a:t>Graph Theory and its Applications  </a:t>
            </a:r>
            <a:br>
              <a:rPr lang="en-US" sz="2400" dirty="0">
                <a:solidFill>
                  <a:srgbClr val="2E5496"/>
                </a:solidFill>
              </a:rPr>
            </a:br>
            <a:r>
              <a:rPr lang="en-US" sz="2400" dirty="0"/>
              <a:t>Disclaimer</a:t>
            </a:r>
            <a:endParaRPr sz="2400" dirty="0"/>
          </a:p>
        </p:txBody>
      </p:sp>
      <p:sp>
        <p:nvSpPr>
          <p:cNvPr id="686" name="Google Shape;686;p40"/>
          <p:cNvSpPr/>
          <p:nvPr/>
        </p:nvSpPr>
        <p:spPr>
          <a:xfrm>
            <a:off x="87086" y="1257286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76750F-54F2-D29E-81CB-251F1B958FA4}"/>
              </a:ext>
            </a:extLst>
          </p:cNvPr>
          <p:cNvSpPr txBox="1"/>
          <p:nvPr/>
        </p:nvSpPr>
        <p:spPr>
          <a:xfrm>
            <a:off x="642257" y="1894114"/>
            <a:ext cx="8893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/>
              <a:t>The slides are prepared by </a:t>
            </a:r>
            <a:r>
              <a:rPr lang="en-IN" sz="2400" b="1" dirty="0" err="1"/>
              <a:t>Dr.</a:t>
            </a:r>
            <a:r>
              <a:rPr lang="en-IN" sz="2400" b="1" dirty="0"/>
              <a:t> Surabhi Narayan </a:t>
            </a:r>
            <a:r>
              <a:rPr lang="en-IN" sz="2400" dirty="0"/>
              <a:t>and a lot of content is  added by </a:t>
            </a:r>
            <a:r>
              <a:rPr lang="en-IN" sz="2400" b="1" dirty="0" err="1"/>
              <a:t>Dr.</a:t>
            </a:r>
            <a:r>
              <a:rPr lang="en-IN" sz="2400" b="1" dirty="0"/>
              <a:t> Arti Arya</a:t>
            </a:r>
            <a:r>
              <a:rPr lang="en-IN" sz="2400" dirty="0"/>
              <a:t>. The sources of the information other than text book is mentioned wherever used.</a:t>
            </a:r>
          </a:p>
        </p:txBody>
      </p:sp>
      <p:pic>
        <p:nvPicPr>
          <p:cNvPr id="2" name="Google Shape;58;p2">
            <a:extLst>
              <a:ext uri="{FF2B5EF4-FFF2-40B4-BE49-F238E27FC236}">
                <a16:creationId xmlns:a16="http://schemas.microsoft.com/office/drawing/2014/main" id="{DCF1313F-5973-9E14-25CC-BC2D7220243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8426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7832" y="231986"/>
            <a:ext cx="9289415" cy="3394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5260" marR="4808855" indent="20955">
              <a:lnSpc>
                <a:spcPct val="109300"/>
              </a:lnSpc>
              <a:spcBef>
                <a:spcPts val="95"/>
              </a:spcBef>
            </a:pPr>
            <a:r>
              <a:rPr sz="2400" b="1" spc="-15" dirty="0">
                <a:solidFill>
                  <a:srgbClr val="2E5496"/>
                </a:solidFill>
                <a:latin typeface="Calibri"/>
                <a:cs typeface="Calibri"/>
              </a:rPr>
              <a:t>Graph </a:t>
            </a: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Theory </a:t>
            </a:r>
            <a:r>
              <a:rPr sz="2400" b="1" dirty="0">
                <a:solidFill>
                  <a:srgbClr val="2E5496"/>
                </a:solidFill>
                <a:latin typeface="Calibri"/>
                <a:cs typeface="Calibri"/>
              </a:rPr>
              <a:t>and </a:t>
            </a: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its </a:t>
            </a:r>
            <a:r>
              <a:rPr sz="2400" b="1" spc="-10" dirty="0">
                <a:solidFill>
                  <a:srgbClr val="2E5496"/>
                </a:solidFill>
                <a:latin typeface="Calibri"/>
                <a:cs typeface="Calibri"/>
              </a:rPr>
              <a:t>Applications </a:t>
            </a:r>
            <a:r>
              <a:rPr sz="2400" b="1" spc="-53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55A11"/>
                </a:solidFill>
                <a:latin typeface="Calibri"/>
                <a:cs typeface="Calibri"/>
              </a:rPr>
              <a:t>Walk,</a:t>
            </a:r>
            <a:r>
              <a:rPr sz="2400" b="1" spc="-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55A11"/>
                </a:solidFill>
                <a:latin typeface="Calibri"/>
                <a:cs typeface="Calibri"/>
              </a:rPr>
              <a:t>Path,</a:t>
            </a:r>
            <a:r>
              <a:rPr sz="2400" b="1" spc="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55A11"/>
                </a:solidFill>
                <a:latin typeface="Calibri"/>
                <a:cs typeface="Calibri"/>
              </a:rPr>
              <a:t>circuits</a:t>
            </a:r>
            <a:endParaRPr sz="29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 dirty="0">
              <a:latin typeface="Calibri"/>
              <a:cs typeface="Calibri"/>
            </a:endParaRPr>
          </a:p>
          <a:p>
            <a:pPr marL="196215" marR="5080" algn="just">
              <a:lnSpc>
                <a:spcPct val="100000"/>
              </a:lnSpc>
            </a:pPr>
            <a:r>
              <a:rPr sz="2400" b="1" dirty="0">
                <a:latin typeface="Calibri"/>
                <a:cs typeface="Calibri"/>
              </a:rPr>
              <a:t>Euler </a:t>
            </a:r>
            <a:r>
              <a:rPr sz="2400" b="1" spc="-10" dirty="0">
                <a:latin typeface="Calibri"/>
                <a:cs typeface="Calibri"/>
              </a:rPr>
              <a:t>Circuit </a:t>
            </a:r>
            <a:r>
              <a:rPr sz="2400" dirty="0">
                <a:latin typeface="Calibri"/>
                <a:cs typeface="Calibri"/>
              </a:rPr>
              <a:t>- A </a:t>
            </a:r>
            <a:r>
              <a:rPr sz="2400" spc="-5" dirty="0">
                <a:latin typeface="Calibri"/>
                <a:cs typeface="Calibri"/>
              </a:rPr>
              <a:t>Euler </a:t>
            </a:r>
            <a:r>
              <a:rPr sz="2400" spc="-10" dirty="0">
                <a:latin typeface="Calibri"/>
                <a:cs typeface="Calibri"/>
              </a:rPr>
              <a:t>circuit </a:t>
            </a:r>
            <a:r>
              <a:rPr sz="2400" dirty="0">
                <a:latin typeface="Calibri"/>
                <a:cs typeface="Calibri"/>
              </a:rPr>
              <a:t>is a </a:t>
            </a:r>
            <a:r>
              <a:rPr sz="2400" spc="-10" dirty="0">
                <a:solidFill>
                  <a:srgbClr val="3333FF"/>
                </a:solidFill>
                <a:latin typeface="Calibri"/>
                <a:cs typeface="Calibri"/>
              </a:rPr>
              <a:t>circuit that uses </a:t>
            </a:r>
            <a:r>
              <a:rPr sz="2400" spc="-5" dirty="0">
                <a:solidFill>
                  <a:srgbClr val="3333FF"/>
                </a:solidFill>
                <a:latin typeface="Calibri"/>
                <a:cs typeface="Calibri"/>
              </a:rPr>
              <a:t>every </a:t>
            </a:r>
            <a:r>
              <a:rPr sz="2400" spc="-10" dirty="0">
                <a:solidFill>
                  <a:srgbClr val="3333FF"/>
                </a:solidFill>
                <a:latin typeface="Calibri"/>
                <a:cs typeface="Calibri"/>
              </a:rPr>
              <a:t>edge </a:t>
            </a:r>
            <a:r>
              <a:rPr sz="2400" spc="-5" dirty="0">
                <a:solidFill>
                  <a:srgbClr val="3333FF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3333FF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3333FF"/>
                </a:solidFill>
                <a:latin typeface="Calibri"/>
                <a:cs typeface="Calibri"/>
              </a:rPr>
              <a:t>graph </a:t>
            </a:r>
            <a:r>
              <a:rPr sz="2400" spc="-5" dirty="0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FF"/>
                </a:solidFill>
                <a:latin typeface="Calibri"/>
                <a:cs typeface="Calibri"/>
              </a:rPr>
              <a:t>exactly </a:t>
            </a:r>
            <a:r>
              <a:rPr sz="2400" spc="-5" dirty="0">
                <a:solidFill>
                  <a:srgbClr val="3333FF"/>
                </a:solidFill>
                <a:latin typeface="Calibri"/>
                <a:cs typeface="Calibri"/>
              </a:rPr>
              <a:t>once. </a:t>
            </a:r>
            <a:r>
              <a:rPr lang="en-IN" sz="2400" spc="-5" dirty="0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Euler </a:t>
            </a:r>
            <a:r>
              <a:rPr sz="2400" spc="-10" dirty="0">
                <a:latin typeface="Calibri"/>
                <a:cs typeface="Calibri"/>
              </a:rPr>
              <a:t>circuit </a:t>
            </a:r>
            <a:r>
              <a:rPr sz="2400" spc="-20" dirty="0">
                <a:latin typeface="Calibri"/>
                <a:cs typeface="Calibri"/>
              </a:rPr>
              <a:t>always </a:t>
            </a:r>
            <a:r>
              <a:rPr sz="2400" spc="-15" dirty="0">
                <a:solidFill>
                  <a:srgbClr val="FF0066"/>
                </a:solidFill>
                <a:latin typeface="Calibri"/>
                <a:cs typeface="Calibri"/>
              </a:rPr>
              <a:t>starts </a:t>
            </a:r>
            <a:r>
              <a:rPr sz="2400" dirty="0">
                <a:solidFill>
                  <a:srgbClr val="FF0066"/>
                </a:solidFill>
                <a:latin typeface="Calibri"/>
                <a:cs typeface="Calibri"/>
              </a:rPr>
              <a:t>and ends </a:t>
            </a:r>
            <a:r>
              <a:rPr sz="2400" spc="-15" dirty="0">
                <a:solidFill>
                  <a:srgbClr val="FF0066"/>
                </a:solidFill>
                <a:latin typeface="Calibri"/>
                <a:cs typeface="Calibri"/>
              </a:rPr>
              <a:t>at </a:t>
            </a:r>
            <a:r>
              <a:rPr sz="2400" dirty="0">
                <a:solidFill>
                  <a:srgbClr val="FF0066"/>
                </a:solidFill>
                <a:latin typeface="Calibri"/>
                <a:cs typeface="Calibri"/>
              </a:rPr>
              <a:t>the same </a:t>
            </a:r>
            <a:r>
              <a:rPr sz="2400" spc="-15" dirty="0">
                <a:solidFill>
                  <a:srgbClr val="FF0066"/>
                </a:solidFill>
                <a:latin typeface="Calibri"/>
                <a:cs typeface="Calibri"/>
              </a:rPr>
              <a:t>vertex. </a:t>
            </a:r>
            <a:endParaRPr lang="en-IN" sz="2400" spc="-15" dirty="0">
              <a:solidFill>
                <a:srgbClr val="FF0066"/>
              </a:solidFill>
              <a:latin typeface="Calibri"/>
              <a:cs typeface="Calibri"/>
            </a:endParaRPr>
          </a:p>
          <a:p>
            <a:pPr marL="539115" marR="508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400" spc="-15" dirty="0">
              <a:solidFill>
                <a:srgbClr val="FF0066"/>
              </a:solidFill>
              <a:latin typeface="Calibri"/>
              <a:cs typeface="Calibri"/>
            </a:endParaRPr>
          </a:p>
          <a:p>
            <a:pPr marL="539115" marR="508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connected </a:t>
            </a:r>
            <a:r>
              <a:rPr sz="2400" spc="-15" dirty="0">
                <a:latin typeface="Calibri"/>
                <a:cs typeface="Calibri"/>
              </a:rPr>
              <a:t>graph </a:t>
            </a:r>
            <a:r>
              <a:rPr sz="2400" dirty="0">
                <a:latin typeface="Calibri"/>
                <a:cs typeface="Calibri"/>
              </a:rPr>
              <a:t>G is a </a:t>
            </a:r>
            <a:r>
              <a:rPr sz="2400" spc="-5" dirty="0">
                <a:latin typeface="Calibri"/>
                <a:cs typeface="Calibri"/>
              </a:rPr>
              <a:t>Euler </a:t>
            </a:r>
            <a:r>
              <a:rPr sz="2400" spc="-10" dirty="0">
                <a:latin typeface="Calibri"/>
                <a:cs typeface="Calibri"/>
              </a:rPr>
              <a:t>graph </a:t>
            </a:r>
            <a:r>
              <a:rPr lang="en-IN" sz="2400" b="1" dirty="0" err="1">
                <a:latin typeface="Calibri"/>
                <a:cs typeface="Calibri"/>
              </a:rPr>
              <a:t>iff</a:t>
            </a:r>
            <a:r>
              <a:rPr lang="en-IN" sz="2400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B050"/>
                </a:solidFill>
                <a:latin typeface="Calibri"/>
                <a:cs typeface="Calibri"/>
              </a:rPr>
              <a:t>all </a:t>
            </a:r>
            <a:r>
              <a:rPr sz="2400" spc="-5" dirty="0">
                <a:solidFill>
                  <a:srgbClr val="00B050"/>
                </a:solidFill>
                <a:latin typeface="Calibri"/>
                <a:cs typeface="Calibri"/>
              </a:rPr>
              <a:t>vertices of </a:t>
            </a:r>
            <a:r>
              <a:rPr sz="2400" dirty="0">
                <a:solidFill>
                  <a:srgbClr val="00B050"/>
                </a:solidFill>
                <a:latin typeface="Calibri"/>
                <a:cs typeface="Calibri"/>
              </a:rPr>
              <a:t>G </a:t>
            </a:r>
            <a:r>
              <a:rPr sz="2400" spc="-10" dirty="0">
                <a:solidFill>
                  <a:srgbClr val="00B050"/>
                </a:solidFill>
                <a:latin typeface="Calibri"/>
                <a:cs typeface="Calibri"/>
              </a:rPr>
              <a:t>are of </a:t>
            </a:r>
            <a:r>
              <a:rPr sz="2400" spc="-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B050"/>
                </a:solidFill>
                <a:latin typeface="Calibri"/>
                <a:cs typeface="Calibri"/>
              </a:rPr>
              <a:t>even</a:t>
            </a:r>
            <a:r>
              <a:rPr sz="2400" spc="19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B050"/>
                </a:solidFill>
                <a:latin typeface="Calibri"/>
                <a:cs typeface="Calibri"/>
              </a:rPr>
              <a:t>degree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connected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graph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Eulerian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lang="en-IN" sz="2400" b="1" dirty="0">
                <a:latin typeface="Calibri"/>
                <a:cs typeface="Calibri"/>
              </a:rPr>
              <a:t>if</a:t>
            </a:r>
            <a:r>
              <a:rPr sz="2400" b="1" dirty="0">
                <a:latin typeface="Calibri"/>
                <a:cs typeface="Calibri"/>
              </a:rPr>
              <a:t>f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Calibri"/>
                <a:cs typeface="Calibri"/>
              </a:rPr>
              <a:t>its</a:t>
            </a:r>
            <a:r>
              <a:rPr sz="2400" b="1" i="1" spc="1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FF0000"/>
                </a:solidFill>
                <a:latin typeface="Calibri"/>
                <a:cs typeface="Calibri"/>
              </a:rPr>
              <a:t>edge</a:t>
            </a:r>
            <a:r>
              <a:rPr sz="2400" b="1" i="1" spc="-5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FF0000"/>
                </a:solidFill>
                <a:latin typeface="Calibri"/>
                <a:cs typeface="Calibri"/>
              </a:rPr>
              <a:t>set</a:t>
            </a:r>
            <a:r>
              <a:rPr sz="2400" b="1" i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FF0000"/>
                </a:solidFill>
                <a:latin typeface="Calibri"/>
                <a:cs typeface="Calibri"/>
              </a:rPr>
              <a:t>can</a:t>
            </a:r>
            <a:r>
              <a:rPr sz="2400" b="1" i="1" spc="-5" dirty="0">
                <a:solidFill>
                  <a:srgbClr val="FF0000"/>
                </a:solidFill>
                <a:latin typeface="Calibri"/>
                <a:cs typeface="Calibri"/>
              </a:rPr>
              <a:t> be</a:t>
            </a:r>
            <a:r>
              <a:rPr sz="2400" b="1" i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FF0000"/>
                </a:solidFill>
                <a:latin typeface="Calibri"/>
                <a:cs typeface="Calibri"/>
              </a:rPr>
              <a:t>decomposed</a:t>
            </a:r>
            <a:r>
              <a:rPr sz="2400" b="1" i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i="1" spc="-15" dirty="0">
                <a:solidFill>
                  <a:srgbClr val="FF0000"/>
                </a:solidFill>
                <a:latin typeface="Calibri"/>
                <a:cs typeface="Calibri"/>
              </a:rPr>
              <a:t>into </a:t>
            </a:r>
            <a:r>
              <a:rPr sz="2400" b="1" i="1" spc="-5" dirty="0">
                <a:solidFill>
                  <a:srgbClr val="FF0000"/>
                </a:solidFill>
                <a:latin typeface="Calibri"/>
                <a:cs typeface="Calibri"/>
              </a:rPr>
              <a:t>cycles.</a:t>
            </a:r>
            <a:endParaRPr sz="2400" b="1" i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pic>
        <p:nvPicPr>
          <p:cNvPr id="4" name="Google Shape;58;p2">
            <a:extLst>
              <a:ext uri="{FF2B5EF4-FFF2-40B4-BE49-F238E27FC236}">
                <a16:creationId xmlns:a16="http://schemas.microsoft.com/office/drawing/2014/main" id="{4672B74C-C7B8-46EC-9AB6-9547C46954C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DD1810-70E3-B3F3-C402-8D024905C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572000"/>
            <a:ext cx="2070206" cy="180349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AC77BC9-9CA5-1624-00B9-500328863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4216446"/>
            <a:ext cx="2514601" cy="251459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C930D15-57B7-3FC2-3973-15DC540E93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400" y="4093505"/>
            <a:ext cx="2044805" cy="250202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675FBE1-87C7-5803-6A2E-8B784B145A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8200" y="3973234"/>
            <a:ext cx="2001756" cy="2622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E64743-BF5C-66B5-E711-F1533E538FA7}"/>
              </a:ext>
            </a:extLst>
          </p:cNvPr>
          <p:cNvSpPr txBox="1"/>
          <p:nvPr/>
        </p:nvSpPr>
        <p:spPr>
          <a:xfrm>
            <a:off x="1446479" y="416711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 B C F E D A E C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916BB2-0E0E-85E1-DD24-7D8F0E83986F}"/>
              </a:ext>
            </a:extLst>
          </p:cNvPr>
          <p:cNvSpPr txBox="1"/>
          <p:nvPr/>
        </p:nvSpPr>
        <p:spPr>
          <a:xfrm>
            <a:off x="6477000" y="3733800"/>
            <a:ext cx="310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 C D F E A B F 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33BB02D-0E79-E310-549F-AC656869C02E}"/>
                  </a:ext>
                </a:extLst>
              </p14:cNvPr>
              <p14:cNvContentPartPr/>
              <p14:nvPr/>
            </p14:nvContentPartPr>
            <p14:xfrm>
              <a:off x="724680" y="2787840"/>
              <a:ext cx="8601480" cy="2599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33BB02D-0E79-E310-549F-AC656869C02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5320" y="2778480"/>
                <a:ext cx="8620200" cy="261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653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spc="-15" dirty="0">
                <a:solidFill>
                  <a:srgbClr val="2E5496"/>
                </a:solidFill>
              </a:rPr>
              <a:t>Graph </a:t>
            </a:r>
            <a:r>
              <a:rPr sz="2400" spc="-5" dirty="0">
                <a:solidFill>
                  <a:srgbClr val="2E5496"/>
                </a:solidFill>
              </a:rPr>
              <a:t>Theory </a:t>
            </a:r>
            <a:r>
              <a:rPr sz="2400" dirty="0">
                <a:solidFill>
                  <a:srgbClr val="2E5496"/>
                </a:solidFill>
              </a:rPr>
              <a:t>and </a:t>
            </a:r>
            <a:r>
              <a:rPr sz="2400" spc="-5" dirty="0">
                <a:solidFill>
                  <a:srgbClr val="2E5496"/>
                </a:solidFill>
              </a:rPr>
              <a:t>its </a:t>
            </a:r>
            <a:r>
              <a:rPr sz="2400" spc="-10" dirty="0">
                <a:solidFill>
                  <a:srgbClr val="2E5496"/>
                </a:solidFill>
              </a:rPr>
              <a:t>Applications </a:t>
            </a:r>
            <a:r>
              <a:rPr sz="2400" spc="-530" dirty="0">
                <a:solidFill>
                  <a:srgbClr val="2E5496"/>
                </a:solidFill>
              </a:rPr>
              <a:t> </a:t>
            </a:r>
            <a:r>
              <a:rPr sz="2400" spc="-20" dirty="0"/>
              <a:t>Walk,</a:t>
            </a:r>
            <a:r>
              <a:rPr sz="2400" spc="-5" dirty="0"/>
              <a:t> </a:t>
            </a:r>
            <a:r>
              <a:rPr sz="2400" spc="-20" dirty="0"/>
              <a:t>Path,</a:t>
            </a:r>
            <a:r>
              <a:rPr sz="2400" spc="10" dirty="0"/>
              <a:t> </a:t>
            </a:r>
            <a:r>
              <a:rPr sz="2400" spc="-10" dirty="0"/>
              <a:t>circuits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8615" y="1967119"/>
            <a:ext cx="6430103" cy="31150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908173" y="337121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46475" y="336169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50694" y="386676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41219" y="3523310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08450" y="383819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36495" y="412407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74494" y="297129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22473" y="297129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55872" y="284721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84675" y="301879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55972" y="4133469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11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60573" y="4457445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12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09C800-EB86-341D-8AE0-92C1989F97C3}"/>
              </a:ext>
            </a:extLst>
          </p:cNvPr>
          <p:cNvSpPr txBox="1"/>
          <p:nvPr/>
        </p:nvSpPr>
        <p:spPr>
          <a:xfrm>
            <a:off x="2034180" y="5934410"/>
            <a:ext cx="9167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http://mathonline.wikidot.com/eulerian-graphs-and-semi-eulerian-graphs</a:t>
            </a:r>
          </a:p>
        </p:txBody>
      </p:sp>
      <p:pic>
        <p:nvPicPr>
          <p:cNvPr id="18" name="Google Shape;58;p2">
            <a:extLst>
              <a:ext uri="{FF2B5EF4-FFF2-40B4-BE49-F238E27FC236}">
                <a16:creationId xmlns:a16="http://schemas.microsoft.com/office/drawing/2014/main" id="{DDF026C1-B66B-8DEB-C237-18FBB0392C2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spc="-15" dirty="0">
                <a:solidFill>
                  <a:srgbClr val="2E5496"/>
                </a:solidFill>
              </a:rPr>
              <a:t>Graph </a:t>
            </a:r>
            <a:r>
              <a:rPr sz="2400" spc="-5" dirty="0">
                <a:solidFill>
                  <a:srgbClr val="2E5496"/>
                </a:solidFill>
              </a:rPr>
              <a:t>Theory </a:t>
            </a:r>
            <a:r>
              <a:rPr sz="2400" dirty="0">
                <a:solidFill>
                  <a:srgbClr val="2E5496"/>
                </a:solidFill>
              </a:rPr>
              <a:t>and </a:t>
            </a:r>
            <a:r>
              <a:rPr sz="2400" spc="-5" dirty="0">
                <a:solidFill>
                  <a:srgbClr val="2E5496"/>
                </a:solidFill>
              </a:rPr>
              <a:t>its </a:t>
            </a:r>
            <a:r>
              <a:rPr sz="2400" spc="-10" dirty="0">
                <a:solidFill>
                  <a:srgbClr val="2E5496"/>
                </a:solidFill>
              </a:rPr>
              <a:t>Applications </a:t>
            </a:r>
            <a:r>
              <a:rPr sz="2400" spc="-530" dirty="0">
                <a:solidFill>
                  <a:srgbClr val="2E5496"/>
                </a:solidFill>
              </a:rPr>
              <a:t> </a:t>
            </a:r>
            <a:r>
              <a:rPr sz="2400" spc="-20" dirty="0"/>
              <a:t>Walk,</a:t>
            </a:r>
            <a:r>
              <a:rPr sz="2400" spc="-5" dirty="0"/>
              <a:t> </a:t>
            </a:r>
            <a:r>
              <a:rPr sz="2400" spc="-20" dirty="0"/>
              <a:t>Path,</a:t>
            </a:r>
            <a:r>
              <a:rPr sz="2400" spc="10" dirty="0"/>
              <a:t> </a:t>
            </a:r>
            <a:r>
              <a:rPr sz="2400" spc="-10" dirty="0"/>
              <a:t>circuits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09C800-EB86-341D-8AE0-92C1989F97C3}"/>
              </a:ext>
            </a:extLst>
          </p:cNvPr>
          <p:cNvSpPr txBox="1"/>
          <p:nvPr/>
        </p:nvSpPr>
        <p:spPr>
          <a:xfrm>
            <a:off x="2034180" y="5934410"/>
            <a:ext cx="9167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http://mathonline.wikidot.com/eulerian-graphs-and-semi-eulerian-graphs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7E67E24-8B92-BAED-74E7-FC09FF341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66" y="1578143"/>
            <a:ext cx="5829600" cy="262268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3879ECD-912B-29E4-BE9F-CA2A2B93B25B}"/>
              </a:ext>
            </a:extLst>
          </p:cNvPr>
          <p:cNvSpPr txBox="1"/>
          <p:nvPr/>
        </p:nvSpPr>
        <p:spPr>
          <a:xfrm>
            <a:off x="6934200" y="1752600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Whether Eulerian or not?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9A0F88-1ED8-2F6E-1FD6-380C185631D7}"/>
              </a:ext>
            </a:extLst>
          </p:cNvPr>
          <p:cNvSpPr txBox="1"/>
          <p:nvPr/>
        </p:nvSpPr>
        <p:spPr>
          <a:xfrm>
            <a:off x="620466" y="4274937"/>
            <a:ext cx="26561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44444"/>
                </a:solidFill>
                <a:latin typeface="Helvetica Neue"/>
              </a:rPr>
              <a:t>N</a:t>
            </a:r>
            <a:r>
              <a:rPr lang="en-US" b="0" i="0" dirty="0">
                <a:solidFill>
                  <a:srgbClr val="444444"/>
                </a:solidFill>
                <a:effectLst/>
                <a:latin typeface="Helvetica Neue"/>
              </a:rPr>
              <a:t>ot Eulerian as there are two vertices with odd degree, 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06733D-CA64-8B7A-81C9-29A7889E0919}"/>
              </a:ext>
            </a:extLst>
          </p:cNvPr>
          <p:cNvSpPr txBox="1"/>
          <p:nvPr/>
        </p:nvSpPr>
        <p:spPr>
          <a:xfrm>
            <a:off x="4146867" y="4412903"/>
            <a:ext cx="3352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Helvetica Neue"/>
              </a:rPr>
              <a:t>Eulerian since each vertex has an even degree.</a:t>
            </a:r>
            <a:endParaRPr lang="en-IN" dirty="0"/>
          </a:p>
        </p:txBody>
      </p:sp>
      <p:pic>
        <p:nvPicPr>
          <p:cNvPr id="5" name="Google Shape;58;p2">
            <a:extLst>
              <a:ext uri="{FF2B5EF4-FFF2-40B4-BE49-F238E27FC236}">
                <a16:creationId xmlns:a16="http://schemas.microsoft.com/office/drawing/2014/main" id="{408671AA-F8DB-AC29-A43D-E7CADE53325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11C060-2EDC-CF40-2B78-81FB22ABECC9}"/>
                  </a:ext>
                </a:extLst>
              </p14:cNvPr>
              <p14:cNvContentPartPr/>
              <p14:nvPr/>
            </p14:nvContentPartPr>
            <p14:xfrm>
              <a:off x="993600" y="4595400"/>
              <a:ext cx="5735520" cy="689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11C060-2EDC-CF40-2B78-81FB22ABECC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4240" y="4586040"/>
                <a:ext cx="5754240" cy="70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104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spc="-15" dirty="0">
                <a:solidFill>
                  <a:srgbClr val="2E5496"/>
                </a:solidFill>
              </a:rPr>
              <a:t>Graph </a:t>
            </a:r>
            <a:r>
              <a:rPr sz="2400" spc="-5" dirty="0">
                <a:solidFill>
                  <a:srgbClr val="2E5496"/>
                </a:solidFill>
              </a:rPr>
              <a:t>Theory </a:t>
            </a:r>
            <a:r>
              <a:rPr sz="2400" dirty="0">
                <a:solidFill>
                  <a:srgbClr val="2E5496"/>
                </a:solidFill>
              </a:rPr>
              <a:t>and </a:t>
            </a:r>
            <a:r>
              <a:rPr sz="2400" spc="-5" dirty="0">
                <a:solidFill>
                  <a:srgbClr val="2E5496"/>
                </a:solidFill>
              </a:rPr>
              <a:t>its </a:t>
            </a:r>
            <a:r>
              <a:rPr sz="2400" spc="-10" dirty="0">
                <a:solidFill>
                  <a:srgbClr val="2E5496"/>
                </a:solidFill>
              </a:rPr>
              <a:t>Applications </a:t>
            </a:r>
            <a:r>
              <a:rPr sz="2400" spc="-530" dirty="0">
                <a:solidFill>
                  <a:srgbClr val="2E5496"/>
                </a:solidFill>
              </a:rPr>
              <a:t> </a:t>
            </a:r>
            <a:r>
              <a:rPr sz="2400" spc="-20" dirty="0"/>
              <a:t>Walk,</a:t>
            </a:r>
            <a:r>
              <a:rPr sz="2400" spc="-5" dirty="0"/>
              <a:t> </a:t>
            </a:r>
            <a:r>
              <a:rPr sz="2400" spc="-20" dirty="0"/>
              <a:t>Path,</a:t>
            </a:r>
            <a:r>
              <a:rPr sz="2400" spc="10" dirty="0"/>
              <a:t> </a:t>
            </a:r>
            <a:r>
              <a:rPr sz="2400" spc="-10" dirty="0"/>
              <a:t>circuits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479" y="1599795"/>
            <a:ext cx="4006121" cy="28579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72002" y="1504040"/>
            <a:ext cx="3600800" cy="175329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447800" y="3600667"/>
            <a:ext cx="992505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81805" marR="1682114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graph </a:t>
            </a:r>
            <a:r>
              <a:rPr sz="1800" spc="-5" dirty="0">
                <a:latin typeface="Calibri"/>
                <a:cs typeface="Calibri"/>
              </a:rPr>
              <a:t>has Euler </a:t>
            </a:r>
            <a:r>
              <a:rPr sz="1800" spc="-10" dirty="0">
                <a:latin typeface="Calibri"/>
                <a:cs typeface="Calibri"/>
              </a:rPr>
              <a:t>circuit </a:t>
            </a:r>
            <a:r>
              <a:rPr sz="1800" dirty="0">
                <a:latin typeface="Calibri"/>
                <a:cs typeface="Calibri"/>
              </a:rPr>
              <a:t>but </a:t>
            </a:r>
            <a:r>
              <a:rPr sz="1800" spc="-5" dirty="0">
                <a:latin typeface="Calibri"/>
                <a:cs typeface="Calibri"/>
              </a:rPr>
              <a:t>not Euler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cycle.</a:t>
            </a:r>
            <a:r>
              <a:rPr sz="1800" spc="-5" dirty="0">
                <a:latin typeface="Calibri"/>
                <a:cs typeface="Calibri"/>
              </a:rPr>
              <a:t> Note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all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vertices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even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degree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</p:txBody>
      </p:sp>
      <p:pic>
        <p:nvPicPr>
          <p:cNvPr id="8" name="Google Shape;58;p2">
            <a:extLst>
              <a:ext uri="{FF2B5EF4-FFF2-40B4-BE49-F238E27FC236}">
                <a16:creationId xmlns:a16="http://schemas.microsoft.com/office/drawing/2014/main" id="{573ACB6B-B087-4B63-3786-8B0ACC97820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B857D8-BFEC-724B-DE91-1DAFE8662CAF}"/>
              </a:ext>
            </a:extLst>
          </p:cNvPr>
          <p:cNvSpPr txBox="1"/>
          <p:nvPr/>
        </p:nvSpPr>
        <p:spPr>
          <a:xfrm>
            <a:off x="1038402" y="5353960"/>
            <a:ext cx="8534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0"/>
              </a:spcBef>
            </a:pPr>
            <a:r>
              <a:rPr lang="en-US" sz="2400" dirty="0">
                <a:latin typeface="Calibri"/>
                <a:cs typeface="Calibri"/>
              </a:rPr>
              <a:t>A</a:t>
            </a:r>
            <a:r>
              <a:rPr lang="en-US" sz="2400" spc="-25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graph </a:t>
            </a:r>
            <a:r>
              <a:rPr lang="en-US" sz="2400" dirty="0">
                <a:latin typeface="Calibri"/>
                <a:cs typeface="Calibri"/>
              </a:rPr>
              <a:t>is</a:t>
            </a:r>
            <a:r>
              <a:rPr lang="en-US" sz="2400" spc="-5" dirty="0">
                <a:latin typeface="Calibri"/>
                <a:cs typeface="Calibri"/>
              </a:rPr>
              <a:t> called</a:t>
            </a:r>
            <a:r>
              <a:rPr lang="en-US" sz="2400" spc="-20" dirty="0">
                <a:latin typeface="Calibri"/>
                <a:cs typeface="Calibri"/>
              </a:rPr>
              <a:t> </a:t>
            </a:r>
            <a:r>
              <a:rPr lang="en-US" sz="2400" b="1" dirty="0">
                <a:latin typeface="Calibri"/>
                <a:cs typeface="Calibri"/>
              </a:rPr>
              <a:t>Eulerian</a:t>
            </a:r>
            <a:r>
              <a:rPr lang="en-US" sz="2400" b="1" spc="-1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if</a:t>
            </a:r>
            <a:r>
              <a:rPr lang="en-US" sz="2400" spc="-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it</a:t>
            </a:r>
            <a:r>
              <a:rPr lang="en-US" sz="2400" spc="-2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has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a</a:t>
            </a:r>
            <a:r>
              <a:rPr lang="en-US" sz="2400" spc="-15" dirty="0">
                <a:latin typeface="Calibri"/>
                <a:cs typeface="Calibri"/>
              </a:rPr>
              <a:t> </a:t>
            </a:r>
            <a:r>
              <a:rPr lang="en-US" sz="2400" b="1" dirty="0">
                <a:latin typeface="Calibri"/>
                <a:cs typeface="Calibri"/>
              </a:rPr>
              <a:t>Eulerian</a:t>
            </a:r>
            <a:r>
              <a:rPr lang="en-US" sz="2400" b="1" spc="-5" dirty="0">
                <a:latin typeface="Calibri"/>
                <a:cs typeface="Calibri"/>
              </a:rPr>
              <a:t> </a:t>
            </a:r>
            <a:r>
              <a:rPr lang="en-US" sz="2400" b="1" spc="-10" dirty="0">
                <a:latin typeface="Calibri"/>
                <a:cs typeface="Calibri"/>
              </a:rPr>
              <a:t>Circuit</a:t>
            </a:r>
            <a:r>
              <a:rPr lang="en-US" sz="2400" b="1" spc="-1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and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called </a:t>
            </a:r>
            <a:r>
              <a:rPr lang="en-US" sz="2400" b="1" dirty="0">
                <a:latin typeface="Calibri"/>
                <a:cs typeface="Calibri"/>
              </a:rPr>
              <a:t>Semi-Eulerian</a:t>
            </a:r>
            <a:r>
              <a:rPr lang="en-US" sz="2400" b="1" spc="-2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if</a:t>
            </a:r>
            <a:r>
              <a:rPr lang="en-US" sz="2400" spc="-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it </a:t>
            </a:r>
            <a:r>
              <a:rPr lang="en-US" sz="2400" spc="-53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has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a </a:t>
            </a:r>
            <a:r>
              <a:rPr lang="en-US" sz="2400" b="1" dirty="0">
                <a:latin typeface="Calibri"/>
                <a:cs typeface="Calibri"/>
              </a:rPr>
              <a:t>Eulerian </a:t>
            </a:r>
            <a:r>
              <a:rPr lang="en-US" sz="2400" b="1" spc="-20" dirty="0">
                <a:latin typeface="Calibri"/>
                <a:cs typeface="Calibri"/>
              </a:rPr>
              <a:t>Path</a:t>
            </a:r>
            <a:r>
              <a:rPr lang="en-US" sz="2400" spc="-20" dirty="0">
                <a:latin typeface="Calibri"/>
                <a:cs typeface="Calibri"/>
              </a:rPr>
              <a:t>.</a:t>
            </a:r>
            <a:endParaRPr lang="en-US" sz="2400" dirty="0">
              <a:latin typeface="Calibri"/>
              <a:cs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1C9C06B-8173-7F8E-EB99-58C6634A6D69}"/>
                  </a:ext>
                </a:extLst>
              </p14:cNvPr>
              <p14:cNvContentPartPr/>
              <p14:nvPr/>
            </p14:nvContentPartPr>
            <p14:xfrm>
              <a:off x="1448640" y="5158440"/>
              <a:ext cx="7164720" cy="1099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1C9C06B-8173-7F8E-EB99-58C6634A6D6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39280" y="5149080"/>
                <a:ext cx="7183440" cy="1118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spc="-15" dirty="0">
                <a:solidFill>
                  <a:srgbClr val="2E5496"/>
                </a:solidFill>
              </a:rPr>
              <a:t>Graph </a:t>
            </a:r>
            <a:r>
              <a:rPr sz="2400" spc="-5" dirty="0">
                <a:solidFill>
                  <a:srgbClr val="2E5496"/>
                </a:solidFill>
              </a:rPr>
              <a:t>Theory </a:t>
            </a:r>
            <a:r>
              <a:rPr sz="2400" dirty="0">
                <a:solidFill>
                  <a:srgbClr val="2E5496"/>
                </a:solidFill>
              </a:rPr>
              <a:t>and </a:t>
            </a:r>
            <a:r>
              <a:rPr sz="2400" spc="-5" dirty="0">
                <a:solidFill>
                  <a:srgbClr val="2E5496"/>
                </a:solidFill>
              </a:rPr>
              <a:t>its </a:t>
            </a:r>
            <a:r>
              <a:rPr sz="2400" spc="-10" dirty="0">
                <a:solidFill>
                  <a:srgbClr val="2E5496"/>
                </a:solidFill>
              </a:rPr>
              <a:t>Applications </a:t>
            </a:r>
            <a:r>
              <a:rPr sz="2400" spc="-530" dirty="0">
                <a:solidFill>
                  <a:srgbClr val="2E5496"/>
                </a:solidFill>
              </a:rPr>
              <a:t> </a:t>
            </a:r>
            <a:r>
              <a:rPr sz="2400" spc="-20" dirty="0"/>
              <a:t>Walk,</a:t>
            </a:r>
            <a:r>
              <a:rPr sz="2400" spc="-5" dirty="0"/>
              <a:t> </a:t>
            </a:r>
            <a:r>
              <a:rPr sz="2400" spc="-20" dirty="0"/>
              <a:t>Path,</a:t>
            </a:r>
            <a:r>
              <a:rPr sz="2400" spc="10" dirty="0"/>
              <a:t> </a:t>
            </a:r>
            <a:r>
              <a:rPr sz="2400" spc="-10" dirty="0"/>
              <a:t>circuits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Google Shape;58;p2">
            <a:extLst>
              <a:ext uri="{FF2B5EF4-FFF2-40B4-BE49-F238E27FC236}">
                <a16:creationId xmlns:a16="http://schemas.microsoft.com/office/drawing/2014/main" id="{573ACB6B-B087-4B63-3786-8B0ACC97820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B857D8-BFEC-724B-DE91-1DAFE8662CAF}"/>
              </a:ext>
            </a:extLst>
          </p:cNvPr>
          <p:cNvSpPr txBox="1"/>
          <p:nvPr/>
        </p:nvSpPr>
        <p:spPr>
          <a:xfrm>
            <a:off x="1038402" y="5353960"/>
            <a:ext cx="8534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0"/>
              </a:spcBef>
            </a:pPr>
            <a:r>
              <a:rPr lang="en-US" sz="2400" dirty="0">
                <a:latin typeface="Calibri"/>
                <a:cs typeface="Calibri"/>
              </a:rPr>
              <a:t>A</a:t>
            </a:r>
            <a:r>
              <a:rPr lang="en-US" sz="2400" spc="-25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graph </a:t>
            </a:r>
            <a:r>
              <a:rPr lang="en-US" sz="2400" dirty="0">
                <a:latin typeface="Calibri"/>
                <a:cs typeface="Calibri"/>
              </a:rPr>
              <a:t>is</a:t>
            </a:r>
            <a:r>
              <a:rPr lang="en-US" sz="2400" spc="-5" dirty="0">
                <a:latin typeface="Calibri"/>
                <a:cs typeface="Calibri"/>
              </a:rPr>
              <a:t> called</a:t>
            </a:r>
            <a:r>
              <a:rPr lang="en-US" sz="2400" spc="-20" dirty="0">
                <a:latin typeface="Calibri"/>
                <a:cs typeface="Calibri"/>
              </a:rPr>
              <a:t> </a:t>
            </a:r>
            <a:r>
              <a:rPr lang="en-US" sz="2400" b="1" dirty="0">
                <a:latin typeface="Calibri"/>
                <a:cs typeface="Calibri"/>
              </a:rPr>
              <a:t>Eulerian</a:t>
            </a:r>
            <a:r>
              <a:rPr lang="en-US" sz="2400" b="1" spc="-1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if</a:t>
            </a:r>
            <a:r>
              <a:rPr lang="en-US" sz="2400" spc="-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it</a:t>
            </a:r>
            <a:r>
              <a:rPr lang="en-US" sz="2400" spc="-2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has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a</a:t>
            </a:r>
            <a:r>
              <a:rPr lang="en-US" sz="2400" spc="-15" dirty="0">
                <a:latin typeface="Calibri"/>
                <a:cs typeface="Calibri"/>
              </a:rPr>
              <a:t> </a:t>
            </a:r>
            <a:r>
              <a:rPr lang="en-US" sz="2400" b="1" dirty="0">
                <a:latin typeface="Calibri"/>
                <a:cs typeface="Calibri"/>
              </a:rPr>
              <a:t>Eulerian</a:t>
            </a:r>
            <a:r>
              <a:rPr lang="en-US" sz="2400" b="1" spc="-5" dirty="0">
                <a:latin typeface="Calibri"/>
                <a:cs typeface="Calibri"/>
              </a:rPr>
              <a:t> </a:t>
            </a:r>
            <a:r>
              <a:rPr lang="en-US" sz="2400" b="1" spc="-10" dirty="0">
                <a:latin typeface="Calibri"/>
                <a:cs typeface="Calibri"/>
              </a:rPr>
              <a:t>Circuit</a:t>
            </a:r>
            <a:r>
              <a:rPr lang="en-US" sz="2400" b="1" spc="-1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and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called </a:t>
            </a:r>
            <a:r>
              <a:rPr lang="en-US" sz="2400" b="1" dirty="0">
                <a:latin typeface="Calibri"/>
                <a:cs typeface="Calibri"/>
              </a:rPr>
              <a:t>Semi-Eulerian</a:t>
            </a:r>
            <a:r>
              <a:rPr lang="en-US" sz="2400" b="1" spc="-2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if</a:t>
            </a:r>
            <a:r>
              <a:rPr lang="en-US" sz="2400" spc="-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it </a:t>
            </a:r>
            <a:r>
              <a:rPr lang="en-US" sz="2400" spc="-53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has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a </a:t>
            </a:r>
            <a:r>
              <a:rPr lang="en-US" sz="2400" b="1" dirty="0">
                <a:latin typeface="Calibri"/>
                <a:cs typeface="Calibri"/>
              </a:rPr>
              <a:t>Eulerian </a:t>
            </a:r>
            <a:r>
              <a:rPr lang="en-US" sz="2400" b="1" spc="-20" dirty="0">
                <a:latin typeface="Calibri"/>
                <a:cs typeface="Calibri"/>
              </a:rPr>
              <a:t>Path</a:t>
            </a:r>
            <a:r>
              <a:rPr lang="en-US" sz="2400" spc="-20" dirty="0">
                <a:latin typeface="Calibri"/>
                <a:cs typeface="Calibri"/>
              </a:rPr>
              <a:t>.</a:t>
            </a:r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6C92076-DD55-890D-C333-E941E4CEF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627845"/>
            <a:ext cx="5280092" cy="28754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9DBE66-88E4-9E48-963B-AEF6CE80E2A6}"/>
              </a:ext>
            </a:extLst>
          </p:cNvPr>
          <p:cNvSpPr txBox="1"/>
          <p:nvPr/>
        </p:nvSpPr>
        <p:spPr>
          <a:xfrm>
            <a:off x="7543800" y="2514600"/>
            <a:ext cx="350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Not Eulerian </a:t>
            </a:r>
            <a:r>
              <a:rPr lang="en-IN" sz="2400" dirty="0" err="1"/>
              <a:t>bcoz</a:t>
            </a:r>
            <a:r>
              <a:rPr lang="en-IN" sz="2400" dirty="0"/>
              <a:t> there are 4 vertices with odd degree.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17C8962-A9C4-9366-9888-9C02F69BF408}"/>
                  </a:ext>
                </a:extLst>
              </p14:cNvPr>
              <p14:cNvContentPartPr/>
              <p14:nvPr/>
            </p14:nvContentPartPr>
            <p14:xfrm>
              <a:off x="2198160" y="2087640"/>
              <a:ext cx="7162560" cy="2013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17C8962-A9C4-9366-9888-9C02F69BF40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88800" y="2078280"/>
                <a:ext cx="7181280" cy="203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823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spc="-15" dirty="0">
                <a:solidFill>
                  <a:srgbClr val="2E5496"/>
                </a:solidFill>
              </a:rPr>
              <a:t>Graph </a:t>
            </a:r>
            <a:r>
              <a:rPr sz="2400" spc="-5" dirty="0">
                <a:solidFill>
                  <a:srgbClr val="2E5496"/>
                </a:solidFill>
              </a:rPr>
              <a:t>Theory </a:t>
            </a:r>
            <a:r>
              <a:rPr sz="2400" dirty="0">
                <a:solidFill>
                  <a:srgbClr val="2E5496"/>
                </a:solidFill>
              </a:rPr>
              <a:t>and </a:t>
            </a:r>
            <a:r>
              <a:rPr sz="2400" spc="-5" dirty="0">
                <a:solidFill>
                  <a:srgbClr val="2E5496"/>
                </a:solidFill>
              </a:rPr>
              <a:t>its </a:t>
            </a:r>
            <a:r>
              <a:rPr sz="2400" spc="-10" dirty="0">
                <a:solidFill>
                  <a:srgbClr val="2E5496"/>
                </a:solidFill>
              </a:rPr>
              <a:t>Applications </a:t>
            </a:r>
            <a:r>
              <a:rPr sz="2400" spc="-530" dirty="0">
                <a:solidFill>
                  <a:srgbClr val="2E5496"/>
                </a:solidFill>
              </a:rPr>
              <a:t> </a:t>
            </a:r>
            <a:r>
              <a:rPr lang="en-IN" sz="2400" spc="-20" dirty="0"/>
              <a:t>Euler’s Graph</a:t>
            </a:r>
            <a:endParaRPr sz="2400" dirty="0"/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Google Shape;58;p2">
            <a:extLst>
              <a:ext uri="{FF2B5EF4-FFF2-40B4-BE49-F238E27FC236}">
                <a16:creationId xmlns:a16="http://schemas.microsoft.com/office/drawing/2014/main" id="{573ACB6B-B087-4B63-3786-8B0ACC97820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7C8FF0-CCC8-E55F-7E59-F1688CFBD1AB}"/>
              </a:ext>
            </a:extLst>
          </p:cNvPr>
          <p:cNvSpPr txBox="1"/>
          <p:nvPr/>
        </p:nvSpPr>
        <p:spPr>
          <a:xfrm>
            <a:off x="450594" y="1404569"/>
            <a:ext cx="991806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FF0000"/>
                </a:solidFill>
                <a:effectLst/>
              </a:rPr>
              <a:t>Euler Graph</a:t>
            </a:r>
            <a:r>
              <a:rPr lang="en-US" sz="2400" b="0" i="0" u="none" strike="noStrike" dirty="0">
                <a:solidFill>
                  <a:srgbClr val="FF0000"/>
                </a:solidFill>
                <a:effectLst/>
              </a:rPr>
              <a:t> -</a:t>
            </a:r>
            <a:r>
              <a:rPr lang="en-US" sz="2400" b="0" i="0" u="none" strike="noStrike" dirty="0">
                <a:solidFill>
                  <a:srgbClr val="2F5496"/>
                </a:solidFill>
                <a:effectLst/>
              </a:rPr>
              <a:t> </a:t>
            </a:r>
            <a:r>
              <a:rPr lang="en-US" sz="2400" b="0" i="0" u="none" strike="noStrike" dirty="0">
                <a:effectLst/>
              </a:rPr>
              <a:t>A connected graph G is called a Euler graph, if there is a </a:t>
            </a:r>
            <a:r>
              <a:rPr lang="en-US" sz="2400" b="0" i="0" u="none" strike="noStrike" dirty="0">
                <a:solidFill>
                  <a:srgbClr val="0000FF"/>
                </a:solidFill>
                <a:effectLst/>
              </a:rPr>
              <a:t>closed trail which includes every edge of the graph G.</a:t>
            </a:r>
            <a:endParaRPr lang="en-US" sz="2400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br>
              <a:rPr lang="en-US" sz="2400" b="0" dirty="0">
                <a:effectLst/>
              </a:rPr>
            </a:br>
            <a:r>
              <a:rPr lang="en-US" sz="2400" b="1" i="0" u="none" strike="noStrike" dirty="0">
                <a:solidFill>
                  <a:srgbClr val="FF0000"/>
                </a:solidFill>
                <a:effectLst/>
              </a:rPr>
              <a:t>Euler Path -</a:t>
            </a:r>
            <a:r>
              <a:rPr lang="en-US" sz="2400" b="0" i="0" u="none" strike="noStrike" dirty="0">
                <a:solidFill>
                  <a:srgbClr val="FF0000"/>
                </a:solidFill>
                <a:effectLst/>
              </a:rPr>
              <a:t> </a:t>
            </a:r>
            <a:r>
              <a:rPr lang="en-US" sz="2400" b="0" i="0" u="none" strike="noStrike" dirty="0">
                <a:effectLst/>
              </a:rPr>
              <a:t>A Euler path is a </a:t>
            </a:r>
            <a:r>
              <a:rPr lang="en-US" sz="2400" b="0" i="0" u="none" strike="noStrike" dirty="0">
                <a:solidFill>
                  <a:srgbClr val="0000FF"/>
                </a:solidFill>
                <a:effectLst/>
              </a:rPr>
              <a:t>path that uses every edge of a graph exactly once</a:t>
            </a:r>
            <a:r>
              <a:rPr lang="en-US" sz="2400" b="0" i="0" u="none" strike="noStrike" dirty="0">
                <a:solidFill>
                  <a:srgbClr val="2F5496"/>
                </a:solidFill>
                <a:effectLst/>
              </a:rPr>
              <a:t>. </a:t>
            </a:r>
            <a:r>
              <a:rPr lang="en-US" sz="2400" b="0" i="0" u="none" strike="noStrike" dirty="0">
                <a:effectLst/>
              </a:rPr>
              <a:t>A Euler path starts and ends at different vertices</a:t>
            </a:r>
            <a:r>
              <a:rPr lang="en-US" sz="2400" b="0" i="0" u="none" strike="noStrike" dirty="0">
                <a:solidFill>
                  <a:srgbClr val="2F5496"/>
                </a:solidFill>
                <a:effectLst/>
              </a:rPr>
              <a:t>.</a:t>
            </a:r>
            <a:endParaRPr lang="en-US" sz="2400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br>
              <a:rPr lang="en-US" sz="2400" b="0" dirty="0">
                <a:effectLst/>
              </a:rPr>
            </a:br>
            <a:r>
              <a:rPr lang="en-US" sz="2400" b="1" i="0" u="none" strike="noStrike" dirty="0">
                <a:solidFill>
                  <a:srgbClr val="FF0000"/>
                </a:solidFill>
                <a:effectLst/>
              </a:rPr>
              <a:t>Euler Circuit</a:t>
            </a:r>
            <a:r>
              <a:rPr lang="en-US" sz="2400" b="0" i="0" u="none" strike="noStrike" dirty="0">
                <a:solidFill>
                  <a:srgbClr val="FF0000"/>
                </a:solidFill>
                <a:effectLst/>
              </a:rPr>
              <a:t> - </a:t>
            </a:r>
            <a:r>
              <a:rPr lang="en-US" sz="2400" b="0" i="0" u="none" strike="noStrike" dirty="0">
                <a:effectLst/>
              </a:rPr>
              <a:t>A Euler circuit is a circuit that uses every edge of a graph exactly once. A Euler circuit always starts and ends at the same vertex. </a:t>
            </a:r>
            <a:endParaRPr lang="en-US" sz="2400" b="0" dirty="0">
              <a:effectLst/>
            </a:endParaRPr>
          </a:p>
          <a:p>
            <a:br>
              <a:rPr lang="en-US" sz="2400" b="0" dirty="0">
                <a:effectLst/>
              </a:rPr>
            </a:b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2457D7-8577-48BE-4B07-04B15CFB67DF}"/>
              </a:ext>
            </a:extLst>
          </p:cNvPr>
          <p:cNvSpPr txBox="1"/>
          <p:nvPr/>
        </p:nvSpPr>
        <p:spPr>
          <a:xfrm>
            <a:off x="304800" y="5029200"/>
            <a:ext cx="1084224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000" b="1" i="0" u="none" strike="noStrike" dirty="0">
                <a:solidFill>
                  <a:srgbClr val="00B050"/>
                </a:solidFill>
                <a:effectLst/>
              </a:rPr>
              <a:t>NOTE</a:t>
            </a:r>
            <a:r>
              <a:rPr lang="en-US" sz="2000" b="0" i="0" u="none" strike="noStrike" dirty="0">
                <a:solidFill>
                  <a:srgbClr val="00B050"/>
                </a:solidFill>
                <a:effectLst/>
              </a:rPr>
              <a:t>: </a:t>
            </a:r>
            <a:r>
              <a:rPr lang="en-US" sz="2000" b="0" i="0" u="none" strike="noStrike" dirty="0">
                <a:effectLst/>
              </a:rPr>
              <a:t>The term “Euler’s Path’ has become popular over the years. However by definition, it is  </a:t>
            </a:r>
            <a:r>
              <a:rPr lang="en-US" sz="2000" b="1" i="0" u="none" strike="noStrike" dirty="0">
                <a:effectLst/>
              </a:rPr>
              <a:t>a trail </a:t>
            </a:r>
            <a:r>
              <a:rPr lang="en-US" sz="2000" b="0" i="0" u="none" strike="noStrike" dirty="0">
                <a:effectLst/>
              </a:rPr>
              <a:t>that where repeating vertices is allowed and repeating edges is not allowed.</a:t>
            </a:r>
            <a:endParaRPr lang="en-US" sz="2000" b="0" dirty="0">
              <a:effectLst/>
            </a:endParaRPr>
          </a:p>
          <a:p>
            <a:pPr algn="just"/>
            <a:br>
              <a:rPr lang="en-US" sz="2000" b="0" dirty="0">
                <a:effectLst/>
              </a:rPr>
            </a:br>
            <a:r>
              <a:rPr lang="en-US" sz="2400" b="0" i="0" u="none" strike="noStrike" dirty="0">
                <a:solidFill>
                  <a:srgbClr val="FF0000"/>
                </a:solidFill>
                <a:effectLst/>
              </a:rPr>
              <a:t>By definition </a:t>
            </a:r>
            <a:r>
              <a:rPr lang="en-US" sz="2400" b="1" i="0" u="none" strike="noStrike" dirty="0">
                <a:solidFill>
                  <a:srgbClr val="FF0000"/>
                </a:solidFill>
                <a:effectLst/>
              </a:rPr>
              <a:t>‘Path’ </a:t>
            </a:r>
            <a:r>
              <a:rPr lang="en-US" sz="2400" b="0" i="0" u="none" strike="noStrike" dirty="0">
                <a:solidFill>
                  <a:srgbClr val="FF0000"/>
                </a:solidFill>
                <a:effectLst/>
              </a:rPr>
              <a:t>does not allow repeating vertices. </a:t>
            </a:r>
            <a:r>
              <a:rPr lang="en-US" sz="2400" b="1" i="0" u="none" strike="noStrike" dirty="0">
                <a:solidFill>
                  <a:srgbClr val="FF0000"/>
                </a:solidFill>
                <a:effectLst/>
              </a:rPr>
              <a:t>Euler’s path</a:t>
            </a:r>
            <a:r>
              <a:rPr lang="en-US" sz="2400" b="0" i="0" u="none" strike="noStrike" dirty="0">
                <a:solidFill>
                  <a:srgbClr val="FF0000"/>
                </a:solidFill>
                <a:effectLst/>
              </a:rPr>
              <a:t> allows repetition of vertices.</a:t>
            </a:r>
            <a:endParaRPr lang="en-IN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521F582-13BE-08C9-1013-B6FF1323D90A}"/>
                  </a:ext>
                </a:extLst>
              </p14:cNvPr>
              <p14:cNvContentPartPr/>
              <p14:nvPr/>
            </p14:nvContentPartPr>
            <p14:xfrm>
              <a:off x="37440" y="5679000"/>
              <a:ext cx="8813160" cy="8074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521F582-13BE-08C9-1013-B6FF1323D9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080" y="5669640"/>
                <a:ext cx="8831880" cy="82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864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595" y="231986"/>
            <a:ext cx="9331325" cy="3501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13960" indent="20955">
              <a:lnSpc>
                <a:spcPct val="109300"/>
              </a:lnSpc>
              <a:spcBef>
                <a:spcPts val="95"/>
              </a:spcBef>
            </a:pPr>
            <a:r>
              <a:rPr sz="2400" b="1" spc="-15" dirty="0">
                <a:solidFill>
                  <a:srgbClr val="2E5496"/>
                </a:solidFill>
                <a:latin typeface="Calibri"/>
                <a:cs typeface="Calibri"/>
              </a:rPr>
              <a:t>Graph </a:t>
            </a: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Theory </a:t>
            </a:r>
            <a:r>
              <a:rPr sz="2400" b="1" dirty="0">
                <a:solidFill>
                  <a:srgbClr val="2E5496"/>
                </a:solidFill>
                <a:latin typeface="Calibri"/>
                <a:cs typeface="Calibri"/>
              </a:rPr>
              <a:t>and </a:t>
            </a: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its </a:t>
            </a:r>
            <a:r>
              <a:rPr sz="2400" b="1" spc="-10" dirty="0">
                <a:solidFill>
                  <a:srgbClr val="2E5496"/>
                </a:solidFill>
                <a:latin typeface="Calibri"/>
                <a:cs typeface="Calibri"/>
              </a:rPr>
              <a:t>Applications </a:t>
            </a:r>
            <a:r>
              <a:rPr sz="2400" b="1" spc="-53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55A11"/>
                </a:solidFill>
                <a:latin typeface="Calibri"/>
                <a:cs typeface="Calibri"/>
              </a:rPr>
              <a:t>Walk,</a:t>
            </a:r>
            <a:r>
              <a:rPr sz="2400" b="1" spc="-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55A11"/>
                </a:solidFill>
                <a:latin typeface="Calibri"/>
                <a:cs typeface="Calibri"/>
              </a:rPr>
              <a:t>Path,</a:t>
            </a:r>
            <a:r>
              <a:rPr sz="2400" b="1" spc="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55A11"/>
                </a:solidFill>
                <a:latin typeface="Calibri"/>
                <a:cs typeface="Calibri"/>
              </a:rPr>
              <a:t>circuits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 dirty="0">
              <a:latin typeface="Calibri"/>
              <a:cs typeface="Calibri"/>
            </a:endParaRPr>
          </a:p>
          <a:p>
            <a:pPr marL="33655" marR="952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possible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determine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3333FF"/>
                </a:solidFill>
                <a:latin typeface="Calibri"/>
                <a:cs typeface="Calibri"/>
              </a:rPr>
              <a:t>whether</a:t>
            </a:r>
            <a:r>
              <a:rPr sz="2400" i="1" spc="185" dirty="0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3333FF"/>
                </a:solidFill>
                <a:latin typeface="Calibri"/>
                <a:cs typeface="Calibri"/>
              </a:rPr>
              <a:t>a</a:t>
            </a:r>
            <a:r>
              <a:rPr sz="2400" i="1" spc="190" dirty="0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3333FF"/>
                </a:solidFill>
                <a:latin typeface="Calibri"/>
                <a:cs typeface="Calibri"/>
              </a:rPr>
              <a:t>graph</a:t>
            </a:r>
            <a:r>
              <a:rPr sz="2400" i="1" spc="195" dirty="0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3333FF"/>
                </a:solidFill>
                <a:latin typeface="Calibri"/>
                <a:cs typeface="Calibri"/>
              </a:rPr>
              <a:t>has</a:t>
            </a:r>
            <a:r>
              <a:rPr sz="2400" i="1" spc="180" dirty="0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3333FF"/>
                </a:solidFill>
                <a:latin typeface="Calibri"/>
                <a:cs typeface="Calibri"/>
              </a:rPr>
              <a:t>an</a:t>
            </a:r>
            <a:r>
              <a:rPr sz="2400" i="1" spc="185" dirty="0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3333FF"/>
                </a:solidFill>
                <a:latin typeface="Calibri"/>
                <a:cs typeface="Calibri"/>
              </a:rPr>
              <a:t>Euler</a:t>
            </a:r>
            <a:r>
              <a:rPr sz="2400" i="1" spc="195" dirty="0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3333FF"/>
                </a:solidFill>
                <a:latin typeface="Calibri"/>
                <a:cs typeface="Calibri"/>
              </a:rPr>
              <a:t>path</a:t>
            </a:r>
            <a:r>
              <a:rPr sz="2400" i="1" spc="185" dirty="0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3333FF"/>
                </a:solidFill>
                <a:latin typeface="Calibri"/>
                <a:cs typeface="Calibri"/>
              </a:rPr>
              <a:t>or</a:t>
            </a:r>
            <a:r>
              <a:rPr sz="2400" i="1" spc="190" dirty="0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3333FF"/>
                </a:solidFill>
                <a:latin typeface="Calibri"/>
                <a:cs typeface="Calibri"/>
              </a:rPr>
              <a:t>an</a:t>
            </a:r>
            <a:r>
              <a:rPr sz="2400" i="1" spc="185" dirty="0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3333FF"/>
                </a:solidFill>
                <a:latin typeface="Calibri"/>
                <a:cs typeface="Calibri"/>
              </a:rPr>
              <a:t>Euler </a:t>
            </a:r>
            <a:r>
              <a:rPr sz="2400" i="1" spc="-525" dirty="0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3333FF"/>
                </a:solidFill>
                <a:latin typeface="Calibri"/>
                <a:cs typeface="Calibri"/>
              </a:rPr>
              <a:t>circuit,</a:t>
            </a:r>
            <a:r>
              <a:rPr sz="2400" i="1" spc="-20" dirty="0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3333FF"/>
                </a:solidFill>
                <a:latin typeface="Calibri"/>
                <a:cs typeface="Calibri"/>
              </a:rPr>
              <a:t>without</a:t>
            </a:r>
            <a:r>
              <a:rPr sz="2400" i="1" spc="-25" dirty="0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3333FF"/>
                </a:solidFill>
                <a:latin typeface="Calibri"/>
                <a:cs typeface="Calibri"/>
              </a:rPr>
              <a:t>necessarily </a:t>
            </a:r>
            <a:r>
              <a:rPr sz="2400" i="1" spc="-10" dirty="0">
                <a:solidFill>
                  <a:srgbClr val="3333FF"/>
                </a:solidFill>
                <a:latin typeface="Calibri"/>
                <a:cs typeface="Calibri"/>
              </a:rPr>
              <a:t>having </a:t>
            </a:r>
            <a:r>
              <a:rPr sz="2400" i="1" spc="-15" dirty="0">
                <a:solidFill>
                  <a:srgbClr val="3333FF"/>
                </a:solidFill>
                <a:latin typeface="Calibri"/>
                <a:cs typeface="Calibri"/>
              </a:rPr>
              <a:t>to</a:t>
            </a:r>
            <a:r>
              <a:rPr sz="2400" i="1" spc="-25" dirty="0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3333FF"/>
                </a:solidFill>
                <a:latin typeface="Calibri"/>
                <a:cs typeface="Calibri"/>
              </a:rPr>
              <a:t>find</a:t>
            </a:r>
            <a:r>
              <a:rPr sz="2400" i="1" spc="5" dirty="0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3333FF"/>
                </a:solidFill>
                <a:latin typeface="Calibri"/>
                <a:cs typeface="Calibri"/>
              </a:rPr>
              <a:t>one explicitly</a:t>
            </a:r>
            <a:r>
              <a:rPr sz="2400" spc="-5" dirty="0">
                <a:latin typeface="Calibri"/>
                <a:cs typeface="Calibri"/>
              </a:rPr>
              <a:t>?</a:t>
            </a:r>
            <a:endParaRPr sz="2400" dirty="0">
              <a:latin typeface="Calibri"/>
              <a:cs typeface="Calibri"/>
            </a:endParaRPr>
          </a:p>
          <a:p>
            <a:pPr marL="376555" marR="5080" indent="-342900">
              <a:lnSpc>
                <a:spcPct val="100000"/>
              </a:lnSpc>
              <a:spcBef>
                <a:spcPts val="955"/>
              </a:spcBef>
              <a:buFont typeface="Wingdings"/>
              <a:buChar char=""/>
              <a:tabLst>
                <a:tab pos="377190" algn="l"/>
                <a:tab pos="684530" algn="l"/>
                <a:tab pos="969644" algn="l"/>
                <a:tab pos="1816735" algn="l"/>
                <a:tab pos="2147570" algn="l"/>
                <a:tab pos="2711450" algn="l"/>
                <a:tab pos="3156585" algn="l"/>
                <a:tab pos="3934460" algn="l"/>
                <a:tab pos="4714240" algn="l"/>
                <a:tab pos="5426075" algn="l"/>
                <a:tab pos="5737225" algn="l"/>
                <a:tab pos="6496050" algn="l"/>
                <a:tab pos="7223125" algn="l"/>
                <a:tab pos="8221345" algn="l"/>
                <a:tab pos="8837295" algn="l"/>
              </a:tabLst>
            </a:pP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f	a	g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aph	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G	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ha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s	an	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Eul</a:t>
            </a:r>
            <a:r>
              <a:rPr sz="2400" spc="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r	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,	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he</a:t>
            </a:r>
            <a:r>
              <a:rPr sz="2400" dirty="0">
                <a:latin typeface="Calibri"/>
                <a:cs typeface="Calibri"/>
              </a:rPr>
              <a:t>n	it	mu</a:t>
            </a:r>
            <a:r>
              <a:rPr sz="2400" spc="-2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	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spc="-35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spc="-45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actly	t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o	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odd  vertices.</a:t>
            </a:r>
            <a:endParaRPr sz="24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376555" marR="6985" indent="-342900">
              <a:lnSpc>
                <a:spcPct val="100000"/>
              </a:lnSpc>
              <a:buFont typeface="Wingdings"/>
              <a:buChar char=""/>
              <a:tabLst>
                <a:tab pos="377190" algn="l"/>
              </a:tabLst>
            </a:pPr>
            <a:r>
              <a:rPr sz="2400" spc="-5" dirty="0">
                <a:latin typeface="Calibri"/>
                <a:cs typeface="Calibri"/>
              </a:rPr>
              <a:t>If</a:t>
            </a:r>
            <a:r>
              <a:rPr sz="2400" dirty="0">
                <a:latin typeface="Calibri"/>
                <a:cs typeface="Calibri"/>
              </a:rPr>
              <a:t> a </a:t>
            </a:r>
            <a:r>
              <a:rPr sz="2400" spc="-15" dirty="0">
                <a:latin typeface="Calibri"/>
                <a:cs typeface="Calibri"/>
              </a:rPr>
              <a:t>graph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 </a:t>
            </a:r>
            <a:r>
              <a:rPr sz="2400" spc="-5" dirty="0">
                <a:latin typeface="Calibri"/>
                <a:cs typeface="Calibri"/>
              </a:rPr>
              <a:t>has</a:t>
            </a:r>
            <a:r>
              <a:rPr sz="2400" dirty="0">
                <a:latin typeface="Calibri"/>
                <a:cs typeface="Calibri"/>
              </a:rPr>
              <a:t> an </a:t>
            </a:r>
            <a:r>
              <a:rPr sz="2400" spc="-5" dirty="0">
                <a:solidFill>
                  <a:srgbClr val="00B050"/>
                </a:solidFill>
                <a:latin typeface="Calibri"/>
                <a:cs typeface="Calibri"/>
              </a:rPr>
              <a:t>Euler</a:t>
            </a:r>
            <a:r>
              <a:rPr sz="240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B050"/>
                </a:solidFill>
                <a:latin typeface="Calibri"/>
                <a:cs typeface="Calibri"/>
              </a:rPr>
              <a:t>circuit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B050"/>
                </a:solidFill>
                <a:latin typeface="Calibri"/>
                <a:cs typeface="Calibri"/>
              </a:rPr>
              <a:t>all </a:t>
            </a:r>
            <a:r>
              <a:rPr sz="2400" spc="-5" dirty="0">
                <a:solidFill>
                  <a:srgbClr val="00B050"/>
                </a:solidFill>
                <a:latin typeface="Calibri"/>
                <a:cs typeface="Calibri"/>
              </a:rPr>
              <a:t>of</a:t>
            </a:r>
            <a:r>
              <a:rPr sz="240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B050"/>
                </a:solidFill>
                <a:latin typeface="Calibri"/>
                <a:cs typeface="Calibri"/>
              </a:rPr>
              <a:t>its</a:t>
            </a:r>
            <a:r>
              <a:rPr sz="2400" spc="-5" dirty="0">
                <a:solidFill>
                  <a:srgbClr val="00B050"/>
                </a:solidFill>
                <a:latin typeface="Calibri"/>
                <a:cs typeface="Calibri"/>
              </a:rPr>
              <a:t> vertices </a:t>
            </a:r>
            <a:r>
              <a:rPr sz="2400" spc="-15" dirty="0">
                <a:solidFill>
                  <a:srgbClr val="00B050"/>
                </a:solidFill>
                <a:latin typeface="Calibri"/>
                <a:cs typeface="Calibri"/>
              </a:rPr>
              <a:t>must</a:t>
            </a:r>
            <a:r>
              <a:rPr sz="2400" spc="-1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B050"/>
                </a:solidFill>
                <a:latin typeface="Calibri"/>
                <a:cs typeface="Calibri"/>
              </a:rPr>
              <a:t>be </a:t>
            </a:r>
            <a:r>
              <a:rPr sz="2400" spc="-10" dirty="0">
                <a:solidFill>
                  <a:srgbClr val="00B050"/>
                </a:solidFill>
                <a:latin typeface="Calibri"/>
                <a:cs typeface="Calibri"/>
              </a:rPr>
              <a:t>even </a:t>
            </a:r>
            <a:r>
              <a:rPr sz="2400" spc="-53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vertices.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756" y="3810000"/>
            <a:ext cx="7523988" cy="2715768"/>
          </a:xfrm>
          <a:prstGeom prst="rect">
            <a:avLst/>
          </a:prstGeom>
        </p:spPr>
      </p:pic>
      <p:pic>
        <p:nvPicPr>
          <p:cNvPr id="5" name="Google Shape;58;p2">
            <a:extLst>
              <a:ext uri="{FF2B5EF4-FFF2-40B4-BE49-F238E27FC236}">
                <a16:creationId xmlns:a16="http://schemas.microsoft.com/office/drawing/2014/main" id="{4960D765-0799-9D6B-FF94-322EB9EFD61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AEE1A1-5F94-0B84-38A3-E3F4B9B95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1600" y="2053057"/>
            <a:ext cx="1899494" cy="1670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BD5E98-E344-F740-5927-9321B37D3A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1771" y="3722792"/>
            <a:ext cx="2419473" cy="5376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7E8FFA-624E-C552-D4B2-0C813F1B87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2835" y="4337076"/>
            <a:ext cx="2070206" cy="18034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19D204-6867-B6A7-B766-02D59A8FF4E9}"/>
              </a:ext>
            </a:extLst>
          </p:cNvPr>
          <p:cNvSpPr txBox="1"/>
          <p:nvPr/>
        </p:nvSpPr>
        <p:spPr>
          <a:xfrm>
            <a:off x="8351900" y="6116803"/>
            <a:ext cx="353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Euler Circuit: A B C F E D A E C 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8738110-3E43-9637-7EA9-FB0C94BB1C77}"/>
                  </a:ext>
                </a:extLst>
              </p14:cNvPr>
              <p14:cNvContentPartPr/>
              <p14:nvPr/>
            </p14:nvContentPartPr>
            <p14:xfrm>
              <a:off x="405720" y="626400"/>
              <a:ext cx="11424600" cy="5934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8738110-3E43-9637-7EA9-FB0C94BB1C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6360" y="617040"/>
                <a:ext cx="11443320" cy="5952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595" y="231986"/>
            <a:ext cx="9330055" cy="2429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12690" indent="20955">
              <a:lnSpc>
                <a:spcPct val="109300"/>
              </a:lnSpc>
              <a:spcBef>
                <a:spcPts val="95"/>
              </a:spcBef>
            </a:pPr>
            <a:r>
              <a:rPr sz="2400" b="1" spc="-15" dirty="0">
                <a:solidFill>
                  <a:srgbClr val="2E5496"/>
                </a:solidFill>
                <a:latin typeface="Calibri"/>
                <a:cs typeface="Calibri"/>
              </a:rPr>
              <a:t>Graph </a:t>
            </a: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Theory </a:t>
            </a:r>
            <a:r>
              <a:rPr sz="2400" b="1" dirty="0">
                <a:solidFill>
                  <a:srgbClr val="2E5496"/>
                </a:solidFill>
                <a:latin typeface="Calibri"/>
                <a:cs typeface="Calibri"/>
              </a:rPr>
              <a:t>and </a:t>
            </a: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its </a:t>
            </a:r>
            <a:r>
              <a:rPr sz="2400" b="1" spc="-10" dirty="0">
                <a:solidFill>
                  <a:srgbClr val="2E5496"/>
                </a:solidFill>
                <a:latin typeface="Calibri"/>
                <a:cs typeface="Calibri"/>
              </a:rPr>
              <a:t>Applications </a:t>
            </a:r>
            <a:r>
              <a:rPr sz="2400" b="1" spc="-53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lang="en-IN" sz="2400" b="1" spc="-20" dirty="0">
                <a:solidFill>
                  <a:srgbClr val="C55A11"/>
                </a:solidFill>
                <a:latin typeface="Calibri"/>
                <a:cs typeface="Calibri"/>
              </a:rPr>
              <a:t>Bridges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 dirty="0">
              <a:latin typeface="Calibri"/>
              <a:cs typeface="Calibri"/>
            </a:endParaRPr>
          </a:p>
          <a:p>
            <a:pPr marL="33655">
              <a:lnSpc>
                <a:spcPct val="100000"/>
              </a:lnSpc>
              <a:spcBef>
                <a:spcPts val="5"/>
              </a:spcBef>
            </a:pPr>
            <a:r>
              <a:rPr sz="2400" b="1" spc="-10" dirty="0">
                <a:latin typeface="Calibri"/>
                <a:cs typeface="Calibri"/>
              </a:rPr>
              <a:t>Bridges</a:t>
            </a:r>
            <a:endParaRPr sz="2400" dirty="0">
              <a:latin typeface="Calibri"/>
              <a:cs typeface="Calibri"/>
            </a:endParaRPr>
          </a:p>
          <a:p>
            <a:pPr marL="33655" marR="5080">
              <a:lnSpc>
                <a:spcPct val="100000"/>
              </a:lnSpc>
              <a:spcBef>
                <a:spcPts val="1160"/>
              </a:spcBef>
            </a:pPr>
            <a:r>
              <a:rPr sz="2400" spc="-10" dirty="0">
                <a:latin typeface="Calibri"/>
                <a:cs typeface="Calibri"/>
              </a:rPr>
              <a:t>Removing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single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edge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connected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graph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make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disconnected.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Such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edge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 is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called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bridge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5543" y="2883789"/>
            <a:ext cx="3018792" cy="30194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43805" y="2883789"/>
            <a:ext cx="3019425" cy="3019425"/>
          </a:xfrm>
          <a:prstGeom prst="rect">
            <a:avLst/>
          </a:prstGeom>
        </p:spPr>
      </p:pic>
      <p:pic>
        <p:nvPicPr>
          <p:cNvPr id="6" name="Google Shape;58;p2">
            <a:extLst>
              <a:ext uri="{FF2B5EF4-FFF2-40B4-BE49-F238E27FC236}">
                <a16:creationId xmlns:a16="http://schemas.microsoft.com/office/drawing/2014/main" id="{CDD027AA-73AD-6924-9CA4-0AB7AA3EBE3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268CC6A-7D7D-9665-B050-47F117AC3245}"/>
                  </a:ext>
                </a:extLst>
              </p14:cNvPr>
              <p14:cNvContentPartPr/>
              <p14:nvPr/>
            </p14:nvContentPartPr>
            <p14:xfrm>
              <a:off x="445680" y="2880"/>
              <a:ext cx="10790280" cy="5726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268CC6A-7D7D-9665-B050-47F117AC324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6320" y="-6480"/>
                <a:ext cx="10809000" cy="5744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595" y="231986"/>
            <a:ext cx="4931410" cy="1550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13410" indent="20955">
              <a:lnSpc>
                <a:spcPct val="109300"/>
              </a:lnSpc>
              <a:spcBef>
                <a:spcPts val="95"/>
              </a:spcBef>
            </a:pPr>
            <a:r>
              <a:rPr sz="2400" b="1" spc="-15" dirty="0">
                <a:solidFill>
                  <a:srgbClr val="2E5496"/>
                </a:solidFill>
                <a:latin typeface="Calibri"/>
                <a:cs typeface="Calibri"/>
              </a:rPr>
              <a:t>Graph </a:t>
            </a: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Theory </a:t>
            </a:r>
            <a:r>
              <a:rPr sz="2400" b="1" dirty="0">
                <a:solidFill>
                  <a:srgbClr val="2E5496"/>
                </a:solidFill>
                <a:latin typeface="Calibri"/>
                <a:cs typeface="Calibri"/>
              </a:rPr>
              <a:t>and </a:t>
            </a: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its </a:t>
            </a:r>
            <a:r>
              <a:rPr sz="2400" b="1" spc="-10" dirty="0">
                <a:solidFill>
                  <a:srgbClr val="2E5496"/>
                </a:solidFill>
                <a:latin typeface="Calibri"/>
                <a:cs typeface="Calibri"/>
              </a:rPr>
              <a:t>Applications </a:t>
            </a:r>
            <a:r>
              <a:rPr sz="2400" b="1" spc="-53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55A11"/>
                </a:solidFill>
                <a:latin typeface="Calibri"/>
                <a:cs typeface="Calibri"/>
              </a:rPr>
              <a:t>Walk,</a:t>
            </a:r>
            <a:r>
              <a:rPr sz="2400" b="1" spc="-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55A11"/>
                </a:solidFill>
                <a:latin typeface="Calibri"/>
                <a:cs typeface="Calibri"/>
              </a:rPr>
              <a:t>Path,</a:t>
            </a:r>
            <a:r>
              <a:rPr sz="2400" b="1" spc="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55A11"/>
                </a:solidFill>
                <a:latin typeface="Calibri"/>
                <a:cs typeface="Calibri"/>
              </a:rPr>
              <a:t>circuits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 dirty="0">
              <a:latin typeface="Calibri"/>
              <a:cs typeface="Calibri"/>
            </a:endParaRPr>
          </a:p>
          <a:p>
            <a:pPr marL="3365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libri"/>
                <a:cs typeface="Calibri"/>
              </a:rPr>
              <a:t>Find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Euler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lang="en-IN" sz="2400" spc="-5" dirty="0">
                <a:latin typeface="Calibri"/>
                <a:cs typeface="Calibri"/>
              </a:rPr>
              <a:t>path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graph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below.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1652" y="2157517"/>
            <a:ext cx="2859085" cy="237818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6264" y="5087492"/>
            <a:ext cx="6288405" cy="1146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dirty="0">
                <a:solidFill>
                  <a:srgbClr val="3333FF"/>
                </a:solidFill>
                <a:latin typeface="Calibri"/>
                <a:cs typeface="Calibri"/>
              </a:rPr>
              <a:t>t</a:t>
            </a:r>
            <a:r>
              <a:rPr sz="2400" spc="-25" dirty="0">
                <a:solidFill>
                  <a:srgbClr val="3333FF"/>
                </a:solidFill>
                <a:latin typeface="Calibri"/>
                <a:cs typeface="Calibri"/>
              </a:rPr>
              <a:t>w</a:t>
            </a:r>
            <a:r>
              <a:rPr sz="2400" dirty="0">
                <a:solidFill>
                  <a:srgbClr val="3333FF"/>
                </a:solidFill>
                <a:latin typeface="Calibri"/>
                <a:cs typeface="Calibri"/>
              </a:rPr>
              <a:t>o</a:t>
            </a:r>
            <a:r>
              <a:rPr sz="2400" spc="-25" dirty="0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FF"/>
                </a:solidFill>
                <a:latin typeface="Calibri"/>
                <a:cs typeface="Calibri"/>
              </a:rPr>
              <a:t>od</a:t>
            </a:r>
            <a:r>
              <a:rPr sz="2400" dirty="0">
                <a:solidFill>
                  <a:srgbClr val="3333FF"/>
                </a:solidFill>
                <a:latin typeface="Calibri"/>
                <a:cs typeface="Calibri"/>
              </a:rPr>
              <a:t>d</a:t>
            </a:r>
            <a:r>
              <a:rPr sz="2400" spc="-5" dirty="0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3333FF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3333FF"/>
                </a:solidFill>
                <a:latin typeface="Calibri"/>
                <a:cs typeface="Calibri"/>
              </a:rPr>
              <a:t>e</a:t>
            </a:r>
            <a:r>
              <a:rPr sz="2400" spc="5" dirty="0">
                <a:solidFill>
                  <a:srgbClr val="3333FF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3333FF"/>
                </a:solidFill>
                <a:latin typeface="Calibri"/>
                <a:cs typeface="Calibri"/>
              </a:rPr>
              <a:t>tic</a:t>
            </a:r>
            <a:r>
              <a:rPr sz="2400" spc="5" dirty="0">
                <a:solidFill>
                  <a:srgbClr val="3333FF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3333FF"/>
                </a:solidFill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29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25" dirty="0">
                <a:latin typeface="Calibri"/>
                <a:cs typeface="Calibri"/>
              </a:rPr>
              <a:t> </a:t>
            </a:r>
            <a:endParaRPr lang="en-IN" sz="2400" spc="-25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2400" spc="-25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80" dirty="0">
                <a:latin typeface="Calibri"/>
                <a:cs typeface="Calibri"/>
              </a:rPr>
              <a:t>t</a:t>
            </a:r>
            <a:r>
              <a:rPr sz="2400" spc="-145" dirty="0">
                <a:latin typeface="Calibri"/>
                <a:cs typeface="Calibri"/>
              </a:rPr>
              <a:t>’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art</a:t>
            </a:r>
            <a:r>
              <a:rPr sz="2400" spc="-25" dirty="0">
                <a:latin typeface="Calibri"/>
                <a:cs typeface="Calibri"/>
              </a:rPr>
              <a:t> a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29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.</a:t>
            </a:r>
          </a:p>
        </p:txBody>
      </p:sp>
      <p:pic>
        <p:nvPicPr>
          <p:cNvPr id="6" name="Google Shape;58;p2">
            <a:extLst>
              <a:ext uri="{FF2B5EF4-FFF2-40B4-BE49-F238E27FC236}">
                <a16:creationId xmlns:a16="http://schemas.microsoft.com/office/drawing/2014/main" id="{DACD023C-E6F4-D773-4BC0-3E8E482C9B8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539C839-F9F8-B903-B192-94B053CE69D8}"/>
                  </a:ext>
                </a:extLst>
              </p14:cNvPr>
              <p14:cNvContentPartPr/>
              <p14:nvPr/>
            </p14:nvContentPartPr>
            <p14:xfrm>
              <a:off x="1979640" y="2104920"/>
              <a:ext cx="2509200" cy="3542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539C839-F9F8-B903-B192-94B053CE69D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70280" y="2095560"/>
                <a:ext cx="2527920" cy="3561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b="1" spc="-15" dirty="0">
                <a:solidFill>
                  <a:srgbClr val="2E5496"/>
                </a:solidFill>
                <a:latin typeface="Calibri"/>
                <a:cs typeface="Calibri"/>
              </a:rPr>
              <a:t>Graph </a:t>
            </a: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Theory </a:t>
            </a:r>
            <a:r>
              <a:rPr sz="2400" b="1" dirty="0">
                <a:solidFill>
                  <a:srgbClr val="2E5496"/>
                </a:solidFill>
                <a:latin typeface="Calibri"/>
                <a:cs typeface="Calibri"/>
              </a:rPr>
              <a:t>and </a:t>
            </a: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its </a:t>
            </a:r>
            <a:r>
              <a:rPr sz="2400" b="1" spc="-10" dirty="0">
                <a:solidFill>
                  <a:srgbClr val="2E5496"/>
                </a:solidFill>
                <a:latin typeface="Calibri"/>
                <a:cs typeface="Calibri"/>
              </a:rPr>
              <a:t>Applications </a:t>
            </a:r>
            <a:r>
              <a:rPr sz="2400" b="1" spc="-53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55A11"/>
                </a:solidFill>
                <a:latin typeface="Calibri"/>
                <a:cs typeface="Calibri"/>
              </a:rPr>
              <a:t>Walk,</a:t>
            </a:r>
            <a:r>
              <a:rPr sz="2400" b="1" spc="-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55A11"/>
                </a:solidFill>
                <a:latin typeface="Calibri"/>
                <a:cs typeface="Calibri"/>
              </a:rPr>
              <a:t>Path,</a:t>
            </a:r>
            <a:r>
              <a:rPr sz="2400" b="1" spc="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55A11"/>
                </a:solidFill>
                <a:latin typeface="Calibri"/>
                <a:cs typeface="Calibri"/>
              </a:rPr>
              <a:t>circuits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6015" y="1737112"/>
            <a:ext cx="3171417" cy="263962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819905" y="1517650"/>
            <a:ext cx="7000495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Start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walking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5" dirty="0">
                <a:latin typeface="Calibri"/>
                <a:cs typeface="Calibri"/>
              </a:rPr>
              <a:t>F.</a:t>
            </a:r>
            <a:r>
              <a:rPr sz="2400" spc="-5" dirty="0">
                <a:latin typeface="Calibri"/>
                <a:cs typeface="Calibri"/>
              </a:rPr>
              <a:t> </a:t>
            </a:r>
            <a:endParaRPr lang="en-IN" sz="2400" spc="-5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When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lang="en-IN" sz="2400" spc="-10" dirty="0">
                <a:latin typeface="Calibri"/>
                <a:cs typeface="Calibri"/>
              </a:rPr>
              <a:t>an edge is traversed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delete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it.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42831" y="2438971"/>
            <a:ext cx="2926497" cy="2435018"/>
          </a:xfrm>
          <a:prstGeom prst="rect">
            <a:avLst/>
          </a:prstGeom>
        </p:spPr>
      </p:pic>
      <p:pic>
        <p:nvPicPr>
          <p:cNvPr id="8" name="Google Shape;58;p2">
            <a:extLst>
              <a:ext uri="{FF2B5EF4-FFF2-40B4-BE49-F238E27FC236}">
                <a16:creationId xmlns:a16="http://schemas.microsoft.com/office/drawing/2014/main" id="{08F702BA-418D-A7B7-4F28-6ABB5D78FC3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07EAD81-40DF-753A-2074-06A57C927869}"/>
                  </a:ext>
                </a:extLst>
              </p14:cNvPr>
              <p14:cNvContentPartPr/>
              <p14:nvPr/>
            </p14:nvContentPartPr>
            <p14:xfrm>
              <a:off x="6054840" y="2264760"/>
              <a:ext cx="666000" cy="117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07EAD81-40DF-753A-2074-06A57C92786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45480" y="2255400"/>
                <a:ext cx="684720" cy="135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244" y="1853895"/>
            <a:ext cx="74949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GRAPH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-30" dirty="0">
                <a:solidFill>
                  <a:srgbClr val="000000"/>
                </a:solidFill>
              </a:rPr>
              <a:t>THEORY</a:t>
            </a:r>
            <a:r>
              <a:rPr dirty="0">
                <a:solidFill>
                  <a:srgbClr val="000000"/>
                </a:solidFill>
              </a:rPr>
              <a:t> AND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ITS</a:t>
            </a:r>
            <a:r>
              <a:rPr spc="-25" dirty="0">
                <a:solidFill>
                  <a:srgbClr val="000000"/>
                </a:solidFill>
              </a:rPr>
              <a:t> APPLICATIONS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7672" y="2893567"/>
            <a:ext cx="3702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15820" algn="l"/>
              </a:tabLst>
            </a:pPr>
            <a:r>
              <a:rPr sz="3600" b="1" dirty="0">
                <a:solidFill>
                  <a:srgbClr val="2E5496"/>
                </a:solidFill>
                <a:latin typeface="Calibri"/>
                <a:cs typeface="Calibri"/>
              </a:rPr>
              <a:t>EULERIAN	</a:t>
            </a:r>
            <a:r>
              <a:rPr sz="3600" b="1" spc="-5" dirty="0">
                <a:solidFill>
                  <a:srgbClr val="2E5496"/>
                </a:solidFill>
                <a:latin typeface="Calibri"/>
                <a:cs typeface="Calibri"/>
              </a:rPr>
              <a:t>GRAPHS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7672" y="5462566"/>
            <a:ext cx="4994910" cy="77343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lang="en-IN" sz="2400" b="1" spc="-10" dirty="0" err="1">
                <a:latin typeface="Calibri"/>
                <a:cs typeface="Calibri"/>
              </a:rPr>
              <a:t>Dr.</a:t>
            </a:r>
            <a:r>
              <a:rPr lang="en-IN" sz="2400" b="1" spc="-10" dirty="0">
                <a:latin typeface="Calibri"/>
                <a:cs typeface="Calibri"/>
              </a:rPr>
              <a:t> Arti Arya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2000" spc="-5" dirty="0">
                <a:latin typeface="Calibri"/>
                <a:cs typeface="Calibri"/>
              </a:rPr>
              <a:t>Department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Computer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Science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&amp;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Engineering</a:t>
            </a:r>
          </a:p>
        </p:txBody>
      </p:sp>
      <p:sp>
        <p:nvSpPr>
          <p:cNvPr id="5" name="object 5"/>
          <p:cNvSpPr/>
          <p:nvPr/>
        </p:nvSpPr>
        <p:spPr>
          <a:xfrm>
            <a:off x="313944" y="5489447"/>
            <a:ext cx="1066800" cy="1079500"/>
          </a:xfrm>
          <a:custGeom>
            <a:avLst/>
            <a:gdLst/>
            <a:ahLst/>
            <a:cxnLst/>
            <a:rect l="l" t="t" r="r" b="b"/>
            <a:pathLst>
              <a:path w="1066800" h="1079500">
                <a:moveTo>
                  <a:pt x="1066800" y="1033272"/>
                </a:moveTo>
                <a:lnTo>
                  <a:pt x="45720" y="1033272"/>
                </a:lnTo>
                <a:lnTo>
                  <a:pt x="45720" y="0"/>
                </a:lnTo>
                <a:lnTo>
                  <a:pt x="0" y="0"/>
                </a:lnTo>
                <a:lnTo>
                  <a:pt x="0" y="1033272"/>
                </a:lnTo>
                <a:lnTo>
                  <a:pt x="0" y="1066800"/>
                </a:lnTo>
                <a:lnTo>
                  <a:pt x="0" y="1078992"/>
                </a:lnTo>
                <a:lnTo>
                  <a:pt x="1066800" y="1078992"/>
                </a:lnTo>
                <a:lnTo>
                  <a:pt x="1066800" y="1033272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" y="2597657"/>
            <a:ext cx="7904480" cy="68580"/>
          </a:xfrm>
          <a:custGeom>
            <a:avLst/>
            <a:gdLst/>
            <a:ahLst/>
            <a:cxnLst/>
            <a:rect l="l" t="t" r="r" b="b"/>
            <a:pathLst>
              <a:path w="7904480" h="68580">
                <a:moveTo>
                  <a:pt x="0" y="68579"/>
                </a:moveTo>
                <a:lnTo>
                  <a:pt x="7904099" y="0"/>
                </a:lnTo>
              </a:path>
            </a:pathLst>
          </a:custGeom>
          <a:ln w="38100">
            <a:solidFill>
              <a:srgbClr val="DFA1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Google Shape;58;p2">
            <a:extLst>
              <a:ext uri="{FF2B5EF4-FFF2-40B4-BE49-F238E27FC236}">
                <a16:creationId xmlns:a16="http://schemas.microsoft.com/office/drawing/2014/main" id="{40147266-D84D-A97C-182B-ADF80C9ABAC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spc="-15" dirty="0">
                <a:solidFill>
                  <a:srgbClr val="2E5496"/>
                </a:solidFill>
              </a:rPr>
              <a:t>Graph </a:t>
            </a:r>
            <a:r>
              <a:rPr sz="2400" spc="-5" dirty="0">
                <a:solidFill>
                  <a:srgbClr val="2E5496"/>
                </a:solidFill>
              </a:rPr>
              <a:t>Theory </a:t>
            </a:r>
            <a:r>
              <a:rPr sz="2400" dirty="0">
                <a:solidFill>
                  <a:srgbClr val="2E5496"/>
                </a:solidFill>
              </a:rPr>
              <a:t>and </a:t>
            </a:r>
            <a:r>
              <a:rPr sz="2400" spc="-5" dirty="0">
                <a:solidFill>
                  <a:srgbClr val="2E5496"/>
                </a:solidFill>
              </a:rPr>
              <a:t>its </a:t>
            </a:r>
            <a:r>
              <a:rPr sz="2400" spc="-10" dirty="0">
                <a:solidFill>
                  <a:srgbClr val="2E5496"/>
                </a:solidFill>
              </a:rPr>
              <a:t>Applications </a:t>
            </a:r>
            <a:r>
              <a:rPr sz="2400" spc="-530" dirty="0">
                <a:solidFill>
                  <a:srgbClr val="2E5496"/>
                </a:solidFill>
              </a:rPr>
              <a:t> </a:t>
            </a:r>
            <a:r>
              <a:rPr sz="2400" spc="-20" dirty="0"/>
              <a:t>Walk,</a:t>
            </a:r>
            <a:r>
              <a:rPr sz="2400" spc="-5" dirty="0"/>
              <a:t> </a:t>
            </a:r>
            <a:r>
              <a:rPr sz="2400" spc="-20" dirty="0"/>
              <a:t>Path,</a:t>
            </a:r>
            <a:r>
              <a:rPr sz="2400" spc="10" dirty="0"/>
              <a:t> </a:t>
            </a:r>
            <a:r>
              <a:rPr sz="2400" spc="-10" dirty="0"/>
              <a:t>circuits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8911" y="1713687"/>
            <a:ext cx="181546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latin typeface="Calibri"/>
                <a:cs typeface="Calibri"/>
              </a:rPr>
              <a:t>Path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so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far: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FE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50503" y="2271026"/>
            <a:ext cx="4254162" cy="3540975"/>
          </a:xfrm>
          <a:prstGeom prst="rect">
            <a:avLst/>
          </a:prstGeom>
        </p:spPr>
      </p:pic>
      <p:pic>
        <p:nvPicPr>
          <p:cNvPr id="7" name="Google Shape;58;p2">
            <a:extLst>
              <a:ext uri="{FF2B5EF4-FFF2-40B4-BE49-F238E27FC236}">
                <a16:creationId xmlns:a16="http://schemas.microsoft.com/office/drawing/2014/main" id="{FFBD103F-E32F-042A-951D-1D1AFDC1BB8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spc="-15" dirty="0">
                <a:solidFill>
                  <a:srgbClr val="2E5496"/>
                </a:solidFill>
              </a:rPr>
              <a:t>Graph </a:t>
            </a:r>
            <a:r>
              <a:rPr sz="2400" spc="-5" dirty="0">
                <a:solidFill>
                  <a:srgbClr val="2E5496"/>
                </a:solidFill>
              </a:rPr>
              <a:t>Theory </a:t>
            </a:r>
            <a:r>
              <a:rPr sz="2400" dirty="0">
                <a:solidFill>
                  <a:srgbClr val="2E5496"/>
                </a:solidFill>
              </a:rPr>
              <a:t>and </a:t>
            </a:r>
            <a:r>
              <a:rPr sz="2400" spc="-5" dirty="0">
                <a:solidFill>
                  <a:srgbClr val="2E5496"/>
                </a:solidFill>
              </a:rPr>
              <a:t>its </a:t>
            </a:r>
            <a:r>
              <a:rPr sz="2400" spc="-10" dirty="0">
                <a:solidFill>
                  <a:srgbClr val="2E5496"/>
                </a:solidFill>
              </a:rPr>
              <a:t>Applications </a:t>
            </a:r>
            <a:r>
              <a:rPr sz="2400" spc="-530" dirty="0">
                <a:solidFill>
                  <a:srgbClr val="2E5496"/>
                </a:solidFill>
              </a:rPr>
              <a:t> </a:t>
            </a:r>
            <a:r>
              <a:rPr sz="2400" spc="-20" dirty="0"/>
              <a:t>Walk,</a:t>
            </a:r>
            <a:r>
              <a:rPr sz="2400" spc="-5" dirty="0"/>
              <a:t> </a:t>
            </a:r>
            <a:r>
              <a:rPr sz="2400" spc="-20" dirty="0"/>
              <a:t>Path,</a:t>
            </a:r>
            <a:r>
              <a:rPr sz="2400" spc="10" dirty="0"/>
              <a:t> </a:t>
            </a:r>
            <a:r>
              <a:rPr sz="2400" spc="-10" dirty="0"/>
              <a:t>circuits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8911" y="1713687"/>
            <a:ext cx="19970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latin typeface="Calibri"/>
                <a:cs typeface="Calibri"/>
              </a:rPr>
              <a:t>Path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so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far: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FEA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0386" y="2253232"/>
            <a:ext cx="4140686" cy="3445688"/>
          </a:xfrm>
          <a:prstGeom prst="rect">
            <a:avLst/>
          </a:prstGeom>
        </p:spPr>
      </p:pic>
      <p:pic>
        <p:nvPicPr>
          <p:cNvPr id="7" name="Google Shape;58;p2">
            <a:extLst>
              <a:ext uri="{FF2B5EF4-FFF2-40B4-BE49-F238E27FC236}">
                <a16:creationId xmlns:a16="http://schemas.microsoft.com/office/drawing/2014/main" id="{0CC0FDA5-CCEF-3C02-141A-A8A1FBF8735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spc="-15" dirty="0">
                <a:solidFill>
                  <a:srgbClr val="2E5496"/>
                </a:solidFill>
              </a:rPr>
              <a:t>Graph </a:t>
            </a:r>
            <a:r>
              <a:rPr sz="2400" spc="-5" dirty="0">
                <a:solidFill>
                  <a:srgbClr val="2E5496"/>
                </a:solidFill>
              </a:rPr>
              <a:t>Theory </a:t>
            </a:r>
            <a:r>
              <a:rPr sz="2400" dirty="0">
                <a:solidFill>
                  <a:srgbClr val="2E5496"/>
                </a:solidFill>
              </a:rPr>
              <a:t>and </a:t>
            </a:r>
            <a:r>
              <a:rPr sz="2400" spc="-5" dirty="0">
                <a:solidFill>
                  <a:srgbClr val="2E5496"/>
                </a:solidFill>
              </a:rPr>
              <a:t>its </a:t>
            </a:r>
            <a:r>
              <a:rPr sz="2400" spc="-10" dirty="0">
                <a:solidFill>
                  <a:srgbClr val="2E5496"/>
                </a:solidFill>
              </a:rPr>
              <a:t>Applications </a:t>
            </a:r>
            <a:r>
              <a:rPr sz="2400" spc="-530" dirty="0">
                <a:solidFill>
                  <a:srgbClr val="2E5496"/>
                </a:solidFill>
              </a:rPr>
              <a:t> </a:t>
            </a:r>
            <a:r>
              <a:rPr sz="2400" spc="-20" dirty="0"/>
              <a:t>Walk,</a:t>
            </a:r>
            <a:r>
              <a:rPr sz="2400" spc="-5" dirty="0"/>
              <a:t> </a:t>
            </a:r>
            <a:r>
              <a:rPr sz="2400" spc="-20" dirty="0"/>
              <a:t>Path,</a:t>
            </a:r>
            <a:r>
              <a:rPr sz="2400" spc="10" dirty="0"/>
              <a:t> </a:t>
            </a:r>
            <a:r>
              <a:rPr sz="2400" spc="-10" dirty="0"/>
              <a:t>circuits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8911" y="1713687"/>
            <a:ext cx="21551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latin typeface="Calibri"/>
                <a:cs typeface="Calibri"/>
              </a:rPr>
              <a:t>Path </a:t>
            </a:r>
            <a:r>
              <a:rPr sz="2400" b="1" dirty="0">
                <a:latin typeface="Calibri"/>
                <a:cs typeface="Calibri"/>
              </a:rPr>
              <a:t>so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far: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FEAC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32894" y="2311145"/>
            <a:ext cx="3915447" cy="3257550"/>
          </a:xfrm>
          <a:prstGeom prst="rect">
            <a:avLst/>
          </a:prstGeom>
        </p:spPr>
      </p:pic>
      <p:pic>
        <p:nvPicPr>
          <p:cNvPr id="7" name="Google Shape;58;p2">
            <a:extLst>
              <a:ext uri="{FF2B5EF4-FFF2-40B4-BE49-F238E27FC236}">
                <a16:creationId xmlns:a16="http://schemas.microsoft.com/office/drawing/2014/main" id="{ED2E01FD-A5A6-A7F2-D787-B51D45F25D3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spc="-15" dirty="0">
                <a:solidFill>
                  <a:srgbClr val="2E5496"/>
                </a:solidFill>
              </a:rPr>
              <a:t>Graph </a:t>
            </a:r>
            <a:r>
              <a:rPr sz="2400" spc="-5" dirty="0">
                <a:solidFill>
                  <a:srgbClr val="2E5496"/>
                </a:solidFill>
              </a:rPr>
              <a:t>Theory </a:t>
            </a:r>
            <a:r>
              <a:rPr sz="2400" dirty="0">
                <a:solidFill>
                  <a:srgbClr val="2E5496"/>
                </a:solidFill>
              </a:rPr>
              <a:t>and </a:t>
            </a:r>
            <a:r>
              <a:rPr sz="2400" spc="-5" dirty="0">
                <a:solidFill>
                  <a:srgbClr val="2E5496"/>
                </a:solidFill>
              </a:rPr>
              <a:t>its </a:t>
            </a:r>
            <a:r>
              <a:rPr sz="2400" spc="-10" dirty="0">
                <a:solidFill>
                  <a:srgbClr val="2E5496"/>
                </a:solidFill>
              </a:rPr>
              <a:t>Applications </a:t>
            </a:r>
            <a:r>
              <a:rPr sz="2400" spc="-530" dirty="0">
                <a:solidFill>
                  <a:srgbClr val="2E5496"/>
                </a:solidFill>
              </a:rPr>
              <a:t> </a:t>
            </a:r>
            <a:r>
              <a:rPr sz="2400" spc="-20" dirty="0"/>
              <a:t>Walk,</a:t>
            </a:r>
            <a:r>
              <a:rPr sz="2400" spc="-5" dirty="0"/>
              <a:t> </a:t>
            </a:r>
            <a:r>
              <a:rPr sz="2400" spc="-20" dirty="0"/>
              <a:t>Path,</a:t>
            </a:r>
            <a:r>
              <a:rPr sz="2400" spc="10" dirty="0"/>
              <a:t> </a:t>
            </a:r>
            <a:r>
              <a:rPr sz="2400" spc="-10" dirty="0"/>
              <a:t>circuits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8911" y="1713687"/>
            <a:ext cx="23260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latin typeface="Calibri"/>
                <a:cs typeface="Calibri"/>
              </a:rPr>
              <a:t>Path </a:t>
            </a:r>
            <a:r>
              <a:rPr sz="2400" b="1" dirty="0">
                <a:latin typeface="Calibri"/>
                <a:cs typeface="Calibri"/>
              </a:rPr>
              <a:t>so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far:</a:t>
            </a:r>
            <a:r>
              <a:rPr sz="2400" b="1" spc="-15" dirty="0">
                <a:latin typeface="Calibri"/>
                <a:cs typeface="Calibri"/>
              </a:rPr>
              <a:t> FEACB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9428" y="2474595"/>
            <a:ext cx="3914483" cy="3257550"/>
          </a:xfrm>
          <a:prstGeom prst="rect">
            <a:avLst/>
          </a:prstGeom>
        </p:spPr>
      </p:pic>
      <p:pic>
        <p:nvPicPr>
          <p:cNvPr id="7" name="Google Shape;58;p2">
            <a:extLst>
              <a:ext uri="{FF2B5EF4-FFF2-40B4-BE49-F238E27FC236}">
                <a16:creationId xmlns:a16="http://schemas.microsoft.com/office/drawing/2014/main" id="{356934DE-DBC7-CA5B-3DCE-1938F1A6788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0C50A79-9BCD-79FA-68E4-EE95B96C96AF}"/>
                  </a:ext>
                </a:extLst>
              </p14:cNvPr>
              <p14:cNvContentPartPr/>
              <p14:nvPr/>
            </p14:nvContentPartPr>
            <p14:xfrm>
              <a:off x="3151800" y="2838600"/>
              <a:ext cx="209160" cy="194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0C50A79-9BCD-79FA-68E4-EE95B96C96A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42440" y="2829240"/>
                <a:ext cx="227880" cy="213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spc="-15" dirty="0">
                <a:solidFill>
                  <a:srgbClr val="2E5496"/>
                </a:solidFill>
              </a:rPr>
              <a:t>Graph </a:t>
            </a:r>
            <a:r>
              <a:rPr sz="2400" spc="-5" dirty="0">
                <a:solidFill>
                  <a:srgbClr val="2E5496"/>
                </a:solidFill>
              </a:rPr>
              <a:t>Theory </a:t>
            </a:r>
            <a:r>
              <a:rPr sz="2400" dirty="0">
                <a:solidFill>
                  <a:srgbClr val="2E5496"/>
                </a:solidFill>
              </a:rPr>
              <a:t>and </a:t>
            </a:r>
            <a:r>
              <a:rPr sz="2400" spc="-5" dirty="0">
                <a:solidFill>
                  <a:srgbClr val="2E5496"/>
                </a:solidFill>
              </a:rPr>
              <a:t>its </a:t>
            </a:r>
            <a:r>
              <a:rPr sz="2400" spc="-10" dirty="0">
                <a:solidFill>
                  <a:srgbClr val="2E5496"/>
                </a:solidFill>
              </a:rPr>
              <a:t>Applications </a:t>
            </a:r>
            <a:r>
              <a:rPr sz="2400" spc="-530" dirty="0">
                <a:solidFill>
                  <a:srgbClr val="2E5496"/>
                </a:solidFill>
              </a:rPr>
              <a:t> </a:t>
            </a:r>
            <a:r>
              <a:rPr sz="2400" spc="-20" dirty="0"/>
              <a:t>Walk,</a:t>
            </a:r>
            <a:r>
              <a:rPr sz="2400" spc="-5" dirty="0"/>
              <a:t> </a:t>
            </a:r>
            <a:r>
              <a:rPr sz="2400" spc="-20" dirty="0"/>
              <a:t>Path,</a:t>
            </a:r>
            <a:r>
              <a:rPr sz="2400" spc="10" dirty="0"/>
              <a:t> </a:t>
            </a:r>
            <a:r>
              <a:rPr sz="2400" spc="-10" dirty="0"/>
              <a:t>circuits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8911" y="1713687"/>
            <a:ext cx="23260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latin typeface="Calibri"/>
                <a:cs typeface="Calibri"/>
              </a:rPr>
              <a:t>Path </a:t>
            </a:r>
            <a:r>
              <a:rPr sz="2400" b="1" dirty="0">
                <a:latin typeface="Calibri"/>
                <a:cs typeface="Calibri"/>
              </a:rPr>
              <a:t>so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far:</a:t>
            </a:r>
            <a:r>
              <a:rPr sz="2400" b="1" spc="-15" dirty="0">
                <a:latin typeface="Calibri"/>
                <a:cs typeface="Calibri"/>
              </a:rPr>
              <a:t> FEACB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68320" y="2305430"/>
            <a:ext cx="3914483" cy="325755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71931" y="5678525"/>
            <a:ext cx="848804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Crossing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edge </a:t>
            </a:r>
            <a:r>
              <a:rPr sz="2400" spc="-20" dirty="0">
                <a:latin typeface="Calibri"/>
                <a:cs typeface="Calibri"/>
              </a:rPr>
              <a:t>BA </a:t>
            </a:r>
            <a:r>
              <a:rPr sz="2400" spc="-10" dirty="0">
                <a:latin typeface="Calibri"/>
                <a:cs typeface="Calibri"/>
              </a:rPr>
              <a:t>would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20" dirty="0">
                <a:latin typeface="Calibri"/>
                <a:cs typeface="Calibri"/>
              </a:rPr>
              <a:t>mistake, </a:t>
            </a:r>
            <a:r>
              <a:rPr sz="2400" spc="-5" dirty="0">
                <a:latin typeface="Calibri"/>
                <a:cs typeface="Calibri"/>
              </a:rPr>
              <a:t>because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10" dirty="0">
                <a:latin typeface="Calibri"/>
                <a:cs typeface="Calibri"/>
              </a:rPr>
              <a:t>would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stuck </a:t>
            </a:r>
            <a:r>
              <a:rPr sz="2400" spc="-5" dirty="0">
                <a:latin typeface="Calibri"/>
                <a:cs typeface="Calibri"/>
              </a:rPr>
              <a:t>there. The </a:t>
            </a:r>
            <a:r>
              <a:rPr sz="2400" spc="-10" dirty="0">
                <a:latin typeface="Calibri"/>
                <a:cs typeface="Calibri"/>
              </a:rPr>
              <a:t>reason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20" dirty="0">
                <a:latin typeface="Calibri"/>
                <a:cs typeface="Calibri"/>
              </a:rPr>
              <a:t>BA </a:t>
            </a:r>
            <a:r>
              <a:rPr sz="2400" dirty="0">
                <a:latin typeface="Calibri"/>
                <a:cs typeface="Calibri"/>
              </a:rPr>
              <a:t>is a </a:t>
            </a:r>
            <a:r>
              <a:rPr sz="2400" spc="-5" dirty="0">
                <a:latin typeface="Calibri"/>
                <a:cs typeface="Calibri"/>
              </a:rPr>
              <a:t>bridge. </a:t>
            </a:r>
            <a:r>
              <a:rPr sz="2400" spc="-15" dirty="0">
                <a:latin typeface="Calibri"/>
                <a:cs typeface="Calibri"/>
              </a:rPr>
              <a:t>Cross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bridge </a:t>
            </a:r>
            <a:r>
              <a:rPr sz="2400" spc="-5" dirty="0">
                <a:latin typeface="Calibri"/>
                <a:cs typeface="Calibri"/>
              </a:rPr>
              <a:t>only </a:t>
            </a:r>
            <a:r>
              <a:rPr sz="2400" dirty="0">
                <a:latin typeface="Calibri"/>
                <a:cs typeface="Calibri"/>
              </a:rPr>
              <a:t>if it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only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edge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available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8" name="Google Shape;58;p2">
            <a:extLst>
              <a:ext uri="{FF2B5EF4-FFF2-40B4-BE49-F238E27FC236}">
                <a16:creationId xmlns:a16="http://schemas.microsoft.com/office/drawing/2014/main" id="{F86E66CF-F295-2BAD-AD74-61971518A0F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D53CD22-24E6-197E-804A-FEC738472086}"/>
                  </a:ext>
                </a:extLst>
              </p14:cNvPr>
              <p14:cNvContentPartPr/>
              <p14:nvPr/>
            </p14:nvContentPartPr>
            <p14:xfrm>
              <a:off x="3316320" y="2147760"/>
              <a:ext cx="2322720" cy="937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D53CD22-24E6-197E-804A-FEC73847208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06960" y="2138400"/>
                <a:ext cx="2341440" cy="955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spc="-15" dirty="0">
                <a:solidFill>
                  <a:srgbClr val="2E5496"/>
                </a:solidFill>
              </a:rPr>
              <a:t>Graph </a:t>
            </a:r>
            <a:r>
              <a:rPr sz="2400" spc="-5" dirty="0">
                <a:solidFill>
                  <a:srgbClr val="2E5496"/>
                </a:solidFill>
              </a:rPr>
              <a:t>Theory </a:t>
            </a:r>
            <a:r>
              <a:rPr sz="2400" dirty="0">
                <a:solidFill>
                  <a:srgbClr val="2E5496"/>
                </a:solidFill>
              </a:rPr>
              <a:t>and </a:t>
            </a:r>
            <a:r>
              <a:rPr sz="2400" spc="-5" dirty="0">
                <a:solidFill>
                  <a:srgbClr val="2E5496"/>
                </a:solidFill>
              </a:rPr>
              <a:t>its </a:t>
            </a:r>
            <a:r>
              <a:rPr sz="2400" spc="-10" dirty="0">
                <a:solidFill>
                  <a:srgbClr val="2E5496"/>
                </a:solidFill>
              </a:rPr>
              <a:t>Applications </a:t>
            </a:r>
            <a:r>
              <a:rPr sz="2400" spc="-530" dirty="0">
                <a:solidFill>
                  <a:srgbClr val="2E5496"/>
                </a:solidFill>
              </a:rPr>
              <a:t> </a:t>
            </a:r>
            <a:r>
              <a:rPr sz="2400" spc="-20" dirty="0"/>
              <a:t>Walk,</a:t>
            </a:r>
            <a:r>
              <a:rPr sz="2400" spc="-5" dirty="0"/>
              <a:t> </a:t>
            </a:r>
            <a:r>
              <a:rPr sz="2400" spc="-20" dirty="0"/>
              <a:t>Path,</a:t>
            </a:r>
            <a:r>
              <a:rPr sz="2400" spc="10" dirty="0"/>
              <a:t> </a:t>
            </a:r>
            <a:r>
              <a:rPr sz="2400" spc="-10" dirty="0"/>
              <a:t>circuits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8911" y="1713687"/>
            <a:ext cx="25184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latin typeface="Calibri"/>
                <a:cs typeface="Calibri"/>
              </a:rPr>
              <a:t>Path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so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far:</a:t>
            </a:r>
            <a:r>
              <a:rPr sz="2400" b="1" spc="-15" dirty="0">
                <a:latin typeface="Calibri"/>
                <a:cs typeface="Calibri"/>
              </a:rPr>
              <a:t> FEACBD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6890" y="2407585"/>
            <a:ext cx="3915104" cy="3258609"/>
          </a:xfrm>
          <a:prstGeom prst="rect">
            <a:avLst/>
          </a:prstGeom>
        </p:spPr>
      </p:pic>
      <p:pic>
        <p:nvPicPr>
          <p:cNvPr id="7" name="Google Shape;58;p2">
            <a:extLst>
              <a:ext uri="{FF2B5EF4-FFF2-40B4-BE49-F238E27FC236}">
                <a16:creationId xmlns:a16="http://schemas.microsoft.com/office/drawing/2014/main" id="{68BD5102-3B47-CBFF-5C9B-DB0590D7838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spc="-15" dirty="0">
                <a:solidFill>
                  <a:srgbClr val="2E5496"/>
                </a:solidFill>
              </a:rPr>
              <a:t>Graph </a:t>
            </a:r>
            <a:r>
              <a:rPr sz="2400" spc="-5" dirty="0">
                <a:solidFill>
                  <a:srgbClr val="2E5496"/>
                </a:solidFill>
              </a:rPr>
              <a:t>Theory </a:t>
            </a:r>
            <a:r>
              <a:rPr sz="2400" dirty="0">
                <a:solidFill>
                  <a:srgbClr val="2E5496"/>
                </a:solidFill>
              </a:rPr>
              <a:t>and </a:t>
            </a:r>
            <a:r>
              <a:rPr sz="2400" spc="-5" dirty="0">
                <a:solidFill>
                  <a:srgbClr val="2E5496"/>
                </a:solidFill>
              </a:rPr>
              <a:t>its </a:t>
            </a:r>
            <a:r>
              <a:rPr sz="2400" spc="-10" dirty="0">
                <a:solidFill>
                  <a:srgbClr val="2E5496"/>
                </a:solidFill>
              </a:rPr>
              <a:t>Applications </a:t>
            </a:r>
            <a:r>
              <a:rPr sz="2400" spc="-530" dirty="0">
                <a:solidFill>
                  <a:srgbClr val="2E5496"/>
                </a:solidFill>
              </a:rPr>
              <a:t> </a:t>
            </a:r>
            <a:r>
              <a:rPr sz="2400" spc="-20" dirty="0"/>
              <a:t>Walk,</a:t>
            </a:r>
            <a:r>
              <a:rPr sz="2400" spc="-5" dirty="0"/>
              <a:t> </a:t>
            </a:r>
            <a:r>
              <a:rPr sz="2400" spc="-20" dirty="0"/>
              <a:t>Path,</a:t>
            </a:r>
            <a:r>
              <a:rPr sz="2400" spc="10" dirty="0"/>
              <a:t> </a:t>
            </a:r>
            <a:r>
              <a:rPr sz="2400" spc="-10" dirty="0"/>
              <a:t>circuits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8911" y="1713687"/>
            <a:ext cx="26797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latin typeface="Calibri"/>
                <a:cs typeface="Calibri"/>
              </a:rPr>
              <a:t>Path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so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far: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FEACBDC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1962" y="2453244"/>
            <a:ext cx="3915398" cy="3256837"/>
          </a:xfrm>
          <a:prstGeom prst="rect">
            <a:avLst/>
          </a:prstGeom>
        </p:spPr>
      </p:pic>
      <p:pic>
        <p:nvPicPr>
          <p:cNvPr id="7" name="Google Shape;58;p2">
            <a:extLst>
              <a:ext uri="{FF2B5EF4-FFF2-40B4-BE49-F238E27FC236}">
                <a16:creationId xmlns:a16="http://schemas.microsoft.com/office/drawing/2014/main" id="{F2E268A7-5349-02A2-BCE1-1AB144049D9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spc="-15" dirty="0">
                <a:solidFill>
                  <a:srgbClr val="2E5496"/>
                </a:solidFill>
              </a:rPr>
              <a:t>Graph </a:t>
            </a:r>
            <a:r>
              <a:rPr sz="2400" spc="-5" dirty="0">
                <a:solidFill>
                  <a:srgbClr val="2E5496"/>
                </a:solidFill>
              </a:rPr>
              <a:t>Theory </a:t>
            </a:r>
            <a:r>
              <a:rPr sz="2400" dirty="0">
                <a:solidFill>
                  <a:srgbClr val="2E5496"/>
                </a:solidFill>
              </a:rPr>
              <a:t>and </a:t>
            </a:r>
            <a:r>
              <a:rPr sz="2400" spc="-5" dirty="0">
                <a:solidFill>
                  <a:srgbClr val="2E5496"/>
                </a:solidFill>
              </a:rPr>
              <a:t>its </a:t>
            </a:r>
            <a:r>
              <a:rPr sz="2400" spc="-10" dirty="0">
                <a:solidFill>
                  <a:srgbClr val="2E5496"/>
                </a:solidFill>
              </a:rPr>
              <a:t>Applications </a:t>
            </a:r>
            <a:r>
              <a:rPr sz="2400" spc="-530" dirty="0">
                <a:solidFill>
                  <a:srgbClr val="2E5496"/>
                </a:solidFill>
              </a:rPr>
              <a:t> </a:t>
            </a:r>
            <a:r>
              <a:rPr sz="2400" spc="-20" dirty="0"/>
              <a:t>Walk,</a:t>
            </a:r>
            <a:r>
              <a:rPr sz="2400" spc="-5" dirty="0"/>
              <a:t> </a:t>
            </a:r>
            <a:r>
              <a:rPr sz="2400" spc="-20" dirty="0"/>
              <a:t>Path,</a:t>
            </a:r>
            <a:r>
              <a:rPr sz="2400" spc="10" dirty="0"/>
              <a:t> </a:t>
            </a:r>
            <a:r>
              <a:rPr sz="2400" spc="-10" dirty="0"/>
              <a:t>circuits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8911" y="1713687"/>
            <a:ext cx="28194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latin typeface="Calibri"/>
                <a:cs typeface="Calibri"/>
              </a:rPr>
              <a:t>Path </a:t>
            </a:r>
            <a:r>
              <a:rPr sz="2400" b="1" dirty="0">
                <a:latin typeface="Calibri"/>
                <a:cs typeface="Calibri"/>
              </a:rPr>
              <a:t>so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far: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FEACBDCF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3408" y="2406003"/>
            <a:ext cx="3914467" cy="3257196"/>
          </a:xfrm>
          <a:prstGeom prst="rect">
            <a:avLst/>
          </a:prstGeom>
        </p:spPr>
      </p:pic>
      <p:pic>
        <p:nvPicPr>
          <p:cNvPr id="7" name="Google Shape;58;p2">
            <a:extLst>
              <a:ext uri="{FF2B5EF4-FFF2-40B4-BE49-F238E27FC236}">
                <a16:creationId xmlns:a16="http://schemas.microsoft.com/office/drawing/2014/main" id="{4CD3EBFB-1143-9CC1-F510-AC7646F7516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spc="-15" dirty="0">
                <a:solidFill>
                  <a:srgbClr val="2E5496"/>
                </a:solidFill>
              </a:rPr>
              <a:t>Graph </a:t>
            </a:r>
            <a:r>
              <a:rPr sz="2400" spc="-5" dirty="0">
                <a:solidFill>
                  <a:srgbClr val="2E5496"/>
                </a:solidFill>
              </a:rPr>
              <a:t>Theory </a:t>
            </a:r>
            <a:r>
              <a:rPr sz="2400" dirty="0">
                <a:solidFill>
                  <a:srgbClr val="2E5496"/>
                </a:solidFill>
              </a:rPr>
              <a:t>and </a:t>
            </a:r>
            <a:r>
              <a:rPr sz="2400" spc="-5" dirty="0">
                <a:solidFill>
                  <a:srgbClr val="2E5496"/>
                </a:solidFill>
              </a:rPr>
              <a:t>its </a:t>
            </a:r>
            <a:r>
              <a:rPr sz="2400" spc="-10" dirty="0">
                <a:solidFill>
                  <a:srgbClr val="2E5496"/>
                </a:solidFill>
              </a:rPr>
              <a:t>Applications </a:t>
            </a:r>
            <a:r>
              <a:rPr sz="2400" spc="-530" dirty="0">
                <a:solidFill>
                  <a:srgbClr val="2E5496"/>
                </a:solidFill>
              </a:rPr>
              <a:t> </a:t>
            </a:r>
            <a:r>
              <a:rPr sz="2400" spc="-20" dirty="0"/>
              <a:t>Walk,</a:t>
            </a:r>
            <a:r>
              <a:rPr sz="2400" spc="-5" dirty="0"/>
              <a:t> </a:t>
            </a:r>
            <a:r>
              <a:rPr sz="2400" spc="-20" dirty="0"/>
              <a:t>Path,</a:t>
            </a:r>
            <a:r>
              <a:rPr sz="2400" spc="10" dirty="0"/>
              <a:t> </a:t>
            </a:r>
            <a:r>
              <a:rPr sz="2400" spc="-10" dirty="0"/>
              <a:t>circuits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8911" y="1713687"/>
            <a:ext cx="30118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latin typeface="Calibri"/>
                <a:cs typeface="Calibri"/>
              </a:rPr>
              <a:t>Path </a:t>
            </a:r>
            <a:r>
              <a:rPr sz="2400" b="1" dirty="0">
                <a:latin typeface="Calibri"/>
                <a:cs typeface="Calibri"/>
              </a:rPr>
              <a:t>so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far: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FEACBDCFD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6336" y="2429986"/>
            <a:ext cx="3915389" cy="3256484"/>
          </a:xfrm>
          <a:prstGeom prst="rect">
            <a:avLst/>
          </a:prstGeom>
        </p:spPr>
      </p:pic>
      <p:pic>
        <p:nvPicPr>
          <p:cNvPr id="7" name="Google Shape;58;p2">
            <a:extLst>
              <a:ext uri="{FF2B5EF4-FFF2-40B4-BE49-F238E27FC236}">
                <a16:creationId xmlns:a16="http://schemas.microsoft.com/office/drawing/2014/main" id="{3D53F0EB-9B5E-018C-5D8F-BC135D6C58A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spc="-15" dirty="0">
                <a:solidFill>
                  <a:srgbClr val="2E5496"/>
                </a:solidFill>
              </a:rPr>
              <a:t>Graph </a:t>
            </a:r>
            <a:r>
              <a:rPr sz="2400" spc="-5" dirty="0">
                <a:solidFill>
                  <a:srgbClr val="2E5496"/>
                </a:solidFill>
              </a:rPr>
              <a:t>Theory </a:t>
            </a:r>
            <a:r>
              <a:rPr sz="2400" dirty="0">
                <a:solidFill>
                  <a:srgbClr val="2E5496"/>
                </a:solidFill>
              </a:rPr>
              <a:t>and </a:t>
            </a:r>
            <a:r>
              <a:rPr sz="2400" spc="-5" dirty="0">
                <a:solidFill>
                  <a:srgbClr val="2E5496"/>
                </a:solidFill>
              </a:rPr>
              <a:t>its </a:t>
            </a:r>
            <a:r>
              <a:rPr sz="2400" spc="-10" dirty="0">
                <a:solidFill>
                  <a:srgbClr val="2E5496"/>
                </a:solidFill>
              </a:rPr>
              <a:t>Applications </a:t>
            </a:r>
            <a:r>
              <a:rPr sz="2400" spc="-530" dirty="0">
                <a:solidFill>
                  <a:srgbClr val="2E5496"/>
                </a:solidFill>
              </a:rPr>
              <a:t> </a:t>
            </a:r>
            <a:r>
              <a:rPr sz="2400" spc="-20" dirty="0"/>
              <a:t>Walk,</a:t>
            </a:r>
            <a:r>
              <a:rPr sz="2400" spc="-5" dirty="0"/>
              <a:t> </a:t>
            </a:r>
            <a:r>
              <a:rPr sz="2400" spc="-20" dirty="0"/>
              <a:t>Path,</a:t>
            </a:r>
            <a:r>
              <a:rPr sz="2400" spc="10" dirty="0"/>
              <a:t> </a:t>
            </a:r>
            <a:r>
              <a:rPr sz="2400" spc="-10" dirty="0"/>
              <a:t>circuits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8911" y="1713687"/>
            <a:ext cx="31826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latin typeface="Calibri"/>
                <a:cs typeface="Calibri"/>
              </a:rPr>
              <a:t>Path </a:t>
            </a:r>
            <a:r>
              <a:rPr sz="2400" b="1" dirty="0">
                <a:latin typeface="Calibri"/>
                <a:cs typeface="Calibri"/>
              </a:rPr>
              <a:t>so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far: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FEACBDCFDB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6367" y="2308108"/>
            <a:ext cx="3914469" cy="3257897"/>
          </a:xfrm>
          <a:prstGeom prst="rect">
            <a:avLst/>
          </a:prstGeom>
        </p:spPr>
      </p:pic>
      <p:pic>
        <p:nvPicPr>
          <p:cNvPr id="7" name="Google Shape;58;p2">
            <a:extLst>
              <a:ext uri="{FF2B5EF4-FFF2-40B4-BE49-F238E27FC236}">
                <a16:creationId xmlns:a16="http://schemas.microsoft.com/office/drawing/2014/main" id="{39CFC0E2-8505-9C78-5A3C-5DD0E18184F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spc="-15" dirty="0">
                <a:solidFill>
                  <a:srgbClr val="2E5496"/>
                </a:solidFill>
              </a:rPr>
              <a:t>Graph </a:t>
            </a:r>
            <a:r>
              <a:rPr sz="2400" spc="-5" dirty="0">
                <a:solidFill>
                  <a:srgbClr val="2E5496"/>
                </a:solidFill>
              </a:rPr>
              <a:t>Theory </a:t>
            </a:r>
            <a:r>
              <a:rPr sz="2400" dirty="0">
                <a:solidFill>
                  <a:srgbClr val="2E5496"/>
                </a:solidFill>
              </a:rPr>
              <a:t>and </a:t>
            </a:r>
            <a:r>
              <a:rPr sz="2400" spc="-5" dirty="0">
                <a:solidFill>
                  <a:srgbClr val="2E5496"/>
                </a:solidFill>
              </a:rPr>
              <a:t>its </a:t>
            </a:r>
            <a:r>
              <a:rPr sz="2400" spc="-10" dirty="0">
                <a:solidFill>
                  <a:srgbClr val="2E5496"/>
                </a:solidFill>
              </a:rPr>
              <a:t>Applications </a:t>
            </a:r>
            <a:r>
              <a:rPr sz="2400" spc="-530" dirty="0">
                <a:solidFill>
                  <a:srgbClr val="2E5496"/>
                </a:solidFill>
              </a:rPr>
              <a:t> </a:t>
            </a:r>
            <a:r>
              <a:rPr sz="2400" spc="-20" dirty="0"/>
              <a:t>Walk,</a:t>
            </a:r>
            <a:r>
              <a:rPr sz="2400" spc="-5" dirty="0"/>
              <a:t> </a:t>
            </a:r>
            <a:r>
              <a:rPr sz="2400" spc="-20" dirty="0"/>
              <a:t>Path,</a:t>
            </a:r>
            <a:r>
              <a:rPr sz="2400" spc="10" dirty="0"/>
              <a:t> </a:t>
            </a:r>
            <a:r>
              <a:rPr sz="2400" spc="-10" dirty="0"/>
              <a:t>circuits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7832" y="1465340"/>
            <a:ext cx="9275445" cy="1876796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400" b="1" spc="-25" dirty="0">
                <a:latin typeface="Calibri"/>
                <a:cs typeface="Calibri"/>
              </a:rPr>
              <a:t>Walk</a:t>
            </a:r>
            <a:endParaRPr lang="en-IN" sz="2400" b="1" spc="-25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endParaRPr lang="en-IN" sz="2400" b="1" spc="-25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endParaRPr sz="24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710"/>
              </a:spcBef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walk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graph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G=(V,E)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finite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sequence 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form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2432" y="3586429"/>
            <a:ext cx="31210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v</a:t>
            </a:r>
            <a:r>
              <a:rPr sz="2400" spc="-7" baseline="-20833" dirty="0">
                <a:latin typeface="Calibri"/>
                <a:cs typeface="Calibri"/>
              </a:rPr>
              <a:t>i</a:t>
            </a:r>
            <a:r>
              <a:rPr sz="2400" spc="-7" baseline="-32986" dirty="0">
                <a:latin typeface="Calibri"/>
                <a:cs typeface="Calibri"/>
              </a:rPr>
              <a:t>0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-7" baseline="-20833" dirty="0">
                <a:latin typeface="Calibri"/>
                <a:cs typeface="Calibri"/>
              </a:rPr>
              <a:t>j</a:t>
            </a:r>
            <a:r>
              <a:rPr sz="2400" spc="-7" baseline="-32986" dirty="0">
                <a:latin typeface="Calibri"/>
                <a:cs typeface="Calibri"/>
              </a:rPr>
              <a:t>1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</a:t>
            </a:r>
            <a:r>
              <a:rPr sz="2400" spc="-7" baseline="-20833" dirty="0">
                <a:latin typeface="Calibri"/>
                <a:cs typeface="Calibri"/>
              </a:rPr>
              <a:t>i</a:t>
            </a:r>
            <a:r>
              <a:rPr sz="2400" spc="-7" baseline="-32986" dirty="0">
                <a:latin typeface="Calibri"/>
                <a:cs typeface="Calibri"/>
              </a:rPr>
              <a:t>1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-7" baseline="-20833" dirty="0">
                <a:latin typeface="Calibri"/>
                <a:cs typeface="Calibri"/>
              </a:rPr>
              <a:t>j</a:t>
            </a:r>
            <a:r>
              <a:rPr sz="2400" spc="-7" baseline="-32986" dirty="0">
                <a:latin typeface="Calibri"/>
                <a:cs typeface="Calibri"/>
              </a:rPr>
              <a:t>2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……. e</a:t>
            </a:r>
            <a:r>
              <a:rPr sz="2400" spc="-7" baseline="-20833" dirty="0">
                <a:latin typeface="Calibri"/>
                <a:cs typeface="Calibri"/>
              </a:rPr>
              <a:t>j</a:t>
            </a:r>
            <a:r>
              <a:rPr sz="2400" spc="-7" baseline="-32986" dirty="0">
                <a:latin typeface="Calibri"/>
                <a:cs typeface="Calibri"/>
              </a:rPr>
              <a:t>k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</a:t>
            </a:r>
            <a:r>
              <a:rPr sz="2400" spc="-7" baseline="-20833" dirty="0">
                <a:latin typeface="Calibri"/>
                <a:cs typeface="Calibri"/>
              </a:rPr>
              <a:t>i</a:t>
            </a:r>
            <a:r>
              <a:rPr sz="2400" spc="-7" baseline="-32986" dirty="0">
                <a:latin typeface="Calibri"/>
                <a:cs typeface="Calibri"/>
              </a:rPr>
              <a:t>k</a:t>
            </a:r>
            <a:endParaRPr sz="2400" baseline="-32986" dirty="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319017" y="4113021"/>
            <a:ext cx="4788535" cy="2027555"/>
            <a:chOff x="3319017" y="4113021"/>
            <a:chExt cx="4788535" cy="202755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63385" y="4137405"/>
              <a:ext cx="84327" cy="12090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64481" y="4743957"/>
              <a:ext cx="82803" cy="11938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19017" y="5896101"/>
              <a:ext cx="84328" cy="11937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325367" y="4235195"/>
              <a:ext cx="2955925" cy="1720850"/>
            </a:xfrm>
            <a:custGeom>
              <a:avLst/>
              <a:gdLst/>
              <a:ahLst/>
              <a:cxnLst/>
              <a:rect l="l" t="t" r="r" b="b"/>
              <a:pathLst>
                <a:path w="2955925" h="1720850">
                  <a:moveTo>
                    <a:pt x="0" y="1720227"/>
                  </a:moveTo>
                  <a:lnTo>
                    <a:pt x="1080643" y="621791"/>
                  </a:lnTo>
                </a:path>
                <a:path w="2955925" h="1720850">
                  <a:moveTo>
                    <a:pt x="1045464" y="567816"/>
                  </a:moveTo>
                  <a:lnTo>
                    <a:pt x="2955925" y="0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52917" y="4113021"/>
              <a:ext cx="84327" cy="11937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269735" y="4172711"/>
              <a:ext cx="1589405" cy="26034"/>
            </a:xfrm>
            <a:custGeom>
              <a:avLst/>
              <a:gdLst/>
              <a:ahLst/>
              <a:cxnLst/>
              <a:rect l="l" t="t" r="r" b="b"/>
              <a:pathLst>
                <a:path w="1589404" h="26035">
                  <a:moveTo>
                    <a:pt x="0" y="25781"/>
                  </a:moveTo>
                  <a:lnTo>
                    <a:pt x="1589278" y="0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43902" y="5444997"/>
              <a:ext cx="84327" cy="11938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421879" y="4226051"/>
              <a:ext cx="473075" cy="1278890"/>
            </a:xfrm>
            <a:custGeom>
              <a:avLst/>
              <a:gdLst/>
              <a:ahLst/>
              <a:cxnLst/>
              <a:rect l="l" t="t" r="r" b="b"/>
              <a:pathLst>
                <a:path w="473075" h="1278889">
                  <a:moveTo>
                    <a:pt x="473075" y="0"/>
                  </a:moveTo>
                  <a:lnTo>
                    <a:pt x="0" y="1278509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74538" y="5467857"/>
              <a:ext cx="84327" cy="11937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591555" y="4251959"/>
              <a:ext cx="1819910" cy="1314450"/>
            </a:xfrm>
            <a:custGeom>
              <a:avLst/>
              <a:gdLst/>
              <a:ahLst/>
              <a:cxnLst/>
              <a:rect l="l" t="t" r="r" b="b"/>
              <a:pathLst>
                <a:path w="1819909" h="1314450">
                  <a:moveTo>
                    <a:pt x="713994" y="0"/>
                  </a:moveTo>
                  <a:lnTo>
                    <a:pt x="0" y="1314323"/>
                  </a:lnTo>
                </a:path>
                <a:path w="1819909" h="1314450">
                  <a:moveTo>
                    <a:pt x="0" y="1313052"/>
                  </a:moveTo>
                  <a:lnTo>
                    <a:pt x="1819783" y="1289303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93691" y="4774771"/>
              <a:ext cx="3707129" cy="1358900"/>
            </a:xfrm>
            <a:custGeom>
              <a:avLst/>
              <a:gdLst/>
              <a:ahLst/>
              <a:cxnLst/>
              <a:rect l="l" t="t" r="r" b="b"/>
              <a:pathLst>
                <a:path w="3707129" h="1358900">
                  <a:moveTo>
                    <a:pt x="0" y="34210"/>
                  </a:moveTo>
                  <a:lnTo>
                    <a:pt x="53987" y="27557"/>
                  </a:lnTo>
                  <a:lnTo>
                    <a:pt x="107856" y="21129"/>
                  </a:lnTo>
                  <a:lnTo>
                    <a:pt x="161492" y="15155"/>
                  </a:lnTo>
                  <a:lnTo>
                    <a:pt x="214774" y="9860"/>
                  </a:lnTo>
                  <a:lnTo>
                    <a:pt x="267588" y="5470"/>
                  </a:lnTo>
                  <a:lnTo>
                    <a:pt x="319814" y="2213"/>
                  </a:lnTo>
                  <a:lnTo>
                    <a:pt x="371336" y="314"/>
                  </a:lnTo>
                  <a:lnTo>
                    <a:pt x="422036" y="0"/>
                  </a:lnTo>
                  <a:lnTo>
                    <a:pt x="471798" y="1496"/>
                  </a:lnTo>
                  <a:lnTo>
                    <a:pt x="520502" y="5031"/>
                  </a:lnTo>
                  <a:lnTo>
                    <a:pt x="568033" y="10830"/>
                  </a:lnTo>
                  <a:lnTo>
                    <a:pt x="614273" y="19119"/>
                  </a:lnTo>
                  <a:lnTo>
                    <a:pt x="659104" y="30125"/>
                  </a:lnTo>
                  <a:lnTo>
                    <a:pt x="702408" y="44074"/>
                  </a:lnTo>
                  <a:lnTo>
                    <a:pt x="744070" y="61193"/>
                  </a:lnTo>
                  <a:lnTo>
                    <a:pt x="783971" y="81708"/>
                  </a:lnTo>
                  <a:lnTo>
                    <a:pt x="820374" y="105819"/>
                  </a:lnTo>
                  <a:lnTo>
                    <a:pt x="856141" y="135721"/>
                  </a:lnTo>
                  <a:lnTo>
                    <a:pt x="891170" y="170629"/>
                  </a:lnTo>
                  <a:lnTo>
                    <a:pt x="925359" y="209763"/>
                  </a:lnTo>
                  <a:lnTo>
                    <a:pt x="958607" y="252337"/>
                  </a:lnTo>
                  <a:lnTo>
                    <a:pt x="990813" y="297571"/>
                  </a:lnTo>
                  <a:lnTo>
                    <a:pt x="1021875" y="344680"/>
                  </a:lnTo>
                  <a:lnTo>
                    <a:pt x="1051691" y="392881"/>
                  </a:lnTo>
                  <a:lnTo>
                    <a:pt x="1080161" y="441392"/>
                  </a:lnTo>
                  <a:lnTo>
                    <a:pt x="1107183" y="489430"/>
                  </a:lnTo>
                  <a:lnTo>
                    <a:pt x="1132655" y="536212"/>
                  </a:lnTo>
                  <a:lnTo>
                    <a:pt x="1156476" y="580955"/>
                  </a:lnTo>
                  <a:lnTo>
                    <a:pt x="1178545" y="622876"/>
                  </a:lnTo>
                  <a:lnTo>
                    <a:pt x="1198760" y="661192"/>
                  </a:lnTo>
                  <a:lnTo>
                    <a:pt x="1217019" y="695120"/>
                  </a:lnTo>
                  <a:lnTo>
                    <a:pt x="1233222" y="723877"/>
                  </a:lnTo>
                  <a:lnTo>
                    <a:pt x="1247267" y="746680"/>
                  </a:lnTo>
                  <a:lnTo>
                    <a:pt x="1274320" y="789018"/>
                  </a:lnTo>
                  <a:lnTo>
                    <a:pt x="1284459" y="808255"/>
                  </a:lnTo>
                  <a:lnTo>
                    <a:pt x="1281064" y="809016"/>
                  </a:lnTo>
                  <a:lnTo>
                    <a:pt x="1267521" y="795925"/>
                  </a:lnTo>
                  <a:lnTo>
                    <a:pt x="1247211" y="773605"/>
                  </a:lnTo>
                  <a:lnTo>
                    <a:pt x="1223518" y="746680"/>
                  </a:lnTo>
                </a:path>
                <a:path w="3707129" h="1358900">
                  <a:moveTo>
                    <a:pt x="12192" y="34972"/>
                  </a:moveTo>
                  <a:lnTo>
                    <a:pt x="28459" y="78318"/>
                  </a:lnTo>
                  <a:lnTo>
                    <a:pt x="45092" y="121485"/>
                  </a:lnTo>
                  <a:lnTo>
                    <a:pt x="62453" y="164296"/>
                  </a:lnTo>
                  <a:lnTo>
                    <a:pt x="80908" y="206572"/>
                  </a:lnTo>
                  <a:lnTo>
                    <a:pt x="100822" y="248135"/>
                  </a:lnTo>
                  <a:lnTo>
                    <a:pt x="122557" y="288807"/>
                  </a:lnTo>
                  <a:lnTo>
                    <a:pt x="146480" y="328408"/>
                  </a:lnTo>
                  <a:lnTo>
                    <a:pt x="172955" y="366762"/>
                  </a:lnTo>
                  <a:lnTo>
                    <a:pt x="202346" y="403690"/>
                  </a:lnTo>
                  <a:lnTo>
                    <a:pt x="235017" y="439014"/>
                  </a:lnTo>
                  <a:lnTo>
                    <a:pt x="271334" y="472554"/>
                  </a:lnTo>
                  <a:lnTo>
                    <a:pt x="311661" y="504134"/>
                  </a:lnTo>
                  <a:lnTo>
                    <a:pt x="356362" y="533574"/>
                  </a:lnTo>
                  <a:lnTo>
                    <a:pt x="391526" y="553428"/>
                  </a:lnTo>
                  <a:lnTo>
                    <a:pt x="429025" y="572140"/>
                  </a:lnTo>
                  <a:lnTo>
                    <a:pt x="468721" y="589778"/>
                  </a:lnTo>
                  <a:lnTo>
                    <a:pt x="510476" y="606408"/>
                  </a:lnTo>
                  <a:lnTo>
                    <a:pt x="554155" y="622098"/>
                  </a:lnTo>
                  <a:lnTo>
                    <a:pt x="599618" y="636914"/>
                  </a:lnTo>
                  <a:lnTo>
                    <a:pt x="646730" y="650925"/>
                  </a:lnTo>
                  <a:lnTo>
                    <a:pt x="695352" y="664198"/>
                  </a:lnTo>
                  <a:lnTo>
                    <a:pt x="745347" y="676798"/>
                  </a:lnTo>
                  <a:lnTo>
                    <a:pt x="796578" y="688795"/>
                  </a:lnTo>
                  <a:lnTo>
                    <a:pt x="848907" y="700254"/>
                  </a:lnTo>
                  <a:lnTo>
                    <a:pt x="902198" y="711242"/>
                  </a:lnTo>
                  <a:lnTo>
                    <a:pt x="956313" y="721828"/>
                  </a:lnTo>
                  <a:lnTo>
                    <a:pt x="1011114" y="732078"/>
                  </a:lnTo>
                  <a:lnTo>
                    <a:pt x="1066465" y="742060"/>
                  </a:lnTo>
                  <a:lnTo>
                    <a:pt x="1122228" y="751840"/>
                  </a:lnTo>
                  <a:lnTo>
                    <a:pt x="1178265" y="761486"/>
                  </a:lnTo>
                  <a:lnTo>
                    <a:pt x="1234440" y="771064"/>
                  </a:lnTo>
                </a:path>
                <a:path w="3707129" h="1358900">
                  <a:moveTo>
                    <a:pt x="3017139" y="746934"/>
                  </a:moveTo>
                  <a:lnTo>
                    <a:pt x="2996084" y="756796"/>
                  </a:lnTo>
                  <a:lnTo>
                    <a:pt x="2962149" y="758617"/>
                  </a:lnTo>
                  <a:lnTo>
                    <a:pt x="2918255" y="753503"/>
                  </a:lnTo>
                  <a:lnTo>
                    <a:pt x="2867327" y="742557"/>
                  </a:lnTo>
                  <a:lnTo>
                    <a:pt x="2812288" y="726884"/>
                  </a:lnTo>
                  <a:lnTo>
                    <a:pt x="2756059" y="707587"/>
                  </a:lnTo>
                  <a:lnTo>
                    <a:pt x="2701565" y="685772"/>
                  </a:lnTo>
                  <a:lnTo>
                    <a:pt x="2651728" y="662541"/>
                  </a:lnTo>
                  <a:lnTo>
                    <a:pt x="2609472" y="638999"/>
                  </a:lnTo>
                  <a:lnTo>
                    <a:pt x="2577718" y="616251"/>
                  </a:lnTo>
                  <a:lnTo>
                    <a:pt x="2544587" y="578561"/>
                  </a:lnTo>
                  <a:lnTo>
                    <a:pt x="2518407" y="531281"/>
                  </a:lnTo>
                  <a:lnTo>
                    <a:pt x="2499598" y="478878"/>
                  </a:lnTo>
                  <a:lnTo>
                    <a:pt x="2488580" y="425819"/>
                  </a:lnTo>
                  <a:lnTo>
                    <a:pt x="2485773" y="376573"/>
                  </a:lnTo>
                  <a:lnTo>
                    <a:pt x="2491597" y="335606"/>
                  </a:lnTo>
                  <a:lnTo>
                    <a:pt x="2530913" y="291848"/>
                  </a:lnTo>
                  <a:lnTo>
                    <a:pt x="2567771" y="281041"/>
                  </a:lnTo>
                  <a:lnTo>
                    <a:pt x="2613496" y="275242"/>
                  </a:lnTo>
                  <a:lnTo>
                    <a:pt x="2664539" y="274732"/>
                  </a:lnTo>
                  <a:lnTo>
                    <a:pt x="2717350" y="279788"/>
                  </a:lnTo>
                  <a:lnTo>
                    <a:pt x="2768379" y="290689"/>
                  </a:lnTo>
                  <a:lnTo>
                    <a:pt x="2814078" y="307712"/>
                  </a:lnTo>
                  <a:lnTo>
                    <a:pt x="2850896" y="331136"/>
                  </a:lnTo>
                  <a:lnTo>
                    <a:pt x="2904505" y="397178"/>
                  </a:lnTo>
                  <a:lnTo>
                    <a:pt x="2932106" y="443391"/>
                  </a:lnTo>
                  <a:lnTo>
                    <a:pt x="2958480" y="494596"/>
                  </a:lnTo>
                  <a:lnTo>
                    <a:pt x="2982309" y="547941"/>
                  </a:lnTo>
                  <a:lnTo>
                    <a:pt x="3002274" y="600573"/>
                  </a:lnTo>
                  <a:lnTo>
                    <a:pt x="3017058" y="649641"/>
                  </a:lnTo>
                  <a:lnTo>
                    <a:pt x="3025343" y="692292"/>
                  </a:lnTo>
                  <a:lnTo>
                    <a:pt x="3025809" y="725673"/>
                  </a:lnTo>
                  <a:lnTo>
                    <a:pt x="3017139" y="746934"/>
                  </a:lnTo>
                  <a:close/>
                </a:path>
                <a:path w="3707129" h="1358900">
                  <a:moveTo>
                    <a:pt x="3003804" y="795067"/>
                  </a:moveTo>
                  <a:lnTo>
                    <a:pt x="2967521" y="835541"/>
                  </a:lnTo>
                  <a:lnTo>
                    <a:pt x="2934372" y="876584"/>
                  </a:lnTo>
                  <a:lnTo>
                    <a:pt x="2907490" y="918767"/>
                  </a:lnTo>
                  <a:lnTo>
                    <a:pt x="2890007" y="962660"/>
                  </a:lnTo>
                  <a:lnTo>
                    <a:pt x="2885059" y="1008834"/>
                  </a:lnTo>
                  <a:lnTo>
                    <a:pt x="2891257" y="1051691"/>
                  </a:lnTo>
                  <a:lnTo>
                    <a:pt x="2905350" y="1099003"/>
                  </a:lnTo>
                  <a:lnTo>
                    <a:pt x="2926683" y="1147635"/>
                  </a:lnTo>
                  <a:lnTo>
                    <a:pt x="2954598" y="1194453"/>
                  </a:lnTo>
                  <a:lnTo>
                    <a:pt x="2988440" y="1236323"/>
                  </a:lnTo>
                  <a:lnTo>
                    <a:pt x="3027553" y="1270111"/>
                  </a:lnTo>
                  <a:lnTo>
                    <a:pt x="3062279" y="1291134"/>
                  </a:lnTo>
                  <a:lnTo>
                    <a:pt x="3103002" y="1310652"/>
                  </a:lnTo>
                  <a:lnTo>
                    <a:pt x="3148126" y="1327897"/>
                  </a:lnTo>
                  <a:lnTo>
                    <a:pt x="3196050" y="1342104"/>
                  </a:lnTo>
                  <a:lnTo>
                    <a:pt x="3245176" y="1352507"/>
                  </a:lnTo>
                  <a:lnTo>
                    <a:pt x="3293907" y="1358340"/>
                  </a:lnTo>
                  <a:lnTo>
                    <a:pt x="3340644" y="1358837"/>
                  </a:lnTo>
                  <a:lnTo>
                    <a:pt x="3383788" y="1353232"/>
                  </a:lnTo>
                  <a:lnTo>
                    <a:pt x="3425883" y="1340047"/>
                  </a:lnTo>
                  <a:lnTo>
                    <a:pt x="3469473" y="1319369"/>
                  </a:lnTo>
                  <a:lnTo>
                    <a:pt x="3513098" y="1292799"/>
                  </a:lnTo>
                  <a:lnTo>
                    <a:pt x="3555301" y="1261938"/>
                  </a:lnTo>
                  <a:lnTo>
                    <a:pt x="3594622" y="1228386"/>
                  </a:lnTo>
                  <a:lnTo>
                    <a:pt x="3629604" y="1193744"/>
                  </a:lnTo>
                  <a:lnTo>
                    <a:pt x="3658787" y="1159612"/>
                  </a:lnTo>
                  <a:lnTo>
                    <a:pt x="3680714" y="1127591"/>
                  </a:lnTo>
                  <a:lnTo>
                    <a:pt x="3698942" y="1084463"/>
                  </a:lnTo>
                  <a:lnTo>
                    <a:pt x="3707115" y="1037868"/>
                  </a:lnTo>
                  <a:lnTo>
                    <a:pt x="3706717" y="990282"/>
                  </a:lnTo>
                  <a:lnTo>
                    <a:pt x="3699227" y="944180"/>
                  </a:lnTo>
                  <a:lnTo>
                    <a:pt x="3686129" y="902036"/>
                  </a:lnTo>
                  <a:lnTo>
                    <a:pt x="3668903" y="866327"/>
                  </a:lnTo>
                  <a:lnTo>
                    <a:pt x="3643015" y="831916"/>
                  </a:lnTo>
                  <a:lnTo>
                    <a:pt x="3609842" y="803981"/>
                  </a:lnTo>
                  <a:lnTo>
                    <a:pt x="3568227" y="781376"/>
                  </a:lnTo>
                  <a:lnTo>
                    <a:pt x="3517011" y="762955"/>
                  </a:lnTo>
                  <a:lnTo>
                    <a:pt x="3455035" y="747569"/>
                  </a:lnTo>
                  <a:lnTo>
                    <a:pt x="3415219" y="740500"/>
                  </a:lnTo>
                  <a:lnTo>
                    <a:pt x="3371297" y="734994"/>
                  </a:lnTo>
                  <a:lnTo>
                    <a:pt x="3323782" y="730857"/>
                  </a:lnTo>
                  <a:lnTo>
                    <a:pt x="3273189" y="727892"/>
                  </a:lnTo>
                  <a:lnTo>
                    <a:pt x="3220029" y="725905"/>
                  </a:lnTo>
                  <a:lnTo>
                    <a:pt x="3164816" y="724700"/>
                  </a:lnTo>
                  <a:lnTo>
                    <a:pt x="3108064" y="724081"/>
                  </a:lnTo>
                  <a:lnTo>
                    <a:pt x="3050285" y="723853"/>
                  </a:lnTo>
                  <a:lnTo>
                    <a:pt x="2991992" y="723820"/>
                  </a:lnTo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060947" y="3823842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v</a:t>
            </a:r>
            <a:r>
              <a:rPr sz="1800" baseline="-20833" dirty="0">
                <a:solidFill>
                  <a:srgbClr val="2E5496"/>
                </a:solidFill>
                <a:latin typeface="Calibri"/>
                <a:cs typeface="Calibri"/>
              </a:rPr>
              <a:t>2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735569" y="3776217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v</a:t>
            </a:r>
            <a:r>
              <a:rPr sz="1800" baseline="-20833" dirty="0">
                <a:solidFill>
                  <a:srgbClr val="2E5496"/>
                </a:solidFill>
                <a:latin typeface="Calibri"/>
                <a:cs typeface="Calibri"/>
              </a:rPr>
              <a:t>3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904355" y="3859529"/>
            <a:ext cx="267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1800" baseline="-20833" dirty="0">
                <a:solidFill>
                  <a:srgbClr val="2E5496"/>
                </a:solidFill>
                <a:latin typeface="Calibri"/>
                <a:cs typeface="Calibri"/>
              </a:rPr>
              <a:t>2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91304" y="4609592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v</a:t>
            </a:r>
            <a:r>
              <a:rPr sz="1800" baseline="-20833" dirty="0">
                <a:solidFill>
                  <a:srgbClr val="2E5496"/>
                </a:solidFill>
                <a:latin typeface="Calibri"/>
                <a:cs typeface="Calibri"/>
              </a:rPr>
              <a:t>1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400678" y="5794959"/>
            <a:ext cx="257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v</a:t>
            </a:r>
            <a:r>
              <a:rPr sz="1800" baseline="-20833" dirty="0">
                <a:solidFill>
                  <a:srgbClr val="2E5496"/>
                </a:solidFill>
                <a:latin typeface="Calibri"/>
                <a:cs typeface="Calibri"/>
              </a:rPr>
              <a:t>6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317993" y="5545937"/>
            <a:ext cx="306705" cy="77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v</a:t>
            </a:r>
            <a:r>
              <a:rPr sz="1800" baseline="-20833" dirty="0">
                <a:solidFill>
                  <a:srgbClr val="2E5496"/>
                </a:solidFill>
                <a:latin typeface="Calibri"/>
                <a:cs typeface="Calibri"/>
              </a:rPr>
              <a:t>4</a:t>
            </a:r>
            <a:endParaRPr sz="1800" baseline="-20833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1565"/>
              </a:spcBef>
            </a:pP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1800" baseline="-20833" dirty="0">
                <a:solidFill>
                  <a:srgbClr val="2E5496"/>
                </a:solidFill>
                <a:latin typeface="Calibri"/>
                <a:cs typeface="Calibri"/>
              </a:rPr>
              <a:t>4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79034" y="5569711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v</a:t>
            </a:r>
            <a:r>
              <a:rPr sz="1800" baseline="-20833" dirty="0">
                <a:solidFill>
                  <a:srgbClr val="2E5496"/>
                </a:solidFill>
                <a:latin typeface="Calibri"/>
                <a:cs typeface="Calibri"/>
              </a:rPr>
              <a:t>5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08803" y="4310329"/>
            <a:ext cx="268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1800" baseline="-20833" dirty="0">
                <a:solidFill>
                  <a:srgbClr val="2E5496"/>
                </a:solidFill>
                <a:latin typeface="Calibri"/>
                <a:cs typeface="Calibri"/>
              </a:rPr>
              <a:t>1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662418" y="4629404"/>
            <a:ext cx="267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1800" baseline="-20833" dirty="0">
                <a:solidFill>
                  <a:srgbClr val="2E5496"/>
                </a:solidFill>
                <a:latin typeface="Calibri"/>
                <a:cs typeface="Calibri"/>
              </a:rPr>
              <a:t>3</a:t>
            </a:r>
            <a:endParaRPr sz="1800" baseline="-20833" dirty="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021068" y="4855209"/>
            <a:ext cx="267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1800" baseline="-20833" dirty="0">
                <a:solidFill>
                  <a:srgbClr val="2E5496"/>
                </a:solidFill>
                <a:latin typeface="Calibri"/>
                <a:cs typeface="Calibri"/>
              </a:rPr>
              <a:t>5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284721" y="5555996"/>
            <a:ext cx="267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1800" baseline="-20833" dirty="0">
                <a:solidFill>
                  <a:srgbClr val="2E5496"/>
                </a:solidFill>
                <a:latin typeface="Calibri"/>
                <a:cs typeface="Calibri"/>
              </a:rPr>
              <a:t>6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714746" y="4676902"/>
            <a:ext cx="267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1800" baseline="-20833" dirty="0">
                <a:solidFill>
                  <a:srgbClr val="2E5496"/>
                </a:solidFill>
                <a:latin typeface="Calibri"/>
                <a:cs typeface="Calibri"/>
              </a:rPr>
              <a:t>7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120640" y="4653153"/>
            <a:ext cx="267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1800" baseline="-20833" dirty="0">
                <a:solidFill>
                  <a:srgbClr val="2E5496"/>
                </a:solidFill>
                <a:latin typeface="Calibri"/>
                <a:cs typeface="Calibri"/>
              </a:rPr>
              <a:t>8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623561" y="5318252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737861" y="5450840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E5496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505453" y="5232272"/>
            <a:ext cx="346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13888" dirty="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2E5496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BFDCD37-4892-BF56-2CF5-1F55369886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8120" y="1684483"/>
            <a:ext cx="6825222" cy="1041454"/>
          </a:xfrm>
          <a:prstGeom prst="rect">
            <a:avLst/>
          </a:prstGeom>
        </p:spPr>
      </p:pic>
      <p:pic>
        <p:nvPicPr>
          <p:cNvPr id="35" name="Google Shape;58;p2">
            <a:extLst>
              <a:ext uri="{FF2B5EF4-FFF2-40B4-BE49-F238E27FC236}">
                <a16:creationId xmlns:a16="http://schemas.microsoft.com/office/drawing/2014/main" id="{DD042356-33D5-8C78-239C-7032AF8D3806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1408481-CCEE-AF55-47B6-88D6FD26CEC8}"/>
                  </a:ext>
                </a:extLst>
              </p14:cNvPr>
              <p14:cNvContentPartPr/>
              <p14:nvPr/>
            </p14:nvContentPartPr>
            <p14:xfrm>
              <a:off x="317520" y="1928880"/>
              <a:ext cx="7799760" cy="3357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1408481-CCEE-AF55-47B6-88D6FD26CEC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8160" y="1919520"/>
                <a:ext cx="7818480" cy="3376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spc="-15" dirty="0">
                <a:solidFill>
                  <a:srgbClr val="2E5496"/>
                </a:solidFill>
              </a:rPr>
              <a:t>Graph </a:t>
            </a:r>
            <a:r>
              <a:rPr sz="2400" spc="-5" dirty="0">
                <a:solidFill>
                  <a:srgbClr val="2E5496"/>
                </a:solidFill>
              </a:rPr>
              <a:t>Theory </a:t>
            </a:r>
            <a:r>
              <a:rPr sz="2400" dirty="0">
                <a:solidFill>
                  <a:srgbClr val="2E5496"/>
                </a:solidFill>
              </a:rPr>
              <a:t>and </a:t>
            </a:r>
            <a:r>
              <a:rPr sz="2400" spc="-5" dirty="0">
                <a:solidFill>
                  <a:srgbClr val="2E5496"/>
                </a:solidFill>
              </a:rPr>
              <a:t>its </a:t>
            </a:r>
            <a:r>
              <a:rPr sz="2400" spc="-10" dirty="0">
                <a:solidFill>
                  <a:srgbClr val="2E5496"/>
                </a:solidFill>
              </a:rPr>
              <a:t>Applications </a:t>
            </a:r>
            <a:r>
              <a:rPr sz="2400" spc="-530" dirty="0">
                <a:solidFill>
                  <a:srgbClr val="2E5496"/>
                </a:solidFill>
              </a:rPr>
              <a:t> </a:t>
            </a:r>
            <a:r>
              <a:rPr sz="2400" spc="-20" dirty="0"/>
              <a:t>Walk,</a:t>
            </a:r>
            <a:r>
              <a:rPr sz="2400" spc="-5" dirty="0"/>
              <a:t> </a:t>
            </a:r>
            <a:r>
              <a:rPr sz="2400" spc="-20" dirty="0"/>
              <a:t>Path,</a:t>
            </a:r>
            <a:r>
              <a:rPr sz="2400" spc="10" dirty="0"/>
              <a:t> </a:t>
            </a:r>
            <a:r>
              <a:rPr sz="2400" spc="-10" dirty="0"/>
              <a:t>circuits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8911" y="1713687"/>
            <a:ext cx="33635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latin typeface="Calibri"/>
                <a:cs typeface="Calibri"/>
              </a:rPr>
              <a:t>Path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so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far: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FEACBDCFDBA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50181" y="2485244"/>
            <a:ext cx="3914467" cy="325720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919732" y="6094577"/>
            <a:ext cx="722426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Euler</a:t>
            </a:r>
            <a:r>
              <a:rPr sz="28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Path:</a:t>
            </a:r>
            <a:r>
              <a:rPr sz="28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lang="en-IN" sz="28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lang="en-IN" sz="28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lang="en-IN" sz="28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lang="en-IN" sz="28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lang="en-IN" sz="28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lang="en-IN" sz="28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lang="en-IN" sz="28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lang="en-IN" sz="28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lang="en-IN" sz="28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lang="en-IN" sz="28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8" name="Google Shape;58;p2">
            <a:extLst>
              <a:ext uri="{FF2B5EF4-FFF2-40B4-BE49-F238E27FC236}">
                <a16:creationId xmlns:a16="http://schemas.microsoft.com/office/drawing/2014/main" id="{95B08B19-D6D8-D96F-EB33-4C543AD0EF1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558B673-15ED-E92E-816A-6CFFDD04821B}"/>
                  </a:ext>
                </a:extLst>
              </p14:cNvPr>
              <p14:cNvContentPartPr/>
              <p14:nvPr/>
            </p14:nvContentPartPr>
            <p14:xfrm>
              <a:off x="3638160" y="6487560"/>
              <a:ext cx="3104640" cy="162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558B673-15ED-E92E-816A-6CFFDD04821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28800" y="6478200"/>
                <a:ext cx="3123360" cy="181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spc="-15" dirty="0">
                <a:solidFill>
                  <a:srgbClr val="2E5496"/>
                </a:solidFill>
              </a:rPr>
              <a:t>Graph </a:t>
            </a:r>
            <a:r>
              <a:rPr sz="2400" spc="-5" dirty="0">
                <a:solidFill>
                  <a:srgbClr val="2E5496"/>
                </a:solidFill>
              </a:rPr>
              <a:t>Theory </a:t>
            </a:r>
            <a:r>
              <a:rPr sz="2400" dirty="0">
                <a:solidFill>
                  <a:srgbClr val="2E5496"/>
                </a:solidFill>
              </a:rPr>
              <a:t>and </a:t>
            </a:r>
            <a:r>
              <a:rPr sz="2400" spc="-5" dirty="0">
                <a:solidFill>
                  <a:srgbClr val="2E5496"/>
                </a:solidFill>
              </a:rPr>
              <a:t>its </a:t>
            </a:r>
            <a:r>
              <a:rPr sz="2400" spc="-10" dirty="0">
                <a:solidFill>
                  <a:srgbClr val="2E5496"/>
                </a:solidFill>
              </a:rPr>
              <a:t>Applications </a:t>
            </a:r>
            <a:r>
              <a:rPr sz="2400" spc="-530" dirty="0">
                <a:solidFill>
                  <a:srgbClr val="2E5496"/>
                </a:solidFill>
              </a:rPr>
              <a:t> </a:t>
            </a:r>
            <a:r>
              <a:rPr sz="2400" spc="-20" dirty="0"/>
              <a:t>Walk,</a:t>
            </a:r>
            <a:r>
              <a:rPr sz="2400" spc="-5" dirty="0"/>
              <a:t> </a:t>
            </a:r>
            <a:r>
              <a:rPr sz="2400" spc="-20" dirty="0"/>
              <a:t>Path,</a:t>
            </a:r>
            <a:r>
              <a:rPr sz="2400" spc="10" dirty="0"/>
              <a:t> </a:t>
            </a:r>
            <a:r>
              <a:rPr sz="2400" spc="-10" dirty="0"/>
              <a:t>circuits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0595" y="1562903"/>
            <a:ext cx="9807575" cy="29668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400" dirty="0">
                <a:latin typeface="Calibri"/>
                <a:cs typeface="Calibri"/>
              </a:rPr>
              <a:t>Formally, a </a:t>
            </a:r>
            <a:r>
              <a:rPr lang="en-US" sz="2400" dirty="0">
                <a:solidFill>
                  <a:srgbClr val="3333FF"/>
                </a:solidFill>
                <a:latin typeface="Calibri"/>
                <a:cs typeface="Calibri"/>
              </a:rPr>
              <a:t>graph is Eulerian </a:t>
            </a:r>
            <a:r>
              <a:rPr lang="en-US" sz="2400" dirty="0" err="1">
                <a:latin typeface="Calibri"/>
                <a:cs typeface="Calibri"/>
              </a:rPr>
              <a:t>iff</a:t>
            </a:r>
            <a:r>
              <a:rPr lang="en-US" sz="2400" dirty="0">
                <a:latin typeface="Calibri"/>
                <a:cs typeface="Calibri"/>
              </a:rPr>
              <a:t> the following conditions are met: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US" sz="2400" dirty="0">
              <a:latin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/>
                <a:cs typeface="Calibri"/>
              </a:rPr>
              <a:t>The graph is connected.</a:t>
            </a:r>
          </a:p>
          <a:p>
            <a:pPr marL="342900" indent="-342900">
              <a:lnSpc>
                <a:spcPct val="100000"/>
              </a:lnSpc>
              <a:spcBef>
                <a:spcPts val="4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/>
                <a:cs typeface="Calibri"/>
              </a:rPr>
              <a:t>Every vertex in the graph has an even degree (even number of edges incident to it).</a:t>
            </a:r>
          </a:p>
          <a:p>
            <a:pPr marL="342900" indent="-342900">
              <a:lnSpc>
                <a:spcPct val="100000"/>
              </a:lnSpc>
              <a:spcBef>
                <a:spcPts val="40"/>
              </a:spcBef>
              <a:buFont typeface="Wingdings" panose="05000000000000000000" pitchFamily="2" charset="2"/>
              <a:buChar char="Ø"/>
            </a:pPr>
            <a:endParaRPr lang="en-US"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400" dirty="0">
                <a:latin typeface="Calibri"/>
                <a:cs typeface="Calibri"/>
              </a:rPr>
              <a:t>If these conditions are satisfied, the graph has </a:t>
            </a:r>
            <a:r>
              <a:rPr lang="en-US" sz="2400" dirty="0">
                <a:solidFill>
                  <a:srgbClr val="3333FF"/>
                </a:solidFill>
                <a:latin typeface="Calibri"/>
                <a:cs typeface="Calibri"/>
              </a:rPr>
              <a:t>an Eulerian circuit, and it is an Eulerian graph.</a:t>
            </a:r>
            <a:endParaRPr sz="2400" dirty="0">
              <a:solidFill>
                <a:srgbClr val="3333FF"/>
              </a:solidFill>
              <a:latin typeface="Calibri"/>
              <a:cs typeface="Calibri"/>
            </a:endParaRPr>
          </a:p>
        </p:txBody>
      </p:sp>
      <p:pic>
        <p:nvPicPr>
          <p:cNvPr id="6" name="Google Shape;58;p2">
            <a:extLst>
              <a:ext uri="{FF2B5EF4-FFF2-40B4-BE49-F238E27FC236}">
                <a16:creationId xmlns:a16="http://schemas.microsoft.com/office/drawing/2014/main" id="{5B07D383-0F3C-17C3-C2B3-338E25A175D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D14DA68-1659-E6BA-5867-223906FAD195}"/>
                  </a:ext>
                </a:extLst>
              </p14:cNvPr>
              <p14:cNvContentPartPr/>
              <p14:nvPr/>
            </p14:nvContentPartPr>
            <p14:xfrm>
              <a:off x="480240" y="1396080"/>
              <a:ext cx="8275680" cy="32119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D14DA68-1659-E6BA-5867-223906FAD19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0880" y="1386720"/>
                <a:ext cx="8294400" cy="3230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spc="-15" dirty="0">
                <a:solidFill>
                  <a:srgbClr val="2E5496"/>
                </a:solidFill>
              </a:rPr>
              <a:t>Graph </a:t>
            </a:r>
            <a:r>
              <a:rPr sz="2400" spc="-5" dirty="0">
                <a:solidFill>
                  <a:srgbClr val="2E5496"/>
                </a:solidFill>
              </a:rPr>
              <a:t>Theory </a:t>
            </a:r>
            <a:r>
              <a:rPr sz="2400" dirty="0">
                <a:solidFill>
                  <a:srgbClr val="2E5496"/>
                </a:solidFill>
              </a:rPr>
              <a:t>and </a:t>
            </a:r>
            <a:r>
              <a:rPr sz="2400" spc="-5" dirty="0">
                <a:solidFill>
                  <a:srgbClr val="2E5496"/>
                </a:solidFill>
              </a:rPr>
              <a:t>its </a:t>
            </a:r>
            <a:r>
              <a:rPr sz="2400" spc="-10" dirty="0">
                <a:solidFill>
                  <a:srgbClr val="2E5496"/>
                </a:solidFill>
              </a:rPr>
              <a:t>Applications </a:t>
            </a:r>
            <a:r>
              <a:rPr sz="2400" spc="-530" dirty="0">
                <a:solidFill>
                  <a:srgbClr val="2E5496"/>
                </a:solidFill>
              </a:rPr>
              <a:t> </a:t>
            </a:r>
            <a:r>
              <a:rPr sz="2400" spc="-20" dirty="0"/>
              <a:t>Walk,</a:t>
            </a:r>
            <a:r>
              <a:rPr sz="2400" spc="-5" dirty="0"/>
              <a:t> </a:t>
            </a:r>
            <a:r>
              <a:rPr sz="2400" spc="-20" dirty="0"/>
              <a:t>Path,</a:t>
            </a:r>
            <a:r>
              <a:rPr sz="2400" spc="10" dirty="0"/>
              <a:t> </a:t>
            </a:r>
            <a:r>
              <a:rPr sz="2400" spc="-10" dirty="0"/>
              <a:t>circuits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0595" y="1562903"/>
            <a:ext cx="9807575" cy="226664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spc="-15" dirty="0">
                <a:latin typeface="Calibri"/>
                <a:cs typeface="Calibri"/>
              </a:rPr>
              <a:t>Fleury’s</a:t>
            </a:r>
            <a:r>
              <a:rPr sz="2400" b="1" spc="2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Algorithm</a:t>
            </a:r>
            <a:endParaRPr lang="en-IN" sz="2400" b="1" spc="-1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IN" sz="2400" b="1" spc="-1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  <a:cs typeface="Calibri"/>
              </a:rPr>
              <a:t>Fleury's algorithm, (Eulerian path/circuit algorithm), is a </a:t>
            </a:r>
            <a:r>
              <a:rPr lang="en-US" sz="2400" dirty="0">
                <a:solidFill>
                  <a:srgbClr val="FF3399"/>
                </a:solidFill>
                <a:latin typeface="Calibri"/>
                <a:cs typeface="Calibri"/>
              </a:rPr>
              <a:t>graph traversal algorithm</a:t>
            </a:r>
            <a:r>
              <a:rPr lang="en-US" sz="2400" dirty="0">
                <a:latin typeface="Calibri"/>
                <a:cs typeface="Calibri"/>
              </a:rPr>
              <a:t> used to find </a:t>
            </a:r>
            <a:r>
              <a:rPr lang="en-US" sz="2400" dirty="0">
                <a:solidFill>
                  <a:srgbClr val="3333FF"/>
                </a:solidFill>
                <a:latin typeface="Calibri"/>
                <a:cs typeface="Calibri"/>
              </a:rPr>
              <a:t>Eulerian paths or circuits in a graph.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2400" dirty="0">
              <a:solidFill>
                <a:srgbClr val="3333FF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 dirty="0">
              <a:latin typeface="Calibri"/>
              <a:cs typeface="Calibri"/>
            </a:endParaRPr>
          </a:p>
        </p:txBody>
      </p:sp>
      <p:pic>
        <p:nvPicPr>
          <p:cNvPr id="6" name="Google Shape;58;p2">
            <a:extLst>
              <a:ext uri="{FF2B5EF4-FFF2-40B4-BE49-F238E27FC236}">
                <a16:creationId xmlns:a16="http://schemas.microsoft.com/office/drawing/2014/main" id="{5B07D383-0F3C-17C3-C2B3-338E25A175D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6AC6025-713F-BB70-187C-4754000C7330}"/>
                  </a:ext>
                </a:extLst>
              </p14:cNvPr>
              <p14:cNvContentPartPr/>
              <p14:nvPr/>
            </p14:nvContentPartPr>
            <p14:xfrm>
              <a:off x="621360" y="2003040"/>
              <a:ext cx="7542360" cy="1205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6AC6025-713F-BB70-187C-4754000C733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2000" y="1993680"/>
                <a:ext cx="7561080" cy="122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87468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spc="-15" dirty="0">
                <a:solidFill>
                  <a:srgbClr val="2E5496"/>
                </a:solidFill>
              </a:rPr>
              <a:t>Graph </a:t>
            </a:r>
            <a:r>
              <a:rPr sz="2400" spc="-5" dirty="0">
                <a:solidFill>
                  <a:srgbClr val="2E5496"/>
                </a:solidFill>
              </a:rPr>
              <a:t>Theory </a:t>
            </a:r>
            <a:r>
              <a:rPr sz="2400" dirty="0">
                <a:solidFill>
                  <a:srgbClr val="2E5496"/>
                </a:solidFill>
              </a:rPr>
              <a:t>and </a:t>
            </a:r>
            <a:r>
              <a:rPr sz="2400" spc="-5" dirty="0">
                <a:solidFill>
                  <a:srgbClr val="2E5496"/>
                </a:solidFill>
              </a:rPr>
              <a:t>its </a:t>
            </a:r>
            <a:r>
              <a:rPr sz="2400" spc="-10" dirty="0">
                <a:solidFill>
                  <a:srgbClr val="2E5496"/>
                </a:solidFill>
              </a:rPr>
              <a:t>Applications </a:t>
            </a:r>
            <a:r>
              <a:rPr sz="2400" spc="-530" dirty="0">
                <a:solidFill>
                  <a:srgbClr val="2E5496"/>
                </a:solidFill>
              </a:rPr>
              <a:t> </a:t>
            </a:r>
            <a:r>
              <a:rPr sz="2400" spc="-20" dirty="0"/>
              <a:t>Walk,</a:t>
            </a:r>
            <a:r>
              <a:rPr sz="2400" spc="-5" dirty="0"/>
              <a:t> </a:t>
            </a:r>
            <a:r>
              <a:rPr sz="2400" spc="-20" dirty="0"/>
              <a:t>Path,</a:t>
            </a:r>
            <a:r>
              <a:rPr sz="2400" spc="10" dirty="0"/>
              <a:t> </a:t>
            </a:r>
            <a:r>
              <a:rPr sz="2400" spc="-10" dirty="0"/>
              <a:t>circuits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0595" y="1562903"/>
            <a:ext cx="9807575" cy="40748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spc="-15" dirty="0">
                <a:latin typeface="Calibri"/>
                <a:cs typeface="Calibri"/>
              </a:rPr>
              <a:t>Fleury’s</a:t>
            </a:r>
            <a:r>
              <a:rPr sz="2400" b="1" spc="2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Algorithm</a:t>
            </a:r>
            <a:endParaRPr lang="en-IN" sz="2400" b="1" spc="-1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lang="en-IN" sz="240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he </a:t>
            </a:r>
            <a:r>
              <a:rPr sz="2400" spc="-10" dirty="0">
                <a:latin typeface="Calibri"/>
                <a:cs typeface="Calibri"/>
              </a:rPr>
              <a:t>graph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lang="en-IN" sz="2400" spc="-5" dirty="0">
                <a:latin typeface="Calibri"/>
                <a:cs typeface="Calibri"/>
              </a:rPr>
              <a:t>must have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either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 2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odd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vertices</a:t>
            </a:r>
            <a:r>
              <a:rPr sz="2400" spc="-5" dirty="0">
                <a:latin typeface="Calibri"/>
                <a:cs typeface="Calibri"/>
              </a:rPr>
              <a:t>.</a:t>
            </a:r>
            <a:endParaRPr lang="en-IN" sz="2400" spc="-5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endParaRPr sz="24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If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there</a:t>
            </a:r>
            <a:r>
              <a:rPr sz="2400" spc="1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FF"/>
                </a:solidFill>
                <a:latin typeface="Calibri"/>
                <a:cs typeface="Calibri"/>
              </a:rPr>
              <a:t>0</a:t>
            </a:r>
            <a:r>
              <a:rPr sz="2400" spc="110" dirty="0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FF"/>
                </a:solidFill>
                <a:latin typeface="Calibri"/>
                <a:cs typeface="Calibri"/>
              </a:rPr>
              <a:t>odd</a:t>
            </a:r>
            <a:r>
              <a:rPr sz="2400" spc="114" dirty="0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FF"/>
                </a:solidFill>
                <a:latin typeface="Calibri"/>
                <a:cs typeface="Calibri"/>
              </a:rPr>
              <a:t>vertices,</a:t>
            </a:r>
            <a:r>
              <a:rPr sz="2400" spc="125" dirty="0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3333FF"/>
                </a:solidFill>
                <a:latin typeface="Calibri"/>
                <a:cs typeface="Calibri"/>
              </a:rPr>
              <a:t>start</a:t>
            </a:r>
            <a:r>
              <a:rPr sz="2400" spc="120" dirty="0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FF"/>
                </a:solidFill>
                <a:latin typeface="Calibri"/>
                <a:cs typeface="Calibri"/>
              </a:rPr>
              <a:t>anywhere.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If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there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12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B050"/>
                </a:solidFill>
                <a:latin typeface="Calibri"/>
                <a:cs typeface="Calibri"/>
              </a:rPr>
              <a:t>2</a:t>
            </a:r>
            <a:r>
              <a:rPr sz="2400" spc="11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B050"/>
                </a:solidFill>
                <a:latin typeface="Calibri"/>
                <a:cs typeface="Calibri"/>
              </a:rPr>
              <a:t>odd</a:t>
            </a:r>
            <a:r>
              <a:rPr sz="2400" spc="114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B050"/>
                </a:solidFill>
                <a:latin typeface="Calibri"/>
                <a:cs typeface="Calibri"/>
              </a:rPr>
              <a:t>vertices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sz="2400" spc="1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start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B050"/>
                </a:solidFill>
                <a:latin typeface="Calibri"/>
                <a:cs typeface="Calibri"/>
              </a:rPr>
              <a:t>one</a:t>
            </a:r>
            <a:r>
              <a:rPr sz="2400" spc="1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B050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00B050"/>
                </a:solidFill>
                <a:latin typeface="Calibri"/>
                <a:cs typeface="Calibri"/>
              </a:rPr>
              <a:t>them.</a:t>
            </a:r>
            <a:endParaRPr lang="en-IN" sz="2400" dirty="0">
              <a:solidFill>
                <a:srgbClr val="00B050"/>
              </a:solidFill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Follow</a:t>
            </a:r>
            <a:r>
              <a:rPr sz="2400" spc="3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edges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one</a:t>
            </a:r>
            <a:r>
              <a:rPr sz="2400" spc="3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2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time.</a:t>
            </a:r>
            <a:r>
              <a:rPr sz="2400" spc="2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If</a:t>
            </a:r>
            <a:r>
              <a:rPr sz="2400" spc="2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</a:t>
            </a:r>
            <a:r>
              <a:rPr sz="2400" spc="28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have</a:t>
            </a:r>
            <a:r>
              <a:rPr sz="2400" spc="3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3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choice</a:t>
            </a:r>
            <a:r>
              <a:rPr sz="2400" spc="3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between</a:t>
            </a:r>
            <a:r>
              <a:rPr sz="2400" spc="2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300" dirty="0"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bridge</a:t>
            </a:r>
            <a:r>
              <a:rPr sz="2400" spc="3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2400" spc="2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non-bridge,</a:t>
            </a:r>
            <a:r>
              <a:rPr sz="24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always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choose</a:t>
            </a:r>
            <a:r>
              <a:rPr sz="24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4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non-bridge.</a:t>
            </a:r>
            <a:endParaRPr lang="en-IN" sz="2400" spc="-1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 startAt="4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Stop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run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out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edges.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6" name="Google Shape;58;p2">
            <a:extLst>
              <a:ext uri="{FF2B5EF4-FFF2-40B4-BE49-F238E27FC236}">
                <a16:creationId xmlns:a16="http://schemas.microsoft.com/office/drawing/2014/main" id="{5B07D383-0F3C-17C3-C2B3-338E25A175D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21D0510-EBA9-7584-160D-AFD76EB8C980}"/>
                  </a:ext>
                </a:extLst>
              </p14:cNvPr>
              <p14:cNvContentPartPr/>
              <p14:nvPr/>
            </p14:nvContentPartPr>
            <p14:xfrm>
              <a:off x="1218240" y="2071800"/>
              <a:ext cx="7855200" cy="3725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21D0510-EBA9-7584-160D-AFD76EB8C98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08880" y="2062440"/>
                <a:ext cx="7873920" cy="37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02595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spc="-15" dirty="0">
                <a:solidFill>
                  <a:srgbClr val="2E5496"/>
                </a:solidFill>
              </a:rPr>
              <a:t>Graph </a:t>
            </a:r>
            <a:r>
              <a:rPr sz="2400" spc="-5" dirty="0">
                <a:solidFill>
                  <a:srgbClr val="2E5496"/>
                </a:solidFill>
              </a:rPr>
              <a:t>Theory </a:t>
            </a:r>
            <a:r>
              <a:rPr sz="2400" dirty="0">
                <a:solidFill>
                  <a:srgbClr val="2E5496"/>
                </a:solidFill>
              </a:rPr>
              <a:t>and </a:t>
            </a:r>
            <a:r>
              <a:rPr sz="2400" spc="-5" dirty="0">
                <a:solidFill>
                  <a:srgbClr val="2E5496"/>
                </a:solidFill>
              </a:rPr>
              <a:t>its </a:t>
            </a:r>
            <a:r>
              <a:rPr sz="2400" spc="-10" dirty="0">
                <a:solidFill>
                  <a:srgbClr val="2E5496"/>
                </a:solidFill>
              </a:rPr>
              <a:t>Applications </a:t>
            </a:r>
            <a:r>
              <a:rPr sz="2400" spc="-530" dirty="0">
                <a:solidFill>
                  <a:srgbClr val="2E5496"/>
                </a:solidFill>
              </a:rPr>
              <a:t> </a:t>
            </a:r>
            <a:r>
              <a:rPr lang="en-IN" sz="2400" spc="-20" dirty="0" err="1"/>
              <a:t>Fluery’s</a:t>
            </a:r>
            <a:r>
              <a:rPr lang="en-IN" sz="2400" spc="-20" dirty="0"/>
              <a:t> Algorithm</a:t>
            </a:r>
            <a:endParaRPr sz="2400" dirty="0"/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Google Shape;58;p2">
            <a:extLst>
              <a:ext uri="{FF2B5EF4-FFF2-40B4-BE49-F238E27FC236}">
                <a16:creationId xmlns:a16="http://schemas.microsoft.com/office/drawing/2014/main" id="{5B07D383-0F3C-17C3-C2B3-338E25A175D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5FAE26-92E9-15D5-7BDD-9EDD340CF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18" y="1958899"/>
            <a:ext cx="3486329" cy="29402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1A7BCA-2363-FD34-1D77-1888A6EF3F02}"/>
              </a:ext>
            </a:extLst>
          </p:cNvPr>
          <p:cNvSpPr txBox="1"/>
          <p:nvPr/>
        </p:nvSpPr>
        <p:spPr>
          <a:xfrm>
            <a:off x="420115" y="525780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273239"/>
                </a:solidFill>
                <a:effectLst/>
                <a:latin typeface="+mj-lt"/>
              </a:rPr>
              <a:t>There are two vertices with odd degrees, ‘2’ and ‘3’, and we can start paths from any of them. </a:t>
            </a:r>
            <a:endParaRPr lang="en-IN" sz="2400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2224CB-594D-898A-49FE-5E4DD01753FE}"/>
              </a:ext>
            </a:extLst>
          </p:cNvPr>
          <p:cNvSpPr txBox="1"/>
          <p:nvPr/>
        </p:nvSpPr>
        <p:spPr>
          <a:xfrm>
            <a:off x="6085840" y="173870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Let us start the tour from vertex ‘2’. </a:t>
            </a:r>
            <a:endParaRPr lang="en-IN" sz="2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886DD9-4534-D762-544E-7FA92CC14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800" y="2270065"/>
            <a:ext cx="3245017" cy="262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3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spc="-15" dirty="0">
                <a:solidFill>
                  <a:srgbClr val="2E5496"/>
                </a:solidFill>
              </a:rPr>
              <a:t>Graph </a:t>
            </a:r>
            <a:r>
              <a:rPr sz="2400" spc="-5" dirty="0">
                <a:solidFill>
                  <a:srgbClr val="2E5496"/>
                </a:solidFill>
              </a:rPr>
              <a:t>Theory </a:t>
            </a:r>
            <a:r>
              <a:rPr sz="2400" dirty="0">
                <a:solidFill>
                  <a:srgbClr val="2E5496"/>
                </a:solidFill>
              </a:rPr>
              <a:t>and </a:t>
            </a:r>
            <a:r>
              <a:rPr sz="2400" spc="-5" dirty="0">
                <a:solidFill>
                  <a:srgbClr val="2E5496"/>
                </a:solidFill>
              </a:rPr>
              <a:t>its </a:t>
            </a:r>
            <a:r>
              <a:rPr sz="2400" spc="-10" dirty="0">
                <a:solidFill>
                  <a:srgbClr val="2E5496"/>
                </a:solidFill>
              </a:rPr>
              <a:t>Applications </a:t>
            </a:r>
            <a:r>
              <a:rPr sz="2400" spc="-530" dirty="0">
                <a:solidFill>
                  <a:srgbClr val="2E5496"/>
                </a:solidFill>
              </a:rPr>
              <a:t> </a:t>
            </a:r>
            <a:r>
              <a:rPr lang="en-IN" sz="2400" spc="-20" dirty="0" err="1"/>
              <a:t>Fluery’s</a:t>
            </a:r>
            <a:r>
              <a:rPr lang="en-IN" sz="2400" spc="-20" dirty="0"/>
              <a:t> Algorithm</a:t>
            </a:r>
            <a:endParaRPr sz="2400" dirty="0"/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Google Shape;58;p2">
            <a:extLst>
              <a:ext uri="{FF2B5EF4-FFF2-40B4-BE49-F238E27FC236}">
                <a16:creationId xmlns:a16="http://schemas.microsoft.com/office/drawing/2014/main" id="{5B07D383-0F3C-17C3-C2B3-338E25A175D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D80643-E906-C2B2-8EB3-57D87E1FE24A}"/>
              </a:ext>
            </a:extLst>
          </p:cNvPr>
          <p:cNvSpPr txBox="1"/>
          <p:nvPr/>
        </p:nvSpPr>
        <p:spPr>
          <a:xfrm>
            <a:off x="389635" y="1222191"/>
            <a:ext cx="1014844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dirty="0">
                <a:solidFill>
                  <a:srgbClr val="273239"/>
                </a:solidFill>
                <a:effectLst/>
                <a:latin typeface="+mj-lt"/>
              </a:rPr>
              <a:t>Three edges are going out from vertex ‘2’.</a:t>
            </a:r>
          </a:p>
          <a:p>
            <a:pPr algn="just"/>
            <a:endParaRPr lang="en-US" sz="2400" b="0" i="0" dirty="0">
              <a:solidFill>
                <a:srgbClr val="273239"/>
              </a:solidFill>
              <a:effectLst/>
              <a:latin typeface="+mj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+mj-lt"/>
              </a:rPr>
              <a:t>Let’s not pick the edge </a:t>
            </a:r>
            <a:r>
              <a:rPr lang="en-US" sz="2400" b="0" i="0" dirty="0">
                <a:solidFill>
                  <a:srgbClr val="3333FF"/>
                </a:solidFill>
                <a:effectLst/>
                <a:latin typeface="+mj-lt"/>
              </a:rPr>
              <a:t>‘2-3’ because that is a bridge</a:t>
            </a:r>
            <a:r>
              <a:rPr lang="en-US" sz="2400" dirty="0">
                <a:solidFill>
                  <a:srgbClr val="273239"/>
                </a:solidFill>
                <a:latin typeface="+mj-lt"/>
              </a:rPr>
              <a:t>. 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+mj-lt"/>
              </a:rPr>
              <a:t>Let’s pick any of the remaining two edges. </a:t>
            </a:r>
            <a:endParaRPr lang="en-IN" sz="2400" dirty="0"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727AF3-4FD7-FA3E-286A-241FE891B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3964843"/>
            <a:ext cx="3372023" cy="25020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CE2FA26-0417-9D59-A833-C558B82F9350}"/>
              </a:ext>
            </a:extLst>
          </p:cNvPr>
          <p:cNvSpPr txBox="1"/>
          <p:nvPr/>
        </p:nvSpPr>
        <p:spPr>
          <a:xfrm>
            <a:off x="389635" y="2931791"/>
            <a:ext cx="96687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+mj-lt"/>
              </a:rPr>
              <a:t>Let us say we pick ‘2-0’. We remove this edge and move to vertex ‘0’. </a:t>
            </a:r>
            <a:endParaRPr lang="en-IN" sz="2400" dirty="0">
              <a:latin typeface="+mj-l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3F2A626-D09B-0218-92B2-E3F7AB0D46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3581400"/>
            <a:ext cx="3486329" cy="294020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78C152A-D007-61F6-4FD6-11F3A966F6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3800" y="3822597"/>
            <a:ext cx="3245017" cy="262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72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spc="-15" dirty="0">
                <a:solidFill>
                  <a:srgbClr val="2E5496"/>
                </a:solidFill>
              </a:rPr>
              <a:t>Graph </a:t>
            </a:r>
            <a:r>
              <a:rPr sz="2400" spc="-5" dirty="0">
                <a:solidFill>
                  <a:srgbClr val="2E5496"/>
                </a:solidFill>
              </a:rPr>
              <a:t>Theory </a:t>
            </a:r>
            <a:r>
              <a:rPr sz="2400" dirty="0">
                <a:solidFill>
                  <a:srgbClr val="2E5496"/>
                </a:solidFill>
              </a:rPr>
              <a:t>and </a:t>
            </a:r>
            <a:r>
              <a:rPr sz="2400" spc="-5" dirty="0">
                <a:solidFill>
                  <a:srgbClr val="2E5496"/>
                </a:solidFill>
              </a:rPr>
              <a:t>its </a:t>
            </a:r>
            <a:r>
              <a:rPr sz="2400" spc="-10" dirty="0">
                <a:solidFill>
                  <a:srgbClr val="2E5496"/>
                </a:solidFill>
              </a:rPr>
              <a:t>Applications </a:t>
            </a:r>
            <a:r>
              <a:rPr sz="2400" spc="-530" dirty="0">
                <a:solidFill>
                  <a:srgbClr val="2E5496"/>
                </a:solidFill>
              </a:rPr>
              <a:t> </a:t>
            </a:r>
            <a:r>
              <a:rPr lang="en-IN" sz="2400" spc="-20" dirty="0" err="1"/>
              <a:t>Fluery’s</a:t>
            </a:r>
            <a:r>
              <a:rPr lang="en-IN" sz="2400" spc="-20" dirty="0"/>
              <a:t> Algorithm</a:t>
            </a:r>
            <a:endParaRPr sz="2400" dirty="0"/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Google Shape;58;p2">
            <a:extLst>
              <a:ext uri="{FF2B5EF4-FFF2-40B4-BE49-F238E27FC236}">
                <a16:creationId xmlns:a16="http://schemas.microsoft.com/office/drawing/2014/main" id="{5B07D383-0F3C-17C3-C2B3-338E25A175D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DB9C9F-2F31-72C8-175B-379E8B248FD9}"/>
              </a:ext>
            </a:extLst>
          </p:cNvPr>
          <p:cNvSpPr txBox="1"/>
          <p:nvPr/>
        </p:nvSpPr>
        <p:spPr>
          <a:xfrm>
            <a:off x="228600" y="1573063"/>
            <a:ext cx="9144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273239"/>
                </a:solidFill>
                <a:effectLst/>
                <a:latin typeface="+mj-lt"/>
              </a:rPr>
              <a:t>There is only one edge from vertex ‘0’, so we pick it, remove it and move to vertex ‘1’. </a:t>
            </a:r>
            <a:endParaRPr lang="en-IN" sz="2400" dirty="0"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842919-419B-53A9-963D-B559A5498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29" y="2927979"/>
            <a:ext cx="3467278" cy="26163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240CCD-D38C-0D66-1B47-281E28AA7DB3}"/>
              </a:ext>
            </a:extLst>
          </p:cNvPr>
          <p:cNvSpPr txBox="1"/>
          <p:nvPr/>
        </p:nvSpPr>
        <p:spPr>
          <a:xfrm>
            <a:off x="4953000" y="435922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273239"/>
                </a:solidFill>
                <a:effectLst/>
                <a:latin typeface="+mj-lt"/>
              </a:rPr>
              <a:t>There is only one edge from vertex ‘1’, so we pick it, remove it and move to vertex ‘2’. Euler tour becomes ‘2-0 0-1 1-2’ </a:t>
            </a:r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674386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spc="-15" dirty="0">
                <a:solidFill>
                  <a:srgbClr val="2E5496"/>
                </a:solidFill>
              </a:rPr>
              <a:t>Graph </a:t>
            </a:r>
            <a:r>
              <a:rPr sz="2400" spc="-5" dirty="0">
                <a:solidFill>
                  <a:srgbClr val="2E5496"/>
                </a:solidFill>
              </a:rPr>
              <a:t>Theory </a:t>
            </a:r>
            <a:r>
              <a:rPr sz="2400" dirty="0">
                <a:solidFill>
                  <a:srgbClr val="2E5496"/>
                </a:solidFill>
              </a:rPr>
              <a:t>and </a:t>
            </a:r>
            <a:r>
              <a:rPr sz="2400" spc="-5" dirty="0">
                <a:solidFill>
                  <a:srgbClr val="2E5496"/>
                </a:solidFill>
              </a:rPr>
              <a:t>its </a:t>
            </a:r>
            <a:r>
              <a:rPr sz="2400" spc="-10" dirty="0">
                <a:solidFill>
                  <a:srgbClr val="2E5496"/>
                </a:solidFill>
              </a:rPr>
              <a:t>Applications </a:t>
            </a:r>
            <a:r>
              <a:rPr sz="2400" spc="-530" dirty="0">
                <a:solidFill>
                  <a:srgbClr val="2E5496"/>
                </a:solidFill>
              </a:rPr>
              <a:t> </a:t>
            </a:r>
            <a:r>
              <a:rPr lang="en-IN" sz="2400" spc="-20" dirty="0" err="1"/>
              <a:t>Fluery’s</a:t>
            </a:r>
            <a:r>
              <a:rPr lang="en-IN" sz="2400" spc="-20" dirty="0"/>
              <a:t> Algorithm</a:t>
            </a:r>
            <a:endParaRPr sz="2400" dirty="0"/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Google Shape;58;p2">
            <a:extLst>
              <a:ext uri="{FF2B5EF4-FFF2-40B4-BE49-F238E27FC236}">
                <a16:creationId xmlns:a16="http://schemas.microsoft.com/office/drawing/2014/main" id="{5B07D383-0F3C-17C3-C2B3-338E25A175D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F6348DE-A262-92D2-5116-FA43EC892B02}"/>
              </a:ext>
            </a:extLst>
          </p:cNvPr>
          <p:cNvSpPr txBox="1"/>
          <p:nvPr/>
        </p:nvSpPr>
        <p:spPr>
          <a:xfrm>
            <a:off x="533400" y="1437068"/>
            <a:ext cx="8915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273239"/>
                </a:solidFill>
                <a:effectLst/>
                <a:latin typeface="+mj-lt"/>
              </a:rPr>
              <a:t>Again, there is only one edge from vertex 2, so we pick it, remove it and move to vertex 3. Euler tour becomes ‘2-0-1-2-3’ </a:t>
            </a:r>
            <a:endParaRPr lang="en-IN" sz="24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0E5040-D01F-D2DF-A733-8B3AB3DD553D}"/>
              </a:ext>
            </a:extLst>
          </p:cNvPr>
          <p:cNvSpPr txBox="1"/>
          <p:nvPr/>
        </p:nvSpPr>
        <p:spPr>
          <a:xfrm>
            <a:off x="1098866" y="5891221"/>
            <a:ext cx="89153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273239"/>
                </a:solidFill>
                <a:effectLst/>
                <a:latin typeface="+mj-lt"/>
              </a:rPr>
              <a:t>There are no more edges left, so we stop here. Final tour is ‘2-0-1-2-3’. ( Thus there is a Euler’s path 2-0-1-2-3)</a:t>
            </a:r>
            <a:endParaRPr lang="en-IN" sz="2400" dirty="0">
              <a:latin typeface="+mj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BA0CC3-202F-19ED-39EF-726F0947916A}"/>
              </a:ext>
            </a:extLst>
          </p:cNvPr>
          <p:cNvSpPr/>
          <p:nvPr/>
        </p:nvSpPr>
        <p:spPr>
          <a:xfrm>
            <a:off x="4155059" y="2651090"/>
            <a:ext cx="3467278" cy="2894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BE9F364-D593-2818-474A-A294D18FC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014" y="2731254"/>
            <a:ext cx="3359323" cy="273404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C6CB2F9-8621-4A14-7C2C-BE4583B11B69}"/>
              </a:ext>
            </a:extLst>
          </p:cNvPr>
          <p:cNvSpPr/>
          <p:nvPr/>
        </p:nvSpPr>
        <p:spPr>
          <a:xfrm>
            <a:off x="488955" y="2614223"/>
            <a:ext cx="3238677" cy="29068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0BFE2B9-34EE-855D-0CBD-E895E2A3C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573" y="2824714"/>
            <a:ext cx="3099104" cy="233851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EA6445A-BF80-34D7-7F71-E672F34EBCD9}"/>
              </a:ext>
            </a:extLst>
          </p:cNvPr>
          <p:cNvSpPr/>
          <p:nvPr/>
        </p:nvSpPr>
        <p:spPr>
          <a:xfrm>
            <a:off x="8049764" y="2693984"/>
            <a:ext cx="3621663" cy="28142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EEC1FE4-6374-8950-5780-71F7AFE04F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0903" y="2824714"/>
            <a:ext cx="3148664" cy="259511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49AEEC6-8493-6DCD-75E4-2C4BE92F5336}"/>
                  </a:ext>
                </a:extLst>
              </p14:cNvPr>
              <p14:cNvContentPartPr/>
              <p14:nvPr/>
            </p14:nvContentPartPr>
            <p14:xfrm>
              <a:off x="4777920" y="6669360"/>
              <a:ext cx="1109880" cy="87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49AEEC6-8493-6DCD-75E4-2C4BE92F533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68560" y="6660000"/>
                <a:ext cx="1128600" cy="10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985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spc="-15" dirty="0">
                <a:solidFill>
                  <a:srgbClr val="2E5496"/>
                </a:solidFill>
              </a:rPr>
              <a:t>Graph </a:t>
            </a:r>
            <a:r>
              <a:rPr sz="2400" spc="-5" dirty="0">
                <a:solidFill>
                  <a:srgbClr val="2E5496"/>
                </a:solidFill>
              </a:rPr>
              <a:t>Theory </a:t>
            </a:r>
            <a:r>
              <a:rPr sz="2400" dirty="0">
                <a:solidFill>
                  <a:srgbClr val="2E5496"/>
                </a:solidFill>
              </a:rPr>
              <a:t>and </a:t>
            </a:r>
            <a:r>
              <a:rPr sz="2400" spc="-5" dirty="0">
                <a:solidFill>
                  <a:srgbClr val="2E5496"/>
                </a:solidFill>
              </a:rPr>
              <a:t>its </a:t>
            </a:r>
            <a:r>
              <a:rPr sz="2400" spc="-10" dirty="0">
                <a:solidFill>
                  <a:srgbClr val="2E5496"/>
                </a:solidFill>
              </a:rPr>
              <a:t>Applications </a:t>
            </a:r>
            <a:r>
              <a:rPr sz="2400" spc="-530" dirty="0">
                <a:solidFill>
                  <a:srgbClr val="2E5496"/>
                </a:solidFill>
              </a:rPr>
              <a:t> </a:t>
            </a:r>
            <a:r>
              <a:rPr sz="2400" spc="-20" dirty="0"/>
              <a:t>Walk,</a:t>
            </a:r>
            <a:r>
              <a:rPr sz="2400" spc="-5" dirty="0"/>
              <a:t> </a:t>
            </a:r>
            <a:r>
              <a:rPr sz="2400" spc="-20" dirty="0"/>
              <a:t>Path,</a:t>
            </a:r>
            <a:r>
              <a:rPr sz="2400" spc="10" dirty="0"/>
              <a:t> </a:t>
            </a:r>
            <a:r>
              <a:rPr sz="2400" spc="-10" dirty="0"/>
              <a:t>circuits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784094" y="2422905"/>
            <a:ext cx="4622800" cy="1736725"/>
            <a:chOff x="2784094" y="2422905"/>
            <a:chExt cx="4622800" cy="1736725"/>
          </a:xfrm>
        </p:grpSpPr>
        <p:sp>
          <p:nvSpPr>
            <p:cNvPr id="6" name="object 6"/>
            <p:cNvSpPr/>
            <p:nvPr/>
          </p:nvSpPr>
          <p:spPr>
            <a:xfrm>
              <a:off x="2790444" y="2438399"/>
              <a:ext cx="190500" cy="304800"/>
            </a:xfrm>
            <a:custGeom>
              <a:avLst/>
              <a:gdLst/>
              <a:ahLst/>
              <a:cxnLst/>
              <a:rect l="l" t="t" r="r" b="b"/>
              <a:pathLst>
                <a:path w="190500" h="304800">
                  <a:moveTo>
                    <a:pt x="95250" y="0"/>
                  </a:moveTo>
                  <a:lnTo>
                    <a:pt x="58185" y="11971"/>
                  </a:lnTo>
                  <a:lnTo>
                    <a:pt x="27908" y="44624"/>
                  </a:lnTo>
                  <a:lnTo>
                    <a:pt x="7489" y="93065"/>
                  </a:lnTo>
                  <a:lnTo>
                    <a:pt x="0" y="152400"/>
                  </a:lnTo>
                  <a:lnTo>
                    <a:pt x="7489" y="211734"/>
                  </a:lnTo>
                  <a:lnTo>
                    <a:pt x="27908" y="260175"/>
                  </a:lnTo>
                  <a:lnTo>
                    <a:pt x="58185" y="292828"/>
                  </a:lnTo>
                  <a:lnTo>
                    <a:pt x="95250" y="304800"/>
                  </a:lnTo>
                  <a:lnTo>
                    <a:pt x="132314" y="292828"/>
                  </a:lnTo>
                  <a:lnTo>
                    <a:pt x="162591" y="260175"/>
                  </a:lnTo>
                  <a:lnTo>
                    <a:pt x="183010" y="211734"/>
                  </a:lnTo>
                  <a:lnTo>
                    <a:pt x="190500" y="152400"/>
                  </a:lnTo>
                  <a:lnTo>
                    <a:pt x="183010" y="93065"/>
                  </a:lnTo>
                  <a:lnTo>
                    <a:pt x="162591" y="44624"/>
                  </a:lnTo>
                  <a:lnTo>
                    <a:pt x="132314" y="11971"/>
                  </a:lnTo>
                  <a:lnTo>
                    <a:pt x="9525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90444" y="2438399"/>
              <a:ext cx="190500" cy="304800"/>
            </a:xfrm>
            <a:custGeom>
              <a:avLst/>
              <a:gdLst/>
              <a:ahLst/>
              <a:cxnLst/>
              <a:rect l="l" t="t" r="r" b="b"/>
              <a:pathLst>
                <a:path w="190500" h="304800">
                  <a:moveTo>
                    <a:pt x="0" y="152400"/>
                  </a:moveTo>
                  <a:lnTo>
                    <a:pt x="7489" y="93065"/>
                  </a:lnTo>
                  <a:lnTo>
                    <a:pt x="27908" y="44624"/>
                  </a:lnTo>
                  <a:lnTo>
                    <a:pt x="58185" y="11971"/>
                  </a:lnTo>
                  <a:lnTo>
                    <a:pt x="95250" y="0"/>
                  </a:lnTo>
                  <a:lnTo>
                    <a:pt x="132314" y="11971"/>
                  </a:lnTo>
                  <a:lnTo>
                    <a:pt x="162591" y="44624"/>
                  </a:lnTo>
                  <a:lnTo>
                    <a:pt x="183010" y="93065"/>
                  </a:lnTo>
                  <a:lnTo>
                    <a:pt x="190500" y="152400"/>
                  </a:lnTo>
                  <a:lnTo>
                    <a:pt x="183010" y="211734"/>
                  </a:lnTo>
                  <a:lnTo>
                    <a:pt x="162591" y="260175"/>
                  </a:lnTo>
                  <a:lnTo>
                    <a:pt x="132314" y="292828"/>
                  </a:lnTo>
                  <a:lnTo>
                    <a:pt x="95250" y="304800"/>
                  </a:lnTo>
                  <a:lnTo>
                    <a:pt x="58185" y="292828"/>
                  </a:lnTo>
                  <a:lnTo>
                    <a:pt x="27908" y="260175"/>
                  </a:lnTo>
                  <a:lnTo>
                    <a:pt x="7489" y="211734"/>
                  </a:lnTo>
                  <a:lnTo>
                    <a:pt x="0" y="15240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05655" y="2447543"/>
              <a:ext cx="190500" cy="304800"/>
            </a:xfrm>
            <a:custGeom>
              <a:avLst/>
              <a:gdLst/>
              <a:ahLst/>
              <a:cxnLst/>
              <a:rect l="l" t="t" r="r" b="b"/>
              <a:pathLst>
                <a:path w="190500" h="304800">
                  <a:moveTo>
                    <a:pt x="95250" y="0"/>
                  </a:moveTo>
                  <a:lnTo>
                    <a:pt x="58185" y="11971"/>
                  </a:lnTo>
                  <a:lnTo>
                    <a:pt x="27908" y="44624"/>
                  </a:lnTo>
                  <a:lnTo>
                    <a:pt x="7489" y="93065"/>
                  </a:lnTo>
                  <a:lnTo>
                    <a:pt x="0" y="152400"/>
                  </a:lnTo>
                  <a:lnTo>
                    <a:pt x="7489" y="211734"/>
                  </a:lnTo>
                  <a:lnTo>
                    <a:pt x="27908" y="260175"/>
                  </a:lnTo>
                  <a:lnTo>
                    <a:pt x="58185" y="292828"/>
                  </a:lnTo>
                  <a:lnTo>
                    <a:pt x="95250" y="304800"/>
                  </a:lnTo>
                  <a:lnTo>
                    <a:pt x="132314" y="292828"/>
                  </a:lnTo>
                  <a:lnTo>
                    <a:pt x="162591" y="260175"/>
                  </a:lnTo>
                  <a:lnTo>
                    <a:pt x="183010" y="211734"/>
                  </a:lnTo>
                  <a:lnTo>
                    <a:pt x="190500" y="152400"/>
                  </a:lnTo>
                  <a:lnTo>
                    <a:pt x="183010" y="93065"/>
                  </a:lnTo>
                  <a:lnTo>
                    <a:pt x="162591" y="44624"/>
                  </a:lnTo>
                  <a:lnTo>
                    <a:pt x="132314" y="11971"/>
                  </a:lnTo>
                  <a:lnTo>
                    <a:pt x="9525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05655" y="2447543"/>
              <a:ext cx="190500" cy="304800"/>
            </a:xfrm>
            <a:custGeom>
              <a:avLst/>
              <a:gdLst/>
              <a:ahLst/>
              <a:cxnLst/>
              <a:rect l="l" t="t" r="r" b="b"/>
              <a:pathLst>
                <a:path w="190500" h="304800">
                  <a:moveTo>
                    <a:pt x="0" y="152400"/>
                  </a:moveTo>
                  <a:lnTo>
                    <a:pt x="7489" y="93065"/>
                  </a:lnTo>
                  <a:lnTo>
                    <a:pt x="27908" y="44624"/>
                  </a:lnTo>
                  <a:lnTo>
                    <a:pt x="58185" y="11971"/>
                  </a:lnTo>
                  <a:lnTo>
                    <a:pt x="95250" y="0"/>
                  </a:lnTo>
                  <a:lnTo>
                    <a:pt x="132314" y="11971"/>
                  </a:lnTo>
                  <a:lnTo>
                    <a:pt x="162591" y="44624"/>
                  </a:lnTo>
                  <a:lnTo>
                    <a:pt x="183010" y="93065"/>
                  </a:lnTo>
                  <a:lnTo>
                    <a:pt x="190500" y="152400"/>
                  </a:lnTo>
                  <a:lnTo>
                    <a:pt x="183010" y="211734"/>
                  </a:lnTo>
                  <a:lnTo>
                    <a:pt x="162591" y="260175"/>
                  </a:lnTo>
                  <a:lnTo>
                    <a:pt x="132314" y="292828"/>
                  </a:lnTo>
                  <a:lnTo>
                    <a:pt x="95250" y="304800"/>
                  </a:lnTo>
                  <a:lnTo>
                    <a:pt x="58185" y="292828"/>
                  </a:lnTo>
                  <a:lnTo>
                    <a:pt x="27908" y="260175"/>
                  </a:lnTo>
                  <a:lnTo>
                    <a:pt x="7489" y="211734"/>
                  </a:lnTo>
                  <a:lnTo>
                    <a:pt x="0" y="15240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90444" y="2590799"/>
              <a:ext cx="1314450" cy="9525"/>
            </a:xfrm>
            <a:custGeom>
              <a:avLst/>
              <a:gdLst/>
              <a:ahLst/>
              <a:cxnLst/>
              <a:rect l="l" t="t" r="r" b="b"/>
              <a:pathLst>
                <a:path w="1314450" h="9525">
                  <a:moveTo>
                    <a:pt x="0" y="0"/>
                  </a:moveTo>
                  <a:lnTo>
                    <a:pt x="1314450" y="9525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10256" y="3838955"/>
              <a:ext cx="190500" cy="304800"/>
            </a:xfrm>
            <a:custGeom>
              <a:avLst/>
              <a:gdLst/>
              <a:ahLst/>
              <a:cxnLst/>
              <a:rect l="l" t="t" r="r" b="b"/>
              <a:pathLst>
                <a:path w="190500" h="304800">
                  <a:moveTo>
                    <a:pt x="95250" y="0"/>
                  </a:moveTo>
                  <a:lnTo>
                    <a:pt x="58185" y="11971"/>
                  </a:lnTo>
                  <a:lnTo>
                    <a:pt x="27908" y="44624"/>
                  </a:lnTo>
                  <a:lnTo>
                    <a:pt x="7489" y="93065"/>
                  </a:lnTo>
                  <a:lnTo>
                    <a:pt x="0" y="152400"/>
                  </a:lnTo>
                  <a:lnTo>
                    <a:pt x="7489" y="211734"/>
                  </a:lnTo>
                  <a:lnTo>
                    <a:pt x="27908" y="260175"/>
                  </a:lnTo>
                  <a:lnTo>
                    <a:pt x="58185" y="292828"/>
                  </a:lnTo>
                  <a:lnTo>
                    <a:pt x="95250" y="304800"/>
                  </a:lnTo>
                  <a:lnTo>
                    <a:pt x="132314" y="292828"/>
                  </a:lnTo>
                  <a:lnTo>
                    <a:pt x="162591" y="260175"/>
                  </a:lnTo>
                  <a:lnTo>
                    <a:pt x="183010" y="211734"/>
                  </a:lnTo>
                  <a:lnTo>
                    <a:pt x="190500" y="152400"/>
                  </a:lnTo>
                  <a:lnTo>
                    <a:pt x="183010" y="93065"/>
                  </a:lnTo>
                  <a:lnTo>
                    <a:pt x="162591" y="44624"/>
                  </a:lnTo>
                  <a:lnTo>
                    <a:pt x="132314" y="11971"/>
                  </a:lnTo>
                  <a:lnTo>
                    <a:pt x="9525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10256" y="3838955"/>
              <a:ext cx="190500" cy="304800"/>
            </a:xfrm>
            <a:custGeom>
              <a:avLst/>
              <a:gdLst/>
              <a:ahLst/>
              <a:cxnLst/>
              <a:rect l="l" t="t" r="r" b="b"/>
              <a:pathLst>
                <a:path w="190500" h="304800">
                  <a:moveTo>
                    <a:pt x="0" y="152400"/>
                  </a:moveTo>
                  <a:lnTo>
                    <a:pt x="7489" y="93065"/>
                  </a:lnTo>
                  <a:lnTo>
                    <a:pt x="27908" y="44624"/>
                  </a:lnTo>
                  <a:lnTo>
                    <a:pt x="58185" y="11971"/>
                  </a:lnTo>
                  <a:lnTo>
                    <a:pt x="95250" y="0"/>
                  </a:lnTo>
                  <a:lnTo>
                    <a:pt x="132314" y="11971"/>
                  </a:lnTo>
                  <a:lnTo>
                    <a:pt x="162591" y="44624"/>
                  </a:lnTo>
                  <a:lnTo>
                    <a:pt x="183010" y="93065"/>
                  </a:lnTo>
                  <a:lnTo>
                    <a:pt x="190500" y="152400"/>
                  </a:lnTo>
                  <a:lnTo>
                    <a:pt x="183010" y="211734"/>
                  </a:lnTo>
                  <a:lnTo>
                    <a:pt x="162591" y="260175"/>
                  </a:lnTo>
                  <a:lnTo>
                    <a:pt x="132314" y="292828"/>
                  </a:lnTo>
                  <a:lnTo>
                    <a:pt x="95250" y="304800"/>
                  </a:lnTo>
                  <a:lnTo>
                    <a:pt x="58185" y="292828"/>
                  </a:lnTo>
                  <a:lnTo>
                    <a:pt x="27908" y="260175"/>
                  </a:lnTo>
                  <a:lnTo>
                    <a:pt x="7489" y="211734"/>
                  </a:lnTo>
                  <a:lnTo>
                    <a:pt x="0" y="15240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14800" y="3848100"/>
              <a:ext cx="190500" cy="304800"/>
            </a:xfrm>
            <a:custGeom>
              <a:avLst/>
              <a:gdLst/>
              <a:ahLst/>
              <a:cxnLst/>
              <a:rect l="l" t="t" r="r" b="b"/>
              <a:pathLst>
                <a:path w="190500" h="304800">
                  <a:moveTo>
                    <a:pt x="95250" y="0"/>
                  </a:moveTo>
                  <a:lnTo>
                    <a:pt x="58185" y="11971"/>
                  </a:lnTo>
                  <a:lnTo>
                    <a:pt x="27908" y="44624"/>
                  </a:lnTo>
                  <a:lnTo>
                    <a:pt x="7489" y="93065"/>
                  </a:lnTo>
                  <a:lnTo>
                    <a:pt x="0" y="152400"/>
                  </a:lnTo>
                  <a:lnTo>
                    <a:pt x="7489" y="211734"/>
                  </a:lnTo>
                  <a:lnTo>
                    <a:pt x="27908" y="260175"/>
                  </a:lnTo>
                  <a:lnTo>
                    <a:pt x="58185" y="292828"/>
                  </a:lnTo>
                  <a:lnTo>
                    <a:pt x="95250" y="304800"/>
                  </a:lnTo>
                  <a:lnTo>
                    <a:pt x="132314" y="292828"/>
                  </a:lnTo>
                  <a:lnTo>
                    <a:pt x="162591" y="260175"/>
                  </a:lnTo>
                  <a:lnTo>
                    <a:pt x="183010" y="211734"/>
                  </a:lnTo>
                  <a:lnTo>
                    <a:pt x="190500" y="152400"/>
                  </a:lnTo>
                  <a:lnTo>
                    <a:pt x="183010" y="93065"/>
                  </a:lnTo>
                  <a:lnTo>
                    <a:pt x="162591" y="44624"/>
                  </a:lnTo>
                  <a:lnTo>
                    <a:pt x="132314" y="11971"/>
                  </a:lnTo>
                  <a:lnTo>
                    <a:pt x="9525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14800" y="3848100"/>
              <a:ext cx="190500" cy="304800"/>
            </a:xfrm>
            <a:custGeom>
              <a:avLst/>
              <a:gdLst/>
              <a:ahLst/>
              <a:cxnLst/>
              <a:rect l="l" t="t" r="r" b="b"/>
              <a:pathLst>
                <a:path w="190500" h="304800">
                  <a:moveTo>
                    <a:pt x="0" y="152400"/>
                  </a:moveTo>
                  <a:lnTo>
                    <a:pt x="7489" y="93065"/>
                  </a:lnTo>
                  <a:lnTo>
                    <a:pt x="27908" y="44624"/>
                  </a:lnTo>
                  <a:lnTo>
                    <a:pt x="58185" y="11971"/>
                  </a:lnTo>
                  <a:lnTo>
                    <a:pt x="95250" y="0"/>
                  </a:lnTo>
                  <a:lnTo>
                    <a:pt x="132314" y="11971"/>
                  </a:lnTo>
                  <a:lnTo>
                    <a:pt x="162591" y="44624"/>
                  </a:lnTo>
                  <a:lnTo>
                    <a:pt x="183010" y="93065"/>
                  </a:lnTo>
                  <a:lnTo>
                    <a:pt x="190500" y="152400"/>
                  </a:lnTo>
                  <a:lnTo>
                    <a:pt x="183010" y="211734"/>
                  </a:lnTo>
                  <a:lnTo>
                    <a:pt x="162591" y="260175"/>
                  </a:lnTo>
                  <a:lnTo>
                    <a:pt x="132314" y="292828"/>
                  </a:lnTo>
                  <a:lnTo>
                    <a:pt x="95250" y="304800"/>
                  </a:lnTo>
                  <a:lnTo>
                    <a:pt x="58185" y="292828"/>
                  </a:lnTo>
                  <a:lnTo>
                    <a:pt x="27908" y="260175"/>
                  </a:lnTo>
                  <a:lnTo>
                    <a:pt x="7489" y="211734"/>
                  </a:lnTo>
                  <a:lnTo>
                    <a:pt x="0" y="15240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90444" y="2590799"/>
              <a:ext cx="1514475" cy="1410335"/>
            </a:xfrm>
            <a:custGeom>
              <a:avLst/>
              <a:gdLst/>
              <a:ahLst/>
              <a:cxnLst/>
              <a:rect l="l" t="t" r="r" b="b"/>
              <a:pathLst>
                <a:path w="1514475" h="1410335">
                  <a:moveTo>
                    <a:pt x="0" y="0"/>
                  </a:moveTo>
                  <a:lnTo>
                    <a:pt x="1514475" y="1409700"/>
                  </a:lnTo>
                </a:path>
                <a:path w="1514475" h="1410335">
                  <a:moveTo>
                    <a:pt x="210312" y="1400556"/>
                  </a:moveTo>
                  <a:lnTo>
                    <a:pt x="1324736" y="1410081"/>
                  </a:lnTo>
                </a:path>
                <a:path w="1514475" h="1410335">
                  <a:moveTo>
                    <a:pt x="1420368" y="9144"/>
                  </a:moveTo>
                  <a:lnTo>
                    <a:pt x="1429893" y="1409319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858255" y="2447543"/>
              <a:ext cx="190500" cy="304800"/>
            </a:xfrm>
            <a:custGeom>
              <a:avLst/>
              <a:gdLst/>
              <a:ahLst/>
              <a:cxnLst/>
              <a:rect l="l" t="t" r="r" b="b"/>
              <a:pathLst>
                <a:path w="190500" h="304800">
                  <a:moveTo>
                    <a:pt x="95250" y="0"/>
                  </a:moveTo>
                  <a:lnTo>
                    <a:pt x="58185" y="11971"/>
                  </a:lnTo>
                  <a:lnTo>
                    <a:pt x="27908" y="44624"/>
                  </a:lnTo>
                  <a:lnTo>
                    <a:pt x="7489" y="93065"/>
                  </a:lnTo>
                  <a:lnTo>
                    <a:pt x="0" y="152400"/>
                  </a:lnTo>
                  <a:lnTo>
                    <a:pt x="7489" y="211734"/>
                  </a:lnTo>
                  <a:lnTo>
                    <a:pt x="27908" y="260175"/>
                  </a:lnTo>
                  <a:lnTo>
                    <a:pt x="58185" y="292828"/>
                  </a:lnTo>
                  <a:lnTo>
                    <a:pt x="95250" y="304800"/>
                  </a:lnTo>
                  <a:lnTo>
                    <a:pt x="132314" y="292828"/>
                  </a:lnTo>
                  <a:lnTo>
                    <a:pt x="162591" y="260175"/>
                  </a:lnTo>
                  <a:lnTo>
                    <a:pt x="183010" y="211734"/>
                  </a:lnTo>
                  <a:lnTo>
                    <a:pt x="190500" y="152400"/>
                  </a:lnTo>
                  <a:lnTo>
                    <a:pt x="183010" y="93065"/>
                  </a:lnTo>
                  <a:lnTo>
                    <a:pt x="162591" y="44624"/>
                  </a:lnTo>
                  <a:lnTo>
                    <a:pt x="132314" y="11971"/>
                  </a:lnTo>
                  <a:lnTo>
                    <a:pt x="9525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58255" y="2447543"/>
              <a:ext cx="190500" cy="304800"/>
            </a:xfrm>
            <a:custGeom>
              <a:avLst/>
              <a:gdLst/>
              <a:ahLst/>
              <a:cxnLst/>
              <a:rect l="l" t="t" r="r" b="b"/>
              <a:pathLst>
                <a:path w="190500" h="304800">
                  <a:moveTo>
                    <a:pt x="0" y="152400"/>
                  </a:moveTo>
                  <a:lnTo>
                    <a:pt x="7489" y="93065"/>
                  </a:lnTo>
                  <a:lnTo>
                    <a:pt x="27908" y="44624"/>
                  </a:lnTo>
                  <a:lnTo>
                    <a:pt x="58185" y="11971"/>
                  </a:lnTo>
                  <a:lnTo>
                    <a:pt x="95250" y="0"/>
                  </a:lnTo>
                  <a:lnTo>
                    <a:pt x="132314" y="11971"/>
                  </a:lnTo>
                  <a:lnTo>
                    <a:pt x="162591" y="44624"/>
                  </a:lnTo>
                  <a:lnTo>
                    <a:pt x="183010" y="93065"/>
                  </a:lnTo>
                  <a:lnTo>
                    <a:pt x="190500" y="152400"/>
                  </a:lnTo>
                  <a:lnTo>
                    <a:pt x="183010" y="211734"/>
                  </a:lnTo>
                  <a:lnTo>
                    <a:pt x="162591" y="260175"/>
                  </a:lnTo>
                  <a:lnTo>
                    <a:pt x="132314" y="292828"/>
                  </a:lnTo>
                  <a:lnTo>
                    <a:pt x="95250" y="304800"/>
                  </a:lnTo>
                  <a:lnTo>
                    <a:pt x="58185" y="292828"/>
                  </a:lnTo>
                  <a:lnTo>
                    <a:pt x="27908" y="260175"/>
                  </a:lnTo>
                  <a:lnTo>
                    <a:pt x="7489" y="211734"/>
                  </a:lnTo>
                  <a:lnTo>
                    <a:pt x="0" y="15240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96155" y="2599943"/>
              <a:ext cx="1562100" cy="0"/>
            </a:xfrm>
            <a:custGeom>
              <a:avLst/>
              <a:gdLst/>
              <a:ahLst/>
              <a:cxnLst/>
              <a:rect l="l" t="t" r="r" b="b"/>
              <a:pathLst>
                <a:path w="1562100">
                  <a:moveTo>
                    <a:pt x="0" y="0"/>
                  </a:moveTo>
                  <a:lnTo>
                    <a:pt x="1562100" y="0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867400" y="3848100"/>
              <a:ext cx="190500" cy="304800"/>
            </a:xfrm>
            <a:custGeom>
              <a:avLst/>
              <a:gdLst/>
              <a:ahLst/>
              <a:cxnLst/>
              <a:rect l="l" t="t" r="r" b="b"/>
              <a:pathLst>
                <a:path w="190500" h="304800">
                  <a:moveTo>
                    <a:pt x="95250" y="0"/>
                  </a:moveTo>
                  <a:lnTo>
                    <a:pt x="58185" y="11971"/>
                  </a:lnTo>
                  <a:lnTo>
                    <a:pt x="27908" y="44624"/>
                  </a:lnTo>
                  <a:lnTo>
                    <a:pt x="7489" y="93065"/>
                  </a:lnTo>
                  <a:lnTo>
                    <a:pt x="0" y="152400"/>
                  </a:lnTo>
                  <a:lnTo>
                    <a:pt x="7489" y="211734"/>
                  </a:lnTo>
                  <a:lnTo>
                    <a:pt x="27908" y="260175"/>
                  </a:lnTo>
                  <a:lnTo>
                    <a:pt x="58185" y="292828"/>
                  </a:lnTo>
                  <a:lnTo>
                    <a:pt x="95250" y="304800"/>
                  </a:lnTo>
                  <a:lnTo>
                    <a:pt x="132314" y="292828"/>
                  </a:lnTo>
                  <a:lnTo>
                    <a:pt x="162591" y="260175"/>
                  </a:lnTo>
                  <a:lnTo>
                    <a:pt x="183010" y="211734"/>
                  </a:lnTo>
                  <a:lnTo>
                    <a:pt x="190500" y="152400"/>
                  </a:lnTo>
                  <a:lnTo>
                    <a:pt x="183010" y="93065"/>
                  </a:lnTo>
                  <a:lnTo>
                    <a:pt x="162591" y="44624"/>
                  </a:lnTo>
                  <a:lnTo>
                    <a:pt x="132314" y="11971"/>
                  </a:lnTo>
                  <a:lnTo>
                    <a:pt x="9525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867400" y="3848100"/>
              <a:ext cx="190500" cy="304800"/>
            </a:xfrm>
            <a:custGeom>
              <a:avLst/>
              <a:gdLst/>
              <a:ahLst/>
              <a:cxnLst/>
              <a:rect l="l" t="t" r="r" b="b"/>
              <a:pathLst>
                <a:path w="190500" h="304800">
                  <a:moveTo>
                    <a:pt x="0" y="152400"/>
                  </a:moveTo>
                  <a:lnTo>
                    <a:pt x="7489" y="93065"/>
                  </a:lnTo>
                  <a:lnTo>
                    <a:pt x="27908" y="44624"/>
                  </a:lnTo>
                  <a:lnTo>
                    <a:pt x="58185" y="11971"/>
                  </a:lnTo>
                  <a:lnTo>
                    <a:pt x="95250" y="0"/>
                  </a:lnTo>
                  <a:lnTo>
                    <a:pt x="132314" y="11971"/>
                  </a:lnTo>
                  <a:lnTo>
                    <a:pt x="162591" y="44624"/>
                  </a:lnTo>
                  <a:lnTo>
                    <a:pt x="183010" y="93065"/>
                  </a:lnTo>
                  <a:lnTo>
                    <a:pt x="190500" y="152400"/>
                  </a:lnTo>
                  <a:lnTo>
                    <a:pt x="183010" y="211734"/>
                  </a:lnTo>
                  <a:lnTo>
                    <a:pt x="162591" y="260175"/>
                  </a:lnTo>
                  <a:lnTo>
                    <a:pt x="132314" y="292828"/>
                  </a:lnTo>
                  <a:lnTo>
                    <a:pt x="95250" y="304800"/>
                  </a:lnTo>
                  <a:lnTo>
                    <a:pt x="58185" y="292828"/>
                  </a:lnTo>
                  <a:lnTo>
                    <a:pt x="27908" y="260175"/>
                  </a:lnTo>
                  <a:lnTo>
                    <a:pt x="7489" y="211734"/>
                  </a:lnTo>
                  <a:lnTo>
                    <a:pt x="0" y="15240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05300" y="2599943"/>
              <a:ext cx="1685925" cy="1400810"/>
            </a:xfrm>
            <a:custGeom>
              <a:avLst/>
              <a:gdLst/>
              <a:ahLst/>
              <a:cxnLst/>
              <a:rect l="l" t="t" r="r" b="b"/>
              <a:pathLst>
                <a:path w="1685925" h="1400810">
                  <a:moveTo>
                    <a:pt x="1685671" y="0"/>
                  </a:moveTo>
                  <a:lnTo>
                    <a:pt x="1667255" y="1292351"/>
                  </a:lnTo>
                </a:path>
                <a:path w="1685925" h="1400810">
                  <a:moveTo>
                    <a:pt x="0" y="1400555"/>
                  </a:moveTo>
                  <a:lnTo>
                    <a:pt x="1562100" y="1400555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182611" y="2429255"/>
              <a:ext cx="190500" cy="304800"/>
            </a:xfrm>
            <a:custGeom>
              <a:avLst/>
              <a:gdLst/>
              <a:ahLst/>
              <a:cxnLst/>
              <a:rect l="l" t="t" r="r" b="b"/>
              <a:pathLst>
                <a:path w="190500" h="304800">
                  <a:moveTo>
                    <a:pt x="95250" y="0"/>
                  </a:moveTo>
                  <a:lnTo>
                    <a:pt x="58185" y="11971"/>
                  </a:lnTo>
                  <a:lnTo>
                    <a:pt x="27908" y="44624"/>
                  </a:lnTo>
                  <a:lnTo>
                    <a:pt x="7489" y="93065"/>
                  </a:lnTo>
                  <a:lnTo>
                    <a:pt x="0" y="152400"/>
                  </a:lnTo>
                  <a:lnTo>
                    <a:pt x="7489" y="211734"/>
                  </a:lnTo>
                  <a:lnTo>
                    <a:pt x="27908" y="260175"/>
                  </a:lnTo>
                  <a:lnTo>
                    <a:pt x="58185" y="292828"/>
                  </a:lnTo>
                  <a:lnTo>
                    <a:pt x="95250" y="304800"/>
                  </a:lnTo>
                  <a:lnTo>
                    <a:pt x="132314" y="292828"/>
                  </a:lnTo>
                  <a:lnTo>
                    <a:pt x="162591" y="260175"/>
                  </a:lnTo>
                  <a:lnTo>
                    <a:pt x="183010" y="211734"/>
                  </a:lnTo>
                  <a:lnTo>
                    <a:pt x="190500" y="152400"/>
                  </a:lnTo>
                  <a:lnTo>
                    <a:pt x="183010" y="93065"/>
                  </a:lnTo>
                  <a:lnTo>
                    <a:pt x="162591" y="44624"/>
                  </a:lnTo>
                  <a:lnTo>
                    <a:pt x="132314" y="11971"/>
                  </a:lnTo>
                  <a:lnTo>
                    <a:pt x="9525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182611" y="2429255"/>
              <a:ext cx="190500" cy="304800"/>
            </a:xfrm>
            <a:custGeom>
              <a:avLst/>
              <a:gdLst/>
              <a:ahLst/>
              <a:cxnLst/>
              <a:rect l="l" t="t" r="r" b="b"/>
              <a:pathLst>
                <a:path w="190500" h="304800">
                  <a:moveTo>
                    <a:pt x="0" y="152400"/>
                  </a:moveTo>
                  <a:lnTo>
                    <a:pt x="7489" y="93065"/>
                  </a:lnTo>
                  <a:lnTo>
                    <a:pt x="27908" y="44624"/>
                  </a:lnTo>
                  <a:lnTo>
                    <a:pt x="58185" y="11971"/>
                  </a:lnTo>
                  <a:lnTo>
                    <a:pt x="95250" y="0"/>
                  </a:lnTo>
                  <a:lnTo>
                    <a:pt x="132314" y="11971"/>
                  </a:lnTo>
                  <a:lnTo>
                    <a:pt x="162591" y="44624"/>
                  </a:lnTo>
                  <a:lnTo>
                    <a:pt x="183010" y="93065"/>
                  </a:lnTo>
                  <a:lnTo>
                    <a:pt x="190500" y="152400"/>
                  </a:lnTo>
                  <a:lnTo>
                    <a:pt x="183010" y="211734"/>
                  </a:lnTo>
                  <a:lnTo>
                    <a:pt x="162591" y="260175"/>
                  </a:lnTo>
                  <a:lnTo>
                    <a:pt x="132314" y="292828"/>
                  </a:lnTo>
                  <a:lnTo>
                    <a:pt x="95250" y="304800"/>
                  </a:lnTo>
                  <a:lnTo>
                    <a:pt x="58185" y="292828"/>
                  </a:lnTo>
                  <a:lnTo>
                    <a:pt x="27908" y="260175"/>
                  </a:lnTo>
                  <a:lnTo>
                    <a:pt x="7489" y="211734"/>
                  </a:lnTo>
                  <a:lnTo>
                    <a:pt x="0" y="15240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48755" y="2581655"/>
              <a:ext cx="1133475" cy="19050"/>
            </a:xfrm>
            <a:custGeom>
              <a:avLst/>
              <a:gdLst/>
              <a:ahLst/>
              <a:cxnLst/>
              <a:rect l="l" t="t" r="r" b="b"/>
              <a:pathLst>
                <a:path w="1133475" h="19050">
                  <a:moveTo>
                    <a:pt x="0" y="19050"/>
                  </a:moveTo>
                  <a:lnTo>
                    <a:pt x="1133475" y="0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210044" y="3829811"/>
              <a:ext cx="190500" cy="304800"/>
            </a:xfrm>
            <a:custGeom>
              <a:avLst/>
              <a:gdLst/>
              <a:ahLst/>
              <a:cxnLst/>
              <a:rect l="l" t="t" r="r" b="b"/>
              <a:pathLst>
                <a:path w="190500" h="304800">
                  <a:moveTo>
                    <a:pt x="95250" y="0"/>
                  </a:moveTo>
                  <a:lnTo>
                    <a:pt x="58185" y="11971"/>
                  </a:lnTo>
                  <a:lnTo>
                    <a:pt x="27908" y="44624"/>
                  </a:lnTo>
                  <a:lnTo>
                    <a:pt x="7489" y="93065"/>
                  </a:lnTo>
                  <a:lnTo>
                    <a:pt x="0" y="152400"/>
                  </a:lnTo>
                  <a:lnTo>
                    <a:pt x="7489" y="211734"/>
                  </a:lnTo>
                  <a:lnTo>
                    <a:pt x="27908" y="260175"/>
                  </a:lnTo>
                  <a:lnTo>
                    <a:pt x="58185" y="292828"/>
                  </a:lnTo>
                  <a:lnTo>
                    <a:pt x="95250" y="304800"/>
                  </a:lnTo>
                  <a:lnTo>
                    <a:pt x="132314" y="292828"/>
                  </a:lnTo>
                  <a:lnTo>
                    <a:pt x="162591" y="260175"/>
                  </a:lnTo>
                  <a:lnTo>
                    <a:pt x="183010" y="211734"/>
                  </a:lnTo>
                  <a:lnTo>
                    <a:pt x="190500" y="152400"/>
                  </a:lnTo>
                  <a:lnTo>
                    <a:pt x="183010" y="93065"/>
                  </a:lnTo>
                  <a:lnTo>
                    <a:pt x="162591" y="44624"/>
                  </a:lnTo>
                  <a:lnTo>
                    <a:pt x="132314" y="11971"/>
                  </a:lnTo>
                  <a:lnTo>
                    <a:pt x="9525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210044" y="3829811"/>
              <a:ext cx="190500" cy="304800"/>
            </a:xfrm>
            <a:custGeom>
              <a:avLst/>
              <a:gdLst/>
              <a:ahLst/>
              <a:cxnLst/>
              <a:rect l="l" t="t" r="r" b="b"/>
              <a:pathLst>
                <a:path w="190500" h="304800">
                  <a:moveTo>
                    <a:pt x="0" y="152400"/>
                  </a:moveTo>
                  <a:lnTo>
                    <a:pt x="7489" y="93065"/>
                  </a:lnTo>
                  <a:lnTo>
                    <a:pt x="27908" y="44624"/>
                  </a:lnTo>
                  <a:lnTo>
                    <a:pt x="58185" y="11971"/>
                  </a:lnTo>
                  <a:lnTo>
                    <a:pt x="95250" y="0"/>
                  </a:lnTo>
                  <a:lnTo>
                    <a:pt x="132314" y="11971"/>
                  </a:lnTo>
                  <a:lnTo>
                    <a:pt x="162591" y="44624"/>
                  </a:lnTo>
                  <a:lnTo>
                    <a:pt x="183010" y="93065"/>
                  </a:lnTo>
                  <a:lnTo>
                    <a:pt x="190500" y="152400"/>
                  </a:lnTo>
                  <a:lnTo>
                    <a:pt x="183010" y="211734"/>
                  </a:lnTo>
                  <a:lnTo>
                    <a:pt x="162591" y="260175"/>
                  </a:lnTo>
                  <a:lnTo>
                    <a:pt x="132314" y="292828"/>
                  </a:lnTo>
                  <a:lnTo>
                    <a:pt x="95250" y="304800"/>
                  </a:lnTo>
                  <a:lnTo>
                    <a:pt x="58185" y="292828"/>
                  </a:lnTo>
                  <a:lnTo>
                    <a:pt x="27908" y="260175"/>
                  </a:lnTo>
                  <a:lnTo>
                    <a:pt x="7489" y="211734"/>
                  </a:lnTo>
                  <a:lnTo>
                    <a:pt x="0" y="15240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810256" y="2581655"/>
              <a:ext cx="4428490" cy="1419860"/>
            </a:xfrm>
            <a:custGeom>
              <a:avLst/>
              <a:gdLst/>
              <a:ahLst/>
              <a:cxnLst/>
              <a:rect l="l" t="t" r="r" b="b"/>
              <a:pathLst>
                <a:path w="4428490" h="1419860">
                  <a:moveTo>
                    <a:pt x="4371594" y="0"/>
                  </a:moveTo>
                  <a:lnTo>
                    <a:pt x="3247644" y="1419225"/>
                  </a:lnTo>
                </a:path>
                <a:path w="4428490" h="1419860">
                  <a:moveTo>
                    <a:pt x="3238499" y="18288"/>
                  </a:moveTo>
                  <a:lnTo>
                    <a:pt x="4428490" y="1291590"/>
                  </a:lnTo>
                </a:path>
                <a:path w="4428490" h="1419860">
                  <a:moveTo>
                    <a:pt x="3247644" y="1419606"/>
                  </a:moveTo>
                  <a:lnTo>
                    <a:pt x="4400169" y="1400556"/>
                  </a:lnTo>
                </a:path>
                <a:path w="4428490" h="1419860">
                  <a:moveTo>
                    <a:pt x="0" y="1409319"/>
                  </a:moveTo>
                  <a:lnTo>
                    <a:pt x="1323340" y="126492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212463" y="2036826"/>
            <a:ext cx="135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851016" y="2065401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870194" y="4171569"/>
            <a:ext cx="12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145660" y="4152392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16939" y="1505534"/>
            <a:ext cx="3149600" cy="957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graph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Eulerian?</a:t>
            </a:r>
            <a:endParaRPr sz="2800" dirty="0">
              <a:latin typeface="Calibri"/>
              <a:cs typeface="Calibri"/>
            </a:endParaRPr>
          </a:p>
          <a:p>
            <a:pPr marL="488950" algn="ctr">
              <a:lnSpc>
                <a:spcPct val="100000"/>
              </a:lnSpc>
              <a:spcBef>
                <a:spcPts val="1825"/>
              </a:spcBef>
            </a:pPr>
            <a:r>
              <a:rPr sz="1800" dirty="0">
                <a:latin typeface="Calibri"/>
                <a:cs typeface="Calibri"/>
              </a:rPr>
              <a:t>f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2764917" y="422186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412481" y="2236089"/>
            <a:ext cx="133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261606" y="4037203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h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6" name="Google Shape;58;p2">
            <a:extLst>
              <a:ext uri="{FF2B5EF4-FFF2-40B4-BE49-F238E27FC236}">
                <a16:creationId xmlns:a16="http://schemas.microsoft.com/office/drawing/2014/main" id="{0730AD04-A438-CD69-269E-6DD8B04507C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105F47B-02C1-4C5C-4003-EE11769478B6}"/>
                  </a:ext>
                </a:extLst>
              </p:cNvPr>
              <p:cNvSpPr txBox="1"/>
              <p:nvPr/>
            </p:nvSpPr>
            <p:spPr>
              <a:xfrm>
                <a:off x="1066800" y="4343400"/>
                <a:ext cx="10287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/>
                  <a:t>Since all the vertices are </a:t>
                </a:r>
                <a:r>
                  <a:rPr lang="en-IN" sz="2400" dirty="0">
                    <a:solidFill>
                      <a:srgbClr val="FF0000"/>
                    </a:solidFill>
                  </a:rPr>
                  <a:t>having even degree </a:t>
                </a:r>
                <a:r>
                  <a:rPr lang="en-IN" sz="2400" dirty="0"/>
                  <a:t>and graph is connected, so graph is </a:t>
                </a:r>
                <a:r>
                  <a:rPr lang="en-IN" sz="2400" dirty="0">
                    <a:solidFill>
                      <a:srgbClr val="FF0000"/>
                    </a:solidFill>
                  </a:rPr>
                  <a:t>Euler graph.</a:t>
                </a:r>
              </a:p>
              <a:p>
                <a:endParaRPr lang="en-IN" sz="2400" dirty="0"/>
              </a:p>
              <a:p>
                <a:r>
                  <a:rPr lang="en-IN" sz="2400" dirty="0"/>
                  <a:t>Also, there exist a closed trail or Euler Circuit</a:t>
                </a:r>
              </a:p>
              <a:p>
                <a:endParaRPr lang="en-I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105F47B-02C1-4C5C-4003-EE1176947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343400"/>
                <a:ext cx="10287000" cy="2308324"/>
              </a:xfrm>
              <a:prstGeom prst="rect">
                <a:avLst/>
              </a:prstGeom>
              <a:blipFill>
                <a:blip r:embed="rId3"/>
                <a:stretch>
                  <a:fillRect l="-889" t="-2116" b="-26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9478B63-F935-E419-E621-F5A57C023690}"/>
                  </a:ext>
                </a:extLst>
              </p14:cNvPr>
              <p14:cNvContentPartPr/>
              <p14:nvPr/>
            </p14:nvContentPartPr>
            <p14:xfrm>
              <a:off x="1208520" y="1974960"/>
              <a:ext cx="9159480" cy="4680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9478B63-F935-E419-E621-F5A57C02369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99160" y="1965600"/>
                <a:ext cx="9178200" cy="4699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b="1" spc="-15" dirty="0">
                <a:solidFill>
                  <a:srgbClr val="2E5496"/>
                </a:solidFill>
                <a:latin typeface="Calibri"/>
                <a:cs typeface="Calibri"/>
              </a:rPr>
              <a:t>Graph </a:t>
            </a: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Theory </a:t>
            </a:r>
            <a:r>
              <a:rPr sz="2400" b="1" dirty="0">
                <a:solidFill>
                  <a:srgbClr val="2E5496"/>
                </a:solidFill>
                <a:latin typeface="Calibri"/>
                <a:cs typeface="Calibri"/>
              </a:rPr>
              <a:t>and </a:t>
            </a: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its </a:t>
            </a:r>
            <a:r>
              <a:rPr sz="2400" b="1" spc="-10" dirty="0">
                <a:solidFill>
                  <a:srgbClr val="2E5496"/>
                </a:solidFill>
                <a:latin typeface="Calibri"/>
                <a:cs typeface="Calibri"/>
              </a:rPr>
              <a:t>Applications </a:t>
            </a:r>
            <a:r>
              <a:rPr sz="2400" b="1" spc="-53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55A11"/>
                </a:solidFill>
                <a:latin typeface="Calibri"/>
                <a:cs typeface="Calibri"/>
              </a:rPr>
              <a:t>Walk,</a:t>
            </a:r>
            <a:r>
              <a:rPr sz="2400" b="1" spc="-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55A11"/>
                </a:solidFill>
                <a:latin typeface="Calibri"/>
                <a:cs typeface="Calibri"/>
              </a:rPr>
              <a:t>Path,</a:t>
            </a:r>
            <a:r>
              <a:rPr sz="2400" b="1" spc="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55A11"/>
                </a:solidFill>
                <a:latin typeface="Calibri"/>
                <a:cs typeface="Calibri"/>
              </a:rPr>
              <a:t>circuits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9230" y="2484467"/>
            <a:ext cx="3876675" cy="326676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16939" y="1505534"/>
            <a:ext cx="3149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graph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Eulerian?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7" name="Google Shape;58;p2">
            <a:extLst>
              <a:ext uri="{FF2B5EF4-FFF2-40B4-BE49-F238E27FC236}">
                <a16:creationId xmlns:a16="http://schemas.microsoft.com/office/drawing/2014/main" id="{A3E33014-0D80-9539-8C69-E86B59D65C2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DD4FF8-92F5-D1D0-0DA2-4ED88FC2A37A}"/>
              </a:ext>
            </a:extLst>
          </p:cNvPr>
          <p:cNvSpPr txBox="1"/>
          <p:nvPr/>
        </p:nvSpPr>
        <p:spPr>
          <a:xfrm>
            <a:off x="7467600" y="281940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Let’s Find a Euler Circuit!!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spc="-15" dirty="0">
                <a:solidFill>
                  <a:srgbClr val="2E5496"/>
                </a:solidFill>
              </a:rPr>
              <a:t>Graph </a:t>
            </a:r>
            <a:r>
              <a:rPr sz="2400" spc="-5" dirty="0">
                <a:solidFill>
                  <a:srgbClr val="2E5496"/>
                </a:solidFill>
              </a:rPr>
              <a:t>Theory </a:t>
            </a:r>
            <a:r>
              <a:rPr sz="2400" dirty="0">
                <a:solidFill>
                  <a:srgbClr val="2E5496"/>
                </a:solidFill>
              </a:rPr>
              <a:t>and </a:t>
            </a:r>
            <a:r>
              <a:rPr sz="2400" spc="-5" dirty="0">
                <a:solidFill>
                  <a:srgbClr val="2E5496"/>
                </a:solidFill>
              </a:rPr>
              <a:t>its </a:t>
            </a:r>
            <a:r>
              <a:rPr sz="2400" spc="-10" dirty="0">
                <a:solidFill>
                  <a:srgbClr val="2E5496"/>
                </a:solidFill>
              </a:rPr>
              <a:t>Applications </a:t>
            </a:r>
            <a:r>
              <a:rPr sz="2400" spc="-530" dirty="0">
                <a:solidFill>
                  <a:srgbClr val="2E5496"/>
                </a:solidFill>
              </a:rPr>
              <a:t> </a:t>
            </a:r>
            <a:r>
              <a:rPr sz="2400" spc="-20" dirty="0"/>
              <a:t>Walk,</a:t>
            </a:r>
            <a:r>
              <a:rPr sz="2400" spc="-5" dirty="0"/>
              <a:t> </a:t>
            </a:r>
            <a:r>
              <a:rPr sz="2400" spc="-20" dirty="0"/>
              <a:t>Path,</a:t>
            </a:r>
            <a:r>
              <a:rPr sz="2400" spc="10" dirty="0"/>
              <a:t> </a:t>
            </a:r>
            <a:r>
              <a:rPr sz="2400" spc="-10" dirty="0"/>
              <a:t>circuits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7832" y="1401521"/>
            <a:ext cx="6629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0" dirty="0">
                <a:solidFill>
                  <a:srgbClr val="2E5496"/>
                </a:solidFill>
                <a:latin typeface="Calibri"/>
                <a:cs typeface="Calibri"/>
              </a:rPr>
              <a:t>W</a:t>
            </a:r>
            <a:r>
              <a:rPr sz="2400" b="1" dirty="0">
                <a:solidFill>
                  <a:srgbClr val="2E5496"/>
                </a:solidFill>
                <a:latin typeface="Calibri"/>
                <a:cs typeface="Calibri"/>
              </a:rPr>
              <a:t>alk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532889" y="1613661"/>
            <a:ext cx="4789805" cy="2028825"/>
            <a:chOff x="1532889" y="1613661"/>
            <a:chExt cx="4789805" cy="202882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8782" y="1639569"/>
              <a:ext cx="84327" cy="1193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78353" y="2246121"/>
              <a:ext cx="84327" cy="11937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2889" y="3398266"/>
              <a:ext cx="84328" cy="11938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539239" y="1737359"/>
              <a:ext cx="2955925" cy="1720214"/>
            </a:xfrm>
            <a:custGeom>
              <a:avLst/>
              <a:gdLst/>
              <a:ahLst/>
              <a:cxnLst/>
              <a:rect l="l" t="t" r="r" b="b"/>
              <a:pathLst>
                <a:path w="2955925" h="1720214">
                  <a:moveTo>
                    <a:pt x="0" y="1720214"/>
                  </a:moveTo>
                  <a:lnTo>
                    <a:pt x="1080642" y="621791"/>
                  </a:lnTo>
                </a:path>
                <a:path w="2955925" h="1720214">
                  <a:moveTo>
                    <a:pt x="1045464" y="567816"/>
                  </a:moveTo>
                  <a:lnTo>
                    <a:pt x="2955925" y="0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68313" y="1613661"/>
              <a:ext cx="82803" cy="12090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485132" y="1674875"/>
              <a:ext cx="1589405" cy="26034"/>
            </a:xfrm>
            <a:custGeom>
              <a:avLst/>
              <a:gdLst/>
              <a:ahLst/>
              <a:cxnLst/>
              <a:rect l="l" t="t" r="r" b="b"/>
              <a:pathLst>
                <a:path w="1589404" h="26035">
                  <a:moveTo>
                    <a:pt x="0" y="25781"/>
                  </a:moveTo>
                  <a:lnTo>
                    <a:pt x="1589277" y="0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59298" y="2945637"/>
              <a:ext cx="84327" cy="12090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637275" y="1728215"/>
              <a:ext cx="473075" cy="1278890"/>
            </a:xfrm>
            <a:custGeom>
              <a:avLst/>
              <a:gdLst/>
              <a:ahLst/>
              <a:cxnLst/>
              <a:rect l="l" t="t" r="r" b="b"/>
              <a:pathLst>
                <a:path w="473075" h="1278889">
                  <a:moveTo>
                    <a:pt x="473075" y="0"/>
                  </a:moveTo>
                  <a:lnTo>
                    <a:pt x="0" y="1278509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89933" y="2970022"/>
              <a:ext cx="84327" cy="11937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806951" y="1752599"/>
              <a:ext cx="1819910" cy="1315085"/>
            </a:xfrm>
            <a:custGeom>
              <a:avLst/>
              <a:gdLst/>
              <a:ahLst/>
              <a:cxnLst/>
              <a:rect l="l" t="t" r="r" b="b"/>
              <a:pathLst>
                <a:path w="1819910" h="1315085">
                  <a:moveTo>
                    <a:pt x="713994" y="0"/>
                  </a:moveTo>
                  <a:lnTo>
                    <a:pt x="0" y="1314323"/>
                  </a:lnTo>
                </a:path>
                <a:path w="1819910" h="1315085">
                  <a:moveTo>
                    <a:pt x="0" y="1314577"/>
                  </a:moveTo>
                  <a:lnTo>
                    <a:pt x="1819783" y="1290827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09087" y="2276935"/>
              <a:ext cx="3707129" cy="1358900"/>
            </a:xfrm>
            <a:custGeom>
              <a:avLst/>
              <a:gdLst/>
              <a:ahLst/>
              <a:cxnLst/>
              <a:rect l="l" t="t" r="r" b="b"/>
              <a:pathLst>
                <a:path w="3707129" h="1358900">
                  <a:moveTo>
                    <a:pt x="0" y="34210"/>
                  </a:moveTo>
                  <a:lnTo>
                    <a:pt x="53917" y="27557"/>
                  </a:lnTo>
                  <a:lnTo>
                    <a:pt x="107719" y="21129"/>
                  </a:lnTo>
                  <a:lnTo>
                    <a:pt x="161290" y="15155"/>
                  </a:lnTo>
                  <a:lnTo>
                    <a:pt x="214510" y="9860"/>
                  </a:lnTo>
                  <a:lnTo>
                    <a:pt x="267264" y="5470"/>
                  </a:lnTo>
                  <a:lnTo>
                    <a:pt x="319432" y="2213"/>
                  </a:lnTo>
                  <a:lnTo>
                    <a:pt x="370898" y="314"/>
                  </a:lnTo>
                  <a:lnTo>
                    <a:pt x="421544" y="0"/>
                  </a:lnTo>
                  <a:lnTo>
                    <a:pt x="471253" y="1496"/>
                  </a:lnTo>
                  <a:lnTo>
                    <a:pt x="519906" y="5031"/>
                  </a:lnTo>
                  <a:lnTo>
                    <a:pt x="567386" y="10830"/>
                  </a:lnTo>
                  <a:lnTo>
                    <a:pt x="613576" y="19119"/>
                  </a:lnTo>
                  <a:lnTo>
                    <a:pt x="658358" y="30125"/>
                  </a:lnTo>
                  <a:lnTo>
                    <a:pt x="701615" y="44074"/>
                  </a:lnTo>
                  <a:lnTo>
                    <a:pt x="743229" y="61193"/>
                  </a:lnTo>
                  <a:lnTo>
                    <a:pt x="783082" y="81708"/>
                  </a:lnTo>
                  <a:lnTo>
                    <a:pt x="819440" y="105819"/>
                  </a:lnTo>
                  <a:lnTo>
                    <a:pt x="855162" y="135721"/>
                  </a:lnTo>
                  <a:lnTo>
                    <a:pt x="890147" y="170629"/>
                  </a:lnTo>
                  <a:lnTo>
                    <a:pt x="924292" y="209763"/>
                  </a:lnTo>
                  <a:lnTo>
                    <a:pt x="957497" y="252337"/>
                  </a:lnTo>
                  <a:lnTo>
                    <a:pt x="989660" y="297571"/>
                  </a:lnTo>
                  <a:lnTo>
                    <a:pt x="1020681" y="344680"/>
                  </a:lnTo>
                  <a:lnTo>
                    <a:pt x="1050457" y="392881"/>
                  </a:lnTo>
                  <a:lnTo>
                    <a:pt x="1078888" y="441392"/>
                  </a:lnTo>
                  <a:lnTo>
                    <a:pt x="1105872" y="489430"/>
                  </a:lnTo>
                  <a:lnTo>
                    <a:pt x="1131308" y="536212"/>
                  </a:lnTo>
                  <a:lnTo>
                    <a:pt x="1155094" y="580955"/>
                  </a:lnTo>
                  <a:lnTo>
                    <a:pt x="1177130" y="622876"/>
                  </a:lnTo>
                  <a:lnTo>
                    <a:pt x="1197314" y="661192"/>
                  </a:lnTo>
                  <a:lnTo>
                    <a:pt x="1215545" y="695120"/>
                  </a:lnTo>
                  <a:lnTo>
                    <a:pt x="1231722" y="723877"/>
                  </a:lnTo>
                  <a:lnTo>
                    <a:pt x="1245742" y="746680"/>
                  </a:lnTo>
                  <a:lnTo>
                    <a:pt x="1272752" y="789022"/>
                  </a:lnTo>
                  <a:lnTo>
                    <a:pt x="1282878" y="808261"/>
                  </a:lnTo>
                  <a:lnTo>
                    <a:pt x="1279493" y="809021"/>
                  </a:lnTo>
                  <a:lnTo>
                    <a:pt x="1265968" y="795928"/>
                  </a:lnTo>
                  <a:lnTo>
                    <a:pt x="1245678" y="773606"/>
                  </a:lnTo>
                  <a:lnTo>
                    <a:pt x="1221994" y="746680"/>
                  </a:lnTo>
                </a:path>
                <a:path w="3707129" h="1358900">
                  <a:moveTo>
                    <a:pt x="10668" y="34972"/>
                  </a:moveTo>
                  <a:lnTo>
                    <a:pt x="26963" y="78318"/>
                  </a:lnTo>
                  <a:lnTo>
                    <a:pt x="43619" y="121485"/>
                  </a:lnTo>
                  <a:lnTo>
                    <a:pt x="61002" y="164296"/>
                  </a:lnTo>
                  <a:lnTo>
                    <a:pt x="79477" y="206572"/>
                  </a:lnTo>
                  <a:lnTo>
                    <a:pt x="99409" y="248135"/>
                  </a:lnTo>
                  <a:lnTo>
                    <a:pt x="121165" y="288807"/>
                  </a:lnTo>
                  <a:lnTo>
                    <a:pt x="145110" y="328408"/>
                  </a:lnTo>
                  <a:lnTo>
                    <a:pt x="171610" y="366762"/>
                  </a:lnTo>
                  <a:lnTo>
                    <a:pt x="201029" y="403690"/>
                  </a:lnTo>
                  <a:lnTo>
                    <a:pt x="233734" y="439014"/>
                  </a:lnTo>
                  <a:lnTo>
                    <a:pt x="270090" y="472554"/>
                  </a:lnTo>
                  <a:lnTo>
                    <a:pt x="310463" y="504134"/>
                  </a:lnTo>
                  <a:lnTo>
                    <a:pt x="355219" y="533574"/>
                  </a:lnTo>
                  <a:lnTo>
                    <a:pt x="390427" y="553428"/>
                  </a:lnTo>
                  <a:lnTo>
                    <a:pt x="427975" y="572140"/>
                  </a:lnTo>
                  <a:lnTo>
                    <a:pt x="467724" y="589778"/>
                  </a:lnTo>
                  <a:lnTo>
                    <a:pt x="509536" y="606408"/>
                  </a:lnTo>
                  <a:lnTo>
                    <a:pt x="553274" y="622098"/>
                  </a:lnTo>
                  <a:lnTo>
                    <a:pt x="598800" y="636914"/>
                  </a:lnTo>
                  <a:lnTo>
                    <a:pt x="645976" y="650925"/>
                  </a:lnTo>
                  <a:lnTo>
                    <a:pt x="694664" y="664198"/>
                  </a:lnTo>
                  <a:lnTo>
                    <a:pt x="744727" y="676798"/>
                  </a:lnTo>
                  <a:lnTo>
                    <a:pt x="796028" y="688795"/>
                  </a:lnTo>
                  <a:lnTo>
                    <a:pt x="848428" y="700254"/>
                  </a:lnTo>
                  <a:lnTo>
                    <a:pt x="901789" y="711242"/>
                  </a:lnTo>
                  <a:lnTo>
                    <a:pt x="955974" y="721828"/>
                  </a:lnTo>
                  <a:lnTo>
                    <a:pt x="1010846" y="732078"/>
                  </a:lnTo>
                  <a:lnTo>
                    <a:pt x="1066266" y="742060"/>
                  </a:lnTo>
                  <a:lnTo>
                    <a:pt x="1122096" y="751840"/>
                  </a:lnTo>
                  <a:lnTo>
                    <a:pt x="1178200" y="761486"/>
                  </a:lnTo>
                  <a:lnTo>
                    <a:pt x="1234439" y="771064"/>
                  </a:lnTo>
                </a:path>
                <a:path w="3707129" h="1358900">
                  <a:moveTo>
                    <a:pt x="3015615" y="746934"/>
                  </a:moveTo>
                  <a:lnTo>
                    <a:pt x="2994560" y="756796"/>
                  </a:lnTo>
                  <a:lnTo>
                    <a:pt x="2960625" y="758617"/>
                  </a:lnTo>
                  <a:lnTo>
                    <a:pt x="2916731" y="753503"/>
                  </a:lnTo>
                  <a:lnTo>
                    <a:pt x="2865803" y="742557"/>
                  </a:lnTo>
                  <a:lnTo>
                    <a:pt x="2810763" y="726884"/>
                  </a:lnTo>
                  <a:lnTo>
                    <a:pt x="2754535" y="707587"/>
                  </a:lnTo>
                  <a:lnTo>
                    <a:pt x="2700041" y="685772"/>
                  </a:lnTo>
                  <a:lnTo>
                    <a:pt x="2650204" y="662541"/>
                  </a:lnTo>
                  <a:lnTo>
                    <a:pt x="2607948" y="638999"/>
                  </a:lnTo>
                  <a:lnTo>
                    <a:pt x="2576195" y="616251"/>
                  </a:lnTo>
                  <a:lnTo>
                    <a:pt x="2543063" y="578561"/>
                  </a:lnTo>
                  <a:lnTo>
                    <a:pt x="2516883" y="531281"/>
                  </a:lnTo>
                  <a:lnTo>
                    <a:pt x="2498074" y="478878"/>
                  </a:lnTo>
                  <a:lnTo>
                    <a:pt x="2487056" y="425819"/>
                  </a:lnTo>
                  <a:lnTo>
                    <a:pt x="2484249" y="376573"/>
                  </a:lnTo>
                  <a:lnTo>
                    <a:pt x="2490073" y="335606"/>
                  </a:lnTo>
                  <a:lnTo>
                    <a:pt x="2529389" y="291848"/>
                  </a:lnTo>
                  <a:lnTo>
                    <a:pt x="2566247" y="281041"/>
                  </a:lnTo>
                  <a:lnTo>
                    <a:pt x="2611972" y="275242"/>
                  </a:lnTo>
                  <a:lnTo>
                    <a:pt x="2663015" y="274732"/>
                  </a:lnTo>
                  <a:lnTo>
                    <a:pt x="2715826" y="279788"/>
                  </a:lnTo>
                  <a:lnTo>
                    <a:pt x="2766855" y="290689"/>
                  </a:lnTo>
                  <a:lnTo>
                    <a:pt x="2812554" y="307712"/>
                  </a:lnTo>
                  <a:lnTo>
                    <a:pt x="2849372" y="331136"/>
                  </a:lnTo>
                  <a:lnTo>
                    <a:pt x="2902981" y="397178"/>
                  </a:lnTo>
                  <a:lnTo>
                    <a:pt x="2930582" y="443391"/>
                  </a:lnTo>
                  <a:lnTo>
                    <a:pt x="2956956" y="494596"/>
                  </a:lnTo>
                  <a:lnTo>
                    <a:pt x="2980785" y="547941"/>
                  </a:lnTo>
                  <a:lnTo>
                    <a:pt x="3000750" y="600573"/>
                  </a:lnTo>
                  <a:lnTo>
                    <a:pt x="3015534" y="649641"/>
                  </a:lnTo>
                  <a:lnTo>
                    <a:pt x="3023819" y="692292"/>
                  </a:lnTo>
                  <a:lnTo>
                    <a:pt x="3024285" y="725673"/>
                  </a:lnTo>
                  <a:lnTo>
                    <a:pt x="3015615" y="746934"/>
                  </a:lnTo>
                  <a:close/>
                </a:path>
                <a:path w="3707129" h="1358900">
                  <a:moveTo>
                    <a:pt x="3003804" y="795067"/>
                  </a:moveTo>
                  <a:lnTo>
                    <a:pt x="2967521" y="835548"/>
                  </a:lnTo>
                  <a:lnTo>
                    <a:pt x="2934372" y="876595"/>
                  </a:lnTo>
                  <a:lnTo>
                    <a:pt x="2907490" y="918776"/>
                  </a:lnTo>
                  <a:lnTo>
                    <a:pt x="2890007" y="962658"/>
                  </a:lnTo>
                  <a:lnTo>
                    <a:pt x="2885059" y="1008808"/>
                  </a:lnTo>
                  <a:lnTo>
                    <a:pt x="2891257" y="1051698"/>
                  </a:lnTo>
                  <a:lnTo>
                    <a:pt x="2905350" y="1099030"/>
                  </a:lnTo>
                  <a:lnTo>
                    <a:pt x="2926683" y="1147667"/>
                  </a:lnTo>
                  <a:lnTo>
                    <a:pt x="2954598" y="1194473"/>
                  </a:lnTo>
                  <a:lnTo>
                    <a:pt x="2988440" y="1236312"/>
                  </a:lnTo>
                  <a:lnTo>
                    <a:pt x="3027553" y="1270047"/>
                  </a:lnTo>
                  <a:lnTo>
                    <a:pt x="3062279" y="1291077"/>
                  </a:lnTo>
                  <a:lnTo>
                    <a:pt x="3103002" y="1310602"/>
                  </a:lnTo>
                  <a:lnTo>
                    <a:pt x="3148126" y="1327856"/>
                  </a:lnTo>
                  <a:lnTo>
                    <a:pt x="3196050" y="1342072"/>
                  </a:lnTo>
                  <a:lnTo>
                    <a:pt x="3245176" y="1352484"/>
                  </a:lnTo>
                  <a:lnTo>
                    <a:pt x="3293907" y="1358326"/>
                  </a:lnTo>
                  <a:lnTo>
                    <a:pt x="3340644" y="1358831"/>
                  </a:lnTo>
                  <a:lnTo>
                    <a:pt x="3383788" y="1353232"/>
                  </a:lnTo>
                  <a:lnTo>
                    <a:pt x="3425883" y="1340045"/>
                  </a:lnTo>
                  <a:lnTo>
                    <a:pt x="3469473" y="1319363"/>
                  </a:lnTo>
                  <a:lnTo>
                    <a:pt x="3513098" y="1292787"/>
                  </a:lnTo>
                  <a:lnTo>
                    <a:pt x="3555301" y="1261919"/>
                  </a:lnTo>
                  <a:lnTo>
                    <a:pt x="3594622" y="1228360"/>
                  </a:lnTo>
                  <a:lnTo>
                    <a:pt x="3629604" y="1193712"/>
                  </a:lnTo>
                  <a:lnTo>
                    <a:pt x="3658787" y="1159576"/>
                  </a:lnTo>
                  <a:lnTo>
                    <a:pt x="3680714" y="1127553"/>
                  </a:lnTo>
                  <a:lnTo>
                    <a:pt x="3698942" y="1084425"/>
                  </a:lnTo>
                  <a:lnTo>
                    <a:pt x="3707115" y="1037839"/>
                  </a:lnTo>
                  <a:lnTo>
                    <a:pt x="3706717" y="990266"/>
                  </a:lnTo>
                  <a:lnTo>
                    <a:pt x="3699227" y="944175"/>
                  </a:lnTo>
                  <a:lnTo>
                    <a:pt x="3686129" y="902034"/>
                  </a:lnTo>
                  <a:lnTo>
                    <a:pt x="3668903" y="866314"/>
                  </a:lnTo>
                  <a:lnTo>
                    <a:pt x="3643015" y="831909"/>
                  </a:lnTo>
                  <a:lnTo>
                    <a:pt x="3609842" y="803978"/>
                  </a:lnTo>
                  <a:lnTo>
                    <a:pt x="3568227" y="781376"/>
                  </a:lnTo>
                  <a:lnTo>
                    <a:pt x="3517011" y="762954"/>
                  </a:lnTo>
                  <a:lnTo>
                    <a:pt x="3455035" y="747569"/>
                  </a:lnTo>
                  <a:lnTo>
                    <a:pt x="3415219" y="740500"/>
                  </a:lnTo>
                  <a:lnTo>
                    <a:pt x="3371297" y="734994"/>
                  </a:lnTo>
                  <a:lnTo>
                    <a:pt x="3323782" y="730857"/>
                  </a:lnTo>
                  <a:lnTo>
                    <a:pt x="3273189" y="727892"/>
                  </a:lnTo>
                  <a:lnTo>
                    <a:pt x="3220029" y="725905"/>
                  </a:lnTo>
                  <a:lnTo>
                    <a:pt x="3164816" y="724700"/>
                  </a:lnTo>
                  <a:lnTo>
                    <a:pt x="3108064" y="724081"/>
                  </a:lnTo>
                  <a:lnTo>
                    <a:pt x="3050285" y="723853"/>
                  </a:lnTo>
                  <a:lnTo>
                    <a:pt x="2991992" y="723820"/>
                  </a:lnTo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275454" y="1325371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v</a:t>
            </a:r>
            <a:r>
              <a:rPr sz="1800" baseline="-20833" dirty="0">
                <a:solidFill>
                  <a:srgbClr val="2E5496"/>
                </a:solidFill>
                <a:latin typeface="Calibri"/>
                <a:cs typeface="Calibri"/>
              </a:rPr>
              <a:t>2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49950" y="1277873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v</a:t>
            </a:r>
            <a:r>
              <a:rPr sz="1800" baseline="-20833" dirty="0">
                <a:solidFill>
                  <a:srgbClr val="2E5496"/>
                </a:solidFill>
                <a:latin typeface="Calibri"/>
                <a:cs typeface="Calibri"/>
              </a:rPr>
              <a:t>3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18861" y="1360373"/>
            <a:ext cx="2679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1800" baseline="-20833" dirty="0">
                <a:solidFill>
                  <a:srgbClr val="2E5496"/>
                </a:solidFill>
                <a:latin typeface="Calibri"/>
                <a:cs typeface="Calibri"/>
              </a:rPr>
              <a:t>2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06066" y="2111121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v</a:t>
            </a:r>
            <a:r>
              <a:rPr sz="1800" baseline="-20833" dirty="0">
                <a:solidFill>
                  <a:srgbClr val="2E5496"/>
                </a:solidFill>
                <a:latin typeface="Calibri"/>
                <a:cs typeface="Calibri"/>
              </a:rPr>
              <a:t>1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15186" y="3296792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v</a:t>
            </a:r>
            <a:r>
              <a:rPr sz="1800" baseline="-20833" dirty="0">
                <a:solidFill>
                  <a:srgbClr val="2E5496"/>
                </a:solidFill>
                <a:latin typeface="Calibri"/>
                <a:cs typeface="Calibri"/>
              </a:rPr>
              <a:t>6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532373" y="3047491"/>
            <a:ext cx="307340" cy="77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v</a:t>
            </a:r>
            <a:r>
              <a:rPr sz="1800" baseline="-20833" dirty="0">
                <a:solidFill>
                  <a:srgbClr val="2E5496"/>
                </a:solidFill>
                <a:latin typeface="Calibri"/>
                <a:cs typeface="Calibri"/>
              </a:rPr>
              <a:t>4</a:t>
            </a:r>
            <a:endParaRPr sz="1800" baseline="-20833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1565"/>
              </a:spcBef>
            </a:pP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1800" baseline="-20833" dirty="0">
                <a:solidFill>
                  <a:srgbClr val="2E5496"/>
                </a:solidFill>
                <a:latin typeface="Calibri"/>
                <a:cs typeface="Calibri"/>
              </a:rPr>
              <a:t>4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93540" y="307124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v</a:t>
            </a:r>
            <a:r>
              <a:rPr sz="1800" baseline="-20833" dirty="0">
                <a:solidFill>
                  <a:srgbClr val="2E5496"/>
                </a:solidFill>
                <a:latin typeface="Calibri"/>
                <a:cs typeface="Calibri"/>
              </a:rPr>
              <a:t>5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23564" y="1812163"/>
            <a:ext cx="267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1800" baseline="-20833" dirty="0">
                <a:solidFill>
                  <a:srgbClr val="2E5496"/>
                </a:solidFill>
                <a:latin typeface="Calibri"/>
                <a:cs typeface="Calibri"/>
              </a:rPr>
              <a:t>1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76797" y="2130933"/>
            <a:ext cx="267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1800" baseline="-20833" dirty="0">
                <a:solidFill>
                  <a:srgbClr val="2E5496"/>
                </a:solidFill>
                <a:latin typeface="Calibri"/>
                <a:cs typeface="Calibri"/>
              </a:rPr>
              <a:t>3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35575" y="2356484"/>
            <a:ext cx="267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1800" baseline="-20833" dirty="0">
                <a:solidFill>
                  <a:srgbClr val="2E5496"/>
                </a:solidFill>
                <a:latin typeface="Calibri"/>
                <a:cs typeface="Calibri"/>
              </a:rPr>
              <a:t>5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499102" y="3056966"/>
            <a:ext cx="2679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1800" baseline="-20833" dirty="0">
                <a:solidFill>
                  <a:srgbClr val="2E5496"/>
                </a:solidFill>
                <a:latin typeface="Calibri"/>
                <a:cs typeface="Calibri"/>
              </a:rPr>
              <a:t>6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29126" y="2178558"/>
            <a:ext cx="267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1800" baseline="-20833" dirty="0">
                <a:solidFill>
                  <a:srgbClr val="2E5496"/>
                </a:solidFill>
                <a:latin typeface="Calibri"/>
                <a:cs typeface="Calibri"/>
              </a:rPr>
              <a:t>7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335401" y="2154682"/>
            <a:ext cx="267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1800" baseline="-20833" dirty="0">
                <a:solidFill>
                  <a:srgbClr val="2E5496"/>
                </a:solidFill>
                <a:latin typeface="Calibri"/>
                <a:cs typeface="Calibri"/>
              </a:rPr>
              <a:t>8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838069" y="281978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952369" y="295236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E5496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19960" y="2733243"/>
            <a:ext cx="3467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13888" dirty="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2E5496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46531" y="4250563"/>
            <a:ext cx="7847203" cy="16126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530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IN" sz="2775" b="1" baseline="-21021" dirty="0">
                <a:latin typeface="Calibri"/>
                <a:cs typeface="Calibri"/>
              </a:rPr>
              <a:t>V2 </a:t>
            </a:r>
            <a:r>
              <a:rPr sz="2800" b="1" dirty="0">
                <a:latin typeface="Calibri"/>
                <a:cs typeface="Calibri"/>
              </a:rPr>
              <a:t>e</a:t>
            </a:r>
            <a:r>
              <a:rPr sz="2775" b="1" baseline="-21021" dirty="0">
                <a:latin typeface="Calibri"/>
                <a:cs typeface="Calibri"/>
              </a:rPr>
              <a:t>7</a:t>
            </a:r>
            <a:r>
              <a:rPr lang="en-IN" sz="2775" b="1" baseline="-21021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v</a:t>
            </a:r>
            <a:r>
              <a:rPr sz="2775" b="1" baseline="-21021" dirty="0">
                <a:latin typeface="Calibri"/>
                <a:cs typeface="Calibri"/>
              </a:rPr>
              <a:t>5</a:t>
            </a:r>
            <a:r>
              <a:rPr lang="en-IN" sz="2775" b="1" baseline="-21021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e</a:t>
            </a:r>
            <a:r>
              <a:rPr sz="2775" b="1" baseline="-21021" dirty="0">
                <a:latin typeface="Calibri"/>
                <a:cs typeface="Calibri"/>
              </a:rPr>
              <a:t>8</a:t>
            </a:r>
            <a:r>
              <a:rPr lang="en-IN" sz="2775" b="1" baseline="-21021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v</a:t>
            </a:r>
            <a:r>
              <a:rPr sz="2775" b="1" baseline="-21021" dirty="0">
                <a:latin typeface="Calibri"/>
                <a:cs typeface="Calibri"/>
              </a:rPr>
              <a:t>1</a:t>
            </a:r>
            <a:r>
              <a:rPr lang="en-IN" sz="2775" b="1" baseline="-21021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e</a:t>
            </a:r>
            <a:r>
              <a:rPr sz="2775" b="1" baseline="-21021" dirty="0">
                <a:latin typeface="Calibri"/>
                <a:cs typeface="Calibri"/>
              </a:rPr>
              <a:t>8</a:t>
            </a:r>
            <a:r>
              <a:rPr lang="en-IN" sz="2775" b="1" baseline="-21021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v</a:t>
            </a:r>
            <a:r>
              <a:rPr sz="2775" b="1" baseline="-21021" dirty="0">
                <a:latin typeface="Calibri"/>
                <a:cs typeface="Calibri"/>
              </a:rPr>
              <a:t>5</a:t>
            </a:r>
            <a:r>
              <a:rPr lang="en-IN" sz="2775" b="1" baseline="-21021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e</a:t>
            </a:r>
            <a:r>
              <a:rPr sz="2775" b="1" baseline="-21021" dirty="0">
                <a:latin typeface="Calibri"/>
                <a:cs typeface="Calibri"/>
              </a:rPr>
              <a:t>6</a:t>
            </a:r>
            <a:r>
              <a:rPr lang="en-IN" sz="2775" b="1" baseline="-21021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v</a:t>
            </a:r>
            <a:r>
              <a:rPr sz="2775" b="1" baseline="-21021" dirty="0">
                <a:latin typeface="Calibri"/>
                <a:cs typeface="Calibri"/>
              </a:rPr>
              <a:t>4</a:t>
            </a:r>
            <a:r>
              <a:rPr lang="en-IN" sz="2775" b="1" baseline="-21021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e</a:t>
            </a:r>
            <a:r>
              <a:rPr sz="2775" b="1" baseline="-21021" dirty="0">
                <a:latin typeface="Calibri"/>
                <a:cs typeface="Calibri"/>
              </a:rPr>
              <a:t>5</a:t>
            </a:r>
            <a:r>
              <a:rPr lang="en-IN" sz="2775" b="1" baseline="-21021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v</a:t>
            </a:r>
            <a:r>
              <a:rPr sz="2775" b="1" baseline="-21021" dirty="0">
                <a:latin typeface="Calibri"/>
                <a:cs typeface="Calibri"/>
              </a:rPr>
              <a:t>4</a:t>
            </a:r>
            <a:r>
              <a:rPr sz="2775" b="1" spc="82" baseline="-2102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is an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open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walk</a:t>
            </a:r>
            <a:endParaRPr sz="2800" dirty="0">
              <a:latin typeface="Calibri"/>
              <a:cs typeface="Calibri"/>
            </a:endParaRPr>
          </a:p>
          <a:p>
            <a:pPr marL="381000" indent="-342900">
              <a:lnSpc>
                <a:spcPct val="100000"/>
              </a:lnSpc>
              <a:spcBef>
                <a:spcPts val="30"/>
              </a:spcBef>
              <a:buFont typeface="Arial" panose="020B0604020202020204" pitchFamily="34" charset="0"/>
              <a:buChar char="•"/>
            </a:pPr>
            <a:r>
              <a:rPr sz="2400" spc="-5" dirty="0">
                <a:latin typeface="Calibri"/>
                <a:cs typeface="Calibri"/>
              </a:rPr>
              <a:t>v</a:t>
            </a:r>
            <a:r>
              <a:rPr sz="2400" spc="-7" baseline="-20833" dirty="0">
                <a:latin typeface="Calibri"/>
                <a:cs typeface="Calibri"/>
              </a:rPr>
              <a:t>i</a:t>
            </a:r>
            <a:r>
              <a:rPr sz="2400" spc="-7" baseline="-32986" dirty="0">
                <a:latin typeface="Calibri"/>
                <a:cs typeface="Calibri"/>
              </a:rPr>
              <a:t>0</a:t>
            </a:r>
            <a:r>
              <a:rPr sz="2400" spc="247" baseline="-3298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</a:t>
            </a:r>
            <a:r>
              <a:rPr sz="2400" spc="-7" baseline="-20833" dirty="0">
                <a:latin typeface="Calibri"/>
                <a:cs typeface="Calibri"/>
              </a:rPr>
              <a:t>i</a:t>
            </a:r>
            <a:r>
              <a:rPr sz="2400" spc="-7" baseline="-32986" dirty="0">
                <a:latin typeface="Calibri"/>
                <a:cs typeface="Calibri"/>
              </a:rPr>
              <a:t>k</a:t>
            </a:r>
            <a:r>
              <a:rPr sz="2400" spc="247" baseline="-32986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end</a:t>
            </a:r>
            <a:r>
              <a:rPr sz="2400" spc="-5" dirty="0">
                <a:latin typeface="Calibri"/>
                <a:cs typeface="Calibri"/>
              </a:rPr>
              <a:t> vertices.</a:t>
            </a:r>
            <a:endParaRPr sz="2400" dirty="0">
              <a:latin typeface="Calibri"/>
              <a:cs typeface="Calibri"/>
            </a:endParaRPr>
          </a:p>
          <a:p>
            <a:pPr marL="381000" marR="3048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400" spc="-5" dirty="0">
                <a:latin typeface="Calibri"/>
                <a:cs typeface="Calibri"/>
              </a:rPr>
              <a:t>v</a:t>
            </a:r>
            <a:r>
              <a:rPr sz="2400" spc="-7" baseline="-20833" dirty="0">
                <a:latin typeface="Calibri"/>
                <a:cs typeface="Calibri"/>
              </a:rPr>
              <a:t>i</a:t>
            </a:r>
            <a:r>
              <a:rPr sz="2400" spc="-7" baseline="-32986" dirty="0">
                <a:latin typeface="Calibri"/>
                <a:cs typeface="Calibri"/>
              </a:rPr>
              <a:t>0</a:t>
            </a:r>
            <a:r>
              <a:rPr sz="2400" spc="247" baseline="-3298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initial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vertex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</a:t>
            </a:r>
            <a:r>
              <a:rPr sz="2400" spc="-7" baseline="-20833" dirty="0">
                <a:latin typeface="Calibri"/>
                <a:cs typeface="Calibri"/>
              </a:rPr>
              <a:t>i</a:t>
            </a:r>
            <a:r>
              <a:rPr sz="2400" spc="-7" baseline="-32986" dirty="0">
                <a:latin typeface="Calibri"/>
                <a:cs typeface="Calibri"/>
              </a:rPr>
              <a:t>k</a:t>
            </a:r>
            <a:r>
              <a:rPr sz="2400" spc="-15" baseline="-3298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terminal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vertex </a:t>
            </a:r>
            <a:r>
              <a:rPr sz="2400" spc="-5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length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walk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568746" y="1738122"/>
            <a:ext cx="3065145" cy="1350645"/>
          </a:xfrm>
          <a:custGeom>
            <a:avLst/>
            <a:gdLst/>
            <a:ahLst/>
            <a:cxnLst/>
            <a:rect l="l" t="t" r="r" b="b"/>
            <a:pathLst>
              <a:path w="3065145" h="1350645">
                <a:moveTo>
                  <a:pt x="1977853" y="0"/>
                </a:moveTo>
                <a:lnTo>
                  <a:pt x="1228299" y="1350264"/>
                </a:lnTo>
              </a:path>
              <a:path w="3065145" h="1350645">
                <a:moveTo>
                  <a:pt x="1232871" y="1290827"/>
                </a:moveTo>
                <a:lnTo>
                  <a:pt x="1212061" y="1238004"/>
                </a:lnTo>
                <a:lnTo>
                  <a:pt x="1191126" y="1185413"/>
                </a:lnTo>
                <a:lnTo>
                  <a:pt x="1169946" y="1133284"/>
                </a:lnTo>
                <a:lnTo>
                  <a:pt x="1148398" y="1081849"/>
                </a:lnTo>
                <a:lnTo>
                  <a:pt x="1126361" y="1031336"/>
                </a:lnTo>
                <a:lnTo>
                  <a:pt x="1103714" y="981976"/>
                </a:lnTo>
                <a:lnTo>
                  <a:pt x="1080335" y="933999"/>
                </a:lnTo>
                <a:lnTo>
                  <a:pt x="1056103" y="887634"/>
                </a:lnTo>
                <a:lnTo>
                  <a:pt x="1030895" y="843112"/>
                </a:lnTo>
                <a:lnTo>
                  <a:pt x="1004592" y="800662"/>
                </a:lnTo>
                <a:lnTo>
                  <a:pt x="977071" y="760515"/>
                </a:lnTo>
                <a:lnTo>
                  <a:pt x="948210" y="722899"/>
                </a:lnTo>
                <a:lnTo>
                  <a:pt x="917889" y="688046"/>
                </a:lnTo>
                <a:lnTo>
                  <a:pt x="885985" y="656186"/>
                </a:lnTo>
                <a:lnTo>
                  <a:pt x="852378" y="627547"/>
                </a:lnTo>
                <a:lnTo>
                  <a:pt x="816946" y="602361"/>
                </a:lnTo>
                <a:lnTo>
                  <a:pt x="777887" y="581250"/>
                </a:lnTo>
                <a:lnTo>
                  <a:pt x="734062" y="564365"/>
                </a:lnTo>
                <a:lnTo>
                  <a:pt x="686272" y="551298"/>
                </a:lnTo>
                <a:lnTo>
                  <a:pt x="635316" y="541641"/>
                </a:lnTo>
                <a:lnTo>
                  <a:pt x="581995" y="534984"/>
                </a:lnTo>
                <a:lnTo>
                  <a:pt x="527110" y="530921"/>
                </a:lnTo>
                <a:lnTo>
                  <a:pt x="471461" y="529042"/>
                </a:lnTo>
                <a:lnTo>
                  <a:pt x="415848" y="528939"/>
                </a:lnTo>
                <a:lnTo>
                  <a:pt x="361071" y="530203"/>
                </a:lnTo>
                <a:lnTo>
                  <a:pt x="307931" y="532427"/>
                </a:lnTo>
                <a:lnTo>
                  <a:pt x="257228" y="535203"/>
                </a:lnTo>
                <a:lnTo>
                  <a:pt x="209763" y="538120"/>
                </a:lnTo>
                <a:lnTo>
                  <a:pt x="166335" y="540772"/>
                </a:lnTo>
                <a:lnTo>
                  <a:pt x="127745" y="542751"/>
                </a:lnTo>
                <a:lnTo>
                  <a:pt x="94794" y="543646"/>
                </a:lnTo>
                <a:lnTo>
                  <a:pt x="68281" y="543051"/>
                </a:lnTo>
                <a:lnTo>
                  <a:pt x="15889" y="540318"/>
                </a:lnTo>
                <a:lnTo>
                  <a:pt x="0" y="540999"/>
                </a:lnTo>
                <a:lnTo>
                  <a:pt x="11487" y="544240"/>
                </a:lnTo>
                <a:lnTo>
                  <a:pt x="41227" y="549188"/>
                </a:lnTo>
                <a:lnTo>
                  <a:pt x="80092" y="554989"/>
                </a:lnTo>
              </a:path>
              <a:path w="3065145" h="1350645">
                <a:moveTo>
                  <a:pt x="1374603" y="1315212"/>
                </a:moveTo>
                <a:lnTo>
                  <a:pt x="3033223" y="1315212"/>
                </a:lnTo>
              </a:path>
              <a:path w="3065145" h="1350645">
                <a:moveTo>
                  <a:pt x="3048463" y="1290827"/>
                </a:moveTo>
                <a:lnTo>
                  <a:pt x="3061481" y="1264816"/>
                </a:lnTo>
                <a:lnTo>
                  <a:pt x="3064620" y="1226752"/>
                </a:lnTo>
                <a:lnTo>
                  <a:pt x="3059849" y="1180586"/>
                </a:lnTo>
                <a:lnTo>
                  <a:pt x="3049141" y="1130268"/>
                </a:lnTo>
                <a:lnTo>
                  <a:pt x="3034465" y="1079748"/>
                </a:lnTo>
                <a:lnTo>
                  <a:pt x="3017792" y="1032976"/>
                </a:lnTo>
                <a:lnTo>
                  <a:pt x="3001092" y="993901"/>
                </a:lnTo>
                <a:lnTo>
                  <a:pt x="2975238" y="947779"/>
                </a:lnTo>
                <a:lnTo>
                  <a:pt x="2943397" y="905461"/>
                </a:lnTo>
                <a:lnTo>
                  <a:pt x="2906717" y="868373"/>
                </a:lnTo>
                <a:lnTo>
                  <a:pt x="2866342" y="837941"/>
                </a:lnTo>
                <a:lnTo>
                  <a:pt x="2823419" y="815593"/>
                </a:lnTo>
                <a:lnTo>
                  <a:pt x="2781634" y="802250"/>
                </a:lnTo>
                <a:lnTo>
                  <a:pt x="2732600" y="792705"/>
                </a:lnTo>
                <a:lnTo>
                  <a:pt x="2681258" y="788114"/>
                </a:lnTo>
                <a:lnTo>
                  <a:pt x="2632552" y="789629"/>
                </a:lnTo>
                <a:lnTo>
                  <a:pt x="2591423" y="798404"/>
                </a:lnTo>
                <a:lnTo>
                  <a:pt x="2562815" y="815593"/>
                </a:lnTo>
                <a:lnTo>
                  <a:pt x="2547215" y="844990"/>
                </a:lnTo>
                <a:lnTo>
                  <a:pt x="2540844" y="886431"/>
                </a:lnTo>
                <a:lnTo>
                  <a:pt x="2542050" y="935132"/>
                </a:lnTo>
                <a:lnTo>
                  <a:pt x="2549183" y="986310"/>
                </a:lnTo>
                <a:lnTo>
                  <a:pt x="2560592" y="1035180"/>
                </a:lnTo>
                <a:lnTo>
                  <a:pt x="2574626" y="1076960"/>
                </a:lnTo>
                <a:lnTo>
                  <a:pt x="2595655" y="1120217"/>
                </a:lnTo>
                <a:lnTo>
                  <a:pt x="2623042" y="1161103"/>
                </a:lnTo>
                <a:lnTo>
                  <a:pt x="2656501" y="1198191"/>
                </a:lnTo>
                <a:lnTo>
                  <a:pt x="2695745" y="1230054"/>
                </a:lnTo>
                <a:lnTo>
                  <a:pt x="2740488" y="1255267"/>
                </a:lnTo>
                <a:lnTo>
                  <a:pt x="2780141" y="1270720"/>
                </a:lnTo>
                <a:lnTo>
                  <a:pt x="2828492" y="1285488"/>
                </a:lnTo>
                <a:lnTo>
                  <a:pt x="2881190" y="1297908"/>
                </a:lnTo>
                <a:lnTo>
                  <a:pt x="2933886" y="1306316"/>
                </a:lnTo>
                <a:lnTo>
                  <a:pt x="2982230" y="1309048"/>
                </a:lnTo>
                <a:lnTo>
                  <a:pt x="3021872" y="1304440"/>
                </a:lnTo>
                <a:lnTo>
                  <a:pt x="3048463" y="1290827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6" name="Google Shape;58;p2">
            <a:extLst>
              <a:ext uri="{FF2B5EF4-FFF2-40B4-BE49-F238E27FC236}">
                <a16:creationId xmlns:a16="http://schemas.microsoft.com/office/drawing/2014/main" id="{9E6AC691-2E4D-3DC2-339B-C5D13DDBE1A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4970"/>
          <a:stretch/>
        </p:blipFill>
        <p:spPr>
          <a:xfrm>
            <a:off x="10890746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59BFC24-E63A-BEF1-E166-D284017AC6B4}"/>
                  </a:ext>
                </a:extLst>
              </p14:cNvPr>
              <p14:cNvContentPartPr/>
              <p14:nvPr/>
            </p14:nvContentPartPr>
            <p14:xfrm>
              <a:off x="898200" y="2382120"/>
              <a:ext cx="10151280" cy="2281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59BFC24-E63A-BEF1-E166-D284017AC6B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88840" y="2372760"/>
                <a:ext cx="10170000" cy="2300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b="1" spc="-15" dirty="0">
                <a:solidFill>
                  <a:srgbClr val="2E5496"/>
                </a:solidFill>
                <a:latin typeface="Calibri"/>
                <a:cs typeface="Calibri"/>
              </a:rPr>
              <a:t>Graph </a:t>
            </a: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Theory </a:t>
            </a:r>
            <a:r>
              <a:rPr sz="2400" b="1" dirty="0">
                <a:solidFill>
                  <a:srgbClr val="2E5496"/>
                </a:solidFill>
                <a:latin typeface="Calibri"/>
                <a:cs typeface="Calibri"/>
              </a:rPr>
              <a:t>and </a:t>
            </a: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its </a:t>
            </a:r>
            <a:r>
              <a:rPr sz="2400" b="1" spc="-10" dirty="0">
                <a:solidFill>
                  <a:srgbClr val="2E5496"/>
                </a:solidFill>
                <a:latin typeface="Calibri"/>
                <a:cs typeface="Calibri"/>
              </a:rPr>
              <a:t>Applications </a:t>
            </a:r>
            <a:r>
              <a:rPr sz="2400" b="1" spc="-53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55A11"/>
                </a:solidFill>
                <a:latin typeface="Calibri"/>
                <a:cs typeface="Calibri"/>
              </a:rPr>
              <a:t>Walk,</a:t>
            </a:r>
            <a:r>
              <a:rPr sz="2400" b="1" spc="-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55A11"/>
                </a:solidFill>
                <a:latin typeface="Calibri"/>
                <a:cs typeface="Calibri"/>
              </a:rPr>
              <a:t>Path,</a:t>
            </a:r>
            <a:r>
              <a:rPr sz="2400" b="1" spc="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55A11"/>
                </a:solidFill>
                <a:latin typeface="Calibri"/>
                <a:cs typeface="Calibri"/>
              </a:rPr>
              <a:t>circuits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229230" y="2484467"/>
            <a:ext cx="3876675" cy="3267075"/>
            <a:chOff x="2229230" y="2484467"/>
            <a:chExt cx="3876675" cy="32670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29230" y="2484467"/>
              <a:ext cx="3876675" cy="326676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705100" y="2657855"/>
              <a:ext cx="942975" cy="914400"/>
            </a:xfrm>
            <a:custGeom>
              <a:avLst/>
              <a:gdLst/>
              <a:ahLst/>
              <a:cxnLst/>
              <a:rect l="l" t="t" r="r" b="b"/>
              <a:pathLst>
                <a:path w="942975" h="914400">
                  <a:moveTo>
                    <a:pt x="0" y="914400"/>
                  </a:moveTo>
                  <a:lnTo>
                    <a:pt x="942975" y="0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16939" y="1505534"/>
            <a:ext cx="3149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2E5496"/>
                </a:solidFill>
                <a:latin typeface="Calibri"/>
                <a:cs typeface="Calibri"/>
              </a:rPr>
              <a:t>Is</a:t>
            </a:r>
            <a:r>
              <a:rPr sz="2800" spc="-1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5496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2E5496"/>
                </a:solidFill>
                <a:latin typeface="Calibri"/>
                <a:cs typeface="Calibri"/>
              </a:rPr>
              <a:t>graph</a:t>
            </a:r>
            <a:r>
              <a:rPr sz="2800" spc="-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5496"/>
                </a:solidFill>
                <a:latin typeface="Calibri"/>
                <a:cs typeface="Calibri"/>
              </a:rPr>
              <a:t>Eulerian?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9" name="Google Shape;58;p2">
            <a:extLst>
              <a:ext uri="{FF2B5EF4-FFF2-40B4-BE49-F238E27FC236}">
                <a16:creationId xmlns:a16="http://schemas.microsoft.com/office/drawing/2014/main" id="{63EE841F-793E-9EAE-CCF8-819A7657C74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b="1" spc="-15" dirty="0">
                <a:solidFill>
                  <a:srgbClr val="2E5496"/>
                </a:solidFill>
                <a:latin typeface="Calibri"/>
                <a:cs typeface="Calibri"/>
              </a:rPr>
              <a:t>Graph </a:t>
            </a: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Theory </a:t>
            </a:r>
            <a:r>
              <a:rPr sz="2400" b="1" dirty="0">
                <a:solidFill>
                  <a:srgbClr val="2E5496"/>
                </a:solidFill>
                <a:latin typeface="Calibri"/>
                <a:cs typeface="Calibri"/>
              </a:rPr>
              <a:t>and </a:t>
            </a: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its </a:t>
            </a:r>
            <a:r>
              <a:rPr sz="2400" b="1" spc="-10" dirty="0">
                <a:solidFill>
                  <a:srgbClr val="2E5496"/>
                </a:solidFill>
                <a:latin typeface="Calibri"/>
                <a:cs typeface="Calibri"/>
              </a:rPr>
              <a:t>Applications </a:t>
            </a:r>
            <a:r>
              <a:rPr sz="2400" b="1" spc="-53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55A11"/>
                </a:solidFill>
                <a:latin typeface="Calibri"/>
                <a:cs typeface="Calibri"/>
              </a:rPr>
              <a:t>Walk,</a:t>
            </a:r>
            <a:r>
              <a:rPr sz="2400" b="1" spc="-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55A11"/>
                </a:solidFill>
                <a:latin typeface="Calibri"/>
                <a:cs typeface="Calibri"/>
              </a:rPr>
              <a:t>Path,</a:t>
            </a:r>
            <a:r>
              <a:rPr sz="2400" b="1" spc="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55A11"/>
                </a:solidFill>
                <a:latin typeface="Calibri"/>
                <a:cs typeface="Calibri"/>
              </a:rPr>
              <a:t>circuits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229230" y="2484467"/>
            <a:ext cx="3876675" cy="3267075"/>
            <a:chOff x="2229230" y="2484467"/>
            <a:chExt cx="3876675" cy="32670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29230" y="2484467"/>
              <a:ext cx="3876675" cy="326676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705100" y="2657855"/>
              <a:ext cx="942975" cy="914400"/>
            </a:xfrm>
            <a:custGeom>
              <a:avLst/>
              <a:gdLst/>
              <a:ahLst/>
              <a:cxnLst/>
              <a:rect l="l" t="t" r="r" b="b"/>
              <a:pathLst>
                <a:path w="942975" h="914400">
                  <a:moveTo>
                    <a:pt x="0" y="914400"/>
                  </a:moveTo>
                  <a:lnTo>
                    <a:pt x="942975" y="0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49217" y="2658617"/>
              <a:ext cx="0" cy="914400"/>
            </a:xfrm>
            <a:custGeom>
              <a:avLst/>
              <a:gdLst/>
              <a:ahLst/>
              <a:cxnLst/>
              <a:rect l="l" t="t" r="r" b="b"/>
              <a:pathLst>
                <a:path h="914400">
                  <a:moveTo>
                    <a:pt x="0" y="0"/>
                  </a:moveTo>
                  <a:lnTo>
                    <a:pt x="0" y="914400"/>
                  </a:lnTo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16939" y="1505534"/>
            <a:ext cx="3149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2E5496"/>
                </a:solidFill>
                <a:latin typeface="Calibri"/>
                <a:cs typeface="Calibri"/>
              </a:rPr>
              <a:t>Is</a:t>
            </a:r>
            <a:r>
              <a:rPr sz="2800" spc="-1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5496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2E5496"/>
                </a:solidFill>
                <a:latin typeface="Calibri"/>
                <a:cs typeface="Calibri"/>
              </a:rPr>
              <a:t>graph</a:t>
            </a:r>
            <a:r>
              <a:rPr sz="2800" spc="-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5496"/>
                </a:solidFill>
                <a:latin typeface="Calibri"/>
                <a:cs typeface="Calibri"/>
              </a:rPr>
              <a:t>Eulerian?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0" name="Google Shape;58;p2">
            <a:extLst>
              <a:ext uri="{FF2B5EF4-FFF2-40B4-BE49-F238E27FC236}">
                <a16:creationId xmlns:a16="http://schemas.microsoft.com/office/drawing/2014/main" id="{8C4BBCD6-41F7-71FF-D30B-3676EDE79A6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b="1" spc="-15" dirty="0">
                <a:solidFill>
                  <a:srgbClr val="2E5496"/>
                </a:solidFill>
                <a:latin typeface="Calibri"/>
                <a:cs typeface="Calibri"/>
              </a:rPr>
              <a:t>Graph </a:t>
            </a: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Theory </a:t>
            </a:r>
            <a:r>
              <a:rPr sz="2400" b="1" dirty="0">
                <a:solidFill>
                  <a:srgbClr val="2E5496"/>
                </a:solidFill>
                <a:latin typeface="Calibri"/>
                <a:cs typeface="Calibri"/>
              </a:rPr>
              <a:t>and </a:t>
            </a: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its </a:t>
            </a:r>
            <a:r>
              <a:rPr sz="2400" b="1" spc="-10" dirty="0">
                <a:solidFill>
                  <a:srgbClr val="2E5496"/>
                </a:solidFill>
                <a:latin typeface="Calibri"/>
                <a:cs typeface="Calibri"/>
              </a:rPr>
              <a:t>Applications </a:t>
            </a:r>
            <a:r>
              <a:rPr sz="2400" b="1" spc="-53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55A11"/>
                </a:solidFill>
                <a:latin typeface="Calibri"/>
                <a:cs typeface="Calibri"/>
              </a:rPr>
              <a:t>Walk,</a:t>
            </a:r>
            <a:r>
              <a:rPr sz="2400" b="1" spc="-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55A11"/>
                </a:solidFill>
                <a:latin typeface="Calibri"/>
                <a:cs typeface="Calibri"/>
              </a:rPr>
              <a:t>Path,</a:t>
            </a:r>
            <a:r>
              <a:rPr sz="2400" b="1" spc="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55A11"/>
                </a:solidFill>
                <a:latin typeface="Calibri"/>
                <a:cs typeface="Calibri"/>
              </a:rPr>
              <a:t>circuits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229230" y="2484467"/>
            <a:ext cx="3876675" cy="3267075"/>
            <a:chOff x="2229230" y="2484467"/>
            <a:chExt cx="3876675" cy="32670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29230" y="2484467"/>
              <a:ext cx="3876675" cy="326676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705100" y="2657855"/>
              <a:ext cx="942975" cy="914400"/>
            </a:xfrm>
            <a:custGeom>
              <a:avLst/>
              <a:gdLst/>
              <a:ahLst/>
              <a:cxnLst/>
              <a:rect l="l" t="t" r="r" b="b"/>
              <a:pathLst>
                <a:path w="942975" h="914400">
                  <a:moveTo>
                    <a:pt x="0" y="914400"/>
                  </a:moveTo>
                  <a:lnTo>
                    <a:pt x="942975" y="0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49217" y="2658617"/>
              <a:ext cx="0" cy="1904364"/>
            </a:xfrm>
            <a:custGeom>
              <a:avLst/>
              <a:gdLst/>
              <a:ahLst/>
              <a:cxnLst/>
              <a:rect l="l" t="t" r="r" b="b"/>
              <a:pathLst>
                <a:path h="1904364">
                  <a:moveTo>
                    <a:pt x="0" y="0"/>
                  </a:moveTo>
                  <a:lnTo>
                    <a:pt x="0" y="914400"/>
                  </a:lnTo>
                </a:path>
                <a:path h="1904364">
                  <a:moveTo>
                    <a:pt x="0" y="914400"/>
                  </a:moveTo>
                  <a:lnTo>
                    <a:pt x="0" y="1904365"/>
                  </a:lnTo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16939" y="1505534"/>
            <a:ext cx="3149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2E5496"/>
                </a:solidFill>
                <a:latin typeface="Calibri"/>
                <a:cs typeface="Calibri"/>
              </a:rPr>
              <a:t>Is</a:t>
            </a:r>
            <a:r>
              <a:rPr sz="2800" spc="-1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5496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2E5496"/>
                </a:solidFill>
                <a:latin typeface="Calibri"/>
                <a:cs typeface="Calibri"/>
              </a:rPr>
              <a:t>graph</a:t>
            </a:r>
            <a:r>
              <a:rPr sz="2800" spc="-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5496"/>
                </a:solidFill>
                <a:latin typeface="Calibri"/>
                <a:cs typeface="Calibri"/>
              </a:rPr>
              <a:t>Eulerian?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0" name="Google Shape;58;p2">
            <a:extLst>
              <a:ext uri="{FF2B5EF4-FFF2-40B4-BE49-F238E27FC236}">
                <a16:creationId xmlns:a16="http://schemas.microsoft.com/office/drawing/2014/main" id="{AC9AB9C2-901A-9D16-5CE3-28E2838F4CA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b="1" spc="-15" dirty="0">
                <a:solidFill>
                  <a:srgbClr val="2E5496"/>
                </a:solidFill>
                <a:latin typeface="Calibri"/>
                <a:cs typeface="Calibri"/>
              </a:rPr>
              <a:t>Graph </a:t>
            </a: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Theory </a:t>
            </a:r>
            <a:r>
              <a:rPr sz="2400" b="1" dirty="0">
                <a:solidFill>
                  <a:srgbClr val="2E5496"/>
                </a:solidFill>
                <a:latin typeface="Calibri"/>
                <a:cs typeface="Calibri"/>
              </a:rPr>
              <a:t>and </a:t>
            </a: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its </a:t>
            </a:r>
            <a:r>
              <a:rPr sz="2400" b="1" spc="-10" dirty="0">
                <a:solidFill>
                  <a:srgbClr val="2E5496"/>
                </a:solidFill>
                <a:latin typeface="Calibri"/>
                <a:cs typeface="Calibri"/>
              </a:rPr>
              <a:t>Applications </a:t>
            </a:r>
            <a:r>
              <a:rPr sz="2400" b="1" spc="-53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55A11"/>
                </a:solidFill>
                <a:latin typeface="Calibri"/>
                <a:cs typeface="Calibri"/>
              </a:rPr>
              <a:t>Walk,</a:t>
            </a:r>
            <a:r>
              <a:rPr sz="2400" b="1" spc="-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55A11"/>
                </a:solidFill>
                <a:latin typeface="Calibri"/>
                <a:cs typeface="Calibri"/>
              </a:rPr>
              <a:t>Path,</a:t>
            </a:r>
            <a:r>
              <a:rPr sz="2400" b="1" spc="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55A11"/>
                </a:solidFill>
                <a:latin typeface="Calibri"/>
                <a:cs typeface="Calibri"/>
              </a:rPr>
              <a:t>circuits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229230" y="2484467"/>
            <a:ext cx="3876675" cy="3267075"/>
            <a:chOff x="2229230" y="2484467"/>
            <a:chExt cx="3876675" cy="32670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29230" y="2484467"/>
              <a:ext cx="3876675" cy="326676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705100" y="2657855"/>
              <a:ext cx="942975" cy="914400"/>
            </a:xfrm>
            <a:custGeom>
              <a:avLst/>
              <a:gdLst/>
              <a:ahLst/>
              <a:cxnLst/>
              <a:rect l="l" t="t" r="r" b="b"/>
              <a:pathLst>
                <a:path w="942975" h="914400">
                  <a:moveTo>
                    <a:pt x="0" y="914400"/>
                  </a:moveTo>
                  <a:lnTo>
                    <a:pt x="942975" y="0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49217" y="2658617"/>
              <a:ext cx="0" cy="1904364"/>
            </a:xfrm>
            <a:custGeom>
              <a:avLst/>
              <a:gdLst/>
              <a:ahLst/>
              <a:cxnLst/>
              <a:rect l="l" t="t" r="r" b="b"/>
              <a:pathLst>
                <a:path h="1904364">
                  <a:moveTo>
                    <a:pt x="0" y="0"/>
                  </a:moveTo>
                  <a:lnTo>
                    <a:pt x="0" y="914400"/>
                  </a:lnTo>
                </a:path>
                <a:path h="1904364">
                  <a:moveTo>
                    <a:pt x="0" y="914400"/>
                  </a:moveTo>
                  <a:lnTo>
                    <a:pt x="0" y="1904365"/>
                  </a:lnTo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49217" y="4633722"/>
              <a:ext cx="0" cy="908685"/>
            </a:xfrm>
            <a:custGeom>
              <a:avLst/>
              <a:gdLst/>
              <a:ahLst/>
              <a:cxnLst/>
              <a:rect l="l" t="t" r="r" b="b"/>
              <a:pathLst>
                <a:path h="908685">
                  <a:moveTo>
                    <a:pt x="0" y="0"/>
                  </a:moveTo>
                  <a:lnTo>
                    <a:pt x="0" y="908557"/>
                  </a:lnTo>
                </a:path>
              </a:pathLst>
            </a:custGeom>
            <a:ln w="539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16939" y="1505534"/>
            <a:ext cx="3149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2E5496"/>
                </a:solidFill>
                <a:latin typeface="Calibri"/>
                <a:cs typeface="Calibri"/>
              </a:rPr>
              <a:t>Is</a:t>
            </a:r>
            <a:r>
              <a:rPr sz="2800" spc="-1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5496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2E5496"/>
                </a:solidFill>
                <a:latin typeface="Calibri"/>
                <a:cs typeface="Calibri"/>
              </a:rPr>
              <a:t>graph</a:t>
            </a:r>
            <a:r>
              <a:rPr sz="2800" spc="-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5496"/>
                </a:solidFill>
                <a:latin typeface="Calibri"/>
                <a:cs typeface="Calibri"/>
              </a:rPr>
              <a:t>Eulerian?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1" name="Google Shape;58;p2">
            <a:extLst>
              <a:ext uri="{FF2B5EF4-FFF2-40B4-BE49-F238E27FC236}">
                <a16:creationId xmlns:a16="http://schemas.microsoft.com/office/drawing/2014/main" id="{774B5219-1BC2-FD2F-1088-CD62170DC0B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b="1" spc="-15" dirty="0">
                <a:solidFill>
                  <a:srgbClr val="2E5496"/>
                </a:solidFill>
                <a:latin typeface="Calibri"/>
                <a:cs typeface="Calibri"/>
              </a:rPr>
              <a:t>Graph </a:t>
            </a: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Theory </a:t>
            </a:r>
            <a:r>
              <a:rPr sz="2400" b="1" dirty="0">
                <a:solidFill>
                  <a:srgbClr val="2E5496"/>
                </a:solidFill>
                <a:latin typeface="Calibri"/>
                <a:cs typeface="Calibri"/>
              </a:rPr>
              <a:t>and </a:t>
            </a: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its </a:t>
            </a:r>
            <a:r>
              <a:rPr sz="2400" b="1" spc="-10" dirty="0">
                <a:solidFill>
                  <a:srgbClr val="2E5496"/>
                </a:solidFill>
                <a:latin typeface="Calibri"/>
                <a:cs typeface="Calibri"/>
              </a:rPr>
              <a:t>Applications </a:t>
            </a:r>
            <a:r>
              <a:rPr sz="2400" b="1" spc="-53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55A11"/>
                </a:solidFill>
                <a:latin typeface="Calibri"/>
                <a:cs typeface="Calibri"/>
              </a:rPr>
              <a:t>Walk,</a:t>
            </a:r>
            <a:r>
              <a:rPr sz="2400" b="1" spc="-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55A11"/>
                </a:solidFill>
                <a:latin typeface="Calibri"/>
                <a:cs typeface="Calibri"/>
              </a:rPr>
              <a:t>Path,</a:t>
            </a:r>
            <a:r>
              <a:rPr sz="2400" b="1" spc="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55A11"/>
                </a:solidFill>
                <a:latin typeface="Calibri"/>
                <a:cs typeface="Calibri"/>
              </a:rPr>
              <a:t>circuits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229230" y="2484467"/>
            <a:ext cx="3876675" cy="3267075"/>
            <a:chOff x="2229230" y="2484467"/>
            <a:chExt cx="3876675" cy="32670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29230" y="2484467"/>
              <a:ext cx="3876675" cy="326676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705100" y="2657855"/>
              <a:ext cx="942975" cy="914400"/>
            </a:xfrm>
            <a:custGeom>
              <a:avLst/>
              <a:gdLst/>
              <a:ahLst/>
              <a:cxnLst/>
              <a:rect l="l" t="t" r="r" b="b"/>
              <a:pathLst>
                <a:path w="942975" h="914400">
                  <a:moveTo>
                    <a:pt x="0" y="914400"/>
                  </a:moveTo>
                  <a:lnTo>
                    <a:pt x="942975" y="0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49217" y="2658617"/>
              <a:ext cx="0" cy="1904364"/>
            </a:xfrm>
            <a:custGeom>
              <a:avLst/>
              <a:gdLst/>
              <a:ahLst/>
              <a:cxnLst/>
              <a:rect l="l" t="t" r="r" b="b"/>
              <a:pathLst>
                <a:path h="1904364">
                  <a:moveTo>
                    <a:pt x="0" y="0"/>
                  </a:moveTo>
                  <a:lnTo>
                    <a:pt x="0" y="914400"/>
                  </a:lnTo>
                </a:path>
                <a:path h="1904364">
                  <a:moveTo>
                    <a:pt x="0" y="914400"/>
                  </a:moveTo>
                  <a:lnTo>
                    <a:pt x="0" y="1904365"/>
                  </a:lnTo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05861" y="4562094"/>
              <a:ext cx="943610" cy="980440"/>
            </a:xfrm>
            <a:custGeom>
              <a:avLst/>
              <a:gdLst/>
              <a:ahLst/>
              <a:cxnLst/>
              <a:rect l="l" t="t" r="r" b="b"/>
              <a:pathLst>
                <a:path w="943610" h="980439">
                  <a:moveTo>
                    <a:pt x="943355" y="71627"/>
                  </a:moveTo>
                  <a:lnTo>
                    <a:pt x="943355" y="980185"/>
                  </a:lnTo>
                </a:path>
                <a:path w="943610" h="980439">
                  <a:moveTo>
                    <a:pt x="942975" y="979677"/>
                  </a:moveTo>
                  <a:lnTo>
                    <a:pt x="0" y="0"/>
                  </a:lnTo>
                </a:path>
              </a:pathLst>
            </a:custGeom>
            <a:ln w="539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16939" y="1505534"/>
            <a:ext cx="3149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2E5496"/>
                </a:solidFill>
                <a:latin typeface="Calibri"/>
                <a:cs typeface="Calibri"/>
              </a:rPr>
              <a:t>Is</a:t>
            </a:r>
            <a:r>
              <a:rPr sz="2800" spc="-1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5496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2E5496"/>
                </a:solidFill>
                <a:latin typeface="Calibri"/>
                <a:cs typeface="Calibri"/>
              </a:rPr>
              <a:t>graph</a:t>
            </a:r>
            <a:r>
              <a:rPr sz="2800" spc="-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5496"/>
                </a:solidFill>
                <a:latin typeface="Calibri"/>
                <a:cs typeface="Calibri"/>
              </a:rPr>
              <a:t>Eulerian?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1" name="Google Shape;58;p2">
            <a:extLst>
              <a:ext uri="{FF2B5EF4-FFF2-40B4-BE49-F238E27FC236}">
                <a16:creationId xmlns:a16="http://schemas.microsoft.com/office/drawing/2014/main" id="{8CFB830D-9C5F-D20C-A1D4-7906F8DA850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b="1" spc="-15" dirty="0">
                <a:solidFill>
                  <a:srgbClr val="2E5496"/>
                </a:solidFill>
                <a:latin typeface="Calibri"/>
                <a:cs typeface="Calibri"/>
              </a:rPr>
              <a:t>Graph </a:t>
            </a: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Theory </a:t>
            </a:r>
            <a:r>
              <a:rPr sz="2400" b="1" dirty="0">
                <a:solidFill>
                  <a:srgbClr val="2E5496"/>
                </a:solidFill>
                <a:latin typeface="Calibri"/>
                <a:cs typeface="Calibri"/>
              </a:rPr>
              <a:t>and </a:t>
            </a: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its </a:t>
            </a:r>
            <a:r>
              <a:rPr sz="2400" b="1" spc="-10" dirty="0">
                <a:solidFill>
                  <a:srgbClr val="2E5496"/>
                </a:solidFill>
                <a:latin typeface="Calibri"/>
                <a:cs typeface="Calibri"/>
              </a:rPr>
              <a:t>Applications </a:t>
            </a:r>
            <a:r>
              <a:rPr sz="2400" b="1" spc="-53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55A11"/>
                </a:solidFill>
                <a:latin typeface="Calibri"/>
                <a:cs typeface="Calibri"/>
              </a:rPr>
              <a:t>Walk,</a:t>
            </a:r>
            <a:r>
              <a:rPr sz="2400" b="1" spc="-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55A11"/>
                </a:solidFill>
                <a:latin typeface="Calibri"/>
                <a:cs typeface="Calibri"/>
              </a:rPr>
              <a:t>Path,</a:t>
            </a:r>
            <a:r>
              <a:rPr sz="2400" b="1" spc="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55A11"/>
                </a:solidFill>
                <a:latin typeface="Calibri"/>
                <a:cs typeface="Calibri"/>
              </a:rPr>
              <a:t>circuits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229230" y="2484467"/>
            <a:ext cx="3876675" cy="3267075"/>
            <a:chOff x="2229230" y="2484467"/>
            <a:chExt cx="3876675" cy="32670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29230" y="2484467"/>
              <a:ext cx="3876675" cy="326676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705100" y="2657855"/>
              <a:ext cx="942975" cy="914400"/>
            </a:xfrm>
            <a:custGeom>
              <a:avLst/>
              <a:gdLst/>
              <a:ahLst/>
              <a:cxnLst/>
              <a:rect l="l" t="t" r="r" b="b"/>
              <a:pathLst>
                <a:path w="942975" h="914400">
                  <a:moveTo>
                    <a:pt x="0" y="914400"/>
                  </a:moveTo>
                  <a:lnTo>
                    <a:pt x="942975" y="0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49217" y="2658617"/>
              <a:ext cx="0" cy="1904364"/>
            </a:xfrm>
            <a:custGeom>
              <a:avLst/>
              <a:gdLst/>
              <a:ahLst/>
              <a:cxnLst/>
              <a:rect l="l" t="t" r="r" b="b"/>
              <a:pathLst>
                <a:path h="1904364">
                  <a:moveTo>
                    <a:pt x="0" y="0"/>
                  </a:moveTo>
                  <a:lnTo>
                    <a:pt x="0" y="914400"/>
                  </a:lnTo>
                </a:path>
                <a:path h="1904364">
                  <a:moveTo>
                    <a:pt x="0" y="914400"/>
                  </a:moveTo>
                  <a:lnTo>
                    <a:pt x="0" y="1904365"/>
                  </a:lnTo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05861" y="4562094"/>
              <a:ext cx="943610" cy="980440"/>
            </a:xfrm>
            <a:custGeom>
              <a:avLst/>
              <a:gdLst/>
              <a:ahLst/>
              <a:cxnLst/>
              <a:rect l="l" t="t" r="r" b="b"/>
              <a:pathLst>
                <a:path w="943610" h="980439">
                  <a:moveTo>
                    <a:pt x="943355" y="71627"/>
                  </a:moveTo>
                  <a:lnTo>
                    <a:pt x="943355" y="980185"/>
                  </a:lnTo>
                </a:path>
                <a:path w="943610" h="980439">
                  <a:moveTo>
                    <a:pt x="942975" y="979677"/>
                  </a:moveTo>
                  <a:lnTo>
                    <a:pt x="0" y="0"/>
                  </a:lnTo>
                </a:path>
                <a:path w="943610" h="980439">
                  <a:moveTo>
                    <a:pt x="0" y="0"/>
                  </a:moveTo>
                  <a:lnTo>
                    <a:pt x="942975" y="0"/>
                  </a:lnTo>
                </a:path>
              </a:pathLst>
            </a:custGeom>
            <a:ln w="539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16939" y="1505534"/>
            <a:ext cx="3149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2E5496"/>
                </a:solidFill>
                <a:latin typeface="Calibri"/>
                <a:cs typeface="Calibri"/>
              </a:rPr>
              <a:t>Is</a:t>
            </a:r>
            <a:r>
              <a:rPr sz="2800" spc="-1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5496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2E5496"/>
                </a:solidFill>
                <a:latin typeface="Calibri"/>
                <a:cs typeface="Calibri"/>
              </a:rPr>
              <a:t>graph</a:t>
            </a:r>
            <a:r>
              <a:rPr sz="2800" spc="-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5496"/>
                </a:solidFill>
                <a:latin typeface="Calibri"/>
                <a:cs typeface="Calibri"/>
              </a:rPr>
              <a:t>Eulerian?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1" name="Google Shape;58;p2">
            <a:extLst>
              <a:ext uri="{FF2B5EF4-FFF2-40B4-BE49-F238E27FC236}">
                <a16:creationId xmlns:a16="http://schemas.microsoft.com/office/drawing/2014/main" id="{38EA6BC7-BFDD-9A5B-933F-060D3189403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b="1" spc="-15" dirty="0">
                <a:solidFill>
                  <a:srgbClr val="2E5496"/>
                </a:solidFill>
                <a:latin typeface="Calibri"/>
                <a:cs typeface="Calibri"/>
              </a:rPr>
              <a:t>Graph </a:t>
            </a: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Theory </a:t>
            </a:r>
            <a:r>
              <a:rPr sz="2400" b="1" dirty="0">
                <a:solidFill>
                  <a:srgbClr val="2E5496"/>
                </a:solidFill>
                <a:latin typeface="Calibri"/>
                <a:cs typeface="Calibri"/>
              </a:rPr>
              <a:t>and </a:t>
            </a: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its </a:t>
            </a:r>
            <a:r>
              <a:rPr sz="2400" b="1" spc="-10" dirty="0">
                <a:solidFill>
                  <a:srgbClr val="2E5496"/>
                </a:solidFill>
                <a:latin typeface="Calibri"/>
                <a:cs typeface="Calibri"/>
              </a:rPr>
              <a:t>Applications </a:t>
            </a:r>
            <a:r>
              <a:rPr sz="2400" b="1" spc="-53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55A11"/>
                </a:solidFill>
                <a:latin typeface="Calibri"/>
                <a:cs typeface="Calibri"/>
              </a:rPr>
              <a:t>Walk,</a:t>
            </a:r>
            <a:r>
              <a:rPr sz="2400" b="1" spc="-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55A11"/>
                </a:solidFill>
                <a:latin typeface="Calibri"/>
                <a:cs typeface="Calibri"/>
              </a:rPr>
              <a:t>Path,</a:t>
            </a:r>
            <a:r>
              <a:rPr sz="2400" b="1" spc="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55A11"/>
                </a:solidFill>
                <a:latin typeface="Calibri"/>
                <a:cs typeface="Calibri"/>
              </a:rPr>
              <a:t>circuits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229230" y="2484467"/>
            <a:ext cx="3876675" cy="3267075"/>
            <a:chOff x="2229230" y="2484467"/>
            <a:chExt cx="3876675" cy="32670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29230" y="2484467"/>
              <a:ext cx="3876675" cy="326676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705100" y="2657855"/>
              <a:ext cx="942975" cy="914400"/>
            </a:xfrm>
            <a:custGeom>
              <a:avLst/>
              <a:gdLst/>
              <a:ahLst/>
              <a:cxnLst/>
              <a:rect l="l" t="t" r="r" b="b"/>
              <a:pathLst>
                <a:path w="942975" h="914400">
                  <a:moveTo>
                    <a:pt x="0" y="914400"/>
                  </a:moveTo>
                  <a:lnTo>
                    <a:pt x="942975" y="0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49217" y="2658617"/>
              <a:ext cx="0" cy="1904364"/>
            </a:xfrm>
            <a:custGeom>
              <a:avLst/>
              <a:gdLst/>
              <a:ahLst/>
              <a:cxnLst/>
              <a:rect l="l" t="t" r="r" b="b"/>
              <a:pathLst>
                <a:path h="1904364">
                  <a:moveTo>
                    <a:pt x="0" y="0"/>
                  </a:moveTo>
                  <a:lnTo>
                    <a:pt x="0" y="914400"/>
                  </a:lnTo>
                </a:path>
                <a:path h="1904364">
                  <a:moveTo>
                    <a:pt x="0" y="914400"/>
                  </a:moveTo>
                  <a:lnTo>
                    <a:pt x="0" y="1904365"/>
                  </a:lnTo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05861" y="4562094"/>
              <a:ext cx="1918335" cy="980440"/>
            </a:xfrm>
            <a:custGeom>
              <a:avLst/>
              <a:gdLst/>
              <a:ahLst/>
              <a:cxnLst/>
              <a:rect l="l" t="t" r="r" b="b"/>
              <a:pathLst>
                <a:path w="1918335" h="980439">
                  <a:moveTo>
                    <a:pt x="943355" y="71627"/>
                  </a:moveTo>
                  <a:lnTo>
                    <a:pt x="943355" y="980185"/>
                  </a:lnTo>
                </a:path>
                <a:path w="1918335" h="980439">
                  <a:moveTo>
                    <a:pt x="942975" y="979677"/>
                  </a:moveTo>
                  <a:lnTo>
                    <a:pt x="0" y="0"/>
                  </a:lnTo>
                </a:path>
                <a:path w="1918335" h="980439">
                  <a:moveTo>
                    <a:pt x="0" y="0"/>
                  </a:moveTo>
                  <a:lnTo>
                    <a:pt x="942975" y="0"/>
                  </a:lnTo>
                </a:path>
                <a:path w="1918335" h="980439">
                  <a:moveTo>
                    <a:pt x="943355" y="0"/>
                  </a:moveTo>
                  <a:lnTo>
                    <a:pt x="1918080" y="0"/>
                  </a:lnTo>
                </a:path>
              </a:pathLst>
            </a:custGeom>
            <a:ln w="539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16939" y="1505534"/>
            <a:ext cx="3149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2E5496"/>
                </a:solidFill>
                <a:latin typeface="Calibri"/>
                <a:cs typeface="Calibri"/>
              </a:rPr>
              <a:t>Is</a:t>
            </a:r>
            <a:r>
              <a:rPr sz="2800" spc="-1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5496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2E5496"/>
                </a:solidFill>
                <a:latin typeface="Calibri"/>
                <a:cs typeface="Calibri"/>
              </a:rPr>
              <a:t>graph</a:t>
            </a:r>
            <a:r>
              <a:rPr sz="2800" spc="-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5496"/>
                </a:solidFill>
                <a:latin typeface="Calibri"/>
                <a:cs typeface="Calibri"/>
              </a:rPr>
              <a:t>Eulerian?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1" name="Google Shape;58;p2">
            <a:extLst>
              <a:ext uri="{FF2B5EF4-FFF2-40B4-BE49-F238E27FC236}">
                <a16:creationId xmlns:a16="http://schemas.microsoft.com/office/drawing/2014/main" id="{2992624B-D252-7F62-D362-CD09022E543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b="1" spc="-15" dirty="0">
                <a:solidFill>
                  <a:srgbClr val="2E5496"/>
                </a:solidFill>
                <a:latin typeface="Calibri"/>
                <a:cs typeface="Calibri"/>
              </a:rPr>
              <a:t>Graph </a:t>
            </a: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Theory </a:t>
            </a:r>
            <a:r>
              <a:rPr sz="2400" b="1" dirty="0">
                <a:solidFill>
                  <a:srgbClr val="2E5496"/>
                </a:solidFill>
                <a:latin typeface="Calibri"/>
                <a:cs typeface="Calibri"/>
              </a:rPr>
              <a:t>and </a:t>
            </a: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its </a:t>
            </a:r>
            <a:r>
              <a:rPr sz="2400" b="1" spc="-10" dirty="0">
                <a:solidFill>
                  <a:srgbClr val="2E5496"/>
                </a:solidFill>
                <a:latin typeface="Calibri"/>
                <a:cs typeface="Calibri"/>
              </a:rPr>
              <a:t>Applications </a:t>
            </a:r>
            <a:r>
              <a:rPr sz="2400" b="1" spc="-53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55A11"/>
                </a:solidFill>
                <a:latin typeface="Calibri"/>
                <a:cs typeface="Calibri"/>
              </a:rPr>
              <a:t>Walk,</a:t>
            </a:r>
            <a:r>
              <a:rPr sz="2400" b="1" spc="-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55A11"/>
                </a:solidFill>
                <a:latin typeface="Calibri"/>
                <a:cs typeface="Calibri"/>
              </a:rPr>
              <a:t>Path,</a:t>
            </a:r>
            <a:r>
              <a:rPr sz="2400" b="1" spc="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55A11"/>
                </a:solidFill>
                <a:latin typeface="Calibri"/>
                <a:cs typeface="Calibri"/>
              </a:rPr>
              <a:t>circuits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229230" y="2484467"/>
            <a:ext cx="3876675" cy="3267075"/>
            <a:chOff x="2229230" y="2484467"/>
            <a:chExt cx="3876675" cy="32670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29230" y="2484467"/>
              <a:ext cx="3876675" cy="326676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705100" y="2657855"/>
              <a:ext cx="942975" cy="914400"/>
            </a:xfrm>
            <a:custGeom>
              <a:avLst/>
              <a:gdLst/>
              <a:ahLst/>
              <a:cxnLst/>
              <a:rect l="l" t="t" r="r" b="b"/>
              <a:pathLst>
                <a:path w="942975" h="914400">
                  <a:moveTo>
                    <a:pt x="0" y="914400"/>
                  </a:moveTo>
                  <a:lnTo>
                    <a:pt x="942975" y="0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49217" y="2658617"/>
              <a:ext cx="0" cy="1904364"/>
            </a:xfrm>
            <a:custGeom>
              <a:avLst/>
              <a:gdLst/>
              <a:ahLst/>
              <a:cxnLst/>
              <a:rect l="l" t="t" r="r" b="b"/>
              <a:pathLst>
                <a:path h="1904364">
                  <a:moveTo>
                    <a:pt x="0" y="0"/>
                  </a:moveTo>
                  <a:lnTo>
                    <a:pt x="0" y="914400"/>
                  </a:lnTo>
                </a:path>
                <a:path h="1904364">
                  <a:moveTo>
                    <a:pt x="0" y="914400"/>
                  </a:moveTo>
                  <a:lnTo>
                    <a:pt x="0" y="1904365"/>
                  </a:lnTo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05861" y="4562094"/>
              <a:ext cx="1918335" cy="980440"/>
            </a:xfrm>
            <a:custGeom>
              <a:avLst/>
              <a:gdLst/>
              <a:ahLst/>
              <a:cxnLst/>
              <a:rect l="l" t="t" r="r" b="b"/>
              <a:pathLst>
                <a:path w="1918335" h="980439">
                  <a:moveTo>
                    <a:pt x="943355" y="71627"/>
                  </a:moveTo>
                  <a:lnTo>
                    <a:pt x="943355" y="980185"/>
                  </a:lnTo>
                </a:path>
                <a:path w="1918335" h="980439">
                  <a:moveTo>
                    <a:pt x="942975" y="979677"/>
                  </a:moveTo>
                  <a:lnTo>
                    <a:pt x="0" y="0"/>
                  </a:lnTo>
                </a:path>
                <a:path w="1918335" h="980439">
                  <a:moveTo>
                    <a:pt x="0" y="0"/>
                  </a:moveTo>
                  <a:lnTo>
                    <a:pt x="942975" y="0"/>
                  </a:lnTo>
                </a:path>
                <a:path w="1918335" h="980439">
                  <a:moveTo>
                    <a:pt x="943355" y="0"/>
                  </a:moveTo>
                  <a:lnTo>
                    <a:pt x="1918080" y="0"/>
                  </a:lnTo>
                </a:path>
              </a:pathLst>
            </a:custGeom>
            <a:ln w="539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22291" y="4561332"/>
              <a:ext cx="995680" cy="0"/>
            </a:xfrm>
            <a:custGeom>
              <a:avLst/>
              <a:gdLst/>
              <a:ahLst/>
              <a:cxnLst/>
              <a:rect l="l" t="t" r="r" b="b"/>
              <a:pathLst>
                <a:path w="995679">
                  <a:moveTo>
                    <a:pt x="0" y="0"/>
                  </a:moveTo>
                  <a:lnTo>
                    <a:pt x="995680" y="0"/>
                  </a:lnTo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16939" y="1505534"/>
            <a:ext cx="3149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2E5496"/>
                </a:solidFill>
                <a:latin typeface="Calibri"/>
                <a:cs typeface="Calibri"/>
              </a:rPr>
              <a:t>Is</a:t>
            </a:r>
            <a:r>
              <a:rPr sz="2800" spc="-1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5496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2E5496"/>
                </a:solidFill>
                <a:latin typeface="Calibri"/>
                <a:cs typeface="Calibri"/>
              </a:rPr>
              <a:t>graph</a:t>
            </a:r>
            <a:r>
              <a:rPr sz="2800" spc="-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5496"/>
                </a:solidFill>
                <a:latin typeface="Calibri"/>
                <a:cs typeface="Calibri"/>
              </a:rPr>
              <a:t>Eulerian?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2" name="Google Shape;58;p2">
            <a:extLst>
              <a:ext uri="{FF2B5EF4-FFF2-40B4-BE49-F238E27FC236}">
                <a16:creationId xmlns:a16="http://schemas.microsoft.com/office/drawing/2014/main" id="{A69E00CE-05B4-8D0C-18C2-D8E7EB14CA9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b="1" spc="-15" dirty="0">
                <a:solidFill>
                  <a:srgbClr val="2E5496"/>
                </a:solidFill>
                <a:latin typeface="Calibri"/>
                <a:cs typeface="Calibri"/>
              </a:rPr>
              <a:t>Graph </a:t>
            </a: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Theory </a:t>
            </a:r>
            <a:r>
              <a:rPr sz="2400" b="1" dirty="0">
                <a:solidFill>
                  <a:srgbClr val="2E5496"/>
                </a:solidFill>
                <a:latin typeface="Calibri"/>
                <a:cs typeface="Calibri"/>
              </a:rPr>
              <a:t>and </a:t>
            </a: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its </a:t>
            </a:r>
            <a:r>
              <a:rPr sz="2400" b="1" spc="-10" dirty="0">
                <a:solidFill>
                  <a:srgbClr val="2E5496"/>
                </a:solidFill>
                <a:latin typeface="Calibri"/>
                <a:cs typeface="Calibri"/>
              </a:rPr>
              <a:t>Applications </a:t>
            </a:r>
            <a:r>
              <a:rPr sz="2400" b="1" spc="-53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55A11"/>
                </a:solidFill>
                <a:latin typeface="Calibri"/>
                <a:cs typeface="Calibri"/>
              </a:rPr>
              <a:t>Walk,</a:t>
            </a:r>
            <a:r>
              <a:rPr sz="2400" b="1" spc="-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55A11"/>
                </a:solidFill>
                <a:latin typeface="Calibri"/>
                <a:cs typeface="Calibri"/>
              </a:rPr>
              <a:t>Path,</a:t>
            </a:r>
            <a:r>
              <a:rPr sz="2400" b="1" spc="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55A11"/>
                </a:solidFill>
                <a:latin typeface="Calibri"/>
                <a:cs typeface="Calibri"/>
              </a:rPr>
              <a:t>circuits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229230" y="2484467"/>
            <a:ext cx="3876675" cy="3267075"/>
            <a:chOff x="2229230" y="2484467"/>
            <a:chExt cx="3876675" cy="32670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29230" y="2484467"/>
              <a:ext cx="3876675" cy="326676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705100" y="2657855"/>
              <a:ext cx="942975" cy="914400"/>
            </a:xfrm>
            <a:custGeom>
              <a:avLst/>
              <a:gdLst/>
              <a:ahLst/>
              <a:cxnLst/>
              <a:rect l="l" t="t" r="r" b="b"/>
              <a:pathLst>
                <a:path w="942975" h="914400">
                  <a:moveTo>
                    <a:pt x="0" y="914400"/>
                  </a:moveTo>
                  <a:lnTo>
                    <a:pt x="942975" y="0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49217" y="2658617"/>
              <a:ext cx="0" cy="1904364"/>
            </a:xfrm>
            <a:custGeom>
              <a:avLst/>
              <a:gdLst/>
              <a:ahLst/>
              <a:cxnLst/>
              <a:rect l="l" t="t" r="r" b="b"/>
              <a:pathLst>
                <a:path h="1904364">
                  <a:moveTo>
                    <a:pt x="0" y="0"/>
                  </a:moveTo>
                  <a:lnTo>
                    <a:pt x="0" y="914400"/>
                  </a:lnTo>
                </a:path>
                <a:path h="1904364">
                  <a:moveTo>
                    <a:pt x="0" y="914400"/>
                  </a:moveTo>
                  <a:lnTo>
                    <a:pt x="0" y="1904365"/>
                  </a:lnTo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05861" y="4562094"/>
              <a:ext cx="1918335" cy="980440"/>
            </a:xfrm>
            <a:custGeom>
              <a:avLst/>
              <a:gdLst/>
              <a:ahLst/>
              <a:cxnLst/>
              <a:rect l="l" t="t" r="r" b="b"/>
              <a:pathLst>
                <a:path w="1918335" h="980439">
                  <a:moveTo>
                    <a:pt x="943355" y="71627"/>
                  </a:moveTo>
                  <a:lnTo>
                    <a:pt x="943355" y="980185"/>
                  </a:lnTo>
                </a:path>
                <a:path w="1918335" h="980439">
                  <a:moveTo>
                    <a:pt x="942975" y="979677"/>
                  </a:moveTo>
                  <a:lnTo>
                    <a:pt x="0" y="0"/>
                  </a:lnTo>
                </a:path>
                <a:path w="1918335" h="980439">
                  <a:moveTo>
                    <a:pt x="0" y="0"/>
                  </a:moveTo>
                  <a:lnTo>
                    <a:pt x="942975" y="0"/>
                  </a:lnTo>
                </a:path>
                <a:path w="1918335" h="980439">
                  <a:moveTo>
                    <a:pt x="943355" y="0"/>
                  </a:moveTo>
                  <a:lnTo>
                    <a:pt x="1918080" y="0"/>
                  </a:lnTo>
                </a:path>
              </a:pathLst>
            </a:custGeom>
            <a:ln w="539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22291" y="4561332"/>
              <a:ext cx="995680" cy="979805"/>
            </a:xfrm>
            <a:custGeom>
              <a:avLst/>
              <a:gdLst/>
              <a:ahLst/>
              <a:cxnLst/>
              <a:rect l="l" t="t" r="r" b="b"/>
              <a:pathLst>
                <a:path w="995679" h="979804">
                  <a:moveTo>
                    <a:pt x="0" y="0"/>
                  </a:moveTo>
                  <a:lnTo>
                    <a:pt x="995680" y="0"/>
                  </a:lnTo>
                </a:path>
                <a:path w="995679" h="979804">
                  <a:moveTo>
                    <a:pt x="995680" y="0"/>
                  </a:moveTo>
                  <a:lnTo>
                    <a:pt x="0" y="979678"/>
                  </a:lnTo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16939" y="1505534"/>
            <a:ext cx="3149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2E5496"/>
                </a:solidFill>
                <a:latin typeface="Calibri"/>
                <a:cs typeface="Calibri"/>
              </a:rPr>
              <a:t>Is</a:t>
            </a:r>
            <a:r>
              <a:rPr sz="2800" spc="-1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5496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2E5496"/>
                </a:solidFill>
                <a:latin typeface="Calibri"/>
                <a:cs typeface="Calibri"/>
              </a:rPr>
              <a:t>graph</a:t>
            </a:r>
            <a:r>
              <a:rPr sz="2800" spc="-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5496"/>
                </a:solidFill>
                <a:latin typeface="Calibri"/>
                <a:cs typeface="Calibri"/>
              </a:rPr>
              <a:t>Eulerian?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2" name="Google Shape;58;p2">
            <a:extLst>
              <a:ext uri="{FF2B5EF4-FFF2-40B4-BE49-F238E27FC236}">
                <a16:creationId xmlns:a16="http://schemas.microsoft.com/office/drawing/2014/main" id="{46C682D0-FF50-7F1C-6DC1-162BBC7D7A7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b="1" spc="-15" dirty="0">
                <a:solidFill>
                  <a:srgbClr val="2E5496"/>
                </a:solidFill>
                <a:latin typeface="Calibri"/>
                <a:cs typeface="Calibri"/>
              </a:rPr>
              <a:t>Graph </a:t>
            </a: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Theory </a:t>
            </a:r>
            <a:r>
              <a:rPr sz="2400" b="1" dirty="0">
                <a:solidFill>
                  <a:srgbClr val="2E5496"/>
                </a:solidFill>
                <a:latin typeface="Calibri"/>
                <a:cs typeface="Calibri"/>
              </a:rPr>
              <a:t>and </a:t>
            </a: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its </a:t>
            </a:r>
            <a:r>
              <a:rPr sz="2400" b="1" spc="-10" dirty="0">
                <a:solidFill>
                  <a:srgbClr val="2E5496"/>
                </a:solidFill>
                <a:latin typeface="Calibri"/>
                <a:cs typeface="Calibri"/>
              </a:rPr>
              <a:t>Applications </a:t>
            </a:r>
            <a:r>
              <a:rPr sz="2400" b="1" spc="-53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55A11"/>
                </a:solidFill>
                <a:latin typeface="Calibri"/>
                <a:cs typeface="Calibri"/>
              </a:rPr>
              <a:t>Walk,</a:t>
            </a:r>
            <a:r>
              <a:rPr sz="2400" b="1" spc="-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55A11"/>
                </a:solidFill>
                <a:latin typeface="Calibri"/>
                <a:cs typeface="Calibri"/>
              </a:rPr>
              <a:t>Path,</a:t>
            </a:r>
            <a:r>
              <a:rPr sz="2400" b="1" spc="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55A11"/>
                </a:solidFill>
                <a:latin typeface="Calibri"/>
                <a:cs typeface="Calibri"/>
              </a:rPr>
              <a:t>circuits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229230" y="2484467"/>
            <a:ext cx="3876675" cy="3267075"/>
            <a:chOff x="2229230" y="2484467"/>
            <a:chExt cx="3876675" cy="32670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29230" y="2484467"/>
              <a:ext cx="3876675" cy="326676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705100" y="2657855"/>
              <a:ext cx="942975" cy="914400"/>
            </a:xfrm>
            <a:custGeom>
              <a:avLst/>
              <a:gdLst/>
              <a:ahLst/>
              <a:cxnLst/>
              <a:rect l="l" t="t" r="r" b="b"/>
              <a:pathLst>
                <a:path w="942975" h="914400">
                  <a:moveTo>
                    <a:pt x="0" y="914400"/>
                  </a:moveTo>
                  <a:lnTo>
                    <a:pt x="942975" y="0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49217" y="2658617"/>
              <a:ext cx="0" cy="1904364"/>
            </a:xfrm>
            <a:custGeom>
              <a:avLst/>
              <a:gdLst/>
              <a:ahLst/>
              <a:cxnLst/>
              <a:rect l="l" t="t" r="r" b="b"/>
              <a:pathLst>
                <a:path h="1904364">
                  <a:moveTo>
                    <a:pt x="0" y="0"/>
                  </a:moveTo>
                  <a:lnTo>
                    <a:pt x="0" y="914400"/>
                  </a:lnTo>
                </a:path>
                <a:path h="1904364">
                  <a:moveTo>
                    <a:pt x="0" y="914400"/>
                  </a:moveTo>
                  <a:lnTo>
                    <a:pt x="0" y="1904365"/>
                  </a:lnTo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05861" y="4562094"/>
              <a:ext cx="1918335" cy="980440"/>
            </a:xfrm>
            <a:custGeom>
              <a:avLst/>
              <a:gdLst/>
              <a:ahLst/>
              <a:cxnLst/>
              <a:rect l="l" t="t" r="r" b="b"/>
              <a:pathLst>
                <a:path w="1918335" h="980439">
                  <a:moveTo>
                    <a:pt x="943355" y="71627"/>
                  </a:moveTo>
                  <a:lnTo>
                    <a:pt x="943355" y="980185"/>
                  </a:lnTo>
                </a:path>
                <a:path w="1918335" h="980439">
                  <a:moveTo>
                    <a:pt x="942975" y="979677"/>
                  </a:moveTo>
                  <a:lnTo>
                    <a:pt x="0" y="0"/>
                  </a:lnTo>
                </a:path>
                <a:path w="1918335" h="980439">
                  <a:moveTo>
                    <a:pt x="0" y="0"/>
                  </a:moveTo>
                  <a:lnTo>
                    <a:pt x="942975" y="0"/>
                  </a:lnTo>
                </a:path>
                <a:path w="1918335" h="980439">
                  <a:moveTo>
                    <a:pt x="943355" y="0"/>
                  </a:moveTo>
                  <a:lnTo>
                    <a:pt x="1918080" y="0"/>
                  </a:lnTo>
                </a:path>
              </a:pathLst>
            </a:custGeom>
            <a:ln w="539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22291" y="4561332"/>
              <a:ext cx="995680" cy="979805"/>
            </a:xfrm>
            <a:custGeom>
              <a:avLst/>
              <a:gdLst/>
              <a:ahLst/>
              <a:cxnLst/>
              <a:rect l="l" t="t" r="r" b="b"/>
              <a:pathLst>
                <a:path w="995679" h="979804">
                  <a:moveTo>
                    <a:pt x="0" y="0"/>
                  </a:moveTo>
                  <a:lnTo>
                    <a:pt x="995680" y="0"/>
                  </a:lnTo>
                </a:path>
                <a:path w="995679" h="979804">
                  <a:moveTo>
                    <a:pt x="995680" y="0"/>
                  </a:moveTo>
                  <a:lnTo>
                    <a:pt x="0" y="979678"/>
                  </a:lnTo>
                </a:path>
                <a:path w="995679" h="979804">
                  <a:moveTo>
                    <a:pt x="0" y="979678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16939" y="1505534"/>
            <a:ext cx="3149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2E5496"/>
                </a:solidFill>
                <a:latin typeface="Calibri"/>
                <a:cs typeface="Calibri"/>
              </a:rPr>
              <a:t>Is</a:t>
            </a:r>
            <a:r>
              <a:rPr sz="2800" spc="-1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5496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2E5496"/>
                </a:solidFill>
                <a:latin typeface="Calibri"/>
                <a:cs typeface="Calibri"/>
              </a:rPr>
              <a:t>graph</a:t>
            </a:r>
            <a:r>
              <a:rPr sz="2800" spc="-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5496"/>
                </a:solidFill>
                <a:latin typeface="Calibri"/>
                <a:cs typeface="Calibri"/>
              </a:rPr>
              <a:t>Eulerian?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2" name="Google Shape;58;p2">
            <a:extLst>
              <a:ext uri="{FF2B5EF4-FFF2-40B4-BE49-F238E27FC236}">
                <a16:creationId xmlns:a16="http://schemas.microsoft.com/office/drawing/2014/main" id="{2510BA92-CC68-7EE8-F00B-2827B3046CA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spc="-15" dirty="0">
                <a:solidFill>
                  <a:srgbClr val="2E5496"/>
                </a:solidFill>
              </a:rPr>
              <a:t>Graph </a:t>
            </a:r>
            <a:r>
              <a:rPr sz="2400" spc="-5" dirty="0">
                <a:solidFill>
                  <a:srgbClr val="2E5496"/>
                </a:solidFill>
              </a:rPr>
              <a:t>Theory </a:t>
            </a:r>
            <a:r>
              <a:rPr sz="2400" dirty="0">
                <a:solidFill>
                  <a:srgbClr val="2E5496"/>
                </a:solidFill>
              </a:rPr>
              <a:t>and </a:t>
            </a:r>
            <a:r>
              <a:rPr sz="2400" spc="-5" dirty="0">
                <a:solidFill>
                  <a:srgbClr val="2E5496"/>
                </a:solidFill>
              </a:rPr>
              <a:t>its </a:t>
            </a:r>
            <a:r>
              <a:rPr sz="2400" spc="-10" dirty="0">
                <a:solidFill>
                  <a:srgbClr val="2E5496"/>
                </a:solidFill>
              </a:rPr>
              <a:t>Applications </a:t>
            </a:r>
            <a:r>
              <a:rPr sz="2400" spc="-530" dirty="0">
                <a:solidFill>
                  <a:srgbClr val="2E5496"/>
                </a:solidFill>
              </a:rPr>
              <a:t> </a:t>
            </a:r>
            <a:r>
              <a:rPr sz="2400" spc="-20" dirty="0"/>
              <a:t>Walk,</a:t>
            </a:r>
            <a:r>
              <a:rPr sz="2400" spc="-5" dirty="0"/>
              <a:t> </a:t>
            </a:r>
            <a:r>
              <a:rPr sz="2400" spc="-20" dirty="0"/>
              <a:t>Path,</a:t>
            </a:r>
            <a:r>
              <a:rPr sz="2400" spc="10" dirty="0"/>
              <a:t> </a:t>
            </a:r>
            <a:r>
              <a:rPr sz="2400" spc="-10" dirty="0"/>
              <a:t>circuits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7832" y="1401521"/>
            <a:ext cx="6629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0" dirty="0">
                <a:solidFill>
                  <a:srgbClr val="2E5496"/>
                </a:solidFill>
                <a:latin typeface="Calibri"/>
                <a:cs typeface="Calibri"/>
              </a:rPr>
              <a:t>W</a:t>
            </a:r>
            <a:r>
              <a:rPr sz="2400" b="1" dirty="0">
                <a:solidFill>
                  <a:srgbClr val="2E5496"/>
                </a:solidFill>
                <a:latin typeface="Calibri"/>
                <a:cs typeface="Calibri"/>
              </a:rPr>
              <a:t>alk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532889" y="1613661"/>
            <a:ext cx="4789805" cy="2028825"/>
            <a:chOff x="1532889" y="1613661"/>
            <a:chExt cx="4789805" cy="202882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8782" y="1639569"/>
              <a:ext cx="84327" cy="1193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78353" y="2246121"/>
              <a:ext cx="84327" cy="11937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2889" y="3398266"/>
              <a:ext cx="84328" cy="11938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539239" y="1737359"/>
              <a:ext cx="2955925" cy="1720214"/>
            </a:xfrm>
            <a:custGeom>
              <a:avLst/>
              <a:gdLst/>
              <a:ahLst/>
              <a:cxnLst/>
              <a:rect l="l" t="t" r="r" b="b"/>
              <a:pathLst>
                <a:path w="2955925" h="1720214">
                  <a:moveTo>
                    <a:pt x="0" y="1720214"/>
                  </a:moveTo>
                  <a:lnTo>
                    <a:pt x="1080642" y="621791"/>
                  </a:lnTo>
                </a:path>
                <a:path w="2955925" h="1720214">
                  <a:moveTo>
                    <a:pt x="1045464" y="567816"/>
                  </a:moveTo>
                  <a:lnTo>
                    <a:pt x="2955925" y="0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68313" y="1613661"/>
              <a:ext cx="82803" cy="12090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485132" y="1674875"/>
              <a:ext cx="1589405" cy="26034"/>
            </a:xfrm>
            <a:custGeom>
              <a:avLst/>
              <a:gdLst/>
              <a:ahLst/>
              <a:cxnLst/>
              <a:rect l="l" t="t" r="r" b="b"/>
              <a:pathLst>
                <a:path w="1589404" h="26035">
                  <a:moveTo>
                    <a:pt x="0" y="25781"/>
                  </a:moveTo>
                  <a:lnTo>
                    <a:pt x="1589277" y="0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59298" y="2945637"/>
              <a:ext cx="84327" cy="12090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637275" y="1728215"/>
              <a:ext cx="473075" cy="1278890"/>
            </a:xfrm>
            <a:custGeom>
              <a:avLst/>
              <a:gdLst/>
              <a:ahLst/>
              <a:cxnLst/>
              <a:rect l="l" t="t" r="r" b="b"/>
              <a:pathLst>
                <a:path w="473075" h="1278889">
                  <a:moveTo>
                    <a:pt x="473075" y="0"/>
                  </a:moveTo>
                  <a:lnTo>
                    <a:pt x="0" y="1278509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89933" y="2970022"/>
              <a:ext cx="84327" cy="11937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806951" y="1752599"/>
              <a:ext cx="1819910" cy="1315085"/>
            </a:xfrm>
            <a:custGeom>
              <a:avLst/>
              <a:gdLst/>
              <a:ahLst/>
              <a:cxnLst/>
              <a:rect l="l" t="t" r="r" b="b"/>
              <a:pathLst>
                <a:path w="1819910" h="1315085">
                  <a:moveTo>
                    <a:pt x="713994" y="0"/>
                  </a:moveTo>
                  <a:lnTo>
                    <a:pt x="0" y="1314323"/>
                  </a:lnTo>
                </a:path>
                <a:path w="1819910" h="1315085">
                  <a:moveTo>
                    <a:pt x="0" y="1314577"/>
                  </a:moveTo>
                  <a:lnTo>
                    <a:pt x="1819783" y="1290827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09087" y="2276935"/>
              <a:ext cx="3707129" cy="1358900"/>
            </a:xfrm>
            <a:custGeom>
              <a:avLst/>
              <a:gdLst/>
              <a:ahLst/>
              <a:cxnLst/>
              <a:rect l="l" t="t" r="r" b="b"/>
              <a:pathLst>
                <a:path w="3707129" h="1358900">
                  <a:moveTo>
                    <a:pt x="0" y="34210"/>
                  </a:moveTo>
                  <a:lnTo>
                    <a:pt x="53917" y="27557"/>
                  </a:lnTo>
                  <a:lnTo>
                    <a:pt x="107719" y="21129"/>
                  </a:lnTo>
                  <a:lnTo>
                    <a:pt x="161290" y="15155"/>
                  </a:lnTo>
                  <a:lnTo>
                    <a:pt x="214510" y="9860"/>
                  </a:lnTo>
                  <a:lnTo>
                    <a:pt x="267264" y="5470"/>
                  </a:lnTo>
                  <a:lnTo>
                    <a:pt x="319432" y="2213"/>
                  </a:lnTo>
                  <a:lnTo>
                    <a:pt x="370898" y="314"/>
                  </a:lnTo>
                  <a:lnTo>
                    <a:pt x="421544" y="0"/>
                  </a:lnTo>
                  <a:lnTo>
                    <a:pt x="471253" y="1496"/>
                  </a:lnTo>
                  <a:lnTo>
                    <a:pt x="519906" y="5031"/>
                  </a:lnTo>
                  <a:lnTo>
                    <a:pt x="567386" y="10830"/>
                  </a:lnTo>
                  <a:lnTo>
                    <a:pt x="613576" y="19119"/>
                  </a:lnTo>
                  <a:lnTo>
                    <a:pt x="658358" y="30125"/>
                  </a:lnTo>
                  <a:lnTo>
                    <a:pt x="701615" y="44074"/>
                  </a:lnTo>
                  <a:lnTo>
                    <a:pt x="743229" y="61193"/>
                  </a:lnTo>
                  <a:lnTo>
                    <a:pt x="783082" y="81708"/>
                  </a:lnTo>
                  <a:lnTo>
                    <a:pt x="819440" y="105819"/>
                  </a:lnTo>
                  <a:lnTo>
                    <a:pt x="855162" y="135721"/>
                  </a:lnTo>
                  <a:lnTo>
                    <a:pt x="890147" y="170629"/>
                  </a:lnTo>
                  <a:lnTo>
                    <a:pt x="924292" y="209763"/>
                  </a:lnTo>
                  <a:lnTo>
                    <a:pt x="957497" y="252337"/>
                  </a:lnTo>
                  <a:lnTo>
                    <a:pt x="989660" y="297571"/>
                  </a:lnTo>
                  <a:lnTo>
                    <a:pt x="1020681" y="344680"/>
                  </a:lnTo>
                  <a:lnTo>
                    <a:pt x="1050457" y="392881"/>
                  </a:lnTo>
                  <a:lnTo>
                    <a:pt x="1078888" y="441392"/>
                  </a:lnTo>
                  <a:lnTo>
                    <a:pt x="1105872" y="489430"/>
                  </a:lnTo>
                  <a:lnTo>
                    <a:pt x="1131308" y="536212"/>
                  </a:lnTo>
                  <a:lnTo>
                    <a:pt x="1155094" y="580955"/>
                  </a:lnTo>
                  <a:lnTo>
                    <a:pt x="1177130" y="622876"/>
                  </a:lnTo>
                  <a:lnTo>
                    <a:pt x="1197314" y="661192"/>
                  </a:lnTo>
                  <a:lnTo>
                    <a:pt x="1215545" y="695120"/>
                  </a:lnTo>
                  <a:lnTo>
                    <a:pt x="1231722" y="723877"/>
                  </a:lnTo>
                  <a:lnTo>
                    <a:pt x="1245742" y="746680"/>
                  </a:lnTo>
                  <a:lnTo>
                    <a:pt x="1272752" y="789022"/>
                  </a:lnTo>
                  <a:lnTo>
                    <a:pt x="1282878" y="808261"/>
                  </a:lnTo>
                  <a:lnTo>
                    <a:pt x="1279493" y="809021"/>
                  </a:lnTo>
                  <a:lnTo>
                    <a:pt x="1265968" y="795928"/>
                  </a:lnTo>
                  <a:lnTo>
                    <a:pt x="1245678" y="773606"/>
                  </a:lnTo>
                  <a:lnTo>
                    <a:pt x="1221994" y="746680"/>
                  </a:lnTo>
                </a:path>
                <a:path w="3707129" h="1358900">
                  <a:moveTo>
                    <a:pt x="10668" y="34972"/>
                  </a:moveTo>
                  <a:lnTo>
                    <a:pt x="26963" y="78318"/>
                  </a:lnTo>
                  <a:lnTo>
                    <a:pt x="43619" y="121485"/>
                  </a:lnTo>
                  <a:lnTo>
                    <a:pt x="61002" y="164296"/>
                  </a:lnTo>
                  <a:lnTo>
                    <a:pt x="79477" y="206572"/>
                  </a:lnTo>
                  <a:lnTo>
                    <a:pt x="99409" y="248135"/>
                  </a:lnTo>
                  <a:lnTo>
                    <a:pt x="121165" y="288807"/>
                  </a:lnTo>
                  <a:lnTo>
                    <a:pt x="145110" y="328408"/>
                  </a:lnTo>
                  <a:lnTo>
                    <a:pt x="171610" y="366762"/>
                  </a:lnTo>
                  <a:lnTo>
                    <a:pt x="201029" y="403690"/>
                  </a:lnTo>
                  <a:lnTo>
                    <a:pt x="233734" y="439014"/>
                  </a:lnTo>
                  <a:lnTo>
                    <a:pt x="270090" y="472554"/>
                  </a:lnTo>
                  <a:lnTo>
                    <a:pt x="310463" y="504134"/>
                  </a:lnTo>
                  <a:lnTo>
                    <a:pt x="355219" y="533574"/>
                  </a:lnTo>
                  <a:lnTo>
                    <a:pt x="390427" y="553428"/>
                  </a:lnTo>
                  <a:lnTo>
                    <a:pt x="427975" y="572140"/>
                  </a:lnTo>
                  <a:lnTo>
                    <a:pt x="467724" y="589778"/>
                  </a:lnTo>
                  <a:lnTo>
                    <a:pt x="509536" y="606408"/>
                  </a:lnTo>
                  <a:lnTo>
                    <a:pt x="553274" y="622098"/>
                  </a:lnTo>
                  <a:lnTo>
                    <a:pt x="598800" y="636914"/>
                  </a:lnTo>
                  <a:lnTo>
                    <a:pt x="645976" y="650925"/>
                  </a:lnTo>
                  <a:lnTo>
                    <a:pt x="694664" y="664198"/>
                  </a:lnTo>
                  <a:lnTo>
                    <a:pt x="744727" y="676798"/>
                  </a:lnTo>
                  <a:lnTo>
                    <a:pt x="796028" y="688795"/>
                  </a:lnTo>
                  <a:lnTo>
                    <a:pt x="848428" y="700254"/>
                  </a:lnTo>
                  <a:lnTo>
                    <a:pt x="901789" y="711242"/>
                  </a:lnTo>
                  <a:lnTo>
                    <a:pt x="955974" y="721828"/>
                  </a:lnTo>
                  <a:lnTo>
                    <a:pt x="1010846" y="732078"/>
                  </a:lnTo>
                  <a:lnTo>
                    <a:pt x="1066266" y="742060"/>
                  </a:lnTo>
                  <a:lnTo>
                    <a:pt x="1122096" y="751840"/>
                  </a:lnTo>
                  <a:lnTo>
                    <a:pt x="1178200" y="761486"/>
                  </a:lnTo>
                  <a:lnTo>
                    <a:pt x="1234439" y="771064"/>
                  </a:lnTo>
                </a:path>
                <a:path w="3707129" h="1358900">
                  <a:moveTo>
                    <a:pt x="3015615" y="746934"/>
                  </a:moveTo>
                  <a:lnTo>
                    <a:pt x="2994560" y="756796"/>
                  </a:lnTo>
                  <a:lnTo>
                    <a:pt x="2960625" y="758617"/>
                  </a:lnTo>
                  <a:lnTo>
                    <a:pt x="2916731" y="753503"/>
                  </a:lnTo>
                  <a:lnTo>
                    <a:pt x="2865803" y="742557"/>
                  </a:lnTo>
                  <a:lnTo>
                    <a:pt x="2810763" y="726884"/>
                  </a:lnTo>
                  <a:lnTo>
                    <a:pt x="2754535" y="707587"/>
                  </a:lnTo>
                  <a:lnTo>
                    <a:pt x="2700041" y="685772"/>
                  </a:lnTo>
                  <a:lnTo>
                    <a:pt x="2650204" y="662541"/>
                  </a:lnTo>
                  <a:lnTo>
                    <a:pt x="2607948" y="638999"/>
                  </a:lnTo>
                  <a:lnTo>
                    <a:pt x="2576195" y="616251"/>
                  </a:lnTo>
                  <a:lnTo>
                    <a:pt x="2543063" y="578561"/>
                  </a:lnTo>
                  <a:lnTo>
                    <a:pt x="2516883" y="531281"/>
                  </a:lnTo>
                  <a:lnTo>
                    <a:pt x="2498074" y="478878"/>
                  </a:lnTo>
                  <a:lnTo>
                    <a:pt x="2487056" y="425819"/>
                  </a:lnTo>
                  <a:lnTo>
                    <a:pt x="2484249" y="376573"/>
                  </a:lnTo>
                  <a:lnTo>
                    <a:pt x="2490073" y="335606"/>
                  </a:lnTo>
                  <a:lnTo>
                    <a:pt x="2529389" y="291848"/>
                  </a:lnTo>
                  <a:lnTo>
                    <a:pt x="2566247" y="281041"/>
                  </a:lnTo>
                  <a:lnTo>
                    <a:pt x="2611972" y="275242"/>
                  </a:lnTo>
                  <a:lnTo>
                    <a:pt x="2663015" y="274732"/>
                  </a:lnTo>
                  <a:lnTo>
                    <a:pt x="2715826" y="279788"/>
                  </a:lnTo>
                  <a:lnTo>
                    <a:pt x="2766855" y="290689"/>
                  </a:lnTo>
                  <a:lnTo>
                    <a:pt x="2812554" y="307712"/>
                  </a:lnTo>
                  <a:lnTo>
                    <a:pt x="2849372" y="331136"/>
                  </a:lnTo>
                  <a:lnTo>
                    <a:pt x="2902981" y="397178"/>
                  </a:lnTo>
                  <a:lnTo>
                    <a:pt x="2930582" y="443391"/>
                  </a:lnTo>
                  <a:lnTo>
                    <a:pt x="2956956" y="494596"/>
                  </a:lnTo>
                  <a:lnTo>
                    <a:pt x="2980785" y="547941"/>
                  </a:lnTo>
                  <a:lnTo>
                    <a:pt x="3000750" y="600573"/>
                  </a:lnTo>
                  <a:lnTo>
                    <a:pt x="3015534" y="649641"/>
                  </a:lnTo>
                  <a:lnTo>
                    <a:pt x="3023819" y="692292"/>
                  </a:lnTo>
                  <a:lnTo>
                    <a:pt x="3024285" y="725673"/>
                  </a:lnTo>
                  <a:lnTo>
                    <a:pt x="3015615" y="746934"/>
                  </a:lnTo>
                  <a:close/>
                </a:path>
                <a:path w="3707129" h="1358900">
                  <a:moveTo>
                    <a:pt x="3003804" y="795067"/>
                  </a:moveTo>
                  <a:lnTo>
                    <a:pt x="2967521" y="835548"/>
                  </a:lnTo>
                  <a:lnTo>
                    <a:pt x="2934372" y="876595"/>
                  </a:lnTo>
                  <a:lnTo>
                    <a:pt x="2907490" y="918776"/>
                  </a:lnTo>
                  <a:lnTo>
                    <a:pt x="2890007" y="962658"/>
                  </a:lnTo>
                  <a:lnTo>
                    <a:pt x="2885059" y="1008808"/>
                  </a:lnTo>
                  <a:lnTo>
                    <a:pt x="2891257" y="1051698"/>
                  </a:lnTo>
                  <a:lnTo>
                    <a:pt x="2905350" y="1099030"/>
                  </a:lnTo>
                  <a:lnTo>
                    <a:pt x="2926683" y="1147667"/>
                  </a:lnTo>
                  <a:lnTo>
                    <a:pt x="2954598" y="1194473"/>
                  </a:lnTo>
                  <a:lnTo>
                    <a:pt x="2988440" y="1236312"/>
                  </a:lnTo>
                  <a:lnTo>
                    <a:pt x="3027553" y="1270047"/>
                  </a:lnTo>
                  <a:lnTo>
                    <a:pt x="3062279" y="1291077"/>
                  </a:lnTo>
                  <a:lnTo>
                    <a:pt x="3103002" y="1310602"/>
                  </a:lnTo>
                  <a:lnTo>
                    <a:pt x="3148126" y="1327856"/>
                  </a:lnTo>
                  <a:lnTo>
                    <a:pt x="3196050" y="1342072"/>
                  </a:lnTo>
                  <a:lnTo>
                    <a:pt x="3245176" y="1352484"/>
                  </a:lnTo>
                  <a:lnTo>
                    <a:pt x="3293907" y="1358326"/>
                  </a:lnTo>
                  <a:lnTo>
                    <a:pt x="3340644" y="1358831"/>
                  </a:lnTo>
                  <a:lnTo>
                    <a:pt x="3383788" y="1353232"/>
                  </a:lnTo>
                  <a:lnTo>
                    <a:pt x="3425883" y="1340045"/>
                  </a:lnTo>
                  <a:lnTo>
                    <a:pt x="3469473" y="1319363"/>
                  </a:lnTo>
                  <a:lnTo>
                    <a:pt x="3513098" y="1292787"/>
                  </a:lnTo>
                  <a:lnTo>
                    <a:pt x="3555301" y="1261919"/>
                  </a:lnTo>
                  <a:lnTo>
                    <a:pt x="3594622" y="1228360"/>
                  </a:lnTo>
                  <a:lnTo>
                    <a:pt x="3629604" y="1193712"/>
                  </a:lnTo>
                  <a:lnTo>
                    <a:pt x="3658787" y="1159576"/>
                  </a:lnTo>
                  <a:lnTo>
                    <a:pt x="3680714" y="1127553"/>
                  </a:lnTo>
                  <a:lnTo>
                    <a:pt x="3698942" y="1084425"/>
                  </a:lnTo>
                  <a:lnTo>
                    <a:pt x="3707115" y="1037839"/>
                  </a:lnTo>
                  <a:lnTo>
                    <a:pt x="3706717" y="990266"/>
                  </a:lnTo>
                  <a:lnTo>
                    <a:pt x="3699227" y="944175"/>
                  </a:lnTo>
                  <a:lnTo>
                    <a:pt x="3686129" y="902034"/>
                  </a:lnTo>
                  <a:lnTo>
                    <a:pt x="3668903" y="866314"/>
                  </a:lnTo>
                  <a:lnTo>
                    <a:pt x="3643015" y="831909"/>
                  </a:lnTo>
                  <a:lnTo>
                    <a:pt x="3609842" y="803978"/>
                  </a:lnTo>
                  <a:lnTo>
                    <a:pt x="3568227" y="781376"/>
                  </a:lnTo>
                  <a:lnTo>
                    <a:pt x="3517011" y="762954"/>
                  </a:lnTo>
                  <a:lnTo>
                    <a:pt x="3455035" y="747569"/>
                  </a:lnTo>
                  <a:lnTo>
                    <a:pt x="3415219" y="740500"/>
                  </a:lnTo>
                  <a:lnTo>
                    <a:pt x="3371297" y="734994"/>
                  </a:lnTo>
                  <a:lnTo>
                    <a:pt x="3323782" y="730857"/>
                  </a:lnTo>
                  <a:lnTo>
                    <a:pt x="3273189" y="727892"/>
                  </a:lnTo>
                  <a:lnTo>
                    <a:pt x="3220029" y="725905"/>
                  </a:lnTo>
                  <a:lnTo>
                    <a:pt x="3164816" y="724700"/>
                  </a:lnTo>
                  <a:lnTo>
                    <a:pt x="3108064" y="724081"/>
                  </a:lnTo>
                  <a:lnTo>
                    <a:pt x="3050285" y="723853"/>
                  </a:lnTo>
                  <a:lnTo>
                    <a:pt x="2991992" y="723820"/>
                  </a:lnTo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275454" y="1325371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v</a:t>
            </a:r>
            <a:r>
              <a:rPr sz="1800" baseline="-20833" dirty="0">
                <a:solidFill>
                  <a:srgbClr val="2E5496"/>
                </a:solidFill>
                <a:latin typeface="Calibri"/>
                <a:cs typeface="Calibri"/>
              </a:rPr>
              <a:t>2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49950" y="1277873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v</a:t>
            </a:r>
            <a:r>
              <a:rPr sz="1800" baseline="-20833" dirty="0">
                <a:solidFill>
                  <a:srgbClr val="2E5496"/>
                </a:solidFill>
                <a:latin typeface="Calibri"/>
                <a:cs typeface="Calibri"/>
              </a:rPr>
              <a:t>3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18861" y="1360373"/>
            <a:ext cx="2679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1800" baseline="-20833" dirty="0">
                <a:solidFill>
                  <a:srgbClr val="2E5496"/>
                </a:solidFill>
                <a:latin typeface="Calibri"/>
                <a:cs typeface="Calibri"/>
              </a:rPr>
              <a:t>2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06066" y="2111121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v</a:t>
            </a:r>
            <a:r>
              <a:rPr sz="1800" baseline="-20833" dirty="0">
                <a:solidFill>
                  <a:srgbClr val="2E5496"/>
                </a:solidFill>
                <a:latin typeface="Calibri"/>
                <a:cs typeface="Calibri"/>
              </a:rPr>
              <a:t>1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15186" y="3296792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v</a:t>
            </a:r>
            <a:r>
              <a:rPr sz="1800" baseline="-20833" dirty="0">
                <a:solidFill>
                  <a:srgbClr val="2E5496"/>
                </a:solidFill>
                <a:latin typeface="Calibri"/>
                <a:cs typeface="Calibri"/>
              </a:rPr>
              <a:t>6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532373" y="3047491"/>
            <a:ext cx="307340" cy="77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v</a:t>
            </a:r>
            <a:r>
              <a:rPr sz="1800" baseline="-20833" dirty="0">
                <a:solidFill>
                  <a:srgbClr val="2E5496"/>
                </a:solidFill>
                <a:latin typeface="Calibri"/>
                <a:cs typeface="Calibri"/>
              </a:rPr>
              <a:t>4</a:t>
            </a:r>
            <a:endParaRPr sz="1800" baseline="-20833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1565"/>
              </a:spcBef>
            </a:pP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1800" baseline="-20833" dirty="0">
                <a:solidFill>
                  <a:srgbClr val="2E5496"/>
                </a:solidFill>
                <a:latin typeface="Calibri"/>
                <a:cs typeface="Calibri"/>
              </a:rPr>
              <a:t>4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93540" y="307124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v</a:t>
            </a:r>
            <a:r>
              <a:rPr sz="1800" baseline="-20833" dirty="0">
                <a:solidFill>
                  <a:srgbClr val="2E5496"/>
                </a:solidFill>
                <a:latin typeface="Calibri"/>
                <a:cs typeface="Calibri"/>
              </a:rPr>
              <a:t>5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23564" y="1812163"/>
            <a:ext cx="267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1800" baseline="-20833" dirty="0">
                <a:solidFill>
                  <a:srgbClr val="2E5496"/>
                </a:solidFill>
                <a:latin typeface="Calibri"/>
                <a:cs typeface="Calibri"/>
              </a:rPr>
              <a:t>1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76797" y="2130933"/>
            <a:ext cx="267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1800" baseline="-20833" dirty="0">
                <a:solidFill>
                  <a:srgbClr val="2E5496"/>
                </a:solidFill>
                <a:latin typeface="Calibri"/>
                <a:cs typeface="Calibri"/>
              </a:rPr>
              <a:t>3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35575" y="2356484"/>
            <a:ext cx="267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1800" baseline="-20833" dirty="0">
                <a:solidFill>
                  <a:srgbClr val="2E5496"/>
                </a:solidFill>
                <a:latin typeface="Calibri"/>
                <a:cs typeface="Calibri"/>
              </a:rPr>
              <a:t>5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499102" y="3056966"/>
            <a:ext cx="2679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1800" baseline="-20833" dirty="0">
                <a:solidFill>
                  <a:srgbClr val="2E5496"/>
                </a:solidFill>
                <a:latin typeface="Calibri"/>
                <a:cs typeface="Calibri"/>
              </a:rPr>
              <a:t>6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29126" y="2178558"/>
            <a:ext cx="267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1800" baseline="-20833" dirty="0">
                <a:solidFill>
                  <a:srgbClr val="2E5496"/>
                </a:solidFill>
                <a:latin typeface="Calibri"/>
                <a:cs typeface="Calibri"/>
              </a:rPr>
              <a:t>7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335401" y="2154682"/>
            <a:ext cx="267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1800" baseline="-20833" dirty="0">
                <a:solidFill>
                  <a:srgbClr val="2E5496"/>
                </a:solidFill>
                <a:latin typeface="Calibri"/>
                <a:cs typeface="Calibri"/>
              </a:rPr>
              <a:t>8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838069" y="281978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952369" y="295236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E5496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19960" y="2733243"/>
            <a:ext cx="3467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13888" dirty="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2E5496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46531" y="4250563"/>
            <a:ext cx="8536941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</a:pPr>
            <a:r>
              <a:rPr lang="en-IN" sz="2800" b="1" dirty="0">
                <a:latin typeface="Calibri"/>
                <a:cs typeface="Calibri"/>
              </a:rPr>
              <a:t>V</a:t>
            </a:r>
            <a:r>
              <a:rPr sz="2775" b="1" baseline="-21021" dirty="0">
                <a:latin typeface="Calibri"/>
                <a:cs typeface="Calibri"/>
              </a:rPr>
              <a:t>2</a:t>
            </a:r>
            <a:r>
              <a:rPr lang="en-IN" sz="2775" b="1" baseline="-21021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e</a:t>
            </a:r>
            <a:r>
              <a:rPr sz="2775" b="1" baseline="-21021" dirty="0">
                <a:latin typeface="Calibri"/>
                <a:cs typeface="Calibri"/>
              </a:rPr>
              <a:t>7</a:t>
            </a:r>
            <a:r>
              <a:rPr lang="en-IN" sz="2775" b="1" baseline="-21021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v</a:t>
            </a:r>
            <a:r>
              <a:rPr sz="2775" b="1" baseline="-21021" dirty="0">
                <a:latin typeface="Calibri"/>
                <a:cs typeface="Calibri"/>
              </a:rPr>
              <a:t>5</a:t>
            </a:r>
            <a:r>
              <a:rPr lang="en-IN" sz="2775" b="1" baseline="-21021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e</a:t>
            </a:r>
            <a:r>
              <a:rPr sz="2775" b="1" baseline="-21021" dirty="0">
                <a:latin typeface="Calibri"/>
                <a:cs typeface="Calibri"/>
              </a:rPr>
              <a:t>8</a:t>
            </a:r>
            <a:r>
              <a:rPr lang="en-IN" sz="2775" b="1" baseline="-21021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v</a:t>
            </a:r>
            <a:r>
              <a:rPr sz="2775" b="1" baseline="-21021" dirty="0">
                <a:latin typeface="Calibri"/>
                <a:cs typeface="Calibri"/>
              </a:rPr>
              <a:t>1</a:t>
            </a:r>
            <a:r>
              <a:rPr lang="en-IN" sz="2775" b="1" baseline="-21021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e</a:t>
            </a:r>
            <a:r>
              <a:rPr sz="2775" b="1" baseline="-21021" dirty="0">
                <a:latin typeface="Calibri"/>
                <a:cs typeface="Calibri"/>
              </a:rPr>
              <a:t>8</a:t>
            </a:r>
            <a:r>
              <a:rPr lang="en-IN" sz="2775" b="1" baseline="-21021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v</a:t>
            </a:r>
            <a:r>
              <a:rPr sz="2775" b="1" baseline="-21021" dirty="0">
                <a:latin typeface="Calibri"/>
                <a:cs typeface="Calibri"/>
              </a:rPr>
              <a:t>5</a:t>
            </a:r>
            <a:r>
              <a:rPr lang="en-IN" sz="2775" b="1" baseline="-21021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e</a:t>
            </a:r>
            <a:r>
              <a:rPr sz="2775" b="1" baseline="-21021" dirty="0">
                <a:latin typeface="Calibri"/>
                <a:cs typeface="Calibri"/>
              </a:rPr>
              <a:t>6</a:t>
            </a:r>
            <a:r>
              <a:rPr lang="en-IN" sz="2775" b="1" baseline="-21021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v</a:t>
            </a:r>
            <a:r>
              <a:rPr sz="2775" b="1" baseline="-21021" dirty="0">
                <a:latin typeface="Calibri"/>
                <a:cs typeface="Calibri"/>
              </a:rPr>
              <a:t>4</a:t>
            </a:r>
            <a:r>
              <a:rPr lang="en-IN" sz="2775" b="1" baseline="-21021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e</a:t>
            </a:r>
            <a:r>
              <a:rPr sz="2775" b="1" baseline="-21021" dirty="0">
                <a:latin typeface="Calibri"/>
                <a:cs typeface="Calibri"/>
              </a:rPr>
              <a:t>5</a:t>
            </a:r>
            <a:r>
              <a:rPr lang="en-IN" sz="2775" b="1" baseline="-21021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v</a:t>
            </a:r>
            <a:r>
              <a:rPr sz="2775" b="1" baseline="-21021" dirty="0">
                <a:latin typeface="Calibri"/>
                <a:cs typeface="Calibri"/>
              </a:rPr>
              <a:t>4</a:t>
            </a:r>
            <a:r>
              <a:rPr sz="2775" b="1" spc="89" baseline="-2102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is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an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open</a:t>
            </a:r>
            <a:r>
              <a:rPr sz="28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walk</a:t>
            </a:r>
            <a:r>
              <a:rPr sz="2800" b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whereas </a:t>
            </a:r>
            <a:r>
              <a:rPr sz="2800" b="1" spc="-61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v</a:t>
            </a:r>
            <a:r>
              <a:rPr sz="2775" b="1" baseline="-21021" dirty="0">
                <a:latin typeface="Calibri"/>
                <a:cs typeface="Calibri"/>
              </a:rPr>
              <a:t>4</a:t>
            </a:r>
            <a:r>
              <a:rPr lang="en-IN" sz="2775" b="1" baseline="-21021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e</a:t>
            </a:r>
            <a:r>
              <a:rPr sz="2775" b="1" baseline="-21021" dirty="0">
                <a:latin typeface="Calibri"/>
                <a:cs typeface="Calibri"/>
              </a:rPr>
              <a:t>5</a:t>
            </a:r>
            <a:r>
              <a:rPr lang="en-IN" sz="2775" b="1" baseline="-21021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v</a:t>
            </a:r>
            <a:r>
              <a:rPr sz="2775" b="1" baseline="-21021" dirty="0">
                <a:latin typeface="Calibri"/>
                <a:cs typeface="Calibri"/>
              </a:rPr>
              <a:t>4</a:t>
            </a:r>
            <a:r>
              <a:rPr lang="en-IN" sz="2775" b="1" baseline="-21021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e</a:t>
            </a:r>
            <a:r>
              <a:rPr sz="2775" b="1" baseline="-21021" dirty="0">
                <a:latin typeface="Calibri"/>
                <a:cs typeface="Calibri"/>
              </a:rPr>
              <a:t>3</a:t>
            </a:r>
            <a:r>
              <a:rPr lang="en-IN" sz="2775" b="1" baseline="-21021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v</a:t>
            </a:r>
            <a:r>
              <a:rPr sz="2775" b="1" baseline="-21021" dirty="0">
                <a:latin typeface="Calibri"/>
                <a:cs typeface="Calibri"/>
              </a:rPr>
              <a:t>3</a:t>
            </a:r>
            <a:r>
              <a:rPr lang="en-IN" sz="2775" b="1" baseline="-21021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e</a:t>
            </a:r>
            <a:r>
              <a:rPr sz="2775" b="1" baseline="-21021" dirty="0">
                <a:latin typeface="Calibri"/>
                <a:cs typeface="Calibri"/>
              </a:rPr>
              <a:t>2</a:t>
            </a:r>
            <a:r>
              <a:rPr lang="en-IN" sz="2775" b="1" baseline="-21021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v</a:t>
            </a:r>
            <a:r>
              <a:rPr sz="2775" b="1" baseline="-21021" dirty="0">
                <a:latin typeface="Calibri"/>
                <a:cs typeface="Calibri"/>
              </a:rPr>
              <a:t>2</a:t>
            </a:r>
            <a:r>
              <a:rPr lang="en-IN" sz="2775" b="1" baseline="-21021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e</a:t>
            </a:r>
            <a:r>
              <a:rPr sz="2775" b="1" baseline="-21021" dirty="0">
                <a:latin typeface="Calibri"/>
                <a:cs typeface="Calibri"/>
              </a:rPr>
              <a:t>7</a:t>
            </a:r>
            <a:r>
              <a:rPr lang="en-IN" sz="2775" b="1" baseline="-21021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v</a:t>
            </a:r>
            <a:r>
              <a:rPr sz="2775" b="1" baseline="-21021" dirty="0">
                <a:latin typeface="Calibri"/>
                <a:cs typeface="Calibri"/>
              </a:rPr>
              <a:t>5</a:t>
            </a:r>
            <a:r>
              <a:rPr lang="en-IN" sz="2775" b="1" baseline="-21021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e</a:t>
            </a:r>
            <a:r>
              <a:rPr sz="2775" b="1" baseline="-21021" dirty="0">
                <a:latin typeface="Calibri"/>
                <a:cs typeface="Calibri"/>
              </a:rPr>
              <a:t>6</a:t>
            </a:r>
            <a:r>
              <a:rPr lang="en-IN" sz="2775" b="1" baseline="-21021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v</a:t>
            </a:r>
            <a:r>
              <a:rPr sz="2775" b="1" baseline="-21021" dirty="0">
                <a:latin typeface="Calibri"/>
                <a:cs typeface="Calibri"/>
              </a:rPr>
              <a:t>4</a:t>
            </a:r>
            <a:r>
              <a:rPr sz="2775" b="1" spc="75" baseline="-2102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is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a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closed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walk</a:t>
            </a:r>
            <a:endParaRPr sz="28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846957" y="1664525"/>
            <a:ext cx="2240280" cy="1431925"/>
            <a:chOff x="3846957" y="1664525"/>
            <a:chExt cx="2240280" cy="1431925"/>
          </a:xfrm>
        </p:grpSpPr>
        <p:sp>
          <p:nvSpPr>
            <p:cNvPr id="36" name="object 36"/>
            <p:cNvSpPr/>
            <p:nvPr/>
          </p:nvSpPr>
          <p:spPr>
            <a:xfrm>
              <a:off x="5094064" y="2551943"/>
              <a:ext cx="525145" cy="475615"/>
            </a:xfrm>
            <a:custGeom>
              <a:avLst/>
              <a:gdLst/>
              <a:ahLst/>
              <a:cxnLst/>
              <a:rect l="l" t="t" r="r" b="b"/>
              <a:pathLst>
                <a:path w="525145" h="475614">
                  <a:moveTo>
                    <a:pt x="512350" y="465195"/>
                  </a:moveTo>
                  <a:lnTo>
                    <a:pt x="524049" y="442823"/>
                  </a:lnTo>
                  <a:lnTo>
                    <a:pt x="524838" y="407063"/>
                  </a:lnTo>
                  <a:lnTo>
                    <a:pt x="516725" y="361384"/>
                  </a:lnTo>
                  <a:lnTo>
                    <a:pt x="501716" y="309254"/>
                  </a:lnTo>
                  <a:lnTo>
                    <a:pt x="481818" y="254143"/>
                  </a:lnTo>
                  <a:lnTo>
                    <a:pt x="459039" y="199520"/>
                  </a:lnTo>
                  <a:lnTo>
                    <a:pt x="435384" y="148854"/>
                  </a:lnTo>
                  <a:lnTo>
                    <a:pt x="412862" y="105616"/>
                  </a:lnTo>
                  <a:lnTo>
                    <a:pt x="359990" y="36590"/>
                  </a:lnTo>
                  <a:lnTo>
                    <a:pt x="322533" y="15970"/>
                  </a:lnTo>
                  <a:lnTo>
                    <a:pt x="282809" y="6567"/>
                  </a:lnTo>
                  <a:lnTo>
                    <a:pt x="242517" y="3534"/>
                  </a:lnTo>
                  <a:lnTo>
                    <a:pt x="203359" y="2026"/>
                  </a:lnTo>
                  <a:lnTo>
                    <a:pt x="149972" y="0"/>
                  </a:lnTo>
                  <a:lnTo>
                    <a:pt x="92679" y="3534"/>
                  </a:lnTo>
                  <a:lnTo>
                    <a:pt x="43197" y="18188"/>
                  </a:lnTo>
                  <a:lnTo>
                    <a:pt x="13240" y="49524"/>
                  </a:lnTo>
                  <a:lnTo>
                    <a:pt x="4140" y="85098"/>
                  </a:lnTo>
                  <a:lnTo>
                    <a:pt x="0" y="132699"/>
                  </a:lnTo>
                  <a:lnTo>
                    <a:pt x="2795" y="186890"/>
                  </a:lnTo>
                  <a:lnTo>
                    <a:pt x="14501" y="242234"/>
                  </a:lnTo>
                  <a:lnTo>
                    <a:pt x="37094" y="293296"/>
                  </a:lnTo>
                  <a:lnTo>
                    <a:pt x="72549" y="334639"/>
                  </a:lnTo>
                  <a:lnTo>
                    <a:pt x="104128" y="356290"/>
                  </a:lnTo>
                  <a:lnTo>
                    <a:pt x="145879" y="378977"/>
                  </a:lnTo>
                  <a:lnTo>
                    <a:pt x="195022" y="401595"/>
                  </a:lnTo>
                  <a:lnTo>
                    <a:pt x="248775" y="423041"/>
                  </a:lnTo>
                  <a:lnTo>
                    <a:pt x="304356" y="442208"/>
                  </a:lnTo>
                  <a:lnTo>
                    <a:pt x="358985" y="457991"/>
                  </a:lnTo>
                  <a:lnTo>
                    <a:pt x="409880" y="469286"/>
                  </a:lnTo>
                  <a:lnTo>
                    <a:pt x="454261" y="474989"/>
                  </a:lnTo>
                  <a:lnTo>
                    <a:pt x="489344" y="473993"/>
                  </a:lnTo>
                  <a:lnTo>
                    <a:pt x="512350" y="465195"/>
                  </a:lnTo>
                  <a:close/>
                </a:path>
              </a:pathLst>
            </a:custGeom>
            <a:ln w="25400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557522" y="1675638"/>
              <a:ext cx="1518285" cy="1409700"/>
            </a:xfrm>
            <a:custGeom>
              <a:avLst/>
              <a:gdLst/>
              <a:ahLst/>
              <a:cxnLst/>
              <a:rect l="l" t="t" r="r" b="b"/>
              <a:pathLst>
                <a:path w="1518285" h="1409700">
                  <a:moveTo>
                    <a:pt x="1517014" y="0"/>
                  </a:moveTo>
                  <a:lnTo>
                    <a:pt x="1043939" y="1409191"/>
                  </a:lnTo>
                </a:path>
                <a:path w="1518285" h="1409700">
                  <a:moveTo>
                    <a:pt x="1518030" y="0"/>
                  </a:moveTo>
                  <a:lnTo>
                    <a:pt x="0" y="25781"/>
                  </a:lnTo>
                </a:path>
              </a:pathLst>
            </a:custGeom>
            <a:ln w="22225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56482" y="1738122"/>
              <a:ext cx="690245" cy="1286510"/>
            </a:xfrm>
            <a:custGeom>
              <a:avLst/>
              <a:gdLst/>
              <a:ahLst/>
              <a:cxnLst/>
              <a:rect l="l" t="t" r="r" b="b"/>
              <a:pathLst>
                <a:path w="690245" h="1286510">
                  <a:moveTo>
                    <a:pt x="690244" y="0"/>
                  </a:moveTo>
                  <a:lnTo>
                    <a:pt x="0" y="1286255"/>
                  </a:lnTo>
                </a:path>
              </a:pathLst>
            </a:custGeom>
            <a:ln w="19049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943350" y="3028950"/>
              <a:ext cx="1684020" cy="24765"/>
            </a:xfrm>
            <a:custGeom>
              <a:avLst/>
              <a:gdLst/>
              <a:ahLst/>
              <a:cxnLst/>
              <a:rect l="l" t="t" r="r" b="b"/>
              <a:pathLst>
                <a:path w="1684020" h="24764">
                  <a:moveTo>
                    <a:pt x="0" y="24511"/>
                  </a:moveTo>
                  <a:lnTo>
                    <a:pt x="1683765" y="0"/>
                  </a:lnTo>
                </a:path>
              </a:pathLst>
            </a:custGeom>
            <a:ln w="22225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0" name="Google Shape;58;p2">
            <a:extLst>
              <a:ext uri="{FF2B5EF4-FFF2-40B4-BE49-F238E27FC236}">
                <a16:creationId xmlns:a16="http://schemas.microsoft.com/office/drawing/2014/main" id="{0FF6B3F6-DB16-FFB3-3BA8-48B49BC19528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116DDDA-277B-AAF0-722D-F0D41F0099A3}"/>
                  </a:ext>
                </a:extLst>
              </p14:cNvPr>
              <p14:cNvContentPartPr/>
              <p14:nvPr/>
            </p14:nvContentPartPr>
            <p14:xfrm>
              <a:off x="529200" y="1258200"/>
              <a:ext cx="5555880" cy="3943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116DDDA-277B-AAF0-722D-F0D41F0099A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9840" y="1248840"/>
                <a:ext cx="5574600" cy="3962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b="1" spc="-15" dirty="0">
                <a:solidFill>
                  <a:srgbClr val="2E5496"/>
                </a:solidFill>
                <a:latin typeface="Calibri"/>
                <a:cs typeface="Calibri"/>
              </a:rPr>
              <a:t>Graph </a:t>
            </a: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Theory </a:t>
            </a:r>
            <a:r>
              <a:rPr sz="2400" b="1" dirty="0">
                <a:solidFill>
                  <a:srgbClr val="2E5496"/>
                </a:solidFill>
                <a:latin typeface="Calibri"/>
                <a:cs typeface="Calibri"/>
              </a:rPr>
              <a:t>and </a:t>
            </a: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its </a:t>
            </a:r>
            <a:r>
              <a:rPr sz="2400" b="1" spc="-10" dirty="0">
                <a:solidFill>
                  <a:srgbClr val="2E5496"/>
                </a:solidFill>
                <a:latin typeface="Calibri"/>
                <a:cs typeface="Calibri"/>
              </a:rPr>
              <a:t>Applications </a:t>
            </a:r>
            <a:r>
              <a:rPr sz="2400" b="1" spc="-53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55A11"/>
                </a:solidFill>
                <a:latin typeface="Calibri"/>
                <a:cs typeface="Calibri"/>
              </a:rPr>
              <a:t>Walk,</a:t>
            </a:r>
            <a:r>
              <a:rPr sz="2400" b="1" spc="-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55A11"/>
                </a:solidFill>
                <a:latin typeface="Calibri"/>
                <a:cs typeface="Calibri"/>
              </a:rPr>
              <a:t>Path,</a:t>
            </a:r>
            <a:r>
              <a:rPr sz="2400" b="1" spc="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55A11"/>
                </a:solidFill>
                <a:latin typeface="Calibri"/>
                <a:cs typeface="Calibri"/>
              </a:rPr>
              <a:t>circuits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229230" y="2484467"/>
            <a:ext cx="3876675" cy="3267075"/>
            <a:chOff x="2229230" y="2484467"/>
            <a:chExt cx="3876675" cy="32670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29230" y="2484467"/>
              <a:ext cx="3876675" cy="326676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705100" y="2657855"/>
              <a:ext cx="942975" cy="914400"/>
            </a:xfrm>
            <a:custGeom>
              <a:avLst/>
              <a:gdLst/>
              <a:ahLst/>
              <a:cxnLst/>
              <a:rect l="l" t="t" r="r" b="b"/>
              <a:pathLst>
                <a:path w="942975" h="914400">
                  <a:moveTo>
                    <a:pt x="0" y="914400"/>
                  </a:moveTo>
                  <a:lnTo>
                    <a:pt x="942975" y="0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49217" y="2658617"/>
              <a:ext cx="0" cy="1904364"/>
            </a:xfrm>
            <a:custGeom>
              <a:avLst/>
              <a:gdLst/>
              <a:ahLst/>
              <a:cxnLst/>
              <a:rect l="l" t="t" r="r" b="b"/>
              <a:pathLst>
                <a:path h="1904364">
                  <a:moveTo>
                    <a:pt x="0" y="0"/>
                  </a:moveTo>
                  <a:lnTo>
                    <a:pt x="0" y="914400"/>
                  </a:lnTo>
                </a:path>
                <a:path h="1904364">
                  <a:moveTo>
                    <a:pt x="0" y="914400"/>
                  </a:moveTo>
                  <a:lnTo>
                    <a:pt x="0" y="1904365"/>
                  </a:lnTo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05861" y="4562094"/>
              <a:ext cx="1918335" cy="980440"/>
            </a:xfrm>
            <a:custGeom>
              <a:avLst/>
              <a:gdLst/>
              <a:ahLst/>
              <a:cxnLst/>
              <a:rect l="l" t="t" r="r" b="b"/>
              <a:pathLst>
                <a:path w="1918335" h="980439">
                  <a:moveTo>
                    <a:pt x="943355" y="71627"/>
                  </a:moveTo>
                  <a:lnTo>
                    <a:pt x="943355" y="980185"/>
                  </a:lnTo>
                </a:path>
                <a:path w="1918335" h="980439">
                  <a:moveTo>
                    <a:pt x="942975" y="979677"/>
                  </a:moveTo>
                  <a:lnTo>
                    <a:pt x="0" y="0"/>
                  </a:lnTo>
                </a:path>
                <a:path w="1918335" h="980439">
                  <a:moveTo>
                    <a:pt x="0" y="0"/>
                  </a:moveTo>
                  <a:lnTo>
                    <a:pt x="942975" y="0"/>
                  </a:lnTo>
                </a:path>
                <a:path w="1918335" h="980439">
                  <a:moveTo>
                    <a:pt x="943355" y="0"/>
                  </a:moveTo>
                  <a:lnTo>
                    <a:pt x="1918080" y="0"/>
                  </a:lnTo>
                </a:path>
              </a:pathLst>
            </a:custGeom>
            <a:ln w="539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22291" y="3572255"/>
              <a:ext cx="995680" cy="1969135"/>
            </a:xfrm>
            <a:custGeom>
              <a:avLst/>
              <a:gdLst/>
              <a:ahLst/>
              <a:cxnLst/>
              <a:rect l="l" t="t" r="r" b="b"/>
              <a:pathLst>
                <a:path w="995679" h="1969135">
                  <a:moveTo>
                    <a:pt x="0" y="989076"/>
                  </a:moveTo>
                  <a:lnTo>
                    <a:pt x="995680" y="989076"/>
                  </a:lnTo>
                </a:path>
                <a:path w="995679" h="1969135">
                  <a:moveTo>
                    <a:pt x="995680" y="989076"/>
                  </a:moveTo>
                  <a:lnTo>
                    <a:pt x="0" y="1968754"/>
                  </a:lnTo>
                </a:path>
                <a:path w="995679" h="1969135">
                  <a:moveTo>
                    <a:pt x="0" y="1968754"/>
                  </a:moveTo>
                  <a:lnTo>
                    <a:pt x="0" y="989076"/>
                  </a:lnTo>
                </a:path>
                <a:path w="995679" h="1969135">
                  <a:moveTo>
                    <a:pt x="0" y="989965"/>
                  </a:moveTo>
                  <a:lnTo>
                    <a:pt x="71120" y="0"/>
                  </a:lnTo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16939" y="1505534"/>
            <a:ext cx="3149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2E5496"/>
                </a:solidFill>
                <a:latin typeface="Calibri"/>
                <a:cs typeface="Calibri"/>
              </a:rPr>
              <a:t>Is</a:t>
            </a:r>
            <a:r>
              <a:rPr sz="2800" spc="-1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5496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2E5496"/>
                </a:solidFill>
                <a:latin typeface="Calibri"/>
                <a:cs typeface="Calibri"/>
              </a:rPr>
              <a:t>graph</a:t>
            </a:r>
            <a:r>
              <a:rPr sz="2800" spc="-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5496"/>
                </a:solidFill>
                <a:latin typeface="Calibri"/>
                <a:cs typeface="Calibri"/>
              </a:rPr>
              <a:t>Eulerian?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2" name="Google Shape;58;p2">
            <a:extLst>
              <a:ext uri="{FF2B5EF4-FFF2-40B4-BE49-F238E27FC236}">
                <a16:creationId xmlns:a16="http://schemas.microsoft.com/office/drawing/2014/main" id="{626BBCBF-856A-5F68-ECB9-527B19A6F0C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b="1" spc="-15" dirty="0">
                <a:solidFill>
                  <a:srgbClr val="2E5496"/>
                </a:solidFill>
                <a:latin typeface="Calibri"/>
                <a:cs typeface="Calibri"/>
              </a:rPr>
              <a:t>Graph </a:t>
            </a: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Theory </a:t>
            </a:r>
            <a:r>
              <a:rPr sz="2400" b="1" dirty="0">
                <a:solidFill>
                  <a:srgbClr val="2E5496"/>
                </a:solidFill>
                <a:latin typeface="Calibri"/>
                <a:cs typeface="Calibri"/>
              </a:rPr>
              <a:t>and </a:t>
            </a: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its </a:t>
            </a:r>
            <a:r>
              <a:rPr sz="2400" b="1" spc="-10" dirty="0">
                <a:solidFill>
                  <a:srgbClr val="2E5496"/>
                </a:solidFill>
                <a:latin typeface="Calibri"/>
                <a:cs typeface="Calibri"/>
              </a:rPr>
              <a:t>Applications </a:t>
            </a:r>
            <a:r>
              <a:rPr sz="2400" b="1" spc="-53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55A11"/>
                </a:solidFill>
                <a:latin typeface="Calibri"/>
                <a:cs typeface="Calibri"/>
              </a:rPr>
              <a:t>Walk,</a:t>
            </a:r>
            <a:r>
              <a:rPr sz="2400" b="1" spc="-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55A11"/>
                </a:solidFill>
                <a:latin typeface="Calibri"/>
                <a:cs typeface="Calibri"/>
              </a:rPr>
              <a:t>Path,</a:t>
            </a:r>
            <a:r>
              <a:rPr sz="2400" b="1" spc="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55A11"/>
                </a:solidFill>
                <a:latin typeface="Calibri"/>
                <a:cs typeface="Calibri"/>
              </a:rPr>
              <a:t>circuits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229230" y="2484467"/>
            <a:ext cx="3876675" cy="3267075"/>
            <a:chOff x="2229230" y="2484467"/>
            <a:chExt cx="3876675" cy="32670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29230" y="2484467"/>
              <a:ext cx="3876675" cy="326676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705100" y="2657855"/>
              <a:ext cx="942975" cy="914400"/>
            </a:xfrm>
            <a:custGeom>
              <a:avLst/>
              <a:gdLst/>
              <a:ahLst/>
              <a:cxnLst/>
              <a:rect l="l" t="t" r="r" b="b"/>
              <a:pathLst>
                <a:path w="942975" h="914400">
                  <a:moveTo>
                    <a:pt x="0" y="914400"/>
                  </a:moveTo>
                  <a:lnTo>
                    <a:pt x="942975" y="0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49217" y="2658617"/>
              <a:ext cx="0" cy="1904364"/>
            </a:xfrm>
            <a:custGeom>
              <a:avLst/>
              <a:gdLst/>
              <a:ahLst/>
              <a:cxnLst/>
              <a:rect l="l" t="t" r="r" b="b"/>
              <a:pathLst>
                <a:path h="1904364">
                  <a:moveTo>
                    <a:pt x="0" y="0"/>
                  </a:moveTo>
                  <a:lnTo>
                    <a:pt x="0" y="914400"/>
                  </a:lnTo>
                </a:path>
                <a:path h="1904364">
                  <a:moveTo>
                    <a:pt x="0" y="914400"/>
                  </a:moveTo>
                  <a:lnTo>
                    <a:pt x="0" y="1904365"/>
                  </a:lnTo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05861" y="4562094"/>
              <a:ext cx="1918335" cy="980440"/>
            </a:xfrm>
            <a:custGeom>
              <a:avLst/>
              <a:gdLst/>
              <a:ahLst/>
              <a:cxnLst/>
              <a:rect l="l" t="t" r="r" b="b"/>
              <a:pathLst>
                <a:path w="1918335" h="980439">
                  <a:moveTo>
                    <a:pt x="943355" y="71627"/>
                  </a:moveTo>
                  <a:lnTo>
                    <a:pt x="943355" y="980185"/>
                  </a:lnTo>
                </a:path>
                <a:path w="1918335" h="980439">
                  <a:moveTo>
                    <a:pt x="942975" y="979677"/>
                  </a:moveTo>
                  <a:lnTo>
                    <a:pt x="0" y="0"/>
                  </a:lnTo>
                </a:path>
                <a:path w="1918335" h="980439">
                  <a:moveTo>
                    <a:pt x="0" y="0"/>
                  </a:moveTo>
                  <a:lnTo>
                    <a:pt x="942975" y="0"/>
                  </a:lnTo>
                </a:path>
                <a:path w="1918335" h="980439">
                  <a:moveTo>
                    <a:pt x="943355" y="0"/>
                  </a:moveTo>
                  <a:lnTo>
                    <a:pt x="1918080" y="0"/>
                  </a:lnTo>
                </a:path>
              </a:pathLst>
            </a:custGeom>
            <a:ln w="539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22291" y="2657855"/>
              <a:ext cx="995680" cy="2883535"/>
            </a:xfrm>
            <a:custGeom>
              <a:avLst/>
              <a:gdLst/>
              <a:ahLst/>
              <a:cxnLst/>
              <a:rect l="l" t="t" r="r" b="b"/>
              <a:pathLst>
                <a:path w="995679" h="2883535">
                  <a:moveTo>
                    <a:pt x="0" y="1903476"/>
                  </a:moveTo>
                  <a:lnTo>
                    <a:pt x="995680" y="1903476"/>
                  </a:lnTo>
                </a:path>
                <a:path w="995679" h="2883535">
                  <a:moveTo>
                    <a:pt x="995680" y="1903476"/>
                  </a:moveTo>
                  <a:lnTo>
                    <a:pt x="0" y="2883154"/>
                  </a:lnTo>
                </a:path>
                <a:path w="995679" h="2883535">
                  <a:moveTo>
                    <a:pt x="0" y="2883154"/>
                  </a:moveTo>
                  <a:lnTo>
                    <a:pt x="0" y="1903476"/>
                  </a:lnTo>
                </a:path>
                <a:path w="995679" h="2883535">
                  <a:moveTo>
                    <a:pt x="0" y="1904365"/>
                  </a:moveTo>
                  <a:lnTo>
                    <a:pt x="71120" y="914400"/>
                  </a:lnTo>
                </a:path>
                <a:path w="995679" h="2883535">
                  <a:moveTo>
                    <a:pt x="71628" y="914400"/>
                  </a:moveTo>
                  <a:lnTo>
                    <a:pt x="71628" y="0"/>
                  </a:lnTo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16939" y="1505534"/>
            <a:ext cx="3149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2E5496"/>
                </a:solidFill>
                <a:latin typeface="Calibri"/>
                <a:cs typeface="Calibri"/>
              </a:rPr>
              <a:t>Is</a:t>
            </a:r>
            <a:r>
              <a:rPr sz="2800" spc="-1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5496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2E5496"/>
                </a:solidFill>
                <a:latin typeface="Calibri"/>
                <a:cs typeface="Calibri"/>
              </a:rPr>
              <a:t>graph</a:t>
            </a:r>
            <a:r>
              <a:rPr sz="2800" spc="-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5496"/>
                </a:solidFill>
                <a:latin typeface="Calibri"/>
                <a:cs typeface="Calibri"/>
              </a:rPr>
              <a:t>Eulerian?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2" name="Google Shape;58;p2">
            <a:extLst>
              <a:ext uri="{FF2B5EF4-FFF2-40B4-BE49-F238E27FC236}">
                <a16:creationId xmlns:a16="http://schemas.microsoft.com/office/drawing/2014/main" id="{392E4CC0-84C0-2F98-5F4D-0EB8B04B6FB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b="1" spc="-15" dirty="0">
                <a:solidFill>
                  <a:srgbClr val="2E5496"/>
                </a:solidFill>
                <a:latin typeface="Calibri"/>
                <a:cs typeface="Calibri"/>
              </a:rPr>
              <a:t>Graph </a:t>
            </a: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Theory </a:t>
            </a:r>
            <a:r>
              <a:rPr sz="2400" b="1" dirty="0">
                <a:solidFill>
                  <a:srgbClr val="2E5496"/>
                </a:solidFill>
                <a:latin typeface="Calibri"/>
                <a:cs typeface="Calibri"/>
              </a:rPr>
              <a:t>and </a:t>
            </a: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its </a:t>
            </a:r>
            <a:r>
              <a:rPr sz="2400" b="1" spc="-10" dirty="0">
                <a:solidFill>
                  <a:srgbClr val="2E5496"/>
                </a:solidFill>
                <a:latin typeface="Calibri"/>
                <a:cs typeface="Calibri"/>
              </a:rPr>
              <a:t>Applications </a:t>
            </a:r>
            <a:r>
              <a:rPr sz="2400" b="1" spc="-53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55A11"/>
                </a:solidFill>
                <a:latin typeface="Calibri"/>
                <a:cs typeface="Calibri"/>
              </a:rPr>
              <a:t>Walk,</a:t>
            </a:r>
            <a:r>
              <a:rPr sz="2400" b="1" spc="-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55A11"/>
                </a:solidFill>
                <a:latin typeface="Calibri"/>
                <a:cs typeface="Calibri"/>
              </a:rPr>
              <a:t>Path,</a:t>
            </a:r>
            <a:r>
              <a:rPr sz="2400" b="1" spc="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55A11"/>
                </a:solidFill>
                <a:latin typeface="Calibri"/>
                <a:cs typeface="Calibri"/>
              </a:rPr>
              <a:t>circuits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229230" y="2484467"/>
            <a:ext cx="3876675" cy="3267075"/>
            <a:chOff x="2229230" y="2484467"/>
            <a:chExt cx="3876675" cy="32670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29230" y="2484467"/>
              <a:ext cx="3876675" cy="326676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705100" y="2657855"/>
              <a:ext cx="942975" cy="914400"/>
            </a:xfrm>
            <a:custGeom>
              <a:avLst/>
              <a:gdLst/>
              <a:ahLst/>
              <a:cxnLst/>
              <a:rect l="l" t="t" r="r" b="b"/>
              <a:pathLst>
                <a:path w="942975" h="914400">
                  <a:moveTo>
                    <a:pt x="0" y="914400"/>
                  </a:moveTo>
                  <a:lnTo>
                    <a:pt x="942975" y="0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49217" y="2658617"/>
              <a:ext cx="0" cy="1904364"/>
            </a:xfrm>
            <a:custGeom>
              <a:avLst/>
              <a:gdLst/>
              <a:ahLst/>
              <a:cxnLst/>
              <a:rect l="l" t="t" r="r" b="b"/>
              <a:pathLst>
                <a:path h="1904364">
                  <a:moveTo>
                    <a:pt x="0" y="0"/>
                  </a:moveTo>
                  <a:lnTo>
                    <a:pt x="0" y="914400"/>
                  </a:lnTo>
                </a:path>
                <a:path h="1904364">
                  <a:moveTo>
                    <a:pt x="0" y="914400"/>
                  </a:moveTo>
                  <a:lnTo>
                    <a:pt x="0" y="1904365"/>
                  </a:lnTo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05861" y="4562094"/>
              <a:ext cx="1918335" cy="980440"/>
            </a:xfrm>
            <a:custGeom>
              <a:avLst/>
              <a:gdLst/>
              <a:ahLst/>
              <a:cxnLst/>
              <a:rect l="l" t="t" r="r" b="b"/>
              <a:pathLst>
                <a:path w="1918335" h="980439">
                  <a:moveTo>
                    <a:pt x="943355" y="71627"/>
                  </a:moveTo>
                  <a:lnTo>
                    <a:pt x="943355" y="980185"/>
                  </a:lnTo>
                </a:path>
                <a:path w="1918335" h="980439">
                  <a:moveTo>
                    <a:pt x="942975" y="979677"/>
                  </a:moveTo>
                  <a:lnTo>
                    <a:pt x="0" y="0"/>
                  </a:lnTo>
                </a:path>
                <a:path w="1918335" h="980439">
                  <a:moveTo>
                    <a:pt x="0" y="0"/>
                  </a:moveTo>
                  <a:lnTo>
                    <a:pt x="942975" y="0"/>
                  </a:lnTo>
                </a:path>
                <a:path w="1918335" h="980439">
                  <a:moveTo>
                    <a:pt x="943355" y="0"/>
                  </a:moveTo>
                  <a:lnTo>
                    <a:pt x="1918080" y="0"/>
                  </a:lnTo>
                </a:path>
              </a:pathLst>
            </a:custGeom>
            <a:ln w="539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22291" y="2657855"/>
              <a:ext cx="996315" cy="2883535"/>
            </a:xfrm>
            <a:custGeom>
              <a:avLst/>
              <a:gdLst/>
              <a:ahLst/>
              <a:cxnLst/>
              <a:rect l="l" t="t" r="r" b="b"/>
              <a:pathLst>
                <a:path w="996314" h="2883535">
                  <a:moveTo>
                    <a:pt x="0" y="1903476"/>
                  </a:moveTo>
                  <a:lnTo>
                    <a:pt x="995680" y="1903476"/>
                  </a:lnTo>
                </a:path>
                <a:path w="996314" h="2883535">
                  <a:moveTo>
                    <a:pt x="995680" y="1903476"/>
                  </a:moveTo>
                  <a:lnTo>
                    <a:pt x="0" y="2883154"/>
                  </a:lnTo>
                </a:path>
                <a:path w="996314" h="2883535">
                  <a:moveTo>
                    <a:pt x="0" y="2883154"/>
                  </a:moveTo>
                  <a:lnTo>
                    <a:pt x="0" y="1903476"/>
                  </a:lnTo>
                </a:path>
                <a:path w="996314" h="2883535">
                  <a:moveTo>
                    <a:pt x="0" y="1904365"/>
                  </a:moveTo>
                  <a:lnTo>
                    <a:pt x="71120" y="914400"/>
                  </a:lnTo>
                </a:path>
                <a:path w="996314" h="2883535">
                  <a:moveTo>
                    <a:pt x="71628" y="914400"/>
                  </a:moveTo>
                  <a:lnTo>
                    <a:pt x="71628" y="0"/>
                  </a:lnTo>
                </a:path>
                <a:path w="996314" h="2883535">
                  <a:moveTo>
                    <a:pt x="71628" y="0"/>
                  </a:moveTo>
                  <a:lnTo>
                    <a:pt x="996188" y="914400"/>
                  </a:lnTo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16939" y="1505534"/>
            <a:ext cx="3149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2E5496"/>
                </a:solidFill>
                <a:latin typeface="Calibri"/>
                <a:cs typeface="Calibri"/>
              </a:rPr>
              <a:t>Is</a:t>
            </a:r>
            <a:r>
              <a:rPr sz="2800" spc="-1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5496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2E5496"/>
                </a:solidFill>
                <a:latin typeface="Calibri"/>
                <a:cs typeface="Calibri"/>
              </a:rPr>
              <a:t>graph</a:t>
            </a:r>
            <a:r>
              <a:rPr sz="2800" spc="-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5496"/>
                </a:solidFill>
                <a:latin typeface="Calibri"/>
                <a:cs typeface="Calibri"/>
              </a:rPr>
              <a:t>Eulerian?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2" name="Google Shape;58;p2">
            <a:extLst>
              <a:ext uri="{FF2B5EF4-FFF2-40B4-BE49-F238E27FC236}">
                <a16:creationId xmlns:a16="http://schemas.microsoft.com/office/drawing/2014/main" id="{4F3D97E2-1ACD-B588-31F9-CB152BB55A7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b="1" spc="-15" dirty="0">
                <a:solidFill>
                  <a:srgbClr val="2E5496"/>
                </a:solidFill>
                <a:latin typeface="Calibri"/>
                <a:cs typeface="Calibri"/>
              </a:rPr>
              <a:t>Graph </a:t>
            </a: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Theory </a:t>
            </a:r>
            <a:r>
              <a:rPr sz="2400" b="1" dirty="0">
                <a:solidFill>
                  <a:srgbClr val="2E5496"/>
                </a:solidFill>
                <a:latin typeface="Calibri"/>
                <a:cs typeface="Calibri"/>
              </a:rPr>
              <a:t>and </a:t>
            </a: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its </a:t>
            </a:r>
            <a:r>
              <a:rPr sz="2400" b="1" spc="-10" dirty="0">
                <a:solidFill>
                  <a:srgbClr val="2E5496"/>
                </a:solidFill>
                <a:latin typeface="Calibri"/>
                <a:cs typeface="Calibri"/>
              </a:rPr>
              <a:t>Applications </a:t>
            </a:r>
            <a:r>
              <a:rPr sz="2400" b="1" spc="-53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55A11"/>
                </a:solidFill>
                <a:latin typeface="Calibri"/>
                <a:cs typeface="Calibri"/>
              </a:rPr>
              <a:t>Walk,</a:t>
            </a:r>
            <a:r>
              <a:rPr sz="2400" b="1" spc="-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55A11"/>
                </a:solidFill>
                <a:latin typeface="Calibri"/>
                <a:cs typeface="Calibri"/>
              </a:rPr>
              <a:t>Path,</a:t>
            </a:r>
            <a:r>
              <a:rPr sz="2400" b="1" spc="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55A11"/>
                </a:solidFill>
                <a:latin typeface="Calibri"/>
                <a:cs typeface="Calibri"/>
              </a:rPr>
              <a:t>circuits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229230" y="2484467"/>
            <a:ext cx="3876675" cy="3267075"/>
            <a:chOff x="2229230" y="2484467"/>
            <a:chExt cx="3876675" cy="32670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29230" y="2484467"/>
              <a:ext cx="3876675" cy="326676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705100" y="2657855"/>
              <a:ext cx="942975" cy="914400"/>
            </a:xfrm>
            <a:custGeom>
              <a:avLst/>
              <a:gdLst/>
              <a:ahLst/>
              <a:cxnLst/>
              <a:rect l="l" t="t" r="r" b="b"/>
              <a:pathLst>
                <a:path w="942975" h="914400">
                  <a:moveTo>
                    <a:pt x="0" y="914400"/>
                  </a:moveTo>
                  <a:lnTo>
                    <a:pt x="942975" y="0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49217" y="2658617"/>
              <a:ext cx="0" cy="1904364"/>
            </a:xfrm>
            <a:custGeom>
              <a:avLst/>
              <a:gdLst/>
              <a:ahLst/>
              <a:cxnLst/>
              <a:rect l="l" t="t" r="r" b="b"/>
              <a:pathLst>
                <a:path h="1904364">
                  <a:moveTo>
                    <a:pt x="0" y="0"/>
                  </a:moveTo>
                  <a:lnTo>
                    <a:pt x="0" y="914400"/>
                  </a:lnTo>
                </a:path>
                <a:path h="1904364">
                  <a:moveTo>
                    <a:pt x="0" y="914400"/>
                  </a:moveTo>
                  <a:lnTo>
                    <a:pt x="0" y="1904365"/>
                  </a:lnTo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05861" y="4562094"/>
              <a:ext cx="1918335" cy="980440"/>
            </a:xfrm>
            <a:custGeom>
              <a:avLst/>
              <a:gdLst/>
              <a:ahLst/>
              <a:cxnLst/>
              <a:rect l="l" t="t" r="r" b="b"/>
              <a:pathLst>
                <a:path w="1918335" h="980439">
                  <a:moveTo>
                    <a:pt x="943355" y="71627"/>
                  </a:moveTo>
                  <a:lnTo>
                    <a:pt x="943355" y="980185"/>
                  </a:lnTo>
                </a:path>
                <a:path w="1918335" h="980439">
                  <a:moveTo>
                    <a:pt x="942975" y="979677"/>
                  </a:moveTo>
                  <a:lnTo>
                    <a:pt x="0" y="0"/>
                  </a:lnTo>
                </a:path>
                <a:path w="1918335" h="980439">
                  <a:moveTo>
                    <a:pt x="0" y="0"/>
                  </a:moveTo>
                  <a:lnTo>
                    <a:pt x="942975" y="0"/>
                  </a:lnTo>
                </a:path>
                <a:path w="1918335" h="980439">
                  <a:moveTo>
                    <a:pt x="943355" y="0"/>
                  </a:moveTo>
                  <a:lnTo>
                    <a:pt x="1918080" y="0"/>
                  </a:lnTo>
                </a:path>
              </a:pathLst>
            </a:custGeom>
            <a:ln w="539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22291" y="2657855"/>
              <a:ext cx="996315" cy="2883535"/>
            </a:xfrm>
            <a:custGeom>
              <a:avLst/>
              <a:gdLst/>
              <a:ahLst/>
              <a:cxnLst/>
              <a:rect l="l" t="t" r="r" b="b"/>
              <a:pathLst>
                <a:path w="996314" h="2883535">
                  <a:moveTo>
                    <a:pt x="0" y="1903476"/>
                  </a:moveTo>
                  <a:lnTo>
                    <a:pt x="995680" y="1903476"/>
                  </a:lnTo>
                </a:path>
                <a:path w="996314" h="2883535">
                  <a:moveTo>
                    <a:pt x="995680" y="1903476"/>
                  </a:moveTo>
                  <a:lnTo>
                    <a:pt x="0" y="2883154"/>
                  </a:lnTo>
                </a:path>
                <a:path w="996314" h="2883535">
                  <a:moveTo>
                    <a:pt x="0" y="2883154"/>
                  </a:moveTo>
                  <a:lnTo>
                    <a:pt x="0" y="1903476"/>
                  </a:lnTo>
                </a:path>
                <a:path w="996314" h="2883535">
                  <a:moveTo>
                    <a:pt x="0" y="1904365"/>
                  </a:moveTo>
                  <a:lnTo>
                    <a:pt x="71120" y="914400"/>
                  </a:lnTo>
                </a:path>
                <a:path w="996314" h="2883535">
                  <a:moveTo>
                    <a:pt x="71628" y="914400"/>
                  </a:moveTo>
                  <a:lnTo>
                    <a:pt x="71628" y="0"/>
                  </a:lnTo>
                </a:path>
                <a:path w="996314" h="2883535">
                  <a:moveTo>
                    <a:pt x="71628" y="0"/>
                  </a:moveTo>
                  <a:lnTo>
                    <a:pt x="996188" y="914400"/>
                  </a:lnTo>
                </a:path>
                <a:path w="996314" h="2883535">
                  <a:moveTo>
                    <a:pt x="996188" y="914400"/>
                  </a:moveTo>
                  <a:lnTo>
                    <a:pt x="71628" y="914400"/>
                  </a:lnTo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16939" y="1505534"/>
            <a:ext cx="3149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2E5496"/>
                </a:solidFill>
                <a:latin typeface="Calibri"/>
                <a:cs typeface="Calibri"/>
              </a:rPr>
              <a:t>Is</a:t>
            </a:r>
            <a:r>
              <a:rPr sz="2800" spc="-1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5496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2E5496"/>
                </a:solidFill>
                <a:latin typeface="Calibri"/>
                <a:cs typeface="Calibri"/>
              </a:rPr>
              <a:t>graph</a:t>
            </a:r>
            <a:r>
              <a:rPr sz="2800" spc="-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5496"/>
                </a:solidFill>
                <a:latin typeface="Calibri"/>
                <a:cs typeface="Calibri"/>
              </a:rPr>
              <a:t>Eulerian?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2" name="Google Shape;58;p2">
            <a:extLst>
              <a:ext uri="{FF2B5EF4-FFF2-40B4-BE49-F238E27FC236}">
                <a16:creationId xmlns:a16="http://schemas.microsoft.com/office/drawing/2014/main" id="{A6905132-135E-F775-20D7-4430714B61C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b="1" spc="-15" dirty="0">
                <a:solidFill>
                  <a:srgbClr val="2E5496"/>
                </a:solidFill>
                <a:latin typeface="Calibri"/>
                <a:cs typeface="Calibri"/>
              </a:rPr>
              <a:t>Graph </a:t>
            </a: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Theory </a:t>
            </a:r>
            <a:r>
              <a:rPr sz="2400" b="1" dirty="0">
                <a:solidFill>
                  <a:srgbClr val="2E5496"/>
                </a:solidFill>
                <a:latin typeface="Calibri"/>
                <a:cs typeface="Calibri"/>
              </a:rPr>
              <a:t>and </a:t>
            </a: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its </a:t>
            </a:r>
            <a:r>
              <a:rPr sz="2400" b="1" spc="-10" dirty="0">
                <a:solidFill>
                  <a:srgbClr val="2E5496"/>
                </a:solidFill>
                <a:latin typeface="Calibri"/>
                <a:cs typeface="Calibri"/>
              </a:rPr>
              <a:t>Applications </a:t>
            </a:r>
            <a:r>
              <a:rPr sz="2400" b="1" spc="-53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55A11"/>
                </a:solidFill>
                <a:latin typeface="Calibri"/>
                <a:cs typeface="Calibri"/>
              </a:rPr>
              <a:t>Walk,</a:t>
            </a:r>
            <a:r>
              <a:rPr sz="2400" b="1" spc="-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55A11"/>
                </a:solidFill>
                <a:latin typeface="Calibri"/>
                <a:cs typeface="Calibri"/>
              </a:rPr>
              <a:t>Path,</a:t>
            </a:r>
            <a:r>
              <a:rPr sz="2400" b="1" spc="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55A11"/>
                </a:solidFill>
                <a:latin typeface="Calibri"/>
                <a:cs typeface="Calibri"/>
              </a:rPr>
              <a:t>circuits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229230" y="2484467"/>
            <a:ext cx="3876675" cy="3267075"/>
            <a:chOff x="2229230" y="2484467"/>
            <a:chExt cx="3876675" cy="32670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29230" y="2484467"/>
              <a:ext cx="3876675" cy="326676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705100" y="2657855"/>
              <a:ext cx="942975" cy="914400"/>
            </a:xfrm>
            <a:custGeom>
              <a:avLst/>
              <a:gdLst/>
              <a:ahLst/>
              <a:cxnLst/>
              <a:rect l="l" t="t" r="r" b="b"/>
              <a:pathLst>
                <a:path w="942975" h="914400">
                  <a:moveTo>
                    <a:pt x="0" y="914400"/>
                  </a:moveTo>
                  <a:lnTo>
                    <a:pt x="942975" y="0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49217" y="2658617"/>
              <a:ext cx="0" cy="1904364"/>
            </a:xfrm>
            <a:custGeom>
              <a:avLst/>
              <a:gdLst/>
              <a:ahLst/>
              <a:cxnLst/>
              <a:rect l="l" t="t" r="r" b="b"/>
              <a:pathLst>
                <a:path h="1904364">
                  <a:moveTo>
                    <a:pt x="0" y="0"/>
                  </a:moveTo>
                  <a:lnTo>
                    <a:pt x="0" y="914400"/>
                  </a:lnTo>
                </a:path>
                <a:path h="1904364">
                  <a:moveTo>
                    <a:pt x="0" y="914400"/>
                  </a:moveTo>
                  <a:lnTo>
                    <a:pt x="0" y="1904365"/>
                  </a:lnTo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05861" y="4562094"/>
              <a:ext cx="1918335" cy="980440"/>
            </a:xfrm>
            <a:custGeom>
              <a:avLst/>
              <a:gdLst/>
              <a:ahLst/>
              <a:cxnLst/>
              <a:rect l="l" t="t" r="r" b="b"/>
              <a:pathLst>
                <a:path w="1918335" h="980439">
                  <a:moveTo>
                    <a:pt x="943355" y="71627"/>
                  </a:moveTo>
                  <a:lnTo>
                    <a:pt x="943355" y="980185"/>
                  </a:lnTo>
                </a:path>
                <a:path w="1918335" h="980439">
                  <a:moveTo>
                    <a:pt x="942975" y="979677"/>
                  </a:moveTo>
                  <a:lnTo>
                    <a:pt x="0" y="0"/>
                  </a:lnTo>
                </a:path>
                <a:path w="1918335" h="980439">
                  <a:moveTo>
                    <a:pt x="0" y="0"/>
                  </a:moveTo>
                  <a:lnTo>
                    <a:pt x="942975" y="0"/>
                  </a:lnTo>
                </a:path>
                <a:path w="1918335" h="980439">
                  <a:moveTo>
                    <a:pt x="943355" y="0"/>
                  </a:moveTo>
                  <a:lnTo>
                    <a:pt x="1918080" y="0"/>
                  </a:lnTo>
                </a:path>
              </a:pathLst>
            </a:custGeom>
            <a:ln w="539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48455" y="2657855"/>
              <a:ext cx="1970405" cy="2883535"/>
            </a:xfrm>
            <a:custGeom>
              <a:avLst/>
              <a:gdLst/>
              <a:ahLst/>
              <a:cxnLst/>
              <a:rect l="l" t="t" r="r" b="b"/>
              <a:pathLst>
                <a:path w="1970404" h="2883535">
                  <a:moveTo>
                    <a:pt x="973836" y="1903476"/>
                  </a:moveTo>
                  <a:lnTo>
                    <a:pt x="1969516" y="1903476"/>
                  </a:lnTo>
                </a:path>
                <a:path w="1970404" h="2883535">
                  <a:moveTo>
                    <a:pt x="1969516" y="1903476"/>
                  </a:moveTo>
                  <a:lnTo>
                    <a:pt x="973836" y="2883154"/>
                  </a:lnTo>
                </a:path>
                <a:path w="1970404" h="2883535">
                  <a:moveTo>
                    <a:pt x="973836" y="2883154"/>
                  </a:moveTo>
                  <a:lnTo>
                    <a:pt x="973836" y="1903476"/>
                  </a:lnTo>
                </a:path>
                <a:path w="1970404" h="2883535">
                  <a:moveTo>
                    <a:pt x="973836" y="1904365"/>
                  </a:moveTo>
                  <a:lnTo>
                    <a:pt x="1044956" y="914400"/>
                  </a:lnTo>
                </a:path>
                <a:path w="1970404" h="2883535">
                  <a:moveTo>
                    <a:pt x="1045464" y="914400"/>
                  </a:moveTo>
                  <a:lnTo>
                    <a:pt x="1045464" y="0"/>
                  </a:lnTo>
                </a:path>
                <a:path w="1970404" h="2883535">
                  <a:moveTo>
                    <a:pt x="1045464" y="0"/>
                  </a:moveTo>
                  <a:lnTo>
                    <a:pt x="1970024" y="914400"/>
                  </a:lnTo>
                </a:path>
                <a:path w="1970404" h="2883535">
                  <a:moveTo>
                    <a:pt x="1970024" y="914400"/>
                  </a:moveTo>
                  <a:lnTo>
                    <a:pt x="1045464" y="914400"/>
                  </a:lnTo>
                </a:path>
                <a:path w="1970404" h="2883535">
                  <a:moveTo>
                    <a:pt x="1045845" y="914400"/>
                  </a:moveTo>
                  <a:lnTo>
                    <a:pt x="0" y="914400"/>
                  </a:lnTo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16939" y="1505534"/>
            <a:ext cx="3149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2E5496"/>
                </a:solidFill>
                <a:latin typeface="Calibri"/>
                <a:cs typeface="Calibri"/>
              </a:rPr>
              <a:t>Is</a:t>
            </a:r>
            <a:r>
              <a:rPr sz="2800" spc="-1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5496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2E5496"/>
                </a:solidFill>
                <a:latin typeface="Calibri"/>
                <a:cs typeface="Calibri"/>
              </a:rPr>
              <a:t>graph</a:t>
            </a:r>
            <a:r>
              <a:rPr sz="2800" spc="-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5496"/>
                </a:solidFill>
                <a:latin typeface="Calibri"/>
                <a:cs typeface="Calibri"/>
              </a:rPr>
              <a:t>Eulerian?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2" name="Google Shape;58;p2">
            <a:extLst>
              <a:ext uri="{FF2B5EF4-FFF2-40B4-BE49-F238E27FC236}">
                <a16:creationId xmlns:a16="http://schemas.microsoft.com/office/drawing/2014/main" id="{075DDE48-6E7B-255B-51F4-C2F383EAD2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b="1" spc="-15" dirty="0">
                <a:solidFill>
                  <a:srgbClr val="2E5496"/>
                </a:solidFill>
                <a:latin typeface="Calibri"/>
                <a:cs typeface="Calibri"/>
              </a:rPr>
              <a:t>Graph </a:t>
            </a: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Theory </a:t>
            </a:r>
            <a:r>
              <a:rPr sz="2400" b="1" dirty="0">
                <a:solidFill>
                  <a:srgbClr val="2E5496"/>
                </a:solidFill>
                <a:latin typeface="Calibri"/>
                <a:cs typeface="Calibri"/>
              </a:rPr>
              <a:t>and </a:t>
            </a: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its </a:t>
            </a:r>
            <a:r>
              <a:rPr sz="2400" b="1" spc="-10" dirty="0">
                <a:solidFill>
                  <a:srgbClr val="2E5496"/>
                </a:solidFill>
                <a:latin typeface="Calibri"/>
                <a:cs typeface="Calibri"/>
              </a:rPr>
              <a:t>Applications </a:t>
            </a:r>
            <a:r>
              <a:rPr sz="2400" b="1" spc="-53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55A11"/>
                </a:solidFill>
                <a:latin typeface="Calibri"/>
                <a:cs typeface="Calibri"/>
              </a:rPr>
              <a:t>Walk,</a:t>
            </a:r>
            <a:r>
              <a:rPr sz="2400" b="1" spc="-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55A11"/>
                </a:solidFill>
                <a:latin typeface="Calibri"/>
                <a:cs typeface="Calibri"/>
              </a:rPr>
              <a:t>Path,</a:t>
            </a:r>
            <a:r>
              <a:rPr sz="2400" b="1" spc="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55A11"/>
                </a:solidFill>
                <a:latin typeface="Calibri"/>
                <a:cs typeface="Calibri"/>
              </a:rPr>
              <a:t>circuits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229230" y="2484467"/>
            <a:ext cx="3876675" cy="3267075"/>
            <a:chOff x="2229230" y="2484467"/>
            <a:chExt cx="3876675" cy="32670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29230" y="2484467"/>
              <a:ext cx="3876675" cy="326676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705100" y="2657855"/>
              <a:ext cx="942975" cy="914400"/>
            </a:xfrm>
            <a:custGeom>
              <a:avLst/>
              <a:gdLst/>
              <a:ahLst/>
              <a:cxnLst/>
              <a:rect l="l" t="t" r="r" b="b"/>
              <a:pathLst>
                <a:path w="942975" h="914400">
                  <a:moveTo>
                    <a:pt x="0" y="914400"/>
                  </a:moveTo>
                  <a:lnTo>
                    <a:pt x="942975" y="0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49217" y="2658617"/>
              <a:ext cx="0" cy="1904364"/>
            </a:xfrm>
            <a:custGeom>
              <a:avLst/>
              <a:gdLst/>
              <a:ahLst/>
              <a:cxnLst/>
              <a:rect l="l" t="t" r="r" b="b"/>
              <a:pathLst>
                <a:path h="1904364">
                  <a:moveTo>
                    <a:pt x="0" y="0"/>
                  </a:moveTo>
                  <a:lnTo>
                    <a:pt x="0" y="914400"/>
                  </a:lnTo>
                </a:path>
                <a:path h="1904364">
                  <a:moveTo>
                    <a:pt x="0" y="914400"/>
                  </a:moveTo>
                  <a:lnTo>
                    <a:pt x="0" y="1904365"/>
                  </a:lnTo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05861" y="4562094"/>
              <a:ext cx="1918335" cy="980440"/>
            </a:xfrm>
            <a:custGeom>
              <a:avLst/>
              <a:gdLst/>
              <a:ahLst/>
              <a:cxnLst/>
              <a:rect l="l" t="t" r="r" b="b"/>
              <a:pathLst>
                <a:path w="1918335" h="980439">
                  <a:moveTo>
                    <a:pt x="943355" y="71627"/>
                  </a:moveTo>
                  <a:lnTo>
                    <a:pt x="943355" y="980185"/>
                  </a:lnTo>
                </a:path>
                <a:path w="1918335" h="980439">
                  <a:moveTo>
                    <a:pt x="942975" y="979677"/>
                  </a:moveTo>
                  <a:lnTo>
                    <a:pt x="0" y="0"/>
                  </a:lnTo>
                </a:path>
                <a:path w="1918335" h="980439">
                  <a:moveTo>
                    <a:pt x="0" y="0"/>
                  </a:moveTo>
                  <a:lnTo>
                    <a:pt x="942975" y="0"/>
                  </a:lnTo>
                </a:path>
                <a:path w="1918335" h="980439">
                  <a:moveTo>
                    <a:pt x="943355" y="0"/>
                  </a:moveTo>
                  <a:lnTo>
                    <a:pt x="1918080" y="0"/>
                  </a:lnTo>
                </a:path>
              </a:pathLst>
            </a:custGeom>
            <a:ln w="539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05100" y="2657855"/>
              <a:ext cx="2913380" cy="2883535"/>
            </a:xfrm>
            <a:custGeom>
              <a:avLst/>
              <a:gdLst/>
              <a:ahLst/>
              <a:cxnLst/>
              <a:rect l="l" t="t" r="r" b="b"/>
              <a:pathLst>
                <a:path w="2913379" h="2883535">
                  <a:moveTo>
                    <a:pt x="1917191" y="1903476"/>
                  </a:moveTo>
                  <a:lnTo>
                    <a:pt x="2912872" y="1903476"/>
                  </a:lnTo>
                </a:path>
                <a:path w="2913379" h="2883535">
                  <a:moveTo>
                    <a:pt x="2912872" y="1903476"/>
                  </a:moveTo>
                  <a:lnTo>
                    <a:pt x="1917191" y="2883154"/>
                  </a:lnTo>
                </a:path>
                <a:path w="2913379" h="2883535">
                  <a:moveTo>
                    <a:pt x="1917191" y="2883154"/>
                  </a:moveTo>
                  <a:lnTo>
                    <a:pt x="1917191" y="1903476"/>
                  </a:lnTo>
                </a:path>
                <a:path w="2913379" h="2883535">
                  <a:moveTo>
                    <a:pt x="1917191" y="1904365"/>
                  </a:moveTo>
                  <a:lnTo>
                    <a:pt x="1988312" y="914400"/>
                  </a:lnTo>
                </a:path>
                <a:path w="2913379" h="2883535">
                  <a:moveTo>
                    <a:pt x="1988820" y="914400"/>
                  </a:moveTo>
                  <a:lnTo>
                    <a:pt x="1988820" y="0"/>
                  </a:lnTo>
                </a:path>
                <a:path w="2913379" h="2883535">
                  <a:moveTo>
                    <a:pt x="1988820" y="0"/>
                  </a:moveTo>
                  <a:lnTo>
                    <a:pt x="2913379" y="914400"/>
                  </a:lnTo>
                </a:path>
                <a:path w="2913379" h="2883535">
                  <a:moveTo>
                    <a:pt x="2913379" y="914400"/>
                  </a:moveTo>
                  <a:lnTo>
                    <a:pt x="1988820" y="914400"/>
                  </a:lnTo>
                </a:path>
                <a:path w="2913379" h="2883535">
                  <a:moveTo>
                    <a:pt x="1989201" y="914400"/>
                  </a:moveTo>
                  <a:lnTo>
                    <a:pt x="943355" y="914400"/>
                  </a:lnTo>
                </a:path>
                <a:path w="2913379" h="2883535">
                  <a:moveTo>
                    <a:pt x="942975" y="914400"/>
                  </a:moveTo>
                  <a:lnTo>
                    <a:pt x="0" y="914400"/>
                  </a:lnTo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16939" y="1505534"/>
            <a:ext cx="3149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2E5496"/>
                </a:solidFill>
                <a:latin typeface="Calibri"/>
                <a:cs typeface="Calibri"/>
              </a:rPr>
              <a:t>Is</a:t>
            </a:r>
            <a:r>
              <a:rPr sz="2800" spc="-1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5496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2E5496"/>
                </a:solidFill>
                <a:latin typeface="Calibri"/>
                <a:cs typeface="Calibri"/>
              </a:rPr>
              <a:t>graph</a:t>
            </a:r>
            <a:r>
              <a:rPr sz="2800" spc="-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5496"/>
                </a:solidFill>
                <a:latin typeface="Calibri"/>
                <a:cs typeface="Calibri"/>
              </a:rPr>
              <a:t>Eulerian?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2" name="Google Shape;58;p2">
            <a:extLst>
              <a:ext uri="{FF2B5EF4-FFF2-40B4-BE49-F238E27FC236}">
                <a16:creationId xmlns:a16="http://schemas.microsoft.com/office/drawing/2014/main" id="{E7A2B035-BCAD-37E7-40F4-F2849959E7D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b="1" spc="-15" dirty="0">
                <a:solidFill>
                  <a:srgbClr val="2E5496"/>
                </a:solidFill>
                <a:latin typeface="Calibri"/>
                <a:cs typeface="Calibri"/>
              </a:rPr>
              <a:t>Graph </a:t>
            </a: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Theory </a:t>
            </a:r>
            <a:r>
              <a:rPr sz="2400" b="1" dirty="0">
                <a:solidFill>
                  <a:srgbClr val="2E5496"/>
                </a:solidFill>
                <a:latin typeface="Calibri"/>
                <a:cs typeface="Calibri"/>
              </a:rPr>
              <a:t>and </a:t>
            </a: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its </a:t>
            </a:r>
            <a:r>
              <a:rPr sz="2400" b="1" spc="-10" dirty="0">
                <a:solidFill>
                  <a:srgbClr val="2E5496"/>
                </a:solidFill>
                <a:latin typeface="Calibri"/>
                <a:cs typeface="Calibri"/>
              </a:rPr>
              <a:t>Applications </a:t>
            </a:r>
            <a:r>
              <a:rPr sz="2400" b="1" spc="-53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55A11"/>
                </a:solidFill>
                <a:latin typeface="Calibri"/>
                <a:cs typeface="Calibri"/>
              </a:rPr>
              <a:t>Walk,</a:t>
            </a:r>
            <a:r>
              <a:rPr sz="2400" b="1" spc="-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55A11"/>
                </a:solidFill>
                <a:latin typeface="Calibri"/>
                <a:cs typeface="Calibri"/>
              </a:rPr>
              <a:t>Path,</a:t>
            </a:r>
            <a:r>
              <a:rPr sz="2400" b="1" spc="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55A11"/>
                </a:solidFill>
                <a:latin typeface="Calibri"/>
                <a:cs typeface="Calibri"/>
              </a:rPr>
              <a:t>circuits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229230" y="2484467"/>
            <a:ext cx="3876675" cy="3267075"/>
            <a:chOff x="2229230" y="2484467"/>
            <a:chExt cx="3876675" cy="32670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29230" y="2484467"/>
              <a:ext cx="3876675" cy="326676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705100" y="2657855"/>
              <a:ext cx="942975" cy="914400"/>
            </a:xfrm>
            <a:custGeom>
              <a:avLst/>
              <a:gdLst/>
              <a:ahLst/>
              <a:cxnLst/>
              <a:rect l="l" t="t" r="r" b="b"/>
              <a:pathLst>
                <a:path w="942975" h="914400">
                  <a:moveTo>
                    <a:pt x="0" y="914400"/>
                  </a:moveTo>
                  <a:lnTo>
                    <a:pt x="942975" y="0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49217" y="2658617"/>
              <a:ext cx="0" cy="1904364"/>
            </a:xfrm>
            <a:custGeom>
              <a:avLst/>
              <a:gdLst/>
              <a:ahLst/>
              <a:cxnLst/>
              <a:rect l="l" t="t" r="r" b="b"/>
              <a:pathLst>
                <a:path h="1904364">
                  <a:moveTo>
                    <a:pt x="0" y="0"/>
                  </a:moveTo>
                  <a:lnTo>
                    <a:pt x="0" y="914400"/>
                  </a:lnTo>
                </a:path>
                <a:path h="1904364">
                  <a:moveTo>
                    <a:pt x="0" y="914400"/>
                  </a:moveTo>
                  <a:lnTo>
                    <a:pt x="0" y="1904365"/>
                  </a:lnTo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05861" y="4562094"/>
              <a:ext cx="1918335" cy="980440"/>
            </a:xfrm>
            <a:custGeom>
              <a:avLst/>
              <a:gdLst/>
              <a:ahLst/>
              <a:cxnLst/>
              <a:rect l="l" t="t" r="r" b="b"/>
              <a:pathLst>
                <a:path w="1918335" h="980439">
                  <a:moveTo>
                    <a:pt x="943355" y="71627"/>
                  </a:moveTo>
                  <a:lnTo>
                    <a:pt x="943355" y="980185"/>
                  </a:lnTo>
                </a:path>
                <a:path w="1918335" h="980439">
                  <a:moveTo>
                    <a:pt x="942975" y="979677"/>
                  </a:moveTo>
                  <a:lnTo>
                    <a:pt x="0" y="0"/>
                  </a:lnTo>
                </a:path>
                <a:path w="1918335" h="980439">
                  <a:moveTo>
                    <a:pt x="0" y="0"/>
                  </a:moveTo>
                  <a:lnTo>
                    <a:pt x="942975" y="0"/>
                  </a:lnTo>
                </a:path>
                <a:path w="1918335" h="980439">
                  <a:moveTo>
                    <a:pt x="943355" y="0"/>
                  </a:moveTo>
                  <a:lnTo>
                    <a:pt x="1918080" y="0"/>
                  </a:lnTo>
                </a:path>
              </a:pathLst>
            </a:custGeom>
            <a:ln w="539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05100" y="2657855"/>
              <a:ext cx="2913380" cy="2883535"/>
            </a:xfrm>
            <a:custGeom>
              <a:avLst/>
              <a:gdLst/>
              <a:ahLst/>
              <a:cxnLst/>
              <a:rect l="l" t="t" r="r" b="b"/>
              <a:pathLst>
                <a:path w="2913379" h="2883535">
                  <a:moveTo>
                    <a:pt x="1917191" y="1903476"/>
                  </a:moveTo>
                  <a:lnTo>
                    <a:pt x="2912872" y="1903476"/>
                  </a:lnTo>
                </a:path>
                <a:path w="2913379" h="2883535">
                  <a:moveTo>
                    <a:pt x="2912872" y="1903476"/>
                  </a:moveTo>
                  <a:lnTo>
                    <a:pt x="1917191" y="2883154"/>
                  </a:lnTo>
                </a:path>
                <a:path w="2913379" h="2883535">
                  <a:moveTo>
                    <a:pt x="1917191" y="2883154"/>
                  </a:moveTo>
                  <a:lnTo>
                    <a:pt x="1917191" y="1903476"/>
                  </a:lnTo>
                </a:path>
                <a:path w="2913379" h="2883535">
                  <a:moveTo>
                    <a:pt x="1917191" y="1904365"/>
                  </a:moveTo>
                  <a:lnTo>
                    <a:pt x="1988312" y="914400"/>
                  </a:lnTo>
                </a:path>
                <a:path w="2913379" h="2883535">
                  <a:moveTo>
                    <a:pt x="1988820" y="914400"/>
                  </a:moveTo>
                  <a:lnTo>
                    <a:pt x="1988820" y="0"/>
                  </a:lnTo>
                </a:path>
                <a:path w="2913379" h="2883535">
                  <a:moveTo>
                    <a:pt x="1988820" y="0"/>
                  </a:moveTo>
                  <a:lnTo>
                    <a:pt x="2913379" y="914400"/>
                  </a:lnTo>
                </a:path>
                <a:path w="2913379" h="2883535">
                  <a:moveTo>
                    <a:pt x="2913379" y="914400"/>
                  </a:moveTo>
                  <a:lnTo>
                    <a:pt x="1988820" y="914400"/>
                  </a:lnTo>
                </a:path>
                <a:path w="2913379" h="2883535">
                  <a:moveTo>
                    <a:pt x="1989201" y="914400"/>
                  </a:moveTo>
                  <a:lnTo>
                    <a:pt x="943355" y="914400"/>
                  </a:lnTo>
                </a:path>
                <a:path w="2913379" h="2883535">
                  <a:moveTo>
                    <a:pt x="942975" y="914400"/>
                  </a:moveTo>
                  <a:lnTo>
                    <a:pt x="0" y="914400"/>
                  </a:lnTo>
                </a:path>
                <a:path w="2913379" h="2883535">
                  <a:moveTo>
                    <a:pt x="0" y="914400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16939" y="1505534"/>
            <a:ext cx="3149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2E5496"/>
                </a:solidFill>
                <a:latin typeface="Calibri"/>
                <a:cs typeface="Calibri"/>
              </a:rPr>
              <a:t>Is</a:t>
            </a:r>
            <a:r>
              <a:rPr sz="2800" spc="-1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5496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2E5496"/>
                </a:solidFill>
                <a:latin typeface="Calibri"/>
                <a:cs typeface="Calibri"/>
              </a:rPr>
              <a:t>graph</a:t>
            </a:r>
            <a:r>
              <a:rPr sz="2800" spc="-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5496"/>
                </a:solidFill>
                <a:latin typeface="Calibri"/>
                <a:cs typeface="Calibri"/>
              </a:rPr>
              <a:t>Eulerian?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2" name="Google Shape;58;p2">
            <a:extLst>
              <a:ext uri="{FF2B5EF4-FFF2-40B4-BE49-F238E27FC236}">
                <a16:creationId xmlns:a16="http://schemas.microsoft.com/office/drawing/2014/main" id="{06617178-BE52-A17A-71BD-1DB5B9046BC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spc="-15" dirty="0">
                <a:solidFill>
                  <a:srgbClr val="2E5496"/>
                </a:solidFill>
              </a:rPr>
              <a:t>Graph </a:t>
            </a:r>
            <a:r>
              <a:rPr sz="2400" spc="-5" dirty="0">
                <a:solidFill>
                  <a:srgbClr val="2E5496"/>
                </a:solidFill>
              </a:rPr>
              <a:t>Theory </a:t>
            </a:r>
            <a:r>
              <a:rPr sz="2400" dirty="0">
                <a:solidFill>
                  <a:srgbClr val="2E5496"/>
                </a:solidFill>
              </a:rPr>
              <a:t>and </a:t>
            </a:r>
            <a:r>
              <a:rPr sz="2400" spc="-5" dirty="0">
                <a:solidFill>
                  <a:srgbClr val="2E5496"/>
                </a:solidFill>
              </a:rPr>
              <a:t>its </a:t>
            </a:r>
            <a:r>
              <a:rPr sz="2400" spc="-10" dirty="0">
                <a:solidFill>
                  <a:srgbClr val="2E5496"/>
                </a:solidFill>
              </a:rPr>
              <a:t>Applications </a:t>
            </a:r>
            <a:r>
              <a:rPr sz="2400" spc="-530" dirty="0">
                <a:solidFill>
                  <a:srgbClr val="2E5496"/>
                </a:solidFill>
              </a:rPr>
              <a:t> </a:t>
            </a:r>
            <a:r>
              <a:rPr sz="2400" spc="-20" dirty="0"/>
              <a:t>Walk,</a:t>
            </a:r>
            <a:r>
              <a:rPr sz="2400" spc="-5" dirty="0"/>
              <a:t> </a:t>
            </a:r>
            <a:r>
              <a:rPr sz="2400" spc="-20" dirty="0"/>
              <a:t>Path,</a:t>
            </a:r>
            <a:r>
              <a:rPr sz="2400" spc="10" dirty="0"/>
              <a:t> </a:t>
            </a:r>
            <a:r>
              <a:rPr sz="2400" spc="-10" dirty="0"/>
              <a:t>circuits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229230" y="2484467"/>
            <a:ext cx="3876675" cy="3267075"/>
            <a:chOff x="2229230" y="2484467"/>
            <a:chExt cx="3876675" cy="32670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29230" y="2484467"/>
              <a:ext cx="3876675" cy="326676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705100" y="2657855"/>
              <a:ext cx="942975" cy="914400"/>
            </a:xfrm>
            <a:custGeom>
              <a:avLst/>
              <a:gdLst/>
              <a:ahLst/>
              <a:cxnLst/>
              <a:rect l="l" t="t" r="r" b="b"/>
              <a:pathLst>
                <a:path w="942975" h="914400">
                  <a:moveTo>
                    <a:pt x="0" y="914400"/>
                  </a:moveTo>
                  <a:lnTo>
                    <a:pt x="942975" y="0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49217" y="2658617"/>
              <a:ext cx="0" cy="1904364"/>
            </a:xfrm>
            <a:custGeom>
              <a:avLst/>
              <a:gdLst/>
              <a:ahLst/>
              <a:cxnLst/>
              <a:rect l="l" t="t" r="r" b="b"/>
              <a:pathLst>
                <a:path h="1904364">
                  <a:moveTo>
                    <a:pt x="0" y="0"/>
                  </a:moveTo>
                  <a:lnTo>
                    <a:pt x="0" y="914400"/>
                  </a:lnTo>
                </a:path>
                <a:path h="1904364">
                  <a:moveTo>
                    <a:pt x="0" y="914400"/>
                  </a:moveTo>
                  <a:lnTo>
                    <a:pt x="0" y="1904365"/>
                  </a:lnTo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05861" y="4562094"/>
              <a:ext cx="1918335" cy="980440"/>
            </a:xfrm>
            <a:custGeom>
              <a:avLst/>
              <a:gdLst/>
              <a:ahLst/>
              <a:cxnLst/>
              <a:rect l="l" t="t" r="r" b="b"/>
              <a:pathLst>
                <a:path w="1918335" h="980439">
                  <a:moveTo>
                    <a:pt x="943355" y="71627"/>
                  </a:moveTo>
                  <a:lnTo>
                    <a:pt x="943355" y="980185"/>
                  </a:lnTo>
                </a:path>
                <a:path w="1918335" h="980439">
                  <a:moveTo>
                    <a:pt x="942975" y="979677"/>
                  </a:moveTo>
                  <a:lnTo>
                    <a:pt x="0" y="0"/>
                  </a:lnTo>
                </a:path>
                <a:path w="1918335" h="980439">
                  <a:moveTo>
                    <a:pt x="0" y="0"/>
                  </a:moveTo>
                  <a:lnTo>
                    <a:pt x="942975" y="0"/>
                  </a:lnTo>
                </a:path>
                <a:path w="1918335" h="980439">
                  <a:moveTo>
                    <a:pt x="943355" y="0"/>
                  </a:moveTo>
                  <a:lnTo>
                    <a:pt x="1918080" y="0"/>
                  </a:lnTo>
                </a:path>
              </a:pathLst>
            </a:custGeom>
            <a:ln w="539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05100" y="2540507"/>
              <a:ext cx="2913380" cy="3001010"/>
            </a:xfrm>
            <a:custGeom>
              <a:avLst/>
              <a:gdLst/>
              <a:ahLst/>
              <a:cxnLst/>
              <a:rect l="l" t="t" r="r" b="b"/>
              <a:pathLst>
                <a:path w="2913379" h="3001010">
                  <a:moveTo>
                    <a:pt x="1917191" y="2020823"/>
                  </a:moveTo>
                  <a:lnTo>
                    <a:pt x="2912872" y="2020823"/>
                  </a:lnTo>
                </a:path>
                <a:path w="2913379" h="3001010">
                  <a:moveTo>
                    <a:pt x="2912872" y="2020823"/>
                  </a:moveTo>
                  <a:lnTo>
                    <a:pt x="1917191" y="3000502"/>
                  </a:lnTo>
                </a:path>
                <a:path w="2913379" h="3001010">
                  <a:moveTo>
                    <a:pt x="1917191" y="3000502"/>
                  </a:moveTo>
                  <a:lnTo>
                    <a:pt x="1917191" y="2020823"/>
                  </a:lnTo>
                </a:path>
                <a:path w="2913379" h="3001010">
                  <a:moveTo>
                    <a:pt x="1917191" y="2021712"/>
                  </a:moveTo>
                  <a:lnTo>
                    <a:pt x="1988312" y="1031747"/>
                  </a:lnTo>
                </a:path>
                <a:path w="2913379" h="3001010">
                  <a:moveTo>
                    <a:pt x="1988820" y="1031747"/>
                  </a:moveTo>
                  <a:lnTo>
                    <a:pt x="1988820" y="117347"/>
                  </a:lnTo>
                </a:path>
                <a:path w="2913379" h="3001010">
                  <a:moveTo>
                    <a:pt x="1988820" y="117347"/>
                  </a:moveTo>
                  <a:lnTo>
                    <a:pt x="2913379" y="1031747"/>
                  </a:lnTo>
                </a:path>
                <a:path w="2913379" h="3001010">
                  <a:moveTo>
                    <a:pt x="2913379" y="1031747"/>
                  </a:moveTo>
                  <a:lnTo>
                    <a:pt x="1988820" y="1031747"/>
                  </a:lnTo>
                </a:path>
                <a:path w="2913379" h="3001010">
                  <a:moveTo>
                    <a:pt x="1989201" y="1031747"/>
                  </a:moveTo>
                  <a:lnTo>
                    <a:pt x="943355" y="1031747"/>
                  </a:lnTo>
                </a:path>
                <a:path w="2913379" h="3001010">
                  <a:moveTo>
                    <a:pt x="942975" y="1031747"/>
                  </a:moveTo>
                  <a:lnTo>
                    <a:pt x="0" y="1031747"/>
                  </a:lnTo>
                </a:path>
                <a:path w="2913379" h="3001010">
                  <a:moveTo>
                    <a:pt x="0" y="1031747"/>
                  </a:moveTo>
                  <a:lnTo>
                    <a:pt x="0" y="117347"/>
                  </a:lnTo>
                </a:path>
                <a:path w="2913379" h="3001010">
                  <a:moveTo>
                    <a:pt x="0" y="0"/>
                  </a:moveTo>
                  <a:lnTo>
                    <a:pt x="942975" y="0"/>
                  </a:lnTo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16939" y="1505534"/>
            <a:ext cx="3149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2E5496"/>
                </a:solidFill>
                <a:latin typeface="Calibri"/>
                <a:cs typeface="Calibri"/>
              </a:rPr>
              <a:t>Is</a:t>
            </a:r>
            <a:r>
              <a:rPr sz="2800" spc="-1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5496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2E5496"/>
                </a:solidFill>
                <a:latin typeface="Calibri"/>
                <a:cs typeface="Calibri"/>
              </a:rPr>
              <a:t>graph</a:t>
            </a:r>
            <a:r>
              <a:rPr sz="2800" spc="-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5496"/>
                </a:solidFill>
                <a:latin typeface="Calibri"/>
                <a:cs typeface="Calibri"/>
              </a:rPr>
              <a:t>Eulerian?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2" name="Google Shape;58;p2">
            <a:extLst>
              <a:ext uri="{FF2B5EF4-FFF2-40B4-BE49-F238E27FC236}">
                <a16:creationId xmlns:a16="http://schemas.microsoft.com/office/drawing/2014/main" id="{CF1A0AA1-84C7-C83A-F0FB-B204900D3F6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spc="-15" dirty="0">
                <a:solidFill>
                  <a:srgbClr val="2E5496"/>
                </a:solidFill>
              </a:rPr>
              <a:t>Graph </a:t>
            </a:r>
            <a:r>
              <a:rPr sz="2400" spc="-5" dirty="0">
                <a:solidFill>
                  <a:srgbClr val="2E5496"/>
                </a:solidFill>
              </a:rPr>
              <a:t>Theory </a:t>
            </a:r>
            <a:r>
              <a:rPr sz="2400" dirty="0">
                <a:solidFill>
                  <a:srgbClr val="2E5496"/>
                </a:solidFill>
              </a:rPr>
              <a:t>and </a:t>
            </a:r>
            <a:r>
              <a:rPr sz="2400" spc="-5" dirty="0">
                <a:solidFill>
                  <a:srgbClr val="2E5496"/>
                </a:solidFill>
              </a:rPr>
              <a:t>its </a:t>
            </a:r>
            <a:r>
              <a:rPr sz="2400" spc="-10" dirty="0">
                <a:solidFill>
                  <a:srgbClr val="2E5496"/>
                </a:solidFill>
              </a:rPr>
              <a:t>Applications </a:t>
            </a:r>
            <a:r>
              <a:rPr sz="2400" spc="-530" dirty="0">
                <a:solidFill>
                  <a:srgbClr val="2E5496"/>
                </a:solidFill>
              </a:rPr>
              <a:t> </a:t>
            </a:r>
            <a:r>
              <a:rPr sz="2400" spc="-20" dirty="0"/>
              <a:t>Walk,</a:t>
            </a:r>
            <a:r>
              <a:rPr sz="2400" spc="-5" dirty="0"/>
              <a:t> </a:t>
            </a:r>
            <a:r>
              <a:rPr sz="2400" spc="-20" dirty="0"/>
              <a:t>Path,</a:t>
            </a:r>
            <a:r>
              <a:rPr sz="2400" spc="10" dirty="0"/>
              <a:t> </a:t>
            </a:r>
            <a:r>
              <a:rPr sz="2400" spc="-10" dirty="0"/>
              <a:t>circuits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229230" y="2484467"/>
            <a:ext cx="3876675" cy="3267075"/>
            <a:chOff x="2229230" y="2484467"/>
            <a:chExt cx="3876675" cy="32670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29230" y="2484467"/>
              <a:ext cx="3876675" cy="326676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705100" y="2657855"/>
              <a:ext cx="942975" cy="914400"/>
            </a:xfrm>
            <a:custGeom>
              <a:avLst/>
              <a:gdLst/>
              <a:ahLst/>
              <a:cxnLst/>
              <a:rect l="l" t="t" r="r" b="b"/>
              <a:pathLst>
                <a:path w="942975" h="914400">
                  <a:moveTo>
                    <a:pt x="0" y="914400"/>
                  </a:moveTo>
                  <a:lnTo>
                    <a:pt x="942975" y="0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49217" y="2658617"/>
              <a:ext cx="0" cy="1904364"/>
            </a:xfrm>
            <a:custGeom>
              <a:avLst/>
              <a:gdLst/>
              <a:ahLst/>
              <a:cxnLst/>
              <a:rect l="l" t="t" r="r" b="b"/>
              <a:pathLst>
                <a:path h="1904364">
                  <a:moveTo>
                    <a:pt x="0" y="0"/>
                  </a:moveTo>
                  <a:lnTo>
                    <a:pt x="0" y="914400"/>
                  </a:lnTo>
                </a:path>
                <a:path h="1904364">
                  <a:moveTo>
                    <a:pt x="0" y="914400"/>
                  </a:moveTo>
                  <a:lnTo>
                    <a:pt x="0" y="1904365"/>
                  </a:lnTo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05861" y="4562094"/>
              <a:ext cx="1918335" cy="980440"/>
            </a:xfrm>
            <a:custGeom>
              <a:avLst/>
              <a:gdLst/>
              <a:ahLst/>
              <a:cxnLst/>
              <a:rect l="l" t="t" r="r" b="b"/>
              <a:pathLst>
                <a:path w="1918335" h="980439">
                  <a:moveTo>
                    <a:pt x="943355" y="71627"/>
                  </a:moveTo>
                  <a:lnTo>
                    <a:pt x="943355" y="980185"/>
                  </a:lnTo>
                </a:path>
                <a:path w="1918335" h="980439">
                  <a:moveTo>
                    <a:pt x="942975" y="979677"/>
                  </a:moveTo>
                  <a:lnTo>
                    <a:pt x="0" y="0"/>
                  </a:lnTo>
                </a:path>
                <a:path w="1918335" h="980439">
                  <a:moveTo>
                    <a:pt x="0" y="0"/>
                  </a:moveTo>
                  <a:lnTo>
                    <a:pt x="942975" y="0"/>
                  </a:lnTo>
                </a:path>
                <a:path w="1918335" h="980439">
                  <a:moveTo>
                    <a:pt x="943355" y="0"/>
                  </a:moveTo>
                  <a:lnTo>
                    <a:pt x="1918080" y="0"/>
                  </a:lnTo>
                </a:path>
              </a:pathLst>
            </a:custGeom>
            <a:ln w="539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05100" y="2540507"/>
              <a:ext cx="2913380" cy="3001010"/>
            </a:xfrm>
            <a:custGeom>
              <a:avLst/>
              <a:gdLst/>
              <a:ahLst/>
              <a:cxnLst/>
              <a:rect l="l" t="t" r="r" b="b"/>
              <a:pathLst>
                <a:path w="2913379" h="3001010">
                  <a:moveTo>
                    <a:pt x="1917191" y="2020823"/>
                  </a:moveTo>
                  <a:lnTo>
                    <a:pt x="2912872" y="2020823"/>
                  </a:lnTo>
                </a:path>
                <a:path w="2913379" h="3001010">
                  <a:moveTo>
                    <a:pt x="2912872" y="2020823"/>
                  </a:moveTo>
                  <a:lnTo>
                    <a:pt x="1917191" y="3000502"/>
                  </a:lnTo>
                </a:path>
                <a:path w="2913379" h="3001010">
                  <a:moveTo>
                    <a:pt x="1917191" y="3000502"/>
                  </a:moveTo>
                  <a:lnTo>
                    <a:pt x="1917191" y="2020823"/>
                  </a:lnTo>
                </a:path>
                <a:path w="2913379" h="3001010">
                  <a:moveTo>
                    <a:pt x="1917191" y="2021712"/>
                  </a:moveTo>
                  <a:lnTo>
                    <a:pt x="1988312" y="1031747"/>
                  </a:lnTo>
                </a:path>
                <a:path w="2913379" h="3001010">
                  <a:moveTo>
                    <a:pt x="1988820" y="1031747"/>
                  </a:moveTo>
                  <a:lnTo>
                    <a:pt x="1988820" y="117347"/>
                  </a:lnTo>
                </a:path>
                <a:path w="2913379" h="3001010">
                  <a:moveTo>
                    <a:pt x="1988820" y="117347"/>
                  </a:moveTo>
                  <a:lnTo>
                    <a:pt x="2913379" y="1031747"/>
                  </a:lnTo>
                </a:path>
                <a:path w="2913379" h="3001010">
                  <a:moveTo>
                    <a:pt x="2913379" y="1031747"/>
                  </a:moveTo>
                  <a:lnTo>
                    <a:pt x="1988820" y="1031747"/>
                  </a:lnTo>
                </a:path>
                <a:path w="2913379" h="3001010">
                  <a:moveTo>
                    <a:pt x="1989201" y="1031747"/>
                  </a:moveTo>
                  <a:lnTo>
                    <a:pt x="943355" y="1031747"/>
                  </a:lnTo>
                </a:path>
                <a:path w="2913379" h="3001010">
                  <a:moveTo>
                    <a:pt x="942975" y="1031747"/>
                  </a:moveTo>
                  <a:lnTo>
                    <a:pt x="0" y="1031747"/>
                  </a:lnTo>
                </a:path>
                <a:path w="2913379" h="3001010">
                  <a:moveTo>
                    <a:pt x="0" y="1031747"/>
                  </a:moveTo>
                  <a:lnTo>
                    <a:pt x="0" y="117347"/>
                  </a:lnTo>
                </a:path>
                <a:path w="2913379" h="3001010">
                  <a:moveTo>
                    <a:pt x="0" y="0"/>
                  </a:moveTo>
                  <a:lnTo>
                    <a:pt x="942975" y="0"/>
                  </a:lnTo>
                </a:path>
                <a:path w="2913379" h="3001010">
                  <a:moveTo>
                    <a:pt x="943355" y="0"/>
                  </a:moveTo>
                  <a:lnTo>
                    <a:pt x="1989201" y="0"/>
                  </a:lnTo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16939" y="1505534"/>
            <a:ext cx="3149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2E5496"/>
                </a:solidFill>
                <a:latin typeface="Calibri"/>
                <a:cs typeface="Calibri"/>
              </a:rPr>
              <a:t>Is</a:t>
            </a:r>
            <a:r>
              <a:rPr sz="2800" spc="-1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5496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2E5496"/>
                </a:solidFill>
                <a:latin typeface="Calibri"/>
                <a:cs typeface="Calibri"/>
              </a:rPr>
              <a:t>graph</a:t>
            </a:r>
            <a:r>
              <a:rPr sz="2800" spc="-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5496"/>
                </a:solidFill>
                <a:latin typeface="Calibri"/>
                <a:cs typeface="Calibri"/>
              </a:rPr>
              <a:t>Eulerian?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2" name="Google Shape;58;p2">
            <a:extLst>
              <a:ext uri="{FF2B5EF4-FFF2-40B4-BE49-F238E27FC236}">
                <a16:creationId xmlns:a16="http://schemas.microsoft.com/office/drawing/2014/main" id="{2EDFC6C0-7C28-13A0-8A8D-F1628BD720D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spc="-15" dirty="0">
                <a:solidFill>
                  <a:srgbClr val="2E5496"/>
                </a:solidFill>
              </a:rPr>
              <a:t>Graph </a:t>
            </a:r>
            <a:r>
              <a:rPr sz="2400" spc="-5" dirty="0">
                <a:solidFill>
                  <a:srgbClr val="2E5496"/>
                </a:solidFill>
              </a:rPr>
              <a:t>Theory </a:t>
            </a:r>
            <a:r>
              <a:rPr sz="2400" dirty="0">
                <a:solidFill>
                  <a:srgbClr val="2E5496"/>
                </a:solidFill>
              </a:rPr>
              <a:t>and </a:t>
            </a:r>
            <a:r>
              <a:rPr sz="2400" spc="-5" dirty="0">
                <a:solidFill>
                  <a:srgbClr val="2E5496"/>
                </a:solidFill>
              </a:rPr>
              <a:t>its </a:t>
            </a:r>
            <a:r>
              <a:rPr sz="2400" spc="-10" dirty="0">
                <a:solidFill>
                  <a:srgbClr val="2E5496"/>
                </a:solidFill>
              </a:rPr>
              <a:t>Applications </a:t>
            </a:r>
            <a:r>
              <a:rPr sz="2400" spc="-530" dirty="0">
                <a:solidFill>
                  <a:srgbClr val="2E5496"/>
                </a:solidFill>
              </a:rPr>
              <a:t> </a:t>
            </a:r>
            <a:r>
              <a:rPr sz="2400" spc="-20" dirty="0"/>
              <a:t>Walk,</a:t>
            </a:r>
            <a:r>
              <a:rPr sz="2400" spc="-5" dirty="0"/>
              <a:t> </a:t>
            </a:r>
            <a:r>
              <a:rPr sz="2400" spc="-20" dirty="0"/>
              <a:t>Path,</a:t>
            </a:r>
            <a:r>
              <a:rPr sz="2400" spc="10" dirty="0"/>
              <a:t> </a:t>
            </a:r>
            <a:r>
              <a:rPr sz="2400" spc="-10" dirty="0"/>
              <a:t>circuits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229230" y="2484467"/>
            <a:ext cx="3876675" cy="3267075"/>
            <a:chOff x="2229230" y="2484467"/>
            <a:chExt cx="3876675" cy="32670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29230" y="2484467"/>
              <a:ext cx="3876675" cy="326676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705100" y="2657855"/>
              <a:ext cx="942975" cy="914400"/>
            </a:xfrm>
            <a:custGeom>
              <a:avLst/>
              <a:gdLst/>
              <a:ahLst/>
              <a:cxnLst/>
              <a:rect l="l" t="t" r="r" b="b"/>
              <a:pathLst>
                <a:path w="942975" h="914400">
                  <a:moveTo>
                    <a:pt x="0" y="914400"/>
                  </a:moveTo>
                  <a:lnTo>
                    <a:pt x="942975" y="0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49217" y="2658617"/>
              <a:ext cx="0" cy="1904364"/>
            </a:xfrm>
            <a:custGeom>
              <a:avLst/>
              <a:gdLst/>
              <a:ahLst/>
              <a:cxnLst/>
              <a:rect l="l" t="t" r="r" b="b"/>
              <a:pathLst>
                <a:path h="1904364">
                  <a:moveTo>
                    <a:pt x="0" y="0"/>
                  </a:moveTo>
                  <a:lnTo>
                    <a:pt x="0" y="914400"/>
                  </a:lnTo>
                </a:path>
                <a:path h="1904364">
                  <a:moveTo>
                    <a:pt x="0" y="914400"/>
                  </a:moveTo>
                  <a:lnTo>
                    <a:pt x="0" y="1904365"/>
                  </a:lnTo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05861" y="4562094"/>
              <a:ext cx="1918335" cy="980440"/>
            </a:xfrm>
            <a:custGeom>
              <a:avLst/>
              <a:gdLst/>
              <a:ahLst/>
              <a:cxnLst/>
              <a:rect l="l" t="t" r="r" b="b"/>
              <a:pathLst>
                <a:path w="1918335" h="980439">
                  <a:moveTo>
                    <a:pt x="943355" y="71627"/>
                  </a:moveTo>
                  <a:lnTo>
                    <a:pt x="943355" y="980185"/>
                  </a:lnTo>
                </a:path>
                <a:path w="1918335" h="980439">
                  <a:moveTo>
                    <a:pt x="942975" y="979677"/>
                  </a:moveTo>
                  <a:lnTo>
                    <a:pt x="0" y="0"/>
                  </a:lnTo>
                </a:path>
                <a:path w="1918335" h="980439">
                  <a:moveTo>
                    <a:pt x="0" y="0"/>
                  </a:moveTo>
                  <a:lnTo>
                    <a:pt x="942975" y="0"/>
                  </a:lnTo>
                </a:path>
                <a:path w="1918335" h="980439">
                  <a:moveTo>
                    <a:pt x="943355" y="0"/>
                  </a:moveTo>
                  <a:lnTo>
                    <a:pt x="1918080" y="0"/>
                  </a:lnTo>
                </a:path>
              </a:pathLst>
            </a:custGeom>
            <a:ln w="539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05100" y="2540507"/>
              <a:ext cx="2913380" cy="3001010"/>
            </a:xfrm>
            <a:custGeom>
              <a:avLst/>
              <a:gdLst/>
              <a:ahLst/>
              <a:cxnLst/>
              <a:rect l="l" t="t" r="r" b="b"/>
              <a:pathLst>
                <a:path w="2913379" h="3001010">
                  <a:moveTo>
                    <a:pt x="1917191" y="2020823"/>
                  </a:moveTo>
                  <a:lnTo>
                    <a:pt x="2912872" y="2020823"/>
                  </a:lnTo>
                </a:path>
                <a:path w="2913379" h="3001010">
                  <a:moveTo>
                    <a:pt x="2912872" y="2020823"/>
                  </a:moveTo>
                  <a:lnTo>
                    <a:pt x="1917191" y="3000502"/>
                  </a:lnTo>
                </a:path>
                <a:path w="2913379" h="3001010">
                  <a:moveTo>
                    <a:pt x="1917191" y="3000502"/>
                  </a:moveTo>
                  <a:lnTo>
                    <a:pt x="1917191" y="2020823"/>
                  </a:lnTo>
                </a:path>
                <a:path w="2913379" h="3001010">
                  <a:moveTo>
                    <a:pt x="1917191" y="2021712"/>
                  </a:moveTo>
                  <a:lnTo>
                    <a:pt x="1988312" y="1031747"/>
                  </a:lnTo>
                </a:path>
                <a:path w="2913379" h="3001010">
                  <a:moveTo>
                    <a:pt x="1988820" y="1031747"/>
                  </a:moveTo>
                  <a:lnTo>
                    <a:pt x="1988820" y="117347"/>
                  </a:lnTo>
                </a:path>
                <a:path w="2913379" h="3001010">
                  <a:moveTo>
                    <a:pt x="1988820" y="117347"/>
                  </a:moveTo>
                  <a:lnTo>
                    <a:pt x="2913379" y="1031747"/>
                  </a:lnTo>
                </a:path>
                <a:path w="2913379" h="3001010">
                  <a:moveTo>
                    <a:pt x="2913379" y="1031747"/>
                  </a:moveTo>
                  <a:lnTo>
                    <a:pt x="1988820" y="1031747"/>
                  </a:lnTo>
                </a:path>
                <a:path w="2913379" h="3001010">
                  <a:moveTo>
                    <a:pt x="1989201" y="1031747"/>
                  </a:moveTo>
                  <a:lnTo>
                    <a:pt x="943355" y="1031747"/>
                  </a:lnTo>
                </a:path>
                <a:path w="2913379" h="3001010">
                  <a:moveTo>
                    <a:pt x="942975" y="1031747"/>
                  </a:moveTo>
                  <a:lnTo>
                    <a:pt x="0" y="1031747"/>
                  </a:lnTo>
                </a:path>
                <a:path w="2913379" h="3001010">
                  <a:moveTo>
                    <a:pt x="0" y="1031747"/>
                  </a:moveTo>
                  <a:lnTo>
                    <a:pt x="0" y="117347"/>
                  </a:lnTo>
                </a:path>
                <a:path w="2913379" h="3001010">
                  <a:moveTo>
                    <a:pt x="0" y="0"/>
                  </a:moveTo>
                  <a:lnTo>
                    <a:pt x="942975" y="0"/>
                  </a:lnTo>
                </a:path>
                <a:path w="2913379" h="3001010">
                  <a:moveTo>
                    <a:pt x="943355" y="0"/>
                  </a:moveTo>
                  <a:lnTo>
                    <a:pt x="1989201" y="0"/>
                  </a:lnTo>
                </a:path>
                <a:path w="2913379" h="3001010">
                  <a:moveTo>
                    <a:pt x="1988820" y="0"/>
                  </a:moveTo>
                  <a:lnTo>
                    <a:pt x="2913379" y="0"/>
                  </a:lnTo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16939" y="1505534"/>
            <a:ext cx="3149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2E5496"/>
                </a:solidFill>
                <a:latin typeface="Calibri"/>
                <a:cs typeface="Calibri"/>
              </a:rPr>
              <a:t>Is</a:t>
            </a:r>
            <a:r>
              <a:rPr sz="2800" spc="-1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5496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2E5496"/>
                </a:solidFill>
                <a:latin typeface="Calibri"/>
                <a:cs typeface="Calibri"/>
              </a:rPr>
              <a:t>graph</a:t>
            </a:r>
            <a:r>
              <a:rPr sz="2800" spc="-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5496"/>
                </a:solidFill>
                <a:latin typeface="Calibri"/>
                <a:cs typeface="Calibri"/>
              </a:rPr>
              <a:t>Eulerian?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2" name="Google Shape;58;p2">
            <a:extLst>
              <a:ext uri="{FF2B5EF4-FFF2-40B4-BE49-F238E27FC236}">
                <a16:creationId xmlns:a16="http://schemas.microsoft.com/office/drawing/2014/main" id="{C695D00B-3EF7-EDE5-5C96-8C8B55B286A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spc="-15" dirty="0">
                <a:solidFill>
                  <a:srgbClr val="2E5496"/>
                </a:solidFill>
              </a:rPr>
              <a:t>Graph </a:t>
            </a:r>
            <a:r>
              <a:rPr sz="2400" spc="-5" dirty="0">
                <a:solidFill>
                  <a:srgbClr val="2E5496"/>
                </a:solidFill>
              </a:rPr>
              <a:t>Theory </a:t>
            </a:r>
            <a:r>
              <a:rPr sz="2400" dirty="0">
                <a:solidFill>
                  <a:srgbClr val="2E5496"/>
                </a:solidFill>
              </a:rPr>
              <a:t>and </a:t>
            </a:r>
            <a:r>
              <a:rPr sz="2400" spc="-5" dirty="0">
                <a:solidFill>
                  <a:srgbClr val="2E5496"/>
                </a:solidFill>
              </a:rPr>
              <a:t>its </a:t>
            </a:r>
            <a:r>
              <a:rPr sz="2400" spc="-10" dirty="0">
                <a:solidFill>
                  <a:srgbClr val="2E5496"/>
                </a:solidFill>
              </a:rPr>
              <a:t>Applications </a:t>
            </a:r>
            <a:r>
              <a:rPr sz="2400" spc="-530" dirty="0">
                <a:solidFill>
                  <a:srgbClr val="2E5496"/>
                </a:solidFill>
              </a:rPr>
              <a:t> </a:t>
            </a:r>
            <a:r>
              <a:rPr sz="2400" spc="-20" dirty="0"/>
              <a:t>Walk,</a:t>
            </a:r>
            <a:r>
              <a:rPr sz="2400" spc="-5" dirty="0"/>
              <a:t> </a:t>
            </a:r>
            <a:r>
              <a:rPr sz="2400" spc="-20" dirty="0"/>
              <a:t>Path,</a:t>
            </a:r>
            <a:r>
              <a:rPr sz="2400" spc="10" dirty="0"/>
              <a:t> </a:t>
            </a:r>
            <a:r>
              <a:rPr sz="2400" spc="-10" dirty="0"/>
              <a:t>circuits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7832" y="1401521"/>
            <a:ext cx="5645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25" dirty="0">
                <a:solidFill>
                  <a:srgbClr val="2E5496"/>
                </a:solidFill>
                <a:latin typeface="Calibri"/>
                <a:cs typeface="Calibri"/>
              </a:rPr>
              <a:t>T</a:t>
            </a:r>
            <a:r>
              <a:rPr sz="2400" b="1" spc="-50" dirty="0">
                <a:solidFill>
                  <a:srgbClr val="2E5496"/>
                </a:solidFill>
                <a:latin typeface="Calibri"/>
                <a:cs typeface="Calibri"/>
              </a:rPr>
              <a:t>r</a:t>
            </a:r>
            <a:r>
              <a:rPr sz="2400" b="1" dirty="0">
                <a:solidFill>
                  <a:srgbClr val="2E5496"/>
                </a:solidFill>
                <a:latin typeface="Calibri"/>
                <a:cs typeface="Calibri"/>
              </a:rPr>
              <a:t>ail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532889" y="1613661"/>
            <a:ext cx="4789805" cy="2028825"/>
            <a:chOff x="1532889" y="1613661"/>
            <a:chExt cx="4789805" cy="202882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8782" y="1639569"/>
              <a:ext cx="84327" cy="1193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78353" y="2246121"/>
              <a:ext cx="84327" cy="11937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2889" y="3398266"/>
              <a:ext cx="84328" cy="11938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539239" y="1737359"/>
              <a:ext cx="2955925" cy="1720214"/>
            </a:xfrm>
            <a:custGeom>
              <a:avLst/>
              <a:gdLst/>
              <a:ahLst/>
              <a:cxnLst/>
              <a:rect l="l" t="t" r="r" b="b"/>
              <a:pathLst>
                <a:path w="2955925" h="1720214">
                  <a:moveTo>
                    <a:pt x="0" y="1720214"/>
                  </a:moveTo>
                  <a:lnTo>
                    <a:pt x="1080642" y="621791"/>
                  </a:lnTo>
                </a:path>
                <a:path w="2955925" h="1720214">
                  <a:moveTo>
                    <a:pt x="1045464" y="567816"/>
                  </a:moveTo>
                  <a:lnTo>
                    <a:pt x="2955925" y="0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68313" y="1613661"/>
              <a:ext cx="82803" cy="12090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485132" y="1674875"/>
              <a:ext cx="1589405" cy="26034"/>
            </a:xfrm>
            <a:custGeom>
              <a:avLst/>
              <a:gdLst/>
              <a:ahLst/>
              <a:cxnLst/>
              <a:rect l="l" t="t" r="r" b="b"/>
              <a:pathLst>
                <a:path w="1589404" h="26035">
                  <a:moveTo>
                    <a:pt x="0" y="25781"/>
                  </a:moveTo>
                  <a:lnTo>
                    <a:pt x="1589277" y="0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59298" y="2945637"/>
              <a:ext cx="84327" cy="12090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637275" y="1728215"/>
              <a:ext cx="473075" cy="1278890"/>
            </a:xfrm>
            <a:custGeom>
              <a:avLst/>
              <a:gdLst/>
              <a:ahLst/>
              <a:cxnLst/>
              <a:rect l="l" t="t" r="r" b="b"/>
              <a:pathLst>
                <a:path w="473075" h="1278889">
                  <a:moveTo>
                    <a:pt x="473075" y="0"/>
                  </a:moveTo>
                  <a:lnTo>
                    <a:pt x="0" y="1278509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89933" y="2970022"/>
              <a:ext cx="84327" cy="11937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806951" y="1752599"/>
              <a:ext cx="1819910" cy="1315085"/>
            </a:xfrm>
            <a:custGeom>
              <a:avLst/>
              <a:gdLst/>
              <a:ahLst/>
              <a:cxnLst/>
              <a:rect l="l" t="t" r="r" b="b"/>
              <a:pathLst>
                <a:path w="1819910" h="1315085">
                  <a:moveTo>
                    <a:pt x="713994" y="0"/>
                  </a:moveTo>
                  <a:lnTo>
                    <a:pt x="0" y="1314323"/>
                  </a:lnTo>
                </a:path>
                <a:path w="1819910" h="1315085">
                  <a:moveTo>
                    <a:pt x="0" y="1314577"/>
                  </a:moveTo>
                  <a:lnTo>
                    <a:pt x="1819783" y="1290827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09087" y="2276935"/>
              <a:ext cx="3707129" cy="1358900"/>
            </a:xfrm>
            <a:custGeom>
              <a:avLst/>
              <a:gdLst/>
              <a:ahLst/>
              <a:cxnLst/>
              <a:rect l="l" t="t" r="r" b="b"/>
              <a:pathLst>
                <a:path w="3707129" h="1358900">
                  <a:moveTo>
                    <a:pt x="0" y="34210"/>
                  </a:moveTo>
                  <a:lnTo>
                    <a:pt x="53917" y="27557"/>
                  </a:lnTo>
                  <a:lnTo>
                    <a:pt x="107719" y="21129"/>
                  </a:lnTo>
                  <a:lnTo>
                    <a:pt x="161290" y="15155"/>
                  </a:lnTo>
                  <a:lnTo>
                    <a:pt x="214510" y="9860"/>
                  </a:lnTo>
                  <a:lnTo>
                    <a:pt x="267264" y="5470"/>
                  </a:lnTo>
                  <a:lnTo>
                    <a:pt x="319432" y="2213"/>
                  </a:lnTo>
                  <a:lnTo>
                    <a:pt x="370898" y="314"/>
                  </a:lnTo>
                  <a:lnTo>
                    <a:pt x="421544" y="0"/>
                  </a:lnTo>
                  <a:lnTo>
                    <a:pt x="471253" y="1496"/>
                  </a:lnTo>
                  <a:lnTo>
                    <a:pt x="519906" y="5031"/>
                  </a:lnTo>
                  <a:lnTo>
                    <a:pt x="567386" y="10830"/>
                  </a:lnTo>
                  <a:lnTo>
                    <a:pt x="613576" y="19119"/>
                  </a:lnTo>
                  <a:lnTo>
                    <a:pt x="658358" y="30125"/>
                  </a:lnTo>
                  <a:lnTo>
                    <a:pt x="701615" y="44074"/>
                  </a:lnTo>
                  <a:lnTo>
                    <a:pt x="743229" y="61193"/>
                  </a:lnTo>
                  <a:lnTo>
                    <a:pt x="783082" y="81708"/>
                  </a:lnTo>
                  <a:lnTo>
                    <a:pt x="819440" y="105819"/>
                  </a:lnTo>
                  <a:lnTo>
                    <a:pt x="855162" y="135721"/>
                  </a:lnTo>
                  <a:lnTo>
                    <a:pt x="890147" y="170629"/>
                  </a:lnTo>
                  <a:lnTo>
                    <a:pt x="924292" y="209763"/>
                  </a:lnTo>
                  <a:lnTo>
                    <a:pt x="957497" y="252337"/>
                  </a:lnTo>
                  <a:lnTo>
                    <a:pt x="989660" y="297571"/>
                  </a:lnTo>
                  <a:lnTo>
                    <a:pt x="1020681" y="344680"/>
                  </a:lnTo>
                  <a:lnTo>
                    <a:pt x="1050457" y="392881"/>
                  </a:lnTo>
                  <a:lnTo>
                    <a:pt x="1078888" y="441392"/>
                  </a:lnTo>
                  <a:lnTo>
                    <a:pt x="1105872" y="489430"/>
                  </a:lnTo>
                  <a:lnTo>
                    <a:pt x="1131308" y="536212"/>
                  </a:lnTo>
                  <a:lnTo>
                    <a:pt x="1155094" y="580955"/>
                  </a:lnTo>
                  <a:lnTo>
                    <a:pt x="1177130" y="622876"/>
                  </a:lnTo>
                  <a:lnTo>
                    <a:pt x="1197314" y="661192"/>
                  </a:lnTo>
                  <a:lnTo>
                    <a:pt x="1215545" y="695120"/>
                  </a:lnTo>
                  <a:lnTo>
                    <a:pt x="1231722" y="723877"/>
                  </a:lnTo>
                  <a:lnTo>
                    <a:pt x="1245742" y="746680"/>
                  </a:lnTo>
                  <a:lnTo>
                    <a:pt x="1272752" y="789022"/>
                  </a:lnTo>
                  <a:lnTo>
                    <a:pt x="1282878" y="808261"/>
                  </a:lnTo>
                  <a:lnTo>
                    <a:pt x="1279493" y="809021"/>
                  </a:lnTo>
                  <a:lnTo>
                    <a:pt x="1265968" y="795928"/>
                  </a:lnTo>
                  <a:lnTo>
                    <a:pt x="1245678" y="773606"/>
                  </a:lnTo>
                  <a:lnTo>
                    <a:pt x="1221994" y="746680"/>
                  </a:lnTo>
                </a:path>
                <a:path w="3707129" h="1358900">
                  <a:moveTo>
                    <a:pt x="10668" y="34972"/>
                  </a:moveTo>
                  <a:lnTo>
                    <a:pt x="26963" y="78318"/>
                  </a:lnTo>
                  <a:lnTo>
                    <a:pt x="43619" y="121485"/>
                  </a:lnTo>
                  <a:lnTo>
                    <a:pt x="61002" y="164296"/>
                  </a:lnTo>
                  <a:lnTo>
                    <a:pt x="79477" y="206572"/>
                  </a:lnTo>
                  <a:lnTo>
                    <a:pt x="99409" y="248135"/>
                  </a:lnTo>
                  <a:lnTo>
                    <a:pt x="121165" y="288807"/>
                  </a:lnTo>
                  <a:lnTo>
                    <a:pt x="145110" y="328408"/>
                  </a:lnTo>
                  <a:lnTo>
                    <a:pt x="171610" y="366762"/>
                  </a:lnTo>
                  <a:lnTo>
                    <a:pt x="201029" y="403690"/>
                  </a:lnTo>
                  <a:lnTo>
                    <a:pt x="233734" y="439014"/>
                  </a:lnTo>
                  <a:lnTo>
                    <a:pt x="270090" y="472554"/>
                  </a:lnTo>
                  <a:lnTo>
                    <a:pt x="310463" y="504134"/>
                  </a:lnTo>
                  <a:lnTo>
                    <a:pt x="355219" y="533574"/>
                  </a:lnTo>
                  <a:lnTo>
                    <a:pt x="390427" y="553428"/>
                  </a:lnTo>
                  <a:lnTo>
                    <a:pt x="427975" y="572140"/>
                  </a:lnTo>
                  <a:lnTo>
                    <a:pt x="467724" y="589778"/>
                  </a:lnTo>
                  <a:lnTo>
                    <a:pt x="509536" y="606408"/>
                  </a:lnTo>
                  <a:lnTo>
                    <a:pt x="553274" y="622098"/>
                  </a:lnTo>
                  <a:lnTo>
                    <a:pt x="598800" y="636914"/>
                  </a:lnTo>
                  <a:lnTo>
                    <a:pt x="645976" y="650925"/>
                  </a:lnTo>
                  <a:lnTo>
                    <a:pt x="694664" y="664198"/>
                  </a:lnTo>
                  <a:lnTo>
                    <a:pt x="744727" y="676798"/>
                  </a:lnTo>
                  <a:lnTo>
                    <a:pt x="796028" y="688795"/>
                  </a:lnTo>
                  <a:lnTo>
                    <a:pt x="848428" y="700254"/>
                  </a:lnTo>
                  <a:lnTo>
                    <a:pt x="901789" y="711242"/>
                  </a:lnTo>
                  <a:lnTo>
                    <a:pt x="955974" y="721828"/>
                  </a:lnTo>
                  <a:lnTo>
                    <a:pt x="1010846" y="732078"/>
                  </a:lnTo>
                  <a:lnTo>
                    <a:pt x="1066266" y="742060"/>
                  </a:lnTo>
                  <a:lnTo>
                    <a:pt x="1122096" y="751840"/>
                  </a:lnTo>
                  <a:lnTo>
                    <a:pt x="1178200" y="761486"/>
                  </a:lnTo>
                  <a:lnTo>
                    <a:pt x="1234439" y="771064"/>
                  </a:lnTo>
                </a:path>
                <a:path w="3707129" h="1358900">
                  <a:moveTo>
                    <a:pt x="3015615" y="746934"/>
                  </a:moveTo>
                  <a:lnTo>
                    <a:pt x="2994560" y="756796"/>
                  </a:lnTo>
                  <a:lnTo>
                    <a:pt x="2960625" y="758617"/>
                  </a:lnTo>
                  <a:lnTo>
                    <a:pt x="2916731" y="753503"/>
                  </a:lnTo>
                  <a:lnTo>
                    <a:pt x="2865803" y="742557"/>
                  </a:lnTo>
                  <a:lnTo>
                    <a:pt x="2810763" y="726884"/>
                  </a:lnTo>
                  <a:lnTo>
                    <a:pt x="2754535" y="707587"/>
                  </a:lnTo>
                  <a:lnTo>
                    <a:pt x="2700041" y="685772"/>
                  </a:lnTo>
                  <a:lnTo>
                    <a:pt x="2650204" y="662541"/>
                  </a:lnTo>
                  <a:lnTo>
                    <a:pt x="2607948" y="638999"/>
                  </a:lnTo>
                  <a:lnTo>
                    <a:pt x="2576195" y="616251"/>
                  </a:lnTo>
                  <a:lnTo>
                    <a:pt x="2543063" y="578561"/>
                  </a:lnTo>
                  <a:lnTo>
                    <a:pt x="2516883" y="531281"/>
                  </a:lnTo>
                  <a:lnTo>
                    <a:pt x="2498074" y="478878"/>
                  </a:lnTo>
                  <a:lnTo>
                    <a:pt x="2487056" y="425819"/>
                  </a:lnTo>
                  <a:lnTo>
                    <a:pt x="2484249" y="376573"/>
                  </a:lnTo>
                  <a:lnTo>
                    <a:pt x="2490073" y="335606"/>
                  </a:lnTo>
                  <a:lnTo>
                    <a:pt x="2529389" y="291848"/>
                  </a:lnTo>
                  <a:lnTo>
                    <a:pt x="2566247" y="281041"/>
                  </a:lnTo>
                  <a:lnTo>
                    <a:pt x="2611972" y="275242"/>
                  </a:lnTo>
                  <a:lnTo>
                    <a:pt x="2663015" y="274732"/>
                  </a:lnTo>
                  <a:lnTo>
                    <a:pt x="2715826" y="279788"/>
                  </a:lnTo>
                  <a:lnTo>
                    <a:pt x="2766855" y="290689"/>
                  </a:lnTo>
                  <a:lnTo>
                    <a:pt x="2812554" y="307712"/>
                  </a:lnTo>
                  <a:lnTo>
                    <a:pt x="2849372" y="331136"/>
                  </a:lnTo>
                  <a:lnTo>
                    <a:pt x="2902981" y="397178"/>
                  </a:lnTo>
                  <a:lnTo>
                    <a:pt x="2930582" y="443391"/>
                  </a:lnTo>
                  <a:lnTo>
                    <a:pt x="2956956" y="494596"/>
                  </a:lnTo>
                  <a:lnTo>
                    <a:pt x="2980785" y="547941"/>
                  </a:lnTo>
                  <a:lnTo>
                    <a:pt x="3000750" y="600573"/>
                  </a:lnTo>
                  <a:lnTo>
                    <a:pt x="3015534" y="649641"/>
                  </a:lnTo>
                  <a:lnTo>
                    <a:pt x="3023819" y="692292"/>
                  </a:lnTo>
                  <a:lnTo>
                    <a:pt x="3024285" y="725673"/>
                  </a:lnTo>
                  <a:lnTo>
                    <a:pt x="3015615" y="746934"/>
                  </a:lnTo>
                  <a:close/>
                </a:path>
                <a:path w="3707129" h="1358900">
                  <a:moveTo>
                    <a:pt x="3003804" y="795067"/>
                  </a:moveTo>
                  <a:lnTo>
                    <a:pt x="2967521" y="835548"/>
                  </a:lnTo>
                  <a:lnTo>
                    <a:pt x="2934372" y="876595"/>
                  </a:lnTo>
                  <a:lnTo>
                    <a:pt x="2907490" y="918776"/>
                  </a:lnTo>
                  <a:lnTo>
                    <a:pt x="2890007" y="962658"/>
                  </a:lnTo>
                  <a:lnTo>
                    <a:pt x="2885059" y="1008808"/>
                  </a:lnTo>
                  <a:lnTo>
                    <a:pt x="2891257" y="1051698"/>
                  </a:lnTo>
                  <a:lnTo>
                    <a:pt x="2905350" y="1099030"/>
                  </a:lnTo>
                  <a:lnTo>
                    <a:pt x="2926683" y="1147667"/>
                  </a:lnTo>
                  <a:lnTo>
                    <a:pt x="2954598" y="1194473"/>
                  </a:lnTo>
                  <a:lnTo>
                    <a:pt x="2988440" y="1236312"/>
                  </a:lnTo>
                  <a:lnTo>
                    <a:pt x="3027553" y="1270047"/>
                  </a:lnTo>
                  <a:lnTo>
                    <a:pt x="3062279" y="1291077"/>
                  </a:lnTo>
                  <a:lnTo>
                    <a:pt x="3103002" y="1310602"/>
                  </a:lnTo>
                  <a:lnTo>
                    <a:pt x="3148126" y="1327856"/>
                  </a:lnTo>
                  <a:lnTo>
                    <a:pt x="3196050" y="1342072"/>
                  </a:lnTo>
                  <a:lnTo>
                    <a:pt x="3245176" y="1352484"/>
                  </a:lnTo>
                  <a:lnTo>
                    <a:pt x="3293907" y="1358326"/>
                  </a:lnTo>
                  <a:lnTo>
                    <a:pt x="3340644" y="1358831"/>
                  </a:lnTo>
                  <a:lnTo>
                    <a:pt x="3383788" y="1353232"/>
                  </a:lnTo>
                  <a:lnTo>
                    <a:pt x="3425883" y="1340045"/>
                  </a:lnTo>
                  <a:lnTo>
                    <a:pt x="3469473" y="1319363"/>
                  </a:lnTo>
                  <a:lnTo>
                    <a:pt x="3513098" y="1292787"/>
                  </a:lnTo>
                  <a:lnTo>
                    <a:pt x="3555301" y="1261919"/>
                  </a:lnTo>
                  <a:lnTo>
                    <a:pt x="3594622" y="1228360"/>
                  </a:lnTo>
                  <a:lnTo>
                    <a:pt x="3629604" y="1193712"/>
                  </a:lnTo>
                  <a:lnTo>
                    <a:pt x="3658787" y="1159576"/>
                  </a:lnTo>
                  <a:lnTo>
                    <a:pt x="3680714" y="1127553"/>
                  </a:lnTo>
                  <a:lnTo>
                    <a:pt x="3698942" y="1084425"/>
                  </a:lnTo>
                  <a:lnTo>
                    <a:pt x="3707115" y="1037839"/>
                  </a:lnTo>
                  <a:lnTo>
                    <a:pt x="3706717" y="990266"/>
                  </a:lnTo>
                  <a:lnTo>
                    <a:pt x="3699227" y="944175"/>
                  </a:lnTo>
                  <a:lnTo>
                    <a:pt x="3686129" y="902034"/>
                  </a:lnTo>
                  <a:lnTo>
                    <a:pt x="3668903" y="866314"/>
                  </a:lnTo>
                  <a:lnTo>
                    <a:pt x="3643015" y="831909"/>
                  </a:lnTo>
                  <a:lnTo>
                    <a:pt x="3609842" y="803978"/>
                  </a:lnTo>
                  <a:lnTo>
                    <a:pt x="3568227" y="781376"/>
                  </a:lnTo>
                  <a:lnTo>
                    <a:pt x="3517011" y="762954"/>
                  </a:lnTo>
                  <a:lnTo>
                    <a:pt x="3455035" y="747569"/>
                  </a:lnTo>
                  <a:lnTo>
                    <a:pt x="3415219" y="740500"/>
                  </a:lnTo>
                  <a:lnTo>
                    <a:pt x="3371297" y="734994"/>
                  </a:lnTo>
                  <a:lnTo>
                    <a:pt x="3323782" y="730857"/>
                  </a:lnTo>
                  <a:lnTo>
                    <a:pt x="3273189" y="727892"/>
                  </a:lnTo>
                  <a:lnTo>
                    <a:pt x="3220029" y="725905"/>
                  </a:lnTo>
                  <a:lnTo>
                    <a:pt x="3164816" y="724700"/>
                  </a:lnTo>
                  <a:lnTo>
                    <a:pt x="3108064" y="724081"/>
                  </a:lnTo>
                  <a:lnTo>
                    <a:pt x="3050285" y="723853"/>
                  </a:lnTo>
                  <a:lnTo>
                    <a:pt x="2991992" y="723820"/>
                  </a:lnTo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275454" y="1325371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v</a:t>
            </a:r>
            <a:r>
              <a:rPr sz="1800" baseline="-20833" dirty="0">
                <a:solidFill>
                  <a:srgbClr val="2E5496"/>
                </a:solidFill>
                <a:latin typeface="Calibri"/>
                <a:cs typeface="Calibri"/>
              </a:rPr>
              <a:t>2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49950" y="1277873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v</a:t>
            </a:r>
            <a:r>
              <a:rPr sz="1800" baseline="-20833" dirty="0">
                <a:solidFill>
                  <a:srgbClr val="2E5496"/>
                </a:solidFill>
                <a:latin typeface="Calibri"/>
                <a:cs typeface="Calibri"/>
              </a:rPr>
              <a:t>3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18861" y="1360373"/>
            <a:ext cx="2679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1800" baseline="-20833" dirty="0">
                <a:solidFill>
                  <a:srgbClr val="2E5496"/>
                </a:solidFill>
                <a:latin typeface="Calibri"/>
                <a:cs typeface="Calibri"/>
              </a:rPr>
              <a:t>2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06066" y="2111121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v</a:t>
            </a:r>
            <a:r>
              <a:rPr sz="1800" baseline="-20833" dirty="0">
                <a:solidFill>
                  <a:srgbClr val="2E5496"/>
                </a:solidFill>
                <a:latin typeface="Calibri"/>
                <a:cs typeface="Calibri"/>
              </a:rPr>
              <a:t>1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15186" y="3296792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v</a:t>
            </a:r>
            <a:r>
              <a:rPr sz="1800" baseline="-20833" dirty="0">
                <a:solidFill>
                  <a:srgbClr val="2E5496"/>
                </a:solidFill>
                <a:latin typeface="Calibri"/>
                <a:cs typeface="Calibri"/>
              </a:rPr>
              <a:t>6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532373" y="3047491"/>
            <a:ext cx="307340" cy="77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v</a:t>
            </a:r>
            <a:r>
              <a:rPr sz="1800" baseline="-20833" dirty="0">
                <a:solidFill>
                  <a:srgbClr val="2E5496"/>
                </a:solidFill>
                <a:latin typeface="Calibri"/>
                <a:cs typeface="Calibri"/>
              </a:rPr>
              <a:t>4</a:t>
            </a:r>
            <a:endParaRPr sz="1800" baseline="-20833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1565"/>
              </a:spcBef>
            </a:pP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1800" baseline="-20833" dirty="0">
                <a:solidFill>
                  <a:srgbClr val="2E5496"/>
                </a:solidFill>
                <a:latin typeface="Calibri"/>
                <a:cs typeface="Calibri"/>
              </a:rPr>
              <a:t>4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93540" y="307124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v</a:t>
            </a:r>
            <a:r>
              <a:rPr sz="1800" baseline="-20833" dirty="0">
                <a:solidFill>
                  <a:srgbClr val="2E5496"/>
                </a:solidFill>
                <a:latin typeface="Calibri"/>
                <a:cs typeface="Calibri"/>
              </a:rPr>
              <a:t>5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23564" y="1812163"/>
            <a:ext cx="267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1800" baseline="-20833" dirty="0">
                <a:solidFill>
                  <a:srgbClr val="2E5496"/>
                </a:solidFill>
                <a:latin typeface="Calibri"/>
                <a:cs typeface="Calibri"/>
              </a:rPr>
              <a:t>1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76797" y="2130933"/>
            <a:ext cx="267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1800" baseline="-20833" dirty="0">
                <a:solidFill>
                  <a:srgbClr val="2E5496"/>
                </a:solidFill>
                <a:latin typeface="Calibri"/>
                <a:cs typeface="Calibri"/>
              </a:rPr>
              <a:t>3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35575" y="2356484"/>
            <a:ext cx="267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1800" baseline="-20833" dirty="0">
                <a:solidFill>
                  <a:srgbClr val="2E5496"/>
                </a:solidFill>
                <a:latin typeface="Calibri"/>
                <a:cs typeface="Calibri"/>
              </a:rPr>
              <a:t>5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499102" y="3056966"/>
            <a:ext cx="2679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1800" baseline="-20833" dirty="0">
                <a:solidFill>
                  <a:srgbClr val="2E5496"/>
                </a:solidFill>
                <a:latin typeface="Calibri"/>
                <a:cs typeface="Calibri"/>
              </a:rPr>
              <a:t>6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29126" y="2178558"/>
            <a:ext cx="267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1800" baseline="-20833" dirty="0">
                <a:solidFill>
                  <a:srgbClr val="2E5496"/>
                </a:solidFill>
                <a:latin typeface="Calibri"/>
                <a:cs typeface="Calibri"/>
              </a:rPr>
              <a:t>7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335401" y="2154682"/>
            <a:ext cx="267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1800" baseline="-20833" dirty="0">
                <a:solidFill>
                  <a:srgbClr val="2E5496"/>
                </a:solidFill>
                <a:latin typeface="Calibri"/>
                <a:cs typeface="Calibri"/>
              </a:rPr>
              <a:t>8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838069" y="281978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952369" y="295236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E5496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19960" y="2733243"/>
            <a:ext cx="3467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13888" dirty="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2E5496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46531" y="5145404"/>
            <a:ext cx="7956550" cy="814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865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A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walk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is a 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trail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if </a:t>
            </a:r>
            <a:r>
              <a:rPr sz="2400" b="1" spc="-10" dirty="0">
                <a:solidFill>
                  <a:srgbClr val="0000FF"/>
                </a:solidFill>
                <a:latin typeface="Calibri"/>
                <a:cs typeface="Calibri"/>
              </a:rPr>
              <a:t>edges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 </a:t>
            </a:r>
            <a:r>
              <a:rPr sz="2400" b="1" spc="-5" dirty="0">
                <a:latin typeface="Calibri"/>
                <a:cs typeface="Calibri"/>
              </a:rPr>
              <a:t>the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walk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are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traversed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at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most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once</a:t>
            </a:r>
            <a:endParaRPr sz="24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38100">
              <a:lnSpc>
                <a:spcPts val="3345"/>
              </a:lnSpc>
            </a:pPr>
            <a:r>
              <a:rPr lang="en-IN" sz="2800" b="1" dirty="0">
                <a:latin typeface="Calibri"/>
                <a:cs typeface="Calibri"/>
              </a:rPr>
              <a:t>V</a:t>
            </a:r>
            <a:r>
              <a:rPr sz="2775" b="1" baseline="-21021" dirty="0">
                <a:latin typeface="Calibri"/>
                <a:cs typeface="Calibri"/>
              </a:rPr>
              <a:t>1</a:t>
            </a:r>
            <a:r>
              <a:rPr lang="en-IN" sz="2775" b="1" baseline="-21021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e</a:t>
            </a:r>
            <a:r>
              <a:rPr sz="2775" b="1" baseline="-21021" dirty="0">
                <a:latin typeface="Calibri"/>
                <a:cs typeface="Calibri"/>
              </a:rPr>
              <a:t>8</a:t>
            </a:r>
            <a:r>
              <a:rPr lang="en-IN" sz="2775" b="1" baseline="-21021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v</a:t>
            </a:r>
            <a:r>
              <a:rPr sz="2775" b="1" baseline="-21021" dirty="0">
                <a:latin typeface="Calibri"/>
                <a:cs typeface="Calibri"/>
              </a:rPr>
              <a:t>5</a:t>
            </a:r>
            <a:r>
              <a:rPr lang="en-IN" sz="2775" b="1" baseline="-21021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e</a:t>
            </a:r>
            <a:r>
              <a:rPr sz="2775" b="1" baseline="-21021" dirty="0">
                <a:latin typeface="Calibri"/>
                <a:cs typeface="Calibri"/>
              </a:rPr>
              <a:t>9</a:t>
            </a:r>
            <a:r>
              <a:rPr lang="en-IN" sz="2775" b="1" baseline="-21021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v</a:t>
            </a:r>
            <a:r>
              <a:rPr sz="2775" b="1" baseline="-21021" dirty="0">
                <a:latin typeface="Calibri"/>
                <a:cs typeface="Calibri"/>
              </a:rPr>
              <a:t>1</a:t>
            </a:r>
            <a:r>
              <a:rPr lang="en-IN" sz="2775" b="1" baseline="-21021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e</a:t>
            </a:r>
            <a:r>
              <a:rPr sz="2775" b="1" baseline="-21021" dirty="0">
                <a:latin typeface="Calibri"/>
                <a:cs typeface="Calibri"/>
              </a:rPr>
              <a:t>1</a:t>
            </a:r>
            <a:r>
              <a:rPr lang="en-IN" sz="2775" b="1" baseline="-21021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v</a:t>
            </a:r>
            <a:r>
              <a:rPr sz="2775" b="1" baseline="-21021" dirty="0">
                <a:latin typeface="Calibri"/>
                <a:cs typeface="Calibri"/>
              </a:rPr>
              <a:t>2</a:t>
            </a:r>
            <a:r>
              <a:rPr lang="en-IN" sz="2775" b="1" baseline="-21021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e</a:t>
            </a:r>
            <a:r>
              <a:rPr sz="2775" b="1" baseline="-21021" dirty="0">
                <a:latin typeface="Calibri"/>
                <a:cs typeface="Calibri"/>
              </a:rPr>
              <a:t>7</a:t>
            </a:r>
            <a:r>
              <a:rPr lang="en-IN" sz="2775" b="1" baseline="-21021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v</a:t>
            </a:r>
            <a:r>
              <a:rPr sz="2775" b="1" baseline="-21021" dirty="0">
                <a:latin typeface="Calibri"/>
                <a:cs typeface="Calibri"/>
              </a:rPr>
              <a:t>5</a:t>
            </a:r>
            <a:r>
              <a:rPr lang="en-IN" sz="2775" b="1" baseline="-21021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e</a:t>
            </a:r>
            <a:r>
              <a:rPr sz="2775" b="1" baseline="-21021" dirty="0">
                <a:latin typeface="Calibri"/>
                <a:cs typeface="Calibri"/>
              </a:rPr>
              <a:t>6</a:t>
            </a:r>
            <a:r>
              <a:rPr lang="en-IN" sz="2775" b="1" baseline="-21021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v</a:t>
            </a:r>
            <a:r>
              <a:rPr sz="2775" b="1" baseline="-21021" dirty="0">
                <a:latin typeface="Calibri"/>
                <a:cs typeface="Calibri"/>
              </a:rPr>
              <a:t>4</a:t>
            </a:r>
            <a:r>
              <a:rPr lang="en-IN" sz="2775" b="1" baseline="-21021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e</a:t>
            </a:r>
            <a:r>
              <a:rPr sz="2775" b="1" baseline="-21021" dirty="0">
                <a:latin typeface="Calibri"/>
                <a:cs typeface="Calibri"/>
              </a:rPr>
              <a:t>5</a:t>
            </a:r>
            <a:r>
              <a:rPr lang="en-IN" sz="2775" b="1" baseline="-21021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v</a:t>
            </a:r>
            <a:r>
              <a:rPr sz="2775" b="1" baseline="-21021" dirty="0">
                <a:latin typeface="Calibri"/>
                <a:cs typeface="Calibri"/>
              </a:rPr>
              <a:t>4</a:t>
            </a:r>
            <a:r>
              <a:rPr lang="en-IN" sz="2775" b="1" baseline="-21021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e</a:t>
            </a:r>
            <a:r>
              <a:rPr sz="2775" b="1" baseline="-21021" dirty="0">
                <a:latin typeface="Calibri"/>
                <a:cs typeface="Calibri"/>
              </a:rPr>
              <a:t>4</a:t>
            </a:r>
            <a:r>
              <a:rPr lang="en-IN" sz="2775" b="1" baseline="-21021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v</a:t>
            </a:r>
            <a:r>
              <a:rPr sz="2775" b="1" baseline="-21021" dirty="0">
                <a:latin typeface="Calibri"/>
                <a:cs typeface="Calibri"/>
              </a:rPr>
              <a:t>4</a:t>
            </a:r>
            <a:r>
              <a:rPr sz="2775" b="1" spc="89" baseline="-2102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is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a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trail.</a:t>
            </a:r>
            <a:endParaRPr sz="2800" dirty="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597150" y="1728597"/>
            <a:ext cx="3769360" cy="1931670"/>
            <a:chOff x="2597150" y="1728597"/>
            <a:chExt cx="3769360" cy="1931670"/>
          </a:xfrm>
        </p:grpSpPr>
        <p:sp>
          <p:nvSpPr>
            <p:cNvPr id="36" name="object 36"/>
            <p:cNvSpPr/>
            <p:nvPr/>
          </p:nvSpPr>
          <p:spPr>
            <a:xfrm>
              <a:off x="5094064" y="2551943"/>
              <a:ext cx="525145" cy="475615"/>
            </a:xfrm>
            <a:custGeom>
              <a:avLst/>
              <a:gdLst/>
              <a:ahLst/>
              <a:cxnLst/>
              <a:rect l="l" t="t" r="r" b="b"/>
              <a:pathLst>
                <a:path w="525145" h="475614">
                  <a:moveTo>
                    <a:pt x="512350" y="465195"/>
                  </a:moveTo>
                  <a:lnTo>
                    <a:pt x="524049" y="442823"/>
                  </a:lnTo>
                  <a:lnTo>
                    <a:pt x="524838" y="407063"/>
                  </a:lnTo>
                  <a:lnTo>
                    <a:pt x="516725" y="361384"/>
                  </a:lnTo>
                  <a:lnTo>
                    <a:pt x="501716" y="309254"/>
                  </a:lnTo>
                  <a:lnTo>
                    <a:pt x="481818" y="254143"/>
                  </a:lnTo>
                  <a:lnTo>
                    <a:pt x="459039" y="199520"/>
                  </a:lnTo>
                  <a:lnTo>
                    <a:pt x="435384" y="148854"/>
                  </a:lnTo>
                  <a:lnTo>
                    <a:pt x="412862" y="105616"/>
                  </a:lnTo>
                  <a:lnTo>
                    <a:pt x="359990" y="36590"/>
                  </a:lnTo>
                  <a:lnTo>
                    <a:pt x="322533" y="15970"/>
                  </a:lnTo>
                  <a:lnTo>
                    <a:pt x="282809" y="6567"/>
                  </a:lnTo>
                  <a:lnTo>
                    <a:pt x="242517" y="3534"/>
                  </a:lnTo>
                  <a:lnTo>
                    <a:pt x="203359" y="2026"/>
                  </a:lnTo>
                  <a:lnTo>
                    <a:pt x="149972" y="0"/>
                  </a:lnTo>
                  <a:lnTo>
                    <a:pt x="92679" y="3534"/>
                  </a:lnTo>
                  <a:lnTo>
                    <a:pt x="43197" y="18188"/>
                  </a:lnTo>
                  <a:lnTo>
                    <a:pt x="13240" y="49524"/>
                  </a:lnTo>
                  <a:lnTo>
                    <a:pt x="4140" y="85098"/>
                  </a:lnTo>
                  <a:lnTo>
                    <a:pt x="0" y="132699"/>
                  </a:lnTo>
                  <a:lnTo>
                    <a:pt x="2795" y="186890"/>
                  </a:lnTo>
                  <a:lnTo>
                    <a:pt x="14501" y="242234"/>
                  </a:lnTo>
                  <a:lnTo>
                    <a:pt x="37094" y="293296"/>
                  </a:lnTo>
                  <a:lnTo>
                    <a:pt x="72549" y="334639"/>
                  </a:lnTo>
                  <a:lnTo>
                    <a:pt x="104128" y="356290"/>
                  </a:lnTo>
                  <a:lnTo>
                    <a:pt x="145879" y="378977"/>
                  </a:lnTo>
                  <a:lnTo>
                    <a:pt x="195022" y="401595"/>
                  </a:lnTo>
                  <a:lnTo>
                    <a:pt x="248775" y="423041"/>
                  </a:lnTo>
                  <a:lnTo>
                    <a:pt x="304356" y="442208"/>
                  </a:lnTo>
                  <a:lnTo>
                    <a:pt x="358985" y="457991"/>
                  </a:lnTo>
                  <a:lnTo>
                    <a:pt x="409880" y="469286"/>
                  </a:lnTo>
                  <a:lnTo>
                    <a:pt x="454261" y="474989"/>
                  </a:lnTo>
                  <a:lnTo>
                    <a:pt x="489344" y="473993"/>
                  </a:lnTo>
                  <a:lnTo>
                    <a:pt x="512350" y="465195"/>
                  </a:lnTo>
                  <a:close/>
                </a:path>
              </a:pathLst>
            </a:custGeom>
            <a:ln w="25400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56482" y="1738122"/>
              <a:ext cx="690245" cy="1286510"/>
            </a:xfrm>
            <a:custGeom>
              <a:avLst/>
              <a:gdLst/>
              <a:ahLst/>
              <a:cxnLst/>
              <a:rect l="l" t="t" r="r" b="b"/>
              <a:pathLst>
                <a:path w="690245" h="1286510">
                  <a:moveTo>
                    <a:pt x="690244" y="0"/>
                  </a:moveTo>
                  <a:lnTo>
                    <a:pt x="0" y="1286255"/>
                  </a:lnTo>
                </a:path>
              </a:pathLst>
            </a:custGeom>
            <a:ln w="19049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943350" y="3028950"/>
              <a:ext cx="1684020" cy="24765"/>
            </a:xfrm>
            <a:custGeom>
              <a:avLst/>
              <a:gdLst/>
              <a:ahLst/>
              <a:cxnLst/>
              <a:rect l="l" t="t" r="r" b="b"/>
              <a:pathLst>
                <a:path w="1684020" h="24764">
                  <a:moveTo>
                    <a:pt x="0" y="24511"/>
                  </a:moveTo>
                  <a:lnTo>
                    <a:pt x="1683765" y="0"/>
                  </a:lnTo>
                </a:path>
              </a:pathLst>
            </a:custGeom>
            <a:ln w="22225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649473" y="2279249"/>
              <a:ext cx="1175385" cy="749935"/>
            </a:xfrm>
            <a:custGeom>
              <a:avLst/>
              <a:gdLst/>
              <a:ahLst/>
              <a:cxnLst/>
              <a:rect l="l" t="t" r="r" b="b"/>
              <a:pathLst>
                <a:path w="1175385" h="749935">
                  <a:moveTo>
                    <a:pt x="1175003" y="749700"/>
                  </a:moveTo>
                  <a:lnTo>
                    <a:pt x="1156912" y="699046"/>
                  </a:lnTo>
                  <a:lnTo>
                    <a:pt x="1138755" y="648713"/>
                  </a:lnTo>
                  <a:lnTo>
                    <a:pt x="1120464" y="599020"/>
                  </a:lnTo>
                  <a:lnTo>
                    <a:pt x="1101974" y="550290"/>
                  </a:lnTo>
                  <a:lnTo>
                    <a:pt x="1083219" y="502842"/>
                  </a:lnTo>
                  <a:lnTo>
                    <a:pt x="1064132" y="456996"/>
                  </a:lnTo>
                  <a:lnTo>
                    <a:pt x="1044646" y="413075"/>
                  </a:lnTo>
                  <a:lnTo>
                    <a:pt x="1024695" y="371397"/>
                  </a:lnTo>
                  <a:lnTo>
                    <a:pt x="1004213" y="332285"/>
                  </a:lnTo>
                  <a:lnTo>
                    <a:pt x="983133" y="296058"/>
                  </a:lnTo>
                  <a:lnTo>
                    <a:pt x="961389" y="263036"/>
                  </a:lnTo>
                  <a:lnTo>
                    <a:pt x="928916" y="218034"/>
                  </a:lnTo>
                  <a:lnTo>
                    <a:pt x="899115" y="180497"/>
                  </a:lnTo>
                  <a:lnTo>
                    <a:pt x="869076" y="149180"/>
                  </a:lnTo>
                  <a:lnTo>
                    <a:pt x="835890" y="122839"/>
                  </a:lnTo>
                  <a:lnTo>
                    <a:pt x="796645" y="100230"/>
                  </a:lnTo>
                  <a:lnTo>
                    <a:pt x="748432" y="80110"/>
                  </a:lnTo>
                  <a:lnTo>
                    <a:pt x="688339" y="61233"/>
                  </a:lnTo>
                  <a:lnTo>
                    <a:pt x="647694" y="51798"/>
                  </a:lnTo>
                  <a:lnTo>
                    <a:pt x="599002" y="43532"/>
                  </a:lnTo>
                  <a:lnTo>
                    <a:pt x="543980" y="36339"/>
                  </a:lnTo>
                  <a:lnTo>
                    <a:pt x="484347" y="30120"/>
                  </a:lnTo>
                  <a:lnTo>
                    <a:pt x="421823" y="24778"/>
                  </a:lnTo>
                  <a:lnTo>
                    <a:pt x="358125" y="20216"/>
                  </a:lnTo>
                  <a:lnTo>
                    <a:pt x="294973" y="16336"/>
                  </a:lnTo>
                  <a:lnTo>
                    <a:pt x="234084" y="13040"/>
                  </a:lnTo>
                  <a:lnTo>
                    <a:pt x="177178" y="10232"/>
                  </a:lnTo>
                  <a:lnTo>
                    <a:pt x="125973" y="7814"/>
                  </a:lnTo>
                  <a:lnTo>
                    <a:pt x="82187" y="5689"/>
                  </a:lnTo>
                  <a:lnTo>
                    <a:pt x="47539" y="3758"/>
                  </a:lnTo>
                  <a:lnTo>
                    <a:pt x="23749" y="1924"/>
                  </a:lnTo>
                  <a:lnTo>
                    <a:pt x="10821" y="0"/>
                  </a:lnTo>
                  <a:lnTo>
                    <a:pt x="30677" y="489"/>
                  </a:lnTo>
                  <a:lnTo>
                    <a:pt x="71998" y="2668"/>
                  </a:lnTo>
                  <a:lnTo>
                    <a:pt x="123465" y="5808"/>
                  </a:lnTo>
                  <a:lnTo>
                    <a:pt x="173758" y="9183"/>
                  </a:lnTo>
                  <a:lnTo>
                    <a:pt x="225551" y="13735"/>
                  </a:lnTo>
                  <a:lnTo>
                    <a:pt x="204168" y="14736"/>
                  </a:lnTo>
                  <a:lnTo>
                    <a:pt x="152781" y="14878"/>
                  </a:lnTo>
                  <a:lnTo>
                    <a:pt x="81391" y="14450"/>
                  </a:lnTo>
                  <a:lnTo>
                    <a:pt x="0" y="13735"/>
                  </a:lnTo>
                </a:path>
              </a:pathLst>
            </a:custGeom>
            <a:ln w="28575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609850" y="1753362"/>
              <a:ext cx="3743960" cy="1894205"/>
            </a:xfrm>
            <a:custGeom>
              <a:avLst/>
              <a:gdLst/>
              <a:ahLst/>
              <a:cxnLst/>
              <a:rect l="l" t="t" r="r" b="b"/>
              <a:pathLst>
                <a:path w="3743960" h="1894204">
                  <a:moveTo>
                    <a:pt x="1214627" y="1287779"/>
                  </a:moveTo>
                  <a:lnTo>
                    <a:pt x="1161977" y="1284295"/>
                  </a:lnTo>
                  <a:lnTo>
                    <a:pt x="1109460" y="1280666"/>
                  </a:lnTo>
                  <a:lnTo>
                    <a:pt x="1057211" y="1276748"/>
                  </a:lnTo>
                  <a:lnTo>
                    <a:pt x="1005364" y="1272398"/>
                  </a:lnTo>
                  <a:lnTo>
                    <a:pt x="954054" y="1267472"/>
                  </a:lnTo>
                  <a:lnTo>
                    <a:pt x="903414" y="1261824"/>
                  </a:lnTo>
                  <a:lnTo>
                    <a:pt x="853578" y="1255311"/>
                  </a:lnTo>
                  <a:lnTo>
                    <a:pt x="804681" y="1247789"/>
                  </a:lnTo>
                  <a:lnTo>
                    <a:pt x="756856" y="1239113"/>
                  </a:lnTo>
                  <a:lnTo>
                    <a:pt x="710238" y="1229139"/>
                  </a:lnTo>
                  <a:lnTo>
                    <a:pt x="664960" y="1217723"/>
                  </a:lnTo>
                  <a:lnTo>
                    <a:pt x="621157" y="1204722"/>
                  </a:lnTo>
                  <a:lnTo>
                    <a:pt x="569769" y="1187190"/>
                  </a:lnTo>
                  <a:lnTo>
                    <a:pt x="519095" y="1167918"/>
                  </a:lnTo>
                  <a:lnTo>
                    <a:pt x="469490" y="1146941"/>
                  </a:lnTo>
                  <a:lnTo>
                    <a:pt x="421307" y="1124293"/>
                  </a:lnTo>
                  <a:lnTo>
                    <a:pt x="374904" y="1100010"/>
                  </a:lnTo>
                  <a:lnTo>
                    <a:pt x="330633" y="1074127"/>
                  </a:lnTo>
                  <a:lnTo>
                    <a:pt x="288852" y="1046679"/>
                  </a:lnTo>
                  <a:lnTo>
                    <a:pt x="249914" y="1017700"/>
                  </a:lnTo>
                  <a:lnTo>
                    <a:pt x="214175" y="987227"/>
                  </a:lnTo>
                  <a:lnTo>
                    <a:pt x="181991" y="955293"/>
                  </a:lnTo>
                  <a:lnTo>
                    <a:pt x="150062" y="913565"/>
                  </a:lnTo>
                  <a:lnTo>
                    <a:pt x="121501" y="863185"/>
                  </a:lnTo>
                  <a:lnTo>
                    <a:pt x="96308" y="807527"/>
                  </a:lnTo>
                  <a:lnTo>
                    <a:pt x="74483" y="749962"/>
                  </a:lnTo>
                  <a:lnTo>
                    <a:pt x="56025" y="693863"/>
                  </a:lnTo>
                  <a:lnTo>
                    <a:pt x="40936" y="642601"/>
                  </a:lnTo>
                  <a:lnTo>
                    <a:pt x="29214" y="599548"/>
                  </a:lnTo>
                  <a:lnTo>
                    <a:pt x="20860" y="568078"/>
                  </a:lnTo>
                  <a:lnTo>
                    <a:pt x="15875" y="551561"/>
                  </a:lnTo>
                  <a:lnTo>
                    <a:pt x="32028" y="591588"/>
                  </a:lnTo>
                  <a:lnTo>
                    <a:pt x="52514" y="641931"/>
                  </a:lnTo>
                  <a:lnTo>
                    <a:pt x="75872" y="699196"/>
                  </a:lnTo>
                  <a:lnTo>
                    <a:pt x="98052" y="753411"/>
                  </a:lnTo>
                  <a:lnTo>
                    <a:pt x="115006" y="794603"/>
                  </a:lnTo>
                  <a:lnTo>
                    <a:pt x="122681" y="812800"/>
                  </a:lnTo>
                  <a:lnTo>
                    <a:pt x="119725" y="804286"/>
                  </a:lnTo>
                  <a:lnTo>
                    <a:pt x="107655" y="772950"/>
                  </a:lnTo>
                  <a:lnTo>
                    <a:pt x="88757" y="724496"/>
                  </a:lnTo>
                  <a:lnTo>
                    <a:pt x="65318" y="664630"/>
                  </a:lnTo>
                  <a:lnTo>
                    <a:pt x="39624" y="599059"/>
                  </a:lnTo>
                </a:path>
                <a:path w="3743960" h="1894204">
                  <a:moveTo>
                    <a:pt x="0" y="524637"/>
                  </a:moveTo>
                  <a:lnTo>
                    <a:pt x="1911985" y="0"/>
                  </a:lnTo>
                </a:path>
                <a:path w="3743960" h="1894204">
                  <a:moveTo>
                    <a:pt x="3031490" y="1264285"/>
                  </a:moveTo>
                  <a:lnTo>
                    <a:pt x="3072431" y="1253201"/>
                  </a:lnTo>
                  <a:lnTo>
                    <a:pt x="3120869" y="1245457"/>
                  </a:lnTo>
                  <a:lnTo>
                    <a:pt x="3174631" y="1241265"/>
                  </a:lnTo>
                  <a:lnTo>
                    <a:pt x="3231541" y="1240838"/>
                  </a:lnTo>
                  <a:lnTo>
                    <a:pt x="3289424" y="1244390"/>
                  </a:lnTo>
                  <a:lnTo>
                    <a:pt x="3346104" y="1252135"/>
                  </a:lnTo>
                  <a:lnTo>
                    <a:pt x="3399409" y="1264285"/>
                  </a:lnTo>
                  <a:lnTo>
                    <a:pt x="3441997" y="1276644"/>
                  </a:lnTo>
                  <a:lnTo>
                    <a:pt x="3489085" y="1291403"/>
                  </a:lnTo>
                  <a:lnTo>
                    <a:pt x="3538281" y="1308608"/>
                  </a:lnTo>
                  <a:lnTo>
                    <a:pt x="3587187" y="1328305"/>
                  </a:lnTo>
                  <a:lnTo>
                    <a:pt x="3633411" y="1350543"/>
                  </a:lnTo>
                  <a:lnTo>
                    <a:pt x="3674556" y="1375367"/>
                  </a:lnTo>
                  <a:lnTo>
                    <a:pt x="3708229" y="1402826"/>
                  </a:lnTo>
                  <a:lnTo>
                    <a:pt x="3732035" y="1432966"/>
                  </a:lnTo>
                  <a:lnTo>
                    <a:pt x="3743649" y="1497510"/>
                  </a:lnTo>
                  <a:lnTo>
                    <a:pt x="3736790" y="1535443"/>
                  </a:lnTo>
                  <a:lnTo>
                    <a:pt x="3723724" y="1577951"/>
                  </a:lnTo>
                  <a:lnTo>
                    <a:pt x="3705175" y="1623348"/>
                  </a:lnTo>
                  <a:lnTo>
                    <a:pt x="3681864" y="1669951"/>
                  </a:lnTo>
                  <a:lnTo>
                    <a:pt x="3654514" y="1716078"/>
                  </a:lnTo>
                  <a:lnTo>
                    <a:pt x="3623847" y="1760042"/>
                  </a:lnTo>
                  <a:lnTo>
                    <a:pt x="3590587" y="1800162"/>
                  </a:lnTo>
                  <a:lnTo>
                    <a:pt x="3555455" y="1834754"/>
                  </a:lnTo>
                  <a:lnTo>
                    <a:pt x="3519174" y="1862133"/>
                  </a:lnTo>
                  <a:lnTo>
                    <a:pt x="3482466" y="1880615"/>
                  </a:lnTo>
                  <a:lnTo>
                    <a:pt x="3445360" y="1890059"/>
                  </a:lnTo>
                  <a:lnTo>
                    <a:pt x="3402195" y="1894072"/>
                  </a:lnTo>
                  <a:lnTo>
                    <a:pt x="3354331" y="1893230"/>
                  </a:lnTo>
                  <a:lnTo>
                    <a:pt x="3303128" y="1888108"/>
                  </a:lnTo>
                  <a:lnTo>
                    <a:pt x="3249946" y="1879283"/>
                  </a:lnTo>
                  <a:lnTo>
                    <a:pt x="3196145" y="1867328"/>
                  </a:lnTo>
                  <a:lnTo>
                    <a:pt x="3143085" y="1852820"/>
                  </a:lnTo>
                  <a:lnTo>
                    <a:pt x="3092125" y="1836335"/>
                  </a:lnTo>
                  <a:lnTo>
                    <a:pt x="3044626" y="1818447"/>
                  </a:lnTo>
                  <a:lnTo>
                    <a:pt x="3001948" y="1799732"/>
                  </a:lnTo>
                  <a:lnTo>
                    <a:pt x="2965450" y="1780766"/>
                  </a:lnTo>
                  <a:lnTo>
                    <a:pt x="2902132" y="1725715"/>
                  </a:lnTo>
                  <a:lnTo>
                    <a:pt x="2881804" y="1681193"/>
                  </a:lnTo>
                  <a:lnTo>
                    <a:pt x="2872609" y="1631563"/>
                  </a:lnTo>
                  <a:lnTo>
                    <a:pt x="2871644" y="1579831"/>
                  </a:lnTo>
                  <a:lnTo>
                    <a:pt x="2876009" y="1529004"/>
                  </a:lnTo>
                  <a:lnTo>
                    <a:pt x="2882802" y="1482086"/>
                  </a:lnTo>
                  <a:lnTo>
                    <a:pt x="2889123" y="1442085"/>
                  </a:lnTo>
                  <a:lnTo>
                    <a:pt x="2900295" y="1394589"/>
                  </a:lnTo>
                  <a:lnTo>
                    <a:pt x="2919832" y="1352195"/>
                  </a:lnTo>
                  <a:lnTo>
                    <a:pt x="2948019" y="1315769"/>
                  </a:lnTo>
                  <a:lnTo>
                    <a:pt x="2985143" y="1286177"/>
                  </a:lnTo>
                  <a:lnTo>
                    <a:pt x="3031490" y="1264285"/>
                  </a:lnTo>
                  <a:close/>
                </a:path>
              </a:pathLst>
            </a:custGeom>
            <a:ln w="25400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E74DDECC-4C18-FD2A-6966-9785A3A225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4848" y="2178558"/>
            <a:ext cx="5136205" cy="722278"/>
          </a:xfrm>
          <a:prstGeom prst="rect">
            <a:avLst/>
          </a:prstGeom>
        </p:spPr>
      </p:pic>
      <p:pic>
        <p:nvPicPr>
          <p:cNvPr id="41" name="Google Shape;58;p2">
            <a:extLst>
              <a:ext uri="{FF2B5EF4-FFF2-40B4-BE49-F238E27FC236}">
                <a16:creationId xmlns:a16="http://schemas.microsoft.com/office/drawing/2014/main" id="{7F643895-8EE3-0E40-775E-D36FAE63E174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C28BF8-F619-403A-CBF6-04BEFC0401B1}"/>
                  </a:ext>
                </a:extLst>
              </p14:cNvPr>
              <p14:cNvContentPartPr/>
              <p14:nvPr/>
            </p14:nvContentPartPr>
            <p14:xfrm>
              <a:off x="550080" y="1365480"/>
              <a:ext cx="11383560" cy="4775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C28BF8-F619-403A-CBF6-04BEFC0401B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0720" y="1356120"/>
                <a:ext cx="11402280" cy="4794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spc="-15" dirty="0">
                <a:solidFill>
                  <a:srgbClr val="2E5496"/>
                </a:solidFill>
              </a:rPr>
              <a:t>Graph </a:t>
            </a:r>
            <a:r>
              <a:rPr sz="2400" spc="-5" dirty="0">
                <a:solidFill>
                  <a:srgbClr val="2E5496"/>
                </a:solidFill>
              </a:rPr>
              <a:t>Theory </a:t>
            </a:r>
            <a:r>
              <a:rPr sz="2400" dirty="0">
                <a:solidFill>
                  <a:srgbClr val="2E5496"/>
                </a:solidFill>
              </a:rPr>
              <a:t>and </a:t>
            </a:r>
            <a:r>
              <a:rPr sz="2400" spc="-5" dirty="0">
                <a:solidFill>
                  <a:srgbClr val="2E5496"/>
                </a:solidFill>
              </a:rPr>
              <a:t>its </a:t>
            </a:r>
            <a:r>
              <a:rPr sz="2400" spc="-10" dirty="0">
                <a:solidFill>
                  <a:srgbClr val="2E5496"/>
                </a:solidFill>
              </a:rPr>
              <a:t>Applications </a:t>
            </a:r>
            <a:r>
              <a:rPr sz="2400" spc="-530" dirty="0">
                <a:solidFill>
                  <a:srgbClr val="2E5496"/>
                </a:solidFill>
              </a:rPr>
              <a:t> </a:t>
            </a:r>
            <a:r>
              <a:rPr sz="2400" spc="-20" dirty="0"/>
              <a:t>Walk,</a:t>
            </a:r>
            <a:r>
              <a:rPr sz="2400" spc="-5" dirty="0"/>
              <a:t> </a:t>
            </a:r>
            <a:r>
              <a:rPr sz="2400" spc="-20" dirty="0"/>
              <a:t>Path,</a:t>
            </a:r>
            <a:r>
              <a:rPr sz="2400" spc="10" dirty="0"/>
              <a:t> </a:t>
            </a:r>
            <a:r>
              <a:rPr sz="2400" spc="-10" dirty="0"/>
              <a:t>circuits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229230" y="2484467"/>
            <a:ext cx="3876675" cy="3267075"/>
            <a:chOff x="2229230" y="2484467"/>
            <a:chExt cx="3876675" cy="32670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29230" y="2484467"/>
              <a:ext cx="3876675" cy="326676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705100" y="2657855"/>
              <a:ext cx="942975" cy="914400"/>
            </a:xfrm>
            <a:custGeom>
              <a:avLst/>
              <a:gdLst/>
              <a:ahLst/>
              <a:cxnLst/>
              <a:rect l="l" t="t" r="r" b="b"/>
              <a:pathLst>
                <a:path w="942975" h="914400">
                  <a:moveTo>
                    <a:pt x="0" y="914400"/>
                  </a:moveTo>
                  <a:lnTo>
                    <a:pt x="942975" y="0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49217" y="2658617"/>
              <a:ext cx="0" cy="1904364"/>
            </a:xfrm>
            <a:custGeom>
              <a:avLst/>
              <a:gdLst/>
              <a:ahLst/>
              <a:cxnLst/>
              <a:rect l="l" t="t" r="r" b="b"/>
              <a:pathLst>
                <a:path h="1904364">
                  <a:moveTo>
                    <a:pt x="0" y="0"/>
                  </a:moveTo>
                  <a:lnTo>
                    <a:pt x="0" y="914400"/>
                  </a:lnTo>
                </a:path>
                <a:path h="1904364">
                  <a:moveTo>
                    <a:pt x="0" y="914400"/>
                  </a:moveTo>
                  <a:lnTo>
                    <a:pt x="0" y="1904365"/>
                  </a:lnTo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05861" y="4562094"/>
              <a:ext cx="1918335" cy="980440"/>
            </a:xfrm>
            <a:custGeom>
              <a:avLst/>
              <a:gdLst/>
              <a:ahLst/>
              <a:cxnLst/>
              <a:rect l="l" t="t" r="r" b="b"/>
              <a:pathLst>
                <a:path w="1918335" h="980439">
                  <a:moveTo>
                    <a:pt x="943355" y="71627"/>
                  </a:moveTo>
                  <a:lnTo>
                    <a:pt x="943355" y="980185"/>
                  </a:lnTo>
                </a:path>
                <a:path w="1918335" h="980439">
                  <a:moveTo>
                    <a:pt x="942975" y="979677"/>
                  </a:moveTo>
                  <a:lnTo>
                    <a:pt x="0" y="0"/>
                  </a:lnTo>
                </a:path>
                <a:path w="1918335" h="980439">
                  <a:moveTo>
                    <a:pt x="0" y="0"/>
                  </a:moveTo>
                  <a:lnTo>
                    <a:pt x="942975" y="0"/>
                  </a:lnTo>
                </a:path>
                <a:path w="1918335" h="980439">
                  <a:moveTo>
                    <a:pt x="943355" y="0"/>
                  </a:moveTo>
                  <a:lnTo>
                    <a:pt x="1918080" y="0"/>
                  </a:lnTo>
                </a:path>
              </a:pathLst>
            </a:custGeom>
            <a:ln w="539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05100" y="2540507"/>
              <a:ext cx="2914015" cy="3001010"/>
            </a:xfrm>
            <a:custGeom>
              <a:avLst/>
              <a:gdLst/>
              <a:ahLst/>
              <a:cxnLst/>
              <a:rect l="l" t="t" r="r" b="b"/>
              <a:pathLst>
                <a:path w="2914015" h="3001010">
                  <a:moveTo>
                    <a:pt x="1917191" y="2020823"/>
                  </a:moveTo>
                  <a:lnTo>
                    <a:pt x="2912872" y="2020823"/>
                  </a:lnTo>
                </a:path>
                <a:path w="2914015" h="3001010">
                  <a:moveTo>
                    <a:pt x="2912872" y="2020823"/>
                  </a:moveTo>
                  <a:lnTo>
                    <a:pt x="1917191" y="3000502"/>
                  </a:lnTo>
                </a:path>
                <a:path w="2914015" h="3001010">
                  <a:moveTo>
                    <a:pt x="1917191" y="3000502"/>
                  </a:moveTo>
                  <a:lnTo>
                    <a:pt x="1917191" y="2020823"/>
                  </a:lnTo>
                </a:path>
                <a:path w="2914015" h="3001010">
                  <a:moveTo>
                    <a:pt x="1917191" y="2021712"/>
                  </a:moveTo>
                  <a:lnTo>
                    <a:pt x="1988312" y="1031747"/>
                  </a:lnTo>
                </a:path>
                <a:path w="2914015" h="3001010">
                  <a:moveTo>
                    <a:pt x="1988820" y="1031747"/>
                  </a:moveTo>
                  <a:lnTo>
                    <a:pt x="1988820" y="117347"/>
                  </a:lnTo>
                </a:path>
                <a:path w="2914015" h="3001010">
                  <a:moveTo>
                    <a:pt x="1988820" y="117347"/>
                  </a:moveTo>
                  <a:lnTo>
                    <a:pt x="2913379" y="1031747"/>
                  </a:lnTo>
                </a:path>
                <a:path w="2914015" h="3001010">
                  <a:moveTo>
                    <a:pt x="2913379" y="1031747"/>
                  </a:moveTo>
                  <a:lnTo>
                    <a:pt x="1988820" y="1031747"/>
                  </a:lnTo>
                </a:path>
                <a:path w="2914015" h="3001010">
                  <a:moveTo>
                    <a:pt x="1989201" y="1031747"/>
                  </a:moveTo>
                  <a:lnTo>
                    <a:pt x="943355" y="1031747"/>
                  </a:lnTo>
                </a:path>
                <a:path w="2914015" h="3001010">
                  <a:moveTo>
                    <a:pt x="942975" y="1031747"/>
                  </a:moveTo>
                  <a:lnTo>
                    <a:pt x="0" y="1031747"/>
                  </a:lnTo>
                </a:path>
                <a:path w="2914015" h="3001010">
                  <a:moveTo>
                    <a:pt x="0" y="1031747"/>
                  </a:moveTo>
                  <a:lnTo>
                    <a:pt x="0" y="117347"/>
                  </a:lnTo>
                </a:path>
                <a:path w="2914015" h="3001010">
                  <a:moveTo>
                    <a:pt x="0" y="0"/>
                  </a:moveTo>
                  <a:lnTo>
                    <a:pt x="942975" y="0"/>
                  </a:lnTo>
                </a:path>
                <a:path w="2914015" h="3001010">
                  <a:moveTo>
                    <a:pt x="943355" y="0"/>
                  </a:moveTo>
                  <a:lnTo>
                    <a:pt x="1989201" y="0"/>
                  </a:lnTo>
                </a:path>
                <a:path w="2914015" h="3001010">
                  <a:moveTo>
                    <a:pt x="1988820" y="0"/>
                  </a:moveTo>
                  <a:lnTo>
                    <a:pt x="2913379" y="0"/>
                  </a:lnTo>
                </a:path>
                <a:path w="2914015" h="3001010">
                  <a:moveTo>
                    <a:pt x="2913888" y="117347"/>
                  </a:moveTo>
                  <a:lnTo>
                    <a:pt x="2913888" y="1031747"/>
                  </a:lnTo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16939" y="1505534"/>
            <a:ext cx="3149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2E5496"/>
                </a:solidFill>
                <a:latin typeface="Calibri"/>
                <a:cs typeface="Calibri"/>
              </a:rPr>
              <a:t>Is</a:t>
            </a:r>
            <a:r>
              <a:rPr sz="2800" spc="-1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5496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2E5496"/>
                </a:solidFill>
                <a:latin typeface="Calibri"/>
                <a:cs typeface="Calibri"/>
              </a:rPr>
              <a:t>graph</a:t>
            </a:r>
            <a:r>
              <a:rPr sz="2800" spc="-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5496"/>
                </a:solidFill>
                <a:latin typeface="Calibri"/>
                <a:cs typeface="Calibri"/>
              </a:rPr>
              <a:t>Eulerian?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2" name="Google Shape;58;p2">
            <a:extLst>
              <a:ext uri="{FF2B5EF4-FFF2-40B4-BE49-F238E27FC236}">
                <a16:creationId xmlns:a16="http://schemas.microsoft.com/office/drawing/2014/main" id="{76EF5C69-30CB-8DD2-49AE-D6DC42D3597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spc="-15" dirty="0">
                <a:solidFill>
                  <a:srgbClr val="2E5496"/>
                </a:solidFill>
              </a:rPr>
              <a:t>Graph </a:t>
            </a:r>
            <a:r>
              <a:rPr sz="2400" spc="-5" dirty="0">
                <a:solidFill>
                  <a:srgbClr val="2E5496"/>
                </a:solidFill>
              </a:rPr>
              <a:t>Theory </a:t>
            </a:r>
            <a:r>
              <a:rPr sz="2400" dirty="0">
                <a:solidFill>
                  <a:srgbClr val="2E5496"/>
                </a:solidFill>
              </a:rPr>
              <a:t>and </a:t>
            </a:r>
            <a:r>
              <a:rPr sz="2400" spc="-5" dirty="0">
                <a:solidFill>
                  <a:srgbClr val="2E5496"/>
                </a:solidFill>
              </a:rPr>
              <a:t>its </a:t>
            </a:r>
            <a:r>
              <a:rPr sz="2400" spc="-10" dirty="0">
                <a:solidFill>
                  <a:srgbClr val="2E5496"/>
                </a:solidFill>
              </a:rPr>
              <a:t>Applications </a:t>
            </a:r>
            <a:r>
              <a:rPr sz="2400" spc="-530" dirty="0">
                <a:solidFill>
                  <a:srgbClr val="2E5496"/>
                </a:solidFill>
              </a:rPr>
              <a:t> </a:t>
            </a:r>
            <a:r>
              <a:rPr sz="2400" spc="-20" dirty="0"/>
              <a:t>Walk,</a:t>
            </a:r>
            <a:r>
              <a:rPr sz="2400" spc="-5" dirty="0"/>
              <a:t> </a:t>
            </a:r>
            <a:r>
              <a:rPr sz="2400" spc="-20" dirty="0"/>
              <a:t>Path,</a:t>
            </a:r>
            <a:r>
              <a:rPr sz="2400" spc="10" dirty="0"/>
              <a:t> </a:t>
            </a:r>
            <a:r>
              <a:rPr sz="2400" spc="-10" dirty="0"/>
              <a:t>circuits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229230" y="2484467"/>
            <a:ext cx="3876675" cy="3267075"/>
            <a:chOff x="2229230" y="2484467"/>
            <a:chExt cx="3876675" cy="32670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29230" y="2484467"/>
              <a:ext cx="3876675" cy="326676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705100" y="2657855"/>
              <a:ext cx="942975" cy="914400"/>
            </a:xfrm>
            <a:custGeom>
              <a:avLst/>
              <a:gdLst/>
              <a:ahLst/>
              <a:cxnLst/>
              <a:rect l="l" t="t" r="r" b="b"/>
              <a:pathLst>
                <a:path w="942975" h="914400">
                  <a:moveTo>
                    <a:pt x="0" y="914400"/>
                  </a:moveTo>
                  <a:lnTo>
                    <a:pt x="942975" y="0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49217" y="2658617"/>
              <a:ext cx="0" cy="1904364"/>
            </a:xfrm>
            <a:custGeom>
              <a:avLst/>
              <a:gdLst/>
              <a:ahLst/>
              <a:cxnLst/>
              <a:rect l="l" t="t" r="r" b="b"/>
              <a:pathLst>
                <a:path h="1904364">
                  <a:moveTo>
                    <a:pt x="0" y="0"/>
                  </a:moveTo>
                  <a:lnTo>
                    <a:pt x="0" y="914400"/>
                  </a:lnTo>
                </a:path>
                <a:path h="1904364">
                  <a:moveTo>
                    <a:pt x="0" y="914400"/>
                  </a:moveTo>
                  <a:lnTo>
                    <a:pt x="0" y="1904365"/>
                  </a:lnTo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05861" y="4562094"/>
              <a:ext cx="1918335" cy="980440"/>
            </a:xfrm>
            <a:custGeom>
              <a:avLst/>
              <a:gdLst/>
              <a:ahLst/>
              <a:cxnLst/>
              <a:rect l="l" t="t" r="r" b="b"/>
              <a:pathLst>
                <a:path w="1918335" h="980439">
                  <a:moveTo>
                    <a:pt x="943355" y="71627"/>
                  </a:moveTo>
                  <a:lnTo>
                    <a:pt x="943355" y="980185"/>
                  </a:lnTo>
                </a:path>
                <a:path w="1918335" h="980439">
                  <a:moveTo>
                    <a:pt x="942975" y="979677"/>
                  </a:moveTo>
                  <a:lnTo>
                    <a:pt x="0" y="0"/>
                  </a:lnTo>
                </a:path>
                <a:path w="1918335" h="980439">
                  <a:moveTo>
                    <a:pt x="0" y="0"/>
                  </a:moveTo>
                  <a:lnTo>
                    <a:pt x="942975" y="0"/>
                  </a:lnTo>
                </a:path>
                <a:path w="1918335" h="980439">
                  <a:moveTo>
                    <a:pt x="943355" y="0"/>
                  </a:moveTo>
                  <a:lnTo>
                    <a:pt x="1918080" y="0"/>
                  </a:lnTo>
                </a:path>
              </a:pathLst>
            </a:custGeom>
            <a:ln w="539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05100" y="2540507"/>
              <a:ext cx="2914015" cy="3001010"/>
            </a:xfrm>
            <a:custGeom>
              <a:avLst/>
              <a:gdLst/>
              <a:ahLst/>
              <a:cxnLst/>
              <a:rect l="l" t="t" r="r" b="b"/>
              <a:pathLst>
                <a:path w="2914015" h="3001010">
                  <a:moveTo>
                    <a:pt x="1917191" y="2020823"/>
                  </a:moveTo>
                  <a:lnTo>
                    <a:pt x="2912872" y="2020823"/>
                  </a:lnTo>
                </a:path>
                <a:path w="2914015" h="3001010">
                  <a:moveTo>
                    <a:pt x="2912872" y="2020823"/>
                  </a:moveTo>
                  <a:lnTo>
                    <a:pt x="1917191" y="3000502"/>
                  </a:lnTo>
                </a:path>
                <a:path w="2914015" h="3001010">
                  <a:moveTo>
                    <a:pt x="1917191" y="3000502"/>
                  </a:moveTo>
                  <a:lnTo>
                    <a:pt x="1917191" y="2020823"/>
                  </a:lnTo>
                </a:path>
                <a:path w="2914015" h="3001010">
                  <a:moveTo>
                    <a:pt x="1917191" y="2021712"/>
                  </a:moveTo>
                  <a:lnTo>
                    <a:pt x="1988312" y="1031747"/>
                  </a:lnTo>
                </a:path>
                <a:path w="2914015" h="3001010">
                  <a:moveTo>
                    <a:pt x="1988820" y="1031747"/>
                  </a:moveTo>
                  <a:lnTo>
                    <a:pt x="1988820" y="117347"/>
                  </a:lnTo>
                </a:path>
                <a:path w="2914015" h="3001010">
                  <a:moveTo>
                    <a:pt x="1988820" y="117347"/>
                  </a:moveTo>
                  <a:lnTo>
                    <a:pt x="2913379" y="1031747"/>
                  </a:lnTo>
                </a:path>
                <a:path w="2914015" h="3001010">
                  <a:moveTo>
                    <a:pt x="2913379" y="1031747"/>
                  </a:moveTo>
                  <a:lnTo>
                    <a:pt x="1988820" y="1031747"/>
                  </a:lnTo>
                </a:path>
                <a:path w="2914015" h="3001010">
                  <a:moveTo>
                    <a:pt x="1989201" y="1031747"/>
                  </a:moveTo>
                  <a:lnTo>
                    <a:pt x="943355" y="1031747"/>
                  </a:lnTo>
                </a:path>
                <a:path w="2914015" h="3001010">
                  <a:moveTo>
                    <a:pt x="942975" y="1031747"/>
                  </a:moveTo>
                  <a:lnTo>
                    <a:pt x="0" y="1031747"/>
                  </a:lnTo>
                </a:path>
                <a:path w="2914015" h="3001010">
                  <a:moveTo>
                    <a:pt x="0" y="1031747"/>
                  </a:moveTo>
                  <a:lnTo>
                    <a:pt x="0" y="117347"/>
                  </a:lnTo>
                </a:path>
                <a:path w="2914015" h="3001010">
                  <a:moveTo>
                    <a:pt x="0" y="0"/>
                  </a:moveTo>
                  <a:lnTo>
                    <a:pt x="942975" y="0"/>
                  </a:lnTo>
                </a:path>
                <a:path w="2914015" h="3001010">
                  <a:moveTo>
                    <a:pt x="943355" y="0"/>
                  </a:moveTo>
                  <a:lnTo>
                    <a:pt x="1989201" y="0"/>
                  </a:lnTo>
                </a:path>
                <a:path w="2914015" h="3001010">
                  <a:moveTo>
                    <a:pt x="1988820" y="0"/>
                  </a:moveTo>
                  <a:lnTo>
                    <a:pt x="2913379" y="0"/>
                  </a:lnTo>
                </a:path>
                <a:path w="2914015" h="3001010">
                  <a:moveTo>
                    <a:pt x="2913888" y="117347"/>
                  </a:moveTo>
                  <a:lnTo>
                    <a:pt x="2913888" y="1031747"/>
                  </a:lnTo>
                </a:path>
                <a:path w="2914015" h="3001010">
                  <a:moveTo>
                    <a:pt x="2913888" y="1031747"/>
                  </a:moveTo>
                  <a:lnTo>
                    <a:pt x="2913888" y="2092833"/>
                  </a:lnTo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16939" y="1505534"/>
            <a:ext cx="3149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2E5496"/>
                </a:solidFill>
                <a:latin typeface="Calibri"/>
                <a:cs typeface="Calibri"/>
              </a:rPr>
              <a:t>Is</a:t>
            </a:r>
            <a:r>
              <a:rPr sz="2800" spc="-1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5496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2E5496"/>
                </a:solidFill>
                <a:latin typeface="Calibri"/>
                <a:cs typeface="Calibri"/>
              </a:rPr>
              <a:t>graph</a:t>
            </a:r>
            <a:r>
              <a:rPr sz="2800" spc="-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5496"/>
                </a:solidFill>
                <a:latin typeface="Calibri"/>
                <a:cs typeface="Calibri"/>
              </a:rPr>
              <a:t>Eulerian?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2" name="Google Shape;58;p2">
            <a:extLst>
              <a:ext uri="{FF2B5EF4-FFF2-40B4-BE49-F238E27FC236}">
                <a16:creationId xmlns:a16="http://schemas.microsoft.com/office/drawing/2014/main" id="{5B753CAE-613F-8897-8735-12C77B801D0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spc="-15" dirty="0">
                <a:solidFill>
                  <a:srgbClr val="2E5496"/>
                </a:solidFill>
              </a:rPr>
              <a:t>Graph </a:t>
            </a:r>
            <a:r>
              <a:rPr sz="2400" spc="-5" dirty="0">
                <a:solidFill>
                  <a:srgbClr val="2E5496"/>
                </a:solidFill>
              </a:rPr>
              <a:t>Theory </a:t>
            </a:r>
            <a:r>
              <a:rPr sz="2400" dirty="0">
                <a:solidFill>
                  <a:srgbClr val="2E5496"/>
                </a:solidFill>
              </a:rPr>
              <a:t>and </a:t>
            </a:r>
            <a:r>
              <a:rPr sz="2400" spc="-5" dirty="0">
                <a:solidFill>
                  <a:srgbClr val="2E5496"/>
                </a:solidFill>
              </a:rPr>
              <a:t>its </a:t>
            </a:r>
            <a:r>
              <a:rPr sz="2400" spc="-10" dirty="0">
                <a:solidFill>
                  <a:srgbClr val="2E5496"/>
                </a:solidFill>
              </a:rPr>
              <a:t>Applications </a:t>
            </a:r>
            <a:r>
              <a:rPr sz="2400" spc="-530" dirty="0">
                <a:solidFill>
                  <a:srgbClr val="2E5496"/>
                </a:solidFill>
              </a:rPr>
              <a:t> </a:t>
            </a:r>
            <a:r>
              <a:rPr sz="2400" spc="-20" dirty="0"/>
              <a:t>Walk,</a:t>
            </a:r>
            <a:r>
              <a:rPr sz="2400" spc="-5" dirty="0"/>
              <a:t> </a:t>
            </a:r>
            <a:r>
              <a:rPr sz="2400" spc="-20" dirty="0"/>
              <a:t>Path,</a:t>
            </a:r>
            <a:r>
              <a:rPr sz="2400" spc="10" dirty="0"/>
              <a:t> </a:t>
            </a:r>
            <a:r>
              <a:rPr sz="2400" spc="-10" dirty="0"/>
              <a:t>circuits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229230" y="2484467"/>
            <a:ext cx="3876675" cy="3267075"/>
            <a:chOff x="2229230" y="2484467"/>
            <a:chExt cx="3876675" cy="32670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29230" y="2484467"/>
              <a:ext cx="3876675" cy="326676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705100" y="2540507"/>
              <a:ext cx="2913380" cy="0"/>
            </a:xfrm>
            <a:custGeom>
              <a:avLst/>
              <a:gdLst/>
              <a:ahLst/>
              <a:cxnLst/>
              <a:rect l="l" t="t" r="r" b="b"/>
              <a:pathLst>
                <a:path w="2913379">
                  <a:moveTo>
                    <a:pt x="0" y="0"/>
                  </a:moveTo>
                  <a:lnTo>
                    <a:pt x="942975" y="0"/>
                  </a:lnTo>
                </a:path>
                <a:path w="2913379">
                  <a:moveTo>
                    <a:pt x="943355" y="0"/>
                  </a:moveTo>
                  <a:lnTo>
                    <a:pt x="1989201" y="0"/>
                  </a:lnTo>
                </a:path>
                <a:path w="2913379">
                  <a:moveTo>
                    <a:pt x="1988820" y="0"/>
                  </a:moveTo>
                  <a:lnTo>
                    <a:pt x="2913379" y="0"/>
                  </a:lnTo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16939" y="1505534"/>
            <a:ext cx="3149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2E5496"/>
                </a:solidFill>
                <a:latin typeface="Calibri"/>
                <a:cs typeface="Calibri"/>
              </a:rPr>
              <a:t>Is</a:t>
            </a:r>
            <a:r>
              <a:rPr sz="2800" spc="-1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5496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2E5496"/>
                </a:solidFill>
                <a:latin typeface="Calibri"/>
                <a:cs typeface="Calibri"/>
              </a:rPr>
              <a:t>graph</a:t>
            </a:r>
            <a:r>
              <a:rPr sz="2800" spc="-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5496"/>
                </a:solidFill>
                <a:latin typeface="Calibri"/>
                <a:cs typeface="Calibri"/>
              </a:rPr>
              <a:t>Eulerian?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05100" y="2657855"/>
            <a:ext cx="942975" cy="914400"/>
          </a:xfrm>
          <a:custGeom>
            <a:avLst/>
            <a:gdLst/>
            <a:ahLst/>
            <a:cxnLst/>
            <a:rect l="l" t="t" r="r" b="b"/>
            <a:pathLst>
              <a:path w="942975" h="914400">
                <a:moveTo>
                  <a:pt x="0" y="914400"/>
                </a:moveTo>
                <a:lnTo>
                  <a:pt x="942975" y="0"/>
                </a:lnTo>
              </a:path>
            </a:pathLst>
          </a:custGeom>
          <a:ln w="635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676525" y="2629280"/>
          <a:ext cx="2914648" cy="28844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4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51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53975">
                      <a:solidFill>
                        <a:srgbClr val="FF0000"/>
                      </a:solidFill>
                      <a:prstDash val="solid"/>
                    </a:lnR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98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01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FF0000"/>
                      </a:solidFill>
                      <a:prstDash val="solid"/>
                    </a:lnR>
                    <a:lnT w="53975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2705861" y="4562094"/>
            <a:ext cx="942975" cy="979805"/>
          </a:xfrm>
          <a:custGeom>
            <a:avLst/>
            <a:gdLst/>
            <a:ahLst/>
            <a:cxnLst/>
            <a:rect l="l" t="t" r="r" b="b"/>
            <a:pathLst>
              <a:path w="942975" h="979804">
                <a:moveTo>
                  <a:pt x="942975" y="979677"/>
                </a:moveTo>
                <a:lnTo>
                  <a:pt x="0" y="0"/>
                </a:lnTo>
              </a:path>
            </a:pathLst>
          </a:custGeom>
          <a:ln w="539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22291" y="2657855"/>
            <a:ext cx="996315" cy="2883535"/>
          </a:xfrm>
          <a:custGeom>
            <a:avLst/>
            <a:gdLst/>
            <a:ahLst/>
            <a:cxnLst/>
            <a:rect l="l" t="t" r="r" b="b"/>
            <a:pathLst>
              <a:path w="996314" h="2883535">
                <a:moveTo>
                  <a:pt x="995680" y="1903476"/>
                </a:moveTo>
                <a:lnTo>
                  <a:pt x="0" y="2883154"/>
                </a:lnTo>
              </a:path>
              <a:path w="996314" h="2883535">
                <a:moveTo>
                  <a:pt x="0" y="1904365"/>
                </a:moveTo>
                <a:lnTo>
                  <a:pt x="71120" y="914400"/>
                </a:lnTo>
              </a:path>
              <a:path w="996314" h="2883535">
                <a:moveTo>
                  <a:pt x="71628" y="0"/>
                </a:moveTo>
                <a:lnTo>
                  <a:pt x="996188" y="914400"/>
                </a:lnTo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Google Shape;58;p2">
            <a:extLst>
              <a:ext uri="{FF2B5EF4-FFF2-40B4-BE49-F238E27FC236}">
                <a16:creationId xmlns:a16="http://schemas.microsoft.com/office/drawing/2014/main" id="{FA609B5E-7B06-82F4-F3E2-FB7CC3FD723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spc="-15" dirty="0">
                <a:solidFill>
                  <a:srgbClr val="2E5496"/>
                </a:solidFill>
              </a:rPr>
              <a:t>Graph </a:t>
            </a:r>
            <a:r>
              <a:rPr sz="2400" spc="-5" dirty="0">
                <a:solidFill>
                  <a:srgbClr val="2E5496"/>
                </a:solidFill>
              </a:rPr>
              <a:t>Theory </a:t>
            </a:r>
            <a:r>
              <a:rPr sz="2400" dirty="0">
                <a:solidFill>
                  <a:srgbClr val="2E5496"/>
                </a:solidFill>
              </a:rPr>
              <a:t>and </a:t>
            </a:r>
            <a:r>
              <a:rPr sz="2400" spc="-5" dirty="0">
                <a:solidFill>
                  <a:srgbClr val="2E5496"/>
                </a:solidFill>
              </a:rPr>
              <a:t>its </a:t>
            </a:r>
            <a:r>
              <a:rPr sz="2400" spc="-10" dirty="0">
                <a:solidFill>
                  <a:srgbClr val="2E5496"/>
                </a:solidFill>
              </a:rPr>
              <a:t>Applications </a:t>
            </a:r>
            <a:r>
              <a:rPr sz="2400" spc="-530" dirty="0">
                <a:solidFill>
                  <a:srgbClr val="2E5496"/>
                </a:solidFill>
              </a:rPr>
              <a:t> </a:t>
            </a:r>
            <a:r>
              <a:rPr sz="2400" spc="-20" dirty="0"/>
              <a:t>Walk,</a:t>
            </a:r>
            <a:r>
              <a:rPr sz="2400" spc="-5" dirty="0"/>
              <a:t> </a:t>
            </a:r>
            <a:r>
              <a:rPr sz="2400" spc="-20" dirty="0"/>
              <a:t>Path,</a:t>
            </a:r>
            <a:r>
              <a:rPr sz="2400" spc="10" dirty="0"/>
              <a:t> </a:t>
            </a:r>
            <a:r>
              <a:rPr sz="2400" spc="-10" dirty="0"/>
              <a:t>circuits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229230" y="2484467"/>
            <a:ext cx="3876675" cy="3267075"/>
            <a:chOff x="2229230" y="2484467"/>
            <a:chExt cx="3876675" cy="32670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29230" y="2484467"/>
              <a:ext cx="3876675" cy="326676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705100" y="2657855"/>
              <a:ext cx="942975" cy="914400"/>
            </a:xfrm>
            <a:custGeom>
              <a:avLst/>
              <a:gdLst/>
              <a:ahLst/>
              <a:cxnLst/>
              <a:rect l="l" t="t" r="r" b="b"/>
              <a:pathLst>
                <a:path w="942975" h="914400">
                  <a:moveTo>
                    <a:pt x="0" y="914400"/>
                  </a:moveTo>
                  <a:lnTo>
                    <a:pt x="942975" y="0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49217" y="2658617"/>
              <a:ext cx="0" cy="1904364"/>
            </a:xfrm>
            <a:custGeom>
              <a:avLst/>
              <a:gdLst/>
              <a:ahLst/>
              <a:cxnLst/>
              <a:rect l="l" t="t" r="r" b="b"/>
              <a:pathLst>
                <a:path h="1904364">
                  <a:moveTo>
                    <a:pt x="0" y="0"/>
                  </a:moveTo>
                  <a:lnTo>
                    <a:pt x="0" y="914400"/>
                  </a:lnTo>
                </a:path>
                <a:path h="1904364">
                  <a:moveTo>
                    <a:pt x="0" y="914400"/>
                  </a:moveTo>
                  <a:lnTo>
                    <a:pt x="0" y="1904365"/>
                  </a:lnTo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05861" y="4562094"/>
              <a:ext cx="1918335" cy="980440"/>
            </a:xfrm>
            <a:custGeom>
              <a:avLst/>
              <a:gdLst/>
              <a:ahLst/>
              <a:cxnLst/>
              <a:rect l="l" t="t" r="r" b="b"/>
              <a:pathLst>
                <a:path w="1918335" h="980439">
                  <a:moveTo>
                    <a:pt x="943355" y="71627"/>
                  </a:moveTo>
                  <a:lnTo>
                    <a:pt x="943355" y="980185"/>
                  </a:lnTo>
                </a:path>
                <a:path w="1918335" h="980439">
                  <a:moveTo>
                    <a:pt x="942975" y="979677"/>
                  </a:moveTo>
                  <a:lnTo>
                    <a:pt x="0" y="0"/>
                  </a:lnTo>
                </a:path>
                <a:path w="1918335" h="980439">
                  <a:moveTo>
                    <a:pt x="0" y="0"/>
                  </a:moveTo>
                  <a:lnTo>
                    <a:pt x="942975" y="0"/>
                  </a:lnTo>
                </a:path>
                <a:path w="1918335" h="980439">
                  <a:moveTo>
                    <a:pt x="943355" y="0"/>
                  </a:moveTo>
                  <a:lnTo>
                    <a:pt x="1918080" y="0"/>
                  </a:lnTo>
                </a:path>
              </a:pathLst>
            </a:custGeom>
            <a:ln w="539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05100" y="2540507"/>
              <a:ext cx="2914015" cy="3001010"/>
            </a:xfrm>
            <a:custGeom>
              <a:avLst/>
              <a:gdLst/>
              <a:ahLst/>
              <a:cxnLst/>
              <a:rect l="l" t="t" r="r" b="b"/>
              <a:pathLst>
                <a:path w="2914015" h="3001010">
                  <a:moveTo>
                    <a:pt x="1917191" y="2020823"/>
                  </a:moveTo>
                  <a:lnTo>
                    <a:pt x="2912872" y="2020823"/>
                  </a:lnTo>
                </a:path>
                <a:path w="2914015" h="3001010">
                  <a:moveTo>
                    <a:pt x="2912872" y="2020823"/>
                  </a:moveTo>
                  <a:lnTo>
                    <a:pt x="1917191" y="3000502"/>
                  </a:lnTo>
                </a:path>
                <a:path w="2914015" h="3001010">
                  <a:moveTo>
                    <a:pt x="1917191" y="3000502"/>
                  </a:moveTo>
                  <a:lnTo>
                    <a:pt x="1917191" y="2020823"/>
                  </a:lnTo>
                </a:path>
                <a:path w="2914015" h="3001010">
                  <a:moveTo>
                    <a:pt x="1917191" y="2021712"/>
                  </a:moveTo>
                  <a:lnTo>
                    <a:pt x="1988312" y="1031747"/>
                  </a:lnTo>
                </a:path>
                <a:path w="2914015" h="3001010">
                  <a:moveTo>
                    <a:pt x="1988820" y="1031747"/>
                  </a:moveTo>
                  <a:lnTo>
                    <a:pt x="1988820" y="117347"/>
                  </a:lnTo>
                </a:path>
                <a:path w="2914015" h="3001010">
                  <a:moveTo>
                    <a:pt x="1988820" y="117347"/>
                  </a:moveTo>
                  <a:lnTo>
                    <a:pt x="2913379" y="1031747"/>
                  </a:lnTo>
                </a:path>
                <a:path w="2914015" h="3001010">
                  <a:moveTo>
                    <a:pt x="2913379" y="1031747"/>
                  </a:moveTo>
                  <a:lnTo>
                    <a:pt x="1988820" y="1031747"/>
                  </a:lnTo>
                </a:path>
                <a:path w="2914015" h="3001010">
                  <a:moveTo>
                    <a:pt x="1989201" y="1031747"/>
                  </a:moveTo>
                  <a:lnTo>
                    <a:pt x="943355" y="1031747"/>
                  </a:lnTo>
                </a:path>
                <a:path w="2914015" h="3001010">
                  <a:moveTo>
                    <a:pt x="942975" y="1031747"/>
                  </a:moveTo>
                  <a:lnTo>
                    <a:pt x="0" y="1031747"/>
                  </a:lnTo>
                </a:path>
                <a:path w="2914015" h="3001010">
                  <a:moveTo>
                    <a:pt x="0" y="1031747"/>
                  </a:moveTo>
                  <a:lnTo>
                    <a:pt x="0" y="117347"/>
                  </a:lnTo>
                </a:path>
                <a:path w="2914015" h="3001010">
                  <a:moveTo>
                    <a:pt x="0" y="0"/>
                  </a:moveTo>
                  <a:lnTo>
                    <a:pt x="942975" y="0"/>
                  </a:lnTo>
                </a:path>
                <a:path w="2914015" h="3001010">
                  <a:moveTo>
                    <a:pt x="943355" y="0"/>
                  </a:moveTo>
                  <a:lnTo>
                    <a:pt x="1989201" y="0"/>
                  </a:lnTo>
                </a:path>
                <a:path w="2914015" h="3001010">
                  <a:moveTo>
                    <a:pt x="1988820" y="0"/>
                  </a:moveTo>
                  <a:lnTo>
                    <a:pt x="2913379" y="0"/>
                  </a:lnTo>
                </a:path>
                <a:path w="2914015" h="3001010">
                  <a:moveTo>
                    <a:pt x="2913888" y="117347"/>
                  </a:moveTo>
                  <a:lnTo>
                    <a:pt x="2913888" y="1031747"/>
                  </a:lnTo>
                </a:path>
                <a:path w="2914015" h="3001010">
                  <a:moveTo>
                    <a:pt x="2913888" y="1031747"/>
                  </a:moveTo>
                  <a:lnTo>
                    <a:pt x="2913888" y="2092833"/>
                  </a:lnTo>
                </a:path>
                <a:path w="2914015" h="3001010">
                  <a:moveTo>
                    <a:pt x="2913888" y="2092452"/>
                  </a:moveTo>
                  <a:lnTo>
                    <a:pt x="2913888" y="3001010"/>
                  </a:lnTo>
                </a:path>
                <a:path w="2914015" h="3001010">
                  <a:moveTo>
                    <a:pt x="2913379" y="3000755"/>
                  </a:moveTo>
                  <a:lnTo>
                    <a:pt x="1988820" y="3000755"/>
                  </a:lnTo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16939" y="1505534"/>
            <a:ext cx="3149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2E5496"/>
                </a:solidFill>
                <a:latin typeface="Calibri"/>
                <a:cs typeface="Calibri"/>
              </a:rPr>
              <a:t>Is</a:t>
            </a:r>
            <a:r>
              <a:rPr sz="2800" spc="-1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5496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2E5496"/>
                </a:solidFill>
                <a:latin typeface="Calibri"/>
                <a:cs typeface="Calibri"/>
              </a:rPr>
              <a:t>graph</a:t>
            </a:r>
            <a:r>
              <a:rPr sz="2800" spc="-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5496"/>
                </a:solidFill>
                <a:latin typeface="Calibri"/>
                <a:cs typeface="Calibri"/>
              </a:rPr>
              <a:t>Eulerian?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2" name="Google Shape;58;p2">
            <a:extLst>
              <a:ext uri="{FF2B5EF4-FFF2-40B4-BE49-F238E27FC236}">
                <a16:creationId xmlns:a16="http://schemas.microsoft.com/office/drawing/2014/main" id="{16E7F4E3-8238-6D0E-0728-F6698BBDF68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spc="-15" dirty="0">
                <a:solidFill>
                  <a:srgbClr val="2E5496"/>
                </a:solidFill>
              </a:rPr>
              <a:t>Graph </a:t>
            </a:r>
            <a:r>
              <a:rPr sz="2400" spc="-5" dirty="0">
                <a:solidFill>
                  <a:srgbClr val="2E5496"/>
                </a:solidFill>
              </a:rPr>
              <a:t>Theory </a:t>
            </a:r>
            <a:r>
              <a:rPr sz="2400" dirty="0">
                <a:solidFill>
                  <a:srgbClr val="2E5496"/>
                </a:solidFill>
              </a:rPr>
              <a:t>and </a:t>
            </a:r>
            <a:r>
              <a:rPr sz="2400" spc="-5" dirty="0">
                <a:solidFill>
                  <a:srgbClr val="2E5496"/>
                </a:solidFill>
              </a:rPr>
              <a:t>its </a:t>
            </a:r>
            <a:r>
              <a:rPr sz="2400" spc="-10" dirty="0">
                <a:solidFill>
                  <a:srgbClr val="2E5496"/>
                </a:solidFill>
              </a:rPr>
              <a:t>Applications </a:t>
            </a:r>
            <a:r>
              <a:rPr sz="2400" spc="-530" dirty="0">
                <a:solidFill>
                  <a:srgbClr val="2E5496"/>
                </a:solidFill>
              </a:rPr>
              <a:t> </a:t>
            </a:r>
            <a:r>
              <a:rPr sz="2400" spc="-20" dirty="0"/>
              <a:t>Walk,</a:t>
            </a:r>
            <a:r>
              <a:rPr sz="2400" spc="-5" dirty="0"/>
              <a:t> </a:t>
            </a:r>
            <a:r>
              <a:rPr sz="2400" spc="-20" dirty="0"/>
              <a:t>Path,</a:t>
            </a:r>
            <a:r>
              <a:rPr sz="2400" spc="10" dirty="0"/>
              <a:t> </a:t>
            </a:r>
            <a:r>
              <a:rPr sz="2400" spc="-10" dirty="0"/>
              <a:t>circuits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229230" y="2484467"/>
            <a:ext cx="3876675" cy="3267075"/>
            <a:chOff x="2229230" y="2484467"/>
            <a:chExt cx="3876675" cy="32670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29230" y="2484467"/>
              <a:ext cx="3876675" cy="326676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705100" y="2657855"/>
              <a:ext cx="942975" cy="914400"/>
            </a:xfrm>
            <a:custGeom>
              <a:avLst/>
              <a:gdLst/>
              <a:ahLst/>
              <a:cxnLst/>
              <a:rect l="l" t="t" r="r" b="b"/>
              <a:pathLst>
                <a:path w="942975" h="914400">
                  <a:moveTo>
                    <a:pt x="0" y="914400"/>
                  </a:moveTo>
                  <a:lnTo>
                    <a:pt x="942975" y="0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49217" y="2658617"/>
              <a:ext cx="0" cy="1904364"/>
            </a:xfrm>
            <a:custGeom>
              <a:avLst/>
              <a:gdLst/>
              <a:ahLst/>
              <a:cxnLst/>
              <a:rect l="l" t="t" r="r" b="b"/>
              <a:pathLst>
                <a:path h="1904364">
                  <a:moveTo>
                    <a:pt x="0" y="0"/>
                  </a:moveTo>
                  <a:lnTo>
                    <a:pt x="0" y="914400"/>
                  </a:lnTo>
                </a:path>
                <a:path h="1904364">
                  <a:moveTo>
                    <a:pt x="0" y="914400"/>
                  </a:moveTo>
                  <a:lnTo>
                    <a:pt x="0" y="1904365"/>
                  </a:lnTo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05861" y="4562094"/>
              <a:ext cx="1918335" cy="980440"/>
            </a:xfrm>
            <a:custGeom>
              <a:avLst/>
              <a:gdLst/>
              <a:ahLst/>
              <a:cxnLst/>
              <a:rect l="l" t="t" r="r" b="b"/>
              <a:pathLst>
                <a:path w="1918335" h="980439">
                  <a:moveTo>
                    <a:pt x="943355" y="71627"/>
                  </a:moveTo>
                  <a:lnTo>
                    <a:pt x="943355" y="980185"/>
                  </a:lnTo>
                </a:path>
                <a:path w="1918335" h="980439">
                  <a:moveTo>
                    <a:pt x="942975" y="979677"/>
                  </a:moveTo>
                  <a:lnTo>
                    <a:pt x="0" y="0"/>
                  </a:lnTo>
                </a:path>
                <a:path w="1918335" h="980439">
                  <a:moveTo>
                    <a:pt x="0" y="0"/>
                  </a:moveTo>
                  <a:lnTo>
                    <a:pt x="942975" y="0"/>
                  </a:lnTo>
                </a:path>
                <a:path w="1918335" h="980439">
                  <a:moveTo>
                    <a:pt x="943355" y="0"/>
                  </a:moveTo>
                  <a:lnTo>
                    <a:pt x="1918080" y="0"/>
                  </a:lnTo>
                </a:path>
              </a:pathLst>
            </a:custGeom>
            <a:ln w="539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05100" y="2540507"/>
              <a:ext cx="2914015" cy="3001010"/>
            </a:xfrm>
            <a:custGeom>
              <a:avLst/>
              <a:gdLst/>
              <a:ahLst/>
              <a:cxnLst/>
              <a:rect l="l" t="t" r="r" b="b"/>
              <a:pathLst>
                <a:path w="2914015" h="3001010">
                  <a:moveTo>
                    <a:pt x="1917191" y="2020823"/>
                  </a:moveTo>
                  <a:lnTo>
                    <a:pt x="2912872" y="2020823"/>
                  </a:lnTo>
                </a:path>
                <a:path w="2914015" h="3001010">
                  <a:moveTo>
                    <a:pt x="2912872" y="2020823"/>
                  </a:moveTo>
                  <a:lnTo>
                    <a:pt x="1917191" y="3000502"/>
                  </a:lnTo>
                </a:path>
                <a:path w="2914015" h="3001010">
                  <a:moveTo>
                    <a:pt x="1917191" y="3000502"/>
                  </a:moveTo>
                  <a:lnTo>
                    <a:pt x="1917191" y="2020823"/>
                  </a:lnTo>
                </a:path>
                <a:path w="2914015" h="3001010">
                  <a:moveTo>
                    <a:pt x="1917191" y="2021712"/>
                  </a:moveTo>
                  <a:lnTo>
                    <a:pt x="1988312" y="1031747"/>
                  </a:lnTo>
                </a:path>
                <a:path w="2914015" h="3001010">
                  <a:moveTo>
                    <a:pt x="1988820" y="1031747"/>
                  </a:moveTo>
                  <a:lnTo>
                    <a:pt x="1988820" y="117347"/>
                  </a:lnTo>
                </a:path>
                <a:path w="2914015" h="3001010">
                  <a:moveTo>
                    <a:pt x="1988820" y="117347"/>
                  </a:moveTo>
                  <a:lnTo>
                    <a:pt x="2913379" y="1031747"/>
                  </a:lnTo>
                </a:path>
                <a:path w="2914015" h="3001010">
                  <a:moveTo>
                    <a:pt x="2913379" y="1031747"/>
                  </a:moveTo>
                  <a:lnTo>
                    <a:pt x="1988820" y="1031747"/>
                  </a:lnTo>
                </a:path>
                <a:path w="2914015" h="3001010">
                  <a:moveTo>
                    <a:pt x="1989201" y="1031747"/>
                  </a:moveTo>
                  <a:lnTo>
                    <a:pt x="943355" y="1031747"/>
                  </a:lnTo>
                </a:path>
                <a:path w="2914015" h="3001010">
                  <a:moveTo>
                    <a:pt x="942975" y="1031747"/>
                  </a:moveTo>
                  <a:lnTo>
                    <a:pt x="0" y="1031747"/>
                  </a:lnTo>
                </a:path>
                <a:path w="2914015" h="3001010">
                  <a:moveTo>
                    <a:pt x="0" y="1031747"/>
                  </a:moveTo>
                  <a:lnTo>
                    <a:pt x="0" y="117347"/>
                  </a:lnTo>
                </a:path>
                <a:path w="2914015" h="3001010">
                  <a:moveTo>
                    <a:pt x="0" y="0"/>
                  </a:moveTo>
                  <a:lnTo>
                    <a:pt x="942975" y="0"/>
                  </a:lnTo>
                </a:path>
                <a:path w="2914015" h="3001010">
                  <a:moveTo>
                    <a:pt x="943355" y="0"/>
                  </a:moveTo>
                  <a:lnTo>
                    <a:pt x="1989201" y="0"/>
                  </a:lnTo>
                </a:path>
                <a:path w="2914015" h="3001010">
                  <a:moveTo>
                    <a:pt x="1988820" y="0"/>
                  </a:moveTo>
                  <a:lnTo>
                    <a:pt x="2913379" y="0"/>
                  </a:lnTo>
                </a:path>
                <a:path w="2914015" h="3001010">
                  <a:moveTo>
                    <a:pt x="2913888" y="117347"/>
                  </a:moveTo>
                  <a:lnTo>
                    <a:pt x="2913888" y="1031747"/>
                  </a:lnTo>
                </a:path>
                <a:path w="2914015" h="3001010">
                  <a:moveTo>
                    <a:pt x="2913888" y="1031747"/>
                  </a:moveTo>
                  <a:lnTo>
                    <a:pt x="2913888" y="2092833"/>
                  </a:lnTo>
                </a:path>
                <a:path w="2914015" h="3001010">
                  <a:moveTo>
                    <a:pt x="2913888" y="2092452"/>
                  </a:moveTo>
                  <a:lnTo>
                    <a:pt x="2913888" y="3001010"/>
                  </a:lnTo>
                </a:path>
                <a:path w="2914015" h="3001010">
                  <a:moveTo>
                    <a:pt x="2913379" y="3000755"/>
                  </a:moveTo>
                  <a:lnTo>
                    <a:pt x="1988820" y="3000755"/>
                  </a:lnTo>
                </a:path>
                <a:path w="2914015" h="3001010">
                  <a:moveTo>
                    <a:pt x="1989327" y="3000755"/>
                  </a:moveTo>
                  <a:lnTo>
                    <a:pt x="810767" y="3000755"/>
                  </a:lnTo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16939" y="1505534"/>
            <a:ext cx="3149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2E5496"/>
                </a:solidFill>
                <a:latin typeface="Calibri"/>
                <a:cs typeface="Calibri"/>
              </a:rPr>
              <a:t>Is</a:t>
            </a:r>
            <a:r>
              <a:rPr sz="2800" spc="-1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5496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2E5496"/>
                </a:solidFill>
                <a:latin typeface="Calibri"/>
                <a:cs typeface="Calibri"/>
              </a:rPr>
              <a:t>graph</a:t>
            </a:r>
            <a:r>
              <a:rPr sz="2800" spc="-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5496"/>
                </a:solidFill>
                <a:latin typeface="Calibri"/>
                <a:cs typeface="Calibri"/>
              </a:rPr>
              <a:t>Eulerian?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2" name="Google Shape;58;p2">
            <a:extLst>
              <a:ext uri="{FF2B5EF4-FFF2-40B4-BE49-F238E27FC236}">
                <a16:creationId xmlns:a16="http://schemas.microsoft.com/office/drawing/2014/main" id="{7732C1AF-B0F8-3B62-E8ED-45FFFD58506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spc="-15" dirty="0">
                <a:solidFill>
                  <a:srgbClr val="2E5496"/>
                </a:solidFill>
              </a:rPr>
              <a:t>Graph </a:t>
            </a:r>
            <a:r>
              <a:rPr sz="2400" spc="-5" dirty="0">
                <a:solidFill>
                  <a:srgbClr val="2E5496"/>
                </a:solidFill>
              </a:rPr>
              <a:t>Theory </a:t>
            </a:r>
            <a:r>
              <a:rPr sz="2400" dirty="0">
                <a:solidFill>
                  <a:srgbClr val="2E5496"/>
                </a:solidFill>
              </a:rPr>
              <a:t>and </a:t>
            </a:r>
            <a:r>
              <a:rPr sz="2400" spc="-5" dirty="0">
                <a:solidFill>
                  <a:srgbClr val="2E5496"/>
                </a:solidFill>
              </a:rPr>
              <a:t>its </a:t>
            </a:r>
            <a:r>
              <a:rPr sz="2400" spc="-10" dirty="0">
                <a:solidFill>
                  <a:srgbClr val="2E5496"/>
                </a:solidFill>
              </a:rPr>
              <a:t>Applications </a:t>
            </a:r>
            <a:r>
              <a:rPr sz="2400" spc="-530" dirty="0">
                <a:solidFill>
                  <a:srgbClr val="2E5496"/>
                </a:solidFill>
              </a:rPr>
              <a:t> </a:t>
            </a:r>
            <a:r>
              <a:rPr sz="2400" spc="-20" dirty="0"/>
              <a:t>Walk,</a:t>
            </a:r>
            <a:r>
              <a:rPr sz="2400" spc="-5" dirty="0"/>
              <a:t> </a:t>
            </a:r>
            <a:r>
              <a:rPr sz="2400" spc="-20" dirty="0"/>
              <a:t>Path,</a:t>
            </a:r>
            <a:r>
              <a:rPr sz="2400" spc="10" dirty="0"/>
              <a:t> </a:t>
            </a:r>
            <a:r>
              <a:rPr sz="2400" spc="-10" dirty="0"/>
              <a:t>circuits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229230" y="2484467"/>
            <a:ext cx="3876675" cy="3267075"/>
            <a:chOff x="2229230" y="2484467"/>
            <a:chExt cx="3876675" cy="32670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29230" y="2484467"/>
              <a:ext cx="3876675" cy="326676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705100" y="2540507"/>
              <a:ext cx="2913380" cy="0"/>
            </a:xfrm>
            <a:custGeom>
              <a:avLst/>
              <a:gdLst/>
              <a:ahLst/>
              <a:cxnLst/>
              <a:rect l="l" t="t" r="r" b="b"/>
              <a:pathLst>
                <a:path w="2913379">
                  <a:moveTo>
                    <a:pt x="0" y="0"/>
                  </a:moveTo>
                  <a:lnTo>
                    <a:pt x="942975" y="0"/>
                  </a:lnTo>
                </a:path>
                <a:path w="2913379">
                  <a:moveTo>
                    <a:pt x="943355" y="0"/>
                  </a:moveTo>
                  <a:lnTo>
                    <a:pt x="1989201" y="0"/>
                  </a:lnTo>
                </a:path>
                <a:path w="2913379">
                  <a:moveTo>
                    <a:pt x="1988820" y="0"/>
                  </a:moveTo>
                  <a:lnTo>
                    <a:pt x="2913379" y="0"/>
                  </a:lnTo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16939" y="1505534"/>
            <a:ext cx="3149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2E5496"/>
                </a:solidFill>
                <a:latin typeface="Calibri"/>
                <a:cs typeface="Calibri"/>
              </a:rPr>
              <a:t>Is</a:t>
            </a:r>
            <a:r>
              <a:rPr sz="2800" spc="-1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5496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2E5496"/>
                </a:solidFill>
                <a:latin typeface="Calibri"/>
                <a:cs typeface="Calibri"/>
              </a:rPr>
              <a:t>graph</a:t>
            </a:r>
            <a:r>
              <a:rPr sz="2800" spc="-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5496"/>
                </a:solidFill>
                <a:latin typeface="Calibri"/>
                <a:cs typeface="Calibri"/>
              </a:rPr>
              <a:t>Eulerian?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05100" y="2657855"/>
            <a:ext cx="942975" cy="914400"/>
          </a:xfrm>
          <a:custGeom>
            <a:avLst/>
            <a:gdLst/>
            <a:ahLst/>
            <a:cxnLst/>
            <a:rect l="l" t="t" r="r" b="b"/>
            <a:pathLst>
              <a:path w="942975" h="914400">
                <a:moveTo>
                  <a:pt x="0" y="914400"/>
                </a:moveTo>
                <a:lnTo>
                  <a:pt x="942975" y="0"/>
                </a:lnTo>
              </a:path>
            </a:pathLst>
          </a:custGeom>
          <a:ln w="635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676525" y="2629280"/>
          <a:ext cx="2914648" cy="28834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4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51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53975">
                      <a:solidFill>
                        <a:srgbClr val="FF0000"/>
                      </a:solidFill>
                      <a:prstDash val="solid"/>
                    </a:lnR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98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91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FF0000"/>
                      </a:solidFill>
                      <a:prstDash val="solid"/>
                    </a:lnR>
                    <a:lnT w="53975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2705861" y="4562094"/>
            <a:ext cx="942975" cy="979805"/>
          </a:xfrm>
          <a:custGeom>
            <a:avLst/>
            <a:gdLst/>
            <a:ahLst/>
            <a:cxnLst/>
            <a:rect l="l" t="t" r="r" b="b"/>
            <a:pathLst>
              <a:path w="942975" h="979804">
                <a:moveTo>
                  <a:pt x="942975" y="979677"/>
                </a:moveTo>
                <a:lnTo>
                  <a:pt x="0" y="0"/>
                </a:lnTo>
              </a:path>
            </a:pathLst>
          </a:custGeom>
          <a:ln w="539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22291" y="2657855"/>
            <a:ext cx="996315" cy="2883535"/>
          </a:xfrm>
          <a:custGeom>
            <a:avLst/>
            <a:gdLst/>
            <a:ahLst/>
            <a:cxnLst/>
            <a:rect l="l" t="t" r="r" b="b"/>
            <a:pathLst>
              <a:path w="996314" h="2883535">
                <a:moveTo>
                  <a:pt x="995680" y="1903476"/>
                </a:moveTo>
                <a:lnTo>
                  <a:pt x="0" y="2883154"/>
                </a:lnTo>
              </a:path>
              <a:path w="996314" h="2883535">
                <a:moveTo>
                  <a:pt x="0" y="1904365"/>
                </a:moveTo>
                <a:lnTo>
                  <a:pt x="71120" y="914400"/>
                </a:lnTo>
              </a:path>
              <a:path w="996314" h="2883535">
                <a:moveTo>
                  <a:pt x="71628" y="0"/>
                </a:moveTo>
                <a:lnTo>
                  <a:pt x="996188" y="914400"/>
                </a:lnTo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Google Shape;58;p2">
            <a:extLst>
              <a:ext uri="{FF2B5EF4-FFF2-40B4-BE49-F238E27FC236}">
                <a16:creationId xmlns:a16="http://schemas.microsoft.com/office/drawing/2014/main" id="{7319D557-282C-EB02-C5E5-C4814EB01B9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spc="-15" dirty="0">
                <a:solidFill>
                  <a:srgbClr val="2E5496"/>
                </a:solidFill>
              </a:rPr>
              <a:t>Graph </a:t>
            </a:r>
            <a:r>
              <a:rPr sz="2400" spc="-5" dirty="0">
                <a:solidFill>
                  <a:srgbClr val="2E5496"/>
                </a:solidFill>
              </a:rPr>
              <a:t>Theory </a:t>
            </a:r>
            <a:r>
              <a:rPr sz="2400" dirty="0">
                <a:solidFill>
                  <a:srgbClr val="2E5496"/>
                </a:solidFill>
              </a:rPr>
              <a:t>and </a:t>
            </a:r>
            <a:r>
              <a:rPr sz="2400" spc="-5" dirty="0">
                <a:solidFill>
                  <a:srgbClr val="2E5496"/>
                </a:solidFill>
              </a:rPr>
              <a:t>its </a:t>
            </a:r>
            <a:r>
              <a:rPr sz="2400" spc="-10" dirty="0">
                <a:solidFill>
                  <a:srgbClr val="2E5496"/>
                </a:solidFill>
              </a:rPr>
              <a:t>Applications </a:t>
            </a:r>
            <a:r>
              <a:rPr sz="2400" spc="-530" dirty="0">
                <a:solidFill>
                  <a:srgbClr val="2E5496"/>
                </a:solidFill>
              </a:rPr>
              <a:t> </a:t>
            </a:r>
            <a:r>
              <a:rPr sz="2400" spc="-20" dirty="0"/>
              <a:t>Walk,</a:t>
            </a:r>
            <a:r>
              <a:rPr sz="2400" spc="-5" dirty="0"/>
              <a:t> </a:t>
            </a:r>
            <a:r>
              <a:rPr sz="2400" spc="-20" dirty="0"/>
              <a:t>Path,</a:t>
            </a:r>
            <a:r>
              <a:rPr sz="2400" spc="10" dirty="0"/>
              <a:t> </a:t>
            </a:r>
            <a:r>
              <a:rPr sz="2400" spc="-10" dirty="0"/>
              <a:t>circuits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229230" y="2484467"/>
            <a:ext cx="3876675" cy="3267075"/>
            <a:chOff x="2229230" y="2484467"/>
            <a:chExt cx="3876675" cy="32670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29230" y="2484467"/>
              <a:ext cx="3876675" cy="326676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705100" y="2540507"/>
              <a:ext cx="2913380" cy="0"/>
            </a:xfrm>
            <a:custGeom>
              <a:avLst/>
              <a:gdLst/>
              <a:ahLst/>
              <a:cxnLst/>
              <a:rect l="l" t="t" r="r" b="b"/>
              <a:pathLst>
                <a:path w="2913379">
                  <a:moveTo>
                    <a:pt x="0" y="0"/>
                  </a:moveTo>
                  <a:lnTo>
                    <a:pt x="942975" y="0"/>
                  </a:lnTo>
                </a:path>
                <a:path w="2913379">
                  <a:moveTo>
                    <a:pt x="943355" y="0"/>
                  </a:moveTo>
                  <a:lnTo>
                    <a:pt x="1989201" y="0"/>
                  </a:lnTo>
                </a:path>
                <a:path w="2913379">
                  <a:moveTo>
                    <a:pt x="1988820" y="0"/>
                  </a:moveTo>
                  <a:lnTo>
                    <a:pt x="2913379" y="0"/>
                  </a:lnTo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16939" y="1505534"/>
            <a:ext cx="3149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2E5496"/>
                </a:solidFill>
                <a:latin typeface="Calibri"/>
                <a:cs typeface="Calibri"/>
              </a:rPr>
              <a:t>Is</a:t>
            </a:r>
            <a:r>
              <a:rPr sz="2800" spc="-1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5496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2E5496"/>
                </a:solidFill>
                <a:latin typeface="Calibri"/>
                <a:cs typeface="Calibri"/>
              </a:rPr>
              <a:t>graph</a:t>
            </a:r>
            <a:r>
              <a:rPr sz="2800" spc="-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5496"/>
                </a:solidFill>
                <a:latin typeface="Calibri"/>
                <a:cs typeface="Calibri"/>
              </a:rPr>
              <a:t>Eulerian?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05100" y="2657855"/>
            <a:ext cx="942975" cy="914400"/>
          </a:xfrm>
          <a:custGeom>
            <a:avLst/>
            <a:gdLst/>
            <a:ahLst/>
            <a:cxnLst/>
            <a:rect l="l" t="t" r="r" b="b"/>
            <a:pathLst>
              <a:path w="942975" h="914400">
                <a:moveTo>
                  <a:pt x="0" y="914400"/>
                </a:moveTo>
                <a:lnTo>
                  <a:pt x="942975" y="0"/>
                </a:lnTo>
              </a:path>
            </a:pathLst>
          </a:custGeom>
          <a:ln w="635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676525" y="2629280"/>
          <a:ext cx="2914648" cy="28834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4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51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53975">
                      <a:solidFill>
                        <a:srgbClr val="FF0000"/>
                      </a:solidFill>
                      <a:prstDash val="solid"/>
                    </a:lnR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98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91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53975">
                      <a:solidFill>
                        <a:srgbClr val="FF0000"/>
                      </a:solidFill>
                      <a:prstDash val="solid"/>
                    </a:lnR>
                    <a:lnT w="53975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2705861" y="4562094"/>
            <a:ext cx="942975" cy="979805"/>
          </a:xfrm>
          <a:custGeom>
            <a:avLst/>
            <a:gdLst/>
            <a:ahLst/>
            <a:cxnLst/>
            <a:rect l="l" t="t" r="r" b="b"/>
            <a:pathLst>
              <a:path w="942975" h="979804">
                <a:moveTo>
                  <a:pt x="942975" y="979677"/>
                </a:moveTo>
                <a:lnTo>
                  <a:pt x="0" y="0"/>
                </a:lnTo>
              </a:path>
            </a:pathLst>
          </a:custGeom>
          <a:ln w="539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22291" y="2657855"/>
            <a:ext cx="996315" cy="2883535"/>
          </a:xfrm>
          <a:custGeom>
            <a:avLst/>
            <a:gdLst/>
            <a:ahLst/>
            <a:cxnLst/>
            <a:rect l="l" t="t" r="r" b="b"/>
            <a:pathLst>
              <a:path w="996314" h="2883535">
                <a:moveTo>
                  <a:pt x="995680" y="1903476"/>
                </a:moveTo>
                <a:lnTo>
                  <a:pt x="0" y="2883154"/>
                </a:lnTo>
              </a:path>
              <a:path w="996314" h="2883535">
                <a:moveTo>
                  <a:pt x="0" y="1904365"/>
                </a:moveTo>
                <a:lnTo>
                  <a:pt x="71120" y="914400"/>
                </a:lnTo>
              </a:path>
              <a:path w="996314" h="2883535">
                <a:moveTo>
                  <a:pt x="71628" y="0"/>
                </a:moveTo>
                <a:lnTo>
                  <a:pt x="996188" y="914400"/>
                </a:lnTo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Google Shape;58;p2">
            <a:extLst>
              <a:ext uri="{FF2B5EF4-FFF2-40B4-BE49-F238E27FC236}">
                <a16:creationId xmlns:a16="http://schemas.microsoft.com/office/drawing/2014/main" id="{7A6D681C-24A4-ED0E-B749-E1C7F53D067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spc="-15" dirty="0">
                <a:solidFill>
                  <a:srgbClr val="2E5496"/>
                </a:solidFill>
              </a:rPr>
              <a:t>Graph </a:t>
            </a:r>
            <a:r>
              <a:rPr sz="2400" spc="-5" dirty="0">
                <a:solidFill>
                  <a:srgbClr val="2E5496"/>
                </a:solidFill>
              </a:rPr>
              <a:t>Theory </a:t>
            </a:r>
            <a:r>
              <a:rPr sz="2400" dirty="0">
                <a:solidFill>
                  <a:srgbClr val="2E5496"/>
                </a:solidFill>
              </a:rPr>
              <a:t>and </a:t>
            </a:r>
            <a:r>
              <a:rPr sz="2400" spc="-5" dirty="0">
                <a:solidFill>
                  <a:srgbClr val="2E5496"/>
                </a:solidFill>
              </a:rPr>
              <a:t>its </a:t>
            </a:r>
            <a:r>
              <a:rPr sz="2400" spc="-10" dirty="0">
                <a:solidFill>
                  <a:srgbClr val="2E5496"/>
                </a:solidFill>
              </a:rPr>
              <a:t>Applications </a:t>
            </a:r>
            <a:r>
              <a:rPr sz="2400" spc="-530" dirty="0">
                <a:solidFill>
                  <a:srgbClr val="2E5496"/>
                </a:solidFill>
              </a:rPr>
              <a:t> </a:t>
            </a:r>
            <a:r>
              <a:rPr sz="2400" spc="-20" dirty="0"/>
              <a:t>Walk,</a:t>
            </a:r>
            <a:r>
              <a:rPr sz="2400" spc="-5" dirty="0"/>
              <a:t> </a:t>
            </a:r>
            <a:r>
              <a:rPr sz="2400" spc="-20" dirty="0"/>
              <a:t>Path,</a:t>
            </a:r>
            <a:r>
              <a:rPr sz="2400" spc="10" dirty="0"/>
              <a:t> </a:t>
            </a:r>
            <a:r>
              <a:rPr sz="2400" spc="-10" dirty="0"/>
              <a:t>circuits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229230" y="2484467"/>
            <a:ext cx="3876675" cy="3267075"/>
            <a:chOff x="2229230" y="2484467"/>
            <a:chExt cx="3876675" cy="32670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29230" y="2484467"/>
              <a:ext cx="3876675" cy="326676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705100" y="2540507"/>
              <a:ext cx="2913380" cy="0"/>
            </a:xfrm>
            <a:custGeom>
              <a:avLst/>
              <a:gdLst/>
              <a:ahLst/>
              <a:cxnLst/>
              <a:rect l="l" t="t" r="r" b="b"/>
              <a:pathLst>
                <a:path w="2913379">
                  <a:moveTo>
                    <a:pt x="0" y="0"/>
                  </a:moveTo>
                  <a:lnTo>
                    <a:pt x="942975" y="0"/>
                  </a:lnTo>
                </a:path>
                <a:path w="2913379">
                  <a:moveTo>
                    <a:pt x="943355" y="0"/>
                  </a:moveTo>
                  <a:lnTo>
                    <a:pt x="1989201" y="0"/>
                  </a:lnTo>
                </a:path>
                <a:path w="2913379">
                  <a:moveTo>
                    <a:pt x="1988820" y="0"/>
                  </a:moveTo>
                  <a:lnTo>
                    <a:pt x="2913379" y="0"/>
                  </a:lnTo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16939" y="1505534"/>
            <a:ext cx="3149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2E5496"/>
                </a:solidFill>
                <a:latin typeface="Calibri"/>
                <a:cs typeface="Calibri"/>
              </a:rPr>
              <a:t>Is</a:t>
            </a:r>
            <a:r>
              <a:rPr sz="2800" spc="-1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5496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2E5496"/>
                </a:solidFill>
                <a:latin typeface="Calibri"/>
                <a:cs typeface="Calibri"/>
              </a:rPr>
              <a:t>graph</a:t>
            </a:r>
            <a:r>
              <a:rPr sz="2800" spc="-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5496"/>
                </a:solidFill>
                <a:latin typeface="Calibri"/>
                <a:cs typeface="Calibri"/>
              </a:rPr>
              <a:t>Eulerian?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05100" y="2657855"/>
            <a:ext cx="942975" cy="914400"/>
          </a:xfrm>
          <a:custGeom>
            <a:avLst/>
            <a:gdLst/>
            <a:ahLst/>
            <a:cxnLst/>
            <a:rect l="l" t="t" r="r" b="b"/>
            <a:pathLst>
              <a:path w="942975" h="914400">
                <a:moveTo>
                  <a:pt x="0" y="914400"/>
                </a:moveTo>
                <a:lnTo>
                  <a:pt x="942975" y="0"/>
                </a:lnTo>
              </a:path>
            </a:pathLst>
          </a:custGeom>
          <a:ln w="635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676525" y="2629280"/>
          <a:ext cx="2914648" cy="28834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4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51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53975">
                      <a:solidFill>
                        <a:srgbClr val="FF0000"/>
                      </a:solidFill>
                      <a:prstDash val="solid"/>
                    </a:lnR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98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53975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91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53975">
                      <a:solidFill>
                        <a:srgbClr val="FF0000"/>
                      </a:solidFill>
                      <a:prstDash val="solid"/>
                    </a:lnR>
                    <a:lnT w="53975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2705861" y="4562094"/>
            <a:ext cx="942975" cy="979805"/>
          </a:xfrm>
          <a:custGeom>
            <a:avLst/>
            <a:gdLst/>
            <a:ahLst/>
            <a:cxnLst/>
            <a:rect l="l" t="t" r="r" b="b"/>
            <a:pathLst>
              <a:path w="942975" h="979804">
                <a:moveTo>
                  <a:pt x="942975" y="979677"/>
                </a:moveTo>
                <a:lnTo>
                  <a:pt x="0" y="0"/>
                </a:lnTo>
              </a:path>
            </a:pathLst>
          </a:custGeom>
          <a:ln w="539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22291" y="2657855"/>
            <a:ext cx="996315" cy="2883535"/>
          </a:xfrm>
          <a:custGeom>
            <a:avLst/>
            <a:gdLst/>
            <a:ahLst/>
            <a:cxnLst/>
            <a:rect l="l" t="t" r="r" b="b"/>
            <a:pathLst>
              <a:path w="996314" h="2883535">
                <a:moveTo>
                  <a:pt x="995680" y="1903476"/>
                </a:moveTo>
                <a:lnTo>
                  <a:pt x="0" y="2883154"/>
                </a:lnTo>
              </a:path>
              <a:path w="996314" h="2883535">
                <a:moveTo>
                  <a:pt x="0" y="1904365"/>
                </a:moveTo>
                <a:lnTo>
                  <a:pt x="71120" y="914400"/>
                </a:lnTo>
              </a:path>
              <a:path w="996314" h="2883535">
                <a:moveTo>
                  <a:pt x="71628" y="0"/>
                </a:moveTo>
                <a:lnTo>
                  <a:pt x="996188" y="914400"/>
                </a:lnTo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Google Shape;58;p2">
            <a:extLst>
              <a:ext uri="{FF2B5EF4-FFF2-40B4-BE49-F238E27FC236}">
                <a16:creationId xmlns:a16="http://schemas.microsoft.com/office/drawing/2014/main" id="{042F20BD-90B6-BB78-33D2-317BEDB86B8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spc="-15" dirty="0">
                <a:solidFill>
                  <a:srgbClr val="2E5496"/>
                </a:solidFill>
              </a:rPr>
              <a:t>Graph </a:t>
            </a:r>
            <a:r>
              <a:rPr sz="2400" spc="-5" dirty="0">
                <a:solidFill>
                  <a:srgbClr val="2E5496"/>
                </a:solidFill>
              </a:rPr>
              <a:t>Theory </a:t>
            </a:r>
            <a:r>
              <a:rPr sz="2400" dirty="0">
                <a:solidFill>
                  <a:srgbClr val="2E5496"/>
                </a:solidFill>
              </a:rPr>
              <a:t>and </a:t>
            </a:r>
            <a:r>
              <a:rPr sz="2400" spc="-5" dirty="0">
                <a:solidFill>
                  <a:srgbClr val="2E5496"/>
                </a:solidFill>
              </a:rPr>
              <a:t>its </a:t>
            </a:r>
            <a:r>
              <a:rPr sz="2400" spc="-10" dirty="0">
                <a:solidFill>
                  <a:srgbClr val="2E5496"/>
                </a:solidFill>
              </a:rPr>
              <a:t>Applications </a:t>
            </a:r>
            <a:r>
              <a:rPr sz="2400" spc="-530" dirty="0">
                <a:solidFill>
                  <a:srgbClr val="2E5496"/>
                </a:solidFill>
              </a:rPr>
              <a:t> </a:t>
            </a:r>
            <a:r>
              <a:rPr sz="2400" spc="-20" dirty="0"/>
              <a:t>Walk,</a:t>
            </a:r>
            <a:r>
              <a:rPr sz="2400" spc="-5" dirty="0"/>
              <a:t> </a:t>
            </a:r>
            <a:r>
              <a:rPr sz="2400" spc="-20" dirty="0"/>
              <a:t>Path,</a:t>
            </a:r>
            <a:r>
              <a:rPr sz="2400" spc="10" dirty="0"/>
              <a:t> </a:t>
            </a:r>
            <a:r>
              <a:rPr sz="2400" spc="-10" dirty="0"/>
              <a:t>circuits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50595" y="1578143"/>
            <a:ext cx="10903205" cy="40671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400" spc="-10" dirty="0">
                <a:latin typeface="Calibri"/>
                <a:cs typeface="Calibri"/>
              </a:rPr>
              <a:t>Theorem: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400" spc="-10" dirty="0">
                <a:latin typeface="Calibri"/>
                <a:cs typeface="Calibri"/>
              </a:rPr>
              <a:t>A connected graph G is Eulerian </a:t>
            </a:r>
            <a:r>
              <a:rPr lang="en-IN" sz="2400" spc="-10" dirty="0" err="1">
                <a:latin typeface="Calibri"/>
                <a:cs typeface="Calibri"/>
              </a:rPr>
              <a:t>iff</a:t>
            </a:r>
            <a:r>
              <a:rPr lang="en-IN" sz="2400" spc="-10" dirty="0">
                <a:latin typeface="Calibri"/>
                <a:cs typeface="Calibri"/>
              </a:rPr>
              <a:t> its edge set can be decomposed into cycles.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IN" sz="2400" spc="-1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400" spc="-10" dirty="0">
                <a:latin typeface="Calibri"/>
                <a:cs typeface="Calibri"/>
              </a:rPr>
              <a:t>Proof: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400" spc="-10" dirty="0">
                <a:latin typeface="Calibri"/>
                <a:cs typeface="Calibri"/>
              </a:rPr>
              <a:t>Let G(V, E) be a connected graph and let G be decomposed into cycles.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400" spc="-10" dirty="0">
                <a:latin typeface="Calibri"/>
                <a:cs typeface="Calibri"/>
              </a:rPr>
              <a:t>If k of these cycles are incident at a particular vertex v,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400" spc="-10" dirty="0">
                <a:latin typeface="Calibri"/>
                <a:cs typeface="Calibri"/>
              </a:rPr>
              <a:t>then d( v)= 2k.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400" spc="-10" dirty="0">
                <a:latin typeface="Calibri"/>
                <a:cs typeface="Calibri"/>
              </a:rPr>
              <a:t>Therefore, the degree of every vertex of G is even and hence G is Eulerian.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IN" sz="2800" spc="-10" dirty="0">
              <a:solidFill>
                <a:srgbClr val="2E5496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800" b="0" i="0" u="none" strike="noStrike" dirty="0">
                <a:solidFill>
                  <a:srgbClr val="4472C4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Veblen's theorem states that the set of edges of a finite graph can be written as a union of disjoint simple cycles if and only if every vertex has an even degree - Oswald Veblen (1912)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13" name="Google Shape;58;p2">
            <a:extLst>
              <a:ext uri="{FF2B5EF4-FFF2-40B4-BE49-F238E27FC236}">
                <a16:creationId xmlns:a16="http://schemas.microsoft.com/office/drawing/2014/main" id="{042F20BD-90B6-BB78-33D2-317BEDB86B8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64A0AE4-65E4-D7FA-96B4-0C2476649286}"/>
                  </a:ext>
                </a:extLst>
              </p14:cNvPr>
              <p14:cNvContentPartPr/>
              <p14:nvPr/>
            </p14:nvContentPartPr>
            <p14:xfrm>
              <a:off x="6807960" y="10800"/>
              <a:ext cx="3980520" cy="1641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64A0AE4-65E4-D7FA-96B4-0C247664928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98600" y="1440"/>
                <a:ext cx="3999240" cy="166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659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808" y="231986"/>
            <a:ext cx="9100185" cy="22946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0979" marR="4573270" indent="20955">
              <a:lnSpc>
                <a:spcPct val="109300"/>
              </a:lnSpc>
              <a:spcBef>
                <a:spcPts val="95"/>
              </a:spcBef>
            </a:pPr>
            <a:r>
              <a:rPr sz="2400" b="1" spc="-15" dirty="0">
                <a:solidFill>
                  <a:srgbClr val="2E5496"/>
                </a:solidFill>
                <a:latin typeface="Calibri"/>
                <a:cs typeface="Calibri"/>
              </a:rPr>
              <a:t>Graph </a:t>
            </a: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Theory </a:t>
            </a:r>
            <a:r>
              <a:rPr sz="2400" b="1" dirty="0">
                <a:solidFill>
                  <a:srgbClr val="2E5496"/>
                </a:solidFill>
                <a:latin typeface="Calibri"/>
                <a:cs typeface="Calibri"/>
              </a:rPr>
              <a:t>and </a:t>
            </a: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its </a:t>
            </a:r>
            <a:r>
              <a:rPr sz="2400" b="1" spc="-10" dirty="0">
                <a:solidFill>
                  <a:srgbClr val="2E5496"/>
                </a:solidFill>
                <a:latin typeface="Calibri"/>
                <a:cs typeface="Calibri"/>
              </a:rPr>
              <a:t>Applications </a:t>
            </a:r>
            <a:r>
              <a:rPr sz="2400" b="1" spc="-53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55A11"/>
                </a:solidFill>
                <a:latin typeface="Calibri"/>
                <a:cs typeface="Calibri"/>
              </a:rPr>
              <a:t>Walk,</a:t>
            </a:r>
            <a:r>
              <a:rPr sz="2400" b="1" spc="-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55A11"/>
                </a:solidFill>
                <a:latin typeface="Calibri"/>
                <a:cs typeface="Calibri"/>
              </a:rPr>
              <a:t>Path,</a:t>
            </a:r>
            <a:r>
              <a:rPr sz="2400" b="1" spc="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55A11"/>
                </a:solidFill>
                <a:latin typeface="Calibri"/>
                <a:cs typeface="Calibri"/>
              </a:rPr>
              <a:t>circuits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alibri"/>
                <a:cs typeface="Calibri"/>
              </a:rPr>
              <a:t>Theorem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connected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graph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Euler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graph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lang="en-IN" sz="2400" b="1" dirty="0" err="1">
                <a:latin typeface="Calibri"/>
                <a:cs typeface="Calibri"/>
              </a:rPr>
              <a:t>iff</a:t>
            </a:r>
            <a:r>
              <a:rPr lang="en-IN" sz="24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vertices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even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degree.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 dirty="0">
              <a:latin typeface="Calibri"/>
              <a:cs typeface="Calibri"/>
            </a:endParaRPr>
          </a:p>
        </p:txBody>
      </p:sp>
      <p:pic>
        <p:nvPicPr>
          <p:cNvPr id="4" name="Google Shape;58;p2">
            <a:extLst>
              <a:ext uri="{FF2B5EF4-FFF2-40B4-BE49-F238E27FC236}">
                <a16:creationId xmlns:a16="http://schemas.microsoft.com/office/drawing/2014/main" id="{B2A59C67-3E11-098A-EB21-66DBB5CDEEA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7FAB4C8-775B-7C9B-3ACC-99A540556B0A}"/>
                  </a:ext>
                </a:extLst>
              </p14:cNvPr>
              <p14:cNvContentPartPr/>
              <p14:nvPr/>
            </p14:nvContentPartPr>
            <p14:xfrm>
              <a:off x="292320" y="2265120"/>
              <a:ext cx="10970280" cy="4493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7FAB4C8-775B-7C9B-3ACC-99A540556B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2960" y="2255760"/>
                <a:ext cx="10989000" cy="4512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spc="-15" dirty="0">
                <a:solidFill>
                  <a:srgbClr val="2E5496"/>
                </a:solidFill>
              </a:rPr>
              <a:t>Graph </a:t>
            </a:r>
            <a:r>
              <a:rPr sz="2400" spc="-5" dirty="0">
                <a:solidFill>
                  <a:srgbClr val="2E5496"/>
                </a:solidFill>
              </a:rPr>
              <a:t>Theory </a:t>
            </a:r>
            <a:r>
              <a:rPr sz="2400" dirty="0">
                <a:solidFill>
                  <a:srgbClr val="2E5496"/>
                </a:solidFill>
              </a:rPr>
              <a:t>and </a:t>
            </a:r>
            <a:r>
              <a:rPr sz="2400" spc="-5" dirty="0">
                <a:solidFill>
                  <a:srgbClr val="2E5496"/>
                </a:solidFill>
              </a:rPr>
              <a:t>its </a:t>
            </a:r>
            <a:r>
              <a:rPr sz="2400" spc="-10" dirty="0">
                <a:solidFill>
                  <a:srgbClr val="2E5496"/>
                </a:solidFill>
              </a:rPr>
              <a:t>Applications </a:t>
            </a:r>
            <a:r>
              <a:rPr sz="2400" spc="-530" dirty="0">
                <a:solidFill>
                  <a:srgbClr val="2E5496"/>
                </a:solidFill>
              </a:rPr>
              <a:t> </a:t>
            </a:r>
            <a:r>
              <a:rPr sz="2400" spc="-20" dirty="0"/>
              <a:t>Walk,</a:t>
            </a:r>
            <a:r>
              <a:rPr sz="2400" spc="-5" dirty="0"/>
              <a:t> </a:t>
            </a:r>
            <a:r>
              <a:rPr sz="2400" spc="-20" dirty="0"/>
              <a:t>Path,</a:t>
            </a:r>
            <a:r>
              <a:rPr sz="2400" spc="10" dirty="0"/>
              <a:t> </a:t>
            </a:r>
            <a:r>
              <a:rPr sz="2400" spc="-10" dirty="0"/>
              <a:t>circuits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7832" y="1401521"/>
            <a:ext cx="5988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60" dirty="0">
                <a:solidFill>
                  <a:srgbClr val="2E5496"/>
                </a:solidFill>
                <a:latin typeface="Calibri"/>
                <a:cs typeface="Calibri"/>
              </a:rPr>
              <a:t>P</a:t>
            </a:r>
            <a:r>
              <a:rPr sz="2400" b="1" spc="-25" dirty="0">
                <a:solidFill>
                  <a:srgbClr val="2E5496"/>
                </a:solidFill>
                <a:latin typeface="Calibri"/>
                <a:cs typeface="Calibri"/>
              </a:rPr>
              <a:t>a</a:t>
            </a:r>
            <a:r>
              <a:rPr sz="2400" b="1" dirty="0">
                <a:solidFill>
                  <a:srgbClr val="2E5496"/>
                </a:solidFill>
                <a:latin typeface="Calibri"/>
                <a:cs typeface="Calibri"/>
              </a:rPr>
              <a:t>th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532889" y="1613661"/>
            <a:ext cx="4789805" cy="2028825"/>
            <a:chOff x="1532889" y="1613661"/>
            <a:chExt cx="4789805" cy="202882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8782" y="1639569"/>
              <a:ext cx="84327" cy="1193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78353" y="2246121"/>
              <a:ext cx="84327" cy="11937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2889" y="3398266"/>
              <a:ext cx="84328" cy="11938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539239" y="1737359"/>
              <a:ext cx="2955925" cy="1720214"/>
            </a:xfrm>
            <a:custGeom>
              <a:avLst/>
              <a:gdLst/>
              <a:ahLst/>
              <a:cxnLst/>
              <a:rect l="l" t="t" r="r" b="b"/>
              <a:pathLst>
                <a:path w="2955925" h="1720214">
                  <a:moveTo>
                    <a:pt x="0" y="1720214"/>
                  </a:moveTo>
                  <a:lnTo>
                    <a:pt x="1080642" y="621791"/>
                  </a:lnTo>
                </a:path>
                <a:path w="2955925" h="1720214">
                  <a:moveTo>
                    <a:pt x="1045464" y="567816"/>
                  </a:moveTo>
                  <a:lnTo>
                    <a:pt x="2955925" y="0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68313" y="1613661"/>
              <a:ext cx="82803" cy="12090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485132" y="1674875"/>
              <a:ext cx="1589405" cy="26034"/>
            </a:xfrm>
            <a:custGeom>
              <a:avLst/>
              <a:gdLst/>
              <a:ahLst/>
              <a:cxnLst/>
              <a:rect l="l" t="t" r="r" b="b"/>
              <a:pathLst>
                <a:path w="1589404" h="26035">
                  <a:moveTo>
                    <a:pt x="0" y="25781"/>
                  </a:moveTo>
                  <a:lnTo>
                    <a:pt x="1589277" y="0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59298" y="2945637"/>
              <a:ext cx="84327" cy="12090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637275" y="1728215"/>
              <a:ext cx="473075" cy="1278890"/>
            </a:xfrm>
            <a:custGeom>
              <a:avLst/>
              <a:gdLst/>
              <a:ahLst/>
              <a:cxnLst/>
              <a:rect l="l" t="t" r="r" b="b"/>
              <a:pathLst>
                <a:path w="473075" h="1278889">
                  <a:moveTo>
                    <a:pt x="473075" y="0"/>
                  </a:moveTo>
                  <a:lnTo>
                    <a:pt x="0" y="1278509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89933" y="2970022"/>
              <a:ext cx="84327" cy="11937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806951" y="1752599"/>
              <a:ext cx="1819910" cy="1315085"/>
            </a:xfrm>
            <a:custGeom>
              <a:avLst/>
              <a:gdLst/>
              <a:ahLst/>
              <a:cxnLst/>
              <a:rect l="l" t="t" r="r" b="b"/>
              <a:pathLst>
                <a:path w="1819910" h="1315085">
                  <a:moveTo>
                    <a:pt x="713994" y="0"/>
                  </a:moveTo>
                  <a:lnTo>
                    <a:pt x="0" y="1314323"/>
                  </a:lnTo>
                </a:path>
                <a:path w="1819910" h="1315085">
                  <a:moveTo>
                    <a:pt x="0" y="1314577"/>
                  </a:moveTo>
                  <a:lnTo>
                    <a:pt x="1819783" y="1290827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09087" y="2276935"/>
              <a:ext cx="3707129" cy="1358900"/>
            </a:xfrm>
            <a:custGeom>
              <a:avLst/>
              <a:gdLst/>
              <a:ahLst/>
              <a:cxnLst/>
              <a:rect l="l" t="t" r="r" b="b"/>
              <a:pathLst>
                <a:path w="3707129" h="1358900">
                  <a:moveTo>
                    <a:pt x="0" y="34210"/>
                  </a:moveTo>
                  <a:lnTo>
                    <a:pt x="53917" y="27557"/>
                  </a:lnTo>
                  <a:lnTo>
                    <a:pt x="107719" y="21129"/>
                  </a:lnTo>
                  <a:lnTo>
                    <a:pt x="161290" y="15155"/>
                  </a:lnTo>
                  <a:lnTo>
                    <a:pt x="214510" y="9860"/>
                  </a:lnTo>
                  <a:lnTo>
                    <a:pt x="267264" y="5470"/>
                  </a:lnTo>
                  <a:lnTo>
                    <a:pt x="319432" y="2213"/>
                  </a:lnTo>
                  <a:lnTo>
                    <a:pt x="370898" y="314"/>
                  </a:lnTo>
                  <a:lnTo>
                    <a:pt x="421544" y="0"/>
                  </a:lnTo>
                  <a:lnTo>
                    <a:pt x="471253" y="1496"/>
                  </a:lnTo>
                  <a:lnTo>
                    <a:pt x="519906" y="5031"/>
                  </a:lnTo>
                  <a:lnTo>
                    <a:pt x="567386" y="10830"/>
                  </a:lnTo>
                  <a:lnTo>
                    <a:pt x="613576" y="19119"/>
                  </a:lnTo>
                  <a:lnTo>
                    <a:pt x="658358" y="30125"/>
                  </a:lnTo>
                  <a:lnTo>
                    <a:pt x="701615" y="44074"/>
                  </a:lnTo>
                  <a:lnTo>
                    <a:pt x="743229" y="61193"/>
                  </a:lnTo>
                  <a:lnTo>
                    <a:pt x="783082" y="81708"/>
                  </a:lnTo>
                  <a:lnTo>
                    <a:pt x="819440" y="105819"/>
                  </a:lnTo>
                  <a:lnTo>
                    <a:pt x="855162" y="135721"/>
                  </a:lnTo>
                  <a:lnTo>
                    <a:pt x="890147" y="170629"/>
                  </a:lnTo>
                  <a:lnTo>
                    <a:pt x="924292" y="209763"/>
                  </a:lnTo>
                  <a:lnTo>
                    <a:pt x="957497" y="252337"/>
                  </a:lnTo>
                  <a:lnTo>
                    <a:pt x="989660" y="297571"/>
                  </a:lnTo>
                  <a:lnTo>
                    <a:pt x="1020681" y="344680"/>
                  </a:lnTo>
                  <a:lnTo>
                    <a:pt x="1050457" y="392881"/>
                  </a:lnTo>
                  <a:lnTo>
                    <a:pt x="1078888" y="441392"/>
                  </a:lnTo>
                  <a:lnTo>
                    <a:pt x="1105872" y="489430"/>
                  </a:lnTo>
                  <a:lnTo>
                    <a:pt x="1131308" y="536212"/>
                  </a:lnTo>
                  <a:lnTo>
                    <a:pt x="1155094" y="580955"/>
                  </a:lnTo>
                  <a:lnTo>
                    <a:pt x="1177130" y="622876"/>
                  </a:lnTo>
                  <a:lnTo>
                    <a:pt x="1197314" y="661192"/>
                  </a:lnTo>
                  <a:lnTo>
                    <a:pt x="1215545" y="695120"/>
                  </a:lnTo>
                  <a:lnTo>
                    <a:pt x="1231722" y="723877"/>
                  </a:lnTo>
                  <a:lnTo>
                    <a:pt x="1245742" y="746680"/>
                  </a:lnTo>
                  <a:lnTo>
                    <a:pt x="1272752" y="789022"/>
                  </a:lnTo>
                  <a:lnTo>
                    <a:pt x="1282878" y="808261"/>
                  </a:lnTo>
                  <a:lnTo>
                    <a:pt x="1279493" y="809021"/>
                  </a:lnTo>
                  <a:lnTo>
                    <a:pt x="1265968" y="795928"/>
                  </a:lnTo>
                  <a:lnTo>
                    <a:pt x="1245678" y="773606"/>
                  </a:lnTo>
                  <a:lnTo>
                    <a:pt x="1221994" y="746680"/>
                  </a:lnTo>
                </a:path>
                <a:path w="3707129" h="1358900">
                  <a:moveTo>
                    <a:pt x="10668" y="34972"/>
                  </a:moveTo>
                  <a:lnTo>
                    <a:pt x="26963" y="78318"/>
                  </a:lnTo>
                  <a:lnTo>
                    <a:pt x="43619" y="121485"/>
                  </a:lnTo>
                  <a:lnTo>
                    <a:pt x="61002" y="164296"/>
                  </a:lnTo>
                  <a:lnTo>
                    <a:pt x="79477" y="206572"/>
                  </a:lnTo>
                  <a:lnTo>
                    <a:pt x="99409" y="248135"/>
                  </a:lnTo>
                  <a:lnTo>
                    <a:pt x="121165" y="288807"/>
                  </a:lnTo>
                  <a:lnTo>
                    <a:pt x="145110" y="328408"/>
                  </a:lnTo>
                  <a:lnTo>
                    <a:pt x="171610" y="366762"/>
                  </a:lnTo>
                  <a:lnTo>
                    <a:pt x="201029" y="403690"/>
                  </a:lnTo>
                  <a:lnTo>
                    <a:pt x="233734" y="439014"/>
                  </a:lnTo>
                  <a:lnTo>
                    <a:pt x="270090" y="472554"/>
                  </a:lnTo>
                  <a:lnTo>
                    <a:pt x="310463" y="504134"/>
                  </a:lnTo>
                  <a:lnTo>
                    <a:pt x="355219" y="533574"/>
                  </a:lnTo>
                  <a:lnTo>
                    <a:pt x="390427" y="553428"/>
                  </a:lnTo>
                  <a:lnTo>
                    <a:pt x="427975" y="572140"/>
                  </a:lnTo>
                  <a:lnTo>
                    <a:pt x="467724" y="589778"/>
                  </a:lnTo>
                  <a:lnTo>
                    <a:pt x="509536" y="606408"/>
                  </a:lnTo>
                  <a:lnTo>
                    <a:pt x="553274" y="622098"/>
                  </a:lnTo>
                  <a:lnTo>
                    <a:pt x="598800" y="636914"/>
                  </a:lnTo>
                  <a:lnTo>
                    <a:pt x="645976" y="650925"/>
                  </a:lnTo>
                  <a:lnTo>
                    <a:pt x="694664" y="664198"/>
                  </a:lnTo>
                  <a:lnTo>
                    <a:pt x="744727" y="676798"/>
                  </a:lnTo>
                  <a:lnTo>
                    <a:pt x="796028" y="688795"/>
                  </a:lnTo>
                  <a:lnTo>
                    <a:pt x="848428" y="700254"/>
                  </a:lnTo>
                  <a:lnTo>
                    <a:pt x="901789" y="711242"/>
                  </a:lnTo>
                  <a:lnTo>
                    <a:pt x="955974" y="721828"/>
                  </a:lnTo>
                  <a:lnTo>
                    <a:pt x="1010846" y="732078"/>
                  </a:lnTo>
                  <a:lnTo>
                    <a:pt x="1066266" y="742060"/>
                  </a:lnTo>
                  <a:lnTo>
                    <a:pt x="1122096" y="751840"/>
                  </a:lnTo>
                  <a:lnTo>
                    <a:pt x="1178200" y="761486"/>
                  </a:lnTo>
                  <a:lnTo>
                    <a:pt x="1234439" y="771064"/>
                  </a:lnTo>
                </a:path>
                <a:path w="3707129" h="1358900">
                  <a:moveTo>
                    <a:pt x="3015615" y="746934"/>
                  </a:moveTo>
                  <a:lnTo>
                    <a:pt x="2994560" y="756796"/>
                  </a:lnTo>
                  <a:lnTo>
                    <a:pt x="2960625" y="758617"/>
                  </a:lnTo>
                  <a:lnTo>
                    <a:pt x="2916731" y="753503"/>
                  </a:lnTo>
                  <a:lnTo>
                    <a:pt x="2865803" y="742557"/>
                  </a:lnTo>
                  <a:lnTo>
                    <a:pt x="2810763" y="726884"/>
                  </a:lnTo>
                  <a:lnTo>
                    <a:pt x="2754535" y="707587"/>
                  </a:lnTo>
                  <a:lnTo>
                    <a:pt x="2700041" y="685772"/>
                  </a:lnTo>
                  <a:lnTo>
                    <a:pt x="2650204" y="662541"/>
                  </a:lnTo>
                  <a:lnTo>
                    <a:pt x="2607948" y="638999"/>
                  </a:lnTo>
                  <a:lnTo>
                    <a:pt x="2576195" y="616251"/>
                  </a:lnTo>
                  <a:lnTo>
                    <a:pt x="2543063" y="578561"/>
                  </a:lnTo>
                  <a:lnTo>
                    <a:pt x="2516883" y="531281"/>
                  </a:lnTo>
                  <a:lnTo>
                    <a:pt x="2498074" y="478878"/>
                  </a:lnTo>
                  <a:lnTo>
                    <a:pt x="2487056" y="425819"/>
                  </a:lnTo>
                  <a:lnTo>
                    <a:pt x="2484249" y="376573"/>
                  </a:lnTo>
                  <a:lnTo>
                    <a:pt x="2490073" y="335606"/>
                  </a:lnTo>
                  <a:lnTo>
                    <a:pt x="2529389" y="291848"/>
                  </a:lnTo>
                  <a:lnTo>
                    <a:pt x="2566247" y="281041"/>
                  </a:lnTo>
                  <a:lnTo>
                    <a:pt x="2611972" y="275242"/>
                  </a:lnTo>
                  <a:lnTo>
                    <a:pt x="2663015" y="274732"/>
                  </a:lnTo>
                  <a:lnTo>
                    <a:pt x="2715826" y="279788"/>
                  </a:lnTo>
                  <a:lnTo>
                    <a:pt x="2766855" y="290689"/>
                  </a:lnTo>
                  <a:lnTo>
                    <a:pt x="2812554" y="307712"/>
                  </a:lnTo>
                  <a:lnTo>
                    <a:pt x="2849372" y="331136"/>
                  </a:lnTo>
                  <a:lnTo>
                    <a:pt x="2902981" y="397178"/>
                  </a:lnTo>
                  <a:lnTo>
                    <a:pt x="2930582" y="443391"/>
                  </a:lnTo>
                  <a:lnTo>
                    <a:pt x="2956956" y="494596"/>
                  </a:lnTo>
                  <a:lnTo>
                    <a:pt x="2980785" y="547941"/>
                  </a:lnTo>
                  <a:lnTo>
                    <a:pt x="3000750" y="600573"/>
                  </a:lnTo>
                  <a:lnTo>
                    <a:pt x="3015534" y="649641"/>
                  </a:lnTo>
                  <a:lnTo>
                    <a:pt x="3023819" y="692292"/>
                  </a:lnTo>
                  <a:lnTo>
                    <a:pt x="3024285" y="725673"/>
                  </a:lnTo>
                  <a:lnTo>
                    <a:pt x="3015615" y="746934"/>
                  </a:lnTo>
                  <a:close/>
                </a:path>
                <a:path w="3707129" h="1358900">
                  <a:moveTo>
                    <a:pt x="3003804" y="795067"/>
                  </a:moveTo>
                  <a:lnTo>
                    <a:pt x="2967521" y="835548"/>
                  </a:lnTo>
                  <a:lnTo>
                    <a:pt x="2934372" y="876595"/>
                  </a:lnTo>
                  <a:lnTo>
                    <a:pt x="2907490" y="918776"/>
                  </a:lnTo>
                  <a:lnTo>
                    <a:pt x="2890007" y="962658"/>
                  </a:lnTo>
                  <a:lnTo>
                    <a:pt x="2885059" y="1008808"/>
                  </a:lnTo>
                  <a:lnTo>
                    <a:pt x="2891257" y="1051698"/>
                  </a:lnTo>
                  <a:lnTo>
                    <a:pt x="2905350" y="1099030"/>
                  </a:lnTo>
                  <a:lnTo>
                    <a:pt x="2926683" y="1147667"/>
                  </a:lnTo>
                  <a:lnTo>
                    <a:pt x="2954598" y="1194473"/>
                  </a:lnTo>
                  <a:lnTo>
                    <a:pt x="2988440" y="1236312"/>
                  </a:lnTo>
                  <a:lnTo>
                    <a:pt x="3027553" y="1270047"/>
                  </a:lnTo>
                  <a:lnTo>
                    <a:pt x="3062279" y="1291077"/>
                  </a:lnTo>
                  <a:lnTo>
                    <a:pt x="3103002" y="1310602"/>
                  </a:lnTo>
                  <a:lnTo>
                    <a:pt x="3148126" y="1327856"/>
                  </a:lnTo>
                  <a:lnTo>
                    <a:pt x="3196050" y="1342072"/>
                  </a:lnTo>
                  <a:lnTo>
                    <a:pt x="3245176" y="1352484"/>
                  </a:lnTo>
                  <a:lnTo>
                    <a:pt x="3293907" y="1358326"/>
                  </a:lnTo>
                  <a:lnTo>
                    <a:pt x="3340644" y="1358831"/>
                  </a:lnTo>
                  <a:lnTo>
                    <a:pt x="3383788" y="1353232"/>
                  </a:lnTo>
                  <a:lnTo>
                    <a:pt x="3425883" y="1340045"/>
                  </a:lnTo>
                  <a:lnTo>
                    <a:pt x="3469473" y="1319363"/>
                  </a:lnTo>
                  <a:lnTo>
                    <a:pt x="3513098" y="1292787"/>
                  </a:lnTo>
                  <a:lnTo>
                    <a:pt x="3555301" y="1261919"/>
                  </a:lnTo>
                  <a:lnTo>
                    <a:pt x="3594622" y="1228360"/>
                  </a:lnTo>
                  <a:lnTo>
                    <a:pt x="3629604" y="1193712"/>
                  </a:lnTo>
                  <a:lnTo>
                    <a:pt x="3658787" y="1159576"/>
                  </a:lnTo>
                  <a:lnTo>
                    <a:pt x="3680714" y="1127553"/>
                  </a:lnTo>
                  <a:lnTo>
                    <a:pt x="3698942" y="1084425"/>
                  </a:lnTo>
                  <a:lnTo>
                    <a:pt x="3707115" y="1037839"/>
                  </a:lnTo>
                  <a:lnTo>
                    <a:pt x="3706717" y="990266"/>
                  </a:lnTo>
                  <a:lnTo>
                    <a:pt x="3699227" y="944175"/>
                  </a:lnTo>
                  <a:lnTo>
                    <a:pt x="3686129" y="902034"/>
                  </a:lnTo>
                  <a:lnTo>
                    <a:pt x="3668903" y="866314"/>
                  </a:lnTo>
                  <a:lnTo>
                    <a:pt x="3643015" y="831909"/>
                  </a:lnTo>
                  <a:lnTo>
                    <a:pt x="3609842" y="803978"/>
                  </a:lnTo>
                  <a:lnTo>
                    <a:pt x="3568227" y="781376"/>
                  </a:lnTo>
                  <a:lnTo>
                    <a:pt x="3517011" y="762954"/>
                  </a:lnTo>
                  <a:lnTo>
                    <a:pt x="3455035" y="747569"/>
                  </a:lnTo>
                  <a:lnTo>
                    <a:pt x="3415219" y="740500"/>
                  </a:lnTo>
                  <a:lnTo>
                    <a:pt x="3371297" y="734994"/>
                  </a:lnTo>
                  <a:lnTo>
                    <a:pt x="3323782" y="730857"/>
                  </a:lnTo>
                  <a:lnTo>
                    <a:pt x="3273189" y="727892"/>
                  </a:lnTo>
                  <a:lnTo>
                    <a:pt x="3220029" y="725905"/>
                  </a:lnTo>
                  <a:lnTo>
                    <a:pt x="3164816" y="724700"/>
                  </a:lnTo>
                  <a:lnTo>
                    <a:pt x="3108064" y="724081"/>
                  </a:lnTo>
                  <a:lnTo>
                    <a:pt x="3050285" y="723853"/>
                  </a:lnTo>
                  <a:lnTo>
                    <a:pt x="2991992" y="723820"/>
                  </a:lnTo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275454" y="1325371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v</a:t>
            </a:r>
            <a:r>
              <a:rPr sz="1800" baseline="-20833" dirty="0">
                <a:solidFill>
                  <a:srgbClr val="2E5496"/>
                </a:solidFill>
                <a:latin typeface="Calibri"/>
                <a:cs typeface="Calibri"/>
              </a:rPr>
              <a:t>2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49950" y="1277873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v</a:t>
            </a:r>
            <a:r>
              <a:rPr sz="1800" baseline="-20833" dirty="0">
                <a:solidFill>
                  <a:srgbClr val="2E5496"/>
                </a:solidFill>
                <a:latin typeface="Calibri"/>
                <a:cs typeface="Calibri"/>
              </a:rPr>
              <a:t>3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18861" y="1360373"/>
            <a:ext cx="2679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1800" baseline="-20833" dirty="0">
                <a:solidFill>
                  <a:srgbClr val="2E5496"/>
                </a:solidFill>
                <a:latin typeface="Calibri"/>
                <a:cs typeface="Calibri"/>
              </a:rPr>
              <a:t>2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06066" y="2111121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v</a:t>
            </a:r>
            <a:r>
              <a:rPr sz="1800" baseline="-20833" dirty="0">
                <a:solidFill>
                  <a:srgbClr val="2E5496"/>
                </a:solidFill>
                <a:latin typeface="Calibri"/>
                <a:cs typeface="Calibri"/>
              </a:rPr>
              <a:t>1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15186" y="3296792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v</a:t>
            </a:r>
            <a:r>
              <a:rPr sz="1800" baseline="-20833" dirty="0">
                <a:solidFill>
                  <a:srgbClr val="2E5496"/>
                </a:solidFill>
                <a:latin typeface="Calibri"/>
                <a:cs typeface="Calibri"/>
              </a:rPr>
              <a:t>6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532373" y="3047491"/>
            <a:ext cx="307340" cy="77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v</a:t>
            </a:r>
            <a:r>
              <a:rPr sz="1800" baseline="-20833" dirty="0">
                <a:solidFill>
                  <a:srgbClr val="2E5496"/>
                </a:solidFill>
                <a:latin typeface="Calibri"/>
                <a:cs typeface="Calibri"/>
              </a:rPr>
              <a:t>4</a:t>
            </a:r>
            <a:endParaRPr sz="1800" baseline="-20833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1565"/>
              </a:spcBef>
            </a:pP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1800" baseline="-20833" dirty="0">
                <a:solidFill>
                  <a:srgbClr val="2E5496"/>
                </a:solidFill>
                <a:latin typeface="Calibri"/>
                <a:cs typeface="Calibri"/>
              </a:rPr>
              <a:t>4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93540" y="307124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v</a:t>
            </a:r>
            <a:r>
              <a:rPr sz="1800" baseline="-20833" dirty="0">
                <a:solidFill>
                  <a:srgbClr val="2E5496"/>
                </a:solidFill>
                <a:latin typeface="Calibri"/>
                <a:cs typeface="Calibri"/>
              </a:rPr>
              <a:t>5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23564" y="1812163"/>
            <a:ext cx="267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1800" baseline="-20833" dirty="0">
                <a:solidFill>
                  <a:srgbClr val="2E5496"/>
                </a:solidFill>
                <a:latin typeface="Calibri"/>
                <a:cs typeface="Calibri"/>
              </a:rPr>
              <a:t>1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76797" y="2130933"/>
            <a:ext cx="267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1800" baseline="-20833" dirty="0">
                <a:solidFill>
                  <a:srgbClr val="2E5496"/>
                </a:solidFill>
                <a:latin typeface="Calibri"/>
                <a:cs typeface="Calibri"/>
              </a:rPr>
              <a:t>3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35575" y="2356484"/>
            <a:ext cx="267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1800" baseline="-20833" dirty="0">
                <a:solidFill>
                  <a:srgbClr val="2E5496"/>
                </a:solidFill>
                <a:latin typeface="Calibri"/>
                <a:cs typeface="Calibri"/>
              </a:rPr>
              <a:t>5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499102" y="3056966"/>
            <a:ext cx="2679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1800" baseline="-20833" dirty="0">
                <a:solidFill>
                  <a:srgbClr val="2E5496"/>
                </a:solidFill>
                <a:latin typeface="Calibri"/>
                <a:cs typeface="Calibri"/>
              </a:rPr>
              <a:t>6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29126" y="2178558"/>
            <a:ext cx="267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1800" baseline="-20833" dirty="0">
                <a:solidFill>
                  <a:srgbClr val="2E5496"/>
                </a:solidFill>
                <a:latin typeface="Calibri"/>
                <a:cs typeface="Calibri"/>
              </a:rPr>
              <a:t>7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335401" y="2154682"/>
            <a:ext cx="267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1800" baseline="-20833" dirty="0">
                <a:solidFill>
                  <a:srgbClr val="2E5496"/>
                </a:solidFill>
                <a:latin typeface="Calibri"/>
                <a:cs typeface="Calibri"/>
              </a:rPr>
              <a:t>8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838069" y="281978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952369" y="295236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E5496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19960" y="2733243"/>
            <a:ext cx="3467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13888" dirty="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1200" dirty="0">
                <a:solidFill>
                  <a:srgbClr val="2E5496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96252" y="4046492"/>
            <a:ext cx="8647748" cy="22852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865"/>
              </a:lnSpc>
              <a:spcBef>
                <a:spcPts val="100"/>
              </a:spcBef>
            </a:pPr>
            <a:r>
              <a:rPr sz="2400" b="1" dirty="0">
                <a:solidFill>
                  <a:srgbClr val="00B0F0"/>
                </a:solidFill>
                <a:latin typeface="Calibri"/>
                <a:cs typeface="Calibri"/>
              </a:rPr>
              <a:t>A </a:t>
            </a:r>
            <a:r>
              <a:rPr sz="2400" b="1" spc="-15" dirty="0">
                <a:solidFill>
                  <a:srgbClr val="00B0F0"/>
                </a:solidFill>
                <a:latin typeface="Calibri"/>
                <a:cs typeface="Calibri"/>
              </a:rPr>
              <a:t>trail</a:t>
            </a:r>
            <a:r>
              <a:rPr sz="2400" b="1" spc="-1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B0F0"/>
                </a:solidFill>
                <a:latin typeface="Calibri"/>
                <a:cs typeface="Calibri"/>
              </a:rPr>
              <a:t>is</a:t>
            </a:r>
            <a:r>
              <a:rPr sz="2400" b="1" spc="-1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B0F0"/>
                </a:solidFill>
                <a:latin typeface="Calibri"/>
                <a:cs typeface="Calibri"/>
              </a:rPr>
              <a:t>a </a:t>
            </a:r>
            <a:r>
              <a:rPr sz="2400" b="1" spc="-10" dirty="0">
                <a:solidFill>
                  <a:srgbClr val="00B0F0"/>
                </a:solidFill>
                <a:latin typeface="Calibri"/>
                <a:cs typeface="Calibri"/>
              </a:rPr>
              <a:t>pat</a:t>
            </a:r>
            <a:r>
              <a:rPr sz="2400" b="1" spc="-10" dirty="0">
                <a:latin typeface="Calibri"/>
                <a:cs typeface="Calibri"/>
              </a:rPr>
              <a:t>h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wherein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00FF"/>
                </a:solidFill>
                <a:latin typeface="Calibri"/>
                <a:cs typeface="Calibri"/>
              </a:rPr>
              <a:t>vertices</a:t>
            </a:r>
            <a:r>
              <a:rPr sz="2400" b="1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are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visited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at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most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once</a:t>
            </a:r>
            <a:r>
              <a:rPr sz="2400" b="1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38100">
              <a:lnSpc>
                <a:spcPts val="3345"/>
              </a:lnSpc>
            </a:pPr>
            <a:r>
              <a:rPr lang="en-IN" sz="2400" b="1" dirty="0">
                <a:latin typeface="Calibri"/>
                <a:cs typeface="Calibri"/>
              </a:rPr>
              <a:t>		</a:t>
            </a:r>
            <a:r>
              <a:rPr sz="2400" b="1" dirty="0">
                <a:latin typeface="Calibri"/>
                <a:cs typeface="Calibri"/>
              </a:rPr>
              <a:t>v</a:t>
            </a:r>
            <a:r>
              <a:rPr sz="2400" b="1" baseline="-21021" dirty="0">
                <a:latin typeface="Calibri"/>
                <a:cs typeface="Calibri"/>
              </a:rPr>
              <a:t>2</a:t>
            </a:r>
            <a:r>
              <a:rPr lang="en-IN" sz="2400" b="1" baseline="-21021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baseline="-21021" dirty="0">
                <a:latin typeface="Calibri"/>
                <a:cs typeface="Calibri"/>
              </a:rPr>
              <a:t>7</a:t>
            </a:r>
            <a:r>
              <a:rPr lang="en-IN" sz="2400" b="1" baseline="-21021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v</a:t>
            </a:r>
            <a:r>
              <a:rPr sz="2400" b="1" baseline="-21021" dirty="0">
                <a:latin typeface="Calibri"/>
                <a:cs typeface="Calibri"/>
              </a:rPr>
              <a:t>5</a:t>
            </a:r>
            <a:r>
              <a:rPr lang="en-IN" sz="2400" b="1" baseline="-21021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baseline="-21021" dirty="0">
                <a:latin typeface="Calibri"/>
                <a:cs typeface="Calibri"/>
              </a:rPr>
              <a:t>6</a:t>
            </a:r>
            <a:r>
              <a:rPr lang="en-IN" sz="2400" b="1" baseline="-21021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v</a:t>
            </a:r>
            <a:r>
              <a:rPr sz="2400" b="1" baseline="-21021" dirty="0">
                <a:latin typeface="Calibri"/>
                <a:cs typeface="Calibri"/>
              </a:rPr>
              <a:t>4</a:t>
            </a:r>
            <a:r>
              <a:rPr lang="en-IN" sz="2400" b="1" baseline="-21021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baseline="-21021" dirty="0">
                <a:latin typeface="Calibri"/>
                <a:cs typeface="Calibri"/>
              </a:rPr>
              <a:t>3</a:t>
            </a:r>
            <a:r>
              <a:rPr lang="en-IN" sz="2400" b="1" baseline="-21021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v</a:t>
            </a:r>
            <a:r>
              <a:rPr sz="2400" b="1" baseline="-21021" dirty="0">
                <a:latin typeface="Calibri"/>
                <a:cs typeface="Calibri"/>
              </a:rPr>
              <a:t>3</a:t>
            </a:r>
            <a:r>
              <a:rPr sz="2400" b="1" spc="67" baseline="-2102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is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path.</a:t>
            </a:r>
            <a:endParaRPr sz="2400" dirty="0">
              <a:latin typeface="Calibri"/>
              <a:cs typeface="Calibri"/>
            </a:endParaRPr>
          </a:p>
          <a:p>
            <a:pPr marL="38100" marR="151765">
              <a:lnSpc>
                <a:spcPct val="100000"/>
              </a:lnSpc>
              <a:spcBef>
                <a:spcPts val="30"/>
              </a:spcBef>
            </a:pP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closed 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trail </a:t>
            </a:r>
            <a:r>
              <a:rPr sz="2400" b="1" dirty="0">
                <a:latin typeface="Calibri"/>
                <a:cs typeface="Calibri"/>
              </a:rPr>
              <a:t>is a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circuit </a:t>
            </a:r>
            <a:r>
              <a:rPr sz="2400" b="1" spc="-10" dirty="0">
                <a:latin typeface="Calibri"/>
                <a:cs typeface="Calibri"/>
              </a:rPr>
              <a:t>whereas </a:t>
            </a:r>
            <a:r>
              <a:rPr sz="2400" b="1" dirty="0">
                <a:solidFill>
                  <a:srgbClr val="3333FF"/>
                </a:solidFill>
                <a:latin typeface="Calibri"/>
                <a:cs typeface="Calibri"/>
              </a:rPr>
              <a:t>a </a:t>
            </a:r>
            <a:r>
              <a:rPr sz="2400" b="1" spc="-5" dirty="0">
                <a:solidFill>
                  <a:srgbClr val="3333FF"/>
                </a:solidFill>
                <a:latin typeface="Calibri"/>
                <a:cs typeface="Calibri"/>
              </a:rPr>
              <a:t>closed </a:t>
            </a:r>
            <a:r>
              <a:rPr sz="2400" b="1" spc="-10" dirty="0">
                <a:solidFill>
                  <a:srgbClr val="3333FF"/>
                </a:solidFill>
                <a:latin typeface="Calibri"/>
                <a:cs typeface="Calibri"/>
              </a:rPr>
              <a:t>path </a:t>
            </a:r>
            <a:r>
              <a:rPr sz="2400" b="1" dirty="0">
                <a:solidFill>
                  <a:srgbClr val="3333FF"/>
                </a:solidFill>
                <a:latin typeface="Calibri"/>
                <a:cs typeface="Calibri"/>
              </a:rPr>
              <a:t>is a </a:t>
            </a:r>
            <a:r>
              <a:rPr sz="2400" b="1" spc="-10" dirty="0">
                <a:solidFill>
                  <a:srgbClr val="3333FF"/>
                </a:solidFill>
                <a:latin typeface="Calibri"/>
                <a:cs typeface="Calibri"/>
              </a:rPr>
              <a:t>cycl</a:t>
            </a:r>
            <a:r>
              <a:rPr sz="2400" b="1" spc="-10" dirty="0">
                <a:latin typeface="Calibri"/>
                <a:cs typeface="Calibri"/>
              </a:rPr>
              <a:t>e.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lang="en-IN" sz="2400" b="1" spc="-530" dirty="0">
                <a:latin typeface="Calibri"/>
                <a:cs typeface="Calibri"/>
              </a:rPr>
              <a:t>			 	</a:t>
            </a:r>
            <a:r>
              <a:rPr lang="en-IN" sz="2400" b="1" spc="-5" dirty="0">
                <a:latin typeface="Calibri"/>
                <a:cs typeface="Calibri"/>
              </a:rPr>
              <a:t>V</a:t>
            </a:r>
            <a:r>
              <a:rPr sz="2400" b="1" spc="-7" baseline="-20833" dirty="0">
                <a:latin typeface="Calibri"/>
                <a:cs typeface="Calibri"/>
              </a:rPr>
              <a:t>5</a:t>
            </a:r>
            <a:r>
              <a:rPr lang="en-IN" sz="2400" b="1" spc="-7" baseline="-20833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e</a:t>
            </a:r>
            <a:r>
              <a:rPr sz="2400" b="1" spc="-7" baseline="-20833" dirty="0">
                <a:latin typeface="Calibri"/>
                <a:cs typeface="Calibri"/>
              </a:rPr>
              <a:t>7</a:t>
            </a:r>
            <a:r>
              <a:rPr lang="en-IN" sz="2400" b="1" spc="-7" baseline="-20833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v</a:t>
            </a:r>
            <a:r>
              <a:rPr sz="2400" b="1" spc="-7" baseline="-20833" dirty="0">
                <a:latin typeface="Calibri"/>
                <a:cs typeface="Calibri"/>
              </a:rPr>
              <a:t>2</a:t>
            </a:r>
            <a:r>
              <a:rPr lang="en-IN" sz="2400" b="1" spc="-7" baseline="-20833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e</a:t>
            </a:r>
            <a:r>
              <a:rPr sz="2400" b="1" spc="-7" baseline="-20833" dirty="0">
                <a:latin typeface="Calibri"/>
                <a:cs typeface="Calibri"/>
              </a:rPr>
              <a:t>2</a:t>
            </a:r>
            <a:r>
              <a:rPr lang="en-IN" sz="2400" b="1" spc="-7" baseline="-20833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v</a:t>
            </a:r>
            <a:r>
              <a:rPr sz="2400" b="1" spc="-7" baseline="-20833" dirty="0">
                <a:latin typeface="Calibri"/>
                <a:cs typeface="Calibri"/>
              </a:rPr>
              <a:t>3</a:t>
            </a:r>
            <a:r>
              <a:rPr lang="en-IN" sz="2400" b="1" spc="-7" baseline="-20833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e</a:t>
            </a:r>
            <a:r>
              <a:rPr sz="2400" b="1" spc="-7" baseline="-20833" dirty="0">
                <a:latin typeface="Calibri"/>
                <a:cs typeface="Calibri"/>
              </a:rPr>
              <a:t>3</a:t>
            </a:r>
            <a:r>
              <a:rPr lang="en-IN" sz="2400" b="1" spc="-7" baseline="-20833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v</a:t>
            </a:r>
            <a:r>
              <a:rPr sz="2400" b="1" spc="-7" baseline="-20833" dirty="0">
                <a:latin typeface="Calibri"/>
                <a:cs typeface="Calibri"/>
              </a:rPr>
              <a:t>4</a:t>
            </a:r>
            <a:r>
              <a:rPr lang="en-IN" sz="2400" b="1" spc="-7" baseline="-20833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e</a:t>
            </a:r>
            <a:r>
              <a:rPr sz="2400" b="1" spc="-7" baseline="-20833" dirty="0">
                <a:latin typeface="Calibri"/>
                <a:cs typeface="Calibri"/>
              </a:rPr>
              <a:t>4</a:t>
            </a:r>
            <a:r>
              <a:rPr lang="en-IN" sz="2400" b="1" spc="-7" baseline="-20833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v</a:t>
            </a:r>
            <a:r>
              <a:rPr sz="2400" b="1" spc="-7" baseline="-20833" dirty="0">
                <a:latin typeface="Calibri"/>
                <a:cs typeface="Calibri"/>
              </a:rPr>
              <a:t>4</a:t>
            </a:r>
            <a:r>
              <a:rPr lang="en-IN" sz="2400" b="1" spc="-7" baseline="-20833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e</a:t>
            </a:r>
            <a:r>
              <a:rPr sz="2400" b="1" spc="-7" baseline="-20833" dirty="0">
                <a:latin typeface="Calibri"/>
                <a:cs typeface="Calibri"/>
              </a:rPr>
              <a:t>6</a:t>
            </a:r>
            <a:r>
              <a:rPr lang="en-IN" sz="2400" b="1" spc="-7" baseline="-20833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v</a:t>
            </a:r>
            <a:r>
              <a:rPr sz="2400" b="1" spc="-7" baseline="-20833" dirty="0">
                <a:latin typeface="Calibri"/>
                <a:cs typeface="Calibri"/>
              </a:rPr>
              <a:t>5</a:t>
            </a:r>
            <a:r>
              <a:rPr sz="2400" b="1" baseline="-20833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is a </a:t>
            </a:r>
            <a:r>
              <a:rPr sz="2400" b="1" spc="-10" dirty="0">
                <a:solidFill>
                  <a:srgbClr val="00B050"/>
                </a:solidFill>
                <a:latin typeface="Calibri"/>
                <a:cs typeface="Calibri"/>
              </a:rPr>
              <a:t>circuit </a:t>
            </a:r>
            <a:endParaRPr lang="en-IN" sz="2400" b="1" spc="-10" dirty="0">
              <a:solidFill>
                <a:srgbClr val="00B050"/>
              </a:solidFill>
              <a:latin typeface="Calibri"/>
              <a:cs typeface="Calibri"/>
            </a:endParaRPr>
          </a:p>
          <a:p>
            <a:pPr marL="38100" marR="151765">
              <a:lnSpc>
                <a:spcPct val="100000"/>
              </a:lnSpc>
              <a:spcBef>
                <a:spcPts val="30"/>
              </a:spcBef>
            </a:pPr>
            <a:r>
              <a:rPr lang="en-IN" sz="2400" b="1" spc="-10" dirty="0">
                <a:latin typeface="Calibri"/>
                <a:cs typeface="Calibri"/>
              </a:rPr>
              <a:t>	</a:t>
            </a:r>
            <a:r>
              <a:rPr sz="2400" b="1" spc="-10" dirty="0">
                <a:latin typeface="Calibri"/>
                <a:cs typeface="Calibri"/>
              </a:rPr>
              <a:t>whereas </a:t>
            </a:r>
            <a:endParaRPr lang="en-IN" sz="2400" b="1" spc="-10" dirty="0">
              <a:latin typeface="Calibri"/>
              <a:cs typeface="Calibri"/>
            </a:endParaRPr>
          </a:p>
          <a:p>
            <a:pPr marL="38100" marR="151765">
              <a:lnSpc>
                <a:spcPct val="100000"/>
              </a:lnSpc>
              <a:spcBef>
                <a:spcPts val="30"/>
              </a:spcBef>
            </a:pPr>
            <a:r>
              <a:rPr sz="2400" b="1" spc="-5" dirty="0">
                <a:latin typeface="Calibri"/>
                <a:cs typeface="Calibri"/>
              </a:rPr>
              <a:t> </a:t>
            </a:r>
            <a:r>
              <a:rPr lang="en-IN" sz="2400" b="1" spc="-5" dirty="0">
                <a:latin typeface="Calibri"/>
                <a:cs typeface="Calibri"/>
              </a:rPr>
              <a:t>		</a:t>
            </a:r>
            <a:r>
              <a:rPr sz="2400" b="1" spc="-5" dirty="0">
                <a:latin typeface="Calibri"/>
                <a:cs typeface="Calibri"/>
              </a:rPr>
              <a:t>v</a:t>
            </a:r>
            <a:r>
              <a:rPr sz="2400" b="1" spc="-7" baseline="-20833" dirty="0">
                <a:latin typeface="Calibri"/>
                <a:cs typeface="Calibri"/>
              </a:rPr>
              <a:t>5</a:t>
            </a:r>
            <a:r>
              <a:rPr lang="en-IN" sz="2400" b="1" spc="-7" baseline="-20833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e</a:t>
            </a:r>
            <a:r>
              <a:rPr sz="2400" b="1" spc="-7" baseline="-20833" dirty="0">
                <a:latin typeface="Calibri"/>
                <a:cs typeface="Calibri"/>
              </a:rPr>
              <a:t>7</a:t>
            </a:r>
            <a:r>
              <a:rPr lang="en-IN" sz="2400" b="1" spc="-7" baseline="-20833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v</a:t>
            </a:r>
            <a:r>
              <a:rPr sz="2400" b="1" spc="-7" baseline="-20833" dirty="0">
                <a:latin typeface="Calibri"/>
                <a:cs typeface="Calibri"/>
              </a:rPr>
              <a:t>2</a:t>
            </a:r>
            <a:r>
              <a:rPr lang="en-IN" sz="2400" b="1" spc="-7" baseline="-20833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e</a:t>
            </a:r>
            <a:r>
              <a:rPr sz="2400" b="1" spc="-7" baseline="-20833" dirty="0">
                <a:latin typeface="Calibri"/>
                <a:cs typeface="Calibri"/>
              </a:rPr>
              <a:t>2</a:t>
            </a:r>
            <a:r>
              <a:rPr lang="en-IN" sz="2400" b="1" spc="-7" baseline="-20833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v</a:t>
            </a:r>
            <a:r>
              <a:rPr sz="2400" b="1" spc="-7" baseline="-20833" dirty="0">
                <a:latin typeface="Calibri"/>
                <a:cs typeface="Calibri"/>
              </a:rPr>
              <a:t>3</a:t>
            </a:r>
            <a:r>
              <a:rPr lang="en-IN" sz="2400" b="1" spc="-7" baseline="-20833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e</a:t>
            </a:r>
            <a:r>
              <a:rPr sz="2400" b="1" spc="-7" baseline="-20833" dirty="0">
                <a:latin typeface="Calibri"/>
                <a:cs typeface="Calibri"/>
              </a:rPr>
              <a:t>3</a:t>
            </a:r>
            <a:r>
              <a:rPr lang="en-IN" sz="2400" b="1" spc="-7" baseline="-20833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v</a:t>
            </a:r>
            <a:r>
              <a:rPr sz="2400" b="1" spc="-7" baseline="-20833" dirty="0">
                <a:latin typeface="Calibri"/>
                <a:cs typeface="Calibri"/>
              </a:rPr>
              <a:t>4</a:t>
            </a:r>
            <a:r>
              <a:rPr lang="en-IN" sz="2400" b="1" spc="-7" baseline="-20833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e</a:t>
            </a:r>
            <a:r>
              <a:rPr sz="2400" b="1" spc="-7" baseline="-20833" dirty="0">
                <a:latin typeface="Calibri"/>
                <a:cs typeface="Calibri"/>
              </a:rPr>
              <a:t>6</a:t>
            </a:r>
            <a:r>
              <a:rPr lang="en-IN" sz="2400" b="1" spc="-7" baseline="-20833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v</a:t>
            </a:r>
            <a:r>
              <a:rPr sz="2400" b="1" spc="-7" baseline="-20833" dirty="0">
                <a:latin typeface="Calibri"/>
                <a:cs typeface="Calibri"/>
              </a:rPr>
              <a:t>5</a:t>
            </a:r>
            <a:r>
              <a:rPr sz="2400" b="1" spc="67" baseline="-20833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is </a:t>
            </a:r>
            <a:r>
              <a:rPr sz="2400" b="1" dirty="0">
                <a:solidFill>
                  <a:schemeClr val="accent4">
                    <a:lumMod val="75000"/>
                  </a:schemeClr>
                </a:solidFill>
                <a:latin typeface="Calibri"/>
                <a:cs typeface="Calibri"/>
              </a:rPr>
              <a:t>a </a:t>
            </a:r>
            <a:r>
              <a:rPr sz="2400" b="1" spc="-15" dirty="0">
                <a:solidFill>
                  <a:schemeClr val="accent4">
                    <a:lumMod val="75000"/>
                  </a:schemeClr>
                </a:solidFill>
                <a:latin typeface="Calibri"/>
                <a:cs typeface="Calibri"/>
              </a:rPr>
              <a:t>cycle</a:t>
            </a:r>
            <a:r>
              <a:rPr lang="en-IN" sz="2400" b="1" spc="-15" dirty="0">
                <a:solidFill>
                  <a:schemeClr val="accent4">
                    <a:lumMod val="75000"/>
                  </a:schemeClr>
                </a:solidFill>
                <a:latin typeface="Calibri"/>
                <a:cs typeface="Calibri"/>
              </a:rPr>
              <a:t>.</a:t>
            </a:r>
            <a:endParaRPr sz="2400" dirty="0">
              <a:solidFill>
                <a:schemeClr val="accent4">
                  <a:lumMod val="75000"/>
                </a:schemeClr>
              </a:solidFill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846957" y="1716277"/>
            <a:ext cx="2277110" cy="1348740"/>
            <a:chOff x="3846957" y="1716277"/>
            <a:chExt cx="2277110" cy="1348740"/>
          </a:xfrm>
        </p:grpSpPr>
        <p:sp>
          <p:nvSpPr>
            <p:cNvPr id="36" name="object 36"/>
            <p:cNvSpPr/>
            <p:nvPr/>
          </p:nvSpPr>
          <p:spPr>
            <a:xfrm>
              <a:off x="3856482" y="1738121"/>
              <a:ext cx="690245" cy="1286510"/>
            </a:xfrm>
            <a:custGeom>
              <a:avLst/>
              <a:gdLst/>
              <a:ahLst/>
              <a:cxnLst/>
              <a:rect l="l" t="t" r="r" b="b"/>
              <a:pathLst>
                <a:path w="690245" h="1286510">
                  <a:moveTo>
                    <a:pt x="690244" y="0"/>
                  </a:moveTo>
                  <a:lnTo>
                    <a:pt x="0" y="1286255"/>
                  </a:lnTo>
                </a:path>
              </a:pathLst>
            </a:custGeom>
            <a:ln w="19049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943350" y="3028950"/>
              <a:ext cx="1684020" cy="24765"/>
            </a:xfrm>
            <a:custGeom>
              <a:avLst/>
              <a:gdLst/>
              <a:ahLst/>
              <a:cxnLst/>
              <a:rect l="l" t="t" r="r" b="b"/>
              <a:pathLst>
                <a:path w="1684020" h="24764">
                  <a:moveTo>
                    <a:pt x="0" y="24511"/>
                  </a:moveTo>
                  <a:lnTo>
                    <a:pt x="1683765" y="0"/>
                  </a:lnTo>
                </a:path>
              </a:pathLst>
            </a:custGeom>
            <a:ln w="22225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627370" y="1728977"/>
              <a:ext cx="483870" cy="1301115"/>
            </a:xfrm>
            <a:custGeom>
              <a:avLst/>
              <a:gdLst/>
              <a:ahLst/>
              <a:cxnLst/>
              <a:rect l="l" t="t" r="r" b="b"/>
              <a:pathLst>
                <a:path w="483870" h="1301114">
                  <a:moveTo>
                    <a:pt x="483488" y="0"/>
                  </a:moveTo>
                  <a:lnTo>
                    <a:pt x="0" y="1300607"/>
                  </a:lnTo>
                </a:path>
              </a:pathLst>
            </a:custGeom>
            <a:ln w="25400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75191DFC-EBF2-6B56-05DD-7749DFF5B6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8330" y="2445903"/>
            <a:ext cx="5763844" cy="673597"/>
          </a:xfrm>
          <a:prstGeom prst="rect">
            <a:avLst/>
          </a:prstGeom>
        </p:spPr>
      </p:pic>
      <p:pic>
        <p:nvPicPr>
          <p:cNvPr id="39" name="Google Shape;58;p2">
            <a:extLst>
              <a:ext uri="{FF2B5EF4-FFF2-40B4-BE49-F238E27FC236}">
                <a16:creationId xmlns:a16="http://schemas.microsoft.com/office/drawing/2014/main" id="{8846B554-15AD-4212-068E-D659E908A518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16D79CA-FD7E-99EA-8480-0E86D89A2C91}"/>
                  </a:ext>
                </a:extLst>
              </p14:cNvPr>
              <p14:cNvContentPartPr/>
              <p14:nvPr/>
            </p14:nvContentPartPr>
            <p14:xfrm>
              <a:off x="830880" y="1230120"/>
              <a:ext cx="6665040" cy="5203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16D79CA-FD7E-99EA-8480-0E86D89A2C9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1520" y="1220760"/>
                <a:ext cx="6683760" cy="5222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808" y="231986"/>
            <a:ext cx="9100185" cy="22946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0979" marR="4573270" indent="20955">
              <a:lnSpc>
                <a:spcPct val="109300"/>
              </a:lnSpc>
              <a:spcBef>
                <a:spcPts val="95"/>
              </a:spcBef>
            </a:pPr>
            <a:r>
              <a:rPr sz="2400" b="1" spc="-15" dirty="0">
                <a:solidFill>
                  <a:srgbClr val="2E5496"/>
                </a:solidFill>
                <a:latin typeface="Calibri"/>
                <a:cs typeface="Calibri"/>
              </a:rPr>
              <a:t>Graph </a:t>
            </a: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Theory </a:t>
            </a:r>
            <a:r>
              <a:rPr sz="2400" b="1" dirty="0">
                <a:solidFill>
                  <a:srgbClr val="2E5496"/>
                </a:solidFill>
                <a:latin typeface="Calibri"/>
                <a:cs typeface="Calibri"/>
              </a:rPr>
              <a:t>and </a:t>
            </a: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its </a:t>
            </a:r>
            <a:r>
              <a:rPr sz="2400" b="1" spc="-10" dirty="0">
                <a:solidFill>
                  <a:srgbClr val="2E5496"/>
                </a:solidFill>
                <a:latin typeface="Calibri"/>
                <a:cs typeface="Calibri"/>
              </a:rPr>
              <a:t>Applications </a:t>
            </a:r>
            <a:r>
              <a:rPr sz="2400" b="1" spc="-53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55A11"/>
                </a:solidFill>
                <a:latin typeface="Calibri"/>
                <a:cs typeface="Calibri"/>
              </a:rPr>
              <a:t>Walk,</a:t>
            </a:r>
            <a:r>
              <a:rPr sz="2400" b="1" spc="-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55A11"/>
                </a:solidFill>
                <a:latin typeface="Calibri"/>
                <a:cs typeface="Calibri"/>
              </a:rPr>
              <a:t>Path,</a:t>
            </a:r>
            <a:r>
              <a:rPr sz="2400" b="1" spc="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55A11"/>
                </a:solidFill>
                <a:latin typeface="Calibri"/>
                <a:cs typeface="Calibri"/>
              </a:rPr>
              <a:t>circuits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alibri"/>
                <a:cs typeface="Calibri"/>
              </a:rPr>
              <a:t>Theorem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connected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graph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Euler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graph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lang="en-IN" sz="2400" b="1" dirty="0" err="1">
                <a:latin typeface="Calibri"/>
                <a:cs typeface="Calibri"/>
              </a:rPr>
              <a:t>iff</a:t>
            </a:r>
            <a:r>
              <a:rPr lang="en-IN" sz="24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vertices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even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degree.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 dirty="0">
              <a:latin typeface="Calibri"/>
              <a:cs typeface="Calibri"/>
            </a:endParaRPr>
          </a:p>
        </p:txBody>
      </p:sp>
      <p:pic>
        <p:nvPicPr>
          <p:cNvPr id="4" name="Google Shape;58;p2">
            <a:extLst>
              <a:ext uri="{FF2B5EF4-FFF2-40B4-BE49-F238E27FC236}">
                <a16:creationId xmlns:a16="http://schemas.microsoft.com/office/drawing/2014/main" id="{B2A59C67-3E11-098A-EB21-66DBB5CDEEA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D7DDF86-615E-2195-7DDA-DBDBA7C552F5}"/>
                  </a:ext>
                </a:extLst>
              </p14:cNvPr>
              <p14:cNvContentPartPr/>
              <p14:nvPr/>
            </p14:nvContentPartPr>
            <p14:xfrm>
              <a:off x="414360" y="2247840"/>
              <a:ext cx="11777040" cy="4233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D7DDF86-615E-2195-7DDA-DBDBA7C552F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5000" y="2238480"/>
                <a:ext cx="11795760" cy="425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650752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4129" y="231986"/>
            <a:ext cx="9768840" cy="1314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8760" marR="5224145" indent="20955">
              <a:lnSpc>
                <a:spcPct val="109300"/>
              </a:lnSpc>
              <a:spcBef>
                <a:spcPts val="95"/>
              </a:spcBef>
            </a:pPr>
            <a:r>
              <a:rPr sz="2400" b="1" spc="-15" dirty="0">
                <a:solidFill>
                  <a:srgbClr val="2E5496"/>
                </a:solidFill>
                <a:latin typeface="Calibri"/>
                <a:cs typeface="Calibri"/>
              </a:rPr>
              <a:t>Graph </a:t>
            </a: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Theory </a:t>
            </a:r>
            <a:r>
              <a:rPr sz="2400" b="1" dirty="0">
                <a:solidFill>
                  <a:srgbClr val="2E5496"/>
                </a:solidFill>
                <a:latin typeface="Calibri"/>
                <a:cs typeface="Calibri"/>
              </a:rPr>
              <a:t>and </a:t>
            </a: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its </a:t>
            </a:r>
            <a:r>
              <a:rPr sz="2400" b="1" spc="-10" dirty="0">
                <a:solidFill>
                  <a:srgbClr val="2E5496"/>
                </a:solidFill>
                <a:latin typeface="Calibri"/>
                <a:cs typeface="Calibri"/>
              </a:rPr>
              <a:t>Applications </a:t>
            </a:r>
            <a:r>
              <a:rPr sz="2400" b="1" spc="-53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55A11"/>
                </a:solidFill>
                <a:latin typeface="Calibri"/>
                <a:cs typeface="Calibri"/>
              </a:rPr>
              <a:t>Walk,</a:t>
            </a:r>
            <a:r>
              <a:rPr sz="2400" b="1" spc="-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55A11"/>
                </a:solidFill>
                <a:latin typeface="Calibri"/>
                <a:cs typeface="Calibri"/>
              </a:rPr>
              <a:t>Path,</a:t>
            </a:r>
            <a:r>
              <a:rPr sz="2400" b="1" spc="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55A11"/>
                </a:solidFill>
                <a:latin typeface="Calibri"/>
                <a:cs typeface="Calibri"/>
              </a:rPr>
              <a:t>circuits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3150" dirty="0">
              <a:latin typeface="Calibri"/>
              <a:cs typeface="Calibri"/>
            </a:endParaRPr>
          </a:p>
        </p:txBody>
      </p:sp>
      <p:pic>
        <p:nvPicPr>
          <p:cNvPr id="4" name="Google Shape;58;p2">
            <a:extLst>
              <a:ext uri="{FF2B5EF4-FFF2-40B4-BE49-F238E27FC236}">
                <a16:creationId xmlns:a16="http://schemas.microsoft.com/office/drawing/2014/main" id="{1678F80F-BF5F-F663-1A8A-BDE6A759071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263981D-C883-9D6D-3258-2D95E3E65620}"/>
                  </a:ext>
                </a:extLst>
              </p14:cNvPr>
              <p14:cNvContentPartPr/>
              <p14:nvPr/>
            </p14:nvContentPartPr>
            <p14:xfrm>
              <a:off x="622800" y="1551960"/>
              <a:ext cx="9875520" cy="2022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263981D-C883-9D6D-3258-2D95E3E6562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3440" y="1542600"/>
                <a:ext cx="9894240" cy="2041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8EA1B8C-AB23-5B8F-4067-12A394992DB4}"/>
                  </a:ext>
                </a:extLst>
              </p14:cNvPr>
              <p14:cNvContentPartPr/>
              <p14:nvPr/>
            </p14:nvContentPartPr>
            <p14:xfrm>
              <a:off x="414360" y="486360"/>
              <a:ext cx="11382480" cy="6053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8EA1B8C-AB23-5B8F-4067-12A394992D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5000" y="477000"/>
                <a:ext cx="11401200" cy="607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421027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756E54B-B90E-7F32-4D1A-0E3F09AEB74F}"/>
                  </a:ext>
                </a:extLst>
              </p14:cNvPr>
              <p14:cNvContentPartPr/>
              <p14:nvPr/>
            </p14:nvContentPartPr>
            <p14:xfrm>
              <a:off x="451440" y="641880"/>
              <a:ext cx="11638800" cy="6131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756E54B-B90E-7F32-4D1A-0E3F09AEB7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2080" y="632520"/>
                <a:ext cx="11657520" cy="614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369545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DD84D54-4D9E-DF92-308B-174826B99CA8}"/>
                  </a:ext>
                </a:extLst>
              </p14:cNvPr>
              <p14:cNvContentPartPr/>
              <p14:nvPr/>
            </p14:nvContentPartPr>
            <p14:xfrm>
              <a:off x="676800" y="986040"/>
              <a:ext cx="11374920" cy="5778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DD84D54-4D9E-DF92-308B-174826B99C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7440" y="976680"/>
                <a:ext cx="11393640" cy="579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344312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FD92E56-7B78-E3DE-ADE3-0C3BA8C66BE8}"/>
                  </a:ext>
                </a:extLst>
              </p14:cNvPr>
              <p14:cNvContentPartPr/>
              <p14:nvPr/>
            </p14:nvContentPartPr>
            <p14:xfrm>
              <a:off x="533880" y="1323000"/>
              <a:ext cx="11075040" cy="5115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FD92E56-7B78-E3DE-ADE3-0C3BA8C66B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4520" y="1313640"/>
                <a:ext cx="11093760" cy="513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492301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808" y="231986"/>
            <a:ext cx="9100185" cy="22946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0979" marR="4573270" indent="20955">
              <a:lnSpc>
                <a:spcPct val="109300"/>
              </a:lnSpc>
              <a:spcBef>
                <a:spcPts val="95"/>
              </a:spcBef>
            </a:pPr>
            <a:r>
              <a:rPr sz="2400" b="1" spc="-15" dirty="0">
                <a:solidFill>
                  <a:srgbClr val="2E5496"/>
                </a:solidFill>
                <a:latin typeface="Calibri"/>
                <a:cs typeface="Calibri"/>
              </a:rPr>
              <a:t>Graph </a:t>
            </a: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Theory </a:t>
            </a:r>
            <a:r>
              <a:rPr sz="2400" b="1" dirty="0">
                <a:solidFill>
                  <a:srgbClr val="2E5496"/>
                </a:solidFill>
                <a:latin typeface="Calibri"/>
                <a:cs typeface="Calibri"/>
              </a:rPr>
              <a:t>and </a:t>
            </a: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its </a:t>
            </a:r>
            <a:r>
              <a:rPr sz="2400" b="1" spc="-10" dirty="0">
                <a:solidFill>
                  <a:srgbClr val="2E5496"/>
                </a:solidFill>
                <a:latin typeface="Calibri"/>
                <a:cs typeface="Calibri"/>
              </a:rPr>
              <a:t>Applications </a:t>
            </a:r>
            <a:r>
              <a:rPr sz="2400" b="1" spc="-53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55A11"/>
                </a:solidFill>
                <a:latin typeface="Calibri"/>
                <a:cs typeface="Calibri"/>
              </a:rPr>
              <a:t>Walk,</a:t>
            </a:r>
            <a:r>
              <a:rPr sz="2400" b="1" spc="-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55A11"/>
                </a:solidFill>
                <a:latin typeface="Calibri"/>
                <a:cs typeface="Calibri"/>
              </a:rPr>
              <a:t>Path,</a:t>
            </a:r>
            <a:r>
              <a:rPr sz="2400" b="1" spc="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55A11"/>
                </a:solidFill>
                <a:latin typeface="Calibri"/>
                <a:cs typeface="Calibri"/>
              </a:rPr>
              <a:t>circuits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alibri"/>
                <a:cs typeface="Calibri"/>
              </a:rPr>
              <a:t>Theorem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connected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graph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Euler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graph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lang="en-IN" sz="2400" b="1" dirty="0" err="1">
                <a:latin typeface="Calibri"/>
                <a:cs typeface="Calibri"/>
              </a:rPr>
              <a:t>iff</a:t>
            </a:r>
            <a:r>
              <a:rPr lang="en-IN" sz="24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vertices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even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degree.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 dirty="0">
              <a:latin typeface="Calibri"/>
              <a:cs typeface="Calibri"/>
            </a:endParaRPr>
          </a:p>
        </p:txBody>
      </p:sp>
      <p:pic>
        <p:nvPicPr>
          <p:cNvPr id="4" name="Google Shape;58;p2">
            <a:extLst>
              <a:ext uri="{FF2B5EF4-FFF2-40B4-BE49-F238E27FC236}">
                <a16:creationId xmlns:a16="http://schemas.microsoft.com/office/drawing/2014/main" id="{B2A59C67-3E11-098A-EB21-66DBB5CDEEA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C90DAF-1774-26FD-B9F1-95F9EC720F47}"/>
              </a:ext>
            </a:extLst>
          </p:cNvPr>
          <p:cNvSpPr txBox="1"/>
          <p:nvPr/>
        </p:nvSpPr>
        <p:spPr>
          <a:xfrm>
            <a:off x="457200" y="2133600"/>
            <a:ext cx="10425525" cy="5062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600"/>
              </a:spcAft>
            </a:pPr>
            <a:r>
              <a:rPr lang="en-US" sz="2400" b="1" i="0" u="none" strike="noStrike" dirty="0">
                <a:solidFill>
                  <a:srgbClr val="4472C4"/>
                </a:solidFill>
                <a:effectLst/>
                <a:highlight>
                  <a:srgbClr val="FFFFFF"/>
                </a:highlight>
              </a:rPr>
              <a:t>Sufficient:</a:t>
            </a:r>
          </a:p>
          <a:p>
            <a:pPr rtl="0">
              <a:spcBef>
                <a:spcPts val="0"/>
              </a:spcBef>
              <a:spcAft>
                <a:spcPts val="600"/>
              </a:spcAft>
            </a:pPr>
            <a:r>
              <a:rPr lang="en-US" sz="2400" b="0" i="0" u="none" strike="noStrike" dirty="0">
                <a:solidFill>
                  <a:srgbClr val="4472C4"/>
                </a:solidFill>
                <a:effectLst/>
                <a:highlight>
                  <a:srgbClr val="FFFFFF"/>
                </a:highlight>
              </a:rPr>
              <a:t>Veblen's theorem states that the set of edges of a finite graph can be written as a union of disjoint simple cycles if and only if every vertex has an even degree - Oswald Veblen (1912)</a:t>
            </a:r>
            <a:endParaRPr lang="en-US" sz="2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600"/>
              </a:spcAft>
            </a:pPr>
            <a:r>
              <a:rPr lang="en-US" sz="2400" b="0" i="0" u="none" strike="noStrike" dirty="0">
                <a:solidFill>
                  <a:srgbClr val="1F1F1F"/>
                </a:solidFill>
                <a:effectLst/>
                <a:highlight>
                  <a:srgbClr val="FFFFFF"/>
                </a:highlight>
              </a:rPr>
              <a:t>G is a connected graph and each vertex of G has an even degree.</a:t>
            </a:r>
            <a:endParaRPr lang="en-US" sz="2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600"/>
              </a:spcAft>
            </a:pPr>
            <a:r>
              <a:rPr lang="en-US" sz="2400" b="0" i="0" u="none" strike="noStrike" dirty="0">
                <a:solidFill>
                  <a:srgbClr val="1F1F1F"/>
                </a:solidFill>
                <a:effectLst/>
                <a:highlight>
                  <a:srgbClr val="FFFFFF"/>
                </a:highlight>
              </a:rPr>
              <a:t>Hence, G contains many disjoint simple cycles.</a:t>
            </a:r>
            <a:endParaRPr lang="en-US" sz="2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600"/>
              </a:spcAft>
            </a:pPr>
            <a:r>
              <a:rPr lang="en-US" sz="2400" b="0" i="0" u="none" strike="noStrike" dirty="0">
                <a:solidFill>
                  <a:srgbClr val="1F1F1F"/>
                </a:solidFill>
                <a:effectLst/>
                <a:highlight>
                  <a:srgbClr val="FFFFFF"/>
                </a:highlight>
              </a:rPr>
              <a:t>The simple cycles are bound to have common vertices (As G is Connected)</a:t>
            </a:r>
            <a:endParaRPr lang="en-US" sz="2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600"/>
              </a:spcAft>
            </a:pPr>
            <a:r>
              <a:rPr lang="en-US" sz="2400" b="0" i="0" u="none" strike="noStrike" dirty="0">
                <a:solidFill>
                  <a:srgbClr val="1F1F1F"/>
                </a:solidFill>
                <a:effectLst/>
                <a:highlight>
                  <a:srgbClr val="FFFFFF"/>
                </a:highlight>
              </a:rPr>
              <a:t>The union of these disjoint cycles is nothing but a closed trail that traverses through all edges, an Eulerian Circuit</a:t>
            </a:r>
            <a:endParaRPr lang="en-US" sz="2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600"/>
              </a:spcAft>
            </a:pPr>
            <a:r>
              <a:rPr lang="en-US" sz="2400" b="0" i="0" u="none" strike="noStrike" dirty="0">
                <a:solidFill>
                  <a:srgbClr val="1F1F1F"/>
                </a:solidFill>
                <a:effectLst/>
                <a:highlight>
                  <a:srgbClr val="FFFFFF"/>
                </a:highlight>
              </a:rPr>
              <a:t>Hence the proof.</a:t>
            </a:r>
            <a:endParaRPr lang="en-US" sz="2400" b="0" dirty="0">
              <a:effectLst/>
            </a:endParaRPr>
          </a:p>
          <a:p>
            <a:br>
              <a:rPr lang="en-US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7714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spc="-15" dirty="0">
                <a:solidFill>
                  <a:srgbClr val="2E5496"/>
                </a:solidFill>
              </a:rPr>
              <a:t>Graph </a:t>
            </a:r>
            <a:r>
              <a:rPr sz="2400" spc="-5" dirty="0">
                <a:solidFill>
                  <a:srgbClr val="2E5496"/>
                </a:solidFill>
              </a:rPr>
              <a:t>Theory </a:t>
            </a:r>
            <a:r>
              <a:rPr sz="2400" dirty="0">
                <a:solidFill>
                  <a:srgbClr val="2E5496"/>
                </a:solidFill>
              </a:rPr>
              <a:t>and </a:t>
            </a:r>
            <a:r>
              <a:rPr sz="2400" spc="-5" dirty="0">
                <a:solidFill>
                  <a:srgbClr val="2E5496"/>
                </a:solidFill>
              </a:rPr>
              <a:t>its </a:t>
            </a:r>
            <a:r>
              <a:rPr sz="2400" spc="-10" dirty="0">
                <a:solidFill>
                  <a:srgbClr val="2E5496"/>
                </a:solidFill>
              </a:rPr>
              <a:t>Applications </a:t>
            </a:r>
            <a:r>
              <a:rPr sz="2400" spc="-530" dirty="0">
                <a:solidFill>
                  <a:srgbClr val="2E5496"/>
                </a:solidFill>
              </a:rPr>
              <a:t> </a:t>
            </a:r>
            <a:r>
              <a:rPr sz="2400" spc="-20" dirty="0"/>
              <a:t>Walk,</a:t>
            </a:r>
            <a:r>
              <a:rPr sz="2400" spc="-5" dirty="0"/>
              <a:t> </a:t>
            </a:r>
            <a:r>
              <a:rPr sz="2400" spc="-20" dirty="0"/>
              <a:t>Path,</a:t>
            </a:r>
            <a:r>
              <a:rPr sz="2400" spc="10" dirty="0"/>
              <a:t> </a:t>
            </a:r>
            <a:r>
              <a:rPr sz="2400" spc="-10" dirty="0"/>
              <a:t>circuits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1931" y="1425955"/>
            <a:ext cx="5942965" cy="37337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libri"/>
                <a:cs typeface="Calibri"/>
              </a:rPr>
              <a:t>Euler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Circuit</a:t>
            </a:r>
            <a:r>
              <a:rPr sz="2800" b="1" spc="3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in </a:t>
            </a:r>
            <a:r>
              <a:rPr sz="2800" b="1" spc="-15" dirty="0">
                <a:latin typeface="Calibri"/>
                <a:cs typeface="Calibri"/>
              </a:rPr>
              <a:t>Directed</a:t>
            </a:r>
            <a:r>
              <a:rPr sz="2800" b="1" spc="3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Graphs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5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tabLst>
                <a:tab pos="400685" algn="l"/>
                <a:tab pos="1635760" algn="l"/>
                <a:tab pos="2557780" algn="l"/>
                <a:tab pos="3193415" algn="l"/>
                <a:tab pos="3711575" algn="l"/>
                <a:tab pos="4940300" algn="l"/>
                <a:tab pos="5765800" algn="l"/>
              </a:tabLst>
            </a:pPr>
            <a:r>
              <a:rPr sz="2400" dirty="0">
                <a:latin typeface="Calibri"/>
                <a:cs typeface="Calibri"/>
              </a:rPr>
              <a:t>A	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di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ec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ed	g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aph	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ha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s	an	</a:t>
            </a:r>
            <a:r>
              <a:rPr lang="en-IN" sz="240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dirty="0" err="1">
                <a:solidFill>
                  <a:srgbClr val="FF0000"/>
                </a:solidFill>
                <a:latin typeface="Calibri"/>
                <a:cs typeface="Calibri"/>
              </a:rPr>
              <a:t>ul</a:t>
            </a:r>
            <a:r>
              <a:rPr sz="2400" spc="5" dirty="0" err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dirty="0" err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spc="-10" dirty="0" err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400" dirty="0" err="1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	c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cle</a:t>
            </a:r>
            <a:r>
              <a:rPr lang="en-IN" sz="2400" dirty="0">
                <a:solidFill>
                  <a:srgbClr val="FF0000"/>
                </a:solidFill>
                <a:latin typeface="Calibri"/>
                <a:cs typeface="Calibri"/>
              </a:rPr>
              <a:t> or Eulerian circuit </a:t>
            </a:r>
            <a:r>
              <a:rPr sz="2400" dirty="0">
                <a:latin typeface="Calibri"/>
                <a:cs typeface="Calibri"/>
              </a:rPr>
              <a:t>if  </a:t>
            </a:r>
            <a:r>
              <a:rPr sz="2400" spc="-10" dirty="0">
                <a:latin typeface="Calibri"/>
                <a:cs typeface="Calibri"/>
              </a:rPr>
              <a:t>following conditions</a:t>
            </a:r>
            <a:r>
              <a:rPr sz="2400" spc="-15" dirty="0">
                <a:latin typeface="Calibri"/>
                <a:cs typeface="Calibri"/>
              </a:rPr>
              <a:t> are</a:t>
            </a:r>
            <a:r>
              <a:rPr sz="2400" dirty="0">
                <a:latin typeface="Calibri"/>
                <a:cs typeface="Calibri"/>
              </a:rPr>
              <a:t> true</a:t>
            </a:r>
            <a:r>
              <a:rPr lang="en-IN" sz="2400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 dirty="0">
              <a:latin typeface="Calibri"/>
              <a:cs typeface="Calibri"/>
            </a:endParaRPr>
          </a:p>
          <a:p>
            <a:pPr marL="469900" marR="6985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All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vertices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nonzero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degree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belong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single </a:t>
            </a:r>
            <a:r>
              <a:rPr sz="2400" spc="-10" dirty="0">
                <a:latin typeface="Calibri"/>
                <a:cs typeface="Calibri"/>
              </a:rPr>
              <a:t>strongly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connected component</a:t>
            </a:r>
            <a:r>
              <a:rPr lang="en-IN" sz="2400" dirty="0">
                <a:latin typeface="Calibri"/>
                <a:cs typeface="Calibri"/>
              </a:rPr>
              <a:t>.</a:t>
            </a:r>
          </a:p>
          <a:p>
            <a:pPr marL="469900" marR="6985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Calibri"/>
                <a:cs typeface="Calibri"/>
              </a:rPr>
              <a:t>In</a:t>
            </a:r>
            <a:r>
              <a:rPr lang="en-IN" sz="2400" spc="-5" dirty="0">
                <a:latin typeface="Calibri"/>
                <a:cs typeface="Calibri"/>
              </a:rPr>
              <a:t>-</a:t>
            </a:r>
            <a:r>
              <a:rPr sz="2400" spc="-10" dirty="0">
                <a:latin typeface="Calibri"/>
                <a:cs typeface="Calibri"/>
              </a:rPr>
              <a:t>degree	</a:t>
            </a:r>
            <a:r>
              <a:rPr lang="en-IN" sz="2400" spc="5" dirty="0">
                <a:latin typeface="Calibri"/>
                <a:cs typeface="Calibri"/>
              </a:rPr>
              <a:t>= </a:t>
            </a:r>
            <a:r>
              <a:rPr sz="2400" spc="-5" dirty="0">
                <a:latin typeface="Calibri"/>
                <a:cs typeface="Calibri"/>
              </a:rPr>
              <a:t>out</a:t>
            </a:r>
            <a:r>
              <a:rPr lang="en-IN" sz="2400" spc="-5" dirty="0">
                <a:latin typeface="Calibri"/>
                <a:cs typeface="Calibri"/>
              </a:rPr>
              <a:t>-</a:t>
            </a:r>
            <a:r>
              <a:rPr sz="2400" spc="-10" dirty="0">
                <a:latin typeface="Calibri"/>
                <a:cs typeface="Calibri"/>
              </a:rPr>
              <a:t>degree</a:t>
            </a:r>
            <a:r>
              <a:rPr lang="en-IN"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every </a:t>
            </a:r>
            <a:r>
              <a:rPr sz="2400" spc="-15" dirty="0">
                <a:latin typeface="Calibri"/>
                <a:cs typeface="Calibri"/>
              </a:rPr>
              <a:t>vertex.</a:t>
            </a:r>
            <a:endParaRPr lang="en-IN" sz="2400" spc="-15" dirty="0">
              <a:latin typeface="Calibri"/>
              <a:cs typeface="Calibri"/>
            </a:endParaRPr>
          </a:p>
          <a:p>
            <a:pPr marL="12700" marR="6985">
              <a:lnSpc>
                <a:spcPct val="100000"/>
              </a:lnSpc>
              <a:tabLst>
                <a:tab pos="469265" algn="l"/>
                <a:tab pos="469900" algn="l"/>
              </a:tabLst>
            </a:pPr>
            <a:endParaRPr lang="en-IN" sz="2400" spc="-15" dirty="0">
              <a:latin typeface="Calibri"/>
              <a:cs typeface="Calibri"/>
            </a:endParaRPr>
          </a:p>
          <a:p>
            <a:pPr marL="12700" marR="6985">
              <a:lnSpc>
                <a:spcPct val="100000"/>
              </a:lnSpc>
              <a:tabLst>
                <a:tab pos="469265" algn="l"/>
                <a:tab pos="469900" algn="l"/>
              </a:tabLst>
            </a:pPr>
            <a:endParaRPr lang="en-IN" sz="2400" b="0" i="0" spc="-15" dirty="0">
              <a:effectLst/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98110" y="2124926"/>
            <a:ext cx="4556599" cy="2171239"/>
          </a:xfrm>
          <a:prstGeom prst="rect">
            <a:avLst/>
          </a:prstGeom>
        </p:spPr>
      </p:pic>
      <p:pic>
        <p:nvPicPr>
          <p:cNvPr id="7" name="Google Shape;58;p2">
            <a:extLst>
              <a:ext uri="{FF2B5EF4-FFF2-40B4-BE49-F238E27FC236}">
                <a16:creationId xmlns:a16="http://schemas.microsoft.com/office/drawing/2014/main" id="{A8D7801D-C5F8-D878-5D52-DD77386E6D9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DD1165-0E10-356A-548F-081BE9DACC65}"/>
              </a:ext>
            </a:extLst>
          </p:cNvPr>
          <p:cNvSpPr txBox="1"/>
          <p:nvPr/>
        </p:nvSpPr>
        <p:spPr>
          <a:xfrm>
            <a:off x="762000" y="5529001"/>
            <a:ext cx="9601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6985">
              <a:lnSpc>
                <a:spcPct val="100000"/>
              </a:lnSpc>
              <a:tabLst>
                <a:tab pos="469265" algn="l"/>
                <a:tab pos="469900" algn="l"/>
              </a:tabLst>
            </a:pPr>
            <a:r>
              <a:rPr lang="en-US" sz="2400" b="0" i="0" dirty="0">
                <a:effectLst/>
              </a:rPr>
              <a:t>Next is </a:t>
            </a:r>
            <a:r>
              <a:rPr lang="en-US" sz="2400" b="0" i="1" dirty="0" err="1">
                <a:effectLst/>
              </a:rPr>
              <a:t>Hierholzer's</a:t>
            </a:r>
            <a:r>
              <a:rPr lang="en-US" sz="2400" b="0" i="1" dirty="0">
                <a:effectLst/>
              </a:rPr>
              <a:t> algorithm </a:t>
            </a:r>
            <a:r>
              <a:rPr lang="en-US" sz="2400" b="0" i="0" dirty="0">
                <a:effectLst/>
              </a:rPr>
              <a:t>for finding an Eulerian circuit</a:t>
            </a:r>
            <a:endParaRPr lang="en-US" sz="2400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07D00B-0F10-0C0F-8033-B03888B31E36}"/>
              </a:ext>
            </a:extLst>
          </p:cNvPr>
          <p:cNvSpPr txBox="1"/>
          <p:nvPr/>
        </p:nvSpPr>
        <p:spPr>
          <a:xfrm>
            <a:off x="1905000" y="63295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https://www.geeksforgeeks.org/euler-circuit-directed-graph/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FD5B589-4E5F-C118-B3BD-E20D8D4EBBE8}"/>
                  </a:ext>
                </a:extLst>
              </p14:cNvPr>
              <p14:cNvContentPartPr/>
              <p14:nvPr/>
            </p14:nvContentPartPr>
            <p14:xfrm>
              <a:off x="722520" y="2014560"/>
              <a:ext cx="6823080" cy="4099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FD5B589-4E5F-C118-B3BD-E20D8D4EBBE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3160" y="2005200"/>
                <a:ext cx="6841800" cy="4118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595" y="231986"/>
            <a:ext cx="4322445" cy="1588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b="1" spc="-15" dirty="0">
                <a:solidFill>
                  <a:srgbClr val="2E5496"/>
                </a:solidFill>
                <a:latin typeface="Calibri"/>
                <a:cs typeface="Calibri"/>
              </a:rPr>
              <a:t>Graph </a:t>
            </a: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Theory </a:t>
            </a:r>
            <a:r>
              <a:rPr sz="2400" b="1" dirty="0">
                <a:solidFill>
                  <a:srgbClr val="2E5496"/>
                </a:solidFill>
                <a:latin typeface="Calibri"/>
                <a:cs typeface="Calibri"/>
              </a:rPr>
              <a:t>and </a:t>
            </a: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its </a:t>
            </a:r>
            <a:r>
              <a:rPr sz="2400" b="1" spc="-10" dirty="0">
                <a:solidFill>
                  <a:srgbClr val="2E5496"/>
                </a:solidFill>
                <a:latin typeface="Calibri"/>
                <a:cs typeface="Calibri"/>
              </a:rPr>
              <a:t>Applications </a:t>
            </a:r>
            <a:r>
              <a:rPr sz="2400" b="1" spc="-53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55A11"/>
                </a:solidFill>
                <a:latin typeface="Calibri"/>
                <a:cs typeface="Calibri"/>
              </a:rPr>
              <a:t>Walk,</a:t>
            </a:r>
            <a:r>
              <a:rPr sz="2400" b="1" spc="-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55A11"/>
                </a:solidFill>
                <a:latin typeface="Calibri"/>
                <a:cs typeface="Calibri"/>
              </a:rPr>
              <a:t>Path,</a:t>
            </a:r>
            <a:r>
              <a:rPr sz="2400" b="1" spc="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55A11"/>
                </a:solidFill>
                <a:latin typeface="Calibri"/>
                <a:cs typeface="Calibri"/>
              </a:rPr>
              <a:t>circuits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50" dirty="0">
              <a:latin typeface="Calibri"/>
              <a:cs typeface="Calibri"/>
            </a:endParaRPr>
          </a:p>
          <a:p>
            <a:pPr marL="127635">
              <a:lnSpc>
                <a:spcPct val="100000"/>
              </a:lnSpc>
            </a:pPr>
            <a:r>
              <a:rPr sz="2400" b="1" spc="-10" dirty="0">
                <a:solidFill>
                  <a:srgbClr val="2E5496"/>
                </a:solidFill>
                <a:latin typeface="Calibri"/>
                <a:cs typeface="Calibri"/>
              </a:rPr>
              <a:t>Heirholzer’s</a:t>
            </a:r>
            <a:r>
              <a:rPr sz="2400" b="1" spc="-4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Algorithm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9" name="Google Shape;58;p2">
            <a:extLst>
              <a:ext uri="{FF2B5EF4-FFF2-40B4-BE49-F238E27FC236}">
                <a16:creationId xmlns:a16="http://schemas.microsoft.com/office/drawing/2014/main" id="{2F017F6F-F4C7-2CD2-5571-8D5FD6CF2DE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68E397-8AB1-F0D2-F085-1C17B8653FE0}"/>
              </a:ext>
            </a:extLst>
          </p:cNvPr>
          <p:cNvSpPr txBox="1"/>
          <p:nvPr/>
        </p:nvSpPr>
        <p:spPr>
          <a:xfrm>
            <a:off x="609600" y="1795356"/>
            <a:ext cx="10515600" cy="5098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273239"/>
                </a:solidFill>
                <a:effectLst/>
                <a:highlight>
                  <a:srgbClr val="FFFFFF"/>
                </a:highlight>
              </a:rPr>
              <a:t>This algorithm assumes that Eulerian graphs contain Circuits</a:t>
            </a:r>
            <a:endParaRPr lang="en-US" sz="2400" b="0" dirty="0">
              <a:effectLst/>
            </a:endParaRPr>
          </a:p>
          <a:p>
            <a:pPr marL="228600" rtl="0" fontAlgn="base"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273239"/>
                </a:solidFill>
                <a:effectLst/>
                <a:highlight>
                  <a:srgbClr val="FFFFFF"/>
                </a:highlight>
              </a:rPr>
              <a:t>Choose any starting vertex v, and follow a trail of edges from that vertex until returning to v.  - Found one Circuit.</a:t>
            </a:r>
          </a:p>
          <a:p>
            <a:pPr marL="228600" rtl="0" fontAlgn="base"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0" i="0" u="none" strike="noStrike" dirty="0">
              <a:solidFill>
                <a:srgbClr val="273239"/>
              </a:solidFill>
              <a:effectLst/>
            </a:endParaRPr>
          </a:p>
          <a:p>
            <a:pPr marL="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273239"/>
                </a:solidFill>
                <a:effectLst/>
                <a:highlight>
                  <a:srgbClr val="FFFFFF"/>
                </a:highlight>
              </a:rPr>
              <a:t>In this circuit, </a:t>
            </a:r>
            <a:r>
              <a:rPr lang="en-US" sz="2400" dirty="0">
                <a:solidFill>
                  <a:srgbClr val="273239"/>
                </a:solidFill>
                <a:highlight>
                  <a:srgbClr val="FFFFFF"/>
                </a:highlight>
              </a:rPr>
              <a:t>c</a:t>
            </a:r>
            <a:r>
              <a:rPr lang="en-US" sz="2400" b="0" i="0" u="none" strike="noStrike" dirty="0">
                <a:solidFill>
                  <a:srgbClr val="273239"/>
                </a:solidFill>
                <a:effectLst/>
                <a:highlight>
                  <a:srgbClr val="FFFFFF"/>
                </a:highlight>
              </a:rPr>
              <a:t>heck for some </a:t>
            </a:r>
            <a:r>
              <a:rPr lang="en-US" sz="2400" b="1" i="0" u="none" strike="noStrike" dirty="0">
                <a:solidFill>
                  <a:srgbClr val="273239"/>
                </a:solidFill>
                <a:effectLst/>
                <a:highlight>
                  <a:srgbClr val="FFFFFF"/>
                </a:highlight>
              </a:rPr>
              <a:t>vertex w</a:t>
            </a:r>
            <a:r>
              <a:rPr lang="en-US" sz="2400" b="0" i="0" u="none" strike="noStrike" dirty="0">
                <a:solidFill>
                  <a:srgbClr val="273239"/>
                </a:solidFill>
                <a:effectLst/>
                <a:highlight>
                  <a:srgbClr val="FFFFFF"/>
                </a:highlight>
              </a:rPr>
              <a:t> where there is an unused edge.</a:t>
            </a:r>
          </a:p>
          <a:p>
            <a:pPr marL="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0" i="0" u="none" strike="noStrike" dirty="0">
              <a:solidFill>
                <a:srgbClr val="273239"/>
              </a:solidFill>
              <a:effectLst/>
            </a:endParaRPr>
          </a:p>
          <a:p>
            <a:pPr marL="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273239"/>
                </a:solidFill>
                <a:effectLst/>
                <a:highlight>
                  <a:srgbClr val="FFFFFF"/>
                </a:highlight>
              </a:rPr>
              <a:t>Start from w </a:t>
            </a:r>
            <a:r>
              <a:rPr lang="en-US" sz="2400" b="0" i="0" u="none" strike="noStrike" dirty="0">
                <a:solidFill>
                  <a:srgbClr val="273239"/>
                </a:solidFill>
                <a:effectLst/>
                <a:highlight>
                  <a:srgbClr val="FFFFFF"/>
                </a:highlight>
              </a:rPr>
              <a:t>and the unused edge starting from w start tracing a circuit until w is reached., taking care to explore new edges every time - Found another circuit.</a:t>
            </a:r>
          </a:p>
          <a:p>
            <a:pPr marL="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0" i="0" u="none" strike="noStrike" dirty="0">
              <a:solidFill>
                <a:srgbClr val="273239"/>
              </a:solidFill>
              <a:effectLst/>
            </a:endParaRPr>
          </a:p>
          <a:p>
            <a:pPr marL="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273239"/>
                </a:solidFill>
                <a:effectLst/>
                <a:highlight>
                  <a:srgbClr val="FFFFFF"/>
                </a:highlight>
              </a:rPr>
              <a:t>Repeat the process until all edges are covered in one of the other circuits</a:t>
            </a:r>
          </a:p>
          <a:p>
            <a:pPr marL="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0" i="0" u="none" strike="noStrike" dirty="0">
              <a:solidFill>
                <a:srgbClr val="273239"/>
              </a:solidFill>
              <a:effectLst/>
            </a:endParaRPr>
          </a:p>
          <a:p>
            <a:pPr marL="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273239"/>
                </a:solidFill>
                <a:effectLst/>
                <a:highlight>
                  <a:srgbClr val="FFFFFF"/>
                </a:highlight>
              </a:rPr>
              <a:t>Take the Union of all the circuits obtained and we get one Euler Circuit that touches all edges exactly once.</a:t>
            </a:r>
            <a:endParaRPr lang="en-US" sz="2400" b="0" i="0" u="none" strike="noStrike" dirty="0">
              <a:solidFill>
                <a:srgbClr val="273239"/>
              </a:solidFill>
              <a:effectLst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D5ED609-72C5-EAC6-44DC-0AEE5E8C3FAB}"/>
                  </a:ext>
                </a:extLst>
              </p14:cNvPr>
              <p14:cNvContentPartPr/>
              <p14:nvPr/>
            </p14:nvContentPartPr>
            <p14:xfrm>
              <a:off x="544320" y="2218320"/>
              <a:ext cx="9772200" cy="4134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D5ED609-72C5-EAC6-44DC-0AEE5E8C3FA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4960" y="2208960"/>
                <a:ext cx="9790920" cy="4153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595" y="231986"/>
            <a:ext cx="4322445" cy="1588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b="1" spc="-15" dirty="0">
                <a:solidFill>
                  <a:srgbClr val="2E5496"/>
                </a:solidFill>
                <a:latin typeface="Calibri"/>
                <a:cs typeface="Calibri"/>
              </a:rPr>
              <a:t>Graph </a:t>
            </a: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Theory </a:t>
            </a:r>
            <a:r>
              <a:rPr sz="2400" b="1" dirty="0">
                <a:solidFill>
                  <a:srgbClr val="2E5496"/>
                </a:solidFill>
                <a:latin typeface="Calibri"/>
                <a:cs typeface="Calibri"/>
              </a:rPr>
              <a:t>and </a:t>
            </a: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its </a:t>
            </a:r>
            <a:r>
              <a:rPr sz="2400" b="1" spc="-10" dirty="0">
                <a:solidFill>
                  <a:srgbClr val="2E5496"/>
                </a:solidFill>
                <a:latin typeface="Calibri"/>
                <a:cs typeface="Calibri"/>
              </a:rPr>
              <a:t>Applications </a:t>
            </a:r>
            <a:r>
              <a:rPr sz="2400" b="1" spc="-53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55A11"/>
                </a:solidFill>
                <a:latin typeface="Calibri"/>
                <a:cs typeface="Calibri"/>
              </a:rPr>
              <a:t>Walk,</a:t>
            </a:r>
            <a:r>
              <a:rPr sz="2400" b="1" spc="-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55A11"/>
                </a:solidFill>
                <a:latin typeface="Calibri"/>
                <a:cs typeface="Calibri"/>
              </a:rPr>
              <a:t>Path,</a:t>
            </a:r>
            <a:r>
              <a:rPr sz="2400" b="1" spc="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55A11"/>
                </a:solidFill>
                <a:latin typeface="Calibri"/>
                <a:cs typeface="Calibri"/>
              </a:rPr>
              <a:t>circuits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50" dirty="0">
              <a:latin typeface="Calibri"/>
              <a:cs typeface="Calibri"/>
            </a:endParaRPr>
          </a:p>
          <a:p>
            <a:pPr marL="127635">
              <a:lnSpc>
                <a:spcPct val="100000"/>
              </a:lnSpc>
            </a:pPr>
            <a:r>
              <a:rPr sz="2400" b="1" spc="-10" dirty="0">
                <a:solidFill>
                  <a:srgbClr val="2E5496"/>
                </a:solidFill>
                <a:latin typeface="Calibri"/>
                <a:cs typeface="Calibri"/>
              </a:rPr>
              <a:t>Heirholzer’s</a:t>
            </a:r>
            <a:r>
              <a:rPr sz="2400" b="1" spc="-4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Algorithm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3816" y="2282992"/>
            <a:ext cx="2591465" cy="165875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5084" y="2214412"/>
            <a:ext cx="2591465" cy="16587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3816" y="4541479"/>
            <a:ext cx="2591465" cy="165746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5084" y="4476179"/>
            <a:ext cx="2862990" cy="183186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982836" y="5175630"/>
            <a:ext cx="1414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0—1—2–</a:t>
            </a:r>
            <a:r>
              <a:rPr sz="2400" b="1" spc="-8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2E5496"/>
                </a:solidFill>
                <a:latin typeface="Calibri"/>
                <a:cs typeface="Calibri"/>
              </a:rPr>
              <a:t>0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9" name="Google Shape;58;p2">
            <a:extLst>
              <a:ext uri="{FF2B5EF4-FFF2-40B4-BE49-F238E27FC236}">
                <a16:creationId xmlns:a16="http://schemas.microsoft.com/office/drawing/2014/main" id="{2F017F6F-F4C7-2CD2-5571-8D5FD6CF2DE7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945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7832" y="231986"/>
            <a:ext cx="4485640" cy="156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5260" marR="5080" indent="20955">
              <a:lnSpc>
                <a:spcPct val="109300"/>
              </a:lnSpc>
              <a:spcBef>
                <a:spcPts val="95"/>
              </a:spcBef>
            </a:pPr>
            <a:r>
              <a:rPr sz="2400" b="1" spc="-15" dirty="0">
                <a:solidFill>
                  <a:srgbClr val="2E5496"/>
                </a:solidFill>
                <a:latin typeface="Calibri"/>
                <a:cs typeface="Calibri"/>
              </a:rPr>
              <a:t>Graph </a:t>
            </a: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Theory </a:t>
            </a:r>
            <a:r>
              <a:rPr sz="2400" b="1" dirty="0">
                <a:solidFill>
                  <a:srgbClr val="2E5496"/>
                </a:solidFill>
                <a:latin typeface="Calibri"/>
                <a:cs typeface="Calibri"/>
              </a:rPr>
              <a:t>and </a:t>
            </a: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its </a:t>
            </a:r>
            <a:r>
              <a:rPr sz="2400" b="1" spc="-10" dirty="0">
                <a:solidFill>
                  <a:srgbClr val="2E5496"/>
                </a:solidFill>
                <a:latin typeface="Calibri"/>
                <a:cs typeface="Calibri"/>
              </a:rPr>
              <a:t>Applications </a:t>
            </a:r>
            <a:r>
              <a:rPr sz="2400" b="1" spc="-53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55A11"/>
                </a:solidFill>
                <a:latin typeface="Calibri"/>
                <a:cs typeface="Calibri"/>
              </a:rPr>
              <a:t>Walk,</a:t>
            </a:r>
            <a:r>
              <a:rPr sz="2400" b="1" spc="-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55A11"/>
                </a:solidFill>
                <a:latin typeface="Calibri"/>
                <a:cs typeface="Calibri"/>
              </a:rPr>
              <a:t>Path,</a:t>
            </a:r>
            <a:r>
              <a:rPr sz="2400" b="1" spc="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55A11"/>
                </a:solidFill>
                <a:latin typeface="Calibri"/>
                <a:cs typeface="Calibri"/>
              </a:rPr>
              <a:t>circuits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25" dirty="0">
                <a:latin typeface="Calibri"/>
                <a:cs typeface="Calibri"/>
              </a:rPr>
              <a:t>Walk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8805" y="1905380"/>
            <a:ext cx="3248024" cy="28384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1B03F78-6B45-A309-D99E-8676B0FFD150}"/>
                  </a:ext>
                </a:extLst>
              </p:cNvPr>
              <p:cNvSpPr txBox="1"/>
              <p:nvPr/>
            </p:nvSpPr>
            <p:spPr>
              <a:xfrm>
                <a:off x="228600" y="5181600"/>
                <a:ext cx="11125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→2→3→4→2→1→3 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𝑤𝑎𝑙𝑘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1B03F78-6B45-A309-D99E-8676B0FFD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181600"/>
                <a:ext cx="1112520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oogle Shape;58;p2">
            <a:extLst>
              <a:ext uri="{FF2B5EF4-FFF2-40B4-BE49-F238E27FC236}">
                <a16:creationId xmlns:a16="http://schemas.microsoft.com/office/drawing/2014/main" id="{BA60668B-C35E-A192-14D6-12690A64030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595" y="231986"/>
            <a:ext cx="4322445" cy="1588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b="1" spc="-15" dirty="0">
                <a:solidFill>
                  <a:srgbClr val="2E5496"/>
                </a:solidFill>
                <a:latin typeface="Calibri"/>
                <a:cs typeface="Calibri"/>
              </a:rPr>
              <a:t>Graph </a:t>
            </a: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Theory </a:t>
            </a:r>
            <a:r>
              <a:rPr sz="2400" b="1" dirty="0">
                <a:solidFill>
                  <a:srgbClr val="2E5496"/>
                </a:solidFill>
                <a:latin typeface="Calibri"/>
                <a:cs typeface="Calibri"/>
              </a:rPr>
              <a:t>and </a:t>
            </a: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its </a:t>
            </a:r>
            <a:r>
              <a:rPr sz="2400" b="1" spc="-10" dirty="0">
                <a:solidFill>
                  <a:srgbClr val="2E5496"/>
                </a:solidFill>
                <a:latin typeface="Calibri"/>
                <a:cs typeface="Calibri"/>
              </a:rPr>
              <a:t>Applications </a:t>
            </a:r>
            <a:r>
              <a:rPr sz="2400" b="1" spc="-53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55A11"/>
                </a:solidFill>
                <a:latin typeface="Calibri"/>
                <a:cs typeface="Calibri"/>
              </a:rPr>
              <a:t>Walk,</a:t>
            </a:r>
            <a:r>
              <a:rPr sz="2400" b="1" spc="-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55A11"/>
                </a:solidFill>
                <a:latin typeface="Calibri"/>
                <a:cs typeface="Calibri"/>
              </a:rPr>
              <a:t>Path,</a:t>
            </a:r>
            <a:r>
              <a:rPr sz="2400" b="1" spc="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55A11"/>
                </a:solidFill>
                <a:latin typeface="Calibri"/>
                <a:cs typeface="Calibri"/>
              </a:rPr>
              <a:t>circuits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50" dirty="0">
              <a:latin typeface="Calibri"/>
              <a:cs typeface="Calibri"/>
            </a:endParaRPr>
          </a:p>
          <a:p>
            <a:pPr marL="127635">
              <a:lnSpc>
                <a:spcPct val="100000"/>
              </a:lnSpc>
            </a:pPr>
            <a:r>
              <a:rPr sz="2400" b="1" spc="-10" dirty="0">
                <a:latin typeface="Calibri"/>
                <a:cs typeface="Calibri"/>
              </a:rPr>
              <a:t>Heirholzer’s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Algorithm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13816" y="2446211"/>
            <a:ext cx="2864485" cy="1831975"/>
            <a:chOff x="813816" y="2446211"/>
            <a:chExt cx="2864485" cy="18319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3816" y="2446211"/>
              <a:ext cx="2864321" cy="183186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49651" y="2801111"/>
              <a:ext cx="640715" cy="371475"/>
            </a:xfrm>
            <a:custGeom>
              <a:avLst/>
              <a:gdLst/>
              <a:ahLst/>
              <a:cxnLst/>
              <a:rect l="l" t="t" r="r" b="b"/>
              <a:pathLst>
                <a:path w="640714" h="371475">
                  <a:moveTo>
                    <a:pt x="0" y="371475"/>
                  </a:moveTo>
                  <a:lnTo>
                    <a:pt x="640461" y="0"/>
                  </a:lnTo>
                </a:path>
              </a:pathLst>
            </a:custGeom>
            <a:ln w="142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829300" y="2289239"/>
            <a:ext cx="2863215" cy="1831975"/>
            <a:chOff x="5829300" y="2289239"/>
            <a:chExt cx="2863215" cy="183197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29300" y="2289239"/>
              <a:ext cx="2862990" cy="183186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565135" y="2642615"/>
              <a:ext cx="640715" cy="371475"/>
            </a:xfrm>
            <a:custGeom>
              <a:avLst/>
              <a:gdLst/>
              <a:ahLst/>
              <a:cxnLst/>
              <a:rect l="l" t="t" r="r" b="b"/>
              <a:pathLst>
                <a:path w="640715" h="371475">
                  <a:moveTo>
                    <a:pt x="0" y="371475"/>
                  </a:moveTo>
                  <a:lnTo>
                    <a:pt x="640461" y="0"/>
                  </a:lnTo>
                </a:path>
              </a:pathLst>
            </a:custGeom>
            <a:ln w="142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349742" y="2815589"/>
              <a:ext cx="203200" cy="655955"/>
            </a:xfrm>
            <a:custGeom>
              <a:avLst/>
              <a:gdLst/>
              <a:ahLst/>
              <a:cxnLst/>
              <a:rect l="l" t="t" r="r" b="b"/>
              <a:pathLst>
                <a:path w="203200" h="655954">
                  <a:moveTo>
                    <a:pt x="0" y="655447"/>
                  </a:moveTo>
                  <a:lnTo>
                    <a:pt x="203200" y="655447"/>
                  </a:lnTo>
                  <a:lnTo>
                    <a:pt x="203200" y="0"/>
                  </a:lnTo>
                  <a:lnTo>
                    <a:pt x="0" y="0"/>
                  </a:lnTo>
                  <a:lnTo>
                    <a:pt x="0" y="6554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17535" y="2795015"/>
              <a:ext cx="640715" cy="371475"/>
            </a:xfrm>
            <a:custGeom>
              <a:avLst/>
              <a:gdLst/>
              <a:ahLst/>
              <a:cxnLst/>
              <a:rect l="l" t="t" r="r" b="b"/>
              <a:pathLst>
                <a:path w="640715" h="371475">
                  <a:moveTo>
                    <a:pt x="0" y="371475"/>
                  </a:moveTo>
                  <a:lnTo>
                    <a:pt x="640461" y="0"/>
                  </a:lnTo>
                </a:path>
              </a:pathLst>
            </a:custGeom>
            <a:ln w="142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441191" y="4774882"/>
            <a:ext cx="2863215" cy="1831975"/>
            <a:chOff x="3441191" y="4774882"/>
            <a:chExt cx="2863215" cy="1831975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1191" y="4774882"/>
              <a:ext cx="2862990" cy="183186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177027" y="5128260"/>
              <a:ext cx="640715" cy="371475"/>
            </a:xfrm>
            <a:custGeom>
              <a:avLst/>
              <a:gdLst/>
              <a:ahLst/>
              <a:cxnLst/>
              <a:rect l="l" t="t" r="r" b="b"/>
              <a:pathLst>
                <a:path w="640714" h="371475">
                  <a:moveTo>
                    <a:pt x="0" y="371474"/>
                  </a:moveTo>
                  <a:lnTo>
                    <a:pt x="640461" y="0"/>
                  </a:lnTo>
                </a:path>
              </a:pathLst>
            </a:custGeom>
            <a:ln w="142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961633" y="5301234"/>
              <a:ext cx="203200" cy="655955"/>
            </a:xfrm>
            <a:custGeom>
              <a:avLst/>
              <a:gdLst/>
              <a:ahLst/>
              <a:cxnLst/>
              <a:rect l="l" t="t" r="r" b="b"/>
              <a:pathLst>
                <a:path w="203200" h="655954">
                  <a:moveTo>
                    <a:pt x="0" y="655396"/>
                  </a:moveTo>
                  <a:lnTo>
                    <a:pt x="203200" y="655396"/>
                  </a:lnTo>
                  <a:lnTo>
                    <a:pt x="203200" y="0"/>
                  </a:lnTo>
                  <a:lnTo>
                    <a:pt x="0" y="0"/>
                  </a:lnTo>
                  <a:lnTo>
                    <a:pt x="0" y="6553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77789" y="5828538"/>
              <a:ext cx="640715" cy="406400"/>
            </a:xfrm>
            <a:custGeom>
              <a:avLst/>
              <a:gdLst/>
              <a:ahLst/>
              <a:cxnLst/>
              <a:rect l="l" t="t" r="r" b="b"/>
              <a:pathLst>
                <a:path w="640714" h="406400">
                  <a:moveTo>
                    <a:pt x="640461" y="406400"/>
                  </a:moveTo>
                  <a:lnTo>
                    <a:pt x="0" y="0"/>
                  </a:lnTo>
                </a:path>
              </a:pathLst>
            </a:custGeom>
            <a:ln w="1714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629400" y="4674234"/>
            <a:ext cx="5715000" cy="15029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0—1—2—0</a:t>
            </a:r>
            <a:endParaRPr lang="en-IN" sz="2400" b="1" spc="-5" dirty="0">
              <a:latin typeface="Calibri"/>
              <a:cs typeface="Calibri"/>
            </a:endParaRPr>
          </a:p>
          <a:p>
            <a:pPr marL="12700"/>
            <a:r>
              <a:rPr lang="en-IN" sz="2400" b="1" spc="-5" dirty="0">
                <a:cs typeface="Calibri"/>
              </a:rPr>
              <a:t>1—3—4—1</a:t>
            </a:r>
            <a:endParaRPr lang="en-IN" sz="2400" dirty="0">
              <a:cs typeface="Calibri"/>
            </a:endParaRPr>
          </a:p>
          <a:p>
            <a:pPr marL="12700">
              <a:lnSpc>
                <a:spcPct val="100000"/>
              </a:lnSpc>
            </a:pPr>
            <a:endParaRPr sz="24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Combine the </a:t>
            </a:r>
            <a:r>
              <a:rPr sz="2400" b="1" spc="-10" dirty="0">
                <a:latin typeface="Calibri"/>
                <a:cs typeface="Calibri"/>
              </a:rPr>
              <a:t>two 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0—1—(3—4—1)—2—0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18" name="Google Shape;58;p2">
            <a:extLst>
              <a:ext uri="{FF2B5EF4-FFF2-40B4-BE49-F238E27FC236}">
                <a16:creationId xmlns:a16="http://schemas.microsoft.com/office/drawing/2014/main" id="{DE741C42-2E9F-2E21-E6DF-0A56C4EDE6C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object 7">
            <a:extLst>
              <a:ext uri="{FF2B5EF4-FFF2-40B4-BE49-F238E27FC236}">
                <a16:creationId xmlns:a16="http://schemas.microsoft.com/office/drawing/2014/main" id="{739B0F99-71D2-9BE3-0451-2ECF2266753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9952" y="-28987"/>
            <a:ext cx="2862990" cy="183186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F30222D-4553-90B7-BCD7-90637537B5CB}"/>
                  </a:ext>
                </a:extLst>
              </p14:cNvPr>
              <p14:cNvContentPartPr/>
              <p14:nvPr/>
            </p14:nvContentPartPr>
            <p14:xfrm>
              <a:off x="8253360" y="4767840"/>
              <a:ext cx="3690000" cy="16290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F30222D-4553-90B7-BCD7-90637537B5C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44000" y="4758480"/>
                <a:ext cx="3708720" cy="1647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spc="-15" dirty="0">
                <a:solidFill>
                  <a:srgbClr val="2E5496"/>
                </a:solidFill>
              </a:rPr>
              <a:t>Graph </a:t>
            </a:r>
            <a:r>
              <a:rPr sz="2400" spc="-5" dirty="0">
                <a:solidFill>
                  <a:srgbClr val="2E5496"/>
                </a:solidFill>
              </a:rPr>
              <a:t>Theory </a:t>
            </a:r>
            <a:r>
              <a:rPr sz="2400" dirty="0">
                <a:solidFill>
                  <a:srgbClr val="2E5496"/>
                </a:solidFill>
              </a:rPr>
              <a:t>and </a:t>
            </a:r>
            <a:r>
              <a:rPr sz="2400" spc="-5" dirty="0">
                <a:solidFill>
                  <a:srgbClr val="2E5496"/>
                </a:solidFill>
              </a:rPr>
              <a:t>its </a:t>
            </a:r>
            <a:r>
              <a:rPr sz="2400" spc="-10" dirty="0">
                <a:solidFill>
                  <a:srgbClr val="2E5496"/>
                </a:solidFill>
              </a:rPr>
              <a:t>Applications </a:t>
            </a:r>
            <a:r>
              <a:rPr sz="2400" spc="-530" dirty="0">
                <a:solidFill>
                  <a:srgbClr val="2E5496"/>
                </a:solidFill>
              </a:rPr>
              <a:t> </a:t>
            </a:r>
            <a:r>
              <a:rPr sz="2400" spc="-20" dirty="0"/>
              <a:t>Walk,</a:t>
            </a:r>
            <a:r>
              <a:rPr sz="2400" spc="-5" dirty="0"/>
              <a:t> </a:t>
            </a:r>
            <a:r>
              <a:rPr sz="2400" spc="-20" dirty="0"/>
              <a:t>Path,</a:t>
            </a:r>
            <a:r>
              <a:rPr sz="2400" spc="10" dirty="0"/>
              <a:t> </a:t>
            </a:r>
            <a:r>
              <a:rPr sz="2400" spc="-10" dirty="0"/>
              <a:t>circuits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914146" y="2246122"/>
            <a:ext cx="2661920" cy="2469515"/>
            <a:chOff x="914146" y="2246122"/>
            <a:chExt cx="2661920" cy="2469515"/>
          </a:xfrm>
        </p:grpSpPr>
        <p:sp>
          <p:nvSpPr>
            <p:cNvPr id="6" name="object 6"/>
            <p:cNvSpPr/>
            <p:nvPr/>
          </p:nvSpPr>
          <p:spPr>
            <a:xfrm>
              <a:off x="1984248" y="2252472"/>
              <a:ext cx="312420" cy="304800"/>
            </a:xfrm>
            <a:custGeom>
              <a:avLst/>
              <a:gdLst/>
              <a:ahLst/>
              <a:cxnLst/>
              <a:rect l="l" t="t" r="r" b="b"/>
              <a:pathLst>
                <a:path w="312419" h="304800">
                  <a:moveTo>
                    <a:pt x="156209" y="0"/>
                  </a:moveTo>
                  <a:lnTo>
                    <a:pt x="106850" y="7766"/>
                  </a:lnTo>
                  <a:lnTo>
                    <a:pt x="63971" y="29394"/>
                  </a:lnTo>
                  <a:lnTo>
                    <a:pt x="30150" y="62380"/>
                  </a:lnTo>
                  <a:lnTo>
                    <a:pt x="7967" y="104217"/>
                  </a:lnTo>
                  <a:lnTo>
                    <a:pt x="0" y="152400"/>
                  </a:lnTo>
                  <a:lnTo>
                    <a:pt x="7967" y="200582"/>
                  </a:lnTo>
                  <a:lnTo>
                    <a:pt x="30150" y="242419"/>
                  </a:lnTo>
                  <a:lnTo>
                    <a:pt x="63971" y="275405"/>
                  </a:lnTo>
                  <a:lnTo>
                    <a:pt x="106850" y="297033"/>
                  </a:lnTo>
                  <a:lnTo>
                    <a:pt x="156209" y="304800"/>
                  </a:lnTo>
                  <a:lnTo>
                    <a:pt x="205569" y="297033"/>
                  </a:lnTo>
                  <a:lnTo>
                    <a:pt x="248448" y="275405"/>
                  </a:lnTo>
                  <a:lnTo>
                    <a:pt x="282269" y="242419"/>
                  </a:lnTo>
                  <a:lnTo>
                    <a:pt x="304452" y="200582"/>
                  </a:lnTo>
                  <a:lnTo>
                    <a:pt x="312419" y="152400"/>
                  </a:lnTo>
                  <a:lnTo>
                    <a:pt x="304452" y="104217"/>
                  </a:lnTo>
                  <a:lnTo>
                    <a:pt x="282269" y="62380"/>
                  </a:lnTo>
                  <a:lnTo>
                    <a:pt x="248448" y="29394"/>
                  </a:lnTo>
                  <a:lnTo>
                    <a:pt x="205569" y="7766"/>
                  </a:lnTo>
                  <a:lnTo>
                    <a:pt x="15620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84248" y="2252472"/>
              <a:ext cx="312420" cy="304800"/>
            </a:xfrm>
            <a:custGeom>
              <a:avLst/>
              <a:gdLst/>
              <a:ahLst/>
              <a:cxnLst/>
              <a:rect l="l" t="t" r="r" b="b"/>
              <a:pathLst>
                <a:path w="312419" h="304800">
                  <a:moveTo>
                    <a:pt x="0" y="152400"/>
                  </a:moveTo>
                  <a:lnTo>
                    <a:pt x="7967" y="104217"/>
                  </a:lnTo>
                  <a:lnTo>
                    <a:pt x="30150" y="62380"/>
                  </a:lnTo>
                  <a:lnTo>
                    <a:pt x="63971" y="29394"/>
                  </a:lnTo>
                  <a:lnTo>
                    <a:pt x="106850" y="7766"/>
                  </a:lnTo>
                  <a:lnTo>
                    <a:pt x="156209" y="0"/>
                  </a:lnTo>
                  <a:lnTo>
                    <a:pt x="205569" y="7766"/>
                  </a:lnTo>
                  <a:lnTo>
                    <a:pt x="248448" y="29394"/>
                  </a:lnTo>
                  <a:lnTo>
                    <a:pt x="282269" y="62380"/>
                  </a:lnTo>
                  <a:lnTo>
                    <a:pt x="304452" y="104217"/>
                  </a:lnTo>
                  <a:lnTo>
                    <a:pt x="312419" y="152400"/>
                  </a:lnTo>
                  <a:lnTo>
                    <a:pt x="304452" y="200582"/>
                  </a:lnTo>
                  <a:lnTo>
                    <a:pt x="282269" y="242419"/>
                  </a:lnTo>
                  <a:lnTo>
                    <a:pt x="248448" y="275405"/>
                  </a:lnTo>
                  <a:lnTo>
                    <a:pt x="205569" y="297033"/>
                  </a:lnTo>
                  <a:lnTo>
                    <a:pt x="156209" y="304800"/>
                  </a:lnTo>
                  <a:lnTo>
                    <a:pt x="106850" y="297033"/>
                  </a:lnTo>
                  <a:lnTo>
                    <a:pt x="63971" y="275405"/>
                  </a:lnTo>
                  <a:lnTo>
                    <a:pt x="30150" y="242419"/>
                  </a:lnTo>
                  <a:lnTo>
                    <a:pt x="7967" y="200582"/>
                  </a:lnTo>
                  <a:lnTo>
                    <a:pt x="0" y="15240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20496" y="3153155"/>
              <a:ext cx="312420" cy="303530"/>
            </a:xfrm>
            <a:custGeom>
              <a:avLst/>
              <a:gdLst/>
              <a:ahLst/>
              <a:cxnLst/>
              <a:rect l="l" t="t" r="r" b="b"/>
              <a:pathLst>
                <a:path w="312419" h="303529">
                  <a:moveTo>
                    <a:pt x="156209" y="0"/>
                  </a:moveTo>
                  <a:lnTo>
                    <a:pt x="106836" y="7735"/>
                  </a:lnTo>
                  <a:lnTo>
                    <a:pt x="63954" y="29272"/>
                  </a:lnTo>
                  <a:lnTo>
                    <a:pt x="30139" y="62106"/>
                  </a:lnTo>
                  <a:lnTo>
                    <a:pt x="7963" y="103729"/>
                  </a:lnTo>
                  <a:lnTo>
                    <a:pt x="0" y="151638"/>
                  </a:lnTo>
                  <a:lnTo>
                    <a:pt x="7963" y="199546"/>
                  </a:lnTo>
                  <a:lnTo>
                    <a:pt x="30139" y="241169"/>
                  </a:lnTo>
                  <a:lnTo>
                    <a:pt x="63954" y="274003"/>
                  </a:lnTo>
                  <a:lnTo>
                    <a:pt x="106836" y="295540"/>
                  </a:lnTo>
                  <a:lnTo>
                    <a:pt x="156209" y="303276"/>
                  </a:lnTo>
                  <a:lnTo>
                    <a:pt x="205583" y="295540"/>
                  </a:lnTo>
                  <a:lnTo>
                    <a:pt x="248465" y="274003"/>
                  </a:lnTo>
                  <a:lnTo>
                    <a:pt x="282280" y="241169"/>
                  </a:lnTo>
                  <a:lnTo>
                    <a:pt x="304456" y="199546"/>
                  </a:lnTo>
                  <a:lnTo>
                    <a:pt x="312419" y="151638"/>
                  </a:lnTo>
                  <a:lnTo>
                    <a:pt x="304456" y="103729"/>
                  </a:lnTo>
                  <a:lnTo>
                    <a:pt x="282280" y="62106"/>
                  </a:lnTo>
                  <a:lnTo>
                    <a:pt x="248465" y="29272"/>
                  </a:lnTo>
                  <a:lnTo>
                    <a:pt x="205583" y="7735"/>
                  </a:lnTo>
                  <a:lnTo>
                    <a:pt x="15620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20496" y="3153155"/>
              <a:ext cx="312420" cy="303530"/>
            </a:xfrm>
            <a:custGeom>
              <a:avLst/>
              <a:gdLst/>
              <a:ahLst/>
              <a:cxnLst/>
              <a:rect l="l" t="t" r="r" b="b"/>
              <a:pathLst>
                <a:path w="312419" h="303529">
                  <a:moveTo>
                    <a:pt x="0" y="151638"/>
                  </a:moveTo>
                  <a:lnTo>
                    <a:pt x="7963" y="103729"/>
                  </a:lnTo>
                  <a:lnTo>
                    <a:pt x="30139" y="62106"/>
                  </a:lnTo>
                  <a:lnTo>
                    <a:pt x="63954" y="29272"/>
                  </a:lnTo>
                  <a:lnTo>
                    <a:pt x="106836" y="7735"/>
                  </a:lnTo>
                  <a:lnTo>
                    <a:pt x="156209" y="0"/>
                  </a:lnTo>
                  <a:lnTo>
                    <a:pt x="205583" y="7735"/>
                  </a:lnTo>
                  <a:lnTo>
                    <a:pt x="248465" y="29272"/>
                  </a:lnTo>
                  <a:lnTo>
                    <a:pt x="282280" y="62106"/>
                  </a:lnTo>
                  <a:lnTo>
                    <a:pt x="304456" y="103729"/>
                  </a:lnTo>
                  <a:lnTo>
                    <a:pt x="312419" y="151638"/>
                  </a:lnTo>
                  <a:lnTo>
                    <a:pt x="304456" y="199546"/>
                  </a:lnTo>
                  <a:lnTo>
                    <a:pt x="282280" y="241169"/>
                  </a:lnTo>
                  <a:lnTo>
                    <a:pt x="248465" y="274003"/>
                  </a:lnTo>
                  <a:lnTo>
                    <a:pt x="205583" y="295540"/>
                  </a:lnTo>
                  <a:lnTo>
                    <a:pt x="156209" y="303276"/>
                  </a:lnTo>
                  <a:lnTo>
                    <a:pt x="106836" y="295540"/>
                  </a:lnTo>
                  <a:lnTo>
                    <a:pt x="63954" y="274003"/>
                  </a:lnTo>
                  <a:lnTo>
                    <a:pt x="30139" y="241169"/>
                  </a:lnTo>
                  <a:lnTo>
                    <a:pt x="7963" y="199546"/>
                  </a:lnTo>
                  <a:lnTo>
                    <a:pt x="0" y="151638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76706" y="2499105"/>
              <a:ext cx="2493010" cy="937894"/>
            </a:xfrm>
            <a:custGeom>
              <a:avLst/>
              <a:gdLst/>
              <a:ahLst/>
              <a:cxnLst/>
              <a:rect l="l" t="t" r="r" b="b"/>
              <a:pathLst>
                <a:path w="2493010" h="937895">
                  <a:moveTo>
                    <a:pt x="962152" y="26416"/>
                  </a:moveTo>
                  <a:lnTo>
                    <a:pt x="944372" y="0"/>
                  </a:lnTo>
                  <a:lnTo>
                    <a:pt x="70180" y="587425"/>
                  </a:lnTo>
                  <a:lnTo>
                    <a:pt x="52501" y="561086"/>
                  </a:lnTo>
                  <a:lnTo>
                    <a:pt x="0" y="653796"/>
                  </a:lnTo>
                  <a:lnTo>
                    <a:pt x="105625" y="640207"/>
                  </a:lnTo>
                  <a:lnTo>
                    <a:pt x="93853" y="622681"/>
                  </a:lnTo>
                  <a:lnTo>
                    <a:pt x="87909" y="613829"/>
                  </a:lnTo>
                  <a:lnTo>
                    <a:pt x="962152" y="26416"/>
                  </a:lnTo>
                  <a:close/>
                </a:path>
                <a:path w="2493010" h="937895">
                  <a:moveTo>
                    <a:pt x="2492502" y="785876"/>
                  </a:moveTo>
                  <a:lnTo>
                    <a:pt x="2484526" y="737971"/>
                  </a:lnTo>
                  <a:lnTo>
                    <a:pt x="2462339" y="696353"/>
                  </a:lnTo>
                  <a:lnTo>
                    <a:pt x="2428519" y="663511"/>
                  </a:lnTo>
                  <a:lnTo>
                    <a:pt x="2385644" y="641985"/>
                  </a:lnTo>
                  <a:lnTo>
                    <a:pt x="2336292" y="634238"/>
                  </a:lnTo>
                  <a:lnTo>
                    <a:pt x="2286927" y="641985"/>
                  </a:lnTo>
                  <a:lnTo>
                    <a:pt x="2244052" y="663511"/>
                  </a:lnTo>
                  <a:lnTo>
                    <a:pt x="2210231" y="696353"/>
                  </a:lnTo>
                  <a:lnTo>
                    <a:pt x="2188045" y="737971"/>
                  </a:lnTo>
                  <a:lnTo>
                    <a:pt x="2180082" y="785876"/>
                  </a:lnTo>
                  <a:lnTo>
                    <a:pt x="2188045" y="833793"/>
                  </a:lnTo>
                  <a:lnTo>
                    <a:pt x="2210231" y="875411"/>
                  </a:lnTo>
                  <a:lnTo>
                    <a:pt x="2244052" y="908253"/>
                  </a:lnTo>
                  <a:lnTo>
                    <a:pt x="2286927" y="929779"/>
                  </a:lnTo>
                  <a:lnTo>
                    <a:pt x="2336292" y="937514"/>
                  </a:lnTo>
                  <a:lnTo>
                    <a:pt x="2385644" y="929779"/>
                  </a:lnTo>
                  <a:lnTo>
                    <a:pt x="2428519" y="908253"/>
                  </a:lnTo>
                  <a:lnTo>
                    <a:pt x="2462339" y="875411"/>
                  </a:lnTo>
                  <a:lnTo>
                    <a:pt x="2484526" y="833793"/>
                  </a:lnTo>
                  <a:lnTo>
                    <a:pt x="2492502" y="785876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56788" y="3133344"/>
              <a:ext cx="312420" cy="303530"/>
            </a:xfrm>
            <a:custGeom>
              <a:avLst/>
              <a:gdLst/>
              <a:ahLst/>
              <a:cxnLst/>
              <a:rect l="l" t="t" r="r" b="b"/>
              <a:pathLst>
                <a:path w="312420" h="303529">
                  <a:moveTo>
                    <a:pt x="0" y="151637"/>
                  </a:moveTo>
                  <a:lnTo>
                    <a:pt x="7967" y="103729"/>
                  </a:lnTo>
                  <a:lnTo>
                    <a:pt x="30150" y="62106"/>
                  </a:lnTo>
                  <a:lnTo>
                    <a:pt x="63971" y="29272"/>
                  </a:lnTo>
                  <a:lnTo>
                    <a:pt x="106850" y="7735"/>
                  </a:lnTo>
                  <a:lnTo>
                    <a:pt x="156210" y="0"/>
                  </a:lnTo>
                  <a:lnTo>
                    <a:pt x="205569" y="7735"/>
                  </a:lnTo>
                  <a:lnTo>
                    <a:pt x="248448" y="29272"/>
                  </a:lnTo>
                  <a:lnTo>
                    <a:pt x="282269" y="62106"/>
                  </a:lnTo>
                  <a:lnTo>
                    <a:pt x="304452" y="103729"/>
                  </a:lnTo>
                  <a:lnTo>
                    <a:pt x="312420" y="151637"/>
                  </a:lnTo>
                  <a:lnTo>
                    <a:pt x="304452" y="199546"/>
                  </a:lnTo>
                  <a:lnTo>
                    <a:pt x="282269" y="241169"/>
                  </a:lnTo>
                  <a:lnTo>
                    <a:pt x="248448" y="274003"/>
                  </a:lnTo>
                  <a:lnTo>
                    <a:pt x="205569" y="295540"/>
                  </a:lnTo>
                  <a:lnTo>
                    <a:pt x="156210" y="303275"/>
                  </a:lnTo>
                  <a:lnTo>
                    <a:pt x="106850" y="295540"/>
                  </a:lnTo>
                  <a:lnTo>
                    <a:pt x="63971" y="274003"/>
                  </a:lnTo>
                  <a:lnTo>
                    <a:pt x="30150" y="241169"/>
                  </a:lnTo>
                  <a:lnTo>
                    <a:pt x="7967" y="199546"/>
                  </a:lnTo>
                  <a:lnTo>
                    <a:pt x="0" y="151637"/>
                  </a:lnTo>
                  <a:close/>
                </a:path>
              </a:pathLst>
            </a:custGeom>
            <a:ln w="12699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33538" y="2512313"/>
              <a:ext cx="2186940" cy="2197100"/>
            </a:xfrm>
            <a:custGeom>
              <a:avLst/>
              <a:gdLst/>
              <a:ahLst/>
              <a:cxnLst/>
              <a:rect l="l" t="t" r="r" b="b"/>
              <a:pathLst>
                <a:path w="2186940" h="2197100">
                  <a:moveTo>
                    <a:pt x="659269" y="2044446"/>
                  </a:moveTo>
                  <a:lnTo>
                    <a:pt x="651294" y="1996274"/>
                  </a:lnTo>
                  <a:lnTo>
                    <a:pt x="629107" y="1954428"/>
                  </a:lnTo>
                  <a:lnTo>
                    <a:pt x="595287" y="1921446"/>
                  </a:lnTo>
                  <a:lnTo>
                    <a:pt x="552411" y="1899818"/>
                  </a:lnTo>
                  <a:lnTo>
                    <a:pt x="503059" y="1892046"/>
                  </a:lnTo>
                  <a:lnTo>
                    <a:pt x="453694" y="1899818"/>
                  </a:lnTo>
                  <a:lnTo>
                    <a:pt x="410819" y="1921446"/>
                  </a:lnTo>
                  <a:lnTo>
                    <a:pt x="376999" y="1954428"/>
                  </a:lnTo>
                  <a:lnTo>
                    <a:pt x="354812" y="1996274"/>
                  </a:lnTo>
                  <a:lnTo>
                    <a:pt x="346849" y="2044446"/>
                  </a:lnTo>
                  <a:lnTo>
                    <a:pt x="354812" y="2092629"/>
                  </a:lnTo>
                  <a:lnTo>
                    <a:pt x="376999" y="2134476"/>
                  </a:lnTo>
                  <a:lnTo>
                    <a:pt x="410819" y="2167458"/>
                  </a:lnTo>
                  <a:lnTo>
                    <a:pt x="453694" y="2189086"/>
                  </a:lnTo>
                  <a:lnTo>
                    <a:pt x="503059" y="2196846"/>
                  </a:lnTo>
                  <a:lnTo>
                    <a:pt x="552411" y="2189086"/>
                  </a:lnTo>
                  <a:lnTo>
                    <a:pt x="595287" y="2167458"/>
                  </a:lnTo>
                  <a:lnTo>
                    <a:pt x="629107" y="2134476"/>
                  </a:lnTo>
                  <a:lnTo>
                    <a:pt x="651294" y="2092629"/>
                  </a:lnTo>
                  <a:lnTo>
                    <a:pt x="659269" y="2044446"/>
                  </a:lnTo>
                  <a:close/>
                </a:path>
                <a:path w="2186940" h="2197100">
                  <a:moveTo>
                    <a:pt x="2023630" y="772668"/>
                  </a:moveTo>
                  <a:lnTo>
                    <a:pt x="1995754" y="759079"/>
                  </a:lnTo>
                  <a:lnTo>
                    <a:pt x="1937397" y="730631"/>
                  </a:lnTo>
                  <a:lnTo>
                    <a:pt x="1937677" y="759231"/>
                  </a:lnTo>
                  <a:lnTo>
                    <a:pt x="0" y="778510"/>
                  </a:lnTo>
                  <a:lnTo>
                    <a:pt x="279" y="807085"/>
                  </a:lnTo>
                  <a:lnTo>
                    <a:pt x="1937981" y="787806"/>
                  </a:lnTo>
                  <a:lnTo>
                    <a:pt x="1938286" y="816356"/>
                  </a:lnTo>
                  <a:lnTo>
                    <a:pt x="2023630" y="772668"/>
                  </a:lnTo>
                  <a:close/>
                </a:path>
                <a:path w="2186940" h="2197100">
                  <a:moveTo>
                    <a:pt x="2186698" y="607822"/>
                  </a:moveTo>
                  <a:lnTo>
                    <a:pt x="1100455" y="27800"/>
                  </a:lnTo>
                  <a:lnTo>
                    <a:pt x="1104036" y="21082"/>
                  </a:lnTo>
                  <a:lnTo>
                    <a:pt x="1113929" y="2540"/>
                  </a:lnTo>
                  <a:lnTo>
                    <a:pt x="1018171" y="0"/>
                  </a:lnTo>
                  <a:lnTo>
                    <a:pt x="1073543" y="78232"/>
                  </a:lnTo>
                  <a:lnTo>
                    <a:pt x="1087018" y="52959"/>
                  </a:lnTo>
                  <a:lnTo>
                    <a:pt x="2173236" y="633095"/>
                  </a:lnTo>
                  <a:lnTo>
                    <a:pt x="2186698" y="60782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80388" y="4404360"/>
              <a:ext cx="312420" cy="304800"/>
            </a:xfrm>
            <a:custGeom>
              <a:avLst/>
              <a:gdLst/>
              <a:ahLst/>
              <a:cxnLst/>
              <a:rect l="l" t="t" r="r" b="b"/>
              <a:pathLst>
                <a:path w="312419" h="304800">
                  <a:moveTo>
                    <a:pt x="0" y="152400"/>
                  </a:moveTo>
                  <a:lnTo>
                    <a:pt x="7967" y="104217"/>
                  </a:lnTo>
                  <a:lnTo>
                    <a:pt x="30150" y="62380"/>
                  </a:lnTo>
                  <a:lnTo>
                    <a:pt x="63971" y="29394"/>
                  </a:lnTo>
                  <a:lnTo>
                    <a:pt x="106850" y="7766"/>
                  </a:lnTo>
                  <a:lnTo>
                    <a:pt x="156210" y="0"/>
                  </a:lnTo>
                  <a:lnTo>
                    <a:pt x="205569" y="7766"/>
                  </a:lnTo>
                  <a:lnTo>
                    <a:pt x="248448" y="29394"/>
                  </a:lnTo>
                  <a:lnTo>
                    <a:pt x="282269" y="62380"/>
                  </a:lnTo>
                  <a:lnTo>
                    <a:pt x="304452" y="104217"/>
                  </a:lnTo>
                  <a:lnTo>
                    <a:pt x="312419" y="152400"/>
                  </a:lnTo>
                  <a:lnTo>
                    <a:pt x="304452" y="200582"/>
                  </a:lnTo>
                  <a:lnTo>
                    <a:pt x="282269" y="242419"/>
                  </a:lnTo>
                  <a:lnTo>
                    <a:pt x="248448" y="275405"/>
                  </a:lnTo>
                  <a:lnTo>
                    <a:pt x="205569" y="297033"/>
                  </a:lnTo>
                  <a:lnTo>
                    <a:pt x="156210" y="304800"/>
                  </a:lnTo>
                  <a:lnTo>
                    <a:pt x="106850" y="297033"/>
                  </a:lnTo>
                  <a:lnTo>
                    <a:pt x="63971" y="275405"/>
                  </a:lnTo>
                  <a:lnTo>
                    <a:pt x="30150" y="242419"/>
                  </a:lnTo>
                  <a:lnTo>
                    <a:pt x="7967" y="200582"/>
                  </a:lnTo>
                  <a:lnTo>
                    <a:pt x="0" y="15240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73086" y="3406012"/>
              <a:ext cx="2176145" cy="1303655"/>
            </a:xfrm>
            <a:custGeom>
              <a:avLst/>
              <a:gdLst/>
              <a:ahLst/>
              <a:cxnLst/>
              <a:rect l="l" t="t" r="r" b="b"/>
              <a:pathLst>
                <a:path w="2176145" h="1303654">
                  <a:moveTo>
                    <a:pt x="522160" y="1144651"/>
                  </a:moveTo>
                  <a:lnTo>
                    <a:pt x="57746" y="131191"/>
                  </a:lnTo>
                  <a:lnTo>
                    <a:pt x="86601" y="117983"/>
                  </a:lnTo>
                  <a:lnTo>
                    <a:pt x="85013" y="116713"/>
                  </a:lnTo>
                  <a:lnTo>
                    <a:pt x="3619" y="51181"/>
                  </a:lnTo>
                  <a:lnTo>
                    <a:pt x="0" y="157619"/>
                  </a:lnTo>
                  <a:lnTo>
                    <a:pt x="28879" y="144399"/>
                  </a:lnTo>
                  <a:lnTo>
                    <a:pt x="493331" y="1157859"/>
                  </a:lnTo>
                  <a:lnTo>
                    <a:pt x="522160" y="1144651"/>
                  </a:lnTo>
                  <a:close/>
                </a:path>
                <a:path w="2176145" h="1303654">
                  <a:moveTo>
                    <a:pt x="664781" y="999490"/>
                  </a:moveTo>
                  <a:lnTo>
                    <a:pt x="662419" y="943991"/>
                  </a:lnTo>
                  <a:lnTo>
                    <a:pt x="660717" y="903732"/>
                  </a:lnTo>
                  <a:lnTo>
                    <a:pt x="635711" y="917587"/>
                  </a:lnTo>
                  <a:lnTo>
                    <a:pt x="127368" y="0"/>
                  </a:lnTo>
                  <a:lnTo>
                    <a:pt x="102374" y="13970"/>
                  </a:lnTo>
                  <a:lnTo>
                    <a:pt x="610704" y="931456"/>
                  </a:lnTo>
                  <a:lnTo>
                    <a:pt x="585787" y="945261"/>
                  </a:lnTo>
                  <a:lnTo>
                    <a:pt x="664781" y="999490"/>
                  </a:lnTo>
                  <a:close/>
                </a:path>
                <a:path w="2176145" h="1303654">
                  <a:moveTo>
                    <a:pt x="2176081" y="1150747"/>
                  </a:moveTo>
                  <a:lnTo>
                    <a:pt x="2168106" y="1102575"/>
                  </a:lnTo>
                  <a:lnTo>
                    <a:pt x="2145919" y="1060729"/>
                  </a:lnTo>
                  <a:lnTo>
                    <a:pt x="2112099" y="1027747"/>
                  </a:lnTo>
                  <a:lnTo>
                    <a:pt x="2069223" y="1006119"/>
                  </a:lnTo>
                  <a:lnTo>
                    <a:pt x="2019871" y="998347"/>
                  </a:lnTo>
                  <a:lnTo>
                    <a:pt x="1970506" y="1006119"/>
                  </a:lnTo>
                  <a:lnTo>
                    <a:pt x="1927631" y="1027747"/>
                  </a:lnTo>
                  <a:lnTo>
                    <a:pt x="1893811" y="1060729"/>
                  </a:lnTo>
                  <a:lnTo>
                    <a:pt x="1871624" y="1102575"/>
                  </a:lnTo>
                  <a:lnTo>
                    <a:pt x="1863661" y="1150747"/>
                  </a:lnTo>
                  <a:lnTo>
                    <a:pt x="1871624" y="1198930"/>
                  </a:lnTo>
                  <a:lnTo>
                    <a:pt x="1893811" y="1240777"/>
                  </a:lnTo>
                  <a:lnTo>
                    <a:pt x="1927631" y="1273759"/>
                  </a:lnTo>
                  <a:lnTo>
                    <a:pt x="1970506" y="1295387"/>
                  </a:lnTo>
                  <a:lnTo>
                    <a:pt x="2019871" y="1303147"/>
                  </a:lnTo>
                  <a:lnTo>
                    <a:pt x="2069223" y="1295387"/>
                  </a:lnTo>
                  <a:lnTo>
                    <a:pt x="2112099" y="1273759"/>
                  </a:lnTo>
                  <a:lnTo>
                    <a:pt x="2145919" y="1240777"/>
                  </a:lnTo>
                  <a:lnTo>
                    <a:pt x="2168106" y="1198930"/>
                  </a:lnTo>
                  <a:lnTo>
                    <a:pt x="2176081" y="1150747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36747" y="4404360"/>
              <a:ext cx="312420" cy="304800"/>
            </a:xfrm>
            <a:custGeom>
              <a:avLst/>
              <a:gdLst/>
              <a:ahLst/>
              <a:cxnLst/>
              <a:rect l="l" t="t" r="r" b="b"/>
              <a:pathLst>
                <a:path w="312419" h="304800">
                  <a:moveTo>
                    <a:pt x="0" y="152400"/>
                  </a:moveTo>
                  <a:lnTo>
                    <a:pt x="7967" y="104217"/>
                  </a:lnTo>
                  <a:lnTo>
                    <a:pt x="30150" y="62380"/>
                  </a:lnTo>
                  <a:lnTo>
                    <a:pt x="63971" y="29394"/>
                  </a:lnTo>
                  <a:lnTo>
                    <a:pt x="106850" y="7766"/>
                  </a:lnTo>
                  <a:lnTo>
                    <a:pt x="156209" y="0"/>
                  </a:lnTo>
                  <a:lnTo>
                    <a:pt x="205569" y="7766"/>
                  </a:lnTo>
                  <a:lnTo>
                    <a:pt x="248448" y="29394"/>
                  </a:lnTo>
                  <a:lnTo>
                    <a:pt x="282269" y="62380"/>
                  </a:lnTo>
                  <a:lnTo>
                    <a:pt x="304452" y="104217"/>
                  </a:lnTo>
                  <a:lnTo>
                    <a:pt x="312419" y="152400"/>
                  </a:lnTo>
                  <a:lnTo>
                    <a:pt x="304452" y="200582"/>
                  </a:lnTo>
                  <a:lnTo>
                    <a:pt x="282269" y="242419"/>
                  </a:lnTo>
                  <a:lnTo>
                    <a:pt x="248448" y="275405"/>
                  </a:lnTo>
                  <a:lnTo>
                    <a:pt x="205569" y="297033"/>
                  </a:lnTo>
                  <a:lnTo>
                    <a:pt x="156209" y="304800"/>
                  </a:lnTo>
                  <a:lnTo>
                    <a:pt x="106850" y="297033"/>
                  </a:lnTo>
                  <a:lnTo>
                    <a:pt x="63971" y="275405"/>
                  </a:lnTo>
                  <a:lnTo>
                    <a:pt x="30150" y="242419"/>
                  </a:lnTo>
                  <a:lnTo>
                    <a:pt x="7967" y="200582"/>
                  </a:lnTo>
                  <a:lnTo>
                    <a:pt x="0" y="15240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40357" y="3393185"/>
              <a:ext cx="1586230" cy="1207135"/>
            </a:xfrm>
            <a:custGeom>
              <a:avLst/>
              <a:gdLst/>
              <a:ahLst/>
              <a:cxnLst/>
              <a:rect l="l" t="t" r="r" b="b"/>
              <a:pathLst>
                <a:path w="1586229" h="1207135">
                  <a:moveTo>
                    <a:pt x="1096264" y="1149985"/>
                  </a:moveTo>
                  <a:lnTo>
                    <a:pt x="138938" y="1149985"/>
                  </a:lnTo>
                  <a:lnTo>
                    <a:pt x="138938" y="1121410"/>
                  </a:lnTo>
                  <a:lnTo>
                    <a:pt x="53213" y="1164336"/>
                  </a:lnTo>
                  <a:lnTo>
                    <a:pt x="138938" y="1207135"/>
                  </a:lnTo>
                  <a:lnTo>
                    <a:pt x="138938" y="1178560"/>
                  </a:lnTo>
                  <a:lnTo>
                    <a:pt x="1096264" y="1178560"/>
                  </a:lnTo>
                  <a:lnTo>
                    <a:pt x="1096264" y="1149985"/>
                  </a:lnTo>
                  <a:close/>
                </a:path>
                <a:path w="1586229" h="1207135">
                  <a:moveTo>
                    <a:pt x="1462011" y="0"/>
                  </a:moveTo>
                  <a:lnTo>
                    <a:pt x="1377950" y="13970"/>
                  </a:lnTo>
                  <a:lnTo>
                    <a:pt x="1392910" y="34544"/>
                  </a:lnTo>
                  <a:lnTo>
                    <a:pt x="0" y="1046861"/>
                  </a:lnTo>
                  <a:lnTo>
                    <a:pt x="14986" y="1067435"/>
                  </a:lnTo>
                  <a:lnTo>
                    <a:pt x="1407845" y="55067"/>
                  </a:lnTo>
                  <a:lnTo>
                    <a:pt x="1422781" y="75565"/>
                  </a:lnTo>
                  <a:lnTo>
                    <a:pt x="1447965" y="27051"/>
                  </a:lnTo>
                  <a:lnTo>
                    <a:pt x="1462011" y="0"/>
                  </a:lnTo>
                  <a:close/>
                </a:path>
                <a:path w="1586229" h="1207135">
                  <a:moveTo>
                    <a:pt x="1585976" y="48641"/>
                  </a:moveTo>
                  <a:lnTo>
                    <a:pt x="1558925" y="39751"/>
                  </a:lnTo>
                  <a:lnTo>
                    <a:pt x="1265948" y="926414"/>
                  </a:lnTo>
                  <a:lnTo>
                    <a:pt x="1238758" y="917448"/>
                  </a:lnTo>
                  <a:lnTo>
                    <a:pt x="1252601" y="1012317"/>
                  </a:lnTo>
                  <a:lnTo>
                    <a:pt x="1315491" y="948944"/>
                  </a:lnTo>
                  <a:lnTo>
                    <a:pt x="1320165" y="944245"/>
                  </a:lnTo>
                  <a:lnTo>
                    <a:pt x="1293037" y="935329"/>
                  </a:lnTo>
                  <a:lnTo>
                    <a:pt x="1585976" y="48641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65810" y="1429003"/>
            <a:ext cx="2861945" cy="1056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Heirholzer’s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Algorithm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 dirty="0">
              <a:latin typeface="Calibri"/>
              <a:cs typeface="Calibri"/>
            </a:endParaRPr>
          </a:p>
          <a:p>
            <a:pPr marL="941069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a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74623" y="3128517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00703" y="3128517"/>
            <a:ext cx="12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37538" y="4682490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43250" y="468249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43702" y="1781047"/>
            <a:ext cx="4933697" cy="1146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b="1" spc="-5" dirty="0">
                <a:latin typeface="Calibri"/>
                <a:cs typeface="Calibri"/>
              </a:rPr>
              <a:t>a—b—c—a </a:t>
            </a:r>
            <a:endParaRPr lang="en-IN" sz="2400" b="1" spc="-5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b—d—c—e—d—b </a:t>
            </a:r>
            <a:r>
              <a:rPr sz="2400" b="1" dirty="0">
                <a:latin typeface="Calibri"/>
                <a:cs typeface="Calibri"/>
              </a:rPr>
              <a:t> </a:t>
            </a:r>
            <a:endParaRPr lang="en-IN" sz="2400" b="1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Combine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the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two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circuits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43703" y="2878582"/>
            <a:ext cx="3596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a—b—d—c—e—d—b—c—a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80786" y="4462348"/>
            <a:ext cx="5273676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b="1" spc="-5" dirty="0">
                <a:latin typeface="Calibri"/>
                <a:cs typeface="Calibri"/>
              </a:rPr>
              <a:t>a—b—c—a</a:t>
            </a:r>
            <a:endParaRPr sz="2400" dirty="0">
              <a:latin typeface="Calibri"/>
              <a:cs typeface="Calibri"/>
            </a:endParaRPr>
          </a:p>
          <a:p>
            <a:pPr marL="355600" marR="2175510" indent="-34290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z="2400" b="1" dirty="0">
                <a:latin typeface="Calibri"/>
                <a:cs typeface="Calibri"/>
              </a:rPr>
              <a:t>c</a:t>
            </a:r>
            <a:r>
              <a:rPr sz="2400" b="1" spc="-5" dirty="0">
                <a:latin typeface="Calibri"/>
                <a:cs typeface="Calibri"/>
              </a:rPr>
              <a:t>—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5" dirty="0">
                <a:latin typeface="Calibri"/>
                <a:cs typeface="Calibri"/>
              </a:rPr>
              <a:t>—d—</a:t>
            </a:r>
            <a:r>
              <a:rPr sz="2400" b="1" dirty="0">
                <a:latin typeface="Calibri"/>
                <a:cs typeface="Calibri"/>
              </a:rPr>
              <a:t>c  </a:t>
            </a:r>
            <a:endParaRPr lang="en-IN" sz="2400" b="1" dirty="0">
              <a:latin typeface="Calibri"/>
              <a:cs typeface="Calibri"/>
            </a:endParaRPr>
          </a:p>
          <a:p>
            <a:pPr marL="355600" marR="2175510" indent="-34290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z="2400" b="1" spc="-5" dirty="0">
                <a:latin typeface="Calibri"/>
                <a:cs typeface="Calibri"/>
              </a:rPr>
              <a:t>b—d—b</a:t>
            </a:r>
            <a:endParaRPr sz="24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Combine the </a:t>
            </a:r>
            <a:r>
              <a:rPr sz="2400" b="1" spc="-10" dirty="0">
                <a:latin typeface="Calibri"/>
                <a:cs typeface="Calibri"/>
              </a:rPr>
              <a:t>three circuits </a:t>
            </a:r>
            <a:r>
              <a:rPr sz="2400" b="1" spc="-5" dirty="0">
                <a:latin typeface="Calibri"/>
                <a:cs typeface="Calibri"/>
              </a:rPr>
              <a:t> </a:t>
            </a:r>
            <a:endParaRPr lang="en-IN" sz="2400" b="1" spc="-5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-5" dirty="0">
                <a:latin typeface="Calibri"/>
                <a:cs typeface="Calibri"/>
              </a:rPr>
              <a:t>—b—d—b</a:t>
            </a:r>
            <a:r>
              <a:rPr sz="2400" b="1" dirty="0">
                <a:latin typeface="Calibri"/>
                <a:cs typeface="Calibri"/>
              </a:rPr>
              <a:t>—c</a:t>
            </a:r>
            <a:r>
              <a:rPr sz="2400" b="1" spc="-5" dirty="0">
                <a:latin typeface="Calibri"/>
                <a:cs typeface="Calibri"/>
              </a:rPr>
              <a:t>—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5" dirty="0">
                <a:latin typeface="Calibri"/>
                <a:cs typeface="Calibri"/>
              </a:rPr>
              <a:t>—d—</a:t>
            </a:r>
            <a:r>
              <a:rPr sz="2400" b="1" dirty="0">
                <a:latin typeface="Calibri"/>
                <a:cs typeface="Calibri"/>
              </a:rPr>
              <a:t>c</a:t>
            </a:r>
            <a:r>
              <a:rPr sz="2400" b="1" spc="-5" dirty="0">
                <a:latin typeface="Calibri"/>
                <a:cs typeface="Calibri"/>
              </a:rPr>
              <a:t>—</a:t>
            </a:r>
            <a:r>
              <a:rPr sz="2400" b="1" dirty="0">
                <a:latin typeface="Calibri"/>
                <a:cs typeface="Calibri"/>
              </a:rPr>
              <a:t>a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25" name="Google Shape;58;p2">
            <a:extLst>
              <a:ext uri="{FF2B5EF4-FFF2-40B4-BE49-F238E27FC236}">
                <a16:creationId xmlns:a16="http://schemas.microsoft.com/office/drawing/2014/main" id="{EBD0FE97-43D3-178D-FD5A-47D58763EEF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DF5720A-4FCF-3BAB-0AC2-6BBAFD648F3B}"/>
                  </a:ext>
                </a:extLst>
              </p14:cNvPr>
              <p14:cNvContentPartPr/>
              <p14:nvPr/>
            </p14:nvContentPartPr>
            <p14:xfrm>
              <a:off x="4406400" y="2869920"/>
              <a:ext cx="4610160" cy="3656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DF5720A-4FCF-3BAB-0AC2-6BBAFD648F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97040" y="2860560"/>
                <a:ext cx="4628880" cy="3675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795" y="231986"/>
            <a:ext cx="4627245" cy="1580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6865" marR="5080" indent="20955">
              <a:lnSpc>
                <a:spcPct val="109300"/>
              </a:lnSpc>
              <a:spcBef>
                <a:spcPts val="95"/>
              </a:spcBef>
            </a:pPr>
            <a:r>
              <a:rPr sz="2400" b="1" spc="-15" dirty="0">
                <a:solidFill>
                  <a:srgbClr val="2E5496"/>
                </a:solidFill>
                <a:latin typeface="Calibri"/>
                <a:cs typeface="Calibri"/>
              </a:rPr>
              <a:t>Graph </a:t>
            </a: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Theory </a:t>
            </a:r>
            <a:r>
              <a:rPr sz="2400" b="1" dirty="0">
                <a:solidFill>
                  <a:srgbClr val="2E5496"/>
                </a:solidFill>
                <a:latin typeface="Calibri"/>
                <a:cs typeface="Calibri"/>
              </a:rPr>
              <a:t>and </a:t>
            </a: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its </a:t>
            </a:r>
            <a:r>
              <a:rPr sz="2400" b="1" spc="-10" dirty="0">
                <a:solidFill>
                  <a:srgbClr val="2E5496"/>
                </a:solidFill>
                <a:latin typeface="Calibri"/>
                <a:cs typeface="Calibri"/>
              </a:rPr>
              <a:t>Applications </a:t>
            </a:r>
            <a:r>
              <a:rPr sz="2400" b="1" spc="-53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55A11"/>
                </a:solidFill>
                <a:latin typeface="Calibri"/>
                <a:cs typeface="Calibri"/>
              </a:rPr>
              <a:t>Walk,</a:t>
            </a:r>
            <a:r>
              <a:rPr sz="2400" b="1" spc="-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55A11"/>
                </a:solidFill>
                <a:latin typeface="Calibri"/>
                <a:cs typeface="Calibri"/>
              </a:rPr>
              <a:t>Path,</a:t>
            </a:r>
            <a:r>
              <a:rPr sz="2400" b="1" spc="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55A11"/>
                </a:solidFill>
                <a:latin typeface="Calibri"/>
                <a:cs typeface="Calibri"/>
              </a:rPr>
              <a:t>circuits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Calibri"/>
                <a:cs typeface="Calibri"/>
              </a:rPr>
              <a:t>Heirholzer’s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Algorithm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7539" y="1513332"/>
            <a:ext cx="7200519" cy="25431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66588" y="4181854"/>
            <a:ext cx="3200020" cy="254317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50595" y="4362704"/>
            <a:ext cx="3519804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b="1" spc="-5" dirty="0">
                <a:latin typeface="Calibri"/>
                <a:cs typeface="Calibri"/>
              </a:rPr>
              <a:t>1-2-3-4-5-6-1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400" b="1" spc="-5" dirty="0">
                <a:latin typeface="Calibri"/>
                <a:cs typeface="Calibri"/>
              </a:rPr>
              <a:t>6-7-2-6</a:t>
            </a:r>
            <a:endParaRPr sz="2400" dirty="0">
              <a:latin typeface="Calibri"/>
              <a:cs typeface="Calibri"/>
            </a:endParaRPr>
          </a:p>
          <a:p>
            <a:pPr marL="81280" marR="5080" indent="-68580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On combining them, </a:t>
            </a:r>
            <a:r>
              <a:rPr sz="2400" b="1" spc="-15" dirty="0">
                <a:latin typeface="Calibri"/>
                <a:cs typeface="Calibri"/>
              </a:rPr>
              <a:t>we get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1-2-3-4-5-(6-7-2-6)-1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7" name="Google Shape;58;p2">
            <a:extLst>
              <a:ext uri="{FF2B5EF4-FFF2-40B4-BE49-F238E27FC236}">
                <a16:creationId xmlns:a16="http://schemas.microsoft.com/office/drawing/2014/main" id="{753C418E-2321-7BD2-BCEF-B82E60B2D9F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50619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5795" y="231986"/>
            <a:ext cx="4627245" cy="1455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6865" marR="5080" indent="20955">
              <a:lnSpc>
                <a:spcPct val="109300"/>
              </a:lnSpc>
              <a:spcBef>
                <a:spcPts val="95"/>
              </a:spcBef>
            </a:pPr>
            <a:r>
              <a:rPr sz="2400" b="1" spc="-15" dirty="0">
                <a:solidFill>
                  <a:srgbClr val="2E5496"/>
                </a:solidFill>
                <a:latin typeface="Calibri"/>
                <a:cs typeface="Calibri"/>
              </a:rPr>
              <a:t>Graph </a:t>
            </a: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Theory </a:t>
            </a:r>
            <a:r>
              <a:rPr sz="2400" b="1" dirty="0">
                <a:solidFill>
                  <a:srgbClr val="2E5496"/>
                </a:solidFill>
                <a:latin typeface="Calibri"/>
                <a:cs typeface="Calibri"/>
              </a:rPr>
              <a:t>and </a:t>
            </a: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its </a:t>
            </a:r>
            <a:r>
              <a:rPr sz="2400" b="1" spc="-10" dirty="0">
                <a:solidFill>
                  <a:srgbClr val="2E5496"/>
                </a:solidFill>
                <a:latin typeface="Calibri"/>
                <a:cs typeface="Calibri"/>
              </a:rPr>
              <a:t>Applications </a:t>
            </a:r>
            <a:r>
              <a:rPr sz="2400" b="1" spc="-53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55A11"/>
                </a:solidFill>
                <a:latin typeface="Calibri"/>
                <a:cs typeface="Calibri"/>
              </a:rPr>
              <a:t>Walk,</a:t>
            </a:r>
            <a:r>
              <a:rPr sz="2400" b="1" spc="-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55A11"/>
                </a:solidFill>
                <a:latin typeface="Calibri"/>
                <a:cs typeface="Calibri"/>
              </a:rPr>
              <a:t>Path,</a:t>
            </a:r>
            <a:r>
              <a:rPr sz="2400" b="1" spc="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55A11"/>
                </a:solidFill>
                <a:latin typeface="Calibri"/>
                <a:cs typeface="Calibri"/>
              </a:rPr>
              <a:t>circuits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85"/>
              </a:spcBef>
            </a:pPr>
            <a:r>
              <a:rPr sz="2400" b="1" spc="-10" dirty="0">
                <a:solidFill>
                  <a:srgbClr val="2E5496"/>
                </a:solidFill>
                <a:latin typeface="Calibri"/>
                <a:cs typeface="Calibri"/>
              </a:rPr>
              <a:t>Heirholzer’s</a:t>
            </a:r>
            <a:r>
              <a:rPr sz="2400" b="1" spc="-4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Algorithm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9057" y="1934151"/>
            <a:ext cx="7583444" cy="4588164"/>
          </a:xfrm>
          <a:prstGeom prst="rect">
            <a:avLst/>
          </a:prstGeom>
        </p:spPr>
      </p:pic>
      <p:pic>
        <p:nvPicPr>
          <p:cNvPr id="6" name="Google Shape;58;p2">
            <a:extLst>
              <a:ext uri="{FF2B5EF4-FFF2-40B4-BE49-F238E27FC236}">
                <a16:creationId xmlns:a16="http://schemas.microsoft.com/office/drawing/2014/main" id="{60A88A44-76E7-B777-0542-FEDB03BB8F9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50619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5795" y="231986"/>
            <a:ext cx="6483605" cy="1226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6865" marR="5080" indent="20955">
              <a:lnSpc>
                <a:spcPct val="109300"/>
              </a:lnSpc>
              <a:spcBef>
                <a:spcPts val="95"/>
              </a:spcBef>
            </a:pPr>
            <a:r>
              <a:rPr sz="2400" b="1" spc="-15" dirty="0">
                <a:solidFill>
                  <a:srgbClr val="2E5496"/>
                </a:solidFill>
                <a:latin typeface="Calibri"/>
                <a:cs typeface="Calibri"/>
              </a:rPr>
              <a:t>Graph </a:t>
            </a: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Theory </a:t>
            </a:r>
            <a:r>
              <a:rPr sz="2400" b="1" dirty="0">
                <a:solidFill>
                  <a:srgbClr val="2E5496"/>
                </a:solidFill>
                <a:latin typeface="Calibri"/>
                <a:cs typeface="Calibri"/>
              </a:rPr>
              <a:t>and </a:t>
            </a: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its </a:t>
            </a:r>
            <a:r>
              <a:rPr sz="2400" b="1" spc="-10" dirty="0">
                <a:solidFill>
                  <a:srgbClr val="2E5496"/>
                </a:solidFill>
                <a:latin typeface="Calibri"/>
                <a:cs typeface="Calibri"/>
              </a:rPr>
              <a:t>Applications </a:t>
            </a:r>
            <a:r>
              <a:rPr sz="2400" b="1" spc="-53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endParaRPr lang="en-IN" sz="2400" b="1" spc="-530" dirty="0">
              <a:solidFill>
                <a:srgbClr val="2E5496"/>
              </a:solidFill>
              <a:latin typeface="Calibri"/>
              <a:cs typeface="Calibri"/>
            </a:endParaRPr>
          </a:p>
          <a:p>
            <a:pPr marL="316865" marR="5080" indent="20955">
              <a:lnSpc>
                <a:spcPct val="109300"/>
              </a:lnSpc>
              <a:spcBef>
                <a:spcPts val="95"/>
              </a:spcBef>
            </a:pP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Source Sans Pro" panose="020B0503030403020204" pitchFamily="34" charset="0"/>
              </a:rPr>
              <a:t>How </a:t>
            </a:r>
            <a:r>
              <a:rPr lang="en-US" sz="2400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Source Sans Pro" panose="020B0503030403020204" pitchFamily="34" charset="0"/>
              </a:rPr>
              <a:t>Hierholzer’s</a:t>
            </a: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Source Sans Pro" panose="020B0503030403020204" pitchFamily="34" charset="0"/>
              </a:rPr>
              <a:t> algorithm works?</a:t>
            </a:r>
          </a:p>
          <a:p>
            <a:pPr marL="316865" marR="5080" indent="20955">
              <a:lnSpc>
                <a:spcPct val="109300"/>
              </a:lnSpc>
              <a:spcBef>
                <a:spcPts val="95"/>
              </a:spcBef>
            </a:pPr>
            <a:endParaRPr sz="2400" dirty="0">
              <a:latin typeface="Calibri"/>
              <a:cs typeface="Calibri"/>
            </a:endParaRPr>
          </a:p>
        </p:txBody>
      </p:sp>
      <p:pic>
        <p:nvPicPr>
          <p:cNvPr id="6" name="Google Shape;58;p2">
            <a:extLst>
              <a:ext uri="{FF2B5EF4-FFF2-40B4-BE49-F238E27FC236}">
                <a16:creationId xmlns:a16="http://schemas.microsoft.com/office/drawing/2014/main" id="{60A88A44-76E7-B777-0542-FEDB03BB8F9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9BF3AF-D44E-A341-A117-A6D6E2BCC676}"/>
              </a:ext>
            </a:extLst>
          </p:cNvPr>
          <p:cNvSpPr txBox="1"/>
          <p:nvPr/>
        </p:nvSpPr>
        <p:spPr>
          <a:xfrm>
            <a:off x="304800" y="893046"/>
            <a:ext cx="97536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 sz="2400" b="0" i="0" dirty="0">
              <a:effectLst/>
              <a:latin typeface="Source Sans Pro" panose="020B050303040302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effectLst/>
                <a:latin typeface="inherit"/>
              </a:rPr>
              <a:t>Find a closed tour in a graph. </a:t>
            </a:r>
          </a:p>
          <a:p>
            <a:pPr algn="just"/>
            <a:r>
              <a:rPr lang="en-US" sz="2400" dirty="0">
                <a:solidFill>
                  <a:srgbClr val="3333FF"/>
                </a:solidFill>
                <a:latin typeface="inherit"/>
              </a:rPr>
              <a:t>S</a:t>
            </a:r>
            <a:r>
              <a:rPr lang="en-US" sz="2400" b="0" i="0" dirty="0">
                <a:solidFill>
                  <a:srgbClr val="3333FF"/>
                </a:solidFill>
                <a:effectLst/>
                <a:latin typeface="inherit"/>
              </a:rPr>
              <a:t>tart from any vertex v and follow a trail of edges until returning to v. The tour formed a closed tour.</a:t>
            </a:r>
          </a:p>
          <a:p>
            <a:pPr algn="just">
              <a:buFont typeface="+mj-lt"/>
              <a:buAutoNum type="arabicPeriod"/>
            </a:pPr>
            <a:endParaRPr lang="en-US" sz="2400" b="0" i="0" dirty="0">
              <a:effectLst/>
              <a:latin typeface="inherit"/>
            </a:endParaRPr>
          </a:p>
          <a:p>
            <a:pPr algn="just"/>
            <a:r>
              <a:rPr lang="en-US" sz="2400" b="1" i="0" dirty="0">
                <a:effectLst/>
                <a:latin typeface="inherit"/>
              </a:rPr>
              <a:t>2. Find branches</a:t>
            </a:r>
            <a:r>
              <a:rPr lang="en-US" sz="2400" b="0" i="0" dirty="0">
                <a:effectLst/>
                <a:latin typeface="inherit"/>
              </a:rPr>
              <a:t> </a:t>
            </a:r>
          </a:p>
          <a:p>
            <a:pPr algn="just"/>
            <a:r>
              <a:rPr lang="en-US" sz="2400" b="0" i="0" dirty="0">
                <a:effectLst/>
                <a:latin typeface="inherit"/>
              </a:rPr>
              <a:t>If there is a </a:t>
            </a:r>
            <a:r>
              <a:rPr lang="en-US" sz="2400" b="0" i="0" dirty="0">
                <a:solidFill>
                  <a:srgbClr val="3333FF"/>
                </a:solidFill>
                <a:effectLst/>
                <a:latin typeface="inherit"/>
              </a:rPr>
              <a:t>vertex u that belongs to the current tour, but that has adjacent edges not part of the tour</a:t>
            </a:r>
            <a:r>
              <a:rPr lang="en-US" sz="2400" b="0" i="0" dirty="0">
                <a:effectLst/>
                <a:latin typeface="inherit"/>
              </a:rPr>
              <a:t>,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inherit"/>
              </a:rPr>
              <a:t>start another trail from u</a:t>
            </a:r>
            <a:r>
              <a:rPr lang="en-US" sz="2400" b="0" i="0" dirty="0">
                <a:effectLst/>
                <a:latin typeface="inherit"/>
              </a:rPr>
              <a:t>, following unused edges until returning to u.</a:t>
            </a:r>
          </a:p>
          <a:p>
            <a:pPr algn="just">
              <a:buFont typeface="+mj-lt"/>
              <a:buAutoNum type="arabicPeriod"/>
            </a:pPr>
            <a:endParaRPr lang="en-US" sz="2400" b="0" i="0" dirty="0">
              <a:effectLst/>
              <a:latin typeface="inherit"/>
            </a:endParaRPr>
          </a:p>
          <a:p>
            <a:pPr algn="just"/>
            <a:r>
              <a:rPr lang="en-US" sz="2400" b="1" i="0" dirty="0">
                <a:effectLst/>
                <a:latin typeface="inherit"/>
              </a:rPr>
              <a:t>3. Use backtrack to use all edges </a:t>
            </a:r>
          </a:p>
          <a:p>
            <a:pPr algn="just"/>
            <a:r>
              <a:rPr lang="en-US" sz="2400" dirty="0">
                <a:solidFill>
                  <a:srgbClr val="FF0000"/>
                </a:solidFill>
                <a:latin typeface="inherit"/>
              </a:rPr>
              <a:t>K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inherit"/>
              </a:rPr>
              <a:t>eep following unused edges and removing them when we get stuck. When stuck, 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inherit"/>
              </a:rPr>
              <a:t>backtrack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inherit"/>
              </a:rPr>
              <a:t> to the nearest vertex in the current path </a:t>
            </a:r>
            <a:r>
              <a:rPr lang="en-US" sz="2400" b="0" i="0" dirty="0">
                <a:effectLst/>
                <a:latin typeface="inherit"/>
              </a:rPr>
              <a:t>that has unused edges. Repeat the process until all the edges have been used.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F06F65-B894-2705-51CD-54D38896017E}"/>
              </a:ext>
            </a:extLst>
          </p:cNvPr>
          <p:cNvSpPr txBox="1"/>
          <p:nvPr/>
        </p:nvSpPr>
        <p:spPr>
          <a:xfrm>
            <a:off x="2057400" y="6133166"/>
            <a:ext cx="944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https://www.lavivienpost.com/hierholzers-algorithm-find-euler-path/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5F73929-8344-BAA5-6DD7-F9F828805956}"/>
                  </a:ext>
                </a:extLst>
              </p14:cNvPr>
              <p14:cNvContentPartPr/>
              <p14:nvPr/>
            </p14:nvContentPartPr>
            <p14:xfrm>
              <a:off x="2588040" y="4916880"/>
              <a:ext cx="1755720" cy="150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5F73929-8344-BAA5-6DD7-F9F82880595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78680" y="4907520"/>
                <a:ext cx="1774440" cy="16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509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50619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5795" y="231986"/>
            <a:ext cx="4627245" cy="1455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6865" marR="5080" indent="20955">
              <a:lnSpc>
                <a:spcPct val="109300"/>
              </a:lnSpc>
              <a:spcBef>
                <a:spcPts val="95"/>
              </a:spcBef>
            </a:pPr>
            <a:r>
              <a:rPr sz="2400" b="1" spc="-15" dirty="0">
                <a:solidFill>
                  <a:srgbClr val="2E5496"/>
                </a:solidFill>
                <a:latin typeface="Calibri"/>
                <a:cs typeface="Calibri"/>
              </a:rPr>
              <a:t>Graph </a:t>
            </a: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Theory </a:t>
            </a:r>
            <a:r>
              <a:rPr sz="2400" b="1" dirty="0">
                <a:solidFill>
                  <a:srgbClr val="2E5496"/>
                </a:solidFill>
                <a:latin typeface="Calibri"/>
                <a:cs typeface="Calibri"/>
              </a:rPr>
              <a:t>and </a:t>
            </a:r>
            <a:r>
              <a:rPr sz="2400" b="1" spc="-5" dirty="0">
                <a:solidFill>
                  <a:srgbClr val="2E5496"/>
                </a:solidFill>
                <a:latin typeface="Calibri"/>
                <a:cs typeface="Calibri"/>
              </a:rPr>
              <a:t>its </a:t>
            </a:r>
            <a:r>
              <a:rPr sz="2400" b="1" spc="-10" dirty="0">
                <a:solidFill>
                  <a:srgbClr val="2E5496"/>
                </a:solidFill>
                <a:latin typeface="Calibri"/>
                <a:cs typeface="Calibri"/>
              </a:rPr>
              <a:t>Applications </a:t>
            </a:r>
            <a:r>
              <a:rPr sz="2400" b="1" spc="-53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55A11"/>
                </a:solidFill>
                <a:latin typeface="Calibri"/>
                <a:cs typeface="Calibri"/>
              </a:rPr>
              <a:t>Walk,</a:t>
            </a:r>
            <a:r>
              <a:rPr sz="2400" b="1" spc="-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55A11"/>
                </a:solidFill>
                <a:latin typeface="Calibri"/>
                <a:cs typeface="Calibri"/>
              </a:rPr>
              <a:t>Path,</a:t>
            </a:r>
            <a:r>
              <a:rPr sz="2400" b="1" spc="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55A11"/>
                </a:solidFill>
                <a:latin typeface="Calibri"/>
                <a:cs typeface="Calibri"/>
              </a:rPr>
              <a:t>circuits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85"/>
              </a:spcBef>
            </a:pPr>
            <a:r>
              <a:rPr sz="2400" b="1" spc="-10" dirty="0">
                <a:latin typeface="Calibri"/>
                <a:cs typeface="Calibri"/>
              </a:rPr>
              <a:t>Heirholzer’s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Algorithm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8425" y="2277236"/>
            <a:ext cx="4028702" cy="2552700"/>
          </a:xfrm>
          <a:prstGeom prst="rect">
            <a:avLst/>
          </a:prstGeom>
        </p:spPr>
      </p:pic>
      <p:pic>
        <p:nvPicPr>
          <p:cNvPr id="6" name="Google Shape;58;p2">
            <a:extLst>
              <a:ext uri="{FF2B5EF4-FFF2-40B4-BE49-F238E27FC236}">
                <a16:creationId xmlns:a16="http://schemas.microsoft.com/office/drawing/2014/main" id="{B88BE9CA-C735-93A8-167B-207371C9F5D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spc="-15" dirty="0">
                <a:solidFill>
                  <a:srgbClr val="2E5496"/>
                </a:solidFill>
              </a:rPr>
              <a:t>Graph </a:t>
            </a:r>
            <a:r>
              <a:rPr sz="2400" spc="-5" dirty="0">
                <a:solidFill>
                  <a:srgbClr val="2E5496"/>
                </a:solidFill>
              </a:rPr>
              <a:t>Theory </a:t>
            </a:r>
            <a:r>
              <a:rPr sz="2400" dirty="0">
                <a:solidFill>
                  <a:srgbClr val="2E5496"/>
                </a:solidFill>
              </a:rPr>
              <a:t>and </a:t>
            </a:r>
            <a:r>
              <a:rPr sz="2400" spc="-5" dirty="0">
                <a:solidFill>
                  <a:srgbClr val="2E5496"/>
                </a:solidFill>
              </a:rPr>
              <a:t>its </a:t>
            </a:r>
            <a:r>
              <a:rPr sz="2400" spc="-10" dirty="0">
                <a:solidFill>
                  <a:srgbClr val="2E5496"/>
                </a:solidFill>
              </a:rPr>
              <a:t>Applications </a:t>
            </a:r>
            <a:r>
              <a:rPr sz="2400" spc="-530" dirty="0">
                <a:solidFill>
                  <a:srgbClr val="2E5496"/>
                </a:solidFill>
              </a:rPr>
              <a:t> </a:t>
            </a:r>
            <a:r>
              <a:rPr sz="2400" spc="-20" dirty="0"/>
              <a:t>Walk,</a:t>
            </a:r>
            <a:r>
              <a:rPr sz="2400" spc="-5" dirty="0"/>
              <a:t> </a:t>
            </a:r>
            <a:r>
              <a:rPr sz="2400" spc="-20" dirty="0"/>
              <a:t>Path,</a:t>
            </a:r>
            <a:r>
              <a:rPr sz="2400" spc="10" dirty="0"/>
              <a:t> </a:t>
            </a:r>
            <a:r>
              <a:rPr sz="2400" spc="-10" dirty="0"/>
              <a:t>circuits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1150619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5795" y="1295476"/>
            <a:ext cx="28619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Heirholzer’s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Algorithm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375661" y="2413761"/>
            <a:ext cx="4203700" cy="2603500"/>
            <a:chOff x="2375661" y="2413761"/>
            <a:chExt cx="4203700" cy="26035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75661" y="2413761"/>
              <a:ext cx="174244" cy="18338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50894" y="2413761"/>
              <a:ext cx="175767" cy="18338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23461" y="3594861"/>
              <a:ext cx="174243" cy="18338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3650" y="4832350"/>
              <a:ext cx="174244" cy="18491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915155" y="2590799"/>
              <a:ext cx="10160" cy="2273300"/>
            </a:xfrm>
            <a:custGeom>
              <a:avLst/>
              <a:gdLst/>
              <a:ahLst/>
              <a:cxnLst/>
              <a:rect l="l" t="t" r="r" b="b"/>
              <a:pathLst>
                <a:path w="10160" h="2273300">
                  <a:moveTo>
                    <a:pt x="0" y="0"/>
                  </a:moveTo>
                  <a:lnTo>
                    <a:pt x="9652" y="2273046"/>
                  </a:lnTo>
                </a:path>
              </a:pathLst>
            </a:custGeom>
            <a:ln w="6349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84805" y="3575050"/>
              <a:ext cx="174244" cy="18491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80405" y="3575050"/>
              <a:ext cx="174244" cy="18491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484119" y="2444495"/>
              <a:ext cx="2919730" cy="1232535"/>
            </a:xfrm>
            <a:custGeom>
              <a:avLst/>
              <a:gdLst/>
              <a:ahLst/>
              <a:cxnLst/>
              <a:rect l="l" t="t" r="r" b="b"/>
              <a:pathLst>
                <a:path w="2919729" h="1232535">
                  <a:moveTo>
                    <a:pt x="0" y="1210055"/>
                  </a:moveTo>
                  <a:lnTo>
                    <a:pt x="2919349" y="1232534"/>
                  </a:lnTo>
                </a:path>
                <a:path w="2919729" h="1232535">
                  <a:moveTo>
                    <a:pt x="1373124" y="60959"/>
                  </a:moveTo>
                  <a:lnTo>
                    <a:pt x="2882900" y="1137284"/>
                  </a:lnTo>
                </a:path>
                <a:path w="2919729" h="1232535">
                  <a:moveTo>
                    <a:pt x="1396492" y="0"/>
                  </a:moveTo>
                  <a:lnTo>
                    <a:pt x="44196" y="1162050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18250" y="2413761"/>
              <a:ext cx="174244" cy="18338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462783" y="2444495"/>
              <a:ext cx="4023995" cy="1283970"/>
            </a:xfrm>
            <a:custGeom>
              <a:avLst/>
              <a:gdLst/>
              <a:ahLst/>
              <a:cxnLst/>
              <a:rect l="l" t="t" r="r" b="b"/>
              <a:pathLst>
                <a:path w="4023995" h="1283970">
                  <a:moveTo>
                    <a:pt x="1418844" y="0"/>
                  </a:moveTo>
                  <a:lnTo>
                    <a:pt x="4023995" y="60578"/>
                  </a:lnTo>
                </a:path>
                <a:path w="4023995" h="1283970">
                  <a:moveTo>
                    <a:pt x="1418208" y="0"/>
                  </a:moveTo>
                  <a:lnTo>
                    <a:pt x="56388" y="0"/>
                  </a:lnTo>
                </a:path>
                <a:path w="4023995" h="1283970">
                  <a:moveTo>
                    <a:pt x="0" y="121919"/>
                  </a:moveTo>
                  <a:lnTo>
                    <a:pt x="9525" y="1283970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93949" y="4814061"/>
              <a:ext cx="174244" cy="183387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424683" y="3753611"/>
              <a:ext cx="1524635" cy="1232535"/>
            </a:xfrm>
            <a:custGeom>
              <a:avLst/>
              <a:gdLst/>
              <a:ahLst/>
              <a:cxnLst/>
              <a:rect l="l" t="t" r="r" b="b"/>
              <a:pathLst>
                <a:path w="1524635" h="1232535">
                  <a:moveTo>
                    <a:pt x="47243" y="0"/>
                  </a:moveTo>
                  <a:lnTo>
                    <a:pt x="56768" y="1066800"/>
                  </a:lnTo>
                </a:path>
                <a:path w="1524635" h="1232535">
                  <a:moveTo>
                    <a:pt x="0" y="1213104"/>
                  </a:moveTo>
                  <a:lnTo>
                    <a:pt x="1524254" y="1232154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60594" y="4823205"/>
              <a:ext cx="175767" cy="183387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971544" y="4914900"/>
              <a:ext cx="1457325" cy="9525"/>
            </a:xfrm>
            <a:custGeom>
              <a:avLst/>
              <a:gdLst/>
              <a:ahLst/>
              <a:cxnLst/>
              <a:rect l="l" t="t" r="r" b="b"/>
              <a:pathLst>
                <a:path w="1457325" h="9525">
                  <a:moveTo>
                    <a:pt x="0" y="9525"/>
                  </a:moveTo>
                  <a:lnTo>
                    <a:pt x="1457325" y="0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56350" y="4823205"/>
              <a:ext cx="174244" cy="183387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971544" y="3666744"/>
              <a:ext cx="2529205" cy="1257300"/>
            </a:xfrm>
            <a:custGeom>
              <a:avLst/>
              <a:gdLst/>
              <a:ahLst/>
              <a:cxnLst/>
              <a:rect l="l" t="t" r="r" b="b"/>
              <a:pathLst>
                <a:path w="2529204" h="1257300">
                  <a:moveTo>
                    <a:pt x="1295400" y="1247774"/>
                  </a:moveTo>
                  <a:lnTo>
                    <a:pt x="2528951" y="1187195"/>
                  </a:lnTo>
                </a:path>
                <a:path w="2529204" h="1257300">
                  <a:moveTo>
                    <a:pt x="0" y="1257299"/>
                  </a:moveTo>
                  <a:lnTo>
                    <a:pt x="1476375" y="0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03594" y="3584194"/>
              <a:ext cx="175767" cy="184911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938015" y="2566415"/>
              <a:ext cx="2633980" cy="2433955"/>
            </a:xfrm>
            <a:custGeom>
              <a:avLst/>
              <a:gdLst/>
              <a:ahLst/>
              <a:cxnLst/>
              <a:rect l="l" t="t" r="r" b="b"/>
              <a:pathLst>
                <a:path w="2633979" h="2433954">
                  <a:moveTo>
                    <a:pt x="1409700" y="2433828"/>
                  </a:moveTo>
                  <a:lnTo>
                    <a:pt x="2609977" y="1170432"/>
                  </a:lnTo>
                </a:path>
                <a:path w="2633979" h="2433954">
                  <a:moveTo>
                    <a:pt x="0" y="24384"/>
                  </a:moveTo>
                  <a:lnTo>
                    <a:pt x="2633599" y="1110234"/>
                  </a:lnTo>
                </a:path>
                <a:path w="2633979" h="2433954">
                  <a:moveTo>
                    <a:pt x="2525141" y="0"/>
                  </a:moveTo>
                  <a:lnTo>
                    <a:pt x="2496312" y="1171575"/>
                  </a:lnTo>
                </a:path>
                <a:path w="2633979" h="2433954">
                  <a:moveTo>
                    <a:pt x="2633853" y="1110996"/>
                  </a:moveTo>
                  <a:lnTo>
                    <a:pt x="2586228" y="2349246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813175" y="2131821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234819" y="2170938"/>
            <a:ext cx="338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2700" baseline="-37037" dirty="0">
                <a:latin typeface="Calibri"/>
                <a:cs typeface="Calibri"/>
              </a:rPr>
              <a:t>a</a:t>
            </a:r>
            <a:endParaRPr sz="2700" baseline="-37037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394450" y="2111121"/>
            <a:ext cx="12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107819" y="3485133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555872" y="3685794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965572" y="3694303"/>
            <a:ext cx="95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632829" y="3656838"/>
            <a:ext cx="133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364994" y="4978654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760723" y="5004053"/>
            <a:ext cx="78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284723" y="5019547"/>
            <a:ext cx="80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j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328028" y="4978654"/>
            <a:ext cx="1295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k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6" name="Google Shape;58;p2">
            <a:extLst>
              <a:ext uri="{FF2B5EF4-FFF2-40B4-BE49-F238E27FC236}">
                <a16:creationId xmlns:a16="http://schemas.microsoft.com/office/drawing/2014/main" id="{B02AC475-ED38-268B-632E-BC4B9BF1C6BB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spc="-15" dirty="0">
                <a:solidFill>
                  <a:srgbClr val="2E5496"/>
                </a:solidFill>
              </a:rPr>
              <a:t>Graph </a:t>
            </a:r>
            <a:r>
              <a:rPr sz="2400" spc="-5" dirty="0">
                <a:solidFill>
                  <a:srgbClr val="2E5496"/>
                </a:solidFill>
              </a:rPr>
              <a:t>Theory </a:t>
            </a:r>
            <a:r>
              <a:rPr sz="2400" dirty="0">
                <a:solidFill>
                  <a:srgbClr val="2E5496"/>
                </a:solidFill>
              </a:rPr>
              <a:t>and </a:t>
            </a:r>
            <a:r>
              <a:rPr sz="2400" spc="-5" dirty="0">
                <a:solidFill>
                  <a:srgbClr val="2E5496"/>
                </a:solidFill>
              </a:rPr>
              <a:t>its </a:t>
            </a:r>
            <a:r>
              <a:rPr sz="2400" spc="-10" dirty="0">
                <a:solidFill>
                  <a:srgbClr val="2E5496"/>
                </a:solidFill>
              </a:rPr>
              <a:t>Applications </a:t>
            </a:r>
            <a:r>
              <a:rPr sz="2400" spc="-530" dirty="0">
                <a:solidFill>
                  <a:srgbClr val="2E5496"/>
                </a:solidFill>
              </a:rPr>
              <a:t> </a:t>
            </a:r>
            <a:r>
              <a:rPr sz="2400" spc="-20" dirty="0"/>
              <a:t>Walk,</a:t>
            </a:r>
            <a:r>
              <a:rPr sz="2400" spc="-5" dirty="0"/>
              <a:t> </a:t>
            </a:r>
            <a:r>
              <a:rPr sz="2400" spc="-20" dirty="0"/>
              <a:t>Path,</a:t>
            </a:r>
            <a:r>
              <a:rPr sz="2400" spc="10" dirty="0"/>
              <a:t> </a:t>
            </a:r>
            <a:r>
              <a:rPr sz="2400" spc="-10" dirty="0"/>
              <a:t>circuits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1150619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5795" y="1295476"/>
            <a:ext cx="28619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Heirholzer’s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Algorithm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36" name="Google Shape;58;p2">
            <a:extLst>
              <a:ext uri="{FF2B5EF4-FFF2-40B4-BE49-F238E27FC236}">
                <a16:creationId xmlns:a16="http://schemas.microsoft.com/office/drawing/2014/main" id="{B02AC475-ED38-268B-632E-BC4B9BF1C6B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6D20DDB-7315-5797-29FD-3D43114E5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27856"/>
            <a:ext cx="5925038" cy="375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66648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spc="-15" dirty="0">
                <a:solidFill>
                  <a:srgbClr val="2E5496"/>
                </a:solidFill>
              </a:rPr>
              <a:t>Graph </a:t>
            </a:r>
            <a:r>
              <a:rPr sz="2400" spc="-5" dirty="0">
                <a:solidFill>
                  <a:srgbClr val="2E5496"/>
                </a:solidFill>
              </a:rPr>
              <a:t>Theory </a:t>
            </a:r>
            <a:r>
              <a:rPr sz="2400" dirty="0">
                <a:solidFill>
                  <a:srgbClr val="2E5496"/>
                </a:solidFill>
              </a:rPr>
              <a:t>and </a:t>
            </a:r>
            <a:r>
              <a:rPr sz="2400" spc="-5" dirty="0">
                <a:solidFill>
                  <a:srgbClr val="2E5496"/>
                </a:solidFill>
              </a:rPr>
              <a:t>its </a:t>
            </a:r>
            <a:r>
              <a:rPr sz="2400" spc="-10" dirty="0">
                <a:solidFill>
                  <a:srgbClr val="2E5496"/>
                </a:solidFill>
              </a:rPr>
              <a:t>Applications </a:t>
            </a:r>
            <a:r>
              <a:rPr sz="2400" spc="-530" dirty="0">
                <a:solidFill>
                  <a:srgbClr val="2E5496"/>
                </a:solidFill>
              </a:rPr>
              <a:t> </a:t>
            </a:r>
            <a:r>
              <a:rPr sz="2400" spc="-20" dirty="0"/>
              <a:t>Walk,</a:t>
            </a:r>
            <a:r>
              <a:rPr sz="2400" spc="-5" dirty="0"/>
              <a:t> </a:t>
            </a:r>
            <a:r>
              <a:rPr sz="2400" spc="-20" dirty="0"/>
              <a:t>Path,</a:t>
            </a:r>
            <a:r>
              <a:rPr sz="2400" spc="10" dirty="0"/>
              <a:t> </a:t>
            </a:r>
            <a:r>
              <a:rPr sz="2400" spc="-10" dirty="0"/>
              <a:t>circuits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1150619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5795" y="1292428"/>
            <a:ext cx="760095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400" spc="-5" dirty="0">
                <a:latin typeface="Calibri"/>
                <a:cs typeface="Calibri"/>
              </a:rPr>
              <a:t>Which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following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graphs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contain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 Euler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Trail</a:t>
            </a:r>
            <a:r>
              <a:rPr lang="en-IN" sz="2400" spc="-45" dirty="0">
                <a:latin typeface="Calibri"/>
                <a:cs typeface="Calibri"/>
              </a:rPr>
              <a:t>/path</a:t>
            </a:r>
            <a:r>
              <a:rPr sz="2400" spc="-45" dirty="0">
                <a:latin typeface="Calibri"/>
                <a:cs typeface="Calibri"/>
              </a:rPr>
              <a:t>? </a:t>
            </a:r>
            <a:r>
              <a:rPr sz="2400" spc="-6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Which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contain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 </a:t>
            </a:r>
            <a:r>
              <a:rPr sz="2400" spc="-10" dirty="0">
                <a:latin typeface="Calibri"/>
                <a:cs typeface="Calibri"/>
              </a:rPr>
              <a:t>Euler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circuit?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8600" y="2419370"/>
            <a:ext cx="56959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K4 </a:t>
            </a:r>
            <a:r>
              <a:rPr sz="2400" dirty="0">
                <a:latin typeface="Calibri"/>
                <a:cs typeface="Calibri"/>
              </a:rPr>
              <a:t> K5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52600" y="2286000"/>
            <a:ext cx="5709920" cy="15029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spc="-5" dirty="0">
                <a:latin typeface="Calibri"/>
                <a:cs typeface="Calibri"/>
              </a:rPr>
              <a:t>Ans: </a:t>
            </a:r>
            <a:r>
              <a:rPr sz="2400" dirty="0">
                <a:latin typeface="Calibri"/>
                <a:cs typeface="Calibri"/>
              </a:rPr>
              <a:t>K4 </a:t>
            </a:r>
            <a:r>
              <a:rPr sz="2400" spc="-5" dirty="0">
                <a:latin typeface="Calibri"/>
                <a:cs typeface="Calibri"/>
              </a:rPr>
              <a:t>does not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5" dirty="0">
                <a:latin typeface="Calibri"/>
                <a:cs typeface="Calibri"/>
              </a:rPr>
              <a:t>Euler </a:t>
            </a:r>
            <a:r>
              <a:rPr sz="2400" spc="-10" dirty="0">
                <a:latin typeface="Calibri"/>
                <a:cs typeface="Calibri"/>
              </a:rPr>
              <a:t>path </a:t>
            </a:r>
            <a:r>
              <a:rPr sz="2400" spc="-5" dirty="0">
                <a:latin typeface="Calibri"/>
                <a:cs typeface="Calibri"/>
              </a:rPr>
              <a:t>or circuit. </a:t>
            </a:r>
            <a:r>
              <a:rPr sz="2400" spc="-530" dirty="0">
                <a:latin typeface="Calibri"/>
                <a:cs typeface="Calibri"/>
              </a:rPr>
              <a:t> </a:t>
            </a:r>
            <a:endParaRPr lang="en-IN" sz="2400" spc="-53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dirty="0">
                <a:latin typeface="Calibri"/>
                <a:cs typeface="Calibri"/>
              </a:rPr>
              <a:t>K5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has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Euler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circuit,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but not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Euler </a:t>
            </a:r>
            <a:r>
              <a:rPr sz="2400" spc="-10" dirty="0">
                <a:latin typeface="Calibri"/>
                <a:cs typeface="Calibri"/>
              </a:rPr>
              <a:t>path.</a:t>
            </a:r>
            <a:endParaRPr lang="en-IN" sz="2400" dirty="0">
              <a:latin typeface="Calibri"/>
              <a:cs typeface="Calibri"/>
            </a:endParaRPr>
          </a:p>
        </p:txBody>
      </p:sp>
      <p:pic>
        <p:nvPicPr>
          <p:cNvPr id="8" name="Google Shape;58;p2">
            <a:extLst>
              <a:ext uri="{FF2B5EF4-FFF2-40B4-BE49-F238E27FC236}">
                <a16:creationId xmlns:a16="http://schemas.microsoft.com/office/drawing/2014/main" id="{FC2854E2-671E-2A11-CC24-DA0359305FB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4D8906-2BEC-2F9E-545B-80CE58ADA723}"/>
              </a:ext>
            </a:extLst>
          </p:cNvPr>
          <p:cNvSpPr txBox="1"/>
          <p:nvPr/>
        </p:nvSpPr>
        <p:spPr>
          <a:xfrm>
            <a:off x="7386368" y="1524000"/>
            <a:ext cx="391769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F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or a graph to have an </a:t>
            </a:r>
            <a:r>
              <a:rPr lang="en-US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Euler circuit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>
                <a:solidFill>
                  <a:srgbClr val="0000FF"/>
                </a:solidFill>
                <a:effectLst/>
                <a:latin typeface="Open Sans" panose="020B0606030504020204" pitchFamily="34" charset="0"/>
              </a:rPr>
              <a:t>all vertices 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must have </a:t>
            </a:r>
            <a:r>
              <a:rPr lang="en-US" b="1" i="0" dirty="0">
                <a:solidFill>
                  <a:srgbClr val="0000FF"/>
                </a:solidFill>
                <a:effectLst/>
                <a:latin typeface="Open Sans" panose="020B0606030504020204" pitchFamily="34" charset="0"/>
              </a:rPr>
              <a:t>even degree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The converse is also true: 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if all the vertices of a graph have even degree, then the graph has an Euler circuit,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 there are </a:t>
            </a:r>
            <a:r>
              <a:rPr lang="en-US" b="1" i="0" dirty="0">
                <a:solidFill>
                  <a:srgbClr val="FF0066"/>
                </a:solidFill>
                <a:effectLst/>
                <a:latin typeface="Open Sans" panose="020B0606030504020204" pitchFamily="34" charset="0"/>
              </a:rPr>
              <a:t>exactly two vertices 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with </a:t>
            </a:r>
            <a:r>
              <a:rPr lang="en-US" b="1" i="0" dirty="0">
                <a:solidFill>
                  <a:srgbClr val="FF0066"/>
                </a:solidFill>
                <a:effectLst/>
                <a:latin typeface="Open Sans" panose="020B0606030504020204" pitchFamily="34" charset="0"/>
              </a:rPr>
              <a:t>odd degree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the graph has an </a:t>
            </a:r>
            <a:r>
              <a:rPr lang="en-US" b="1" i="0" dirty="0">
                <a:solidFill>
                  <a:srgbClr val="0070C0"/>
                </a:solidFill>
                <a:effectLst/>
                <a:latin typeface="Open Sans" panose="020B0606030504020204" pitchFamily="34" charset="0"/>
              </a:rPr>
              <a:t>Euler path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 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258FEF-7B1A-E309-8048-EDDA70AF7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884" y="3680656"/>
            <a:ext cx="5791281" cy="31748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4517938-B6AC-B582-376B-D3BFE0773744}"/>
                  </a:ext>
                </a:extLst>
              </p14:cNvPr>
              <p14:cNvContentPartPr/>
              <p14:nvPr/>
            </p14:nvContentPartPr>
            <p14:xfrm>
              <a:off x="768960" y="5404680"/>
              <a:ext cx="258840" cy="173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4517938-B6AC-B582-376B-D3BFE077374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9600" y="5395320"/>
                <a:ext cx="277560" cy="192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sz="2400" spc="-15" dirty="0">
                <a:solidFill>
                  <a:srgbClr val="2E5496"/>
                </a:solidFill>
              </a:rPr>
              <a:t>Graph </a:t>
            </a:r>
            <a:r>
              <a:rPr sz="2400" spc="-5" dirty="0">
                <a:solidFill>
                  <a:srgbClr val="2E5496"/>
                </a:solidFill>
              </a:rPr>
              <a:t>Theory </a:t>
            </a:r>
            <a:r>
              <a:rPr sz="2400" dirty="0">
                <a:solidFill>
                  <a:srgbClr val="2E5496"/>
                </a:solidFill>
              </a:rPr>
              <a:t>and </a:t>
            </a:r>
            <a:r>
              <a:rPr sz="2400" spc="-5" dirty="0">
                <a:solidFill>
                  <a:srgbClr val="2E5496"/>
                </a:solidFill>
              </a:rPr>
              <a:t>its </a:t>
            </a:r>
            <a:r>
              <a:rPr sz="2400" spc="-10" dirty="0">
                <a:solidFill>
                  <a:srgbClr val="2E5496"/>
                </a:solidFill>
              </a:rPr>
              <a:t>Applications </a:t>
            </a:r>
            <a:r>
              <a:rPr sz="2400" spc="-530" dirty="0">
                <a:solidFill>
                  <a:srgbClr val="2E5496"/>
                </a:solidFill>
              </a:rPr>
              <a:t> </a:t>
            </a:r>
            <a:r>
              <a:rPr sz="2400" spc="-20" dirty="0"/>
              <a:t>Walk,</a:t>
            </a:r>
            <a:r>
              <a:rPr sz="2400" spc="-5" dirty="0"/>
              <a:t> </a:t>
            </a:r>
            <a:r>
              <a:rPr sz="2400" spc="-20" dirty="0"/>
              <a:t>Path,</a:t>
            </a:r>
            <a:r>
              <a:rPr sz="2400" spc="10" dirty="0"/>
              <a:t> </a:t>
            </a:r>
            <a:r>
              <a:rPr sz="2400" spc="-10" dirty="0"/>
              <a:t>circuits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1150619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5795" y="1292428"/>
            <a:ext cx="760095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400" spc="-5" dirty="0">
                <a:latin typeface="Calibri"/>
                <a:cs typeface="Calibri"/>
              </a:rPr>
              <a:t>Which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following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graphs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contain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 Euler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Trail</a:t>
            </a:r>
            <a:r>
              <a:rPr lang="en-IN" sz="2400" spc="-45" dirty="0">
                <a:latin typeface="Calibri"/>
                <a:cs typeface="Calibri"/>
              </a:rPr>
              <a:t>/path</a:t>
            </a:r>
            <a:r>
              <a:rPr sz="2400" spc="-45" dirty="0">
                <a:latin typeface="Calibri"/>
                <a:cs typeface="Calibri"/>
              </a:rPr>
              <a:t>? </a:t>
            </a:r>
            <a:r>
              <a:rPr sz="2400" spc="-6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Which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contain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 </a:t>
            </a:r>
            <a:r>
              <a:rPr sz="2400" spc="-10" dirty="0">
                <a:latin typeface="Calibri"/>
                <a:cs typeface="Calibri"/>
              </a:rPr>
              <a:t>Euler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circuit?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8600" y="2419370"/>
            <a:ext cx="569595" cy="151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K5,7  K2,7</a:t>
            </a:r>
            <a:endParaRPr lang="en-IN" sz="24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IN" sz="24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IN" sz="2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1122" y="2049135"/>
            <a:ext cx="6556478" cy="1256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spc="-5" dirty="0">
                <a:latin typeface="Calibri"/>
                <a:cs typeface="Calibri"/>
              </a:rPr>
              <a:t>K5,7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does not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have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Euler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path</a:t>
            </a:r>
            <a:r>
              <a:rPr sz="2400" spc="-5" dirty="0">
                <a:latin typeface="Calibri"/>
                <a:cs typeface="Calibri"/>
              </a:rPr>
              <a:t> 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circuit. </a:t>
            </a:r>
            <a:r>
              <a:rPr sz="2400" dirty="0">
                <a:latin typeface="Calibri"/>
                <a:cs typeface="Calibri"/>
              </a:rPr>
              <a:t> </a:t>
            </a:r>
            <a:endParaRPr lang="en-IN" sz="24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spc="-5" dirty="0">
                <a:latin typeface="Calibri"/>
                <a:cs typeface="Calibri"/>
              </a:rPr>
              <a:t>K2,7 has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5" dirty="0">
                <a:latin typeface="Calibri"/>
                <a:cs typeface="Calibri"/>
              </a:rPr>
              <a:t>Euler </a:t>
            </a:r>
            <a:r>
              <a:rPr sz="2400" spc="-10" dirty="0">
                <a:latin typeface="Calibri"/>
                <a:cs typeface="Calibri"/>
              </a:rPr>
              <a:t>path </a:t>
            </a:r>
            <a:r>
              <a:rPr sz="2400" spc="-5" dirty="0">
                <a:latin typeface="Calibri"/>
                <a:cs typeface="Calibri"/>
              </a:rPr>
              <a:t>but not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Euler circuit.</a:t>
            </a:r>
            <a:r>
              <a:rPr lang="en-IN" sz="2400" spc="-5" dirty="0">
                <a:latin typeface="Calibri"/>
                <a:cs typeface="Calibri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f there are exactly two vertices with odd degree, the graph has an Euler path)</a:t>
            </a:r>
            <a:endParaRPr lang="en-IN" sz="1600" spc="-5" dirty="0">
              <a:latin typeface="+mj-lt"/>
              <a:cs typeface="Calibri"/>
            </a:endParaRPr>
          </a:p>
        </p:txBody>
      </p:sp>
      <p:pic>
        <p:nvPicPr>
          <p:cNvPr id="8" name="Google Shape;58;p2">
            <a:extLst>
              <a:ext uri="{FF2B5EF4-FFF2-40B4-BE49-F238E27FC236}">
                <a16:creationId xmlns:a16="http://schemas.microsoft.com/office/drawing/2014/main" id="{FC2854E2-671E-2A11-CC24-DA0359305FB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4D8906-2BEC-2F9E-545B-80CE58ADA723}"/>
              </a:ext>
            </a:extLst>
          </p:cNvPr>
          <p:cNvSpPr txBox="1"/>
          <p:nvPr/>
        </p:nvSpPr>
        <p:spPr>
          <a:xfrm>
            <a:off x="7386368" y="1524000"/>
            <a:ext cx="391769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F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or a graph to have an </a:t>
            </a:r>
            <a:r>
              <a:rPr lang="en-US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Euler circuit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>
                <a:solidFill>
                  <a:srgbClr val="0000FF"/>
                </a:solidFill>
                <a:effectLst/>
                <a:latin typeface="Open Sans" panose="020B0606030504020204" pitchFamily="34" charset="0"/>
              </a:rPr>
              <a:t>all vertices 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must have </a:t>
            </a:r>
            <a:r>
              <a:rPr lang="en-US" b="1" i="0" dirty="0">
                <a:solidFill>
                  <a:srgbClr val="0000FF"/>
                </a:solidFill>
                <a:effectLst/>
                <a:latin typeface="Open Sans" panose="020B0606030504020204" pitchFamily="34" charset="0"/>
              </a:rPr>
              <a:t>even degree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The converse is also true: 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if all the vertices of a graph have even degree, then the graph has an Euler circuit,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 there are </a:t>
            </a:r>
            <a:r>
              <a:rPr lang="en-US" b="1" i="0" dirty="0">
                <a:solidFill>
                  <a:srgbClr val="FF0066"/>
                </a:solidFill>
                <a:effectLst/>
                <a:latin typeface="Open Sans" panose="020B0606030504020204" pitchFamily="34" charset="0"/>
              </a:rPr>
              <a:t>exactly two vertices 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with </a:t>
            </a:r>
            <a:r>
              <a:rPr lang="en-US" b="1" i="0" dirty="0">
                <a:solidFill>
                  <a:srgbClr val="FF0066"/>
                </a:solidFill>
                <a:effectLst/>
                <a:latin typeface="Open Sans" panose="020B0606030504020204" pitchFamily="34" charset="0"/>
              </a:rPr>
              <a:t>odd degree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the graph has an </a:t>
            </a:r>
            <a:r>
              <a:rPr lang="en-US" b="1" i="0" dirty="0">
                <a:solidFill>
                  <a:srgbClr val="0070C0"/>
                </a:solidFill>
                <a:effectLst/>
                <a:latin typeface="Open Sans" panose="020B0606030504020204" pitchFamily="34" charset="0"/>
              </a:rPr>
              <a:t>Euler path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 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A31A70-9EE6-2593-45D8-71ED55E1C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904" y="3305889"/>
            <a:ext cx="4807692" cy="355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017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258AD7FC16D94381AD144073EB864E" ma:contentTypeVersion="4" ma:contentTypeDescription="Create a new document." ma:contentTypeScope="" ma:versionID="55ce37745c7ad07a65c4b86e2c91d999">
  <xsd:schema xmlns:xsd="http://www.w3.org/2001/XMLSchema" xmlns:xs="http://www.w3.org/2001/XMLSchema" xmlns:p="http://schemas.microsoft.com/office/2006/metadata/properties" xmlns:ns2="511fd381-ef92-4200-b9f0-d1b435555f38" targetNamespace="http://schemas.microsoft.com/office/2006/metadata/properties" ma:root="true" ma:fieldsID="ec10591748c6337521066f5f806db151" ns2:_="">
    <xsd:import namespace="511fd381-ef92-4200-b9f0-d1b435555f3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1fd381-ef92-4200-b9f0-d1b435555f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FACA8C3-F61B-4E3B-BC88-4F2E95280A60}"/>
</file>

<file path=customXml/itemProps2.xml><?xml version="1.0" encoding="utf-8"?>
<ds:datastoreItem xmlns:ds="http://schemas.openxmlformats.org/officeDocument/2006/customXml" ds:itemID="{85880161-40C4-4F20-957E-6F14E3A653E5}"/>
</file>

<file path=customXml/itemProps3.xml><?xml version="1.0" encoding="utf-8"?>
<ds:datastoreItem xmlns:ds="http://schemas.openxmlformats.org/officeDocument/2006/customXml" ds:itemID="{C80098AE-CB28-48CF-A266-4D06914EF65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16479</TotalTime>
  <Words>4296</Words>
  <Application>Microsoft Office PowerPoint</Application>
  <PresentationFormat>Widescreen</PresentationFormat>
  <Paragraphs>555</Paragraphs>
  <Slides>109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109</vt:i4>
      </vt:variant>
    </vt:vector>
  </HeadingPairs>
  <TitlesOfParts>
    <vt:vector size="121" baseType="lpstr">
      <vt:lpstr>Arial</vt:lpstr>
      <vt:lpstr>Calibri</vt:lpstr>
      <vt:lpstr>Cambria Math</vt:lpstr>
      <vt:lpstr>Helvetica Neue</vt:lpstr>
      <vt:lpstr>inherit</vt:lpstr>
      <vt:lpstr>Nunito</vt:lpstr>
      <vt:lpstr>Open Sans</vt:lpstr>
      <vt:lpstr>Roboto</vt:lpstr>
      <vt:lpstr>Source Sans Pro</vt:lpstr>
      <vt:lpstr>Times New Roman</vt:lpstr>
      <vt:lpstr>Wingdings</vt:lpstr>
      <vt:lpstr>Office Theme</vt:lpstr>
      <vt:lpstr>GRAPH THEORY AND  ITS APPLICATIONS</vt:lpstr>
      <vt:lpstr>Graph Theory and its Applications   Disclaimer</vt:lpstr>
      <vt:lpstr>GRAPH THEORY AND ITS APPLICATIONS</vt:lpstr>
      <vt:lpstr>Graph Theory and its Applications  Walk, Path, circuits</vt:lpstr>
      <vt:lpstr>Graph Theory and its Applications  Walk, Path, circuits</vt:lpstr>
      <vt:lpstr>Graph Theory and its Applications  Walk, Path, circuits</vt:lpstr>
      <vt:lpstr>Graph Theory and its Applications  Walk, Path, circuits</vt:lpstr>
      <vt:lpstr>Graph Theory and its Applications  Walk, Path, circuits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Graph Theory and its Applications  Walk, Path, circuits</vt:lpstr>
      <vt:lpstr>Graph Theory and its Applications  Walk, Path, circuits</vt:lpstr>
      <vt:lpstr>Graph Theory and its Applications  Walk, Path, circuits</vt:lpstr>
      <vt:lpstr>Graph Theory and its Applications  Walk, Path, circuits</vt:lpstr>
      <vt:lpstr>Graph Theory and its Applications  Euler’s Graph</vt:lpstr>
      <vt:lpstr>PowerPoint Presentation</vt:lpstr>
      <vt:lpstr>PowerPoint Presentation</vt:lpstr>
      <vt:lpstr>PowerPoint Presentation</vt:lpstr>
      <vt:lpstr>PowerPoint Presentation</vt:lpstr>
      <vt:lpstr>Graph Theory and its Applications  Walk, Path, circuits</vt:lpstr>
      <vt:lpstr>Graph Theory and its Applications  Walk, Path, circuits</vt:lpstr>
      <vt:lpstr>Graph Theory and its Applications  Walk, Path, circuits</vt:lpstr>
      <vt:lpstr>Graph Theory and its Applications  Walk, Path, circuits</vt:lpstr>
      <vt:lpstr>Graph Theory and its Applications  Walk, Path, circuits</vt:lpstr>
      <vt:lpstr>Graph Theory and its Applications  Walk, Path, circuits</vt:lpstr>
      <vt:lpstr>Graph Theory and its Applications  Walk, Path, circuits</vt:lpstr>
      <vt:lpstr>Graph Theory and its Applications  Walk, Path, circuits</vt:lpstr>
      <vt:lpstr>Graph Theory and its Applications  Walk, Path, circuits</vt:lpstr>
      <vt:lpstr>Graph Theory and its Applications  Walk, Path, circuits</vt:lpstr>
      <vt:lpstr>Graph Theory and its Applications  Walk, Path, circuits</vt:lpstr>
      <vt:lpstr>Graph Theory and its Applications  Walk, Path, circuits</vt:lpstr>
      <vt:lpstr>Graph Theory and its Applications  Walk, Path, circuits</vt:lpstr>
      <vt:lpstr>Graph Theory and its Applications  Walk, Path, circuits</vt:lpstr>
      <vt:lpstr>Graph Theory and its Applications  Fluery’s Algorithm</vt:lpstr>
      <vt:lpstr>Graph Theory and its Applications  Fluery’s Algorithm</vt:lpstr>
      <vt:lpstr>Graph Theory and its Applications  Fluery’s Algorithm</vt:lpstr>
      <vt:lpstr>Graph Theory and its Applications  Fluery’s Algorithm</vt:lpstr>
      <vt:lpstr>Graph Theory and its Applications  Walk, Path, circuits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Graph Theory and its Applications  Walk, Path, circuits</vt:lpstr>
      <vt:lpstr>Graph Theory and its Applications  Walk, Path, circuits</vt:lpstr>
      <vt:lpstr>Graph Theory and its Applications  Walk, Path, circuits</vt:lpstr>
      <vt:lpstr>Graph Theory and its Applications  Walk, Path, circuits</vt:lpstr>
      <vt:lpstr>Graph Theory and its Applications  Walk, Path, circuits</vt:lpstr>
      <vt:lpstr>Graph Theory and its Applications  Walk, Path, circuits</vt:lpstr>
      <vt:lpstr>Graph Theory and its Applications  Walk, Path, circuits</vt:lpstr>
      <vt:lpstr>Graph Theory and its Applications  Walk, Path, circuits</vt:lpstr>
      <vt:lpstr>Graph Theory and its Applications  Walk, Path, circuits</vt:lpstr>
      <vt:lpstr>Graph Theory and its Applications  Walk, Path, circuits</vt:lpstr>
      <vt:lpstr>Graph Theory and its Applications  Walk, Path, circuits</vt:lpstr>
      <vt:lpstr>Graph Theory and its Applications  Walk, Path, circuits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Graph Theory and its Applications  Walk, Path, circuits</vt:lpstr>
      <vt:lpstr>PowerPoint Presentation</vt:lpstr>
      <vt:lpstr>PowerPoint Presentation</vt:lpstr>
      <vt:lpstr>PowerPoint Presentation</vt:lpstr>
      <vt:lpstr>Graph Theory and its Applications  Walk, Path, circuits</vt:lpstr>
      <vt:lpstr>PowerPoint Presentation</vt:lpstr>
      <vt:lpstr>PowerPoint Presentation</vt:lpstr>
      <vt:lpstr>PowerPoint Presentation</vt:lpstr>
      <vt:lpstr>PowerPoint Presentation</vt:lpstr>
      <vt:lpstr>Graph Theory and its Applications  Walk, Path, circuits</vt:lpstr>
      <vt:lpstr>Graph Theory and its Applications  Walk, Path, circuits</vt:lpstr>
      <vt:lpstr>Graph Theory and its Applications  Walk, Path, circuits</vt:lpstr>
      <vt:lpstr>Graph Theory and its Applications  Walk, Path, circuits</vt:lpstr>
      <vt:lpstr>Graph Theory and its Applications  Walk, Path, circuits</vt:lpstr>
      <vt:lpstr>PowerPoint Presentation</vt:lpstr>
      <vt:lpstr>PowerPoint Presentation</vt:lpstr>
      <vt:lpstr>PowerPoint Presentation</vt:lpstr>
      <vt:lpstr>Graph Theory and its Applications Eulers Digraphs</vt:lpstr>
      <vt:lpstr>Graph Theory and its Applications Eulers Digraphs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Dr Arti Arya</cp:lastModifiedBy>
  <cp:revision>20</cp:revision>
  <dcterms:created xsi:type="dcterms:W3CDTF">2023-08-07T10:43:00Z</dcterms:created>
  <dcterms:modified xsi:type="dcterms:W3CDTF">2024-08-16T02:42:46Z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2023-07-30T00:00:00Z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2023-08-07T00:00:00Z</vt:filetime>
  </property>
  <property fmtid="{D5CDD505-2E9C-101B-9397-08002B2CF9AE}" pid="5" name="ContentTypeId">
    <vt:lpwstr>0x0101007B258AD7FC16D94381AD144073EB864E</vt:lpwstr>
  </property>
</Properties>
</file>