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3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ink/ink24.xml" ContentType="application/inkml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2.xml" ContentType="application/inkml+xml"/>
  <Override PartName="/ppt/ink/ink23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80" r:id="rId6"/>
    <p:sldId id="284" r:id="rId7"/>
    <p:sldId id="283" r:id="rId8"/>
    <p:sldId id="281" r:id="rId9"/>
    <p:sldId id="275" r:id="rId10"/>
    <p:sldId id="277" r:id="rId11"/>
    <p:sldId id="278" r:id="rId12"/>
    <p:sldId id="279" r:id="rId13"/>
    <p:sldId id="287" r:id="rId14"/>
    <p:sldId id="293" r:id="rId15"/>
    <p:sldId id="294" r:id="rId16"/>
    <p:sldId id="295" r:id="rId17"/>
    <p:sldId id="260" r:id="rId18"/>
    <p:sldId id="303" r:id="rId19"/>
    <p:sldId id="304" r:id="rId20"/>
    <p:sldId id="305" r:id="rId21"/>
    <p:sldId id="288" r:id="rId22"/>
    <p:sldId id="262" r:id="rId23"/>
    <p:sldId id="263" r:id="rId24"/>
    <p:sldId id="285" r:id="rId25"/>
    <p:sldId id="286" r:id="rId26"/>
    <p:sldId id="289" r:id="rId27"/>
    <p:sldId id="266" r:id="rId28"/>
    <p:sldId id="267" r:id="rId29"/>
    <p:sldId id="290" r:id="rId30"/>
    <p:sldId id="268" r:id="rId31"/>
    <p:sldId id="291" r:id="rId32"/>
    <p:sldId id="269" r:id="rId33"/>
    <p:sldId id="306" r:id="rId34"/>
    <p:sldId id="270" r:id="rId35"/>
    <p:sldId id="271" r:id="rId36"/>
    <p:sldId id="309" r:id="rId37"/>
    <p:sldId id="310" r:id="rId38"/>
    <p:sldId id="311" r:id="rId39"/>
    <p:sldId id="272" r:id="rId40"/>
    <p:sldId id="313" r:id="rId41"/>
    <p:sldId id="273" r:id="rId42"/>
    <p:sldId id="276" r:id="rId43"/>
    <p:sldId id="274" r:id="rId44"/>
  </p:sldIdLst>
  <p:sldSz cx="12192000" cy="6858000"/>
  <p:notesSz cx="12192000" cy="6858000"/>
  <p:embeddedFontLst>
    <p:embeddedFont>
      <p:font typeface="Cambria Math" panose="02040503050406030204" pitchFamily="18" charset="0"/>
      <p:regular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jFpIRdYHUy2QxU8+CTZSUTjY7B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3:55:26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10917 14650 1667 0,'0'0'1160'15,"0"0"-850"-15,0 0-150 0,0 0 30 16,0 0-34-16,0 0-67 15,24 0-80-15,3 10 37 16,9 8 40-16,11 0-37 16,11 0 22-16,11-2-47 15,11-10 3-15,9-6-14 16,9 0-12-16,5-2 17 16,1-18-18-16,-1-2 0 15,-5-2-3-15,-9-2 10 16,-11 4-7-16,-9 6 16 15,-8 8-16-15,-11 6 0 16,-2 2 0-16,-4 4 0 16,3 14 0-16,3 6 0 0,6 4 0 15,5-6 0 1,5 0 0-16,1-4 0 0,3-9 0 16,1-8 0-16,0-1 0 15,3 0 0-15,1-14 0 16,6-12 0-16,-2-6 0 15,6-4 0-15,0 0 0 16,-7 2 0-16,-6 10 0 16,-14 10 0-16,-10 10 0 15,-8 4 0-15,-9 10 0 16,-2 14 0-16,-2 6 0 16,2 0 0-16,4-4 0 15,10-6 0-15,8-6 0 16,11-10 0-16,10-4 0 15,8-6 0-15,3-20 0 0,2-2 0 16,-6-4 0-16,-5 2 0 16,-14 8 0-16,-11 0 0 15,-11 12 0-15,-12 8 0 16,-3 2 0-16,-3 0 0 16,0 8 0-16,7 8 0 15,4 2 0-15,10-2 0 16,9-4 0-16,8-6 0 15,9-6 0-15,5 0 0 16,-1 0 0-16,-2-6 0 16,-5-8 0-16,-6 2 0 15,-8 4 0-15,-10 0 0 16,-9 4 0-16,-4 2 0 0,-7 2 0 16,-3-2 0-16,-3 2 0 15,-1 0 0-15,-4-2 0 16,0 2 0-16,-4-2 0 15,-1-2 0-15,-4-4-311 16,0 2-292-16,-4 2-524 0</inkml:trace>
  <inkml:trace contextRef="#ctx0" brushRef="#br0" timeOffset="900.58">1963 15490 2295 0,'0'0'639'0,"0"0"-557"16,0 0 129-16,0 0 65 15,0 0-117-15,0 0-20 16,115 75-31-16,-61-42-67 16,6 2-28-16,4-9 17 15,8-8-29-15,1-8 12 16,6-10 10-16,0 0-11 0,2-14 42 16,-4-8-54-1,0-6 0-15,-8 2 0 0,-3 4 0 16,-8 8 0-16,-8 0 0 15,-8 7 0 1,-7 5 0-16,-4 2 0 0,1 0 0 16,-1 6 0-16,20 7-38 15,-9 0-555-15,-1-4-873 0</inkml:trace>
  <inkml:trace contextRef="#ctx0" brushRef="#br0" timeOffset="1541.5">7452 15900 849 0,'0'0'1108'0,"0"0"-898"0,0 0-12 0,0 0 295 16,0 0-200-16,0 0-113 16,0 0-48-16,-89-25-38 15,114 25 62-15,17 0 6 16,20 0-42-16,36 2-19 15,49-2-101-15,45-2 0 16,7-16 0-16,-14 0 0 16,-50 4 0-16,-52 4 0 15,-29 2-68-15,-21 0-148 0,-16 2-105 16,-34 2-171 0,-23 4-16-16,-28 0-234 0</inkml:trace>
  <inkml:trace contextRef="#ctx0" brushRef="#br0" timeOffset="1728.98">7450 16044 1761 0,'0'0'676'0,"0"0"-523"15,0 0 175-15,0 0 54 16,0 0-113-16,0 0-99 16,192 50-40-16,-95-52-50 15,9-14-68-15,-2 2 4 16,-8 0-16-16,-13 0-54 15,-17 2-150-15,-8 3-110 16,-20 4-286-16,-11 1-150 0</inkml:trace>
  <inkml:trace contextRef="#ctx0" brushRef="#br0" timeOffset="2925.83">11895 16044 1532 0,'0'0'500'0,"0"0"-329"0,0 0 204 15,0 0-14-15,0 0-82 16,0 0-121-16,0 0-21 16,-40-10 1-16,40 10 3 15,0-4 1-15,7 0-49 16,15-4-24-16,16 2-69 16,16-2 0-16,39-6 0 15,45 0 0-15,42-4 0 16,19 1 0-16,-7 3 0 15,-28 5 0 1,-48 4 0-16,-33 1 0 0,-32 4 0 0,-22-4 0 16,-5-1 0-16,-8 2 0 15,-13-3 0-15,-6 2 0 16,-37 0-191-16,-21 2-161 16,-57 2-231-16,12 2-111 15,3 12-64-15</inkml:trace>
  <inkml:trace contextRef="#ctx0" brushRef="#br0" timeOffset="3160.62">12152 16102 1642 0,'0'0'503'0,"0"0"-303"15,0 0 312-15,0 0-162 16,0 0-120-16,0 0 9 0,0 0-19 16,148 62-86-1,-13-88-68-15,33-2-66 0,11-8 0 16,-30 6 0-16,-38 12 0 15,-45 4 0-15,-16 2 0 16,-5 2 0-16,-9-4 0 16,-11 6 0-16,-21-5-9 15,-4 3-44-15,-18 1-152 16,-16 0-115-16,7 0-528 16,8 0-865-16</inkml:trace>
  <inkml:trace contextRef="#ctx0" brushRef="#br0" timeOffset="3332.94">13590 16004 2774 0,'0'0'839'0,"0"0"-647"16,0 0-38-16,0 0-49 16,0 0-105-16,0 0-381 15,0 0-810-15</inkml:trace>
  <inkml:trace contextRef="#ctx0" brushRef="#br0" timeOffset="5267.34">23449 8787 2322 0,'0'0'507'0,"0"0"-416"16,0 0 167-16,0 0-92 15,0 0-97-15,0 0 24 16,0 0 76-16,85 34-26 15,-53-60-23-15,5-14-18 16,2-15-75-16,-4-7-7 16,-8-26-20-16,-14 14-215 15,-13 16-871-15</inkml:trace>
  <inkml:trace contextRef="#ctx0" brushRef="#br0" timeOffset="8940.44">21016 12823 1778 0,'0'0'553'0,"0"0"-329"15,0 0 91-15,0 0-140 16,0 0-49-16,0 0-33 0,-2-32 23 16,4 30-23-1,2 2-9-15,-2 0 12 0,2 0-33 16,3 10 9-16,-1 10-4 15,6 7-41-15,-1 3-5 16,-1 2-17-16,0 1-4 16,-1 2 4-16,-1-7-5 15,1-4 0-15,-2-6 0 16,2-6 0-16,-3-6 1 16,3-6-1-16,1 0 8 15,0-2 14-15,1-18-21 16,1-6 16-16,-1-4-17 15,-3-4 0-15,2-2 12 0,-4 3-11 16,-3 8-1-16,-1 3 10 16,-2 4-10-16,0 5 13 15,0 5-13-15,0 7-13 16,0 1-94-16,-5 0-233 16,-5 9-775-16</inkml:trace>
  <inkml:trace contextRef="#ctx0" brushRef="#br0" timeOffset="10972.25">22389 11721 1415 0,'0'0'578'0,"0"0"-370"15,0 0 23-15,0 0-27 16,0 0-101-16,0 0-15 16,11 12 27-16,1 6-28 15,-3 2 26-15,1 2-3 16,-2 0-55-16,0-2-3 15,-1-4-31-15,-1-4-1 16,-1-2 2-16,0-2-21 16,-3-4 8-16,-2-2-8 15,2-2-1-15,-2 2 6 16,2-2-5-16,-2 0-1 0,5 0 15 16,-1 0 0-16,5-4 41 15,5-8-23-15,-1-2-24 16,3-6 25-16,-3-2-14 15,3-2 19-15,-3-2-6 16,1-2-12-16,-4 3 21 16,1 1-6-16,1 5-9 15,-6 2 18-15,1 7-30 16,-5 4 33-16,-2 3-18 16,0 3-24-16,0 0 3 15,0 0-9-15,0 3-66 16,0 12-74-16,-4 10-137 15,-3-3-448-15,3-4-689 0</inkml:trace>
  <inkml:trace contextRef="#ctx0" brushRef="#br0" timeOffset="11269.17">22786 11879 1542 0,'0'0'560'0,"0"0"-381"0,0 0 182 16,0 0-48-16,0 0-30 0,0 0-85 16,0 0 12-1,0 58-27-15,0-36-51 0,0 2-42 16,-4 0-45-16,-1-2-45 15,2-4 0-15,3-4 0 16,0-6 0-16,0-2-29 16,-2-6-271-16,2 0-315 15,-4 0-482-15</inkml:trace>
  <inkml:trace contextRef="#ctx0" brushRef="#br0" timeOffset="12160.77">22967 11711 927 0,'0'0'596'15,"0"0"-349"-15,0 0-54 16,0 0 3-16,0 0-23 15,0 0-12-15,0 0 42 16,0-39 9-16,0 39-8 16,0 0-41-16,0 0-33 15,0 0-13-15,0 0-46 16,6 13-14-16,3 5 19 16,5 5-43-16,-1 4-13 0,3-1-20 15,-1 0 0-15,1-4 4 16,-3-2-4-16,1-6 0 15,-1-4 0-15,0-6 0 16,-2-4 11-16,0 0-10 16,3-4 10-16,-1-12 0 15,0-6-10-15,-1-6 4 16,-1-1-5-16,-3 1 0 16,0 5 8-16,-4 1-8 15,-2 5 6-15,0 7 1 16,0 2 4-16,1 4 8 15,-3 0-19-15,2 4-1 0,-2 0-6 16,2 0-44-16,2 0-134 16,10 2-126-16,-3 10-315 15,1 0-183-15</inkml:trace>
  <inkml:trace contextRef="#ctx0" brushRef="#br0" timeOffset="12495.39">23330 11891 1699 0,'0'0'572'0,"0"0"-354"16,0 0 99-16,0 0-136 16,0 0-63-16,0 0-4 0,0 0-2 15,0 0-43 1,0 0-13-16,2 0-32 0,0 0-23 15,1 0 16-15,-3 4-17 16,0 10 2-16,0 2 2 16,0 4 2-16,0-4-6 15,0 0 0-15,0-4 0 16,-3-4-1-16,3-6 1 16,0-2 0-16,0 0 1 15,18 0 11-15,9-6 18 16,4-10-28-16,0-2-2 15,7 2-23-15,-9 2-252 16,-11 8-511-16</inkml:trace>
  <inkml:trace contextRef="#ctx0" brushRef="#br0" timeOffset="13073.63">24540 12775 838 0,'0'0'1394'0,"0"0"-788"0,0 0-261 16,0 0 31-16,0 0-100 16,0 0-102-16,0 0-87 15,-5-50-87-15,7 54 0 16,5 12 0-16,2 6 0 0,2 2 0 16,2 0 0-1,0-2 0-15,1-4 0 0,1-4 0 16,-1-7 0-16,1-7 0 15,-1 0 0-15,1-3 0 16,1-15 0-16,-3-5 0 16,1-6 0-16,-3-1 0 15,-4-2 0-15,-1 2 0 16,-1 6 0-16,-5 8 0 16,2 8 0-16,-2 8-135 15,3 0-231-15,1 4-376 16,0 8-129-16</inkml:trace>
  <inkml:trace contextRef="#ctx0" brushRef="#br0" timeOffset="13402.6">24932 12773 1835 0,'0'0'613'15,"0"0"-404"-15,0 0 95 16,0 0-87-16,0 0-63 15,0 0-86-15,123-42-35 16,-113 42-6-16,-3 0-17 16,-7 0 8-16,0 16 20 15,0 2-10-15,-7 0 7 0,-1 0-7 16,2 0-10-16,4-4-3 16,2-4-6-16,0 1 18 15,6-4 17-15,11 1 8 16,3-1 19-16,2-1-29 15,-2-1 1-15,-2 2-14 16,-5 0-4-16,-6 1 23 16,-7 2 8-16,0 3-56 15,-13-1 0-15,-16 0 0 16,-36-6-83-16,9-4-430 16,-2-2-778-16</inkml:trace>
  <inkml:trace contextRef="#ctx0" brushRef="#br0" timeOffset="14137.73">24332 9278 2234 0,'0'0'812'0,"0"0"-476"0,0 0 47 0,0 0-188 16,0 0-104-16,0 0-65 15,0 0-7-15,52 26-19 16,-28 0 0-16,-2 4 0 16,-2-4 0-16,-4-6 0 15,-5-5 0-15,0-8 0 16,-2-7 0-16,2 0 0 0,2-3 0 16,3-18 0-16,0-5 0 15,0-2 0-15,-3 0 0 16,-5 2 0-16,0 4 0 15,-4 8 0-15,-4 8 0 16,0 6-110-16,0 4-347 16,0 16-334-16,0 2-495 0</inkml:trace>
  <inkml:trace contextRef="#ctx0" brushRef="#br0" timeOffset="14500.72">24845 9471 1872 0,'0'0'888'0,"0"0"-616"0,0 0-97 16,0 0-40-16,0 0-77 16,15 116-49-16,-3-88-1 0,-4-6-8 15,3-4 0-15,3-6-1 16,1-8-5-16,4-4 6 15,2 0 9-15,4-8-7 16,-3-12-2-16,-1-2 1 16,-4-4-1-16,-3 2 67 15,-3 4 35-15,-5 4 65 16,-4 10-28-16,-2 6-37 16,0 0-5-16,0 20-97 15,0 12 0-15,0 8 0 16,0 0 0-16,0 0 0 15,-15 4-242-15,-5-10-475 16,-9-10-1260-16</inkml:trace>
  <inkml:trace contextRef="#ctx0" brushRef="#br0" timeOffset="15173.5">20226 9194 1790 0,'0'0'715'0,"0"0"-488"0,0 0-18 15,0 0-6-15,0 0-60 16,0 0-64-16,0 0 21 16,63 2-16-16,-51 26 24 15,0 10-30-15,-3 2-42 16,-1 4 6-16,-1-5-42 16,0-6 0-16,0-7 0 15,2-9 9-15,1-11-9 0,4-6 1 16,7-2 17-16,0-23 62 15,6-9-44-15,-2-8 1 16,-3-4-11-16,-4 0-20 16,-5 4-6-16,-4 12 0 15,-5 12-84-15,-4 14-125 16,0 12-249-16,0 18-72 16,0 2-286-16</inkml:trace>
  <inkml:trace contextRef="#ctx0" brushRef="#br0" timeOffset="15532.93">20877 9385 1901 0,'0'0'1010'16,"0"0"-684"-16,0 0-178 15,0 0-65-15,0 0-14 16,0 0-44-16,0 0-24 15,13 80 24-15,-6-62-24 16,6-4-1-16,5-3 14 16,8-2-13-16,7-5 13 15,4-2-14-15,1-2 0 16,-5 2-6-16,-4 2 12 16,-9 4-6-16,-7-1 0 0,-6 6 0 15,-5-1 44 1,-2 2-13-16,0 2 11 0,-20-2-1 15,-9 0-41-15,-4-4 0 16,-8-4-6-16,2-6-147 16,-13-8-136-16,14-18-389 15,9-6-372-15</inkml:trace>
  <inkml:trace contextRef="#ctx0" brushRef="#br0" timeOffset="15595.31">20877 9385 2147 0</inkml:trace>
  <inkml:trace contextRef="#ctx0" brushRef="#br0" timeOffset="15673.67">20877 9385 2147 0,'71'-89'957'0,"-63"83"-639"0,8-2-53 0,9-2-112 0,6-2-40 16,7 0-80-16,-5 2-33 15,-2 6-29-15,-12 2-290 16,-11 2-606-16</inkml:trace>
  <inkml:trace contextRef="#ctx0" brushRef="#br0" timeOffset="18959.58">23726 10742 364 0,'0'0'279'0,"0"0"28"0,0 0-64 16,0 0 44-16,0 0-17 16,0 0-74-16,-17-44 62 15,17 40 41-15,0 0-7 16,0 0-36-16,0 0-22 16,0 0-50-16,0-2-54 15,0 2-13-15,0 0 9 16,0 2-37-16,0 2-14 15,0 0-18-15,0 0-24 16,0 0-33-16,2 20 0 16,2 8 0-16,5 8 0 15,2 6 0-15,2 0 0 16,3-4 0-16,0-6 0 0,-3-7 0 16,0-11 0-16,0-9 0 15,3-5 0-15,0 0 0 16,2-9 0-16,-2-14 0 15,-1-4 0-15,-2-6 0 16,-1-3 0-16,-4 2 0 16,-3 2 0-16,-1 10 0 15,-2 6 0-15,1 10 0 16,-3 6-57-16,0 0-200 16,0 6-103-16,0 20-148 15,-7-2-200-15,0-2-735 0</inkml:trace>
  <inkml:trace contextRef="#ctx0" brushRef="#br0" timeOffset="19366.14">24098 10903 1620 0,'0'0'498'0,"0"0"-320"0,0 0 147 16,0 0-117-16,0 0-51 16,0 0 63-16,0 0-65 15,-15 47-44-15,2-17 21 0,-3 7-25 16,3 3-32 0,3 0-33-16,4-2-23 0,4-2 4 15,2-6-23-15,0-6 0 16,2-6 0-16,14-4 1 15,1-8-1-15,1-6 1 16,2 0-1-16,-4 0 3 16,-1-16 3-16,-6-2-3 15,-2-4 6-15,-7 2-9 16,0 0 21-16,-4 6-12 16,-15 4 23-16,-8 10 4 15,-4 0-36-15,-2 0 0 16,-18 16-22-16,11 2-244 15,2-6-699-15</inkml:trace>
  <inkml:trace contextRef="#ctx0" brushRef="#br0" timeOffset="20194.87">22333 10050 2080 0,'0'0'664'0,"0"0"-432"15,0 0 90-15,0 0-161 16,0 0-72-16,0 0-35 16,0 0 3-16,32 16 7 15,-14 10-47-15,-1 6 2 16,1 0-19-16,-3 1 2 16,-3-5-1-16,-1-9-1 15,-4-2 0-15,-2-8 0 16,-1-4 9-16,-2-5-9 15,5 0 12-15,1-2 23 0,4-14 26 16,1-11-35 0,5-5 5-16,-3-5-9 0,2-4-21 15,-7 5 6-15,1 4-7 16,-3 12 0-16,-6 12-8 16,0 8-134-16,-2 8-134 15,0 16-198-15,0 0-274 0</inkml:trace>
  <inkml:trace contextRef="#ctx0" brushRef="#br0" timeOffset="20566.98">22717 10267 1910 0,'0'0'587'0,"0"0"-494"0,0 0 104 15,0 0-109 1,0 0-36-16,0 0 22 16,125-55-10-16,-108 47-1 0,-1 3-12 15,-5-1-11 1,-2 3 13-16,-2 3-28 0,-3 0 15 16,-1 3 16-16,-1 16 1 15,-2 9 7-15,0 7-8 16,0 3-20-16,0 2 18 15,0-2-18-15,0-4-12 16,0-6-24-16,0-6 7 16,0-6-16-16,0-6 2 15,0-6-104-15,0-4-102 16,-2 0-307-16,-5-12-175 16,-2-4-315-16</inkml:trace>
  <inkml:trace contextRef="#ctx0" brushRef="#br0" timeOffset="20707.59">22824 10381 1920 0,'0'0'681'0,"0"0"-382"16,0 0-1-16,0 0-84 15,0 0-74-15,0 0-86 16,153-52-54-16,-107 26-29 16,-13 4-425-16,-18 6-681 0</inkml:trace>
  <inkml:trace contextRef="#ctx0" brushRef="#br0" timeOffset="28831.69">20272 14089 1252 0,'0'0'585'0,"0"0"-383"15,0 0 71-15,0 0 20 16,0 0-71-16,0 0-65 0,-6-2 18 16,6-2 27-16,0 0-15 0,0 0 5 15,0-2-90 1,0-1-27-16,0 2-19 0,0 0-32 15,0 1-8-15,0 4-16 16,0 0 6-16,6 0-9 16,6 0 9-16,1 9-3 15,0 13-2-15,-1 6-1 16,-4 8 13-16,-1 4-13 16,-5 4 0-16,-2-2 3 15,0 0-2-15,0-2-2 16,0-5-7-16,0-7 8 15,5-5-1-15,0-5-1 16,1-7 2-16,5-5 0 16,5-2-6-16,1-4-1 15,6 0 5-15,2-17 1 0,1-2-1 16,1-3 2-16,-3-5 0 16,-1 0 0-16,-3 0 0 15,-5-5 10-15,-3 2-10 16,-1-2 0-16,-5-2 7 15,-2 2-6-15,2-2 4 16,-4 4-5-16,-2 6 0 16,0 1 11-16,0 8 0 15,-10 3 10-15,-3 2-4 16,3 3-17-16,-4 1 0 16,3 6 0-16,1 0 0 15,2 0 0-15,-1 13 0 16,5 6 0-16,-1 6 0 0,5 3 0 15,0 0 0-15,0-2 0 16,18-4 0-16,4-4 0 16,9-8 0-16,5-6 0 15,1-4 0-15,2 0 0 16,-6-6-23-16,-4-6-83 16,-7 0-143-16,-8 4-214 15,-10 4-349-15,-4 2-1441 0</inkml:trace>
  <inkml:trace contextRef="#ctx0" brushRef="#br0" timeOffset="29506.34">21059 14454 2385 0,'0'0'657'0,"0"0"-355"0,0 0 48 0,0 0-167 15,0 0-86-15,0 0 25 16,0 0-122-16,29-17 0 16,-9 17 0-16,7 0 0 15,10 0 0-15,15 0 0 16,12 0 0-16,15 0 0 16,6-1 0-16,-1-12 0 15,-8 4 0-15,-14-5 0 16,-18 4 0-16,-17 2 0 15,-18-1 0-15,-9-5 0 16,0 0 0-16,-17 1 0 0,-6-4 0 16,-4-5 0-16,5 4 0 15,0 0 0-15,4 2 0 16,7 6 0-16,3 2 0 16,4 6 0-16,4 2 0 15,0 0 0-15,0 0 0 16,14 6 0-16,7 8 0 15,2 4 0-15,4 2 0 16,-2-2 0-16,0 2 0 0,-8 0 0 16,-3 2 0-16,-10 1 0 15,-4 3 0-15,0 2 0 16,-8 0 0-16,-13 2 0 16,-1-2 0-16,-5-2 0 15,5 0 0-15,0-6 0 16,9-4-108-16,10-8-356 15,3-4-385-15,0-4-885 0</inkml:trace>
  <inkml:trace contextRef="#ctx0" brushRef="#br0" timeOffset="29896.97">22078 14203 2507 0,'0'0'811'0,"0"0"-480"0,0 0 116 15,0 0-447-15,0 0 0 16,0 0 0-16,0 0 0 16,29 54 0-16,-12-8 0 15,1 6 0-15,0-2 0 16,-5-1 0-16,0-9 0 15,1-8 0-15,-5-6 0 16,-1-8 0-16,-2-12 0 16,-2-4 0-16,0-2 0 15,3-8 0-15,1-18 0 0,4-6 0 16,-1-14 0-16,0-5 0 16,1 0 0-16,-2-2 0 15,2 5 0-15,-1 8 0 16,0 12 0-16,-2 10 0 15,2 6 0-15,0 8 0 16,3 4 0-16,1 0-18 16,10 28-465-16,-7 0-386 15,-1-4-828-15</inkml:trace>
  <inkml:trace contextRef="#ctx0" brushRef="#br0" timeOffset="30367.76">22672 14494 2131 0,'0'0'766'15,"0"0"-480"-15,0 0 46 16,0 0-143-16,0 0-118 16,145-71-47-16,-105 62-9 15,-4 0-15-15,-5 8 0 16,-13 1 0-16,-9 1 0 15,-9 17 12-15,0 9 21 16,-22 5 17-16,-5 2 4 16,0-2 1-16,5-2 23 0,9-4-78 15,5-4 0-15,8-6 0 16,0-4 0-16,6-4 0 16,13 2 0-16,6-6 0 15,2 0 0-15,4 2 0 16,2 0 0-16,-2 0 0 15,1 4 0-15,-6 0 0 32,-5 4 0-32,-6 2 0 0,-9 2 0 15,-6-4 0-15,0 4 0 16,-15 0 0-16,-12-1 0 0,-4-3 0 0,-6-6 0 16,0-4 0-16,-1-4 0 15,7 0 0-15,-2-12 0 16,10-6-33-16,6-4-812 15</inkml:trace>
  <inkml:trace contextRef="#ctx0" brushRef="#br0" timeOffset="32861.11">23349 14315 1751 0,'0'0'603'16,"0"0"-372"-16,0 0 261 15,0 0-260-15,0 0-88 16,0 0-12-16,0 0 37 16,-31-8-47-16,31 8-14 15,0 0 4-15,0-2-112 16,0 2 0-16,7 0 0 16,17 0 0-16,19-2 0 15,14-2 0-15,20 2 0 16,10-6 0-16,2 2 0 0,-5 2 0 15,-12 0 0 1,-19-2 0-16,-20 2 0 0,-17 0 0 16,-14 0 0-16,-2-4 0 15,-10-2 0-15,-13 0 0 16,-4 0 0-16,2 2 0 16,6 0 0-16,3 4 0 15,7-2 0-15,5 2 0 16,4 2 0-16,0 0 0 15,2-2 0-15,15 2 0 16,6 0 0-16,2 2 0 16,-3 0 0-16,0 6 0 15,-2 14 0-15,-7 8 0 16,-3 4 0-16,-10 4 0 16,0 2 0-16,0-2 0 0,-16-5 0 15,-2-3 0-15,2-6 0 16,3-8 0-16,11-14-203 15,2 0-501-15,0-4-585 0</inkml:trace>
  <inkml:trace contextRef="#ctx0" brushRef="#br0" timeOffset="33237.94">24346 14084 2349 0,'0'0'808'0,"0"0"-498"0,0 0 218 0,0 0-427 16,0 0-101-16,0 0 0 16,0 0 0-16,44 135 0 15,-23-75 0-15,0-2 0 16,0 0 0-16,-3-8 0 16,-1-7 0-16,-1-11 0 15,-3-12 0-15,1-12 0 16,-5-8 0-16,1 0 0 15,4-24 0-15,-3-10 0 0,0-11 0 16,-1-5 0 0,-2-8 0-16,1-8 0 0,-3 2 0 15,0 6 0-15,-2 10 0 16,-2 12 0 0,-2 14 0-16,2 12 0 0,-2 10 0 15,2 0 0-15,3 6 0 16,1 17 0-16,2 8 0 15,5 21-296-15,-1-6-302 16,2-6-365-16</inkml:trace>
  <inkml:trace contextRef="#ctx0" brushRef="#br0" timeOffset="33566.61">24845 14486 1694 0,'0'0'841'16,"0"0"-476"-16,0 0 202 15,0 0-255-15,0 0-135 16,0 0-78-16,0 0-58 16,125-24-41-16,-94 24 0 15,-4 0 0-15,-8 6 0 16,-7 14 0-16,-12 8 0 16,0 4 0-16,-12 4 0 15,-9 0 0-15,0-2 0 16,3-6 0-16,5-2 0 15,7-12 0-15,6-4 0 16,0-6 0-16,2-4 0 0,19 0 0 16,6 0 0-16,4-4 0 15,8-10 0-15,-1-4 0 16,-3-2 0-16,1-6 0 16,1-22-74-16,-8 8-540 15,-6-2-648-15</inkml:trace>
  <inkml:trace contextRef="#ctx0" brushRef="#br0" timeOffset="34004.75">25304 14199 2490 0,'0'0'754'0,"0"0"-426"15,0 0 196-15,0 0-524 16,0 0 0-16,0 0 0 15,133-26 0-15,-70 24 0 16,1-2 0-16,1-2 0 16,-7-2 0-16,-9-2 0 15,-13 2 0-15,-17-2 0 16,-9 0-23-16,-10-3-43 16,-7 4-45-16,-17-4 69 15,-8 4 24-15,3-1 18 16,3 4 26-16,5 2 61 15,10 0 60-15,7 4-147 16,4 0 0-16,0 0 0 0,9 0 0 16,11 4 0-16,7 11 0 15,2 6 0-15,-3 3 0 16,-4 6 0-16,-3 0 0 16,-11 6 0-16,-8 4 0 15,0 0 0-15,-8-2 0 16,-17-2 0-16,-4-2 0 15,0-7 0-15,6-8 0 16,10-6-3-16,9-12-487 16,4-1-526-16</inkml:trace>
  <inkml:trace contextRef="#ctx0" brushRef="#br0" timeOffset="34339.17">26061 13975 2246 0,'0'0'745'0,"0"0"-369"0,0 0 217 16,0 0-457-16,0 0-136 16,0 0 0-16,0 0 0 15,60 76 0-15,-42-26 0 16,-2-6 0-16,-3 2 0 16,-2-6 0-16,-2-10 0 15,0-8 0-15,0-8 0 16,0-14 0-16,3 0 0 15,3-12 0-15,1-16 0 16,3-10 0 0,2-8 0-16,1-6 0 0,0-7 0 15,-2 4 0-15,0 2 0 0,-7 13 0 32,-4 14 0-32,-2 14 0 0,-7 12 0 15,0 0 0-15,0 12 0 16,0 34-213-16,-5-4-520 15,-1-2-741-15</inkml:trace>
  <inkml:trace contextRef="#ctx0" brushRef="#br0" timeOffset="34699.56">26647 14275 2385 0,'0'0'723'0,"0"0"-391"15,0 0 185-15,0 0-378 16,0 0-139-16,0 0 0 16,0 0 0-16,0 104 0 15,0-57 0-15,0 3 0 16,0-4 0-16,0-2 0 16,0-8 0-16,10-6 0 15,9-10 0-15,8-4 0 16,4-16 0-16,2 0 0 15,1 0 0-15,-5-18 0 16,-7-8 0-16,-7-2 0 16,-9-4 0-16,-6 4 0 15,0 8 0-15,-23 4 0 16,-8 10 0-16,-5 6 0 0,-4 0 0 16,2 12 0-16,3 4 0 15,8-4-309-15,12-6-620 0</inkml:trace>
  <inkml:trace contextRef="#ctx0" brushRef="#br0" timeOffset="35262.24">27035 14065 2304 0,'0'0'603'16,"0"0"-227"-16,0 0 233 16,0 0-405-16,0 0-204 15,0 0 0-15,0 0 0 16,96-4 0-16,-43-2 0 16,8-1 0-16,5 2 0 15,3-5 0-15,-2-2 0 16,-7 2 0-16,-8-3 0 15,-15 5 0-15,-10 0 0 16,-14 1 0-16,-8 3 0 0,-5-1 0 16,0 3 0-1,-5 0-117-15,-12 2-84 0,-1-4-8 16,-7 0 23-16,3-2 61 16,-2-3 87-16,1-2 38 15,4-1 86-15,3 2 62 16,7 0 56-16,-1 4 30 15,8 4-30-15,0 0-204 16,2 2 0-16,0 0 0 16,0 0 0-16,16 2 0 15,9 10 0-15,4 2 0 16,4 2 0-16,1 0 0 16,-3 4 0-16,-10 3 0 15,-5 0 0-15,-11 4 0 16,-5 0 0-16,-3 8 0 0,-17-7 0 15,-9 4 0-15,0-2 0 16,-2 0 0-16,0-4 0 16,-3 2 0-16,7-6-321 15,10-12-837-15</inkml:trace>
  <inkml:trace contextRef="#ctx0" brushRef="#br0" timeOffset="35700.18">27852 13784 2718 0,'0'0'790'0,"0"0"-333"0,0 0-326 15,0 0-131-15,0 0 0 16,0 0 0-16,0 0 0 15,-4-2 0-15,22 44 0 16,2 4 0-16,2 10 0 16,3 0 0-16,-3-1 0 15,-2-8 0-15,2-8 0 16,-3-13 0-16,-4-8 0 16,-4-12 0-16,0-6 0 15,-2 0 0-15,-1-20 0 0,4-12 0 16,1-10 0-1,3-8 0-15,-1-7 0 0,4 1 0 16,-4 4 0-16,1 12 0 16,-5 10 0-16,-7 14 0 15,1 12 0-15,-5 4 0 16,0 2 0-16,0 20 0 16,0 26-173-16,0-6-711 15,0-4-1117-15</inkml:trace>
  <inkml:trace contextRef="#ctx0" brushRef="#br0" timeOffset="35965.82">28432 14073 2378 0,'0'0'837'0,"0"0"-365"16,0 0-63-16,0 0-409 15,0 0 0-15,0 0 0 16,0 0 0-16,-27 116 0 15,14-76 0-15,-1-2 0 16,1-4 0-16,2-8 0 16,2-6 0-16,4-8 0 15,3-6 0-15,2-2 0 16,0-4 0-16,12 0 0 16,12 0 0-16,7 0 0 15,4 0 0-15,4-1 0 16,-4-8-170-16,3-11-327 15,-11 2-233-15,-9 0-142 0</inkml:trace>
  <inkml:trace contextRef="#ctx0" brushRef="#br0" timeOffset="36169.25">28612 14219 954 0,'0'0'1077'15,"0"0"-520"-15,0 0 21 16,0 0-110-16,0 0-187 16,0 0-100-16,0 0-181 15,-27 38 0-15,21 6 0 16,2 5 0-16,2 1 0 15,2 0 0-15,0-5 0 16,2-6 0-16,8-7 0 16,4-6 0-16,-3-14 0 0,-4-6-212 15,-3-6-667-15</inkml:trace>
  <inkml:trace contextRef="#ctx0" brushRef="#br0" timeOffset="37005.81">28802 13979 1679 0,'0'0'687'0,"0"0"-223"16,0 0 129-16,0 0-253 16,0 0-113-16,0 0-121 15,0 0-106-15,40-35 0 0,4 30 0 16,12-4 0-1,15 1 0-15,8 0 0 0,3 0 0 16,2 0 0-16,-5 0 0 16,-12 0 0-16,-12 2 0 15,-19 2 0-15,-17-2 0 16,-11-2 0-16,-8 0 0 16,-5-2-171-16,-17 0-140 15,-3-2-72-15,-2 2 55 16,3-2 126-16,2 2 164 15,8 0 38-15,6 2 179 16,3 2 138-16,5 0 6 16,0 2-5-16,0 4-102 15,11 0-136-15,9 0-80 16,7 0 0-16,-1 8 0 0,3 10 0 16,-6 10 0-16,-7 4 0 15,-10 8 0-15,-6 4 0 16,0-4 0-16,-11 0 0 15,-7 1 0-15,-2-9 0 16,5-5 0-16,3-4 0 16,8-7-574-16,4-10-682 0</inkml:trace>
  <inkml:trace contextRef="#ctx0" brushRef="#br0" timeOffset="37333.92">29878 13677 2063 0,'0'0'1003'0,"0"0"-702"0,0 0 213 0,0 0-299 15,0 0-215-15,-9 149 0 16,20-89 0-16,7-2 0 16,5-5 0-16,-4-11 0 15,2-10 0-15,-4-12 0 16,-1-10 0-16,-1-10 0 15,1 0 0-15,1-21 0 16,2-11 0-16,1-8 0 16,-1-6 0-16,4-10 0 15,-3 2 0-15,0 4 0 0,-2 10 0 16,-5 14 0 0,-6 16 0-16,-2 10 0 0,-5 0 0 15,10 42-62-15,-1-2-496 16,5 0-501-16</inkml:trace>
  <inkml:trace contextRef="#ctx0" brushRef="#br0" timeOffset="37662.5">30415 14047 1156 0,'0'0'1514'16,"0"0"-1060"-16,0 0 114 15,0 0-164-15,0 0-404 16,0 0 0-16,0 0 0 0,-76 50 0 15,67-18 0 1,9 4 0-16,0-2 0 0,13 0 0 16,12-2 0-16,6 0 0 15,3-6 0-15,-3-2 0 16,-4-2 0-16,-3-1 0 16,-9-3 0-16,-3-4 0 15,-8 0 0-15,-4-5 0 16,-4 0 0-16,-25-4 0 15,-14-2 0-15,-10-3 0 16,-7 0 0-16,0-4 0 16,2-13 0-16,9-15-165 15,13 2-385-15,21-2-528 0</inkml:trace>
  <inkml:trace contextRef="#ctx0" brushRef="#br0" timeOffset="37804.68">30359 14077 2571 0,'0'0'762'16,"0"0"-265"-16,0 0-231 16,0 0-266-16,0 0 0 15,138-52 0-15,-86 48 0 16,4 4 0-16,-12 0-194 16,-13 0-967-16</inkml:trace>
  <inkml:trace contextRef="#ctx0" brushRef="#br0" timeOffset="38671.08">31037 13776 795 0,'0'0'847'0,"0"0"-581"0,0 0 249 0,0 0-157 0,0 0-68 16,0 0-11-16,0 0-29 15,-96 20-13-15,96-18 22 16,0-2-259-16,0 0 0 15,4 0 0-15,25 0 0 16,18 0 0-16,21 0 0 16,17 0 0-16,13-2 0 15,3-4 0-15,-7-2 0 16,-17-2 0-16,-21 4 0 16,-23-6 0-16,-16 0 0 15,-17-3 0-15,0 0-102 0,-23 1-68 16,-8 0-44-16,-5-1-4 15,3 4 34-15,4 0 97 16,6 5 62-16,13 1 25 16,5 1 121-16,5-1 104 15,0 1 34-15,9 0-50 16,8 4-101-16,6 0-30 16,-1 0-78-16,3 4 0 15,-3 14 0-15,-2 5 0 16,-4 0 0-16,-5 8 0 15,-7-1 0-15,-4 0 0 16,0 2 0-16,-11-2 0 16,-9-4 0-16,-3-2 0 0,2-2 0 15,3-4 0-15,9-8-125 16,5-4-536-16,4-6-568 0</inkml:trace>
  <inkml:trace contextRef="#ctx0" brushRef="#br0" timeOffset="38999.5">31943 13565 897 0,'0'0'2110'15,"0"0"-1789"-15,0 0 327 0,0 0-528 16,0 0-120 0,0 0 0-16,0 0 0 0,31 76 0 15,-15-19 0-15,-1 3 0 16,-1 0 0-16,-1-4 0 15,-2-8 0-15,-1-8 0 16,-2-18 0-16,-1-9 0 16,2-13 0-16,0 0 0 15,6-15 0-15,3-17 0 16,5-10 0-16,1-10 0 16,5-8 0-16,2-6 0 15,-2 0 0-15,-2 7 0 16,-5 13 0-16,-9 18 0 15,-5 16 0-15,-4 12 0 16,-2 20 0-16,0 16-56 16,3 4-788-16</inkml:trace>
  <inkml:trace contextRef="#ctx0" brushRef="#br0" timeOffset="39327.94">32362 13910 2847 0,'0'0'523'16,"0"0"7"-16,0 0-334 15,0 0-196-15,116-72 0 16,-63 62 0-16,-1 0 0 16,-10 4 0-16,-11 2 0 15,-15 2 0-15,-7 2 0 0,-7 0 0 16,-2 0 0-16,0 0 0 15,0 0 0-15,0 20 0 16,0 6 0-16,-9 10 0 16,3 6 0-16,-4 7 0 15,4-2 0-15,1 2 0 16,1-5 0-16,4-2 0 16,-2-8 0-16,2-8 0 15,0-8 0-15,-2-14-185 0,0-4-406 16,-3 0-428-16</inkml:trace>
  <inkml:trace contextRef="#ctx0" brushRef="#br0" timeOffset="39500.75">32467 14101 2531 0,'0'0'706'16,"0"0"-110"-16,0 0-333 15,0 0-263-15,0 0 0 16,147-35 0-16,-91 31 0 15,4 3 0-15,-16 1-578 16,-13-4-1330-16</inkml:trace>
  <inkml:trace contextRef="#ctx0" brushRef="#br0" timeOffset="40426.37">21556 15677 986 0,'0'0'319'0,"0"0"-123"15,0 0 29-15,-127-4-49 16,96 4-17-16,2 0 82 0,6 0 51 15,6 0-4 1,5 0 34-16,8 0-81 0,4 0-21 16,0 0-64-16,36 0-72 15,36-10-9-15,43-2-37 16,5-6-12-16,-8 4-26 16,-14 6 0-16,-32-2 0 15,-1 2-21-15,-9-6-51 16,-25 1-39-16,-22 4 36 15,-9-10 51-15,-24 1-33 16,-15 2 20-16,-1 0 29 16,5 4 8-16,8 4 41 15,12 2 55-15,10 2 19 16,5 4-26-16,9 0-59 16,20 0 10-16,9 0 6 15,4 0-46-15,1 14 0 16,-10 12 0-16,-6 2 0 15,-12 11 0-15,-8 3 0 16,-7 2 0-16,0 4 0 16,-5-6 0-16,-10-2 0 15,-3-4 0-15,5-6 0 16,13-16-249-16,0-6-473 16,0-8-687-16</inkml:trace>
  <inkml:trace contextRef="#ctx0" brushRef="#br0" timeOffset="40771.01">22924 15466 529 0,'0'0'2399'0,"0"0"-1873"16,0 0-241-16,0 0 72 16,0 0-357-16,0 0 0 15,0 0 0-15,14 161 0 0,10-93 0 16,2 0 0-1,5-2 0-15,4-14 0 0,-2-6 0 16,-2-15 0-16,0-13 0 16,-2-17 0-16,1-1 0 15,-5-22 0-15,0-14 0 16,0-10 0-16,-5-8 0 16,-3-6 0-16,0 0 0 15,-5-1 0-15,2 11 0 16,-3 14 0-16,-2 10 0 15,0 16 0-15,-4 10 0 16,3 0 0-16,3 18-8 16,7 27-487-16,-3-5-420 15,2 0-776-15</inkml:trace>
  <inkml:trace contextRef="#ctx0" brushRef="#br0" timeOffset="40958.48">23661 15905 2094 0,'0'0'977'16,"0"0"-518"-16,0 0 10 16,0 0-372-16,0 0-97 15,-21 117 0-15,21-77 0 16,0 4 0-16,0-4 0 16,0 0 0-16,6-8 0 15,-1-6 0-15,1-12 0 16,0-14 0-16,2 0-602 15,-4-8-921-15</inkml:trace>
  <inkml:trace contextRef="#ctx0" brushRef="#br0" timeOffset="41599.33">24047 15735 2022 0,'0'0'816'16,"0"0"-499"-16,0 0 258 15,0 0-209-15,0 0-366 16,0 0 0-16,0 0 0 16,58-32 0-16,13 30 0 15,34-4 0-15,35-2 0 16,-8-2 0-16,-14-4 0 0,-22 2 0 15,-38-2 0-15,-5-4 0 16,-11-3 0-16,-23 2 0 16,-19 1-59-16,-10-3 11 15,-28 6 30-15,-2 2 15 16,-2 3 3-16,8 2 47 16,10 4 34-16,11 2-81 15,6 0 0-15,7 2 0 16,0 0 0-16,13 0 0 15,10 8 0-15,3 10 0 16,-1 0 0-16,0 13 0 16,-4 1 0-16,-5 2 0 15,-9 8 0-15,-7-2 0 16,0 4 0-16,-17-4 0 16,-8 0 0-16,-4-8 0 0,4-6 0 15,12-12 0-15,6-6-347 16,7-8-937-16</inkml:trace>
  <inkml:trace contextRef="#ctx0" brushRef="#br0" timeOffset="41974.27">25440 15422 2937 0,'0'0'784'0,"0"0"-409"0,0 0-375 0,0 0 0 16,0 0 0-16,0 0 0 16,35 140 0-16,-12-75 0 15,-1 3 0-15,0-10 0 16,0-8 0-16,-3-10 0 16,-4-10 0-16,-1-16 0 15,-4-10 0-15,3-4 0 16,6-10 0-16,1-20 0 15,1-10 0-15,6-10 0 16,-2-6 0-16,0-8 0 16,-3-2 0-16,-4-2 0 0,-2 7 0 15,-3 15 0 1,-5 14 0-16,-2 16 0 0,-2 10 0 16,-2 6 0-16,2 0 0 15,19 24 0-15,-4 2-551 16,4 0-1482-16</inkml:trace>
  <inkml:trace contextRef="#ctx0" brushRef="#br0" timeOffset="42130.54">26424 15855 2984 0,'0'0'1112'0,"0"0"-1112"16,0 0 0-16,0 0 0 15,0 0 0-15,0 0 0 0,0 0-1410 16</inkml:trace>
  <inkml:trace contextRef="#ctx0" brushRef="#br0" timeOffset="108661.51">13974 17084 1840 0,'0'0'729'0,"0"0"-601"16,0 0 59-16,0 0 133 15,0 0-124-15,0 0-127 16,-33-5-32-16,39 5 71 15,12 18 23-15,2 5 22 16,3 4-62-16,1 3-46 0,0-2-4 16,5-6-41-16,7 0 21 15,2-12-21-15,8-2 0 16,6-8 0-16,0-4 0 16,0-18 0-16,-2-6 0 15,-4-2 0-15,-5-2 0 16,-8 1 0-16,-4 8 0 15,-4 10 0-15,-4 13 0 16,2 0 0 0,0 9 0-16,3 13 0 0,3 10 0 15,5-2 0-15,3-2 0 0,5-6 0 16,6-4 0-16,0-10 0 16,4-4 0-16,-3-4 0 15,-3-4 0-15,2-14 0 16,-9 0 0-16,-1-4 0 15,-5 6 0-15,-1 10 0 16,-1 6 0-16,0 0 0 16,2 14 0-16,4 12 0 15,3-2 0-15,-1-2 0 16,6 0 0-16,0-8 0 16,-1-6 0-16,-1-4 0 0,-1-4 0 15,-2 0 0-15,0-18 0 16,-2 0 0-16,0-4 0 15,0 0 0-15,0 8 0 16,-3 2 0-16,1 8 0 16,-1 4 0-16,1 0 0 15,-3 4 0-15,1 4 0 16,0 0 0-16,1-2 0 16,1-2 0-16,-1-4 0 15,3 0 0-15,3 0 0 16,-4-14 0-16,1-4 0 15,-2-4 0-15,-3-4 0 0,-6 3 0 16,-5 10 0-16,-9 4 0 16,-5 5 0-16,-8 4-132 15,-8 0-476-15,-11 13-920 0</inkml:trace>
  <inkml:trace contextRef="#ctx0" brushRef="#br0" timeOffset="111439.3">23075 17102 1840 0,'0'0'553'0,"0"0"-409"0,0 0 189 15,0 0-66 1,0 0-78-16,0 0-78 0,-29 0 39 15,29 0-5-15,0 0-37 16,0 0 3-16,0 0-27 16,19 0-23-16,14 0-61 15,16 0 0-15,37 0 0 16,42 0 0-16,50 0 0 16,18-5 0-16,-2 1 0 15,-22-1 0-15,-55 1 0 16,-32 4 0-16,-33 0 0 15,-23 0 0-15,-8-4 0 0,-5 4 0 16,-5 0 0 0,-11 0 0-16,0 0 0 0,0 0 0 15,-8 0 0-15,-11 0 0 16,-29 0-275-16,3 4-380 16,-6 5-404-16</inkml:trace>
  <inkml:trace contextRef="#ctx0" brushRef="#br0" timeOffset="111736.17">23227 17293 1633 0,'0'0'1078'0,"0"0"-872"15,0 0 12-15,0 0 137 0,0 0-170 16,0 0-136-16,0 0-2 15,38 0 13-15,22 0-32 16,12 0 16-16,28 0-43 16,27-8 14-16,-7 0-15 15,-8 2 6-15,-16 2-6 16,-28 0 0-16,-1 4-1 16,-7 0-8-16,-20 0 16 15,-20 0-7-15,-13 0 1 16,-7 0 11-16,0 0 29 15,-2 0-41-15,-18 8-91 16,2-2-211-16,-2-6-641 0</inkml:trace>
  <inkml:trace contextRef="#ctx0" brushRef="#br0" timeOffset="113073.39">12751 18223 1825 0,'0'0'558'16,"0"0"-377"-16,0 0 131 15,0 0 18-15,0 0-131 16,0 0-61-16,0 0 35 16,16 26-10-16,3 1-28 15,8 5-53-15,2-2-82 16,4-2 0 0,5-6 0-16,5-8 0 0,3-6 0 15,4-8 0-15,-2 0 0 0,4-18 0 16,-3-12 0-16,-3-2 0 15,-3-4 0-15,-5 5 0 16,-5 3 0-16,-4 16 0 16,0 9 0-16,-2 3 0 15,4 7 0-15,1 20 0 16,3 9 0-16,1 0 0 16,-3-2 0-16,2-6 0 31,-1-2 0-31,-5-12 0 15,0-4 0-15,0-10 0 0,0 0 0 16,0-20 0-16,0-10 0 16,2-6 0-16,-2 6 0 15,0 6 0-15,-2 7 0 16,-3 16 0-16,0 1 0 16,1 5 0-16,2 22 0 15,0 1 0-15,0 2 0 16,4 0 0-16,0-10 0 15,0-2 0-15,5-10 0 16,-3-8 0-16,0 0 0 16,1-10 0-16,-1-12 0 15,-2-8 0-15,1 4 0 16,-1-2 0-16,-2 10 0 0,0 6 0 16,0 10 0-16,-2 2 0 15,2 0 0-15,0 14 0 16,4 4 0-16,0-4 0 15,5-2 0-15,-2-6 0 16,0-6 0-16,-5 0 0 16,-5-6 0-16,-3-12 0 15,-7-4 0-15,-8 0 0 16,-8 0 0-16,0 10 0 16,-14 1-551-16,-5 7-692 0</inkml:trace>
  <inkml:trace contextRef="#ctx0" brushRef="#br0" timeOffset="116393.1">18646 18566 2572 0,'0'0'698'0,"0"0"-607"16,0 0 47-16,0 0 51 15,0 0-69-15,0 0-34 16,120 40-2-16,-75-13-32 15,4-5 14-15,2-2-66 16,5-8 0-16,0-6 0 16,2-6 0-16,2 0 0 15,0-14 0-15,0-12 0 16,0-7 0-16,2 1 0 16,-1 0 0-16,1 2 0 15,-2 4 0-15,-4 12 0 16,-2 14 0-16,-1 0 0 15,-2 4 0-15,3 18 0 0,6 3 0 16,7 0 0 0,4 5 0-16,3-7 0 0,1-5 0 15,-3-9 0-15,-1-4 0 16,-2-5 0-16,-5 0 0 16,1-10 0-16,-5-14 0 15,0-9 0-15,-2 1 0 16,0-1 0-16,-2 4 0 15,-2 7 0-15,-1 16 0 16,-2 6 0-16,3 0 0 16,-1 10 0-16,3 8 0 15,2-4 0-15,0 2 0 16,2-6 0-16,0-6 0 16,3 0 0-16,3-4 0 0,3 0 0 15,5-4 0-15,1-8 0 16,6-2 0-16,-1 0 0 15,0 6 0-15,-7 4 0 16,-5 4 0-16,-8 0 0 16,-11 16 0-16,-4 5 0 15,-5-6 0-15,-5 3 0 16,3-4 0-16,-1-3 0 16,4-8 0-16,3-3 0 15,4 0 0-15,4-6 0 16,4-16 0-16,7-4 0 0,3-10 0 15,6 0 0-15,1-4 0 16,4 6 0-16,-4 10 0 16,-6 16 0-16,-9 8 0 15,-7 8 0-15,-5 16 0 16,0 2 0-16,-7 4 0 16,-1-2 0-16,1-6 0 15,-2 0 0-15,5-4 0 16,6-3 0-16,4-8 0 15,6-3 0-15,5-4 0 16,5 0 0-16,7 0 0 16,2-8 0-16,2-14 0 15,-4 2 0-15,-7 0 0 16,-16 6 0-16,-11 4 0 0,-17 6 0 16,-8 0 0-16,-10 4 0 15,-4 0 0-15,-2 0 0 16,0 0 0-16,0 0 0 15,5 0 0-15,4 0 0 0,9 4 0 16,9 2 0 0,6 2 0-16,27-8 0 0,-6 0-227 15,-10-10-879-15</inkml:trace>
  <inkml:trace contextRef="#ctx0" brushRef="#br0" timeOffset="116534.19">24889 18537 375 0,'0'0'2953'0,"0"0"-2610"0,0 0-269 0,0 0-1 15,0 0-73 1,0 0-289-16,-56-109-1068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4:06:06.9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844 4327 2158 0,'0'0'560'0,"0"0"-273"0,0 0 72 15,0 0-53-15,0 0-87 16,0 0-91-16,0 0-49 15,-11-12-79-15,2 38 0 16,-3 18 0-16,-3 19 0 16,1 14 0-16,10 10 0 15,4 1 0-15,10-8 0 16,25-11 0-16,14-19 0 16,9-18 0-16,6-20 0 15,6-12 0-15,-1-22 0 16,-7-22 0-16,-6-13 0 15,-10-9 0-15,-10-6 0 0,-16-8 0 16,-13-2 0-16,-7-3 0 16,-13 9 0-16,-16 8 0 15,-7 16 0-15,-2 18 0 16,0 14 0-16,-6 16 0 16,-6 4 0-16,-6 14 0 15,-2 16 0-15,4 6 0 16,2 2 0-16,10-4 0 15,11-6 0-15,13-8 0 16,9-12 0-16,9-6 0 16,0-2 0-16,0-6 0 15,11-12 0-15,5-6 0 16,-3 2 0-16,0 4 0 0,-6 6 0 16,0 10 0-1,-3 2 0-15,7 6 0 0,7 22 0 16,11 14 0-16,9 10 0 15,11 6 0-15,9 2 0 16,7-3 0-16,1-7 0 16,-1-6 0-16,-7-12 0 15,-14-8 0-15,-11-6-87 16,-10-10-197-16,-3-8-98 16,-5 0-379-16,-5 0-235 0</inkml:trace>
  <inkml:trace contextRef="#ctx0" brushRef="#br0" timeOffset="171.95">1773 4269 1729 0,'0'0'1119'0,"0"0"-631"0,0 0-40 16,0 0-136-16,0 0-312 15,0 0 0-15,0 0 0 16,-7 2-189-16,7 26-284 15,0 2-394-15</inkml:trace>
  <inkml:trace contextRef="#ctx0" brushRef="#br0" timeOffset="332.24">1905 4730 1200 0,'0'0'1489'0,"0"0"-1017"16,0 0-150-16,0 0-33 15,0 0-289-15,0 0-120 32,0 0-486-32,37-124-403 0</inkml:trace>
  <inkml:trace contextRef="#ctx0" brushRef="#br0" timeOffset="472.9">2141 4463 2162 0,'0'0'815'16,"0"0"-509"-16,0 0 10 15,0 0-99-15,0 0-149 16,0 0-46-16,0 0-22 16,149-32-97-16,-102 32-131 15,-12 4-382-15,-14 10-266 0</inkml:trace>
  <inkml:trace contextRef="#ctx0" brushRef="#br0" timeOffset="802.16">928 5406 2900 0,'0'0'505'0,"0"0"-255"16,0 0 59-16,0 0-177 15,170-28-132-15,-26 4 0 16,57-8 0-16,13 2 0 16,-16 4 0-16,-48 8 0 15,-61 8 0-15,-33 3 0 0,-25 3 0 16,-8 2 0-16,-8 1 0 16,-7-2 0-16,-8 3 0 15,0 0 0-15,0 0 0 16,0 0 0-16,0 0 0 15,0 0-27-15,0 6-614 16,0-2-621-16</inkml:trace>
  <inkml:trace contextRef="#ctx0" brushRef="#br0" timeOffset="8237.44">4507 5384 2039 0,'0'0'523'0,"0"0"-244"0,0 0 181 15,0 0-285-15,0 0-34 16,0 0-16-16,-9-16 2 16,9 16 23-16,-2 0-73 15,2 0-77-15,-2 0 0 16,-1 16 0-16,1 6 0 16,0 8 0-16,2 2 0 15,0 0 0-15,0-4 0 16,13-4 0-16,1-6 0 15,1-7 0-15,3-6 0 0,-3-5 0 16,4 0 0-16,-4 0 0 16,1-5 0-16,1-12 0 15,1-5 0-15,3-2 0 16,-4-2 0-16,-1 0 0 16,-1 0 0-16,-1 0 0 15,-3 4 0-15,-5 0 0 16,-1 6 0-16,-3 4 0 15,-2 2 0-15,0 3 0 16,0 0 0-16,-9-1 0 16,-8 0 0-16,-6-2 0 15,-1 0 0-15,-8-8-252 16,10 2-624-16,7-3-1501 0</inkml:trace>
  <inkml:trace contextRef="#ctx0" brushRef="#br0" timeOffset="9573.67">4870 5380 54 0,'0'0'354'0,"0"0"-253"0,0 0-70 0,0 0 6 16,0 0 219-16,0 0-5 15,0 0-70-15,-40 0-29 16,38 0-56-16,0 0-45 15,2 0 22-15,0 0 29 16,0 0-4-16,0 0 10 16,0 0-1-16,0 0 39 15,0 0-18-15,0 0-25 16,0 0 8-16,-2 0-39 16,2 0-22-16,0 0-13 15,-3 0-19-15,0 0 9 0,1 0-26 16,0 0-1-16,-2 0 0 15,2-2 0-15,-3 0 0 16,1 2-6-16,2-2 6 16,0 0-7-16,-1 2 13 15,1-2-6-15,2 2 4 16,-3-2 2-16,1 2 20 16,2 0-1-16,0-2 5 15,0 2 52-15,0-2 12 16,0 2 47-16,0 0-9 15,0 0-40-15,0 0-23 16,0 0-49-16,0 0-5 0,0 0 15 16,0 0-11-16,0 0 22 15,0 0-5-15,7 0-6 16,4 0 15-16,10 0-11 16,8 0 56-16,10 0-27 15,10 0-37-15,11 0 17 16,8 0-4-16,3 0-7 15,4 0 20-15,3 0-10 16,5 0-42-16,-1 0 0 16,1 4 0-16,0 0 0 15,-2 0 0-15,2 0 0 16,0-2 0-16,-1 0 0 16,7 0 0-16,0 0 0 15,7-2 0-15,-1 2 0 16,-1-2 0-16,2 0 0 0,-7 0 0 15,0 0 0-15,-2 0 0 16,-4 0 0-16,-3 0 0 16,-2-2 0-16,-5-6 0 15,-3 2 0-15,-11-2 0 16,-7 0 0-16,-9 2 0 16,-10 0 0-16,-9 2 0 15,-6 0 0-15,-3 2 0 16,-1-2 0-16,1 1-47 15,1-1-158-15,-1 3-149 16,10-1-406-16,-5-2 123 16,-4 2-190-16</inkml:trace>
  <inkml:trace contextRef="#ctx0" brushRef="#br0" timeOffset="9964.54">7568 5306 912 0,'0'0'890'0,"0"0"-410"0,0 0 19 0,0 0-116 0,0 0-105 16,0 0-108-16,0 0 16 15,-4-6-77-15,-1 6-61 16,-2 4-14-16,1 10-33 16,-5 6-1-16,-1 2 2 15,4 2-2-15,1 0 6 16,5-2-6-16,2-2 0 16,0-4-1-16,0 0 0 15,13-4-8-15,5 0-7 16,4-4-1-16,0-4 8 15,3 0-9-15,-4-4 9 16,-4 0 9-16,-3 0-6 0,-3 0 6 16,-1-6 22-16,0-4 8 15,1-4 12-15,2-2-19 16,1-4 4-16,-2-2-6 16,2-2-14-16,-3 0 5 15,-2-2-12-15,-2 4 0 16,-5 0 0-16,-2 4 0 15,0-1 0-15,0 4 0 16,-13-1 0-16,-12 2 0 16,-6 1 0-16,-40 3 0 0,8 5-290 15,1 2-674-15</inkml:trace>
  <inkml:trace contextRef="#ctx0" brushRef="#br0" timeOffset="11400.27">4498 5700 1111 0,'0'0'256'16,"0"0"-144"-16,0 0 42 0,0 0-52 0,0 0-64 16,0 0-1-16,0 0-11 15,31-18 3-15,-29 17 53 16,-2-1 15-16,0 2 22 16,0-2 11-16,0 2-10 15,2 0-43-15,-2-2-9 16,3 0-9-16,-3 0-42 15,2-1-6-15,-2 2 1 16,0-2 10-16,0 3 71 16,0-1 7-16,0 1-21 15,0 0 22-15,0 0-9 16,0 0-11-16,0-3-30 16,0 3-20-16,2-1 15 0,-2-4-23 15,2 4-4 1,1-3 2-16,-1 0-12 0,-2 1 35 15,2 2 14-15,-2 1-8 16,0 0 19-16,0 0-35 16,0 0 14-16,0 0-3 15,0 0-19-15,0 0 11 16,0 0-5-16,0 0-10 16,0 8-8-16,0 11-1 15,0 12-10-15,0 11 8 16,0 8-11-16,3 8 19 15,-3 6-19-15,0 4 10 16,0 3 7-16,0 1-16 0,0 2 30 16,0 2-19-1,-3 0-6-15,-4 3 9 0,1-1-15 16,-1 0 8-16,1 0-8 16,-1-2-2-16,0-1-5 15,0-3 4-15,1-2 3 16,-1-2 3-16,3-4 3 15,-3-6 17-15,2-5-8 16,3-9-15-16,0-6 11 16,2-6-11-16,0-2 0 15,0-4 0-15,-2 0 0 16,2 0 0-16,-2-4 0 0,-3 0 0 16,3-2 0-16,-2-6 0 15,4-3-215-15,0-8-453 16,0-3-427-16</inkml:trace>
  <inkml:trace contextRef="#ctx0" brushRef="#br0" timeOffset="11806.59">4498 7510 2087 0,'0'0'492'0,"0"0"-286"0,0 0 48 16,0 0-179-16,0 0-63 15,0 0-5-15,0 0 35 0,-27 60 59 16,18-37-6 0,3-1-8-16,2 1-54 0,4-5-9 15,0-2-10-15,0-2-5 16,0-4 8-16,6-2-17 16,5-4 0-16,5 0-1 15,-1-4-9-15,3 0 9 16,0 0 1-16,0 0 0 15,-3-2 1-15,-1-8 26 16,-1-4 56-16,-1-4 31 16,-4-4 3-16,1-6-17 15,-1-4-55-15,-2-7-24 16,-4-1-4-16,-2 3-16 16,0 2 15-16,0 7-5 15,-4 8-11-15,-8 6 0 0,-5 10-20 16,-15 4-188-16,5 12-360 15,1 8-633-15</inkml:trace>
  <inkml:trace contextRef="#ctx0" brushRef="#br0" timeOffset="12798.07">4741 7449 978 0,'0'0'738'0,"0"0"-497"0,0 0 65 0,0 0 42 15,0 0-81-15,0 0-24 16,0 0-8-16,-4-10-79 15,4 10-16-15,0 0-4 16,0 0-43-16,0 0-46 16,8 0-37-16,17 0-9 15,13 0 64-15,17 0-32 16,16 6-9-16,35 1 11 16,31-4-35-16,38-1 0 15,3-2 0-15,-11 0 0 16,-22 0 0-16,-27 0 0 15,-18 0 0-15,-15 0 0 16,-20 0 0-16,-1 0 0 16,7 0 0-16,12-4 0 0,10 0 0 15,-3 2 0-15,-4-2 0 16,-6 2 0-16,-3-2 0 16,-11 2 0-16,-6 0 0 15,-9 0 0-15,-4 2 0 16,-7-2 0-16,-2 2 0 15,-2 0 0-15,-2 0 0 16,-3 0 0-16,0 0 0 16,0 0 0-16,-4 0 0 15,-1 0 0-15,-1 0 0 16,1 0 0-16,-1 2 0 16,0 0 0-16,-6-2 0 15,-3 0 0-15,-5 0 0 0,-11 0-140 16,0 0-205-16,0 0-612 0</inkml:trace>
  <inkml:trace contextRef="#ctx0" brushRef="#br0" timeOffset="13173.21">7557 7353 1957 0,'0'0'839'0,"0"0"-528"0,0 0 55 0,0 0-132 0,0 0-134 15,0 0-82-15,0 0-18 16,-60 4-1-16,44 18 1 16,-2 6 27-16,1 0 0 15,1 0 4-15,5-2-1 16,7-2-22-16,4-5-2 16,0-4 1-16,15-5-7 15,12-6 2-15,6-4-2 16,3 0-6-16,0-4 6 15,-3-10 0-15,-7 3 0 16,-8-4 52-16,-9 1 36 16,-5 0-88-16,-4 0 0 15,0-2 0-15,-6-2 0 0,-13-4 0 16,-4-2 0 0,-4-2 0-16,0-4 0 0,0-16-141 15,10 8-622 1,11 4-1163-16</inkml:trace>
  <inkml:trace contextRef="#ctx0" brushRef="#br0" timeOffset="13970.4">7729 5446 1202 0,'0'0'546'0,"0"0"-296"0,0 0 95 15,0 0-26-15,0 0-77 16,0 0-24-16,0 0-17 16,-2-18-32-16,2 18-44 15,0 0-32-15,-3 0 0 16,3 0-47-16,0 0-10 15,-2 0-36-15,-2 14-4 0,-4 16-14 16,0 18 18 0,-5 16 7-16,1 15 52 0,-1 21-23 15,1 24 7-15,10 18-13 16,2 5-13-16,0-13 1 16,0-26-17-16,0-31 13 15,0-15-6-15,2-6-8 16,-2 8 0-16,0 8 0 15,0 7 0-15,0-7 0 16,0-4 0-16,-10-8 0 16,-3-2 0-16,1-5 0 15,3-7 0-15,1-4 0 16,3-8 0-16,0-4 0 0,3-8 0 16,2-4 0-1,0-6 0-15,0-2 0 0,0-2 0 16,0-4 0-16,0 0 0 15,0-4 0-15,0 0 0 16,0 0-3-16,0-10-252 16,0-4-439-16</inkml:trace>
  <inkml:trace contextRef="#ctx0" brushRef="#br0" timeOffset="16311.48">7486 7546 1625 0,'0'0'501'0,"0"0"-189"0,0 0 187 16,0 0-216-16,0 0-51 15,0 0-52-15,0 0-24 16,2-8-27-16,-2 8-40 16,0 14 1-16,0 20-90 15,0 13 0-15,-2 20 0 16,0 11 0-16,-3 8 0 16,3 4 0-16,2 3 0 15,0-3 0-15,0-4 0 16,0-2 0-16,0-8 0 0,0-1 0 15,0-5 0 1,0-6 0-16,2-2 0 0,-2-3 0 16,0-5 0-16,0-4 0 15,0-8 0-15,0-4 0 16,0-6 0-16,0-8 0 16,-2-4 0-16,2-4 0 15,0-2-26-15,0-2-58 16,0-2-87-16,0-2-36 15,0 1-76-15,4 5-209 16,1-2-81-16,-1-2-87 0</inkml:trace>
  <inkml:trace contextRef="#ctx0" brushRef="#br0" timeOffset="16704.5">7500 9156 1492 0,'0'0'515'0,"0"0"-283"15,0 0 69-15,0 0-31 16,0 0-110-16,0 0-20 15,0 0-21-15,-6 16-19 16,-4-2-31-16,-7 10-5 16,-2 6 14-16,1 6 14 15,3 4 4-15,3 2-29 16,8 0-16-16,4 1-4 16,0-5-28-16,6-4 2 15,17-8-21-15,8-6 2 16,4-10 14-16,6-8-14 15,-1-2-2-15,0-4-2 16,-3-16-7-16,-8-4-3 16,-6-2-1-16,-9-2 13 0,-8-3 0 15,-6 1 10 1,0-4 29-16,0 2 0 0,-16 2-4 16,-5 2 21-16,-8 4-56 15,-8 4 0-15,0 8 0 16,-3 4 0-16,2 8 0 15,-1 0-188-15,11 8-515 16,12 0-1456-16</inkml:trace>
  <inkml:trace contextRef="#ctx0" brushRef="#br0" timeOffset="17643.38">7780 9363 643 0,'0'0'706'0,"0"0"-471"0,0 0 44 16,0 0-26-16,0 0-40 15,0 0-7-15,0 0 40 16,-7-11-59-16,7 11-9 15,0-2-9-15,0 2-45 0,0-2-16 16,0 2-22-16,7-2-41 16,6 2-6-16,10 0 25 15,8 0 26-15,11 0-27 16,12 0-10-16,8 0 10 16,9 0-17-16,7 0-46 15,10 2 0-15,3 2 0 16,7-2 0-16,2-2 0 15,4 0 0-15,4 0 0 16,-4 0 0-16,1 0 0 16,-5-2 0-16,-4-4 0 15,-7 4 0-15,-4-2 0 16,-3 2 0-16,1 0 0 0,-1 0 0 16,0-2 0-1,1 0 0-15,-3 2 0 0,-4-4 0 16,-7 2 0-16,-7-2 0 15,-13 2 0-15,-9 0 0 16,-11 2 0-16,-6 0 0 16,-8 2 0-16,-3 0 0 15,-6 0 0-15,3 0 0 16,-2 0 0-16,2 0-71 16,8 0-307-16,1 0-357 15,-3-2-183-15</inkml:trace>
  <inkml:trace contextRef="#ctx0" brushRef="#br0" timeOffset="17971.91">10405 9186 1765 0,'0'0'729'0,"0"0"-345"0,0 0 115 16,0 0-223-16,0 0-74 16,0 0-94-16,0 0-45 15,-45 18-27-15,25 16-2 16,0 8-34-1,5 4 0-15,5 2 0 0,10 0 0 16,0-3 0-16,18-7 0 16,20-10 0-16,9-8 0 15,6-12 0-15,7-8 0 16,-2 0 0-16,-4-17 0 0,-8-8 0 16,-11-5 0-1,-16-5 0-15,-10-1 0 0,-9-1 0 16,0 0 0-16,-24 7 0 15,-7 6 0-15,-10 8 0 16,-3 8 0-16,-3 8 0 16,-18 0 0-16,12 6-213 15,8 2-722-15</inkml:trace>
  <inkml:trace contextRef="#ctx0" brushRef="#br0" timeOffset="19298.25">10498 7339 614 0,'0'0'914'16,"0"0"-542"-16,0 0-96 0,0 0 63 0,0 0-62 16,0 0-90-16,0 0-22 15,-6-4-48 1,1 26-40-16,0 16 43 0,-1 12 15 16,1 15-60-16,3 8-36 15,2 8-7-15,0 5-8 16,0 2-6-16,0 1 19 15,0-1-1-15,0-6 9 16,0-4 2-16,0-4-19 16,0-3-5-16,-4-8-7 0,-3 0-15 15,2-5 11 1,1 0-11-16,0-3 5 0,1-5-4 16,1-2-1-16,2-2-1 15,0-6 0-15,0-4 9 16,0-4-8-16,0-6-1 15,0-2 1-15,0-2-2 16,0 0 2-16,0-2 5 16,0-2-6-16,0 0-1 15,0-2 1-15,2-4 0 0,3 1-1 16,-1-5 1 0,6-1 0-16,-2 0 0 0,1-3 0 15,-3-4-1-15,4 0-59 16,-1 0-40-16,-3-11-109 15,-2-7-432-15,-1-1-1129 0</inkml:trace>
  <inkml:trace contextRef="#ctx0" brushRef="#br0" timeOffset="20143.02">10492 7140 992 0,'0'0'970'0,"0"0"-658"0,0 0-8 16,0 0 41-16,0 0-131 15,0 0-102-15,0 0-22 16,-21-9-9-16,17 9-33 16,-2 8-17-16,-2 13 14 15,0 8 0-15,3 0-9 16,3 4-16-16,2-3-19 15,0-2 13-15,11-6-14 16,5-2 6-16,3-4-6 16,2-4 6-16,1-6-5 15,-2-2-1-15,0-4 0 16,0 0 6-16,-2 0 4 0,0-12 16 16,-3-4-2-1,1-2-3-15,-3-4 3 0,1-2-14 16,-7-2 23-16,-3-2 21 15,-4 0-15-15,0 2 21 16,0 1 0-16,0 6-4 16,-4 1-56-16,-3 5 0 15,-2 3 0-15,-2 5 0 16,2 1 0-16,-5-3 0 16,-1 3 0-16,-14-2-246 15,4 2-370-15,-2 0-541 0</inkml:trace>
  <inkml:trace contextRef="#ctx0" brushRef="#br0" timeOffset="28063.62">3270 4899 1508 0,'0'0'1049'0,"0"0"-746"0,0 0 47 0,0 0 151 15,0 0-346-15,0 0-70 16,0 0-64-16,12-4-6 16,1 30 18-16,5 12-3 15,6 6-12-15,3 4-13 16,4 0 6-16,0-2-12 16,0-6 1-16,-2-8 0 15,-4-6-1-15,-5-8 7 16,-5-8-6-16,-6-6 0 15,-4-1 8 1,0-3-8-16,-1 0 0 0,2-11 0 0,5-14 0 16,5-10 0-16,7-6 0 15,-2-4 0-15,2-1 0 16,-3 6 0-16,-7 10 0 16,-3 8 0-16,-4 8 0 15,-6 8 0-15,3 4 0 16,-3 2 0-16,4 0-236 15,2 0-540-15,-1 2-1053 0</inkml:trace>
  <inkml:trace contextRef="#ctx0" brushRef="#br0" timeOffset="28311.28">3959 5139 2453 0,'0'0'709'15,"0"0"-406"-15,0 0 70 16,0 0-115-16,0 0-258 16,0 0 0-16,0 0 0 15,0 42 0-15,0-10 0 16,0 4 0-16,0 7 0 16,0-3 0-16,0-2 0 15,2-4 0-15,3-6 0 16,-3-4-90-16,0-8-539 0,-2-10-650 15</inkml:trace>
  <inkml:trace contextRef="#ctx0" brushRef="#br0" timeOffset="29236.6">7539 4608 1126 0,'0'0'1373'0,"0"0"-992"0,0 0-88 0,0 0 74 15,0 0-67-15,0 0-144 16,0 0-56-16,23-40-100 16,-12 68 0-16,4 14 0 15,3 8 0-15,5 8 0 16,-4-2 0-16,6-3 0 15,-3-9 0-15,1-8 0 0,-4-12 0 16,-3-8 0-16,-3-8 0 16,-4-8 0-16,3 0 0 15,-1-12 0-15,7-18 0 16,3-6 0-16,4-10 0 16,0-4 0-16,-3-3 0 15,-4 7 0-15,-2 8 0 16,-10 14 0-16,-2 12 0 15,-4 10 0-15,0 2 0 16,0 8-155-16,0 16-95 16,0 22-80-16,5-4-346 15,2-5-211-15</inkml:trace>
  <inkml:trace contextRef="#ctx0" brushRef="#br0" timeOffset="29644.32">8179 5005 2107 0,'0'0'828'0,"0"0"-506"15,0 0-64-15,0 0-54 16,0 0-66 0,0 0-83-16,0 0-27 0,109-92-28 15,-91 92-13-15,-3 0 7 16,-3 14-17-16,-3 9 1 0,-7 8 10 31,-2 3-17-31,-2 4-5 0,-19 0-7 0,-1-2 14 16,-2-6 26-16,3-6 0 15,6-6 1-15,6-8 17 16,4-6 25-16,5-4 19 16,0 0-5-16,0 0 7 15,14 0 7-15,14 0-14 16,15 0-56-16,11 0 0 15,3 0 0-15,1 0 0 32,-8 0 0-32,-13 0 0 0,-10 0 0 0,-14 0 0 15,-8 0 0-15,-5 0 0 0,0 0-3 16,-11 0-173 0,-9 0-434-16,0 0-1349 0</inkml:trace>
  <inkml:trace contextRef="#ctx0" brushRef="#br0" timeOffset="31809.73">3417 7788 1739 0,'0'0'912'0,"0"0"-720"0,0 0 172 0,0 0 99 15,0 0-280-15,0 0-23 16,19-80-77-16,-19 80-83 16,0 0 0-16,2 14 0 15,2 18 0-15,3 16 0 16,3 13 0-16,4 4 0 16,-1 0 0-16,1-11 0 15,-1-12 0-15,1-12 0 16,-3-14 0-16,-3-8 0 15,-1-8 0-15,5 0 0 16,3-16 0-16,9-16 0 16,5-10 0-16,3-10 0 15,1-4 0-15,-4-3 0 0,-2 5 0 16,-7 8 0-16,-7 10 0 16,-4 14 0-16,-7 14 0 15,-2 8-45-15,2 0-266 16,3 44-225-16,2-4 12 15,-1 2-292-15</inkml:trace>
  <inkml:trace contextRef="#ctx0" brushRef="#br0" timeOffset="32232.94">3985 8141 2049 0,'0'0'1017'0,"0"0"-713"15,0 0 50-15,0 0-104 16,0 0-194-16,0 0-50 16,120-64-6-16,-95 58-3 15,-9 4-12-15,-5 2-71 16,-9 0-64-16,-2 14 23 16,0 8-11-16,0 2 36 15,-13 0 75-15,-3 2 5 16,3-4 22-16,4-3 0 15,2-6 0-15,7-4 12 0,0-4 6 16,0 1 9-16,16-2-9 16,11 2-2-16,4 2 5 15,5 3-21-15,-1 0 0 16,-6 3 0-16,-6 4-15 16,-10 0 15-16,-11 3-16 15,-2-3 16-15,0-2 16 16,-15-2 2-16,-12-2 90 15,-6-2 59-15,-6-2-14 16,-5-2-65-16,-1-6-69 16,5 0-19-16,0 0-107 15,11-10-557-15,18-4-2059 0</inkml:trace>
  <inkml:trace contextRef="#ctx0" brushRef="#br0" timeOffset="33068.31">8078 7317 2015 0,'0'0'667'0,"0"0"-347"0,0 0 182 0,0 0-187 15,0 0-38-15,0 0-277 16,4-60 0-16,-4 60 0 16,0 0 0-16,0 0 0 15,0 0 0-15,0 14 0 16,6 12 0-16,2 12 0 15,3 4 0-15,5 4 0 16,4-2 0-16,0-4 0 16,0-9 0-16,-2-9 0 15,-7-10 0-15,-4-9 0 16,-3 0 0-16,1-3 0 16,-1 0 0-16,6-14 0 0,2-11 0 15,7-7 0-15,2-8 0 16,4-2 0-16,0 2 0 15,-3 6 0-15,-7 12 0 16,-6 10 0-16,-2 12-45 16,-2 8-309-16,-1 18-364 15,-4 2-87-15</inkml:trace>
  <inkml:trace contextRef="#ctx0" brushRef="#br0" timeOffset="33396.71">8553 7535 421 0,'0'0'1710'0,"0"0"-1192"16,0 0-224-1,0 0 47-15,0 0-133 0,0 0-97 16,0 0-40 0,7 12-31-16,-7 20 79 0,-7 7-56 15,-4 1-35-15,-5 0-22 16,3-4-6-16,0-6 0 15,2-10-12-15,3-6 4 16,8-8 8-16,0-4 0 16,0-2 7-16,0 0 10 15,6 0-17-15,13 0-1 16,8 0 0-16,11-6-11 16,5 0-28-16,1 2-91 0,-1 0-145 15,-6 0-324-15,-12 0-153 16,-12 0-501-16</inkml:trace>
  <inkml:trace contextRef="#ctx0" brushRef="#br0" timeOffset="33631.48">8740 7694 1107 0,'0'0'873'0,"0"0"-343"16,0 0-66-16,0 0-126 16,0 0-74-16,0 0-18 15,0 0-51-15,5-84-116 16,-5 84-79-16,0 0 0 15,0 0 0-15,0 14 0 16,0 14 0-16,0 10 0 16,-2 8 0-16,-3 8 0 0,3 2 0 15,2 1 0 1,-2-6 0-16,-8 8-209 0,4-15-378 16,-3-12-473-16</inkml:trace>
  <inkml:trace contextRef="#ctx0" brushRef="#br0" timeOffset="35411.68">6755 10405 1179 0,'0'0'1058'0,"0"0"-766"0,0 0 193 15,0 0-4-15,0 0-248 0,0 0-59 16,0 0 20-1,20-48-194-15,-20 48 0 0,0 0 0 16,0 0 0-16,0 0 0 16,2 18 0-16,5 10 0 15,7 12 0-15,1 4 0 16,5 4 0-16,5-1 0 16,-1-10 0-16,-2-5 0 15,1-11 0-15,-8-9 0 16,-3-6 0-16,-4-6 0 15,3 0 0-15,1-16 0 16,3-12 0-16,5-7 0 16,3-5 0-16,-2-3 0 15,2 2 0-15,-5 7 0 0,-7 8 0 16,-2 12 0-16,-7 8 0 16,-2 6 0-16,0 4-544 15,0 14-477-15,2 0-186 0</inkml:trace>
  <inkml:trace contextRef="#ctx0" brushRef="#br0" timeOffset="35739.82">7448 10597 1832 0,'0'0'1015'0,"0"0"-745"15,0 0 19 1,0 0-62-16,0 0-184 0,0 0-43 15,0 0-9-15,-35 40 3 16,30-17 6-16,2-1 0 16,3-2 1-16,0-4-1 15,0 0 0-15,14-4 1 16,3 2-2-16,4 0-13 16,-1 0 12-16,0 4-8 15,0 0 8-15,-6 2 1 16,-3 2-11-16,-9 2 12 15,-2-2 0-15,0-2 0 16,-11-2 10-16,-9-4-2 16,-3-2-2-16,-4-2 9 15,-2-3-9-15,-4-3-6 16,-9-4-181-16,6-11-355 16,12-8-415-16</inkml:trace>
  <inkml:trace contextRef="#ctx0" brushRef="#br0" timeOffset="35911.97">7484 10688 1964 0,'0'0'1003'15,"0"0"-638"-15,0 0 2 16,0 0-176-16,0 0-142 16,172-59-49-16,-72 30-150 15,-13 4-469-15,-12 0-801 0</inkml:trace>
  <inkml:trace contextRef="#ctx0" brushRef="#br0" timeOffset="36570.37">10280 9836 1925 0,'0'0'809'0,"0"0"-451"0,0 0 163 0,0 0-180 16,0 0-199-16,0 0-142 16,0 0 0-16,-2 25 0 15,2 20 0-15,0 11 0 16,13 8 0-16,5 2 0 0,7-2 0 15,3-8 0 1,1-10 0-16,0-10 0 16,-4-13 0-16,-3-13 0 0,-2-10 0 15,0 0 0 1,0-14 0-16,3-16 0 0,1-13 0 16,2-7 0-16,1-5 0 15,0-6 0-15,-2 7 0 16,-6 6 0-16,-3 12 0 15,-9 14 0-15,-3 14 0 16,-4 8 0-16,0 6-273 16,0 16-495-16,0 2-171 0</inkml:trace>
  <inkml:trace contextRef="#ctx0" brushRef="#br0" timeOffset="36976.67">11157 10110 2292 0,'0'0'847'0,"0"0"-625"16,0 0 10-16,0 0-58 15,0 0-84-15,0 0-72 16,-113 137-1-16,93-83-17 15,7 0 0-15,8-4-6 16,5-6-2-16,0-6-2 16,20-8 8-16,11-5-10 15,1-12-7-15,1-4-38 0,-2-8 22 16,-6-1 35-16,-7 0 25 16,-7-15 49-16,-7-7 52 15,-4-3-42-15,0-1-40 16,-11 0-44-16,-16 6 0 15,-10 6 0-15,-10 10 0 16,-14 4 0-16,-32 16-243 16,12 12-399-16,12-2-869 0</inkml:trace>
  <inkml:trace contextRef="#ctx0" brushRef="#br0" timeOffset="49839.75">10754 7135 515 0,'0'0'862'0,"0"0"-630"0,0 0-54 0,0 0 5 0,0 0-17 15,0 0 5-15,0-7 28 16,0 6 18-16,0 1-11 16,0-3 14-16,0 3-41 15,0 0-48-15,0 0-17 16,0 0-60-16,0 0 9 16,4 0-40-16,10 0 1 15,9 8 54-15,10 10-12 16,11 7 9-16,10 4-23 15,9 7-1-15,5 3-14 0,9 5-37 16,4 6 0-16,6 4 0 16,5 4 0-16,6 4 0 15,4 6 0-15,1 5 0 16,-1 1 0-16,-2 0 0 16,-3 0 0-16,-4 1 0 15,-6-5 0-15,-3-4 0 16,-3-2 0-16,-1-6 0 15,-4 0 0-15,-1-3 0 16,-3-5 0-16,-1 0 0 16,-4-2 0-16,0-2 0 15,-5-1 0-15,0-5 0 16,-6-3 0-16,-2-2 0 16,-4-3 0-16,-2-2 0 15,-4-4 0-15,-1-4 0 0,-6-2 0 16,-1-4 0-16,-5 0 0 15,-4 0 0-15,-4 0 0 16,-4 0 0-16,-3 2 0 16,-1 0 0-16,-1 0 0 15,-1-1 0-15,1-2 0 16,-1 1 0-16,1-3 0 16,-1 1 0-16,1-3 0 15,1 1 0-15,1 1 0 16,-1-2 0-16,3 0 0 15,-3-4 0-15,4 1 0 16,-4 1 0-16,3-4 0 16,-5 2 0-16,1-1 0 0,-3-1 0 15,-1 2 0-15,0 1 0 16,-4-2 0-16,1 0 0 16,-3 0 0-16,0-2 0 15,-1-2 0-15,-3-2 0 16,0 0 0-16,0 0 0 15,0 0-9-15,-5 0-536 16,-3 0-243-16,1 0 98 0,-1 0 82 16,0 0-5-16,4 0 613 15,0 0 200-15,1 0 284 16,1 0-172-16,2-2-31 16,0 2 13-16,0 0-30 15,0 0-64-15,0 0-2 16,0 0 30-16,0 0-62 15,-2 0-7-15,0 0 23 16,-6 0-55-16,-2 14-31 16,-5 8-34-16,-2 4-62 15,2 2 0-15,4 4 0 16,4-4 0-16,3 1 0 16,4-6 0-16,0-3 0 0,11-5 0 15,11-5 0 1,9-5 0-16,3-5 0 0,5 0 0 15,2-4 0-15,-5-11 0 16,-5-6 0-16,-6-1 0 16,-8-4 0-16,-7-4 0 15,-8-2 0-15,-2-2 0 16,0 4 0-16,-8 2 0 16,-5 4 0-16,3 6 0 15,-2 6 0-15,3 0 0 16,-2 4 0-16,-3-1 0 15,-1 4 0-15,-5-1 0 16,-20 3 0-16,1 3-218 16,0 0-1022-16</inkml:trace>
  <inkml:trace contextRef="#ctx0" brushRef="#br0" timeOffset="50906.97">10854 9381 1084 0,'0'0'178'0,"0"0"-127"0,0 0 39 0,0 0-3 15,0 0-45-15,0 0-32 16,0 0 63 0,-28 0 114-16,19 1-41 0,-2 2 23 15,2 0 8-15,0 1 25 16,0-2 16-16,0 3-67 16,2-4-18-16,0 2 14 0,5-2-2 15,0-1 3-15,2 0-23 16,0 0 1-16,0 0 7 15,4 0-7-15,21 0-51 16,13 0-54-16,20 0 14 16,18 0-18-16,31 2-17 15,40-2 0-15,44 0 0 0,17 2 0 16,1-2 0-16,-15 0 0 16,-22 0 0-16,-10 0 0 15,-12 0 0-15,-28 0 0 16,-28-2 0-16,-25 0 0 15,-11-2 0-15,2 0 0 16,4-2 0-16,3 2 0 16,-9 0 0-16,-4 0 0 15,-4 2 0-15,0 0 0 16,-2 0 0-16,2 2 0 16,-5 0 0-16,-5 0 0 15,-5 0 0-15,-4 0 0 16,-4 0 0-16,-4 0 0 0,-4 0 0 15,-1 0 0 1,2 0 0-16,0 0 0 0,1 0 0 16,-4 0 0-16,-1 0 0 15,-1 0 0-15,-3 0 0 16,-4 0 0-16,1 0 0 16,-3 0 0-16,2 0 0 15,1 0 0-15,-1 0 0 16,8 0 0-16,1 0 0 15,2 4 0-15,-4-2 0 16,1 1 0-16,-5-3 0 16,-2 1 0-16,-4-1 0 15,-3 0 0-15,-2 0 0 16,0 0 0-16,0 0 0 16,-36 0 0-16,-2-8-104 0,-9-6-1321 15</inkml:trace>
  <inkml:trace contextRef="#ctx0" brushRef="#br0" timeOffset="51674.96">10226 6395 2083 0,'0'0'704'0,"0"0"-454"0,0 0 58 0,0 0-47 0,0 0-78 15,0 0-46-15,0 0-59 16,7-81-57-16,-1 81 14 16,8 18-34-16,9 17 6 15,6 11 10-15,6 9-6 16,5 6-14-16,-2-5 3 16,-1-6-4-16,-5-14-7 15,-6-12 7-15,-7-10 4 16,-9-10 13-16,2-4-12 15,-1-2 7-15,5-22-8 16,1-8 0-16,4-6 0 16,-2-4 0-16,1-4 0 0,-3 0 0 15,-4 4 0-15,-3 8 0 16,-4 12 0-16,-4 11 0 16,-2 11-3-1,0 0-377-15,0 36-256 0,0 1-16 16,0-1-514-16</inkml:trace>
  <inkml:trace contextRef="#ctx0" brushRef="#br0" timeOffset="52144.28">11189 6539 2408 0,'0'0'735'0,"0"0"-508"15,0 0 46-15,0 0-52 16,0 0-92-16,0 0-26 16,0 0-103-16,-45-62 0 15,23 62 0-15,1 12 0 16,2 6 0-16,5 0 0 16,6 2 0-16,5-2 0 15,3 0 0-15,0 0-3 16,11-2-2-16,10 0 4 15,1 2-5-15,5-2 12 16,2-2-8-16,0 2 2 0,-5 0 0 16,-4-2-1-1,-7 3-6 1,-5-2-5-16,-6 2 6 0,-2 1-5 0,0 0 10 16,-14-3 1-16,-6 0 0 15,-4-5 7-15,1-4-6 16,6-2 6-16,1-4 3 15,5 0-9-15,7-14 22 16,4-10-23-16,0-13 0 16,6-3 0-16,19-3 0 0,6 0 0 15,0 7 0 1,0 10 0-16,-5 10 0 16,1 16-66-16,-9 0-384 15,-5 10-764-15</inkml:trace>
  <inkml:trace contextRef="#ctx0" brushRef="#br0" timeOffset="53267.12">14130 8610 2230 0,'0'0'871'0,"0"0"-608"0,0 0-66 0,0 0 35 16,0 0-143-16,0 0-25 15,0 0-31-15,127 143 8 16,-98-85-13-16,-2-2-7 16,-2-4-6-16,-6-6-14 15,-1-12-1-15,-5-9 3 16,-4-10 5 0,-2-8-8-16,-2-7 0 0,-1 0 0 0,4-4 0 15,6-21 0 1,6-9 0-16,5-12 0 0,1-10 0 15,1-6 0-15,-2 0 0 16,-8 5 0-16,-1 14 0 16,-7 12 0-16,-5 15 0 15,-2 10 0-15,-2 6 0 16,0 0 0-16,3 18 0 16,4 14-44-16,0 9-290 15,8 21-220-15,-4-10-113 16,2-10-260-16</inkml:trace>
  <inkml:trace contextRef="#ctx0" brushRef="#br0" timeOffset="53704.48">14876 9039 2046 0,'0'0'852'0,"0"0"-494"15,0 0 149-15,0 0-265 16,0 0-151-16,0 0-91 15,0 0 0-15,38-10 0 16,-11 9 0-16,6-2 0 16,5 2 0-16,3-4 0 15,1 3 0-15,-3-2 0 16,-4 1 0-16,-14 0 0 16,-5 2 0-16,-9 1 0 15,-3 0 0-15,-4 0 0 0,0 0 0 16,0 0 0-16,0 0 0 15,0 18 0-15,-6 9 0 16,-5 12 0-16,-5 9 0 16,-2 6 0-16,0 2 0 15,-2 4 0-15,3-4 0 16,3 1 0-16,3-10 0 16,2-4 0-16,4-10 0 15,3-6 0-15,0-9 0 16,2-8 0-16,0-6 0 15,0-4-212-15,0-18-259 16,0-8-523-16</inkml:trace>
  <inkml:trace contextRef="#ctx0" brushRef="#br0" timeOffset="53876.65">14899 9296 1733 0,'0'0'1290'0,"0"0"-812"0,0 0-256 0,0 0-57 16,0 0-102-16,173-26-37 16,-90 14-26-16,31-10-177 15,-23 2-477-15,-18-2-996 0</inkml:trace>
  <inkml:trace contextRef="#ctx0" brushRef="#br0" timeOffset="54032.78">16213 9449 770 0,'0'0'2900'0,"0"0"-2474"16,0 0-426-16,0 0 0 15,0 0 0-15,0 0-83 16,0 0-1147-16</inkml:trace>
  <inkml:trace contextRef="#ctx0" brushRef="#br0" timeOffset="65543.98">1003 13186 1060 0,'0'0'1972'15,"0"0"-1736"-15,0 0 76 0,0 0 204 0,0 0-516 16,0 0 0-16,-35-28 0 16,24 60 0-16,-6 21 0 15,-7 16 0-15,-1 14 0 16,4 1 0-16,8-8 0 16,13-12 0-16,0-15 0 15,18-23 0-15,18-12 0 16,6-14 0-16,12 0 0 15,1-31 0-15,3-14 0 16,-2-14 0-16,0-25 0 16,-5-28 0-16,-13-25 0 15,-13 7 0-15,-17 26 0 16,-8 32 0-16,-2 29 0 16,-21 7 0-16,-3 4 0 15,-6 8 0-15,-7 18 0 0,-11 6 0 16,-7 10 0-16,-8 23 0 15,-4 10 0-15,4 8 0 16,7 1 0-16,10-2 0 16,11-6 0-16,16-10 0 15,7-12 0-15,10-10 0 16,4-10 0-16,0-2 0 16,0 0 0-16,0 0 0 15,0 0 0-15,4-4 0 16,0 2 0-16,6 2 0 15,5 0 0-15,7 8 0 16,7 16 0-16,11 12 0 16,8 9 0-16,7 5 0 0,8 2 0 15,6-2 0-15,6-6 0 16,-1-6 0-16,-5-10 0 16,-13-12 0-16,-14-10 0 15,-11-6-15-15,-13-6-221 16,-7-46-8-16,-7 0-462 15,1-2-880-15</inkml:trace>
  <inkml:trace contextRef="#ctx0" brushRef="#br0" timeOffset="65700.33">1784 12937 2723 0,'0'0'706'0,"0"0"-515"0,0 0 285 16,0 0-476-16,0 0 0 15,0 0-51-15,0 0-448 16,-16 29-126-16,24 1-497 0</inkml:trace>
  <inkml:trace contextRef="#ctx0" brushRef="#br0" timeOffset="65840.92">1907 13455 1551 0,'0'0'1257'16,"0"0"-1028"-16,0 0 142 15,0 0-2-15,0 0-219 16,0 0-97-16,0 0-53 16,0-6-263-16,-9-12-553 0</inkml:trace>
  <inkml:trace contextRef="#ctx0" brushRef="#br0" timeOffset="66012.67">2044 13158 3083 0,'0'0'733'0,"0"0"-453"16,0 0-280-16,0 0 0 15,0 0 0-15,0 0 0 16,0 0 0-16,133-74-144 16,-112 70-185-16,-21 6-333 0,0 18-185 15,-19 8-509-15</inkml:trace>
  <inkml:trace contextRef="#ctx0" brushRef="#br0" timeOffset="66335.02">889 14311 2611 0,'0'0'813'16,"0"0"-683"-16,0 0 329 15,0 0-376-15,0 0-83 0,0 0 0 16,0 0 0 0,15 18 0-16,41-36 0 0,37-12 0 15,50-16 0-15,42-12 0 16,13-8 0-16,-11 6 0 16,-46 11 0-1,-52 18 0-15,-31 8 0 0,-22 9 0 16,-7 2 0-16,-7 0 0 15,-9 6 0-15,-9 2 0 16,-4 4 0 0,0 0 0-16,0 0 0 15,-6 0 0-15,-3 8-653 0,-2-2-953 0</inkml:trace>
  <inkml:trace contextRef="#ctx0" brushRef="#br0" timeOffset="68202.84">8136 12300 400 0,'0'0'1368'0,"0"0"-1019"0,0 0 118 15,0 0-142-15,0 0-78 16,0 0-72-16,0-40-27 16,0 40-16-16,-2 0-28 15,-2 0-34-15,-7 4-32 0,-7 14-32 16,-3 6 4-1,0 4-10-15,0 2 0 0,11 0-6 16,2-2 8-16,8-2-11 16,0-6 6-16,23-5-5 15,8-5 2-15,4-6-1 16,8-4 1-16,-3 0 5 16,0-4-10-16,-7-9 5 15,-4-1-1-15,-6-2 7 16,-5 1 8-16,-7-2-6 15,0-3 17-15,-4 2 5 16,-3-4-4-16,1 0 25 0,-5 2-33 16,0 0-11-1,0 2 29-15,0 0-29 0,-2 4 20 16,-10 0-11-16,-1 4 2 16,-3 0 9-16,-4 2-20 15,-2 2 11-15,-3 2-2 16,1 0-8-16,-3 4-4 15,3 0-7-15,-3 0-123 16,-2 20-199-16,4 2-466 16,6 2-566-16</inkml:trace>
  <inkml:trace contextRef="#ctx0" brushRef="#br0" timeOffset="70131.5">8030 12530 873 0,'0'0'401'0,"0"0"1"0,0 0-80 15,0 0-34-15,0 0-92 16,0 0-38-16,0 0-51 15,0-14-10-15,0 6-1 16,0 3-30-16,0-1 10 0,0 2 35 16,-2 0 7-1,2 0 15-15,0 2-26 0,0 2 10 16,-3-3-6-16,3 3-42 16,-7 0-17-16,-6 13-26 15,-12 16-25-15,-12 18 15 16,-13 13-7-16,-10 10 13 15,-7 6 16-15,-4 3-25 16,0 3-2-16,-3-2-10 16,3-2 0-16,2-4 19 15,2-2-19-15,2-1 9 16,3-5 17-16,2-2-27 16,5-4 0-16,5-4 0 15,8-6 0-15,8-7 0 16,8-7 0-16,6-6 0 0,4-8 0 15,5-6 0 1,4-4 0-16,1-6 0 0,2-2 0 16,-4 2 0-16,0-2 0 15,1 0 0-15,-1-2 0 16,0 2 0-16,6-4 0 16,2 0 0-16,0-4-38 15,14-16-290-15,10-8-521 0</inkml:trace>
  <inkml:trace contextRef="#ctx0" brushRef="#br0" timeOffset="70936.36">8296 12416 1553 0,'0'0'373'0,"0"0"-130"0,0 0 223 0,0 0-239 0,0 0-62 16,0 0-16-16,0 0 10 16,46-38-35-1,-44 38 4-15,2 0-26 0,5 4-26 16,5 17 92-16,3 6-124 15,10 9-10-15,6 10-4 16,8 7-7-16,7 7 9 16,8 4-32-16,11 6 0 15,9 0 0-15,6 6 0 16,7 3 0-16,7 1 0 16,5 6 0-16,1 3 0 15,2 1 0-15,2 0 0 16,-6-2 0-16,-7-4 0 0,-6-3 0 15,-9-7 0 1,-9-6 0-16,-6-4 0 0,-13-6 0 16,-2-4 0-16,-6-7 0 15,-3-7 0-15,0-6 0 16,-3-4 0-16,-3-12 0 16,-6-4 0-16,-2-6 0 15,-10-4 0-15,-1-4 0 16,-8 0 0-16,-4 0 0 15,-2 0 0-15,0-18 0 16,-8-4-153-16,-13 0-1418 0</inkml:trace>
  <inkml:trace contextRef="#ctx0" brushRef="#br0" timeOffset="71874.98">6969 13569 1285 0,'0'0'370'0,"0"0"-170"0,0 0 7 0,0 0-42 16,0 0-5-16,0 0 21 15,0 0 16-15,-3 46-32 16,-9-15-58-16,-7 3 11 16,-5 4-16-16,-10 2-39 15,-3 0 13-15,-5 2-9 16,-6-4-16-16,-2 0-3 0,0-2-7 16,3-4 29-16,3-4-5 15,4-6-7-15,7-1-8 16,6-7-34-16,4-3 1 15,10-2-11-15,6-3 0 16,3-4-11-16,4-2 5 16,0 0-13-16,0 0-19 15,0 0-151-15,0 0-93 16,22 0-66-16,-1 0-262 16,-2-8-599-16</inkml:trace>
  <inkml:trace contextRef="#ctx0" brushRef="#br0" timeOffset="73035.2">6484 14044 1650 0,'0'0'477'0,"0"0"-389"0,0 0 158 0,0 0 61 32,0 0-133-32,0 0-62 15,0 0 19-15,19-37 26 0,-19 37-7 0,0 0-29 16,0 0 47-16,0 0-28 16,0 14-85-16,0 16-25 15,0 16-30-15,0 16 30 16,0 26 0-16,0 26-15 15,0 29 0-15,0 13-15 0,9-4 0 16,-4-9 0 0,-3-19 0-16,-2 1 0 0,0-5 0 15,0-2 0-15,-12 1 0 16,2-3 0-16,1-8 0 16,-1-16 0-16,6-15 0 15,0-19 0-15,2-4 0 16,-1 12 0-16,-1 2 0 15,2 4 0-15,-2-1 0 16,0-13 0-16,0-4 0 16,0-10 0-16,2-8 0 15,-3-6 0-15,3-2 0 16,2-6 0-16,-2-8-24 0,2-2-47 16,0-6-88-1,0-2-69-15,0-4-89 0,0 0-153 16,0-6-79-16,0-6 32 15,2-2 233-15,3 0 116 16,-5 2 168-16,0 6 88 16,0 2 118-16,0-4 59 15,0 4-65-15,0 4 20 16,0-4 28-16,-7 2-19 16,-2 2-42-16,0 0-51 15,-2 14-93-15,0 8-7 16,2 2-9-16,2 6-1 0,7-2-5 15,0 2-21-15,0-3 9 16,9-4-8-16,7-2-1 16,6-7 3-16,0-4 3 15,3-2 12-15,2-8 19 16,-3 0-19-16,3 0-3 16,-3-8-9-16,-2-6 0 15,-3-4 8-15,-4-4-13 16,-1-1 8-16,-8-3 8 15,-2 2-7-15,-4-6 23 16,0 4-6-16,-6-2 30 16,-12 6 36-16,-7 0 12 15,1 8 14-15,-5 4-25 0,-2 10 5 16,0 0-52-16,4 14-47 16,2 4-88-1,19 4-256-15,4 0-432 0,2-12-839 0</inkml:trace>
  <inkml:trace contextRef="#ctx0" brushRef="#br0" timeOffset="73942.39">6389 14002 1234 0,'0'0'742'0,"0"0"-591"0,0 0 93 0,0 0 11 15,0 0-120-15,0 0-20 0,0 0 46 16,-82 19-16-16,60 3-11 16,1 4-27-16,4 6-38 15,5-4-37-15,6 2-20 16,6-6-4-16,0-4-8 15,22-4-6-15,10-8 5 16,10-8 1-16,5 0-51 16,1-10 25-16,-3-12 16 15,-5-4 10-15,-9 0 0 16,-12 2 7-16,-11-4 69 16,-8 3 65-16,0 3 59 15,-6 0-40-15,-15 4-98 16,0 3-62-16,-2 5 0 0,-1 3 0 15,-1 6 0 1,0 1 0-16,-4 4 0 0,10 14-467 16,3 0-829-16</inkml:trace>
  <inkml:trace contextRef="#ctx0" brushRef="#br0" timeOffset="75800.28">6601 16844 1461 0,'0'0'328'0,"0"0"-237"0,0 0 162 0,0 0 12 0,0 0-24 16,0 0-34-16,0 0-35 15,4-18-39-15,-4 18-41 16,0 0 9-16,10 4-3 15,3 14 7-15,7 0 6 16,11 12 10-16,11 10-23 16,10 6 8-16,12 6-40 15,10 7-19-15,10 3-47 16,28 6 0-16,26 12 0 16,20 4 0-16,7 1 0 15,-31-17 0-15,-36-20 0 16,-36-16 0-16,-15-2 0 0,2-2 0 15,-6 4 0 1,-6 2 0-16,-14-10 0 0,-12-4 0 16,-5-6 0-16,-4-4 0 15,-2-2 0-15,0-1 0 16,2-5 0-16,-2-1 0 16,0-1 0-16,0 0 0 15,0 0-21-15,0-14-440 16,0 0-402-16,0-4-317 0</inkml:trace>
  <inkml:trace contextRef="#ctx0" brushRef="#br0" timeOffset="76175.14">8248 17732 2179 0,'0'0'576'0,"0"0"-367"16,0 0 155-16,0 0-182 0,0 0-101 15,0 0-34-15,-114 0-5 16,99 26-3-16,-3 4 34 16,3 9 19-16,5 0-35 15,6 6-5-15,4-5-25 16,0-4-6-16,18-2-3 16,13-10-18-16,7-8 8 15,6-10-8-15,1-6 0 16,3 0-1-16,-5-14-2 15,-5-8 3-15,-9-6-1 16,-14-6 2-16,-10 2 4 0,-5-4 6 16,-9 5 6-16,-25 3-17 15,-5 6 0-15,-9 8 0 16,4 2 0-16,4 12 0 16,9 0 0-16,13 0 0 15,12 0 0-15,10 12-215 16,21-2-402-16,4 1-334 0</inkml:trace>
  <inkml:trace contextRef="#ctx0" brushRef="#br0" timeOffset="76840.19">8460 17830 1375 0,'0'0'631'0,"0"0"-396"0,0 0 1 0,0 0 27 0,0 0-91 16,0 0-48-16,0 0 30 16,-10 4-9-1,10-4-2-15,0 0-29 0,0 0-24 16,0 0 13-16,0-10-71 16,2-6-26-16,8-8 2 15,3 2-7-15,3-8-2 16,3-6 1-16,4 0 0 15,6-4 6-15,4-8-6 16,5 2 0-16,5-7 5 16,1-1-4-16,5 4 7 15,2-2-8-15,-2 2 0 16,3 2 0-16,-6 6 0 0,4-2 27 16,-4 4 9-16,-1-1 0 15,-1 5 2-15,-1-4-25 16,1 4 7-16,0-4-9 15,2 2-10-15,0-2 9 16,3-2-10-16,-2 2 0 16,-2-1-5-16,-6 5 11 15,-3 6-6-15,-5 2 0 16,-8 10 2-16,-7 2-1 16,-3 6-1-16,-7 2 0 15,2 4 0-15,-6 2 1 16,0 2-3-16,-2 0 1 15,0 0-4-15,0 0 4 16,0 0-71-16,0 0-101 16,0 0-86-16,-8 0-217 0,2 10-203 15,2-2-389-15</inkml:trace>
  <inkml:trace contextRef="#ctx0" brushRef="#br0" timeOffset="77199.64">9727 16565 20 0,'0'0'1714'0,"0"0"-1220"0,0 0-236 0,0 0 68 15,0 0-90-15,0 0-38 16,0 0-74-16,-49 24-15 0,36-2 4 16,4 8-38-1,6-2-33-15,3 2-31 0,0-2-10 16,12-1 9-16,13-9-10 15,8-4-1-15,5-6 0 16,4-8-5-16,1 0-2 16,-4-8 7-16,-3-10-8 15,-7-1 9-15,-9-4 18 16,-7 1 72-16,-8-1 40 16,-5-3-34-16,0-2-39 15,-11 6-57-15,-10 0 0 16,-2 6 0-16,-2 6 0 15,-2 0 0-15,0 2 0 16,-6-6 0-16,8 6-173 0,3-2-728 16</inkml:trace>
  <inkml:trace contextRef="#ctx0" brushRef="#br0" timeOffset="78807.45">10274 14141 1774 0,'0'0'356'0,"0"0"-112"0,0 0 48 15,0 0-97-15,0 0-84 16,0 0-48-16,0 0 13 0,-52-4-18 16,38 20 5-16,1 8 29 15,0 2-27-15,-1 10-11 16,6-4-27-16,5 6-25 16,3-4 8-16,0 0-9 15,13-11-1-15,12-5 0 16,6-6-1-16,3-6 1 15,-1-6 0-15,-2 0 0 16,-4-14 7-16,-7-8-1 16,-7-5 48-16,-8-5 44 15,-5-4-23-15,0-2 9 16,-3 2-36-16,-14 4-15 16,-3 4 1-16,-3 8-34 15,0 10 0-15,-4 10-1 16,0 0-59-16,-4 38-168 0,6 0-346 15,7 2-280-15</inkml:trace>
  <inkml:trace contextRef="#ctx0" brushRef="#br0" timeOffset="79432.81">10255 14365 1704 0,'0'0'696'0,"0"0"-385"0,0 0 157 16,0 0-249-16,0 0-78 16,0 0-65-16,0 0 4 15,-27 76 19-15,17-23-24 16,-2 5-42-16,1 6 22 15,0 10-34-15,4 2 20 16,0 5-25-16,3 1-8 16,0 0 20-16,-1 0-26 15,1-2-1-15,-3 1 21 16,0 3-22-16,-1 0 0 16,-1 1 0-16,-3 1 0 15,1-2 0-15,1-2 0 16,-6-2 0-16,3-6 0 0,-1-1 0 15,3-7 0-15,-1-2 0 16,1-4 0-16,3-4 0 16,-1-4 0-16,2-3 0 15,-2 1 0-15,0-6 0 16,0-2 0-16,-2-2 0 16,-2 0 0-16,1-2 0 15,-1-2 0-15,-1 0 0 16,1-8 0-16,3 3 0 15,0-5 0-15,1-7 0 16,3 2 0-16,2-3 0 16,-1-8 0-16,2-2 0 15,3-2 0-15,0-6 0 16,0 0 0-16,0 0 0 0,0 0 0 16,0-14 0-16,0 0 0 15,0-4 0-15,-2-4 0 16,-4-13-83-16,1 7-589 15,-1-2-1036-15</inkml:trace>
  <inkml:trace contextRef="#ctx0" brushRef="#br0" timeOffset="80552.53">6771 14055 709 0,'0'0'0'0,"0"0"-112"0</inkml:trace>
  <inkml:trace contextRef="#ctx0" brushRef="#br0" timeOffset="80646.14">6565 14169 510 0,'0'0'286'0,"0"0"-192"15,0 0-77 1,0 0-17-16,0 0-131 0</inkml:trace>
  <inkml:trace contextRef="#ctx0" brushRef="#br0" timeOffset="81445.1">6565 14169 867 0,'-149'8'347'15,"145"-14"-209"-15,2 2 144 16,-1-2-57-16,3 4-92 16,0-4 43-16,0 2-19 15,0 2 22-15,0 2 16 16,0 0-47-16,0-2-15 15,0 2-10-15,11-2-38 16,7 0 31-16,7 2-42 16,6 0-5-16,9 0 3 0,7-4-36 15,10 4 11 1,13-2-19-16,8-2-10 0,4 0 48 16,8 0-10-16,-1 0 13 15,2 0 4-15,-1 0-29 16,-7 2 20-16,2 0-37 15,-4 0-9-15,-4 2 13 16,2-3-31-16,-4 2 0 16,4 1 0-16,-4 0 0 15,1 0 0-15,-1 0 0 16,0 0 0-16,-2 0 0 16,0 0 0-16,1 0 0 15,3 6 0-15,4-2 0 16,2-2 0-16,1-2 0 15,3 0 0-15,-2 0 0 0,-2 0 0 16,-6 0 0-16,-6 0 0 16,-7 0 0-16,-3 0 0 15,-8-2 0-15,-1 2 0 16,-4 0 0-16,-2 0 0 16,0 0 0-16,-1 0 0 15,-3 0 0-15,1 0 0 16,-1 0 0-16,-5 0 0 15,1 0 0-15,1 0 0 16,-2 0 0-16,1 0 0 16,2 0 0-16,-2 0 0 15,0 0 0-15,-2 0 0 16,-3 0 0-16,-4 0 0 0,-6 0 0 16,-6 0 0-16,-5 0 0 15,-4 0 0-15,-3 0 0 16,-1 0 0-16,0 0 0 15,1 0 0-15,0 0 0 16,1 0 0-16,3 0 0 16,3 2 0-16,-2-2 0 15,-1 0 0-15,3 0 0 16,-1 0 0-16,-1 0 0 16,2 0 0-16,-3 0 0 0,-1 0 0 15,-1 0 0-15,-4 0 0 16,-1 0 0-16,-2 0 0 15,-20 0 0-15,-14-2-360 16,-5-4-1000-16</inkml:trace>
  <inkml:trace contextRef="#ctx0" brushRef="#br0" timeOffset="84478.7">8163 12440 1119 0,'0'0'378'0,"0"0"-184"0,0 0 2 16,0 0-22-16,0 0-83 15,0 0-16-15,0 0 29 16,0-4-3-16,0 4 31 16,0 0-49-16,0 4 13 0,0 10 98 15,0 11-25 1,0 8-15-16,0 10-28 0,0 11-30 15,0 6 4-15,-4 8-47 16,-3 4-10-16,0 1-8 16,3 3-14-16,-1 2 31 15,1 2-14-15,0 0 11 16,-3 0 29-16,3 1-34 16,-4-1 20-16,2-2-27 15,-1-2-37-15,1 1 0 16,-2-5 0-16,2 0 0 15,2-2 0-15,-1-2 0 16,3-2 0-16,0-2 0 0,2-1 0 16,-2-3 0-1,2 2 0-15,-4 0 0 0,1 2 0 16,-4 0 0-16,1 1 0 16,1-1 0-16,-1-2 0 15,-2 0 0-15,4-8 0 16,0-1 0-16,-1 1 0 15,1-6 0-15,0 2 0 16,-1-2 0-16,0-2 0 16,1-2 0-16,-1 1 0 15,1-4 0-15,0 2 0 16,2-1 0-16,-3 2 0 16,-2-2 0-16,3 2 0 15,-1 0 0-15,-1 0 0 16,-1 0 0-16,3 1 0 0,-1-1 0 15,3-2 0-15,2-2 0 16,0 0 0-16,0 0 0 16,0 0 0-16,0 0 0 15,0 4 0-15,0-3 0 16,-3 0 0-16,-1 0 0 16,2-1 0-16,-2-2 0 15,1 0 0-15,1 0 0 16,0-2 0-16,2 0 0 15,-2-4 0-15,2 3 0 16,-2-3 0-16,2-2 0 16,0-2 0-16,0 0 0 15,0 2 0-15,0-4 0 16,0 2 0-16,0 2 0 16,0-4 0-16,0 6 0 0,0-4 0 15,0 2 0-15,0-2 0 16,0 3 0-16,0-5 0 15,0 2 0-15,0-2 0 16,0 2 0-16,0 2 0 16,0 2 0-16,0-2 0 15,0 2 0-15,0 0 0 16,0-2 0-16,0-2 0 16,0 2 0-16,0-7 0 15,0 3 0-15,0-7 0 16,0 2 0-16,0-1 0 15,0 0 0-15,0-6 0 0,0 0 0 16,0 4 0-16,0-4 0 16,0-2 0-16,2 6 0 15,2 0 0-15,1 0 0 16,-1 0 0-16,2 0 0 16,-1 4 0-16,2 0 0 15,-3 0 0-15,1-4 0 16,-3 0 0-16,0-4 0 15,0-1 0-15,0 1 0 16,-2 4 0 0,3-4 0-16,-1 2 0 15,0-2 0-15,1 0 0 16,-3 4 0-16,2-4 0 16,-2 2 0-16,0 2 0 15,0-4 0-15,0 0 0 0,0-2 0 16,0 2 0-16,0-6 0 15,0-2 0-15,0-2 0 16,0-4 0-16,0 0 0 16,0-10 0-16,0-12-450 15,-9-4-1061-15</inkml:trace>
  <inkml:trace contextRef="#ctx0" brushRef="#br0" timeOffset="86839.09">5574 13650 750 0,'0'0'725'0,"0"0"-410"0,0 0-24 0,0 0 96 16,0 0-46-16,0 0-70 15,-47-115-45-15,47 97-28 16,0 2-17-16,0 4 4 16,0 4-55-16,0 4-34 15,0 2-96-15,0 2 0 16,0 0 0-16,0 2 0 16,0 16 0-16,20 10 0 15,14 10 0-15,9 8 0 16,5 2 0-16,6-1 0 0,-1-7 0 15,-6-10 0 1,-7-8 0-16,-11-10 0 0,-11-8 0 16,-5-4 0-16,-1-2 0 15,-4-20 0-15,-1-8 0 16,2-12 0-16,-2-4 0 16,-3-8 0-16,0-1 0 15,1 3 0-15,-3 6 0 16,0 12 0-16,0 12 0 15,1 10 0-15,4 10-117 16,12 2-210-16,2 12-353 16,-1 6-125-16</inkml:trace>
  <inkml:trace contextRef="#ctx0" brushRef="#br0" timeOffset="87042.4">6354 13391 2388 0,'0'0'828'0,"0"0"-698"0,0 0-2 15,0 0-41-15,0 0-62 16,0 0 1-16,0 0 16 16,9 112 25-16,-4-69-16 15,-3-6-39-15,2-2-12 16,0-12-1-16,7-6-151 15,-1-7-222-15,-4-10-723 0</inkml:trace>
  <inkml:trace contextRef="#ctx0" brushRef="#br0" timeOffset="88062.43">8179 11412 1761 0,'0'0'676'0,"0"0"-362"0,0 0 38 0,0 0-90 15,0 0-76-15,0 0-57 16,0 0-22-16,7-47-28 15,-5 46 1-15,-2-2 17 16,0 3-44-16,0 0-53 16,0 0 0-16,0 0 0 15,2 11 0-15,9 11 0 16,5 12 0-16,1 10 0 16,6 6 0-16,-3 2 0 15,2 0 0-15,-2-7 0 16,-4-8 0-16,-1-9 0 15,-3-11 0-15,-6-8 0 16,-1-4 0-16,-1-5 0 0,2 0 0 16,8-20 0-1,4-15 0-15,4-9 0 0,3-12 0 16,0-2 0-16,-6-2 0 16,-3 8 0-16,-5 11 0 15,-7 13 0-15,-2 15 0 16,-2 8 0-16,0 5 0 15,0 0 0-15,0 3-21 0,0 12-288 16,12 20-147 0,-1-3-249-16,0-4-769 0</inkml:trace>
  <inkml:trace contextRef="#ctx0" brushRef="#br0" timeOffset="88441.22">9110 11534 2147 0,'0'0'813'0,"0"0"-644"0,0 0 48 16,0 0-91-16,0 0-77 16,0 0 25-16,-6 156-16 15,-2-85-37-15,4 3 6 0,4-2-19 16,0-8-7-16,0-7-2 15,14-12 1-15,3-10-8 32,6-11 7-32,-1-12-8 15,2-6-35-15,-1-6 23 0,-3 0 21 0,-5-18 3 16,-5-6-1 0,-4-6 4-16,-6-5 40 0,0 2-28 0,0 4 12 15,-22 11 5-15,-7 14 26 16,-13 4-61-16,-39 62-100 15,10-1-179-15,2 3-645 0</inkml:trace>
  <inkml:trace contextRef="#ctx0" brushRef="#br0" timeOffset="89842.17">10554 13788 1938 0,'0'0'718'0,"0"0"-456"0,0 0 241 0,0 0-191 15,0 0-132-15,0 0-86 0,0 0-35 16,-4-32-29-1,4 56-30-15,2 12 0 0,11 14 0 16,5 8 0-16,2 7 0 16,4-2 0-16,3-6 0 15,0-7 0-15,-2-20 0 16,-6-8 0-16,-5-12 0 16,-5-8 0-16,1-2 0 15,2-10 0-15,6-20 0 16,2-10 0-16,5-8 0 15,-4-3 0-15,0 5 0 16,-3 10 0-16,-7 13 0 16,-5 12 0-16,-4 22-326 15,-2 18-566-15,0 10 68 0</inkml:trace>
  <inkml:trace contextRef="#ctx0" brushRef="#br0" timeOffset="90170.28">11101 14285 591 0,'0'0'2294'15,"0"0"-1708"-15,0 0-299 16,0 0 51-16,0 0-338 16,0 0 0-16,0 0 0 15,-54 6 0-15,54 22 0 16,0-2 0-16,0 2 0 0,8-6 0 15,13-2-74 1,2 1 17-16,6-9 29 0,3 2 10 16,-1 0 7-16,-4-6-19 15,-7 2 5-15,-7-2-5 16,-11 2-11-16,-2 4 19 16,-4 0 7-16,-23 2-5 15,-11 2 19-15,-4-6 1 16,-5-4 0-16,-13-8-129 15,11 0-486-15,12-14-618 0</inkml:trace>
  <inkml:trace contextRef="#ctx0" brushRef="#br0" timeOffset="90331.82">11151 14275 2306 0,'0'0'863'0,"0"0"-622"16,0 0 124-16,0 0-185 15,170-24-116-15,-110 22-64 16,13 2-138 0,-17 0-488-16,-16 0-879 0</inkml:trace>
  <inkml:trace contextRef="#ctx0" brushRef="#br0" timeOffset="91176.46">10313 16485 2331 0,'0'0'959'0,"0"0"-622"0,0 0 132 32,0 0-469-32,0 0 0 0,0 0 0 0,0 0 0 31,0 102 0-31,0-44 0 16,11 1 0-16,3-5 0 15,5-4 0-15,2-2 0 0,-1-12 0 0,-2-10 0 16,-5-8 0-16,-2-8 0 15,-2-6 0-15,-3-4 0 16,2-8 0-16,0-16 0 0,5-12 0 31,3-8 0-31,0-4 0 0,4-6 0 0,0-1 0 16,2 11 0-16,-2 4 0 31,-1 14 0-31,-7 8 0 16,-3 8 0-16,-4 10 0 15,-5 4-368-15,0 16-449 16,0 6-222-16</inkml:trace>
  <inkml:trace contextRef="#ctx0" brushRef="#br0" timeOffset="91474.63">10700 16964 2632 0,'0'0'701'0,"0"0"-440"16,0 0 63-16,0 0-146 16,0 0-178-16,0 0 0 15,0 0 0-15,-37 70 0 16,22-42 0-16,1-6 0 16,5 0 0-16,5-4 0 15,4-5 0-15,0-7 0 16,11-2 0-16,13-4 0 15,10 0 0-15,5 0 0 0,0 0 0 16,-1 0 0 0,-5 0-3-16,-10 0-174 0,-8 0-159 15,-15 0-302-15,0 0-96 16,0 0-446-16</inkml:trace>
  <inkml:trace contextRef="#ctx0" brushRef="#br0" timeOffset="91709.02">10850 17111 1605 0,'0'0'607'0,"0"0"-226"16,0 0 154-16,0 0-228 16,0 0 7-16,0 0 33 15,0 0-347-15,0 0 0 16,0-85 0-16,0 85 0 0,0 0 0 16,0 0 0-16,0 18 0 15,0 12 0-15,-7 11 0 16,3 5 0-16,0 6 0 15,2 6 0-15,-1 4 0 16,-10 32 0-16,0-17-569 16,-6-11-941-16</inkml:trace>
  <inkml:trace contextRef="#ctx0" brushRef="#br0" timeOffset="92606.49">8890 17686 2271 0,'0'0'696'0,"0"0"-388"0,0 0 41 16,0 0-109-16,0 0-148 15,0 0-47-15,0 0 50 16,37-16-95-16,-26 16 0 16,-1 0 0-16,-4 0 0 15,-1 0 0-15,-1 0 0 16,0 4 0-16,1 12 0 0,2 8 0 0,2 10 0 16,1 8 0-1,2 15 0-15,3 1 0 0,4 4 0 16,2-2 0-1,2-8 0-15,-1-6 0 0,3-9 0 16,-3-16 0-16,-2-5 0 16,-2-13 0-16,-3-3 0 15,4-11 0-15,0-21 0 16,1-12 0-16,5-6 0 16,0-16 0-16,1-4 0 15,0-3 0-15,-3 1 0 16,-3 2 0-16,-7 12 0 15,-4 14 0-15,-4 12 0 16,-3 14 0-16,-2 14 0 16,0 4 0-16,0 0 0 15,3 8-20-15,-1 28-458 16,2 0-293-16,-2 0-723 0</inkml:trace>
  <inkml:trace contextRef="#ctx0" brushRef="#br0" timeOffset="93640.72">9364 18187 454 0,'0'0'1713'0,"0"0"-1173"0,0 0-242 0,0 0 201 16,0 0-262-16,0 0-65 16,78-120 11-16,-44 102-183 15,-1 4 0-15,3 4 0 16,-5 6 0-16,-4 4 0 15,-12 0 0-15,-6 10 0 16,-9 8 0-16,0 12 0 16,-16 2 0-16,-8 0 0 15,-3-2 0-15,3-1 0 16,6-8 0-16,7-4 0 0,11-8 0 16,0 2 0-16,9-8 0 15,20-3 0-15,8 0 0 16,11 0 0-16,0 0 0 15,1 0 0-15,-7 4 0 16,-10 5 0-16,-10 5 0 16,-11 0 0-16,-11 8 0 15,-4 0 0-15,-25 4 0 16,-9 0 0-16,-9-2 0 16,-6-8 0-16,-36-16 0 15,15-4-251-15,-2-26-951 0</inkml:trace>
  <inkml:trace contextRef="#ctx0" brushRef="#br0" timeOffset="94464.22">5335 16302 1888 0,'0'0'576'0,"0"0"-442"0,0 0 201 15,0 0 14-15,0 0-129 16,0 0-67-16,0 0 18 16,-15-62-51-16,15 62-27 0,0 18-63 15,0 12-3-15,15 12-41 16,6 11 14-16,4 5 0 15,1-4-7-15,0-6 16 16,-3-8-15 0,-3-12 6-16,-7-10 0 15,-6-6-8-15,0-8 9 16,-5-4-1-16,0 0 25 16,3-4-25-16,-1-18 0 0,5-14 0 15,5-8 0-15,1-10 0 16,1-4 0-16,-1 0 0 15,1 1 0-15,-5 15-8 16,1 16-41-16,-6 14-98 16,3 12-84-16,5 30-243 15,-1 6-78-15,-3 9-122 0</inkml:trace>
  <inkml:trace contextRef="#ctx0" brushRef="#br0" timeOffset="94808.05">5782 16687 2336 0,'0'0'688'15,"0"0"-508"-15,0 0 139 16,0 0-99-16,0 0-136 16,0 0-82-16,0 0 4 15,33-108-6-15,-14 100 0 16,0 8-12-16,-1 0 4 15,-3 8-26-15,1 20-79 16,-7 10 28-16,-7 8 23 16,-2 7-11-16,0 1 28 15,-23-4 33-15,2-10 3 16,-2-10 9-16,7-8 70 0,5-12 32 16,9-6 3-16,2-4-34 15,0 0 29-15,20 0-47 16,18-8-34-16,13-10-10 15,16-4-18-15,29 4-82 16,-16 0-448-16,-18 8-908 0</inkml:trace>
  <inkml:trace contextRef="#ctx0" brushRef="#br0" timeOffset="99506.99">15219 4411 469 0,'0'0'1356'0,"0"0"-1010"0,0 0-109 15,0 0-1-15,0 0-21 16,0 0-43-16,0 0 29 16,-2-26-38-16,2 26 11 15,0-2-12-15,0 2-48 16,0-2-29-16,20-4-70 15,18 0-14-15,18-2-1 16,15-2-5-16,12-2 5 16,2-2-69-16,-8 2-48 15,-12 2 3-15,-22 4-34 0,-24 0 22 16,-19 4 14-16,-9 0-23 16,-30 2-72-16,-36 0-146 15,11 8-22-15,6 2-463 16</inkml:trace>
  <inkml:trace contextRef="#ctx0" brushRef="#br0" timeOffset="99835.77">15315 4361 1437 0,'0'0'662'0,"0"0"-295"16,0 0 2-16,0 0-80 16,0 0-78-16,0 0-115 15,0 0-29-15,-2 34 64 16,2-6-40-16,0 8-2 0,0 7-53 15,-9 5-14 1,1 6-1-16,-4 0-13 0,3-2 8 16,3 0-16-16,1-5 2 15,3-7 11-15,2-4-11 16,0-7-2-16,2-4 0 16,13-5 12-16,6-2-21 15,6-4 9-15,4-2-8 16,9-4 7-16,2-6 1 15,5-2 0-15,-3 0-75 16,1 0-31-16,-7-10-47 16,-9-6-84-16,-14-10-92 15,-5 0-251-15,-10 4-204 0</inkml:trace>
  <inkml:trace contextRef="#ctx0" brushRef="#br0" timeOffset="100038.97">15327 4766 2109 0,'0'0'831'16,"0"0"-518"-16,0 0-117 15,0 0-80-15,0 0-73 16,0 0-43-16,156-50-37 16,-104 36-152-16,0 0-175 15,6 2-183-15,-14 4-135 16,-7 4-1027-16</inkml:trace>
  <inkml:trace contextRef="#ctx0" brushRef="#br0" timeOffset="101130.72">15788 4664 1222 0,'0'0'700'0,"0"0"-346"16,0 0-35-16,0 0-34 15,0 0 40-15,0 0-99 16,0 0-52-16,27 84-99 16,-19-52-51-16,1 0-11 15,5 1-13-15,-1-7 0 16,2-6-37-16,3-11-37 15,5-4 13-15,2-5-29 16,4-6 37-16,-4-19 37 16,0-3 4-16,-2-4 6 15,-6 4 12-15,-3 2 28 16,-5 10 32-16,-5 8-4 0,-2 8 26 16,0 0-26-16,3 10-32 15,2 16 63-15,6 8-54 16,7 2-29-16,7-1-10 15,6-7-67-15,7-10-52 16,8-14-62-16,-2-4-44 16,1-22 38-16,-5-19 31 15,-9-9 62-15,-6-8 63 16,-9-8 28-16,-5-4 3 16,-8-7 67-16,-3 0 11 15,-2 2 38-15,0 11 55 16,0 18 18-16,-2 20 28 15,-3 16 22-15,3 10-147 16,2 20-92-16,0 26 0 16,0 16 6-16,5 13 8 15,9 5 2-15,-2-4-15 16,7-6 0-16,-2-10 3 0,3-10-3 16,0-10-2-16,2-14 0 15,1-8 1-15,-1-8-1 16,0-6 1-16,1-4-2 15,-1 0 1-15,1 0-10 16,0 0 11-16,2-1 0 16,4-7 0-16,2-1 5 15,3-3-5-15,-1-4 0 16,-4-2 5-16,0-6-4 16,-4-4 16-16,-5-2 1 15,-7-2-16-15,-2 2 13 16,-9 4-8-16,-2 6 29 15,0 6-36-15,0 6 0 16,-2 8 0-16,-9 0 0 16,-2 16 0-16,-5 18 0 0,3 8 0 15,3 6 0-15,8-2 0 16,4-4 0-16,6-5 0 16,21-12 0-16,6-11 0 15,10-7 0-15,4-7-33 16,0-4 0-16,-5-18 4 15,-5-9 21-15,-8-5 7 16,-4-2 2-16,-4-2 31 16,-8 4 0-16,-3 8 7 15,-4 8-39-15,-2 10 0 16,-4 8 0-16,2 2 0 0,2 0 0 16,3 14 0-16,4 12 0 15,3 6 0-15,3 6 0 16,-1 0 0-16,-1-4 0 15,-3-3-20-15,-4-9-47 16,-1-8 7-16,-3-6 30 16,1-8 24-16,4 0 6 15,4-11 0-15,5-12 17 16,5-8-17-16,4-2 1 16,1 0-2-16,-1 5 2 15,-5 6 3-15,-1 6-4 16,-6 6 0-16,-1 4 8 15,-1 6-8-15,-1 0 2 16,5 0-2-16,1 0 1 0,-3 6-2 16,1 4-7-16,-5 0-92 15,-3-4-13-15,-1-4-13 16,-2-2 38-16,-3 0 19 16,5-22-99-16,13-36-163 15,-3 2-187-15,2-1-254 0</inkml:trace>
  <inkml:trace contextRef="#ctx0" brushRef="#br0" timeOffset="102068.15">19098 4132 1633 0,'0'0'1116'0,"0"0"-778"0,0 0 134 16,0 0-208-16,0 0-116 15,0 0-116-15,0 0-31 16,-122 89 17-16,88-15 4 16,1 6 4-16,4 1-13 15,9-5 0-15,9-6-13 0,11-12 0 16,0-8 0-1,4-12 0-15,21-8-29 0,2-12 14 16,2-8-15-16,2-10-40 16,2 0 34-16,1-1 30 15,-3-22 6-15,-2-3 10 16,-4-6 11-16,-4-2 5 16,-5 4-13-16,-3 6 28 15,-7 8 34-15,-4 10-75 16,-2 4 0-16,0 2 0 15,0 0 0-15,0 16 0 16,0 6 0-16,4 4 0 16,5 2 0-16,-1-4 0 0,4-4 0 15,3-6 0-15,1-8-86 16,4-6-34-16,4 0-37 16,-1-6 67-16,2-16 24 15,-6-6-20-15,-3-4 35 16,-5 0 21-16,-5 2 30 15,-6 4 18-15,0 9 59 16,0 8 38-16,0 4 19 16,0 5-61-16,0 0-44 15,0 3-29-15,0 15 0 16,0 4 7-16,0 2-6 16,0 2 6-16,0-4-1 0,8-6-6 15,5-2 0-15,5-6-5 16,1-4 4-16,4-4-44 15,-3 0-11-15,-2 0-2 16,-12-10-35-16,-3-6-63 16,-3-2-599-16</inkml:trace>
  <inkml:trace contextRef="#ctx0" brushRef="#br0" timeOffset="102435">19391 4307 2223 0,'0'0'570'0,"0"0"-394"0,0 0-119 0,0 0-57 16,0 0-479-16,0 0-495 0</inkml:trace>
  <inkml:trace contextRef="#ctx0" brushRef="#br0" timeOffset="103907.63">19589 4477 2270 0,'0'0'772'15,"0"0"-417"-15,0 0-49 16,0 0-143-16,0 0-118 15,0 0-30-15,114 12-15 16,-81 16 1-16,-2 9-2 16,-2 9-4-16,-9 2-2 15,-4 0 7-15,-10-2-9 16,-2-10-25-16,-4-9 8 16,0-12 10-16,0-7 14 15,0-8 2-15,0 0 26 0,5-5 29 16,2-20 2-16,4-7-24 15,5-8-7-15,3-6 23 16,8 2-26-16,2 2-23 16,5 5 0-16,-1 10 0 15,2 4 0-15,1 12 0 16,-5 3 0-16,-4 4 0 16,-2 1 0-16,-7 2-63 15,-3 1-9-15,-3 0 25 16,-6-3 31-16,-4 3 16 15,1-2 0-15,-3 2 24 16,0 0 52-16,0-1-25 0,0 1-4 16,0 0-47-16,-3 0 0 15,3 0 0-15,-2 0 0 16,0 0 0-16,2 0 0 16,-2 0 0-16,0 0 0 15,0 0 0-15,-4 0 0 16,-2 0 0-16,-3 7 0 15,-7 8 0-15,0 5 0 16,-2 7 0-16,6 5 0 16,6 5-11-16,8 3 10 15,0 0-17-15,18-2-90 16,17-6 44-16,15-10-19 16,7-8-46-16,3-10 3 0,0-4 47 15,-8 0 73-15,-10-16 6 16,-11-6 106-16,-9-4 53 15,-3-6-12-15,-9-2-15 16,-3-2-51-16,-5 4-81 16,0 8 0-16,-2 10 0 15,0 8 0-15,0 6 0 16,0 0 0-16,0 0 0 16,0 15 0-16,0 8 0 15,0 5 0-15,14 0 0 16,3-4 0-16,10-6 0 15,4-8-53-15,3-8 2 16,-1-2 6-16,-4-2 28 0,-2-14 17 16,-4-6 18-16,-5-2 22 15,-3-2-26-15,-4 4-5 16,-4 4 30-16,-5 8 7 16,-2 6-46-16,0 4 0 15,0 0 0-15,0 10 0 16,0 10 0-16,0 6 0 15,5 0-45-15,5-2-35 0,9-4-13 16,5-10-31-16,8-8 10 16,-1-2 34-16,0-6 47 15,-2-14 19-15,-5-6 14 16,0-4 0-16,-5 0 45 16,-2 4 32-16,-5 4 11 15,-6 10 20-15,-4 7-28 16,-2 5 14-16,0 3-79 15,2 23-15-15,5 10 0 16,11 6-66-16,9 0-128 16,15-8-77-16,14-14-297 15,8-18 85-15,3-2 167 16,-7-32 184-16,-10-12 132 16,-13-12 253-16,-12-8 126 15,-8-9 117-15,-7-5-226 0,-6-2 18 16,-4 6-24-16,0 13-108 15,0 16-156-15,0 21 0 16,0 21 0-16,0 3 0 16,0 36 0-16,0 21 0 15,0 13 0-15,2 12 0 16,9 2 0-16,-2-3 0 16,0-7 0-16,-2-14 0 15,-3-16 0-15,-4-16 0 16,0-12 0-16,0-14 0 15,0-2 0-15,0 0 0 16,0-12 0-16,0-6 0 16,0 2 0-16,0 2 0 0,0 0 0 15,21 4 0 1,10 0 0-16,9 2 0 0,2 0-185 16,3-6-303-16,-12 2-273 15,-15-2-312-15</inkml:trace>
  <inkml:trace contextRef="#ctx0" brushRef="#br0" timeOffset="104063.83">21091 4026 2801 0,'0'0'1092'0,"0"0"-889"0,0 0-203 0,0 0 0 16,0 0 0-1,0 0 0-15,0 0 0 0,97 36-1068 0</inkml:trace>
  <inkml:trace contextRef="#ctx0" brushRef="#br0" timeOffset="104236.02">22525 4568 2586 0,'0'0'1112'0,"0"0"-909"0,0 0-203 15,0 0-170-15,0 0-209 16,0 0-1055-16</inkml:trace>
  <inkml:trace contextRef="#ctx0" brushRef="#br0" timeOffset="104975.35">16015 5663 1300 0,'0'0'700'16,"0"0"-391"-16,0 0-128 16,0 0 110-16,0 0-84 15,0 0-47-15,0 0-40 16,-18 0-25-16,18 0 12 15,0 0 7-15,16-3 0 16,15-3-5-16,42-2-61 0,74-3 8 16,101-1-13-1,61 3-22-15,44 5 8 0,9 3-23 16,-14 1-5-16,8-3 5 16,-3-1 1-16,-10-2-4 15,-16-2-2-15,-30-2-1 16,-32 0-6-16,-40-2 6 15,-38 2 0-15,-48 2 29 16,-44 0 16-16,-30 4-45 16,-17 0 0-16,2 2 0 15,-1 2 0-15,0 0 0 16,-10 0 0-16,-4 0 0 16,-9 0 0-16,-2 0 0 0,-6 0 0 15,-5 2 0 1,-3 0 0-16,-6-2 0 0,-2 2 0 15,-2-2 0-15,0 2 0 16,0-2 0-16,0 2 0 16,0 2 0-16,0-2 0 15,-9 0-362-15,-4-2-1955 0</inkml:trace>
  <inkml:trace contextRef="#ctx0" brushRef="#br0" timeOffset="108907.84">16349 6657 1744 0,'0'0'721'0,"0"0"-356"0,0 0-39 0,-4-120 10 16,4 94-29-16,0 10-95 15,0 10-127-15,0 6-85 16,0 6 0-16,0 30 0 16,-2 36 0-16,-8 45 0 0,1 33 0 15,1 12 0 1,-2-27 0-16,8-39 0 0,0-42 0 16,2-16 0-16,0-2-279 15,2-16-263-15,12-8-337 16,1-12-589-16</inkml:trace>
  <inkml:trace contextRef="#ctx0" brushRef="#br0" timeOffset="109110.83">16592 6629 2270 0,'0'0'1046'16,"0"0"-724"-16,0 0-173 15,0 0-65-15,0 0-54 0,0 0 49 16,25 124-1-1,-16-57-40-15,-1 7-38 0,-4 2 0 16,-1-2 0-16,-3-4 0 16,0-9-21-16,0-11-170 15,-9-14-152-15,-6-14-289 16,-8-12-180-16</inkml:trace>
  <inkml:trace contextRef="#ctx0" brushRef="#br0" timeOffset="109267.16">16260 7074 2278 0,'0'0'859'0,"0"0"-595"16,0 0 43-1,0 0-104-15,0 0-131 16,0 0-72-16,0 0 0 0,131-40-1 16,-75 30-212-16,25-2-297 15,-15 2-238-15,-12 4-527 0</inkml:trace>
  <inkml:trace contextRef="#ctx0" brushRef="#br0" timeOffset="110333.67">16944 7022 2015 0,'0'0'740'0,"0"0"-403"15,0 0-30-15,0 0-88 16,0 0-54-16,0 0-39 0,0 0-7 15,18-90-51 1,-22 84-68-16,-12 6 0 0,-7 0 0 16,-1 16 0-16,-7 20 0 15,4 10 0-15,5 7 0 16,11 1 0-16,11-4 0 16,0-9 0-16,15-12-41 15,16-11-40-15,7-14 54 16,1-4 21-16,-2-6-4 15,-6-21 19-15,-4-4-9 16,-7-6 48-16,-4 0 1 16,-8 2 10-16,-3 5-59 15,-5 12 0-15,0 8 0 0,0 10 0 16,0 4 0-16,0 24 0 16,0 15 0-16,0 4 0 15,11 2 0-15,13-5-14 16,5-12-46-16,12-14-43 15,-1-10 83-15,2-8 10 16,-1-4 10-16,-6-20 10 16,-6-5 2-16,-2-7 47 15,-8-1 1-15,-3-3 6 16,-3 4-66-16,-3 5 0 16,-6 12 0-16,1 10 0 15,-1 9 0-15,2 6 0 16,6 24 0-16,1 8 0 0,5 5 0 15,2-1 0-15,4-8 0 16,3-8 0 0,0-10 0-16,-2-8 0 0,-1-8-8 15,-4 0 1-15,-2 0 6 16,2-18 2-16,-2-6 14 16,3-6-15-16,2-2 0 15,-3 0 0-15,-2 2 0 16,-2 9 0-16,-8 11 0 15,-1 10 0-15,-2 0 0 16,2 24 0-16,1 10 0 16,3 5 0-16,3 1 0 0,1-6 0 15,3-6 0 1,1-12 0-16,0-6 0 0,-1-10-11 16,5 0 11-16,-2-6-1 15,2-12 1-15,2-4-1 16,-3-2-6-16,-2 2-4 15,-4 4 11-15,-3 6 0 16,-3 3 0-16,0 8-8 16,-4 1-16-16,3 0 9 15,3 10 6-15,-1 6-6 16,2 4 6-16,0-2-43 16,0-2-1-16,3-2-32 15,0-6-1-15,6-4 5 16,3-4 9-16,4 0 35 15,2-12 25-15,0-13 4 0,-2-4 8 16,-4-7 1-16,-6-3 64 16,-5 3 14-16,-3 6 22 15,-4 8-13-15,-3 15 31 16,-2 7-65-16,-2 0-33 16,0 23-21-16,0 15 69 15,0 6-69-15,0 5 0 16,0-7 0-16,10-10-92 15,7-12-191-15,22-20-92 16,-8-12-405 0,-5-16-832-16</inkml:trace>
  <inkml:trace contextRef="#ctx0" brushRef="#br0" timeOffset="110467">18481 6661 2979 0,'0'0'849'0,"0"0"-674"0,0 0-82 0,0 0-93 0,0 0-234 0,0 0-301 15,0 0-632-15</inkml:trace>
  <inkml:trace contextRef="#ctx0" brushRef="#br0" timeOffset="112536.48">18842 7323 1903 0,'0'0'921'16,"0"0"-559"-16,0 0-30 15,0 0 42-15,0 0-170 16,0 0-204-16,0 0 0 16,65-56 0-16,-38 18 0 15,4-6 0-15,-2-13 0 16,-2-7 0-16,-8-6 0 15,-3-6 0-15,-11-2 0 16,-5 5 0-16,0 13 0 16,-2 16 0-16,-7 18 0 15,1 18 0-15,2 8 0 0,2 28 0 16,-3 40 0-16,5 36 0 16,2 33 0-16,2-11 0 15,18-25 0-15,0-36 0 16,3-24 0-16,8-3 0 15,6-6-14-15,8-8-121 16,2-18 5-16,-3-6-85 16,-3-26-47-16,-6-18-55 15,-6-16-30-15,-2-24 91 16,-7-29 48-16,-7 5 140 16,-2 12 68-16,-9 17 150 15,-2 28 82-15,0 6 55 16,0 9 60-16,0 18 16 0,0 14-83 15,0 4-163-15,0 20-91 16,0 20-4-16,-4 18 65 16,2 17-46-16,2 5-41 15,0 6 0-15,13-2 0 16,14-9 0-16,8-13 0 16,4-19-80-16,3-14-50 15,-5-17 70-15,-1-12 37 16,-5-6 14-16,-4-30 9 15,-2-14 21-15,-3-8-21 16,-4-1 33-16,-2 11 18 16,-8 14-2-16,-3 14 29 15,-5 14-8-15,0 6-70 0,0 8 0 16,0 20 0 0,0 10 0-16,0 8 0 0,2 2 0 15,12-3 0-15,6-7 0 16,6-10-9-16,3-10-65 15,0-10-1-15,-2-8 54 16,-5 0 10-16,-4-20 11 16,-7-12 16-16,-6-10 2 15,-5-9 17-15,0-1-35 16,-9 0 0-16,-16 8-1 16,-4 10-16-16,-2 12-8 15,0 10-26-15,6 8 13 16,10 4 29-16,10 0-12 15,5 0-13-15,14 4 9 0,19 4 25 16,13 2 35-16,10-4-7 16,7-2-27-16,-3-2 22 15,-6 2-22-15,-5 0 0 16,-11 6 2-16,-7 6 6 16,-4 6 8-16,-10 8-2 15,-1 8-5-15,-5 6-1 16,-5 0-1-16,0-1-16 15,-2-9 2-15,-2-10-45 16,0-8 32-16,0-10 2 16,3-6 17-16,1 0 38 15,4-8 37-15,5-17-33 16,5-8-35-16,5-11-6 16,3-2 11-16,3-1-12 15,-2 5 0-15,-2 12 5 0,-4 12-4 16,-5 12 5-16,-5 6-6 15,3 10-11-15,-3 22 11 16,0 8-9-16,3 8 9 16,-1 2-1-16,5-4-57 15,1-7-7-15,0-13-31 16,0-12-21-16,-1-10 30 16,0-4 42-16,0-4 33 15,2-16 5-15,-2-8 7 16,-2-6 1-16,0-9 7 15,-3-1 5-15,-4-2 47 16,-1 6 5-16,-4 10 50 16,-1 12 23-16,-5 16-60 0,2 2-78 15,-2 16-6-15,4 20-7 16,4 8 4-16,5 4 7 16,5 2 2-16,10-7-18 15,8-11-51-15,8-10-21 16,8-12 9-16,1-10 36 15,0 0 22-15,-1-12 18 16,-10-14 5-16,-9-8 10 16,-6-6 53-16,-6-6 0 15,-11-3 9-15,-5 3-16 16,-5 6 16-16,0 12-33 16,-22 14-26-16,-9 14-13 0,-12 12-11 15,-8 30-7-15,0 14 6 16,6 8 11-16,9-3-8 15,17-7 8-15,17-12-14 16,2-12-6-16,21-12 21 16,18-12-13-16,5-6-1 15,0-4 14-15,-3-18 7 16,-8-8 15-16,-4-4 5 16,-9-6 24-16,-2-2 14 15,-5 3-23-15,-4 7-42 16,-2 10 0-16,-3 14 0 15,-2 8 0-15,-2 8 0 16,3 24-3-16,-1 8 2 0,0 3-5 16,2-1 5-1,2-8-14-15,0-8-26 0,0-8 5 16,1-10 11-16,3-8 8 16,0 0 10-16,9-10 7 15,2-12 8-15,8-9-8 16,2-2 0-16,3-7-1 15,1 0 7-15,-4 4 2 16,-2 9 20 0,-6 11-2-16,-5 16 2 15,-7 0-28-15,-2 26 0 16,-2 10 18-16,-1 7-17 16,-3-1-1-16,-1-6-9 0,0-8-60 15,0-10-38 1,7-8-50-16,5-10 64 0,5 0 45 15,10-16 43-15,8-15 5 16,5-9 1-16,4-1 38 16,1 0 42-16,-5 7 34 15,-1 14-17-15,-10 15-52 16,-4 5-23-16,-8 11 4 16,-3 19-20-16,-5 5-4 15,-2 1-3-15,0 0-150 16,-2-3-133-16,-5-8-358 15,-2-11-155-15</inkml:trace>
  <inkml:trace contextRef="#ctx0" brushRef="#br0" timeOffset="112865.13">19350 6731 1513 0,'0'0'834'0,"0"0"-595"0,0 0 113 0,0 0 175 16,0 0-238-16,0 0-43 0,0 0-150 15,33-64-96 1,12 58 0-16,20 2 0 0,35 0 0 16,41 2 0-16,-4 0 0 15,-14 0 0-15,-25 2-53 16,-40-2-185-16,-11 2-22 16,-38 0-122-16,-9 0-220 15,-23 0-303-15</inkml:trace>
  <inkml:trace contextRef="#ctx0" brushRef="#br0" timeOffset="114544.48">23073 6529 2234 0,'0'0'721'0,"0"0"-506"0,0 0 113 0,0 0-26 16,0 0-155-16,-116-24-146 15,92 82 65-15,-5 18-18 16,2 12-14-16,7 7-34 16,11-3 0-16,9-6 0 15,3-12 0-15,28-13-27 16,9-15-51-16,9-16-11 0,3-19 37 16,-4-11 25-16,-5 0-3 15,-10-29 30-15,-4-11 0 16,-7-9 19-16,-2-3 37 15,-7 4-35-15,-1 8 24 16,-6 16 7-16,-3 16-23 16,-1 8-29-16,0 16-54 15,4 20 24-15,6 8 30 16,8 5-17-16,6-4 10 16,10-8-17-16,3-15 12 0,0-14 6 15,-1-8 6 1,-5-4 7-16,-4-22 19 15,-4-9-2-15,-4-3 78 0,-4-6-51 16,-3 2-30-16,-1 4-21 16,-5 8 0-16,0 10 0 15,-4 10 0-15,-4 8 0 16,2 2 0-16,-2 0 0 16,0 2 0-16,0 18 0 15,0 12 0-15,2 16 0 16,3 16 0-16,1 12 0 15,6 9 0-15,3 5 0 16,8 4 0-16,-1-2 0 16,0 1 0-16,-4-9 0 15,-9-12 0-15,-9-12 0 0,0-16 0 16,-16-14 0-16,-17-13 0 16,-12-13 0-16,-9-4 0 15,-4-12 0-15,3-23 0 16,6-9 0-16,18-12 0 15,20-12 0-15,11-27 0 16,35 5 0-16,26-8-8 16,30-12-31-16,-2 26-4 15,13-4 19-15,1 11-20 16,-23 27-7-16,1 6 29 16,-19 14 5-16,-22 12 17 15,-20 10 15-15,-11 6 22 16,-9 2 10-16,0 0-32 0,0 0-15 15,0 0-11-15,0 0-69 16,0 2 34-16,0 4 1 16,0-4 0-16,0 0 30 15,0-2 15-15,-2 0 1 16,0 0 23-16,-6 0-3 16,0 0 27-16,-8 0-31 15,-4 0-11-15,-5 4 22 16,-4 18-11-16,-2 12 4 15,4 6-6-15,8 6-9 16,9 4 6-16,10-3-12 16,0-5-17-16,35-8 8 15,13-12-75-15,12-12 29 0,7-10-62 16,2-4-30-16,-6-24-17 16,-10-15 19-16,-8-11 58 15,-10-10 53-15,-6-10 20 16,0-24 14-16,-7 5 9 15,-4 1 11-15,-5 8 73 16,-10 30 79-16,0 6 24 16,-3 22-23-16,0 22-53 15,-6 4-68-15,-9 38-29 16,-3 20-8-16,-2 14 28 16,0 14-29-16,7 5 8 15,9 1-22-15,4-4-1 0,2-9 1 16,24-11-15-16,13-17 14 15,11-14-50-15,8-19-6 16,5-16 48-16,-1-2 9 16,-6-24 11-16,-5-18 10 15,-7-14 10-15,-10-9 11 16,-7-3-7-16,-13 2-11 0,-10 10 27 16,-4 12-51-1,-10 15 0-15,-16 19 0 0,-10 10 0 16,-2 17 0-16,-2 23 0 15,11 12 0-15,11 6 0 16,16 2 0-16,2-3 0 16,33-6 0-16,21-8 0 15,17-11 0-15,12-14 0 16,4-12-17-16,-6-6-142 16,-17 0-73-16,-24-9 52 15,-25-2-16-15,-44 9-83 16,-26 2-299-16,-15 0-306 0</inkml:trace>
  <inkml:trace contextRef="#ctx0" brushRef="#br0" timeOffset="115437.06">18207 7868 1258 0,'0'0'597'0,"0"0"-463"0,0 0 108 16,0 0 21-16,0 0-74 0,0 0-55 16,0 0 38-16,-13-12-44 15,13 10-39-15,2 0 93 16,13 2-27-16,14-2-26 16,23 1 10-16,42-2-34 15,61 3 5-15,72 0-40 16,45 0-70-16,21 6 0 15,8 9 0-15,-3-1 0 16,21 0 0-16,8-5 0 16,5-3 0-16,-12-6 0 15,-14 0 0-15,-20-10 0 16,-26-9 0-16,-26-4 0 16,-29 1 0-16,-27 0 0 0,-16 0 0 15,-8 0 0 1,-2 2 0-16,-5 0 0 0,0 2 0 15,3 4 0-15,-6 2 0 16,-3 4 0-16,-8 2 0 16,-21 4 0-16,-23 2 0 15,-18 0 0-15,-11 0 0 16,11 0 0-16,5 0 0 16,9 0 0-16,-7 0 0 15,-2 0 0-15,-1 6 0 16,1 0 0-16,0 0 0 15,-1-2 0-15,-3 0 0 16,-5-2 0-16,-5-2 0 16,-6 0 0-16,-3 0 0 0,-6 0 0 15,-5 0 0-15,-1 0 0 16,-6 0 0-16,-1 0 0 16,-7-4 0-16,-6 2 0 15,-3 0 0-15,-9 0 0 16,-9-10 0-16,0 2-371 15,-6-2-1234-15</inkml:trace>
  <inkml:trace contextRef="#ctx0" brushRef="#br0" timeOffset="115779.67">26219 6940 494 0,'0'0'2360'0,"0"0"-1901"0,0 0-358 0,0 0 109 16,0 0-150-16,0 0-54 16,0 0-1-16,-60 66-5 15,56-36-14-15,4-4-17 16,2-4-77-16,20-7-9 15,5-10 18-15,4-5 8 0,0 0 77 16,-4-12 14-16,-7-8 69 16,-11-6 94-16,-6-2-25 15,-3 2-57-15,-7 4-45 16,-20 10-34-16,-4 12-2 16,-25 20-182-16,9 16-495 15,9 4-750-15</inkml:trace>
  <inkml:trace contextRef="#ctx0" brushRef="#br0" timeOffset="116029.65">26300 7467 2531 0,'0'0'589'0,"0"0"-445"16,0 0 148-16,0 0-175 15,0 0-90-15,0 0-21 16,0 0 2-16,-7 89-8 16,18-81-27-16,3-4-51 15,-3-4-9-15,-3 0 52 16,1-3 23-16,-4-10 12 16,-3-10 66-16,-2-3-40 15,-4-3-13-15,-23-4-13 16,-49-11-99-16,5 10-477 15,-2 4-1097-15</inkml:trace>
  <inkml:trace contextRef="#ctx0" brushRef="#br0" timeOffset="116843.68">22840 4267 1510 0,'0'0'1064'0,"0"0"-724"0,0 0-19 15,0 0-17-15,0 0-118 16,0 0-104-16,-25-24-82 15,19 32-4-15,-4 10 2 16,1 4-11-16,5 0-10 16,4-4-23-16,0-4-41 15,9-8 34-15,13-6-2 16,3 0 40-16,4-4 15 16,-5-12 6-16,-4-4 27 15,-6 2 28-15,-7 0 19 0,-7 6 2 16,0 2-35-16,0 8-47 15,-14 2-11-15,-8 2-239 16,-17 40-263-16,8-4-116 16,4 2-521-16</inkml:trace>
  <inkml:trace contextRef="#ctx0" brushRef="#br0" timeOffset="117172.23">23013 4860 1998 0,'0'0'836'0,"0"0"-603"0,0 0-80 16,0 0-73-16,0 0-67 16,0 0-13-16,0 0-24 15,-40 53-138-15,40-31-2 16,4-7 61-16,19-4 16 15,6-9-26-15,2-2 101 16,0-4 12-16,-4-12 113 16,-7-4 75-16,-6-3 19 15,-8 1 11-15,-6 3-26 16,0 1-10-16,-2 1-103 16,-14 7-55-16,-1 5-24 15,-6 5-25-15,-4 3-139 16,5 16-351-16,7-1-422 0</inkml:trace>
  <inkml:trace contextRef="#ctx0" brushRef="#br0" timeOffset="117343.98">23796 5003 2359 0,'0'0'1075'16,"0"0"-1075"-16,0 0-486 0,0 0-1147 0</inkml:trace>
  <inkml:trace contextRef="#ctx0" brushRef="#br0" timeOffset="127236.82">24760 3836 1965 0,'0'0'841'0,"0"0"-528"0,0 0 31 0,0 0-5 16,0 0-45-16,0 0-294 16,-20-40 0-16,20 40 0 15,0-3 0-15,16 2 0 16,46 1 0-16,56 0 0 16,56 0 0-16,27-3 0 15,-28 0 0-15,-48-1 0 16,-56 0 0-16,-27 0 0 15,-11 0 0-15,-6 1 0 16,-10 2 0-16,-12 1 0 16,-3 0 0-16,0 0 0 0,-16 12 0 15,1 14 0 1,-3 10 0-16,2 16 0 0,7 10 0 16,5 10 0-16,4 7 0 15,0 7 0-15,13 0 0 16,14 4 0-16,2 0 0 15,6 1 0-15,0-7 0 16,-4-6 0-16,-5-8 0 16,-8-12 0-16,-12-11 0 15,-6-14 0-15,-2-8 0 16,-27-11 0-16,-15-4 0 16,-14-6 0-16,-11-4 0 15,-14 0 0-15,-6 0 0 0,-2-6 0 16,2-2 0-1,9 1 0-15,12 4 0 0,18 1 0 16,18 2 0-16,14 0 0 16,12 0 0-16,6-4 0 15,0-20-116-15,13-1-602 16,1-4-735-16</inkml:trace>
  <inkml:trace contextRef="#ctx0" brushRef="#br0" timeOffset="127568.49">25088 4409 1677 0,'0'0'878'0,"0"0"-423"0,0 0-155 16,0 0-68-16,0 0-7 16,0 0-80-16,0 0-31 15,98-4-44-15,-27 4-70 0,14 0 0 16,8 0 0-16,-4 0 0 16,-11 0 0-16,-22 0 0 15,-25 0 0-15,-17 0 0 16,-14 0 0-16,0 0 0 15,-12 2 0-15,-7 2-218 16,13 6-164-16,6-1-373 16,0-2-188-16</inkml:trace>
  <inkml:trace contextRef="#ctx0" brushRef="#br0" timeOffset="128099.96">26190 3262 664 0,'0'0'1327'16,"0"0"-849"-16,0 0-140 15,0 0 30-15,0 0-46 16,0 0-34-16,0 0-60 16,-24-68-145-16,8 96-83 15,-11 23 0-15,-17 39 0 16,-22 48 0-16,-24 50 0 0,-11 21 0 16,6-2 0-1,1-11 0-15,14-22 0 0,2 3 0 16,3-2 0-16,3-7 0 15,7-16 0-15,10-14 0 16,12-33 0-16,12-31 0 16,11-22 0-16,5-16 0 15,2 0 0-15,1-4 0 16,1-6 0-16,7-9 0 16,2-12 0-16,2-2 0 15,0-3 0-15,0 0 0 16,0 0 0-16,0 0 0 0,0 0 0 15,0 0 0-15,0 0 0 16,0 0 0-16,11-11 0 16,4-13 0-16,-1 2-662 15,-6 3-1137-15</inkml:trace>
  <inkml:trace contextRef="#ctx0" brushRef="#br0" timeOffset="151338.47">27309 6409 2343 0,'0'0'632'0,"0"0"-442"0,0 0 319 0,0 0-269 16,0 0-171-16,0 0-32 0,-2-28-19 15,26 28 40 1,10 8-58-16,10-2 0 0,14 2 0 16,11-4 0-1,10-4 0-15,7 0 0 0,-4 0 0 16,-5-3 0-16,-15-6 0 15,-16-1 0-15,-17-1 0 16,-10 5 0-16,-13 5 0 16,-6 1 0-16,0 0 0 15,0 22 0-15,-11 16 0 16,-3 18 0-16,1 12 0 16,9 10 0-16,4 8 0 15,0 6 0-15,7 3 0 16,14 3 0-16,6-3 0 15,2-4 0-15,2-4 0 0,-4-11 0 16,-4-8 0 0,-8-8 0-16,-8-5 0 0,-7-12 0 15,0-4 0 1,-29-9 0-16,-14-8 0 0,-15-6 0 16,-11-6 0-16,-10-6 0 15,-2-2 0-15,5-2 0 16,11 0 0-16,15 0 0 15,11 0 0-15,20-2 0 16,10-6 0-16,9-14-93 16,15 0-678-16,8-4-700 0</inkml:trace>
  <inkml:trace contextRef="#ctx0" brushRef="#br0" timeOffset="151636.44">28084 7193 2290 0,'0'0'795'0,"0"0"-508"16,0 0 75-16,0 0-154 15,0 0-134-15,0 0-38 16,0 0 8-16,-16-16-44 0,-28 16 0 15,-22 1 0 1,-22 6 0-16,-9-2 0 0,-9-2 0 16,4-1 0-16,13-2 0 15,20 0 0-15,22 0 0 16,25 0 0-16,22 0 0 16,0 0-59-16,53-2-434 15,-4-13-344-15,-1 1-1074 0</inkml:trace>
  <inkml:trace contextRef="#ctx0" brushRef="#br0" timeOffset="152168.47">28423 5821 1302 0,'0'0'1079'0,"0"0"-726"16,0 0 171-16,0 0-274 0,0 0-142 15,0 0-60-15,-131 30 30 16,94 32 41-16,-7 27-26 16,-7 33 49-16,-16 32-142 15,-6 18 0-15,-3-1 0 16,0-4 0-16,5-13 0 16,4-1 0-16,4-8 0 15,8-6 0-15,6-16 0 16,11-25 0-16,9-22 0 15,9-20 0-15,7-10 0 16,-5 4 0-16,-3 0 0 16,0 3 0-16,2-16 0 15,2-8 0-15,3-11 0 0,6-7 0 16,3-6 0-16,3-3 0 16,2 0 0-16,0-2 0 15,0 0 0-15,0 0 0 16,13-6-14-16,3-10-892 0</inkml:trace>
  <inkml:trace contextRef="#ctx0" brushRef="#br0" timeOffset="152331.76">28588 7921 3427 0,'0'0'669'0,"0"0"-669"0,0 0 0 0,0 0-359 15,0 0-1622-15</inkml:trace>
  <inkml:trace contextRef="#ctx0" brushRef="#br0" timeOffset="-208658.52">14406 13056 2192 0,'0'0'785'0,"0"0"-488"0,0 0 220 16,0 0-212-16,0 0-305 15,0 0 0-15,-4-4 0 16,31 4 0-16,21 0 0 16,17-4 0-16,18 0 0 15,4-4 0-15,-3 2 0 16,-10-2 0-16,-18 2 0 15,-23 4-155-15,-27 2-128 16,-39 0-62-16,-21 0-370 16,-12 10-357-16</inkml:trace>
  <inkml:trace contextRef="#ctx0" brushRef="#br0" timeOffset="-208361.34">14409 13118 1607 0,'0'0'670'0,"0"0"-133"16,0 0-66-16,0 0-200 15,0 0-31-15,0 0-96 16,0 0 12-16,-5 6-156 16,-2 16 0-16,-2 12 0 15,-4 16 0-15,-1 13 0 16,-3 9 0-16,1 2 0 16,3 2 0-16,1-2 0 15,6-4 0-15,6-7 0 16,0-7 0-16,9-10 0 15,19-6 0-15,15-12 0 16,9-8 0-16,7-10 0 16,9-10 0-16,-4 0 0 0,-3-16 0 15,-11-6-185 1,-13-4-127-16,-24-12-191 0,-13 8-186 16,0 2-473-16</inkml:trace>
  <inkml:trace contextRef="#ctx0" brushRef="#br0" timeOffset="-208158.23">14326 13646 2227 0,'0'0'778'0,"0"0"-499"16,0 0-142-16,0 0 54 0,118-17-97 15,-53 14-62-15,6-4-25 16,-2 3-7-16,-8 0 0 15,-13 0-178-15,-5-2-303 16,-14 2-305 0,-10 0-502-16</inkml:trace>
  <inkml:trace contextRef="#ctx0" brushRef="#br0" timeOffset="-207797.07">15005 13519 1542 0,'0'0'659'0,"0"0"-119"16,0 0-54-16,0 0-133 0,0 0-99 15,0 0-98-15,0 0-50 16,2 14-106-16,-2 22 0 16,0 9 0-16,0 3 0 15,8-2 0-15,5-2 0 16,7-6 0-16,6-8 0 16,8-10 0-16,4-12 0 15,6-8 0-15,1-14 0 16,2-22 0-16,-4-12-54 15,-8-6 33-15,-6 2 0 16,-10 4 21-16,-7 13 13 16,-7 17-1-16,-3 12 59 15,-2 6-71-15,0 18 0 16,0 20 0-16,0 10 0 16,0 7 0-16,4-1 0 0,16-2 0 15,12-10 0 1,7-8 0-16,13-14 0 0,8-14 0 15,3-6 0-15,-1-18 0 16,-6-24-23-16,-12-16-229 16,-6-60-112-16,-14 11-439 15,-11 5-112-15</inkml:trace>
  <inkml:trace contextRef="#ctx0" brushRef="#br0" timeOffset="-207453.13">15934 13086 1341 0,'0'0'663'16,"0"0"-91"-16,0 0-26 0,0 0-200 15,0 0 2 1,0 0-68-16,0 0-280 0,-21-50 0 16,21 48 0-16,0 0 0 15,-2 2 0-15,2 0 0 16,0 0 0-16,-3 0 0 16,3 0 0-16,-3 0 0 15,3 10 0-15,0 20 0 16,0 16 0-16,0 20 0 15,0 12 0-15,0 11 0 16,0 1 0-16,0-4 0 16,-2-6 0-16,-2-7 0 0,-1-11 0 15,3-10 0 1,2-14 0-16,0-12 0 0,2-12 0 16,17-12-380-16,16-10-261 15,-1-16-154-15,-3-6-108 0</inkml:trace>
  <inkml:trace contextRef="#ctx0" brushRef="#br0" timeOffset="-206929.11">16098 13676 1500 0,'0'0'707'0,"0"0"-55"16,0 0-57-16,0 0-283 15,0 0-86-15,0 0-122 16,0 0-104-16,75-39 0 16,-40 31 0-16,6-6 0 15,1-1 0-15,-4-8 0 16,-7-3 0-16,-11 0-77 15,-13 0 47-15,-7 2 17 0,-2 2 26 16,-23 10-2-16,-8 8 35 16,-5 4 4-16,-2 18-50 15,7 18 0-15,6 12 0 16,9 4 0-16,13 4 0 16,5-3 0-16,19-7 0 15,16-8 0-15,11-10 0 16,6-14 0-16,4-12 0 15,-3-2 0-15,-6-18 0 16,-5-14 0 0,-7-6 0-16,-8-6 0 0,-6-1 0 15,-6 3 0 1,-3 4 0-16,-2 8 0 0,-1 6 0 16,3 8 0-16,3 10 0 15,5 6 0-15,7 0 0 16,6 16 0-16,7 14 0 15,1 8 0-15,-3 6 0 16,-7 5 0-16,-9-3 0 16,-11-2 0-16,-11-6 0 15,0-6 0-15,-18-10 0 16,-6-8 0-16,-1-12 0 16,7-2 0-16,7-12 0 15,11-22 0-15,0-6 0 16,18-6 0-16,18-1 0 15,8 7 0-15,8 7 0 16,12-3-153-16,-13 11-316 0,-10 3-414 16</inkml:trace>
  <inkml:trace contextRef="#ctx0" brushRef="#br0" timeOffset="-206757.23">17465 12962 3181 0,'0'0'915'0,"0"0"-915"0,0 0 0 15,0 0 0-15,-17 160 0 16,17-88 0-16,-3 28 0 16,-4-17-270-16,-3-13-913 0</inkml:trace>
  <inkml:trace contextRef="#ctx0" brushRef="#br0" timeOffset="-206395.41">17815 13629 2326 0,'0'0'958'0,"0"0"-458"16,0 0-303-16,0 0-82 0,87-128-115 15,-71 100 0 1,-8 6 0-16,-8 10 0 0,-8 10 0 15,-23 2 0-15,-12 12 0 16,1 12 0-16,6 6 0 16,14 0 0-16,22 2 0 15,4-1 0-15,39-5 0 16,15-1 0-16,11-3 0 16,2-4 0-16,-7 0-50 15,-12-1-22-15,-17-1 60 16,-22 2-16-16,-13 0 28 15,-19 6 93-15,-30 2-24 16,-10-4-69-16,-5 2 0 0,-1-4 0 16,7-4 0-1,0-14 0-15,16-2-254 0,13 0-920 0</inkml:trace>
  <inkml:trace contextRef="#ctx0" brushRef="#br0" timeOffset="-205785.36">19069 12919 1104 0,'0'0'1922'0,"0"0"-1281"0,0 0-377 0,0 0-99 16,-116 57-165-16,76 1 0 16,-2 12 0-16,0 8 0 15,6 5 0-15,11-3 0 16,17 0 0-16,8-8 0 16,24-8 0-16,32-11 0 15,22-16 0-15,11-16-44 16,7-17-209-16,-11-4 17 15,-21-25 64-15,-24-15 24 16,-30-2 148-16,-13-8 40 16,-40 6 114-16,-19 8 40 0,-7 8-55 15,3 12 41-15,10 8-34 16,14 6-146-16,17 2 0 16,19 0 0-16,6 8 0 15,12 6 0-15,22-4 0 16,9-2 0-16,3-6 0 15,-2-2 0-15,-5 0 0 16,-12-6 0-16,-12 0 0 16,-9 4 0-16,-4 0 0 15,-2 2 0-15,0 0 0 16,0 6 0-16,0 20 0 16,0 14 0-16,-8 10 0 15,-1 10 0-15,3 5 0 0,0-1 0 16,4-4 0-16,2-4 0 15,0-10 0-15,0-12 0 16,14-24-293 0,1-10-655-16,1 0-674 0</inkml:trace>
  <inkml:trace contextRef="#ctx0" brushRef="#br0" timeOffset="-205519.13">19428 13479 2329 0,'0'0'908'0,"0"0"-382"0,0 0-193 0,0 0-333 0,0 0 0 16,0 0 0-16,152-24 0 16,-108 58 0-16,-1 4 0 15,-7 6 0-15,-12 0 0 16,-13-4 0-16,-9-5 0 16,-2-7 0-16,-11-10 0 15,-11-8 0-15,-1-10 0 16,4 0 0-16,5-19 0 15,12-12 0-15,2-6 0 16,20 0 0-16,22 1 0 16,14 7-95-16,40 11-214 15,-16 10-241-15,-6 4-387 0</inkml:trace>
  <inkml:trace contextRef="#ctx0" brushRef="#br0" timeOffset="-204926.1">20476 13441 2212 0,'0'0'847'0,"0"0"-488"16,0 0 123-16,0 0-286 15,-110-102-196-15,81 102 0 16,-2 2 0-16,-5 28 0 16,3 10 0-16,2 8 0 15,8-2 0-15,12-2 0 16,11-10 0-16,0-8 0 0,21-12 0 15,14-11 0 1,5-3 0-16,2-12 0 0,-1-16 0 16,-6-5 0-1,-8-1 0-15,-10 4 0 0,-5 8 0 16,-5 10 0-16,-3 12 0 16,-4 0 0-16,4 16 0 15,3 14 0-15,7 6 0 16,8-2 0-16,7-4 0 15,11-9 0-15,4-14-140 16,4-7-103-16,-7-10-76 16,-3-23-172-16,-11-14 244 15,-9-7 98-15,-7-10 149 16,-7-8 18-16,-2-6 129 16,-2 3 89-16,0 11 80 0,0 14 45 15,0 18 150 1,0 22-511-16,0 10 0 0,0 26 0 15,0 30 0-15,0 36 0 16,0 39 0-16,0 27 0 16,0 7 0-16,0-17 0 15,0-36 0-15,0-36 0 16,0-19 0-16,-2-17 0 16,0-4 0-16,-2-2 0 15,-3-10 0-15,3-20-77 16,-2-4-113-16,3-38-188 15,3-58-247-15,5 6-34 16,10-3-804-16</inkml:trace>
  <inkml:trace contextRef="#ctx0" brushRef="#br0" timeOffset="-204691.14">20933 13439 1850 0,'0'0'934'0,"0"0"-306"0,0 0-101 0,0 0-370 15,0 0-157-15,73-105 0 0,-36 105 0 16,11 7 0-16,5 19 0 15,0 12 0-15,-8 6 0 16,-14 2 0-16,-18 0 0 16,-13-5-163-16,-19-4 76 15,-31-5 44-15,-14-6 43 16,-12-3 6-16,3-7-5 16,6-6 48-16,20-4-31 15,27-6 4-15,20 0-22 0,44-24-10 16,64-26-110-1,40-37-185-15,18-25-354 0,-39 16-47 16,-36 5-423-16</inkml:trace>
  <inkml:trace contextRef="#ctx0" brushRef="#br0" timeOffset="-204362.36">21768 12858 821 0,'0'0'1380'16,"0"0"-656"-16,0 0-185 16,-74-103-31-16,45 103-384 15,1 12-124-15,1 54 0 16,4 41 0-16,10 35 0 15,10 8 0-15,3-25 0 16,0-37 0-16,12-40 0 16,1-14 0-16,1-4 0 0,3-8 0 15,1-5 0 1,-3-17 0-16,-1-3 0 0,1-26 0 16,2-12 0-16,2-1 0 15,4 0 0-15,1 8 0 16,5 10 0-16,2 14 0 15,1 10 0-15,-3 0 0 16,-5 26 0-16,-2 10 0 16,-6 8 0-16,-5 2 0 15,1 0 0-15,0-8 0 16,7-5 0-16,2-15-11 16,24-18-353-16,-3-4-386 15,-4-18-529-15</inkml:trace>
  <inkml:trace contextRef="#ctx0" brushRef="#br0" timeOffset="-204221.75">22483 13140 2841 0,'0'0'863'0,"0"0"-583"16,0 0-168-16,0 0-112 15,0 0 0-15,0 0-95 16,0 0-604-16,35 53-989 0</inkml:trace>
  <inkml:trace contextRef="#ctx0" brushRef="#br0" timeOffset="-204064.84">22505 13629 2246 0,'0'0'946'0,"0"0"-581"15,0 0-33-15,0 0-133 16,0 0-199-16,0 0-18 15,113-43-523-15,-113 40-1236 0</inkml:trace>
  <inkml:trace contextRef="#ctx0" brushRef="#br0" timeOffset="-203330.05">15654 14602 1460 0,'0'0'347'0,"0"0"-91"0,0 0 5 0,0 0-79 16,0 0-88-16,-123-50-33 16,106 42 35-16,3 2 42 15,-3 4 61-15,1 0-2 16,-4 2-21-16,2 0 16 0,0 0-99 16,7 0-54-1,7 0 3-15,4-4-40 0,4 4 34 16,31-2-35-1,44-4 5-15,56 0-4 0,71-2-1 16,47 6-1-16,32 2 12 16,25 0 15-16,11 14 80 15,37 0-38-15,41-2-69 16,34-6 0-16,35-6 0 16,6 0 0-16,-10 0 0 15,-30-4 0-15,-50-6 0 16,-59 0 0-16,-66-2 0 15,-84 2 0-15,-65-1 0 16,-50 2 0-16,-29 3 0 16,-6-2 0-16,-6 2 0 0,-3-1 0 15,-7 3 0 1,0-1 0-16,0 0 0 0,0 4 0 16,4-3 0-1,1 4 0-15,-1 0 0 0,-2 0 0 16,-4 0 0-16,-7 0 0 15,-7 0 0-15,-17 0-564 0</inkml:trace>
  <inkml:trace contextRef="#ctx0" brushRef="#br0" timeOffset="-202698.18">14509 15757 1128 0,'0'0'963'0,"0"0"-407"0,0 0-37 0,0 0-53 16,0 0-209-16,0 0-134 0,0 0-39 16,-29 138-84-1,31 3 0-15,-2 15 0 0,0-1 0 16,0-17 0-16,0-40 0 16,6-22 0-16,2-30 0 15,5-15 0-15,3-9-27 16,13-22-311-16,-3-14-450 15,-4-21-307-15</inkml:trace>
  <inkml:trace contextRef="#ctx0" brushRef="#br0" timeOffset="-202495.07">14778 15976 2390 0,'0'0'887'16,"0"0"-511"-1,0 0 67-15,0 0-443 0,0 0 0 16,23 130 0-16,-14-62 0 15,-3 8 0-15,-2 4 0 16,1 5 0-16,-5-9 0 16,0-2 0-16,0-14 0 15,0-12 0-15,0-17 0 16,0-13-270-16,-18-18-290 16,-4-13-317-16,-5-13-1285 0</inkml:trace>
  <inkml:trace contextRef="#ctx0" brushRef="#br0" timeOffset="-202323.22">14417 16557 1891 0,'0'0'898'0,"0"0"-340"16,0 0-47-16,0 0-273 15,0 0-238-15,0 0 0 16,125-98 0-16,-56 80 0 16,3 0 0-16,-1 6 0 15,-2 6 0-15,-7 6-155 16,10 0-354-16,-22 0-480 15,-9 0-1171-15</inkml:trace>
  <inkml:trace contextRef="#ctx0" brushRef="#br0" timeOffset="-201321.54">15290 16365 1460 0,'0'0'477'0,"0"0"30"0,0 0-5 16,123-40-202-1,-103 27-1-15,-11-1-21 0,-7 4-82 16,-2-2-119-16,-9-2-77 15,-18 6 0-15,-8 4 0 16,-9 4 0-16,-1 0 0 16,-2 22 0-16,7 12 0 15,6 3 0-15,11 8 0 16,13 4 0 0,10-5 0-16,4-4 0 0,25-8 0 15,14-14 0-15,1-10 0 16,4-8 0-16,-6-4 0 15,-9-22 0-15,-8-6 0 16,-10-4 0-16,-6-4 0 0,-6 0 0 16,-3 4 0-16,0 9 0 15,0 18 0-15,0 9 0 16,0 9 0-16,0 32 0 16,4 7 0-16,7 2 0 15,7 2 0-15,9-6 0 16,6-10 0-16,5-14 0 15,4-14 0-15,1-8 0 16,-4-8 0-16,-1-18 0 16,-5-10 0-16,-1-4 0 15,-10-6 0-15,-1 2 0 16,-6 8 0-16,-4 6 0 16,-4 7 0-16,-3 18 0 0,1 5 0 15,1 5 0-15,4 26 0 16,3 5 0-16,3 4 0 15,3 4 0-15,4-8 0 16,-1-4 0-16,3-14 0 16,-4-6 0-16,0-12 0 15,1 0 0-15,2-26 0 16,3-10 0-16,2-4 0 16,-2-4 0-16,0 0 0 15,-5 12 0-15,-4 5 0 16,-7 18 0-16,-4 9 0 15,-1 0 0-15,-1 22 0 16,4 14 0-16,0 8 0 0,4-2 0 16,5-2 0-1,5-6 0-15,-2-16 0 0,6-8 0 16,0-10 0-16,-2 0 0 16,-1-14 0-16,-2-12 0 15,-2 2 0-15,-1-2 0 16,-4 4 0-16,1 4 0 15,-1 4 0-15,-1 10 0 16,1 0 0-16,-2 4 0 16,1 8 0-16,1 10 0 15,3 6 0-15,-3 2 0 16,3-4 0-16,3 0 0 16,0-8 0-16,4-10 0 15,4-4 0-15,2 0 0 16,0-22 0-16,-2-10 0 0,-2-4 0 15,-4-4 0-15,-4 4 0 16,-5 6 0-16,-5 12 0 16,-5 9 0-16,-4 9 0 15,0 13 0-15,0 19 0 16,0 4 0-16,2 4 0 16,12 0 0-16,9-10 0 15,5-12 0-15,8-12 0 16,8-16-57-16,-8-22-690 15,-11-8-861-15</inkml:trace>
  <inkml:trace contextRef="#ctx0" brushRef="#br0" timeOffset="-201185.25">17104 16052 1859 0,'0'0'1368'0,"0"0"-639"0,0 0-589 0,0 0-140 0,0 0 0 16,0 0 0-16,0 0 0 15,20 24-263-15,-9-12-1706 0</inkml:trace>
  <inkml:trace contextRef="#ctx0" brushRef="#br0" timeOffset="-200652.67">17367 16615 2869 0,'0'0'773'16,"0"0"-575"-16,0 0 58 16,0 0-256-16,0 0 0 15,121-94 0-15,-81 50 0 16,-1-10 0-16,0-4 0 16,-6-9 0-16,-8-5 0 0,-10 0 0 0,-11 6 0 15,-4 8 0-15,-4 9 0 16,-18 22 0-16,-2 13 0 15,-3 14 0-15,0 23 0 16,0 26 0-16,5 33 0 16,13 28 0-16,9-2 0 15,0-9 0-15,13-15 0 16,20-22 0-16,10 0 0 16,13-4 0-16,7-22 0 15,-1-22 0-15,0-14 0 16,-4-14-272-16,-9-30-104 15,-12-20-106-15,-8-24 227 0,-12-28 161 16,-9 3 94-16,-4 15 34 16,-4 22 250-16,0 32 57 15,0 8 156-15,0 10-174 16,0 26-323-16,0 4 0 16,0 36 0-16,0 18 0 15,0 10 0-15,0 8 0 16,0 3 0-16,0-3 0 15,0-12 0-15,0-12 0 16,0-10 0-16,0-16-555 16,-4-14-620-16</inkml:trace>
  <inkml:trace contextRef="#ctx0" brushRef="#br0" timeOffset="-199792.36">18005 16375 2252 0,'0'0'942'0,"0"0"-378"0,0 0-226 0,0 0-338 0,0 0 0 0,0 0 0 16,162-55 0-16,-97 37 0 16,-1 4 0-16,-8-2-51 15,-12 6-257-15,-15 2 77 16,-17 8 134-16,-12 0 97 16,-4 8 91-16,-23 14 137 15,-4 10 38-15,0 4-164 16,4 9-102-16,8-1 0 15,13-4 0-15,6 0 0 0,9-8 0 16,24-6 0-16,14-8 0 16,5-14 0-16,3-4 0 15,-8-4 0-15,-12-22 0 16,-16-6 0-16,-19-8 0 16,-10 0 0-16,-32-4 0 15,-14 4 0-15,-4 3 0 16,2 15 0-16,12 4 0 15,12 8 0-15,16 6 0 16,16 0 0-16,2 4 0 16,29-4 0-16,17-2 0 15,12 2 0-15,12 0 0 0,1 4 0 16,2 0 0 0,-6 0 0-16,-7 22 0 0,-10 5 0 15,-15 5 0-15,-12 8 0 16,-10 0 0-16,-13 4 0 15,0-2 0-15,0-2 0 16,-16-6 0-16,5-6 0 16,0-10 0-16,7-10 0 15,4-8 0-15,0 0 0 16,8-18 0-16,21-18 0 16,11-8 0-16,9-6 0 15,5 2 0-15,0 8 0 16,-8 8 0-16,-4 15 0 0,-7 17 0 15,-14 0 0-15,-3 27 0 16,-9 9 0-16,0 8 0 16,2 4 0-16,2-8 0 15,6-4 0-15,3-8 0 16,2-16 0-16,3-10 0 16,0-2 0-16,-5-14 0 15,-3-14-132-15,-5-8-24 16,-5-8 22-16,-2-4 46 15,-2 2 86-15,-3-2 2 16,0 12 111-16,0 9 108 16,0 17-37-16,-2 10-182 0,0 0 0 15,3 28 0 1,-1 12 0-16,0 13 0 0,7 5 0 16,2-4 0-16,4 0 0 15,8-14 0-15,4-10 0 16,2-16 0-16,4-14 0 15,-2-8 0-15,7-60-488 16,-7-2-384-16,-6-2-955 0</inkml:trace>
  <inkml:trace contextRef="#ctx0" brushRef="#br0" timeOffset="-199683.1">19722 15963 2914 0,'0'0'951'0,"0"0"-720"0,0 0-231 0,0 0 0 0,0 0 0 0,0 0 0 0,0 0-104 16,-11 49-1158-16</inkml:trace>
  <inkml:trace contextRef="#ctx0" brushRef="#br0" timeOffset="-198955.57">20185 16463 2590 0,'0'0'724'0,"0"0"-390"16,-15-115-1-16,4 69-218 15,-5 6-115-15,-2 10 0 16,-3 16 0-16,-6 14 0 0,-9 0 0 16,-7 30 0-1,1 16 0-15,3 11 0 0,5 3 0 16,12-4 0-16,13-2 0 15,9-14 0-15,9-12 0 16,22-12 0-16,9-16 0 16,3 0 0-16,-6-22 0 15,-3-8 0-15,-10-6 0 16,-6-4 0-16,-7 4 0 16,-4 10 0-16,-5 12 0 15,-2 10 0-15,0 4 0 16,0 8 0-16,0 18 0 0,4 10 0 15,7-4 0-15,5 0 0 16,4-2 0-16,4-12 0 16,3-12 0-16,2-6 0 15,-2 0 0-15,2-10 0 16,0-12 0-16,0-6 0 16,-2-6 0-16,0 2 0 15,-8 4 0-15,-1 8 0 16,-5 10 0-16,-6 6 0 15,0 4 0-15,0 14 0 16,-1 16 0 0,3 2 0-16,3 8 0 15,1 0 0-15,5-8 0 16,4-6 0-16,0-4 0 0,0-14 0 16,-1-8 0-16,-4 0 0 15,4-18 0-15,-1-12 0 16,-1-10 0-16,6-4 0 15,0 2 0-15,-4 2 0 16,-5 14 0-16,-3 12 0 16,-5 10 0-16,-4 4 0 15,0 14 0-15,3 16 0 16,2 6 0-16,4 0 0 16,10-4 0-16,6-6 0 15,17-18 0-15,-6-8-138 16,-7 0-942-16</inkml:trace>
  <inkml:trace contextRef="#ctx0" brushRef="#br0" timeOffset="-198392.52">22055 16052 2167 0,'0'0'744'0,"0"0"-361"0,0 0 100 0,0 0-164 15,14-125-319-15,-43 103 0 16,-12 12 0-16,-9 10 0 0,-13 0 0 16,-7 32 0-16,-1 21 0 15,7 15 0 1,8 12 0-16,18 0 0 0,20 5 0 15,18-3 0-15,12-12 0 16,32-8 0-16,16-12 0 16,9-22 0-16,1-16 0 15,-10-12 0-15,-12-14 0 16,-19-26 0-16,-18-12 0 16,-11-6 0-16,-17 4 0 15,-18 9 0-15,-6 17 0 16,3 10 0-16,7 14 0 15,11 4 0-15,11 0 0 16,9 14 0-16,0 4 0 16,25-1 0-16,8-3 0 0,7-5 0 15,-4-9 0-15,-5 0 0 16,-9 0 0-16,-10 0 0 16,-6 0 0-16,-6 0 0 15,0 0 0-15,0 0 0 16,0 5 0-16,0 21 0 15,0 10 0-15,2 14 0 16,3 4 0-16,1 2 0 16,2-2 0-16,-4-10 0 15,-2-12 0-15,-2-9-158 16,0-10-552-16,-2-13-516 0</inkml:trace>
  <inkml:trace contextRef="#ctx0" brushRef="#br0" timeOffset="-197626.23">22221 16347 1950 0,'0'0'856'0,"0"0"-315"0,0 0 3 0,0 0-339 0,0 0-205 15,0 0 0-15,0 0 0 16,117-4 0-16,-88 54 0 16,-2 6 0-16,-7 2 0 15,-7-8 0-15,-13-6 0 16,0-12 0-16,-19-14 0 15,-13-10 0-15,-4-8 0 0,5-8-32 16,11-20 23 0,18-12 8-16,2-8 2 0,29 0 1 15,17 6-2-15,13 2 0 16,7 14 31-16,3 8-23 16,1 4-8-16,-10 5 0 15,-9 0 0-15,-11 0 0 16,-14-5 0-16,-12 1 0 15,-7 0 0-15,-7-5 0 16,0 0 0-16,-5 4 0 16,-13 6 0-16,-3 8 0 15,-6 0 0-15,-4 28 0 16,-3 16 0-16,3 9 0 0,6 5 0 16,11-4 0-16,14-6 0 15,0-8 0-15,14-16 0 16,11-16 0-16,2-8 0 15,-1-4 0-15,-4-28 0 16,1-4 0-16,-8-2 0 16,-1 2 0-16,-3 8 0 15,-5 10 0-15,2 10 0 16,-2 8 0-16,3 0 0 16,7 18 0-16,3 8 0 15,10-2 0-15,5 2 0 16,4-8 0-16,0-10 0 0,-3-8 0 15,-6-4 0-15,-4-28 0 16,-8-12 0-16,-5-6 0 16,-8-17 0-16,1-5 0 15,-5-6 0-15,0 4 0 16,0 12 0-16,0 18 0 16,0 22 0-16,0 22 0 15,-5 18 0-15,-8 52 0 16,0 46 0-16,-1 42 0 15,7 15 0-15,5-29 0 16,2-37 0-16,0-45 0 16,0-8 0-16,0-4 0 15,0-2 0-15,-4-8 0 16,-7-26-219-16,-5-24-131 16,1-20-401-16,3-16-153 0</inkml:trace>
  <inkml:trace contextRef="#ctx0" brushRef="#br0" timeOffset="-197029.7">23171 16333 1713 0,'0'0'811'0,"0"0"-432"0,0 0 143 0,0 0-246 0,139-63-71 0,-110 69-15 0,0 20-190 16,-8 10 0-16,-5 9 0 16,-9-1 0-16,-7 6 0 15,-9-6-159-15,-22-4-48 16,-11-8-8-16,-5-10 40 15,1-12 117-15,5-8 32 16,10-2 26-16,18-4 62 0,13-22 23 16,10-6 0-16,40-16-16 15,21-10-51-15,14-8-1 16,10-11-17-16,1-3-50 16,-11-2-20-16,-14 2-4 15,-19 4 68-15,-21 9 6 16,-20 9 53-16,-11 18 82 15,0 6 17-15,-9 14 14 16,-3 12 32-16,1 8-198 16,5 22 0-16,-3 28 0 15,0 20 0-15,2 12 0 16,-1 7 0-16,1-1 0 0,0-12 0 16,2-8 0-1,3-15 0-15,2-21 0 0,0-10 0 16,0-18 0-16,0-4 0 15,11-4 0-15,16-18 0 16,8-14 0 0,8 0 0-16,6 1 0 15,0 7 0-15,-5 10 0 0,-5 6 0 16,-10 12 0-16,-10 4 0 0,-3 26 0 16,-9 11 0-1,-3 13 0-15,-4 4 0 0,2-4 0 16,3-6 0-16,6-12 0 15,5-10 0-15,6-16 0 16,9-10-128-16,21-44-163 16,-8-10-252-16,-4-4-453 0</inkml:trace>
  <inkml:trace contextRef="#ctx0" brushRef="#br0" timeOffset="-196889.1">24606 15937 2723 0,'0'0'687'0,"0"0"-386"0,0 0-40 0,0 0-261 0,0 0-21 16,0 0-586-16,0 0-660 0</inkml:trace>
  <inkml:trace contextRef="#ctx0" brushRef="#br0" timeOffset="-196795.34">24542 16445 2767 0,'0'0'844'0,"0"0"-555"16,0 0-93-16,0 0-196 16,0 0 0-16,0 0-134 15,0 0-992-15</inkml:trace>
  <inkml:trace contextRef="#ctx0" brushRef="#br0" timeOffset="-195559.95">15288 17088 1510 0,'0'0'616'0,"0"0"-365"0,0 0-17 0,0 0-32 0,0 0-39 16,0 0-9-16,156-4-31 15,-80 4-41-15,31 0 16 16,34 0 16-16,39 0-33 16,22 0 6-16,4 0-11 15,-1 0 2-15,-5 0-1 16,7 0-20-16,7 13 36 15,3-4-93-15,-8 0 0 16,-7 0 0-16,-5 0 0 16,-6-5 0-16,-1 2 0 15,3-2 0-15,0-4 0 16,0 0 0-16,-6 0 0 0,0-10 0 16,-4 2 0-16,-9-1 0 15,-7 4 0-15,-9 1 0 16,-9-1 0-16,-11 1 0 15,-4 4 0-15,-9-4 0 16,0 3 0-16,0 1 0 16,6 0 0-16,5 0 0 15,4-4 0-15,3 4 0 16,2-5 0-16,-3 5 0 16,-1 0 0-16,-6 0 0 15,-10-4 0-15,-20 4 0 16,-21 0 0-16,-16 0 0 15,-6-4 0-15,14 4 0 16,11-1 0-16,15-4 0 0,18-3 0 16,-12 0 0-16,3 2 0 15,-2-2 0-15,-15 2 0 16,8-2 0-16,-4 4 0 16,-5 0 0-16,-3 4 0 15,-5-2 0-15,-1 2 0 16,-4 0 0-16,-2 0 0 15,-2 0 0-15,-4 6 0 16,-3 2 0-16,-5 2 0 16,-4-2 0-16,-4 2 0 15,-7-2 0-15,-4-4 0 16,-3 1 0-16,-2-4 0 16,-2 3 0-16,0-4 0 15,-3 0 0-15,-1 0 0 0,-1 0 0 16,8 0 0-1,-10-5-219-15,-7-4-718 0</inkml:trace>
  <inkml:trace contextRef="#ctx0" brushRef="#br0" timeOffset="-195419.46">24812 17173 682 0,'0'0'2431'0,"0"0"-2054"0,0 0-89 0,0 0-150 16,0 0-138-16,0 0-722 0</inkml:trace>
  <inkml:trace contextRef="#ctx0" brushRef="#br0" timeOffset="-189586.06">24348 12705 2467 0,'0'0'795'0,"0"0"-443"0,0 0 130 16,0 0-482-16,0 0 0 16,0 0 0-16,-80 142 0 15,77-11 0-15,3-1 0 16,0-26 0-16,0-32 0 15,3-23 0-15,5-1 0 16,2-2 0-16,1-6 0 16,-3-18 0-16,-3-22 0 15,0-8 0-15,-3-38-123 16,-2-34-204 0,0-36-140-1,0-33 138-15,0 9 49 16,0 29 106-16,0 43 174 15,0 38 131-15,-2 8 240 0,-3 6 166 16,2 6-189-16,3 6-35 16,-2 4-313-16,2 0 0 15,0 0 0-15,0 0 0 16,2 12 0-16,19 12 0 16,8 8 0-16,9 12 0 15,11 9 0-15,11 9 0 16,9 8 0-16,8 4 0 15,6 4 0-15,2-2 0 16,-7-6 0-16,-4-7 0 16,-14-13 0-16,-16-14 0 0,-13-12 0 15,-13-12 0 1,-9-8 0-16,-7-4 0 0,-2-4 0 16,0-22 0-16,2-10-126 15,5-40-240-15,0 7-319 16,0 3-190-16</inkml:trace>
  <inkml:trace contextRef="#ctx0" brushRef="#br0" timeOffset="-189186.17">25148 12601 1699 0,'0'0'706'0,"0"0"-233"0,0 0 52 0,0 0-195 16,0 0 33-16,0 0-363 15,0 0 0-15,7-35 0 16,-7 52 0-16,4 19 0 16,5 18 0-16,4 20 0 15,0 12 0-15,1 7 0 0,-1-1 0 16,-4-4 0-16,-3-5 0 16,0-11 0-16,-6-10 0 15,0-12 0-15,0-14 0 16,0-12 0-16,0-16 0 15,0-14-341-15,0-22-621 16,0-8-1193-16</inkml:trace>
  <inkml:trace contextRef="#ctx0" brushRef="#br0" timeOffset="-188833.72">25825 12859 218 0,'0'0'2686'15,"0"0"-2094"-15,0 0-267 16,0 0-50-16,0 0-275 16,0 0 0-16,0 0 0 15,0 50 0-15,0 13 0 16,0 7 0-16,0 2 0 16,0-6 0-16,13-6 0 15,8-11 0-15,6-15 0 16,6-14 0-16,7-12 0 15,2-8 0-15,5-14 0 16,-3-20 0-16,-3-11 0 16,-8-9 0-16,-9-10 0 15,-10-6 0-15,-10-6 0 0,-4 0 0 16,-13 8 0-16,-21 15 0 16,-10 23 0-16,-12 26 0 15,-9 6 0-15,-5 40 0 16,-20 38 0-16,19-5-471 15,18-11-947-15</inkml:trace>
  <inkml:trace contextRef="#ctx0" brushRef="#br0" timeOffset="-188661.75">26792 13156 3106 0,'0'0'990'0,"0"0"-990"16,0 0 0-16,0 0-362 16,0 0-1181-16</inkml:trace>
  <inkml:trace contextRef="#ctx0" brushRef="#br0" timeOffset="-181222.63">26783 13441 1517 0,'0'0'1144'0,"0"0"-917"0,0 0 123 0,0 0 206 16,0 0-346-16,7-78-118 15,-18 102-92-15,-20 38 0 16,-12 38 0-16,-5 31 0 16,2 13 0-16,20-24 0 15,15-27 0-15,11-29 0 16,0-10 0-16,27 8 0 15,12 2 0-15,15 0 0 16,6-14 0-16,1-13 0 0,-6-14 0 16,-13-6 0-1,-15-13 0-15,-12-3 0 0,-10-1 0 16,-5 0 0-16,0-1 0 16,0-13 0-16,-7-7 0 15,-3-16-153-15,-2 6-564 16,5-5-487-16</inkml:trace>
  <inkml:trace contextRef="#ctx0" brushRef="#br0" timeOffset="-179332.84">27237 13720 2711 0,'0'0'598'0,"0"0"-111"15,0 0-187-15,0 0-300 0,0 0 0 16,0 0 0 0,0 0 0-16,2 52 0 0,6 4 0 15,0 2 0-15,-1-4 0 16,-3-5 0-16,-2-12 0 16,-2-8 0-16,0-15 0 15,0-8 0-15,0-6 0 16,-2-6 0-16,-15-24 0 15,-3-16 0-15,-1-15 0 16,4-11 0-16,6-8 0 16,11-2 0-16,0 7 0 15,15 11 0-15,16 16 0 16,7 16 0-16,7 16 0 16,1 16 0-16,2 0 0 15,-4 24 0-15,-6 12 0 0,-9 10 0 16,-11 0 0-16,-12 3 0 15,-6-1 0-15,-4-2 0 16,-25-2 0-16,-11-6 0 16,-7-6 0-16,-2-8 0 15,0-10 0-15,7-2 0 16,7-12 0-16,10 0 0 16,11 0 0-16,7 0 0 15,7 0 0-15,0 2 0 16,0 10 0-16,11 9 0 15,12 2 0-15,10 5 0 16,14 1 0-16,14-5 0 16,12-6 0-16,12-10 0 0,6-8 0 15,0-3 0-15,-6-20 0 16,-12-9 0-16,-15-8 0 16,-16-7 0-16,-15-3 0 15,-16 2 0-15,-8 2 0 16,-3 10 0-16,0 8 0 15,-18 14 0-15,-7 12 0 16,-2 2 0-16,-2 28 0 16,0 12 0-16,10 10 0 15,9 2 0-15,10 0 0 16,10-8 0-16,25-6 0 16,17-12 0-16,13-8 0 0,8-11 0 15,5-7 0-15,0 0 0 16,-7-12 0-16,-11-15 0 15,-13-3 0-15,-14-2 0 16,-14 0 0-16,-15 2 0 16,-4 4 0-16,-4 6 0 15,-19 2 0-15,-4 8 0 16,-4 8 0-16,-2 2 0 16,-3 14 0-16,3 16 0 15,4 8 0-15,6 4 0 16,10 2 0-16,10-9 0 15,3-7 0-15,10-10 0 16,17-8 0-16,2-10 0 16,2 0 0-16,0-14 0 15,-5-13 0-15,-3 0 0 0,-7-5 0 16,-6 3 0-16,-5 4 0 16,-3 8 0-16,-2 7 0 15,0 10 0-15,0 0 0 16,0 24 0-16,0 4 0 15,0 5 0-15,4-1 0 16,8-9 0-16,5-4 0 16,4-10 0-16,1-9 0 15,0 0 0-15,0-11 0 16,-1-14 0-16,1-4 0 16,0-7 0-16,-2-4 0 15,3-1 0-15,-6 7 0 0,1 2 0 16,-3 14 0-16,-3 10 0 15,3 8 0-15,3 0 0 16,4 10 0-16,9 14 0 16,6 4 0-16,0 2 0 15,1 0 0-15,-5-1 0 16,-8-2 0-16,-9 0 0 16,-16-5 0-16,0 2 0 15,-22-1 0-15,-16-1 0 16,-7-1 0-16,-2-3 0 15,7-8 0-15,11-2 0 16,18-8 0-16,11 0 0 16,11-18 0-16,34-14 0 0,17-8-18 15,9-7-47-15,10 0 11 16,-6 2 30-16,-6 7 8 16,-13 6 16-16,-15 12 0 15,-20 6 93-15,-9 8-9 16,-10 6-84-16,-2 0 0 15,0 16 0-15,-10 12 0 16,-3 6 0-16,5 4 0 16,6-2 0-16,2-1 0 15,0-9 0-15,10-8 0 16,11-7 0-16,-2-7 0 16,4-4 0-16,-5 0 0 15,-3-18 0-15,-4-8 0 0,-4-3 0 16,-7-6 0-1,0 1 0-15,-9-2 0 0,-8 6 0 16,-4 6 0-16,6 6 0 16,3 8 0-16,8 4 0 15,4 2 0-15,0 0 0 16,14 0 0-16,17-2 0 16,9 4 0-16,4 2 0 15,3 0 0-15,-5 10 0 16,-4 16 0-16,-9 8 0 15,-11 6 0-15,-7 4 0 16,-11-2 0-16,0-3 0 16,0-7 0-16,-2-6 0 0,-5-8 0 15,1-8 0 1,4-9 0-16,2-1 0 0,0 0 0 16,6-19 0-16,21-16 0 15,9-9 0-15,13-8 0 16,8 4 0-16,3 0 0 15,0 12 0-15,-6 14 0 16,-9 14 0-16,-11 8 0 16,-13 10 0-16,-7 20 0 15,-10 10 0-15,-1 2 0 16,-3 3 0-16,0-5 0 16,0-7 0-16,0-6 0 15,0-11 0-15,0-9 0 0,2-7 0 16,0 0 0-16,12-32-270 15,-3 0-602-15,2-5-1032 16</inkml:trace>
  <inkml:trace contextRef="#ctx0" brushRef="#br0" timeOffset="-179016.22">30468 13315 2284 0,'0'0'911'0,"0"0"-449"0,0 0-23 0,0 0-439 16,0 0 0-1,0 0 0-15,0 0 0 16,145-90 0-16,-103 90 0 0,-3 0 0 16,-6 14 0-16,-4 12 0 15,-9 10 0-15,-4 10 0 16,-10 6 0-16,-4 4 0 15,-2 0 0-15,0-3 0 16,0-6 0-16,-11-4 0 0,-2-7 0 16,0-6 0-16,-1-6 0 15,-1 6 0-15,4-8-359 16,-1-2-747-16</inkml:trace>
  <inkml:trace contextRef="#ctx0" brushRef="#br0" timeOffset="-178766.25">30593 14084 2385 0,'0'0'655'16,"0"0"-192"-16,0 0 29 16,0 0-391-16,0 0-101 15,0 0 0-15,0 0 0 16,-18 79 0-16,45-79 0 16,0 0 0-16,-1-8-3 0,-3-10-56 15,-5-4 23 1,-9 2 24-16,-9 4 12 0,0 3 38 15,-7 9 34-15,-15 4-72 16,-8 0 0-16,-3 11 0 16,2 7 0-16,4 2 0 15,12-4 0-15,15-12 0 16,19-4-529-16,17 0-514 0</inkml:trace>
  <inkml:trace contextRef="#ctx0" brushRef="#br0" timeOffset="-178422.44">31246 13074 2481 0,'0'0'756'16,"0"0"-387"-16,0 0 121 15,0 0-490-15,0 0 0 16,0 0 0-16,147 44 0 15,-96 10 0-15,-4 14 0 16,-9 11 0-16,-9 9 0 16,-12 4 0-16,-12 0 0 15,-5-3 0-15,-7-3 0 16,-20-6 0-16,-6-4 0 16,-7-4 0-16,-2-5 0 15,-3-9 0-15,3-12 0 0,7-10 0 16,4-10 0-16,14-20 0 15,11-6-656-15,6 0-1671 16</inkml:trace>
  <inkml:trace contextRef="#ctx0" brushRef="#br0" timeOffset="-178328.58">31901 14097 2918 0,'0'0'854'15,"0"0"-753"-15,0 0-101 0,0 0-549 16</inkml:trace>
  <inkml:trace contextRef="#ctx0" brushRef="#br0" timeOffset="-177358.73">25411 15900 2215 0,'0'0'813'0,"0"0"-578"0,0 0 304 0,0 0-245 16,0 0-294-16,0 0 0 15,73-81 0-15,-49 95 0 16,1 22 0-16,2 14 0 16,4 17 0-16,7 1 0 15,3 2 0-15,1-8 0 16,0-8 0-16,0-14 0 15,-6-18 0-15,-3-18 0 0,-6-4-138 16,-5-26-245 0,-4-20 3-16,-5-16 109 0,-1-8 156 15,-2-2 115-15,-1 5 95 16,-1 9 193-16,-4 18 50 16,-4 14 22-16,0 20-154 15,0 6-206-15,0 2 0 16,0 28 0-16,-7 18 0 15,-4 12 0-15,0 19 0 16,0 1 0-16,1 6 0 16,0-2 0-16,-1 1 0 15,1-5 0-15,4-4 0 16,4-14 0-16,2-12 0 16,2-14 0-16,27-18-98 15,35-28-539-15,-6-24-92 0,0-12 14 16</inkml:trace>
  <inkml:trace contextRef="#ctx0" brushRef="#br0" timeOffset="-176762.22">26373 16369 1512 0,'0'0'833'16,"0"0"-194"-16,0 0-84 15,0 0-226-15,0 0-101 16,0 0-228-16,0 0 0 16,109-18 0-16,-60 10 0 15,2-10 0-15,1-5 0 16,-8-3 0-16,-8-6 0 15,-14-4 0-15,-13-4 0 16,-9 0 0 0,0 4 0-16,-13 2 0 0,-14 12 0 15,-2 16 0-15,-7 6 0 0,-3 14 0 16,0 22 0-16,4 16 0 16,8 6 0-16,12 2 0 15,10 2 0-15,5 1 0 16,25-11 0-16,19-10 0 15,16-8 0-15,13-16 0 16,10-14 0-16,2-4 0 0,0-16 0 16,-10-16 0-16,-10-8 0 15,-14-9 0 1,-13 4 0-16,-15-4 0 0,-13 7 0 16,-10 8 0-16,0 6 0 15,-10 6 0-15,-11 4 0 16,-6 2 0-16,3 10 0 15,2 6 0-15,6 0 0 16,5 6 0-16,9 20 0 16,2 6 0-16,13 8 0 15,18 8 0-15,12 1 0 16,1 1 0-16,0-2 0 16,-3-2 0-16,-12 2 0 15,-12-8 0-15,-9 0 0 16,-8-8 0-16,-8-2 0 0,-18-2 0 15,-8-10 0-15,-1-5 0 16,-1-4 0-16,7-9 0 16,9 0 0-16,20-40 0 15,14 0-264-15,17-4-1188 0</inkml:trace>
  <inkml:trace contextRef="#ctx0" brushRef="#br0" timeOffset="-176618.45">27910 16589 2424 0,'0'0'1339'0,"0"0"-1006"0,0 0-333 0,0 0 0 15,0 0 0-15,0 0-969 0</inkml:trace>
  <inkml:trace contextRef="#ctx0" brushRef="#br0" timeOffset="-160223.96">28456 15777 2300 0,'0'0'573'0,"0"0"-283"0,0 0 185 0,0 0-310 16,0 0-84-16,0 0-12 15,-24 30-33-15,-1 18 9 16,-15 34 17-16,-20 37-62 16,-9 29 0-16,-2 9 0 15,17-11 0-15,28-34 0 16,21-32 0-16,5-21 0 15,17-9 0-15,24 2 0 16,12-2 0-16,15-2 0 16,1-16 0-16,-3-14 0 15,-14-10 0-15,-15-2-15 0,-18-6-18 16,-15 0 15-16,-4 0 9 16,-10 0-216-16,-9-6-335 15,3-6-438-15</inkml:trace>
  <inkml:trace contextRef="#ctx0" brushRef="#br0" timeOffset="-159626.62">28933 16272 2755 0,'0'0'618'15,"0"0"-337"1,0 0 161-16,0 0-442 0,0 0 0 15,0 0 0-15,0 0 0 16,-26 111 0-16,21-49 0 16,-2 0 0-16,1-2 0 15,-1-8 0-15,3-12 0 16,0-12 0-16,0-11 0 16,4-16 0-16,0-1 0 15,0-22 0-15,0-24 0 16,6-38 0-16,9-32 0 15,-1 4 0-15,-4 9 0 16,-3 23 0-16,-5 32 0 0,2 8 0 16,8 4 0-16,8 16 0 15,13 16 0-15,16 4 0 16,9 0 0-16,5 24 0 16,-5 10 0-16,-14 10 0 15,-19 6 0-15,-23-2 0 16,-7 6 0-16,-39 0 0 15,-18-9 0-15,-14-4-8 16,0-6-3-16,7-13 11 0,14-8 0 16,14-10 0-16,19 0 19 15,13-4-19-15,7 0 0 16,2 0 0-16,2 0 0 16,18 0 0-16,5 10 0 15,4 8 0-15,2 8 0 16,0 6 0-16,3 8 0 15,1 0 0-15,5 4 0 16,3-8 0-16,1-5 0 16,3-7 0-16,2-16-95 15,-2-8-269-15,3-22-217 16,-9-10-163-16,-15-4-99 0</inkml:trace>
  <inkml:trace contextRef="#ctx0" brushRef="#br0" timeOffset="-158259.08">29446 16571 694 0,'0'0'1087'0,"0"0"-576"0,0 0-46 0,0 0-214 0,0 0-37 16,0 0-42-16,0 0-46 16,16 44-57-16,7-36-38 15,12-8-16-15,4-4-7 16,3-18-8-16,-4-10-51 16,-11-8 1-16,-15 0 35 15,-12 0 15-15,-8 6 11 16,-27 10 26-16,-9 12 8 15,-10 12 44-15,0 8-7 16,4 28-16-16,7 8-12 16,14 10 3-16,14 4 3 15,15 0-28-15,2-5 4 16,29-8-36-16,15-14 0 0,14-13 0 16,14-8 0-16,11-10 0 15,7-10 0-15,3-16 0 16,-1-6 0-16,-8-9 0 15,-7-3-14-15,-17 0 4 16,-15 4-1-16,-16 4 11 16,-13 14 0-16,-10 8 7 15,-5 6 8-15,-3 4-2 16,0 4-13-16,0 4 0 16,-18 18-11-16,-4 8 11 0,-5 2-1 15,3 4 1 1,1-2 0-16,10-6-1 15,4-6-1-15,9-4 1 0,0-9-11 16,0-4-19 0,18-5-31-16,6 0-44 15,-2-10 4-15,1-8 40 0,-5-4 22 0,-5 4 22 16,-6 0 18-16,-3 10 6 16,-4 8 41-1,0 0 13-15,0 18-36 16,0 12-15-16,0-2-8 0,7 3-1 15,11-9-3 1,8-4 2-16,10-12-12 0,7-6-14 16,-1-6 6-16,0-20 7 15,-4-6 14-15,-2-9 0 16,-5-3 2-16,-7 0 25 16,-4 4 21-16,-4 12 36 0,-7 8 3 15,-3 14-18-15,-1 6-20 16,7 4-49-16,1 24 0 15,5 12 15-15,3 4-15 16,2 0 0-16,-3 1 0 16,-7-5-8-16,-6-4-4 15,-7-14-46-15,-2-4 22 16,-22-4 16-16,-5-10 11 16,0-4 9-16,4 0 1 15,11-8 11-15,14-14 11 16,5 0-23-16,35-10-7 15,20 0-7-15,14 1-35 0,8-1-5 16,1 2 0-16,-10 6 24 16,-13 8 24-16,-18 2 6 15,-17 10 9-15,-14 0 60 16,-11 4 30-16,0 0-23 16,-7 22-43-16,-12 8-21 15,-1 2-6-15,1 4-4 16,11 0-2-16,8-1 0 15,0-13-18-15,6-4-18 16,19-12-29-16,2-6 22 16,0 0 17-16,-3-6 17 0,-4-16 9 15,-6-10 6 1,-10-3-4-16,-4-1 25 0,0 0-14 16,0 2 11-16,-6 6-4 15,-2 10 4-15,6 6 31 16,2 6-14-16,0 2-41 15,27 0 0-15,13 4 0 16,13 0 0-16,3 0 0 16,2 0 0-16,-4 12 0 15,-12 12 0-15,-11 6 0 16,-18 6 0-16,-13 4 0 16,0 4 0-16,-19-7 0 15,-12-1 0-15,1-10 0 16,8-8 0-16,9-8 0 15,13-10 0-15,0 0 0 0,24-28 0 16,23-12-3-16,13-9 3 16,9-5 3-16,3 4-3 15,-5 2 0-15,-17 16 0 16,-9 14 0-16,-14 18 0 16,-10 0 0-16,-6 18 0 15,-4 14 0-15,2 12 0 16,-3 0 0-16,1 2 0 15,0-6 0-15,0-9 0 16,-3-13 0-16,3-4 0 0,-3-10-168 16,3-4-69-1,2-26-74-15,0-10-401 16,-3-1-699-16</inkml:trace>
  <inkml:trace contextRef="#ctx0" brushRef="#br0" timeOffset="-157961.86">32273 16232 2189 0,'0'0'846'0,"0"0"-562"0,0 0 178 0,0 0-323 16,0 0-62-1,123-94-59-15,-75 88 6 0,-3 6-17 0,-5 0-1 16,-9 0 2-16,-10 2-1 15,-11 20-7-15,-7 12 29 16,-3 6-29-16,-3 10 0 16,-12 4 0-16,-3 3 0 15,1-3 0-15,5-8 0 16,3-6 0-16,9-6 0 16,0-6 0-16,7-10 0 15,11-4-378-15,-3-6-847 0</inkml:trace>
  <inkml:trace contextRef="#ctx0" brushRef="#br0" timeOffset="-157821.28">32645 16906 2965 0,'0'0'571'16,"0"0"-11"-16,0 0-560 16,0 0 0-16,0 0 0 15,0 0 0-15,0 0 0 16,67 8-499-16,-49-22-994 0</inkml:trace>
  <inkml:trace contextRef="#ctx0" brushRef="#br0" timeOffset="-157555.45">33098 15817 2744 0,'0'0'560'0,"0"0"-210"16,0 0 92-16,0 0-442 16,0 0 0-16,120 120 0 15,-98 27 0-15,-8 21 0 16,-14 3 0-16,-12-23 0 16,-14-38 0-16,-1-29 0 15,-2-23 0-15,-10-8 0 16,-13-2 0-16,-51 2-192 15,7-6-438-15,10-18-883 0</inkml:trace>
  <inkml:trace contextRef="#ctx0" brushRef="#br0" timeOffset="-157430.36">33372 17004 2741 0,'0'0'905'15,"0"0"-855"-15,0 0-50 16,0 0-1326-16</inkml:trace>
  <inkml:trace contextRef="#ctx0" brushRef="#br0" timeOffset="-155785.55">10371 2723 1751 0,'0'0'1040'0,"0"0"-767"0,0 0-174 16,0 0-9-16,0 0 10 16,-51 136 16-16,15-54-22 15,-1 11-56-15,-2-1 20 16,6-10-22-16,7-12-25 16,8-21 15-16,11-21-25 15,7-24 7-15,0-8 61 16,29-55 66-16,15-43-56 15,6-38-68-15,-2-13-10 16,-15 29 30-16,-12 42-25 16,-13 42 17-16,-3 24-23 15,0 5 0-15,-3 11 0 0,3 0 0 16,3 33 0-16,6 21 0 16,6 18 0-16,4 10 0 15,5 5 0-15,0-4 0 16,0-6 0-16,-6-13 0 15,-10-12 0-15,-7-15-38 16,-6-15-265-16,-11-21-263 16,-15-1-148-16,-8-5-314 0</inkml:trace>
  <inkml:trace contextRef="#ctx0" brushRef="#br0" timeOffset="-155628.49">10220 3188 2016 0,'0'0'931'0,"0"0"-454"15,0 0-165-15,0 0-99 16,0 0-113-16,0 0-53 16,118-26-47-16,-70 12 0 15,4 2-59-15,8 12-281 16,-13 0-489-16,-11 0-439 0</inkml:trace>
  <inkml:trace contextRef="#ctx0" brushRef="#br0" timeOffset="-155096.6">10862 3172 1661 0,'0'0'991'0,"0"0"-386"16,0 0-300-16,0 0-45 15,0 0-124-15,0 0-103 16,0 0-31-16,64-98-2 16,-41 62-30-16,-4-3-3 15,-3-1-8-15,-7 0 40 16,-7 4 1-16,-2 4 12 15,0 4 54-15,-6 4-15 16,-6 8 1-16,3 8-25 16,1 6-27-16,-3 2 0 15,-3 12 0-15,-4 24 0 16,-2 16 0-16,0 14 0 0,5 11 0 16,7 3 0-1,8 0 0-15,8-6 0 0,27-10 0 16,19-11 0-16,10-15 0 15,10-18 0-15,2-18 0 16,-3-2-77-16,-6-32-28 16,-14-18 71-16,-9-15 8 15,-12-11 26-15,-14-6 8 16,-9-4 19-16,-9 9 30 16,0 13 10-16,0 20 16 15,-9 18-83-15,0 18 0 16,0 8 0-16,0 14 0 15,0 28 0-15,2 16 0 16,3 14 0-16,4 9 0 16,0-3 0-16,14-4 0 15,12-8 0-15,10-12 0 16,8-14 0-16,8-15 0 16,4-19 0-16,-4-6-99 0,-2-20-165 15,-13-41-215-15,-10 7-283 16,-16 2-1349-16</inkml:trace>
  <inkml:trace contextRef="#ctx0" brushRef="#br0" timeOffset="-153893.02">12481 2745 2536 0,'0'0'790'0,"0"0"-510"0,0 0-5 0,0 0-167 16,0 0-1-16,-40 172-107 15,40-87 0-15,0 1 0 16,0-2 0-16,20-8 0 15,6-10 0-15,9-16 0 16,4-18 0-16,3-17 0 0,1-15 0 16,2-16-105-16,-6-29-96 15,-2-17 37-15,-9-24 85 16,-8 0 62-16,-6-2 17 16,-7 5 60-16,-7 25 95 15,0 12 47-15,0 22-53 16,0 24-149-16,0 8 0 15,0 38 0-15,-3 14 0 16,-1 15 0-16,4 1 0 16,0-2 0-16,0-10 0 15,2-14 0-15,11-14 0 16,-2-14 0-16,1-13 0 16,-1-9 0-16,-1-10 0 15,4-25 0-15,5-9 0 0,0-4 0 16,4 4 0-16,-6 12 0 15,-1 14 0-15,-5 14 0 16,0 4 0-16,0 12 0 16,2 18 0-16,3 8 0 15,2 4 0-15,4 0 0 16,3-2 0-16,4-9 0 16,6-9 0-16,3-10 0 15,3-10 0-15,-2-2 0 16,-3-14 0-16,-7-18 0 15,-9-7 0-15,-9-7 0 16,-7-6 0-16,-4 2 0 16,0 8 0-16,0 8 0 15,-12 16 0-15,-5 18 0 0,2 0 0 16,-5 30 0-16,5 18 0 16,5 8 0-16,8 2 0 15,2-4 0-15,21-9 0 16,16-13 0-16,13-16 0 15,3-14 0-15,2-2 0 16,-3-24 0-16,-8-12 0 16,-5-9 0-16,-8 1 0 15,-8 4 0-15,-4 10 0 16,-9 12 0-16,0 14 0 16,-1 4 0-16,1 8 0 15,7 22 0-15,0 6 0 0,-1 6 0 16,-3 2 0-16,-6-4 0 15,-7-4 0-15,0-9 0 16,-11-7 0-16,-11-10 0 16,-7-6 0-16,2-4 0 15,2 0 0-15,7 0 0 16,7 0 0-16,7-2 0 16,4 2 0-16,0 0 0 15,11 0 0-15,16 2 0 16,8 4 0-16,15-6 0 15,8 0 0-15,2-2 0 0,-2-20 0 16,-10-7 0 0,-6-7 0-16,-13-5 0 0,-10-9 0 15,-11-3 0-15,-8 3 0 16,0 8 0-16,0 12 0 16,-6 16 0-16,-5 14 0 15,-3 0 0-15,3 22 0 16,5 14 0-16,6 10 0 15,0 4 0-15,19 0 0 16,22-7 0-16,12-10 0 16,7-12 0-16,0-17 0 15,-4-4-183-15,-16-47-265 16,-13 1-150-16,-23-6-305 0</inkml:trace>
  <inkml:trace contextRef="#ctx0" brushRef="#br0" timeOffset="-153689.9">12474 2771 2134 0,'0'0'1318'0,"0"0"-999"0,0 0 6 0,0 0-325 15,177 38 0-15,-100-28 0 16,8 0 0-16,27-8 0 15,-19-2-230-15,-13 0-1977 0</inkml:trace>
  <inkml:trace contextRef="#ctx0" brushRef="#br0" timeOffset="-151299.18">15593 2771 1813 0,'0'0'1201'16,"0"0"-674"-16,0 0-233 15,0 0-144-15,0 0-39 16,-137 12-111-16,97 66 0 15,-5 32 0-15,9-1 0 16,14-11 0-16,15-16 0 16,7-26 0-16,13-1 0 15,22-5 0-15,15-20 0 16,10-22 0-16,7-8 0 16,3-34 0-16,-3-22 0 0,-5-33 0 15,-4-35 0-15,-10-29 0 16,-16 15 0-16,-21 34 0 15,-11 44 0-15,0 36 0 16,-27 8 0-16,-10 10 0 16,-15 6 0-1,-10 22 0-15,-10 26 0 0,-1 14 0 16,4 4 0-16,7 2 0 16,10-9 0-16,12-11 0 15,13-14 0-15,11-12 0 16,10-14 0-16,6-8 0 0,0 0 0 15,0-8 0-15,12-14 0 16,3-1 0-16,5 1 0 16,3 8 0-16,0 9 0 15,4 5 0-15,4 8 0 16,5 22 0-16,0 8 0 16,4 8 0-16,2 4 0 15,5-2 0-15,0-4 0 16,2-12 0-16,-3-10 0 15,-3-15 0-15,-7-7 0 16,-7-4 0-16,-4-24 0 16,-6-11 0-16,-5-9-8 15,-6-8 5-15,-1 0 3 16,-5 6 0-16,-2 10 11 0,0 15-11 16,0 14 0-16,0 11 0 15,0 1 0-15,0 30 0 16,-2 13 0-16,-2 8 0 15,4 6 0-15,0-4 0 16,10-6 0-16,15-11 0 16,4-12 0-16,4-13 0 15,-1-12 0-15,-1 0 0 16,-4-22 0-16,-5-11 0 16,-1-8 0-16,-6-1 0 15,-2 6 0-15,-4 8 0 16,-4 12 0-16,-3 12 0 15,0 4 0-15,2 8 0 0,3 18 0 16,5 10 0-16,5 4 0 16,10-2 0-16,4-1 0 15,10-12 0-15,5-7 0 16,5-10 0-16,-2-8 0 16,-2 0 0-16,-7-22 0 15,-9-6 0-15,-8-8 0 16,-8-8 0-16,-3-4 0 15,-8 0 0-15,-4 4 0 16,0 10 0-16,0 13 0 16,-9 18 0-16,-7 3 0 15,-2 16 0-15,-1 22 0 16,2 8 0-16,11 8 0 16,6 2 0-16,6-6 0 15,28-5 0-15,15-12 0 0,14-11 0 16,8-14 0-16,5-8 0 15,-5 0 0-15,-9-23 0 16,-10-12 0-16,-17-9 0 16,-10-8 0-16,-10-4 0 15,-7 0 0-15,-8 4 0 16,0 12 0-16,-4 14 0 16,-11 12 0-16,-3 11 0 15,-4 3 0-15,2 13 0 16,2 17 0-16,9 6 0 0,7 4 0 15,2 6 0 1,20-2 0-16,18 0 0 0,12-2 0 16,2-4 0-16,4-6 0 15,-6-1 0-15,-11-8 0 16,-12 0 0-16,-16-5 0 16,-11-2 0-16,0-4 0 15,-29-2 0-15,-4-4-20 16,-3-4 20-16,5-2-40 15,8-4-11-15,13-22 28 16,10-12-76-16,10-12-106 16,33-13 11-16,18-9-36 15,10-10-20-15,4 0-91 16,-1 4 78-16,-12 7 152 16,-13 17 111-16,-20 12 224 0,-15 12 149 15,-12 12 130-15,-2 6-165 16,0 8 51-16,-2 4-389 15,-10 0 0-15,-1 18 0 16,-3 20 0-16,-1 12 0 16,1 14 0-16,7 11 0 15,5 5 0-15,4 0 0 16,0-2 0-16,22-6 0 16,4-14 0-16,5-11 0 15,-2-15 0-15,-2-16 0 16,-4-10 0-16,-5-6 0 15,-3-8 0-15,3-20 0 16,2-11 0-16,2-5 0 0,1-2 0 16,-6 5 0-1,-1 10 0-15,-9 15 0 0,-5 14 0 16,-2 2 0-16,0 18 0 16,0 17 0-16,0 5 0 15,0 2 0-15,4-2 0 16,12-6 0-16,9-12 0 15,6-12 0-15,2-10 0 16,3 0 0-16,-1-20 0 16,-3-10 0-16,-6-4 0 15,-1-5 0-15,-5 3 0 16,-4 4 0-16,-8 8 0 0,-1 12 0 16,-5 8 0-1,-2 4 0-15,0 10 0 0,0 16 0 16,3 6 0-16,6 4 0 15,4-1 0-15,7-9 0 16,5-7 0-16,2-10 0 16,-6-9 0-16,-3 0 0 15,-9-12 0-15,-9-14 0 16,0-7 0-16,-2-3 0 16,-13-6 0-16,-8 2 0 15,3 2 0-15,5 6 0 16,3 12 0-16,8 8 0 15,4 8 0-15,0 4 0 0,16 0 0 16,17 0 0 0,13 4 0-16,10 6 0 0,7 2 0 15,-3 6 0-15,-4 6 0 16,-14 4 0-16,-9 6 0 16,-15 4 0-16,-11 3 0 15,-7-4 0-15,0 0 0 16,0-11 0-16,-7-6 0 15,3-10-3-15,2-10 3 16,2 0 3-16,0-6-3 16,6-18 0-16,15-10 0 15,4-9 0-15,10-1 0 16,2 4 0-16,1 6 0 16,-2 10 0-16,-7 14 0 15,-5 10 0-15,-3 0 0 16,-6 22 0-16,-2 8 0 0,-1 2 0 15,-4-1 0-15,3-4 0 16,3-6-120-16,1-7-228 16,16-14-126-16,-2 0-121 15,-2-18-138-15</inkml:trace>
  <inkml:trace contextRef="#ctx0" brushRef="#br0" timeOffset="-150952.28">19482 3070 1809 0,'0'0'1036'0,"0"0"-466"0,0 0 1 0,0 0-461 15,0 0-110-15,0 0 0 16,0 0 0-16,-45-42 0 0,16 58 0 16,0 14 0-16,0 6 0 15,10 2 0 1,9 0 0-16,10-2 0 0,10-4 0 15,29-4 0-15,13-5 0 16,6-4 0-16,1-5 0 16,-5-2 0-16,-13 1 0 15,-15-3 0-15,-17 2 0 0,-9-1 0 16,0 4 0 0,-24 1 0-16,-10 0 0 0,-9 0 0 15,-3-4-50-15,-12-12-278 16,14 0-409-16,5-4-602 0</inkml:trace>
  <inkml:trace contextRef="#ctx0" brushRef="#br0" timeOffset="-150828.81">19335 2691 2590 0,'0'0'701'0,"0"0"-619"0,0 0-82 15,0 0-58-15,0 0-680 16</inkml:trace>
  <inkml:trace contextRef="#ctx0" brushRef="#br0" timeOffset="-150625.65">17844 2938 2930 0,'0'0'847'0,"0"0"-724"16,0 0-31-16,180-25-61 15,-68 13-31-15,-21 2-211 16,-15 4-894-16</inkml:trace>
  <inkml:trace contextRef="#ctx0" brushRef="#br0" timeOffset="-150218.22">19985 3232 584 0,'0'0'620'15,"0"0"-461"-15,0 0-67 16,0 0-66-16,0 0-26 0,0 0-22 16,0 0-220-16,0 18-92 15</inkml:trace>
  <inkml:trace contextRef="#ctx0" brushRef="#br0" timeOffset="-149654.81">20204 2999 1707 0,'0'0'705'15,"0"0"-364"-15,0 0 281 16,0 0-146-16,0 0-231 16,0 0-245-16,0 0 0 15,8-22 0-15,-8 34 0 16,-4 19 0-16,0 9 0 15,4 8 0-15,0 6 0 16,0 0 0-16,16-6 0 0,3-10 0 16,4-12 0-1,-3-9 0-15,-5-13 0 0,3-4 0 16,0-11 0 0,2-17 0-16,5-9 0 0,2-6 0 15,-4 1 0-15,0 6 0 16,-5 10 0-16,-7 12 0 15,-2 14 0-15,-2 0 0 16,-1 24 0-16,1 12 0 16,4 6 0-16,3-2 0 15,3-3 0-15,1-12 0 16,-1-9 0-16,-1-11 0 16,3-5 0-16,0-13 0 0,4-17 0 15,1-12 0 1,-2-6 0-16,-2-6 0 0,-4 4 0 15,-7 10 0 1,-7 10-126-16,-4 24-391 0,-20 6-272 16,-3 0-362-16</inkml:trace>
  <inkml:trace contextRef="#ctx0" brushRef="#br0" timeOffset="-149358.06">20999 2996 1776 0,'0'0'1055'0,"0"0"-464"0,0 0-74 0,0 0-360 0,0 0-157 16,0 0 0-16,0 0 0 15,-6 110 0-15,-4-60 0 16,4-2 0-16,1-4 0 16,5-10 0-16,0-10 0 15,0-11 0-15,11-13-107 16,22-19-185-16,-1-19-396 16,-3-8-718-16</inkml:trace>
  <inkml:trace contextRef="#ctx0" brushRef="#br0" timeOffset="-149233.02">21064 2771 2928 0,'0'0'883'0,"0"0"-598"15,0 0-285-15,0 0 0 16,0 0 0-16,0 0 0 16,0 0 0-16,95 20-635 15,-49-10-1324-15</inkml:trace>
  <inkml:trace contextRef="#ctx0" brushRef="#br0" timeOffset="-147828.79">21411 2679 2438 0,'0'0'949'0,"0"0"-240"15,0 0-709-15,0 0 0 16,0 0 0-16,0 0 0 15,-2 156 0-15,2-74 0 0,2 7 0 16,0-1 0 0,6-4 0-16,0-14 0 0,5-12 0 15,1-19 0-15,3-21-153 16,-1-18-153-16,2-4-154 16,0-35-145-16,2-12-17 15,2-12 89-15,-2-11 274 16,3-4 259-16,-2-1 556 15,-2 7 8-15,-6 14-17 16,-4 16 41-16,-4 20-72 16,-5 16-349-16,0 6-167 15,0 14 0-15,0 22 0 16,0 16 0-16,0 9 0 0,0 3 0 16,6 0 0-1,0-6 0-15,1-10 0 0,3-12 0 16,-4-14-47-16,-2-14-34 15,3-8 81-15,2-4 21 16,4-22-6-16,6-10 17 16,2 0 2-16,0 2-8 15,-5 10-26-15,-6 10 0 16,-3 10 0-16,-3 4 0 16,3 4 0-16,2 20 0 15,2 8 0-15,7 4 0 16,0 2 0-16,6-2 0 15,1-6 0-15,2-10 0 16,-2-8 0-16,0-12 0 16,0 0 0-16,-2-10 0 0,1-18 0 15,3-8 0 1,-3-2 0-16,1-2 0 0,-7 10 0 16,-5 10 0-16,-9 10 0 15,-2 10 0-15,-2 0 0 16,0 12 0-16,0 14 0 15,0 8 0-15,0 4 0 16,0-2 0-16,10-2 0 16,12-10 0-16,0-8 0 15,3-10 0-15,-5-6 0 0,-5-12 0 16,-4-20 0 0,-6-10 0-16,-5-10 0 0,0-4 0 15,-16-2-3-15,-6 6-15 16,-2 9 2-16,-3 18-8 15,2 14 12-15,3 11-15 16,5 2 6-16,5 21 9 16,8 0 7-16,4 4-5 15,6-4 10-15,23-2 0 16,10-7 22-16,7-6-13 16,8-6 5-16,2-2-13 15,-6 0 7-15,-5 0 31 16,-11-4 16-16,-15-1-55 15,-7 2 0-15,-8 3 0 16,-4 0 0-16,0 8 0 16,0 18 0-16,0 8 0 0,0 2 0 15,0 2 0-15,11-6 0 16,7-6 0-16,5-11 0 16,6-11 0-16,2-4 0 15,2-7 0-15,3-17 0 16,-5-4 0-16,-2-2 0 15,-4 2 0-15,-6 4 0 16,-5 6 0-16,-5 10 0 16,-7 6 0-16,0 2 0 15,0 6 0-15,2 18 0 16,3 10 0-16,5 2 0 16,5 2 0-16,5-4 0 15,5-10-70-15,7-10-27 16,-3-14-22-16,0 0-4 0,-2-22 62 15,-9-12 58-15,-4-8 3 16,-5-8 105-16,-4-6 31 16,-3-4-13-16,-4-1-14 15,0 10-109-15,0 11 0 16,0 17 0-16,0 17 0 16,2 6 0-16,3 22 0 15,1 25 0-15,4 11 0 16,-2 10 0-16,1 2 0 15,3-4 0-15,-2-12 0 16,1-14 0-16,-1-15 0 16,-6-16 0-16,3-9 0 0,1-1 0 15,6-26 0-15,8-7 0 16,9-8 0-16,8 0 0 16,7 4 0-16,-1 8 0 15,-5 16-236-15,-13 8-302 16,-19 6-336-16</inkml:trace>
  <inkml:trace contextRef="#ctx0" brushRef="#br0" timeOffset="-147625.43">21415 2763 3050 0,'0'0'862'0,"0"0"-678"0,0 0-184 0,116-4 0 15,-37 4 0-15,32 0-57 16,-16 0-428-16,-18 0-477 0</inkml:trace>
  <inkml:trace contextRef="#ctx0" brushRef="#br0" timeOffset="-144987.66">24247 2847 2583 0,'0'0'700'0,"0"0"-473"0,0 0 0 0,0 0-55 0,0 0-82 16,135-4-39-16,-96 30-30 16,-1 10-20-16,-2 7 23 15,-10 3-24-15,-5-4 0 16,-10-4 0-16,-7-6 0 16,-4-8 0-16,0-8 0 15,0-6 0-15,-7-8 0 0,1-2 0 16,4-4 0-16,2-22 0 15,2-10 0-15,25-8 0 16,10-1-41-16,11 5 17 16,-4 11 23-16,0 8-5 15,-8 13-3-15,-7 8 9 16,-5 0-13-16,-6 7 7 16,-2 8 1-16,0 6 0 15,2-2 4-15,1-2-10 16,4-5 10-16,2-6-59 15,1-6 17-15,-4 0 42 16,-2-8 1-16,-7-16 15 16,-7-5 6-16,-6-5-8 15,0 0 28-15,-8 2-1 16,-11 8 22-16,-2 6-27 0,-3 12-35 16,-5 6 0-16,0 6 0 15,0 22 0-15,5 12 0 16,3 6 0-16,15 4 0 15,6-1 0-15,0-4 0 16,31-6 0-16,13-9 0 16,16-6 0-16,15-12 0 15,9-8 0-15,5-4 0 16,0-4-69 0,-8-20-3-16,-10-10 37 0,-13-4 14 15,-16-3 21-15,-16 4 13 16,-12 5 4-16,-11 3 37 15,-3 7-8-15,0 8-16 0,-19 6 7 16,-3 8-37-16,-9 2 0 16,-7 20 0-16,-2 10 0 15,2 4 0-15,12-1 0 16,7-3 0-16,15-6 0 16,4-6 0-16,4-6-3 15,19-6-4-15,6-6 7 16,4-2 10-16,3-2-10 15,-1-20 0-15,-4-4 0 16,-6-2 0-16,-7 1 0 16,-9 9 0-16,-5 9 0 15,-4 9 0-15,0 0 0 0,0 8 0 16,-6 14 0 0,4 7 0-16,2 0 0 15,0-1 0-15,17-6 0 0,12-8 0 16,6-8 0-16,4-6 0 15,-1 0 0 1,-1-24 0-16,-1-4 0 0,-1-6 0 16,-3-4 0-16,-3 4 0 15,-7 6 0-15,-6 7 0 16,-3 11 0-16,2 10 0 16,6 0 0-16,8 23 0 0,6 8 0 15,6 10 0-15,-3 0 0 16,-7 0 0-16,-14-7 0 15,-9-8-37-15,-8-6-6 16,-10-6 4-16,-15-6 39 16,-1-6-6-16,6 0-2 15,9-2-14-15,11 0-104 16,15-8-102-16,30-10-283 16,20-4 30-16,10-4 224 15,6-2 42-15,-4 0 151 16,-10 2 64-16,-16-1 159 15,-17 5 232-15,-14 4 92 16,-11 7-133-16,-9 7 4 0,0 1-142 16,0 3-124-1,-13 4-88-15,-5 18 0 0,0 10 0 16,2 7 0-16,10 1 0 16,6-4 0-16,6-4-50 15,25-8-28-15,7-10-67 16,5-10 37-16,-3-4 73 15,-7-6 25-15,-6-18 10 16,-14-6 1-16,-5-6 11 16,-8-2 16-16,0 0-8 15,-14 2-1-15,-2 5 8 16,0 9-1-16,6 8 34 0,3 9-27 16,7 2-23-1,0 3 5-15,0 0 0 0,15 0 9 16,14 0-16-16,7 0-7 15,7 4 19-15,1 6-20 16,2 6 1-16,-5 7 16 16,-8 4-16-16,-8 5 5 15,-12 3-6-15,-11 1-7 16,-2-2 6-16,0-6-10 16,-6-4 0-16,-5-10-2 15,3-6-59-15,4-8 40 16,2 0 10-16,2-10 22 15,0-14 22-15,8-12-16 16,17-6 11-16,6-7-11 16,10 2 3-16,1 4 15 0,-4 11-3 15,-5 14 7-15,-6 13-13 16,-7 5-9-16,-7 13-12 16,-1 19 3-16,-3 10 2 15,1 7-5-15,2 1 4 16,6-2 2-16,4-10-33 15,3-8-4-15,-1-12 17 16,-2-12-7-16,1-6 15 31,-1-4 12-31,2-20 1 0,3-8 16 0,4-6-4 16,2-6 1-16,4-4 4 16,0 3-9-16,-3 4 13 15,-10 9 1-15,-6 7-4 0,-9 11 41 16,-7 6-12-16,-2 4-48 15,0 2 0-15,0 2 0 32,0 0 0-32,0 0 0 15,-5 0 0-15,-1 4 0 16,-1 6 0-16,3 4 0 0,0 4 0 16,4 0 0-16,0 4 0 15,0 0 0-15,10 5 0 16,11 3 0-16,6 2 0 15,4 4 0-15,4 2 0 16,-3-2 0-16,-6-2 0 16,-13-8 0-16,-11-6 0 15,-2-6 0-15,-26-8 0 16,-16-3 0-16,-10-3 0 16,6 0 0-16,21-9 0 15,14-7-206-15,11 0-884 0</inkml:trace>
  <inkml:trace contextRef="#ctx0" brushRef="#br0" timeOffset="-143925">28818 3016 1350 0,'0'0'995'0,"0"0"-528"0,0 0-183 0,0 0 15 16,0 0-41-16,0 0-55 15,0 0-74-15,-56-107-18 16,40 89-111-16,-8 2 0 15,-5 2 0-15,-12 4 0 16,-3 6 0-16,-5 4 0 16,-2 12 0-16,6 16 0 15,12 10 0-15,15 3 0 16,15 0 0-16,3 2 0 16,31-9 0-16,12-8 0 15,4-10 0-15,0-12 0 16,-10-4 0-16,-5-6 0 0,-10-18 0 15,-5-4 0-15,-3-6 0 16,-5 2 0 0,-3 3 0-16,0 5 0 0,-6 12 0 15,0 9 0-15,0 3 0 16,0 10 0-16,0 19 0 16,0 11 0-16,8 3 0 15,12 1 0-15,11-8 0 16,5-8 0-16,2-14-26 15,0-12-52-15,-5-2 48 16,-4-14 30-16,-6-16 0 16,-6-6 23-16,-1-4-11 15,-5-7 19-15,-2 4 2 0,-6 4 2 16,-1 9-35 0,-2 14 0-16,0 14 0 0,0 2 0 15,0 25 0-15,0 15 0 16,0 11 0-16,6 8 0 15,3-1 0-15,3-6 0 16,-4-10-14-16,-3-14-20 16,-5-14 11-16,0-10 23 15,0-4 14-15,-3-6 43 16,-7-16-57-16,0-6 0 16,6-6 0-16,4-2 0 15,0 0 0-15,18 6 0 16,7 6 0-16,6 5 0 15,4 11 0-15,3 7 0 16,2 1 0-16,-3 0 0 0,2 8-36 16,-6 4-30-16,-6-2-21 15,-3-4 25-15,-6-2 28 16,0-4 34-16,-5 0 12 16,3-4 6-16,2-14 7 15,0-2 13-15,-1-9 2 16,1 0-4-16,-7-4-27 15,-1 1 5-15,-10 2 7 16,0 4 4-16,-8 10 22 16,-21 8-47-16,-8 8 0 15,-3 2 0-15,2 24 0 16,7 10 0-16,15 8 0 16,16 4 0-16,4 1 0 0,34-1 0 15,18-6 0-15,11-8 0 16,7-10 0-16,-3-12 0 15,-9-12 0-15,-15 0 0 16,-20-20-18-16,-32-22-192 16,-28 6-458-16,-16 2-815 0</inkml:trace>
  <inkml:trace contextRef="#ctx0" brushRef="#br0" timeOffset="-141289.8">27534 3852 1716 0,'0'0'947'0,"0"0"-668"0,0 0 64 0,0 0-36 15,0 0-54-15,0 0-74 0,0 0-107 16,22-92-72-16,-6 71 0 16,2 3 0-16,1 4 0 15,2 6 0-15,3 8 0 16,1 0 0-16,2 18 0 16,-1 21 0-16,-1 9 0 15,-3 10 0-15,-4 6 0 16,-7-4 0-16,-2-4 0 15,-7-14 0-15,-2-12 0 16,0-12 0-16,0-11 0 16,0-7 0-16,2 0 0 15,3-18 0-15,2-12 0 16,-1-6 0-16,3-1 0 16,-3 5 0-16,2 10 0 15,-6 8 0-15,0 6 0 0,-2 8 0 16,0 0 0-16,0 0 0 15,0 0 0-15,0 0 0 16,0 0 0-16,0 0-68 16,0 4-304-16,0-2-545 0</inkml:trace>
  <inkml:trace contextRef="#ctx0" brushRef="#br0" timeOffset="-140396.18">28984 2917 2031 0,'0'0'587'0,"0"0"-301"0,0 0 89 0,0 0-157 16,0 0-81-16,0 0-5 0,0 0-48 16,7-10-35-16,71 19-4 15,45-8 11-15,33-1-46 16,-5 0-4-16,-35 0-7 15,-45 0 2-15,-39 0-2 16,-12-1 1-16,-14-3 0 16,-6-1-2-16,-24 3 2 15,-59 0-13-15,-48 2 13 16,-46 2-12-16,-16 16 3 16,12 4-55-16,46 0 5 15,48-5 41-15,31-5-18 16,25-5 31-16,4 2 4 15,12-4 2-15,5-1 49 16,10-1 55-16,10-3-56 16,21 0-20-16,23 0-28 0,30 0 14 15,7 0-14 1,12-7 0-16,-1 0-2 0,-24 3-8 16,-8-3-1-16,-24 4 9 15,-26 1-7-15,-20 0-3 16,-18 2 7-16,-35 0-17 15,-41 0 21-15,-31 6-15 16,6 10 13-16,11 2-20 16,21-4-16-16,31-4 37 15,3 0-12-15,8-2 13 16,18-2 13-16,17-2-2 16,7-2 35-16,3-2 5 0,0 2-40 15,5-2 12-15,13 0-23 16,15 0 0-16,20 0 0 15,42 0 0-15,36 0 0 16,-2 0-28-16,-11 0-10 16,-24 0 4-16,-34 2-53 15,2 2-143-15,-10 0-261 16,-29-4-364-16</inkml:trace>
  <inkml:trace contextRef="#ctx0" brushRef="#br0" timeOffset="-138964.52">28369 2029 2421 0,'0'0'664'0,"0"0"-331"0,0 0 117 16,0 0-296-16,0 0-80 0,0 0-74 16,0 0 0-1,2 86 0-15,-2-24 0 0,0 9 0 16,-2 1 0-16,2-6 0 15,0-8 0-15,0-14 0 16,2-13 0-16,12-18 0 16,-1-8-12-16,3-5 12 15,4-9 12-15,0-15-12 16,3-6 0-16,1-8 0 16,-4 0 0-16,0 0 0 15,-2 6 0-15,-7 11 0 16,-2 10 0-16,-5 11 0 15,1 0 0-15,1 20 0 16,4 10 0-16,-2 8 0 16,3-2 0-16,3-2 0 0,-1-6-21 15,1-9-35 1,1-12 35-16,5-5-10 0,1-2 31 16,0-12-2-16,6-14 8 15,2-8 2-15,2-8-8 16,1-4 1-16,-3 0 33 15,-3 2-23-15,-8 12 20 16,-6 10 9-16,-6 11-40 16,-6 11 0-16,0 0 0 15,0 17 0-15,4 10-8 16,3 8 16-16,9 3-11 16,6-2 3-16,12-4-14 0,8-8 8 15,7-8-40-15,4-12-1 16,-2-4 8-16,-1-4 13 15,-10-20 25-15,-7-10-3 16,-4-10 4 0,-9-10 34-16,-2-8-19 0,-4-10 18 15,-6-3-6-15,-6 5-12 16,-2 14 47-16,0 16-62 16,0 24 0-16,-13 16 0 15,-9 22 0-15,-5 32 0 16,-2 16 0-16,4 12 0 15,8 2 0-15,13-3 0 16,4-11 0-16,8-8 0 16,24-16 0-16,12-12 0 15,9-18 0-15,8-14 0 16,-1-2 0-16,-2-26 0 0,-2-18 0 0,-8-16 0 16,6-28 0-1,4-35 0-15,-10 7 0 0,-9 9 0 16,-12 26 0-16,-21 32 0 15,-3 11 0-15,-3 10 0 16,0 26 0-16,-25 4 0 16,-9 40 0-16,-3 21 0 15,-2 15 0-15,8 12 0 16,14 2 0-16,17-2 0 0,0-7 0 16,40-9 0-1,22-10 0-15,16-12 0 0,12-15-93 16,23-30-362-16,-24-7-190 15,-25-6-386-15</inkml:trace>
  <inkml:trace contextRef="#ctx0" brushRef="#br0" timeOffset="-138760.97">29165 1769 2749 0,'0'0'544'16,"0"0"-484"-16,0 0-60 0,0 0-283 0,0 0-998 0</inkml:trace>
  <inkml:trace contextRef="#ctx0" brushRef="#br0" timeOffset="-137321.65">27883 3908 804 0,'0'0'1082'0,"0"0"-831"0,0 0-105 15,0 0-19-15,0 0-23 16,0 0-75-16,0 0-4 16,-31-2-10-16,18 2 12 15,2 0 35-15,0 0 4 16,4 2 29 0,5-2-8-16,2 2-12 0,0-2 19 15,0 0 11-15,0 0 25 16,0 0-1-16,0 0-33 0,4-2 40 15,7-16-4 1,3-6-49-16,1-6-4 0,6 0-26 16,-1-2 11-16,-1 6-64 15,2 5 0-15,-5 10 0 16,-5 2 0-16,-5 9 0 16,3 0 0-16,0 0 0 15,2 18 0-15,5 13 0 16,-1 6 0-16,1 8 0 15,0 5 0-15,2 0 0 16,-1-4 0-16,3-7 0 16,5-10 0-16,2-11 0 0,4-11-3 15,5-7 3-15,-1-7-10 16,3-19 10 0,-5-4 0-16,-2-6 0 0,-4-2 13 15,-6 2-13 1,-8 6 0-16,-7 8 0 0,-4 10 0 15,-2 8 0-15,0 4 0 16,0 2 0-16,0 20 0 16,-4 10 0-16,-3 8 0 15,5 2 0-15,2-2 0 16,0-6 0-16,18-8 0 16,8-8 0-16,6-11 0 15,-3-7 0-15,-3-4 0 16,-3-23 0-16,-10-9 0 15,-8-8 0-15,-5-8 0 0,0-6 0 16,-16 4 0-16,-6 5-17 16,-2 16-1-16,1 12-9 15,5 17 2-15,7 4 2 16,5 10-14-16,6 19 28 16,0 1-15-16,27 0-5 15,15-6-2-15,14-12-41 16,4-12-30-16,4 0 30 15,-4-24 1-15,-11-12 55 16,-6-8 16-16,-14-2 7 16,-10-1 115-16,-7 5 20 15,-10 6-5-15,-2 14 28 16,0 12-165-16,0 10 0 0,0 4 0 16,-12 32 0-1,2 16 0-15,1 17 0 0,7 9 0 16,2 0 0-16,0-4 0 15,15-12 0-15,3-14 0 16,-5-16 0-16,-2-14 0 16,-4-14 0-16,-2-4 0 15,1-8 0-15,1-16 0 16,4-7 0-16,4-6 0 16,6 5 0-16,1 4 0 15,6 12 0-15,26 14-201 16,-7 2-586-16,-2 0-988 0</inkml:trace>
  <inkml:trace contextRef="#ctx0" brushRef="#br0" timeOffset="-136587.81">29840 3775 671 0,'0'0'2294'0,"0"0"-1697"0,0 0-356 0,0 0 52 15,0 0-293-15,0 0 0 0,0 0 0 16,-14 137 0-16,12-67 0 16,2 4 0-16,0-3 0 15,0-9 0-15,0-14-38 16,0-12-11-16,0-14 2 0,0-12 40 15,2-6 7-15,-2-4 30 16,5 0 15-16,2-12-8 16,4-6-26-16,7-6-6 15,5 0-4-15,5-2-1 16,3 6 0-16,5 6 1 16,-2 7 10-16,-3 7-11 15,-2 7 0-15,-6 19 0 16,-6 10-17-16,-11 6 6 15,-6 8-61-15,-6 0-109 16,-23 0-37-16,-9-9 53 0,-3-11 96 16,-1-12 44-1,2-12 25-15,7-6 19 0,8 0 49 16,7-13 55-16,9-2 57 16,7-2-35-16,2 1-35 15,11 2-46-15,20 0-44 16,12 2-20-16,13 0-6 15,6 4 0-15,5 2-3 16,0 2-17-16,-3 2 4 16,-8-2-7-16,-10-2 26 15,-9-6 3-15,-11-2 6 16,-8-8 15-16,-7-2 6 16,-9-4 9-16,-2 2-10 15,0 6-12-15,-4 8-14 16,-14 10 0-16,-6 2 0 0,-7 18 0 15,-3 16 0-15,5 8 0 16,11 6 0-16,11 0 0 16,7-2 0-16,23-6 0 15,25-8 0-15,13-11 0 16,8-13-117-16,13-16-255 16,-17-21-428-16,-18-3-1496 0</inkml:trace>
  <inkml:trace contextRef="#ctx0" brushRef="#br0" timeOffset="-135460.84">30462 4782 2744 0,'0'0'732'0,"0"0"-585"0,0 0 95 0,0 0-11 0,-138 54-231 16,97-8 0-1,10 8 0-15,12 5 0 0,14-1 0 16,5-6 0-16,28-8 0 15,19-9 0-15,14-12 0 16,3-14 0-16,1-9 0 16,-3-3 0-16,-8-23 0 15,-10-10 0-15,-5-8 0 16,-8-4 0-16,-12 2 0 16,-5 10 0-16,-10 9 0 15,-4 18 0-15,0 9 0 16,-11 8 0-16,-9 24 0 15,0 12 0-15,5 2 0 16,9 2 0-16,6-6-77 16,8-8-29-1,19-9 28-15,4-14 21 16,-5-11 30-16,-1 0 27 16,-7-14 29-16,-7-16 8 15,-5-6 43-15,-1-8-20 16,-3-2-18-16,1 2-6 15,-1 2 25-15,6 10-61 16,5 7 0-16,6 12 0 16,10 8 0-16,4 5 0 15,7 0 0-15,3 23 0 16,-6 11 0-16,-5 6 0 0,-12 6 0 16,-9 4 0-16,-9 2 0 15,-2-4 0 1,0-6-93-16,-7-10-24 0,3-10 10 15,2-11 41-15,2-11 32 16,0 0 34-16,9-18 24 16,13-12-14-16,7-11 28 15,5-4 14-15,3-6-19 16,3 5 6-16,-5 4-7 16,-6 14-5-16,-6 16-5 15,-7 12-22-15,-7 4-12 16,-5 28 6-16,-4 8-3 15,0 6 8-15,0 0-8 16,0-6 3-16,4-6 5 16,3-10-61-16,5-11 23 0,3-9 14 15,3-4 25-15,1-6 16 16,6-16-1-16,4-9 42 16,4-1 21-16,3-2 2 15,3 4-16-15,-4 4-64 16,1 8 0-16,-7 10 0 15,-3 8 0-15,-1 2 0 16,-5 20 0-16,0 12 0 16,-7 6 0-16,-6 2 0 15,-7 3 0-15,0-5 0 16,0-6-15-16,-9-10-59 0,-4-8-11 16,4-10 41-1,2-6 44-15,2 0 8 0,5-14 23 16,0-12 2-1,9-6 24-15,22-4 5 0,12-7-35 16,11 5-27-16,3 2 0 16,-1 12 0-16,-7 10 0 15,-9 14 0-15,-11 0 0 16,-11 22 0-16,-7 10 0 16,-7 11 0-16,-4 0 0 15,0 1-41-15,0 3-197 16,0-13-392-16,0-12-297 0</inkml:trace>
  <inkml:trace contextRef="#ctx0" brushRef="#br0" timeOffset="-135320.12">32433 4881 1776 0,'0'0'1574'0,"0"0"-1262"0,0 0-100 16,0 0-130-16,0 0-82 15,0 0-252-15,0 0-642 0</inkml:trace>
  <inkml:trace contextRef="#ctx0" brushRef="#br0" timeOffset="-134062.41">32605 5322 1257 0,'0'0'1413'0,"0"0"-1203"15,0 0 22-15,-53-123 21 16,32 97-58-16,2 10-114 16,-4 10-54-16,-1 6-11 15,-3 4-10-15,0 20 26 16,5 6 11-16,8 3-8 0,10-1-11 16,4-4-24-16,9-6 0 15,20-10-8-15,2-10-5 16,2-2 4-16,4-20 9 15,-4-16 28-15,-4-12 22 16,-3-7-11-16,-6-7 4 16,-1-6-7-16,-7-2-3 0,-3 5 40 15,-6 11-73-15,-3 14 0 16,0 20 0 0,-3 18 0-16,-14 6 0 0,-6 35 0 15,-1 19 0-15,4 14 0 16,6 8 0-16,12 0 0 15,2-5 0-15,16-11 0 16,15-14 0-16,5-18 0 16,-1-14-12-16,1-18-5 15,-5 0 17-15,-6-24 11 16,-3-11 7-16,-7-5-18 16,-3-2 0-16,-3 0 0 15,-5 8 0-15,-2 10 0 0,-2 12 0 16,0 12 0-1,-4 2 0-15,-12 26 0 0,3 12 0 16,2 4 0-16,4 4 0 16,7-7-57-16,0-7-80 15,14-12 25-15,8-10 50 16,0-10 44-16,-2-2 18 16,3-6 30-16,-4-14 57 15,1-6-1-15,5-2-26 16,2-3-3-16,0 5-15 15,-8 4-18-15,-3 11-24 16,-5 4 0-16,-4 7 0 16,-5 0 0-16,2 12 0 15,-1 12 0-15,-1 6 0 16,3 2 0-16,-1-1 0 0,7-3 0 16,7-8 0-1,5-6 0-15,6-8 0 0,-1-6 0 16,3 0 0-16,-2-16 0 15,0-10 0-15,0-8 0 16,0-8 0-16,-4-5 0 16,-7 1 0-16,-7 6 0 15,-7 8 0-15,-4 12 0 16,0 12 0-16,-11 8 0 16,-11 4 0-16,-7 24 0 15,-3 10 0-15,10 4 0 16,7 4 0-16,15-3 0 15,0-7 0-15,31-6-8 0,17-10-97 16,15-10-87-16,4-10-25 16,-2 0 32-16,-7-10 40 15,-12-16 93-15,-8-5 52 16,-13-2 78-16,-9-2 71 16,-8 8 25-16,-3 4 33 15,-5 10-64-15,0 6-49 16,-23 7-47-16,-8 0-47 15,-9 18-2-15,-4 8-2 16,3 6 4-16,6 1 9 16,12-4-9-16,12-4 0 15,9-7-1-15,2-10 1 0,2-6 10 16,21-2-10-16,6-8 0 16,4-16 0-16,5-12 0 15,-3-8 0-15,1-9 0 16,-3-11 0-16,-4-8 0 15,-4-6 0-15,-9 0 0 16,-9 9 0-16,-7 15 0 16,0 22 0-16,0 24 0 15,-7 8 0-15,-9 36 0 16,-1 25 0-16,-4 29 0 16,5 2 0-16,10 4 0 15,6 1 0-15,0-20 0 16,18 4 0-16,13-15 0 15,9-10-128-15,-7-18-232 16,-10-17-590-16</inkml:trace>
  <inkml:trace contextRef="#ctx0" brushRef="#br0" timeOffset="-132656.65">30927 5645 1081 0,'0'0'1552'0,"0"0"-1273"0,0 0 176 15,0 0-96-15,0 0-98 16,0 0-152-16,0 0-109 16,-31-59 0-16,18 83 0 15,-10 19 0-15,-3 13 0 16,-6 14 0-16,6 8 0 16,4 2 0-16,8 4 0 15,8 1 0-15,6-5 0 16,0-2 0-16,0-10 0 0,0-9 0 15,0-14 0 1,0-13 0-16,-17-13 0 0,-24-19-308 16,1-12-344-16,-1-14-575 0</inkml:trace>
  <inkml:trace contextRef="#ctx0" brushRef="#br0" timeOffset="-132125.41">30435 6006 1805 0,'0'0'1019'0,"0"0"-744"16,0 0 23-16,0 0-124 16,0 0-109-16,167-21-26 15,-85 17-38-15,10 0 1 0,-1-3 4 16,-8-4 1-16,-17-1-5 16,-14-1-2-16,-19-2 1 15,-12 3 74-15,-13 4 47 16,-6 0-11-16,-2 6-17 15,0 2-94-15,0 0 0 16,-16 2 0-16,-3 18 0 16,-4 8 0-16,5 3 0 15,5 1 0-15,9-5 0 16,4-2 0-16,2-9 0 16,21-8 0-16,8-7 0 15,6-1 0-15,1-4 0 16,0-15 0-16,-3-9 0 15,-4-5 0-15,-6 1 0 0,-2 3 0 16,-7 6 0-16,-5 9 0 16,-3 10 0-16,-1 4 0 15,2 14 0-15,2 20 0 16,5 13 0-16,-1 3 0 16,-2 2 0-16,-1-6 0 15,-8-8 0-15,-2-12-18 16,-2-10-9-16,0-12 27 15,0-4 7-15,0-2 31 16,-2-20-38-16,2-8 0 16,0-10 0-16,27 0 0 15,11 1 0-15,9 12 0 16,4 14-171-16,4 13-283 0,-13 18-379 16,-17 11-1270-16</inkml:trace>
  <inkml:trace contextRef="#ctx0" brushRef="#br0" timeOffset="-130226.86">30787 6651 2885 0,'0'0'577'0,"0"0"-320"0,0 0-13 16,0 0-111-16,136-108-133 15,-82 98 0-15,-4 10 0 16,-7 2 0-16,-12 26 0 16,-10 10 0-16,-11 8 0 15,-7 4 0-15,-3-2 0 16,0-1-9-16,-17-10-132 15,-2-8-56-15,1-11 43 16,1-12 61-16,3-6 49 16,7-6 44-16,7-24 22 15,0-10 41-15,7-13 30 0,17-3 32 16,8 0-4-16,3 6-20 16,3 10-50-16,0 18 11 15,-2 14-62-15,-3 8 0 16,-2 10 0-16,-6 18 0 15,-8 10 0-15,-7 2 0 16,-10 0 0-16,0-4-10 16,-5-6-36-16,-13-6-67 15,0-12 49-15,3-7-7 16,5-5 38-16,6-9 33 16,4-17 10-16,0-10 23 0,16-4 3 15,13 0 11 1,5 4 10-16,3 8-26 0,1 14 2 15,0 10-16-15,-2 4-11 16,-3 10 9-16,-6 16-15 16,-3 4 0-16,-2 4-9 15,-1 0 3-15,4-2 6 16,0-4-76-16,4-6-56 16,3-10-38-16,-1-7-16 15,-2-5-13-15,-4-6-8 16,-7-19 36-16,-7-3 94 15,-9-4 58-15,-2-2 19 16,0 0 70-16,0 6 57 0,-9 4 104 16,3 10 19-1,-8 8-7-15,1 6-36 0,-3 2-126 16,-2 22-30-16,2 10-7 16,1 6-44-16,9-2 0 15,6-4 0-15,0-7 0 16,17-9 0-16,8-10 0 15,4-8 0-15,-2 0 0 16,0-17 0-16,-8-6 0 16,-1-6 0-16,-3 1 0 15,-3-2 0-15,-3 6 0 16,-3 6 0-16,-2 10 0 0,1 8 0 16,0 0 0-16,4 10 0 15,-1 16 0-15,1 4 0 16,3 2 0-16,-4-6 0 15,-1-4 0-15,2-8 0 16,-2-10 0 0,2-4 0-16,7 0 0 15,5-12 0-15,10-14 0 0,6-6 0 0,5-4 0 16,0 0 0-16,-1 2 0 16,-6 8 0-16,-6 12 0 15,-7 8 0-15,-4 6 0 16,-3 12 0-16,-3 18 0 15,-4 10 0-15,-8 8 0 16,0 3 0-16,0-4 0 16,-13-7 0-16,-7-8 0 15,-3-13 0-15,4-11 0 16,3-8 0-16,5-5 0 16,11-22 0-16,0-11 0 15,20-15 0-15,25-7 0 0,15-6 0 16,9 2 0-1,2 6 0-15,-6 9 0 0,-14 12 0 16,-16 10 0-16,-10 9 0 16,-13 6 0-16,-8 5 0 15,-4 4 0-15,0 2 0 16,0 1 0-16,0 0 0 16,0 0 0-16,0 0 0 15,0 9 0-15,0 23 0 31,0 13 0-31,-2 11 0 0,2 8 0 0,0 2 0 16,0-4 0-16,2-7 0 0,2-11 0 16,-1-12 0-16,-1-10 0 15,0-11 0-15,0-7 0 16,2-4 0-16,10 0-279 16,4-11-272-16,11-18-157 15,4-11 133-15,6-7 229 16,-2-8 346-16,-1 1 204 15,-9 6 188-15,-10 8 193 16,-5 10-71-16,-10 9-170 16,-2 14 76-16,0 7-420 15,-10 0 0-15,-11 10 0 16,-11 18 0-16,-3 8 0 16,-2 2 0-16,2-2 0 0,8-6 0 31,8-6 0-31,9-10 0 0,6-6 0 0,4-4 0 15,0-4 0-15,7 0 0 16,8 0 0-16,6 0 0 31,-2 0 0-31,4 0 0 0,-1 0 0 0,5 14 0 32,0 4 0-32,1 0 0 0,3 3 0 0,0-6 0 15,0-2 0-15,2-9 0 16,-5-4 0-16,-4 0 0 15,1-18 0-15,-2-7 0 16,-6-7 0-16,-1-5 0 16,-7-6 0-16,-7 1 0 15,-2 4 0-15,0 8 0 0,-5 12 0 16,-5 10 0-16,0 8 0 16,6 2 0-16,2 22 0 15,2 10 0-15,2 8 0 16,22 4 0-16,12-2 0 15,2 1 0-15,2-8 0 16,-4-5 0-16,-11-7 0 16,-10-5 0-16,-15-4 0 15,0 0 0-15,-15-2 0 16,-24 6 0-16,-36 10 0 16,4-2-474-16,4-4-988 0</inkml:trace>
  <inkml:trace contextRef="#ctx0" brushRef="#br0" timeOffset="-129629.08">31299 7307 2529 0,'0'0'900'0,"0"0"-575"0,0 0 17 0,0 0-342 16,0 0 0-16,0 0 0 15,-25 112 0-15,15-60 0 16,5 1 0-16,5-7 0 16,0-10 0-16,25-12 0 15,11-18 0-15,8-6 0 0,5-14 0 16,0-20 0-16,-2-8 0 16,-5-5 0-16,-6 0 0 15,-7 4 0-15,-7 11 0 16,-6 12 0-16,-3 16 0 15,-1 4 0-15,-6 20 0 16,3 16 0-16,-3 8 0 16,-2 5 0-16,2-5 0 15,-4-7 0-15,0-10 0 16,-2-11 0-16,4-14 0 16,1-2 0-16,3-10 0 15,6-16 0-15,6-5 0 16,4 3 0-16,8 5 0 0,3 10 0 15,6 9 0-15,1 4 0 16,-2 17 0-16,0 12 0 16,-4 6 0-16,-7 1 0 15,-4-6 0-15,-10-14-90 16,-1-8-446-16,-14-8-373 0</inkml:trace>
  <inkml:trace contextRef="#ctx0" brushRef="#br0" timeOffset="-129488.49">31689 6996 1903 0,'0'0'1801'0,"0"0"-1409"0,0 0-392 0,0 0 0 16,0 0 0-16,0 0 0 15,0 0-824-15</inkml:trace>
  <inkml:trace contextRef="#ctx0" brushRef="#br0" timeOffset="-128686.42">30929 7678 2314 0,'0'0'693'15,"0"0"-473"-15,0 0 96 16,0 0-18-16,0 0-43 0,0 0-255 16,0 0 0-16,-98-58 0 0,52 86 0 15,-5 10 0 1,3 10 0-16,11 4 0 0,14 2 0 15,19-2 0-15,4-5 0 16,31-9 0-16,21-10 0 16,10-10 0-16,2-12 0 15,-1-6-11-15,-12 0-34 16,-15-18 33-16,-18-8 6 16,-18-2 6-16,0 2 9 15,-34 9 32-15,-13 13-17 16,-11 4-24-16,-4 29 0 15,4 15 0-15,10 12 0 16,13 4 0-16,20 2 0 16,15-6 0-16,15-3 0 15,30-9 0-15,16-11 0 0,7-8 0 16,9-11 0-16,-2-12 0 16,-4-2 0-16,-7-10 0 15,-3-17 0-15,-8-9 0 16,-7-1 0-16,-13-3 0 15,-9 5 0-15,-10 9 0 16,-12 12 0-16,-2 8 0 16,-13 6 0-16,-18 14 0 15,-8 20 0-15,-1 10 0 16,5 8 0-16,8-2 0 16,9-3 0-16,11-9 0 15,5-12 0-15,2-14 0 16,0-12-300-16,0-20-365 15,0-6-535-15</inkml:trace>
  <inkml:trace contextRef="#ctx0" brushRef="#br0" timeOffset="-128560.72">31106 8159 2239 0,'0'0'954'0,"0"0"-660"0,0 0 42 0,0 0-63 15,0 0-273-15,124 124 0 16,-82-75 0-16,3-1 0 15,4-4 0-15,0-8 0 0,9-4 0 16,-14-10-495 0,-7-10-483-16</inkml:trace>
  <inkml:trace contextRef="#ctx0" brushRef="#br0" timeOffset="-127684.99">31879 8422 2068 0,'0'0'627'0,"0"0"-307"15,0 0 32-15,64-108-100 16,-54 73-50-16,-10 5-59 16,0 8-11-16,-19 6-132 15,-16 14 0-15,-10 2 0 16,-8 18 0-16,-3 18 0 16,9 11 0-16,14 3 0 15,18 2 0-15,15-6 0 0,6-8 0 16,30-10 0-1,9-14 0-15,3-14 0 0,-1 0 0 16,-5-20 0-16,-6-10 0 16,-7-6 0-16,-7-4 0 15,-2-2 0-15,-4 4 0 16,-5 6 0-16,-4 7 0 16,-5 15 0-16,-2 10 0 15,0 0 0-15,0 28 0 16,-7 12 0-16,0 7 0 15,5-1 0-15,2-2 0 16,2-8 0-16,19-8 0 16,3-14 0-16,8-10 0 0,1-4 0 15,2-12 0 1,1-14 0-16,-3-8 0 0,1-6 0 16,-3 0 0-16,-4 1 0 15,-7 10 0-15,-7 8 0 16,-7 13 0-16,-3 8 0 15,-3 4 0 1,0 25 0-16,0 7 0 0,0 8 0 16,0 0 0-16,0-4 0 15,0-8 0-15,0-10 0 16,3-10 0-16,1-10 0 16,5-2 0-16,1-4 0 15,7-18 0-15,2-6 0 0,10-8 0 16,4-2 0-16,6-1 0 15,1 3 0-15,-7 9 0 16,-6 11 0-16,-9 9 0 16,-7 7 0-16,-5 13 0 15,-3 19 0-15,-1 9 0 16,-2 8 0-16,0-3 0 16,0-6 0-16,0-10 0 15,2-12 0-15,5-12 0 16,4-6 0-16,10-10 0 15,4-18 0-15,12-8 0 16,7-4 0-16,5-4 0 0,2 6 0 16,1 8 0-1,-8 12 0-15,-8 14 0 0,-10 4 0 16,-8 14 0-16,-9 18 0 16,-7 4 0-16,-2 6 0 15,0-2 0-15,0-2 0 16,10-8 0-16,5-9-578 15,10-12-667-15</inkml:trace>
  <inkml:trace contextRef="#ctx0" brushRef="#br0" timeOffset="-127558.7">33661 8550 1587 0,'0'0'1579'0,"0"0"-1085"0,0 0-58 0,0 0-436 0,0 0 0 0,0 0 0 15,0 0-341-15,-29-12-2513 0</inkml:trace>
  <inkml:trace contextRef="#ctx0" brushRef="#br1" timeOffset="-122524.8">10048 3836 400 0,'0'0'1464'0,"0"0"-964"0,0 0-271 16,0 0-64-16,0 0-41 16,0 0 54-16,2-69 41 15,-2 62-46-15,0 3-80 0,0 1 2 16,0 3 38-1,0 0-59-15,0 0-22 0,0 0-37 16,0 0-9 0,0 0-3-16,0 0-3 0,0 0-25 15,2 11-11-15,10 13-6 16,5 8 36-16,14 8 1 16,10 6 5-16,10-2-3 15,13-2 14-15,10-8-8 16,11-5-3-16,7-11-1 15,6-10-11-15,2-8 6 16,0 0 6 0,0-13-8-16,-4-13 16 15,-4-4-8-15,-8-4 0 0,-2 4 0 0,-9 6 10 16,-8 10-2-16,-3 12-8 16,-6 2 0-16,4 14 0 31,1 16-15-31,3 6 12 0,6 2 3 0,1-4-6 15,4-2 16-15,10-7-19 16,23-10 9-16,25-10 0 0,27-5-6 16,5-6 7-16,-29-19-1 15,-36 1 0-15,-33 1 6 16,-9-6 6-16,6 1-12 16,3-2 0-16,-1 8 12 15,-18 12-11-15,-10 10-2 16,-7 8 1-16,-6 24 0 15,1 8 2-15,1 4 4 16,7-2-5-16,8-6-1 16,9-11 9-16,14-13-3 15,9-12-6-15,5 0 0 16,6-16-7-16,0-12 7 16,-5-5-6-16,-6-1 4 0,-7 0 2 15,-7 2 13-15,-12 4-12 16,-5 8 0-16,-5 10 0 15,-5 8 8-15,1 2-16 16,5 8 7-16,7 14 0 16,7 2 10-16,4 0-9 15,9-2 9-15,3-8-10 16,2-8 0-16,7-6 12 16,0 0-12-16,2-14 0 15,-2-10 6-15,-4-2 0 16,-8-4 4-16,-5 0-9 15,-5 0 13-15,-10 2 55 16,-3 6-29-16,-10 6 5 0,-4 10-21 16,-3 6-24-16,-1 8 0 15,-1 22 0-15,8 10 0 16,3 2 0-16,12 0 0 16,9-3 0-16,11-14 0 15,6-9 0-15,8-10 0 16,0-6 0-16,-2-2 0 15,-4-14 0-15,-3-4 0 16,-9 0 0-16,-9-4-26 16,-8 0-55-16,-11-18-108 15,-15 4-344-15,-9 6-642 0</inkml:trace>
  <inkml:trace contextRef="#ctx0" brushRef="#br1" timeOffset="-121366.92">18437 3942 2070 0,'0'0'648'0,"0"0"-528"0,0 0-40 0,0 0 64 15,0 0 120-15,0 0-136 16,0 0-66-16,136 92-37 16,-68-71-14-16,30-10 53 15,37-11-11-15,27-2-22 16,12-25-5-16,-11-10-17 16,-37 3 9-16,-39 6-12 15,-22 2 3-15,-11 0 16 16,2 0-24-16,-4-2 10 15,0 6-5-15,-19 12 0 16,-8 10-12-16,-5 6-3 0,2 26 9 16,7 14 7-1,12 8-5-15,14 2 2 0,34-2-4 16,31-11 0-16,32-21 12 16,8-21-11-16,-13-5-1 15,-31-25 2-15,-34-2 10 16,-18 4-13-16,-10-2 2 15,9-5-1-15,1-2 23 16,-1 4-22-16,-10 8 22 16,-10 16-3-16,-5 8-20 15,0 4 0-15,4 24-16 16,7 6 11-16,5 2 4 16,4 2 2-16,6-6-7 15,7-4 6-15,5-10 0 0,6-5 12 16,3-12-11-16,2-1 12 15,5-8-6-15,-1-16-7 16,-2-6 17-16,-2-4-17 16,-9 4 0-16,-16 6 18 15,-15 12 0-15,-16 8-2 16,-9 4-16-16,-8 6-14 16,1 18 7-16,1 8 2 15,4 0 5-15,7 0 0 16,10-6 0-16,13-5-1 15,8-11-50-15,6-10 19 16,5 0 32-16,3-14 0 16,-5-15 2-16,-5-3-1 0,-4-6 10 15,-9 2 37-15,-4-2-12 16,-10 8 15-16,-6 4 22 16,-4 8-73-16,-8 8 0 15,4 8 0-15,3 2 0 16,10 0 0-16,10 10 0 15,5 6 0-15,6 2 0 16,3-4 0-16,0-2 0 16,-2-2 0-16,-6-6 0 15,-8-2 0-15,-9-2 0 16,-8 0 0-16,-8 0-26 16,10 0-155-16,-7 0-276 15,-2 0-622-15</inkml:trace>
  <inkml:trace contextRef="#ctx0" brushRef="#br1" timeOffset="-119999.02">24780 3902 1691 0,'0'0'386'0,"0"0"-185"0,0 0 103 16,0 0-22-16,0 0-30 15,0 0-26-15,0 0-46 16,100-32-30-16,-37 6-33 15,12-8-69-15,14-5-12 16,5-5-22-16,2-2-14 0,-5-4 24 16,-4 0-24-16,-11 4 16 15,-11 2 16-15,-15 10-26 16,-13 8 6-16,-16 12-12 16,-11 10 0-16,-10 4 6 15,0 14 5-15,0 24-11 16,0 10 0-16,0 12-3 15,15-2-7-15,23-4 8 16,20-9 2-16,18-18 12 16,13-14-11-16,5-13 10 15,-3-4-11-15,-9-27 0 16,-10-9 13-16,-15-4-12 0,-12-2 5 16,-11 8 3-16,-14 8-1 15,-9 12-8 1,-3 14 0-16,-3 4-29 0,6 26 2 15,5 18 14-15,8 12 11 16,10 9-8-16,9-4-49 16,11-3 14-16,14-9-46 15,7-13 44-15,10-12 1 16,2-12-5-16,0-10 50 16,-7-2-8-16,-11 0 9 15,-15-2 12-15,-15-6-12 16,-14 4 12-16,-16 4-6 15,-9 0-5-15,0 16 16 0,-17 16 18 16,-6 10-19-16,3 8-11 16,9 3 2-16,11-1-14 15,0-4 4-15,33-4 0 16,14-4-5-16,10-6-1 16,9-2-22-16,5-6-5 15,-2-2-5-15,-5-2 16 16,-6 0 7-16,-10 3 11 15,-9-4 6-15,-10 4 2 16,-11-1 0-16,-7 2-1 16,-6 2 11-16,-5 4 50 15,0 6-23-15,0 2 5 16,0 4-14-16,13-2-28 0,16 1 12 16,14-3-11-16,17-8 8 15,13-6 6-15,14-8-15 16,5-8-2-16,1-10-7 15,-2 0 8-15,-6-8 12 16,-7-14-11-16,-12-2 4 16,-14-4 24-16,-14 3 35 15,-14 6 41-15,-15 6-30 16,-9 13-20-16,0 0-55 16,-4 14 0-16,-11 21 0 15,1 11 0-15,5 4 0 16,9 2 0-16,4-2 0 15,28-6 0-15,15-6 0 0,10-7-8 16,8-10 7-16,0-6-28 16,-1-8 20-16,-3-3 9 15,-11-4-10-15,-5 0 10 16,-7 0 1-16,-5 0 0 16,-8 0 31-16,-7 0-9 15,-9 0-23-15,-5 0 0 16,-4 0 0-16,0 22 0 15,0 17 0-15,-4 15 0 16,0 10 0-16,4 2 0 16,0-2 0-16,10-12 0 15,19-9 0-15,5-14-65 0,1-12-97 16,1-13-12-16,-7-7-66 16,-11-16-410-16,-14-7-658 0</inkml:trace>
  <inkml:trace contextRef="#ctx0" brushRef="#br1" timeOffset="-118555.36">30433 6611 1681 0,'0'0'1044'0,"0"0"-849"0,0 0-76 0,0 0 74 16,0 0-112-16,0 0-11 15,-123-12-38-15,72 56-31 16,-5 18 39-16,1 15-1 16,3 5-5-16,10 4 1 15,9-4-7-15,17-4 13 0,16-10-20 16,2-11 15-1,33-11 22-15,15-12-47 16,8-10 5-16,2-8-8 0,-6-8 1 16,-12-8-18-16,-18 0 3 15,-17 0 6-15,-7-4 22 16,-27 4 7-16,-24 0-5 16,-9 20-24-16,-7 24 1 15,4 18 23-15,15 17-22 16,17 5 5-16,26 6 10 15,7 2-16-15,40-5 25 16,19-9-25-16,12-12-1 16,3-12 8-16,-3-14-8 15,-13-10-1-15,-12-14 1 16,-17-6-10-16,-14-6 10 0,-10-4 6 16,-7 0 27-16,0 0 29 15,0 2 5-15,0 12-67 16,-9 12 0-16,-4 17 0 15,4 11 0-15,9 8 0 16,0 0 0 0,20-2 0-16,20-8 0 15,11-6 0-15,9-10 0 0,5-9 0 0,4-9 0 16,3-10 0-16,-6-7 0 16,-1-1 0-16,-3-1 0 15,-4-20 0-15,-2-5 0 16,-5-2 0-16,-8 4 0 15,-12 8 0-15,-6 12 0 16,-10 4 0-16,-7 30 0 16,0 19 0-16,-4 11 0 15,0 6 0-15,7-2 0 0,12-2 0 16,12-10 0-16,19-9 0 16,15-11 0-16,14-17 0 15,12-11 0-15,7-4 0 16,4-9 0-16,-2-18 0 15,-6-3 0-15,-7-2 0 16,-12 4 0-16,-19 8 0 16,-20 14 0-16,-20 6 0 15,-18 20 0-15,-2 21 0 16,-9 10 0-16,-6 3 0 16,8 0 0-16,7-7 0 15,9-11 0-15,35-10 0 16,23-12 0-16,22-12 0 15,25-2 0-15,-5-14 0 16,2-12 0-16,1-8 0 0,-21-2 0 16,9-8 0-16,-11-3 0 15,-15 5 0-15,-16 8 0 16,-23 12 0-16,-12 14 0 16,-15 8 0-16,0 2 0 15,-2 24 0-15,5 6 0 16,7 3 0-16,7-2 0 15,13-6 0-15,4-9 0 16,11-12 0-16,5-6 0 16,-9-6 0-16,-15-21 0 15,-12-6 0-15,-20-10 0 0,5-3 0 16,-7-4 0 0,0-2 0-1,0 4 0-15,0 6 0 0,0 12 0 0,0 12 0 16,0 8 0-16,0 7-878 15</inkml:trace>
  <inkml:trace contextRef="#ctx0" brushRef="#br1" timeOffset="-118430.35">33864 8881 3284 0,'0'0'628'0,"0"0"-523"0,0 0-105 15,0 0-715-15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4:11:32.725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2054 6789 1704 0,'0'0'879'0,"0"0"-727"0,0 0-34 0,0 0-30 0,0 0-55 16,0 0-14-1,-14-10 47-15,12 10 37 0,0 9 10 16,0 6 11-1,0 6-4-15,-3 5-29 0,5 0-56 16,0 4-14-16,0 0-21 16,0-2 9-16,0 0-9 15,9-4 0-15,5-4 0 16,1-6-2-16,3-4 1 16,2-6-7-16,4-4 1 15,3 0 7-15,2-5-8 16,2-16 17-16,-4-3-9 15,-5-2 9-15,-4-4-9 16,-4 0 54-16,-3 0 2 0,-5-3 13 16,-2 0-8-16,-1 1-44 15,-3 2 22-15,0 3-21 16,-3 5-12-16,-12 4 31 16,-5 4-4-16,-9 4 6 15,-7 8-39-15,-6 2 0 16,-3 0 0-16,-8 25-63 15,13 0-222-15,11 0-576 0</inkml:trace>
  <inkml:trace contextRef="#ctx0" brushRef="#br0" timeOffset="1333.88">2323 6702 1356 0,'0'0'408'0,"0"0"-120"0,0 0 59 16,0 0-57-16,0 0-84 15,0 0-21-15,0 0-5 16,0 0-63-16,0 0-23 0,0 0-29 16,0 0-34-16,0 0 22 15,3-9-2-15,4-5 3 16,8-4-32-16,9-8-14 15,8-2-1-15,9-6 4 16,9-4-2-16,8-2 40 16,2-5-20-16,5 2 22 15,1-5 0-15,3-2-30 16,1-5 24-16,3-3-14 16,2-4-11-16,4 2-3 15,1-3-17-15,-2 7 0 0,3 2 0 16,-6 2 0-1,-1 4 0-15,-5 2 0 0,-3 0 0 16,-1 0 0 0,-3 0 0-16,1-1 0 0,-3 3 0 15,0 0 0-15,0 0 0 16,1 2 0-16,1 0 0 16,0 2 0-16,1 0-23 15,1 1 22-15,-2 2-29 16,-3 2 7-16,-8 5 23 15,-9 4-21-15,-11 4 20 16,-8 6 1-16,-10 6 0 16,-4 4-5-16,-6 4 5 15,-3 2-21-15,0 0-72 0,0 0-84 16,0 0 2-16,2 0-119 16,2-2-31-16,2-2-146 15,3-4 156-15,1 0-10 16,0 0 83-16,-3 0 242 15,-3 4 106-15,-2 0 118 16,-2 0 59-16,0 4 35 16,0 0-44-16,0 0-6 15,0 0-15-15,0 0-89 16,-6 2-74-16,-5 14-76 16,-1 10-2-16,-3 10-12 15,5 6 0-15,0 4 2 16,8-2-2-16,2-4 0 15,0-4-2-15,18-7 8 16,7-9-6-16,6-10 5 0,7-6-4 16,1-4 17-16,1 0-17 15,1-14 8-15,-8-6-1 16,-4-9-1-16,-4 0 130 16,-8-6-29-16,-3-1-48 15,-7 0-2-15,-5 0-23 16,-2 4 8-16,0 6-3 15,-4 4-40-15,-15 6 0 16,-3 4 0-16,-12 8 0 16,-8 2 0-16,-9 2 0 15,-4 0 0-15,1 18-8 0,7 16-154 16,14-4-331-16,18 0-509 16</inkml:trace>
  <inkml:trace contextRef="#ctx0" brushRef="#br0" timeOffset="3160.09">5124 5203 962 0,'0'0'343'0,"0"0"-85"0,0 0 56 0,0 0-53 15,0 0-2-15,0 0-63 16,0 0 0-16,-2-24-57 16,2 20 29-16,0 0 57 15,0-4-106-15,-9-2-65 16,0 0-49-16,-3 0 1 16,0 2 10-16,1 0-14 15,1 4 7-15,4 0 15 16,1 0-18-16,3 4 39 15,2-2-9-15,0 2 7 0,0-2 64 16,0 0 5-16,13 2-25 16,18 0-58-16,21 0-28 15,31 0 49-15,41 0-49 16,47-2 10-16,26 0 1 16,12-2-12-16,5-4 0 15,-7 0 0-15,7 0 0 16,-2-2 0-16,-10 0 0 15,-14 0 0-15,-17 0 0 16,-17 4 0-16,-15 0 0 16,-31 2 0-16,-23 0 0 15,-25 2 0-15,-13 0 0 16,2 0 0-16,0 0 0 0,-4 2 0 16,-10 0 0-16,-8 0 0 15,-5 0 0-15,-2 0 0 16,0 0 0-16,-4 6 0 15,-3 0 0-15,-6-2 0 16,-3 0 0-16,-4 0-68 16,0 0-224-16,2 6-275 15,1-2-197-15,0 0-1266 0</inkml:trace>
  <inkml:trace contextRef="#ctx0" brushRef="#br0" timeOffset="3535.51">8344 5049 2169 0,'0'0'636'0,"0"0"-369"0,0 0 36 0,0 0-110 0,0 0-76 15,0 0-63-15,0 0-53 16,-56-16 11-16,43 40-12 16,-3 8 0-16,-1 6 0 15,0 2 2-15,7 2 10 16,5-2 3-16,5-5-3 15,0-3 18-15,24-8-20 16,7-8 5-16,10-4-6 16,7-10-3-16,6-2 3 15,2-6-8-15,-4-18 0 0,-6-6 39 16,-13-6 32-16,-10-3 38 16,-12-1-110-16,-11 4 0 15,0 2 0-15,-23 6 0 16,-10 6 0-16,-5 6 0 15,-4 6 0-15,-1 10 0 16,6 0 0-16,3 4 0 16,7 18 0-16,10 20-80 15,7-6-417-15,8-2-542 0</inkml:trace>
  <inkml:trace contextRef="#ctx0" brushRef="#br0" timeOffset="4825.38">8464 5300 466 0,'0'0'1299'0,"0"0"-965"0,0 0 23 0,0 0 31 15,0 0-91-15,0 0-14 16,0 0-101-16,0-47-14 15,0 47-41-15,0 0-44 16,0 0-2-16,0 0-50 16,0 0-31-16,0 0 0 15,0 14 0-15,0 12 0 16,15 10 0-16,10 9 0 16,6 11 0-16,12 8 0 15,5 6 0-15,11 5 0 16,5 1 0-16,7 2 0 15,5 2 0-15,7 2 0 0,-1 5 0 16,3 3 0-16,-8 0 0 16,-3 0 0-16,-9-2 0 15,-9-3 0-15,-8-7 0 16,-5-4 0-16,-7-6 0 16,-7-6 0-16,0-1 0 15,-2-5 0-15,-4-2 0 16,2-2 0-16,0-2 0 15,-1-6 0-15,1-1 0 16,-1-7 0-16,-2-6 0 16,1-2 0-16,-3-6 0 15,0-4 0-15,0-4 0 16,-3-2 0-16,-1-2 0 0,0 0 0 16,0 0 0-16,-1-2 0 15,-1 0 0-15,-4 2 0 16,0-2 0-16,-1-2 0 15,-3 2 0-15,-2-2 0 16,1 0 0-16,-1-2 0 16,-1 0 0-16,2 0 0 15,-3-2 0-15,0 0 0 16,0 0 0-16,0 0 0 16,0-2 0-16,-2 0 0 15,3 0 0-15,-3 0 0 16,0 0 0-16,0 0 0 15,0 0 0-15,0 0 0 0,0 0 0 32,0-4 0-32,0-4 0 15,0 0 0-15,-3 2 0 16,-5 0 0-16,-6 2 0 0,1 2 0 16,-3 0 0-16,-1 2 0 15,-6 0 0-15,-2 12 0 16,-2 10 0-16,4 6 0 15,-2 6 0-15,7 5 0 16,5-2 0-16,6-1 0 16,7 1 0-16,0-7 0 15,7-2 0-15,12-6 0 16,6-4 0-16,6-8 0 16,5-8 0-16,4-2 0 15,4 0 0-15,-1-16 0 16,-1-6 0-16,-6-4 0 15,-3-4 0-15,-6-2 0 16,-4-2 0-16,-10-3 0 16,-5-1 0-16,-8 0 0 0,0 2 0 15,0 4 0-15,-15 4 0 16,-7 4 0-16,-7 6 0 16,-3 6 0-16,-5 2 0 15,-15 6 0-15,8 2-29 16,9 0-922-16</inkml:trace>
  <inkml:trace contextRef="#ctx0" brushRef="#br0" timeOffset="5638.26">10083 7985 1982 0,'0'0'787'0,"0"0"-507"0,0 0 81 0,0 0-17 16,0 0-119-16,0 0-108 0,0 0-117 15,10 20 0-15,7 16 0 16,6 12 0-16,4 12 0 15,2 11 0-15,0 1 0 16,0 0 0-16,-2-6 0 16,-4-10 0-16,-2-14 0 15,-5-12 0-15,-5-12 0 16,-5-12 0-16,-2-6 0 16,1 0 0-16,0-8 0 15,1-20 0-15,5-12 0 16,3-8 0-16,1-10 0 15,1-4 0-15,2-5 0 16,-2 1 0-16,-1 2 0 16,1 4 0-16,-1 4 0 15,1 6 0-15,-3 10 0 0,-2 12 0 16,-4 9 0-16,-5 12 0 16,0 7 0-16,-2 0 0 15,3 15 0-15,-3 11 0 16,0 6-30-16,0 11-335 15,0-9-374-15,0-4-474 0</inkml:trace>
  <inkml:trace contextRef="#ctx0" brushRef="#br0" timeOffset="6093.36">10708 8329 2107 0,'0'0'611'0,"0"0"-420"0,0 0 139 16,0 0-47-16,0 0-52 16,0 0-48-16,120-50-23 15,-94 42-160-15,5 0 0 16,-2 5 0-16,0 3 0 15,-8 0 0-15,-8 10 0 0,-10 13 0 16,-3 8-50 0,-18 5-70-16,-11 2 78 0,-7 0 18 15,5-4 24-15,8-6 28 16,8-6 0-16,10-8 31 16,5-6-13-16,12-2 29 15,21-4-75-15,11 0 0 16,6 2 0-16,1 0 0 15,-7 4 0-15,-8 2 0 16,-11 4 0-16,-13 2 0 16,-6 4 0-16,-6 1 0 15,-2 2 0-15,-25 1 0 16,-12-2 0-16,-7-1 0 16,-14-5-68-16,-43-16-169 15,14 0-317-15,4-15-625 0</inkml:trace>
  <inkml:trace contextRef="#ctx0" brushRef="#br0" timeOffset="6957.2">8859 4782 1659 0,'0'0'684'0,"0"0"-387"0,0-124-28 15,0 78 17-15,0 9 1 16,0 12-57-16,-6 5-23 16,2 10-30-16,2 4-177 15,2 3 0-15,0 3 0 16,0 0 0-16,0 0 0 0,0 5 0 16,0 17 0-1,12 14 0-15,5 14 0 0,5 10 0 16,7 6 0-16,3 0 0 15,-1 0 0-15,0-5 0 16,-2-11 0-16,-10-12 0 16,0-12 0-16,-9-12 0 15,0-6 0-15,-3-8 0 16,-1 0 0-16,6-8 0 16,5-22 0-16,6-14 0 15,3-12 0-15,4-12 0 16,-5-3 0-16,0 5 0 15,-5 12 0-15,-9 16 0 16,-1 14 0-16,-8 14 0 16,-2 8 0-16,0 2 0 0,0 0 0 15,0 0 0-15,0 0 0 16,0 4 0-16,-4 8-137 16,-10 12-203-16,1-2-308 15,1 0-221-15</inkml:trace>
  <inkml:trace contextRef="#ctx0" brushRef="#br0" timeOffset="7662.21">9742 4868 1773 0,'0'0'639'0,"0"0"-334"0,0 0 37 16,0 0-14-16,0 0-118 16,0 0-52-16,0 0-41 15,63-4-72-15,-63 43 7 16,0 7-20-16,-2 8-31 15,-13-2-2-15,-4-2-2 16,2-8-18-16,5-10-18 16,6-12 0-16,4-10 37 15,2-8-13-15,0-2 15 0,10 0 11 16,15-4-11 0,13-12 0-16,11-6-9 0,5 0-127 15,2 0-44 1,-8-2-81-16,-10 4-67 0,-11 0 31 15,-13 0 179-15,-12 2 118 16,-2-2 70-16,0 2 205 16,-8 0 45-16,0 1-64 15,-1 6-17-15,3 3-16 16,1 4-74-16,2 4-149 16,1 0 0-16,-2 20 0 15,-3 16 0-15,1 14 0 16,-1 6 0-16,0 6 0 15,5 0 0-15,2-5 0 16,0-5 0-16,0-2-107 0,7-14-652 16,0-14-1728-16</inkml:trace>
  <inkml:trace contextRef="#ctx0" brushRef="#br0" timeOffset="8558.94">4351 4203 2596 0,'0'0'542'0,"0"0"-233"0,0 0 37 15,0 0-140-15,0 0-148 0,0 0-50 16,0 0 23-16,26 130-31 16,-1-60 0-16,2-2 0 15,2-4 0-15,-2-13 0 16,-3-13 0-16,-2-14 0 16,-6-14 0-16,-3-10 0 15,1-2 0-15,1-24 0 16,4-16 0-16,2-11 0 15,-1-11 0-15,1-2 0 16,-4 2 0 0,-3 12 0-16,-5 14 0 15,-7 18 0-15,-2 18 0 16,0 2-212-16,-9 36-274 16,-9 4-217-16,5-2-501 0</inkml:trace>
  <inkml:trace contextRef="#ctx0" brushRef="#br0" timeOffset="8934.23">5080 4305 2039 0,'0'0'992'0,"0"0"-643"15,0 0-43-15,0 0-132 16,0 0-102-16,0 0-50 15,0 0-20-15,-108 98 11 16,95-42-13-16,2 2 0 16,7-3 3-16,4-5 8 15,0-10-11-15,13-10 0 16,12-12-59-16,4-8 49 16,6-10-16-16,-1 0 26 15,-1-10 0-15,-6-12 7 0,-7-6 11 16,-11 0-6-1,-9 2 59-15,0 4 29 0,-18 8-100 16,-14 10 0-16,-7 4 0 16,-9 6 0-16,0 24 0 15,-10 26 0-15,11-4-480 16,13-10-911-16</inkml:trace>
  <inkml:trace contextRef="#ctx0" brushRef="#br0" timeOffset="9904.2">1450 5931 1809 0,'0'0'890'0,"0"0"-582"0,0 0 57 0,0 0 7 16,0 0-119-16,0 0-154 16,0 0-99-16,0-42 0 15,4 66 0-15,12 12 0 16,6 14 0-16,7 8 0 16,4 5 0-16,2-3 0 15,-2-8 0-15,-4-8 0 16,-5-14 0-16,-4-12 0 15,-9-8 0-15,-2-10 0 0,-2 0 0 16,-1-10 0-16,3-18 0 16,3-14 0-16,-1-10 0 15,2-10 0-15,-2-4 0 16,-2 2 0-16,-5 9 0 16,-2 13 0-16,-2 16 0 15,0 14 0-15,0 12 0 16,0 0 0-16,0 10 0 15,0 18-33-15,12 26-239 16,-1-7-273-16,5-5-296 0</inkml:trace>
  <inkml:trace contextRef="#ctx0" brushRef="#br0" timeOffset="10092.02">2187 6110 2078 0,'0'0'1054'16,"0"0"-594"-16,0 0-136 16,0 0-144-16,0 0-180 15,0 0 0-15,0 0 0 16,0 44 0-16,7-6 0 16,-1 6 0-16,2 2 0 15,-6 2 0-15,0-1 0 16,-2 8 0-16,-4-10-487 15,-10-9-861-15</inkml:trace>
  <inkml:trace contextRef="#ctx0" brushRef="#br0" timeOffset="11834.02">2109 7329 992 0,'0'0'1006'0,"0"0"-812"0,0 0 142 0,0 0 28 0,0 0-176 16,0 0-65-16,0 0 49 15,18-58-11-15,-18 56-29 16,0 2 15-16,0 0-32 16,0 0-44-16,0 0 24 15,0 0-95-15,0 0 0 16,0 0 0-16,0 0 0 15,0 0 0-15,0-2 0 16,7 2 0-16,2 0 0 16,4 0 0-16,8 0 0 0,0 10 0 15,6 10 0-15,6 10 0 16,6 10 0-16,9 12 0 16,11 10 0-16,9 13 0 15,28 23 0-15,20 20 0 16,-4-5 0-16,-12-12 0 15,-11-10 0-15,-18-15 0 16,10 10 0-16,6 13 0 16,-10-7 0-16,-5-6 0 15,-9-7 0-15,-8-10 0 16,-6-12 0-16,-7-11 0 16,-3-12 0-16,-8-12 0 0,-8-6 0 15,0-4 0 1,-7-4 0-16,-3-2 0 0,-2-2 0 15,-2 2 0-15,0 0 0 16,-2 0 0-16,-3 0 0 16,3-2 0-16,-5 0 0 15,3 0 0-15,-3-2 0 16,-2-2 0-16,2 2 0 16,-2-2 0-16,0 0 0 15,0 0 0-15,0 0 0 16,0 0 0-16,0 0 0 15,0 0-51-15,0 0-177 16,0 0-36-16,0 0-45 16,2 0-17-16,0-2-23 15,-2-2 24-15,0 0 189 0,0 0 136 16,0 4 5-16,0 0 218 16,-2 0 87-16,-6 0-29 15,-2 0 39-15,-1 0-109 16,-4 0-65-16,-5 0-1 15,-1 10-46-15,2 12-13 16,1 4-34-16,5 9-4 16,3 2 14-16,10 3-62 15,0 1 0-15,18-5 0 0,14-4 0 16,12-8 0-16,7-10 0 16,9-10 0-16,3-4 0 15,-3-2-18-15,-2-18 17 16,-12-5 2-16,-5-4 0 15,-15-3 16-15,-8-7-17 16,-11-1 0-16,-7 0 0 16,0-2 0-16,-22 6 0 15,-7 6 0-15,-10 8 0 16,-5 10 0-16,-7 12 0 16,-2 0 0-16,-15 48 0 15,16 2-381-15,11-2-744 0</inkml:trace>
  <inkml:trace contextRef="#ctx0" brushRef="#br0" timeOffset="12365.62">3164 9551 2543 0,'0'0'626'0,"0"0"-298"0,0 0 172 16,0 0-401-16,0 0-99 16,0 0 0-16,0 0 0 15,29 70 0-15,-2-12 0 16,6 10 0-16,11 0 0 16,3-3 0-16,6-9 0 15,-1-12 0-15,-5-16 0 16,-3-16 0-16,-9-12 0 15,-3-2 0-15,-10-26 0 0,-5-10 0 16,-5-13 0 0,-5-4 0-16,-3-12 0 0,-2 1 0 15,-2 2 0-15,2 14 0 16,-2 14 0-16,0 17 0 16,0 16 0-16,0 3 0 15,0 30 0-15,5 6-452 16,0 2-407-16</inkml:trace>
  <inkml:trace contextRef="#ctx0" brushRef="#br0" timeOffset="12695.76">3966 9936 2029 0,'0'0'1217'16,"0"0"-916"-16,0 0-169 15,0 0-69-15,0 0-36 16,156 0-24 0,-106 0-3-16,-3 12-8 15,-15 8-8-15,-14 4-5 16,-18 4-3-16,0 6 24 16,-25 2 22-16,-10 2 38 15,-4-2 3-15,4-4 20 16,8-6 2-16,12-8-5 15,8-5-80-15,7-5 0 16,2-2 0-16,23-4 0 16,13-2 0-16,12 0 0 15,10 0 0-15,8-8 0 16,-3-10 0-16,1-10-30 16,-15 3-511-16,-22 2-763 0</inkml:trace>
  <inkml:trace contextRef="#ctx0" brushRef="#br0" timeOffset="25364.1">4307 8879 1175 0,'0'0'544'0,"0"0"-449"0,0 0 133 15,0 0 2-15,0 0-67 16,0 0-32-16,-3-10 6 16,3 10-4-16,0 0-26 15,-2 0-6-15,0 0 26 16,2 0-42-16,-2 0-20 15,2 0-33-15,-3 0-20 16,-2 0 12-16,1 0-24 16,0 0 6-16,-1 0 5 15,3 0-5-15,0 2 19 16,2-2 20-16,-2 2-18 16,2-2 5-16,0 0-32 15,-2 0 24-15,2 0-16 16,0 0 1-16,0 0 22 0,0 0-8 15,0 0 28-15,0 0 33 16,0 0-2-16,0 0 8 16,0 0-19-16,0 0-23 15,2 0-14-15,7 0-34 16,9-4 0-16,10-2 0 16,13-4 0-16,15-4 0 15,8-2 0-15,7-6 0 16,10-3 0-16,-2-2 0 15,0 0 0-15,-2-2 0 16,2 0 0 0,-4 0 0-16,1-2 0 15,-3 1 0-15,4 2 0 16,-6 2 0-16,0 0 0 0,1 2 0 16,-6 0 0-16,1 2 0 15,-2-1 0-15,-1 2 0 16,3 1 0-16,5-2 0 15,1-1 0-15,2 1 0 16,4 3 0-16,-4-4 0 0,3 1 0 16,-2 2 0-16,0-2 0 15,-1-2 0-15,-3 4 0 16,-3-2 0-16,-2 2 0 16,-3 0 0-16,1 0 0 15,-3 0 0-15,-2 0 0 16,3 2 0-16,-3-2 0 15,0 2 0-15,0-2 0 16,3 2 0-16,-1-2 0 16,2-1 0-16,-1-1 0 15,1 3 0-15,1-2 0 16,-3 3 0-16,-2 0 0 16,-2 0 0-16,-4 2 0 0,0 0 0 15,0 0 0-15,-4 2 0 16,4 0 0-16,2 0 0 15,0 0 0-15,1-2 0 16,-1-1 0-16,2 2 0 16,-4-1 0-16,-1 0 0 15,-4 0 0-15,-2 2 0 16,-3 1 0-16,-1 2 0 16,-5-1 0-16,-1-1 0 15,-1 3 0-15,-1 2 0 16,-4 0 0-16,1-2 0 15,-3 2 0-15,0-2 0 0,2 2 0 16,-2-2 0-16,2 2 0 16,-2 0 0-16,-2 0 0 15,0 0 0-15,-2 2 0 16,-4 0 0-16,4 0 0 16,-3 0 0-16,3 0 0 15,2 0 0-15,-3-2 0 16,-2 2 0-16,-1 2 0 15,-4 0 0-15,-1 0 0 16,-5 0 0-16,1 2 0 16,-4 0 0-16,3-2 0 0,1 2 0 15,3-2 0 1,1 0 0-16,3-2 0 0,2 2 0 16,-2 0 0-16,-3 0 0 15,-3 0 0-15,-1 0 0 16,-3 2 0-16,-3 0 0 15,1 0 0-15,2 0 0 16,2-2 0-16,3 2 0 16,-1-4 0-16,3 2 0 15,-1 0 0-15,1-3 0 16,-1 4 0-16,-4-1 0 16,1 2 0-16,-4-2 0 15,1 2 0-15,-4-1 0 16,0 2 0-16,-5-1 0 0,0-6 0 15,-21 1 0 1,-6 2-946-16</inkml:trace>
  <inkml:trace contextRef="#ctx0" brushRef="#br0" timeOffset="26459.89">5501 6531 1294 0,'0'0'624'0,"0"0"-370"0,0 0 87 0,0 0-36 16,0 0-104-16,0 0-4 16,0 0-64-16,0-6-7 15,-2 6-13-15,-3 0-25 16,-4 0-23-16,-2 12-61 16,-3 6 2-16,1 4-9 15,1 6 12-15,8 0-10 16,4 0 1-16,0-2 0 15,4-4 7-15,15-6-6 16,5-2 10-16,3-6 3 16,2-6-13-16,-2-2 15 0,-1 0-15 15,-6 0 0-15,-1-2 28 16,-9-6-29-16,-1 0 50 16,-1-2 23-16,-2 0-25 15,-4 1 5-15,3-6-18 16,-3 1-35-16,-2-2 0 15,0-2 0-15,2-2 0 16,-2 0 0-16,0-2 0 16,0 2 0-16,0 4 0 15,0 2 0-15,0 2 0 16,0 6 0-16,-9 2 0 16,-7 2 0-16,-5 2-68 15,-29 2-128-15,6 14-303 16,1 4-394-16</inkml:trace>
  <inkml:trace contextRef="#ctx0" brushRef="#br0" timeOffset="27025.46">6096 6477 1707 0,'0'0'1089'0,"0"0"-566"0,0 0-235 0,0 0-24 16,0 0-150-16,0 0-77 15,0 0-37-15,15-2 8 16,-4 22-14-16,2 6 6 15,3 8-2-15,0 4-4 16,-3 2 8 0,3-4-3-16,-5-6 1 0,0-4-3 0,-2-8-4 15,-5-8-2-15,-2-2 4 16,0-5 4 0,2-3-1-16,-4 0-6 0,2 0 5 15,0 0 3-15,-2 0-3 16,2 0 5-16,0 0-2 15,0 0 0-15,3-3 0 16,1-6 8-16,2-5-8 16,2-4 0-16,1-3 5 15,3-7-3-15,1-4 5 16,1-6-7-16,1-4 0 16,2-6 16-16,-4 2-16 15,-1 6-2-15,-3 6 2 16,-5 13-3-16,-4 10-4 0,0 11 2 15,-2 0-50-15,3 11-133 16,0 19-7-16,3 27-187 16,1-9-409-16,-1-6-1069 0</inkml:trace>
  <inkml:trace contextRef="#ctx0" brushRef="#br0" timeOffset="27432.86">6735 6697 2333 0,'0'0'738'0,"0"0"-525"0,0 0 23 0,0 0-113 0,0 0-94 16,0 0-29-16,0 0-30 15,-20 23 28-15,13-5 2 16,3 0 0-16,4 0 4 15,0 0 7-15,2-4 4 16,18 0 18-16,4-2-21 16,8-1 1-16,-1 0-13 31,2-1-4-31,-4-2 2 0,-4 2-10 0,-5 2 5 0,-5 0 1 16,-6 0-14-1,-6 2 5-15,-3 0-4 0,0 0 19 16,-3 0 3-1,-14 2 12-15,-10 0 34 0,-9 0 11 16,-7 0-31-16,1-4-25 16,-2-3-4-16,6-8-88 31,-2-11-122-31,11-16-536 0,6-6-867 0</inkml:trace>
  <inkml:trace contextRef="#ctx0" brushRef="#br0" timeOffset="27668.62">6715 6625 2758 0,'0'0'820'16,"0"0"-505"-16,0 0-112 16,0 0-203-16,0 0 0 15,151-68 0-15,-115 56 0 16,-7 2 0-16,-9 4 0 15,-7 4 0-15,-8 2-108 16,-3 0-173-16,-2 0-89 16,0 4-201-16,0 2-157 0</inkml:trace>
  <inkml:trace contextRef="#ctx0" brushRef="#br0" timeOffset="29699.48">4763 5242 785 0,'0'0'974'0,"0"0"-820"0,0 0-37 0,0 0 145 15,0 0-64-15,0 0-50 16,0-11-18-16,0 11 22 16,0-2 7-16,0 2-23 15,0 0-6-15,0 0-47 16,0 0-46-16,0 0 10 15,0 9-47-15,16 14 0 0,8 16 147 16,5 9-87-16,9 8 9 16,2 6-6-16,5 0-36 15,-1 1 18-15,3-4-44 16,-5-5 12-16,-1-3-1 16,-3-5-10-16,-5-2 32 15,-4-2-16-15,-2 0-6 16,0-1 18-16,-4 0-29 15,2 0 26-15,2-1-26 16,-2-2 0-16,-1-2 20 16,0-2-21-16,-1-4 0 15,-1-2 0-15,-2-2 0 16,-2-4 0-16,-2-1 0 0,-3-6 0 16,-2 2 0-1,-2-6 0-15,0 1 0 0,0-2 0 16,-3-2 0-16,2 1 0 15,-4-1 0-15,0-3 0 16,-2 0 0-16,0-1 0 16,1-3 0-16,-1 2 0 15,-2-3 0-15,0 0 0 16,0 1 0-16,0-1 0 16,0 0 0-16,0 0 0 15,0 0 0-15,0 0 0 16,0 0 0-16,0 0 0 15,0 0 0-15,0 0 0 16,0 0 0-16,0 0 0 0,0 0 0 16,2 0 0-16,0 0 0 15,3 0-3-15,2-14-189 16,-3 1-329-16,0 0-720 16</inkml:trace>
  <inkml:trace contextRef="#ctx0" brushRef="#br0" timeOffset="30894.31">5759 6336 1211 0,'0'0'602'0,"0"0"-492"0,0 0 41 16,0 0 94-16,0 0-116 16,0 0-43-16,0 0 15 15,0 0 8-15,0 0 9 16,0 0-43-16,0 0-32 15,0 0-13-15,0 0-29 16,0 0 10-16,0 0-11 16,0 0 0-16,0 0 0 15,-6 9 7-15,-6 0-4 16,-1 4-3-16,0 1 1 16,1-3-2-16,4 0 1 0,1-4 0 15,5-3 29 1,0-1-12-16,2-3 16 0,0 0-15 15,0 0 16-15,0 0 50 16,0 0-24-16,0 0-9 16,0 0-9-16,13-3-26 15,9-8 23-15,14-6-38 16,10-6 7-16,8-6-4 16,8-3 4-16,5-2-7 15,5-4-1-15,1 0 0 16,0 0 5-16,1-2-5 15,-3 0 9-15,2 1 31 16,-1-1-8-16,-3 2 28 16,0 0-32-16,1-2-10 0,-6 4 18 15,3 2-25-15,-5 2 7 16,-1 6-11-16,-8 2-5 16,-2 4 16-16,-2 2 0 15,-5 2 15-15,-1 0 4 16,-1 0-29-16,0-1 13 15,3 3-21-15,-1-4 6 16,2 3-3-16,-2-2-2 16,1-1-1-16,-1 2 1 15,-2 0 0-15,-1 2 1 16,-8 2-2-16,0 2 0 0,-4 0 10 16,0 2-10-16,3-2 24 0,-1 0-15 15,2-2-3 1,0 0-2-16,3 2 4 0,-3-2-8 15,1 2 0-15,-5 0 3 16,-5 2-3-16,-1 2 0 16,-8 2 1-16,1 0 21 15,-5 0-13-15,3 0 13 16,-1 0-22-16,2 0 0 16,3 0 2-16,2-2-2 15,2 0 0-15,1 0 0 16,-1-2 7-16,-5 2-8 15,-1 2 1-15,-3 0 0 16,-3 0 13-16,-1-1-13 16,-3 4 20-16,-2-3-10 15,1 1-8-15,-2 2 22 0,-1-2-23 16,0 3-1-16,-2 0 8 16,0 0-8-16,0 0 0 15,0 0 0-15,0 0 0 16,0 0 0-16,0 0 0 15,0 0 0-15,0 0 0 16,2 0-45-16,1 0-77 16,-3-3-145-16,0-4-306 15,-5 2-755-15</inkml:trace>
  <inkml:trace contextRef="#ctx0" brushRef="#br0" timeOffset="33628.33">14649 4792 1390 0,'0'0'599'0,"0"0"-324"0,0 0-5 15,0 0 10-15,0 0 19 0,0 0-80 16,13-52-83 0,-13 78-74-16,0 18 23 0,2 19 67 15,-2 29-68-15,0-2-29 16,3 6-19-16,-1-2-27 16,5-17-5-16,2-1-4 15,2-14 0-15,0-18-15 16,0-20 12-16,0-22-75 15,1-6-38-15,-4-40 35 16,1-34-7-16,-3-28-80 16,-6-33-36-16,0-3 78 15,0 24 31-15,-2 31 57 16,-4 37 25-16,-3 18 13 16,3 4 55-16,-2 8 93 15,2 4 40-15,2 10 17 0,4 6-97 16,0 0-33-1,0 0-41-15,2 6 31 0,18 8 38 16,7-2-67-16,6 0 11 16,11-4-10-16,6-4-20 15,6-4 10-15,1 0-27 16,-3 0 0-16,-5-2-3 16,-9-2 3-16,-11 0-6 15,-11 2-92-15,-12 2-85 16,-6 0-25-16,-4 4-164 15,-18 10-223-15,-5 0-441 0</inkml:trace>
  <inkml:trace contextRef="#ctx0" brushRef="#br0" timeOffset="33831.86">14770 5077 1681 0,'0'0'1115'0,"0"0"-741"0,0 0-112 15,0 0-70-15,0 0-110 16,0 0-34-16,0 0-42 16,95 0-1-16,-50 0-5 15,6-4-86-15,3 2-97 16,-8 2-151-16,-6 0-43 16,-24 0-92-16,-14 4 152 0,-2 6-248 15</inkml:trace>
  <inkml:trace contextRef="#ctx0" brushRef="#br0" timeOffset="34035.39">14776 5372 1532 0,'0'0'519'0,"0"0"-200"16,0 0 9-16,0 0-63 16,0 0-50-16,0 0-26 15,0 0-105-15,154 68-20 16,-98-68-35-16,4 0-29 15,5 0 0-15,-3-2-18 16,9-14-223-16,-15 2-495 16,-16 0-619-16</inkml:trace>
  <inkml:trace contextRef="#ctx0" brushRef="#br0" timeOffset="34996.92">15489 5256 2072 0,'0'0'821'0,"0"0"-371"15,0 0-156-15,0 0-28 16,0 0-130-16,0 0-79 16,0 0-57-1,-6 55 0-15,3-4 0 0,3 3 0 0,0 0 0 16,7-6 0-16,15-10 0 16,10-10 0-16,3-16-26 15,9-12-49-15,-1-1 24 16,-1-28 33-16,-4-9 15 15,-7-4 3-15,-4-6 1 16,-5 0 14-16,-6 2 43 16,-5 6 1-16,-6 11-19 15,-3 15-40-15,-2 10 0 16,0 4 0-16,0 13 0 16,0 19 0-16,0 12 0 15,6 2 0-15,12 0 0 0,9-6 0 16,9-12 0-16,8-12 0 15,5-16 0-15,0-2-174 16,-2-32-122-16,-7-18-86 16,-7-12-158-16,-4-61-69 15,-10-15-108-15,-9 4-557 16,-8 12 1274-16,-2 57 846 16,-6 19-105-16,-12 6-203 15,0 8-19-15,0 6-22 16,3 24-219-16,3 4-116 15,4 28-99-15,1 24 138 16,3 14-54 0,2 12-147-16,2 11 0 15,0 3 0-15,0 4 0 16,0-3 0-16,17-7 0 16,3-10 0-16,7-12 0 0,2-16 0 15,5-16 0-15,1-16 0 16,7-16 0-16,3-6 0 15,4-30 0 1,0-14 0-16,-3-14 0 0,-7-4 0 16,-8 2 0-16,-11 7 0 15,-11 17 0-15,-9 16 0 16,0 18 0-16,0 8 0 16,-18 12 0-16,-2 24 0 15,0 9 0-15,6 5 0 16,8-2 0-16,6-8 0 15,2-10 0-15,20-12 0 16,10-12 0-16,3-6 0 16,7-6 0-16,1-20 0 15,-1-6 0-15,-2-2 0 0,-4 1 0 16,-7 5 0-16,-5 10 0 16,-8 10 0-16,-1 8 0 15,1 0 0-15,-1 22 0 16,4 10 0-16,-3 8 0 15,-5 5 0-15,-7-3 0 16,-4-2 0-16,0-8-123 16,0-8 39-16,0-12 42 15,0-8 42-15,0-4 10 16,0-8 44-16,0-22 6 16,18-10-21-16,11-16-37 15,11-6-4-15,4-5-10 0,1 5-165 16,-1 2-163-1,-10 18-490-15,-16 16-877 0</inkml:trace>
  <inkml:trace contextRef="#ctx0" brushRef="#br0" timeOffset="35169.47">17567 4634 1746 0,'0'0'1235'0,"0"0"-652"0,0 0-363 16,0 0-151-16,0 0-69 0,-4 108-3 15,4-38-237-15,4-4-712 16</inkml:trace>
  <inkml:trace contextRef="#ctx0" brushRef="#br0" timeOffset="35560.5">17815 5253 2435 0,'0'0'885'0,"0"0"-572"16,0 0-48-16,0 0-127 16,0 0-78-16,114-100-60 0,-77 68 0 15,-6 0 0-15,-6 6 0 16,-11 8 0-16,-12 6 0 15,-2 10-8-15,-14 2-62 16,-13 8 26-16,-6 14 37 16,2 6-2-16,9 2 8 15,8 2 1-15,14 1 0 16,3-4 39-16,30 3-28 16,14-3-11-16,7-1-9 15,-3-2-62-15,-9-2 7 16,-13 0 23-16,-20-2 22 15,-9 2-5-15,-27 0 24 16,-22-2 85-16,-11 0-43 0,-7-4-27 16,5-8-15-1,4-8-103-15,9-12-160 0,16-20-520 16,19-4-1766-16</inkml:trace>
  <inkml:trace contextRef="#ctx0" brushRef="#br0" timeOffset="37068.94">19206 5143 2342 0,'0'0'710'0,"0"0"-508"0,0 0 50 0,-18-102-9 0,-5 76-36 16,-6 4-67-16,-9 12-140 15,-6 10 0-15,-7 6 0 16,-5 28 0-16,5 14 0 16,8 8 0-16,14 1 0 15,18-6 0-15,11-8 0 16,13-14 0-16,23-12 0 15,9-13 0-15,1-4 0 16,-1-8 0-16,-5-16 0 16,-7-5 0-16,-6 1 0 15,-4 2 0-15,-8 6 0 16,-3 6 0-16,-8 10 0 0,-2 4 0 16,0 0 0-1,1 27 0-15,3 16 0 0,6 32 0 16,1 33 0-16,5 30 0 15,1 11 0-15,0-5 0 16,-6-15 0-16,-6-31 0 16,-5-20 0-16,-2-20 0 15,0-14 0-15,-16 2 0 16,-13-2 0-16,-9-8 0 16,-11-15 0-16,-4-21 0 15,2-3 0-15,1-35 0 16,13-32 0-16,22-42 0 15,15-44 0-15,44-25 0 16,27 5 0-16,3 35 0 16,-12 45 0-16,-13 34 0 0,-2 18 0 15,4 3 0-15,2 4 0 16,3 1 0-16,-7 15 0 16,-11 9 0-16,-2 6 0 15,-3 4 0-15,0 2 0 16,3 0 0-16,-2 19 0 15,-3 8 0-15,0 12 0 16,-5 8 0-16,-5 6 0 0,-5 1 0 16,-10-6 0-16,-4-10 0 15,-2-10 0 1,0-10 0-16,0-14 0 0,0-4 0 16,-2-8 0-16,0-24 0 15,2-12 0-15,0-10-17 16,9-6-5-16,15 0 20 15,5 6-13-15,5 10 6 16,3 12 0-16,5 11-21 16,4 9 21-16,5 8-9 15,2 4-24-15,3 0-87 16,0 0-48-16,-3 0 29 0,-6 0 11 16,-10 0 63-16,-12-4 62 15,-13-6 12-15,-10-4 9 16,-2-2 24-16,-8 0-8 15,-11 2 44-15,-8 6-9 16,-4 8-18-16,-4 0-12 16,-4 26-29-16,3 12 0 15,5 10 9-15,12 0-9 0,9-2 17 16,10-7-1-16,0-11 14 16,25-12 2-16,6-12-16 15,2-4 28-15,3-12 7 16,-5-14 22-16,-2-6 17 15,-6 1-19-15,-7 5 2 16,-8 6-29-16,-3 11-45 16,-1 6 0-16,-2 3 0 15,2 10 0-15,8 19 0 16,3 3 0-16,8 1 0 16,8 0 0-16,5-11-9 15,7-12-15-15,-1-10-27 0,-1-6 25 16,-5-28 25-16,-5-10 1 15,-8-11 0-15,-5-7 0 16,-5-4 1-16,-5-4 39 16,0 2-1-16,-6 12-8 15,-2 16-31-15,0 15 0 16,0 21 0-16,0 4 0 16,-2 39 0-16,-2 37 0 15,4 44 0-15,0 45 0 16,8 17 0-16,7-7 0 15,-1-25 0-15,-7-46 0 16,-7-28 0-16,0-22 0 16,0-12-78-16,-2-6-108 15,-14-5-39-15,-10-23-120 16,1-8-366-16,5-14-343 0</inkml:trace>
  <inkml:trace contextRef="#ctx0" brushRef="#br0" timeOffset="37662.9">21039 4999 1657 0,'0'0'1181'0,"0"0"-614"0,0 0-389 0,0 0-67 16,0 0-58-16,0 0 25 16,65 118-69-16,-47-56-9 15,-10 7-32-15,-8-1-137 0,-4-6-23 16,-31-6-27-16,-13-12 53 15,-4-14 112-15,-2-10 54 16,9-14 119-16,14-6 81 16,15 0-51-16,16-6 0 15,0-18-19-15,36-8-80 16,18-12-50-16,15-6-6 16,11-6-59-16,0-2-46 15,-4-3-6-15,-14 1 41 16,-18-2 26-16,-14-2 50 15,-18-3 12-15,-12 2 45 16,0 3 20-16,-4 9-7 16,-11 11 67-16,1 20 55 15,3 22-71-15,3 8-88 16,-4 58-33-16,8 39 0 0,4 29 8 16,0-8-8-16,0-28-8 15,14-31 8-15,-2-29-24 16,7-2-26-16,-4-6-16 15,5-10 33-15,-5-18 33 16,1-2 12-16,5-28 23 16,-2-14 19-16,8-6 41 15,0-3-95-15,-2 9 0 16,-1 12 0-16,-2 14 0 16,-2 14 0-16,3 2 0 15,-2 26 0-15,2 10 0 16,2 9 0-16,-3 3 0 0,4-4 0 15,1-6-56 1,2-10-76-16,4-12-53 0,17-16-140 16,-6-22-311-16,-5-8-256 15</inkml:trace>
  <inkml:trace contextRef="#ctx0" brushRef="#br0" timeOffset="37834.91">22289 4909 1958 0,'0'0'1160'0,"0"0"-502"0,0 0-338 0,0 0-320 15,0 0 0-15,0 0 0 0,0 0-144 16,27 4-533 0,-18 24-876-16</inkml:trace>
  <inkml:trace contextRef="#ctx0" brushRef="#br0" timeOffset="37959.8">22307 5434 1957 0,'0'0'1261'15,"0"0"-616"-15,0 0-412 16,0 0-233-16,0 0 0 16,0 0-153-16,0 0-793 0</inkml:trace>
  <inkml:trace contextRef="#ctx0" brushRef="#br0" timeOffset="38700.64">15302 6302 1696 0,'0'0'519'0,"0"0"-316"0,0 0 112 0,0 0-44 16,0 0-92-16,0 0-105 15,0 0-38-15,25-34 47 16,17 24-5-16,51-8 48 16,77-4 23-16,99 0-55 15,72 2 4-15,53 8-53 16,26 6-14-16,-4 0-1 15,16-2-30-15,0-4 0 16,-10-4-3 0,-26-3 3-16,-39 0-3 15,-43-2 11-15,-51-2-14 16,-50-1 6-16,-57 2 0 16,-48 5 41-16,-44 3-9 15,-20 4-32-15,-5 2 0 0,-8 0 0 16,-5 0 0-16,-12 6 0 15,-5 0 0-15,-1 2 0 16,4 0 0-16,1 0 0 16,3 0 0-16,-1 4 0 15,-1 4 0-15,-3-2 0 16,-2 0 0-16,-7-2 0 16,-9-2 0-16,-20-2-219 15,-8 0-1344-15</inkml:trace>
  <inkml:trace contextRef="#ctx0" brushRef="#br0" timeOffset="39832.3">14604 8360 428 0,'0'0'1943'0,"0"0"-1389"0,0 0-295 15,0 0 99-15,16-115-79 16,-13 108-161-16,-3 7-74 15,0 5 16-15,0 49-60 16,0 43 53-16,-5 41-53 16,-7 12 0-16,6-19 0 15,4-41 0-15,2-38 0 16,0-15-98-16,0-8-256 0,16-8-170 16,22-28-34-16,-5-25-56 15,0-16-667-15</inkml:trace>
  <inkml:trace contextRef="#ctx0" brushRef="#br0" timeOffset="40035.68">14912 8238 1370 0,'0'0'590'16,"0"0"-69"-16,16-127 23 15,-14 111-61-15,0 16-261 16,0 34-132-16,5 42 105 16,-1 34-114-16,6 29-81 15,-1 3 0-15,-3-25 0 16,0-33 0-16,-4-34 0 15,-2-14 0-15,3 2 0 0,-5-6-216 16,0-10-162 0,0-14-322-16,-13-8-50 0</inkml:trace>
  <inkml:trace contextRef="#ctx0" brushRef="#br0" timeOffset="40160.58">14585 8839 362 0,'0'0'1845'0,"0"0"-1217"15,0 0-304-15,0 0-98 16,0 0-74-16,0 0-47 0,144-46-69 16,-70 24-36-1,30-14-152-15,-16 4-466 0,-15 5-727 16</inkml:trace>
  <inkml:trace contextRef="#ctx0" brushRef="#br0" timeOffset="41167.92">15350 8570 1679 0,'0'0'930'0,"0"0"-433"16,0 0-191-16,0 0-15 16,0 0-81-16,0 0-104 15,0 0-29-15,-133-84-77 16,93 90 0-16,-7 22 0 16,3 14 0-16,1 9 0 0,10 3 0 15,11-3 0 1,12-6 0-16,10-9 0 0,8-12 0 15,25-14 0-15,11-10 0 16,8-2 0-16,-4-22 0 16,-3-7 0-16,-11-6 0 15,-7-3 0-15,-8-1 0 16,-7 1 0-16,-6 8 0 16,-1 8 0-16,-5 14 0 15,0 10 0-15,0 10 0 16,0 28 0-16,0 15 0 15,0 7 0-15,2 0 0 16,16-8 0 0,7-12 0-16,8-12 0 15,3-16 0-15,1-12 0 16,1 0 0-16,-3-18 0 16,-6-10 0-16,-4-6 0 0,-4-6 0 15,-6 0 0-15,-4-1 0 16,-2 8 0-16,-3 11 0 15,-3 11 0-15,-1 11 0 16,0 4 0-16,3 26 0 16,4 9 0-16,-1 1 0 15,9 0 0-15,0-6 0 16,3-10 0-16,3-8 0 16,0-10 0-16,4-6 0 15,0 0 0-15,2-14 0 16,2-10 0-16,-2-6 0 15,0-2 0-15,-4 0 0 16,-5 6 0-16,-4 8 0 0,-8 9 0 16,2 9 0-1,-4 0 0-15,1 21 0 0,4 11 0 16,5 4 0-16,1 2 0 16,3-4 0-16,3-6 0 15,2-10 0-15,-4-8 0 16,2-8 0-16,-1-2 0 15,-4 0 0-15,2-14 0 16,-5-8 0-16,3-2 0 16,1-6 0-16,-4 0 0 15,1 3 0-15,-3 5 0 16,-3 12 0-16,0 10 0 16,-1 0 0-16,-1 14 0 15,4 13 0-15,1 5 0 16,3 2 0-16,1-2 0 15,2-8 0-15,-2-6 0 0,3-10 0 16,3-6 0-16,2-2 0 16,0-8 0-16,0-16 0 15,0-10 0-15,2-8 0 16,-3-6 0-16,0-5 0 16,-3 8 0-16,-5 6 0 15,-6 19 0-15,-5 16 0 16,-3 4 0-16,0 31 0 15,-2 16 0-15,0 8 0 16,6 1 0-16,4-6 0 16,7-14 0-16,6-14 0 0,15-22-200 15,-7-12-496-15,-7-20-632 16</inkml:trace>
  <inkml:trace contextRef="#ctx0" brushRef="#br0" timeOffset="41294.03">16915 8213 1679 0,'0'0'1593'0,"0"0"-962"0,0 0-438 0,0 0-193 15,0 0 0-15,0 0 0 16,0 0-487-16,47 116-981 0</inkml:trace>
  <inkml:trace contextRef="#ctx0" brushRef="#br0" timeOffset="42466.32">17227 8889 2803 0,'0'0'883'16,"0"0"-679"-16,0 0 2 16,0 0-206-16,0 0 0 15,0 0 0-15,111-138 0 16,-79 82 0-16,-8-8 0 15,-7-5 0-15,-7-1 0 16,-8 2 0-16,-2 9 0 16,-2 14 0-16,-16 14 0 0,1 20 0 15,-4 11 0 1,1 14 0-16,3 32 0 0,3 20 0 16,5 14 0-16,9 8 0 15,0-2 0-15,11-4 0 16,22-11 0-16,12-17 0 15,11-16 0-15,4-22 0 16,5-16 0-16,-3-10-285 16,-7-30-86-16,-8-16-93 15,-11-14 155-15,-11-27 114 16,-10 7 185-16,-6-6 10 16,-7 4 169-16,-2 24 91 0,0 6 204 15,0 19-92-15,0 25-3 16,0 18-369-1,-4 8 0-15,0 36 0 0,1 20 0 16,1 17 0-16,2 9 0 16,0 0 0-16,0-4 0 15,0-11 0-15,5-14 0 16,-3-18 0-16,0-17-248 16,-2-16-119-16,0-10 49 15,0-6 16-15,0-22 56 16,-2-14 134-16,0-4 112 15,-1-2 84-15,3 3 150 16,0 11 75-16,0 8-6 0,9 10-51 16,9 6-57-1,11 2-101-15,6 4-58 0,12 0-17 16,3 0-18-16,2 0-2 16,-2-2-14-16,-10 0-39 15,-11-2 34-15,-9 2 3 16,-11 2 17-16,-7 2 24 15,-2 2 0-15,0 0 33 16,-9 8-20-16,-9 16-20 16,-4 10-3-16,4 8-14 15,2 2 0-15,10-1 0 16,6-7 0-16,0-8 0 16,20-9 0-16,7-6 0 15,2-11 0-15,-2-2 0 16,-6-4 0-16,-5-14 0 0,-7-6 0 15,-5-3 0-15,-4-6 0 16,0-3 0-16,0-9 0 16,3-1 0-16,4 0 0 15,2 4 0-15,6 6 0 16,1 8 0-16,6 8 0 16,2 12 0-16,5 8 0 15,2 0 0-15,3 22 0 16,-3 16 0-16,-2 14 0 15,-4 6 0-15,-9 7 0 16,-3-2 0-16,-7-6 0 16,-2-14 0-16,0-10 0 15,-4-15 0-15,0-12 0 0,2-6 0 16,2-6 0-16,5-24 0 16,7-12 0-16,3-13 0 15,10-7 0-15,4 2 0 16,3 8 0-16,-5 16 0 15,-2 16 0-15,-6 16 0 16,-5 4 0-16,-3 30 0 16,-6 14 0-16,-2 11 0 15,-7 4 0-15,0 0 0 16,0-9 0-16,0-10 0 16,0-16-294-16,0-12-308 15,2-12-351-15</inkml:trace>
  <inkml:trace contextRef="#ctx0" brushRef="#br0" timeOffset="42604.4">19119 8087 2940 0,'0'0'909'0,"0"0"-662"0,0 0-247 0,0 0 0 16,0 0 0-16,0 0 0 15,-7 112-162-15,25-37-532 16,-2-2-422-16</inkml:trace>
  <inkml:trace contextRef="#ctx0" brushRef="#br0" timeOffset="42963.98">19279 8771 1490 0,'0'0'976'0,"0"0"-429"0,0 0-272 15,0 0 22-15,129-143-42 16,-102 97-87-16,-7 4-80 15,-7 8-88-15,-8 12 0 16,-5 12 0-16,-3 10 0 16,-21 4 0-16,-10 24 0 15,1 10 0-15,2 8 0 16,9 4 0-16,13-1 0 16,9-5 0-16,9-2 0 15,25-4 0-15,8-6 0 16,7-4 0-16,-5-6-87 15,-6-2-50-15,-11-2 41 16,-13-4 41-16,-14-2 37 0,0 0 12 16,-19-2 6-1,-18-2 49-15,-11 0-43 0,-8-4-6 16,-19-2-73-16,13-2-516 16,10 0-839-16</inkml:trace>
  <inkml:trace contextRef="#ctx0" brushRef="#br0" timeOffset="44434.64">20386 8420 1866 0,'0'0'706'0,"0"0"-457"0,0 0 56 0,0 0-4 0,-37-110-52 16,1 88-118-16,-9 5-70 16,-6 16 7-16,-2 1-52 15,1 26-1-15,8 11-15 16,13 8 6-16,15 1-13 15,16-2 7-15,2-8 0 16,29-12 17-16,9-12-16 16,7-12 24-16,3 0 5 15,-6-24 27-15,-4-8-57 16,-9-2 0-16,-4 2 0 16,-9 4 0-16,-9 10 0 31,-5 6 0-31,-4 10 0 15,0 2 0-15,0 18 0 16,0 24 0-16,0 30 0 0,0 36 0 16,0 30 0-16,14 13 0 15,-1-6 0-15,-5-13 0 16,-8-20 0-16,0-18 0 16,0-20 0-16,0-21 0 15,-4-13 0-15,-7-6 0 16,-7-8 0-16,-4-10 0 15,-7-16 0-15,-2-20 0 16,-2-34 0-16,2-39 0 16,15-43 0-16,16-50 0 15,33-19 0-15,31 17 0 0,8 43 0 16,-12 61 0 0,-11 38 0-16,-2 22 0 0,6 8 0 15,7 8 0-15,5 8 0 16,-7 12 0-16,-7 26 0 15,-6 10 0-15,-12 6 0 16,-8 3 0-16,-9-2 0 16,-10-6 0-16,-4-9 0 15,-2-10 0-15,0-12 0 16,0-14 0-16,-2-4 0 16,-9-14 0-16,0-18 0 15,4-10 0-15,3-5 0 16,4 0 0-16,0 2 0 15,17 3 0-15,14 8 0 0,8 4 0 16,9 8 0-16,8 6 0 16,2 8 0-16,5 6 0 15,-1 2 0-15,-6 0 0 16,-10 0 0-16,-5 0-21 16,-14 0-2-16,-10 0-16 15,-6-2 38-15,-8-8-7 16,-3 0 16-16,0-2 7 15,-16 2-15-15,-11 4 11 16,-8 6 28-16,-5 6-30 16,-3 24 1-16,3 10-10 0,9 8 0 15,10 0 0 1,17-2 0-16,4-8 0 0,20-12 0 16,16-14 0-16,8-12 0 15,1-1 0-15,-3-25 0 16,-6-9 0-16,-9-3 0 15,-7 0 0-15,-7 4 0 16,-4 8 0-16,-4 12 0 16,-3 10 0-16,0 4 0 15,-2 6 0-15,4 20 0 16,3 6 0-16,3 0 0 16,5 0 0-16,5-6 0 15,3-9 0-15,0-13 0 0,4-4 0 16,2-15 0-16,-2-19 0 15,0-8 0-15,-5-10 0 16,-2-4 0-16,-2-6 0 16,-3-2 0-16,-5 7 0 15,-4 11 0-15,-4 16 0 16,-2 18 0-16,0 12 0 16,0 24 0-16,-6 44 0 15,-4 43 0-15,6 47 0 16,4 12 0-16,0-5 0 15,2-23 0-15,6-45 0 16,-4-21 0-16,-2-24 0 0,-2-12 0 16,0-8 0-1,-4-8-303-15,-23-24-302 0,4-10-220 16,3-24-689-16</inkml:trace>
  <inkml:trace contextRef="#ctx0" brushRef="#br0" timeOffset="44964.56">21984 8307 1081 0,'0'0'1689'0,"0"0"-988"0,0 0-511 0,0 0 25 0,0 0-118 0,0 0-65 16,0 0-32-16,133 15-2 16,-117 31-16-16,-13 8-111 15,-3 4-57-15,-16 2 23 16,-18-2-7-16,-6-6 94 0,1-9 64 15,2-10 12 1,13-12 69-16,10-11 27 0,14-10-23 16,3-2 47-16,30-27-55 15,21-12-50-15,12-16-15 16,11-13-76-16,-2-10-26 16,-6-8-12-16,-16-2 39 15,-17 1 75-15,-18 15 18 16,-16 14 87-16,-2 20 58 15,-6 18 25-15,-14 22-32 16,-5 6-105-16,3 38-33 16,2 20 36-16,6 16-31 15,12 7-23-15,2 0 0 16,7-4 0-16,17-9 0 16,5-16-9-16,0-14-9 0,0-19 0 15,-4-17 12-15,-3-8 6 16,-2-12 6-16,0-23 12 15,0-5 9-15,0-2-27 16,2 4 0-16,-3 10 0 16,-4 14 0-16,1 14 0 15,-3 2 0-15,-2 26 0 16,3 12 0-16,-4 8 0 16,2 0 0-16,1-5 0 15,3-11-87-15,4-13-126 16,15-19-165-16,-2 0-243 15,-4-22-427-15</inkml:trace>
  <inkml:trace contextRef="#ctx0" brushRef="#br0" timeOffset="45136.42">23147 8183 2393 0,'0'0'907'0,"0"0"-552"0,0 0-193 16,0 0-88-16,0 0-74 15,0 0-222-15,0 0-322 16,-5 70-610-16</inkml:trace>
  <inkml:trace contextRef="#ctx0" brushRef="#br0" timeOffset="45230.65">23114 8685 2252 0,'0'0'936'0,"0"0"-654"16,0 0-60-16,0 0-222 15,0 0-180-15,0 0-999 0</inkml:trace>
  <inkml:trace contextRef="#ctx0" brushRef="#br0" timeOffset="45826.3">16366 9924 1805 0,'0'0'676'0,"0"0"-332"0,0 0 163 15,0 0-211-15,0 0-61 16,0 0-92-16,0 0-53 15,43-50-90-15,37 26 0 16,76-5 0-16,112-3 0 16,82 3 0-16,66-2 0 15,43 7 0-15,-4 2 0 16,11 4 0-16,-1 6 0 16,-20 4 0-16,-36 2 0 15,-51 2 0-15,-59-4 0 16,-72 2 0-16,-72-2 0 0,-58 4 0 15,-48 0 0 1,-25 2 0-16,-5 0 0 0,-9 0 0 16,-1 0 0-16,-7 2 0 15,-2 0 0-15,4 0 0 16,4 0 0-16,3 0 0 16,11-8 0-16,0-2 0 15,-4-6-697-15</inkml:trace>
  <inkml:trace contextRef="#ctx0" brushRef="#br0" timeOffset="45998.38">22180 9609 2343 0,'0'0'1317'0,"0"0"-1011"16,0 0-306-16,0 0-101 15,0 0-668-15</inkml:trace>
  <inkml:trace contextRef="#ctx0" brushRef="#br0" timeOffset="53359.82">23671 4831 1721 0,'0'0'848'0,"0"0"-472"0,0 0 137 0,0 0-47 15,0 0-294-15,71-109-172 16,-65 109 0-16,1 4 0 16,-3 32 0-16,4 18 0 15,0 35 0-15,-1-1 0 16,1 4 0-16,0 0 0 15,0-24 0-15,-1 1 0 16,-1-21 0-16,0-18 0 16,-6-22 0-16,0-8-17 15,0-32-248-15,-14-22-352 16,-4-18-68-16,-2-27 158 0,2 7-59 16,5 0 213-1,4 10 373-15,4 29 621 0,5 13-58 16,0 20 40-16,0 18-262 15,23 2-58-15,14 14 70 16,10 16-47-16,11 9-306 16,5 5 0-16,1 6 0 15,3 4 0-15,2 2 0 16,-1 0 0-16,-6-6 0 16,-9-3 0-16,-8-10 0 15,-14-9 0-15,-14-6-68 16,-7-11-389-16,-10-11-84 15,-14-8 53-15,-3-14-263 0</inkml:trace>
  <inkml:trace contextRef="#ctx0" brushRef="#br0" timeOffset="53563.17">24403 4768 1500 0,'0'0'921'0,"0"0"-391"0,0 0-10 0,0 0-63 0,0 0-289 0,0 0-168 0,0 0 0 0,-24-38 0 15,19 88 0-15,1 16 0 16,4 15 0-16,0 1 0 16,0 0 0-16,0-7 0 15,0-12 0-15,7-10 0 16,2-17-219-16,-3-16-498 16,3-14-524-16</inkml:trace>
  <inkml:trace contextRef="#ctx0" brushRef="#br0" timeOffset="53861.71">24769 4889 2080 0,'0'0'1115'0,"0"0"-629"15,0 0-274-15,0 0-9 16,0 0-203-16,0 0 0 16,-7 140 0-16,7-82 0 15,0-2 0-15,2-6 0 16,17-12 0-16,4-9 0 15,10-15 0-15,2-14 0 0,0 0 0 16,1-21 0 0,-5-15 0-16,-10-6 0 0,-9-8 0 15,-7-4 0-15,-5-2 0 16,-5 4 0-16,-19 7 0 16,-10 12 0-16,-10 15 0 15,-7 14 0-15,-9 4 0 16,-11 68-47-16,10-2-473 15,18 4-775-15</inkml:trace>
  <inkml:trace contextRef="#ctx0" brushRef="#br0" timeOffset="54666.68">24170 7720 1582 0,'0'0'742'0,"0"0"-279"0,0 0-89 0,0 0-5 15,0 0-26-15,0 0-120 16,0-82-223-16,0 88 0 16,0 28 0-16,6 18 0 15,13 16 0-15,6 12 0 16,12 0 0-16,7-3 0 0,8-13 0 16,-2-14 0-1,0-18 0-15,-8-14 0 0,-6-18 0 16,-10 0 0-16,-6-32-47 15,-7-12-7-15,-5-10 14 16,-8-10 39 0,0-1-18-16,0-1 19 15,0 10 36-15,-8 10 33 0,2 16-13 0,-1 14-56 16,1 16 0-16,2 6 0 16,-6 32 0-16,1 22 0 15,-4 14 0-15,2 12 0 16,-5 7 0-16,0 1 0 15,-1-1 0-15,-1-3 0 16,1-8 0-16,1-8 0 16,3-14 0-16,13-12-47 15,0-18-578-15,0-17-730 0</inkml:trace>
  <inkml:trace contextRef="#ctx0" brushRef="#br0" timeOffset="55292">24816 8370 3014 0,'0'0'796'0,"0"0"-617"0,0 0-72 0,0 0-107 16,0 0 0-16,0 0 0 16,154-23 0-16,-106 4-17 0,-5-8-37 15,-14-3-15 1,-12-6 8-16,-12-4 41 0,-5-2 2 15,-7 2 15 1,-22 4-9-16,-4 14 15 0,-7 14-3 16,-3 8 23-16,-1 26 8 15,4 24 26-15,9 12-19 16,6 10 23-16,17 0-20 16,8-1-41-16,2-9 0 15,29-12 0-15,15-16 0 16,12-14 0-16,11-18 0 15,7-2 0-15,4-24 0 16,-2-16 0-16,-4-10 0 16,-10-8 0-16,-8-6 0 15,-11-5 0-15,-12 1 0 0,-13 6 0 16,-13 10 0 0,-7 16 0-16,-14 14 0 0,-19 14 0 15,-5 8 0-15,1 18 0 16,3 20 0-16,12 8 0 15,13 8 0-15,9 2 0 16,13-1 0-16,27-1 0 16,14-7 0-16,6 0 0 15,2-9 0-15,-8-4 0 16,-12-6 0-16,-13-4 0 16,-15-6 0-16,-14 0 0 15,0-2 0-15,-20 2 0 16,-16 0 0-16,-7 0 0 15,3-2 0-15,5 1 0 16,8-7 0-16,9-9 0 0,9-1-317 16,9 0-927-16</inkml:trace>
  <inkml:trace contextRef="#ctx0" brushRef="#br0" timeOffset="55432.66">26364 8488 2984 0,'0'0'1112'0,"0"0"-1112"0,0 0 0 0,0 0 0 15,0 0-452-15,0 0-1404 16</inkml:trace>
  <inkml:trace contextRef="#ctx0" brushRef="#br0" timeOffset="56167.94">26333 4874 3214 0,'0'0'598'15,"0"0"-526"-15,67-138-9 16,-14 80 86-16,10 8-149 16,1 10 0-16,-1 20 0 15,-5 16 0-15,-11 4 0 16,-12 30 0-16,-13 18 0 15,-20 16 0-15,-10 28 0 16,-55 27 0-16,-37 29 0 16,-9 12 0-16,9-1 0 15,31-9 0-15,46-17 0 16,23-5 0-16,36-6 0 16,40-10 0-16,4-15 0 15,-4-23 0-15,-12-18 0 0,-8-6-11 16,-3 7-23-16,-6 5-2 31,-16 6-17-31,-31-2 38 16,-16-2-18-16,-46 2 33 15,-20 2 54-15,-7 0 9 16,4 5 2-16,21 1-65 16,26 4 0-16,28 4 0 15,13 4 0-15,44 1 0 16,15 1 0-16,14-4 0 15,2-1 0-15,-7-3 0 0,-6-6 0 16,-16-2 0 0,-16-2 0-16,-10 1 0 0,-15-3 0 15,-3 0 0-15,-5 0 0 16,0-4 0-16,2 1-33 16,3-7-14-16,-3-6-8 15,0-6 40-15,-2-6 0 16,0-6 13-16,-18-4 2 15,-13-4 27-15,-15-2 71 16,-12 1-56-16,-9-2-42 16,-7 1 0-16,5-3 0 15,9-2 0-15,18-16 0 16,17-3 0-16,21-3-714 0</inkml:trace>
  <inkml:trace contextRef="#ctx0" brushRef="#br0" timeOffset="58236.55">28120 6647 1763 0,'0'0'1376'0,"0"0"-1096"0,0 0 5 0,0 0 107 16,0 0-392-16,0 0 0 16,0 0 0-16,6-82 0 15,26 116 0-15,3 8 0 0,2 8 0 16,-6 2 0-16,-10-2 0 16,-5-7 0-16,-9-9 0 15,-5-12 0-15,-2-10 0 16,0-8 0-16,0-4 0 15,0-10 0-15,0-24 0 0,0-15 0 16,12-10 0-16,3-2 0 16,1 9 0-16,-3 14 0 15,-2 20 0-15,3 18 0 16,-1 8 0-16,5 30 0 16,1 14 0-16,2 6 0 15,-1 5 0-15,-5-9 0 16,-3-8 0-16,-4-12 0 15,-1-14 0-15,-3-14-3 16,1-6-28-16,4-14 31 16,4-22-1-16,8-15 9 15,3 0-10-15,0 1 2 16,-2 10 0-16,-3 18-3 16,-6 13 3-16,1 9 0 0,3 14-1 15,5 21 10-15,5 7-9 16,9 2 0-16,4-2 0 15,7-8-1-15,6-12 7 16,0-12 1-16,3-10 5 16,-4-2-12-16,-8-24 0 15,-9-10 0-15,-10-7 0 16,-12-8 0-16,-5-6 0 16,-8 3 0-16,0 4 0 15,-12 14 0-15,-8 18 0 16,-4 18 0-16,-3 14 0 15,0 30 0-15,6 16 0 0,13 2 0 16,8 1 0 0,8-9 0-16,31-12 0 0,7-14 0 15,10-14 0-15,2-14 0 16,-4-2 0-16,-6-26 0 16,-7-8 0-16,-10-6 0 15,-5-5 0-15,-5 3 0 16,-7 6 0-16,-4 10 0 15,-3 14 0-15,-3 14 0 16,1 4 0-16,2 30 0 16,2 8 0-16,6 6 0 15,3-1 0-15,9-7 0 16,2-12 0-16,2-14 0 0,0-14 0 16,0 0 0-1,-2-18 0-15,-2-12 0 0,-3-6 0 16,1-2 0-16,-3 2 0 15,-1 6 0-15,-6 11 0 16,-4 15 0-16,-2 4 0 16,2 10 0-16,0 18 0 15,7 5 0-15,5-1 0 16,10-3 0-16,11-8 0 16,8-11 0-16,6-10 0 15,0-4 0-15,-8-24 0 16,-5-12 0-16,-11-9-3 15,-7-11 6-15,-8-22-3 16,-5-32 0-16,-8 6 0 16,-3 10 0-16,-3 19 0 0,0 39 0 15,-11 12 0-15,-7 20 0 16,-2 14 0-16,-2 60 0 16,5 10 0-16,7 18 0 15,10 7 0-15,0-13 0 16,18 4 0-16,15-8 0 15,9-16 0-15,5-14 0 16,2-19-14-16,-2-17-11 16,-7-14-9-16,-9-4 34 15,-4-18 17-15,-10-16 2 16,2-8 18-16,1-4-37 16,-3 2 0-16,1 8 0 15,-2 15 0-15,-5 19 0 0,-2 2 0 16,0 26 0-1,-3 11 0-15,-1 5 0 0,0-1 0 16,-1-2 0-16,2-9 0 16,8-8 0-16,6-10 0 15,7-10 0-15,8-2 0 16,10-6 0-16,4-18 0 16,2-8 0-16,1-7 0 15,-6-2 0-15,-8 2 0 16,-7 10 0-16,-11 12 0 15,-9 13 0-15,-9 4 0 16,-2 16 0-16,0 16 0 0,0 5 0 16,0 1 0-1,0-4 0-15,18-6 0 0,7-8 0 16,6-12 0-16,-2-8-17 16,-2 0 16-16,-12-22 1 15,-8-10 1-15,-7-8 16 16,-4-7-17-16,-26 0 0 15,-5 0 0-15,-5 7-18 16,-3 12-23-16,3 12 2 16,7 16-27-16,8 0 41 15,17 22-4-15,8 4 17 16,6 0 12-16,30-2 1 16,9-6 12-16,5-7 5 0,4-10-17 15,0-1 21 1,-5 0 28-16,-5-8 4 0,-4-6 17 15,-9 0-71-15,-6 2 0 16,-2 6 0-16,-6 6 0 16,-3 4 0-16,-3 24 0 15,0 11 0-15,-2 2 0 16,-2-2 0-16,3-7 0 16,2-10 0-16,7-14-18 15,6-8 16-15,6-8 4 16,5-21 2-16,5-4 10 15,-8-3-14-15,2 1 0 16,-3 9 0-16,-5 12 0 16,-8 10 0-16,-1 4 0 15,0 10 0-15,-2 19 0 0,4 2 0 16,5 1 0-16,4-4-18 16,-1-10-221-16,8-18-228 15,-10 0-204-15,-12-21-404 0</inkml:trace>
  <inkml:trace contextRef="#ctx0" brushRef="#br0" timeOffset="58392.94">30555 6296 3094 0,'0'0'668'0,"0"0"-487"0,208 0-28 0,-82 0-153 15,-5 4 0-15,-7 5 0 16,-57-4-702-16,-16 3-1573 16</inkml:trace>
  <inkml:trace contextRef="#ctx0" brushRef="#br0" timeOffset="60038.25">28685 7730 2822 0,'0'0'758'15,"0"0"-416"-15,0 0-168 16,0 0-174-16,0 0 0 16,0 0 0-16,172-92 0 15,-98 96 0-15,-2 24 0 0,-6 12 0 16,-12 12 0-16,-16 10 0 16,-16 4 0-16,-18 1 0 15,-4-11 0-15,-11-12 0 16,-13-12 0-16,1-14 0 15,5-12 0-15,10-6 0 16,5-12 0-16,3-24 0 16,18-12 0-16,20-6 0 15,9-2 0-15,6 7 0 16,3 11 0-16,0 16 0 16,-5 14 0-16,-6 8 0 0,-3 0 0 15,-9 16 0 1,-2 0 0-16,-6 0 0 0,-2-8 0 15,-2-4 0-15,-1-4 0 16,1-4 0-16,-6-15 0 16,-9-8 0-16,-6-3 0 15,0 0 0-15,-21 2 0 16,-18 6 0-16,-5 10 0 16,-5 12 0-16,-2 6 0 15,6 28 0-15,14 12 0 16,16 10 0-16,15 2 0 15,24-1 0-15,35-7 0 16,36-12 0-16,3-14 0 16,11-18 0-16,-2-6-69 15,-22-14-233-15,-5-20-31 0,-20-10-8 16,-20-10 136-16,-18-3 120 16,-15 3 85-16,-7 10 22 15,-2 10 107-15,-20 16 91 16,-7 18 0-16,-4 0-94 15,-4 26-8-15,2 12 17 16,1 8-30-16,7 4-7 16,10-6-74-16,8-3-9 15,9-9-2-15,0-8-13 16,11-10 19-16,9-12-19 16,0-2 6-16,1-6 16 15,-6-16-20-15,1-4 35 0,-5-1-13 16,-5 5-24-16,1 4 0 15,-4 12 0-15,-3 6 0 16,0 2 0-16,0 24 0 16,2 9 0-16,2-2 0 15,9-2 0-15,5-11 0 16,7-12 0-16,6-8 0 16,2-6 0-1,1-22 0-15,-3-11 0 0,0-2 0 16,-2-4 0-16,-2 5 0 15,-3 4 0-15,-4 8 0 16,-2 14 0-16,0 14 0 16,2 2 0-16,7 28 0 0,6 16 0 15,1 8 0-15,-1 7 0 16,-6-1 0-16,-10-4 0 16,-12-10 0-16,-5-10 0 15,-11-10 0-15,-18-12 0 16,-5-8 0-16,3-6 0 15,9 0 0-15,13-18 0 16,9-10 0-16,29-12-104 16,27-8-229-16,17-6-125 15,10-2-67-15,-3 5 207 16,-11 11 199-16,-13 8 119 0,-20 14 273 16,-17 8 192-1,-12 10-155-15,-7 0-81 0,0 28-44 16,-4 11 22-16,-10 11-71 15,8 4-101-15,6 2-18 16,0-6-17-16,29-4 0 16,8-10-3-16,7-12-74 15,-1-14-50-15,-11-10 22 16,-12-4 55-16,-14-26 50 16,-6-10 12-16,-6-8 26 15,-19-7 17-15,-6 1-29 16,0 4 44-16,4 9 7 15,9 10 7-15,11 9-84 16,7 8 0-16,7 2 0 16,24 2 0-16,16 0 0 0,9 0 0 15,1 2 0 1,1 6 0-16,-2 2 0 0,-9 12 0 16,-9 26 0-16,-11 17 0 15,-10 13 0-15,-9 8 0 16,-8 2 0-16,0-8 0 15,0-12 0-15,0-15 0 16,-3-18 0-16,3-17 0 16,0-8 0-16,11-14 0 15,14-23 0-15,10-12 0 16,10-7 0-16,8-4 0 16,5 6 0-16,0 10 0 15,0 14 0-15,-7 20 0 0,-2 10 0 16,-4 15 0-16,0 20 0 15,-3 5 0-15,3 2 0 16,15 6 0-16,-9-10-381 16,-8-12-1165-16</inkml:trace>
  <inkml:trace contextRef="#ctx0" brushRef="#br0" timeOffset="60163.55">32632 8260 2645 0,'0'0'1243'0,"0"0"-1035"0,0 0-208 0,0 0 0 0,0 0 0 16,0 0 0-16,0 0-1539 15</inkml:trace>
  <inkml:trace contextRef="#ctx0" brushRef="#br0" timeOffset="70337.86">1871 12324 1512 0,'0'0'199'0,"0"0"-139"0,0 0 133 0,0 0-18 0,125-46 159 16,-94 34 18 0,-8 4 13-16,-8 0-25 0,-9 4-78 15,-4 0 42 1,-2-4-304-16,0-2 0 0,-15-6 0 16,-16 2 0-16,-16 6 0 15,-13 8 0-15,-13 5 0 16,-8 32 0-16,6 11 0 15,10 10 0-15,20 4 0 16,24-1 0-16,21-3 0 16,10-7 0-16,38-4 0 15,16-9 0-15,9-4 0 16,6-4 0-16,-6 0 0 16,-11 3-99-16,-18 3 15 15,-21 1 4-15,-23 3 58 16,-4 3 22-16,-44-5 0 15,-14-4 78-15,-18-4 56 0,-7-6-61 16,0-8-73-16,8-4 0 16,13-8 0-16,18-4 0 15,19 0 0-15,20 0 0 16,18-24 0-16,22-4-71 16,6 0-877-16</inkml:trace>
  <inkml:trace contextRef="#ctx0" brushRef="#br0" timeOffset="71268.28">2272 12890 2280 0,'0'0'921'0,"0"0"-658"0,0 0 21 0,0 0-149 15,0 0-113-15,0 0-7 16,138-125-6-16,-118 95 0 15,-9 2 14-15,-11 0 7 32,0 4 16-32,-19 6 13 15,-15 6-59-15,-9 12 0 16,-1 0 0-16,4 20 0 0,2 16 0 16,11 10 0-16,10 6 0 15,12 1 0-15,5-6 0 16,11-4 0-16,23-11 0 15,8-8 0-15,5-14 0 0,4-8 0 16,-2-2 0-16,-2-8 0 16,-7-12 0-16,-9-5 0 15,-6 2 0-15,-8-1 0 16,-3 2 0-16,-8 4 0 16,-1 5 0-16,-3 8 0 15,0 2 0-15,0 3 0 16,6 0 0-16,2 17 0 15,9 9 0-15,2 10 0 16,2 4 0-16,-1-2 0 16,0-4 0-16,-2-6 0 15,-1-12 0-15,-4-8 0 16,1-8 0-16,-1 0 0 16,3-24 0-16,7-14 0 15,4-8 0-15,4-6 0 0,1-1 0 16,-3 8 0-16,-2 10 0 15,-6 15 0-15,0 16 0 16,-3 4 0-16,-2 18 0 16,2 18 0-16,-2 6 0 15,0 3 0-15,-2-5 0 16,1-6 0-16,3-10 0 16,1-10 0-16,2-12 0 15,6-2 0-15,3-10 0 16,4-20 0-16,0-8 0 0,-1-8 0 15,-2 1 0 1,-6 5 0-16,-4 10 0 0,-10 14 0 16,-7 12 0-16,1 4 0 15,2 10 0-15,4 18 0 16,6 6 0-16,7 4 0 16,6-3 0-16,7-8 0 15,5-6 0-15,6-13 0 16,-4-8 0-16,1-2 0 15,-9-20 0-15,-7-6 0 16,-4-4 0-16,-4-4 0 16,-6 0 0-16,-3 3 0 15,-6 7 0-15,-3 12 0 0,-3 8 0 16,-2 6 0 0,0 8 0-16,0 20 0 0,0 10 0 15,12 8 0-15,7 0 0 16,10-7 0-16,9-13 0 15,22-26 0-15,-11-12-522 16,-9-19-626-16</inkml:trace>
  <inkml:trace contextRef="#ctx0" brushRef="#br0" timeOffset="71393.14">4105 12312 2280 0,'0'0'1370'16,"0"0"-924"-16,0 0-446 0,0 0 0 0,0 0 0 16,0 0-14-16,0 0-739 15</inkml:trace>
  <inkml:trace contextRef="#ctx0" brushRef="#br0" timeOffset="71736.98">4629 12886 2481 0,'0'0'857'0,"0"0"-494"0,0 0 32 16,0 0-395-16,0 0 0 15,0 0 0-15,0 0 0 16,-2-4 0-16,37 0 0 16,17-5 0-16,10 4 0 15,9 0 0-15,-1 1 0 16,-10 4 0-16,-13 0 0 16,-18 0 0-16,-19 0 0 15,-10 0 0-15,-15 0 0 16,-18 6-249-16,2-3-586 0</inkml:trace>
  <inkml:trace contextRef="#ctx0" brushRef="#br0" timeOffset="72530">6008 12234 2320 0,'0'0'870'0,"0"0"-494"16,0 0 154-16,0 0-530 0,0 0 0 16,0 0 0-1,-126-47 0-15,70 60 0 0,-9 19 0 16,-4 12 0-16,3 8 0 15,8 2 0-15,15-1 0 16,21-5 0-16,22-9 0 16,7-6 0-16,37-9 0 15,20-6 0-15,13-10 0 16,0-6 0-16,-7-2 0 16,-12 0 0-16,-20 0 0 15,-19 0 0-15,-14 0 0 16,-5 0 0-16,-14 10 0 15,-19 18 0-15,-11 12 0 16,-3 12 0-16,5 7 0 16,10-1 0-16,14-3 0 0,18-5 0 15,0-7 0 1,29-11 0-16,18-12 0 0,14-14 0 16,8-6 0-16,8-16 0 15,-1-18 0-15,-7-10 0 16,-9-8 0-16,-12-4 0 15,-15-3 0-15,-14 9 0 16,-7 10 0-16,-10 14 0 16,-2 18 0-16,0 8 0 15,0 14 0-15,0 24 0 16,-2 14 0-16,2 6 0 16,0-1 0-16,13-7 0 0,16-14 0 15,4-16 0 1,7-14 0-16,1-6 0 0,-1-16 0 15,-3-18 0-15,-3-8 0 16,-7-4 0-16,-5-1 0 16,-9 9 0-16,-5 12 0 15,-4 10 0-15,-4 14 0 16,0 2 0-16,2 10 0 16,5 19 0-16,3 8 0 15,9 2 0-15,10-2 0 16,8-9 0-16,13-10 0 15,5-14 0-15,7-4-66 16,-4-23-314-16,0-52-207 16,-15 5-62-16,-17-2-226 0</inkml:trace>
  <inkml:trace contextRef="#ctx0" brushRef="#br0" timeOffset="72733.27">7129 12282 918 0,'0'0'958'0,"0"0"-265"0,-36-110 4 0,26 84-152 16,1 16-260-16,5 10-285 0,0 0 0 15,4 24 0-15,0 20 0 16,0 18 0-16,0 28 0 16,4-2 0-16,6 9 0 15,1-3 0-15,-1-18 0 16,1 4 0-16,-3-16 0 16,1-14 0-16,-2-18 0 15,-2-11 0-15,-5-21-203 16,0 0-561-16,0-10-1299 0</inkml:trace>
  <inkml:trace contextRef="#ctx0" brushRef="#br0" timeOffset="73499.72">7417 12793 2431 0,'0'0'817'15,"0"0"-474"-15,0 0-31 16,0 0-119-16,0 0-193 15,0 0 0-15,149-32 0 16,-98 24 0-16,1-2 0 16,-3-2 0-16,-7-4 0 15,-9 0 0-15,-10 0 0 16,-12-2 0-16,-11 0 0 16,0 0 0-16,-16 4 0 15,-15 2 0-15,-10 10 0 16,0 2 0-16,-5 14 0 15,7 20 0-15,5 12 0 0,10 6 0 16,11 4 0-16,13-1 0 16,0-5 0-16,20-6 0 15,18-10 0-15,14-12 0 16,14-12 0-16,7-10 0 16,2-4 0-16,-3-22 0 15,-7-10 0-15,-14-7 0 16,-15-5 0-16,-15-6 0 15,-13-2 0-15,-8 4 0 16,-5 8 0-16,-17 14 0 16,-5 14 0-16,0 16 0 15,5 0 0-15,5 20 0 16,9 12 0-16,8 2 0 16,10 2 0-16,25-6 0 15,11-4 0-15,10-8 0 0,5-5 0 16,-3-8 0-16,-7 1 0 15,-15 2 0-15,-12 6 0 16,-15 8 0-16,-9 6 0 16,0 5 0-16,0 1 0 15,-9-2 0-15,9-4 0 16,0-8 0-16,18-12 0 16,22-8 0-16,13-4 0 15,10-26 0-15,-1-10 0 16,-4-10 0-16,-6-9 0 15,-11-3 0-15,-9 0 0 0,-8 6 0 16,-10 14 0 0,-7 18 0-16,-5 20 0 0,-2 4 0 15,0 30 0-15,0 18 0 16,0 6 0-16,0 5 0 16,4-5 0-16,23-10 0 15,13-16 0-15,7-14 0 16,6-14 0-16,9-24-198 15,-12-15-530-15,-19-2-356 0</inkml:trace>
  <inkml:trace contextRef="#ctx0" brushRef="#br0" timeOffset="73624.7">8945 12461 2329 0,'0'0'919'0,"0"0"-552"0,0 0-118 0,0 0-105 0,0 0-144 15,0 0-164-15,0 0-1221 0</inkml:trace>
  <inkml:trace contextRef="#ctx0" brushRef="#br0" timeOffset="74437.7">9930 12837 472 0,'0'0'1992'15,"0"0"-1463"-15,0 0-258 16,11-110 180-16,-11 78-274 16,-11 8 27-16,-17 10-204 15,-18 14 0-15,-9 0 0 16,-12 32 0-16,0 12 0 15,11 10 0-15,19 2 0 16,21 1 0-16,16-9 0 16,20-8 0-16,27-12 0 15,12-16 0-15,9-12 0 16,-3-6 0-16,-9-24 0 16,-12-12 0-16,-13-7 0 0,-13-2 0 15,-9-3 0 1,-9 5 0-16,0 9 0 0,0 16 0 15,-5 18 0-15,-6 6 0 16,-2 32 0-16,2 16 0 16,3 9 0-16,8-2 0 15,0-5 0-15,16-10 0 16,7-9 0-16,1-13 0 16,3-14 0-16,2-4 0 15,2-8 0-15,4-20 0 16,2-8 0-16,3-7 0 15,2-3 0-15,1-2 0 16,-1 2 0-16,-7 8 0 16,-4 16 0-16,-10 16 0 15,-8 6 0-15,-5 30 0 0,-5 16 0 16,-3 8 0-16,0 4 0 16,0-5 0-16,7-9 0 15,4-14 0-15,5-12 0 16,5-14 0-16,4-4 0 15,6-14 0-15,0-18 0 16,3-9 0-16,-1-9 0 16,0-2 0-16,2-2 0 15,-7 6 0-15,-2 12 0 16,-7 16 0-16,-4 16 0 16,-3 4 0-16,1 24 0 15,0 14 0-15,3 6 0 0,4 2 0 16,5-3 0-16,8-7 0 15,3-14 0-15,5-11 0 16,7-11 0-16,0 0 0 16,-3-19 0-16,-3-13 0 15,-15-22 0-15,-9 5 0 16,-18 7-551-16</inkml:trace>
  <inkml:trace contextRef="#ctx0" brushRef="#br0" timeOffset="75825.62">1372 13718 1689 0,'0'0'704'0,"0"0"-436"0,0 0 287 0,0 0-215 15,100-111-73-15,-82 97-117 16,-2 7-27-16,-3 7-123 16,3 0 0-16,6 21 0 15,10 18 0-15,14 9 0 16,18 4 0-16,38 2 0 15,48-10 0-15,47-22 0 16,19-20 0-16,-4-10 0 16,-21-28 0-16,-35-8 0 15,-31 6 0-15,-32 1 0 0,-24 8 0 16,-9-3 0-16,5-5 0 16,9 3 0-16,3 7 0 15,-3 12 0-15,2 15 0 16,17 18 0-16,1 19 0 15,8 6 0-15,24 10 0 16,9-13 0-16,44-8 0 16,10-20 0-16,-6-12 0 15,-5-16 0-15,-20-16 0 16,-2-2 0-16,-4-4 0 16,-28 3 0-16,-26 7 0 15,-27 9 0-15,-13 4 0 16,2 5 0-16,-2 4 0 0,3 6 0 15,-15 0 0-15,-3 22 0 16,-3 9 0-16,3 5 0 16,9 0 0-16,15-4 0 15,36-6 0-15,43-12 0 16,47-14 0-16,17-3 0 16,-15-24 0-16,-24-11 0 15,-34-5 0-15,-27 6 0 16,-25 4 0-16,-24 13 0 15,-12 8 0-15,-3 6 0 16,2 6 0-16,0 0 0 16,-5 2 0-16,1 16 0 15,10 6 0-15,12 0 0 16,28 4 0-16,29-3 0 0,-5-7 0 16,-6-9 0-16,-17-6 0 15,-15-3 0-15,9 0 0 16,11-15 0-16,-5-9 0 15,-5-6 0-15,-7-2 0 16,-12 2 0-16,-9 8 0 16,-8 10 0-16,-11 12 0 15,-3 2 0-15,-1 26 0 16,7 9 0-16,0 4 0 16,10 4 0-16,10-8 0 15,13-4 0-15,23-11 0 16,29-20 0-16,29-2 0 15,6-32 0-15,-28-4 0 0,-35 0 0 16,-41 11 0-16,-9 3 0 16,3 0 0-16,-7 4 0 15,-7 4 0-15,-19 12 0 16,-15 2 0-16,-3 2 0 16,-5 20-125-16,0-1-479 15,0-7-793-15</inkml:trace>
  <inkml:trace contextRef="#ctx0" brushRef="#br0" timeOffset="76697.92">12329 12264 2198 0,'0'0'504'0,"0"0"-203"0,0 0 41 16,-179-32-120-16,96 62-63 15,-20 42 39-15,-6 34-26 16,18 2-172-16,22-5 0 16,38-15 0-16,31-24 0 15,10 2 0-15,57 5 0 16,47-23 0-16,2-22 0 16,-5-18 0-16,-22-10 0 15,-35-30 0-15,-12-10-35 16,-20-14-5-16,-22-6-83 15,-29-1 37-15,-29 11 29 16,-10 16 27-16,-1 18 24 0,9 18 8 16,14 0-2-1,23 22 9-15,15 8 12 0,8-2 39 16,23-4 16-16,17-8 8 0,7-8 41 0,-1-8-125 16,-3 0 0-1,-10-6 0-15,-8-6 0 0,-14 4 0 16,-5 2 0-16,-6 6 0 15,0 0 0-15,0 4 0 16,0 22 0-16,0 17 0 16,5 8 0-16,2 7 0 15,4 3 0-15,0-5 0 16,1-8 0-16,-4-12 0 16,3-14-135-16,-4-11-715 15,0-11-601-15</inkml:trace>
  <inkml:trace contextRef="#ctx0" brushRef="#br0" timeOffset="77496.06">12399 12869 1810 0,'0'0'946'0,"0"0"-416"0,0 0-170 0,0 0 90 0,94-112-450 16,-57 106 0-16,5 6 0 16,3 14 0-16,-3 18 0 15,-6 12 0-15,-9 9 0 16,-11 3 0-16,-14-2 0 15,-2-4 0-15,-16-8 0 16,-15-12 0-16,-3-12 0 16,1-14 0-16,4-4 0 15,14-16 0-15,12-20 0 16,6-8 0-16,35-6 0 16,22 0 0-16,15 6 0 31,12 9 0-31,4 13 0 0,1 12 0 15,-9 8 0-15,-10 2 0 16,-15 0 0-16,-14 4 0 16,-17 3 0-16,-9-2 0 15,-11-2 0-15,-5-3 0 16,-2 0 0-16,0-3 0 16,-13-9 0-16,-12-2 0 15,-6 3 0-15,-9 8 0 16,-3 3 0-16,3 10 0 15,3 19 0-15,10 7 0 0,13 0 0 16,14-3 0 0,0-4 0-16,18-9 0 0,11-8 0 15,4-8 0-15,1-4 0 16,-5 0 0-16,-5-14 0 16,-6 2 0-16,-4 2 0 15,-6 4 0-15,1 4 0 16,5 2 0-16,5 0 0 15,10 6 0-15,8 6 0 16,7 2 0-16,5-6 0 16,2-4 0-16,0-4 0 15,-4-8 0-15,-4-22 0 16,-10-12 0-16,-4-11 0 0,-12-9 0 16,-1-10 0-16,-9-6 0 15,-5-4 0-15,-2 7 0 16,0 15 0-16,0 24 0 15,-6 28 0-15,-3 22 0 16,-1 69 0-16,10 49 0 16,0 24 0-16,8 7 0 15,15-15 0-15,2-23 0 16,-4-23 0-16,-6-26 0 16,-6-26 0-16,-7-14 0 15,1-8 0-15,-3-6 0 16,0-11 0-16,0-29-363 15,0-25-404-15,0-11-228 0</inkml:trace>
  <inkml:trace contextRef="#ctx0" brushRef="#br0" timeOffset="78027.73">13933 12721 2184 0,'0'0'922'0,"0"0"-447"0,0 0 40 0,0 0-515 15,0 0 0-15,0 0 0 16,0 0 0-16,121 90 0 15,-90-46 0-15,-13 1 0 16,-13-1-17-16,-5-2-113 16,-38-2 32-16,-18-4 50 15,-9-6 48-15,1-8 8 0,10-8 19 16,21-8 67 0,20-6 70-16,13-2-164 0,29-22 0 15,30-14 0-15,20-12 0 16,10-11 0-16,0-7 0 15,-9-4 0-15,-10-8 0 16,-18 0 0-16,-13 2 0 16,-15 5 0-16,-15 18 0 15,-9 14 0-15,0 21 0 16,0 20 0-16,-18 6 0 16,-7 53 0-16,2 37 0 15,2 6 0-15,10-6 0 16,11-10 0-16,0-26 0 15,13 1 0-15,12-3 0 16,4-18 0-16,2-20 0 0,5-20 0 16,-3 0 0-16,0-30 0 15,-4-10 0-15,0-7 0 16,-4 6 0-16,-5 5 0 16,-2 12 0-16,0 16 0 15,-3 8 0-15,6 11 0 16,-2 24 0-16,6 5 0 15,2 0 0-15,4 0 0 16,2-10 0-16,5-12 0 16,20-18-50-16,-11-8-459 15,-5-16-494-15</inkml:trace>
  <inkml:trace contextRef="#ctx0" brushRef="#br0" timeOffset="78168.42">15373 12489 2756 0,'0'0'788'0,"0"0"-545"0,0 0 66 0,0 0-309 15,0 0-9-15,0 0-339 16,0 0-1006-16</inkml:trace>
  <inkml:trace contextRef="#ctx0" brushRef="#br0" timeOffset="78308.92">15509 13062 2977 0,'0'0'1119'0,"0"0"-1119"15,0 0 0-15,0 0 0 16,0 0 0-16,0 0 0 16,0 0-985-16</inkml:trace>
  <inkml:trace contextRef="#ctx0" brushRef="#br0" timeOffset="79157.53">17920 12547 1582 0,'0'0'878'0,"0"0"-385"0,91-112-27 16,-66 67-91-16,-10 7-73 15,-11 12-302-15,-4 16 0 16,-2 10 0-16,-33 42 0 0,-30 53 0 16,-20 41 0-1,-4 12 0-15,16-20 0 0,24-41 0 16,22-39 0 0,12-14 0-16,6-8 0 0,2-6 0 15,4-12 0-15,3-8 0 16,14-26 0-16,18-28 0 15,14-32 0-15,10-39 0 16,8-35 0-16,3-11 0 16,-13 33 0-16,-15 40 0 15,-16 52 0-15,-5 26 0 16,-3 14 0-16,6 6 0 16,3 24 0-16,10 48 0 15,16 34 0-15,24 31 0 16,2-7 0-16,-4-26 0 0,-14-34 0 15,-14-21 0-15,5-3 0 16,0-2 0-16,-4-6 0 16,-16-18 0-16,-18-14-69 15,-20-20-236-15,-22-20-216 16,-14-4-372-16</inkml:trace>
  <inkml:trace contextRef="#ctx0" brushRef="#br0" timeOffset="79329.39">17851 12796 2210 0,'0'0'856'0,"0"0"-506"0,0 0 196 0,0 0-412 15,0 0-134-15,136 0 0 0,-45-11 0 16,50-11 0 0,-24 2-330-16,-16 0-1188 0</inkml:trace>
  <inkml:trace contextRef="#ctx0" brushRef="#br0" timeOffset="81257.36">19994 12689 2129 0,'0'0'662'16,"0"0"-417"-16,0 0 219 15,12-128-291-15,-47 102-62 16,-15 13-54-16,-17 13-39 16,-9 3 18-16,-2 29 6 15,6 12-9-15,20 4 1 16,23 0-34-16,24-4 0 16,8-6-4-16,41-14 4 15,16-12 27-15,13-12-27 16,3-4 12-16,-5-24 45 15,-13-10-57-15,-10-6 0 16,-17-2 0-16,-16 4 0 16,-9 6 0-16,-6 12 0 0,0 8 0 15,0 12 0-15,0 4 0 16,0 15 0-16,0 28 0 16,-2 15 0-16,0 16 0 15,2 24 0-15,-2 25 0 16,-5 29 0-16,-7 10 0 15,-3-7 0-15,-1-17 0 16,3-21 0-16,5-25 0 16,4-22 0-16,4-20 0 15,-3-16 0-15,1-4 0 16,-7-8 0-16,-7-9 0 16,-9-13 0-16,-13-15 0 15,-5-25 0-15,-1-18 0 16,1-32 0-16,19-39 0 15,26-43 0-15,31-9 0 0,34 29 0 16,6 42 0-16,18 30 0 16,27 10 0-16,-3 6 0 15,-1 5 0-15,-37 25 0 16,-28 12 0-16,-5 0 0 16,-6-2 0-16,-12 0 0 15,-21 6 0-15,-3 2 0 16,-29 4 0-16,-18 2 0 15,-4 4 0-15,2 4 0 16,8 2 0-16,15 0 0 16,19 0 0-16,7 6 0 15,25 10 0-15,21 0 0 0,14-2 0 16,10 0 0 0,-3 0 0-16,-7 0 0 0,-12 2 0 15,-11 4 0-15,-18 2 0 16,-12 4 0-16,-7 2 0 15,0 4 0-15,-9 0 0 16,1-2 0-16,5-3 0 16,3-5 0-16,15-8 0 15,26-5 0-15,14-6 0 16,19-3 0-16,8-10 0 16,9-19 0-16,1-8 0 15,-9-12 0-15,-12-5 0 16,-22-2 0-16,-18 4 0 0,-22 10 0 15,-9 12 0 1,-15 16 0-16,-26 14 0 0,-8 2 0 16,-6 30 0-16,-3 14 0 15,9 4 0-15,10 0 0 16,18-4 0-16,13-11 0 16,8-12 0-16,19-10 0 15,18-13 0-15,11-4 0 16,0-27 0-16,-3-6 0 15,-7-2 0-15,-13 5 0 16,-10 10 0-16,-8 12 0 16,-5 8 0-16,-2 4 0 15,0 10 0-15,7 16 0 16,6 6 0-16,7-2 0 16,9-6 0-16,7-8 0 0,3-12 0 15,4-4 0-15,-5-16 0 16,-5-18 0-16,-4-10 0 15,-8-10 0-15,-4-8 0 16,-5-5 0 0,-6-1 0-16,-1 4 0 15,-5 10 0-15,0 16 0 0,0 16 0 0,-5 20 0 16,-4 6 0-16,-2 54 0 16,2 51 0-16,5 51 0 15,4 28 0 1,0 9 0-16,13-13 0 0,3-27 0 15,-5-33 0-15,-3-34 0 16,-6-34 0-16,-2-19 0 16,0-11 0-16,0-12-131 15,0-14-113-15,-17-13-40 16,-1-37-47-16,-5-36 34 16,6-46-31-16,11-48 0 15,6-23 66-15,2 10 64 0,23 47 182 16,-4 60 16-16,-3 40 488 15,-3 21 87-15,4 10-94 16,3 7-165-16,7 8-104 16,5 1-83-16,1 28-68 15,-2 9-41-15,-1 10-13 16,-10 2-7-16,-13 2-9 16,-9-4-19-16,-7-3-61 15,-33-5 37-15,-11-7 10 16,-9-4 42-16,4-9 0 15,12-8 9-15,19-8 36 16,25-4 19-16,4-4 28 16,61-30-35-16,44-25-57 0,4-5 0 15,-3-6 0-15,-3-16-35 16,-29-20 20-16,-11-1-9 16,-16 3 22-16,-38 16 2 15,-13 31 0-15,-15 7 28 16,-19 10 58-16,-8 26-41 15,0 14-45-15,-1 50 0 16,14 43 0-16,16 3 0 16,13-1 0-16,4-12 0 15,25-21 0-15,9 3 0 16,9-7 0-16,-1-18 0 16,-3-20 0-16,-3-18 0 0,-2-2 0 15,-7-28 0-15,0-12 0 16,-2-6 0-16,0 2 0 15,-4 6 0-15,-5 13 0 16,-7 17 0-16,-2 8 0 16,-3 29 0-16,-2 19 0 15,3 10 0-15,5 2 0 16,5-2 0-16,14-8 0 16,8-11 0-16,8-16 0 15,2-10 0-15,-5-13 0 16,-3-6 0-16,-7-24 0 15,-5-33-24-15,-8 7-221 16,-8 0-565-16</inkml:trace>
  <inkml:trace contextRef="#ctx0" brushRef="#br0" timeOffset="81790.75">23875 12069 2221 0,'0'0'791'0,"0"0"-469"0,0 0 182 15,0 0-246-15,0 0-258 16,0 0 0-16,0 0 0 16,-42 189 0-16,34-43 0 15,8-20 0-15,0-35 0 0,4-37 0 16,11-14 0-16,3-4 0 15,2-6 0-15,2-8 0 16,-1-18 0-16,1-4 0 16,2-34 0-16,3-18 0 15,4-10 0-15,-2-4 0 16,0 10 0-16,-4 13 0 16,-5 21 0-16,-3 18 0 15,4 4 0-15,-4 29 0 16,8 11 0-16,2 10 0 15,4 2 0-15,9-4 0 0,5-6 0 16,3-10 0 0,31-18-327-16,-13-10-346 0,-6-4-588 15</inkml:trace>
  <inkml:trace contextRef="#ctx0" brushRef="#br0" timeOffset="82937.37">24851 12535 2087 0,'0'0'795'0,"0"0"-426"15,0 0 110-15,-58-107-227 16,27 87-138-16,-4 12-114 16,-10 8 0-16,-4 12 0 15,-2 26 0-15,0 13 0 16,10 7 0-16,14 0 0 16,17-4 0-16,10-8 0 15,18-14 0-15,22-12 0 16,8-16 0-16,8-4 0 0,-2-14 0 15,-3-20 0-15,-9-8 0 16,-6-6 0-16,-7-4 0 16,-9 2 0-16,-5 7 0 15,-7 14 0-15,-6 14 0 16,-2 15 0-16,0 4 0 16,0 29 0-16,0 13 0 15,0 6 0-15,0 2 0 16,0-4 0-16,21-8 0 15,11-12 0-15,3-12 0 16,4-14 0-16,1-4 0 16,-3-10 0-16,-3-18 0 0,-3-10 0 15,-2-6 0 1,-2-2 0-16,-1 2 0 16,-5 5 0-16,-6 17 0 0,-6 15 0 15,-4 7 0-15,-1 18 0 16,0 20 0-16,7 8 0 15,8 4 0-15,5-6 0 16,12-6 0-16,4-10 0 16,-1-13 0-16,0-15 0 15,-10 0 0-15,-7-21 0 16,-9-13 0-16,-8-8 0 16,-5-6 0-16,0-4 0 15,-7 1 0-15,-11 6 0 16,3 8 0-16,3 13 0 0,6 12 0 15,6 10 0 1,6 2 0-16,28 0 0 0,15 2 0 16,11 4 0-16,9-3 0 15,0-3 0-15,-5 0 0 16,-8 0 0-16,-13-7 0 16,-14-1 0-16,-9 2 0 15,-12 0 0-15,-2 6 0 16,-4 0 0-16,0 0 0 15,4 16 0-15,5 13 0 32,10 8 0-32,3 6 0 0,10-3 0 15,3-6 0-15,5-8 0 16,3-12 0-16,-3-12 0 16,-1-2 0-16,-5-16 0 15,-7-14 0-15,-3-4 0 16,-6-2 0-16,-2 6 0 0,-5 5 0 15,-1 11 0-15,-4 10 0 16,1 4 0-16,0 7 0 16,5 19 0-16,3 6 0 15,5 4 0-15,12 4 0 16,11-2 0-16,11-6 0 16,10-8 0-16,10-12 0 15,0-12 0-15,-3-2 0 16,-8-28 0-16,-14-14 0 15,-15-11 0-15,-16-13 0 16,-16-8 0-16,-4-2 0 16,-9 4 0-16,-19 14 0 15,-11 23 0-15,-3 30 0 0,-3 14 0 16,3 62 0 0,7 43 0-16,10 42 0 0,14 13 0 15,11-9 0-15,0-21 0 16,0-41 0-16,2-22 0 15,5-21 0-15,-1-13 0 16,2-3 0-16,2-6 0 16,-1-9 0-16,3-22-204 15,-3-25-253-15,-3-18-268 16,-4-12-531-16</inkml:trace>
  <inkml:trace contextRef="#ctx0" brushRef="#br0" timeOffset="83094.7">26186 11895 2748 0,'0'0'753'0,"0"0"-437"0,0 0-37 0,0 0-279 16,0 0 0-16,0 0-17 15,0 0-817-15</inkml:trace>
  <inkml:trace contextRef="#ctx0" brushRef="#br0" timeOffset="83924.27">4409 15093 235 0,'0'0'2173'0,"0"0"-1687"0,0-144-168 0,0 90 246 16,0 11-340-16,0 20-128 15,0 13-96-15,0 10 0 16,0 40 0-16,0 52 0 16,2 34 0-16,12 15 0 15,1-17 0-15,1-42 0 16,-5-30 0-16,2-8 0 15,1-7 0-15,-1-1 0 16,3-10 0-16,-8-25 0 0,-6-1-144 16,-2-37-206-16,-8-58-282 15,-15 9-60-15,-4 0-173 0</inkml:trace>
  <inkml:trace contextRef="#ctx0" brushRef="#br0" timeOffset="84096.32">4348 14893 1982 0,'0'0'844'16,"0"0"-318"-16,0 0-20 15,0 0-268-15,0 0-238 16,0 0 0-16,148-78 0 16,-65 56 0-16,10-1 0 15,1 1 0-15,-10 4 0 16,-10 4 0-16,-21 10 0 16,-19 4-72-16,-28 6-182 15,-6 24-25-15,-76 33-95 16,3-9-215-16,-3 4-189 0</inkml:trace>
  <inkml:trace contextRef="#ctx0" brushRef="#br0" timeOffset="84393.52">4448 15209 1679 0,'0'0'370'15,"0"0"5"-15,0 0 163 16,0 0-294-16,0 0-65 16,0 0-6-16,0 0-107 15,59 31-26-15,-4-41-17 16,10 2-23-16,-3-2-23 15,-8 6-235-15,-16 4-211 16,-22 4-35-16,-16 20 137 16,-29 12 117-16,-27 8-11 15,-13 2 261-15,2 6 167 0,7-8 92 16,13 0 55 0,20-8-14-16,18-9-63 0,9-8 42 15,15-6-39-15,26-12-89 16,17-1-19-16,11 0-54 15,11-11-49-15,5-10-29 16,-5 2-105-16,0-3-365 16,-22 4-323-16,-17 1-273 0</inkml:trace>
  <inkml:trace contextRef="#ctx0" brushRef="#br0" timeOffset="85233.33">5188 15276 1627 0,'0'0'849'0,"0"0"-288"16,0 0-42-16,0 0-161 15,0 0-176-15,0 0-182 16,0 0 0 0,3-22 0-16,-3 74 0 15,7 12 0-15,6 6 0 0,5-3 0 16,7-12 0 0,4-12 0-16,4-15 0 0,3-16 0 15,3-12 0-15,-1-8 0 16,-5-22 0-16,-1-7 0 15,-8-11 0-15,-3 6 0 16,-11-2 0-16,-1 10 0 16,-4 10 0-16,-5 10 0 15,2 10 0-15,1 4 0 16,5 6 0-16,5 18 0 16,12 8 0-16,6-4 0 15,10 2 0-15,5-8 0 16,8-8 0-16,0-14 0 15,-4 0 0-15,-2-18 0 16,-11-14 0-16,-4-8 0 16,-8-8 0-16,-8-10 0 0,0-14 0 15,-7-29 0-15,-2-29 0 16,-4 10 0-16,-4 17 0 16,0 29 0-16,0 44 0 15,-2 12 0-15,-8 14 0 16,2 28 0-16,-3 63 0 15,9 39 0-15,2 12 0 16,4-18 0-16,19-35 0 16,-2-29 0-16,6-8 0 15,6 2 0-15,13-2 0 16,2-4 0-16,6-18 0 0,-1-17 0 16,-2-9 0-1,1-13 0-15,-3-23 0 0,-7-8 0 16,-9-8 0-16,-8-6 0 15,-10-2 0-15,-11 3 0 16,-4 11 0-16,0 10 0 16,-13 22 0-16,-7 14 0 15,3 28 0-15,-4 26 0 16,8 17 0-16,9 5 0 16,4-8 0-16,7-10 0 15,22-14 0-15,10-22 0 16,11-18 0-16,5-4 0 15,7-31 0-15,-2-12 0 0,-4-3 0 16,-6-6 0 0,-15 6 0-16,-8 6 0 0,-10 5 0 15,-5 17 0-15,-5 17 0 16,1 1 0-16,4 18 0 16,5 22 0-16,6 2 0 15,6 2 0-15,6-6 0 16,3-10 0-16,18-28-11 15,-7 0-621-15,-11-22-769 0</inkml:trace>
  <inkml:trace contextRef="#ctx0" brushRef="#br0" timeOffset="85405.15">7465 14482 603 0,'0'0'2731'0,"0"0"-2171"0,0 0-358 0,0 0-202 16,-86 104 0-16,86-44 0 16,0 34 0-16,0-15-104 15,0-9-1536-15</inkml:trace>
  <inkml:trace contextRef="#ctx0" brushRef="#br0" timeOffset="85765.12">7814 15575 2975 0,'0'0'659'0,"0"0"-358"15,13-153-140-15,18 75-161 16,9 0 0-16,9 3 0 16,0 9 0-16,-2 12 0 15,-14 16 0-15,-10 16 0 16,-17 18 0-16,-6 4 0 15,-4 14 0-15,-25 20 0 16,-7 12 0-16,3 0 0 16,8 7 0-16,14-3 0 15,11-2 0-15,27 0 0 16,22-2 0-16,15-2 0 16,1-8 0-16,-7-6 0 15,-15-6 0-15,-26-6 0 16,-17-1 0-16,-27-8 0 0,-28 1 0 15,-10-2 0-15,-2-3 0 16,11-1-75-16,18-4-412 16,23 0-528-16</inkml:trace>
  <inkml:trace contextRef="#ctx0" brushRef="#br0" timeOffset="86030.7">8847 14977 2960 0,'0'0'674'0,"0"0"-373"0,0 0-140 16,-22-112-161-16,11 112 0 15,0 58 0-15,9 62 0 16,2 59 0-16,2 25 0 16,20 7 0-16,0-23 0 15,0-32 0-15,1-31 0 16,-4-31 0-16,0-36 0 15,-4-18 0-15,-1-8 0 16,-6-14 0-16,-3-18-167 16,-5-18-298-16,-22-80-349 15,-11 8-117-15,-4-8-408 0</inkml:trace>
  <inkml:trace contextRef="#ctx0" brushRef="#br0" timeOffset="86234.01">8801 15388 1069 0,'0'0'697'15,"31"-158"-49"-15,2 128 9 16,9-1-206-16,16 9-191 15,11 7-28-15,3 15-150 16,-5 0-82-16,-11 22 0 16,-19 14 0-16,-22 8 0 15,-15 6 0-15,-27 4 0 16,-28 4 0-16,-9-6 0 16,2-6 0-16,10-6 0 15,21-13 0-15,27-18-210 16,41-9-338-16,26-5-273 15,10-16-538-15</inkml:trace>
  <inkml:trace contextRef="#ctx0" brushRef="#br0" timeOffset="87132.45">9776 15334 1106 0,'0'0'1268'16,"0"0"-721"-16,0 0-175 16,0 0-11-16,41-122-105 15,-46 100-70-15,-17 4-186 16,-12 11 0-16,-9 7 0 15,-3 7 0-15,-5 25 0 16,2 14 0-16,11 6 0 16,14 2 0-16,19-8 0 15,5-8 0-15,22-10 0 16,18-14 0-16,7-14 0 16,5 0 0-16,-6-24 0 15,-3-8 0-15,-10-8 0 16,-9-2 0-16,-8 0 0 15,-5 2 0-15,-7 8 0 0,-1 10 0 16,-3 14 0-16,2 8 0 16,1 8 0-1,1 24 0-15,5 8 0 16,5 4 0-16,5 0 0 0,6-4 0 0,6-8 0 16,2-14 0-16,0-10 0 15,3-8 0 1,-3-12 0-16,-2-20 0 0,1-8 0 15,-3-14 0-15,-2-6 0 16,-5-8 0-16,-4-9 0 16,-5-7 0-16,-6 4 0 15,-3 12 0-15,-4 20 0 0,0 25 0 16,0 23 0-16,-13 45 0 16,-1 21 0-16,1 18 0 15,5 8 0-15,8-12 0 16,0 5 0-16,24-13 0 15,18-16 0-15,12-16 0 16,11-22 0-16,6-18 0 16,2-8 0-16,-1-28 0 15,-8-16 0-15,-10-12 0 16,-12-8 0-16,-9-29 0 16,-12 9 0-16,-15-4 0 15,-6 10 0-15,0 28 0 0,-13 13 0 16,-3 33 0-16,-2 34 0 15,5 71 0-15,4 45 0 16,7-4 0-16,2-17 0 16,0-45 0-16,7-24 0 15,6-4 0-15,0-4 0 16,5-4 0-16,0-22 0 16,-1-14 0-16,4-6 0 15,3-24 0-15,1-14 0 16,0-10 0-16,3-2 0 15,-1-3 0-15,-1 14 0 16,-1 8 0-16,-2 24 0 16,-6 13 0-16,-3 13 0 15,-1 29 0-15,1 11 0 16,-1 5 0-16,3-8 0 0,5-2 0 16,2-16 0-16,4-10 0 15,0-10 0-15,-4-12-285 16,-9-22-243-16,-7-14-245 15,-7-2-889-15</inkml:trace>
  <inkml:trace contextRef="#ctx0" brushRef="#br0" timeOffset="87257.48">10062 15037 2744 0,'0'0'774'0,"0"0"-469"0,0 0-32 0,0 0-273 15,195 6 0-15,-61-6 0 16,-18 0 0-16,-33 0-620 16</inkml:trace>
  <inkml:trace contextRef="#ctx0" brushRef="#br0" timeOffset="88368.51">12298 14662 1837 0,'0'0'1133'15,"0"0"-782"-15,0-116 31 16,0 82 11-16,-2 20-393 16,0 14 0-16,-3 30 0 0,-3 60 0 15,4 44 0-15,1 15 0 16,3-17 0-16,0-36 0 15,5-38 0-15,8-11 0 16,3-5 0-16,-1-8 0 16,3-6 0-16,-5-24 0 15,3-4 0-15,-1-34 0 16,1-16 0-16,4-8 0 16,0-9 0-16,5 11 0 15,4 12 0-15,6 18 0 16,3 14 0-16,7 12 0 15,-1 12 0-15,0 18 0 16,-3 8 0-16,-12 6 0 0,-16-4 0 16,-13 1 0-1,-15-1 0-15,-34-4 0 0,-18-6 0 16,-7-4 0-16,-2-8 0 16,16-8 0-16,18-10 0 15,26 0 0-15,16-14 0 16,63-22 0-16,46-16 0 15,6-2-21-15,-5 1-120 16,-17 7 3-16,-30 12 77 16,-3 0 60-16,-8 0 2 15,-23 12 21-15,-19 12 140 16,-10 10 15-16,0 0-177 16,-18 26 0-16,-3 12 0 0,0 4 0 15,13 0 0 1,8-2 0-16,4-9 0 0,27-8 0 15,13-9 0-15,6-5 0 16,1-9 0-16,-2 0 0 16,-9-14 0-16,-8-13 0 15,-11 0 0-15,-5 0 0 16,-5 1 0-16,-7 6 0 16,-2 12 0-16,1 4 0 15,-3 4 0-15,5 4 0 16,1 18 0-16,9 10 0 15,10 0 0-15,9 0 0 16,13-5 0-16,6-14 0 16,5-10 0-16,-3-3 0 0,-3-16 0 15,-14-16 0 1,-9-17 0-16,-9-5 0 0,-11-14 0 16,-5-10 0-16,-4-4 0 15,0-7 0-15,0 9 0 16,0 16 0-16,0 22 0 15,-2 24 0-15,0 18 0 16,2 38 0-16,0 52 0 16,4 36 0-16,12 1 0 15,1-23 0-15,-6-38 0 16,-1-21 0-16,-4-4 0 16,-1 0 0-16,-5-5 0 15,-5-28-288-15,-17-8-481 16,-5 0-731-16</inkml:trace>
  <inkml:trace contextRef="#ctx0" brushRef="#br0" timeOffset="88504.63">13908 14877 2588 0,'0'0'881'0,"0"0"-606"0,0 0 77 0,139-30-352 0,-62 30 0 0,38 0 0 16,-16 4-263-16,-16 4-1206 0</inkml:trace>
  <inkml:trace contextRef="#ctx0" brushRef="#br0" timeOffset="89492.7">15010 15027 2567 0,'0'0'811'0,"0"0"-482"16,95-104 60-16,-45 70-389 15,3 14 0-15,1 16 0 16,-5 4 0-16,-4 32 0 16,-8 16 0-16,-12 10 0 15,-12 10 0-15,-13 2 0 16,0-7 0-16,-11-5 0 0,-11-16 0 15,1-12 0-15,6-14 0 16,11-10 0-16,4-6 0 16,0-14 0-16,19-24 0 15,12-14 0-15,12-9 0 16,2-7 0-16,4 6 0 16,-7 8 0-16,-7 16 0 15,-6 28 0-15,-6 10 0 16,-8 26 0-16,-3 20 0 15,-3 10 0-15,-3 2 0 16,6 1 0-16,1-11 0 16,7-10 0-16,7-8 0 15,2-16 0-15,4-10 0 0,1-4 0 16,-1-14 0 0,0-18 0-16,1-10 0 0,-1-4 0 15,-2-3 0-15,-4 5 0 16,-7 10 0-16,-7 14 0 15,-8 18 0-15,-5 2 0 16,0 24 0-16,0 16 0 16,4 4 0-16,12-2 0 15,11-3 0-15,11-7 0 16,4-10 0-16,1-16 0 16,-10-6 0-16,-12-2 0 15,-13-28 0-15,-8-8 0 16,-18-9 0-16,-18-4 0 15,-11-6 0-15,-2 3 0 16,4 8 0-16,8 16 0 0,14 12 0 16,12 16 0-1,11 2 0-15,14 12 0 0,24 10 0 16,16-6 0-16,10-6 0 16,7-10-119-16,-2-4-194 15,-4-28-149-15,-14-8 100 16,-11-4 77-16,-15-10 176 15,-15 0 109-15,-2 1 7 16,-8 5 171-16,0 8 124 16,0 12 174-16,0 14-128 15,0 14-9-15,2 8-339 16,2 38 0-16,1 30 0 16,1 5 0-16,1 13 0 15,0 2 0-15,-3-18 0 16,1 1 0-16,-1-11 0 0,0-22 0 15,1-12 0-15,4-16 0 16,0-18 0-16,6 0 0 16,7-18 0-16,8-21 0 15,5-6 0-15,6-10 0 16,-1-3 0-16,4 10 0 16,-1 12 0-16,-4 8 0 15,-3 16 0-15,-9 12 0 16,-11 0 0-16,-12 6-834 0</inkml:trace>
  <inkml:trace contextRef="#ctx0" brushRef="#br0" timeOffset="90827.64">18951 14522 1490 0,'0'0'623'0,"0"0"-283"0,0 0 200 16,0 0-217-16,0 0-80 16,0 0-69-16,-167-103 0 15,99 103 15-15,-9 8-189 0,0 24 0 16,-4 15 0 0,8 9 0-16,13 6 0 0,15 0 0 15,25-4 0-15,20-5 0 16,15-9 0-16,39-10 0 15,19-10 0-15,12-10 0 16,2-10 0-16,-7-4 0 16,-20 0 0-16,-17-4 0 15,-20-4 0-15,-23 0 0 16,0 6 0-16,-37 2 0 16,-13 6 0-16,-8 22 0 15,-3 10 0-15,8 10 0 16,13 2 0-16,15-2 0 15,23-2 0-15,2-11 0 0,42-11 0 16,18-8 0-16,19-10 0 16,2-6 0-16,4-6 0 15,-6-20 0-15,-15-6 0 16,-10-8 0-16,-14-5 0 16,-16 1 0-16,-11 4 0 15,-8 8 0-15,-5 20 0 16,0 12 0-16,-2 4 0 15,-9 32 0-15,2 12 0 16,6 6 0-16,3-8 0 16,7-2 0-16,25-12 0 15,10-9 0-15,9-11 0 16,0-12 0-16,-2 0 0 16,-2-22 0-16,-9-9 0 0,-7-1 0 15,-6 0 0 1,-6 2 0-16,-7 8 0 0,-3 8 0 15,-3 10 0-15,1 4 0 32,4 8 0-32,7 18 0 15,4 6 0-15,7 3 0 16,11-6 0-16,7-7 0 0,9-9 0 16,1-13 0-16,-1-4 0 15,-6-24 0-15,-8-11 0 16,-9-11 0-16,-8-8 0 15,-7-10 0-15,-5-10 0 16,-7-8 0-16,-1-3 0 16,-5 3 0-16,0 12 0 15,0 20 0-15,0 23 0 16,-7 30 0-16,-1 7 0 16,-3 60 0-16,1 44 0 0,6 39 0 15,4-11 0 1,0-28 0-16,6-38 0 0,8-27 0 15,1-5 0-15,1-4 0 16,-1-4 0-16,-3-22 0 16,-10-10 0-16,-2 0 0 15,0-18 0-15,-6-14 0 16,-4-4 0-16,8-10 0 16,9-7-90-16,22 9-397 15,4 14-543-15</inkml:trace>
  <inkml:trace contextRef="#ctx0" brushRef="#br0" timeOffset="91358.95">20395 15132 1813 0,'0'0'902'0,"0"0"-311"0,0 0-86 0,0 0-220 0,0 0-285 0,0 0 0 16,0 0 0-16,123-43 0 15,-83 23 0-15,-2-2 0 16,-11 0 0-16,-10-4 0 15,-10 0 0-15,-7 2 0 16,-9 2 0-16,-22 4 0 16,-11 6 0-16,-5 12 0 15,-4 4 0-15,2 30 0 16,7 16 0-16,10 12 0 16,16 2 0-16,14-2 0 15,2-5 0-15,27-11 0 0,15-12 0 16,10-14 0-16,3-16 0 15,8-4 0-15,-3-14 0 16,0-18 0-16,-5-8 0 16,1-4 0-16,-4-5 0 15,-3-1 0-15,-5 0 0 16,-4 8 0-16,-7 10 0 16,-4 14 0-16,-4 14 0 15,-2 4 0-15,1 22 0 16,-2 18 0-16,3 12 0 15,-5 4 0-15,-7 2 0 16,-3-5 0-16,-10-9 0 16,0-12 0-16,0-10 0 15,-12-14 0-15,-3-8 0 0,-1 0 0 16,0-16 0-16,5-12 0 16,9-11 0-16,2-6 0 15,6-10 0-15,27-7 0 16,33-18 0-16,-9 10-239 15,-1 14-1207-15</inkml:trace>
  <inkml:trace contextRef="#ctx0" brushRef="#br0" timeOffset="91537.97">21614 14418 2244 0,'0'0'1009'0,"0"0"-353"0,0 0-469 0,0 0-187 0,0 0 0 15,0 0 0-15,-4 106 0 16,10-34 0-16,-1 12 0 16,-5 6 0-16,-5 27 0 15,-11-23-288-15,3-18-1142 0</inkml:trace>
  <inkml:trace contextRef="#ctx0" brushRef="#br0" timeOffset="91923.97">21824 15266 2453 0,'0'0'1002'0,"0"0"-470"16,0 0-423-16,0 0-109 15,0 0 0-15,0 0 0 16,162-71 0-16,-110 39 0 16,-6-8 0-16,-10 0 0 15,-12-4 0-15,-13 4 0 16,-11 8 0-16,0 6 0 15,-15 16 0-15,-14 10 0 16,-9 0 0-16,3 20 0 16,6 10 0-16,13 6 0 15,16 4 0-15,6 0 0 0,35 0 0 16,17 0 0 0,6 1 0-16,3-5 0 0,-7-4 0 15,-11-2 0-15,-14-8 0 16,-21-4 0-16,-14-4 0 15,-16-6 0-15,-32-2 0 16,-19-4 0-16,-9-2 0 16,0 0 0-16,0 0 0 15,23-8-354-15,22-8-2100 0</inkml:trace>
  <inkml:trace contextRef="#ctx0" brushRef="#br0" timeOffset="92666.09">23258 14726 1857 0,'0'0'858'0,"0"0"-388"0,0 0-17 15,0 0 5-15,0 0-458 0,0 0 0 16,0 0 0-16,-160-30 0 16,102 86 0-16,2 17 0 15,14 1 0-15,15 2 0 16,23-4 0-16,8-8 0 16,48-12 0-16,39-11 0 15,5-19 0-15,6-14 0 16,0-8 0-16,-28-12 0 15,-3-24 0-15,-19-9 0 16,-19-9 0-16,-18-8 0 16,-7-6 0-16,-8 8 0 15,0 10 0-15,0 18 0 16,0 24 0-16,0 8 0 0,0 30 0 16,0 24 0-1,0 14 0-15,0 6 0 0,0-2 0 16,2-9 0-16,11-13 0 15,5-16 0-15,7-14 0 16,3-12 0-16,8-8 0 16,6-14 0-16,8-18 0 15,0-11 0-15,6-3 0 16,-2-8 0-16,0 6 0 16,-8 2 0-16,-4 16 0 15,-6 16 0-15,-4 14 0 16,-9 10 0-16,-5 30 0 15,-5 8 0-15,-5 8 0 0,-8 0 0 32,0-1 0-32,-12-15 0 0,-3-14 0 15,-1-8 0-15,3-16 0 0,4-2 0 0,6-12 0 16,3-22 0-16,6-11 0 16,23-9 0-16,10-4 0 15,13 0 0-15,3 6 0 16,1 12 0-16,-5 16 0 15,-7 16 0-15,-10 8 0 16,-14 0 0-16,-20 8 0 16,0 4-476-16,-20-6-658 0</inkml:trace>
  <inkml:trace contextRef="#ctx0" brushRef="#br0" timeOffset="92791.23">23842 14476 1809 0,'0'0'1477'0,"0"0"-909"16,0 0-326-16,0 0-242 0,0 0 0 15,174-17-21-15,-118 30-743 0</inkml:trace>
  <inkml:trace contextRef="#ctx0" brushRef="#br0" timeOffset="93870.4">25016 14811 2565 0,'0'0'604'16,"0"0"-143"-16,0 0 5 15,0 0-466-15,0 0 0 16,-125 28 0-16,63 34 0 16,0 12 0-16,11 4 0 15,17-2 0-15,23-5 0 16,11-13 0-16,37-12 0 16,28-16 0-16,16-16 0 15,6-14 0 1,-2-2 0-16,-8-28 0 0,-12-10 0 15,-12-9 0-15,-15-6 0 16,-11-4 0-16,-11 1 0 16,-10 10 0-16,-6 8 0 0,0 22 0 15,0 18 0-15,-4 2 0 16,-8 36 0-16,1 16 0 16,7 4 0-16,4 0 0 15,0-4 0-15,17-5 0 16,15-13 0-16,4-10 0 15,2-12 0-15,2-14 0 16,-3 0 0-16,2-18 0 16,-4-12 0-16,-1-8 0 15,-5-2 0-15,-8-3 0 16,0 6 0-16,-7 10 0 0,-8 9 0 16,-2 14 0-1,-4 4 0-15,0 14 0 0,0 16 0 16,0 6 0-16,9 1 0 15,9-3 0-15,7-6 0 16,8-10 0-16,7-14 0 16,0-4 0-16,1-4 0 15,-6-24 0-15,-6-6 0 16,-5-7 0-16,-2-3 0 16,-1 0 0-16,-6 6 0 15,-5 8 0-15,-4 16 0 16,-4 14 0-16,-2 0 0 15,0 30 0-15,0 8 0 0,5 6 0 16,13 0 0-16,8-7 0 16,12-15 0-16,9-10 0 15,2-12-15-15,-3-7-48 16,-3-25 0-16,-7-13 63 16,-12-16-5-16,-11-11 5 15,-4-22 54-15,-7-31-1 16,0 9-14-16,-2 14-39 15,0 24 0-15,0 34 0 16,3 12 0-16,2 20 0 16,3 13 0-16,5 70 0 15,3 53 0-15,-1 41 0 16,2-5 0-16,-11-30 0 16,1-45 0-16,-5-35 0 15,1-6 0-15,-3-4 0 0,0-12 0 16,0-20 0-16,0-8 0 15,0-18 0-15,0-21 0 16,0-6 0-16,6-5 0 16,12-3 0-16,4 7 0 15,7 12 0-15,7 10 0 16,-1 10 0-16,4 12 0 16,-6 2 0-16,-4 0 0 15,-14-2-452 1,-10-6-356-16,-5-10-1815 0</inkml:trace>
  <inkml:trace contextRef="#ctx0" brushRef="#br0" timeOffset="93995.43">25816 14329 980 0,'0'0'2158'0,"0"0"-1543"0,0 0-417 0,0 0-53 15,0 0-145-15,149-12-86 16,-91 14-821-16</inkml:trace>
  <inkml:trace contextRef="#ctx0" brushRef="#br0" timeOffset="94167.19">28459 14879 4096 0,'0'0'0'0,"0"0"-1138"0,0 0-107 0</inkml:trace>
  <inkml:trace contextRef="#ctx0" brushRef="#br0" timeOffset="95064.75">17390 16182 2105 0,'0'0'707'0,"0"0"-589"0,0 0 195 15,0 0 152-15,0 0-234 16,0 0-74-16,-33-28-157 15,52 28 0-15,48 0 0 0,69 0 0 16,103-4 0-16,75 0 0 16,62-6 0-16,40 2 0 15,20 4 0-15,36 0 0 16,20 4 0-16,0 0 0 16,-20 0 0-16,-37 0 0 15,-43 0 0-15,-49 0 0 16,-46 0 0-16,-52 0 0 15,-67 4 0-15,-60 0 0 16,-48 0 0-16,-33-2 0 16,-14-2 0-16,-12 0 0 15,-11 0 0-15,-48 0 0 16,-83 2-324-16,4 0-665 0,-6 2-25 16</inkml:trace>
  <inkml:trace contextRef="#ctx0" brushRef="#br0" timeOffset="95533.67">17430 16731 2218 0,'0'0'660'0,"0"0"-533"0,0 0 199 0,-125 0-6 0,121 0-125 16,4 0-47-16,8 0-46 15,21 0-102-15,11 0 0 16,16 0 0-16,29-9 0 16,42-9 0-16,62-5 0 15,45 1 0-15,43-4 0 16,32 4 0-16,26 12 0 15,43 2 0-15,40 8 0 16,39 0 0-16,16 8 0 16,4 10 0-16,-22-4 0 15,-36-2 0-15,-49-2 0 16,-56-2 0-16,-63-6 0 16,-55 2 0-16,-60 0 0 0,-46-4 0 15,-42 0 0-15,-19 0 0 16,-9 0 0-16,-7 0 0 15,-4 0 0-15,-9 0 0 16,0 0 0-16,3 0 0 16,23 0 0-16,1-10-520 15,6-2-2430-15</inkml:trace>
  <inkml:trace contextRef="#ctx0" brushRef="#br0" timeOffset="95674.25">24386 16942 4096 0,'0'0'0'0,"0"0"-569"0,0 0-1153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4:16:33.14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14932 6878 2181 0,'0'0'730'0,"0"0"-588"0,0 0-73 16,0 0 45-16,0 0-53 15,0 0 71-15,58 44-51 16,-24-16-69-16,3 0 55 16,5-4-16-16,8-6-3 15,10-6 50-15,9-12-49 16,11 0-8-16,7-12-8 16,-1-16-32-16,-1-10 37 15,-6-4-37-15,-13-5 6 16,-12 6 4-16,-10 5 5 0,-10 12-4 15,-8 16-12-15,-1 8 0 16,2 5 12-16,4 22-6 16,5 7-6-16,6 0 0 15,5-2 0-15,7-8 1 16,3-8-1-16,10-12 0 16,2-4 20-16,4-4-10 15,-4-22 4-15,1-6 2 16,-8-6-10-16,-4-2 10 15,-7 1-16-15,-8 11 0 16,-10 10 0-16,-2 13 0 16,-1 5 0-16,-1 11 0 15,4 18 0-15,5 4 0 16,3 2 0-16,9-3 0 16,6-9 0-16,0-8 0 0,1-11 0 15,-1-4 0-15,-5-4 0 16,-5-16 0-16,-3-8 0 15,-7-1 0-15,-5 0 0 16,-6 2 0-16,-8 9 0 16,-3 10 0-16,3 8-3 15,-3 13-578-15,-1 2-644 0</inkml:trace>
  <inkml:trace contextRef="#ctx0" brushRef="#br0" timeOffset="605.75">19557 6613 2242 0,'0'0'700'0,"0"0"-480"0,0 0 50 16,0 0-102-16,0 0 12 15,0 0-30-15,0 0 16 16,112 22-166-16,-20-18 0 16,43-4 0-16,46 0 0 15,14-4 0-15,-27-10 0 16,-45 2 0-16,-57 2 0 16,-22 0 0-16,-3 0 0 15,-10 2 0-15,-7 2 0 16,-14 2 0-16,-10 4 0 15,0 0 0-15,-23 0 0 0,-19 2-281 16,-47 24-494-16,4 0-85 16,2-2-916-16</inkml:trace>
  <inkml:trace contextRef="#ctx0" brushRef="#br0" timeOffset="871.45">19736 6860 1588 0,'0'0'611'0,"0"0"-307"15,0 0 189-15,0 0-150 0,0 0-64 16,0 0-5 0,0 0-148-16,46-2-48 0,43-10-78 15,52-2 0 1,48-3 0-16,11 2 0 0,-32 0 0 16,-50 5 0-16,-57 5 0 15,-24-1 0-15,-6 2 0 16,-10 0 0-16,-6 1 0 15,-15 3 0-15,0 0 0 16,0 0 0-16,0 0 0 16,-4 0-44-16,-3 0-645 15,5 0-583-15</inkml:trace>
  <inkml:trace contextRef="#ctx0" brushRef="#br0" timeOffset="1012.16">21077 6862 2058 0,'0'0'665'0,"0"0"-665"16,0 0-456-16</inkml:trace>
  <inkml:trace contextRef="#ctx0" brushRef="#br0" timeOffset="3779.97">4398 7658 1382 0,'0'0'1051'0,"0"0"-816"0,0 0-25 0,0 0 91 0,0 0-95 16,0 0-146-16,0 0 14 15,35 6-31-15,-3 18-25 16,1 4 38-16,7 2-47 16,3 0 4-16,5-6-2 15,8-6-10-15,4-12 24 16,7-6-19-16,0 0 9 16,0-16 24-16,-4-8-14 15,-5-6 25-15,-10 2-17 16,-6 2-5-16,-8 6 31 15,-6 6-49-15,-3 10 10 16,0 4-10-16,8 0-2 0,7 18 11 16,9 4-19-16,7 4 0 15,9-2-3-15,4-4 15 16,3-8-9-16,-1-8-2 16,0-4-1-16,-7 0 30 15,-6-14 6-15,-4-6-36 16,-6 0 0-16,-3-2 0 15,-3 2 0-15,-1 2 0 16,-5 8 0-16,1 2 0 16,-1 6 0-16,1 2 0 15,2 0 0-15,-1 0 0 16,2 0 0-16,-1 0 0 16,-10 0-365-16,-10-10-1078 0</inkml:trace>
  <inkml:trace contextRef="#ctx0" brushRef="#br0" timeOffset="12574.71">1639 10619 1920 0,'0'0'656'0,"0"0"-380"0,0 0-52 0,0 0-128 0,0 0-21 16,52 9 54-16,-25 0-3 16,2 0 21-16,0-1-6 15,2-2-44-15,4-4-2 16,7-2-34-16,8 0-8 15,10-11-53-15,9-11 0 16,6-10 0 0,3-1 0-16,-4-3 0 0,-7 3 0 15,-10 9 0 1,-7 10 0-16,-13 10 0 0,-3 4 0 16,-3 10 0-1,0 16 0-15,6 9 0 0,2-2 0 16,3-3 0-16,8-6 0 15,0-7 0-15,8-13 0 16,5-4 0-16,1-10 0 16,4-19 0-16,-4-4 0 15,-3-2 0-15,-9 1 0 16,-6 6 0-16,-9 12 0 16,-4 10 0-16,-3 6 0 15,1 4 0-15,2 20 0 16,3 6 0-16,4 0 0 15,4-4 0-15,4-6 0 16,4-9 0-16,2-10 0 16,4-1 0-16,-2-5 0 0,-2-16 0 15,-8-3 0-15,-4 2 0 16,-9 2 0-16,-8 4 0 16,-2 4 0-16,-7 6 0 15,-1 6 0-15,1 0 0 16,1 0 0-16,6 6 0 15,6 6 0-15,2 0 0 16,7-4 0-16,6-6 0 16,7-2 0-16,3-2 0 15,4-20 0-15,-2-2 0 16,-5-6 0-16,-6 0 0 0,-10 4 0 16,-8 2 0-16,-10 6 0 15,-3 6 0-15,-7 6 0 16,-5 2 0-16,-2 4 0 15,0-2-66-15,-13 2-498 16,-7-4-1046-16</inkml:trace>
  <inkml:trace contextRef="#ctx0" brushRef="#br0" timeOffset="17080.77">20950 10451 1930 0,'0'0'641'0,"0"0"-452"0,0 0 197 16,0 0-132-16,0 0-48 15,0 0-62-15,18 38 36 0,18-34-14 16,17-4-166 0,34 0 0-16,42 0 0 0,47-18 0 15,18-2 0-15,-9 0 0 16,-41 8 0-16,-52 4 0 16,-32 6 0-16,-22 0 0 15,-8 0 0-15,-11 2 0 16,-17 0 0-16,-40 0-168 15,-22 14-307-15,-9 2-568 0</inkml:trace>
  <inkml:trace contextRef="#ctx0" brushRef="#br0" timeOffset="17346.82">20899 10760 2558 0,'0'0'723'0,"0"0"-565"16,0 0 327-16,0 0-313 16,0 0-172-16,0 0 0 15,171-30 0-15,-77 20 0 16,4 2 0-16,0 0 0 16,-9 2 0-16,-13 0 0 15,-16 2 0-15,-18 2 0 16,-15 2 0-16,-13 0 0 15,-8 0 0-15,-1 0 0 16,19 0-134-16,-2 0-220 0,7 0-582 16</inkml:trace>
  <inkml:trace contextRef="#ctx0" brushRef="#br0" timeOffset="17472">22258 10728 2725 0,'0'0'681'16,"0"0"-681"-16,0 0-101 16,0 0-1004-16</inkml:trace>
  <inkml:trace contextRef="#ctx0" brushRef="#br0" timeOffset="18746.08">7475 12057 2395 0,'0'0'690'0,"0"0"-568"0,0 0 105 16,0 0-33-16,0 0-79 0,0 0-28 16,0 0-12-16,89 111-42 15,-43-85 2-15,19-4 8 16,11-10-28-16,13-8 3 16,9-4-18-16,5-8 6 15,-3-14 6-15,-7-7-11 16,-10 0-1-16,-17 0 0 15,-14 7 1-15,-19 4-6 16,-12 11 11-16,-13 4-4 16,-1 3 22-16,2 0-24 15,4 14 0-15,12 7 0 16,11-2 0-16,12-2 0 16,18-7 0-16,11-10 0 15,12 0 0-15,5-10 0 0,-3-12 0 16,-8-5 0-16,-12 0 0 15,-15 0 0-15,-14 4 0 16,-13 6 0-16,-9 7 0 16,-9 8 0-16,-2 2 0 15,2 2 0-15,7 18 0 16,9 0 0-16,6 3 0 16,10-8 0-16,5-3 0 15,8-7 0-15,0-5 0 16,-2 0 0-16,-6-14 0 15,-8-7 0-15,-9 3 0 0,-6 0 0 16,-11 2 0-16,-6 4 0 16,-8 6 0-16,0 4 0 15,-18 2-23-15,-11 0-1034 16</inkml:trace>
  <inkml:trace contextRef="#ctx0" brushRef="#br0" timeOffset="21301.06">14733 11780 1328 0,'0'0'485'0,"0"0"-348"0,0 0 126 16,0 0 98-16,0 0-55 16,0 0-40-16,-71-55-46 15,69 52-19-15,2 3-49 16,0 0-22-16,0 0-41 16,4 0-26-16,23 0 1 0,23 4-33 15,34 3-31-15,46-5 0 16,41-2 0-16,11 0 0 15,-7 0 0-15,-42 0 0 16,-46-6 0-16,-25 2 0 16,-17 1 0-16,-3-1 0 15,-4-2 0-15,-7 2 0 16,-16 3 0-16,-11-2 0 16,-4 3 0-16,-10 0 0 15,-21 0-137-15,-38 17-395 16,4 1-210-16,1 1-283 0</inkml:trace>
  <inkml:trace contextRef="#ctx0" brushRef="#br0" timeOffset="21613.93">14823 12060 1930 0,'0'0'565'15,"0"0"-352"-15,0 0 248 16,0 0-275-16,0 0-57 15,0 0-2-15,0 0 17 16,91-9-21-16,-4-5-48 16,40-4-46-16,33-4 7 15,10 2-35-15,-25 2-1 16,-38 6 0-16,-43 6 1 16,-12 0-1-16,-4 2 0 0,-3 0 1 15,-7 0 18 1,-18 2 8-16,-13 2 2 0,-7 0-29 15,0 0 0-15,0 0 0 16,0 0 0-16,0 0 0 16,0 0-234-16,13 4-438 15,3-4-484-15</inkml:trace>
  <inkml:trace contextRef="#ctx0" brushRef="#br0" timeOffset="21739.14">16463 11977 2440 0,'0'0'303'15,"0"0"-303"-15,0 0-862 0</inkml:trace>
  <inkml:trace contextRef="#ctx0" brushRef="#br0" timeOffset="22875.47">20594 11855 401 0,'0'0'1216'16,"0"0"-1018"-16,0 0-79 0,0 0 160 0,0 0-110 16,0 0-49-16,-50-12 39 15,50 12 26-15,0-2-37 16,0 2 17-16,0-2-12 15,0 2-19-15,11 0 12 16,20-4-25-16,39 0-32 16,51-2-29-16,50 2-47 15,25 2 1-15,-2 2-14 16,-25 0 0-16,-53 0 10 16,-33 6-10-16,-33-4 0 15,-21 0 10-15,-6-2-8 16,-9 2 7-16,-6-2-3 0,-8 0 7 15,-2 0-13-15,-23 0-28 16,-10 2-164-16,-25 4-162 16,4 0-314-16,4 2-388 15</inkml:trace>
  <inkml:trace contextRef="#ctx0" brushRef="#br0" timeOffset="23204.59">20819 12039 1435 0,'0'0'821'16,"0"0"-560"-16,0 0 70 16,0 0 133-16,0 0-283 15,0 0-76-15,0 0 37 0,-32 12 1 16,86-12-41-16,33 0 9 16,42 0-111-16,36 0 0 15,11 0 0-15,-26-4 0 16,-40 0 0-16,-43 2 0 15,-13 0 0-15,-7-2 0 16,-5 2 0-16,-7-2 0 16,-16 3 0-16,-13-2 0 15,-6 3 0-15,0 0 0 16,0 0 0-16,0 0 0 16,0 0 0-16,0 0 0 0,2 0 0 15,-2 0 0 1,0 0 0-16,0 0 0 0,2-14-194 15,-2 2-635-15,3-2-1074 16</inkml:trace>
  <inkml:trace contextRef="#ctx0" brushRef="#br0" timeOffset="24668.12">23931 11650 1046 0,'0'0'288'0,"0"0"-112"0,0 0 117 0,0 0-87 16,0 0 18-16,0 0 31 15,0 0-1-15,-4-22 3 0,8 22-22 32,-2 0-55-32,5 0-36 0,0 7-17 15,8 12 5-15,6 7-55 16,10 6-44-16,13 3-9 16,12-3-24-16,15-4 11 15,12-6-11-15,8-8 0 16,5-8 6-16,-5-6-5 15,-2 0 6-15,-8-4 11 16,-12-14 28-16,-11 0 10 16,-12 0-56-16,-13 3 0 15,-8 6 0-15,-9 4 0 16,-5 5 0-16,0 0 0 0,5 13 0 16,3 9 0-16,10 4 0 15,5 0 0-15,4 0 0 16,9-6 0-16,2-6 0 15,2-6 0-15,0-8 0 16,3 0 0-16,-6-4 0 16,0-14 0-16,-4-8 0 15,1-4 0-15,-1-2 0 16,-1 1 0-16,-3 8 0 16,-9 5 0-16,-4 13 0 15,-10 5 0-15,1 5 0 16,-2 21 0-16,-1 4 0 0,8 4 0 15,6 0 0 1,6-4 0-16,10-8 0 0,8-10 0 16,8-8 0-16,3-4 0 15,-2-6 0-15,1-16 0 16,-5-4 0-16,-2-6 0 16,-6-4 0-16,-5 2 0 15,-3 3 0-15,-8 8 0 16,-5 6 0-16,-5 11 0 15,-1 5 0-15,2 1 0 16,-2 0 0-16,2 10 0 16,2 1 0-16,-2 1 0 15,-3-2 0-15,-2-2 0 16,-2-4 0-16,-7 1 0 16,-2-5 0-16,-9 0-186 0,0-9-531 15,-11-5-855-15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4:17:17.22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940 4357 1540 0,'0'0'637'0,"0"0"-281"0,0 0-52 0,0 0-8 16,0 0-82-16,0 0-78 16,9-34 10-16,-9 28-20 15,0 4-29-15,0 0 4 16,-7 2-49-16,-7 0-4 0,-1 8-5 16,-7 20-43-1,-1 14 0-15,1 15 0 0,7 9 0 0,8 6 0 31,7 0 0-31,0-2 0 0,20-7 0 0,13-12 0 16,10-12 0 0,11-17 0-16,3-20 0 0,3-2 0 15,5-31 0-15,-4-16 0 16,-4-18 0-16,-2-25 0 16,-9-30 0-16,-13 5 0 15,-12 11 0-15,-13 18 0 16,-8 26 0-16,0 1 0 0,-2 12 0 15,-21 16 0-15,-14 23 0 16,-17 8 0-16,-17 31 0 16,-12 19 0-16,-8 18 0 15,1 6 0-15,8 4 0 16,13-5 0 0,15-12 0-16,17-13 0 0,16-13 0 31,12-15 0-31,9-12 0 15,0-8 0-15,12-6 0 16,14-24 0-16,5-15 0 16,6-3 0-16,-4 2 0 0,-6 6 0 15,-8 16 0-15,-5 12 0 16,-3 12 0-16,2 0 0 16,7 24 0-16,9 13 0 15,5 4 0-15,6 5 0 16,5 3 0-16,1-1 0 15,6-2 0-15,-1-4 0 16,-2-6 0-16,-2-6 0 16,-5-8 0-16,-11-8 0 15,-4-4 0-15,-9-1 0 16,-3-6 0-16,-3 1 0 0,-3-2 0 16,-1 3 0-1,-1-1 0-15,-3-1 0 0,1 1-57 16,-5 4-326-16,-5 0-484 15,-12-2-692-15</inkml:trace>
  <inkml:trace contextRef="#ctx0" brushRef="#br0" timeOffset="531.11">692 5242 1724 0,'0'0'749'0,"0"0"-502"0,0 0 52 15,0 0-76-15,0 0-74 16,0 0 43-16,0 0-19 16,-4-4 22-16,4 4-50 15,0 0-145-15,0 0 0 16,0-3 0-16,0 3 0 15,0-1 0-15,4-2 0 16,25-4 0-16,39-10 0 16,47-9 0-16,52-10 0 15,16-4 0-15,-10 2 0 0,-43 10 0 16,-54 12 0 0,-32 4 0-16,-17 4 0 0,-7 2 0 15,-5 0 0-15,-3 2 0 16,-8 4 0-1,-4 0 0-15,0 0 0 0,0 0 0 16,0 0 0-16,2 0 0 16,11-2-197-16,1-6-486 15,-1-4-322-15</inkml:trace>
  <inkml:trace contextRef="#ctx0" brushRef="#br0" timeOffset="689.39">2056 4359 2666 0,'0'0'877'0,"0"0"-516"15,0 0-169-15,0 0-192 16,0 0 0-16,0 0-59 0,0 0-443 16,-12 32-465-1</inkml:trace>
  <inkml:trace contextRef="#ctx0" brushRef="#br0" timeOffset="862.44">2090 4907 3255 0,'0'0'603'16,"0"0"-443"-16,0 0-82 15,0 0-78-15,0 0-228 16,0 0-433-16,42-121-1112 0</inkml:trace>
  <inkml:trace contextRef="#ctx0" brushRef="#br0" timeOffset="1021.47">2281 4654 3380 0,'0'0'716'15,"0"0"-716"-15,0 0 0 16,0 0 0-16,133-38 0 16,-70 16-168-16,-14 6-460 15,-16 6-522-15</inkml:trace>
  <inkml:trace contextRef="#ctx0" brushRef="#br0" timeOffset="3530.98">5188 5081 2053 0,'0'0'867'0,"0"0"-545"0,0 0-75 0,0 0 15 15,0 0-109-15,0 0-73 16,-6 108-19-16,4-70-55 15,2-1 6-15,0-9-12 16,4-13-3-16,14-8 3 16,7-7 0-16,2-7 0 15,-1-22 36-15,-4-10-36 0,-6-5 0 16,-11-2 0-16,-5 6 0 16,0 10 0-16,-17 14 0 15,-6 12 0-15,-8 4 0 16,-6 14 0-16,4 18 0 15,2 4 0-15,11 2 0 16,8-4 0-16,12-5 0 16,0-10 0-16,25-6 0 15,8-13-120-15,9 0 76 16,-1-7 5-16,-5-12-1 16,-12-5 38-16,-13-2-4 0,-11-1 6 15,0 5 44-15,-17 4 38 16,-14 10 43-16,-4 6-125 15,2 2 0-15,2 2 0 16,9 18-14-16,13 12-76 16,7-1-466-16,2-8-614 0</inkml:trace>
  <inkml:trace contextRef="#ctx0" brushRef="#br0" timeOffset="4498.46">5423 5275 702 0,'0'0'462'0,"0"0"-462"16,0 0-172-16,0 0 172 0,0 0 77 16,0 0-22-16,0 0 111 15,-74-50 136-15,65 49-54 16,2-2 47-16,3 3 29 15,2-1-46-15,2 1-45 16,0 0-43-16,0 0-64 16,0 0-35-16,-2 0-53 15,2 0 10-15,0 0-14 16,0-3-23-16,0 3 25 16,0-1-23-16,2 1-5 15,16-3 20-15,13 3 7 16,13 0 44-16,19 0-46 15,28-2-22-15,36-6 14 16,33-6-23-16,19-4 20 16,-3 2 11-16,-7 0 23 0,-13 4 46 15,5 0-32-15,3 0-35 16,-1 0-35-16,-3-2 0 16,-6 0 0-16,-11-2 0 15,-14 0 0-15,-22 2 0 16,-25 4 0-16,-20 4 0 15,-8 0 0-15,4 2 0 16,2-2 0-16,3 4 0 16,-7 0 0-16,-10 2 0 15,-3 0 0-15,-10 0 0 0,-6 0 0 16,-10 0 0 0,-5 0 0-16,-5 0 0 0,-5 0-18 15,-2 0-161 1,0 0-124-16,0 0-348 0,0 0-152 15,0 0-874-15</inkml:trace>
  <inkml:trace contextRef="#ctx0" brushRef="#br0" timeOffset="4888.95">8386 4959 1763 0,'0'0'855'0,"0"0"-484"0,0 0-27 0,0 0-111 0,0 0-106 0,0 0-104 0,0 0-23 15,-38 44-1-15,32-16 0 16,3 0-23-16,3-6 6 16,0-6-48-16,13-8-8 0,12-6 4 15,4-2 37-15,0-2 32 16,-2-16 0-16,-6-2 1 16,-7-2 41-16,-9 0 0 15,-5 0 34-15,-5 4 34 16,-19 6-11-16,-7 6-31 15,-7 6-58-15,0 2-7 16,2 22-4-16,8 6-17 16,7 4 13-16,15 0-12 15,6-6-5-15,2-6-2 16,23-8-44-16,8-8-5 16,3-6 52-16,-3 0 10 15,-4-12 10-15,-10-8 4 16,-7-6 28-16,-12-2 75 0,0-2-17 15,-14 2 1-15,-17 2-34 16,-9 10-55-16,-9 10-30 16,-39 16-204-16,9 18-445 15,4 10-1417-15</inkml:trace>
  <inkml:trace contextRef="#ctx0" brushRef="#br0" timeOffset="5766.89">5173 5464 517 0,'0'0'2006'0,"0"0"-1680"0,0 0-145 0,0 0 68 0,0 0-41 15,0 0-60 1,-47 138-34-16,45-73 27 0,-3 7-45 16,1 20 14-16,0 24-110 15,-5 27 0-15,-1 9 0 16,4-2 0-16,0-7 0 15,-1-17 0-15,1 5 0 16,-4-5 0-16,-3 0 0 16,-1-17 0-16,3-23 0 15,3-20 0-15,0-6 0 16,2 6 0-16,-3 9 0 16,3 5 0-16,4-12 0 15,2-10 0-15,0-12 0 16,0-14 0-16,0-10 0 0,0-22-297 15,0 0-371 1,0-18-292-16</inkml:trace>
  <inkml:trace contextRef="#ctx0" brushRef="#br0" timeOffset="6193.88">4984 7756 1092 0,'0'0'1423'0,"0"0"-1087"16,0 0-99-16,0 0-49 15,0 0-112-15,0 0-45 16,0 0-25-16,-9 112-5 16,22-98-1-16,2-6-16 15,6-8-10-15,1 0-23 0,3-2 4 16,-4-18 14 0,-2-3 2-16,-8-4 28 0,-7 1 2 15,-4 2 12-15,0 6 89 16,-17 4-6-16,-8 8 64 15,-4 6 7-15,0 0-71 16,0 22-36 0,2 6-39-16,8 6-14 15,7 1-5-15,7-3-1 0,5-5-2 0,7-4-8 16,15-11-54-16,10-10 33 16,-1-2-11-16,0-6 1 15,-6-15 26-15,-7-5 13 16,-7-3 1-16,-11-4 1 15,0 5 6-15,-11 4 28 16,-14 10 11-16,-6 8 23 16,-2 6-24-16,-1 0-30 15,8 14-12-15,9 4-3 16,17 2-169 0,14-6-356-16,15-8-1012 0</inkml:trace>
  <inkml:trace contextRef="#ctx0" brushRef="#br0" timeOffset="6897.21">5213 7768 1510 0,'0'0'386'0,"0"0"-73"0,0 0 154 0,0 0-164 15,0 0-63 1,0 0-68-16,0 0-27 0,20-2-29 16,7 2-35-16,19 0 87 15,42 0-44-15,48 0-53 16,58-14-71-16,30-2 0 15,13-4 0-15,-8 4 0 16,-22 2 0-16,-7-4 0 16,-12 0 0-16,-14-4 0 15,-23 0 0-15,-35 4 0 16,-29 2 0-16,-29 4 0 16,-11 4 0-16,4-2 0 15,5 1 0-15,4 0 0 16,-5 0 0-16,1 1 0 15,-2 3 0-15,-6-2 0 16,-3 4 0-16,-9-1 0 0,-7 1 0 16,-11 1 0-16,-5 2 0 15,-6 0 0-15,-5 0 0 16,0 0 0-16,-2 0 0 16,0 0 0-16,0 0 0 15,0 0 0-15,2 0 0 16,-2 0 0-16,0 0 0 15,0 0 0-15,0 0-336 16,-4 2-337-16,-5 2-295 0</inkml:trace>
  <inkml:trace contextRef="#ctx0" brushRef="#br0" timeOffset="7225.81">8154 7470 1549 0,'0'0'658'0,"0"0"-306"0,0 0 143 0,0 0-170 0,0 0-35 0,0 0-68 0,0 0-96 0,-37-5-47 16,25 29-79-16,1 7 0 16,7 1 0-16,4-2-3 15,0-4-30-15,11-8-33 16,18-8-57-16,6-10 79 16,8 0 20-16,-1-8 24 15,-4-12 0-15,-9-5 0 16,-13 2 49-16,-12-4 41 15,-4 4 2-15,-9 1-30 16,-20 4-62-16,-9 3 0 0,-4 9 0 16,-1 6 0-16,5 0 0 15,5 12 0-15,10 4 0 32,15 2 0-32,8-6-113 0,20-12-209 0,18-4-354 15,0-16-544-15</inkml:trace>
  <inkml:trace contextRef="#ctx0" brushRef="#br0" timeOffset="8094.09">8408 5079 1955 0,'0'0'803'0,"0"0"-450"0,0 0 29 15,0 0-69-15,0 0-149 16,0 0-38-16,0 0-126 16,0 24 0-16,-8 14 0 15,-4 19 0-15,-1 29 0 16,-3 36 0-16,1 28 0 0,4 7 0 15,3-7 0 1,4-18 0-16,4-13 0 0,0-1 0 16,0 0 0-1,0-3 0-15,0-3 0 0,0-20 0 16,-6-16 0-16,-1-14 0 16,-2-5 0-16,-4 9 0 15,0 8 0-15,-6 6 0 16,4-7 0-16,-1-5 0 15,1-8 0-15,3-6 0 16,4-10 0-16,3-6 0 16,3-10 0-16,2-6 0 15,0-5 0-15,0-8 0 16,0-3 0-16,0-2 0 0,0 0 0 0,5-2 0 16,-3-2 0-1,0 0 0-15,-2 0 0 0,0-6 0 16,-2-9-476-16,-12-2-732 15</inkml:trace>
  <inkml:trace contextRef="#ctx0" brushRef="#br0" timeOffset="8266.62">8296 7371 2359 0,'0'0'267'0,"0"0"-267"0,0 0-1833 0</inkml:trace>
  <inkml:trace contextRef="#ctx0" brushRef="#br0" timeOffset="9489.64">4888 4445 1609 0,'0'0'378'0,"0"0"-123"0,0 0 108 0,0 0 138 16,13-112-227 0,-11 98 11-16,-2 4-78 0,0 6-48 31,0 4-94-31,-4 10-65 0,-16 24 0 0,-6 16 0 16,-6 17 0-16,-2 6 0 15,1 0 0-15,9-9 0 16,4-14 0-16,9-14 0 15,6-16 0-15,5-14 0 16,0-6 0-16,0-6 0 16,5-22 0-16,10-16 0 15,3-12 0-15,4-12 0 16,0-11 0-16,3-1 0 0,-2 8 0 16,-6 14 0-1,-5 20 0-15,-4 20 0 0,-3 18 0 16,-1 2 0-16,0 30 0 15,4 16 0-15,0 14 0 16,3 6 0-16,5 4 0 16,-1-3 0-16,1-9 0 15,2-8 0-15,-4-10 0 16,-4-12 0-16,-1-12-18 16,-7-9-191-16,-2-9-80 15,0-19-51-15,-6-13-475 16,-14-2-484-16</inkml:trace>
  <inkml:trace contextRef="#ctx0" brushRef="#br0" timeOffset="9630.19">4683 4654 1949 0,'0'0'1023'0,"0"0"-649"0,0 0-42 16,0 0-82-16,0 0-82 15,0 0-168-15,0 0 0 16,118-38 0-16,-33 20-161 15,-12 2-350-15,-4 6-725 0</inkml:trace>
  <inkml:trace contextRef="#ctx0" brushRef="#br0" timeOffset="10568.02">8914 4203 2852 0,'0'0'810'0,"0"0"-376"0,0 0-434 15,0 0 0-15,0 0 0 0,0 0 0 0,0 0 0 16,-18 76 0-16,16-20 0 16,0 4 0-16,2-2 0 15,0-5 0-15,0-9 0 16,0-12 0-16,0-10 0 15,0-8 0-15,0-10 0 16,0-4 0-16,0 0 0 16,0-22 0-16,0-12 0 15,-4-11 0-15,2-6 0 16,-4-12 0-16,4 1 0 16,2 6 0-16,0 6 0 15,0 14 0-15,0 10 0 16,0 8 0-16,0 4 0 15,12 4 0-15,5-1 0 0,10 8 0 16,2 3 0-16,0 0 0 16,0 11 0-16,-6 14 0 15,-8 5 0-15,-9 6 0 16,-6 2-66-16,-2 0 0 16,-23 0 31-16,-10-4 13 15,-3-2 22-15,0-5-1 16,7-8 2-16,7-5 16 15,11-6 22-15,11-5 0 16,2-3 7-16,4 0-28 16,21 0 12-16,10-3-30 15,7-1 0-15,2 0 0 16,-1 4 0-16,-5 0 0 16,-5 0 0-16,-8 12 0 0,-5 5 0 15,-9-2 0-15,-9 6 0 16,-2-1 0-16,-9 2 0 15,-22 0 0-15,-12 0 0 16,-3-2 0-16,-3-4 0 16,2-4 0-16,10-4 0 15,12-4 0-15,11-2 0 16,14-2 0-16,8 0-38 16,20-8-511-16,1-4-889 0</inkml:trace>
  <inkml:trace contextRef="#ctx0" brushRef="#br0" timeOffset="12166.38">4876 8542 2234 0,'0'0'503'0,"0"0"-307"0,0 0 180 15,0 0-164-15,0 0-114 16,0 0-74-16,0 0 27 0,-126 2 54 15,86 22-36 1,-2 6 6 0,1 10 19-16,5 4-35 15,7 5-59-15,12 1 0 16,10-4 0-16,7-4 0 0,20-6 0 16,22-8 0-1,14-10 0-15,11-10 0 0,5-8 0 16,-6 0 0-16,-10-8 0 15,-14-8 0-15,-15 0 0 16,-12 2 0-16,-10 6 0 16,-2 2 0-16,-3 4 0 15,6 2-116-15,1 0-686 16,5 0-2028-16</inkml:trace>
  <inkml:trace contextRef="#ctx0" brushRef="#br0" timeOffset="12824.17">8273 8141 165 0,'0'0'2056'0,"0"0"-1445"0,0 0-262 0,0 0 205 15,0 0-193-15,0 0-361 16,0 0 0-16,8-50 0 15,-8 86 0-15,0 14 0 16,-2 8 0-16,2 4 0 16,0 1 0-16,0-9 0 15,7-8 0-15,1-12 0 16,-3-10 0-16,0-14 0 16,-5-10-21-16,0 0-164 0,0-50-163 15,-2-2-480-15,-8-4-275 16</inkml:trace>
  <inkml:trace contextRef="#ctx0" brushRef="#br0" timeOffset="13152.7">8273 8141 2138 0,'-79'-74'857'0,"79"72"-565"16,0 0 15-16,0 0-24 16,9 0-64-16,5 2-219 15,11 0 0-15,4 2 0 16,8 10 0-16,9 4 0 15,8 4 0-15,2 2 0 0,0 2 0 16,-5 4 0-16,-8 2 0 16,-17 0 0-16,-11 5 0 15,-15 2 0-15,0 2 0 16,-20 1 0-16,-13 2 0 16,-9-2 0-16,-8-2 0 15,-2-4 0-15,-6-6 0 16,0-4 0-16,2-4 0 15,6-8 0-15,8-6 0 16,11-2 0-16,11-1 0 16,11-3 0-16,9 0 0 0,7 0-158 15,17 0-644 1,5-7-1178-16</inkml:trace>
  <inkml:trace contextRef="#ctx0" brushRef="#br0" timeOffset="13324.55">8914 8699 1500 0,'0'0'1843'15,"0"0"-1295"-15,0 0-519 16,0 0-29-16,0 0-300 16,0 0-713-16</inkml:trace>
  <inkml:trace contextRef="#ctx0" brushRef="#br0" timeOffset="15932.23">5092 7814 1534 0,'0'0'281'0,"0"0"-183"0,0 0 56 0,0 0 6 15,0 0-71-15,0 0 59 16,-29 0 47-16,27 0-40 16,0 0-16-16,-2 0-47 15,0 0-18-15,-1 0 7 16,1-2-30-16,0 0-1 15,-2-2-16-15,4 2-28 16,2 0 7-16,-2 0-11 16,2 0 34-16,0 2 22 0,0-2 1 15,0 0 20-15,0-4-62 16,4-4-16-16,12-6 5 16,7-6 3-16,4-2-9 15,6-4 0-15,3-2 0 16,6-4 26-16,1 0 4 15,3-4 13-15,3-1 11 16,0 0-18-16,0-2 9 16,0 5-27-16,-4 0-6 15,-3 6 11-15,-2 2-14 0,-2 2 16 16,0 0-8 0,-1-3-4-16,4 2 13 0,-1-1-26 15,0 1 9-15,2 0 10 16,1 0-18-16,-4 0 20 15,4 0-16-15,-3-1-4 16,-2 2 19-16,-3 2-20 16,-1 0 1-16,-3 0 0 15,-4 0 8-15,2 2 2 16,-2 0-11-16,2-1 0 16,2 0 0-16,0 1 0 15,0-5 0-15,3 4 0 16,-1-4 0-16,0 1 0 0,-2 2 0 15,1 0 0-15,-1 0 0 16,0 2 0-16,0-2 0 16,-2 0 0-16,2 0 0 15,0-2 0-15,-1 0 0 16,-1 2 0-16,0-2 0 16,0 1 0-16,0 1 0 15,0 1 0-15,0-2 0 16,0 1 0-16,2-2 0 15,0 0 0-15,2 0 0 16,1-2 0-16,-3 2 0 16,-2 2 0-16,2-2 0 15,-2 2 0-15,4-5 0 0,3 0 0 16,-1-1 0-16,1-2 0 16,0-3 0-16,0 3 0 15,-5 0 0-15,0 2 0 16,-4 2 0-16,0 2 0 15,-3 0 0-15,0 1 0 16,-1 0 0-16,2-1 0 16,-2 0 0-16,2-2 0 15,0 1 0-15,2 3 0 16,-3 0 0-16,-2 2 0 16,1 2 0-16,-3 0 0 15,-1 2 0-15,2 0 0 16,-1 0 0-16,0 0 0 0,0-2 0 15,0 0 0-15,2 0 0 16,-2 0 0-16,3 0 0 16,-1 0 0-16,0 0 0 15,1-1 0-15,-3 3 0 16,-1-1 0-16,0 0 0 16,-4 5 0-16,-4 0 0 15,-2 4 0-15,-2 2 0 16,-1 2 0-16,-1 0 0 15,2 0 0-15,-5 2 0 16,2 0 0-16,-2 2 0 16,-2 2 0-16,0 0 0 15,0 0 0-15,-10 0 0 16,-13 0-290-16,-8 0-830 0</inkml:trace>
  <inkml:trace contextRef="#ctx0" brushRef="#br0" timeOffset="17666.07">5443 5496 1455 0,'0'0'380'0,"0"0"-205"0,0 0 94 15,0 0-26-15,0 0-95 16,0 0-17-16,0 0-3 31,-101-30 40-31,97 28-9 0,1 0 2 0,-1 0-20 16,2 0-30-16,0 0 41 0,-2-2-62 16,1 0-39-16,1 0 3 15,0 0-23-15,0-2 18 31,-1 2-49-31,1 0 0 0,-1 2 0 0,1 2 0 32,0 0 0-32,0-2 0 15,0 2 0-15,-3-2 0 16,1-2 0-16,-2 0 0 16,-2-2 0-16,0 0 0 15,1 0 0-15,-1 0 0 16,2 2 0-16,2 0 0 15,2 0 0-15,2 4 0 16,0 0 0-16,0 0 0 0,0 0 0 16,0 0 0-1,0 0 0-15,0 0 0 0,0 0 0 16,4 6 0-16,14 10 0 16,9 10 0-16,13 8 0 15,9 6 0-15,4 4 0 16,5 2 0-16,2-2 0 15,1 1 0-15,-5-4 0 16,-3 0 0-16,-2-1 0 16,-2-2 0-16,-2-2 0 15,-2 0 0-15,-3 0 0 16,1 0 0-16,-6-3 0 16,1-1 0-16,-3-3 0 15,-1 0 0-15,-3-5 0 16,-2-2 0-16,-4-2 0 0,-5-4 0 15,-3-2 0-15,-1 0 0 16,2-2 0-16,2 4 0 16,3 0 0-16,1 4 0 15,7 2 0-15,1 2 0 16,1 2 0-16,2-2 0 16,-3 1 0-16,1-2 0 15,-4 2 0-15,0-4 0 16,0 2 0-16,2-1 0 15,-2 4 0-15,5-2 0 16,-1 4 0-16,5-2 0 16,-1 4 0-16,6-2 0 0,-1 0 0 15,3-2 0-15,1 1 0 16,0-4 0-16,-2 4 0 16,0-5 0-16,-3 2 0 15,-4-2 0-15,1 0 0 16,-5-2 0-16,1 0 0 15,-3 0 0-15,-2-2 0 16,-2-2 0-16,0 2 0 16,-3-2 0-16,1 0 0 15,-3 3 0-15,2-1 0 16,3 1 0-16,-2 2 0 16,2-2 0-16,-4 4 0 0,0-4 0 15,2 3 0-15,-3-1 0 16,0-2 0-16,-2-2 0 15,3-1 0-15,-6-4 0 16,1 0 0-16,0 0 0 16,0-2 0-16,0 2 0 15,-1-2 0-15,4 0 0 16,-3 0 0-16,-3 0 0 16,3 0 0-16,-3 0 0 15,1-2 0-15,-1 0 0 16,-1 0 0-16,-3-2 0 15,-2 0 0-15,3 0 0 0,-6-2 0 16,3 0 0-16,-3 2 0 16,2-1 0-16,-2-2 0 15,-2 1 0-15,3 0 0 16,-3 0 0-16,3 0 0 16,-2-1 0-16,-1 0 0 15,-2-1 0-15,3 2 0 16,-3-2 0-16,2 5 0 15,3-2 0-15,0 1 0 16,2 2 0-16,-1 2 0 16,1-3 0-16,-2-3 0 15,-4-4 0-15,-3 0-276 0,0-4-1154 16</inkml:trace>
  <inkml:trace contextRef="#ctx0" brushRef="#br0" timeOffset="28862.15">2698 5952 2422 0,'0'0'574'0,"0"0"-348"0,0 0 50 15,0 0-21-15,0 0-68 16,-7-63-31-16,7 61-156 16,0 2 0-16,0 8 0 15,0 24 0-15,0 36 0 16,0 7 0-16,9 17 0 16,2 6 0-16,2-16 0 15,5 5 0-15,0-17 0 16,0-20-17-16,-2-18-197 0,-3-22-65 15,-3-10-66-15,2-28-150 16,-1-24-31 0,-1-16-69-16,-4-12 102 0,1-9 377 15,-3 5 116-15,0 12 380 16,3 18 128-16,-2 19-201 16,-3 17 170-16,-2 14-196 15,0 4-30-15,0 0-65 16,0 0-72-16,0 10 40 15,0 8-17-15,2 3-47 16,-2 2-6-16,0 4-50 16,0 1-1-16,-11 0-21 15,-11 2-6-15,-5-2-6 16,-4 0 0-16,0-4 0 0,4-4 0 16,6-3 6-16,9-6-7 15,7-4 1-15,5-6-10 16,0 3-4-16,7 0 20 15,17 1-6-15,10-1 21 16,8 0-21-16,5-3 15 16,1 1-15-16,2 0 0 15,-4 3-5-15,-3-1 13 16,-7-3-16-16,-5 3-20 16,-2-4-212-16,-5 0-11 15,-4 0-117-15,-4-5-260 16,-7-6-368-16</inkml:trace>
  <inkml:trace contextRef="#ctx0" brushRef="#br0" timeOffset="29159.09">3368 6162 2758 0,'0'0'727'0,"0"0"-443"0,0 0-52 0,0 0-137 16,0 0-95-16,0 0 0 15,0 0 0-15,0 42 0 16,0-6 0-16,-4 6 0 0,-5-2 0 16,3-2 0-1,-1-7 0-15,2-8 0 0,3-5 0 16,2-9 0-16,0-7 0 16,0-2 0-16,0 0 0 15,0 0 0-15,14 0 0 16,7-2 0-16,6-8 0 15,2 0 0-15,4-1-18 16,-1 4-122-16,-1 0-119 16,-2 6-266-16,-9-2-197 15,-7 3-338-15</inkml:trace>
  <inkml:trace contextRef="#ctx0" brushRef="#br0" timeOffset="29393.87">3592 6286 431 0,'0'0'1719'15,"0"0"-1160"-15,0 0-263 16,0 0 23-16,0 0-96 16,0 0 16-16,0 0-113 15,-17-60-51-15,17 60-27 16,-2 0-48-16,2 12 0 16,0 10 8-16,0 9-8 15,0 6 23-15,0 5-22 16,2 2 8-16,3-1-9 15,-3-3-15-15,5 6-138 16,-2-12-222-16,-1-12-578 0</inkml:trace>
  <inkml:trace contextRef="#ctx0" brushRef="#br0" timeOffset="29534.4">4028 6511 2960 0,'0'0'947'0,"0"0"-947"16,0 0-12-16,0 0-684 15,0 0-1910-15</inkml:trace>
  <inkml:trace contextRef="#ctx0" brushRef="#br0" timeOffset="35760.94">12341 5051 2448 0,'0'0'520'0,"0"0"-372"0,0 0 72 0,0 0-20 15,0 0 4-15,0 0-98 16,-70-62 4-16,51 62 30 16,-6 0-140-16,-6 8 0 15,-5 16 0-15,-1 12 0 16,-2 8 0-16,8 6 0 0,7 2 0 16,6-2 0-16,12-3 0 15,6-9 0-15,0-10 0 16,0-10 0-16,15-8 0 15,5-8 0-15,5-2 0 16,2-10 0-16,4-18 0 16,2-12 0-16,3-14 0 15,-3-11 0-15,-2-7 0 16,-4-10 0-16,-8-2 0 16,-5 4 0-16,-5 8 0 0,-9 9 0 15,0 17 0-15,0 14 0 16,-4 12 0-16,-5 10 0 15,3 6 0-15,-2 4 0 16,-1 0 0-16,1 20 0 16,-4 22 0-16,1 18 0 15,1 16 0-15,7 10 0 16,3 3 0-16,0-3 0 16,20-6 0-16,9-10 0 15,12-9 0-15,7-13 0 16,10-14 0-16,7-16-111 15,13-18-272-15,-18-12-385 16,-13-14-266-16</inkml:trace>
  <inkml:trace contextRef="#ctx0" brushRef="#br0" timeOffset="36066.91">13160 4640 1921 0,'0'0'743'0,"0"0"-449"0,0 0 58 16,0 0-120-16,0 0-61 0,0 0-70 15,0 0-32 1,-73 86 70-16,49-24-65 0,-1 13-74 15,8 7 0-15,7 0 0 16,10 0 0-16,0-6 0 16,12-8 0-1,15-7 0-15,8-13-87 0,17-16-365 16,-8-14-352-16,-9-16-972 0</inkml:trace>
  <inkml:trace contextRef="#ctx0" brushRef="#br0" timeOffset="36833.51">13555 4831 1888 0,'0'0'762'0,"0"0"-447"0,0 0-11 0,0 0-34 16,0 0-14-16,0 0-124 0,0 0-49 15,0-33-25-15,-9 45-30 16,-7 19-28-16,-5 13 0 16,-6 14 0-16,-2 8 0 15,2 2 0-15,4-4 0 16,6-10 0-16,5-10 0 16,8-13 0-16,4-13 0 15,0-14 0-15,2-4 0 16,16-18 0-16,9-22 0 15,4-17 0-15,3-13 0 16,6-24 0-16,-7 4 0 16,-4-2 0-16,-4 9 0 15,-10 29 0 1,-3 10 0-16,-8 24 0 0,-2 20 0 0,0 10 0 16,2 32 0-16,1 18 0 15,7 10 0-15,3 9 0 16,3-3 0-16,3-6 0 15,2-10 0-15,0-10 0 16,-5-12 0-16,-3-12 0 16,-4-10 0-16,-2-9-26 15,-7-7-170-15,-2 0-89 16,0-3-233-16,-13-11-307 16,-7 3-333-16</inkml:trace>
  <inkml:trace contextRef="#ctx0" brushRef="#br0" timeOffset="36989.74">13439 5087 2388 0,'0'0'802'0,"0"0"-504"0,0 0 40 16,0 0-68-16,0 0-270 16,0 0 0-16,0 0 0 15,31-36 0-15,5 34 0 16,22 0-207-16,-7 0-304 15,-6 0-478-15</inkml:trace>
  <inkml:trace contextRef="#ctx0" brushRef="#br0" timeOffset="37333.5">13854 4568 1737 0,'0'0'1019'16,"0"0"-644"-16,0 0-53 15,0 0 5-15,118-7-105 16,-76 36-128-16,5 13-94 16,0 14 0-16,0 12 0 15,-5 10 0-15,-11 5 0 16,-8 3 0-16,-13-2 0 15,-10-5 0-15,0-10 0 0,-18-4 0 16,-10-11 0 0,-3-10 0-16,-3-8 0 0,5-8 0 15,0-12 0-15,7-16-104 16,4-12-489-16,13-14-757 0</inkml:trace>
  <inkml:trace contextRef="#ctx0" brushRef="#br0" timeOffset="37520.98">14671 5091 2700 0,'0'0'890'0,"0"0"-586"0,0 0-102 16,0 0-202-16,0 0 0 15,0 0 0-15,0 0 0 16,125-28 0-16,-65 18-464 16,-9 6-307-16,-17 4-541 0</inkml:trace>
  <inkml:trace contextRef="#ctx0" brushRef="#br0" timeOffset="37661.75">14673 5289 1642 0,'0'0'1017'0,"0"0"-447"0,0 0-212 15,0 0-49-15,0 0-109 16,0 0-200-16,0 0 0 16,172-28 0-16,-85 10-96 15,-16 6-522-15,-13 2-949 16</inkml:trace>
  <inkml:trace contextRef="#ctx0" brushRef="#br0" timeOffset="38164.49">15776 4991 2114 0,'0'0'876'0,"0"0"-607"16,0 0 219-16,-35-127-242 15,8 101-143-15,-2 11-103 16,-7 12 0-16,-3 3 0 15,-4 25 0-15,-2 16 0 16,6 9 0-16,5 5 0 16,14-3 0-16,13-4 0 15,7-8 0-15,11-10 0 16,23-12 0-16,11-12 0 16,5-6 0-16,6-12 0 15,-2-20 0-15,-3-12 0 16,-11-10 0-16,-6-12 0 15,-10-11 0-15,-9-9 0 16,-5-2 0 0,-8 4 0-16,-2 8 0 15,0 17 0-15,-2 19 0 16,-10 16 0-16,4 16 0 16,-3 8 0-16,-3 22 0 15,1 27 0-15,1 20 0 16,4 16 0-16,5 7 0 15,3 2 0-15,7-5 0 16,20-9 0-16,8-12 0 0,10-14 0 16,4-14 0-1,23-24-68-15,-13-10-432 16,-7-6-316-16</inkml:trace>
  <inkml:trace contextRef="#ctx0" brushRef="#br0" timeOffset="38430.28">16494 4566 2118 0,'0'0'788'0,"0"0"-480"0,0 0 199 0,0 0-132 16,0 0-375-16,0 0 0 0,0 0 0 15,-89 56 0 1,67 20 0-16,1 10 0 0,6 4 0 15,9-3 0-15,6-7 0 16,0-10 0-16,17-14 0 16,16-12 0-16,14-16 0 15,27-28-338-15,-12 0-444 16,-6-19-568-16</inkml:trace>
  <inkml:trace contextRef="#ctx0" brushRef="#br0" timeOffset="39025.05">16875 4632 2367 0,'0'0'983'0,"0"0"-641"15,0 0 62-15,0 0-404 0,0 0 0 16,-73 132 0-16,68-55 0 16,0-1 0-16,5-2 0 15,0-8 0-15,0-12 0 16,0-14 0-16,0-14-107 15,0-14-220-15,0-12-20 16,-2-5-107-16,0-30-45 16,2-11 189-16,-2-14-71 15,0-8 166-15,-3-4 215 16,1 3 285-16,0 9 202 16,-2 10 86-16,4 12-34 15,0 6-193-15,2 8-82 16,0 6-118-16,4 4-146 15,15 4 0-15,5 8 0 16,7 2 0-16,3 0 0 0,-3 20 0 16,-4 12-24-16,-10 6-159 15,-15 6-63-15,-2 0 69 16,-21-2 39-16,-18-6 42 16,-1-7 96-16,0-8 50 15,9-8 81-15,9-8 24 16,13-2 47-16,9-3-5 15,0 0-68-15,9 0-129 16,18 0 0-16,10-3 0 16,8 0 0-16,8 3 0 15,3 0 0-15,-2 6 0 16,-5 12 0-16,-7 6 0 0,-11 4 0 16,-8 0-39-16,-15 2-9 15,-8-2-12-15,0 0 24 16,-18-2 24-16,-13-4 12 15,-9-1 24-15,-4-6 25 16,-5-3-19-16,1-2 0 16,6-6-30-16,7-4-1 15,10 0-117-15,10-18-427 16,13-4-730-16</inkml:trace>
  <inkml:trace contextRef="#ctx0" brushRef="#br0" timeOffset="39290.83">17211 4674 2524 0,'0'0'968'0,"0"0"-511"0,0 0-310 0,0 0-147 16,0 0 0-16,152 44 0 15,-106-2 0-15,-1 10 0 16,-9 9 0-16,-11 5 0 15,-15 2 0-15,-10-2 0 16,0-2 0-16,-26-3 0 16,-10-10 0-16,-8-8 0 15,-5-10 0-15,-7-12-236 16,12-9-277-16,12-12-511 0</inkml:trace>
  <inkml:trace contextRef="#ctx0" brushRef="#br0" timeOffset="39494.3">17911 4931 2675 0,'0'0'927'16,"0"0"-640"-16,0 0-80 16,134-21-207-16,-72 16 0 0,3 0 0 15,-5 0 0 1,-16 5-131-16,-17 0-552 0,-20 0-537 15</inkml:trace>
  <inkml:trace contextRef="#ctx0" brushRef="#br0" timeOffset="39666.74">17895 5141 2060 0,'0'0'867'16,"0"0"-536"-16,0 0 179 15,0 0-182-15,0 0-328 16,0 0 0-16,158 6 0 15,-91-20 0-15,-2 0 0 16,-7 2 0-16,-7-4-278 0,-18 6-482 16,-16 2-1175-16</inkml:trace>
  <inkml:trace contextRef="#ctx0" brushRef="#br0" timeOffset="40331.6">19052 4993 2070 0,'0'0'761'16,"0"0"-409"-16,0 0-24 0,0 0-28 15,0 0-15-15,0 0-285 16,0 0 0-16,-72-75 0 0,39 88 0 0,-5 19 0 16,-2 14 0-16,2 6 0 15,10 2 0-15,12 0 0 16,13-3 0-16,3-10 0 15,23-9 0-15,15-11 0 16,6-17 0-16,7-4 0 16,-1-20 0-16,-2-22 0 15,-8-15 0-15,-1-27 0 16,-13-34 0-16,-10-33 0 16,-14-7 0-16,-2 24 0 15,-2 41 0-15,-11 45 0 0,-1 22 0 16,1 10 0-16,-5 14 0 15,0 2 0-15,0 54 0 16,7 40 0-16,9 35 0 16,2-5 0-16,0-21 0 15,13-29 0-15,5-22 0 16,2 6 0-16,9 2 0 16,4 2 0-16,14-16-194 15,-7-14-345-15,-7-19-401 0</inkml:trace>
  <inkml:trace contextRef="#ctx0" brushRef="#br0" timeOffset="40628.44">19729 4664 1303 0,'0'0'927'0,"0"0"-392"0,0 0-257 15,0 0 75-15,0 0-32 16,0 0-204-16,0 0-84 16,-80 20-22-16,38 46 55 15,-3 16 12-15,3 9-4 16,11 3-74-16,6-2 0 16,16-3 0-16,9-8 0 15,2-8 0-15,32-13 0 16,12-14 0-16,10-16-83 0,27-28-260 15,-14-2-460-15,-9-18-1020 16</inkml:trace>
  <inkml:trace contextRef="#ctx0" brushRef="#br0" timeOffset="41019.53">20308 4734 101 0,'0'0'2786'0,"0"0"-2105"0,0 0-563 16,0 0-31-16,0 0-30 15,0 0-21-15,0 0-35 32,-7 52-1-32,7-33-5 0,0-8-38 0,0-3 8 15,0-5-20-15,0-3 55 16,0 0 18-16,0-13-8 15,0-5 4-15,-10 0-7 16,-9 2 10-16,-7 6 13 16,-12 8-9-16,-8 2-15 15,-8 18-6-15,0 20 0 16,4 11 11-16,11 5 2 16,12 2 40-16,21-4 17 15,6-4-38-15,22-8-1 16,28-10-25-16,14-10-6 0,11-12-42 15,8-8-163-15,-8-8-70 16,4-48-186-16,-21 2-267 16,-20 0-447-16</inkml:trace>
  <inkml:trace contextRef="#ctx0" brushRef="#br0" timeOffset="41285.61">20498 4575 1728 0,'0'0'1126'0,"0"0"-512"16,0 0-307-16,0 0-113 0,0 0-67 15,0 0-127-15,0 0 0 16,140 129 0-16,-105-61 0 16,-3 10 0-16,-10 3 0 15,-11-1 0-15,-9-4 0 16,-2-6 0-16,-15-6 0 15,-14-10 0-15,-6-9 0 16,-5-9 0-16,3-12 0 16,6-10-32-16,18-14-176 15,9-10-160-15,4-14-591 0</inkml:trace>
  <inkml:trace contextRef="#ctx0" brushRef="#br0" timeOffset="41458.18">21124 5009 1827 0,'0'0'1277'0,"0"0"-724"15,0 0-294-15,0 0-79 16,0 0-180-16,135-4 0 16,-79 4 0-16,0 0-195 15,-14 0-422-15,-19 0-475 0</inkml:trace>
  <inkml:trace contextRef="#ctx0" brushRef="#br0" timeOffset="41630.08">21095 5213 818 0,'0'0'1436'0,"0"0"-749"16,0 0-319-16,0 0-16 16,0 0-70-16,116 3-129 15,-47-3-153-15,6-10 0 16,22-11-183-16,-22 3-454 15,-15 2-655-15</inkml:trace>
  <inkml:trace contextRef="#ctx0" brushRef="#br0" timeOffset="42200.31">22429 4939 2181 0,'0'0'779'0,"0"0"-453"16,0 0 13-16,0 0-92 15,-108-103-101-15,67 98-68 16,-3 5-78-16,-4 1 0 15,2 27 0-15,-1 11 0 16,5 7 0-16,4 4 0 0,11 4 0 16,11-4 0-16,14-6 0 15,2-3 0-15,23-14 0 16,14-7 0-16,11-12 0 16,3-8 0-16,-2-4 0 15,-2-24 0-15,-3-12 0 16,-6-10 0-16,-7-8 0 15,-4-10 0-15,-11-2 0 32,-12-5 0-32,-4 5 0 0,0 4 0 15,-18 8 0-15,-7 8 0 16,6 14 0-16,0 9 0 16,7 13 0-16,5 6 0 15,5 8 0-15,2 0 0 16,0 15 0-16,0 17 0 0,-3 14 0 15,1 10 0-15,-1 12 0 16,3 8 0-16,0 6 0 16,0-1 0-16,0-5 0 15,12-6 0-15,12-12 0 16,12-14-183-16,40-20-188 16,-10-12-327-16,1-12-94 0</inkml:trace>
  <inkml:trace contextRef="#ctx0" brushRef="#br0" timeOffset="42528.99">22996 4439 1279 0,'0'0'835'0,"0"0"-248"0,0 0-224 0,0 0 109 16,0 0-165-16,0 0-54 15,0 0-253-15,-34 22 0 16,8 20 0-16,-4 16 0 16,4 11 0-16,5 7 0 15,10 4 0-15,11 1 0 16,0-5 0-16,16-6 0 0,17-8 0 15,12-10 0-15,7-12 0 16,5-12 0-16,3-12-189 16,10-16-319-16,-18-2-239 15,-13-18-764-15</inkml:trace>
  <inkml:trace contextRef="#ctx0" brushRef="#br0" timeOffset="42763.36">23334 4674 2354 0,'0'0'843'0,"0"0"-508"16,0 0 229-16,0 0-564 0,0 0 0 15,0 0 0 1,0 0 0-16,-7-30 0 0,7 84 0 16,0 12 0-16,0 4 0 15,0-1 0-15,0-11 0 16,3-10 0-16,4-16-195 15,-1-26-271-15,-2-6-300 16,1-4-38-16</inkml:trace>
  <inkml:trace contextRef="#ctx0" brushRef="#br0" timeOffset="43029.4">23291 4543 1610 0,'0'0'1136'0,"0"0"-548"16,0 0-92-16,0 0-230 15,0 0-266-15,0 0 0 0,0 0 0 16,75 11 0-16,-21 25 0 16,5 6 0-16,-4 2 0 15,-3 0 0-15,-14-2 0 16,-11-2 0-16,-15-1 0 16,-9-2 0-16,-3-1 0 15,-7 3 0-15,-18-1 0 16,-8-2 0-16,-5 0 0 15,-1-4 0-15,-1-4 0 16,1-4-3-16,4-8-82 16,-5-12-178-16,11-4-259 0,8 0-365 15</inkml:trace>
  <inkml:trace contextRef="#ctx0" brushRef="#br0" timeOffset="43357.9">23709 4357 2383 0,'0'0'735'0,"0"0"-441"16,0 0 79-16,0 0-166 0,0 0-103 15,137 38-104 1,-92 8 0-16,-1 11 0 0,-4 6 0 15,-5 8 0-15,-12 3 0 16,-9 2 0-16,-9-2 0 16,-5-1 0-16,-3-7 0 15,-17-6 0-15,-7-10 0 16,-4-6 0-16,-5-8 0 16,-1-8 0-16,1-7 0 15,5-7 0-15,9-9 0 16,22-5-266-16,0-19-365 15,12-8-587-15</inkml:trace>
  <inkml:trace contextRef="#ctx0" brushRef="#br0" timeOffset="43560.91">24290 4818 1305 0,'0'0'1500'0,"0"0"-1123"15,0 0-91-15,0 0 65 16,0 0-254-16,115 0-76 16,-67 0-21-16,-4 0-176 15,-4 0-124-15,-13 0-337 16,-16 0-341-16</inkml:trace>
  <inkml:trace contextRef="#ctx0" brushRef="#br0" timeOffset="43686.03">24281 4981 1685 0,'0'0'617'0,"0"0"-360"16,0 0 322-16,0 0-203 15,0 0-162-15,0 0-148 16,163 0-66-16,-103 0-108 16,15-4-274-16,-17-6-474 15,-13 0-736-15</inkml:trace>
  <inkml:trace contextRef="#ctx0" brushRef="#br0" timeOffset="44432.84">25105 4535 2002 0,'0'0'687'16,"0"0"-610"-16,0 0 1 16,0 0 53-16,0 0-37 15,0 0-46-15,0 0-47 16,-44 63 0-16,34-53 10 16,4-4-11-16,0-4 1 15,1-2-1-15,3 0 15 0,0 0 21 16,2-10-18-1,0-6 44-15,0-2 35 0,6 0 8 16,15-2 33 0,5 2-5-16,3 4-37 15,7 0-15-15,-3 7-40 0,3 6-13 16,-5 1-23-16,0 0 1 16,-4 12-12-1,-5 7-2-15,-4 8-10 0,-9 3 5 16,-7 2-43-16,-2 4-7 15,-9 0-4-15,-18-2 22 16,-6-2 28-16,-5-2-2 16,-1-6 18-16,0-4-1 15,6-5-5-15,6-8 5 16,9 0 2-16,12-7 0 16,6 0 53-16,0 0 73 15,2 0 9-15,20-13-87 16,5-1-32-16,4 5-5 15,4 0-11-15,2 7-2 16,-2 2 2-16,-1 0-21 16,-3 16 15-16,-4 10-18 15,-6 2-28-15,-5 4-74 0,-7 4-47 16,-7 1 31-16,-2-1 1 16,0-4 44-16,-13 0 67 15,-9-6 13-15,-5-4 17 16,-5-4 13-16,-3-8 41 15,-3-4 91-15,1-4 11 16,0-2-1-16,4 0-38 16,7 0-72-16,3-2-26 15,5-4-19-15,10 2-145 16,3 0-238-16,5 0-666 0</inkml:trace>
  <inkml:trace contextRef="#ctx0" brushRef="#br0" timeOffset="44620.32">25867 5141 3106 0,'0'0'445'0,"0"0"-430"0,0 0-30 0,0 0-54 15,0 0-641-15</inkml:trace>
  <inkml:trace contextRef="#ctx0" brushRef="#br0" timeOffset="53225.86">14181 6699 1564 0,'0'0'661'0,"0"0"-297"0,0 0-30 0,5-142 34 15,-1 100-109-15,1 8-10 16,-5 7-55-16,0 14-91 15,0 13-103-15,0 0 0 16,0 34 0-16,-11 34 0 0,1 10 0 16,6 10 0-16,4 6 0 15,4-19 0-15,25-3 0 16,9-18 0-16,9-22 0 16,3-22 0-16,-4-10 0 15,-4-24 0 1,-8-20 0-16,-10-10 0 0,-6 0 0 15,-7 8 0-15,-5 10 0 16,0 18 0-16,0 18 0 16,3 0 0-16,7 27 0 0,5 12 0 15,11 5 0 1,6-2 0-16,4-8 0 16,2-12 0-16,-3-12 0 0,-8-10-33 15,-8 0-98-15,-12-24 49 16,-9-10 26-16,-4-8-32 15,0-8 65-15,-10-4-22 16,-6 1 45-16,3 7-12 16,2 12 26-16,6 14 20 15,5 16 10-15,0 4-29 16,18 12 24-16,19 12 7 16,17 2 23-16,33-6-16 15,2-12-47-15,14-8 18 0,1-20-24 16,-17-22 6-16,-2-14-18 15,-18-8 25-15,-25-8-13 16,-24-6 0-16,-18-1 9 16,0 1 0-16,-29 10-7 15,-7 14-2-15,-1 22 60 16,1 24-21-16,7 8-39 16,4 56 0-16,17 42 0 15,8 32 0 1,2 15 0-16,22-23 0 15,0-32 0-15,1-32 0 0,4-12 0 16,4 3 0-16,5-7 0 16,3-6 0-16,-6-16 0 15,-6-16 0-15,-2-4 0 16,-5-26 0-16,3-16 0 0,-3-9 0 16,3 1 0-16,-6 6 0 15,-1 12 0-15,-2 12 0 16,-5 16 0-16,2 4 0 15,3 14 0-15,4 17 0 16,0 9 0-16,3 2 0 16,-2 0 0-16,2-8 0 15,2-6 0-15,-3-14 0 16,2-14 0 0,3 0 0-16,2-26 0 0,2-14 0 0,0-10 0 15,-4-1 0-15,-5 7 0 16,-6 14 0-16,-7 12 0 31,-2 16 0-31,-3 2 0 0,5 20 0 0,2 14 0 16,4 5 0-1,4 2 0-15,-2-5 0 0,6-7 0 32,-3-13 0-32,-3-12-71 15,-1-18-438-15,-5-18-186 0,-7-7-507 0</inkml:trace>
  <inkml:trace contextRef="#ctx0" brushRef="#br0" timeOffset="53319.93">16405 6381 1684 0,'0'0'1255'0,"0"0"-679"0,0 0-378 0,0 0-95 16,0 0-103-16,0 0-49 15,0 0-307-15,89 82-979 0</inkml:trace>
  <inkml:trace contextRef="#ctx0" brushRef="#br0" timeOffset="53866.94">16917 6673 1609 0,'0'0'1363'0,"0"0"-858"16,0 0-309-16,0 0-10 15,0 0-61-15,0 0-13 16,0 0-112-16,-62-90 0 15,33 90 0-15,-5 24 0 16,1 16 0-16,4 12 0 16,14 6 0-16,15 0 0 15,2-5 0-15,38-13 0 16,18-16 0-16,15-18 0 16,5-6 0-16,3-26 0 15,-6-18-56-15,-12-9 32 16,-14-9 8-16,-13-10 16 15,-15-20 29-15,-9 2-18 16,-12-2 45-16,0 3-56 16,-2 29 0-16,-12 14 0 0,-1 32 0 15,-4 30 0 1,4 70 0-16,11 46 0 0,4 15 0 16,0-19 0-16,22-42 0 15,-4-37 0-15,2-15 0 16,2-6 0-16,0-4 0 15,1-10 0-15,-4-14 0 16,0 0 0-16,-1-22 0 16,-1-12 0-16,3-5 0 15,-2 7 0-15,0 6 0 16,-1 12 0-16,4 10 0 16,3 4 0-16,3 8 0 0,6 19 0 15,1 3 0 1,1 2 0-16,15 2-366 0,-13-10-459 15,-3-8-852-15</inkml:trace>
  <inkml:trace contextRef="#ctx0" brushRef="#br0" timeOffset="54201">18219 6665 2383 0,'0'0'950'0,"0"0"-448"0,0 0-323 15,0 0-97-15,0 0-82 16,0 0 0-16,4 137 0 0,5-85 0 16,2-8 0-16,2-10-53 15,5-14-46-15,9-18 8 16,4-2 91-16,12-22 3 16,5-16 22-16,6-6 50 15,4-4 23-15,-2 2-56 0,-3 5-42 16,-4 13 0-16,-5 10 0 15,-3 14 0-15,-8 4 0 16,-2 6 0-16,-6 22 0 16,-8 4 0-16,-8 8 0 15,-9 0 0-15,0 3 0 16,-22-1 0-16,-20-4-56 16,-17-4-209-16,-51-6-270 15,12-12-289-15,6-10-1370 0</inkml:trace>
  <inkml:trace contextRef="#ctx0" brushRef="#br0" timeOffset="54358.04">18519 6309 2956 0,'0'0'900'16,"0"0"-660"-16,0 0-240 15,0 0 0-15,0 0 0 16,0 0 0-16,0 0-192 15,54 21-994-15</inkml:trace>
  <inkml:trace contextRef="#ctx0" brushRef="#br0" timeOffset="54796.37">19680 6282 2422 0,'0'0'819'16,"0"0"-500"-16,0 0-111 16,0 0 28-16,0 0-144 15,0 0-92-15,0 0 0 16,-69-16 0-16,105 48 0 15,15 8 0-15,16 0 0 0,13-1 0 16,11-3 0-16,5-6 0 16,-5-4 0-16,-15-6 0 15,-20-6 0-15,-22-4 0 16,-24-2 0-16,-10-2 0 16,-15 4 0-16,-30 6 0 15,-17 6 0-15,-11 8 0 16,-8 4 0-16,4 4 0 15,7 2 0-15,10-1 0 16,13-6 0-16,14-2 0 16,15-5 0-16,13-6 0 15,5-4-95-15,42-4-281 0,10-4-253 16,6-6-304-16</inkml:trace>
  <inkml:trace contextRef="#ctx0" brushRef="#br0" timeOffset="54999.47">20368 6932 2125 0,'0'0'877'0,"0"0"-406"16,0 0 15-16,0 0-349 15,0 0-137-15,0 0 0 16,0 0 0-16,-98 40 0 16,40 2 0-16,-8 6 0 15,-3 3 0-15,4-4 0 16,7-7 0-16,13-5 0 0,14-15-117 15,14-8-239 1,14-8-502-16</inkml:trace>
  <inkml:trace contextRef="#ctx0" brushRef="#br0" timeOffset="55921.24">21444 6563 1287 0,'0'0'555'0,"0"0"-201"0,0 0 210 0,0 0-227 0,0 0-1 16,0 0-87-16,0 0-38 15,10-95-8-15,9 68-203 16,10-1 0-16,5 1 0 15,7 8 0-15,3 4 0 16,3 12 0-16,1 3 0 16,2 15 0-16,-6 24 0 15,-6 11 0-15,-9 10 0 16,-11 4 0-16,-12-4 0 16,-6-4 0-16,0-10 0 15,0-11 0-15,-2-13 0 16,-4-11 0-16,3-11 0 15,3 0 0-15,0-18 0 0,0-19 0 16,0-16 0 0,7-11 0-16,6-6 0 0,5 4 0 15,0 12 0-15,0 12 0 16,0 17 0-16,3 17 0 16,4 8 0-16,6 4 0 15,5 25 0-15,2 11 0 16,-4 10 0-16,-3 4 0 15,-6 4 0-15,-6-2 0 16,-7-2 0-16,-4-4 0 16,-5-5 0-16,-3-5-126 15,-5 2-357-15,-15-12-265 16,-7-6-324-16</inkml:trace>
  <inkml:trace contextRef="#ctx0" brushRef="#br0" timeOffset="56191.81">21761 7160 1879 0,'0'0'940'0,"0"0"-434"0,0 0-151 0,0 0-70 16,0 0-154 0,0 0-131-16,0 0 0 0,125-21 0 15,-72 18 0-15,7 3 0 16,5 0 0-16,0 0 0 15,-2 0 0-15,-11 0 0 16,-11 0 0-16,-15 0-54 16,-12 0-107-16,-14 0-47 15,0 9-29-15,-14 5-240 16,-35 20 95-16,8-5-256 16,0 4-1056-16</inkml:trace>
  <inkml:trace contextRef="#ctx0" brushRef="#br0" timeOffset="56691.84">22022 7465 39 0,'0'0'1198'0,"0"0"-824"16,0 0-44-16,0 0 44 16,0 0-19-16,0 0-19 15,0 0 43-15,-11 30-93 16,11-30-19-16,4-3-109 16,9-8-158-16,8 0 0 15,5-2 0-15,6 1 0 16,1 2 0-16,0 8 0 15,-2 2 0-15,1 2 0 16,-6 20 0-16,-3 13 0 16,-4 8 0-16,-7 10 0 15,-10 5 0-15,-2 4 0 16,-9-2 0-16,-20-1 0 16,-11-8 0-16,-6-7 0 0,-8-5 0 15,0-11 0-15,4-10 0 16,4-10 0-16,11-8 0 15,8 0 0-15,9-25 0 16,11-4 0-16,7-5 0 16,0-3 0-16,25 3 0 15,4 5 0-15,4 4 0 16,5 11 0-16,3 8 0 16,1 6 0-16,0 2 0 15,1 20 0-15,-1 6 0 0,0 1 0 16,-1-2 0-1,-4-4 0-15,-1-8 0 0,-3-7 0 16,-6-5 0-16,-2-3 0 16,-5 0 0-16,-3-11 0 15,-1-4 0-15,-3-6 0 16,3-1 0-16,2 2 0 16,6-8-29-16,-3 6-617 15,-4 2-886-15</inkml:trace>
  <inkml:trace contextRef="#ctx0" brushRef="#br0" timeOffset="58089.03">23308 6803 1490 0,'0'0'619'0,"0"0"-295"0,0 0-31 0,0 0 23 16,0 0-60-16,0 0-20 16,0 0 16-16,81-54-94 15,-81 54-6-15,0 0-152 16,0 0 0-16,0 0 0 16,0 0 0-16,-2 0 0 15,2 0 0-15,0 0 0 16,0 0 0-16,0 0 0 15,0 0 0-15,0 0 0 0,0 0 0 16,0 0 0-16,0 0 0 16,0 0 0-16,0 0 0 15,-2-2 0-15,-2 0 0 16,-1 0 0-16,-1 1 0 16,-1 1 0-16,-2 0 0 15,0 0 0-15,1 3 0 16,-6 13 0-16,3 5 0 15,-2 4 0-15,1 4 0 16,4 3 0-16,3 0 0 16,1-2 0-16,4 0 0 15,0-6 0-15,0-2 0 16,13-6 0-16,7-2 0 16,4-6 0-16,5-4 0 0,2-4 0 15,0 0 0-15,-4 0 0 16,-6 0 0-16,-3-4 0 15,-3-4 0-15,-2-4 0 16,1-2 0-16,-1-6 0 16,-2-2 0-16,-4-2 0 15,-3 0-8-15,-4 2 16 16,0 2-11-16,0 2 3 16,-13 0-25-16,-3 1 7 15,3 3 16-15,2 5 2 0,2 0 0 16,7 5 14-1,2 0 20-15,0 3-34 0,0-1 0 16,0 2 0-16,0-3 0 16,0 3 0-16,0 0 0 15,0 0 0-15,0 0 0 16,13 0 0-16,5 0 0 16,9 0 0-16,2 0 0 15,4 0 0-15,-2 0 0 16,1-1 0-16,-3 1 0 15,0 0 0-15,2 0 0 16,0 0 0-16,2 14 0 16,-2 8 0-16,-2 6 0 15,-4 4 0-15,-8 2 0 16,-8 0 0-16,-6-2 0 0,-3-2 0 16,0-8 0-16,-12-4 0 15,0-8 0-15,-2-5 0 16,5-5 0-16,0 0 0 15,5-21 0-15,4-9 0 32,0-8 0-32,2-8 0 15,20-6 0-15,7 2 0 0,2 7 0 16,-2 11 0-16,-4 12 0 16,-5 13 0-16,-3 7 0 15,-3 9-108-15,-5 7-892 0</inkml:trace>
  <inkml:trace contextRef="#ctx0" brushRef="#br0" timeOffset="58933.15">25018 6507 1629 0,'0'0'968'0,"0"0"-615"0,0 0 111 15,0 0-122-15,0 0-114 16,0 0-116-16,0 0-112 15,-11-40 0-15,-9 48 0 16,-4 6 0-16,-10 0 0 16,1-2 0-16,4-2 0 15,3-6 0-15,5-4 0 16,7 0 0-16,6-6 0 0,3-14 0 16,5-4 0-1,0-6 0-15,9-1 0 0,14-2 0 16,3 4 0-16,6 5 0 15,-1 8 0-15,0 9 0 16,0 7 0-16,0 0 0 16,1 9 0-16,-6 19 0 15,-3 12 0-15,-4 13 0 16,-7 7 0-16,-5 6 0 16,-7 6 0-16,0 0 0 15,-5-2 0-15,-17-3 0 16,-9-9 0-16,-7-8 0 0,-3-10 0 15,-3-8 0 1,2-12 0-16,-1-10 0 16,5-10 0-16,3 0 0 15,8-22 0-15,5-12 0 0,11-6 0 16,9-4 0-16,2 6 0 16,0 3 0-16,13 12 0 15,7 6 0-15,7 7 0 16,4 10 0-16,11 0 0 15,5 9 0-15,6 13 0 16,3 8 0-16,2 4 0 16,-2-2 0-16,-5 0 0 15,-4-6 0-15,-8-6-114 16,4-6-201-16,-14-6-290 16,-4-8-244-16</inkml:trace>
  <inkml:trace contextRef="#ctx0" brushRef="#br0" timeOffset="59231.2">25876 6092 2313 0,'0'0'713'0,"0"0"-428"0,0 0 181 16,0 0-293-16,0 0-27 0,131 44-146 16,-90 38 0-16,3 41 0 15,-3 37 0-15,-6 18 0 16,-15-5 0-16,-18-11 0 16,-2-26 0-16,-33-7 0 15,-14-27 0-15,-11-26 0 16,-60 10-108-16,16-23-270 15,-10-9-529-15</inkml:trace>
  <inkml:trace contextRef="#ctx0" brushRef="#br0" timeOffset="59794.92">23385 6120 1600 0,'0'0'702'0,"0"0"-429"0,0 0 11 15,0 0-17-15,0 0-94 16,-142-34-27-16,101 72-44 16,-5 32 17-16,-3 40 56 0,2 40-59 15,14 17 23 1,17 1-139-16,16-5 0 0,8-20 0 16,29-5 0-16,14-10 0 15,11-10 0-15,0-23 0 16,1-21 0-16,28-2 0 15,32-12 0-15,32-6 0 16,26-6 0-16,-7-23-63 16,-20-24-221-16,-45-1-385 15,-27 0-724-15</inkml:trace>
  <inkml:trace contextRef="#ctx0" brushRef="#br0" timeOffset="60000.59">26661 7882 2505 0,'0'0'885'16,"0"0"-748"-16,0 0-91 0,0 0-46 15,0 0-514-15,0 0-2054 16</inkml:trace>
  <inkml:trace contextRef="#ctx0" brushRef="#br0" timeOffset="62391.82">11047 9669 2421 0,'0'0'830'0,"0"0"-605"0,0 0 55 0,0 0-38 16,-137-72-144-16,112 72-98 15,10 4 0-15,4 18 0 16,6 6 0-16,5 0 0 16,3-2 0-16,23-8 0 0,8-8 0 15,9-10 0-15,-2 0 0 16,0-16 0-16,-13-12 0 16,-9-2 0-16,-15-2 0 15,-4 4 0-15,-17 6-26 16,-26 14-37-16,-10 8-129 15,-44 54-171-15,15 6-440 16,4 6-1015-16</inkml:trace>
  <inkml:trace contextRef="#ctx0" brushRef="#br0" timeOffset="62690.2">10656 10236 2311 0,'0'0'765'0,"0"0"-446"16,0 0 32-16,0 0-144 15,0 0-165-15,0 0-22 16,0 0-20-16,-29 58 0 16,29-27-14-16,14-7 14 15,3-8-1-15,4-8-46 16,-2-8-7-16,2 0 47 0,-8-12 5 15,-4-10 2 1,-9-2 33-16,0-2-21 0,-2 6 17 16,-20 8-5-16,-7 9-6 15,-9 3-5-15,0 21-13 16,-3 15-7-16,10 6 6 16,27 12-245-16,4-10-286 15,6-10-517-15</inkml:trace>
  <inkml:trace contextRef="#ctx0" brushRef="#br0" timeOffset="62956.21">11251 10281 2515 0,'0'0'842'0,"0"0"-507"16,0 0 69-16,0 0-404 15,0 0 0-15,0 0 0 16,0 0 0-16,-71 104 0 15,77-84 0-15,10-8 0 16,2-6 0-16,0-6 0 16,-3 0 0-16,1-4 0 15,-5-16 0-15,-1-4 0 16,-10-2 0-16,0 0 0 16,0 4 0-16,-17 8 0 15,-20 14-20-15,1 0-724 16,5 2-1019-16</inkml:trace>
  <inkml:trace contextRef="#ctx0" brushRef="#br0" timeOffset="64226.01">12113 9539 2826 0,'0'0'706'0,"0"0"-616"15,0 0 122 1,0 0-44-16,0 0-128 0,0 0-17 16,-31 110-13-16,31-98-8 15,0-10 17-15,0-2-19 16,0-8 0-16,0-22 0 15,0-8 0-15,-13-6 0 16,-3 0 0-16,1 6 0 16,4 12 0-16,8 12 0 15,3 14 0-15,14 0 0 16,28 7 0-16,16 14 0 16,16-3 0-16,10-6 0 15,-1-8 0-15,-6-4-50 16,-17-2 7-16,-17-16 16 15,-25-6 27-15,-18-1 21 0,-5 1-5 16,-28 6 20 0,-9 9 11-16,-5 9-47 0,3 11 0 15,8 29 0-15,7 21 0 16,15 29 0-16,14 28 0 16,0-4 0-16,0-11 0 15,14-13 0-15,-5-22 0 16,-3 5 0-16,-6 0 0 15,0-12 0-15,-21-15 0 16,-22-16 0-16,-11-14 0 16,-3-16 0-16,-1 0 0 15,6-20 0-15,19-12 0 16,24-6 0-16,9-7 0 0,57-9 0 16,55-12-11-1,42-14-133-15,-3 4-220 0,-26 13-288 16,-40 16-77-16,-39 7 35 15,-7-11-466-15,-11-7 1160 16,-14-8 935-16,-14 2-207 16,-16 8-91-16,-15 9-95 15,-1 19-220-15,3 19-31 16,8 9-96-16,3 32-91 16,7 26-104-16,1 20 0 15,8 14 0-15,2 5 0 16,0 1 0-16,0-8 0 15,8-6 0-15,5-13 0 0,5-16 0 16,-1-16 0-16,3-17 0 16,1-20 0-16,-2-2 0 15,4-31 0-15,1-15 0 16,-2-12 0-16,-2-6 0 16,-1 6 0-16,-4 8 0 15,-7 18 0-15,2 18 0 16,-4 14 0-1,1 12 0-15,5 26 0 0,1 12 0 16,2 6 0-16,7 0 0 16,5-6 0-16,2-9 0 15,5-14 0-15,-1-13 0 0,0-14 0 16,-4 0 0 0,0-15 0-16,-2-15 0 0,0-11 0 15,-2-7 0-15,-4-2 0 16,0 0 0-16,-5 12 0 15,-5 12 0-15,-7 17 0 32,-2 9 0-32,0 15 0 0,0 19 0 15,3 8 0-15,4 2 0 16,4-4 0-16,8-10 0 16,3-10 0-16,5-14 0 15,2-6 0-15,7-8 0 16,2-20 0-16,2-8 0 15,3-2 0-15,1-2 0 16,4 8 0-16,1 8 0 16,-4 16 0-16,-2 8 0 15,-6 6 0-15,-5 22 0 16,-7 10 0-16,-7 6 0 16,-11 2 0-16,-9 0 0 15,0-1 0-15,-21-9 0 16,-18-7-299-16,-44-14-232 15,10-9-224-15,2-6-1234 0</inkml:trace>
  <inkml:trace contextRef="#ctx0" brushRef="#br0" timeOffset="64366.62">13686 9454 2984 0,'0'0'827'0,"0"0"-542"0,0 0-285 0,0 0 0 16,0 0-74-16,0 0-665 0</inkml:trace>
  <inkml:trace contextRef="#ctx0" brushRef="#br0" timeOffset="65354.38">14965 9723 1938 0,'0'0'728'0,"0"0"-461"16,0 0 90-16,16-110-91 15,-16 78-41-15,-16 6-88 16,-13 10-11-16,-12 16-74 16,-11 0-52-16,-4 30 0 0,-2 14 0 0,10 6 0 15,12 4 0-15,22-4 0 0,14-7 0 32,23-13 0-32,27-19 0 15,16-11 0-15,5-8 0 0,0-29 0 16,-5-12 0-1,-10-7 0-15,-11-2 0 16,-13 2 0-16,-13 8 0 16,-9 14 0-16,-6 15 0 15,-4 18 0-15,0 1 0 16,0 38 0-16,0 36 0 16,0 38 0-16,0 40 0 15,0 19 0-15,2-3 0 16,11-17 0-16,-6-43 0 15,-4-25 0-15,-3-29 0 0,0-17 0 16,-8-2 0-16,-9-7 0 16,-12-12 0-16,-9-16 0 15,-5-22 0-15,1-35 0 16,-1-34 0-16,20-50 0 16,23-38 0-16,23-11 0 15,33 32 0-15,7 47 0 16,-7 49 0-16,4 18 0 15,9 2 0-15,13 8 0 0,12 4 0 16,-7 16 0 0,-2 14 0-16,-8 0 0 15,-6 24 0-15,-5 12 0 0,-11 12 0 16,-8 8 0-16,-12 8 0 16,-14 0 0-16,-15-1 0 15,-6-9 0-15,-8-8 0 16,-19-14 0-16,0-10 0 15,2-14 0-15,5-8 0 16,7-8 0-16,6-28 0 16,7-14 0-16,0-12 0 15,22-7 0-15,9 3 0 16,4 8 0-16,2 14 0 16,-1 18 0-16,-5 14 0 0,0 12 0 15,2 8-272-15,-8 14-593 16,-2-2-1129-16</inkml:trace>
  <inkml:trace contextRef="#ctx0" brushRef="#br0" timeOffset="65963.86">16621 9693 1942 0,'0'0'707'0,"0"0"-409"0,0 0 45 0,-9-114-106 15,-4 92 12-15,-12 12-83 16,-8 10-92-16,-12 14-28 16,-4 24-12-16,-3 12-34 15,11 8 0-15,11-2 0 16,18-4 0-16,12-9 0 16,0-14 0-16,23-8 0 15,12-13 0-15,0-8 0 16,-2-2 0-16,-1-20 0 15,-6-9 0-15,-6-1 0 16,-8 0 0-16,-4 4 0 16,-3 6 0-16,-3 12 0 15,0 8 0-15,2 2 0 16,6 14 0-16,3 12 0 16,9 6 0-16,10 1 0 0,7-5 0 15,9-9 0 1,4-8 0-16,0-11 0 0,-3-8 0 15,-7-24-26-15,-6-15 10 16,-7-8-11-16,-4-12 27 16,-5-19-9-16,-5 0 16 15,-4-5-7-15,-4 3 0 16,-5 22 15-16,-2 10 41 16,0 28-56-16,0 28 0 15,-18 26 0-15,-7 70 0 16,6 51 0-16,3 23 0 15,12 4 0-15,4-13 0 0,0-23 0 16,6-12 0-16,4-25 0 16,-8-27 0-1,-2-26 0-15,0-18 0 0,0-6 0 16,-14-14-182-16,-15-18-269 16,0-24-156-16,5-16-246 0</inkml:trace>
  <inkml:trace contextRef="#ctx0" brushRef="#br0" timeOffset="66495.92">17080 9486 925 0,'0'0'1406'0,"0"0"-763"0,0 0-354 0,0 0-41 16,0 0-59-16,0 0-85 0,144 61-61 16,-112-11-43-1,-6 2-2-15,-14 0-46 0,-12-2-141 16,-5-5-13-16,-33-9-38 15,-12-7 80-15,-8-7 124 16,0-7 36-16,10-9 106 16,19-6 92-16,23-3 9 15,6-18-20-15,45-16-106 16,37-19-58-16,9-2-23 16,11-10-2-16,1-10-43 15,-23 2-19-15,-2-10 16 16,-24 3 46-16,-27 13 2 15,-23 14 8-15,-4 18 70 16,-33 18 16-16,-8 20 5 16,-3 8-48-16,4 36-9 0,9 20 8 15,9 18-34-15,15 9 7 16,7-1-23-16,2-6 1 16,25-10-1-16,6-18-2 15,7-14 1-15,2-20 1 16,1-18-21-16,-3-4 21 15,-4-23 0-15,-5-18 0 16,-4-7 20-16,-3-2-19 16,-4 6 25-16,-4 8-26 15,-3 18 0-15,-4 18 0 16,-2 2 0-16,1 34 0 16,1 12 0-16,3 6 0 15,3 2 0-15,5-7 0 0,9-12-99 16,29-18-216-1,-7-14-435-15,1-5-603 0</inkml:trace>
  <inkml:trace contextRef="#ctx0" brushRef="#br0" timeOffset="67433.7">18581 9476 1721 0,'0'0'974'0,"0"0"-379"0,0 0-252 0,0 0-16 15,0 0-191-15,0 0-136 16,0 0 0-16,16 145 0 16,-16-89 0-16,0 0 0 15,0-6 0-15,7-12 0 16,9-12 0-16,3-13 0 15,6-13 0-15,4 0 0 16,2-24 0-16,0-9 0 16,1-5 0-16,-1-6 0 15,-2-4 0-15,0 4 0 16,-2 6 0-16,-6 10 0 16,-3 16 0-16,-1 12 0 0,-7 4 0 15,-1 24 0 1,-3 10 0-16,0 2 0 0,0 0 0 15,-1-6 0-15,1-6 0 16,0-12 0-16,2-8 0 16,1-8 0-16,3 0 0 15,5-13 0-15,2-12 0 16,8-5 0-16,2-6 0 16,4-4 0-16,1 0 0 15,0 0 0-15,-8 10 0 16,-6 10 0-16,-6 15 0 15,-5 5 0-15,-3 13 0 16,1 19 0-16,2 6 0 16,4 2 0-16,8-4 0 15,10-6 0-15,9-12 0 0,11-10 0 16,2-8 0-16,3-2 0 16,-2-24 0-16,-10-8 0 15,-4-12 0-15,-8-8 0 16,-3-14 0-16,-8-11 0 15,-5-9 0-15,-7 2 0 16,-7 6 0-16,-2 20 0 16,-2 24 0-16,-21 33 0 15,-4 16 0-15,-1 61 0 16,4 42 0-16,14 33 0 16,10-13 0-16,0-32 0 15,25-38 0-15,4-29 0 0,16-4 0 16,13-7 0-16,15-12 0 15,5-14 0-15,0-11 0 16,-7-28 0-16,-13-13 0 16,-15-12 0-16,-10-28 0 15,-15-25 0-15,-9 7 0 16,-9 16 0-16,0 28 0 16,-7 36 0-16,-6 16 0 15,-5 14 0-15,3 22 0 16,-2 50 0-16,11 6 0 15,4 14 0-15,2 1 0 16,2-15 0-16,18 0 0 16,7-14 0-16,4-18 0 0,22-17-307 15,-8-15-273 1,-5-14-379-16</inkml:trace>
  <inkml:trace contextRef="#ctx0" brushRef="#br0" timeOffset="67589.92">18916 8953 1916 0,'0'0'1424'0,"0"0"-859"0,0 0-508 0,0 0 32 15,0 0-47-15,0 0-42 0,162-4-460 16,-115 12-1640-16</inkml:trace>
  <inkml:trace contextRef="#ctx0" brushRef="#br0" timeOffset="68234.25">21376 9238 1679 0,'0'0'831'16,"0"0"-329"-16,0 0-22 0,0 0-30 15,20-102-296 1,-20 102-154-16,0 0 0 0,0 38 0 15,0 36 0-15,0 41 0 16,0 27 0-16,6-8 0 16,9-30 0-1,4-36 0-15,-6-28 0 0,3-1 0 16,-3-10 0-16,-2-6 0 16,-2-21 0-16,-2-2 0 0,-1-25 0 15,4-16 0-15,0-13 0 16,11-9 0-16,1-1 0 15,6 6 0-15,7 12 0 16,-4 18 0-16,0 18 0 16,0 10 0-16,-5 22 0 15,3 20 0-15,-2 6 0 16,2 2 0-16,4 0 0 16,6-7 0-16,5-10-149 15,25-15-406-15,-9-7-235 16,-6-11-307-16</inkml:trace>
  <inkml:trace contextRef="#ctx0" brushRef="#br0" timeOffset="69062.42">22371 9659 1600 0,'0'0'799'0,"0"0"-301"16,0 0-131-16,-4-128-50 16,-13 94-47-16,-8 9-154 15,-6 11 13-15,-7 14-129 16,-3 0 0-16,-3 32 0 15,2 13 0-15,8 5 0 16,12-2 0-16,16-4 0 16,6-8 0-16,17-12 0 15,19-12 0-15,6-12 0 16,5 0 0-16,-4-14 0 16,-6-14 0-16,-5-6 0 15,-11-4 0-15,-3 0 0 0,-7 2 0 16,-3 8 0-16,-6 14 0 15,-2 12 0-15,0 2 0 16,0 20 0-16,0 12 0 16,-5 6 0-16,5 2 0 15,0-6 0-15,7-6 0 16,12-6 0-16,4-10 0 16,2-8 0-16,-1-4 0 15,3-2 0-15,2-18 0 16,5-8 0-16,-1-4 0 15,2-4 0-15,3-2 0 16,-5 4 0-16,-4 6 0 16,-2 10 0-16,-6 15 0 0,-6 3 0 15,-1 25 0-15,-4 13 0 16,1 6 0-16,-3 2 0 16,-2-4 0-16,3-8 0 15,-3-8 0-15,4-11 0 16,-2-12 0-16,3-3 0 15,5-12 0-15,2-15 0 16,0-12 0-16,4-5 0 16,2-6 0-16,5-2 0 15,0 0 0-15,4 8 0 16,-3 9 0-16,-4 19 0 16,-1 12 0-16,0 4 0 15,0 11 0-15,0 12 0 16,7 5 0-16,2-2 0 15,4-1 0-15,1-9 0 0,-1-7 0 16,1-6 0-16,-4-3 0 16,-2-6 0-16,-6-16 0 15,-7-8 0-15,-4-5 0 16,-8-6 0-16,-5-5 0 16,-3-1 0-16,-3 3 0 15,-23 12 0-15,-10 12 0 16,-8 18 0-16,-5 6 0 15,-1 30 0-15,8 16 0 16,9 10 0-16,17 2 0 0,16-1 0 16,0-5 0-1,38-4 0-15,13-12 0 0,11-10 0 16,6-12 0-16,1-18-26 16,-15-6-499-16,-23-16-433 0</inkml:trace>
  <inkml:trace contextRef="#ctx0" brushRef="#br0" timeOffset="70400.78">25346 9390 1652 0,'0'0'511'0,"0"0"-203"0,0 0 260 0,0 0-221 16,0 0-53-16,0 0-69 16,0 0-105-16,-23-74-49 15,-6 52-71-15,-13 4 0 16,-11 10 0-16,-7 8 0 16,-5 16 0-16,5 26 0 15,6 14 0-15,16 8 0 16,19 3 0-16,19-5 0 15,4-14 0-15,36-14 0 16,14-18 0-16,6-16 0 16,2-2 0-16,-6-28 0 15,-9-8 0-15,-14-10 0 16,-11-2 0-16,-9 2 0 16,-8 4 0-16,-5 12 0 15,0 9 0-15,0 19 0 0,0 4 0 16,0 27 0-16,0 17 0 15,14 12 0-15,15 2 0 16,11-2 0-16,40-12 0 16,-11-16-344-16,-5-16-1041 0</inkml:trace>
  <inkml:trace contextRef="#ctx0" brushRef="#br0" timeOffset="70619.5">26237 8915 2333 0,'0'0'957'0,"0"0"-410"16,0 0-288-16,0 0-259 15,0 0 0-15,-22 124 0 16,24-5 0-16,16 23 0 16,-3-10 0-16,-3-27 0 15,-1-37 0-15,-5-28 0 16,13-2-167-16,-2-10-614 15,1-12-376-15</inkml:trace>
  <inkml:trace contextRef="#ctx0" brushRef="#br0" timeOffset="70791.45">26589 8963 2395 0,'0'0'914'0,"0"0"-403"15,0 0-235-15,0 0-276 16,0 0 0-16,-15 145 0 15,15-55 0-15,2 4 0 16,16 0 0-16,-1-5 0 16,0-9 0-16,-17-2-3 15,0-22-549-15,-12-20-442 0</inkml:trace>
  <inkml:trace contextRef="#ctx0" brushRef="#br0" timeOffset="70964.16">25996 9481 2431 0,'0'0'905'0,"0"0"-401"16,0 0-248-16,0 0-256 15,165-67 0-15,-76 52 0 16,10 1 0-16,1 1 0 16,23 5-42-16,-25 7-534 15,-23 1-435-15</inkml:trace>
  <inkml:trace contextRef="#ctx0" brushRef="#br0" timeOffset="71964.38">27108 9396 1748 0,'0'0'795'0,"0"0"-437"16,0 0 211-16,0 0-349 0,-35-120-23 16,4 96-71-1,-9 6-43-15,-8 10-83 0,-4 8 0 16,-4 14 0-16,2 26 0 15,10 12 0-15,10 8 0 16,19 2 0-16,15-5 0 16,2-11 0-16,33-10 0 15,15-16 0-15,8-14 0 16,0-6 0-16,-6-8 0 16,-4-18 0-16,-11-6 0 15,-5-6 0-15,-10-2 0 16,-9-3 0-16,-4 5 0 15,-9 8 0-15,0 10 0 16,0 16 0-16,0 4 0 16,-9 16 0-16,-2 20 0 0,3 8 0 15,4 3 0-15,4-4 0 16,6-8 0-16,20-11 0 16,12-12 0-16,4-12 0 15,6 0 0-15,-2-20 0 16,-4-10 0-16,-6-2 0 15,-7-7 0-15,-7 2 0 16,-2-2 0-16,-7 7 0 16,-3 8 0-16,-6 12 0 15,-2 12 0-15,-2 0 0 16,0 24 0-16,0 12 0 16,0 7 0-16,0 1 0 15,2-4 0-15,9-8 0 0,3-10 0 16,-1-10 0-16,5-10 0 15,4-2 0-15,3-6 0 16,1-18 0-16,6-7 0 16,1-5 0-16,2-1 0 15,-3 1 0-15,-1 1 0 16,-9 9 0-16,-6 10 0 16,-7 14 0-16,-7 2 0 15,0 18 0-15,-2 16 0 16,0 8 0-16,5 2 0 15,1-1 0-15,4-11 0 16,5-6 0-16,3-12 0 16,2-10 0-16,2-4 0 15,3 0 0-15,2-16 0 16,0-8 0-16,2-6 0 0,2-2 0 16,0-4 0-16,-2 4 0 15,-2 1 0-15,-8 11 0 16,-7 10 0-16,-6 10 0 15,-3 0 0-15,-1 17 0 16,-2 10 0-16,4 4 0 16,0 2 0-16,8-4 0 15,5-7 0-15,4-10 0 16,8-10 0-16,2-2 0 16,5-8 0-16,-3-16 0 0,0-6 0 15,-2-2 0 1,-4 2 0-16,-4 3 0 0,-6 11 0 15,-5 10 0-15,-6 6 0 16,-4 6 0-16,3 20 0 16,-3 6 0-16,7 5 0 15,2-3 0-15,9-7 0 16,2-10-72-16,12-17-532 16,-10-12-251-16,-3-14-711 0</inkml:trace>
  <inkml:trace contextRef="#ctx0" brushRef="#br0" timeOffset="72064.23">28573 8963 2345 0,'0'0'891'0,"0"0"-559"0,0 0-2 0,0 0-208 0,0 0-122 0,0 0-255 0,0 0-651 0</inkml:trace>
  <inkml:trace contextRef="#ctx0" brushRef="#br0" timeOffset="73253.36">28818 9577 2141 0,'0'0'923'0,"0"0"-462"16,0 0 1-16,0 0-353 16,104-110-109-16,-50 60 0 15,2-9 0-15,-4-11 0 16,6-24 0-16,3-35 0 15,-8-31 0-15,-13 12 0 0,-19 27 0 16,-19 47 0 0,-2 40 0-16,-13 14 0 0,-14 14 0 15,-6 6 0-15,-6 62 0 16,1 50 0-16,14 41 0 16,13 10 0-16,11-13 0 15,6-38 0-15,17-38 0 16,-3-20 0-16,6-14 0 15,8 1 0-15,10-5 0 16,10-10 0-16,6-18 0 16,5-8-90-16,-3-20-185 15,-1-21-200-15,-9-14-39 16,-4-14-93-16,-9-11 39 16,-7-6 291-16,-10-3 277 0,-11 7 261 15,-6 12 350-15,-5 14-25 16,0 14-93-16,0 18-147 15,-12 14 26-15,4 10-235 16,-3 18-137-16,-1 28 0 16,4 18 0-16,-1 14 0 15,1 8 0-15,6 3 0 16,0-7 0-16,2-8 0 16,0-10 0-16,0-13 0 15,0-13 0-15,12-14 0 16,5-12 0-16,8-12 0 15,10 0-29-15,5-12-191 16,7-18-14-16,0-10 16 16,-2-7 72-16,-8-3 111 0,-5 4 35 15,-12 6 120-15,-9 10 85 16,-7 10 68-16,-4 8 11 16,0 10-284-16,0 2 0 15,0 4 0-15,0 22 0 16,-6 10 0-16,4 8 0 15,2 0 0-15,0 0 0 16,12-8 0-16,15-8 0 16,5-10 0-16,3-7 0 15,-1-11 0-15,-2 0 0 16,-7-8 0-16,-4-16 0 16,-5-5 0-16,-5-4 0 0,-7-6 0 15,-2-1 0 1,-2 2 0-16,0 6 0 0,-13 8 0 15,-9 12 0-15,-7 10 0 16,-3 2 0-16,3 4 0 16,7 14 0-16,7 0 0 15,13 0 0-15,2-6 0 16,13-2 0-16,16-8 0 16,8-2 0-16,6 0 0 15,-1-14 0-15,-1-2 0 16,-1-2 0-16,0 2 0 15,-3 4 0-15,4 6 0 16,-3 6 0-16,-1 0 0 0,1 24 0 16,-7 12 0-1,-2 6 0-15,-8 4 0 0,-9 3 0 16,-4-5 0-16,-8-8 0 16,0-10 0-16,0-8 0 15,0-12 0 1,0-6 0-16,0 0 0 0,0-18 0 15,0-13 0-15,11-6 0 16,9-6 0-16,9-3 0 16,4 4 0-16,5 6 0 15,-2 12 0-15,-1 16 0 16,-4 8 0-16,-4 12 0 16,-4 24 0-16,-6 6 0 0,-1 4 0 15,-3 0 0-15,-1-5 0 16,-1-9-123-16,-1-10-222 15,2-16-171-15,-5-6-119 16,-3 0-298-16</inkml:trace>
  <inkml:trace contextRef="#ctx0" brushRef="#br0" timeOffset="73426.92">30092 8923 2826 0,'0'0'622'0,"0"0"-377"0,0 0 158 0,129-12-403 16,-55 12 0-16,1 30-57 15,-19-2-421-15,-25 0-910 0</inkml:trace>
  <inkml:trace contextRef="#ctx0" brushRef="#br0" timeOffset="74999.62">24839 10329 1662 0,'0'0'828'0,"0"0"-569"16,0 0 290-16,0 0-196 15,0 0-89-15,0 0-83 16,0 0-181-16,-137 22 0 16,81 46 0-16,-4 14 0 15,5 9 0-15,12 5 0 16,18-4 0-16,23-8 0 16,10-12 0-16,38-14 0 15,18-19 0-15,17-21 0 16,3-18 0-16,-3 0 0 15,-8-32 0-15,-15-12 0 16,-13-13 0-16,-16-3 0 16,-14-2 0-16,-5 6 0 15,-10 16 0-15,0 18 0 16,0 18 0-16,0 6 0 16,0 34 0-16,0 14 0 0,15 10 0 15,14-2 0-15,11-6 0 16,15-13 0-16,8-17 0 15,-1-14 0-15,-2-8 0 32,-8-11 0-32,-12-15 0 0,-11-8 0 15,-9-6 0-15,-5-2 0 16,-1 2 0-16,-5 4 0 0,-3 8 0 16,-1 10 0-1,-3 10 0-15,-2 6 0 0,0 2 0 16,0 0 0-16,0 0 0 15,2 6 0-15,0 14 0 16,3 10 0-16,0 8 0 16,-3 12 0-16,2 11 0 15,0 8 0-15,3 10 0 16,-3 3 0-16,4 6 0 16,-2-2 0-16,1 1 0 15,-1-7 0-15,2-6 0 16,-2-8 0-16,-6-9 0 15,0-16 0-15,0-13 0 16,-18-11 0-16,-9-13 0 0,-6-4 0 16,-5-18 0-16,2-25 0 15,10-29 0-15,19-40 0 16,18-43 0-16,53-21 0 16,34 6 0-16,18 22 0 15,-16 51 0-15,-13 33 0 16,-22 26 0-16,-9 18 0 15,0 8 0-15,-3 6 0 16,-2 6 0-16,-20 2 0 16,-13 20 0-16,-9 6 0 15,-9 0 0-15,0 0 0 16,0-6 0-16,0-4 0 16,0-8 0-16,0-6 0 0,0-4 0 15,0 0 0 1,0-12 0-16,0-8 0 0,0-6 0 15,0 2 0-15,0 2 0 16,-4 6 0-16,-11 8 0 16,-6 8 0-16,-6 0 0 15,-4 24 0-15,-2 14 0 16,2 8 0-16,8 4 0 16,17-2 0-16,6-4 0 15,20-9 0-15,26-13 0 16,17-12 0-16,9-10 0 15,5-10-77-15,-4-26-208 16,-3-13-28-16,-10-11-12 0,-9-12 18 16,-8-10 109-16,-12-7 94 15,-9-1 104-15,-8 6 11 16,-12 14 252-16,-2 20 66 16,0 19-12-16,-19 26-26 15,-2 7-49-15,-6 40-86 16,-2 26-156-16,0 28 0 15,11 0 0-15,9 7 0 16,9-3 0-16,7-18 0 16,26 1 0-16,12-15 0 15,8-20 0-15,7-18 0 16,2-22 0-16,-1-8 0 16,-6-22 0-16,-1-18 0 15,-10-15 0-15,-3-4 0 0,-12-6 0 16,-9 7 0-16,-9 12 0 15,-9 16 0-15,-2 14 0 16,0 16 0-16,-16 6 0 16,-5 30 0-16,0 10 0 15,3 8 0-15,12 2 0 16,6-3 0-16,6-9 0 16,28-8 0-16,13-12 0 15,11-10 0-15,29-14 0 16,-14 0-224-16,-8-16-874 0</inkml:trace>
  <inkml:trace contextRef="#ctx0" brushRef="#br0" timeOffset="75423.17">28599 11025 3014 0,'0'0'660'0,"0"0"-351"0,0 0-196 16,0 0-113-16,-132-126 0 16,113 95 0-16,-2-1 0 15,1-12 0-15,1-12 0 16,-2-29 0-16,6-37 0 0,13-32 0 16,2 10 0-16,2 30 0 15,11 47 0-15,-2 39 0 16,1 12 0-16,-2 8 0 15,1 8 0-15,-3 20 0 16,-6 30 0-16,-2 35 0 16,-23 1 0-16,-19 8 0 15,-20 0 0-15,-6-18 0 16,-9 3 0-16,6-13 0 16,15-16 0-16,23-14 0 15,23-14 0-15,15-12 0 16,68-10 0-16,70-4 0 0,62-20 0 15,23-2 0 1,-17 6 0-16,-62 14 0 0,-69 6 0 16,-46 0 0-16,-59 26 0 15,-26 2-525-15,-23 2-420 0</inkml:trace>
  <inkml:trace contextRef="#ctx0" brushRef="#br0" timeOffset="76320.63">12000 12248 1669 0,'0'0'401'0,"0"0"-224"0,-12-126 191 0,6 87-25 16,2 16 110-16,2 10-153 15,-1 9-109-15,1 4-70 16,2 6-57-16,0 42-55 16,0 46-9-16,0 49 0 15,0 21 0-15,0-1 0 16,0-21 0-16,0-44 0 16,0-25 0-16,13-27-72 15,32-18-306-15,-3-10-448 16,0-14 19-16</inkml:trace>
  <inkml:trace contextRef="#ctx0" brushRef="#br0" timeOffset="77195.82">12352 12288 2320 0,'0'0'668'16,"0"0"-180"-16,0 0-33 16,0 0-290-16,0 0-165 15,0 0 0-15,0 0 0 16,-71 128 0-16,71-36 0 15,0 3 0-15,2-3 0 16,7-8 0-16,1-13 0 16,0-16 0-16,-1-14 0 0,-5-19 0 15,2-14 0 1,0-8 0-16,-2-17 0 0,3-20 0 16,-1-12 0-16,3-1 0 15,0 6 0-15,0 8 0 16,-1 16 0-16,4 16 0 15,1 4 0-15,5 12 0 16,2 20 0-16,5 4 0 16,-1 4 0-16,1 0 0 15,-3-7 0-15,0-9 0 16,-4-8 0-16,2-9 0 16,0-7-17-16,1 0 17 15,0-15-9-15,4-15 9 16,2-8 11-16,-3-10-11 15,1-5 0-15,-5 3 3 0,-4 10 9 16,-6 12-12-16,-5 18 0 16,-3 10 0-16,-2 14 0 15,0 22 0-15,2 12 0 16,5 4 0-16,2 1 0 16,6-9 0-16,3-12 0 15,7-10 0-15,4-12 0 16,5-10 0-16,-1-2 0 15,0-24 0-15,-2-8 0 16,-4-7 0-16,-6-5 0 16,-4 2 0-16,-5 6 0 15,-6 8 0-15,-2 14 0 16,-1 16 0-16,-3 2 0 0,4 34 0 16,2 12 0-16,8 10 0 15,4 3 0-15,4-6 0 16,7-12 0-16,2-11 0 15,5-16 0-15,-3-16 0 16,3 0 0-16,-2-20 0 16,-1-14 0-16,-2-12 0 15,1-7 0-15,-1-3 0 16,-4 2 0-16,-4 6 0 16,-2 10 0-16,-8 16 0 15,-4 14 0-15,-2 8 0 16,-1 4 0-16,3 20 0 0,3 10 0 15,-2 2 0 1,1 4 0-16,1-3 0 0,-3-7 0 16,-3-6 0-16,2-10 0 15,-4-5 0-15,0-6-173 16,3-3-91-16,-1-12-197 16,-4-8-456-16</inkml:trace>
  <inkml:trace contextRef="#ctx0" brushRef="#br0" timeOffset="77525.37">11971 12226 2540 0,'0'0'750'0,"0"0"-545"0,0 0 147 0,0 0-103 15,0 0-249-15,198-36-35 16,-78 30-293-16,12 2-705 16</inkml:trace>
  <inkml:trace contextRef="#ctx0" brushRef="#br0" timeOffset="78129.92">14974 12683 201 0,'0'0'2181'16,"0"0"-1532"-16,0 0-338 15,0 0 29-15,0 0-106 16,76-108-118-16,-76 84-52 16,-14 2-64-16,-19 4 0 15,-11 11 0-15,-12 7 0 16,-2 12 0-16,0 27 0 16,10 11 0-16,11 10 0 15,20 0 0-15,17-2 0 16,4-9 0-16,32-13 0 15,13-17 0-15,7-12 0 16,-1-7 0-16,-4-12 0 16,-9-19 0-16,-8-5 0 15,-10-6 0-15,-7 0 0 16,-9 2 0-16,-3 8 0 0,-1 12 0 0,-4 12 0 16,4 8 0-16,4 14 0 15,2 20 0-15,11 8 0 16,8 6 0-16,11-2 0 15,28 0 0-15,-7-16-550 16,-3-12-1088-16</inkml:trace>
  <inkml:trace contextRef="#ctx0" brushRef="#br0" timeOffset="78398.82">16636 12126 2869 0,'0'0'824'0,"0"0"-539"0,0 0-167 16,0 0-118-16,0 0 0 16,-31 156 0-16,22-24 0 15,1 13 0-15,0-23 0 16,6-32 0-16,0-32 0 0,2-11 0 15,0-4 0-15,0-4 0 16,25-29-210-16,0-10-619 16,1-18-549-16</inkml:trace>
  <inkml:trace contextRef="#ctx0" brushRef="#br0" timeOffset="78598.92">16913 12155 980 0,'0'0'1773'16,"0"0"-925"-16,0 0-494 15,0 0-213-15,0 0-141 0,0 0 0 16,-38 173 0 0,38-83 0-16,0 7 0 0,11-1 0 15,11-18 0-15,1 2 0 16,-2-12 0-16,-11-8-300 16,-6-21-442-16,-4-17-284 0</inkml:trace>
  <inkml:trace contextRef="#ctx0" brushRef="#br0" timeOffset="78723.8">16485 12671 1935 0,'0'0'908'15,"0"0"-306"-15,0 0-82 16,0 0-389-16,0 0-131 16,0 0 0-16,0 0 0 15,205-68 0-15,-74 56 0 16,23 6 0-16,-25 2-324 0,-28 4-770 15</inkml:trace>
  <inkml:trace contextRef="#ctx0" brushRef="#br0" timeOffset="79693.07">17710 12575 2023 0,'0'0'838'16,"0"0"-363"-16,0 0-25 15,0 0-229-15,-129-103-132 16,86 85-89-16,1 8 0 15,-4 10 0-15,-5 0 0 16,-5 31 0-16,0 15 0 16,3 12 0-16,6 8 0 15,18-2 0-15,16-6 0 16,13-10 0-16,27-12 0 0,30-15 0 16,17-20 0-16,9-1 0 15,1-23 0-15,-10-13 0 16,-14-9 0-16,-18-3 0 15,-17 0 0-15,-13 2 0 16,-7 8 0-16,-5 10 0 16,0 15 0-16,0 13 0 15,0 3 0-15,-5 27 0 16,1 14 0-16,0 8 0 16,4 0 0-16,0-3 0 15,8-12 0-15,15-11 0 16,6-12 0-16,7-11 0 0,1-3 0 15,1-15 0-15,3-14 0 16,-6-7 0-16,-2-5 0 16,-3-3 0-16,-4 2 0 15,-8 8 0-15,-4 8 0 16,-8 12 0-16,-2 12 0 16,-4 2 0-16,2 22 0 15,-2 12 0-15,5 10 0 16,0-2 0-16,2-2 0 15,3-8 0-15,6-12 0 16,2-10 0 0,2-10 0-16,7 0 0 0,0-12 0 15,4-14 0-15,2-6 0 0,3-4 0 16,-1 0 0-16,-3 0 0 16,-6 8 0-16,-7 8 0 15,-9 8 0-15,-5 12 0 16,-3 0 0-16,-2 20 0 15,2 14 0-15,4 12 0 16,4 2 0-16,3-4 0 16,5-8 0-16,2-9 0 15,4-16 0-15,1-11 0 16,4 0 0-16,0-11 0 16,2-16 0-16,3-3 0 15,-5-4 0-15,0 0 0 16,-2 4 0-16,-8 8 0 0,-5 6 0 15,-5 12 0 1,-7 4 0-16,0 4 0 0,-2 20 0 16,0 4 0-16,4 4 0 15,4-2 0-15,5-6 0 16,7-8 0-16,2-10 0 16,7-6 0-16,0 0 0 15,2-20 0-15,0-6 0 16,-4 0 0-16,-5 2 0 15,-2 4 0-15,-6 8 0 16,-1 8 0-16,-4 4 0 16,2 2 0-16,0 20 0 0,1 6 0 15,3 4 0 1,3 0 0-16,7-8 0 0,19-17 0 16,-4-7-324-16,-2-3-642 15</inkml:trace>
  <inkml:trace contextRef="#ctx0" brushRef="#br0" timeOffset="79865.03">19393 12166 2422 0,'0'0'961'0,"0"0"-422"0,0 0-365 0,0 0-174 16,0 0 0-16,0 0 0 15,0 0-560-15,4 54-1996 0</inkml:trace>
  <inkml:trace contextRef="#ctx0" brushRef="#br0" timeOffset="80995.85">20217 12984 1932 0,'0'0'748'16,"0"0"-161"-16,0 0-64 15,0 0-301-15,0 0-138 16,-78-129-84 0,93 89 0-16,16-6 0 15,4-8 0-15,-4-8-70 16,-5-12 22-16,-10-22-1 16,-8 1 28-16,-8-3 13 15,0-1 16-15,-12 16-1 16,-11-4 26-16,-2 17 24 15,-2 24 34-15,2 30-91 0,-2 16 0 16,-5 58 0 0,3 48 0-16,11 43 0 0,12 15 0 15,6-9 0-15,29-33 0 16,8-42 0-16,5-25 0 16,10-15 0-16,15-8 0 15,11-9 0-15,9-13-45 16,-5-10-14-16,-10-33 29 15,-14-24-13-15,-16-29 42 16,-11-34-11-16,-8-32 12 16,-13 7-5-16,-3 33 13 15,-7 39-2-15,0 41 48 16,0 14 27-16,0 14-35 16,-7 4-46-16,-6 45 0 15,-3 23 0-15,6 16 0 0,0 10 0 16,6 3 0-16,4-6 0 15,0-6 0-15,22-13 0 16,12-16 0-16,8-16 0 16,7-18 0-16,3-16 0 15,-2-6 0-15,-3-12 0 16,-5-16 0-16,-4-10 0 16,-9-2 0-16,-4 2 0 15,-7 8 0-15,-7 12 0 16,-7 10 0-16,-2 8 0 15,-2 6 0-15,0 20 0 16,0 6 0-16,6 4 0 16,2-2 0-16,9-4 0 0,10-6 0 15,7-8 0-15,9-8 0 16,1-8 0-16,-1 0 0 16,-4-6 0-16,-5-14 0 15,-10-8 0-15,-6-4 0 16,-12-4 0-16,-6-4 0 15,0 0 0-15,-26 4 0 16,-10 7 0-16,-6 6 0 16,-2 6 0-16,3 7 0 15,10 5 0-15,11 1 0 16,11 2 0-16,9-2 0 16,0 0 0-16,24-3 0 15,16 1 0-15,8-2 0 16,7 4 0-16,1 4 0 15,-3 0 0-15,-4 7 0 0,-7 15 0 16,-3 7 0-16,-8 7 0 16,-9 9 0-16,-4 3 0 15,-7 0 0-15,-7-2 0 16,-4-6 0-16,0-10 0 16,0-8 0-16,0-12 0 15,0-6 0-15,0-4 0 16,8-5 0-16,5-24 0 0,9-9 0 15,9-8 0-15,5-2 0 16,6 0 0-16,1 10 0 16,-3 12 0-16,-5 18 0 15,-4 8 0-15,-6 15 0 16,-5 24 0-16,-5 9 0 16,-1 6 0-16,-3-2 0 15,0-2 0-15,-1-12 0 16,-4-12 0-16,-6-13-200 15,-18-20-250-15,-16-18-162 16,-8-11-804-16</inkml:trace>
  <inkml:trace contextRef="#ctx0" brushRef="#br0" timeOffset="81153.34">20995 12186 3005 0,'0'0'914'0,"0"0"-737"0,0 0-177 16,135-10 0-16,-60 10 0 16,27-4 0-16,-17 0-15 15,-12-4-1363-15</inkml:trace>
  <inkml:trace contextRef="#ctx0" brushRef="#br0" timeOffset="82600.57">23510 12430 2618 0,'0'0'665'0,"0"0"-510"16,0 0 172-16,-26-116-96 16,3 92-131-16,-6 8-100 15,-8 14 0-15,-11 2 0 16,-5 20 0-16,0 16 0 15,3 8 0-15,15 2 0 16,17 0 0-16,16-6 0 16,2-7 0-16,26-13 0 15,16-11 0-15,6-9 0 16,3-1 0-16,-5-25 0 16,-3-6 0-16,-7-4 0 15,-9 0 0-15,-8 4 0 16,-5 5 0-16,-7 11 0 15,-7 14 0-15,0 2 0 0,0 22 0 16,-7 30 0 0,-9 35 0-16,3 35 0 0,7 36 0 15,2 9 0-15,4-11 0 16,0-34 0-16,0-37 0 16,0-27 0-16,0-12 0 15,0-4 0-15,0-6 0 16,-10-8 0-16,-11-20 0 15,-12-8 0-15,-7-12 0 16,-4-24 0-16,1-16 0 16,10-28 0-16,24-34 0 15,24-45 0-15,53-13 0 16,16 23 0-16,1 39 0 16,-19 48 0-16,-1 22 0 15,9 5 0-15,4 12 0 0,0 9 0 16,-9 14 0-16,-13 22 0 15,-10 22 0-15,-11 14 0 16,-6 8 0-16,-8 4 0 16,-10-4 0-16,-6-5 0 15,-5-14 0-15,0-12 0 16,0-13 0-16,-8-14 0 16,0-8 0-16,-1-8 0 15,0-24 0-15,2-12 0 16,7-10 0-16,0-5 0 0,0 1 0 15,21 4 0 1,5 10 0-16,12 10 0 0,9 8 0 16,8 8 0-1,10 5 0-15,7 8 0 16,1 1 0-16,5 2 0 0,-5-1 0 0,-6-2 0 16,-9-4 0-16,-13-4 0 15,-14-4 0-15,-18-1 0 16,-13 0 0-16,0-2 0 15,-22 4 0-15,-14 6 0 16,-12 9 0-16,-6 1 0 16,-2 15 0-16,0 20 0 15,8 6 0-15,9 6 0 16,18-3 0-16,11-6 0 16,10-8 0-16,4-8 0 0,23-10 0 15,10-8 0-15,0-4 0 16,3-6 0-16,-4-14 0 15,-5-6 0-15,-6 0 0 16,-3 2 0-16,-7 4 0 16,-3 4 0-16,-5 10 0 15,-3 6 0 1,2 0 0-16,3 4 0 0,7 16 0 0,7 2 0 16,6-2 0-1,2-4 0 1,2-8 0-16,0-8 0 0,-3 0 0 15,-4-20 0-15,-6-14 0 0,-6-8 0 16,-6-5 0-16,-1-4 0 16,-7-2 0-16,0 3 0 15,0 6 0-15,0 12 0 16,0 14 0-16,-2 18 0 16,-3 6 0-16,-3 54 0 15,0 50 0-15,6 51 0 16,2 23 0-16,0 3 0 15,8-15 0-15,2-32 0 16,-3-27 0-16,-5-29 0 16,-2-32 0-16,0-18 0 0,0-10 0 15,-7-11 0-15,-13-13-116 16,-1-13-152-16,-13-69-264 16,7 2-70-16,7-6-330 15</inkml:trace>
  <inkml:trace contextRef="#ctx0" brushRef="#br0" timeOffset="83165.11">25001 12659 1092 0,'0'0'947'0,"73"-112"-249"0,-30 66-241 16,5 3-120-16,2 21-4 15,-2 16-101-15,4 6-232 16,-3 10 0-16,0 21 0 16,-6 10 0-16,-10 9 0 15,-18 7 0-15,-15 3-9 16,-4-4-126-16,-36-4-6 15,-18-10-15-15,-9-7 54 0,-3-13 81 16,6-11 13-16,15-11 8 16,18 0 101-16,22-15 7 15,9-20 19-15,47-9-86 16,40-26-14-16,42-26-27 16,31-26-66-16,-12 3-65 15,-35 21-43-15,-46 30 17 16,-36 20 84-16,-8-1 58 15,-14 2 15-15,-9-2 100 16,-9 13 12-16,-25 12 1 0,-6 12-11 16,0 12 42-1,7 16-36-15,6 32-65 0,8 16 19 16,11 15-62-16,8 5 0 16,0 0 0-16,6-8 0 15,15-9 0 1,1-13 0-1,2-18 0-15,-1-14 0 16,-1-16 0-16,3-6 0 16,-1-10 0-16,2-20 0 15,3-6 0-15,3-3 0 16,-3 7 0-16,-2 6 0 16,-7 12 0-16,-5 14 0 15,-3 0 0-15,-4 25 0 0,1 15 0 16,0 7 0-16,0 8 0 15,0-3 0-15,0-8 0 16,2-8 0-16,0-12 0 16,-2-10 0-16,-2-10 0 15,4-4 0-15,11-26 0 16,0-10-294-16,3-4-589 0</inkml:trace>
  <inkml:trace contextRef="#ctx0" brushRef="#br0" timeOffset="83321.67">26630 12555 2302 0,'0'0'1019'0,"0"0"-447"0,0 0-369 0,0 0-203 0,0 0 0 16,0 0 0-16,0 0 0 16,-8 42-588-16,-11-12-931 0</inkml:trace>
  <inkml:trace contextRef="#ctx0" brushRef="#br0" timeOffset="83556.13">25342 13511 4096 0,'0'0'0'0,"0"0"0"16,114-58 0-16,-4 26 0 15,38 2 0-15,-5 8 0 16,-26 12 0-16,-39 8 0 16,-31 2 0-16,-4 0 0 15,-10 2-305-15,-16 12-44 16,-17 0-163-16,-64 10 169 16,-12-4-33-16,-9 2-330 0</inkml:trace>
  <inkml:trace contextRef="#ctx0" brushRef="#br0" timeOffset="83790.58">25359 13647 1428 0,'0'0'804'0,"0"0"-216"0,0 0 38 16,0 0-102-16,0 0-398 15,0 0-126-15,0 0 0 16,157-6 0-16,-69-12 0 16,9 0 0-16,1-1 0 15,-5 2 0-15,-11 3 0 16,-20 5 0-16,-17 2 0 15,-18 3 0-15,-16 4 0 16,-9 0 0-16,-2 0 0 16,0 0 0-16,0 0 0 15,0 8 0-15,2 4-30 16,12-3-860-16</inkml:trace>
  <inkml:trace contextRef="#ctx0" brushRef="#br0" timeOffset="83962.79">26957 13467 1495 0,'0'0'2251'16,"0"0"-1901"-16,0 0-350 16,0 0 0-16,0 0 0 15,0 0 0-15,0 0 0 16,-47-22-1729-16</inkml:trace>
  <inkml:trace contextRef="#ctx0" brushRef="#br0" timeOffset="94820.52">27759 5274 2352 0,'0'0'585'0,"0"0"-306"0,0 0 71 0,0 0-45 15,0 0-80-15,0 0-225 16,-69-32 0-16,42 146 0 16,-17 64 0-16,-10 35 0 15,0 15 0-15,6-11 0 16,15-20 0-16,14-1 0 16,19-6 0-16,9-7 0 15,34-14 0-15,13-19 0 0,-6-36 0 16,-2-35 0-1,-15-29 0-15,-8-17 0 0,-6-7 0 16,-3-5 0-16,-5-7 0 16,-7-10 0-16,-4-4 0 15,0 0 0-15,0-4 0 16,0-10 0-16,-4-7 0 16,0-19-279-16,4 7-576 15,-2 1-803-15</inkml:trace>
  <inkml:trace contextRef="#ctx0" brushRef="#br0" timeOffset="95352.33">28145 6427 1513 0,'0'0'999'0,"0"0"-625"0,0 0 123 15,0 0-46-15,0 0-262 16,0 0-116-16,0 0-73 16,0 38 0-16,-3 30 0 15,-1 8 0-15,0 0 0 0,1-9 0 16,1-13 0-16,2-17 0 16,0-16-74-1,0-17-181-15,0-4 51 0,0-26-92 16,-3-20-225-16,-3-43 8 15,-1 11-108-15,-1 2-154 0</inkml:trace>
  <inkml:trace contextRef="#ctx0" brushRef="#br0" timeOffset="95867.9">28145 6427 525 0,'-98'-97'1138'15,"93"89"-741"-15,0 2 132 16,5 2-207-16,0 2-135 16,0 2-39-16,0-1-51 15,0-2 49-15,0-1-14 16,8-2 10-16,0-2-7 0,5-4-63 15,5-4-1 1,5-6-38-16,1-2-11 0,3-4-22 16,2 2 0-16,0 2 0 15,0 10 0-15,2 6 0 16,2 8 0-16,3 0 0 16,2 26 0-16,-7 10 0 15,-5 10 0-15,-10 6 0 16,-11 2 0-16,-5 3 0 15,-13-3 0-15,-21-6-3 16,-11-6-15-16,-1-10 17 16,1-8 1-16,12-10 10 15,10-6 2-15,10-6-12 16,13-2 0-16,0 0 0 0,0 0 0 16,15-10 0-16,10-2 0 15,8 2 0-15,6 2 0 16,5 8 0-16,0 0 0 15,3 12 0-15,-5 14 0 16,-3 6 0-16,-8 4 0 16,-11 2 0-16,-11 1 0 15,-9-2 0-15,-9-1 0 16,-27-1 0-16,-12-7 0 16,-8-2 0-16,-4-8 0 15,4-4 0-15,12-6 0 16,15-6 0-16,12-2-29 15,24-10-346-15,22-12-506 16,12-2-501-16</inkml:trace>
  <inkml:trace contextRef="#ctx0" brushRef="#br0" timeOffset="96331.46">28755 6577 2414 0,'0'0'753'0,"0"0"-401"0,0 0 225 16,0 0-577-16,0 0 0 15,0 0 0-15,0 0 0 16,0 28 0-16,0 20 0 16,0 4 0-16,2-4 0 15,18-9 0-15,9-11 0 16,7-14 0-16,4-14 0 0,2 0 0 0,-2-24 0 16,-4-11 0-16,-4-5 0 15,-9-4 0-15,-2 2 0 16,-5 4 0-16,-8 8 0 15,-3 10 0-15,-5 14 0 16,0 6 0-16,0 18 0 16,-2 26 0-16,-11 18 0 15,1 30 0-15,-1 29 0 16,1 21 0-16,4-12 0 16,1-23 0-16,3-33 0 0,-3-22 0 15,0 8 0-15,-6 3 0 16,-3-1 0-16,-4-16 0 15,-2-14 0-15,-5-18 0 16,0-14 0-16,0-2 0 16,6-32 0-16,7-18 0 15,14-31 0-15,35-41 0 16,59-34 0-16,34-9 0 16,20 13-81-16,-32 50-509 15,-33 42-534-15</inkml:trace>
  <inkml:trace contextRef="#ctx0" brushRef="#br0" timeOffset="96565.7">29829 6252 2666 0,'0'0'733'0,"0"0"-227"0,0 0-315 16,0 0-191-16,0 0 0 15,0 0 0-15,-45 137 0 16,61-55 0-16,2 6 0 15,0-2 0-15,-7-6 0 16,-5-12 0-16,-6-15 0 16,0-15 0-16,0-14 0 15,0-16-203-15,0-22-151 16,-2-18-373-16,0-9-315 0</inkml:trace>
  <inkml:trace contextRef="#ctx0" brushRef="#br0" timeOffset="97366.73">29760 6248 1773 0,'0'0'1122'16,"0"0"-603"-16,0 0-57 16,0 0-242-16,0 0-220 15,0 0 0-15,0 0 0 16,107 151 0-16,-51-83 0 16,-1 4 0-16,-6-2 0 15,-13-2 0-15,-14-6 0 16,-17-5 0-16,-5-6-41 15,-25-2 22-15,-24-7 8 0,-13-4 11 16,-12-6-9 0,-4-6 11-16,4-10-2 0,14-6 14 15,16-10-13-15,24 0 34 16,20-12-7-16,11-16-28 16,38-12 0-16,23-6 0 15,16-8 0 1,9-2 0-16,3 2 0 0,-2 8 0 15,-14 7 0-15,-15 15 0 16,-17 10 0-16,-21 14 0 16,-14 0 0-16,-12 18 0 15,-5 16 0-15,0 12 0 16,-9 6 0-16,-4 5 0 16,1-7 0-16,10-8 0 15,2-10 0-15,2-10 0 0,21-14 0 16,10-8 0-16,5-2 0 15,0-20 0-15,0-8 0 16,-5-4 0-16,-4-4 0 31,-4-2 0-31,-8 1 0 16,-3 3 0-16,-3 8 0 0,-4 4 0 16,-3 8 0-16,3 4 0 15,-2 6 0-15,1 6 0 16,3 0 0-16,5 0 0 15,-1 16 0-15,3 8 0 16,-3 11 0-16,-5 2 0 16,2 8 0-16,-6-1 0 15,1-2 0-15,-3-6 0 16,2-6 0-16,0-8 0 16,-1-8 0-16,1-10 0 15,1-4 0-15,2 0 0 16,1-16 0-16,6-10 0 15,3-6 0-15,4-8 0 0,4-2 0 16,0-4 0 0,7 3 0-16,-1 5 0 0,3 8 0 15,-3 10 0-15,-3 10 0 16,1 8 0-16,-2 2 0 16,0 0 0-16,-2 8 0 15,-5 2 0-15,-9-4-191 16,-9-4-517-16,-2-2-560 0</inkml:trace>
  <inkml:trace contextRef="#ctx0" brushRef="#br0" timeOffset="97491.79">30493 6278 2988 0,'0'0'765'0,"0"0"-525"0,0 0-137 15,0 0-103-15,114-20 0 16,-52 24-623-16,-6 10-1986 0</inkml:trace>
  <inkml:trace contextRef="#ctx0" brushRef="#br0" timeOffset="98229.12">31542 6625 2936 0,'0'0'352'0,"0"0"-156"16,0 0 297-16,0 0-374 15,0 0-119-15,0 0 0 16,0 0 0-16,-142 60 0 15,115 8 0-15,7-1 0 16,13-5 0-16,7-12 0 16,18-12 0-16,20-18 0 15,6-16 0-15,6-4 0 16,-4-28 0-16,-5-14 0 16,-8-8 0-16,-11-4 0 0,-8-5 0 15,-8 9 0-15,-4 8 0 16,-2 16 0-16,0 16 0 15,0 10 0-15,0 20 0 16,-2 22 0-16,2 8 0 16,0 2 0-16,11-3 0 15,18-13 0-15,10-10 0 16,5-16 0-16,2-10 0 16,1 0 0-16,-3-24 0 15,-1-8 0-15,-5-8 0 16,-3-8 0-16,-1-2 0 15,-3 1 0-15,-6 9 0 16,-5 10 0-16,-9 16 0 16,-2 12 0-16,-2 2 0 0,-1 14 0 15,5 12 0-15,3 2 0 16,1-1 0-16,-1-6 0 16,-3-9 0-16,-5-5 0 15,-3-7 0-15,-3 0 0 16,0-9 0-16,-5-13 0 15,-13-2 0-15,-1 2 0 0,-6 6 0 16,0 8 0 0,-4 8 0-16,0 12 0 0,2 26 0 15,6 16 0-15,9 8 0 16,12 1 0-16,14-7 0 16,30-10 0-16,23-20 0 15,13-20-27-15,41-30-477 16,-19-20-323-16,-19-12-307 0</inkml:trace>
  <inkml:trace contextRef="#ctx0" brushRef="#br0" timeOffset="98385.35">32712 5937 2982 0,'0'0'802'0,"0"0"-490"0,0 0-312 0,0 0 0 0,0 0 0 16,-23 124 0-1,23-59 0-15,-2 31 0 0,-4-18-45 16,-3-11-1105-16</inkml:trace>
  <inkml:trace contextRef="#ctx0" brushRef="#br0" timeOffset="98698.33">32882 6707 2508 0,'0'0'757'16,"0"0"-457"-16,0 0 48 0,0 0-165 15,0 0-183-15,0 0 0 16,0 0 0-16,-77 6 0 16,60 37 0-16,5-2 0 15,10 2 0-15,2-7 0 16,27-4 0-16,15-4 0 15,10-8 0-15,1-4 0 16,-9-6 0-16,-8 0 0 16,-18-4 0-16,-18 0 0 15,0 0 0-15,-35 6 0 16,-28 2 0-16,-57 18 0 16,12-4-537-16,2 3-1246 0</inkml:trace>
  <inkml:trace contextRef="#ctx0" brushRef="#br0" timeOffset="100494.32">30268 7575 1527 0,'0'0'1436'0,"0"0"-949"0,0 0-30 16,0 0-268-16,0 0-189 15,0 0 0-15,0 169 0 16,0-81 0-16,0 2 0 15,0-4 0-15,11-9 0 16,13-17 0-16,3-20 0 16,5-22 0-16,-1-18-206 15,-2-24-326-15,-5-28-175 16,-6-16 55-16,-7-24-105 16,-6 3 324-16,-5-1 433 0,0 4 572 15,0 24 22-15,0 12 118 16,2 25-80-16,-2 25-263 15,2 14-84 1,0 37-162-16,0 17-123 0,3 10 0 16,1 2 0-16,2-1 0 15,0-11 0-15,1-14 0 16,0-16 0-16,0-14 0 16,-2-14 0-16,-1-10 0 15,3-4 0-15,2-20 0 16,0-8 0-16,3 0 0 15,-3 3 0-15,0 10 0 16,1 9 0-16,-2 10 0 0,3 0 0 16,6 20 0-1,7 7 0-15,8 4 0 0,8-3 0 16,11-4 0-16,10-10 0 16,1-8 0-16,3-6 0 15,-7-4 0-15,-8-20 0 16,-15-8 0-16,-12-11 0 15,-9-4 0-15,-11-5 0 16,-5 2 0-16,0 9 0 16,-14 13 0-16,-8 22 0 15,-5 6 0-15,0 28 0 16,3 20 0-16,5 10 0 0,13 3 0 16,6-5 0-16,4-6 0 15,27-14 0-15,12-10 0 16,10-14 0-16,3-12 0 15,2 0 0-15,-4-16 0 16,-8-12 0-16,-7-6 0 16,-8-6 0-16,-4-4 0 15,-6 0 0-15,-3 5 0 16,-7 10 0-16,-4 14 0 16,-4 12 0-16,-3 3 0 15,0 18 0-15,0 15 0 16,0 6 0-16,4 3 0 15,5-4 0-15,6-6 0 0,1-8 0 16,4-10 0 0,2-10 0-16,-2-4 0 0,3-2 0 15,-6-18 0-15,1-6-9 16,-5-4-18-16,-5-6 16 16,-6-4-7-16,-2-3 5 15,0 1 11-15,-16 4 2 16,-5 8 0-16,4 8 36 15,3 6 8-15,8 8-44 16,4 6 0-16,2 2 0 16,2 0 0-16,20 0 0 15,7 8 0-15,7 6 0 16,4 2 0-16,-2 2 0 16,0 2 0-16,-7 2 0 15,-6 5 0-15,-10 1 0 0,-9 2 0 16,-6 3 0-16,0 3 0 15,0 1 0-15,0-3 0 16,0-2 0-16,0-4 0 16,14-6 0-16,15-6 0 15,9-8 0-15,8-8 0 16,6 0 0-16,2-6 0 16,-8-18 0-16,-5-8 0 15,-10-8 0-15,-12-8 0 16,-9-8 0-16,-8-5 0 15,-2 6 0-15,0 6 0 16,-20 17 0-16,-3 20 0 0,-2 12 0 16,2 20 0-1,2 26 0-15,8 13 0 16,8 5 0-16,5-2 0 16,10-6 0-16,19-12 0 0,8-14 0 15,5-12 0-15,1-16 0 16,-3-2 0-16,-4-10 0 15,-5-14 0-15,-4-4 0 16,-5-2 0-16,-5 0 0 16,-3 2 0-16,-3 8 0 15,-2 9 0-15,-2 11 0 16,2 0 0-16,-3 29 0 16,3 7 0-16,1 4 0 15,-2 2 0-15,3-6 0 16,-4-7 0-16,2-11 0 15,-3-11 0-15,1-5 0 16,3-2 0-16,5-8 0 0,1-16 0 16,7-4 0-1,4-6 0-15,2-2 0 0,3 2 0 16,-6 4 0-16,-3 10 0 16,-6 12 0-16,-5 8 0 15,-3 0 0-15,-3 22 0 16,-4 6 0-16,0 2 0 15,-2-2 0-15,6-2 0 16,-2-6 0-16,5-10 0 16,1-6 0-16,4-4 0 15,-3 0 0-15,1-6 0 16,-1-6 0-16,2 6 0 16,1 2 0-16,5 4 0 15,6 0 0-15,4 0 0 16,0 2 0-16,-5 4 0 0,-6-2-360 15,-13-4-312 1,-5 0-379-16</inkml:trace>
  <inkml:trace contextRef="#ctx0" brushRef="#br0" timeOffset="100697.39">30090 7593 2074 0,'0'0'2022'0,"0"0"-2022"0,0 0 0 0,0 0 0 16,140-86 0-16,12 74 0 16,23 12 0-16,-34 0-167 15,-32 0-909-15</inkml:trace>
  <inkml:trace contextRef="#ctx0" brushRef="#br0" timeOffset="101025.4">33090 7413 2433 0,'0'0'1225'0,"0"0"-1016"16,0 0 20-16,164 39-229 16,-98 6 0-16,1 15 0 15,-5 13 0-15,-8 9 0 16,-10 8 0-16,-8 7 0 16,-20 3 0-16,-12-4 0 15,-4-2 0-15,-17-5 0 16,-26-6 0-16,-13-4 0 15,-6-9 0-15,-16-10 0 16,2-10 0-16,1-13 0 16,6-16-161-16,19-9-540 0,30-12-1114 15</inkml:trace>
  <inkml:trace contextRef="#ctx0" brushRef="#br0" timeOffset="101166.03">33864 8568 2878 0,'0'0'768'0,"0"0"-486"16,0 0-114-16,0 0-168 15,0 0-74-15,0 0-1121 0</inkml:trace>
  <inkml:trace contextRef="#ctx0" brushRef="#br0" timeOffset="101400.75">31660 8739 4096 0,'0'0'0'15,"0"0"0"-15,0 0 0 16,210-3 0-16,-48 3 0 15,19 0 0-15,-27 0 0 16,-48-1 0-16,-46-3 0 0,-31 4-357 16,-10-2-627-1,-19 2-319-15</inkml:trace>
  <inkml:trace contextRef="#ctx0" brushRef="#br0" timeOffset="101557.02">31914 8827 1128 0,'0'0'1010'15,"-158"60"-693"-15,127-38 228 16,10 2 106-16,19 2-206 15,4 0-445-15,48-8 0 16,43-8 0-16,44-10 0 16,34-10 0-16,12-20 0 15,-36-2 0-15,-41 6 0 16,-19-8 0-16,-33 8-548 16,-10 2-1313-16</inkml:trace>
  <inkml:trace contextRef="#ctx0" brushRef="#br0" timeOffset="101728.93">33011 8969 3418 0,'0'0'678'16,"0"0"-678"-16,0 0 0 16,0 0 0-16,0 0 0 15,0 0 0-15,0 0 0 16,-48-18 0-16,35-6 0 15,-11-2-711-15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4:19:06.82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1196 4517 2497 0,'0'0'522'0,"0"0"-236"0,0 0 65 16,0 0-92-16,0 0-161 0,0 0-15 15,-134 205-83-15,100-100 0 16,11-3 0-16,15-14 0 16,8-22 0-16,21 2 0 15,21-3 0-15,16-24 0 16,16-19 0-16,8-22 0 15,2-12 0-15,-3-31 0 16,-12-18 0-16,-13-13 0 16,-14-20 0-16,-20 4 0 15,-13-6 0-15,-9 1 0 16,-11 21 0-16,-16 2 0 16,-6 20 0-16,-5 21 0 15,-5 26 0-15,-5 5 0 16,-10 30 0-16,-4 20 0 0,1 8 0 15,5 4 0-15,14-6 0 16,11-12 0-16,13-14 0 16,12-12 0-16,3-14 0 15,3-4 0-15,0-8 0 16,5-20 0-16,10-10 0 16,-1-2 0-16,-3 4 0 15,-3 8 0-15,-3 12 0 16,0 14 0-16,1 2 0 15,9 28 0-15,14 22 0 16,12 16 0-16,10 9 0 16,11 1 0-16,8-8 0 15,1-10 0-15,0-12 0 16,-7-12 0-16,-12-12 0 0,-14-8 0 16,-18-3-159-1,-20-2-158-15,-14 1-151 0,-17 0-260 16</inkml:trace>
  <inkml:trace contextRef="#ctx0" brushRef="#br0" timeOffset="203.43">1138 5596 2160 0,'0'0'1105'0,"0"0"-777"0,0 0-32 0,0 0-89 16,0 0-207-16,0 0 0 15,147-37 0-15,-71 22 0 0,4-3 0 16,33-18-216 0,-18 4-436-16,-16-2-1002 0</inkml:trace>
  <inkml:trace contextRef="#ctx0" brushRef="#br0" timeOffset="359.56">2241 4449 3024 0,'0'0'751'0,"0"0"-430"15,0 0-321-15,0 0 0 0,0 0 0 16,0 0-146 0,0 0-530-16,33 67-1433 0</inkml:trace>
  <inkml:trace contextRef="#ctx0" brushRef="#br0" timeOffset="472.97">2350 5043 2220 0,'0'0'1014'0,"0"0"-700"0,0 0-191 16,0 0-123-16,0 0-457 16,54-114-1138-16</inkml:trace>
  <inkml:trace contextRef="#ctx0" brushRef="#br0" timeOffset="629.54">2662 4678 3076 0,'0'0'710'16,"0"0"-549"-16,0 0-12 0,0 0-149 16,167-34 0-16,-60 6-3 15,-18 2-349-15,-20 2-685 0</inkml:trace>
  <inkml:trace contextRef="#ctx0" brushRef="#br0" timeOffset="2370.89">6108 4820 1696 0,'0'0'548'0,"0"0"-263"0,0 0 14 16,0 0 9-16,0 0-106 0,0 0-38 15,0 0-64 1,-64-4-55-16,47 24-16 0,-2 3 4 15,7 0 13-15,4 2-37 16,8-3 8-16,0-2-17 16,3-6 6-16,19-6-15 15,7-4 6-15,2-4-11 16,0 0-4-16,-6-12-6 16,-7-6 24-16,-11-4 0 15,-7-1 1-15,0 0 44 16,-9 2-33-16,-11 6 20 15,-1 2-28-15,0 9 5 16,-2 4-18-16,1 0 9 16,1 8-18-16,6 10 12 15,4 5 2-15,6 0-5 0,5 2 9 16,0-3 0-16,14-2-9 16,8-6 0-16,2-6-11 15,3-4-13-15,-4-4-6 16,-5 0 39-16,-7-6-18 15,-9-12 18-15,-2-4 19 16,0-7-17-16,-13 0-4 16,-8 0-1-16,1 5 3 15,1 8-7-15,-2 6 16 16,1 10 0-16,0 0-9 16,0 18-6-16,-3 32-5 15,6-1-280-15,3-7-583 0</inkml:trace>
  <inkml:trace contextRef="#ctx0" brushRef="#br0" timeOffset="4134.92">5996 5121 763 0,'0'0'660'0,"0"0"-515"0,0 0-44 15,0 0 84-15,0 0 48 16,0 0 27-16,0 0-10 15,10-18-10-15,-10 18-64 16,0 0-29-16,0 0-32 16,0 0-24-16,0 0 4 15,0 0-32-15,0 0 7 16,0 0-10-16,0 0-30 16,0 0 29-16,0 0-8 0,0 0-14 15,0 0 7-15,0 0-43 16,0 2-1-16,-2 20-9 15,-6 18 9-15,-2 18 9 16,-1 17 6-16,3 25 32 16,1 24 35-16,2 19-6 15,5 3-76-15,0-7 0 16,0-17 0-16,0-14 0 16,-5-2 0-16,-1 1 0 15,-5-1 0-15,2-14 0 16,0-14 0-16,2-15 0 15,3 0 0-15,-5 14 0 16,0 9 0-16,0 13 0 0,1-4 0 16,-2-4 0-16,4-5 0 15,-1-4 0-15,3-3 0 16,-1-6 0-16,2-2 0 16,1-1 0-16,2-6 0 15,-2-2 0-15,2-6 0 16,0-5 0-16,0-7 0 15,0-4 0-15,0-6 0 16,0-2 0-16,0-4 0 16,0-4 0-16,0-2 0 15,0-4 0-15,0-2 0 0,0-4 0 16,0-1-71 0,0-6-104-16,0-1-10 0,2 0 19 15,0-2 16-15,-2-2 36 16,3 0 47-16,2 0 7 15,-1-10 27-15,3-6 32 16,-1-4-4-16,-2-2 4 16,-1-2 1-16,-3 0 0 15,0 0 64-15,0 2 4 16,0 6 22-16,-11 4 49 16,-2 8-19-16,-5 4-30 15,-5 6-56-15,4 20-14 16,-2 6 4-16,6 4-6 15,5 0 18-15,8-4-20 0,2-2-16 16,5-6 17-16,17-8-16 16,9-7-2-16,7-9-8 15,3 0-84-15,1-17 24 16,-7-7-4-16,-6-2 16 16,-10-2 55-16,-11-2 2 15,-8 0 0-15,0 4 9 16,-2 2 3-16,-16 4 41 15,1 8-4-15,-4 8-7 16,4 4-12-16,1 0-15 16,3 18 29-16,3 6-29 0,4 2 13 15,6 2 5 1,0-4-32-16,0-4 19 0,11-6-20 16,9-6-7-16,5-8 6 15,2 0-59-15,-1-12-10 16,-2-10 22-16,-3-6 13 15,-5-4 14-15,-10-2 5 16,-4-2 1-16,-2 2 15 16,0 6-6-16,-6 10 6 15,-10 11 24-15,-5 7 29 16,2 3 65-16,-4 21-49 16,6 8-6-16,5 2-9 15,8-4-39-15,4-8-15 16,29-22-66-16,11-12-259 15,3-20-827-15</inkml:trace>
  <inkml:trace contextRef="#ctx0" brushRef="#br0" timeOffset="6031.91">6677 4939 537 0,'0'0'304'0,"0"0"-178"0,0 0-68 16,-141-4-58-16,93 1-7 15,-4 2-105-15,-1-3-202 16</inkml:trace>
  <inkml:trace contextRef="#ctx0" brushRef="#br0" timeOffset="7162.23">6241 4910 460 0,'0'0'221'0,"0"0"-1"15,0 0 7 1,0 0-58-16,0 0-133 0,0 0-18 16,-112-7-18-1,110 7 0-15,-3 0 7 0,-1 0 11 16,-2 0 17-16,-2 0 17 15,-1 0 10-15,-1 0 68 16,1 0 19-16,-3 0-13 16,4 0-12-16,-1 0-49 15,-1 0-10-15,1 0 28 16,-2 0 41-16,-1 0 2 16,4 0-61-16,-4 0 20 15,3 0 31-15,2 0-2 16,5 0 27-16,2 0-27 15,2 0-1-15,0 0 31 16,0 0-61-16,0 0-45 16,0 0-24-16,6 0-24 0,9 0 31 15,14 0-16-15,14 0 69 16,14-4-25-16,20-3-50 16,25 4 33-16,32-1-30 15,31-3 25-15,11 0 23 16,-3-1-39-16,-7 0 1 15,-18-2-22-15,-1-1 0 16,-8 1 0 0,-6 2 0-16,-8 1 0 15,-2-2 0-15,-3 3 0 16,-2 3 0-16,1 0 0 16,-4 3 0-16,1 0 0 15,-2 0 0-15,2 0 0 16,-16 0 0-16,-15 0 0 15,-16 0 0-15,-5 0 0 16,11 0 0-16,10 0 0 16,5-2 0-16,-5-2 0 0,-8 0 0 15,1 0 0-15,-2 2 0 16,2 0 0-16,3-2 0 16,-4 0 0-16,0 2 0 15,-6-2 0-15,-7 0 0 16,-10 0 0-16,-8 2 0 15,-8 0 0-15,-5 0 0 16,1 2 0-16,2 0 0 16,4 0 0-16,4 0 0 15,5 0 0-15,3 0 0 16,-2 0 0-16,-2 0 0 16,-4-2 0-16,-6 0 0 15,-2 0 0-15,-3-2 0 0,-2-2 0 16,-2 0 0-16,-4 0 0 15,-3-2-17-15,-4 2-50 16,-5 2-5-16,-4 0 48 16,-4 2 0-16,-3 0 24 15,0 2 0-15,-2 0 0 16,0 0 37-16,0 0-1 16,0 0 18-16,-6 8-9 15,-10 12-35-15,0 10 12 16,0 6-22-16,6 6 0 15,3-2 0-15,7-1 0 16,0-7 0-16,26-8 0 16,10-10 0-16,11-10 0 15,4-4 0-15,0-6 0 16,-6-20 0-16,-12-5 0 0,-10-5 0 16,-12-6 0-16,-11 2 0 15,0 0 0-15,-15 6 0 16,-12 8 0-16,-4 12 0 15,-5 10 0-15,-5 4 0 16,1 10 0-16,-1 18 0 16,4 4 0-16,11-2 0 15,8-2 0-15,11-6 0 16,5-8 0-16,2-4 0 16,0-6 0-16,11-4 0 15,2 0 0-15,3 0 0 16,-3-10 0-16,-1-5 0 0,-8-4 0 15,-2-1 0-15,-2 4 0 16,0 2 0-16,-27 14 0 16,1 0-138-16,-6 4-724 0</inkml:trace>
  <inkml:trace contextRef="#ctx0" brushRef="#br0" timeOffset="7836.7">10804 5061 1709 0,'0'0'476'0,"0"0"-220"0,0 0 23 15,0 0-71-15,0 0-66 16,0 0-61-16,0 0-23 16,8-80 23-16,-3 76-30 15,-3 2 22-15,-2 0-26 16,2 2-11-16,-2 0 39 15,5-2 7-15,-1 2-1 0,3 0 26 16,2 0-37-16,2-2 1 16,-2 2-41-16,-3 0-24 15,-1 0 71-15,-5-2-77 16,2 2 0-16,-2 0 0 16,0 0 0-16,0 0 0 15,4 0 0-15,2 0 0 16,0 0 0-16,3 0 0 15,-5 0-41-15,-2 0-34 16,-2 0 23-16,0 0 50 16,0 0-16-16,0 0-1 15,-2 0-215-15,-13 4-377 16,1 4-273-16</inkml:trace>
  <inkml:trace contextRef="#ctx0" brushRef="#br0" timeOffset="8998.2">10982 5015 1215 0,'0'0'659'0,"0"0"-359"0,0 0 159 0,0 0-123 15,0 0-35-15,0 0-75 16,0 0-58-16,0-8-66 16,0 8-21-16,0 0-63 15,0 0-8-15,0 0-10 0,0 0 0 16,0 0-6-16,0 0 6 16,0 0 0-16,0 0 1 15,0 0 0-15,0 0-2 16,0 0-4-16,0 0-11 15,-2 12 15-15,2 12-26 16,-5 12 27-16,0 12 12 16,-1 10 2-16,-1 9 31 15,1 9-11-15,-2 4 14 16,4 6 18-16,4 2-45 16,0 3 14-16,0-3-35 15,4 0 0-15,8 0 0 0,-3-1 0 16,-5-1 0-16,0-4 0 15,-4-6 0-15,0-2 0 16,0-6 0-16,0-3 0 16,0-5 0-16,0-2 0 15,0-4 0-15,0 2 0 16,0-2 0-16,5-4 0 16,4 1 0-16,0-5 0 15,0-4 0-15,0-2 0 16,0-2 0-16,-3 0 0 15,1-1 0-15,-3-1 0 16,-1 0 0-16,-3 0 0 0,0-3 0 16,0 2 0-1,0-3 0-15,0 2 0 0,0-4 0 16,0 2 0-16,-3-2 0 16,1 0 0-16,0 2 0 0,0 1 0 15,2 0 0 1,0-1 0-16,0 1 0 0,0-3 0 15,0-4 0-15,0 0 0 16,0-4 0-16,2-2 0 16,2 2 0-16,-1-4 0 15,-1 2 0-15,3 0 0 16,-3 0 0-16,2-2 0 16,-2 0 0-16,3-1 0 15,-1-6 0-15,0 2 0 16,-1-8 0-16,0-2 0 15,-3-3 0-15,0 0 0 16,0-7-90-16,0-13-179 16,-3-2-22-16,-2-1 31 15,1 0 177-15,-3 5 79 0,1 2 4 16,-3 4 141-16,0 2 35 16,-4 0 18-16,-3 4-2 15,-2 2-32-15,0 4-26 16,-4 0-134-16,0 12 0 15,-1 10 0-15,5 7 0 16,5-2 0-16,5 4 0 16,5-3 0-16,3-2 0 15,0-4 0-15,16-4 0 16,4-2 0-16,7-4 0 16,2-4 0-16,4-4 0 0,3-4 0 15,1 0 0-15,-1 0 0 16,-1-11 0-16,-1-7 0 15,-7-5 0-15,-5-5 0 16,-6-4 0-16,-9-3 0 16,-7-1 0-16,0 2 0 15,-10 2 0-15,-16 6 0 16,-7 8 0-16,-6 4 0 16,-3 8 0-16,-14 4 0 15,10 2 0-15,5-2-1080 0</inkml:trace>
  <inkml:trace contextRef="#ctx0" brushRef="#br0" timeOffset="10937.02">5391 4389 1232 0,'0'0'807'0,"0"0"-541"0,0 0 34 15,0 0 62-15,32-122-35 16,-32 102-82 0,0 6-5-16,0 8-88 0,0 6 13 15,0 0-165 1,-16 28 0-16,-15 36 0 0,-14 38 0 15,1 5 0-15,3-7 0 16,12-16 0-16,14-26 0 16,1-4 0-16,3-7 0 15,9-22 0-15,2-12 0 16,0-13 0-16,0-4 0 16,11-28 0-16,14-21 0 15,12-33 0-15,11-36 0 16,3-31 0-16,-4 15 0 0,-18 34 0 15,-11 44 0 1,-14 40 0-16,0 10 0 0,-1 6 0 16,-1 4 0-16,2 22 0 15,2 28 0-15,8 16 0 16,2 14 0-16,4 6 0 16,7-2 0-16,0-7 0 15,0-9 0-15,-1-14 0 16,-6-14 0-16,-6-16-71 15,-10-14-244-15,-4-16-183 16,-20-20-31-16,-9-10-432 0</inkml:trace>
  <inkml:trace contextRef="#ctx0" brushRef="#br0" timeOffset="11062.55">5217 4543 977 0,'0'0'1582'0,"0"0"-1266"0,0 0 25 16,0 0-62-16,0 0-140 15,0 0 53-15,116-1-73 16,-24-13-83-16,51-15-36 16,-19 1-272-16,-13 0-838 0</inkml:trace>
  <inkml:trace contextRef="#ctx0" brushRef="#br0" timeOffset="12459.67">11376 4118 2074 0,'0'0'708'0,"0"0"-427"0,0 0 50 16,0 0-26-16,0 0-86 15,0 0-107-15,0 0-71 16,5-30-16-16,-5 51-25 0,0 7 0 16,0 8 0-16,0 6 0 15,0 6 0-15,0 0 0 16,0-2 0-16,0-4 0 16,-5-4 0-16,2-8 0 15,1-5 0-15,2-7 0 16,0-8 0-16,0-2 0 15,0-6 0-15,0-2 0 16,0 0 0-16,0 0 0 16,0 0 0-16,0 0 0 15,0-10 0-15,-2-11 0 16,-2-4 0-16,0-8 0 16,-1-5 0-16,-1-4 0 15,0-2 0-15,2 0 0 16,0 4 0-16,2 6 0 15,2 6 0-15,0 7 0 16,0 8 0-16,0 0 0 16,0 3 0-16,0-2 0 0,4-2 0 15,12-4 0-15,8-2 0 16,5-2 0-16,9 0 0 16,2 4 0-16,0 8 0 15,-2 4 0-15,-9 6 0 16,-7 0 0-16,-6 12 0 15,-5 12 0-15,-9 10 0 16,-2 6 0-16,-2 5 0 16,-20 1 0-16,-10-2 0 15,-5-4 0-15,-3-4 0 16,-1-6 0-16,6-6 0 16,6-8 0-16,7-4 0 0,8-6 0 15,10-4 0 1,4 0 0-16,0-2 0 0,0 0 0 15,0 0 0-15,8 0 0 16,13 0 0-16,12-8 0 16,11 2 0-16,8 4 0 15,8 2 0-15,0 0 0 16,-2 12 0-16,-8 14 0 16,-15 4 0-16,-13 4 0 15,-13 2 0-15,-9 0 0 16,-13 1 0-16,-25-1 0 15,-12-4 0-15,-7-4 0 16,-10-6 0 0,2-8 0-16,5-8 0 15,7-6 0-15,12 0 0 16,10-20 0-16,21-18 0 16,7 4-263-16,3 4-807 0</inkml:trace>
  <inkml:trace contextRef="#ctx0" brushRef="#br0" timeOffset="13431.32">5264 8590 1746 0,'0'0'744'0,"0"0"-619"0,0 0 144 0,0 0 49 16,0 0-78-1,0 0-108-15,0 0 12 0,-120-48-32 16,82 68-23-16,-5 13 11 15,-1 8-23-15,0 12-77 16,3 1 0-16,10 2 0 16,12-6 0-16,7-4 0 15,12-8 0-15,0-8 0 16,25-5 0-16,15-7 0 16,13-9 0-16,12-7 0 15,2-2 0-15,-1 0 0 16,-10-14 0-16,-15 4 0 15,-15 0 0-15,-12 4 0 16,-8 4 0-16,-6 2 0 0,0 0 0 16,2 0 0-16,29 0 0 15,-1 0-339 1,9 0-717-16</inkml:trace>
  <inkml:trace contextRef="#ctx0" brushRef="#br0" timeOffset="14537.27">11101 8408 2145 0,'0'0'646'0,"0"0"-477"0,0 0 215 16,0 0-87-16,0 0-195 0,0 0-72 15,0 0 93-15,-35 158-1 16,26-75-44-16,1-1-78 16,3-6 0-16,3-14 0 15,2-14 0 1,0-12 0-16,0-14 0 0,0-14 0 16,0-8 0-16,2-10-137 15,3-32-119-15,-3-18-221 0,0-14-16 16,-2-10 157-1,0 2 93-15,0 7 243 0,0 21 56 16,-4 18 287-16,-1 16 147 16,0 10-154-16,5 8-130 15,0 2-28-15,0 0-77 16,0 0-11-16,0 0 52 16,10 10-142-16,11 4 0 15,8 2 0-15,16 4 0 16,11 6 0-16,11 2 0 15,2 6 0-15,-5 2 0 16,-10 4 0 0,-16 5 0-16,-22-3 0 15,-16 2 0-15,-4 0 0 16,-35 0 0-16,-14-4 0 0,-9 0 0 16,-8-5 0-16,1-6 0 15,7-4 0-15,6-7 0 16,10-8 0-16,-8-10 0 15,16-3-321-15,5-15-1464 0</inkml:trace>
  <inkml:trace contextRef="#ctx0" brushRef="#br0" timeOffset="15730.09">7764 6527 1283 0,'0'0'377'0,"0"0"-149"0,0 0 22 0,0 0 31 16,0 0-108-16,0 0-76 15,0-32-68-15,0 32-23 16,0 0-12-16,0 0-12 16,0 0-14-16,0 0 26 15,0 0-5-15,0 0 11 16,0 0 1-16,0 0 27 16,0 0 118-16,0 0 38 15,0 0 6-15,0 0-31 16,0 0-75-16,0 0-12 15,0 12-42-15,0 4-14 16,0 6 38-16,7 2-31 0,7 2 1 16,3-4-8-16,5-6-15 15,7-4 23-15,3-6-24 16,1-6 0-16,0 0 17 16,-6 0-11-16,-4-10 7 15,-10-4-2-15,-5-4 7 16,-8-2 52-16,0-2-16 15,-6 0-16-15,-16 4-16 0,-5 4-22 16,-4 6 6-16,0 8-6 16,0 0-14-1,2 0 8-15,4 16-13 0,5 2 17 16,5 2-5-16,8 0 7 16,4-4-15-16,3-2 15 15,0-4 0-15,7-2-1 16,13-4 6-16,2-4-16 15,5 0-5-15,-2 0-26 16,-3-12 33-16,-4-6-6 16,-7-6 15-16,-6-4 10 15,-5-4-9-15,0 0 17 16,-21 4-18-16,-3 6-7 0,-5 9-1 16,-2 13-110-16,-18 23-68 15,6 15-331-15,8 4-497 0</inkml:trace>
  <inkml:trace contextRef="#ctx0" brushRef="#br0" timeOffset="16370.83">8618 6738 1862 0,'0'0'764'0,"0"0"-463"0,0 0 36 0,0 0-108 15,0 0-76-15,0 0-97 16,0 0 98-16,8 84-56 16,-3-36-53-16,-1 4 4 15,1-2-35-15,0-4-1 16,1-10-13-16,-4-10 8 15,3-10-9-15,-3-8 1 16,-2-3 0-16,0-5 14 16,0 0-14-16,0-19 0 15,0-9 0-15,-2-12 0 16,-7-6 0-16,-5-6 0 16,3 2 0-16,5 5 0 15,-1 8 0-15,5 10 0 16,2 9 0-16,0 5 0 15,0 3 0-15,0-1 0 16,17 0 0-16,6 0 0 0,6-1 0 16,4 2 0-16,5 0 0 15,0 2 0-15,-3 0 0 16,-4 2-165-16,-4 4-158 16,-19 2-260-16,-8 6-259 15,0 12-331-15</inkml:trace>
  <inkml:trace contextRef="#ctx0" brushRef="#br0" timeOffset="16530.29">8668 6920 1294 0,'0'0'591'0,"0"0"-333"0,0 0 131 16,0 0-24-16,0 0-98 16,0 0-2-16,0 0-24 15,21-12-65-15,4-2-83 16,8 0-79-16,9-4-14 15,3 2-36-15,11 2-258 16,-12 6-361-16,-17 4-203 0</inkml:trace>
  <inkml:trace contextRef="#ctx0" brushRef="#br0" timeOffset="16765.27">8660 7222 1257 0,'0'0'989'15,"0"0"-606"-15,0 0-76 16,0 0-15-16,0 0-121 16,0 0-21-16,0 0-3 15,80-9-54-15,-35-1-60 16,6-4-33-16,3 0 0 16,-1-4-48-16,-6 0-100 15,-12-1-85-15,-16-1-92 0,-11 2-195 16,-8 6-290-16</inkml:trace>
  <inkml:trace contextRef="#ctx0" brushRef="#br0" timeOffset="19263.79">6035 8127 950 0,'0'0'329'0,"0"0"-142"0,0 0 78 0,0 0-28 15,0 0-45-15,0 0-56 16,0 0-34-16,-42 0 18 15,40 0-30-15,-1 0 12 16,1 0 16-16,-2 0-34 16,-1 0 13-16,1 0-18 15,0 0-53-15,-3 0-11 16,0 2-14-16,2 0-1 16,1 0 0-16,4 0 0 0,0-2 46 15,0 0 20-15,0 0 40 16,0 0-14-16,2-6-64 15,10-4 44-15,7-8-48 16,6-6-22-16,11-8 13 16,7-8-9-16,3-4-6 15,10-4 0-15,4-5 1 16,5-1 6-16,1-2-6 16,5-4 27-16,1 2 35 15,-3-2-35-15,-2 1 23 16,-3 5-13-16,-6 0-19 15,0 4 19-15,-4 2-26 16,1-2 6-16,-1 0-2 0,-1 0-15 16,1-3 22-16,-5 5-23 15,0 2 0-15,-3 2 3 16,-3 4 6-16,-5 4-8 16,-3 2-1-16,-6 6 0 15,-2 0 6-15,-2 6 2 16,0 0-4-16,-6 1 19 15,4 1-22-15,-3 2 20 16,-3 2-19-16,-1 2 5 16,-5 2 17-16,0 2-24 0,-1 4 12 15,-6 0-12 1,2 2 0-16,-1 0 0 0,1 0 0 16,2-4 0-16,0 0 0 15,3 0 9-15,1-2-18 16,1 0 9-16,-3 0 0 15,2 0-2-15,-5 2 10 16,-3 4-8-16,-4 2 0 16,2 2 0-16,-2 0-4 15,0 0 4-15,0 0 0 16,0 0-1-16,0 0 10 16,0 0-19-16,0 0-1 15,0 0-61-15,0 0-25 16,0 0-115-16,10 0-88 15,16-12-162-15,-2-4-23 0,-1 0-372 16</inkml:trace>
  <inkml:trace contextRef="#ctx0" brushRef="#br0" timeOffset="20202.79">7982 6489 1048 0,'0'0'524'0,"0"0"-339"0,0 0-71 0,0 0-20 0,0 0-21 15,0 0-28 1,0 0 128-16,3 0 25 0,-3 0 23 16,0 0-11-16,0 0-37 15,0 0-33-15,0 0-13 16,0 0-46-16,0 0 0 15,0 0-6-15,0 0-11 16,4 0 5-16,3-4-22 16,2-2-8-16,6-5 4 15,6 0-25-15,3-3 23 16,7-7-28-16,5 2 1 16,4-6 14-16,5-3-20 15,5-2 23-15,4-4 4 16,2 0-14-16,4-4 42 15,0 0-63-15,1 0 0 0,-3 2 0 16,-2 2 0-16,-4 1 0 16,-2 4 0-16,1-2 0 15,-4 1 0-15,2 2 0 16,-1-2 0-16,2 2 0 16,0-2 0-16,0 2 0 15,1-2 0-15,0 2 0 16,1 0 0-16,-1 2 0 15,0 0 0-15,0-1 0 16,5 1 0-16,0-2 0 16,0 2 0-16,-1-2 0 15,1 0 0-15,-2 0 0 0,-1 2 0 16,-4 0 0-16,-2 0 0 16,-3 0 0-16,1 2 0 15,-5 0 0-15,2 2 0 16,-1-1 0-16,-1 0 0 15,-1-2 0-15,4 1 0 16,-3 0 0-16,0 0 0 16,-5 2 0-16,-1 2 0 15,-3 0 0-15,0 0 0 16,-2 2 0-16,2-2 0 16,1 0 0-16,1-2 0 15,1 0 0-15,0 0 0 16,-5 4 0-16,-6 0 0 15,-2 4 0-15,-3 1 0 16,-5 5 0-16,0-2 0 0,-1 5 0 16,3-6 0-16,1 4 0 15,1-6 0-15,1 4 0 16,-2-2 0-16,-1 1 0 16,-4 4 0-16,-3 2 0 15,-4 0 0-15,-2 2 0 16,-2 2 0-16,0 0 0 15,0 0 0-15,0 0 0 16,0 0 0-16,0 0 0 16,0 0 0-16,0 0 0 15,0 0 0-15,-18 5 0 16,-7 6-86-16,-8 5-943 0</inkml:trace>
  <inkml:trace contextRef="#ctx0" brushRef="#br0" timeOffset="21631.54">5904 5013 1335 0,'0'0'365'0,"0"0"-207"0,0 0 26 0,0 0 14 15,0 0-24-15,0 0-71 16,0 0 4-16,-67-38-10 16,60 30-8-16,1 0 49 15,-1 2 32-15,3 2-14 16,2 2 1-16,2 0-47 15,0 2-55-15,0 0-14 16,0 0-40-16,0 0-2 0,2 10-6 16,17 6 7-1,6 6 40-15,10 6-39 0,11 6 26 16,4 4 25-16,10 4-28 16,10 7 26-16,3 5-37 15,8 1-4-15,-2 6 24 16,4 1-21-16,-5 2 33 15,-4 0-3-15,-5-2-9 16,-7-1 15-16,-4-5-40 16,-2-2 10-16,-2-4-7 15,-4 0-11-15,2-2 0 16,2 1 0-16,-4-3 0 16,4-2 0-16,0-2 0 0,-4-4 0 15,0 0 0 1,-3-2 0-16,-7-4 0 0,-3 0 0 15,-3 0 0-15,-3-4 0 16,0 0 0-16,0 1 0 16,0-3 0-16,-2-1 0 31,-2 2 0-31,2-3 0 0,-2 0 0 0,-2-2 0 31,1-2 0-31,-4 0 0 16,1-4 0-16,-1 0 0 0,0-2 0 0,1-2 0 15,1 2 0-15,-1-4 0 0,-4 2 0 16,-1-4 0-16,0 0 0 31,-2 0 0-31,-1-2 0 16,-1 3 0-16,1-2 0 16,1 1 0-16,-1 0 0 15,-1 1 0-15,-3-1 0 16,-3-3 0-16,0 0 0 15,-4-1 0-15,-2-3 0 16,-2 2 0-16,3-2 0 16,-3-1 0-16,0 3 0 15,0-1 0-15,2-1 0 16,-2 2 0-16,0-3 0 16,0 1 0-16,0-1 0 0,-19 0 0 15,-6 0-384-15,-10 0-935 16</inkml:trace>
  <inkml:trace contextRef="#ctx0" brushRef="#br0" timeOffset="22927.98">8154 6633 990 0,'0'0'520'0,"0"0"-415"0,0 0-69 15,0 0 30-15,0 0 64 16,0 0-40-16,0 0 36 16,0 0 78-16,0 0-13 15,0 0 25-15,0 0-46 0,0 0-46 16,0 0 3-16,0 0-43 15,5 0-11-15,8 4 26 16,9 10-48-16,5 4 21 16,6 4-29-16,5 2-4 15,7 4 18-15,1 3-27 16,4-2 35-16,4 4 8 16,1 1-25-16,3 0 18 15,0 0-30-15,4 2-4 16,-2 2 13-16,3 0-6 15,-5 0 10-15,2 2-49 16,-2-1 0-16,0-2 0 16,-2-2 0-16,1-3 0 15,-3-2 0-15,1 0 0 16,1 0 0-16,0 0 0 0,-1-2 0 16,3 0 0-16,-2 0 0 15,-4-1 0-15,-2-4 0 16,-2 2 0-16,-2-5 0 15,-3 0 0-15,-3 0 0 16,-3-4 0-16,2 2 0 16,-4-2 0-16,3 0 0 15,-2 0 0-15,1 2 0 16,4 0 0-16,-1-2 0 16,2 0 0-16,1 0 0 15,1 0 0-15,-1 0 0 16,1 0 0-16,-4 0 0 15,0 0 0-15,-4 0 0 16,-1-2 0-16,-1 3 0 16,1-2 0-16,-1-1 0 15,1 1 0-15,-2-4 0 16,-1 2 0-16,-6-3 0 0,-3-2 0 16,-5 0 0-16,-5-2 0 15,3-1 0-15,-3 2 0 16,0-1 0-16,1-2 0 15,1 0 0-15,1-2 0 16,-1 0 0-16,-1 0 0 16,-3-2 0-16,-4 0 0 15,-2 2 0-15,-3-2 0 16,-2 0 0-16,2 0 0 16,-2 0 0-16,0 0 0 0,0 0 0 15,0 0 0 1,0 0 0-16,0 0 0 0,0 0 0 15,0 0 0-15,0 0 0 16,0 0 0-16,0 0 0 16,2 0 0-16,3 0 0 15,1 2 0-15,1 2 0 16,2 0 0-16,2 2 0 16,2-2 0-16,3 2 0 15,-1 0 0-15,1-2 0 16,-1 0 0-16,-1-2 0 15,-5-2 0-15,-7 2 0 16,0-2 0-16,-2 0 0 16,0 0 0-16,-21 0 0 15,-6-14-212-15,-2-4-1215 0</inkml:trace>
  <inkml:trace contextRef="#ctx0" brushRef="#br0" timeOffset="23068.59">11176 7943 2777 0,'0'0'788'0,"0"0"-788"0,0 0-289 0,0 0-879 0</inkml:trace>
  <inkml:trace contextRef="#ctx0" brushRef="#br0" timeOffset="46601">14012 4714 960 0,'0'0'533'0,"0"0"-167"0,0 0-33 0,0 0 26 15,0 0-32 1,0 0-33-16,77 0 66 0,-77 0-38 15,0-6-80-15,0 0-242 16,0-4 0-16,-17 0 0 16,-10 2 0-16,-6 6 0 15,-9 2 0-15,-8 20 0 16,-3 18 0-16,4 16 0 16,8 4 0-16,16 5 0 15,9-5 0-15,16-8 0 16,0-8 0-16,22-10 0 15,14-16 0-15,8-12 0 16,5-4 0 0,1-24 0-16,-4-20 0 15,-9-16 0-15,-5-28 0 16,-18-29 0-16,-12 7 0 0,-2 10 0 16,-2 21 0-16,-15 31 0 15,2 6 0-15,-1 12 0 16,6 16 0-16,1 14 0 15,1 12 0-15,4 28 0 16,0 18 0-16,4 15 0 16,0 5 0-16,2 2 0 15,18-4 0-15,5-8 0 16,6-9 0-16,16-18 0 16,-8-14-763-16,-5-15-576 0</inkml:trace>
  <inkml:trace contextRef="#ctx0" brushRef="#br0" timeOffset="47397.92">14315 4900 2284 0,'0'0'1006'0,"0"0"-496"0,0 0-322 0,0 0-80 0,0 0-108 16,0 0 0-16,0 0 0 15,100-68 0-15,-73 42-50 16,-9-4 13-16,-11 2-31 15,-7 4 61-15,0 2-2 16,-16 8 18-16,-11 8 7 16,-7 6-7-16,1 0-7 15,0 26 35-15,4 8-31 0,6 8 12 16,12 5 20-16,9 0-19 16,2 0-2-16,23-7-17 15,19-8 0-15,16-10 0 16,15-14 0-16,10-8 0 15,8-10 0-15,0-24-39 16,-1-8-9-16,-13-8-48 16,-17 1 51-16,-17 3 45 15,-21 6 0-15,-15 10 69 16,-7 8 37-16,-2 8-53 16,-20 8-53-16,-8 6 0 15,-5 2 0-15,-3 22 0 16,0 10 0-16,7 4 0 0,7 3 0 15,10-8 0-15,12-4 0 16,2-9 0-16,11-7 0 16,18-10 0-16,6-3 0 15,6-4 0-15,-4-18 0 16,-3-2 0-16,-9 2 0 16,-10 4 0-16,-6 5 0 15,-7 7 0-15,-2 6 0 16,0 0 0-16,0 0 0 15,0 0 0-15,0 6 0 16,0 18 0-16,0 12 0 16,0 17 0-16,0 11 0 0,0 14 0 15,0 20 0-15,13 23 0 16,3 17 0-16,-3-12 0 16,-6-28 0-16,-7-31 0 15,0-25 0-15,0 4 0 16,-15 0 0-16,-10-2 0 15,-2-12 0-15,-4-10 0 16,-5-14 0-16,-1-8 0 16,1-6 0-16,0-30 0 15,8-32 0-15,12-34 0 16,16-30 0-16,2 7 0 16,25 23 0-16,2 36 0 15,0 21 0-15,13-3 0 16,32-22-102-16,-7 8-734 15,-7 14-1490-15</inkml:trace>
  <inkml:trace contextRef="#ctx0" brushRef="#br0" timeOffset="47664.53">15629 4177 1796 0,'0'0'1420'0,"0"0"-1083"0,0 0-83 0,0 0 35 16,-46 162-289-16,25-45 0 16,6 27 0-16,9 8 0 15,6-27 0-15,0-33 0 16,10-36 0-16,15-10 0 15,11-4 0-15,32-18-240 16,-1-8-581-16,-7-16-1039 0</inkml:trace>
  <inkml:trace contextRef="#ctx0" brushRef="#br0" timeOffset="48024.11">16208 4528 3012 0,'0'0'849'0,"0"0"-676"16,0 0-111-16,-73 112-62 16,53-46 0-16,0 4 0 15,0 0 0-15,2-6 0 16,3-11 0-16,1-15 0 16,7-14 0-16,5-14 0 15,2-10 0-15,0-14 0 16,4-28 0-16,21-32 0 15,4-7 0-15,5-9 0 16,-1 2 0-16,-2 24 0 16,-4 7 0-16,-5 21 0 15,-9 22 0-15,-1 14 0 0,1 6 0 16,5 29 0-16,4 13 0 16,3 10 0-16,2 8 0 15,-1 2 0-15,1-1 0 16,-2-8 0-16,-6-9 0 15,-5-9 0-15,-14-15-467 16,-16-12-414-16,-13-12-444 0</inkml:trace>
  <inkml:trace contextRef="#ctx0" brushRef="#br0" timeOffset="48196.07">16129 4838 1778 0,'0'0'1264'0,"0"0"-812"0,0 0-203 15,0 0-24-15,0 0-152 16,0 0-18-16,166-36-55 16,-78 6-197-16,-15 2-365 15,-17 0-917-15</inkml:trace>
  <inkml:trace contextRef="#ctx0" brushRef="#br0" timeOffset="48460.43">16619 4181 2602 0,'0'0'950'0,"0"0"-719"0,0 0 82 16,0 0-313-16,0 0 0 15,165 98 0-15,-112-40 0 16,-4 10 0-16,-8 11 0 15,-12 5 0-15,-14 2 0 16,-13-2 0-16,-2-2 0 16,-17-6 0-16,-15-5 0 15,-6-13 0-15,-2-10 0 16,4-10 0-16,5-22 0 16,11-10-360-16,16-6-796 0</inkml:trace>
  <inkml:trace contextRef="#ctx0" brushRef="#br0" timeOffset="48663.78">17396 4726 2926 0,'0'0'1021'0,"0"0"-872"15,0 0-149-15,0 0 0 16,114-8 0-16,-59-4 0 15,-5 4-559-15,-17 6-366 16,-24 2-1094-16</inkml:trace>
  <inkml:trace contextRef="#ctx0" brushRef="#br0" timeOffset="48804.4">17361 4985 2112 0,'0'0'814'0,"0"0"-215"15,0 0-151-15,0 0-325 16,122 36-123-16,-51-36 0 15,10-10 0-15,28-36 0 16,-20-1-224-16,-18 0-723 0</inkml:trace>
  <inkml:trace contextRef="#ctx0" brushRef="#br0" timeOffset="49304.91">18336 4430 2810 0,'0'0'790'0,"0"0"-482"16,0 0-120-16,0 0-188 15,0 0 0-15,0 0 0 16,0 0 0-16,125-45 0 15,-96 58 0-15,0 10 0 16,-4 12 0-16,-3 2 0 16,-11 5 0-16,-9-2 0 15,-2 1-198-15,-17-7-23 16,-12-6 139-16,-5-8 74 16,3-6 16-16,11-8 29 0,9-2 139 15,9-4-16 1,2 0-32-16,4 0-128 0,21 0 0 15,10 0 0-15,12 0 0 16,6 0 0-16,3 0 0 16,0 20 0-16,-7 6 0 15,-4 8 0-15,-12 5 0 16,-9 1 0-16,-12 0-41 16,-12 0 26-16,0-4-6 15,-23-6 21-15,-15-4 29 16,-7-6 19-16,-5-8-48 15,-4-4 0-15,2-8 0 16,6 0 0-16,3 0 0 16,1-2 0-16,9-4-499 15,4 4-823-15</inkml:trace>
  <inkml:trace contextRef="#ctx0" brushRef="#br0" timeOffset="50471.42">19377 4656 2571 0,'0'0'862'0,"0"0"-652"0,0 0 57 16,0 0-81-16,0 0-186 15,0 0 0-15,89 0 0 16,-42-4 0-16,2-2 0 16,-2 0-53-1,-11 6-218-15,-21 0-231 16,-13 14-246-16,-2 6-117 0</inkml:trace>
  <inkml:trace contextRef="#ctx0" brushRef="#br0" timeOffset="50600.12">19348 4932 1799 0,'0'0'597'0,"0"0"-327"16,0 0-10-16,0 0-22 16,0 0 6-16,0 0-58 15,178 18-144-15,-97-36-42 16,32-9-182-16,-20 3-508 16,-16 3-652-16</inkml:trace>
  <inkml:trace contextRef="#ctx0" brushRef="#br0" timeOffset="51162.66">20592 4684 1536 0,'0'0'708'0,"0"0"-334"16,0 0-89-16,0 0 25 15,0 0-48-15,0 0-142 16,0 0-63-16,-121-32 10 16,88 50-29-16,-8 10 23 15,1 10-19-15,5 6-31 16,4 3 35-16,10 0-44 0,13-4 13 15,8-5-15-15,0-8 0 16,22-8-6-16,12-10 6 16,8-10 0-16,5-2 37 15,3-12-35-15,-2-18 16 16,-4-10-3-16,-7-13-9 16,-5-10 40-16,-10-14-37 15,-6-9 26-15,-7-4-35 16,-9 4 0-16,0 9 0 15,-2 19 0-15,-9 18 0 16,-1 18 0-16,4 14 0 16,3 8 0-16,3 0 0 0,0 10 0 15,-3 22 0 1,2 14 0-16,-1 17 0 0,2 9 0 16,2 8 0-16,0 2 0 15,0 0 0-15,0-4 0 16,0-3 0-16,0-13 0 15,0-10 0-15,0-14 0 16,0-12-90-16,12-24-400 16,-6-2-385-16,5-8-681 0</inkml:trace>
  <inkml:trace contextRef="#ctx0" brushRef="#br0" timeOffset="52764.68">20910 4863 2099 0,'0'0'835'0,"0"0"-509"0,0 0-91 16,0 0-91-16,0 0 8 16,0 0-77-16,0 0-62 15,23-11-13-15,-4 1 1 16,1-4-1-16,1-2 0 15,-6-4 0-15,-3-2 36 16,-10-2-35-16,-2 2 39 16,0 0-7-16,-16 6-13 15,-11 8 39-15,-4 8-59 16,-5 0-16-16,-4 24 15 16,3 8-18-16,4 6 3 0,14 4 16 15,10-1 0-15,9-4-11 16,11-4-10-16,27-5 21 15,18-8 8-15,15-10-8 16,14-10 30-16,6 0-30 16,0-14-25-16,-10-12 25 15,-16-7-63-15,-17-4 63 16,-17-5-1-16,-15-1 1 16,-14 5 71-16,-2 8-22 15,-6 12-7-15,-19 10-42 0,-4 8 0 16,-6 2 0-16,-4 24 0 15,4 8 0-15,6 1-11 16,11-2-16-16,12-5 9 16,6-7-30-16,0-8-46 15,21-4 83-15,6-9-5 16,2 0 16-16,2-4 19 0,-1-19-17 16,-4-3 41-16,-3-2-32 15,-6 0 4-15,-5 4 16 16,-3 8-20-16,-7 6 23 15,-2 8 25-15,0 2-59 16,0 0 0-16,0 18 0 16,0 14 0-16,0 16 0 15,0 12 0-15,0 15 0 16,8 23 0-16,6 22 0 16,4 20 0-16,-2-9 0 15,-8-27 0-15,-8-32 0 0,0-22 0 16,0 1 0-16,-13-1 0 15,-11-4 0-15,-5-16 0 16,-7-16 0-16,-5-14 0 16,-1 0 0-16,-2-28 0 15,1-20 0-15,10-16 0 16,8-16 0-16,17-11 0 16,8 1 0-16,14 2 0 15,27 6 0-15,53-11-65 16,-9 21-296-16,-5 14-772 0</inkml:trace>
  <inkml:trace contextRef="#ctx0" brushRef="#br0" timeOffset="53030.39">22049 4121 2133 0,'0'0'1013'0,"0"0"-718"0,0 0-152 0,0 0-86 15,0 0 64-15,0 160-2 16,0-50-55-16,-3-2 43 16,1-5-63-16,2-13-44 15,0-22 0-15,0 3 0 16,13-2 0-16,10-12 0 0,21-27-36 15,-3-14-288-15,-6-16-706 16</inkml:trace>
  <inkml:trace contextRef="#ctx0" brushRef="#br0" timeOffset="53625.51">22483 4409 2458 0,'0'0'950'0,"0"0"-575"15,0 0-185-15,0 0-67 16,0 0-123-16,0 115 0 16,0-55 0-16,-2 6 0 15,-3-4 0-15,3-6 0 16,-2-10 0-16,-1-11 0 16,0-17 0-16,3-8 0 15,2-10 0-15,0 0 0 16,0-13 0-16,0-19 0 15,0-14 0-15,0-18 0 16,5-14 0-16,6-2 0 16,2 1 0-16,1 15 0 15,1 16 0-15,3 14 0 16,2 14 0-16,7 8 0 0,6 6 0 16,6 6 0-16,1 0 0 15,-5 4 0-15,-8 18 0 16,-12 6-24-16,-13 8-72 15,-2 4 31-15,-19 0-52 16,-19 3 12-16,-5-7 81 16,-1-4 24-16,9-8 1 15,10-8 0-15,11-8 10 16,12-2 106-16,2-4-43 16,0-2-1-16,4 2-40 15,19 0-32-15,8 2 26 16,12 2-27-16,7 6-5 15,8 4 4-15,-2 8-56 0,-7 6 7 16,-9 6-37-16,-10 3 21 16,-15 1 65-16,-15 0-16 15,0-4 16-15,-22-4-13 16,-14-2 14-16,-9-6 7 16,-4-4-7-16,-2-6 0 15,-2-6 9-15,5-8-9 16,-2-4-97-16,14-18-377 15,12-4-483-15</inkml:trace>
  <inkml:trace contextRef="#ctx0" brushRef="#br0" timeOffset="53938.33">23291 4187 2150 0,'0'0'1105'0,"0"0"-731"0,0 0-210 0,0 0-23 15,129 18 21-15,-75 22-162 16,0 14 0-16,-5 16 0 16,-9 27 0-16,-15 23 0 15,-14-8 0-15,-11-12 0 16,-2-16 0-16,-21-21 0 0,-6 3 0 15,-4 0 0-15,-1-10 0 16,-1-14 0-16,1-10 0 16,-3-19-38-16,8-9-524 15,11-4-676-15</inkml:trace>
  <inkml:trace contextRef="#ctx0" brushRef="#br0" timeOffset="54094.48">24185 5159 3023 0,'0'0'788'0,"0"0"-665"16,0 0-123-16,0 0-294 16,0 0-1514-16</inkml:trace>
  <inkml:trace contextRef="#ctx0" brushRef="#br0" timeOffset="55463.9">14099 6703 2152 0,'0'0'640'0,"0"0"-391"0,0 0 14 0,0 0-59 16,-147-70-78-16,105 70-30 15,-8 6-15-15,-3 24-47 16,4 14 56-16,4 7-15 0,9 7-45 16,14-2 26-1,13-2-56-15,9-8 0 0,2-8 0 16,27-10 0-16,11-13 0 15,10-15 0-15,8 0 0 16,2-29 0-16,-2-11 0 16,-5-10 0-16,-10-12 0 15,-12-6 0-15,-12-11 0 16,-11-7 0-16,-8-2 0 16,0 6 0-16,-8 16 0 15,-7 21 0-15,2 26 0 16,4 19 0-16,0 14 0 0,3 34 0 15,1 17 0-15,5 16 0 16,0 1 0 0,7 3 0-16,15-5 0 0,4-6 0 15,3-10-224-15,12-10-438 16,-8-16-49-16,-6-18-132 0</inkml:trace>
  <inkml:trace contextRef="#ctx0" brushRef="#br0" timeOffset="56199.41">14251 6964 1793 0,'0'0'889'0,"0"0"-507"16,0 0-48-16,0 0-67 0,0 0-45 16,0 0-122-1,0 0-38-15,91-66-49 0,-56 36 13 16,-1-6-18 0,-7 0-8-16,-10 0 0 0,-10 3 0 15,-7 3 0-15,-2 4 0 16,-23 10 0-16,-6 12-12 15,-10 4 1-15,2 22 11 16,5 18-6-16,10 8 6 16,15 5 13-16,9 1-11 15,9-6-1-15,26-8 12 16,19-8-13-16,12-16 0 16,36-16 0-16,-2 0 0 15,4-26 0-15,1-14 0 16,-25-4 0-16,-2-8 0 15,-22-2 0-15,-20 5 0 16,-21 9 0-16,-15 12 0 0,-2 14 0 16,-27 14 0-16,-13 4 0 15,-6 32 0-15,0 10 0 16,5 8 0-16,12 3 0 16,13-7 0-16,18-12 0 15,0-10 0-15,29-14-59 16,13-14 23-16,8 0 36 15,-2-20-8-15,0-14 20 16,-13-6-7-16,-8-3 41 16,-10 2-6-16,-5 5-40 15,-8 5 0-15,-2 12 0 16,-2 6 0-16,0 11 0 16,0 2 0-16,0 15 0 0,0 21 0 15,0 18 0-15,-2 32 0 16,2 30 0-16,0 32 0 15,21 15 0-15,-2-9 0 16,-5-11 0-16,-12-21 0 16,-2-24 0-16,0-21 0 15,-9-27 0-15,-11-12 0 16,-5-4 0-16,-4-6 0 16,-2-10 0-16,0-18 0 15,0-2 0-15,0-40 0 0,2-36 0 16,8-43 0-1,17-29 0-15,4 5 0 0,12 31 0 16,17 40 0-16,8 28 0 16,12-2 0-16,13 0 0 15,37-10-351-15,-19 17-500 16,-9 9-856-16</inkml:trace>
  <inkml:trace contextRef="#ctx0" brushRef="#br0" timeOffset="56471.67">15763 6400 2533 0,'0'0'934'0,"0"0"-733"0,0 0-70 15,-69 143 71-15,51-31-107 16,7 30-95-16,11 5 0 15,0-25 0-15,9-35 0 16,14-36 0 0,6-10 0-16,10-7 0 0,37-14-90 15,-4-10-390-15,-8-10-630 0</inkml:trace>
  <inkml:trace contextRef="#ctx0" brushRef="#br0" timeOffset="56768.59">16476 6613 821 0,'0'0'2090'16,"0"0"-1504"-16,0 0-467 15,0 0 56-15,0 0-103 16,0 0-71-16,0 0-1 16,-60 10-14-16,62-10-71 15,2 0 52-15,-2-6 33 16,-2-8 11-16,0 0-10 15,-2 0 15-15,-17 6 25 16,-14 6-40-16,-10 2 25 16,-9 22-2-16,-1 18 29 15,4 10 49-15,9 7-45 16,13 1-25-16,19-3-32 16,8-2 0-16,15-5 0 0,30-10 0 15,13-12 0 1,13-14 0-16,6-12-56 0,29-28-260 15,-21-14-345-15,-21-8-383 16</inkml:trace>
  <inkml:trace contextRef="#ctx0" brushRef="#br0" timeOffset="57034.95">16643 6312 2657 0,'0'0'887'15,"0"0"-674"-15,0 0 33 16,0 0-153-16,0 0-93 0,163 74 0 16,-98-19 0-16,-5 11 0 15,-7 8 0-15,-15 8 0 16,-16 2 0-16,-19-2 0 16,-3-1 0-16,-23-7 0 31,-17-6 0-31,-5-10 0 0,-1-11 0 0,3-11 0 15,8-14 0-15,14-22 0 16,13 0-368-16,8-20-772 0</inkml:trace>
  <inkml:trace contextRef="#ctx0" brushRef="#br0" timeOffset="57269.25">17628 6702 2242 0,'0'0'950'16,"0"0"-375"-16,0 0-246 15,0 0-329-15,0 0 0 16,0 0 0-16,0 0 0 16,147-18 0-16,-87 7 0 15,-2 3 0-15,-6 6-293 16,-19 2-424-16,-18 0-266 0</inkml:trace>
  <inkml:trace contextRef="#ctx0" brushRef="#br0" timeOffset="57394.3">17659 6924 1905 0,'0'0'817'0,"0"0"-293"16,0 0-54-16,0 0-90 15,0 0-380-15,161-8 0 16,-97-12 0-16,18-11 0 15,-17 6-45-15,-18 3-775 0</inkml:trace>
  <inkml:trace contextRef="#ctx0" brushRef="#br0" timeOffset="57958.4">18907 6511 2419 0,'0'0'746'0,"0"0"-568"0,0 0 77 16,0 0-37-16,0 0-59 15,-143-75-126-15,99 78-27 16,-6 29 10-16,2 10-10 16,5 10 11-16,12 4-17 15,14-2 1-15,17-5-6 16,0-12 5-16,33-9 0 15,11-14-1-15,12-14 12 16,2-1-19-16,0-27 8 16,-7-15 0-16,-4-9 19 15,-9-12-18-15,-9-12 14 16,-7-22-5-16,-7 6-10 16,-7-1 0-16,-6 13 0 15,-2 32 0-15,0 13 0 0,0 30 0 16,-12 9 0-16,-3 58 0 15,-3 38 0-15,3 2 0 16,7-4 0-16,8-11 0 16,0-23 0-16,16 4 0 15,13-2 0-15,25-13-275 16,-6-20-363-16,-5-18-407 0</inkml:trace>
  <inkml:trace contextRef="#ctx0" brushRef="#br0" timeOffset="58700.65">19283 6697 2011 0,'0'0'966'0,"0"0"-581"31,0 0-85-31,0 0-47 16,0 0-154-16,0 0-40 16,0 0-59-16,96-56-4 15,-65 30 3-15,-6-6-20 16,-11 0 3-16,-12-2 18 15,-2 2-39-15,-7 8 38 16,-17 8-9-16,-5 16-11 16,-5 0 20-16,0 26-25 15,8 16 17-15,10 10 7 0,14 4 2 16,2-2 9 0,38-4-8-16,22-10-1 0,16-13 3 15,18-12 3-15,8-15-12 16,0 0-24-16,-1-15 3 15,-17-16 26-15,-12-6 2 16,-22-10 2-16,-16-1 25 16,-16 2 50-16,-18 6 33 15,0 12-111-15,-35 12 0 16,-13 16 0-16,-8 4 0 16,-3 28 0-16,5 10 0 15,12 4 0-15,10 0 0 16,19-4 0-16,13-10 0 15,5-10-44-15,26-12-25 16,12-10-8-16,5 0 35 0,2-14 36 16,-6-12 5-16,-9-4 2 15,-8-2 11-15,-9 2 33 16,-9 4 11-16,-5 8 69 0,-4 6-125 16,0 12 0-16,0 0 0 15,0 18 0-15,0 22 0 16,0 17 0-16,0 12 0 15,0 30 0-15,9 21 0 16,-2-6 0-16,0-11 0 16,-3-15 0-16,-4-22 0 15,0 8 0-15,0 1 0 16,-8-13 0-16,-13-14 0 0,-4-16 0 16,-4-12 0-1,-8-16 0-15,-7-4 0 0,-4-24 0 16,4-18 0-16,9-16 0 15,14-27 0-15,21-33 0 16,42-24 0-16,25 5 0 16,9 27 0-16,-7 34 0 15,41-5-248-15,-15 13-341 16,1 4-587-16</inkml:trace>
  <inkml:trace contextRef="#ctx0" brushRef="#br0" timeOffset="58935.23">20810 6090 2304 0,'0'0'909'0,"0"0"-406"0,0 0-288 16,0 0-50-16,0 0-165 15,-105 148 0-15,94-62 0 16,4 11 0-16,7 3 0 15,3-16 0-15,23 6 0 16,14-11 0-16,12-15 0 16,43-26-286-16,-11-18-299 15,-5-18-367-15</inkml:trace>
  <inkml:trace contextRef="#ctx0" brushRef="#br0" timeOffset="59138.25">21476 6240 700 0,'0'0'2270'16,"0"0"-1531"-16,0 0-473 16,0 0-145-16,0 0-121 15,-59 102 0-15,49-23 0 16,5 7 0-16,3-2 0 16,2-4 0-16,0-13 0 15,0-16 0-15,0-16 0 16,5-21-230-16,-1-24-242 15,-2-22-246-15,-2-15-637 0</inkml:trace>
  <inkml:trace contextRef="#ctx0" brushRef="#br0" timeOffset="59403.96">21396 6218 788 0,'0'0'1921'0,"0"0"-1187"15,0 0-417-15,0 0 19 16,0 0-336-16,0 0 0 15,0 0 0-15,58 78 0 16,-20-25 0-16,4 2 0 16,-5 8 0-16,-2 1 0 15,-12-4 0-15,-9 0 0 16,-9-6 0-16,-5-6 0 16,-9-4 0-16,-20-7 0 0,-14-7 0 15,-8-6 0 1,-9-8 0-16,0-8 0 0,2-4-8 15,8-4-248-15,17-12-328 16,18-10-619-16</inkml:trace>
  <inkml:trace contextRef="#ctx0" brushRef="#br0" timeOffset="59732.71">21799 5995 2488 0,'0'0'727'0,"0"0"-513"16,0 0 162-16,44 117-85 15,-17-51-291-15,11 26 0 16,-2-2 0-16,0 4 0 15,-3-1 0-15,-8-15 0 16,-6 2 0-16,-9-10 0 16,-10-9 0-16,0-11 0 15,-25-6 0-15,-10-8 0 16,-11-4 0-16,-2-6 0 16,-4-4 0-16,7-9-275 15,14-6-484-15,20-7-449 0</inkml:trace>
  <inkml:trace contextRef="#ctx0" brushRef="#br0" timeOffset="59935.82">22499 6619 1363 0,'0'0'1701'0,"0"0"-990"16,0 0-390-16,0 0-321 15,133-46 0-15,-64 34 0 0,0 4 0 16,-11 2 0 0,-13 6-81-16,-30 0-408 0,-15 16-414 15,0 2-309-15</inkml:trace>
  <inkml:trace contextRef="#ctx0" brushRef="#br0" timeOffset="60060.91">22552 6793 1190 0,'0'0'986'16,"0"0"-386"-16,0 0-51 15,0 0-173-15,0 0 19 16,0 0-395-16,0 0 0 16,109 18 0-16,-35-36 0 15,33-23 0-15,-18 2-478 16,-11-3-545-16</inkml:trace>
  <inkml:trace contextRef="#ctx0" brushRef="#br0" timeOffset="60428.67">23285 6354 2388 0,'0'0'827'0,"0"0"-456"16,0 0 139-16,0 0-510 15,20-118 0-15,12 98 0 16,5 4 0-16,5 8 0 16,5 8 0-16,-2 0 0 15,-7 18 0-15,-7 14 0 16,-13 8 0-16,-12 8 0 15,-6 7 0-15,-6 1 0 16,-26-2 0-16,-10 0 0 16,-7-4 0-16,3-4 0 15,1-7 0-15,13-8 0 0,17-11 0 16,15-6 0-16,9-10 0 16,37-4 0-16,22 0 0 15,12-4 0-15,7-11 0 16,-7 1 0-16,-15 1 0 15,-19 5 0-15,-21 6 0 16,-19 2 0 0,-21 0 0-16,-20 5-697 15,-6 2-1170-15</inkml:trace>
  <inkml:trace contextRef="#ctx0" brushRef="#br0" timeOffset="61133.93">24843 6757 1852 0,'0'0'1500'0,"0"0"-944"0,0 0-368 16,0 0-188-16,0 0 0 15,0 0 0-15,13 133 0 16,-13-53 0-16,-5 4 0 16,-32 1 0-16,-21-11-50 15,-38-14-422-15,11-20-400 16,21-24-617-16</inkml:trace>
  <inkml:trace contextRef="#ctx0" brushRef="#br0" timeOffset="61605.15">25751 6417 2592 0,'0'0'769'16,"0"0"-649"-16,0 0 412 15,0 0-449-15,-106-113-83 16,56 105 0-16,-3 8 0 16,-2 10 0-16,-5 25 0 15,6 13 0-15,9 6 0 16,19 0 0-16,16-4 0 15,10-10 0-15,27-14 0 0,23-12 0 16,12-14 0-16,9-8 0 16,2-28 0-16,-5-12 0 15,-10-12 0-15,-12-11 0 16,-6-24 0-16,-9-26 0 16,-8 11 0-16,-9 11 0 15,-12 25 0-15,-2 36 0 16,0 8 0-16,0 16 0 15,-14 14 0-15,-9 46 0 0,-1 42 0 16,4 37 0-16,7-3 0 16,8-17 0-16,5-32 0 15,0-20 0-15,2 1 0 16,10 0 0-16,12 0-98 16,-2-20-509-16,1-18-464 0</inkml:trace>
  <inkml:trace contextRef="#ctx0" brushRef="#br0" timeOffset="62324.97">26071 6407 1991 0,'0'0'1216'0,"0"0"-662"16,0 0-219-16,0 0-335 0,0 0 0 16,0 0 0-1,115-65 0-15,-74 45 0 0,-8-4 0 16,-9 0 0-16,-13 0-38 15,-11 0 28-15,0 4 4 16,-20 4-13-16,-11 10 18 16,-9 6-15-16,-7 6 7 15,0 26-4-15,4 6 19 16,12 8-6-16,18-2 19 16,13 1-18-16,13-8 33 15,37-8-28-15,37-9 8 16,35-18-9-16,32-2-5 15,-9-22-35-15,-30-8-94 16,-38-2 129-16,-29-3 20 0,-3-9-14 16,-9-6-2-16,-9-2 43 15,-25 6 5-15,-7 14 10 16,-38 16-62-16,-17 16-9 16,-11 4-3-16,-2 28 6 15,6 14 6-15,14 4-6 16,21-2-13-16,23-6 18 15,9-7-37-15,29-12-7 16,20-13-19-16,7-10 37 16,2 0 27-16,-9-19 0 15,-11-12 24-15,-14-5 78 16,-8-1-1-16,-9 0-101 16,-7 3 0-16,0 10 0 0,0 8 0 15,0 8 0-15,0 8 0 16,0 2 0-16,0 28 0 15,0 16 0-15,0 16 0 16,0 29 0-16,2 25 0 16,2 28 0-16,-2 7 0 15,0-7 0-15,-2-14 0 16,0-36 0-16,0-21 0 16,-6-25 0-16,-1-14 0 15,-1-6 0-15,-2-4 0 16,2-6 0-16,-1-16 0 15,0-2 0-15,-5-18 0 16,-3-22 0-16,-8-28 0 0,3-6 0 16,4-15 0-16,11-3 0 15,7 10 0-15,21-6 0 16,66-18-71-16,-6 19-386 16,9 15-545-16</inkml:trace>
  <inkml:trace contextRef="#ctx0" brushRef="#br0" timeOffset="62627.71">27576 5699 2524 0,'0'0'769'0,"0"0"-459"0,0 0 5 0,0 0-190 0,0 0-72 15,-15 128-53-15,4-16 0 16,-5 39 0-16,5 11 0 16,4-10 0-16,7-33 0 15,0-43 0-15,7-20 0 16,10-14 0-16,8-1 0 16,6-5 0-16,9-8 0 15,18-28-321-15,-8 0-368 16,-8-24-571-16</inkml:trace>
  <inkml:trace contextRef="#ctx0" brushRef="#br0" timeOffset="63066.61">28097 5881 2450 0,'0'0'744'16,"0"0"-422"-16,0 0 135 15,0 0-334-15,0 0-123 16,0 0 0-16,0 0 0 16,-6 90 0-16,10-23 0 15,-4 1 0-15,0-4 0 16,0-4 0-16,0-10 0 16,0-10 0-16,0-10 0 15,0-12 0-15,0-9-23 16,0-9-103-16,0 0-13 0,0-13 10 15,0-19-141-15,0-12-36 16,2-10 70-16,8-8 82 16,1-4 154-16,2-2 8 15,1 4 171-15,-1 7 110 16,-4 11-21-16,-2 10 36 16,-1 8-71-16,1 8-131 15,4 4-102-15,4 4 0 16,10 4 0-16,4 0 0 31,9 0 0-31,4 6 0 0,-1 2 0 0,-8 0-189 0,-16 20-191 16,-7 6-452-1,-10 2-496-15</inkml:trace>
  <inkml:trace contextRef="#ctx0" brushRef="#br0" timeOffset="63238.64">28158 6168 2572 0,'0'0'773'0,"0"0"-506"0,0 0-5 0,0 0-128 15,124-54-112-15,-72 50-22 16,-8 4-75-16,-5 0-159 16,-18 12-93-16,-21 20-358 15,0-4-4-15,-11 0-241 0</inkml:trace>
  <inkml:trace contextRef="#ctx0" brushRef="#br0" timeOffset="63395.84">28271 6328 29 0,'0'0'1560'16,"0"0"-1171"-16,0 0-10 16,0 0 98-16,0 0-208 15,0 0-10 1,0 0-114-16,-58 35-58 0,58-35-9 16,0 0-70-16,5 4 5 15,11 1-13-15,5 1-51 16,8 2-49-16,10 1-134 0,28-1-237 15,-7-2-160-15,-4-5-576 16</inkml:trace>
  <inkml:trace contextRef="#ctx0" brushRef="#br0" timeOffset="63724.17">28712 5691 1401 0,'0'0'819'0,"0"0"-601"15,52-110 109-15,-17 79 33 16,3 13-135-16,1 16-102 16,-4 2-48-16,1 22 34 0,-1 18 35 15,1 17-43 1,-5 15 28-16,2 24-64 0,-4 30-65 15,-2 27 0-15,-7 3 0 16,-13-26 0-16,-7-33 0 16,0-37 0-16,0-8 0 0,-18 2 0 0,-6 3 0 31,-9-3 0-31,-8-17 0 16,-5-8 0-16,-4-13 0 15,-4-16-243-15,12-13-471 0,18-12-1077 0</inkml:trace>
  <inkml:trace contextRef="#ctx0" brushRef="#br0" timeOffset="63927.27">29595 6152 2433 0,'0'0'914'0,"0"0"-551"0,0 0 23 31,0 0-386-31,125-18 0 16,-61 18 0-16,-1 10-123 16,-5 2-189-16,-19-4-417 0,-18 0-181 0</inkml:trace>
  <inkml:trace contextRef="#ctx0" brushRef="#br0" timeOffset="64067.99">29604 6403 1640 0,'0'0'601'16,"0"0"-131"-16,0 0 93 15,0 0-107-15,0 0-259 32,149 1-137-32,-76-1-45 15,3-13-15-15,24-24-249 16,-21 3-460-16,-12-4-833 0</inkml:trace>
  <inkml:trace contextRef="#ctx0" brushRef="#br0" timeOffset="64532.71">30598 5546 1916 0,'0'0'657'0,"0"0"-304"0,0 0 225 0,0 0-126 31,0 0-312-31,0 0-140 0,0 0 0 0,22-80 0 31,-22 84 0-31,-3 28 0 16,-12 16 0-16,-3 19 0 0,-7 13 0 0,-1 4 0 31,-3 0 0-31,3-2 0 0,1-8 0 0,7-7 0 16,5-13 0-16,4-12 0 0,2-12 0 31,5-10 0-31,2-10 0 16,0-6 0-16,0-4 0 15,22 0 0-15,14 0 0 16,13-10 0-16,9-4 0 0,-1 2 0 16,-1 4 0-16,-9 6 0 0,-13 2 0 15,-10 0 0-15,-9 4 0 16,-6 10-74-16,-2 2-158 15,-4 0-52-15,-3 0-316 16,0-4-125-16,0-6-671 0</inkml:trace>
  <inkml:trace contextRef="#ctx0" brushRef="#br0" timeOffset="64829.45">30794 6046 1392 0,'0'0'869'0,"0"0"-585"0,0 0 21 15,0 0 8 1,-9-103-50-16,9 94-120 0,0-2-10 16,0 4 29-1,2-2-43-15,5 3-6 0,-1 0-113 16,1 2 0-16,-5 4 0 16,-2 0 0-16,0 0 0 15,0 26 0-15,0 14 0 16,-2 17 0-16,-7 15 0 15,0 6 0-15,3 4 0 16,1-4 0-16,0-6 0 16,5-7 0-16,0-11 0 15,0-10-17-15,0-14-185 16,19-12-25-16,0-12-290 0,4-6-616 16</inkml:trace>
  <inkml:trace contextRef="#ctx0" brushRef="#br0" timeOffset="65032.89">31259 6414 2324 0,'0'0'815'16,"0"0"-551"-16,0 0 54 15,0 0-75-15,0 0-240 16,0 0-3-16,0 0-571 15,0 3-2541-15</inkml:trace>
  <inkml:trace contextRef="#ctx0" brushRef="#br0" timeOffset="71368.48">13804 8663 2592 0,'0'0'834'0,"0"0"-584"0,0 0 44 0,0 0-168 15,0 0-126 1,0 0 0-16,-19 120 0 0,21-44 0 16,9 4 0-1,2-4 0-15,1-12 0 0,-3-15 0 16,-5-17 0-16,1-23 0 16,-4-9 0-16,-3-21 0 15,0-30 0-15,0-18-87 16,-10-16 37-16,-7-5 50 15,-1 0-12-15,0 9 12 16,6 19 12-16,4 24 64 16,8 20-15-16,0 18-61 15,14 2 0-15,21 32 0 16,16 16 0-16,13 11 0 16,11 7 0-16,0 0 0 15,1 0 0-15,-7-8 0 16,-11-6 0-16,-16-12 0 0,-13-12 0 15,-13-9 0-15,-9-11 0 16,-7-10 0-16,0 0 0 16,0-26 0-16,0-16 0 15,-3-15 0-15,-5-9 0 16,2-6 0-16,2 4 0 16,4 6 0-16,0 12 0 15,0 11 0-15,10 13 0 16,13 8 0-16,9 10 0 15,8 8 0-15,7 0 0 16,0 22 0-16,-5 15 0 16,-9 13 0-16,-10 12 0 0,-10 6 0 15,-11 4 0-15,-2-2 0 16,0-6 0-16,0-6 0 16,7-13 0-16,15-15 0 15,13-18 0-15,13-12 0 16,12-8 0-16,0-26 0 15,-2-12 0-15,-16-8 0 16,-17-7 0-16,-23 1 0 16,-2 2 0-16,-38 8 0 15,-15 8 0-15,-12 14 0 16,-2 12 0-16,5 16 0 0,10 0 0 16,17 18 0-1,31 24 0-15,4-4-26 0,10-8-1133 0</inkml:trace>
  <inkml:trace contextRef="#ctx0" brushRef="#br0" timeOffset="71526.2">15473 8859 2774 0,'0'0'1322'0,"0"0"-1322"0,0 0 0 0,0 0 0 16,0 0 0-16,163-16-350 15,-112 8-1623-15</inkml:trace>
  <inkml:trace contextRef="#ctx0" brushRef="#br0" timeOffset="72089.73">16100 8574 3314 0,'0'0'782'16,"0"0"-782"-16,0 0 0 16,0 0 0-16,0 0 0 15,-41 112 0-15,41-51 0 16,16-1 0-16,13-8 0 0,7-14 0 16,6-14-90-16,0-16-161 15,-2-8 101-15,-9-16 98 16,-12-20 52-16,-17-16 21 15,-2-12 79-15,-18-8 86 16,-16-11 50-16,-1-1-236 16,1 0 0-16,12 7 0 15,15 12 0-15,7 11 0 16,11 13 0-16,20 15 0 16,12 12 0-16,1 14 0 0,4 6 0 15,-4 32 0 1,-2 35 0-16,-6 41 0 0,-12 40 0 15,-8 17 0-15,-12-1 0 16,-1-18 0-16,5-23 0 16,6-25 0-16,9-24 0 15,-2-22 0-15,8-18 0 16,7-1 0-16,5-7 0 16,1-9 0-16,-7-16 0 15,-4-7 0-15,-8-22 0 16,-12-21 0-16,-11-12 0 15,0-13 0-15,-29-9 0 16,-16-1 0-16,-11 3 0 16,-4 16 0-16,2 13 0 0,10 19 0 15,-2 25 0-15,15 2 0 16,12 7-801-16</inkml:trace>
  <inkml:trace contextRef="#ctx0" brushRef="#br0" timeOffset="72427.58">17430 8653 2445 0,'0'0'822'0,"0"0"-240"0,0 0-335 16,0 0-247-16,0 0 0 15,0 0 0-15,0 0 0 0,106 86 0 16,-79-6 0-16,-4-4 0 16,-5-8 0-16,-1-14 0 15,-1-18 0-15,-3-15 0 16,-2-17 0-16,-1-4 0 16,0-28 0-16,6-19 0 15,4-15 0-15,2-12 0 16,3-8 0-16,4-3 0 15,0 11 0-15,-2 20 0 16,11 42-131-16,-9 12-614 16,-5 16-234-16</inkml:trace>
  <inkml:trace contextRef="#ctx0" brushRef="#br0" timeOffset="73195.88">18125 8919 2016 0,'0'0'884'0,"0"0"-427"15,0 0-122-15,0 0-160 16,0 0-86-16,113-80-76 16,-72 44-13-16,-10-4 12 15,-7-1-3-15,-12 1 0 16,-12 7-9-16,0 2 17 0,-21 11 63 16,-8 14-80-16,-4 6 0 15,-3 21 0-15,7 24 0 16,7 14 0-16,11 9 0 15,11 0 0-15,7-6 0 16,28-10 0-16,14-13 0 16,10-17 0-16,3-17 0 15,-2-5 0-15,-7-9 0 16,-8-23 0-16,-10-7 0 16,-8-7 0-16,-9-2 0 15,-2-2 0-15,-6 6 0 16,0 8 0-16,-3 11 0 15,-1 14 0-15,3 8 0 0,2 3 0 16,7 13 0-16,2 15 0 16,0 10 0-16,0 4 0 15,-2 2 0-15,-3-2 0 16,-1-2 0-16,-1-6 0 16,1-8 0-16,8-8 0 15,7-9 0-15,11-9 0 16,11-3 0-16,5-23 0 15,4-14 0-15,-4-14-17 16,-5-28 17-16,-9-33-12 16,-10-31 12-16,-17 10 0 0,-13 25 0 15,-2 39 29-15,0 36-29 16,-2 8 0-16,-9 14 0 16,0 14 0-16,-5 38 0 15,3 60 0-15,9 45 0 16,4 15 0-16,15-25 0 15,16-39 0-15,0-42 0 16,7-18 0-16,11-2 0 16,5-10 0-16,1-8 0 15,-3-14 0-15,-9-14 0 16,-10-22 0-16,-7-12 0 16,-6-6 0-16,-2-4 0 15,-5 4 0-15,1 14 0 0,-5 15 0 16,-3 20 0-1,1 5 0-15,2 15 0 0,4 20 0 16,2 5 0-16,6 1 0 16,1-2 0-16,16-11 0 15,-7-14-299-15,-2-10-864 0</inkml:trace>
  <inkml:trace contextRef="#ctx0" brushRef="#br0" timeOffset="73336.53">20046 8253 2628 0,'0'0'896'0,"0"0"-324"0,0 0-572 0,0 0 0 15,0 0 0-15,0 0 0 16,0 0-476-16,-40 4-701 0</inkml:trace>
  <inkml:trace contextRef="#ctx0" brushRef="#br0" timeOffset="73492.75">19270 8468 2883 0,'0'0'793'0,"0"0"-693"16,176-30 71-16,-62 4-171 0,31-3-22 15,-37 7-583-15,-38 12-1166 0</inkml:trace>
  <inkml:trace contextRef="#ctx0" brushRef="#br0" timeOffset="74071.75">20484 8578 2453 0,'0'0'776'0,"0"0"-648"15,0 0 109-15,0 0 21 16,0 0-172-16,0 0-62 16,0 0 18-16,-66 68 50 15,43-6-92-15,8 1 0 0,11-5 0 16,4-8 0-16,21-10 0 16,24-12 0-16,15-16 0 15,7-12 0-15,6 0 0 16,-6-24 0-16,-9-12 0 15,-13-6-8-15,-14-6 16 16,-8-6-8-16,-15-1 0 16,-3 8 0-16,-5 8 0 15,0 17 0-15,0 20 0 16,-5 4 0-16,-6 37 0 16,2 15 0-16,5 4 0 15,4 0 0-15,4-8 0 0,29-16 0 16,13-14-15-16,4-18-80 15,6-2-13-15,0-22 66 16,-5-14 20-16,-2-6 22 16,-2-4 70-16,-3-2 11 15,-1 6 50-15,-5 9-131 16,-5 13 0-16,-4 15 0 16,0 5 0-16,-4 13 0 15,-1 24 0-15,-2 4 0 16,-6 8 0-16,-11-1 0 15,-5-6 0-15,-5-4 0 0,-22-8 0 16,-8-6 0-16,-2-8 0 16,14-10-41-16,23-6-206 15,0-14-276-15,26-12-526 16</inkml:trace>
  <inkml:trace contextRef="#ctx0" brushRef="#br0" timeOffset="74228.07">22059 8588 2827 0,'0'0'782'0,"0"0"-491"0,0 0-95 0,0 0-196 16,127-12 0-16,-71 4 0 16,0 2-245-16,-16 2-521 15,-22 2-675-15</inkml:trace>
  <inkml:trace contextRef="#ctx0" brushRef="#br0" timeOffset="74368.58">22028 8835 2018 0,'0'0'799'0,"0"0"-285"15,0 0-17-15,0 0-229 16,129 18-268-16,-55-18 0 16,4-12 0-16,11-12 0 15,-19 4-333-15,-26 2-657 0</inkml:trace>
  <inkml:trace contextRef="#ctx0" brushRef="#br0" timeOffset="74891.77">23461 8153 3116 0,'0'0'838'16,"0"0"-696"-16,0 0-142 0,0 0 0 15,0 0 0 1,0 0 0-16,0 0 0 0,-24 108 0 16,17-58 0-16,5 0 0 15,2-5 0-15,0-11 0 16,15-10 0-16,10-10 0 16,4-8 0-16,2-6 0 15,4 0 0-15,3 0 0 16,3 0 0-16,3 0 0 15,1 4 0-15,1 18 0 16,2 8 0-16,-9 8 0 16,-7 8 0-16,-10 2 0 0,-17 2 0 15,-5-5 0-15,-21-7 0 16,-23-6 0-16,-14-8 0 16,-7-6 0-16,3-6 0 15,4-6 0-15,9-6 0 16,11 0 0-16,18-34 0 15,11-4-466-15,9-8-714 0</inkml:trace>
  <inkml:trace contextRef="#ctx0" brushRef="#br0" timeOffset="75094.92">23524 8093 2485 0,'0'0'819'0,"0"0"-443"0,0 0-225 0,118-58-98 16,-49 40-53-16,33 0-107 15,-15 5-615-15,-14 6-1362 0</inkml:trace>
  <inkml:trace contextRef="#ctx0" brushRef="#br0" timeOffset="75235.55">24682 8508 2371 0,'0'0'1182'0,"0"0"-639"15,0 0-543-15,0 0 0 16,0 0 0-16,0 0-578 16,0 0-1573-16</inkml:trace>
  <inkml:trace contextRef="#ctx0" brushRef="#br0" timeOffset="75427.45">23632 9378 709 0,'0'0'2835'0,"0"0"-2283"16,0 0-552-16,0 0 0 15,0 0 0-15,193-72 0 16,-109 52 0-16,-4 6 0 31,-17 12-8-31,-24 2-744 16,-25 0-363-16</inkml:trace>
  <inkml:trace contextRef="#ctx0" brushRef="#br0" timeOffset="75599.3">23512 9571 1840 0,'0'0'996'0,"0"0"-366"16,0 0 0-16,0 0-630 16,0 0 0-16,0 0 0 15,170 8 0-15,-70-28 0 16,5 0 0-16,-7 2 0 16,4-6 0-16,-26 8-347 15,-29 0-967-15</inkml:trace>
  <inkml:trace contextRef="#ctx0" brushRef="#br0" timeOffset="79794.5">15730 10479 1972 0,'0'0'854'0,"0"0"-599"0,0 0 25 16,0 0 19-16,-2-118-76 0,29 92-140 16,4 4-19-16,4 10 2 15,1 12-66-15,-1 0 0 16,1 34 0-16,-1 18 0 15,-6 12 0-15,-4 10 0 16,-11 5 0-16,-10-5 0 16,-4-10 0-16,0-12 0 15,0-16 0-15,-7-16 0 16,2-18 0-16,1-4 0 16,4-38 0-16,0-20 0 15,0-14 0-15,0-9 0 16,7 5 0-16,7 14 0 15,1 18 0-15,3 24 0 16,4 20 0-16,10 6 0 0,5 32 0 16,5 14 0-16,6 10 0 15,-2 2 0-15,1-1 0 16,-3-9 0-16,1-12 0 16,-3-12 0-16,-2-14 0 15,1-14-138-15,-1 0-197 16,-5-30 0-16,-4-12-49 15,-4-10 107-15,-4-7 182 16,-6 5 95-16,-1 4 120 16,-7 10 155-16,-3 14 184 15,-2 10-1-15,-4 8-206 0,0 8-252 16,0 0 0 0,0 18 0-16,-12 22 0 0,-7 19 0 15,0 14 0-15,-2 12 0 16,4 3 0-16,3 0 0 15,1-6 0-15,4-5 0 16,4-15 0-16,5-6 0 16,0-20-515-16,0-16-538 0</inkml:trace>
  <inkml:trace contextRef="#ctx0" brushRef="#br0" timeOffset="80091.25">16846 10953 637 0,'0'0'1856'0,"0"0"-1115"0,0 0-466 0,78-115 85 16,-44 91-133-16,3 8-227 0,1 12 0 16,-3 4 0-16,-5 12 0 15,-8 20 0-15,-13 12 0 16,-9 10 0-16,-5 9 0 16,-24-3 0-16,-4-4 0 15,-2-8 0-15,8-16 0 16,6-10 0-16,13-14 0 15,8-6 0-15,0-2 0 16,24 0 0-16,16 0 0 16,16-4 0-16,9-2 0 15,11-2 0-15,3 0 0 16,27-16-27-16,-24 0-813 0,-16-2-1322 16</inkml:trace>
  <inkml:trace contextRef="#ctx0" brushRef="#br0" timeOffset="80263.61">18022 10437 3050 0,'0'0'1046'16,"0"0"-1046"-16,0 0 0 15,0 0 0-15,0 0 0 16,174-20 0-16,-82 18 0 15,-17 2-126-15,-26 0-911 0</inkml:trace>
  <inkml:trace contextRef="#ctx0" brushRef="#br0" timeOffset="80425.06">18101 10700 2855 0,'0'0'919'15,"0"0"-597"-15,0 0-322 16,0 0 0-16,137 0 0 15,-56-12 0-15,35-25 0 16,-20 5 0 0,-17-5-602-16</inkml:trace>
  <inkml:trace contextRef="#ctx0" brushRef="#br0" timeOffset="81004.48">19495 10200 3179 0,'0'0'917'0,"0"0"-917"15,0 0 0-15,0 0 0 16,0 0 0-16,0 0 0 16,0 0 0-16,-13 8 0 15,-16 6 0-15,-7-1 0 16,0-4 0-16,1-9 0 15,8 0 0-15,10-5 0 16,5-19 0-16,12-9 0 16,0-5 0-16,9-2 0 15,20 0 0-15,7 6 0 16,2 6 0-16,4 10 0 16,0 12 0-16,-2 6 0 0,-2 16 0 15,-3 28 0-15,-3 16 0 16,-8 17 0-16,-8 6 0 15,-16 6 0-15,0-1 0 16,-26-8 0-16,-24-8 0 16,-14-11 0-16,-12-11 0 15,-4-14 0-15,4-14 0 16,12-14 0-16,12-8 0 16,19-14 0-16,19-16 0 15,14-8 0-15,10 0 0 16,23 2 0-16,9 7 0 15,7 11 0-15,2 10 0 16,3 8 0-16,2 7 0 0,-3 19 0 16,-2 6 0-16,-4 4 0 15,-5 2 0-15,-4-4 0 16,-4-2 0-16,-8-6 0 16,3-10-188-16,-6-4-569 15,-3-10-635-15</inkml:trace>
  <inkml:trace contextRef="#ctx0" brushRef="#br0" timeOffset="81129.56">20039 10732 2443 0,'0'0'1010'0,"0"0"-502"0,0 0-373 0,0 0-135 0,0 0 0 16,0 0 0-16,0 0 0 15,38-66-560-15,-21 48-1810 0</inkml:trace>
  <inkml:trace contextRef="#ctx0" brushRef="#br0" timeOffset="81490.78">20534 10175 2713 0,'0'0'888'0,"0"0"-560"16,0 0-161-16,0 0-167 31,0 0 0-31,0 0 0 16,0 0 0-16,-10 40 0 15,10-6 0-15,0 2 0 16,0 2 0-16,5-2 0 16,17-2 0-16,9-4 0 15,10-2 0-15,5-4 0 16,1 0 0-16,0 1 0 15,-4-3 0-15,-10 3 0 16,-6 1 0-16,-12 1 0 16,-9 0 0-16,-6 4 0 15,0-3 0-15,-13 2 0 0,-16-2 0 16,-6-2 0-16,-6-4 0 16,-3-4 0-16,-5-8 0 15,-25-10-252-15,12-6-608 16,6-16-1521-16</inkml:trace>
  <inkml:trace contextRef="#ctx0" brushRef="#br0" timeOffset="81663.52">20656 10124 2443 0,'0'0'817'15,"0"0"-358"-15,0 0-211 16,160-60-119-16,-79 48-129 15,32 2-105-15,-17 2-550 16,-16 4-1139-16</inkml:trace>
  <inkml:trace contextRef="#ctx0" brushRef="#br0" timeOffset="81804.1">21890 10359 1980 0,'0'0'1542'15,"0"0"-968"-15,0 0-574 0,0 0 0 16,0 0 0 0,0 0-95-16,0 0-837 0</inkml:trace>
  <inkml:trace contextRef="#ctx0" brushRef="#br0" timeOffset="82226.08">19391 11562 3277 0,'0'0'819'0,"0"0"-819"16,0 0 0-16,0 0 0 15,204-98 0-15,-19 60 0 0,29 2 0 16,4 10 0-16,-29 9 0 15,-56 7 0-15,-40 5 0 16,-37 1 0-16,-25 4 0 16,-18 0-180-16,-13 0-291 15,-35 0 0-15,-73 11 0 16,-52 23 159-16,-23 12 218 16,-2 9 94-16,25 3 79 15,46-8 241-15,30-10 56 16,33-9 138-16,19-8-172 15,12-1 26-15,16-3-368 16,4-1 0-16,51-13 0 16,60-5 0-16,55-19 0 15,32-16 0-15,5-5 0 0,-16 2 0 16,-36 4 0-16,-32 6 0 16,-35 6 0-16,-20-10 0 15,-30 10-691-15,-14-2-882 0</inkml:trace>
  <inkml:trace contextRef="#ctx0" brushRef="#br0" timeOffset="82432.61">21639 11405 3462 0,'0'0'634'0,"0"0"-634"0,0 0 0 0,0 0 0 16,0 0 0-16,0 0-242 0</inkml:trace>
  <inkml:trace contextRef="#ctx0" brushRef="#br0" timeOffset="113935.59">3048 12176 1855 0,'0'0'305'0,"0"0"-151"0,0 0 216 0,0 0-194 16,0 0-67-16,0 0 12 15,18-14-22-15,-18 14-1 16,0 0-39-16,0 0 6 16,0 0 14-16,0 0-2 15,0 0 1-15,0 0-44 16,0 0-4-16,0-4 24 16,0-3-34-16,0-4 25 15,0-3-35-15,0-2-2 16,0-3 28-16,0-1-30 15,0 2 16-15,0-2 8 16,8 0-22-16,10 2 20 0,6 0-28 16,5 4 0-16,9 4-3 15,5 6 11-15,1 4-9 16,6 6 1-16,-4 28 0 16,-1 12-2-16,-3 15 3 15,-9 11-1-15,-4 4 0 16,-8 0 10-16,-6-6-4 15,-6-7-6-15,-4-15 0 16,-3-14-9-16,-2-14 20 16,0-13-11-16,0-7 37 15,0-5 25-15,0-27-62 16,0-21 0-16,0-11 0 0,4-8 0 16,5 6 0-16,3 10 0 15,3 20 0-15,5 18 0 16,5 13 0-16,4 5 0 15,6 21 0-15,7 15 0 16,0 10 0-16,-1 8 0 16,-6 4 0-16,-6-2 0 15,-4-6 0-15,-8-10 0 16,2-12 0-16,-2-13-35 16,3-15-23-16,5-4 37 15,8-30-10-15,5-16 31 16,4-11 2-16,1-1 5 15,-8 10-11-15,-6 12 5 0,-10 16-1 16,-9 18 33 0,-5 6-17-16,-3 10 13 0,0 24-16 15,5 10 2-15,0 6 18 16,6 0-33-16,3-3 0 16,1-10 0-16,8-13 0 15,2-9 0-15,4-15 0 16,-2 0 0-16,0-21 0 15,-9-15 0-15,-9-14 0 16,-11-12 0-16,-4-8 0 16,-30-2 0-16,-8 6 0 15,-5 14 0-15,2 17 0 16,12 22 0-16,8 13 0 0,17 1 0 16,8 25 0-16,6 9 0 15,34-3 0-15,22-6 0 16,35-19 0-16,1-7-41 15,4-18-169-15,-2-23-67 16,-30-8 122-16,-10-9 116 16,-27 0 39-16,-24 0 89 15,-9 6 119-15,-13 8-4 16,-12 14 17-16,3 12-221 16,7 18 0-16,3 0 0 15,5 33 0-15,3 22 0 16,4 11 0-16,0 12 0 15,0 2 0-15,9 2 0 16,2 1 0-16,0-5 0 0,-2-6 0 16,0-10 0-16,-2-14 0 15,-3-13 0-15,1-15 0 16,-1-14 0-16,-2-6 0 16,2-8 0-16,1-24 0 15,7-11 0-15,7-7 0 16,6 2 0-16,8 2 0 15,8 12 0-15,-1 10 0 16,2 8 0-16,-5 8 0 16,-6 8 0-16,-8 0-600 15,-13 0-1569-15</inkml:trace>
  <inkml:trace contextRef="#ctx0" brushRef="#br0" timeOffset="115267.5">6740 12497 1704 0,'0'0'770'0,"0"0"-439"0,0 0 175 0,0 0-333 16,0 0-77-16,0 0-30 16,0 0-22-16,-129-105 40 15,86 87-8-15,-6 4-5 16,-5 12-14-16,1 2-47 15,2 16 19-15,6 20-28 16,7 8 0-16,14 6 11 16,11 1-5-16,13-3-7 15,0-8 5-15,27-12 2 16,8-12-4-16,9-14-1 0,1-2 2 16,-1-24 20-16,-6-14-23 15,-7-12 11-15,-6-6-12 16,-12-3 0-16,-8 5 0 15,-5 12 0-15,0 14 0 16,0 16 0-16,0 12 0 16,0 18 0-16,0 28 0 15,0 17 0-15,0 6 0 16,17 0 0-16,15-7 0 16,11-14 0-16,11-18 0 15,14-16 0-15,5-14 0 0,3-16 0 16,-7-26 0-1,-8-14 0-15,-19-14 0 0,-18-11 0 16,-17-5 0-16,-7 0 0 16,-9 10 0-16,-16 17 0 15,1 22 0-15,1 24 0 16,2 13 0-16,2 31 0 16,4 39 0-16,3 8 0 15,8 10 0-15,4 5 0 16,4-17 0-16,21 4 0 15,11-16 0-15,9-14 0 16,12-20 0-16,10-16 0 0,4-14 0 16,3-16 0-16,-2-30 0 15,-4-30 0-15,-12-36 0 16,-20-35 0-16,-19 9 0 16,-17 23 0-16,-4 43 0 15,-20 36 0-15,-7 10 0 16,-10 16 0-16,-5 10 0 15,-10 57 0-15,9 51 0 16,18 40 0-16,26 11 0 16,9-27 0-16,29-40 0 15,5-38 0-15,9-14 0 16,16-1 0-16,17-10 0 16,13-12 0-16,2-17 0 0,5-53 0 15,-29-9-368 1,-23-10-960-16</inkml:trace>
  <inkml:trace contextRef="#ctx0" brushRef="#br0" timeOffset="116004.15">9711 12396 1969 0,'0'0'688'0,"0"0"-325"0,0 0 255 0,0 0-160 16,0 0-458-16,0 0 0 16,0 0 0-16,-4 22 0 15,4 32 0-15,6 7 0 16,15-1 0-16,4-8 0 15,4-14 0-15,2-10 0 16,-2-16 0-16,-8-12 0 16,0-2 0-16,-5-30 0 0,-3-16 0 15,-2-14 0 1,0-14 0-16,0-3 0 0,3 5 0 16,-1 18 0-16,3 26 0 15,8 32-8-15,-6 26-482 16,-3 14-570-16</inkml:trace>
  <inkml:trace contextRef="#ctx0" brushRef="#br0" timeOffset="116825.21">10278 12641 2604 0,'0'0'842'0,"0"0"-519"0,0 0 4 15,0 0-327-15,62-120 0 16,-16 75 0-16,4-3 0 15,-6-2 0-15,-8 4 0 16,-12 2 0-16,-14 8 0 16,-10 12 0-16,-14 16 0 15,-24 8 0-15,-11 18 0 16,-4 30 0-16,-1 14 0 16,9 12 0-16,16 2 0 15,18-1 0-15,11-11 0 16,27-16 0-16,29-18 0 15,15-20 0-15,10-10 0 16,5-22 0-16,-6-24 0 16,-9-10 0-16,-12-8 0 15,-17-5 0-15,-18 5 0 0,-14 10 0 16,-8 16 0 0,-2 14 0-16,0 18 0 0,-7 6 0 15,-2 16 0-15,2 18 0 16,7 8 0-16,0 5 0 15,23-4 0-15,12-3 0 32,10-3 0-32,2-5 0 15,2-4 0-15,-9-2 0 16,-7 0 0-16,-10 0 0 0,-10 0 0 16,-7-2 0-16,2-2 0 15,0-8 0-15,10-10 0 16,13-4 0-16,10-10 0 0,7-26-3 15,4-20-190-15,1-30 8 16,-11-34 70-16,-21-33 64 16,-15 11 51-16,-6 29 9 15,-6 43 106-15,-8 36 56 16,-1 12 81-16,1 12-252 16,3 10 0-16,0 48 0 15,4 48 0-15,7 37 0 16,0 9 0-16,18-21 0 15,2-31 0-15,0-36 0 16,2-12 0-16,5-2 0 16,7-6 0-16,5-8 0 15,2-22 0-15,3-4 0 0,-2-34 0 16,1-16 0 0,-3-10 0-16,-7 0 0 0,-4 7 0 15,-10 17 0-15,-11 21 0 16,-8 15 0-16,0 9 0 15,0 33 0-15,0 15 0 16,0 7 0-16,0 0 0 16,27-10 0-16,19-16 0 15,15-20 0-15,34-28 0 16,-14-24-808-16,-14-12-579 0</inkml:trace>
  <inkml:trace contextRef="#ctx0" brushRef="#br0" timeOffset="116997.75">12250 11991 2770 0,'0'0'969'0,"0"0"-612"0,0 0-357 0,0 0 0 0,0 0 0 16,0 0 0-16,0 0 0 16,-63 46-207-16,57-37-883 0</inkml:trace>
  <inkml:trace contextRef="#ctx0" brushRef="#br0" timeOffset="117138.25">11162 12173 3188 0,'0'0'908'0,"0"0"-908"16,159 0 0-16,-3-9 0 15,19-1 0-15,-3 3 0 16,-56 6-308-16,-43 1-1188 0</inkml:trace>
  <inkml:trace contextRef="#ctx0" brushRef="#br0" timeOffset="117763.77">12791 12444 2210 0,'0'0'852'0,"0"0"-401"0,0 0-113 16,0 0-93-16,0 0-245 16,0 0 0-16,0 0 0 15,-127 46 0-15,102 5 0 16,8 5 0-16,12 0 0 16,5-4 0-16,32-10 0 15,26-11 0-15,15-18 0 16,12-13 0-16,2-2 0 15,-6-28 0-15,-14-6 0 16,-15-8 0-16,-17-2 0 16,-17-4 0-16,-11 4 0 15,-7 3 0-15,0 11 0 16,-11 20 0-16,-9 12 0 0,-1 16 0 16,2 26 0-16,7 12 0 15,12 3 0-15,0-5 0 16,27-10 0-16,18-14 0 15,10-18 0-15,7-10 0 16,4-4 0-16,-6-26 0 16,-7-8 0-16,-10-8 0 15,-10-8 0-15,-8 0 0 16,-10 0 0-16,-6 7 0 16,-7 13 0-16,-2 16 0 15,0 14 0-15,-9 4 0 16,-8 22 0-16,-1 16 0 15,5 6 0-15,7 5 0 16,6 1 0-16,19-4 0 16,23-2 0-16,13-6 0 0,8-6 0 15,-3-4 0-15,-8-6 0 16,-19-2 0-16,-24-3 0 16,-9-6 0-16,-40 1 0 15,-18-2 0-15,-7-3 0 16,3-7 0-16,17-8-499 15,25-14-1213-15</inkml:trace>
  <inkml:trace contextRef="#ctx0" brushRef="#br0" timeOffset="119267.54">14718 12071 2431 0,'0'0'740'0,"0"0"-421"0,0 0 202 0,-27-108-436 15,21 108-85-15,-3 40 0 16,-3 54 0-16,4 39 0 16,1 15 0-16,5-19 0 15,2-35 0-15,0-38 0 16,5-14 0-16,10-2 0 15,3-6 0-15,1-8 0 16,0-22 0-16,-3-4 0 16,-3-28 0-16,-5-18 0 15,4-12 0-15,-1-2 0 0,0 8 0 16,7 15 0 0,2 22 0-16,4 15 0 0,7 19 0 15,6 28 0-15,2 11 0 16,10 4 0-16,9-2 0 15,8-10 0-15,11-14 0 16,3-11 0-16,-2-17 0 16,-7-8 0-16,-13-11 0 15,-17-22 0-15,-18-14 0 16,-15-11 0-16,-8-6 0 0,-10 2 0 16,-21 12 0-16,-7 19 0 15,-6 26 0-15,-3 9 0 16,3 36 0-16,5 16 0 15,10 10 0-15,14 0 0 16,11-4 0 0,4-9 0-16,6-14 0 15,19-10 0-15,8-19 0 0,7-10 0 16,5-14 0-16,-1-22 0 16,-1-14 0-16,-3-7 0 15,-9-1 0-15,-6 8 0 16,-12 12 0-16,-7 16 0 15,-6 16 0-15,0 6 0 0,0 26 0 16,-6 16 0-16,0 8 0 16,6 5 0-16,0-5 0 15,8-9 0-15,15-10 0 16,4-9 0-16,2-12 0 16,2-10 0-16,0 0 0 15,0-27 0-15,0-9 0 16,0-10 0-16,1-8 0 15,-3 0 0-15,-6 4 0 16,-2 16 0-16,-9 16 0 16,-6 18 0-16,-2 2 0 15,1 30 0-15,1 10 0 16,4 8 0-16,3 2 0 0,7-6 0 16,9-5 0-16,4-14 0 15,3-10 0-15,-1-16 0 16,-1-1 0-16,-5-18 0 15,-2-15 0-15,-5-11 0 16,-2-9 0-16,-4-3 0 16,-6 2 0-16,-3 10 0 15,-3 12 0-15,-4 16 0 16,0 14 0-16,2 2 0 16,4 24 0-16,7 12 0 15,5 6 0-15,13 0 0 16,7-2 0-16,10-8 0 0,8-10 0 15,2-10 0-15,-2-12 0 16,-2 0 0-16,-12-22 0 16,-9-8 0-16,-10-4 0 15,-10-6 0-15,-9-2 0 16,-4 4 0-16,0 4 0 16,-11 6 0-16,-2 10 0 15,-1 8 0-15,3 7 0 16,5 3 0-16,6 0 0 15,0 19 0-15,0 2 0 16,17 2 0-16,17-5 0 16,11-2 0-16,8-10 0 15,4-6 0-15,4 0 0 16,-5-10 0-16,-5-14 0 16,-7-6 0-16,-13-5 0 0,-12-2 0 15,-19-4 0-15,0 9 0 16,-34 8 0-16,-15 16 0 15,-11 8 0-15,-1 32 0 16,3 23 0-16,14 15 0 16,17 4 0-16,21 2 0 15,6-4 0-15,27-12 0 16,19-10 0-16,14-15 0 16,7-15 0-16,3-14 0 15,-6-6 0-15,-11 0 0 16,-22-15 0-16,-31 1 0 15,-17 5-539-15,-21 4-998 0</inkml:trace>
  <inkml:trace contextRef="#ctx0" brushRef="#br0" timeOffset="120160.39">19680 12865 2359 0,'0'0'583'0,"0"0"-322"0,0 0 190 15,-135-106-319-15,83 90-12 16,-6 10 70-16,-4 6-190 15,-5 14 0-15,0 18 0 16,7 8 0-16,11 2 0 16,17-2 0-16,22-1 0 15,10-11 0-15,19-6 0 0,33-14 0 16,14-8 0 0,13-14 0-16,2-26 0 0,0-17 0 15,-5-29 0 1,-15-32 0-16,-28-39 0 0,-24-11 0 15,-9 26 0-15,-19 36 0 16,0 52 0-16,-2 23 0 16,-1 19 0-16,0 12 0 15,2 40 0-15,20 61 0 16,9 39 0-16,38 15 0 16,9-25 0-16,-6-38 0 15,-12-36 0-15,3-14 0 16,1-1 0-16,18-12-188 15,-8-7-565-15,-15-18-212 0</inkml:trace>
  <inkml:trace contextRef="#ctx0" brushRef="#br0" timeOffset="121467.23">19987 12677 1724 0,'0'0'907'32,"0"0"-252"-32,0 0-276 0,0 0-148 0,0 0-90 15,0 0-82-15,0 0-59 16,65-18 0-16,-23 4 0 15,5-8 0-15,-7-4 0 16,-9-6 0-16,-10 0 0 16,-19-4 0-16,-2 3 0 15,-18 5 0-15,-20 14 0 16,-8 14 0-16,-6 8 0 16,3 34 0-16,11 19 0 15,15 9 0-15,23 2 0 16,16-6 0-16,58-6 0 0,48-18 0 15,44-30 0-15,12-12 0 32,-27-34 0-32,-42-8 0 15,-46 4 0-15,-21-4 0 16,-11-14 0-16,-11-8 0 0,-15-4 0 16,-12 10 0-16,-40 19 0 15,-18 23 0-15,-10 16 0 16,-1 23 0-16,7 24 0 15,15 11 0-15,23 5 0 16,22-5 0-16,9-10 0 0,27-12 0 16,15-18 0-16,8-16 0 15,-1-2 0-15,-7-22 0 16,-6-12 0-16,-12-4 0 16,-7 4 0-16,-7 6 0 15,-3 8 0-15,-5 7 0 16,0 12 0-16,2 1 0 15,4 12 0-15,2 26 0 16,8 20 0-16,6 30 0 16,3 38 0-16,2 37 0 15,-2 13 0-15,-12-13 0 16,-5-37 0-16,-10-46 0 16,0-25 0-16,0-19 0 0,0-4 0 15,-10-8 0 1,-7-10 0-16,-8-14 0 0,-8-14 0 15,-7-30 0-15,-9-31 0 16,9-39 0-16,28-38 0 16,17-15 0-16,60 9 0 15,35 21 0-15,14 31 0 16,8 12 0-16,-17 20 0 16,-25 16 0-16,-25 15 0 15,-18 6 0-15,-4-3 0 16,-11-3 0-16,-13-3 0 15,-9 10 0-15,-22 6 0 0,-20 12 0 16,-8 10 0-16,-1 8 0 16,5 0 0-16,8 20 0 15,15 6 0-15,19 4 0 16,4 2 0-16,31 0 0 16,20 0 0-16,11-4 0 15,6-3 0-15,-4-5 0 16,-9-2 0-16,-10 0 0 15,-18 2 0-15,-16 4 0 16,-11 6 0-16,0 4 0 16,-20 2 0-16,2-6 0 15,2-6 0-15,12-6 0 16,4-10 0-16,14-6 0 0,21-2 0 16,14-14 0-1,9-18 0-15,2-14 0 0,-4-12 0 16,-9-10 0-16,-13-3 0 15,-19 7 0-15,-15 12 0 16,0 18 0-16,-25 22 0 16,-13 12 0-16,-4 18 0 15,5 24 0-15,5 12 0 16,16 7 0-16,16-2 0 16,5-2 0-16,32-9 0 15,19-12 0-15,13-14 0 16,10-16 0-16,5-6 0 15,-4-12 0-15,-4-20 0 16,-13-12 0-16,-17-10 0 0,-11-10 0 16,-14-3 0-16,-15 1 0 15,-6 10 0-15,0 14 0 16,-23 18 0-16,-12 22 0 16,-5 4 0-16,-6 38 0 15,1 18 0-15,10 14 0 16,14 6 0-16,19-1 0 15,6-7 0-15,41-10 0 16,18-16 0-16,10-16 0 16,8-18 0-16,-8-10 0 15,-9-20 0-15,-17-38 0 16,-17 4 0-16,-18 4-1242 0</inkml:trace>
  <inkml:trace contextRef="#ctx0" brushRef="#br0" timeOffset="121967.92">23453 12019 2723 0,'0'0'820'0,"0"0"-267"0,0 0-553 0,0 0 0 0,0 0 0 16,0 0 0-16,0 0 0 15,6-4 0-15,69 36 0 16,50 8 0-16,45 5 0 15,15 3 0-15,-29-12 0 16,-45-8 0-16,-51-10 0 16,-19-6 0-16,-12-2 0 15,-10 0 0-15,-17-2 0 16,-6 0 0-16,-45 4 0 16,-20 6 0-16,-15 8 0 0,-13 8 0 15,-3 10 0 1,2 9 0-16,2 5 0 0,9 2 0 15,14 0 0-15,13-4 0 16,17-12 0-16,17-8 0 16,14-11 0-16,12-10 0 15,9-11 0-15,53-9 0 16,-1-22-24-16,-1-7-854 0</inkml:trace>
  <inkml:trace contextRef="#ctx0" brushRef="#br0" timeOffset="122535.89">24442 12627 1069 0,'0'0'740'0,"0"0"-415"0,0 0 39 16,0 0-97-16,0 0-88 15,0 0-15-15,0 0 27 16,0 0-21-16,-27-6 16 0,27 4 44 16,0 2-19-16,0-2-211 15,0 2 0-15,0-2 0 16,0 2 0-16,0 0 0 15,0 0 0-15,0 0 0 16,0-2 0-16,0 0 0 16,0 0 0-16,0-4 0 15,0 0 0-15,0-2 0 16,0 0 0-16,0-2 0 16,0-2 0-16,2 1 0 15,2 4 0-15,1 1 0 16,-5 1 0-16,0 5 0 15,0 0 0-15,-23 9 0 0,-17 23 0 32,-13 16 0-32,-14 14 0 15,-2 6 0-15,2 4 0 0,7-3 0 0,13-9 0 16,11-10 0 0,14-12 0-16,9-10 0 0,9-14 0 0,2-6 0 15,2-6 0-15,0-2 0 16,0 0 0-16,0 0 0 15,6-20 0-15,12-4-215 16,6-2-1182-16</inkml:trace>
  <inkml:trace contextRef="#ctx0" brushRef="#br0" timeOffset="123301.93">25236 12033 1901 0,'0'0'852'0,"0"0"-310"0,0 0-35 16,0 0-213-16,0 0-294 15,0 0 0-15,0 0 0 16,0-5 0-16,-4 2 0 16,-5 1 0-16,-6-8 0 0,-5-8 0 15,0-8 0-15,-3-10 0 16,8-4 0-16,2-2 0 15,3 2 0-15,6 9 0 16,4 8 0-16,0 6 0 16,0 7 0-16,7 2 0 15,15 4 0-15,11 0 0 16,5 2 0-16,7 2 0 16,-1 0 0-16,-3 0 0 15,-8 5 0-15,-6 11 0 16,-9 9 0-16,-8 15 0 15,-4 13 0-15,-6 15 0 16,0 10 0-16,-16 11 0 0,-9 1 0 16,-6 0 0-1,-5-8 0-15,-4-9 0 0,-5-14 0 16,-1-10 0-16,-3-13 0 16,-2-14 0-16,4-10 0 15,3-10 0-15,7-2 0 16,11-16 0-16,10-16 0 15,14-9 0-15,2 0 0 16,9 0 0-16,17 7 0 16,8 12 0-16,7 14 0 15,3 8 0-15,0 6 0 16,5 22 0-16,-1 8 0 0,-4 3 0 16,-2 1 0-1,-2-7 0-15,-4-4 0 0,-1-9 0 16,-1-8 0-16,-3-10 0 15,0-2 0-15,12-28-120 16,-5-8-386-16,-5-4-448 0</inkml:trace>
  <inkml:trace contextRef="#ctx0" brushRef="#br0" timeOffset="123458.05">25880 12376 2431 0,'0'0'855'0,"0"0"-185"0,0 0-530 0,0 0-140 16,0 0 0 0,0 0 0-16,0 0 0 0,65-76 0 15,-47 60 0-15,-7 2-839 0</inkml:trace>
  <inkml:trace contextRef="#ctx0" brushRef="#br0" timeOffset="123867.13">26271 11935 2405 0,'0'0'760'16,"0"0"-256"-16,0 0-77 16,0 0-427-16,0 0 0 15,0 0 0-15,0 0 0 0,-7 6 0 16,-13 36 0-1,7 3 0-15,5 0 0 0,8-4 0 16,10-4 0-16,23-6 0 16,16-5 0-16,11-4 0 15,8-2 0-15,0-2 0 16,-5 2 0-16,-15 2 0 16,-11 0 0-16,-16 4 0 15,-13 2 0 1,-8 2 0-1,-6 0 0-15,-19 0 0 0,-14-2 0 16,-5-3 0-16,-3-6 0 16,-2-2 0-16,2-5 0 15,5-6 0-15,9-6 0 16,6 0 0-16,11-32-215 16,9-7-472-16,7-5-727 0</inkml:trace>
  <inkml:trace contextRef="#ctx0" brushRef="#br0" timeOffset="124070.71">26389 11953 2208 0,'0'0'891'0,"0"0"-296"0,0 0-193 16,0 0-402-16,120-66 0 15,-35 58 0-15,1 2 0 16,-3-2 0-16,-14 2 0 15,-22 2 0-15,-22 2 0 16,-19 0 0-16,-6 2 0 16,-16 0 0-16,-15 0 0 15,-15 2-38-15,5 8-571 16,10 0-1200-16</inkml:trace>
  <inkml:trace contextRef="#ctx0" brushRef="#br0" timeOffset="124735.57">28566 11776 2304 0,'0'0'571'0,"0"0"-66"0,0 0-15 15,0 0-349-15,0 0-56 16,0 0-85-16,0 0 0 16,-34 31 0-16,21-3 0 15,4 0 0-15,9-2 0 16,0-4 0-16,11-6 0 15,14-6 0-15,4-10 0 0,0 0 0 16,-10-6 0 0,-5-16 0-16,-14-8 0 0,0 0 0 15,-16 0 0-15,-22 12 0 16,-10 18-69-16,-41 44-293 16,10 18-491-16,10 12-732 15</inkml:trace>
  <inkml:trace contextRef="#ctx0" brushRef="#br0" timeOffset="125064.13">28238 12539 2412 0,'0'0'806'0,"0"0"-338"16,0 0-58-16,0 0-410 15,0 0 0-15,0 0 0 16,0 0 0-16,-96 44 0 16,83-6 0-16,4-2 0 15,9-6 0-15,0-8 0 16,18-8 0 0,6-12 0-16,3-2 0 0,-5-8 0 15,-3-20 0-15,-9-6 0 16,-8-4 0-16,-2-2 0 15,0 6 0-15,-6 7 0 16,-8 15 0-16,1 12 0 16,2 7 0-16,0 26 0 0,11 28 0 15,6-7-490 1,19-10-683-16</inkml:trace>
  <inkml:trace contextRef="#ctx0" brushRef="#br0" timeOffset="125361.08">28839 12559 1540 0,'0'0'1608'0,"0"0"-1086"15,0 0-96-15,0 0-426 16,0 0 0-16,0 0 0 16,0 0 0-16,-75 42 0 15,75-14 0-15,20-6 0 16,11-8 0-16,9-8 0 15,0-6 0-15,1 0 0 0,-10-14 0 16,-9-8 0-16,-15-4 0 16,-7-4 0-16,-3 4 0 15,-23 2 0-15,-13 10 0 16,-7 11 0-16,-26 3 0 16,10 18-372-16,13 0-2763 0</inkml:trace>
  <inkml:trace contextRef="#ctx0" brushRef="#br0" timeOffset="127360.78">3607 13930 2206 0,'0'0'921'0,"0"0"-774"0,0 0 197 0,0 0 134 16,0 0-478-16,0 0 0 15,-58 10 0-15,58 87 0 16,0 7 0-16,2-6 0 16,12-12 0-16,3-28 0 15,8 0 0-15,10-9 0 16,10-23 0-16,8-26 0 0,5-14 0 15,12-51 0 1,-1-35-101-16,-21-36 31 0,-21-10 44 16,-27 5 10-16,-11 33 16 15,-14 36 7-15,3 28 2 16,7 18 57-16,-1 9 17 16,3 7-35-16,4 9-48 15,5 1 0-15,4 18 0 16,0 12 0-16,0 2 0 15,0-2 0-15,0-4 0 16,0-8 0-16,4-6 0 16,-4-8 0-16,2-2 0 15,-2-2 0-15,2 0 0 0,-2 0 0 16,0-2 0-16,0-10 0 16,0-2 0-16,0 0 0 15,0 0 0-15,-4 6 0 16,0 4 0-16,1 4 0 15,1 0 0-15,2 0 0 16,0 0 0-16,0 0 0 16,0 0 0-16,0 0 0 15,0 0 0-15,0 0 0 16,0 0 0-16,0 0 0 16,0 2 0-16,0 8-488 15,0-4-1342-15</inkml:trace>
  <inkml:trace contextRef="#ctx0" brushRef="#br0" timeOffset="127926.43">3945 13732 1870 0,'0'0'620'0,"0"0"-364"0,0 0 312 0,0 0-273 16,0 0-79-16,0 0-81 16,0 0-36-16,-22-16-62 15,22 58-37-15,0 34 0 16,16 38 0-16,4 27 0 16,-3-7 0-16,2-28 0 15,-9-34 0-15,-1-19 0 16,3-5 0-16,3 2 0 0,3-8 0 15,5-18-102-15,0-16-140 16,9-28-261-16,-5-20-374 16,-9-8-1298-16</inkml:trace>
  <inkml:trace contextRef="#ctx0" brushRef="#br0" timeOffset="128066.96">3999 14143 2657 0,'0'0'690'15,"0"0"-566"-15,0 0 128 16,0 0-136-16,210-56-61 0,-97 26-55 16,21-15-13-1,-38 12-316-15,-48 6-724 0</inkml:trace>
  <inkml:trace contextRef="#ctx0" brushRef="#br0" timeOffset="128270.06">3373 13497 2592 0,'0'0'628'16,"0"0"-327"-16,0 0 274 15,0 0-575-15,0 0 0 16,0 0 0-16,0 0-255 0,2 67-756 15</inkml:trace>
  <inkml:trace contextRef="#ctx0" brushRef="#br0" timeOffset="128760.17">5485 13952 606 0,'0'0'2408'16,"0"0"-1934"-16,0 0 8 0,0 0-356 15,0 0-126-15,0 0 0 16,0 0 0-16,-15-4 0 16,5 71 0-16,6 13 0 15,4 4 0-15,2-6 0 16,25-14 0-16,11-20 0 16,9-22 0-16,7-22 0 15,-2-1 0-15,2-35 0 16,-5-13 0-16,-7-9 0 15,-6-2 0-15,-7 8 0 16,-9 10 0-16,0 15 0 16,-2 16 0-16,7 11 0 15,8 10 0-15,7 20 0 16,7 12 0-16,-1 6 0 16,-1 2 0-16,-9-2 0 0,-11-6 0 15,-17-6 0-15,-8-6 0 16,-27-8-15-16,-15-8-510 15,-7-11-540-15</inkml:trace>
  <inkml:trace contextRef="#ctx0" brushRef="#br0" timeOffset="128932.04">5527 13571 2991 0,'0'0'601'0,"0"0"-405"15,0 0 112-15,0 0-308 16,0 0 0-16,154 33-168 16,-92-11-1004-16</inkml:trace>
  <inkml:trace contextRef="#ctx0" brushRef="#br0" timeOffset="130900.36">6985 14141 717 0,'0'0'1896'0,"0"0"-1426"0,0 0-214 0,0 0 219 15,0 0-273-15,0 0-122 16,0 0-80-16,-81-93 0 16,85 79 0-16,21 5 0 15,11 0 0-15,9 9 0 16,7 0 0-16,4 27 0 15,0 14 0-15,-8 16 0 16,-9 7 0-16,-14 0 0 16,-14-6 0-16,-11-8 0 0,0-13 0 15,0-15 0 1,-9-14 0-16,5-8 0 0,2-4 0 16,2-28 0-1,0-17 0-15,13-7 0 0,9-6 0 16,5 4 0-16,-1 12 0 15,1 16 0-15,-2 16 0 16,-1 14 0-16,1 9 0 16,-3 26 0-16,0 7 0 15,-2 4 0-15,-4-2 0 16,-3-6 0-16,-2-8 0 16,0-8 0-16,-1-8 0 15,3-10 0-15,5-4 0 16,9-8 0-16,8-18 0 0,9-12 0 15,6-6 0-15,-2-4 0 32,-7 6 0-32,-8 12 0 15,-10 10 0-15,-10 14 0 16,-9 6 0-16,0 20 0 0,-1 18 0 16,1 10 0-1,6 2 0-15,2-4 0 0,9-8 0 16,1-11 0-16,4-12 0 15,-1-11 0-15,-5-4 0 16,-5-14 0-16,-7-18 0 16,-8-14 0-16,-2-10 0 15,-25-8 0-15,-9-4 0 16,-11 8 0-16,0 3 0 16,1 19 0-16,6 20 0 15,13 16 0-15,11 2 0 16,16 20 0-16,2 12 0 15,39-1 0-15,14-8 0 16,19-10 0-16,11-13 0 16,-1 0 0-16,-2-26-63 0,-17-9-18 15,-16-5 57-15,-17-2 24 16,-19 0 7-16,-11 2 59 16,-2 6 29-16,0 8-95 15,0 12 0-15,-2 14 0 16,2 4 0-16,0 34 0 15,0 34 0-15,11 10 0 16,9 7 0-16,4 7 0 16,-1-16 0-16,-1 0 0 15,0-10 0-15,-6-21 0 0,-5-17 0 16,-2-14 0 0,-5-14 0-16,-4-4 0 0,3-4 0 15,4-28 0-15,5-11 0 16,15-8 0-16,13-8 0 15,56-5 0-15,-9 16-95 16,-4 14-908-16</inkml:trace>
  <inkml:trace contextRef="#ctx0" brushRef="#br0" timeOffset="131290.91">9933 14127 2192 0,'0'0'907'0,"0"0"-530"0,-121-130 1 0,72 85-136 15,7 21-242-15,-1 22 0 16,3 10 0-16,-2 42 0 16,-3 21 0-16,5 11 0 15,5 6 0-15,10-8 0 16,14-12 0-16,11-19 0 15,0-17 0-15,22-14 0 16,7-18 0-16,6 0 0 16,-1-32 0-16,0-11 0 15,-3-9 0-15,-7-6 0 16,-2 2 0-16,-9 6 0 16,-3 14 0-16,-3 18 0 0,-5 18 0 15,2 0 0-15,2 34 0 16,13 12 0-16,5 8 0 15,14 2 0-15,14-4 0 16,6-7 0-16,4-15 0 16,11-20 0-16,-15-9-371 15,-18-1-1256-15</inkml:trace>
  <inkml:trace contextRef="#ctx0" brushRef="#br0" timeOffset="131932.01">11240 14109 1652 0,'0'0'827'0,"31"-107"-462"0,-10 44 165 16,-2 2-156-16,-3 19-26 15,-7 18-348-15,-7 22 0 16,-2 6 0-16,0 60 0 16,-11 52 0-16,-1 43 0 15,10 15 0-15,2-11 0 16,10-43 0-16,7-44 0 15,4-26 0-15,1-16 0 16,4-14 0-16,19-20 0 16,-5-20-676-16,-7-24-552 0</inkml:trace>
  <inkml:trace contextRef="#ctx0" brushRef="#br0" timeOffset="132103.76">11635 13906 2223 0,'0'0'974'16,"0"0"-493"-16,0 0-211 15,0 0-122-15,-10 141-148 16,10-63 0-16,0 4 0 16,14-4 0-16,6-6 0 15,0-10 0-15,-2-9 0 16,-5-13 0-16,-13-10 0 16,0-12-543-16,-13-8-453 0</inkml:trace>
  <inkml:trace contextRef="#ctx0" brushRef="#br0" timeOffset="132260.1">11078 14464 2505 0,'0'0'864'15,"0"0"-534"-15,0 0 67 16,0 0-397-16,120-42 0 16,-34 21 0-16,13 2 0 15,8-2 0-15,26 5 0 16,-26 8-670-16,-22 0-893 0</inkml:trace>
  <inkml:trace contextRef="#ctx0" brushRef="#br0" timeOffset="133270.28">12171 14305 2270 0,'0'0'836'0,"0"0"-461"0,0 0 125 15,0 0-385-15,-116-120-115 16,81 102 0-16,-5 10 0 15,-4 8 0-15,-8 2 0 16,1 30 0-16,6 10 0 16,10 8 0-1,17 2 0-15,16-3 0 0,2-8 0 16,22-10 0-16,11-9 0 0,9-12 0 16,4-10 0-16,-5 0 0 15,-1-18 0-15,-9-14 0 16,-6-3 0-16,-7-1 0 15,-7 0 0-15,-4 6 0 16,-5 8 0-16,-2 10 0 16,0 12 0-16,0 6 0 0,0 28 0 15,4 12 0-15,6 0 0 16,7 3 0-16,8-9 0 16,8-12 0-16,5-12 0 15,2-14 0-15,0-2 0 16,-4-12 0-16,-7-17 0 15,-2-7 0-15,-7-4 0 16,-5-2 0-16,1-2 0 16,-7 8 0-16,0 10 0 15,-5 14 0-15,-2 12 0 16,3 0 0-16,2 26 0 0,1 12 0 16,6 7 0-1,4 1 0-15,2-5 0 0,5-6 0 16,1-13 0-16,0-10 0 15,1-12 0-15,-2 0 0 16,0-12 0-16,-1-20 0 16,2-4 0-16,1-4 0 15,-2-3 0-15,0 5 0 16,-5 8 0-16,-5 12 0 16,-6 8 0-16,-5 10 0 15,1 4 0-15,0 24 0 16,3 8 0-16,3 8 0 15,5-3 0-15,5-5 0 0,4-10 0 16,2-8 0-16,4-10 0 16,1-8 0-16,-1 0 0 15,0-12 0-15,-2-10 0 16,0-6 0-16,-4-2 0 16,-3 2 0-16,-4-1 0 15,-2 9 0-15,-8 10 0 16,-1 6 0-16,-2 4 0 15,-1 10 0-15,3 16 0 16,6 6 0-16,5 4 0 16,11-1 0-16,7-9 0 15,11-10 0-15,3-12 0 0,4-4 0 16,-4-13 0-16,-6-10 0 16,-9-12 0-16,-8-1 0 15,-7 4 0-15,-7 2 0 16,-4 10 0-16,-7 10 0 15,-2 8 0-15,0 2 0 16,0 10 0-16,0 20 0 16,0 5 0-16,0 5 0 15,2-3 0-15,17-2 0 16,7-13 0-16,8-8 0 16,6-10 0-16,0-4 0 15,4-22 0-15,-8-13-303 16,-14 3-619-16</inkml:trace>
  <inkml:trace contextRef="#ctx0" brushRef="#br0" timeOffset="133396.06">13802 13810 2909 0,'0'0'805'0,"0"0"-423"0,0 0-382 0,0 0 0 31,0 0 0-31,0 0 0 16,0 0-237-16,45 64-1092 0</inkml:trace>
  <inkml:trace contextRef="#ctx0" brushRef="#br0" timeOffset="134497.07">14054 14415 2371 0,'0'0'903'16,"0"0"-350"-16,0 0-284 16,132-51-269-16,-75 16 0 15,3-7 0-15,6-6 0 0,-9-6 0 16,-3-6 0 0,-11-8 0-16,-12-9 0 0,-14 1 0 15,-15-2 0-15,-2 8 0 16,-11 18 0-16,-18 20 0 15,-11 24 0-15,-5 12 0 16,-3 55 0-16,3 44 0 16,16 33 0-16,20 11 0 15,9-21 0-15,13-40 0 16,16-34 0-16,12-14 0 16,10 1 0-16,15-7 0 15,13-6 0-15,3-20 0 16,-4-6 0-16,-9-18 0 15,-13-18 0-15,-13-13 0 16,-14-11 0-16,-12-26 0 0,-6 2 0 16,-8-6 0-1,-3 3 0-15,0 25 0 0,0 8 0 16,-6 28 0-16,-4 26 0 16,-9 34 0-16,2 56 0 15,-1 9 0-15,7-5 0 16,11-8 0-16,0-23 0 15,11 0 0-15,18-4 0 16,12-19 0-16,5-16 0 16,6-18 0-16,-4-6 0 15,-1-12 0-15,-5-23 0 16,-4-5 0-16,-5-2 0 16,-6-2 0-16,-6 8 0 0,-5 6 0 15,-8 14 0-15,-8 16 0 16,0 0 0-16,0 28 0 15,0 12 0-15,0 2 0 16,-2 1 0-16,2-6 0 16,0-6 0-16,17-9 0 15,17-10 0-15,13-12 0 16,13 0 0-16,7-8 0 16,-1-20 0-16,-7-6 0 15,-12-5 0-15,-18-3 0 16,-18 1 0-16,-11-4 0 15,-14 9 0-15,-24 8 0 0,-10 12 0 16,-8 12 0 0,2 4 0-16,10 2 0 0,10 10 0 15,16 0 0-15,16-6 0 16,2-2 0-16,20-4 0 16,16 0 0-16,10-4 0 15,8-14 0-15,0-6 0 16,-4 2 0-16,-2 2 0 15,-4 10 0-15,-4 6 0 16,-2 4 0-16,-5 16 0 16,-3 20 0-16,-1 14 0 15,-7 2 0-15,-7 2 0 16,-6-4 0-16,-4-15 0 16,-5-10 0-16,0-8 0 15,0-13 0-15,0-4 0 0,-7-4 0 16,2-24 0-1,5-8 0-15,0-7 0 0,12-3 0 16,16 2 0-16,9 4 0 16,5 16 0-16,0 16 0 15,1 8 0-15,-4 16 0 16,1 22 0-16,-3 6 0 0,-2 10 0 16,-2-5 0-16,-4-5 0 15,-5-10 0-15,-12-18-180 16,-6-10-474-16,-6-6-536 0</inkml:trace>
  <inkml:trace contextRef="#ctx0" brushRef="#br0" timeOffset="134669.13">15275 13830 3446 0,'0'0'650'15,"0"0"-650"-15,0 0 0 0,143-16 0 0,-72 10 0 16,-15 0 0-16,-21 0-1357 0</inkml:trace>
  <inkml:trace contextRef="#ctx0" brushRef="#br0" timeOffset="136424.23">17726 14213 2264 0,'0'0'713'0,"0"0"-473"0,0 0 233 16,-51-118-290-16,13 80-66 15,-9 2-64-15,-5 8 0 16,-3 10-53-16,-3 18 0 0,-2 4 0 16,2 38 0-16,4 17 0 15,17 12 0-15,19 1 0 16,18-4 0-1,24-12 0-15,32-17 0 0,15-20 0 16,8-19 0-16,-4 0 0 16,-11-32 0-16,-12-12 0 15,-17-6 0-15,-12-2 0 16,-14 4 0-16,-5 10 0 16,-4 8 0-16,0 20 0 15,0 10 0-15,0 28 0 16,0 46 0-16,14 46 0 15,8 51 0-15,2 19 0 16,1-1 0-16,-3-19 0 16,-9-31 0-16,-5-33 0 0,-8-28 0 15,0-26 0 1,-23-12 0-16,-12-12 0 0,-17-6 0 16,-14-14 0-16,-5-8 0 15,-6-44 0-15,8-36 0 16,26-49 0-16,43-57 0 15,29-26 0-15,63-3 0 16,28 37 0-16,5 51 0 16,2 39 0-16,-22 38 0 15,-23 22 0-15,-22 18 0 16,-13 10 0-16,0 0 0 16,-2 8 0-16,-8 24 0 0,-12 12 0 15,-16 12 0-15,-9 8 0 16,0-1 0-1,0-4 0-15,-9-8 0 0,-4-13 0 16,-1-12 0-16,4-18 0 16,-4-8 0-16,3-16 0 15,0-24 0-15,1-16 0 16,10-13 0-16,0-3 0 16,19 6 0-16,18 10 0 15,17 18 0-15,15 14 0 16,9 14 0-16,6 10 0 15,5 0 0-15,-4 0 0 16,-9 6 0-16,-6-6 0 0,-18 0 0 16,-11 0 0-1,-16-8 0-15,-14-6 0 0,-11 0 0 16,0-6 0-16,-23 4 0 16,-13 6 0-16,-8 8 0 15,-7 2 0-15,1 20 0 16,4 20 0-16,8 10 0 15,14 6 0-15,12 0 0 16,12-7 0-16,2-13 0 16,23-14 0-16,6-17 0 15,2-5 0-15,1-9 0 16,-5-19 0-16,-2-11 0 16,-5-3 0-16,-1 0 0 0,-9 4 0 15,-1 10 0 1,-3 12 0-16,-4 12 0 0,0 4 0 15,3 18 0 1,5 14 0-16,3 8 0 0,5 4 0 16,4-9 0-16,5-12 0 15,2-10 0-15,5-13 0 16,0-4 0-16,-5-28 0 16,-2-9 0-16,-9-9 0 15,-4-8 0-15,-10-2 0 16,-2-2 0-16,-4 4 0 15,0 12 0-15,0 15 0 16,0 19 0-16,0 12 0 16,-2 30 0-16,-2 45 0 15,2 41 0-15,2 40 0 0,0 19 0 16,15-9 0 0,5-15 0-16,-1-29 0 0,-9-24 0 15,-5-28 0-15,-3-20 0 16,-2-19 0-16,0-8 0 15,0-5 0-15,-2-9-26 16,-18-37-314 0,2-19-438-16,2-13-96 0</inkml:trace>
  <inkml:trace contextRef="#ctx0" brushRef="#br0" timeOffset="136924.56">19424 13982 1859 0,'0'0'797'0,"0"0"-266"0,0 0-82 0,0 0-248 0,0 0-33 0,0 0-77 16,0 0-91-16,133 145 0 16,-110-87 0-16,-8 0 0 15,-13-2 0-15,-2-4-80 16,-17-6 19-16,-24-7 20 0,-7-9 40 16,-2-8 1-16,6-12 28 15,13-10 49-15,17 0-31 16,14-18-14-16,18-21-32 15,32-15 0-15,25-28-23 16,0-2-52-16,4-6-9 16,-13 3 54-16,-20 22 26 15,-11 8 4-15,-15 13 55 16,-15 20 106-16,-5 14-161 16,0 10 0-16,-14 12 0 15,-7 36 0-15,4 16 0 16,1 19 0-16,8 9 0 15,8 0 0-15,0-8 0 0,0-13 0 16,8-16 0 0,6-18 0-16,-1-17 0 0,-1-14 0 15,3-6 0-15,3-14 0 16,9-22 0-16,4-4 0 16,3-1 0-16,-1 7 0 15,-2 12 0-15,-2 16 0 16,-2 6 0-16,-1 4 0 15,1 24 0-15,-3 7 0 16,3 2 0-16,0 2 0 16,11 1 0-16,-5-12-326 15,-4-10-901-15</inkml:trace>
  <inkml:trace contextRef="#ctx0" brushRef="#br0" timeOffset="137535.17">21282 14225 1964 0,'0'0'1142'0,"0"0"-874"0,-25-106 52 15,-6 67-37-15,-13 16-164 16,-10 18-119-16,-10 10 0 0,-5 35 0 15,-1 18 0 1,11 10 0-16,12 6 0 0,20-10 0 16,22-10 0-16,5-14 0 15,36-15 0-15,13-17 0 16,9-8 0-16,-3-12 0 16,-3-24 0-16,-12-9 0 15,-9-5 0-15,-11-2 0 16,-9 2 0-16,-4 8 0 15,-7 14 0-15,0 16 0 16,0 12 0-16,0 20 0 16,0 22 0-16,0 10 0 15,9 0 0-15,4-2 0 16,5-13 0-16,1-10 0 16,0-13 0-16,1-11 0 0,3-3 0 15,3-18 0-15,7-17 0 16,6-11 0-16,1-4 0 15,4-2 0-15,1 4 0 16,-3 10 0-16,-4 18 0 16,0 16 0-16,-2 4 0 15,1 24 0-15,1 18 0 16,-2 10 0-16,-5 4 0 16,-9 2 0-16,-10-5 0 15,-12-8 0-15,-2-6 0 0,-23-13 0 16,-6-10 0-1,2-10 0-15,10-12-30 0,11-18-597 16,8-12-867-16</inkml:trace>
  <inkml:trace contextRef="#ctx0" brushRef="#br0" timeOffset="137770.13">22376 13814 2507 0,'0'0'783'0,"0"0"-192"0,0 0-376 0,0 0-215 16,0 0 0-16,-14 184 0 16,14-33 0-16,14 15 0 0,6-4 0 15,-4-19 0-15,-5-37 0 16,-5-25 0-16,-4-23 0 16,-2-14 0-16,0-2 0 15,0-8-27-15,-10-22-434 16,-9-12-321-16,2-8-900 0</inkml:trace>
  <inkml:trace contextRef="#ctx0" brushRef="#br0" timeOffset="138464.6">22425 14249 899 0,'0'0'1810'0,"0"0"-1170"16,0 0-282-16,71-128 31 15,-33 109-389-15,11 18 0 0,9 1 0 16,0 4 0-1,-2 24 0-15,-12 10 0 0,-15 4 0 16,-15 2 0-16,-14 0 0 16,-10-2 0-16,-25-3 0 15,-9-7 0-15,-6-9 0 16,6-6 0-16,11-5 0 16,10-6 0-16,19-6 0 15,4 0 0-15,15-4 0 16,30-14 0-16,18-9 0 15,10-1 0-15,9-12 0 16,1 0 0-16,-7 0 0 16,-10-6 0-16,-14 2 0 15,-17 0 0-15,-12-4 0 0,-12 6 0 16,-11 12 0-16,0 7 0 16,-23 22 0-16,-10 6 0 15,-5 32 0-15,0 17 0 16,7 12 0-16,9-4 0 15,15-2 0-15,7-14 0 16,15-12 0-16,22-16 0 16,7-15 0-16,10-3 0 15,2-18 0-15,-2-17 0 16,2-5 0-16,-2-8 0 16,-2 0 0-16,-6 2 0 15,-4 6 0-15,-6 12 0 16,-8 15 0-16,-1 13 0 0,-6 14 0 15,-5 27 0 1,-8 15 0-16,-1 6 0 0,-7 4 0 16,0-2 0-16,0-6 0 15,-11-9 0-15,-3-13 0 32,1-12 0-32,5-14 0 0,0-10 0 0,6 0 0 15,2-12 0-15,0-18 0 16,14-12 0-16,19-12 0 15,16-9 0-15,13 1 0 32,3 6 0-32,0 12 0 0,-10 14 0 15,-12 18 0-15,-16 12 0 16,-27 0-54-16,-6 10-758 16,-22 2-1176-16</inkml:trace>
  <inkml:trace contextRef="#ctx0" brushRef="#br0" timeOffset="139137.07">25419 13844 2479 0,'0'0'742'0,"0"0"-496"0,0 0 383 0,0 0-629 0,0 0 0 16,0 0 0 0,43 120 0-16,-5 9 0 0,2-3 0 15,-2-18 0-15,-7-34 0 16,-5-25 0-16,-1 1 0 16,-2-6 0-16,-8-10 0 15,-22-34-126-15,-22-30-533 16,-15-16-886-16</inkml:trace>
  <inkml:trace contextRef="#ctx0" brushRef="#br0" timeOffset="139856.71">25279 13746 2306 0,'0'0'1043'0,"0"0"-923"16,125 0 354-1,-29 20-321-15,-3 6-153 0,9 6 0 16,2 8 0-16,-27 0 0 15,-1 6 0-15,-23 11 0 16,-22 9 0-16,-29 6 0 16,-6 6 0-16,-46 2 0 15,-20-4 0-15,-12-1 0 16,-7-17 0-16,6-12 0 16,14-16 0-16,15-12 0 15,21-10 0-15,16-8 0 16,17 0 0-16,6 0 0 15,36-22 0-15,21 0 0 16,17-6 0-16,14-2 0 16,8-6-84-16,0-4-117 0,-3-1-24 15,-15-7 130 1,-14 2 53-16,-20 2 42 0,-19 0 39 16,-12 8 83-16,-15 2 80 15,-4 10-31-15,0 2-58 16,-6 9-113-16,-8 13 0 15,1 0 0-15,0 31 0 16,3 19 0-16,8 12 0 16,2 8 0-16,14-2 0 15,26-10 0-15,11-13 0 16,12-18 0-16,1-18 0 16,-4-9 0-16,-9-16 0 15,-8-22 0-15,-14-12 0 16,-10-7 0-16,-5-1 0 15,-5 4 0-15,-3 12 0 0,-4 14 0 16,6 14 0-16,1 14 0 16,6 0 0-16,9 30 0 15,10 12 0-15,1 10 0 16,2 4 0-16,-9-1 0 16,-8-5 0-16,-13-10 0 15,-7-10 0-15,0-10 0 16,-13-12 0-16,-6-8 0 15,4 0 0-15,4-30 0 16,6-15 0-16,5-10 0 0,10-12 0 16,25 1 0-16,12 8 0 15,11 12 0-15,6 20 0 16,1 14 0-16,-5 12 0 16,-6 0 0-16,-17 16-3 15,-12 2-574-15,-23-12-562 0</inkml:trace>
  <inkml:trace contextRef="#ctx0" brushRef="#br0" timeOffset="140029.24">26567 13750 755 0,'0'0'2563'0,"0"0"-2046"0,0 0-256 0,0 0-261 0,0 0 0 16,0 0 0-16,198 98-329 15,-109-54-883-15</inkml:trace>
  <inkml:trace contextRef="#ctx0" brushRef="#br0" timeOffset="140403.66">27819 14281 2 0,'0'0'2749'0,"0"0"-2179"15,0 0-197-15,-17-114 29 16,-4 76-402-16,-3 2 0 0,-8 5 0 16,-7 16 0-1,-6 12 0-15,-2 6 0 0,5 34 0 16,6 16 0-16,12 9 0 16,17-2 0-16,7-2 0 15,11-10 0-15,20-12 0 16,5-11 0-16,-1-15 0 15,1-10 0-15,-9-4 0 16,-2-19 0-16,-10-4 0 16,-1-5 0-16,-4-3 0 15,0 7 0-15,-4 6 0 16,1 14 0-16,4 8 0 16,0 2 0-16,7 28 0 15,2 8 0-15,7 4 0 0,2-2 0 16,6-9 0-1,19-21-474-15,-10-10-451 0,-2 0-1430 0</inkml:trace>
  <inkml:trace contextRef="#ctx0" brushRef="#br0" timeOffset="140624.26">28321 14069 2083 0,'0'0'896'0,"0"0"-271"0,0 0-133 16,0 0-492-1,0 0 0-15,0 0 0 0,-134 24 0 16,81 24 0-16,3 10 0 16,11 6 0-16,16 5 0 15,23-6 0-15,7-10 0 16,42-13 0-16,24-20 0 16,12-20 0-16,31-28 0 15,-20-16-581-15,-23-13-503 0</inkml:trace>
  <inkml:trace contextRef="#ctx0" brushRef="#br0" timeOffset="140796.91">28633 13551 2356 0,'0'0'1162'16,"0"0"-788"-16,0 0-170 15,0 0-204-15,-77 111 0 16,69-46 0-16,3 8 0 15,5 31 0-15,5-22 0 16,10-11-1039-16</inkml:trace>
  <inkml:trace contextRef="#ctx0" brushRef="#br0" timeOffset="141094.07">28714 14337 3109 0,'0'0'749'0,"0"0"-511"15,0 0-238-15,0 0 0 16,0 0 0-16,108-112 0 16,-60 72 0-16,2 2 0 15,-10 4 0-15,-9 10 0 16,-11 10 0-16,-7 10 0 16,-1 4 0-16,3 4 0 15,5 22 0-15,9 10 0 16,9 6 0-16,7 6 0 15,-3 0 0-15,-9-4 0 16,-14-2 0-16,-19-3 0 16,-10-7 0-16,-32-5 0 15,-14-2 0-15,0-3 0 16,8-6 0-16,12-2 0 0,22-14 0 16,12 0 0-16,2 0-676 0</inkml:trace>
  <inkml:trace contextRef="#ctx0" brushRef="#br0" timeOffset="141359.75">30021 13766 2622 0,'0'0'1150'0,"0"0"-826"16,0 0-324-16,0 0 0 0,0 0 0 15,0 0 0-15,0 0 0 16,31 108 0-16,-18 39 0 16,3-5 0-16,1-30 0 15,-1-40 0-15,-3-33 0 16,1-3 0-16,8-21-284 16,-4-7-575-16,-7-8-424 0</inkml:trace>
  <inkml:trace contextRef="#ctx0" brushRef="#br0" timeOffset="142867.29">30201 13900 2082 0,'0'0'687'0,"0"0"-15"16,0 0-103-16,0 0-483 15,0 0-86-15,0 0 0 16,0 0 0-16,32 161 0 16,-26-73 0-16,3-8 0 15,-1-12 0-15,6-20 0 16,-3-14 0-16,-1-16 0 15,0-15 0-15,-1-3 0 16,5-23 0-16,1-11 0 16,8-10 0-16,1 2 0 15,3 2 0-15,-1 14 0 16,1 14 0-16,0 12 0 16,0 0 0-16,4 24 0 15,4 6 0-15,5 2 0 0,10 0 0 16,3-12 0-16,7-5 0 15,-2-10 0-15,-7-5 0 16,-10-8 0-16,-15-16 0 16,-10-12 0-16,-12-6 0 15,-4-6 0-15,-4-6 0 16,-19 2 0-16,-6 8 0 16,-4 13 0-16,-3 26 0 15,3 5 0-15,2 40 0 16,13 16 0-16,13 10 0 15,5-2 0-15,27-4 0 0,20-16 0 16,14-16 0 0,3-14 0-16,3-14 0 0,-7 0 0 15,-9-26 0-15,-8-8 0 16,-10-6 0-16,-6-4 0 16,-2 0 0-16,-6-2 0 15,-5 10 0-15,-3 12 0 16,-9 14 0-16,-2 10 0 15,0 8 0-15,0 24 0 16,-9 12 0-16,3 4 0 16,4 2 0-16,2-4 0 15,8-10 0-15,21-6 0 16,5-16 0-16,-1-6 0 16,-2-8 0-16,-8 0 0 15,-10-22 0-15,-11-6 0 0,-2-6 0 16,0-8 0-1,-18-6 0-15,-8-2 0 0,-3 2 0 16,-3 5 0-16,3 11 0 16,9 13 0-16,5 6 0 15,11 8 0-15,4 2 0 16,0 3 0-16,4 0 0 16,20 0 0-16,12 0 0 15,4 0 0-15,4 0 0 16,1 0 0-16,-7 0 0 15,-7 0 0-15,-11 14 0 16,-7 11 0-16,-8 8 0 0,-3 12 0 16,-2 7 0-16,5 6 0 15,4-4 0-15,8-6 0 16,5-8 0-16,5-12 0 16,2-11 0-16,3-12 0 15,-3-5 0-15,2-1 0 16,0-21 0-16,-2-9 0 15,-2-7 0-15,-2-8 0 16,-10-6 0-16,-7-6 0 16,-6-2 0-16,-2 3 0 15,-6 11 0-15,-19 16 0 16,-6 19 0-16,-4 11 0 16,-3 19 0-16,5 27 0 0,8 12 0 15,16 9 0 1,9-3 0-16,25-6 0 0,26-8 0 15,11-14 0-15,12-14 0 32,1-16 0-32,-6-6 0 15,-6-10 0-15,-14-18 0 16,-11-10 0-16,-7-6 0 0,-7-2 0 16,-5-2 0-16,-6 10 0 15,-3 12 0-15,-2 14 0 16,-4 12 0-16,1 8 0 15,-1 20 0-15,0 12 0 16,0 4 0-16,-1 0 0 16,-1-4 0-16,3-14 0 15,-3-4 0-15,3-10 0 16,-1-8 0-16,7-4 0 16,7 0 0-16,9-11 0 15,10-14 0-15,11-3 0 16,-2-4 0-16,3 0 0 0,-7 4 0 15,-8 6 0-15,-10 10 0 16,-11 10 0-16,-5 2 0 16,-6 8 0-16,-2 18 0 15,0 2 0-15,0 4 0 16,0-4 0-16,0-4 0 16,6-7 0-16,5-12 0 15,5-5 0-15,6 0 0 16,3-20 0-16,4-8 0 15,2-4 0-15,-4 0 0 16,-1 6 0-16,-5 10 0 16,-6 10 0-16,-4 6 0 15,3 0 0-15,-8 22 0 0,8 2 0 16,1 2 0 0,6 0 0-16,0-12-201 0,-3-6-443 15,-11-8-375-15</inkml:trace>
  <inkml:trace contextRef="#ctx0" brushRef="#br0" timeOffset="143070.26">29818 13549 2080 0,'0'0'1529'0,"0"0"-1323"0,0 0 75 0,187 20-281 0,-94-20 0 16,8 0 0-16,-15 0 0 16,26-5 0-16,-25-8 0 15,-22-1-339-15</inkml:trace>
  <inkml:trace contextRef="#ctx0" brushRef="#br0" timeOffset="143963.37">1805 15254 2422 0,'0'0'374'0,"-12"-135"78"0,10 107 48 0,0 8-152 16,-3 10-348-16,1 10 0 15,2 32 0-15,2 79 0 16,0 59 0-16,13 31 0 15,7-1 0-15,-3-21 0 16,-5-41 0-16,-3-26 0 0,-3-32 0 16,-4-26 0-16,-2-13 0 15,0-5 0-15,0-6 0 16,-19-28-92-16,-12-2-555 16,0-24-689-16</inkml:trace>
  <inkml:trace contextRef="#ctx0" brushRef="#br0" timeOffset="144595.64">1348 15360 2501 0,'0'0'596'0,"0"0"-470"16,-114-58 334-16,83 28-256 0,16 2-89 16,9-8-52-1,6-4-45-15,12-9-5 0,23-5-13 16,15-4 0-16,17 0 0 15,12 6 0-15,33 6 0 16,33 14 0-16,30 32 0 16,-11 15 0-16,-13 64 0 15,-44 23 0-15,-51 6 0 16,-29 17 0-16,-41-13 0 16,-42-18-110-16,-49 9-22 15,-19-15 92-15,-5-14 20 16,2-10 20-16,42-32 42 15,29-18 31-15,18-10 32 16,9-4-23-16,9 0-82 0,13-12 0 16,7-12 0-16,29-2 0 15,19-6 0-15,11 2 0 16,11 6 0-16,-1 8 0 16,2 6 0-16,-2 6 0 15,0 4 0-15,0 6 0 16,4 24 0-16,1 10 0 15,-3 10 0-15,-6 16 0 16,-9 6 0-16,-19 9 0 16,-18-1 0-16,-19 4 0 15,-14-4 0-15,-37 1 0 16,-16-5 0-16,-15-14 0 0,-10-4 0 16,-1-22 0-16,4-14 0 0,10-18 0 15,10-8 0-15,16-28 0 16,15-12 0-16,15 4 0 15,10 0 0-15,11 14 0 16,2 12 0-16,0 6 0 16,2 8 0-16,17 0 0 15,10 0 0-15,10 12 0 16,53-2-21-16,-7-6-482 16,-6-4-428-16</inkml:trace>
  <inkml:trace contextRef="#ctx0" brushRef="#br0" timeOffset="145191.13">2539 16088 2349 0,'0'0'752'0,"0"0"-233"0,0 0-43 0,0 0-476 0,0 0 0 16,0 0 0-16,0 0 0 16,5 10 0-16,8 24 0 15,3 6 0 1,2-2 0-16,0-4 0 0,-1-6 0 15,3-7 0-15,1-12 0 16,0-9 0-16,2 0 0 16,0-12 0-16,-2-12 0 15,2-12 0-15,-3 0 0 16,-5 6 0-16,-3 2 0 16,-6 12 0-16,1 12 0 0,5 4 0 15,3 12 0 1,7 10 0-16,9 10 0 0,9 4 0 15,4-10 0-15,10-4 0 16,2-18 0-16,4-4 0 16,-4-12 0-16,-2-20 0 15,-12-12 0-15,-7-6 0 16,-12-4 0-16,-10-6 0 16,-9-8 0-16,-4-7 0 15,0 1 0-15,-11 8 0 16,-4 8 0-16,1 24 0 15,8 28 0-15,6 10 0 16,0 60 0-16,11 48 0 16,18 39 0-16,0 5 0 15,-2-28 0-15,-12-42 0 0,-8-37 0 16,0-25 0-16,-1-2 0 16,-2-8 0-16,1-6 0 15,0-8 0-15,-3-8 0 16,2-20 0-16,5-21 0 15,2-9 0-15,9-4 0 16,7 4 0-16,9 12 0 16,7 10 0-16,3 18 0 15,16 18-44-15,-12 0-695 16,-11 10-900-16</inkml:trace>
  <inkml:trace contextRef="#ctx0" brushRef="#br0" timeOffset="145394.41">4298 16557 390 0,'0'0'3189'0,"0"0"-2672"0,0 0-517 0,0 0 0 15,0 0 0-15,0 0 0 16,-60 166 0-16,-48-37 0 15,4-17 0-15,-21-6-3473 0</inkml:trace>
  <inkml:trace contextRef="#ctx0" brushRef="#br0" timeOffset="147737.15">6301 15785 669 0,'0'0'2505'0,"0"0"-2045"0,0 0-142 0,0 0-174 15,0 0-144-15,0 0 0 16,-39 124 0-16,39-38 0 15,10 7 0-15,5-3 0 16,3-6 0-16,-3-17 0 16,-1-13 0-16,-3-18 0 15,-7-14 0-15,1-18 0 16,-5-4 0-16,0-22 0 16,0-22 0-16,-5-19 0 15,-8-27 0-15,-1-30 0 16,6 8 0-16,1 9 0 0,7 19 0 15,0 30 0-15,7 6 0 16,18 4 0-16,8 20 0 16,9 7 0-16,12 16 0 15,4 1 0-15,0 14 0 16,-8 18 0-16,-7 12 0 16,-18 10 0-16,-16 8 0 15,-9 0 0-15,-23 1 0 16,-19-5 0-16,-12-8 0 15,5-10 0-15,7-14 0 16,15-8 0-16,16-14 0 16,11-4 0-16,11 0 0 15,27-14 0-15,18-2 0 0,10-2 0 16,13 8 0-16,6 2 0 16,-1 8 0-16,-2 0 0 15,-5 22 0-15,-17 12 0 16,-16 8 0-16,-19 6 0 15,-21-2 0-15,-4 7 0 16,-31-3 0-16,-21-6 0 16,-12-4 0-16,-7-8 0 15,2-6 0-15,3-12 0 16,11-10 0-16,17-4 0 16,14-4 0-16,24-42 0 15,15 2-263-15,18 0-808 0</inkml:trace>
  <inkml:trace contextRef="#ctx0" brushRef="#br0" timeOffset="148471.1">7922 15955 1993 0,'0'0'831'0,"0"0"-375"0,0 0 37 0,0 0-170 15,0 0-323-15,0 0 0 16,0 0 0-16,-66 133 0 15,57-49 0-15,9 2 0 16,0-1 0-16,0-13 0 16,15-10 0-16,3-12 0 0,-3-16 0 15,-1-20 0 1,-14-28-129-16,0-22-522 0,0-12-580 0</inkml:trace>
  <inkml:trace contextRef="#ctx0" brushRef="#br0" timeOffset="148736.84">7729 15857 2762 0,'0'0'772'16,"0"0"-502"-16,0 0 22 16,0 0-292-16,0 0 0 15,0 0 0-15,0 0 0 16,151 97 0-16,-80-57 0 16,8 2 0-16,0 10 0 15,-2 2 0-15,-11 0 0 16,-12 4 0-16,-21 4 0 15,-20-8 0-15,-13 3 0 16,-27-7 0-16,-31-6 0 16,-15-4 0-16,-12-4 0 15,4-14 0-15,9-4 0 0,19-10 0 16,24-8 0 0,25 0 0-16,35-26 0 0,21-8-646 15,13-4-553-15</inkml:trace>
  <inkml:trace contextRef="#ctx0" brushRef="#br0" timeOffset="149003.64">8972 15954 2925 0,'0'0'851'0,"0"0"-683"16,0 0-16-16,0 0-152 16,155-18 0-16,-80 5 0 15,-2-1 0-15,-2 0 0 16,-15 0-8-16,-23 6-540 16,-17 4-285-16,-16 0-440 0</inkml:trace>
  <inkml:trace contextRef="#ctx0" brushRef="#br0" timeOffset="149222.44">9025 15950 1696 0,'0'0'954'0,"0"0"-439"15,0 0-18-15,0 0-188 16,0 0-184-16,0 0-125 16,0 0 0-16,-8 94 0 15,8-42 0-15,-5 16 0 16,0 4 0-16,3 8 0 15,0 1 0-15,2-5 0 16,0-10 0-16,7-12 0 16,19-14 0-16,15-14 0 15,12-16 0-15,14-10 0 16,6-10 0-16,6-22 0 16,5-30-75-16,-22 4-592 15,-21 6-462-15</inkml:trace>
  <inkml:trace contextRef="#ctx0" brushRef="#br0" timeOffset="149425.87">9023 16388 2547 0,'0'0'934'0,"0"0"-622"15,0 0-9-15,0 0-303 16,152-54 0-16,-67 36 0 15,28-5 0-15,-20 6-520 32,-21-1-989-32</inkml:trace>
  <inkml:trace contextRef="#ctx0" brushRef="#br0" timeOffset="149957.9">10552 15821 2519 0,'0'0'847'0,"0"0"-499"16,0 0 34-16,0 0-382 16,0 0 0-16,0 0 0 15,0 106 0-15,0-83 0 16,0-1 0-16,0-13 0 15,0 0 0-15,0-9 0 16,0 0 0-16,0 0 0 16,0-4 0-16,-2-14 0 15,-14-5 0-15,-7 1 0 16,-6 4 0-16,-11 8 0 0,-6 10 0 16,-12 18 0-16,-4 32 0 15,-8 27 0-15,10 7 0 16,16 6 0-16,15 2 0 15,29-19 0-15,12-1 0 16,60-10 0-16,49-26 0 16,43-28 0-16,-6-8 0 15,-26-14 0-15,-45-16 0 16,-25-20 0-16,-13-2-698 16,-13 2-2044-16</inkml:trace>
  <inkml:trace contextRef="#ctx0" brushRef="#br0" timeOffset="151335.74">11610 15833 2386 0,'0'0'823'0,"0"0"-579"0,0 0 269 16,0 0-383-16,0 0-130 16,0 0 0-16,-23 130 0 15,2-1 0-15,-8 15 0 16,2-19 0-16,4-37 0 16,10-34 0-16,6-18 0 15,1-4 0-15,1-6 0 0,3-12 0 16,2-14 0-16,0-10 0 15,0-48 0-15,15-38 0 16,8-35 0-16,1-13 0 16,3 2 0-16,-4 35 0 15,-6 39 0-15,-6 28 0 16,-1 22 0-16,-2 10 0 16,5 8 0-16,5 12 0 15,7 38 0-15,6 17 0 16,0 15 0-16,5 10 0 15,-1-2 0-15,1-2 0 16,-3-10 0-16,-2-7 0 16,-6-17 0-16,-7-14 0 0,-7-14 0 15,-11-12 0-15,-15-14 0 16,-20-6-565-16,-8-14-756 0</inkml:trace>
  <inkml:trace contextRef="#ctx0" brushRef="#br0" timeOffset="151491.84">11550 16334 2292 0,'0'0'1003'0,"0"0"-510"16,0 0-185-16,0 0-308 15,0 0 0-15,0 0 0 0,174-50 0 16,-92 36 0 0,7 2 0-16,23 2 0 15,-23 2-452-15,-20 8-1612 0</inkml:trace>
  <inkml:trace contextRef="#ctx0" brushRef="#br0" timeOffset="152194.9">12900 15771 3026 0,'0'0'1070'0,"0"0"-1070"16,0 0 0-16,0 0 0 15,0 0 0-15,0 108 0 16,4-37 0-16,3 5 0 16,3 0 0-16,0-4 0 15,1-6 0-15,1-12 0 16,-3-14 0-16,-1-13 0 15,-4-18 0-15,-4-9 0 16,0-9 0-16,-2-23-66 16,-17-17-275-16,-8-13 103 15,-2-6 39-15,-4-6 100 16,4 2 99-16,4-1 83 16,9 11 122-16,12 12 131 15,4 8-17-15,0 8-319 16,26 4 0-16,14-2 0 15,14 6 0-15,10 4 0 0,6 4 0 16,1 5 0-16,-6 13 0 16,-7 0 0-16,-12 27 0 15,-13 17 0-15,-12 6 0 16,-17 8 0-16,-4 8 0 16,-15-4 0-16,-20-8 0 15,-6-4 0-15,-1-9 0 16,8-11 0-16,8-12 0 15,13-10 0-15,9-8 0 16,4 0 0-16,12-22 0 16,17-4 0-16,13-2 0 15,10 2 0-15,8 8 0 16,7 5 0-16,2 13 0 16,-1 0 0-16,-5 17 0 0,-10 15 0 15,-15 8 0-15,-17 10 0 16,-17 6 0-16,-4 2 0 15,-31 0 0-15,-18 1 0 16,-18-9 0-16,-9-2 0 16,-7-12 0-16,2-8 0 15,9-10 0-15,14-10 0 16,32-26 0-16,16-18 0 16,10-12-723-16</inkml:trace>
  <inkml:trace contextRef="#ctx0" brushRef="#br0" timeOffset="152366.84">14390 16200 3050 0,'0'0'1046'0,"0"0"-1046"0,0 0-242 15,0 0-1317-15</inkml:trace>
  <inkml:trace contextRef="#ctx0" brushRef="#br0" timeOffset="154404.1">15377 16016 1874 0,'0'0'804'0,"0"0"-331"0,0 0-119 0,0 0 28 15,0 0-173 1,-37-107-209-16,35 99 0 0,2 8 0 15,-3 8 0-15,1 23 0 16,0 23 0-16,2 8 0 16,0 10 0-16,0-6 0 15,4-8 0-15,19-12 0 16,8-19 0-16,7-19 0 16,4-8 0-16,5-21 0 15,-3-21 0-15,1-14 0 16,-5-6 0-16,-5-2 0 15,-1 6 0-15,-5 9 0 16,0 22 0-16,2 18 0 16,7 9 0-16,9 18 0 15,5 23 0-15,0 9 0 0,0 8 0 16,-8 4 0-16,-13-6 0 16,-10-2 0-16,-17-9 0 15,-4-13 0-15,-27-10 0 16,-53-22-125-16,4 0-507 15,1-22-452-15</inkml:trace>
  <inkml:trace contextRef="#ctx0" brushRef="#br0" timeOffset="154532.9">15547 15597 2868 0,'0'0'738'0,"0"0"-564"0,0 0 142 16,0 0-316-16,0 0 0 15,129 18 0-15,-54 0-54 16,-3 0-826-16</inkml:trace>
  <inkml:trace contextRef="#ctx0" brushRef="#br0" timeOffset="154924.21">17357 16026 2663 0,'0'0'754'0,"0"0"-415"0,0 0 1 15,-130-117-340-15,75 103 0 16,-3 14 0-16,-3 10 0 16,8 26 0-16,5 18 0 15,15 7 0-15,20 3 0 16,13-10 0-16,7-10 0 15,30-14 0-15,11-20 0 16,1-10 0-16,-3-10 0 16,-4-20 0-16,-11-6 0 15,-6-4 0-15,-11 4 0 16,-5 4 0-16,-7 10 0 16,0 14 0-16,0 8 0 15,7 0 0-15,7 12 0 16,13 20 0-16,8 4 0 15,15 0 0-15,46-2 0 0,-13-10-297 16,-8-12-1266-16</inkml:trace>
  <inkml:trace contextRef="#ctx0" brushRef="#br0" timeOffset="155127.5">18546 15579 2885 0,'0'0'1031'0,"0"0"-851"0,0 0-180 16,0 0 0-1,0 0 0-15,27 178 0 0,-13-88 0 16,-4 8 0-16,3-5 0 16,-5-15 0-16,3 2 0 15,-3-18 0-15,13-22-481 16,-4-18-370-16,3-22-364 0</inkml:trace>
  <inkml:trace contextRef="#ctx0" brushRef="#br0" timeOffset="155330.6">18976 15699 1737 0,'0'0'1047'0,"0"0"-370"16,0 0-42-16,0 0-635 15,0 0 0-15,0 0 0 16,0 0 0-16,-15 166 0 0,15-81 0 15,13-5 0-15,7-8 0 16,-3-6 0-16,-1-16 0 16,-16-6 0-16,0-18-520 15,-11-12-587-15</inkml:trace>
  <inkml:trace contextRef="#ctx0" brushRef="#br0" timeOffset="155502.46">18381 16070 2407 0,'0'0'943'16,"0"0"-419"-16,0 0-302 16,0 0-222-16,152-40 0 15,-25 18 0-15,29-6 0 0,-9 3 0 16,-16 7 0 0,-44 8-242-16,-43 10-1034 0</inkml:trace>
  <inkml:trace contextRef="#ctx0" brushRef="#br0" timeOffset="156495.56">19513 16048 2112 0,'0'0'752'0,"0"0"-376"16,0 0 174-16,0 0-244 16,0 0-306-16,34-112 0 15,-34 95 0-15,-23 11 0 0,-10 6 0 16,-12 0 0-1,-6 27 0-15,-3 13 0 0,5 10 0 16,11-2 0-16,11 2 0 16,19-10 0-16,8-12 0 15,13-6 0-15,25-10 0 16,9-12 0-16,2 0 0 16,-1-12 0-16,-2-16 0 15,-13-2 0-15,-6-6 0 16,-10 0 0-16,-5 0 0 15,-8 6 0-15,-2 12 0 16,0 8 0-16,-2 10 0 16,0 0 0-16,5 18 0 15,-1 14 0-15,4 2 0 16,0 4 0-16,7-4 0 0,6-10 0 16,3-8 0-16,5-12 0 15,7-4 0-15,-1-4 0 16,5-22 0-16,3-10 0 15,-3 0 0-15,-2-8 0 16,-3 4 0-16,-4 0 0 16,-4 9 0-1,-6 9 0-15,-9 12 0 0,-2 10 0 16,-6 0 0-16,1 26 0 16,-1 11 0-16,-2 3 0 0,5-4 0 15,2-2 0-15,2-6 0 16,5-10 0-1,1-14 0-15,6-4 0 0,2 0 0 16,2-22 0-16,-2-6 0 31,4-6 0-31,3-2 0 0,-1-4 0 0,0 3 0 16,-4 11 0-16,-2 8 0 16,-7 10 0-16,-5 8 0 15,-3 4 0-15,2 26 0 16,-1 7 0-16,0 3 0 15,3 0 0-15,1-8 0 16,5-2 0-16,3-16 0 0,2-10 0 16,0-4 0-16,4-12 0 15,0-12 0-15,-2-10 0 16,-2-2 0-16,-2 4 0 16,-4-3 0-16,-3 11 0 15,-3 6 0-15,-1 6 0 16,-4 12 0-16,-1 0 0 15,1 12 0-15,2 16 0 16,-1 12 0-16,2 1 0 16,2 3 0-16,3-8 0 15,4-6 0-15,9-12 0 16,6-16 0-16,7-2 0 16,8-22 0-16,-1-14 0 0,0-6 0 15,-6-6 0 1,-8 7 0-16,-8 1 0 0,-8 12 0 15,-5 8 0-15,-7 14 0 32,-3 6 0-32,-4 0 0 15,4 22 0-15,1 6 0 16,2 7 0-16,6 1 0 0,3-8 0 16,6-6 0-16,7-10 0 15,16-12 0-15,-5-18 0 16,-9-8-820-16</inkml:trace>
  <inkml:trace contextRef="#ctx0" brushRef="#br0" timeOffset="156668.44">21059 15418 2991 0,'0'0'937'0,"0"0"-769"0,0 0-168 0,0 0 0 15,0 0 0-15,0 0-240 16,0 0-1860-16</inkml:trace>
  <inkml:trace contextRef="#ctx0" brushRef="#br0" timeOffset="157834.18">21542 16036 2479 0,'0'0'800'0,"0"0"-214"16,0 0-355-16,0 0-231 16,0 0 0-16,0 0 0 15,0 0 0-15,99 12 0 16,-66-38 0-16,7-10 0 15,2-9 0-15,-1-9 0 16,-8-14 0-16,-8-20 0 16,-14-2 0-16,-11-4 0 15,0 1 0-15,-9 25 0 0,-9 6 0 16,-2 24 0-16,4 22 0 16,0 16 0-16,1 18 0 15,-1 32 0-15,5 34 0 16,11 28 0-16,0 27 0 15,25-15 0-15,8-24 0 16,5-29 0-16,3-27 0 16,12 6 0-16,13-6 0 15,15-8 0-15,2-18 0 16,-8-18 0-16,-8-10-318 0,-16-28-425 16,-13-16-29-1,-18-14 111-15,-15-27 424 0,-5 7 237 16,0-10 320-16,-19 8 165 15,2 18 85-15,1 7-50 16,5 23-22-16,3 20-160 16,3 18-338-16,0 4 0 15,1 28 0-15,-3 24 0 16,1 19 0-16,1 9 0 16,5 6 0-16,0-2 0 15,13-8 0-15,21-8 0 16,15-11 0-16,13-17 0 15,9-16 0-15,6-12 0 16,-8-12 0-16,-11-12 0 16,-12-16 0-16,-13-12 0 0,-8-4 0 15,-11-1 0-15,-8 9 0 16,-4 8 0-16,-2 16 0 16,0 12 0-16,0 8 0 15,0 24 0-15,-6 8 0 16,1 5 0-16,5-4 0 15,0-2 0-15,16-7 0 16,13-10 0-16,8-12 0 16,9-6 0-1,-4-4 0-15,-5-6 0 16,-8-14 0-16,-13-8 0 16,-14-4 0-16,-2-7 0 15,-22-2 0-15,-16-4 0 0,-5 1 0 16,-1 8 0-1,9 4 0-15,8 10 0 0,11 6 0 16,14 6 0-16,2 0 0 16,13 2 0-16,19-4 0 15,7 2 0-15,3 0 0 16,4 10 0-16,0 0 0 16,-3 0 0-16,-1 24 0 15,-1 14 0-15,-8 12 0 16,-4 8 0-16,-10 4 0 15,-7-3 0-15,-5-1 0 16,-5-14 0-16,0-12 0 16,-2-14 0-16,0-10 0 0,6-8 0 15,3-12 0 1,9-24 0-16,7-12 0 0,6-11 0 16,9-9 0-16,2 0 0 15,5 10 0-15,-5 14 0 16,1 18 0-16,-7 18 0 15,-7 8 0-15,-5 30 0 16,-2 14 0-16,-6 10 0 16,-5 8 0-16,-5-3 0 15,-6-5 0-15,-8-10 0 16,-19-16-537-16,-11-14-627 0</inkml:trace>
  <inkml:trace contextRef="#ctx0" brushRef="#br0" timeOffset="157990.41">22472 15588 2405 0,'0'0'1425'0,"0"0"-1159"0,0 0-266 0,0 0 0 16,158-41 0-16,-69 32 0 15,-15 0-183-15,-8 0-3201 0</inkml:trace>
  <inkml:trace contextRef="#ctx0" brushRef="#br0" timeOffset="159497.53">25141 15482 2635 0,'0'0'685'0,"0"0"-468"15,0-100 342-15,-18 74-559 16,-13 20 0-16,-12 8 0 16,-19 56 0-16,-9 44 0 15,2 41 0-15,15-5 0 16,30-26 0-16,24-31 0 15,16-31 0-15,34 2 0 16,40-4 0-16,40-12 0 16,-6-26 0-16,-13-10 0 15,-24-18 0-15,-33-22 0 0,-6-10 0 16,-7-11 0-16,-19-2 0 0,-17 0 0 16,-5 13 0-16,0 16 0 15,-5 24 0-15,-4 10 0 16,3 18 0-16,3 28 0 15,3 10 0-15,3 3 0 16,21-5 0-16,10-14 0 16,5-12 0-16,3-12 0 15,1-16 0-15,-3-4 0 16,-2-24 0-16,-3-6 0 16,-2-10 0-16,-10 2 0 15,-5 2 0-15,-7 9 0 16,-4 13 0-16,-4 6 0 15,-3 12 0-15,0 8 0 16,0 24 0-16,0 21 0 16,0 10 0-16,4 16 0 0,11 23 0 15,14 24 0 1,5 27 0-16,1-1 0 0,-6-9 0 16,-11-33 0-16,-11-38 0 15,-7-18 0-15,0-14 0 16,-4 0 0-16,-23-5 0 15,-13-11 0-15,-10-20 0 16,-5-4 0-16,-2-36 0 16,1-19 0-16,11-33 0 15,25-38 0-15,24-57 0 16,57-13 0-16,36 3 0 16,24 35 0-16,-19 58 0 15,-13 38 0-15,-18 25 0 0,-8 21 0 16,3 6 0-1,4 10 0-15,-5 0 0 0,-19 0 0 16,-13 4 0-16,-15 10 0 16,-9-6 0-16,-7 2 0 15,-2-2 0-15,0-2 0 16,0-2 0-16,0-4 0 16,0 0 0-16,0 0 0 15,0 0 0-15,0-14 0 16,-2-8 0-16,-13 0 0 15,-5-2 0-15,-5 8 0 16,-4 6 0-16,-2 10 0 0,-3 4 0 16,3 28 0-16,7 12 0 15,8 6 0-15,16 9 0 16,3-5 0-16,34-2 0 16,19-12 0-16,15-16 0 15,10-12 0-15,1-12 0 16,-2-18 0-16,-8-22 0 15,-14-18 0-15,-12-12 0 16,-8-29 0-16,-9-27 0 16,-6-30 0-16,-8 17 0 15,-6 33 0-15,-7 42 0 16,1 34 0-16,-3 8 0 16,0 9 0-16,0 12 0 0,0 5 0 15,-7 38 0 1,-7 36 0-16,1 30 0 0,5-1 0 15,4-9 0 1,4-16 0-16,17-24 0 0,14 3 0 16,15-3 0-16,10-21 0 15,8-16 0-15,6-15 0 16,-1-6 0-16,-4-27 0 16,-10-10 0-16,-8-12 0 15,-16-5 0-15,-11 0 0 16,-18 6 0-16,-2 12 0 15,-15 14 0-15,-21 18 0 16,-6 8 0-16,-2 32 0 16,3 14 0-16,14 8 0 15,19 3 0-15,8-7 0 16,33-8 0-16,45-10 0 0,37-20 0 16,-1-16 0-16,27-22-216 15,-41-18-754-15,-37 0-913 0</inkml:trace>
  <inkml:trace contextRef="#ctx0" brushRef="#br0" timeOffset="159591.16">28284 15789 2027 0,'0'0'1111'0,"0"0"-842"0,0 0 197 0,0 0-337 0,0 0-129 0,0 0-297 0,-44 129-1240 0</inkml:trace>
  <inkml:trace contextRef="#ctx0" brushRef="#br0" timeOffset="159966.67">23617 17120 225 0,'0'0'3371'0,"0"0"-3008"16,0 0-264-16,0 0-61 16,0 0-38-16,0 0 0 0,214-9 0 15,19-9 0-15,64-1 0 16,48-3 0-16,25 0 0 16,-11 8 0-16,-5 2 0 15,-30 2 0-15,-60 6 0 16,-79 0 0-16,-75 4 0 15,-57-6 0-15,-46 2 0 16,-30-4 0-16,-92-2 0 16,-94-6-213-16,-57 2-586 15,35 6 48-15,41 6-50 0</inkml:trace>
  <inkml:trace contextRef="#ctx0" brushRef="#br0" timeOffset="160201.01">24278 17137 1562 0,'0'0'797'0,"-122"60"-637"15,69-26 134-15,4 6 89 16,24-8-123-16,21-10-3 16,4-8-65-16,37-6-59 15,46-8-75-15,60-18-58 16,77-26 0-16,52-6 0 16,31-8 0-16,12 10 0 15,-22 7 0-15,-12 9 0 16,-32 14 0-16,-43 6 0 15,-63 12 0-15,-52 0 0 16,-43 0 0-16,-23 0 0 16,-11 0 0-16,-5 0 0 15,-7 4 0-15,2 0 0 16,-2 0-527-16,9-4-607 0</inkml:trace>
  <inkml:trace contextRef="#ctx0" brushRef="#br0" timeOffset="160357.53">28259 17004 4096 0,'0'0'0'0,"0"0"0"16,0 0 0-16,-143-28 0 0,85 10-804 15</inkml:trace>
  <inkml:trace contextRef="#ctx0" brushRef="#br0" timeOffset="178999.17">8500 17375 1967 0,'0'0'509'0,"0"0"-311"0,0 0 98 16,0 0-115-16,0 0-37 15,0 0 4-15,16 52 12 16,-6-30-29-16,-1 1 10 16,0-1-50-16,-2-3-59 0,2-2-5 15,2-3-27-15,5-6 0 16,6-6-1-16,4-2-14 15,1 0 14-15,-2-24-34 16,-5-2 8-16,-13-1 19 16,-7-1 16-16,-3 6 5 15,-23 10 3-15,-8 12-15 16,-8 4-2-16,-23 76-62 16,10 1-479-16,3 3-670 0</inkml:trace>
  <inkml:trace contextRef="#ctx0" brushRef="#br0" timeOffset="180370.11">9161 17874 222 0,'0'0'986'0,"0"0"-824"15,0 0 21-15,0 0 54 0,0 0-128 16,0 0-109 0,0 0-74-16,14-47-183 0,-12 40-250 0</inkml:trace>
  <inkml:trace contextRef="#ctx0" brushRef="#br0" timeOffset="180835.81">9426 17790 1624 0,'0'0'538'0,"0"0"-267"0,0 0 207 16,0 0-183 0,0 0-126-16,0 0-76 0,0 0 46 15,-97 44-41 1,76-13-2-16,8-8-38 16,5-5-46-16,8-1 5 15,0-11-17-15,21-6-13 0,12 0 12 16,6-14-42-1,-1-14 6-15,-5-7-4 16,-8 7 41-16,-17-2 0 16,-8 4 17-16,0 8 76 15,-24 4-17-15,-7 8-38 0,-1 6-22 16,-5 18-16-16,10 10-235 16,4 8-613-16</inkml:trace>
  <inkml:trace contextRef="#ctx0" brushRef="#br0" timeOffset="181467.59">8165 17865 1642 0,'0'0'1047'0,"0"0"-895"0,0 0 81 0,0 0 70 16,0 0-210-16,-116 22-60 15,114-3-28-15,2 4-4 16,0-5 34-16,2-6-6 16,12-6-8-16,5-6 13 0,6 0-34 15,0-2 11 1,2-16-11-16,-5-2-6 0,-7-4 6 15,-8 6 1-15,-7 0 46 16,-4 0 79-16,-25 5-32 16,-7 8-7-16,1 5-51 15,12 32-36-15,12 8-128 16,11 4-594-16</inkml:trace>
  <inkml:trace contextRef="#ctx0" brushRef="#br0" timeOffset="182095.51">11220 17219 2273 0,'0'0'898'0,"0"0"-620"0,0 0 79 15,0 0-67-15,0 0-290 16,0 0 0-16,-22 164 0 15,37-84 0-15,6 5 0 16,0-5 0-16,0-4 0 16,-1-8 0-16,-5-11 0 15,-5-16 0-15,-8-14-198 16,-2-27-117-16,-21-14-335 16,-3-17-777-16</inkml:trace>
  <inkml:trace contextRef="#ctx0" brushRef="#br0" timeOffset="182427.83">11020 17307 2569 0,'0'0'830'15,"0"0"-558"-15,0 0 43 16,0 0-205-16,0 0-110 16,0 0 0-16,195-14 0 15,-101 14 0-15,11 14 0 16,2 12 0-16,-24 10 0 15,1 14 0-15,-24 12 0 16,-24 15 0-16,-27 3 0 16,-9 8 0-16,-42-2 0 0,-21-6 0 15,-11-3 0 1,-5-19 0-16,0-10 0 0,10-20 0 16,11-9 0-16,15-16 0 15,18-3 0-15,13-10 0 16,12-16 0-16,9-6 0 15,31 0 0-15,14-2 0 16,13 2-155 0,10 2-379-16,35-2-154 15,-19 5-36-15,-12 5-689 0</inkml:trace>
  <inkml:trace contextRef="#ctx0" brushRef="#br0" timeOffset="182866.47">11996 17750 1232 0,'0'0'784'0,"0"0"-235"16,0 0-70-16,0 0-111 15,0 0-28-15,0 0-92 0,0 0-152 16,11-90-96 0,-11 94 0-16,-2 22 0 0,2 10 0 15,0 10 0-15,2 2 0 16,15-7 0-16,10-10 0 16,4-8 0-16,2-13 0 15,4-10 0-15,-6-6 0 16,-2-21 0-16,-5-4 0 15,-4-3 0-15,-7-3 0 16,1 9 0-16,1 6 0 16,5 4 0-16,10 10 0 15,7 8 0-15,10 0 0 16,6 22 0-16,-1 10 0 16,-5 2 0-16,-9 6 0 15,-14-3 0-15,-13-1 0 0,-9-6 0 16,-2-10 0-16,-4-8 0 15,-12-8 0-15,-1-4 0 16,1-14 0-16,7-20 0 16,7-7 0-16,2-4 0 15,8 0 0-15,21 5 0 16,11 10 0-16,8 8 0 16,10 4-95-16,-14 4-379 15,-11 6-505-15</inkml:trace>
  <inkml:trace contextRef="#ctx0" brushRef="#br0" timeOffset="182992.83">12350 17267 2926 0,'0'0'799'0,"0"0"-619"0,0 0-119 0,0 0-61 16,116 32-370-16,-52-6-1048 0</inkml:trace>
  <inkml:trace contextRef="#ctx0" brushRef="#br0" timeOffset="183728.65">13432 17638 1610 0,'0'0'1047'16,"0"0"-586"-16,0 0-175 16,0 0 82-16,-79-102-131 15,38 102-150-15,-7 0-87 16,-4 30 0-16,3 14 0 16,4 6 0-16,12 8 0 15,13 0 0-15,20-7 0 16,0-12 0-16,29-13 0 0,16-7 0 15,8-19 0-15,0 0 0 16,-3-19 0-16,-13-7 0 16,-12-10 0-16,-12-4 0 15,-13 0 0-15,0 4 0 16,0 8 0-16,-6 10 0 16,-1 14 0-16,5 4 0 15,2 28 0-15,0 20 0 16,13 6 0-16,16 0 0 15,11-10 0-15,7-13 0 16,7-21 0-16,3-10 0 16,-1-22 0-16,-5-19 0 0,-7-13 0 15,-7-4 0-15,-9-4 0 16,-8 4 0-16,-2 8 0 16,-7 10 0-16,0 14 0 15,-1 17 0-15,3 9 0 16,5 0 0-16,7 13 0 15,0 5 0-15,7 4 0 16,-3 0 0-16,0-8 0 16,-2-6 0-16,-7-8 0 15,-5 0 0-15,-8-12 0 16,-7-10 0-16,0 0 0 16,-13-2 0-16,-14 2 0 15,-7 4 0-15,-3 14 0 0,-1 4 0 16,-1 13 0-16,10 24 0 15,8 19 0-15,11 4 0 16,10 10 0-16,12-4 0 16,23-6 0-16,19-11 0 15,11-19 0-15,12-20 0 16,6-10 0-16,2-26 0 16,11-51-204-16,-23 9-731 15,-20-6-1386-15</inkml:trace>
  <inkml:trace contextRef="#ctx0" brushRef="#br0" timeOffset="183900.5">14600 17106 2543 0,'0'0'1035'0,"0"0"-517"0,0 0-518 0,0 0 0 15,0 0 0-15,0 0 0 16,2 147 0-16,21-53 0 15,-8-10-48-15,-8-7-1546 0</inkml:trace>
  <inkml:trace contextRef="#ctx0" brushRef="#br0" timeOffset="184264.31">14916 18043 2785 0,'0'0'1057'0,"0"0"-803"0,91-160-254 16,-35 83 0-16,9 1 0 16,4-2 0-16,-4 6 0 15,-12 9 0-15,-18 18 0 16,-21 10 0-16,-14 25 0 16,-22 10 0-16,-27 6 0 15,-9 28 0-15,-2 12 0 16,9 7 0-16,17 1 0 0,23-4 0 15,11 2 0 1,32-6 0-16,23-8 0 0,14-6 0 16,7-4 0-16,-2-6 0 15,-15 1 0-15,-16-5 0 16,-23 0 0-16,-20 8 0 16,-14 0 0-16,-28 10 0 15,-9 0 0-15,-20 8 0 16,11-12-189-16,12-10-926 0</inkml:trace>
  <inkml:trace contextRef="#ctx0" brushRef="#br0" timeOffset="184531.02">15973 17289 2186 0,'0'0'839'0,"0"0"-338"16,0 0 69 0,0 0-570-16,0 0 0 15,0 0 0-15,0 0 0 0,24 72 0 0,-24 57 0 16,0-7 0 0,14-16 0-16,1-30 0 0,5-28 0 15,7-2 0-15,2-1 0 16,17-19-279-16,-7-18-598 15,-13-8-496-15</inkml:trace>
  <inkml:trace contextRef="#ctx0" brushRef="#br0" timeOffset="186000.69">16251 17343 2043 0,'0'0'847'0,"0"0"-243"16,0 0-81-16,0 0-444 15,0 0-79-15,0 0 0 0,0 0 0 16,27 62 0-16,-18 10 0 15,2 5 0-15,-3-3 0 16,4-12 0-16,1-16 0 16,-1-10 0-16,1-14 0 15,-3-18 0-15,4-4 0 16,-1-14 0-16,3-12 0 16,-1-10 0-16,2 6 0 15,-2 6 0-15,3 12 0 16,2 8 0-16,2 4 0 15,5 18 0-15,4 16 0 16,7 2 0-16,7 4 0 16,6-4 0-16,4-10 0 15,5-7 0-15,-2-10 0 16,-4-9 0-16,-8-4 0 0,-11-15 0 16,-14-12 0-16,-9-5 0 15,-12-8 0-15,0-6 0 16,-10 6 0-16,-9 8 0 15,-3 14 0-15,-1 22 0 16,4 4 0-16,2 32 0 16,9 14 0-16,8 8 0 15,0-2 0-15,21-6 0 16,16-9 0-16,7-15 0 16,8-12 0-16,0-14 0 15,0 0 0-15,-5-22 0 16,-5-9 0-16,-9-5 0 15,-4-6 0-15,-4-2 0 0,-8 0 0 16,-3 14 0-16,-7 12 0 16,-5 12 0-16,-2 6 0 15,0 14 0-15,0 18 0 16,-2 16 0-16,2 0 0 16,0-2 0-16,8-10 0 15,19-1 0-15,9-15 0 16,7-12 0-16,-1-8 0 15,-5 0 0-15,-5-22 0 16,-12-10 0-16,-14 0 0 16,-6-13 0-16,-10 1 0 15,-24-4 0-15,-3 2 0 0,-6 10 0 16,7 6 0-16,9 8 0 16,10 12 0-16,12 2 0 15,5 4 0-15,7 2 0 16,24-6 0-16,11 4 0 15,10-5 0-15,6 4 0 16,2 1 0-16,-1 4 0 16,-5 0 0-16,-9 8 0 15,-9 20 0-15,-9 8 0 16,-12 8 0-16,-3 4 0 16,-6 2 0-16,-2-2 0 15,3-5 0-15,-1-9 0 16,10-7 0-16,5-9 0 0,7-5 0 15,10-13 0 1,11 0 0-16,5-4 0 0,6-14 0 16,0-13 0-16,-2-1 0 15,-6-4 0-15,-15-8 0 16,-10 0 0-16,-14-6 0 16,-13 6 0-16,0 0 0 15,-13 16 0-15,-14 14 0 16,-4 14 0-16,2 14 0 15,0 34 0-15,9 10 0 16,11 10 0-16,9-2 0 16,4-2 0-16,25-11 0 15,15-21 0-15,8-10 0 16,8-22 0-16,5 0 0 16,-3-22 0-16,-4-14 0 0,-11-9 0 15,-9 1 0-15,-13-2 0 16,-8 2 0-16,-5 8 0 15,-8 14 0-15,0 12 0 16,-1 10 0-16,-1 6 0 16,2 28 0-16,0 8 0 15,6 2 0-15,-1 0 0 16,1-8 0-16,4-4 0 16,1-9 0-16,4-15 0 15,0-8 0-15,6 0 0 16,2-14 0-16,4-17 0 15,2-9 0-15,1 0 0 16,-1-6 0-16,-2 2 0 0,-2 10 0 16,-6 10 0-16,-5 16 0 15,-10 8 0-15,-1 4 0 16,-3 28 0-16,-2 8 0 16,1 4 0-16,1 0 0 15,6-8 0-15,2-8 0 16,7-11 0-16,8-13 0 15,6-4 0-15,7-17 0 16,5-11 0-16,1-2 0 16,4 2 0-16,-2 6 0 15,-1 10 0-15,-3 6 0 16,-6 6 0-16,-9 0 0 0,-6 10 0 16,-15 4 0-1,-8 2 0-15,-19-2 0 0,-15-4-721 0</inkml:trace>
  <inkml:trace contextRef="#ctx0" brushRef="#br0" timeOffset="186204.63">15496 17391 2885 0,'0'0'1050'0,"0"0"-889"0,0 0-161 0,147-18 0 16,-31 2 0-16,30-6 0 15,6-2 0-15,-36 8-11 16,-31 6-2161-16</inkml:trace>
  <inkml:trace contextRef="#ctx0" brushRef="#br0" timeOffset="187199.39">21810 17293 1502 0,'0'0'1209'0,"0"0"-692"0,0 0-190 0,0 0 214 16,0 0-541-16,0 0 0 16,0 0 0-16,56-92 0 15,-98 92 0-15,-10 0 0 0,-6 8 0 16,0 20 0-16,10 10 0 16,9 4 0-16,24 2 0 15,15 4 0-15,13-2 0 16,32-2 0-16,15-7 0 15,9 3 0-15,0-6 0 16,-7-2 0-16,-10 4 0 16,-15 0 0-16,-14 4 0 15,-19 0 0-15,-4 0 0 16,-24 0 0-16,-23 5 0 16,-15-9 0-16,-6-4 0 15,2-10 0-15,5-10 0 16,22-12 0-16,18-8 0 0,21-32 0 15,21-22 0 1,37-11 0-16,22-15-284 0,11 2-394 16,3 6-3-16,-8 4 370 15,-12 9 311-15,-18 13 50 16,-22 10 500-16,-19 8 97 16,-13 6-105-16,-2 10-377 15,0 4-165-15,0 10 0 16,0 6 0-16,0 0 0 15,0 18 0-15,0 24 0 16,14 14 0-16,3 16 0 16,1 0 0-16,-3 5 0 15,-1-7 0-15,-7-12 0 0,-3-10 0 16,-4-16 0 0,0-10 0-16,0-16 0 0,0-6 0 15,0-10 0-15,-8-20 0 16,1-8 0-16,7-10 0 15,0 0 0-15,9 6 0 16,20 8 0-16,8 12 0 16,7 12 0-16,6 10 0 15,1 5-30-15,18 36-529 16,-15-7-343-16,-8-2-162 0</inkml:trace>
  <inkml:trace contextRef="#ctx0" brushRef="#br0" timeOffset="187869.63">22782 17678 487 0,'0'0'1404'0,"0"0"-677"15,0 0-216-15,0 0-181 0,0 0-23 16,-65-124-70-16,34 100-144 16,-2 16-93-16,-6 8 0 15,4 0 0-15,1 32 0 16,7 12 0-16,10 8 0 16,15-2 0-16,2-2 0 15,11-8 0-15,16-12 0 16,4-10 0-16,2-14 0 15,0-4 0-15,-6-11 0 16,-2-18 0-16,-10-1 0 16,-1 2 0-16,-7 6 0 15,-1 8 0-15,-4 10 0 16,3 4 0-16,1 0 0 0,8 18 0 16,8 4 0-1,10 6 0-15,5-8 0 0,7-6 0 16,6-14 0-16,-4 0 0 15,-5-18-219-15,-12-16-257 16,-14-12 179-16,-11-8 42 16,-4-12 113-16,0-6 139 15,-15-13 3-15,-3 1 179 16,1 12 78-16,3 10 41 16,3 26 182-16,5 18-302 15,0 18-178-15,6 10 0 16,0 34 0-16,0 14 0 15,14 18 0-15,3 4 0 16,6 5 0-16,4-9 0 16,0-4 0-16,0-18 0 0,-5-10 0 15,-7-10 0-15,-4-16 0 16,-6-8 0-16,-3-6 0 16,-2 0 0-16,0-4 0 15,0 0 0-15,0 0 0 16,0 0 0-16,0 0 0 15,0-8 0-15,0-6 0 16,0-8 0-16,7-8 0 16,12-2 0-16,10-8 0 15,8 4 0-15,5 6 0 16,2 6 0-16,1 12 0 16,-5 12 0-16,-5 0-602 15,-12 22-457-15,-10-4-1181 0</inkml:trace>
  <inkml:trace contextRef="#ctx0" brushRef="#br0" timeOffset="188370.28">23517 17714 1551 0,'0'0'655'0,"0"0"-99"0,0 0-53 15,0 0-254-15,0 0 24 16,0 0-90-16,0 0-57 16,111 8-126-16,-84-34 0 15,-5 0 0-15,-7-6 0 16,-7 0 0-16,-8 2 0 0,0 2 0 15,-20 6 0 1,-14 9 0-16,-7 13 0 0,-1 9 0 16,3 27 0-1,5 16 0-15,16 8 0 0,16 10 0 16,2 2 0-16,31-1 0 16,18-9 0-16,14-16 0 15,6-16 0-15,6-24 0 16,-1-6 0-16,-5-14 0 15,-11-22 0-15,-18-8 0 16,-11-6 0-16,-17-9 0 16,-10-3 0-16,-2 10 0 15,-12 6 0-15,-10 16 0 16,0 20 0-16,-1 10 0 16,8 10 0-16,8 24 0 0,7 12 0 15,7 6 0 1,21 6 0-16,15-3 0 0,6-5 0 15,2-2 0-15,-1-8 0 16,-8-12 0-16,-11-2 0 16,-17-8 0-16,-14-4 0 15,-6-6 0-15,-27 0 0 16,-7-5 0-16,-7-3 0 16,11-7-21-16,15-11-1101 0</inkml:trace>
  <inkml:trace contextRef="#ctx0" brushRef="#br0" timeOffset="188763.41">25211 17722 2422 0,'0'0'819'0,"0"0"-560"0,0 0 222 0,0 0-366 0,-6-120-115 16,-20 110 0-16,-12 10 0 15,-9 10 0-15,-6 34 0 16,-5 18 0-16,4 10 0 16,12 4 0-16,15-3 0 15,18-11 0-15,9-14 0 16,21-16 0-16,21-20 0 15,14-12 0-15,0-16 0 16,-4-16 0-16,-7-12 0 16,-13 0 0-16,-13 3 0 15,-7 5 0-15,-8 13 0 16,-2 6 0-16,0 17 0 16,1 0 0-16,3 18 0 15,8 13 0-15,11 9 0 0,30 10 0 16,-4-14 0-16,-1-10-1192 15</inkml:trace>
  <inkml:trace contextRef="#ctx0" brushRef="#br0" timeOffset="190031.48">26373 17253 1877 0,'0'0'554'0,"0"0"-402"16,0 0 355-16,0 0-237 16,-7-115-14-16,-26 106-68 15,-11 9-8-15,-3 0-68 16,-3 22-112-16,6 14 0 16,13 8 0-16,13 6 0 15,18 2 0-15,3 6 0 16,39 5 0-16,14-4 0 15,10 4 0-15,1-5 0 16,-5 0 0-16,-12-2 0 16,-19-6 0-16,-18-1 0 15,-13-9 0-15,-11-2 0 16,-30-8 0-16,-14-8 0 0,-5-8 0 16,2-6 0-16,9-8 0 15,15-8 0-15,24-24 0 16,10-12 0-16,21-15 0 15,29-3 0-15,12 0 0 16,2 12 0-16,-1 14 0 16,-7 10 0-16,-14 18 0 15,-11 8 0-15,-11 0 0 16,-9 12 0-16,-6 20 0 16,-5 4 0-16,0 12 0 15,5-4 0-15,1 1 0 16,7-9 0-16,5-13 0 15,7-5 0-15,0-9 0 16,3-9 0-16,4-9 0 0,-4-18 0 16,3-10 0-16,-4-7 0 15,-7 4 0-15,-1 8 0 16,-11 10 0-16,-3 14 0 16,-3 8 0-16,-2 0 0 15,2 22 0-15,4 10 0 16,8 2 0-16,9-2 0 15,8-6 0-15,7-12 0 16,8-14 0-16,-1 0 0 16,-3-22 0-16,-9-18 0 15,-6-14 0-15,-6-16 0 16,-8-24 0-16,-5 4 0 16,-2-5 0-16,-6 7 0 0,0 26 0 15,0 8 0-15,-6 23 0 16,-2 30 0-16,-1 7 0 15,3 42 0-15,0 42 0 16,6 38 0-16,8 33 0 16,21 9 0-16,4-22 0 15,-4-31 0-15,-12-43 0 16,-7-24 0 0,-10-10 0-16,0 0 0 0,-3-5 0 15,-25-7 0-15,-11-16 0 0,-7-12 0 16,-1-8 0-16,9-24 0 15,18-21 0-15,20-31 0 16,20 4 0-16,34-14 0 16,33-23 0-16,21 1 0 15,2 0 0-15,-14 13 0 16,-23 17 0-16,-26 16 0 16,-9-2 0-16,-9-4 0 15,-23 18 0-15,-6 9 0 16,-18 17 0-16,-10 16 0 15,-1 16 0-15,2 0 0 16,0 34 0-16,7 21 0 16,5 29 0-16,5 32 0 15,8 28 0-15,2 3 0 16,7-23 0-16,8-34 0 0,4-27 0 16,-2-9 0-16,1 12 0 15,-1 2 0 1,0 2 0-16,-7-5 0 0,-5-18 0 15,-5-6 0-15,0-15 0 16,-9-12 0-16,-16-6 0 16,-4-8 0-16,-8-8 0 15,-1-20 0-15,2-12 0 16,12-17 0-16,15-4 0 16,9-16 0-16,22 1 0 15,29-4 0-15,16-1 0 16,14 5 0-16,-2 4 0 15,-3 14 0-15,-11 8 0 0,-13 12-45 16,-21 14-508 0,-14 16-486-16</inkml:trace>
  <inkml:trace contextRef="#ctx0" brushRef="#br0" timeOffset="190203.61">28305 17788 1219 0,'0'0'2193'0,"0"0"-1509"0,0 0-684 0,0 0 0 16,0 0 0-16,0 0 0 0,0 0-1057 15</inkml:trace>
  <inkml:trace contextRef="#ctx0" brushRef="#br0" timeOffset="191634.73">29317 17038 1884 0,'0'0'896'0,"0"0"-553"0,0 0 251 0,-127-12-346 0,64 48-117 16,-6 22-131-16,0 31 0 15,11 31 0-15,22-8 0 16,23-9 0-16,13-23 0 16,31-22 0-16,25-8 0 15,17-2 0-15,10-22 0 16,1-24 0-16,-6-2 0 15,-15-24 0-15,-14-12 0 16,-15-12 0-16,-17-2 0 16,-8-2 0-16,-6 8 0 15,-3 16 0-15,0 14 0 0,0 14 0 16,0 10 0-16,0 30 0 16,0 10 0-16,19 8 0 15,10 2 0-15,12-14 0 16,1-10 0-16,-2-14 0 15,-7-14 0-15,-13-8 0 16,-15-12 0-16,-5-20 0 16,-13-8 0-16,-24-10 0 15,-5-6 0-15,-2 2 0 16,6 0 0-16,12 9 0 16,12 9 0-16,14 10 0 15,8 8 0-15,31 4 0 16,12 6 0-16,9 2 0 15,4 6 0-15,-1 0 0 0,-3 6 0 16,-9 20 0-16,-11 14 0 16,-9 14 0-16,-14 9 0 15,-9 3 0-15,-8-4 0 16,0-12 0-16,0-10 0 16,0-14 0-16,0-16 0 15,0-10 0-15,0-4 0 16,0-28 0-16,11-16 0 15,7-10 0-15,5-6 0 16,4-2 0-16,2 12 0 16,2 18 0-16,0 13 0 15,0 23 0-15,0 0 0 0,3 24 0 16,-1 11 0 0,5 9 0-16,1-2 0 0,2-6 0 15,6-2 0-15,0-16 0 16,1-8 0-16,2-10 0 15,-6 0 0-15,-3-28 0 16,-8-8 0-16,-6-12 0 16,-8-10 0-16,-5-1 0 15,-12 1 0-15,-2 10 0 16,-2 12 0-16,-20 18 0 16,-10 18 0-16,-3 8 0 15,-8 32 0-15,3 18 0 16,7 10 0-16,8 3 0 15,14-3 0-15,11-14 0 0,2-10 0 16,25-14 0-16,9-20 0 16,4-10 0-16,5-18 0 15,-3-26 0-15,-3-14 0 16,-2-14 0-16,-2-23 0 16,-6-25 0-16,-5-22 0 15,-8 16 0-15,-11 27 0 0,-5 43 0 16,0 38 0-16,0 8 0 15,-13 10 0-15,-1 32 0 16,1 56 0-16,13 43 0 16,0 21 0-16,13-6 0 15,14-25 0-15,-3-45 0 16,1-22 0-16,-1-24 0 16,5-6 0-16,9-24-221 15,-4-14-427-15,-13-18-450 0</inkml:trace>
  <inkml:trace contextRef="#ctx0" brushRef="#br0" timeOffset="191901.22">31222 16547 2822 0,'0'0'668'0,"0"0"-464"0,0 0 198 15,0 0-402-15,-10 118 0 16,10-56 0-16,3 1 0 15,6-5 0-15,-5-14 0 16,3-8 0-16,-3-14 0 16,6-14 0-16,0-8 0 15,5-12 0-15,8-20 0 16,6-12 0-16,0 0 0 16,2 8 0-16,-6 18 0 15,0 18 0-15,-4 8 0 16,2 34 0-16,-1 14 0 15,-1 12 0-15,5 20 0 0,-6-16-123 16,-2-13-699-16</inkml:trace>
  <inkml:trace contextRef="#ctx0" brushRef="#br0" timeOffset="192861.98">31918 16990 2803 0,'0'0'580'0,"0"0"-13"15,0 0-421-15,0 0-146 16,0 0 0-16,0 0 0 16,-13 116 0-16,1-27 0 15,2 5 0-15,10-4 0 16,0-10 0-16,0-17 0 15,6-15 0-15,6-24 0 16,-1-20 0-16,1-4 0 16,-2-26 0-16,6-15 0 15,2-4 0-15,7-4 0 16,1 9 0-16,3 12 0 16,3 16 0-16,1 12 0 15,0 4 0-15,-4 26 0 16,-4 16 0-16,-10 3 0 0,-13 9 0 15,-2-4 0 1,-20-2 0-16,-20-10 0 0,-8-4 0 16,-6-14 0-16,4-10 0 15,11-14 0-15,14 0 0 16,18-18 0-16,7-18 0 16,32-8-8-16,19-6 8 15,16-12-9-15,6 3 26 16,-4 5-17-16,-13 14 0 15,-19 18 0-15,-18 18 0 16,-13 4 0-16,-6 18 0 16,0 22 0-16,-15 9 0 15,1 1 0-15,3-6 0 16,7-4 0-16,4-8 0 0,4-10 0 16,21-14 0-16,6-8 0 15,3-4 0-15,-1-22 0 16,-2-10 0-16,-2 0 0 0,-4 4 0 15,-8 6 0-15,-5 8 0 16,-6 13 0-16,-1 5 0 16,-1 14 0-16,5 13 0 15,4 9 0-15,7 0 0 16,5-6 0-16,4-8 0 16,2-12 0-16,2-10 0 15,0-14 0-15,-1-22 0 16,-3-16 0-16,-9-12 0 15,0-11 0-15,-4-7 0 16,-5-6 0-16,-4-6 0 16,-5 5 0-16,-2 13 0 15,0 18 0-15,0 26 0 16,-4 32 0-16,-4 14 0 0,4 40 0 16,4 22 0-16,0 17 0 15,0 1 0 1,12-4 0-16,-4-6 0 0,3-17 0 15,-1-22 0-15,-2-18 0 16,1-23 0-16,5-8 0 16,10-32 0-16,14-13 0 15,17-9 0-15,17 0 0 16,15 8 0-16,26 20 0 16,-19 20 0-16,-30 10-853 0</inkml:trace>
  <inkml:trace contextRef="#ctx0" brushRef="#br0" timeOffset="194223.44">22064 18637 1360 0,'0'0'1363'0,"0"0"-977"0,0 0-24 0,0 0 111 16,-7-111-371-16,41 85-52 16,11 2-50-16,5 8 0 15,8 6 0-15,-2 10 0 16,-4 6 0-16,-8 28 0 15,-9 14 0-15,-10 9 0 16,-11 3 0-16,-10-4 0 16,-4-12 0-16,0-6 0 15,0-18 0-15,0-8 0 16,0-12 0-16,0-4 0 16,2-22 0-16,18-16 0 15,5-10 0-15,4-2 0 0,-3 2 0 16,-3 9 0-16,-4 13 0 15,0 16 0-15,-3 14 0 16,1 14 0-16,1 20 0 16,4 12 0-16,0 5 0 15,3-3 0-15,2-8 0 16,0-8 0-16,0-12 0 16,-1-14 0-16,5-6 0 15,0-10 0-15,0-20 0 16,0-10 0-16,-2-4 0 15,-2 2 0-15,-6 4 0 16,-9 13 0-16,-2 17 0 16,-3 8 0-16,-3 22 0 0,0 18 0 15,3 11 0-15,7 1 0 16,5-2 0-16,6-10 0 16,6-10 0-16,2-12 0 15,-4-11 0 1,-2-7 0-16,-9-7 0 0,-11-19 0 15,-7-14 0-15,0-6 0 16,-18-12 0-16,-14-4 0 0,-3-1 0 16,-3 9-36-1,9 16 35-15,7 16-10 16,13 20 11-16,9 2 28 0,4 18-27 16,28 10 18-1,13-6-19-15,7-6 0 0,9-14 0 16,-1-2 0-16,-2-18-74 15,-11-10 15-15,-14-6 8 16,-15-2 46-16,-11 0 5 16,-7 10 1-16,0 4 63 15,-7 20 13-15,-4 2-30 16,4 28-47-16,5 26 0 16,2 16 0-16,0 13 0 15,22 0 0-15,5-6 0 16,0-15 0-16,-3-18 0 15,-3-14 0-15,-10-16 0 0,-3-14 0 16,-4 0 0-16,-1-11 0 16,4-22 0-16,6-11 0 15,14-6 0-15,53-35 0 16,-4 17-188-16,2 10-853 16</inkml:trace>
  <inkml:trace contextRef="#ctx0" brushRef="#br0" timeOffset="194669.08">24619 18606 2629 0,'0'0'754'0,"0"0"-416"0,0 0 37 0,92-108-375 16,-47 86 0-16,3 10 0 15,-1 12 0-15,-5 4 0 32,-3 28 0-32,-11 16 0 15,-8 2 0-15,-6 7 0 0,-7-7 0 16,-7-6 0-16,0-16 0 16,2-10 0-16,0-14 0 15,2-4 0-15,5-10 0 16,7-24 0-16,1-2 0 15,8-12 0-15,0-3 0 16,2 4 0-16,-3 11 0 0,0 14 0 16,-1 15 0-16,-1 7 0 15,-1 18 0-15,-2 18 0 16,-3 8 0-16,-1 6 0 16,-3-5 0-16,-3-5 0 15,-3-8 0-15,1-14 0 16,0-10 0-16,4-8 0 15,7-4 0-15,10-20-92 16,28-32-389-16,-7 10-200 16,-2 1-290-16</inkml:trace>
  <inkml:trace contextRef="#ctx0" brushRef="#br0" timeOffset="194966.1">25660 18653 1874 0,'0'0'714'0,"0"0"-128"15,0 0-255-15,0 0-113 16,0 0-46-16,0 0-68 15,0 0-7-15,85 100-97 16,-56-100 0-16,-2-16 0 16,-8-8 0-16,-5-6 0 15,-12-6 0-15,-2-5 0 16,-11 1 0-16,-18 4 0 16,-9 14 0-16,-4 12 0 15,0 10 0-15,1 20 0 16,10 24 0-16,14 10 0 15,15 5 0-15,2-1 0 16,29-10 0-16,17-12 0 16,14-14 0-16,9-12 0 15,1-10-15-15,-1-14-245 0,-1-36-240 16,-16 6-335-16,-17 0-459 16</inkml:trace>
  <inkml:trace contextRef="#ctx0" brushRef="#br0" timeOffset="195200.83">26291 18548 1903 0,'0'0'744'0,"0"0"-138"16,0 0-5-16,0 0-359 0,0 0-242 15,0 0 0 1,0 0 0-16,-23-72 0 0,-1 72 0 16,-7 14 0-1,-3 22 0-15,5 14 0 0,7 7 0 16,13 1 0-16,9-4 0 15,16-6 0-15,26-12 0 16,18-14 0-16,11-16 0 16,8-6 0-16,-2-6-210 15,17-42-369-15,-20 4-204 16,-16 0-198-16</inkml:trace>
  <inkml:trace contextRef="#ctx0" brushRef="#br0" timeOffset="195403.86">26779 18482 1228 0,'0'0'776'0,"0"0"-306"0,0 0-82 16,0 0-100-16,0 0-87 16,0 0 48-16,0 0-21 15,-18-4 40-15,-5 26-268 16,-6 8 0-16,2 6 0 16,6 4 0-16,9 1 0 15,12-5 0-15,10 0 0 16,32-10 0-16,20-12 0 15,52-14 0-15,-14-14-243 16,-9-12-1008-16</inkml:trace>
  <inkml:trace contextRef="#ctx0" brushRef="#br0" timeOffset="195530.69">27401 18679 1793 0,'0'0'1285'16,"0"0"-745"-16,0 0-200 0,0 0-202 15,0 0-138-15,0 0-116 16,0 0-657-16</inkml:trace>
  <inkml:trace contextRef="#ctx0" brushRef="#br0" timeOffset="195796.31">27873 18763 2629 0,'0'0'1467'0,"0"0"-1467"15,0 0 0-15,0 0 0 16,0 0 0-16,0 0 0 0,-114-98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4:23:00.98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993 4485 2902 0,'0'0'362'0,"0"0"-203"0,0 0-6 16,0 0-80-16,-140 79-26 15,111 5-17-15,7 32 45 16,9-6 3-16,7-9-26 16,6-21 20-16,10-28-55 15,21-2-1-15,15-5 13 16,12-23 2-16,13-22-31 16,6-11 0-16,0-39 0 15,6-34 0-15,-9-45 0 0,-26-33 0 16,-25-6 0-16,-23 32 0 15,-4 43 0-15,-19 49 0 16,-2 18 0-16,-6 10 0 16,-6 8 0-16,-5 8 0 15,-8 12 0-15,-1 28 0 16,-2 14 0-16,-3 9 0 16,2 1 0-16,7-6 0 15,9-8 0-15,7-12 0 16,12-14 0-16,7-10 0 15,10-14 0-15,2 0 0 16,0-14 0-16,12-16 0 0,1-4 0 16,2 2 0-16,1 12 0 15,-3 11 0-15,5 9 0 16,7 19 0-16,8 21 0 16,13 12 0-16,14 8 0 15,12 4 0-15,10-3 0 16,7-14 0-16,1-10 0 15,10-31-357-15,-22-6-424 16,-26-11-352-16</inkml:trace>
  <inkml:trace contextRef="#ctx0" brushRef="#br0" timeOffset="171.97">1951 4209 3155 0,'0'0'662'0,"0"0"-383"0,0 0-279 0,0 0 0 16,0 0 0-16,0 0-63 15,0 0-578-15,16 18-769 0</inkml:trace>
  <inkml:trace contextRef="#ctx0" brushRef="#br0" timeOffset="300.63">2187 4746 2883 0,'0'0'1034'16,"0"0"-855"-16,0 0-179 15,0 0 0-15,0 0-324 16,48-142-812-16</inkml:trace>
  <inkml:trace contextRef="#ctx0" brushRef="#br0" timeOffset="425.12">2439 4227 2275 0,'0'0'1439'0,"0"0"-1057"15,0 0-382-15,0 0 0 16,0 0 0-16,125-34 0 16,-59 30-282-16,-12 2-497 15,-16 2-618-15</inkml:trace>
  <inkml:trace contextRef="#ctx0" brushRef="#br0" timeOffset="769.1">1248 5542 2560 0,'0'0'979'16,"0"0"-713"-16,0 0 25 16,0 0-291-16,166-44 0 15,-1-2 0-15,40-10 0 16,18-2 0-16,-14 2 0 16,-28 9 0-16,-39 11 0 0,-41 10 0 15,-41 10 0 1,-26 8 0-16,-10 0 0 0,-11 4 0 15,-6 2 0 1,-7 2 0-16,-5 0 0 0,-13 0 0 16,10 0 0-16,1 0-279 15,7 0-1276-15</inkml:trace>
  <inkml:trace contextRef="#ctx0" brushRef="#br0" timeOffset="3369.01">6334 5406 2495 0,'0'0'507'0,"0"0"-292"0,0 0 37 0,0 0-9 16,0 0-93 0,0 0-83-16,-31 6-66 0,29 20-1 15,2 2 1 1,0-4 8-16,0-6-16 0,6-10 7 15,7-6 0-15,6-2-8 16,-2-10 17-16,-3-14-3 16,-6-4 2-16,-6-2-8 15,-2 4 30-15,-4 2-29 16,-18 10 36-16,-5 8 43 16,1 6-80-16,-1 0 0 15,2 16 0-15,9 6 0 16,8 2-12-16,8-2 4 15,0-4-1-15,20-6-33 16,11-6-39-16,5-6 75 16,1 0-16-16,-3-16 7 15,-7-4 6-15,-11-4 1 0,-12-2 8 16,-4 4 1 0,-7 4 26-16,-15 6 26 0,-7 10-32 15,0 2-11-15,0 4-10 16,4 18-4-16,8 4-2 15,13 0-11-15,6-8-164 16,19-8-389-16,4-10-495 0</inkml:trace>
  <inkml:trace contextRef="#ctx0" brushRef="#br0" timeOffset="3871.19">5897 4351 3094 0,'0'0'526'0,"0"0"-448"0,0 0-15 0,0 0-48 15,-36 116 67-15,7-35-16 0,-2 9-43 16,2 0 0-16,5-9-22 16,8-19 4-16,8-20-5 15,5-20-22-15,3-22 21 16,0-4 2-16,20-50 74 16,11-43-8-16,3-39-67 15,-3 3 0-15,-11 27 0 16,-8 38 0-16,-6 38 0 15,-4 8 0-15,0 10 0 16,1 6 0-16,-1 6 0 16,2 26 0-16,10 24 0 15,5 16 0-15,8 14 0 0,4 6 0 16,7-1 0-16,-1-7 0 16,-4-11 0-16,-4-17 0 15,-10-14 0-15,-9-17-134 16,-10-16-205-16,-18-21-211 15,-20-21-228-15,-7-7-1109 0</inkml:trace>
  <inkml:trace contextRef="#ctx0" brushRef="#br0" timeOffset="3996.17">5695 4670 1839 0,'0'0'862'0,"0"0"-693"15,0 0 49-15,0 0 42 16,129 30-98-16,-7-30-162 15,-12-8-69-15,-8-10-1338 0</inkml:trace>
  <inkml:trace contextRef="#ctx0" brushRef="#br0" timeOffset="5003.39">6305 5292 1190 0,'0'0'1288'0,"0"0"-1005"0,0 0-83 0,0 0 39 16,0 0-34-16,0 0-80 15,0 0-59-15,-6 14 12 16,23-6 27-16,12 0-3 15,13-1-21-15,32 2-12 16,51-7-4-16,64-2-65 16,48 0 0-16,27-2 0 15,19-8 0-15,-5-2 0 16,6 0 0-16,-1 0 0 16,-15-2 0-16,-33 0 0 0,-56-1 0 15,-57 4 0 1,-53 0-11-16,-28 5 10 0,-10-2 2 15,-10 4 1-15,-2-2 7 16,-15 5-9-16,-2-2 0 16,2 3 0-16,8-1 0 15,6 1 0-15,6-3-153 16,5 3-77-16,0 0-83 16,-2 0-238-16,-10 0 260 15,-5 0 141-15,-5 0 150 16,-7 0 111-16,0 0 187 15,0 0 46-15,0 0-155 16,-12 0-27-16,-1 0 21 16,-5 0-35-16,-2 0-37 15,-2 18-69-15,-1 7-31 0,6 4 1 16,5 2-12-16,12-5-2 16,0-4-22-16,29-10-45 15,18-12-25-15,9 0 29 16,2-18 14-16,-7-15 21 15,-16-3 15-15,-14-1 15 16,-19 1 35-16,-2 5 94 16,-23 7 63-16,-14 10-121 15,-7 14-71-15,-4 0 0 16,6 22 0-16,5 12 0 16,12 6 0-16,16-4 0 15,9-5 0-15,9-9 0 16,27-14-80-16,10-8-25 0,17-22-112 15,-10-14-281-15,-18-4-284 16</inkml:trace>
  <inkml:trace contextRef="#ctx0" brushRef="#br0" timeOffset="5832.41">9834 4215 2693 0,'0'0'942'0,"0"0"-609"0,0 0-205 15,0 0-128-15,0 0 0 0,0 0 0 16,0 0 0-16,22 126 0 15,-19-56 0-15,1 4 0 16,-2-2 0-16,-2-9 0 16,2-13 0-16,-2-14 0 15,2-14 0-15,-2-14 0 16,0-8 0-16,0 0 0 16,0-24 0-16,0-16 0 15,-6-16 0-15,-1-14 0 16,3-10 0-16,0-3 0 15,2 5 0-15,-1 12 0 16,3 16 0-16,0 18 0 16,0 10 0-16,5 8 0 0,10 6 0 15,10 1 0 1,8 7 0-16,10 0 0 0,-1 11 0 16,0 18 0-16,-9 10 0 15,-12 7 0-15,-15 2-53 16,-6 2 43-16,-23-4-9 15,-16-4 19-15,-3-7 15 16,2-7-14-16,9-12 28 16,12-6 8-16,11-6-37 15,8-4 0-15,0 0 0 16,6 0 0-16,19 0 0 16,13-3 0-16,8-1 0 0,10 4 0 15,2 0 0-15,2 3 0 16,-4 19 0-16,-12 6 0 15,-11 6 0-15,-12 0 0 16,-19 2 0-16,-2-2 0 16,-17 0 0-16,-24-2 0 15,-15-1 0-15,-8-4 0 16,-7-4 0-16,4-8 0 16,7-4 0-16,10-10 0 15,27-9 0-15,13-18-342 16,10-6-1341-16</inkml:trace>
  <inkml:trace contextRef="#ctx0" brushRef="#br0" timeOffset="6004.39">11267 4682 2499 0,'0'0'1256'0,"0"0"-1124"0,0 0-132 0,0 0-721 16,0 0-1030-16</inkml:trace>
  <inkml:trace contextRef="#ctx0" brushRef="#br0" timeOffset="7232.58">6503 5857 869 0,'0'0'231'0,"0"0"-156"0,0 0-75 0,0 0-24 0,0 0-109 15,0 0-231-15</inkml:trace>
  <inkml:trace contextRef="#ctx0" brushRef="#br0" timeOffset="7265.03">6345 5709 785 0,'-29'-14'0'15,"-2"0"-407"-15</inkml:trace>
  <inkml:trace contextRef="#ctx0" brushRef="#br0" timeOffset="7795.88">6071 5492 1857 0,'0'0'607'0,"0"0"-408"16,0 0 106-16,0 0-141 16,0 0-54-16,0 0-25 15,0 0-57-15,27-20 38 16,-27 20 8-16,0 0-28 15,2 0 1-15,-2 0-22 16,4 0 7-16,0 0-32 16,6 0 9-16,1 0-20 15,2 0-64-15,-1 0-43 16,-2 0 70-16,-3 0-55 16,-2 0-16-16,-3 0-50 0,0 0-92 15,-2 2-59 1,3 10 114-16,-3 2 61 0,0 6 112 15,0 2 33-15,0 6 85 16,0 4 111-16,0 11 43 16,0 7 54-16,-3 8-50 15,-4 14-34-15,3 26-16 16,4 35-46-16,0 35 9 16,2 12-74-16,14-7-28 15,-1-21 17-15,-1-27-34 16,-3-7 8-16,-3-22-45 15,0-19 0-15,-6-18 0 16,-2-8 0-16,0 5 0 16,0 2 0-16,-12 6 0 15,-7-8 0-15,-6-7 0 0,-2-5 0 16,3-8-62 0,-3-4-223-16,7-10-295 0,6-10-417 0</inkml:trace>
  <inkml:trace contextRef="#ctx0" brushRef="#br0" timeOffset="8202.5">6151 7624 791 0,'0'0'1854'0,"0"0"-1483"0,0 0-70 0,0 0-18 16,0 0-184-1,0 0-92-15,0 0-7 0,-31 28-19 16,22 12 10-16,2 4 6 15,3-2 3-15,4-4-8 16,0-9 9-16,18-14-1 16,13-11 0-16,7-4 0 15,4-15 16-15,-1-16-16 16,-8-5 1-16,-9-2 49 16,-12 0 97-16,-12 6 67 15,0 6-214-15,-25 10 0 16,-9 12 0-16,-7 4 0 15,-2 16 0-15,1 16 0 16,8 6 0-16,12 0 0 16,13-8 0-16,9-6 0 15,2-10 0-15,25-12 0 0,6-2 0 16,3-12 0-16,-3-18 0 16,-6-10 0-16,-14-16-176 15,-9 8-391-15,-4 12-814 0</inkml:trace>
  <inkml:trace contextRef="#ctx0" brushRef="#br0" timeOffset="8763.32">5523 7985 2148 0,'0'0'692'0,"0"0"-405"0,0 0 181 0,0 0-168 16,0 0-99-16,0 0-201 16,0 0 0-16,-107-13 0 15,45 52 0-15,-9 11 0 16,3 10 0-16,13 2 0 16,14-3 0-16,26-4 0 15,15-9 0-15,22-6 0 16,34-7 0-16,22-11 0 15,11-10 0-15,3-10 0 16,-8-2 0-16,-12 0 0 16,-20-8 0-16,-6-2 0 15,-20 2-240-15,-8 4-791 0</inkml:trace>
  <inkml:trace contextRef="#ctx0" brushRef="#br0" timeOffset="9263.32">6523 7842 2261 0,'0'0'466'0,"0"0"-308"16,0 0 197-16,0 0-123 15,0 0-25-15,0 0-33 16,0 0-78-16,-24-30-12 16,24 30-21-16,0 0-63 15,0 0 0-15,0 0 0 16,0 0 0-16,0 0 0 16,0 0 0-16,0 0 0 15,11 8 0-15,9 22 0 16,29 28 0-16,33 39 0 15,45 37 0-15,22 23 0 16,9 7 0-16,-8-2 0 16,-16-13 0-16,-5-3 0 15,-8-7 0-15,-23-29 0 0,-25-24 0 16,-17-24 0 0,-11-16 0-16,-1-2 0 0,-2-2 0 15,-1-7 0-15,-18-13 0 16,-7-12 0-16,-5-4 0 15,-3-6 0-15,0 0 0 16,1 0-87-16,2 2-165 16,3 2-306-16,-4 2-232 15,0 0-180-15</inkml:trace>
  <inkml:trace contextRef="#ctx0" brushRef="#br0" timeOffset="9529.64">8215 9583 1388 0,'0'0'710'16,"0"0"-397"-16,0 0 173 15,0 0-158-15,0 0-114 16,0 0-152-16,0 0-23 16,-101 52-30-16,73-20-9 15,5 2 0-15,11-4-1 16,12-1 1-16,8-11-9 16,27-11-26-16,14-7 17 15,4 0 9-15,-1-22 9 16,-10-6 44-16,-13-6 83 15,-13-2 139-15,-16-4-84 16,0 0-182-16,-22 6 0 16,-14 6 0-16,-9 10 0 15,-4 16 0-15,2 2 0 16,-1 30-126-16,11 4-532 0,16 0-511 0</inkml:trace>
  <inkml:trace contextRef="#ctx0" brushRef="#br0" timeOffset="9967.62">6900 10108 2390 0,'0'0'698'15,"0"0"-418"-15,0 0 193 0,0 0-218 0,0 0-255 16,0 0 0-16,120-26 0 16,-55 16 0-16,4-2 0 15,-7 0 0-15,-11 2 0 16,-32 4-324-16,-15 2-426 15,-8 4-254-15</inkml:trace>
  <inkml:trace contextRef="#ctx0" brushRef="#br0" timeOffset="10238.48">6762 10070 1729 0,'0'0'955'0,"0"0"-597"0,0 0 103 15,0 0-157-15,0 0-15 16,0 0-289-16,0 0 0 15,-3 42 0-15,-6-4 0 16,-1 12 0-16,-2 12 0 16,3 7 0-16,3-1 0 15,6-6 0-15,0-4 0 16,4-8 0-16,21-9 0 16,8-9 0-16,11-6 0 15,14-12 0-15,7-6 0 16,5-8 0-16,-6 0-21 15,-11-4-227-15,-24-18-202 16,-15 4-43-16,-14-2-285 0</inkml:trace>
  <inkml:trace contextRef="#ctx0" brushRef="#br0" timeOffset="10397.44">6764 10493 2734 0,'0'0'814'15,"0"0"-640"-15,0 0-90 16,113-18-49-16,10-4-35 16,-9 2-176-1,-5-2-773-15</inkml:trace>
  <inkml:trace contextRef="#ctx0" brushRef="#br0" timeOffset="11558.2">8424 9775 1728 0,'0'0'614'0,"0"0"-304"0,0 0 165 0,0 0-214 16,0 0-57-16,0 0-51 15,0 0-48-15,0-8 24 16,0 8-12-16,0 8-117 16,13 13 0-16,8 12 0 15,10 16 0 1,13 15 0-16,27 30 0 0,36 32 0 15,41 31 0-15,18 7 0 16,11-3 0-16,-2-21 0 16,-12-18 0-16,4-3 0 15,-1-7 0-15,-33-20 0 0,-31-18 0 16,-35-19 0-16,-16-5 0 16,-1 2 0-16,-2 6 0 15,-3 2 0-15,-11-10 0 16,-10-10 0-16,-9-8 0 15,-4-7 0-15,-3-10 0 16,-2-2 0-16,-2-5 0 16,3 0 0-16,-1-4 0 15,2-1 0-15,-4-3-15 16,5 0-242-16,2 0 44 0,5-7 9 16,2-9 59-16,-1-2 86 15,1 0 59-15,-5-1 97 16,-2 6 45-16,-6 2 61 15,-2 5 25-15,-3 6-5 16,0 0-223-16,-17 4 0 16,-7 18 0-16,-2 10 0 15,1 4 0-15,7 0 0 16,9 1 0-16,9-9 0 16,5-6 0-16,26-8 0 15,6-12 0-15,9-2 0 16,-2-8 0-16,-7-18 0 15,-8-8 0-15,-8-8 0 16,-15-5 0-16,-6-1 0 16,-8 2 0-16,-26 6 0 0,-13 16 0 15,-9 14 0-15,-8 10 0 16,-3 20 0-16,-11 44 0 16,20-3-525-16,11-3-1309 0</inkml:trace>
  <inkml:trace contextRef="#ctx0" brushRef="#br0" timeOffset="12058.68">9894 12763 1560 0,'0'0'1261'0,"0"0"-740"0,0 0-415 15,0 0 151-15,0 0 134 16,0 0-391-16,0 0 0 16,105 178 0-16,-105-87 0 15,0 5 0-15,0 1 0 16,-9-7 0-16,0-10 0 15,3-12 0-15,1-18 0 16,5-14 0-16,-2-16 0 0,2-18 0 16,-2-2 0-1,-3-22 0-15,-2-24 0 0,-1-30 0 16,-1-28 0-16,7-1 0 16,2 13 0-16,0 14 0 15,4 28 0-15,13 2 0 16,6 2 0-16,4 15 0 15,2 9 0-15,4 10 0 16,5 2 0-16,5 6 0 16,5 2 0-1,6 2 0-15,2 0 0 0,-6 0 0 16,0 2-245-16,-19 9-424 16,-16-4-431-16</inkml:trace>
  <inkml:trace contextRef="#ctx0" brushRef="#br0" timeOffset="12239.3">9983 13100 1913 0,'0'0'993'15,"0"0"-631"-15,0 0-40 16,0 0 34-16,0 0-206 31,143 4-150-31,-72-12 0 16,25-14 0-16,-15 0-216 15,-19 2-696-15</inkml:trace>
  <inkml:trace contextRef="#ctx0" brushRef="#br0" timeOffset="13192.98">10972 11743 1167 0,'0'0'670'0,"0"0"-318"0,0 0 38 16,0 0 122-16,0 0-178 15,0 0-73-15,0 0-13 16,-4 0-86-16,16 0-162 15,12-7 0-15,21 1 0 16,36 2 0-16,54-1 0 16,54 2 0-16,27 2 0 0,-2 1 0 15,-20-3 0 1,-41 3 0-16,-34 0 0 0,-32-2 0 16,-37 2 0-16,-17 0 0 15,-10-1 0-15,-5-2 0 16,-7 2 0-16,-9-3 0 15,-2-1 0-15,0 1 0 16,0 3-83-16,0-2-125 16,0 3-32-16,0 0-49 15,0 0 140-15,0 0 116 16,0-1 33-16,0-2 110 16,0-1 117-16,0 0-15 15,0-2 2-15,0 5-76 16,0-2-37-16,0 3-101 15,0 0 0-15,-4 4 0 0,-9 17 0 16,-5 11 0-16,3 4 0 16,5 4 0-16,10-4 0 15,0-4 0-15,16-10 0 16,15-6 0-16,9-12 0 16,0-4 0-16,-3-4 0 15,-8-20 0-15,-12-8 0 16,-5-7 0-16,-10-4 0 15,-2-1 0-15,-2 1 0 16,-17 9 0-16,-7 12 0 16,-6 14 0-16,-5 8 0 15,-1 4 0-15,2 20 0 16,8 6 0-16,9-2 0 0,17 1-21 16,11-14-342-16,20-6-579 15,6-9-900-15</inkml:trace>
  <inkml:trace contextRef="#ctx0" brushRef="#br0" timeOffset="14068.77">13110 12340 2277 0,'0'0'791'0,"0"0"-335"0,0 0-95 0,0 0-150 16,-172-14-211-16,99 34 0 0,-8 20 0 15,-2 14 0 1,6 14 0-16,10 13 0 16,20 1 0-16,22 0 0 0,25-7 0 15,12-12 0-15,34-10 0 16,21-17 0-16,11-16 0 16,1-18 0-16,-6-2 0 15,-13-22 0-15,-20-17 0 16,-20-6 0-16,-20-8 0 15,0-1 0-15,-33 4 0 16,-12 10 0-16,-6 14 0 16,2 12 0-16,7 12 0 15,13 2 0-15,15 12 0 16,14 12 0-16,10 6 0 16,32 0 0-16,11-4 0 15,10-6 0-15,1-5 0 16,-4-6 0-16,-13-3 0 0,-16-2 0 15,-15 0 0-15,-14 6 0 16,-2 7 0-16,-20 9 0 16,-9 12 0-16,-7 4 0 15,3 4 0-15,2-2 0 16,8-4 0-16,8-4 0 16,9-8 0-16,6-12 0 15,0-7-700-15,6-9-1052 0</inkml:trace>
  <inkml:trace contextRef="#ctx0" brushRef="#br0" timeOffset="15699.78">12831 11498 884 0,'0'0'990'0,"0"0"-658"0,0 0-107 16,0 0-7-16,0 0-82 16,0 0-64-16,0 0-62 15,-29 14 26-15,27-12 24 16,-3 0 50-16,3 0 94 0,0-2-59 15,-1 2-22-15,3-2 11 16,-2 0-55-16,2 0 8 16,-2 0-63-16,-2 0-24 15,2 0 21-15,-3 0-10 16,1 0-11-16,2-2 19 16,-1-4 1-16,3-4 55 15,0-4-21-15,0-6-27 16,3-8-27-16,14-4 0 15,10-7 0-15,4-5 0 16,9-6 0-16,7-10 0 16,7-8 0-16,5-12 0 15,20-25 0-15,16-23 0 0,24-22 0 16,1-5 0-16,-6 13 0 16,-26 31 0-16,-26 31 0 15,-12 16 0-15,-5 8 0 16,3-6 0-16,6-4 0 15,0 0 0-15,-10 12 0 16,-11 9 0-16,-6 9 0 16,-4 4 0-1,-6 2 0-15,-3 2 0 16,-1 2 0-16,-1 2 0 16,-6 4 0-16,1 4 0 0,-3 8 0 15,-4 4 0-15,0 4 0 16,0 0 0-16,0 0 0 15,0 0 0-15,0 0 0 16,-2 10 0-16,-11 8 0 16,-8 10 0-16,1 4 0 15,-2 2 0-15,4 0-11 16,10-6-92-16,5-8 34 16,3-8-47-16,5-9 38 15,16-3 45-15,8-7 32 16,3-15 1-16,-3-8 49 15,-3-6 8-15,-7-2 62 16,-9 0-46-16,-5 4 40 16,-5 8-113-16,0 8 0 15,-20 12 0-15,-11 6 0 0,-12 8 0 16,-3 18 0-16,1 10 0 16,7 2 0-16,11-2 0 15,14-6 0-15,13-6-32 16,0-8-80-16,15-4 44 15,14-8-11-15,5-4 41 16,-3 0 38-16,-4-6 0 16,-9-12 18-16,-7-4 69 15,-9-6-27-15,-2-2-14 16,0-2 20-16,-19 2-40 16,-10 8-3-16,-10 12-23 15,-5 10-22-15,0 0-32 0,5 28-207 16,12 0-450-1,21-4-1060-15</inkml:trace>
  <inkml:trace contextRef="#ctx0" brushRef="#br0" timeOffset="16029.03">14834 9051 2196 0,'0'0'955'0,"0"0"-586"0,0 0-180 0,0 0 31 16,0 0-53-16,-11 125-167 16,4-55 0-16,5 10 0 15,2 7 0-15,0 1 0 16,0-6 0-16,6-8 0 15,1-12 0-15,0-14 0 16,-2-14 0-16,-5-11 0 16,0-11 0-16,0-12-263 15,0-4-266-15,0-17-577 0</inkml:trace>
  <inkml:trace contextRef="#ctx0" brushRef="#br0" timeOffset="16238.75">15072 9314 2094 0,'0'0'874'0,"0"0"-378"16,0 0-133-16,0 0-94 16,0 0-269-16,0 0 0 15,0 0 0-15,5 12 0 16,0 47 0-16,-3 9 0 16,2 5 0-16,-2 2 0 15,3-11 0-15,-3-8 0 16,-2-16-186-16,0-14-275 15,-2-13-195-15,-11-13-257 0</inkml:trace>
  <inkml:trace contextRef="#ctx0" brushRef="#br0" timeOffset="16368.71">14731 9529 2579 0,'0'0'712'16,"0"0"-516"-16,0 0-79 0,150-32-60 15,-47 11-57 1,-19 6-78-16,-18-2-500 0</inkml:trace>
  <inkml:trace contextRef="#ctx0" brushRef="#br0" timeOffset="18140.68">10741 8093 1104 0,'0'0'1080'0,"0"0"-766"0,0 0-1 0,0 0 211 0,0 0-248 16,0 0-48-16,0 0 29 15,13-72-257-15,-13 72 0 16,-4 16 0-16,-5 10 0 15,0 4 0-15,6 2 0 16,3-6 0-16,0-8 0 16,10-6 0-16,12-10-35 15,2-2 23-15,3-6 12 16,-4-16 47-16,-8-8-47 16,-8-2 0-16,-7 2 0 15,0 2 0-15,-20 6 0 16,-7 10 0-16,-6 12 0 0,-3 0 0 15,3 20 0-15,2 10 0 16,8 2 0-16,15-2 0 16,8-4 0-16,0-8 0 15,17-6 0-15,5-4-3 16,3-8-9-16,-6 0 5 16,0 0 7-16,-9-18 0 15,0-2 22-15,-6-4-22 16,-4 2 0-16,0 4 0 15,0 6 0-15,0 6 0 0,-6 6 0 16,1 0 0-16,2 0-148 16,3 22-317-1,0 0-96-15,8-6-315 0</inkml:trace>
  <inkml:trace contextRef="#ctx0" brushRef="#br0" timeOffset="18247.91">10741 8093 1766 0</inkml:trace>
  <inkml:trace contextRef="#ctx0" brushRef="#br0" timeOffset="18725.43">10741 8093 1766 0,'-62'0'948'0,"52"-2"-751"0,4 0 148 0,6 0-59 0,0 2-148 0,0 0-65 16,0 0-11-16,0 0 5 16,2 0-47-16,5 0-5 15,9 0 42-15,10 16 10 16,12 8-12-16,16 10-55 15,10 12 0-15,17 8 0 16,23 17 0-16,30 17 0 16,31 20 0-16,13 6 0 15,-4-3 0-15,-7-11 0 16,-16-14 0-16,1-1 0 0,-5-8 0 16,-4-2 0-1,-25-15 0-15,-22-14 0 16,-25-12 0-16,-9-6 0 0,9 0 0 15,5 3 0-15,4-2 0 16,-4-4 0-16,-5-3 0 16,1-2 0-16,-3-2 0 15,0-2 0-15,-5 2 0 16,-3-2 0-16,-10 2 0 16,-7-2 0-16,-6 0 0 15,-11-2 0-15,-5-2 0 16,-9-4 0-16,-3 0 0 15,-4-4 0-15,1 2 0 16,-3-2 0-16,0 2 0 16,2 2 0-16,-4-2 0 0,2 0 0 15,-2-2 0-15,-2-2 0 16,0-2 0-16,0 2 0 16,0-2 0-16,0 0 0 15,-2 0 0-15,-31-22 0 16,2-2-515-16,0-2-1900 0</inkml:trace>
  <inkml:trace contextRef="#ctx0" brushRef="#br0" timeOffset="18866.04">13945 9553 3009 0,'0'0'1087'0,"0"0"-1087"0,0 0 0 15,0 0 0-15,0 0-123 16,0 0-708-16</inkml:trace>
  <inkml:trace contextRef="#ctx0" brushRef="#br0" timeOffset="20024.05">11220 7441 2000 0,'0'0'871'0,"0"0"-546"0,0 0 25 0,0 0-39 16,0 0-173-16,0 0-37 16,0 0-101-16,-18 152 0 15,9-85 0-15,0-1 0 16,5-8 0-16,4-12 0 15,0-12 0-15,0-16 0 16,0-14 0-16,0-4-216 16,9-64-48-16,0 0-565 15,-2-6-629-15</inkml:trace>
  <inkml:trace contextRef="#ctx0" brushRef="#br0" timeOffset="20263.06">11151 7371 2136 0,'0'0'939'16,"0"0"-692"-16,0 0-4 15,0 0 51-15,0 0-57 16,0 0-237-16,0 0 0 16,71 100 0-16,-30-76 0 15,9 2 0-15,8 3 0 16,5 3 0-16,-3 1 0 16,-9 6 0-16,-11 1 0 15,-19 0 0-15,-17 2 0 16,-4 2 0-16,-31-1 0 0,-16-3 0 15,-14-3 0 1,-8-5 0 0,-28-5 0-16,16-13-107 15,12-10-673-15</inkml:trace>
  <inkml:trace contextRef="#ctx0" brushRef="#br0" timeOffset="21404.85">9688 5388 1807 0,'0'0'601'0,"0"0"-269"0,0 0 121 0,0 0-225 16,0 0-51-16,0 0-81 16,0 0-17-16,10 12-29 15,-1 16 26-15,5 14 61 16,1 16-77-16,5 14-60 15,0 10 0-15,5 23 0 16,4 21 0-16,0 31 0 16,0 7 0-16,0-3 0 15,-3-13 0-15,-1-16 0 16,2-5 0-16,-1-3 0 16,3-8 0-16,-2-19 0 15,-5-21 0-15,-3-20 0 0,-4-6 0 16,3 6 0-16,1 4 0 15,2 6 0-15,-1-4 0 16,-3-5 0-16,2-5 0 16,-2-4 0-16,-1-4 0 15,-3-8 0-15,1-2 0 16,-1-6 0-16,-2-2 0 16,0-3 0-16,0-5 0 15,-2 0 0-15,0-4 0 16,0 0 0-16,0-2 0 15,0 2 0-15,0 2 0 16,2 0 0-16,-2 0 0 16,2-2 0-16,-2 0 0 0,-1-2 0 15,0-2 0 1,-2-2 0-16,1 0 0 0,-3-2 0 16,0 0 0-16,2 2 0 15,-2-2 0-15,-2 0 0 16,2 0 0-16,-1-2 0 15,-1-2 0-15,-2 0 0 16,2-2 0-16,-2 0-264 16,4-12-195-16,1-8-157 15,4-4-547-15</inkml:trace>
  <inkml:trace contextRef="#ctx0" brushRef="#br0" timeOffset="21529.93">10619 8083 1054 0,'0'0'1568'0,"0"0"-1098"0,0 0-250 0,0 0 21 0,0 0-124 0,0 0-117 0,0 0-46 15,0 6-202-15,-5-18-687 0</inkml:trace>
  <inkml:trace contextRef="#ctx0" brushRef="#br0" timeOffset="26664.03">15533 4179 2465 0,'0'0'734'0,"0"0"-558"0,0 0 64 0,0 0-22 0,0 0-146 16,0 0-32-16,-37 50-31 15,32 54 50-15,1 37 24 16,4 11-83-16,0-24 0 16,0-33 0-16,6-37 0 15,13-12 0-15,4-2 0 16,9-8 0-16,2-8 0 16,-1-22 0-16,3-6 0 15,-3-36 0-15,0-18 0 16,1-34 0-16,-1-33 0 15,-2-33 0-15,-4 10 0 0,-9 31 0 16,-9 41 0 0,-5 38 0-16,-2 12 0 0,1 12 0 15,-1 10 0-15,0 22 0 16,8 50 0-16,0 34 0 16,5 3 0-16,-1-9 0 15,1-14 0-15,2-22 0 16,1 7 0-16,3-2 0 15,0-14 0-15,-4-15 0 16,-3-16 0-16,-5-16-32 16,-9-16-262-16,0-20-188 15,0-8-607-15</inkml:trace>
  <inkml:trace contextRef="#ctx0" brushRef="#br0" timeOffset="27039.47">16447 4666 2455 0,'0'0'890'0,"0"0"-599"0,0 0-125 15,0 0-50-15,0 0-76 16,0 0 5-16,0 0-10 16,0-102-13-16,-9 102 14 15,-5 0-36-15,-5 10 0 16,-3 10 0-16,-1 8 0 0,10 4 0 15,9 4 0-15,4 2 0 16,13-2 0 0,24 0 0-16,11-4 0 0,2-1-3 15,2-2-42 1,-7 2 38-16,-16-1-22 0,-14 0-5 16,-15-2 33-16,-9 0-22 15,-26-4 23-15,-15-6 32 16,-3-4-11-16,0-8-9 15,6-6-12-15,13-4-51 16,16-26-99-16,22-38-305 16,25 5-256-16,12 5-178 0</inkml:trace>
  <inkml:trace contextRef="#ctx0" brushRef="#br0" timeOffset="27337.93">16744 4805 1597 0,'0'0'745'16,"0"0"-417"-16,0 0-103 15,0 0-26-15,0 0-98 16,0 0-49-16,144 55 1 16,-101-56-52-16,-6-17 14 15,-7-9-5-15,-12 1 42 16,-14-2 83-16,-4 0-12 16,-4 6 24-16,-23 2 0 15,-10 10-60-15,-5 10-8 16,-2 0-79-16,-1 18 0 15,5 16 0-15,9 8 0 16,11 4 0-16,11 2 0 0,9-2 0 16,15-5 0-16,28-9 0 15,17-12 0-15,18-12 0 16,15-8 0-16,40-20-191 16,-25-14-515-16,-19 0-772 0</inkml:trace>
  <inkml:trace contextRef="#ctx0" brushRef="#br0" timeOffset="27573.52">18359 4223 2780 0,'0'0'1087'16,"0"0"-858"-16,0 0-229 15,0 0 0-15,0 0 0 16,0 0 0-16,0 148 0 16,0-63 0-16,2 5 0 15,2-4 0-15,0-12 0 16,0-14 0-16,-4-20-120 0,0-18-228 16,-6-23-222-1,-7-26 10-15,-5-13-523 0</inkml:trace>
  <inkml:trace contextRef="#ctx0" brushRef="#br0" timeOffset="28332.69">18227 4199 2013 0,'0'0'964'15,"0"0"-452"-15,0 0-226 16,0 0-125-16,0 0-77 16,0 0-57-1,0 0 22-15,142 82-49 0,-78-34 0 16,5 8 0-16,-1 8 0 15,-5 4 0-15,-14 1 0 16,-20-1-78-16,-22-6-42 16,-7-6 16-16,-45-8 8 0,-18-9 38 15,-10-7 16-15,-3-10 34 16,5-10 1-16,17-10 14 16,16-2 43-16,21-4 8 15,17-19-8-15,2-6 22 16,36-6-72-16,20-3-1 15,13-2-6-15,14 2-20 16,4 0 4-16,-2 4-49 16,-9 4-16-16,-14 6 64 15,-16 5 0-15,-19 8 24 16,-12 3 9-16,-11 4 48 16,-4 2 90-16,-2 2-42 15,0 0 0-15,0 0-38 0,0 14-58 16,0 18-7-1,0 12 5-15,0 10 4 0,0 2 4 16,6-1-7-16,11-10-8 16,6-13 0-16,3-14 0 15,6-13 0-15,3-5 0 16,1-16 0-16,3-18 0 16,2-11 0-16,-3-5 0 15,-1 0 0-15,-8 4 0 16,-4 8 0-16,-12 14 0 15,-5 12 0-15,-4 10 0 16,-2 2 0 0,5 12 0-16,3 16 0 15,6 12 0-15,2 4 0 16,0 2 0-16,0-6 0 16,-7-7 0-16,-5-12 0 15,-1-6 0-15,-3-9 0 16,-2-6 0-16,0 0 0 15,0 0 0-15,3-9 0 16,3-13 0-16,7-6 0 16,10-6 0-16,10-2 0 15,11 0 0-15,4 6 0 16,-2 8 0-16,-3 10 0 0,-8 8 0 16,-6 4 0-16,-4 0 0 15,-8 8 0-15,-1 4-98 0,-7-2-239 16,-5-2-231-1,-4-8-343-15</inkml:trace>
  <inkml:trace contextRef="#ctx0" brushRef="#br0" timeOffset="28535.86">19219 4287 2522 0,'0'0'1162'0,"0"0"-750"0,0 0-412 0,0 0 0 16,0 0 0-16,0 0 0 0,0 0-550 16,120-40-1005-16</inkml:trace>
  <inkml:trace contextRef="#ctx0" brushRef="#br0" timeOffset="29239.08">20315 4564 2125 0,'0'0'633'0,"0"0"-365"15,0 0 64-15,0 0-23 16,0 0-107-16,-116-47-140 15,81 96-28-15,-4 13 97 16,6 10-131-16,11 0 0 16,13-6 0-16,9-12 0 15,5-11 0-15,26-17 0 16,9-14 0-16,4-12 0 16,3-10 0-16,-3-26 0 15,-1-10 0-15,-7-8 0 16,-9-5 0-16,-6 3 0 15,-7 8 0-15,-5 16 0 16,-7 16 0-16,-2 16 0 16,0 0 0-16,0 32 0 15,2 12 0-15,10 10 0 0,5-2 0 16,12-5 0-16,5-11 0 16,6-14 0-16,0-15 0 15,0-7 0-15,0-7 0 16,-2-23 0-16,-2-11 0 15,4-11 0-15,0-4 0 16,-2-2 0-16,0 4 0 16,-9 14 0-16,-10 14 0 15,-7 15 0-15,-6 11 0 16,-1 0 0-16,1 17 0 16,4 5 0-16,1 4 0 15,3-2 0-15,-6-6 0 0,-1-6 0 16,-1-6 0-1,-4-6 0-15,0 0 0 0,1-4 0 16,-3-16 0-16,0-4 0 16,0-2 0-16,0 6 0 15,-13 8 0-15,-8 10 0 16,-8 2 0-16,-4 23 0 16,-5 20 0-16,5 13 0 15,10 6 0-15,17 0 0 16,6-4 0-16,38-7 0 15,24-17-27-15,56-34-285 16,-13 0-325-16,-11-20-389 0</inkml:trace>
  <inkml:trace contextRef="#ctx0" brushRef="#br0" timeOffset="29395.41">21521 4068 611 0,'0'0'2412'0,"0"0"-1770"0,0 0-520 16,0 0-35-16,0 0 54 16,-14 107-137-16,14-33-4 15,7-12-457-15,4-8-810 0</inkml:trace>
  <inkml:trace contextRef="#ctx0" brushRef="#br0" timeOffset="29771.25">21953 4704 1943 0,'0'0'947'0,"0"0"-455"16,0 0-243-16,44-120-96 16,-28 92-48-16,-5 6-53 15,-3 8-51-15,-8 8 11 16,0 3-12-16,0 3-41 15,-6 0-32-15,-11 13-17 16,-2 5 75-16,4 4 14 0,8 4 2 16,7 2 23-1,12 2-23-15,25 4 9 0,15 0 5 16,5 0-7-16,3-2-5 16,-10-2-3-16,-13-6-8 15,-16-1 2-15,-21-5-9 16,-2 0-12-16,-38-3 27 15,-18 2 1-15,-7-1-1 16,-11 4-155-16,18-4-515 16,24-6-522-16</inkml:trace>
  <inkml:trace contextRef="#ctx0" brushRef="#br0" timeOffset="30005.6">22996 4243 2919 0,'0'0'970'0,"0"0"-763"15,0 0-207-15,0 0 0 16,-2 104 0-16,2-2 0 16,0 3 0-16,0-7 0 15,2-18 0-15,4-24 0 16,3-2-32-16,5-7-304 15,-1-19-281-15,-3-22-358 0</inkml:trace>
  <inkml:trace contextRef="#ctx0" brushRef="#br0" timeOffset="31499.33">23296 4353 2107 0,'0'0'1017'15,"0"0"-509"-15,0 0-290 16,0 0-131-16,0 0 72 15,-28 150-159-15,18-71 0 16,8 1 0-16,2-2 0 16,0-9 0-16,0-15 0 15,12-17-24-15,-4-14-90 16,1-15 42-16,0-8 72 16,2-8 20-16,7-24 5 15,6-10-8-15,5-7 28 16,5 1 58-16,-1 8-103 15,-4 12 0-15,-4 16 0 16,-5 12 0-16,0 0 0 16,0 22 0-16,5 8 0 15,4 8 0-15,2 0 0 16,4-2 0-16,5-5 0 16,2-12 0-16,3-9 0 15,-3-10 0-15,-1 0 0 16,-1-10 0-16,-5-16 0 15,1-10 0-15,-1-10 0 16,-1-6 0-16,-10-4 0 16,-5 2 0-16,-15 12 0 15,-4 11 0-15,-4 16 0 0,-21 12 0 16,-8 3 0-16,-1 21 0 16,3 17 0-16,11 8 0 15,11 6 0-15,9-2 0 16,15-2 0-16,26-10 0 15,12-11-126-15,9-12-18 16,6-12 22-16,-2-3 44 16,-3-11 68-16,-10-14 10 15,-6-11 10-15,-4-5 71 16,-8-1-30-16,-4 4 14 16,-9 8 17-16,-8 10-34 15,-8 12-16-15,-6 8-32 0,0 2-42 16,0 22 10-16,0 12 19 15,-4 6 5-15,0 0 8 16,4 0-13-16,0-10-47 16,6-5-53-16,15-12 10 15,2-7-7-15,2-8 58 16,-2 0 52-16,-5-19 0 16,-7-10 12-16,-3-7 15 15,-4-6-5-15,-4-4 31 16,0 0-35-16,0-2-8 15,0 7 14-15,-4 8 21 16,2 8 26-16,0 10-4 16,2 5-4-16,0 3 21 15,0 7-33-15,13 0-36 16,9 0-15-16,7 0-12 0,7 14 12 16,3 8-22-16,-4 7 2 15,-4 5 19-15,-4 2-62 16,-8 2-10-16,-7-2 32 15,-3-4-10-15,-3-2 33 16,1-8-9-16,5-2 15 16,7-6 12-16,10-3-9 15,14-3 9-15,5-8 0 16,6 0 1-16,2 0 12 16,-5-17-12-16,-6-6 38 15,-8-10 53-15,-8-7 10 16,-6-4-9-16,-12-6-38 15,-7 0-7-15,-4 4-48 0,0 7 0 16,-9 16 0-16,-9 10 0 16,-6 13 0-16,-5 13 0 15,3 23-3-15,3 12-2 16,10 4 4-16,13 0-43 16,0-2 20-16,17-8-9 15,17-10 6-15,9-10 27 16,3-10-9-16,3-12 9 15,0 0 27-15,-2-6 5 16,-1-16 55-16,-3-6-87 16,1-4 0-16,-1-2 0 15,-3 0 0-15,-2 6 0 0,-9 6 0 16,-9 10 0-16,-7 10 0 16,-4 2 0-1,-4 16 0-15,-1 18 0 0,-1 8-11 16,-1 4 10-16,-2-2-16 15,4-6-64-15,2-9 48 16,6-14-2-16,5-8 29 16,8-7 6-16,2 0 0 15,2-21 30-15,0-1-29 16,0-4 22-16,-2 0 14 16,-1 2-20-16,-1 6 22 15,-3 4-15-15,-5 8-18 16,-3 6-6-16,-1 0-2 0,-3 8 1 15,-4 10-14-15,-1 6-10 16,-1-2 24-16,-2 0-19 16,2-4-52-16,4-5 33 15,7-10 7-15,10-3 19 16,10 0 11-16,9-22 2 16,6-8 44-16,3-4 28 15,-6 0 41-15,-11 6-113 16,-10 10 0-16,-10 12 0 15,-9 6 0-15,-1 4 0 16,4 22 0-16,3 6 0 16,14 10-281-16,-1-8-515 15,-1-11-271-15</inkml:trace>
  <inkml:trace contextRef="#ctx0" brushRef="#br0" timeOffset="31734.37">22381 3862 3270 0,'0'0'826'0,"0"0"-826"0,153 0 0 0,16-2 0 15,34-6 0-15,-34 4-195 16,-36-4-672-16</inkml:trace>
  <inkml:trace contextRef="#ctx0" brushRef="#br0" timeOffset="31937.48">26863 4361 4096 0,'0'0'0'0,"0"0"-1447"0</inkml:trace>
  <inkml:trace contextRef="#ctx0" brushRef="#br0" timeOffset="33328.82">15489 5789 2235 0,'0'0'887'0,"0"0"-616"0,0 0-162 15,0 0 92-15,0 0-46 16,0 0-53-16,0 0-60 0,52-6-35 16,21 22-8-16,56 2 1 15,58-2-10-15,27-8 2 16,2-8-17-16,-13-2 10 15,-30-20 6-15,-7-8-71 16,-10-10 11-16,-13 0-6 16,-14 4 45-16,-25 10 23 15,-23 12-1-15,-21 11 8 16,-10 3 0-16,11 3 1 16,11 16-9-16,9 10 8 15,9 3 0-15,28 8-1 16,31 4 1-16,43-4-9 15,15-8-20-15,5-16 10 16,-6-16 2-16,-5 0 16 0,5-22 0 16,0-14 1-16,-7-4 0 15,-14 2 18-15,-14 6-6 16,-34 14 8-16,-33 7 2 16,-28 11-8-16,-21 0-22 15,7 0 8-15,4 7 0 16,1 7-15-16,-5 0 14 15,2 2 1-15,3-2 0 16,8-2 1-16,10-8 6 16,23-4-7-16,27-6 0 15,32-22 17-15,5-2-8 16,-7 4 0-16,-18 13 6 0,-38 12-15 16,-17 1 32-16,-28 0-32 15,-8 0 0 1,1 14-6-16,7 2 13 0,0 2-2 15,-11 0-5-15,-4 2 0 16,1-2-6-16,2-2 13 16,11-2-7-16,9-4 0 15,12-4 9-15,28-6 2 16,23 0-11-16,26 0 0 16,-14-2 19-16,-29-6-7 15,-35 2 33-15,-25 0-11 16,6 0 11-16,3-2 27 15,4 0-58-15,-11 0 17 0,-6 2-14 16,-5 0-10-16,-3 2-5 16,2 0-2-16,2 0 0 15,8 0-6-15,7-2 12 16,9-4-14-16,28-12-37 16,34-16-144-16,31-15-126 15,-25 8-419-15,-23 6-655 0</inkml:trace>
  <inkml:trace contextRef="#ctx0" brushRef="#br0" timeOffset="33469.43">26380 5700 2221 0,'0'0'353'0,"0"0"-213"0,0 0-140 0,0 0-299 0</inkml:trace>
  <inkml:trace contextRef="#ctx0" brushRef="#br0" timeOffset="41569.35">1327 14678 789 0,'0'0'1618'0,"0"0"-1309"0,0 0 1 15,0 0 61-15,0 0-62 0,0 0-140 16,0 0-122-16,-122 179 46 16,28-7-12-16,3 21-81 15,13-11 0-15,31-25 0 16,36-49 0-16,11-24 0 15,15-22 0-15,48-4 0 16,44 6 0-16,8-7 0 16,1-13 0-16,-12-26 0 15,-38-16 0-15,-8-2 0 16,-14 0 0-16,-27-22 0 16,-34-41-260-16,-25 5-527 15,-7-2-936-15</inkml:trace>
  <inkml:trace contextRef="#ctx0" brushRef="#br0" timeOffset="42903.95">1884 14945 2652 0,'0'0'345'0,"0"0"-143"16,0 0 48 0,0 0-100-16,0 0-13 0,0 0-80 15,0 0-27-15,-6-10 22 16,6 10 10-16,0 0-4 16,0 0-40-16,0 0-10 15,0 0-1-15,0 0 1 16,0 0-2-16,2 4-6 15,4 6 0-15,1-2 9 16,0 2-7-16,-2-6-2 16,-1 2 0-16,-2-4 1 15,-2-2 10-15,0 0-5 16,0 0 19-16,-6-12-25 16,-17-10 0-16,-4-8 0 15,-2 2 0-15,2 6 0 16,8 4 0-16,5 8 0 15,10 6 0-15,4 4 0 0,4 0 0 16,25 0 0-16,18 8 0 16,13 2 0-16,11-9 0 15,3-1 0-15,-5 0 0 16,-16-1 0-16,-12-11 0 16,-19 3 0-16,-13 8 0 15,-9-3 0-15,0 4 0 16,0 0 0-16,-4 4 0 15,-8 22 0-15,-1 12 0 16,1 14 0-16,4 12 0 16,6 6 0-16,2 5 0 15,0-3 0-15,0 0 0 0,6-6 0 16,-6-4 0-16,0-8 0 16,-9-8 0-16,-22-11 0 15,-11-9 0-15,-9-15 0 16,-10-11 0-16,1 0 0 15,4-15 0-15,17-11 0 16,20-5 0 0,19-1 0-16,25-4 0 15,56-12 0-15,6 4-3 16,17-2-87-16,6-2-105 16,-24 8-6-16,3-5 57 15,-24-1 68-15,-23 2 55 16,-22-4 21-16,-20 2 120 15,0 2 22-15,-9 8 46 16,-6 6-70-16,-1 14-28 16,7 14-18-16,3 2-72 15,4 38 0-15,-1 20 0 16,3 18 0-16,0 4 0 0,0 2 0 16,7-7 0-16,4-11 0 15,2-12 0-15,1-16 0 16,1-14 0-16,1-14 0 15,-1-8 0-15,5-4 0 16,3-22 0-16,4-14 0 16,0-6 0-16,-1 0 0 15,-4 4 0-15,-6 14 0 16,-5 16 0-16,-2 12 0 16,-3 4 0-16,6 28 0 0,1 12 0 15,3 2 0 1,3 6 0-16,4-12 0 0,-1-4 0 15,3-14 0-15,-3-8 0 16,0-10 0-16,-1-4 0 16,-2-4 0-16,4-20 0 15,1-6 0-15,1-6 0 16,0-4 0-16,-6 6 0 16,-3 10 0-16,-9 12 0 15,-5 12 0-15,0 0 0 16,-2 20 0-16,4 12 0 15,5 4 0-15,5 0 0 16,3-10 0-16,1-8 0 16,5-10 0-16,0-8 0 15,2 0 0-15,4-22 0 0,3-8 0 16,6-6 0-16,2-4 0 16,0 6 0-16,5 10 0 15,-3 12 0-15,0 12 0 16,1 8 0-16,-6 28 0 15,-1 12 0-15,-7 6 0 16,-6 4 0-16,-11-5 0 16,-12-7 0-16,0-12-183 15,-26-10-125-15,-58-24-153 16,5-18-315-16,-1-17-1233 0</inkml:trace>
  <inkml:trace contextRef="#ctx0" brushRef="#br0" timeOffset="43028.93">3214 14851 2727 0,'0'0'748'0,"0"0"-655"0,0 0 63 0,0 0-77 16,0 0-79-16,0 0-235 16,145 88-1437-16</inkml:trace>
  <inkml:trace contextRef="#ctx0" brushRef="#br0" timeOffset="43435.42">4429 15154 1612 0,'0'0'1999'0,"0"0"-1514"16,0 0-485-16,0 0 0 15,0 0 0-15,0 0 0 16,71 150 0-16,-48-80 0 16,-6-8 0-16,1-12 0 15,-2-14 0-15,-1-15 0 16,8-20 0-16,6-1 0 16,6-32 0-16,7-14 0 15,10-6 0-15,2-6 0 0,4 4 0 16,1 14 0-16,1 12 0 15,-4 20 0-15,-2 8 0 16,-8 19 0-16,-3 20 0 16,-8 9 0-16,-8 4 0 15,-12 4 0-15,-12-10 0 16,-3-2 0-16,-22-9-59 16,-61-21-251-16,8-9-269 15,-6-5-487-15</inkml:trace>
  <inkml:trace contextRef="#ctx0" brushRef="#br0" timeOffset="43592.21">4662 14762 3102 0,'0'0'728'16,"0"0"-631"-16,0 0-91 15,0 0-6-15,0 0-4 16,0 0-317-16,143 113-1116 0</inkml:trace>
  <inkml:trace contextRef="#ctx0" brushRef="#br0" timeOffset="44602.13">6233 15360 1295 0,'0'0'1402'0,"0"0"-742"16,0 0-355-16,0 0-46 16,-17-108-84-16,5 92-175 15,-3 7 0-15,-7 9 0 16,-14 0 0-16,-8 18 0 16,-10 17 0-16,0 5 0 15,10 4 0-15,11-4 0 16,19-4 0-16,14-12 0 15,2-8 0-15,32-8 0 16,11-8 0-16,3 0 0 16,2-12 0-16,-6-16 0 15,-6 2 0-15,-11-10 0 0,-7-2 0 16,-6 2 0-16,-8 4 0 16,-4 10 0-16,-2 14 0 15,0 8 0-15,0 12 0 16,0 24 0-16,7 4 0 15,9 0 0-15,13-4 0 16,11-10 0-16,11-18 0 16,6-8 0-16,6-8 0 15,-1-24 0-15,-6-12 0 16,-9-8 0-16,-9-6 0 16,-9-10 0-16,-7-21 0 15,-11 5 0-15,-7-2 0 16,-4 6 0-16,0 31 0 0,0 23 0 15,-22 34 0 1,-12 81 0-16,-1 45 0 0,6 8 0 16,14-25 0-16,15-41 0 15,0-28 0-15,19-2 0 16,20-6 0-16,7-10 0 16,12-24 0-16,5-7 0 15,-3-34 0-15,-4-19 0 16,-8-8 0-16,-5-10 0 15,-5-4 0-15,-9 5 0 16,-5 17 0-16,-4 20 0 16,-4 28 0-16,2 10 0 15,2 36 0-15,0 18 0 16,5 15 0-16,-6 1 0 0,-1-2 0 0,-7-8 0 16,-7-8 0-16,-4-15 0 15,0-14 0-15,-10-13 0 16,-13-10 0-16,-2-4 0 15,4-9 0-15,5-22 0 16,16-1 0-16,0-8 0 16,35-4 0-16,23 0 0 15,14 8 0-15,8 6 0 16,3 10 0-16,-8 6 0 16,-7 12 0-16,-16 2 0 15,-14 0 0-15,-15 18 0 0,-15 12 0 16,-8 2 0-1,0 8 0-15,-2 0 0 0,-2-4 0 16,4-6 0-16,4-8 0 16,27-8 0-16,12-10 0 15,8-4 0-15,2-5 0 16,-5-20 0-16,-8-7 0 16,-14-10 0-16,-8-10 0 15,-13-6 0-15,-5 0 0 16,-20 8 0-16,-72 25 0 15,3 20 0-15,-5 5-585 0</inkml:trace>
  <inkml:trace contextRef="#ctx0" brushRef="#br0" timeOffset="45604.45">9591 15739 1152 0,'0'0'868'0,"0"0"-558"0,0 0 17 0,0 0 127 0,0-114-190 16,0 73-18-16,-15-5-38 15,-12-6-47-15,-11 2-55 16,-11 4-106-16,-9 16 0 15,-5 14 0-15,-3 16 0 16,3 16 0-16,5 26 0 16,16 14 0-16,18 2 0 15,24 1 0-15,4-9 0 16,39-10 0-16,14-14 0 16,11-18 0-16,1-8 0 15,-1-18 0-15,-7-16 0 16,-10-12 0-16,-13-3 0 0,-9-9 0 15,-11 4 0-15,-7 6 0 16,-7 12 0-16,-2 14 0 16,0 22 0-16,3 4 0 15,4 32 0-15,4 12 0 16,8 10 0-16,6-4 0 16,6-8 0-16,2-11 0 15,5-13 0-15,2-14 0 16,-1-8 0-16,-3-7 0 15,-3-16 0-15,-6-13 0 0,-2-5 0 16,-4 1 0-16,-6 0 0 16,-1 6 0-16,-5 16 0 15,-3 12 0-15,0 6 0 16,0 14 0-16,1 16 0 16,3 10 0-16,3 1 0 15,1-4 0-15,1-2 0 16,1-13 0-16,2-12 0 15,2-6 0-15,3-4 0 16,0-10 0-16,2-16 0 16,-1-5 0-16,3-1 0 0,-5 2 0 15,1 10 0-15,-5 16 0 16,0 4 0-16,2 4 0 16,3 24 0-16,6-2 0 15,38-3 0-15,-7-14-583 16,1-9-1062-16</inkml:trace>
  <inkml:trace contextRef="#ctx0" brushRef="#br0" timeOffset="45933.5">11084 15324 2904 0,'0'0'751'0,"0"0"-522"0,0 0-17 0,0 0-212 15,0 0 0-15,179 10 0 0,-115-10 0 16,-8-14 0-16,-18-4 0 16,-16-4 0-16,-20-6 0 15,-2 2 0-15,-24 4 0 16,-19 4 0-16,-8 18 0 16,-7 0 0-16,-2 26 0 15,6 20 0-15,14 8 0 16,20 8 0-16,20 0 0 15,4-8 0-15,46-6 0 16,37-16 0-16,42-19 0 16,33-13 0-16,-8-26-45 15,-11-27-444-15,-50 7-343 0,-37 10-334 16</inkml:trace>
  <inkml:trace contextRef="#ctx0" brushRef="#br0" timeOffset="46074.01">12158 15194 2299 0,'0'0'921'0,"0"0"-623"15,0 0 26-15,0 0-70 16,0 0-254-16,-118 82 0 16,71-38 0-16,0 2 0 15,2 2 0-15,10-8 0 16,6-10 0-16,14-16-360 16,8-14-442-16,5 0-328 0</inkml:trace>
  <inkml:trace contextRef="#ctx0" brushRef="#br0" timeOffset="46199.49">11813 15169 1774 0,'0'0'1053'0,"0"0"-367"16,0 0-409-16,0 0-100 15,0 0-48-15,0 0-129 16,55 137 0-16,-18-83 0 16,4-10 0-16,33-2 0 15,-12-12-126-15,-4-12-839 0</inkml:trace>
  <inkml:trace contextRef="#ctx0" brushRef="#br0" timeOffset="47265.9">12672 15362 2002 0,'0'0'949'0,"0"0"-454"15,0 0-198-15,0 0-64 16,0-112-113-16,-13 88-120 0,-11 2 0 15,-10 8 0-15,-8 10 0 16,-5 4 0-16,-4 18 0 16,2 14 0-16,7 12 0 15,15-4 0-15,15 2 0 16,12-4 0-16,8-10 0 16,27-6 0-16,7-10 0 15,8-10 0-15,-4-2 0 16,-1-2 0-16,-12-20 0 15,-6 0 0-15,-9-8 0 16,-7 2 0-16,-6 0 0 16,-5 4 0-16,0 8 0 15,0 12 0-15,0 4 0 16,0 18 0-16,-12 18 0 16,3 6 0-16,7 2 0 0,2-4 0 15,0-10 0 1,18-12 0-16,14-14 0 0,5-4 0 15,9-8 0-15,4-22 0 16,-4-4 0-16,-1-4 0 16,-7 2 0-16,-7 0 0 15,-4 6 0-15,-11 6 0 16,-5 12 0-16,-7 10 0 16,-4 2 0-16,0 16 0 15,0 14 0-15,0 6 0 16,2 2 0-16,7-2 0 15,5-8 0-15,3-10 0 16,6-10 0-16,4-8 0 16,2 0 0-16,2-18 0 15,2-8 0-15,0-6 0 0,-1 2 0 16,-1 6 0-16,-4 4 0 16,-3 14 0-16,-3 2 0 15,-6 4 0-15,-4 8 0 16,-2 12 0-16,-4 6 0 15,-3-4 0-15,2-4 0 16,0-4 0-16,5-6 0 16,5-8 0-16,8 0 0 15,7-18 0-15,5-4 0 16,3-10 0-16,-1 6 0 16,-3-2 0-16,-4 8 0 15,-4 10 0-15,-6 10 0 0,0 0 0 16,-3 4 0-16,-1 14 0 15,1 4 0-15,3-4 0 16,4 0 0-16,4-4 0 16,4-14 0-16,4 0 0 15,3-10 0-15,0-20 0 16,-4-6 0-16,-8-10 0 16,-3-6 0-16,-10-11 0 15,-4-7 0-15,-5-4 0 16,-1 4 0-16,-3 12 0 15,0 22 0-15,0 26 0 16,0 16 0-16,0 56 0 16,0 46 0-16,0 42 0 0,10 15 0 15,9-7 0-15,-1-19 0 16,-5-41 0-16,-5-22 0 16,-5-24 0-16,-1-12 0 15,-2-8 0-15,0-10 0 16,0-8 0-16,-5-14 0 15,-3-18-267-15,1-32-272 16,7-52-138-16,0 8-85 16,15-3-305-16</inkml:trace>
  <inkml:trace contextRef="#ctx0" brushRef="#br0" timeOffset="47970.42">14288 15177 1219 0,'0'0'858'0,"0"0"-62"0,54-128-241 0,-37 106-81 15,-1 20-280-15,1 2-194 0,6 24 0 16,6 10 0-16,0 8 0 15,-2 6 0-15,-8 5 0 16,-9-9 0-16,-10 2-15 16,-4-6-132-16,-28-10 3 15,-10-8 64-15,-5-6 29 16,2-10 42-16,10-6 9 16,17 0 6-16,18-22 57 15,13-12-33-15,56-24-21 16,43-26-9-16,30-33-25 15,-10 5 24-15,-32 14 1 16,-40 32 0-16,-33 34 113 16,-7 0 10-16,-9 5 5 15,-6 9-128-15,-5 14 0 16,-19 4 0-16,-14 13 0 0,-7 31 0 16,-2 16 0-16,6 14 0 15,8 8 0-15,12-2 0 16,14-5 0-16,2-11 0 15,18-12 0-15,22-16 0 16,18-14 0-16,13-12 0 16,7-10 0-16,2-14 0 15,-2-12 0-15,-11-14 0 16,-13-10 0-16,-15-4 0 16,-10-3 0-16,-16 3 0 0,-11 14 0 15,-2 14 0-15,-17 20 0 16,-18 6 0-16,-13 38 0 15,2 18 0-15,3 6 0 16,14 5 0-16,16-3 0 16,13-10 0-16,11-10 0 15,27-12 0-15,18-16 0 16,6-14 0-16,10-2 0 16,-5-20 0-16,-7-10 0 15,-12-6 0-15,-12-4 0 16,-12 0 0-16,-7 0 0 15,-13 8 0-15,-4 9 0 16,0 14 0-16,-11 9 0 0,-14 5 0 16,-1 22 0-16,-1 10 0 15,4 6 0-15,8 7 0 16,5-6 0 0,10 0 0-16,0-8 0 0,8-12 0 15,34-20-317-15,-2-4-340 16,-2 0-804-16</inkml:trace>
  <inkml:trace contextRef="#ctx0" brushRef="#br0" timeOffset="48995.54">16198 14811 2314 0,'0'0'724'0,"0"0"-486"0,0 0 48 0,0 0 5 16,0 0-117-16,0 0-105 15,-46 108-69-15,38-42 0 16,8 0 0-16,2-6 0 16,31-8 0-16,19-15 0 15,10-19 0-15,7-10 0 16,-2-8 0-16,-9-26 0 15,-19-15 0-15,-24-17 0 16,-15-10 0-16,-29-12 0 16,-29-3 0-16,-18 7 0 15,-4 12 0-15,0 18 0 0,12 22 0 16,22 18 0 0,24 6 0-16,22 14 0 0,45 16 0 15,59 4 0-15,48-12 0 16,10-10 0-16,-21-12 0 15,-46-8-15-15,-43-10-41 16,-19-6 28-16,-9-8-7 16,-8-10 35-16,-9-6 24 15,-7-6 18-15,-5 4 26 0,-13 4-68 16,3 11 0 0,2 16 0-16,6 11 0 0,2 8 0 15,3 26 0-15,2 25 0 16,0 36 0-16,0 35 0 15,7 35 0-15,15 7 0 16,3-8 0-16,0-11 0 16,-4-17 0-16,-5 1 0 15,-5-3 0-15,-9-24 0 16,-2-22 0-16,0-22 0 16,0-12 0-16,-6 3 0 15,-7-9 0-15,-1-8 0 16,3-18 0-16,-1-14 0 15,-1-60-59-15,3-6-757 16,0-11-720-16</inkml:trace>
  <inkml:trace contextRef="#ctx0" brushRef="#br0" timeOffset="49136.46">16771 15338 2111 0,'0'0'1158'0,"0"0"-683"0,0 0-299 0,0 0 0 15,0 0-176-15,115-8 0 16,-51 2 0-16,17-24-90 16,-14 4-671-16,-16 2-1476 0</inkml:trace>
  <inkml:trace contextRef="#ctx0" brushRef="#br0" timeOffset="50598.91">18708 14526 2152 0,'0'0'684'0,"0"0"-518"0,0 0 187 0,0 0-12 0,0 0-179 16,0 0-30-16,-24 136-26 15,24-50-106-15,9 9 0 16,4-15 0-16,3-4 0 16,-5-10 0-16,-2-24 0 15,-4-17 0-15,-5-24-234 16,-16-33-129-16,-13-22-503 15,-7-12-821-15</inkml:trace>
  <inkml:trace contextRef="#ctx0" brushRef="#br0" timeOffset="51302.88">18415 14347 1783 0,'0'0'1076'0,"0"0"-745"16,0 0-123-16,0 0 96 15,189 75-74-15,-100-31-66 16,2 6-164-16,1 8 0 15,-9 2 0-15,-17 6 0 16,-17 6 0-16,-22 3 0 16,-23 1 0-16,-8-4 0 15,-43-6 0-15,-23-8 0 16,-13-18 0-16,-11-9 0 16,5-16 0-16,12-11 0 15,19-4 0-15,27-14 0 16,27-16 0-16,10-10 0 15,44-6 0-15,23 2 0 16,16 0 0-16,10 6 0 16,1 4-21-16,-4 6-54 0,-9 6-87 15,-18 0 13-15,-16 4 64 16,-17 1 34-16,-14 6 50 16,-11 0 1-16,-7 10 39 15,-4-5 66-15,0 6 9 16,0 0-9-16,0 24-62 15,-6 12-34-15,-3 10 59 16,2 6-35-16,3-2-5 16,4-6-28-16,0-12 0 15,22-10 0-15,9-16 0 16,11-6 0-16,6-6 0 16,3-22 0-16,-2-8 0 15,-6-10 0-15,-6 2 0 0,-6 6 0 16,-11 10 0-16,-2 11 0 15,-5 17 0-15,5 0 0 16,5 31 0-16,0 13 0 16,7 4 0-16,-6 4 0 15,-3-6 0-15,-8-10 0 16,-6-9 0-16,-7-12 0 16,0-7 0-16,0-8 0 15,-5 0 0-15,-6-14 0 16,2-12 0-16,5-10 0 15,4-12 0-15,6-2 0 16,23 4 0-16,7 12 0 0,8 16 0 16,1 12 0-16,1 6 0 15,-5 6 0-15,-7 8 0 16,-8 0 0-16,-10-10 0 16,-8-4-381-16,-8 0-579 15</inkml:trace>
  <inkml:trace contextRef="#ctx0" brushRef="#br0" timeOffset="51459.88">19680 14383 3053 0,'0'0'740'0,"0"0"-614"0,0 0-18 16,0 0-62-16,118 35-46 15,-47-5-345 1,0-2-741-16</inkml:trace>
  <inkml:trace contextRef="#ctx0" brushRef="#br0" timeOffset="52132.67">20800 14931 1829 0,'0'0'905'16,"0"0"-527"-16,0 0-41 0,-119-134-42 15,76 109-109 1,-3 19-82-16,-2 6-70 0,2 28-6 16,3 21-28-16,12 13 0 15,18 0 0-15,13-2 0 16,7-10 0-16,32-14 0 16,15-13 0-16,4-18 0 15,0-5 0-15,-4-14 0 16,-10-12 0-16,-13-10 0 15,-8-4 0-15,-10 0 0 0,-7 4 0 16,-4 10 0 0,-2 8 0-16,0 18 0 15,0 0 0-15,6 22 0 0,2 14 0 16,7 4 0-16,8 0 0 16,6-8 0-16,6-10 0 15,8-10 0-15,-1-12 0 16,2 0 0-16,2-18 0 15,-2-12 0-15,-4-6 0 16,-2-8 0-16,-5 0 0 16,-3 0 0-16,-8 8 0 15,-5 9 0-15,-6 16 0 16,-1 8 0-16,-2 3 0 16,3 14 0-16,5 11 0 15,5 3 0-15,0-2 0 0,4-8 0 16,-3-8 0-16,-4-8 0 15,-4-2 0-15,-6-4 0 16,-6-16 0-16,-2-6 0 16,0-4 0-16,-17 0 0 15,-8-2 0-15,-8 7 0 16,-8 14 0-16,-3 11 0 16,-3 11 0-16,1 33 0 15,10 17 0-15,14 13 0 16,22 2 0-16,4-6 0 15,41-12 0-15,24-18 0 16,18-23 0-16,9-17 0 16,20-53-252-16,-23-5-351 15,-26-14-379-15</inkml:trace>
  <inkml:trace contextRef="#ctx0" brushRef="#br0" timeOffset="52301.5">21774 14205 1874 0,'0'0'1426'0,"0"0"-910"0,0 0-236 0,0 0-280 15,-60 145 0-15,60-86 0 0,25 32 0 16,2-13 0-16,-3-10-855 0</inkml:trace>
  <inkml:trace contextRef="#ctx0" brushRef="#br0" timeOffset="52660.83">22071 15091 2905 0,'0'0'919'0,"0"0"-647"0,107-128-272 16,-52 64 0-16,4 6 0 15,-6 10 0-15,-13 9 0 16,-17 19 0-16,-17 12 0 15,-6 8 0-15,-14 0 0 16,-15 18 0-16,-2 8 0 16,7 1 0-16,10 5 0 15,14-2 0-15,2 6 0 16,32 4 0-16,13 0 0 16,9 2 0-16,2-4 0 15,-5-2 0-15,-12-4 0 16,-16-5 0-16,-19-5 0 15,-6-4 0-15,-37-4 0 16,-18-5 0-16,-9-4 0 0,-6-1 0 16,1-4 0-16,15-4-177 15,23-10-739-15</inkml:trace>
  <inkml:trace contextRef="#ctx0" brushRef="#br0" timeOffset="52895.18">23158 14382 2855 0,'0'0'1041'15,"0"0"-841"-15,0 0-200 0,0 0 0 16,0 0 0 0,0 0 0-16,0 0 0 0,-31 100 0 15,31 50 0-15,0 7 0 16,0-27 0-16,0-38 0 15,6-42 0-15,3-14 0 16,3-10 0-16,3-8-14 16,7-27-500-16,-1-26-214 15,-6-15-261-15</inkml:trace>
  <inkml:trace contextRef="#ctx0" brushRef="#br0" timeOffset="54368.4">23294 14445 1577 0,'0'0'833'0,"0"0"-260"16,31-126-34-16,-22 122-91 15,0 30-322-15,-3 69-126 16,-1 39 0-16,-3 10 0 0,-2-19 0 16,0-37 0-16,0-36 0 15,2-14 0-15,3-4 0 16,4-2 0-16,0-14 0 16,5-14 0-16,3-4 0 15,5-30 0-15,1-14 0 16,1-10 0-16,0-6 0 15,1 8 0-15,-5 12 0 16,-4 17 0-16,2 23 0 16,-1 5 0-16,6 29 0 15,4 12 0-15,8 2 0 16,7 2 0-16,7-8 0 0,9-8 0 16,0-8 0-16,-4-18 0 15,-5-8 0 1,-10 0 0-16,-12-22 0 0,-8-14 0 15,-11-10 0-15,-6-10 0 16,-2-2 0-16,0 0 0 16,-17 14 0-16,-8 21 0 15,-4 23 0-15,-4 14 0 16,2 36 0-16,8 15 0 16,15 5 0-16,8 0 0 15,15-14 0-15,28-10 0 16,13-18 0-16,6-11 0 15,5-16 0-15,-5-1 0 16,-6-14 0-16,-12-14 0 16,-11-10 0-16,-6-8 0 0,-4-4 0 15,-8-2 0-15,-3 8 0 16,-4 16 0-16,-8 14 0 16,0 14 0-16,0 14 0 15,-6 26 0-15,-4 10 0 16,6 4 0-16,4-2 0 15,12-10 0-15,21-8 0 16,9-12 0-16,5-13 0 16,-1-9 0-16,-10 0-21 15,-9-25-27-15,-19-11 39 16,-8-10 1-16,-8-10 5 16,-23-4 3-16,-7 0 8 15,3 8-1-15,5 13 44 0,14 16-28 16,10 9-23-1,6 7 0-15,6 5 0 0,26-2 0 16,8-1 0-16,9-2 0 16,2 3 0-16,0 2 0 15,-6 2 0-15,-7 0 0 16,-9 2 0-16,-7 20 0 16,-7 8 0-16,-3 11 0 15,-3 7 0-15,-1 6 0 16,2 0 0-16,1-4 0 15,4-4 0-15,7-10 0 16,5-8 0-16,11-6 0 16,5-13 0-16,5-8 0 15,4-1 0-15,-4-8 0 16,0-16 0-16,-9-10 0 0,-5-12 0 16,-14-8 0-16,-9-4 0 15,-11-4 0-15,0 4 0 16,-22 18 0-16,-11 17 0 15,-6 19 0-15,-5 8 0 16,5 37 0-16,7 13 0 16,16 8 0-16,16 4 0 15,7-8 0-15,34-8 0 16,19-14 0-16,9-14 0 16,4-12 0-16,1-10 0 0,-12-6 0 15,-9-21 0 1,-14-12 0-16,-8-7 0 0,-10-8 0 15,-2 0 0-15,-7 4 0 16,0 12 0-16,-5 12 0 16,-5 20 0-16,-2 6 0 15,0 28 0-15,0 14 0 16,0 14 0-16,0-4 0 16,0 0 0-16,0-12 0 15,6-10 0-15,10-12 0 16,2-10 0-16,2-8 0 15,7 0 0-15,2-22 0 16,4-6 0-16,3-10 0 16,1-2 0-16,1 0 0 15,-5 4 0-15,-4 10 0 0,-10 16 0 16,-11 10 0-16,-8 8 0 16,0 24 0-16,0 12 0 15,-8 4 0-15,-1-2 0 16,5-10 0-16,4-8 0 15,0-12 0-15,17-14 0 16,12-2 0 0,9-6 0-16,2-20 0 15,7-2 0-15,-2-8 0 0,-3 4 0 0,-2 6 0 16,-9 8 0-16,-4 14 0 16,-7 4 0-16,-3 4 0 15,-1 14 0-15,0 6 0 16,4-2 0-16,0-4 0 15,4-6 0-15,13-16-66 16,-8-18-691-16,-4-10-2010 0</inkml:trace>
  <inkml:trace contextRef="#ctx0" brushRef="#br0" timeOffset="55903.63">27899 14193 2916 0,'0'0'609'0,"0"0"-336"0,0 0 25 16,0 0-298-16,0 0 0 16,-39 197 0-16,39-43 0 0,15-18 0 15,1-37 0 1,-8-41 0-16,1-16 0 0,0-2 0 16,-2-6 0-1,2-10 0-15,-1-16 0 0,2-8 0 16,5-28 0-16,3-20 0 15,6-10 0-15,5-4 0 16,2-1 0-16,4 13 0 16,2 18 0-16,1 20 0 15,2 12 0-15,1 24 0 16,-6 20 0-16,-4 13 0 16,-6 6 0-16,-14 0 0 15,-11-5 0-15,-2-8 0 16,-32-12 0-16,-17-10 0 0,-12-12 0 15,-6-14-8 1,3-2-56-16,10-14 28 0,20-16 36 16,20-4 0-16,16 0 37 15,25 0-2-15,24 14 1 16,16 2-36-16,8 14 0 16,10 4 0-16,4 0 0 15,-1 0 0-15,-1 0 0 16,-9 0 0-16,-11 0 0 15,-17-6 0-15,-12-14 0 16,-12-4 0-16,-12-6 0 16,-10-11 0-16,-2 1 0 15,-5-4 0-15,-14 6 0 0,-6 10 0 16,0 16 0 0,0 12 0-16,6 22 0 0,1 24 0 15,9 12 0-15,9 6 0 16,7-1 0-16,26-9 0 15,16-10 0-15,9-18 0 16,7-14 0 0,-1-12 0-16,-1-4 0 0,-7-28 0 15,-8-6 0-15,-7-8 0 0,-6-2 0 16,-8-7 0-16,-9 7 0 16,-4 12 0-16,-8 18 0 15,-6 12 0-15,0 6 0 16,0 30 0-16,0 14 0 15,0 9 0-15,9 1 0 16,11-4 0-16,7-8 0 16,6-10 0-16,3-14 0 15,-1-18 0-15,1 0 0 16,-1-12 0-16,0-16 0 16,0-8 0-16,0-4 0 15,-1-4 0-15,-5 8 0 16,-4 9 0-1,-10 13 0-15,-9 14 0 0,-6 0 0 0,0 28 0 16,0 8 0 0,0 4 0-16,10-1 0 0,7-7 0 31,10-10 0-31,8-14 0 16,3-8 0-16,3-4 0 0,-4-22 0 0,-1-10 0 15,-5 1 0-15,-4 3 0 16,-7 9 0-16,-2 6 0 31,-2 13 0-31,1 4 0 0,6 4 0 0,10 17 0 31,14 3 0-31,6-2 0 16,9-4 0-16,6-8 0 16,-6-10 0-16,-7 0 0 0,-8-24 0 15,-11-15 0 1,-14-7 0-16,-13-12 0 0,-9-6 0 15,0-6 0-15,-17 4 0 16,-17 8 0-16,-4 22 0 16,-4 22 0-16,0 15 0 15,-3 64 0-15,7 55 0 16,7 55 0-16,6 15 0 16,12 0 0-16,4-27 0 15,4-31 0-15,3-28 0 16,2-21 0-16,0-27 0 15,0-16 0-15,0-6 0 16,0-12 0-16,-6-22-267 0,-6-22-254 16,-1-18-469-16</inkml:trace>
  <inkml:trace contextRef="#ctx0" brushRef="#br0" timeOffset="56028.77">29682 14107 3193 0,'0'0'369'0,"0"0"-242"0,0 0 65 0,0 0-192 16,0 0-135-16,0 0-1197 0</inkml:trace>
  <inkml:trace contextRef="#ctx0" brushRef="#br0" timeOffset="57398.12">2404 17267 1064 0,'0'0'1842'0,"0"0"-1628"0,0 0-72 0,-19-102 68 15,46 43-111-15,23-13-68 16,27-26-2-16,26-26-28 15,10-29 12-15,-16 15-12 16,-33 32 16-16,-32 42 38 16,-26 38 1-16,-6 7 20 15,0 6 14-15,-18 4 12 16,-22 9-48-16,-12 6-54 0,0 24 0 16,0 11 0-16,12 7 0 15,20 6-3-15,20 4-5 16,11 4-7-16,38 0 14 15,20-2-14-15,7 3 13 16,-1-11 2-16,-12-6-13 16,-23-2-5-16,-24-8-15 15,-16-6 33-15,-38-6 12 16,-47-2 6-16,-4-6 7 16,-15-10 4-16,-2-6-5 15,27 0-24-15,2-10 0 16,27-4 0-16,21 2 0 15,19 4 0-15,10 6 0 0,18-2 0 16,49 0-90-16,-7 0-490 16,0-2-946-16</inkml:trace>
  <inkml:trace contextRef="#ctx0" brushRef="#br0" timeOffset="58038.93">3179 16718 2581 0,'0'0'958'0,"0"0"-805"0,0 0-24 16,0 0 6-16,0 0 5 0,-13 116-140 15,13-66 0 1,0-6 0-16,0-4 0 0,4-14 0 16,9-8 0-1,1-14-17-15,1-4 8 0,8-12 9 16,1-20 11-16,5-12 4 15,3-6-15-15,-3 2 0 16,-5 8 0-16,-6 12 0 16,-8 15 0-16,-2 13 0 15,-4 14 0-15,3 25 0 16,1 7 0-16,8 2 0 16,9-4 0-16,13-8 0 15,10-14 0-15,12-20 0 16,8-2 0-16,-1-20 0 0,-1-24 0 15,-10-8 0-15,-7-10 0 16,-14-11 0-16,-6-11 0 16,-11 2 0-16,-9 2 0 15,-5 14 0-15,-4 20 0 16,0 24 0-16,0 18 0 16,-11 4 0-16,-7 32 0 15,-1 20 0-15,-4 20 0 16,1 26 0-16,9 23 0 15,6 23 0-15,7 10 0 16,0-9 0-16,0-11 0 16,0-14 0-16,0-21 0 15,0-19 0-15,0-26 0 16,0-16 0-16,-6-6 0 16,-15-4 0-16,-5-12 0 0,-8-16 0 15,-3-16 0-15,-4-48 0 16,12-46 0-16,29-39 0 15,24-15 0-15,59 7 0 16,33 31-23-16,13 28-203 16,-24 32-332-16,-20 16-421 0</inkml:trace>
  <inkml:trace contextRef="#ctx0" brushRef="#br0" timeOffset="58364.3">4581 16294 2642 0,'0'0'667'0,"0"0"-414"0,0 0 101 15,-125-10-174 1,89 38-180-16,4 25 0 0,4 29 0 16,6 36 0-16,6 35 0 15,7 7 0-15,9-4 0 16,0-11 0-16,0-17 0 16,6-8 0-16,4-17 0 15,-3-27 0-15,-7-26 0 16,0-14 0-16,0-6 0 15,-10-8 0-15,-16-12 0 16,-10-10 0 0,-9-18 0-16,-4-26 0 15,-2-20 0-15,6-10 0 16,12-3 0-16,18-3 0 0,15 8 0 16,9 10 0-16,32 0 0 15,18 8 0-15,13 4 0 16,7 5 0-16,19 1-201 15,-17 16-574-15,-19 12-482 0</inkml:trace>
  <inkml:trace contextRef="#ctx0" brushRef="#br0" timeOffset="58458.03">4785 17129 2054 0,'0'0'844'0,"0"0"-303"15,0 0-59-15,0 0-318 16,0 0-164-16,0 0-811 0</inkml:trace>
  <inkml:trace contextRef="#ctx0" brushRef="#br0" timeOffset="59271.31">6029 16647 3038 0,'0'0'566'16,"0"0"-241"-16,0 0-158 15,-143-28-167-15,105 54 0 16,7 20 0-16,9 8 0 16,11 9 0-16,11-5 0 15,4-6 0-15,29-12 0 16,12-12 0-16,13-16 0 15,9-12 0-15,4 0 0 16,-2-22 0-16,-4-8 0 16,-14-10 0-16,-11 0 0 15,-13 4 0-15,-11 8 0 16,-10 10 0-16,-6 14 0 0,0 4 0 16,-4 10 0-16,-10 20 0 15,1 12 0-15,9 6 0 16,4-4 0-16,6-4 0 15,26-8 0-15,9-14 0 16,5-6 0-16,-4-12 0 16,-9 0 0-16,-13-16 0 15,-15-12 0-15,-5-8 0 16,-21-4 0-16,-16-4 0 16,-5 4 0-16,1 4 0 15,10 10 0-15,11 12 0 0,16 6 0 16,4 8 0-1,11 0 0-15,28 0 0 0,15 8 0 16,13 0 0-16,9 2 0 16,2 0 0-16,0 6 0 15,-9 2 0-15,-9 10 0 16,-18 6 0-16,-17 2 0 16,-14 4 0-16,-11 0 0 15,-3-8 0-15,-18-1 0 16,-4-13 0-16,0-4 0 15,9-14 0-15,10 0 0 16,6-23 0-16,0-13 0 16,20-12 0-16,16-6 0 15,8 0 0-15,5 6 0 0,5 12 0 16,-3 18 0-16,0 14 0 16,-1 4 0-16,-6 18 0 15,1 16 0-15,-3 2 0 16,0 4 0-16,1-8 0 15,1-6 0-15,5-8 0 16,2-8-149-16,23-10-455 16,-14-18-304-16,-9 0-120 0</inkml:trace>
  <inkml:trace contextRef="#ctx0" brushRef="#br0" timeOffset="59631.2">7851 16794 1719 0,'0'0'683'0,"0"0"-200"0,0 0 28 0,0 0-174 16,0 0 26-16,0 0-363 15,0 0 0-15,-138 18 0 16,96 30 0-16,6 2 0 16,9-2 0-16,12-8 0 15,15-8 0-15,0-14 0 16,24-14 0-16,17-4 0 16,5-18 0-16,6-22 0 15,-6-8 0-15,-3-16 0 16,-8-6 0-16,-6-29 0 15,-11 9 0-15,-5-8 0 16,-6 4 0-16,-7 28 0 16,0 12 0-16,0 19 0 15,0 29 0-15,0 6 0 0,-9 50 0 16,-2 45 0-16,4 37 0 16,3-2 0-16,4-21 0 15,0-33 0-15,4-28 0 16,19 0 0-16,12-2 0 15,15-12 0-15,4-24 0 16,29-32-69-16,-16-24-713 16,-16-10-785-16</inkml:trace>
  <inkml:trace contextRef="#ctx0" brushRef="#br0" timeOffset="59928.14">8290 16196 2547 0,'0'0'836'15,"0"0"-531"-15,0 0 103 16,-17 134-408-16,17-81 0 16,13-9 0-16,5-4 0 15,-1-12 0-15,-1-14 0 16,-3-10 0-16,1-4 0 16,-1-6 0-16,7-20-3 15,7-10 6-15,4-8-3 16,5-1 0-16,-1 5 0 15,1 14 0-15,-5 16 0 16,-6 10 0-16,-3 8 0 16,-4 24 0-16,-2 17 0 0,-5 1 0 15,-3 4 0 1,2-2 0-16,-2-16 0 0,1-18 0 16,0-14-495-16,-4-4-1504 0</inkml:trace>
  <inkml:trace contextRef="#ctx0" brushRef="#br0" timeOffset="61236.25">10393 16102 2606 0,'0'0'680'0,"0"0"-383"0,0 0 67 0,0 0-215 16,0 0-149-16,23 120 0 16,6 27 0-16,-3-9 0 15,-5-26 0-15,-10-40 0 16,-7-32 0-16,-2 1 0 0,2-11 0 16,-1-2 0-1,-3-20 0-15,3-8 0 0,-3-4 0 16,0-32 0-16,0-13 0 15,4-9 0-15,7-4 0 16,11 4 0-16,14 16 0 16,13 20 0-16,14 22 0 15,8 6 0-15,0 30 0 16,-5 16 0-16,-8-2 0 16,-17 3 0-16,-17-3 0 15,-22-6 0-15,-4-8 0 16,-38-4 0-16,-16-10 0 0,-11-4 0 15,-1-10 0-15,7-8 0 16,14 0 0-16,23-22 0 16,24-14 0-16,20-4-71 15,40 0-181-15,23 0 39 16,10-1 33-16,5 9 74 16,-6-4 78-16,-12 6 20 15,-15-2 8-15,-17 6 75 16,-17 4 57-16,-12 4 58 15,-15 8 17-15,-4 10-40 16,0 0-80-16,-7 32-87 16,-11 12 0-16,1 10 0 15,3 8 0-15,7-3 0 0,7-13 0 16,3-6 0 0,28-14 0-16,14-12 0 0,10-14 0 15,7 0 0-15,1-24 0 16,-5-10 0-16,-13-6 0 15,-12-2 0-15,-10-1 0 16,-13 11 0-16,-5 4 0 16,-3 16 0-16,-2 12 0 15,0 0 0-15,4 12 0 16,3 20 0-16,4 0 0 16,7 7 0-16,6-3 0 15,5-4 0-15,9-14 0 16,3-10 0-16,7-8 0 15,4 0 0-15,-1-26 0 16,-4-6 0-16,-4-17 0 0,-12-9 0 16,-10-8 0-16,-7-10 0 15,-9-4 0-15,-5-1 0 16,0 9 0-16,-9 18 0 16,-3 18 0-16,4 22 0 15,1 14 0-15,5 20 0 16,2 46 0-16,0 37 0 15,2 5 0-15,11-10 0 16,3-14 0-16,-1-21 0 16,1-1 0-16,-3-4 0 0,-2-22 0 15,-3-14 0-15,-4-12 0 16,-2-10 0-16,4-6 0 16,5-28 0-16,7-12 0 15,12-16 0-15,11-1 0 16,15 5 0-16,9 14 0 15,33 18-216-15,-13 16-606 16,-14 10-649-16</inkml:trace>
  <inkml:trace contextRef="#ctx0" brushRef="#br0" timeOffset="61971.31">13243 16848 2979 0,'0'0'606'0,"0"0"-383"0,0 0 65 0,0 0-288 16,0 0 0-16,-62-103 0 16,62 80 0-16,8-8 0 15,21 3 0-15,12 10 0 16,1 6 0-16,2 12 0 16,-3 14 0-16,-10 22 0 15,-9 12 0-15,-10 5 0 16,-10 5 0-16,-2-8 0 15,0-6 0-15,-7-12 0 16,0-10 0-16,7-14 0 16,0-8 0-16,16 0 0 15,19-30 0-15,13-6 0 16,9-14 0-16,5-6 0 0,0-2 0 16,-6 8 0-16,-11 13 0 15,-11 19 0-15,-12 14 0 16,-7 4 0-16,-6 28 0 15,-5 8 0-15,2 4 0 16,0 1 0-16,3-3 0 16,5-10 0-16,7-10 0 15,6-6 0-15,6-12 0 16,1 0 0-16,-3-8 0 16,0-18 0-16,-2-2 0 15,-6-6 0-15,-3 6 0 16,-7 6 0-16,-6 8 0 0,-3 14 0 15,-1 0 0-15,-1 4 0 16,5 24 0-16,1 2 0 16,6 6 0-16,10 0 0 15,5-8 0-15,6-6 0 16,4-6 0-16,-3-10 0 16,-7-6 0-16,-12 0 0 15,-8-22 0-15,-9-6 0 16,-7-12 0-16,-31-8 0 15,-15-6 0-15,-14-1 0 16,-6 3 0-16,2 16 0 16,13 22 0-16,22 14 0 15,27 4 0-15,13 28 0 0,66 8 0 16,45-4 0-16,39-22 0 16,-7-14-294-16,-11-14-432 15,-52-14-248-15,-41-6-685 0</inkml:trace>
  <inkml:trace contextRef="#ctx0" brushRef="#br0" timeOffset="62205.67">14832 16441 1428 0,'0'0'905'0,"0"0"-193"0,-83-143-181 0,52 99-11 0,9 20-520 15,7 20 0-15,3 4 0 16,5 32 0-16,5 35 0 16,2 39 0-16,0 2 0 15,13-6 0-15,3-12 0 16,-3-27 0-16,1 3 0 15,-1-2 0-15,-1-20 0 16,-6-18 0-16,-1-16 0 0,-1-10 0 16,0 0 0-16,4-24 0 15,2-16 0-15,8-12 0 16,6-6 0-16,12 0 0 16,40 8 0-16,-7 11 0 15,-2 19-1126-15</inkml:trace>
  <inkml:trace contextRef="#ctx0" brushRef="#br0" timeOffset="63002.73">16208 16749 1558 0,'0'0'312'0,"0"0"-115"0,0 0 295 0,0 0-157 16,0 0 124-1,0 0-214-15,-118-84 7 0,118 56-71 16,0-8-116-16,8 0-65 16,15 6 0-16,8 4 0 15,8 16 0-15,1 10 0 16,4 22 0-16,1 22 0 16,-5 16 0-16,-5 6 0 15,-8 5 0-15,-6-7 0 16,-13-12 0-16,-5-10 0 15,-3-12 0-15,0-16 0 16,0-10 0-16,0-4 0 16,9-4 0-16,6-24 0 15,8-12 0-15,8-12 0 16,4-2 0-16,3-5 0 0,-5 9 0 16,-1 14 0-16,-8 20 0 15,-5 16 0-15,-4 4 0 16,1 32 0-16,-3 8 0 15,3 11 0-15,1-3 0 16,8-6 0-16,4-6 0 16,4-10 0-16,7-8 0 15,1-16 0-15,3-6 0 16,-2 0 0-16,-1-18 0 16,-2-10 0-16,-1-8 0 15,1-2 0-15,-4 6 0 16,-4 0 0-16,-2 10 0 15,-9 4 0-15,-4 5 0 16,-8 8 0-16,-3 1 0 16,-5-1 0-16,0 1 0 0,0 0 0 15,-17 3 0-15,-8 1 0 16,-6 0 0-16,-3 5 0 16,-1 17 0-16,6 15 0 15,8 7 0-15,19-4 0 16,2 4 0-16,42-12 0 15,37-10 0-15,6-14 0 16,39-8-285-16,-17-22-622 16,-34-8-1012-16</inkml:trace>
  <inkml:trace contextRef="#ctx0" brushRef="#br0" timeOffset="63299.58">17947 16718 1699 0,'0'0'668'0,"0"0"-339"0,0 0 194 0,0 0-237 16,0 0-54-16,-114-41 2 15,68 51-109-15,-2 21-125 16,6 13 0-16,9 2 0 15,13 6 0-15,20-6 0 16,4-2 0-16,40-8 0 16,22-10 0-16,11-12 0 15,10-10 0-15,2-4 0 0,-11-18 0 16,2-36-336-16,-24 6-442 16,-16-2-702-16</inkml:trace>
  <inkml:trace contextRef="#ctx0" brushRef="#br0" timeOffset="63565.15">18402 16687 1850 0,'0'0'603'16,"0"0"-327"-16,0 0 105 0,0 0-89 15,0 0-58 1,0 0-74-16,0 0 26 0,-137-40-72 15,95 70-114-15,-3 6 0 16,10 9 0-16,12 5 0 16,19 2 0-16,4-6 0 15,37-2 0-15,24-12 0 16,15-6 0-16,11-12 0 16,2-14 0-16,15-6-314 15,-23-20-526-15,-19-4-1182 0</inkml:trace>
  <inkml:trace contextRef="#ctx0" brushRef="#br0" timeOffset="63757.3">18942 17020 3080 0,'0'0'844'0,"0"0"-672"16,0 0-172-16,0 0 0 15,0 0 0-15,0 0-153 16,0 0-1128-16</inkml:trace>
  <inkml:trace contextRef="#ctx0" brushRef="#br0" timeOffset="65030.88">20366 16856 2304 0,'0'0'804'0,"0"0"-556"16,0 0 202-16,0 0-244 15,-113-107-122-15,82 85-84 16,-2 8 0-16,-6 14 0 16,-3 0 0-16,-3 31 0 15,3 15 0-15,15 8 0 16,18 8 0-16,9 4 0 0,40-8 0 15,29-4 0-15,18-14 0 16,11-9 0-16,3-21 0 16,-8-10 0-16,-8 0 0 15,-18-22 0-15,-11-15 0 16,-16-3 0-16,-9-6 0 16,-9-2 0-16,-9 4 0 15,-6 12 0-15,-7 10 0 16,0 22 0-16,-2 0 0 15,-13 26 0-15,5 14 0 16,10 0 0 0,0 6 0-16,23-10 0 15,19-5 0-15,7-9 0 16,3-17 0-16,-6-5 0 16,-13-1 0-16,-12-25 0 15,-21-9 0-15,0-3 0 0,-27-6 0 16,-13 0 0-16,-3 4 0 15,5 8 0-15,7 10 0 16,16 10 0-16,15 8 0 16,0 4 0-16,31 0 0 15,18 0 0-15,13 0 0 16,10 8 0-16,5-4 0 16,-2 4 0-16,-9 2 0 15,-13 0 0-15,-12 10 0 16,-18 0 0-16,-9 6 0 15,-9 6 0-15,-5 2 0 16,0 2 0-16,0-4 0 0,-5-6 0 16,1-8 0-1,2-9 0-15,2-9 0 0,0 0 0 16,19-18 0-16,10-13 0 16,10-1 0-16,3-4 0 15,4-2 0-15,-1 10 0 16,-5 6 0-16,-4 12 0 15,-10 10 0-15,-1 6 0 16,0 20 0-16,2 6 0 16,6 2 0-16,9 2 0 15,10-8 0-15,8-2 0 16,4-12-18-16,-1-5-218 16,-3-9-38-16,-8-5 31 15,-8-21 12-15,-11-6 127 16,-6-4 86-16,-10-4 18 0,-7-4 104 15,-10 4 82-15,0 0 25 16,-7 12 4-16,-20 10-26 16,-8 18-59-16,-12 2-41 15,-7 36-89-15,1 12 0 16,4 4 0-16,13-2 0 16,18-6 0-16,18-6 0 15,4-9 0-15,35-17 0 16,9-10 0-16,4-4 0 15,0-27 0-15,-11-17 0 16,-5-10 0-16,-7-14 0 0,-9-6 0 16,-5-29 0-1,-8 5 0-15,-5 0 0 0,-2 4 0 16,0 30 0-16,-13 16 0 16,-5 25 0-16,-1 23 0 15,-6 45 0-15,4 49 0 16,8 4 0-16,9 0 0 15,4-13 0-15,15-17 0 16,21 2 0-16,11 2 0 16,7-20 0-16,-1-20 0 15,5-32-56-15,-18-4-653 16,-14-22-518-16</inkml:trace>
  <inkml:trace contextRef="#ctx0" brushRef="#br0" timeOffset="65330.36">22708 15954 2421 0,'0'0'683'0,"0"0"-341"0,0 0 24 0,0 0-173 16,0 0-102-16,-22 100-91 16,15-52 0-16,4-4 0 15,3-8 0-15,0-4 0 16,23-12 0-16,6-10 0 15,9-10 0-15,5-4 0 16,1-26 0-16,0-4 0 16,-5 0 0-16,-10 6 0 0,-14 16 0 15,-9 12 0-15,-6 4 0 16,0 26 0-16,-9 12 0 16,5 6 0-16,4 2 0 15,0-10-57-15,38-9-428 16,2-13-330-16,3-14-425 0</inkml:trace>
  <inkml:trace contextRef="#ctx0" brushRef="#br0" timeOffset="65564.73">23291 15811 2039 0,'0'0'830'0,"0"0"-520"15,0 0 54-15,29 134-18 16,14-13-139-16,14 39-207 15,7 19 0-15,-16-1 0 16,-23-17 0-16,-25-31 0 16,-16-24 0-16,-24-30 0 15,-8-17 0-15,-13-18 0 16,-13 4 0-16,-11-5 0 16,-3 0 0-16,18-14-114 0,26-12-554 15,30-10-986-15</inkml:trace>
  <inkml:trace contextRef="#ctx0" brushRef="#br0" timeOffset="65736.92">24085 17361 3495 0,'0'0'601'0,"0"0"-601"16,0 0 0-16,0 0 0 15,0 0-296-15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4:26:32.02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23790 744 1644 0,'0'0'755'0,"0"0"-483"0,0 0 47 0,0 0-10 15,0 0-80-15,0 0-57 16,27-28-65-16,-27 25-16 16,0 2 107-16,0-1-198 15,0-5 0-15,-4-2 0 0,-13-4 0 16,-6 2 0 0,-8-4 0-16,-7 4 0 0,-5-3 0 15,-3-1 0-15,-6-1 0 16,-6 2 0-16,-6 0 0 15,-3 0 0-15,-4 2 0 16,1 0 0-16,2 2 0 16,1 4 0-16,7 2 0 15,2 2 0-15,2 2 0 16,3 0 0-16,-1 6 0 16,-2 10 0-16,-4 2 0 15,-2 4 0-15,-5 0 0 16,-4 2 0-16,-5 2 0 15,-2 0 0-15,-4 5 0 16,1 2 0-16,4 2 0 0,2 5 0 16,7 2 0-16,5 2 0 15,3 6 0-15,4 2 0 16,3 2 0-16,2 3 0 16,1 1 0-16,2 6 0 15,1 0 0-15,3 4 0 16,1 4 0-16,5 3 0 15,7 3 0-15,2 2 0 16,4 4 0-16,8 2 0 16,-1 19 0-16,3 17 0 0,3-10 0 15,5-11 0 1,5-11 0-16,2-16 0 16,0 12 0-16,0 9 0 0,14-1 0 15,3-4 0 1,8-3 0-16,2-6 0 0,2-2 0 15,4-3 0-15,3-4 0 16,4-1 0-16,5-6 0 16,5 0 0-16,6-5 0 15,4-4 0-15,3-8 0 16,-1-4 0-16,0-4 0 16,-1-3 0-16,-6-4 0 15,-1-2 0-15,-3-3 0 16,0-4 0-16,-1 0 0 15,0-2 0-15,2-2 0 0,0-4 0 16,0 0 0-16,4-2 0 16,0 0 0-16,0 0 0 15,0-2 0-15,-3 0 0 16,0-4 0-16,3 0 0 16,0-4 0-16,2-2 0 15,2-2 0-15,3 0 0 16,-5 0 0-16,1 0 0 15,-1-6 0-15,-4-4 0 16,2-2 0-16,-5 2 0 16,-2-2 0-16,-2 0 0 15,-3 0 0-15,3 2 0 16,0-4 0-16,2 0 0 0,2 0 0 16,5-4 0-16,2-3 0 0,-3 0 0 15,1 1 0-15,-5-2 0 16,-2-1 0-16,-2 1 0 15,0-2 0-15,0-3 0 16,2-2 0-16,2-5 0 16,5-2 0-16,-1-4 0 15,1 0 0-15,-2-2 0 16,-5-3 0-16,-3 4 0 16,-2-5 0-16,-3 2 0 15,-1-5 0-15,0-3 0 16,-4-2 0-16,2-3 0 15,-7 2 0-15,-2-3 0 16,-2 1 0-16,-5-1 0 16,-4 2 0-16,-1 0 0 0,-3 0 0 15,-1 0 0-15,-1-3 0 16,-4 1 0-16,1-4 0 16,1 2 0-16,-4 0 0 15,1 2 0-15,-5 4 0 16,-2-3 0-16,0 3 0 15,0 0 0-15,0-4 0 16,-5 1 0-16,-5-1 0 16,0 0 0-16,-3 2 0 15,-1 0 0-15,-1 4 0 16,-3 2 0-16,-2 4 0 16,-2 2 0-16,-3 6 0 15,-2 2 0-15,0-1 0 16,-4 3 0-16,0-4 0 0,-2 2 0 15,-1-2 0-15,3 2 0 16,0 2 0-16,0 0 0 16,2 2 0-16,2 0 0 15,1 1 0-15,1 3 0 16,1 2 0-16,-1 0 0 16,0 2 0-16,-2 2 0 15,1 0 0-15,-3 2 0 16,0 2 0-16,-2 0 0 15,-4 2 0-15,0 2 0 16,0 0 0-16,-1 2 0 16,3 0 0-16,2 2 0 15,0 0 0-15,0-1 0 0,1 4 0 16,-1 0 0-16,0 2 0 16,-4 1 0-16,-5 0 0 15,-3 2 0-15,-6-2 0 16,0 1 0-16,0 2 0 15,0-2 0-15,2 2 0 16,1-2 0-16,1 2 0 16,0 1 0-16,-2 0 0 15,-26-5-192-15,8 1-488 16,1-1-1114-16</inkml:trace>
  <inkml:trace contextRef="#ctx0" brushRef="#br0" timeOffset="1530.01">23318 523 1618 0,'0'0'623'0,"0"0"-290"0,0 0 229 16,0 0-336-16,0 0 0 15,0 0-65-15,0 0-91 16,-56-30-16-16,48 56-45 15,-1 6-1-15,3 4 8 16,4 0 4-16,2-4-29 16,0-6 9-16,4-5-14 0,15-11-4 31,4-6-15-31,-1-4 8 16,-2-6 16-16,-4-16 9 15,-10-8 19-15,-6-7-11 16,0 3 1-16,-15 2 54 15,-9 8-26-15,-5 10 31 16,-1 14-25-16,-1 0-43 16,0 20 13-16,6 16-13 15,5 6-1-15,9 6 0 16,11-3-19-16,0-5-3 0,14-10 23 16,12-8 2-16,5-10 7 0,4-10 7 15,-7-2-16 1,-2-14 0-16,-7-16 1 0,-13-9 34 15,-6-2-35-15,0-4 0 16,-6 8 0-16,-15 6 0 16,-3 17 0-16,-2 14 0 15,-1 6 0-15,0 26 0 16,4 8 0-16,10 7 0 16,11-5 0-16,2-4 0 15,5-6 0-15,14-12 0 0,8-8 0 16,-2-12 0-1,-3 0 0-15,-2-16 0 0,-9-18 0 16,-6-6 0-16,-5-7 0 16,0 0 0-16,-5 7 0 15,-9 11 0-15,-3 17 0 16,-1 12 0-16,-1 23-143 16,2 10-478-16,9 6-589 0</inkml:trace>
  <inkml:trace contextRef="#ctx0" brushRef="#br0" timeOffset="2562.77">23659 92 1525 0,'0'0'531'0,"0"0"-287"0,0 0-2 0,0 0-96 15,0 0-38-15,0 0 0 16,0 0 59-16,94-84-69 15,-83 84 1-15,-4 0 43 16,-1 0-142-16,-3 0 70 16,-3 0 126-16,0 0-115 15,0 0 0-15,0 0-72 16,0 0-3-16,0 0-12 16,0 0 23-16,0 0-4 0,0 20-13 15,0 20 12 1,0 14-16-16,0 4 4 0,0-4 0 15,2-1-1-15,0-9 9 16,0-4-17-16,-2-8 9 16,0-4 0-16,0-4-17 15,0-4-5-15,0-4-28 16,-6-4-10-16,-5-2-4 16,-5-2 23-16,-2-2-25 15,-4-2 8-15,-3-2 25 16,-4-2-54-16,0 0 78 15,2 0-2-15,6 0 11 16,0 0 30-16,6 0-1 16,6 0 25-16,2 0 1 15,3 0-29-15,4 0 37 16,0 0-18-16,0 0 12 16,0 0 58-16,0 0-64 0,4 0-10 15,7 0-41-15,7 0 6 16,9 0 14-16,4 0-19 15,9 0 11-15,3 0-7 16,-1 0 2-16,-7-4-1 16,-6 0-6-16,-8 2 0 15,-13 0 20-15,-3 2 13 16,-5 0 22-16,0 0-55 16,0 0 0-16,0 0 0 15,0 0 0-15,0 0 0 0,0 0 0 16,0 0-146-16,-5-2-417 15,-5 0-1948-15</inkml:trace>
  <inkml:trace contextRef="#ctx0" brushRef="#br0" timeOffset="4529.42">26551 9689 1309 0,'0'0'0'0,"94"125"-219"0,-11-53 50 0,12-2 1 0</inkml:trace>
  <inkml:trace contextRef="#ctx0" brushRef="#br0" timeOffset="5153.72">27538 10092 2271 0,'0'0'690'16,"0"0"-486"-16,0 0 276 15,0 0-244-15,0 0-89 16,0 0-79-16,0 0-68 0,0-14 0 15,9 54 0-15,3 13 0 16,-2 5 0-16,4-4 0 16,8-6 0-16,11-16 0 15,17-18 0-15,35-16 0 16,44-58 0-16,39-43 0 16,25-27 0-16,-6-16 0 15,-20 7 0-15,-49 33 0 16,-31 28 0-16,-31 30 0 15,-23 22 0-15,-6 6 0 16,-5 6 0-16,-8 3 0 16,-14 11 0-16,0 0 0 15,-3 17 0-15,-15 7 0 16,3 4 0-16,3 0-225 16,6-6-614-16,6-12-857 0</inkml:trace>
  <inkml:trace contextRef="#ctx0" brushRef="#br0" timeOffset="5296.08">29684 9693 2585 0,'0'0'835'0,"0"0"-835"16,0 0-43-16,0 0-918 15</inkml:trace>
  <inkml:trace contextRef="#ctx0" brushRef="#br0" timeOffset="10191.33">24446 958 1075 0,'0'0'1195'0,"0"0"-887"0,0 0-102 15,0 0-49-15,0 0-30 16,0 0-69-16,0 0-11 16,-16-4 13-16,14 4-14 15,0 2 63-15,0 4-46 16,2 2-39-16,0-2 3 15,0 1-21-15,4-2-6 16,12 1 0-16,-1 1 6 16,-1-3-16-16,-5-3 10 15,-5-1-10-15,-2 0 9 16,-2 0 2-16,0 0 31 16,-6 0-11-16,-13 0 3 15,-2 0 28-15,-6 0-28 16,-2 0 14-16,0 0 11 0,2 0-1 15,4 9 6-15,6 9-54 16,5 1 6-16,6 6-6 16,6-3 0-16,0-2-2 15,14-4-29-15,17-8-23 16,5-8 40-16,6 0-22 31,-5-15 21-31,-3-10 9 0,-12-5 6 0,-8-5 29 16,-14 5 10-16,0 5 75 15,-5 7-27-15,-17 9-36 16,-5 9 7-16,-2 0-27 16,0 20-28-16,0 9-3 15,7 7 0-15,9-3-13 0,11 2 13 16,2-9-26-16,2-8 26 16,20-10-18-16,4-8 18 31,3 0 3-31,0-15-2 0,-4-12 5 0,-5-9-6 15,-11-5 0-15,-9 0 15 16,0 2-7-16,-7 7-5 16,-13 10 18-16,-3 12-21 15,2 10 0-15,1 0 0 16,4 10 0-16,7 8 0 16,4 2 0-16,5-4 0 15,0-4-18-15,14-2-18 0,10-6-23 16,9-4-241-16,0-10-470 15,-10-6-532-15</inkml:trace>
  <inkml:trace contextRef="#ctx0" brushRef="#br0" timeOffset="10722.82">24839 630 2085 0,'0'0'718'0,"0"0"-338"0,0 0-58 0,0 0-136 16,0 0-99-16,0 0-45 16,0 0-30-16,33-53-6 15,-7 53 5-15,3 0-10 0,0 0 31 0,0 14-32 16,-2 8 13-16,-7 6-13 16,-9 7 6-16,-9-1 0 15,-2 4-6-15,-9 0 0 0,-20-4 5 16,-2 0 2-1,0-6-7-15,4-6 0 0,10-6 0 16,5-6 10-16,10-6-8 31,2-2 25-31,2-2 15 16,27 0-27-16,11 0 34 16,14 0-31-16,6-10-17 15,2 0 9-15,-4 2-7 16,-14 0-3-16,-12 4 0 15,-16 4 0-15,-12 0 0 0,-4 0 0 0,0 0-14 16,-15 14-157-16,-6 6-356 0,1 0-675 16</inkml:trace>
  <inkml:trace contextRef="#ctx0" brushRef="#br0" timeOffset="11685.77">24941 1682 1894 0,'0'0'618'0,"0"0"-387"0,0 0-19 0,0 0-16 0,0 0-133 16,0 0-7-16,-116 52-34 16,107-22 4-16,5-2 23 15,4-4-42-15,0-3 1 16,13-9 7-16,11-6 0 16,3-6 19-16,2 0-32 15,-2-9 7-15,-5-9 19 16,-8-5-28-16,-8-6 75 15,-6 4 21-15,0 2-13 16,-6 5 22-16,-15 8-36 16,1 8-15-16,-4 2-32 15,4 6-16-15,-1 18-4 0,8 6-2 16,7 0-2-16,4 1-11 16,2-8-4-16,4-2 16 15,18-10-14-15,4-7 15 16,3-4 0-16,-2 0 12 15,0-14-10-15,-6-12 8 16,-9-3-4-16,-3-7 16 16,-9-1-22-16,0 3 0 15,0 8 24-15,-15 12-12 16,-5 10 24-16,-3 4-25 16,-1 16-5-16,2 16-12 15,6 4-93-15,16 14-200 0,5-9-230 16,19-14-478-16</inkml:trace>
  <inkml:trace contextRef="#ctx0" brushRef="#br0" timeOffset="12327.88">25511 1448 1852 0,'0'0'610'0,"0"0"-296"0,0 0 151 0,0 0-215 15,0 0-20-15,0 0-86 16,0 0-21-16,5-14-45 16,-13 21-48-16,0 14-30 15,-3 6 0 1,-3 10 0-16,-1 5 0 0,-1 6 0 15,1 2 0-15,3 0 0 16,1-4 0-16,7-6 0 16,4-9 0-16,0-9 0 15,2-10-30-15,21-6-9 16,6-6 37-16,6 0-13 0,7 0 15 16,10-9-1-16,0-4 6 15,0 0-16-15,-5 2 1 16,-7 3-23-1,-13 2 32-15,-12 3-33 0,-5 3-40 16,-10 0-58-16,0 0-40 16,0 6-23-16,0 6 8 15,-3-2 30-15,-2-2-20 16,1-3-21-16,2-5 116 16,0 0 82-16,-1-10 29 15,1-8 117-15,-2-4 25 16,2-1 52-16,-3 3 30 0,3 2-8 15,-1 2-7 1,1 2-101-16,0 6-34 16,0 4-103-16,0 2 0 0,-3 2 0 15,1 0 0 1,0 18 0-16,-6 16 0 0,4 16 0 16,-3 8 0-16,2 9 0 15,3 1 0-15,2-4 0 16,2 11 0-16,0-20-564 15,2-16-866-15</inkml:trace>
  <inkml:trace contextRef="#ctx0" brushRef="#br0" timeOffset="13156.31">25088 2563 1500 0,'0'0'611'0,"0"0"-293"0,0 0-18 0,0 0-44 15,0 0-45-15,0 0-106 16,0 0-8-16,-112 88-22 15,108-66-21-15,2 0-9 16,2-4-44-16,0-4 10 16,15-4-11-16,12-6 0 15,2-4-12-15,2 0 12 16,-4-10 0-16,-5-10-14 16,-9-4 29-16,-11-2-9 15,-2 2 5-15,-10 1 37 16,-24 10 40-16,-9 8-20 15,-3 5-11-15,-3 9-18 0,4 14-21 16,8 8 19-16,10-1-31 16,11-2 2-16,9-4-8 15,7-6-7-15,0-6 7 16,11-6 0-16,12-6 0 16,1 0 5-16,3-4-5 15,-5-12 0-15,-4-6 1 16,-9 0 5-16,-7 0 14 15,-2 2-19-15,-7 6 31 16,-17 8 47-16,-2 6-79 16,-3 0 0-16,0 6 0 15,4 14 0-15,7 2 0 16,7 0 0-16,9-2-27 16,6 2-219-16,21-6-259 0,2-6-351 15</inkml:trace>
  <inkml:trace contextRef="#ctx0" brushRef="#br0" timeOffset="13726.46">25366 3192 1677 0,'0'0'673'0,"0"0"-344"0,0 0 31 0,0 0-77 15,0 0-74-15,11-104-78 16,-11 82 14-16,-13 4-20 16,-14 6-28-16,-6 4-30 15,-10 8-67-15,-1 0 0 16,-1 24 0-16,5 6 0 16,9 8 0-16,8 2 0 15,15-2 0-15,8-2 0 16,4-8 0-16,23-8 0 15,11-10 0-15,4-10 0 0,3 0 0 16,-6-12 0-16,-5-12 0 16,-10-2 0-16,-5-2 0 15,-9 4 0-15,-3 6 0 16,-7 4 0-16,0 10 0 16,0 4 0-16,0 0 0 15,0 18 0-15,-7 20 0 16,-1 16 0-16,-1 10 0 15,4 7 0-15,5-1 0 16,0-6 0-16,0-10 0 16,0 4-192-16,0-18-578 15,0-10-830-15</inkml:trace>
  <inkml:trace contextRef="#ctx0" brushRef="#br0" timeOffset="14727.81">23546 3992 1872 0,'0'0'787'0,"0"0"-485"0,0 0 0 16,0 0-97-16,0 0-73 15,0 0-51-15,0 0-81 16,-7 18 0-16,5 16-1 16,2 3 8-16,0-4-14 0,6-5-7 15,19-11-12-15,6-12 25 16,4-5 2-16,2-9 2 16,-2-23 18-16,-6-13-14 15,-7-5 18-15,-8-4-24 16,-10 2 13-16,-4 6 45 15,-6 10-32-15,-21 14 43 16,-4 11 11-16,-3 11-63 16,-3 7-10-16,2 19-8 15,4 8 0-15,10 2-2 16,7-2-5-16,7-6-2 16,7-8 0-16,0-6 1 15,5-8-8-15,8-6 28 0,0 0-14 16,-2-6 4-16,-1-12 8 15,-6-4 17-15,-4 0-27 16,0 2-40-16,0 10-77 16,-18 10-206-16,-2 14-522 15,2 12-515-15</inkml:trace>
  <inkml:trace contextRef="#ctx0" brushRef="#br0" timeOffset="15118.29">24033 4074 2399 0,'0'0'779'0,"0"0"-549"0,0 0-78 15,0 0-59-15,0 0-81 16,0 0 0-16,0 0-12 15,-86 113-19-15,86-83 13 16,0-4-14-16,11-4 4 16,16-4-1-16,2-4-1 15,6 0 9-15,-1-2 9 16,-5-2 0-16,-5 2-3 16,-6 2 4-16,-11 0-1 0,-5 4 9 15,-2 2-8 1,0 4 43-16,-20-2-20 0,-7 2 25 15,-8 1 2-15,-3-3-50 16,-1-4 20-16,-1-4-21 16,3-10-21-16,3-4-48 15,8-26-219-15,7-14-537 16,9-5-803-16</inkml:trace>
  <inkml:trace contextRef="#ctx0" brushRef="#br0" timeOffset="15261.14">24076 4123 2600 0,'0'0'818'0,"0"0"-653"15,0 0-61-15,144-49-67 16,-63 27-37-16,-14 4-277 0,-20 7-587 0</inkml:trace>
  <inkml:trace contextRef="#ctx0" brushRef="#br0" timeOffset="16028.18">22256 3766 1689 0,'0'0'545'0,"0"0"-308"0,0 0-26 0,0 0-11 16,0 0 39-16,0 0-53 15,0 0 9-15,-14 8-6 16,-1 7-96-16,-3 14-32 15,3 3-61-15,1 2 2 16,7-4-2-16,7-4-12 16,0-8 1-16,19-8-25 15,6-8 18-15,2-2 6 16,-2-6 18-16,-2-14-6 16,-11-4 11-16,-5-4-10 15,-7 0 37-15,0 0-6 0,-2 4 23 16,-18 4-1-16,-2 10-37 15,-5 8 27-15,-2 2-44 16,2 9-11-16,3 16-4 16,6 1 8-16,9-2 1 15,9-4-6-15,0-6-63 16,20-8-101-16,9-6 37 16,2-14-89-16,-6-10-302 15,-11-2-364-15</inkml:trace>
  <inkml:trace contextRef="#ctx0" brushRef="#br0" timeOffset="16561.72">21458 3910 1842 0,'0'0'860'0,"0"0"-384"0,0 0-235 16,0 0-4-16,0 0-62 16,0 0-101-16,0 0-11 15,-80 104-48-15,55-50 1 16,8 6 22-16,3 1-37 16,7-3 8-16,7-8-9 15,0-8-18-15,16-12 12 16,10-8-36-16,5-10 9 0,4-10 32 15,0-2-10-15,-1-2 0 16,-5-16 11-16,-5-6 0 16,-9-6 32-16,-4-2-32 15,-5 0 50-15,-6 8-11 16,0 6 11-16,-6 10-50 16,-15 8 0-16,-13 0 0 15,-9 10 0-15,-5 12 0 16,-12 8-21-16,10-4-518 15,21-10-1116-15</inkml:trace>
  <inkml:trace contextRef="#ctx0" brushRef="#br0" timeOffset="17458.86">21442 3250 1707 0,'0'0'606'0,"0"0"-411"0,0 0-13 16,0 0-72-16,0 0-13 0,0 0-76 15,0 0-20-15,-54 46 32 16,50-22-8-16,4-2 5 0,0-4-30 16,0-7 0-16,18-8 20 15,3-3 6-15,-4 0 12 16,1-10-2-16,-5-9-11 15,-6-3 56-15,-7-5 21 16,0 0-23-16,-2 0 29 16,-14 5-48-16,-4 6 17 0,1 6 43 15,-2 10-69-15,-1 0-36 16,1 4-15-16,2 18-3 16,3 0-9-16,9 2-6 15,7-3 17-15,0-8-34 16,25-4-92-16,6-9 56 15,5-3-95-15,-7-30-144 16,-9-2-236-16,-18 5-387 0</inkml:trace>
  <inkml:trace contextRef="#ctx0" brushRef="#br0" timeOffset="18097.23">20299 3025 1921 0,'0'0'712'0,"0"0"-159"0,0 0-357 15,0 0-68-15,0 0-49 16,0 0-77-16,0 0 26 16,131-51-28-16,-94 51 11 15,-4 0-26-15,-6 3 7 16,-10 19 7-16,-8 9 1 15,-9 5-12-15,0 2 6 16,-19 2 0-16,-8-2 6 16,2-6 17-16,3-8-16 0,6-6 13 15,8-10-14-15,2-3 11 16,6-5 4-16,0 0-2 16,3 0 37-16,13 0 26 15,11-11-68-15,6-1 18 16,9 2-26-16,3 6 0 15,-1 4-12-15,-3 0 1 16,-6 10 4-16,-6 17-7 16,-7 4-11-16,-12 6 23 15,-10-1-17-15,0 0 19 16,-21-2 10-16,-12-4-8 16,-7-4 58-16,-5-4-12 15,-3-6 4-15,0-8 59 16,8-8-58-16,5 0-16 15,8-2-37-15,9-12 0 0,3 2 0 16,3 4-146-16,3 2-333 16,1 4-712-16</inkml:trace>
  <inkml:trace contextRef="#ctx0" brushRef="#br0" timeOffset="19760.05">21137 2075 1164 0,'0'0'513'0,"0"0"-335"0,0 0 17 0,0 0 56 16,0 0-23-16,0 0-60 16,0 0-9-16,14 0-64 0,-14 0-23 15,2 0-36 1,4 4-36-16,1 4 30 0,2 2-30 15,2-2 0-15,2-2 4 16,-3-2 8-16,-2-2-7 16,-1 0 1-16,-3-2 1 15,-4 0 61-15,0 0 8 16,0 0 14-16,0-2-15 16,0-6-44-16,-6-2 8 15,-9 2-1-15,-8 6 44 16,-2 2-18-16,-4 2-63 15,3 18 8-15,1 6-9 16,10 4 2-16,6 1-11 0,9-5 4 16,0-6-13-1,17-4 18-15,15-9 1 0,3-7 26 16,6 0-27-16,-4-5 1 16,-3-15 2-16,-9-5 12 15,-10-1-14-15,-8-2 19 16,-7 0-19-16,0 2 35 15,-7 4-11-15,-8 8 23 16,-4 8 38-16,4 6-68 16,1 0-18-16,1 2-9 15,5 14-21-15,0 4 24 16,8-2-12-16,0-2-6 0,0-4-36 16,16-4-26-16,7-1 59 15,1-7-13-15,-2 0-37 16,-1 0 23-16,-11-4 17 15,-8-10 37-15,-2-7 19 16,-6 1-18-16,-17-4 40 16,-3 2-41-16,-6 4 0 15,-10 8-61-15,7 4-510 16,6 6-828-16</inkml:trace>
  <inkml:trace contextRef="#ctx0" brushRef="#br0" timeOffset="20355.14">20279 1564 1204 0,'0'0'977'0,"0"0"-770"0,0 0-17 0,3-105 62 15,-13 77-32-15,-14 6-34 16,-7 4-46-16,-7 10-21 15,-6 8-55-15,-3 0-58 16,2 20-5-16,6 12 22 16,10 4-13-16,12 3-11 15,13-1 1-15,4-6 0 16,7-4-12-16,19-4 22 16,6-8-10-16,5-2 0 15,6-4 2-15,1-4-10 16,2 2 8-16,-7 0-12 15,-5 8 5-15,-10 2-11 16,-9 9 12-16,-10 1-6 0,-5 3 12 16,0 1 9-16,-20-1-9 15,-9-1 19-15,-6-5 14 16,-4-4-13-16,2-7 16 16,-1-6 33-16,5-8 25 15,4 0 52-15,8-24-77 16,8-13-3-16,7-13-66 15,6-9 0-15,11-10 0 16,28-1 0-16,22 2-18 16,52-4-168-16,-13 17-304 15,-8 18-518-15</inkml:trace>
  <inkml:trace contextRef="#ctx0" brushRef="#br0" timeOffset="21285.8">21583 910 1200 0,'0'0'663'0,"0"0"-385"0,0 0-26 0,0 0-70 0,0 0-24 16,0 0-89-16,-4 113-30 16,6-91-39-16,13-2 6 15,5-8-3-15,7-5 4 16,2-7 17-16,2 0-8 16,-4-3 10-16,-3-18 102 15,-8-1 28-15,-7-4-5 16,-7 0 7-16,-2 0-50 15,0 4-5-15,-13 6-43 16,-3 4-22-16,1 8 52 16,-4 4-80-16,4 0-10 15,-1 10 0-15,3 10-17 16,4 0 11-16,4 0-12 0,5-2-12 16,0-2 29-1,21-3-83-15,4-6 27 0,1-3 10 16,1-4-20-1,-5 0 59-15,-6 0-7 0,-5-8 15 16,-9-6 30 0,-2-6-15-16,0 0 62 15,-9-4-53-15,-7 4-3 16,-3 6 21-16,-6 8-3 16,-4 6-6-16,-2 0-33 15,-5 22-46-15,-3 22-119 0,4-6-441 16,14-4-562-16</inkml:trace>
  <inkml:trace contextRef="#ctx0" brushRef="#br0" timeOffset="21755.1">20962 511 2189 0,'0'0'548'0,"0"0"-364"0,0 0 168 0,0 0-173 15,0 0-101-15,0 0-78 16,0 0-1-16,60-50-14 16,-20 38-9-16,2 0 16 15,0 2-14-15,-6 2 22 16,-9 2 0-16,-8 2 0 16,-9 4 9-16,-6 0-3 15,-2 4 6-15,-2 20 27 16,0 12 0-16,0 12 9 0,0 12-17 15,0 4-29 1,0 4 26-16,0-3-27 0,0-5-1 16,-2-10 0-16,-4-8 2 15,0-10-13-15,0-11-65 16,-13-20-115-16,2-1-192 16,-1-1-547-16</inkml:trace>
  <inkml:trace contextRef="#ctx0" brushRef="#br0" timeOffset="21926.95">21041 766 2440 0,'0'0'736'0,"0"0"-522"0,0 0-9 16,0 0-64-16,131-40-51 16,-48 20-90-16,22-13-54 15,-19 8-594-15,-25 3-1421 16</inkml:trace>
  <inkml:trace contextRef="#ctx0" brushRef="#br0" timeOffset="70896.92">7049 8223 2131 0,'0'0'380'0,"0"0"-219"0,0 0 60 16,0 0-88-16,0 0-54 16,0 0-28-16,107 124-49 15,-49-103 49-15,2-9 4 16,4-10-14-16,-1-2 53 15,-1-12-39-15,-6-12 1 0,-4-4-2 16,-6-2-42-16,-7 3 28 16,-6 5-38-16,-9 10-1 15,-6 8 36-15,-2 4-37 16,-1 6 51-16,8 21-22 16,6 6-23-16,8 7 9 15,7 1-15-15,12-5 0 16,9-8 0-16,5-8 1 15,3-10-10-15,2-10 9 0,-1 0 0 16,-3-20-15 0,-4-12 32-16,-3-4-14 15,-1-4-3-15,-7 4 7 0,-3 7 2 16,-6 14-9-16,0 10 0 16,-1 5 27-16,6 19-26 15,1 12 30-15,6 8-31 16,1-1 0-16,2-2 3 15,0-8 4-15,3-12-7 16,2-12 0-16,-5-4 6 16,0-8-1-16,-4-16-5 15,-6-5 0-15,-6 2 9 16,-8 3 7-16,-2 7-22 16,-4 13 6-16,1 4 0 15,2 11-4-15,7 14 13 16,12 10-9-16,6-3 0 15,11-6 10-15,6-10-8 0,4-12-2 16,2-4 0-16,0-16 12 16,-4-16 1-16,-7-8 1 15,-5-4-13-15,-9 1 10 16,-9 7 50-16,-9 8-55 16,-6 12 18-16,-5 13-12 15,-3 3 0-15,5 13 32 16,3 21-44-16,8 5 0 15,7 2 0-15,6-2 0 16,8-7 0-16,3-10 0 16,6-12 0-16,2-10 0 15,-2 0 0-15,-1-12 0 16,-5-10 0-16,-3-2 0 0,-3-3 0 16,-6 5 0-16,-2 1 0 15,-2 6 0-15,-1 8 0 16,-3 7 0-16,0 0 0 15,-5 15 0-15,1 16 0 16,1 3 0-16,1 0 0 16,8-2 0-16,10-12 0 15,9-12 0-15,8-8 0 16,8-22 0-16,-3-22 0 16,-4-10 0-16,-2-37-62 15,-22 15-254-15,-21 12-887 0</inkml:trace>
  <inkml:trace contextRef="#ctx0" brushRef="#br0" timeOffset="72626.1">14720 8468 1177 0,'0'0'569'0,"0"0"-250"16,0 0 45-16,0 0 14 0,0 0-7 16,0 0-205-16,0 0-43 15,65-36 3-15,-27 56-53 16,9 6-4-16,11 4-69 15,13 0 8-15,9-6-16 16,14-8-62-16,6-14-31 16,4-2-41-16,2-20-18 15,-9-20 71-15,-5-8 46 0,-13-8 43 16,-13 1 27-16,-15 8 21 16,-16 11 92-16,-10 15-9 15,-9 17-19-15,-3 4-8 16,5 17-67-16,9 16 26 15,4 10-22-15,11 1-40 16,7-2 49-16,14-8-50 16,10-10 2-16,12-12 5 15,6-12 11-15,1 0-19 16,-1-20 1-16,-7-10 0 16,-8-10-8-16,-7-7 28 0,-9 2-20 15,-8 0 0 1,-10 12 9-16,-9 12-11 0,-6 15 2 15,-2 6 0-15,-1 10 26 16,5 14-20-16,3 5 24 16,3-1-30-16,9-6 0 15,8-7 0-15,8-7 1 16,7-8-1-16,6 0 0 16,3-18 14-16,-3-9-20 15,-2-8 6-15,-5-3 0 16,-6-2-2-16,-9 4 23 15,-11 6-21-15,-6 12 0 16,-11 14 8-16,0 4-32 0,-3 14 21 16,5 18 3-16,1 6 49 15,8 2-40-15,10 1-3 16,12-10-6-16,31-8 0 16,38-19-21-16,33-7-57 15,7-30 77-15,-24-8 1 16,-39 3-27-16,-36 8 15 15,-5-2-9-15,3-4 21 16,5-4-3-16,-1 4 26 16,-14 10-16-16,-11 16 2 15,-7 10-3-15,-7 2 71 16,0 22-64-16,2 6 14 16,9 6-27-16,9-2 18 15,12-2-27-15,12-8 9 16,9-10 0-16,12-10-15 0,8-4 9 15,3-12-11-15,0-14 4 16,-7-8 11-16,-9-2-13 16,-13 2 23-16,-13 8-8 15,-17 10 36-15,-13 14-35 16,-8 2 46-16,-7 26-47 16,-3 14 0-16,6 6 0 15,2 0 0-15,14-1 0 16,9-9 0-16,14-13 0 15,13-13 0-15,12-10 0 16,7-6 0-16,3-24-3 0,-1-6 6 16,-7-6-3-16,-4-2 0 15,-14 2 0-15,-11 4 0 16,-14 10 0-16,-10 16 0 16,-10 12 0-16,-4 6 0 15,1 24 0-15,-4 6 0 16,1 2 0-16,7-2 0 15,4-6 0-15,6-6 0 16,12-12 0-16,9-10 0 16,6-2 0-16,5-8 0 15,1-12 0-15,-2 0 0 16,-9 2 0-16,-5 4 0 16,-7 6 0-16,-8 8 0 15,-6 0 0-15,-2 0 0 0,-5 10 0 16,-1 6 0-16,-3 0 0 15,1 2 0-15,-4-2 0 16,1-2 0-16,4-2 0 16,7-2 0-16,9-6 0 15,11-4 0-15,13 0 0 16,12 0 0-16,2-11 0 16,-3-2 0-16,-6 1 0 15,-14 0 0-15,-10 0 0 16,-14 4 0-16,-10 2 0 15,-9 2 0-15,-6 4-23 16,-4 0-178-16,0 0-132 16,-6 0-144-16,-8 0 12 0,3 0-381 15</inkml:trace>
  <inkml:trace contextRef="#ctx0" brushRef="#br0" timeOffset="72719.73">23218 8185 2089 0,'0'0'843'0,"0"0"-548"0,0 0-26 0,0 0-87 16,0 0-182-16,0 0-266 16,-80-134-1322-16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4:29:18.86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1065 15972 2558 0,'0'0'691'0,"0"0"-604"16,0 0 88-16,0 0 31 0,0 0-107 16,0 0-20-16,-10-13-37 15,10 13-31-15,0 14 40 16,2 7-24-16,10 3 18 16,5 2-20-16,2-4-25 15,5-4 0-15,8-14 0 16,10-4 0-16,20-14 0 15,34-47 0-15,38-39 0 16,33-38 0-16,5-12 0 16,-37 27 0-16,-39 43 0 0,-47 42 0 0,-18 22 0 15,-9 4 0-15,-6 8 0 0,-5 4 0 32,-11 0 0-32,0 10 0 0,-2 18 0 0,-7 8 0 15,3 4-96-15,6 1-373 16,10-14-326-16,11-9-594 0</inkml:trace>
  <inkml:trace contextRef="#ctx0" brushRef="#br0" timeOffset="93.72">3008 15530 2840 0,'0'0'678'0,"0"0"-678"31,0 0-60-31,0 0-752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4:31:39.54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2493 16990 2022 0,'0'0'682'0,"0"0"-591"0,0 0 129 0,0 0 20 16,0 0 19-16,0 0-142 15,-5 0-30-15,5 8 45 16,16 14-39-16,6 6 60 0,7 17-153 16,11 5 0-16,5 2 0 15,8-2 0-15,5-6 0 16,6-4 0-16,6-8 0 15,-1-14 0-15,0-14 0 16,0-4 0-16,-2-18 0 16,0-18 0-16,0-12 0 15,-3-6 0-15,-4 0 0 16,-2 14 0-16,-6 9 0 16,-1 22 0-16,-2 9 0 15,-3 4 0-15,4 18 0 16,-2 6 0-16,6 2 0 15,0-2 0-15,4-2 0 16,2-8 0-16,0-8 0 16,-4-10 0-16,-5 0 0 15,-4-6 0-15,-7-16 0 0,-5-4 0 16,-2-6 0-16,-1 2 0 0,-1-2 0 16,0 9 0-16,0 9 0 15,5 10 0-15,7 4 0 16,3 14 0-16,3 13 0 15,5 5 0-15,-3-2 0 16,2-6 0-16,-3-2 0 16,-2-14 0-16,2-4 0 15,-2-4 0-15,2-4 0 16,3-22 0-16,1-10 0 16,1-9 0-16,-1 5 0 15,1 8 0-15,1 10 0 16,-3 18 0-16,3 4 0 15,-2 12 0-15,2 16 0 16,0-2 0-16,-2 1 0 0,0-5 0 16,-2-4 0-16,-4-12 0 15,-3-6 0-15,-9 0 0 16,-5-6 0-16,-6-20 0 16,-6-24-330-16,-7 1-554 15,-4 9-1555-15</inkml:trace>
  <inkml:trace contextRef="#ctx0" brushRef="#br0" timeOffset="2741.6">7446 17040 1864 0,'0'0'666'0,"0"0"-544"0,0 0 121 0,0 0 100 16,0 0-132-16,0 0-63 15,-7-14-46-15,12 14 23 16,12 18 8-16,10 12-38 16,4 7-51-16,5 3-44 15,2 0 0-15,2 0 0 16,6-12 0-16,4-6 0 16,1-10 0-16,6-12 0 15,4 0 0-15,4-16 0 0,2-16 0 16,4-8 0-16,2-9 0 15,1 4 0-15,-1 0 0 16,-4 13 0-16,1 14 0 16,-8 14 0-16,-2 4 0 15,-2 18 0-15,-5 10 0 16,1 11 0-16,0-7 0 16,-4 4 0-16,0-10 0 15,1-4 0-15,-5-8 0 16,2-6 0-16,-4-8 0 15,1 0 0-15,-1-16 0 16,3-12 0-16,2-8 0 16,-2-8 0-16,1 3 0 15,-2 5 0-15,-4 10 0 16,-5 12 0-16,-1 14 0 0,-2 0 0 16,-1 22 0-16,3 10 0 15,4 4 0-15,5 0 0 16,5-1 0-16,6-11 0 15,7-8 0-15,1-16 0 16,1 0 0-16,-1-22 0 16,-1-13 0-16,-5-6 0 15,-7-4 0-15,-5-3 0 16,-5 2 0-16,-7 6 0 16,-5 14 0-16,-5 12 0 15,-4 14 0-15,-2 0 0 16,1 4 0-16,2 10 0 15,3 0 0-15,1 0 0 0,4-6 0 16,2-4 0-16,1-4 0 16,-1 0 0-16,-2 0 0 15,-3-16 0-15,-4-4 0 16,-8-18 0-16,-7 6-457 16,-7 4-668-16</inkml:trace>
  <inkml:trace contextRef="#ctx0" brushRef="#br0" timeOffset="7907.32">17039 16940 684 0,'0'0'2307'0,"0"0"-1848"0,0 0-357 16,0 0 231-16,0 0-122 16,0 0-211-16,-17-12 0 15,55 30 0-15,16 4 0 16,14-4 0-16,10 0 0 15,9-10 0-15,7-8 0 16,3 0 0-16,2-4 0 16,-1-18 0-16,-7-4 0 15,-1-6 0-15,-3 0 0 16,-1-4 0-16,-1 10 0 16,2 12 0-16,-4 14 0 15,-6 0 0-15,-6 18 0 0,-5 6 0 16,-4 6 0-16,-2-2 0 15,2-2 0-15,7-8 0 16,4-2 0-16,14-10 0 16,23-6 0-16,26 0 0 15,-10-10 0-15,-9-6 0 16,-20-4 0-16,-16 0 0 16,8 0 0-16,9 2 0 15,-2 6 0-15,-7 12 0 16,-5 0 0-16,-1 18 0 15,-3 8 0-15,0 0 0 16,1 2 0-16,-1-6 0 0,0-4 0 16,-2-10 0-1,0-4 0-15,-2-4 0 0,4 0 0 16,0-8 0-16,5-10 0 16,4-4 0-16,7-4 0 15,0-2 0-15,2 6 0 16,-3 8 0-16,-3 6 0 15,-10 8 0-15,-8 0 0 16,-8 10 0-16,-8 8 0 16,-2 4 0-16,-4 0 0 15,3 0 0-15,5 0 0 16,10-8 0-16,7-2 0 16,12-8 0-16,9-4 0 0,20 0 0 15,21-20 0 1,-14-4 0-16,-14 2 0 0,-20 4 0 15,-22 10 0-15,7 4 0 16,7 4 0 0,-10 0 0-16,-4 4 0 15,-5 14 0-15,1 0 0 0,-3-6 0 0,1 2 0 16,-3-6 0-16,2-8 0 16,1 0 0-16,-1 0 0 15,0-4 0-15,-2-8 0 16,6-2 0-16,-2 4 0 15,3-2 0-15,-2 6 0 16,1 2 0-16,-3 4 0 16,-5 0 0-16,-2 6 0 15,-6 6 0-15,-3 2 0 16,1-2 0-16,-4-2 0 16,20-10 0-16,-8 0-282 15,-7 0-581-15</inkml:trace>
  <inkml:trace contextRef="#ctx0" brushRef="#br0" timeOffset="8048.11">25560 17201 2606 0,'0'0'1080'0,"0"0"-985"0,0 0-55 0,0 0-40 15,0 0-262-15,0 0-971 0</inkml:trace>
  <inkml:trace contextRef="#ctx0" brushRef="#br0" timeOffset="15336.75">10646 2530 1868 0,'0'0'993'0,"0"0"-697"0,0 0-12 16,0 0-3-16,0 0-73 15,8-102-42-15,-4 100-166 16,3 2 0-16,3 26 0 16,-2 26 0-16,3 21 0 15,-5 11 0-15,0 8 0 16,-6-4 0-16,0-6 0 16,0-16 0-16,0-16 0 15,0-15 0-15,0-21 0 16,0-14 0-16,-6-8 0 0,-2-34 0 15,-1-19 0 1,1-27-11-16,0-2 4 0,4-6-2 16,4-2 9-16,0 19 0 15,0-1 1-15,16 14 11 16,1 14 2-16,6 12-14 16,1 12 0-16,5 6 0 15,5 8 0-15,6 7 0 16,3 7 0-16,1 0 0 15,0 0 0-15,-1 13-53 16,-8 3-205-16,-4 12-222 16,-12-4-191-16,-13 2-266 0</inkml:trace>
  <inkml:trace contextRef="#ctx0" brushRef="#br0" timeOffset="15539.87">10476 2845 1702 0,'0'0'926'0,"0"0"-601"0,0 0 14 16,0 0-125-16,0 0-96 15,0 0-82-15,0 0-35 16,109-32 6-16,-58 18-7 16,7 0-7-16,2-2-100 15,25-8-270-15,-14 4-337 16,-15 2-222-16</inkml:trace>
  <inkml:trace contextRef="#ctx0" brushRef="#br0" timeOffset="16545.68">11044 2682 1098 0,'0'0'902'0,"0"0"-536"15,0 0-19-15,0 0-69 16,0 0-79-16,0 0-42 16,0 0-63-16,-29 113-46 15,29-77 0-15,0 2-46 16,0-6 13-16,18-6-6 15,9-9-2-15,6-12-8 16,2-5 1-16,2 0 0 16,-6-18-3-16,-12-8 4 15,-10-2-1-15,-9-2 1 0,0 0 1 16,-13 4 71-16,-12 4-2 16,-4 4-10-16,0 6 2 15,6 4-25-15,0 2 17 16,11 2-4-16,6 2-33 15,6 2 2-15,0-2-20 16,9 2-8-16,15-2-4 16,15-2 12-16,7 0-12 0,8-4 12 15,4 0-31-15,-2-1 1 16,-8 6-30-16,-6 3 43 16,-11 0 5-16,-10 0 8 15,-5 6-10-15,-5 8 5 16,-3 6 9-16,2 2 0 15,1 0-3-15,4 2-7 16,5-2 10-16,5-2-69 16,6-6-20-16,0-6-53 15,0-6 20-15,-4-2 22 0,-10-2 42 16,-7-14 57 0,-10-8 1-16,0-4 24 0,-14-2 59 15,-13-2-9-15,-8 2 7 16,-3 6-46-16,3 3-16 15,-1 10 32-15,9 3-10 16,7 4 23-16,7 2-14 16,9 2-23-16,4 0-11 15,0 0-16-15,8 0-25 16,21 0 11-16,15 0-20 16,17-2 13-16,11-4-44 15,7-4-23-15,6-1-2 16,2 3-33-16,-5 1 20 0,-6 3 38 15,-13 0 19 1,-17 4 37-16,-15-3-20 0,-13 3 19 16,-13 0 10-16,-5 0 48 15,0 3 118-15,-23 9-18 16,-3 6-53-16,-8 7-13 16,-2 6-32-16,1 7 23 15,4 0-13-15,2 4-33 16,9-4 17-16,8-2-43 15,12-8 0-15,0-9-1 16,19-12-4-16,14-7 3 16,13-10 1-16,4-24 0 15,-1-14 5-15,-5-10-4 0,-10-12 8 16,-10-8 36 0,-13-11 2-16,-11-5 35 0,0 2-25 15,-13 10-57-15,-9 13 0 16,-3 23 0-16,3 20 0 15,6 20 0-15,6 6 0 16,0 36 0-16,8 23 0 16,2 14 0-16,0 16 0 15,0 5 0-15,14-2 0 16,1-3 0-16,3-9 0 16,-1-10 0-16,6-8-9 15,-1-6-339-15,-7-14-447 16,-5-16-634-16</inkml:trace>
  <inkml:trace contextRef="#ctx0" brushRef="#br0" timeOffset="16904.91">13326 1993 1689 0,'0'0'769'0,"0"0"-480"0,0 0 238 0,0 0-268 16,0 0-4-16,0 0-132 15,0 0-66-15,-96 42-14 16,74 50-1-16,3 30 1 15,11 29-43-15,8 1 0 16,0-7 0-16,2-19 0 16,7-30 0-16,-2-17 0 15,-5-17 0-15,0-8 0 16,-2 8 0-16,0 0 0 16,0 0 0-16,-11-13 0 15,-9-16-77-15,-7-15-200 16,-22-18-103-16,5-22-188 15,1-15-224-15</inkml:trace>
  <inkml:trace contextRef="#ctx0" brushRef="#br0" timeOffset="17514.24">12778 2845 1692 0,'0'0'873'16,"0"0"-495"-16,0 0-53 15,0 0-197-15,0 0-68 16,0 0-10-16,155-46-32 15,-74 30 4-15,5 0-22 16,6 0 0-16,-3-2-9 16,-11 4-59-16,-13-2 23 15,-19 4 21-15,-15 2 18 16,-15 0 6-16,-9 2 1 16,-7 2 72-16,0 2-1 15,-5 4-15-15,-8 0 48 0,-7 0-64 16,-2 11-17-16,-5 14 1 15,0 5-23-15,5 6 7 16,6 2-9-16,10-4 0 16,6-6-12-16,0-6 9 15,18-8 3-15,11-7 0 16,2-7-25-16,5 0 16 16,-1-23-21-16,-2-5 16 15,-4-8 8-15,-2-4 8 16,-2 2-8-16,-3 2 6 15,0 3 0-15,1 10 21 16,0 6-11-16,4 10 10 0,2 4-13 16,5 3 5-16,2 13-7 15,0 17-5-15,-7 10 0 16,-6 8-8-16,-11 2 14 16,-10-2-12-16,-2-8-13 15,-4-7-2-15,-14-14 15 16,-3-10 12-16,4-9 48 15,1-5 9-15,7-21-18 16,7-12 24-16,2-6-65 16,13-6 5-16,26 0-18 15,11 4-66-15,44-4-78 16,-9 11-120-16,-9 9-567 0</inkml:trace>
  <inkml:trace contextRef="#ctx0" brushRef="#br0" timeOffset="17746.52">14712 2216 1996 0,'0'0'734'0,"0"0"-350"0,0 0-2 0,-14-109-107 15,14 101-89-15,0 8-122 16,0 6-37-16,0 30-19 15,4 30 2-15,1 9 20 16,-2 11-30 0,-3 8 0-16,0-12 0 15,2 5 0-15,0-7 0 16,7-12-215-16,13-14-130 16,-3-20-439-16,2-18-458 0</inkml:trace>
  <inkml:trace contextRef="#ctx0" brushRef="#br0" timeOffset="18676.89">14968 2199 2165 0,'0'0'814'15,"0"0"-332"-15,0 0-238 16,0 0-106-16,0 0-99 16,0 113 11-16,0-37-7 15,0 6-41-15,2 0 7 16,2-7-9-16,0-9-14 15,4-12 2-15,-6-16-93 16,2-12-11-16,1-16-2 16,1-10 41-16,1-8 64 15,7-28 1-15,1-10 12 0,5-4 12 16,-2 6 10-16,0 10 23 16,-5 12 3-16,-2 14-9 15,-4 8-15-15,1 1-22 16,2 26-2-16,-1 9 18 15,1 6-12-15,2 2-3 16,1-2-3-16,3-10-43 16,1-8-23-16,6-12-8 15,2-12 17-15,2 0 24 16,-2-18 26-16,2-12-4 16,-2-2 12-16,-2 0-1 15,-6 6 51-15,-3 8-10 16,-3 8 41-16,-5 6-40 0,4 4-33 15,-2 0 6-15,1 16-13 16,5 6 8-16,1 0-10 16,1 0 8-16,3-6-16 15,4-6 2-15,2-6 6 16,-1-4-6-16,-4-4 12 16,-6-20-12-16,-6-6 6 15,-8-10 0-15,0-6 0 16,-8-3 1-16,-17 5-1 15,-8 8 0-15,-3 14 12 16,-2 14-2-16,2 8-10 16,10 4 0-16,8 18-3 0,14 4 3 15,4-2-9-15,15-2 0 16,25-8-10-16,11-6 17 16,9-8-19-16,5 0 5 15,-1-10 7-15,-6-8 1 16,-8-2 2-16,-15 4 12 15,-10 2 17-15,-10 4 64 16,-7 8-14-16,-6 2 2 16,0 0-36-16,-2 22-15 15,2 9 24-15,0 2-48 16,5 2 0-16,1-5-1 16,4-6 2-16,3-8-1 15,1-8 0-15,4-8 0 0,2 0 10 16,5-22-10-16,2-8 15 15,2-6-14-15,0-4 13 16,1-1-22-16,-3 3 8 16,-7 8 0-16,-2 14 6 15,-4 12-5-15,-6 4-2 16,2 16-3-16,-3 16 4 16,2 8 21-16,0 1-21 15,4-4-2-15,2-6-124 16,4-9-118-16,10-21-88 15,-4-1-391-15,-4 0-295 0</inkml:trace>
  <inkml:trace contextRef="#ctx0" brushRef="#br0" timeOffset="18880.45">14747 2256 2977 0,'0'0'709'0,"0"0"-539"0,0 0-95 15,0 0-75-15,145-30-48 16,-56 16-309-16,-4 0-1078 0</inkml:trace>
  <inkml:trace contextRef="#ctx0" brushRef="#br0" timeOffset="20138.9">16855 2358 2141 0,'0'0'805'16,"0"0"-521"-16,0 0 16 15,0 0-12-15,4-119-10 16,-21 97-278-16,-15 11 0 16,-7 11 0-16,-13 1 0 15,-4 31 0-15,5 13 0 16,9 7 0-16,17 0 0 15,21-6 0-15,6-8 0 16,38-14 0-16,20-16 0 16,14-8 0-16,-1-6 0 15,-6-22 0-15,-14-6 0 16,-17-4 0-16,-14 4 0 16,-11 4 0-16,-9 8 0 15,-2 10 0-15,0 6 0 16,0 6 0-16,0 0 0 0,0 12 0 15,0 20 0-15,-2 14 0 16,-2 14 0-16,4 12 0 16,0 8 0-16,0 21 0 15,0-9 0-15,4 4 0 16,6 3 0-16,-4-19 0 16,-1 6 0-16,-5-12 0 15,0-16 0-15,-5-16 0 16,-19-14 0-16,-12-16 0 15,-11-12 0-15,-13-1 0 16,-11-30 0-16,0-14 0 16,4-14 0-16,13-11 0 0,27-24 0 15,27-26-32-15,67-27-62 16,45-9-47 0,28 1-78-16,7 5-50 0,-22 13-109 15,-18 7 0-15,-29 24 87 16,-31 24 142-16,-28 24 149 15,-17 9 96-15,-2-1 274 16,-2 4 85-16,-17 4-160 16,-8 16 0-16,0 20-59 15,2 6-139-15,1 46-56 16,6 50 25-16,10 45-66 16,8 19 0-16,0-5 0 15,13-39 0-15,2-40 0 0,1-24 0 16,-1-16 0-16,-1-2 0 15,1-6-12-15,-3-6 12 16,-4-18-41-16,-1-4 41 16,-1-22 26-16,6-18-20 15,1-14 12-15,3-2-15 16,-1 2-3-16,1 12 0 0,-3 14 0 16,-3 14 0-16,-4 14 0 15,1 0 0-15,4 18 0 16,5 16 0-16,3 10 0 15,4 2 0-15,1 0 0 16,1-6 0-16,-2-12 0 16,-2-10 0-16,-5-10 0 15,-3-8 0-15,-1 0 0 0,-3-14 0 16,-1-10 0-16,1-4 0 16,1-2 0-16,-2 2 0 15,1 0 0-15,3 4 0 16,-2 2-17-16,-1 4-88 15,1-2-147-15,-6 0-78 16,-4-2-261-16,0-3 0 16,-8-20 23-16,-9-10-708 15,1-3 1202-15,3-2 148 16,13 10 218-16,0-8 408 16,0-9-434-16,0-5 12 15,0 4 45-15,5 22 137 16,-5 22-2-16,0 20-229 0,0 6-102 15,0 38-1-15,0 32 117 16,0 33-90-16,0 1-102 16,0-6-27-16,0-13-24 15,4-22 0-15,2 6 0 16,2-3-111-16,-8-14-203 16,0-18-337-16,0-20-418 0</inkml:trace>
  <inkml:trace contextRef="#ctx0" brushRef="#br0" timeOffset="20310.78">17683 2059 2631 0,'0'0'854'0,"0"0"-531"0,0 0-35 16,0 0-288-16,0 0 0 15,132-38 0-15,-60 24 0 16,36-12-96-16,-18 4-257 15,-14 0-712-15</inkml:trace>
  <inkml:trace contextRef="#ctx0" brushRef="#br0" timeOffset="20435.7">18435 2061 2538 0,'0'0'839'0,"0"0"-566"0,0 0-44 16,0 0-143-16,0 0-86 15,0 0-383-15,0 0-1576 16</inkml:trace>
  <inkml:trace contextRef="#ctx0" brushRef="#br0" timeOffset="21311.24">9779 3824 1822 0,'0'0'686'0,"0"0"-564"0,0 0-122 16,0 0 1-16,0 0 18 15,0 0 71-15,0 0 43 16,133-38-44-16,-77 38-41 16,15 0-4-16,34 0-44 0,44-6 0 15,54-4-4 1,33-7 10-16,16-2-7 16,8-3 1-16,0-5 0 0,18-1 6 15,24-4-4-15,22-6 2 16,19-4-4-16,22-4 0 15,18-4 15-15,18-3-4 16,16-5 7-16,9 0 30 16,0 0-6-16,-8 2 57 15,-17 4-14-15,-19 4-36 16,-29 6 49-16,-25 2-17 16,-34 1 10-16,-43 6-4 15,-45 0-60-15,-59 11 18 16,-58 6-45-16,-42 8 0 0,-25 2 7 15,-7 4 3 1,-7 0 23-16,-4 0 95 0,-4 2-73 16,0 0-55-16,0 0 0 15,-7 0 0-15,5 0 0 16,2 0 0-16,0 0 0 16,0 0 0-16,0 0-24 15,0 2-168-15,-14 8-158 16,-3-2-369-16,-8 0-181 0</inkml:trace>
  <inkml:trace contextRef="#ctx0" brushRef="#br0" timeOffset="21436.32">18114 3134 2259 0,'0'0'837'0,"0"0"-672"0,0 0-165 15,0 0-222-15,0 0-485 0</inkml:trace>
  <inkml:trace contextRef="#ctx0" brushRef="#br0" timeOffset="24436.12">12178 4137 1859 0,'0'0'326'0,"0"0"-253"0,0 0-61 0,-129 84 13 15,85-44 45-15,-2 8 95 16,4 12-6-16,-5 24-22 15,-8 33 1-15,-9 33-26 16,-4 21-39-16,4 3-2 16,3 0-32-16,11-9 13 15,3 4 8-15,5-1-20 16,6-4 17-16,11-8-48 16,9-1 2-16,10-8-11 15,6-9 9-15,8-8-11 16,21-9 2-16,12-5 0 15,6-2-15-15,8 0 15 16,6-1 0-16,7-3 0 16,3 0 0-16,6 3 4 0,6 1-4 15,5 4 0-15,11 0 7 16,11-2 7-16,11 1-8 16,10-4-6-16,10-5 0 15,8-2-9-15,11-2 15 16,10-3-6-16,8-3 0 15,4-6 1-15,3-2-4 16,5-3 3-16,0-5 0 16,1 0-8-16,3-2 20 15,2-6-13-15,2 1 1 16,2-7 0-16,1-2-3 16,-3-2 4-16,1-2-1 15,-1 0 0-15,-1-4 0 16,1-1-10-16,-3-1 10 0,4 2-5 15,-1 4 4-15,1 0 2 16,-3 2-1-16,2 1 0 16,0-3 9-16,5-4-18 15,0-4 9-15,2-2 0 16,5-2-6-16,0 3 24 16,6 1-15-16,6 4-2 15,3 0 11-15,2 4 24 16,3-2-35-16,-1 1 12 15,3-2-13-15,6-2 7 16,4-3 7-16,9-2-14 16,-4-2 0-16,3-2-8 15,-5 0 17-15,-3-1-9 0,-1 3 0 16,-1-2 0-16,1 0-1 16,0 0 1-16,4-2 0 15,2-4 0-15,3 2 10 16,-1-2-8-16,-1 1-2 15,-3-3 0-15,-2-2-12 16,-5 0 21-16,2-2-9 16,-3-2 0-16,1-2 2 15,3-6 17-15,-3-2-17 16,0-2 20-16,-1-4-11 16,-4 0-5-16,-3-2 13 15,-5 0-19-15,-7 2 0 16,-10-1 21-16,-10-2-20 0,-8-1 10 15,-5 1-7-15,-8-1-2 16,0 2 10-16,-11 0-5 16,0 0-7-16,-6 0 17 15,-6 2-11-15,-5 2 22 16,-2 0-28-16,-9 4 6 16,-5 4 0-16,-23-2 3 15,-27-2-7-15,-21-2-2 16,-13 0 0-16,4 6 0 15,1 8 0-15,2 7 0 16,-8 1 10-16,0 4-1 16,-4 6-1-16,3 4-8 15,-1 4 0-15,6 4 0 0,2 9 7 16,1 3 11-16,9 22 11 16,12 22 2-16,2 17 17 15,-11 6-37-15,-16-15 2 16,-18-12 14-16,-14-12-18 15,-6 2 54-15,-2 5-63 16,-2 1 0-16,0 1 0 16,0 1 0-16,4 4 0 15,8 10 0-15,0 9 0 16,2 3 0-16,-7-2 0 0,-10-1 0 16,-6-13 0-1,-4-3 0-15,-16-21 0 0,-3-20 0 16,4-20 0-16,-4-8 0 15,-6 16 0 1,-4 7 0-16,-11 13 0 0,-10 0 0 16,-9-2 0-16,-9-3 0 15,-9-5 0-15,-11-4 0 16,-24 4 0-16,-25-4 0 16,-30 0 0-16,-9-13 0 15,1-9 0-15,8-18 0 16,15 0 0-16,-5-2 0 15,-1-2 0-15,-3 0 0 16,0 2 0-16,0-2 0 16,-1-1 0-16,-9 1 0 0,-5 0 0 15,-7-2 0-15,-5 2 0 16,-4-6 0-16,0 6 0 16,0-6 0-16,0 0 0 15,6-4 0-15,1-4 0 16,4-4 0-16,-2 4 0 15,-4-4 0-15,-4 0 0 16,2 2 0-16,-3 2 0 16,2-4 0-16,2 0 0 15,5-1 0-15,2-9 0 16,7-4 0-16,4 0 0 16,7-4 0-16,2-5 0 15,3-4 0-15,4 0 0 0,6 3 0 16,7-8 0-1,2 4 0-15,5-4 0 0,2-4 0 16,3 0 0-16,6 0 0 16,19 4 0-1,22 6 0-15,16 2 0 16,6 2 0-16,-14-2 0 0,-7 2 0 0,-10-2 0 16,5 2 0-16,6 4 0 15,6-2 0-15,4 6 0 16,9 0 0-16,7 0 0 15,8 0 0-15,5 0 0 16,7 0 0-16,0 10 0 16,-1-2 0-16,-4 6 0 15,-4-4 0-15,-6 6 0 16,-8-2 0-16,-3 0 0 16,-1-2 0-16,3 2 0 15,8-4 0-15,10-2 0 0,10 0 0 16,14-8 0-16,14 0 0 15,6 0 0-15,0 0-21 16,22-8-41-16,7-6 29 16,2-4-18-16,0-4-28 15,0-4 38-15,-4 0 1 16,-2-2 7-16,-5 2 33 16,-3-2-24-16,-3 2 24 15,-5 4-1-15,-5 4 11 16,-4 4-5-16,0 1 8 15,0 9 38-15,0 4 33 16,-11 0-39-16,-5 4-4 16,-1 18-37-16,-3 10 8 15,1 9-1-15,2 7-10 0,1 0-1 16,5-2 12-16,3-2-4 16,2-4-16-16,2-14 8 15,4-8 0-15,0-12 0 16,0-6 0-16,0 0-1 15,0-10 1-15,0-22 0 16,8-8 1-16,-2-12-1 16,3-6 0-16,1-4-6 15,2-1 15-15,1 9-10 16,1 4 1-16,-1 10 0 16,1 8-5-16,-5 6 5 15,1 8 0-15,2 6 6 16,-1 2-6-16,2 10 21 0,7 0-21 15,3 0 17-15,8 6 38 16,4 16-55-16,12 8 0 16,6-2 0-16,10 6 0 15,8-2 0-15,7-5 0 16,5-5 0-16,-1-8 0 16,-2-5 0-16,-11 0 0 15,-13-9 0-15,-12 4-41 16,-15-4 11-16,-10 0-47 15,-9 0-43-15,2-27-97 16,-5 0-487-16,3-4-1100 0</inkml:trace>
  <inkml:trace contextRef="#ctx0" brushRef="#br0" timeOffset="24576.62">22902 16950 2076 0,'0'0'1110'0,"0"0"-1009"0,0 0-101 16,0 0-357-16,-101-102-526 0</inkml:trace>
  <inkml:trace contextRef="#ctx0" brushRef="#br0" timeOffset="25868.95">12092 4914 1984 0,'0'0'511'15,"0"0"-389"-15,0 0-24 0,-92 149-10 0,70-77 8 16,-3 10-3-16,2 5-17 16,0-3-43-16,0-4-21 15,1-12 4-15,6-16-16 16,9-16-9-16,7-36-151 16,20 0-343-16,9-29-211 0</inkml:trace>
  <inkml:trace contextRef="#ctx0" brushRef="#br0" timeOffset="27105.28">12238 5053 2115 0,'0'0'595'0,"0"0"-374"16,0 0-1-16,0 0-45 16,0 0-33-16,-42 136-55 15,24-80-7-15,-4 3-44 16,-5-1-27-16,0-2 9 15,3-4-9-15,-1-10-8 16,6-8-1-16,2-12 0 16,7-9-3-16,5-8 3 0,3-5 0 15,2 0 10 1,0-4-1-16,0-12-18 0,2-6 9 16,13-2 0-16,8 0-12 15,2 2 13-15,4 2-1 16,0 6 0-16,-2 4 3 15,-6 10-20-15,-3 0 16 16,-5 12-2-16,-3 20-8 16,-4 10 14-16,-1 6-12 15,-1 1 9-15,3-8-42 16,2-6 15-16,4-13-16 16,5-10 14-16,2-12 29 15,4 0-11-15,3-10 2 16,2-17 9-16,-2-5 0 15,-3-4-1-15,-4 4 10 0,-4 5-6 16,-5 9-3-16,-4 9 9 16,-5 7 27-16,0 2-36 15,-2 8 0-15,2 14 21 16,-2 9 1-16,2 1 11 16,1-2-32-16,0-4 0 15,3-8 1-15,1-6-1 16,7-6-1-16,-2-6 0 15,9 0 6-15,-2-8-10 16,4-13 4-16,-1 2-39 16,-2-3 39-16,-4 5 21 15,-3 6-9-15,-7 7-12 0,2 4 0 16,-4 0-2-16,3 11 8 16,1 11-6-16,2 5 0 15,-2-1 11-15,3-2-19 16,1-4 8-16,-1-8 0 15,-1-6-6-15,2-6 11 16,-1 0-7-16,3-6 2 16,-1-14 0-16,0-4-3 15,3-1 3-15,1 3 0 16,-1 4 0-16,3 8 6 16,-4 5-7-16,-1 5 1 15,1 0 0-15,-2 11-5 16,1 10 13-16,-2 2-8 0,5 4 0 15,-2-5 0 1,7-6-5-16,3-6 5 0,4-8-1 16,4-2 1-16,3-12-42 15,-3-16 25-15,0-9-4 16,-4-8 17-16,-4-12-7 16,-4-5 11-16,-4-6 0 15,-3 6 11-15,-6 8-11 16,-3 16 70-1,-3 16 11-15,-2 19 30 0,0 6-10 16,0 37-74-16,-11 20 15 0,-3 16-15 16,5 6-21-16,5-4 6 15,4-10-11-15,0-13-1 16,4-17 0-16,15-16-2 16,2-14-5-16,6-8 1 15,4-14 6-15,3-20-9 16,-1-10 10-16,0-9-2 15,2-3 1-15,-4 2 0 16,-7 8-8-16,-4 10 8 16,-9 16 0-16,-6 10 22 15,-5 8 2-15,0 2 20 16,-3 2-44-16,-16 16 0 16,-6 6 0-16,-4 6 0 15,0 2 0-15,4 0 0 0,6 3 0 16,9-5 0-1,10 2 0-15,0-3 0 0,27 2 0 16,16-5 0-16,12-6 0 16,7-6 0-16,6-6-11 15,-8-8-128-15,-12 0-176 16,-25-14-183-16,-14-6-226 16,-9-2-700-16</inkml:trace>
  <inkml:trace contextRef="#ctx0" brushRef="#br0" timeOffset="27308.37">13133 5029 2622 0,'0'0'791'0,"0"0"-510"0,0 0-49 16,0 0-167-16,0 0-65 15,0 0-123-15,0 0-416 16,-122-48-675-16</inkml:trace>
  <inkml:trace contextRef="#ctx0" brushRef="#br0" timeOffset="27480.17">11753 5125 2345 0,'0'0'561'0,"0"0"-476"16,127 0-37-16,-2 0-23 15,35-6-25-15,-17 0-53 16,-30 4-706-16</inkml:trace>
  <inkml:trace contextRef="#ctx0" brushRef="#br0" timeOffset="28804.46">12385 6479 720 0,'0'0'1685'15,"0"0"-1030"-15,0 0-375 16,0 0 8-16,0 0 0 16,0 0-108-16,0 0-180 15,-42-52 0-15,36 96 0 16,-2 18 0-16,4 14 0 0,2 10 0 15,2 1 0-15,6-7 0 16,19-10 0-16,6-16 0 16,7-18 0-16,5-20 0 15,-1-16-42-15,-2-10-18 16,-4-28 9-16,-5-16 13 16,-5-14 32-16,-3-22 2 15,-7 3 4-15,-5-1 3 16,-5 12 4-16,-4 30 19 15,-2 14 17-15,0 28 28 16,0 13-20-16,0 56-51 0,-8 9 0 16,1 14 0-1,5 6 0-15,2-15 0 0,0 3 0 16,0-16 0-16,4-16 0 16,7-18 0-16,-1-16 0 15,-4-16 0-15,-2-1 0 16,1-28-3-16,1-7-14 15,2-6 10-15,-2 4 7 16,1 6-6-16,1 8-3 16,4 14 3-16,-1 10-8 15,7 0 13-15,1 16-4 16,4 14 4-16,6 6 1 16,0 0 0-16,2-4-11 15,3-6 11-15,-3-8-21 16,-2-10-49-16,0-8 1 0,-7 0 51 15,-7-22-3-15,-4-8 21 16,-9-8 4-16,-2-8 4 16,0-4-16-16,-15 0 26 15,-7 6 8-15,-3 9 46 16,3 16-18-16,2 12-8 16,5 7 13-16,7 12-59 15,8 20 0-15,0 9 0 16,12-1 0-16,19-2-3 15,9-10 3-15,4-8-1 16,8-10 1-16,-5-8-63 16,-5-2-6-16,-6 0 15 0,-14-4 24 15,-9 0 29-15,-5 4 2 16,-8 0-1-16,0 12 1 16,0 12 47-16,0 8 12 15,0 2-53-15,0-1 1 16,0-5-7-16,17-6 10 15,8-11-14-15,6-4 3 16,4-7 0-16,5-7-3 16,1-17 3-16,-6-6-12 15,-4-6 0-15,-6-4-3 16,-5 2 7-16,-9 6 1 16,-2 8 7-16,-7 10 11 15,-2 10 7-15,0 4 21 16,0 10-33-16,0 18-5 15,0 8 26-15,0 6-26 0,0-2 5 16,11-5-6-16,11-9 6 16,8-8-15-16,1-12 6 15,2-6 3-15,-6 0 2 16,-5-19-1-16,-9-4 4 16,-10-4-5-16,-3-3 9 15,0 0 15-15,-22 0-24 16,-7 6 0-16,-4 8 0 15,-2 8 0-15,4 8 0 16,7 0 0-16,6 0-385 16,10 0-874-16</inkml:trace>
  <inkml:trace contextRef="#ctx0" brushRef="#br0" timeOffset="28976.34">14056 6360 2056 0,'0'0'1258'0,"0"0"-691"0,0 0-450 16,0 0-74-16,0 0-31 15,-75 121-12-15,66-67-247 16,-1-14-384-16,-9-8-858 0</inkml:trace>
  <inkml:trace contextRef="#ctx0" brushRef="#br0" timeOffset="29179.35">12466 6599 2196 0,'0'0'1420'0,"0"0"-1087"15,0 0-241-15,0 0-80 16,147-52 3-16,-36 52-15 15,-15 0-206-15,-18 10-657 0</inkml:trace>
  <inkml:trace contextRef="#ctx0" brushRef="#br0" timeOffset="30078.92">13707 7640 2628 0,'0'0'903'0,"0"0"-647"15,0 0-41-15,0 0-121 16,-34 180-94-16,18-43 0 16,5 9 0-16,7-22 0 15,4-31 0-15,0-37 0 16,0-12 0-16,18-4 0 15,8-8 0-15,11-12 0 16,2-20 0-16,6-16 0 16,-3-32 0-16,-2-18 0 15,-9-28 0-15,-6-31 0 16,-14 5 0-16,-7 12 0 16,-4 22 0-16,0 31 0 0,-13 9 0 15,-1 16 0 1,-1 28 0-16,-1 12 0 0,1 58 0 15,1 37 0-15,6 3 0 16,5-8 0-16,3-16 0 16,3-22 0-1,13-1 0-15,3-3 0 0,4-18 0 16,-5-18 0-16,-1-14 0 0,-5-8 0 16,-3-10 0-16,-1-21 0 15,6-10 0-15,3-9 0 16,6-3 0-16,4 3 0 15,2 10 0-15,-2 12 0 0,-4 16 0 16,-7 12 0-16,-5 6 0 16,-6 28 0-16,-5 14 0 15,0 8 0-15,0 5 0 16,0-5 0-16,0-8 0 16,0-14 0-16,16-14 0 15,4-14 0-15,2-6 0 16,4-14 0-16,1-20 0 15,0-13 0-15,-2-4 0 16,-4-6 0-16,0 6 0 16,-5 8 0-16,-5 11 0 15,-7 14 0-15,-4 14 0 16,0 4 0-16,0 8 0 0,0 18 0 16,-4 8 0-1,-1 4 0-15,3-4 0 0,2-4 0 16,0-5 0-16,7-9 0 15,6-8 0-15,5-8-258 16,-3 0-463-16,-3-4-930 0</inkml:trace>
  <inkml:trace contextRef="#ctx0" brushRef="#br0" timeOffset="30344.59">14593 7770 783 0,'0'0'2467'0,"0"0"-1621"0,0 0-846 0,0 0 0 15,0 0 0-15,0 0 0 16,0 0 0-16,-16-18 0 16,6 36-21-16,-3 4-674 15,-6 4-593-15</inkml:trace>
  <inkml:trace contextRef="#ctx0" brushRef="#br0" timeOffset="30547.77">13696 8121 1152 0,'0'0'1928'0,"0"0"-1337"16,0 0-401-16,0 0-68 16,0 0-76-16,0 0-46 15,151-88-4-15,-69 86-334 16,-6 2-689-16</inkml:trace>
  <inkml:trace contextRef="#ctx0" brushRef="#br0" timeOffset="30940.83">14901 8097 2524 0,'0'0'762'15,"0"0"-602"-15,0 0 25 16,0 0-49-16,0 0-19 31,-116-60-61-31,76 76-56 0,2 16 15 16,4 6-15-16,10 2 13 16,13 0 23-16,11-5-27 15,0-3 15-15,24-5 0 16,16-4-16-16,7-7-7 15,7-2-1-15,1-4-10 16,-1 0-38-16,-9-2-51 16,-10 2 24-16,-12 2 15 15,-14 4 21-15,-9 2 39 16,-7 2 0-16,-26 4 39 16,-10 0 75-16,-11-2-24 15,-6-2 24-15,1-2-114 16,1-6 0-16,10-4 0 0,13-6 0 15,22-2 0-15,26-24-36 16,27-10-447-16,11-4-503 0</inkml:trace>
  <inkml:trace contextRef="#ctx0" brushRef="#br0" timeOffset="31065.72">15298 8306 1945 0,'0'0'1031'0,"0"0"-459"16,0 0-255-16,0 0-86 15,0 0-231-15,0 0 0 16,0 0-12-16,-2 34-510 0,-17-16-781 16</inkml:trace>
  <inkml:trace contextRef="#ctx0" brushRef="#br0" timeOffset="31268.82">14210 8917 2935 0,'0'0'872'16,"0"0"-583"-16,0 0-289 15,0 0 0-15,0 0 0 16,170-20 0-16,-68 2 0 16,5-2-23-16,-20 4-248 15,9-8-95-15,-29 4-349 0,-30 4-32 16</inkml:trace>
  <inkml:trace contextRef="#ctx0" brushRef="#br0" timeOffset="31440.74">14172 8989 1463 0,'0'0'641'16,"0"0"-84"-16,0 0 111 16,0 0-191-16,-98 108-187 15,142-101-290-15,39-7 0 16,42-18 0-16,35-26 0 15,-8-3 0-15,-26 5 0 16,-9 0-168-16,-51 16-403 16,-10 2-704-16</inkml:trace>
  <inkml:trace contextRef="#ctx0" brushRef="#br0" timeOffset="31612.76">15371 8835 1463 0,'0'0'1678'16,"0"0"-959"-16,0 0-551 16,0 0-100-16,0 0-68 15,0 0 0-15,0 0-191 16,22-52-895-16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4:33:56.29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13301 7600 111 0,'0'0'1732'0,"0"0"-1343"0,0 0-189 0,0 0 21 0,0 0-51 15,0 0-13-15,78-8 30 16,-35-6-74-16,-10 0-76 16,-33-7-37-16,-2 7-82 15,-38 5-1150-15</inkml:trace>
  <inkml:trace contextRef="#ctx0" brushRef="#br0" timeOffset="1304.95">8 8847 1781 0,'0'0'300'0,"0"0"-129"0,0 0 113 0,0 0-77 16,0 0-58-16,0 0 36 15,0 0 18-15,0-34-73 16,0 34 0-16,0 0-5 15,4 10-43-15,6 10 22 16,3 10-53-16,3 2-33 16,-1 2-8-16,6-4-2 15,1-2-7-15,2-8-1 16,3-5 1-16,2-12-8 16,0-3 7-16,2-6 0 15,0-20 8-15,-2-6-7 16,-6 0-2-16,-6 2 1 0,-7 10-86 15,-10 20-104 1,0 0-179-16,-6 6-617 0</inkml:trace>
  <inkml:trace contextRef="#ctx0" brushRef="#br0" timeOffset="2525.39">3393 7405 1513 0,'0'0'598'0,"0"0"-322"0,0 0 214 15,0 0-146-15,0 0-95 16,0 0-74-16,0 0-26 16,-9-14-13-16,9 14-49 15,0 6-46-15,0 10-3 16,7 6-38-16,11 6 0 16,11 2 0-16,6-2 0 15,7-2 0-15,10-8 0 16,-2-8 0-16,6-6 0 15,2-4 0-15,-2 0 0 16,0-19 0-16,0-6 0 0,-8-3 0 16,-5-2 0-1,-7 6 0-15,-9 4 0 0,-6 10 0 16,-5 4 0-16,2 6 0 16,4 0 0-16,7 6 0 15,7 12 0-15,7 2 0 16,1 0 0-16,3-4 0 15,1-6 0-15,0-7 0 16,-4-3 0-16,-2-4 0 16,-1-19 0-16,-8-3 0 15,-4-4 0-15,-6 4 0 16,-8 4 0-16,-2 6 0 16,-6 6 0-16,0 10 0 0,-1 0 0 15,5 2 0 1,9 18 0-16,5 2 0 0,6 2 0 15,2-2 0-15,3-6 0 16,-1-8 0-16,-1-5 0 16,-5-3 0-16,-2 0 0 15,-1-17 0-15,-1-9 0 16,-2-4 0-16,0-4 0 16,2 4 0-16,2 6-75 15,-7 10-450-15,-7 10-715 0</inkml:trace>
  <inkml:trace contextRef="#ctx0" brushRef="#br0" timeOffset="3557.88">10202 7419 1646 0,'0'0'687'0,"0"0"-470"0,0 0 65 16,0 0 175-16,0 0-194 15,0 0-65-15,0 0-28 16,-49-4-49-16,49 2-66 16,11 0-55-16,18 0 0 15,17 0 0-15,20-2 0 16,15 2 0-16,11-2 0 16,6 0 0-16,1 0 0 15,-13 2 0-15,-14 2 0 16,-22-2 0-16,-19 2 0 0,-21 0 0 15,-10 0-105-15,-35 0-197 16,-79 22-220-16,6 0-223 16,2 1-233-16</inkml:trace>
  <inkml:trace contextRef="#ctx0" brushRef="#br0" timeOffset="3793.04">10052 7618 811 0,'0'0'1452'15,"0"0"-1109"-15,0 0-70 16,0 0 190-16,0 0-167 15,0 0-31-15,118 6-133 16,-57-6-71-16,13-10-61 16,7 0 0-16,11 2 0 15,-1 2 0-15,-6 6 0 0,-14 0 0 16,-17 0 0-16,-19 0 0 16,-12 0 0-16,-10 0 0 15,1 0-47-15,21 0-197 16,-1 0-137-16,8 0-565 0</inkml:trace>
  <inkml:trace contextRef="#ctx0" brushRef="#br0" timeOffset="4700.82">14768 7706 1557 0,'0'0'503'0,"0"0"-243"0,0 0 258 16,0 0-135-16,0 0-95 15,0 0-56-15,0 0-70 16,0-32-43-16,0 32-45 16,0 0-74-16,6 10 0 15,9 8 0-15,8 4 0 0,12-2 0 16,17-4 0-16,12-8 0 15,16-8 0-15,9-4 0 16,7-22 0-16,1-8 0 16,-6-6 0-16,-7-2 0 15,-10 3 0-15,-16 12 0 16,-14 4 0-16,-13 14 0 16,-10 6 0-16,-4 3 0 0,-1 0 0 15,1 14 0 1,6 8 0-16,6 3 0 0,6-1 0 15,11-4 0-15,2-4 0 16,6-8 0-16,2-8 0 16,2 0 0-16,-6-8 0 15,0-12 0-15,-5-5 0 16,-7 2 0-16,-7 2 0 16,-4 6 0-16,-4 5 0 15,-6 6 0-15,2 1 0 16,4 3 0-16,4 0 0 15,6 4 0-15,7 9 0 16,8-4 0-16,5 1 0 16,3-2 0-16,5-3 0 15,-1-5 0-15,-5 0 0 0,-3 0 0 16,-9-6 0-16,-9-6 0 16,-7-1 0-16,-10 2 0 15,-3 0 0-15,-7 4 0 16,-3 0 0-16,-1 1 0 15,0 1 0-15,1-4 0 16,9-3-38-16,-1 2-812 16,-1 2-959-16</inkml:trace>
  <inkml:trace contextRef="#ctx0" brushRef="#br0" timeOffset="4826.12">17550 7557 2053 0,'0'0'1132'0,"0"0"-761"0,0 0-371 16,0 0-171-16,0 0-1054 0</inkml:trace>
  <inkml:trace contextRef="#ctx0" brushRef="#br0" timeOffset="17562.8">16981 6467 1633 0,'0'0'939'0,"0"0"-631"0,0 0-147 0,0 0-59 0,0 0 16 15,0 0 15-15,23 84-53 16,-11-50-11-16,-4 0 15 16,1-2-12-16,-3-8 4 15,2-6-13-15,-4-8-15 16,3-6 26-16,3-4 1 16,9 0-14-16,12-10-61 15,13-18 0-15,18-10 0 16,15-16 0-16,14-10 0 0,5-10 0 15,2-2 0 1,-7 5 0-16,-16 13 0 16,-14 14 0-16,-23 16 0 0,-16 12 0 15,-15 8 0-15,-5 8 0 16,-2 0 0-16,0 0 0 16,0 0 0-16,0 0 0 15,0 0 0-15,0 4 0 16,0 6 0-16,0 4-11 15,5 4-307-15,5 0-283 16,1-6-362-16</inkml:trace>
  <inkml:trace contextRef="#ctx0" brushRef="#br0" timeOffset="17703.41">18283 6503 2364 0,'0'0'875'15,"0"0"-679"-15,0 0-107 16,0 0-89-16,0 0-259 16,0 0-826-16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5:35:04.3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4315 5161 1370 0,'0'0'1475'0,"0"0"-1186"15,0 0-103-15,0 0 7 16,0 0-144-16,0 0 1 16,4 6 113-16,10 8-52 0,4 4 2 15,4 7-61-15,5 3-41 16,6-2 11-16,9 0-22 16,10-8 0-1,12-12 1-15,7-6 10 16,8-6-11-16,-4-23 0 15,-3-4 0-15,-7-7-14 0,-7-3 28 16,-10 7-14-16,-5 6 0 16,-3 12 0-16,2 10 0 15,5 8 0-15,9 0 0 16,15 18 0-16,10 4 0 16,5 0 0-16,7-6 0 15,-1-10 0-15,-3-6 0 16,-4 0 0-16,-9-10 0 15,-3-12 0-15,-8-2 0 16,-5 2 0-16,-6 0 0 16,-8 6 0-16,-1 4 0 0,-5 8 0 15,-3 4 0-15,1 0 0 16,1 6 0-16,-2 10 0 16,5 0 0-1,6 4 0-15,4 0 0 0,4-2 0 16,7-4 0-16,-1-4 0 15,3-6 0-15,-3-4 0 16,-2 0 0-16,0-18 0 0,-2-8 0 16,0-2 0-16,-4 0 0 15,-8 6 0 1,-5 10 0-16,-7 12 0 16,-1 0 0-16,18 42 0 15,-4-2-305-15,-5-2-648 0</inkml:trace>
  <inkml:trace contextRef="#ctx0" brushRef="#br0" timeOffset="901.05">11996 4989 1886 0,'0'0'1189'0,"0"0"-876"0,0 0-150 0,0 0-22 15,0 0-30-15,38 102-37 16,14-62-63-16,12-4-10 0,7-8 7 16,2-10 1-16,3-10-9 15,-3-8 19-15,-6 0-5 16,-7-12 56 0,-6-8-13-16,-10 2-27 15,-5 2-30-15,-8 4 0 0,-2 4 0 16,-1 4 0-16,6 4 0 15,4 0 0-15,6 6 0 16,5 8 0-16,0 2 0 16,0 1 0-16,-5-2 0 0,-1-1 0 15,-7-2 0-15,-7-3 0 16,-5-4 0 0,-4-2 0-16,0-3 0 15,3 0 0-15,2 0 0 16,3-3 0-16,6-9 0 0,1-2 0 15,3 4 0-15,-2 2 0 16,-3 2 0-16,-4 6 0 16,-2 0 0-16,0 0 0 15,-3 0 0-15,3 2 0 16,7 6 0-16,8-4 0 16,9-4 0-16,11 0 0 15,7-8 0-15,2-16 0 16,16-24-101-16,-20 6-459 15,-13 2-740-15</inkml:trace>
  <inkml:trace contextRef="#ctx0" brushRef="#br0" timeOffset="1501.87">15772 5362 1654 0,'0'0'1061'0,"0"0"-481"0,0 0-235 16,0 0 111-16,0 0-456 16,0 0 0-16,0 0 0 15,164 6 0 1,17-16 0-16,24-2 0 16,-5 0 0-16,-23 3 0 0,-50 8 0 15,-34-3 0-15,-28 4 0 16,-16 0 0-16,0-2 0 15,0 2 0-15,-2 0 0 16,-11-2 0-16,-7 0 0 16,-2-2 0-16,-1 0 0 15,3 0 0-15,-1 0 0 16,-1-1 0-16,-6 4 0 16,-13 1 0-16,-8 0 0 15,-4 0-294-15,-73 0-239 16,2 0-237-16,-6 1-281 0</inkml:trace>
  <inkml:trace contextRef="#ctx0" brushRef="#br0" timeOffset="1897.34">15872 5635 1672 0,'0'0'915'16,"0"0"-438"-16,0 0-152 15,0 0 28-15,0 0 1 16,0 0-354-16,0 0 0 0,-24-35 0 16,44 30 0-1,6-2 0-15,10 3 0 16,18-2 0-16,35 1 0 16,44-4 0-16,50-1 0 0,22 0 0 15,0 0 0-15,-27 2 0 16,-49 4 0-16,-32 0 0 15,-33 2 0 1,-17 2 0-16,-8-2 0 0,-4 2 0 16,-9 0 0-16,-15 0 0 15,-8 0 0-15,-3 0 0 16,0 0 0-16,0 0 0 16,0 0 0-16,2 0 0 15,0 0 0-15,0 0 0 0,2 0 0 16,1 0 0-1,13-6-24-15,-3-2-824 16,3-2-1482-16</inkml:trace>
  <inkml:trace contextRef="#ctx0" brushRef="#br0" timeOffset="2030.6">17621 5586 1721 0,'0'0'1506'0,"0"0"-926"0,0 0-374 16,0 0-206-1,0 0-3-15,0 0-801 0</inkml:trace>
  <inkml:trace contextRef="#ctx0" brushRef="#br0" timeOffset="3499.74">3199 7517 2350 0,'0'0'587'16,"0"0"-298"-16,0 0 169 0,0 0-190 16,0 0-124-16,0 0-144 15,0 0 0-15,13-11 0 16,-13 11 0-1,0 14 0-15,8 8 0 16,-2 8 0-16,7 2 0 16,3 0 0-16,6-4 0 0,9-10 0 15,16-14 0-15,36-4 0 16,44-44 0-16,46-34 0 16,19-21 0-16,-9-5 0 15,-41 16 0 1,-55 22 0-16,-29 19 0 0,-20 11 0 15,-7 4 0-15,-6 6 0 16,-8 6 0-16,-10 10 0 16,-7 10 0-16,0 0 0 0,0 0 0 15,0 0 0-15,0 0 0 16,2 6 0-16,7 11 0 16,7 6 0-1,13 23 0-15,-3-3-18 0,-1-3-853 16</inkml:trace>
  <inkml:trace contextRef="#ctx0" brushRef="#br0" timeOffset="4302.97">4108 10016 2836 0,'0'0'468'0,"0"0"-394"16,0 0 75-1,0 0 35-15,0 0-65 16,0 0-20-16,145 86 68 0,-52-92-167 15,30-56 0-15,24-44 0 16,-13-4 0-16,-29-19 0 16,-47 35 0-16,-50 38-2012 0</inkml:trace>
  <inkml:trace contextRef="#ctx0" brushRef="#br0" timeOffset="7135.99">14858 15777 1982 0,'0'0'705'0,"0"0"-544"0,0 0 296 16,0 0-103-16,0 0-155 15,0 0-71-15,-26-6-18 16,26 18-110 0,7 12 0-16,24 6 0 0,35 6 0 15,53-9 0-15,52-22 0 16,23-5 0-16,0-30 0 16,-22-12 0-16,-53 6 0 15,-30 6 0-15,-28 2 0 0,-23 10 0 16,-2 0 0-16,-13 6 0 15,0 6 0-15,-13 6 0 16,-6 6 0 0,5 20 0-16,6 0 0 15,9 6 0-15,12-6 0 16,13-6 0-16,12-8 0 0,7-12 0 16,7 0 0-16,-7-18 0 15,-5-8 0-15,-12-6 0 16,-9 2 0-16,-6-2 0 0,-9 6 0 15,-5 8 0-15,-2 5 0 16,2 12 0 0,3 1 0-16,6 1 0 15,4 16 0-15,5-3 0 16,3 0 0-16,1-2 0 16,4-8 0-16,0-4 0 15,1 0 0-15,5-4 0 0,5-18 0 16,2 0 0-16,4 0 0 15,-6 4 0 1,-3 5 0-16,-11 8 0 0,-9 5 0 0,-11 0 0 16,-10 0 0-1,-4 0 0-15,0 0 0 16,-2 0 0-16,7 0 0 16,9 0 0-16,10 0 0 15,38-28 0-15,-6 1 0 16,-7-4-1143-16</inkml:trace>
  <inkml:trace contextRef="#ctx0" brushRef="#br0" timeOffset="7269.93">18419 15507 2843 0,'0'0'871'0,"0"0"-632"0,0 0-96 15,0 0-143-15,0 0-544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4:34:35.74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3154 7794 1958 0,'0'0'866'0,"0"0"-602"0,0 0 45 0,0 0-9 16,0 0-80-16,0 0-127 15,-26-14-36-15,26 22-28 16,7 18-29-16,8 6 0 0,5 4 0 16,7 3 0-1,6-6 0-15,9-6 0 0,10-9 0 16,12-10 0-16,9-8 0 0,10-6 0 16,6-20 0-16,3-10 0 15,-5-7 0-15,-7 3 0 16,-13 2 0-16,-10 10 0 15,-12 10 0-15,-9 12 0 16,-5 6 0-16,0 8 0 16,3 18 0-16,1 8 0 15,4 2 0-15,-2 1 0 16,3-8 0-16,2-4 0 0,-1-9 0 16,-1-8 0-1,0-8 0-15,-2 0 0 0,0-14 0 16,-1-10 0-16,1-9 0 15,-2 1 0-15,-5 2 0 16,-4 5 0-16,-3 10 0 16,-3 13 0-16,-2 2 0 15,6 17 0-15,2 12 0 16,4 7 0-16,0 3 0 16,2-3 0-16,3-8 0 15,-1-10 0-15,0-8 0 16,-4-10 0-16,2 0 0 15,1-16 0-15,-1-14 0 16,0-8 0-16,1-1 0 16,-3 2 0-16,-4 4 0 0,-7 13 0 15,-3 10 0 1,-1 10 0-16,2 0 0 0,4 8 0 16,7 11 0-16,5 3 0 15,-1-3 0-15,2-2 0 16,-3-3 0-16,-6-6 0 15,-5-7 0-15,-6-1 0 16,-3 0 0-16,-12-18 0 16,0-2-459-16,-12 2-576 0</inkml:trace>
  <inkml:trace contextRef="#ctx0" brushRef="#br0" timeOffset="2479">21249 6035 2555 0,'0'0'728'0,"0"0"-433"0,0 0 3 0,0 0-78 15,0 0-220-15,0 0 0 16,0 0 0-16,35 97 0 15,-17-19 0 1,-5 12 0-16,1 2 0 0,-5-1 0 16,-3-11 0-16,1-8 0 15,-3-14 0-15,4-13 0 16,-6-16 0-16,0-8 0 16,0-16 0-16,-2-5 0 15,2-9 0-15,3-32-53 16,17-53-496-16,-3 6-387 15,8 4-869-15</inkml:trace>
  <inkml:trace contextRef="#ctx0" brushRef="#br0" timeOffset="2838.72">21777 6152 967 0,'0'0'1461'0,"0"0"-873"16,0 0-264-16,0 0-18 15,0 0-69-15,0 0-127 16,0 0-95-16,-21-22 22 15,6 42-37-15,-10 8 1 16,-6 2 19-16,-6 4-10 16,-5-2-10-16,-1-4 0 15,3-3 0-15,4-7-1 16,7-7 1-16,9-3 0 0,9-5 9 16,7-3 3-1,2 0-12-15,2 0 0 0,0 0 0 16,0 0 0-1,0 0 0-15,0 0 0 0,10 0 0 16,8 7 0-16,9 14 0 16,6 5 0-16,10 6 0 15,5 4 0-15,2 2 0 16,-1 0 0-16,-5-4 0 16,-4-4 0-16,-9-4 0 15,-8-6 0-15,-7-4-203 16,-1-5-151-16,-4-8-379 15,0-3-181-15</inkml:trace>
  <inkml:trace contextRef="#ctx0" brushRef="#br0" timeOffset="3214.1">22080 6559 2671 0,'0'0'803'0,"0"0"-527"0,0 0 70 0,0 0-346 15,0 0 0-15,0 0 0 16,0 0 0-16,102-72 0 16,-71 72 0-16,-2 0 0 15,-6 14 0-15,-5 14 0 16,-9 8 0-16,-9 6 0 16,0 6 0-16,-14 4 0 15,-20-2 0-15,-6-1 0 16,1-5 0-16,-2-8 0 0,10-8 0 15,11-10 0-15,11-10 0 16,9-4 0-16,0-4 0 16,16 0 0-16,17-6 0 15,14-6 0-15,6-4 0 16,5 2 0-16,0 2 0 16,-6 4 0-16,-10 2 0 15,-13 6 0-15,-16 0-96 16,-13 2-440-16,-20 12-251 15,-13 2-213-15</inkml:trace>
  <inkml:trace contextRef="#ctx0" brushRef="#br0" timeOffset="3401.76">21311 7381 2481 0,'0'0'918'0,"0"0"-654"15,0 0 169-15,0 0-433 16,0 0 0-16,0 0 0 16,176-22 0-16,-105 8 0 15,0-4 0-15,-6 0-11 16,-9-6-470-16,-21 6-384 16,-19 6-868-16</inkml:trace>
  <inkml:trace contextRef="#ctx0" brushRef="#br0" timeOffset="3579.6">21159 7568 2499 0,'0'0'920'0,"0"0"-707"0,0 0 79 16,237 10-120-16,-68-45-172 16,-9-2 0-16,-15-12-120 0,-56 13-425 15,-49 14-690-15</inkml:trace>
  <inkml:trace contextRef="#ctx0" brushRef="#br0" timeOffset="5080.92">7174 7927 1894 0,'0'0'684'0,"0"0"-543"0,0 0 52 15,0 0 81-15,0 0-171 16,0 0-4-16,0 0 36 16,93 78-51-16,-45-50-3 15,4-4-53-15,9-10-1 16,11-6 18-16,23-8-28 15,28-10 25-15,23-24-21 16,8-6-11-16,-27 6 46 16,-33 8-49-16,-34 9 20 15,-9 9-9-15,3 5-9 16,6 3 6-16,2 0-15 16,1 18 0-16,-1 15 17 15,3 6-16-15,6 3 14 16,5-4-15-16,4-4 0 0,4-8-9 15,6-12 10-15,1-10-1 16,-2-4 5-16,1-4 10 16,-6-20-20-16,-2-4 5 15,-3-2 0-15,-6 0 12 16,-6 2-3-16,-1 6 16 16,-2 8-25-16,0 7 0 15,1 7 0-15,3 0 0 16,6 18 0-16,8 1 0 15,5-1 0-15,7-8 0 16,-3-6 0-16,1-4 0 16,-3-4 0-16,-7-16 0 0,-6-4 0 15,-7-4 0-15,-7-1 0 16,-4 1 0-16,-6 6 0 16,-6 7 0-16,-1 6 0 15,-1 9 0-15,0 0 0 16,2 19 0-16,5 4 0 15,2 4 0-15,9-4 0 16,8-5 0-16,7-5 0 16,8-9 0-16,5-4 0 15,-1-2 0-15,-5-18 0 16,-6-4 0-16,-7-1 0 0,-8-1 0 16,-5 5 0-1,-9 3 0-15,-7 7 0 0,-4 9 0 16,0 2 0-16,2 6 0 15,4 16 0-15,6 6 0 16,10 1 0-16,7-1 0 16,9-6 0-16,6-8 0 15,5-10 0-15,4-4 0 16,0 0 0-16,-1-18 0 16,-5-3 0-16,-8 2 0 15,-3 1 0-15,-9 0 0 16,-5 4 0-16,-7 3 0 15,-6 4 0-15,-3 0 0 16,-3 3 0-16,-4 1 0 16,-3 0 0-16,-1 3 0 0,-4 0 0 15,-4-1 0-15,-4 1 0 16,2-3 0-16,-5 1 0 16,-1-4 0-16,2-12-122 15,-6 2-431-15,-2 0-749 0</inkml:trace>
  <inkml:trace contextRef="#ctx0" brushRef="#br0" timeOffset="5237.26">14239 7762 924 0,'0'0'2301'0,"0"0"-1596"15,0 0-539-15,0 0-166 0,0 0 0 16,0 0 0-16,0 0-39 15,-36-66-985-15</inkml:trace>
  <inkml:trace contextRef="#ctx0" brushRef="#br0" timeOffset="22902.43">5585 6561 2097 0,'0'0'767'15,"0"0"-514"-15,0 0 42 0,0 0-90 16,0 0-121-16,0 0-12 16,-7-8-31-16,7 24-5 0,0 6 36 15,0 4-26-15,3 2 4 16,5-4-41-16,2-2 1 15,1-8 10-15,5-6-19 16,1-8 37-16,10 0-38 16,8-14 0-16,15-22 0 15,8-12 0-15,8-10 0 16,1-8 0-16,-5 4 0 16,-10 7 0-16,-12 15 0 15,-18 15 0-15,-11 12 0 0,-6 9 0 16,-5 4 0-16,0 0 0 15,0 0 0-15,0 0 0 16,0 0 0-16,0 0-30 16,0 4-266-16,0 4-235 15,-3 0-396-15</inkml:trace>
  <inkml:trace contextRef="#ctx0" brushRef="#br0" timeOffset="23043.06">6399 6432 1960 0,'0'0'1422'0,"0"0"-1079"15,0 0-199-15,0 0-144 16,0 0-259-16,0 0-497 0,0 0-856 0</inkml:trace>
  <inkml:trace contextRef="#ctx0" brushRef="#br0" timeOffset="25102.24">24912 6838 2362 0,'0'0'837'0,"0"0"-703"0,0 0-42 0,0 0 32 16,0 0-112-16,0 0 11 16,0 0-23-16,-7 66 0 15,7-54-11-15,9-6 11 16,-3-2 0-16,1-4 5 0,2 0-4 15,-2-4 55-15,-1-10 10 16,-1-2-9-16,-5 0 62 16,0 4-55-16,0 4 34 15,-5 4-41-15,-10 4-57 16,-1 0 0-16,-1 6 0 16,1 10 0-16,1 4 0 15,7-2 0-15,6-2 0 0,2-2-63 16,4-4-2-16,21-8 50 15,6-2-49-15,3 0 49 16,3-10 14-16,-6-10 1 16,-8-6 9-16,-9 0 0 15,-12 0 14-15,-2 4 20 16,0 4-10-16,-10 5 39 16,-5 9-38-16,-1 4-34 15,-3 0 0-15,1 8 0 16,0 13 0-16,4-1 0 15,6-2-8-15,6-2 1 16,2-6-52-16,0-2 7 16,2-6 40-16,4-2-30 15,3 0 28-15,-4 0 14 0,0 0 29 16,-5-12 47 0,0-4-55-16,0-1 0 0,0 4 3 15,0 3-13-15,-8 6 1 16,-1 4-12-16,-1 0-44 15,-2 5-13-15,-3 24-132 16,4-3-186-16,6-4-606 0</inkml:trace>
  <inkml:trace contextRef="#ctx0" brushRef="#br0" timeOffset="26744.12">24994 6910 1542 0,'0'0'514'0,"0"0"-292"0,0 0 77 16,0 0-99-16,0 0-70 15,0 0-49-15,0 0 23 16,0-8-8-16,0 8 32 16,0 0 9-16,0 0-65 15,0 0 11-15,0 0-8 0,7 0-30 16,6 0 25-1,12 0-11-15,14 0 28 0,15 0-14 16,13 0-50-16,15 0 33 16,10 0-56-16,8 0 0 15,5-2 0-15,0-6 0 16,-1 2 0-16,-1-2 0 16,-3 0 0-16,-4 2 0 15,-3 2 0-15,1 0 0 16,-5 0 0-16,0-1 0 15,-6 1 0-15,-3 3 0 16,-4-3 0-16,-5 2 0 16,-2-2 0-16,-3 1 0 15,-1 2 0-15,0-2 0 0,0 2 0 16,-3 1 0-16,-1-2 0 16,-1 0 0-16,-5 2 0 15,-2-2 0-15,-1 2 0 16,-10-3-35-16,-9 2-11 15,-8 1-19-15,-9-3 19 16,-10 3 8-16,-1-1-19 16,-5 1 14-16,2-4-23 15,0 1-47-15,0-3 11 16,0 1 29-16,-2-2 56 16,0 1 17-16,0 1 69 15,0-2 80-15,0 5-26 16,0 1 24-16,-2 1-6 0,-2 0-69 15,-5 0-72 1,-2 0 0-16,0 11 0 0,2 3-14 16,0 3 8-16,6-5 0 15,3-2-45-15,0-2-99 16,5-4 77-16,13-4 29 16,2 0 4-16,4 0 39 15,-4-12-4-15,-1-6 5 16,-9-4 1-16,-3-2 0 15,-5-1 36-15,-2 6 5 16,0 1 23-16,-13 7 2 16,-5 5-46-16,-4 6-3 15,-2 0-18-15,-1 14-10 16,2 8 4-16,6 0-8 0,3 2-1 16,10-3-67-16,4-3-19 15,0-6-1-15,12-2 45 16,9-9 32-16,6-1 7 15,-2 0 4-15,-5-7 13 16,-3-12 2-16,-6 0 34 16,-3-4 39-16,-8 0-13 15,0 5 29-15,0 1-25 16,0 9-29-16,-10 4 15 16,-1 4-51-16,-2 0-13 15,-3 12 4-15,1 6-28 0,6 4-44 16,6-4-23-1,3-1-31-15,0-6 33 16,23-3 23-16,2-3-54 0,2-5 26 16,-6 0 55-16,-3-2 51 15,-7-10 1-15,-9-2 22 16,-2-3 68-16,0-1-15 16,-2 3-16-16,-11 2-37 15,-5 7 9-15,-4 6-1 16,-4 0-30-16,-1 16 0 15,0 10 0-15,4 2-11 16,10 0 10-16,7-2-8 16,6-8-6-16,0-5-3 15,19-8-7-15,8-5 24 16,2 0 0-16,0-3 1 0,-2-16 22 16,-7-2-22-1,-7-1 12-15,-6 0 27 0,-7 0-12 16,0 4 45-16,0 5-38 15,-5 5-22-15,-7 8-12 16,-5 0-3-16,-1 0-7 16,1 17-1-16,3-2-8 15,5 1-4-15,7-3-32 16,2-3-56-16,0-6 9 16,0-3 57-16,9-1 45 15,-2 0 0-15,2 0 72 16,-5-11 24-16,-2-4-39 15,-2 1-26-15,0-1-31 16,-8 2-179-16,-10 3-772 0</inkml:trace>
  <inkml:trace contextRef="#ctx0" brushRef="#br0" timeOffset="30081.92">24733 5916 1722 0,'0'0'838'0,"0"0"-595"0,0 0 44 15,0 0-4-15,0 0-152 16,0 0-94-16,-4-19 43 16,4 19-26-16,0 16-53 15,0 14 38-15,0 15 18 16,0 13-3-16,11 6-6 16,3 2-39-16,-1-4 11 15,0-9-20-15,-2-16 0 16,-2-9 3-16,-3-14 8 15,2-10-2-15,-2-4 96 0,3-4-40 16,5-21-65-16,5-18 0 16,4-13 0-16,1-10 0 15,3-2 0-15,-7 3 0 16,-2 13 0-16,-7 18 0 16,-7 16 0-16,-4 14 0 15,0 4-101-15,0 22-278 16,0 6-257-16,0 3-508 0</inkml:trace>
  <inkml:trace contextRef="#ctx0" brushRef="#br0" timeOffset="30269.41">25190 6166 1182 0,'0'0'1849'15,"0"0"-1388"-15,0 0-331 16,0 0 70-16,0 0-166 15,0 0-19-15,0 0 2 16,2 112-10-16,-2-70 10 16,0 1-17-16,0-6-9 15,0 4-191-15,0-14-429 16,0-10-822-16</inkml:trace>
  <inkml:trace contextRef="#ctx0" brushRef="#br0" timeOffset="30801.2">28323 5949 2769 0,'0'0'823'16,"0"0"-582"-16,0 0 22 15,0 0-263-15,0 0 0 16,0 0 0-16,0 0 0 16,-7 36 0-16,7 11 0 15,0 7 0-15,0 4 0 16,0-2 0-16,0-8 0 0,0-10 0 16,9-12 0-1,0-10 0-15,-5-10 0 0,3-6 0 16,0 0 0-16,4-10 0 15,4-18 0-15,5-12 0 16,5-12 0-16,0-8 0 16,-2 2 0-16,-2 7 0 15,-3 9 0-15,-5 15 0 16,-4 10 0-16,0 9 0 16,0 8-218-16,0 8-537 15,-2 10-432-15</inkml:trace>
  <inkml:trace contextRef="#ctx0" brushRef="#br0" timeOffset="31207.41">28643 6328 1557 0,'0'0'1637'0,"0"0"-1299"15,0 0-65-15,0 0-70 16,0 0-152-16,0 0-39 15,119-54-12-15,-84 54-1 16,-10 0 0-16,-8 4-43 16,-7 16-55-16,-10 9 55 15,0 0 11-15,-10 7 27 16,-16 3 5-16,-5-3 1 0,-3-2 17 16,0-4 5-1,9-8 14-15,6-6 35 0,11-8-29 16,6-4 24-1,2-4-66-15,0 0 0 0,17 0 0 16,14-2 0-16,14-10 0 16,10-2 0-16,3 2 0 15,-2 2 0-15,-7 0 0 16,-11 4-26-16,-11 0-124 16,-5-6-112-16,-9 4-257 15,-4-2-481-15</inkml:trace>
  <inkml:trace contextRef="#ctx0" brushRef="#br0" timeOffset="31348.05">29499 6589 2467 0,'0'0'1016'15,"0"0"-785"-15,0 0-231 16,0 0-28-16,0 0-690 0</inkml:trace>
  <inkml:trace contextRef="#ctx0" brushRef="#br0" timeOffset="38271.53">1421 9360 1850 0,'0'0'1068'15,"0"0"-890"-15,0 0 69 0,0 0 120 16,0 0-206-16,0 0-62 0,0 0-53 15,0-6 34-15,0 30-80 16,4 19 0 0,10 8 0-16,5 10 0 0,4-1 0 15,4-8 0-15,6-12 0 16,7-16 0-16,12-18 0 16,8-6 0-16,11-38 0 15,22-32 0-15,17-38 0 16,-12-1 0-16,-13 9 0 15,-21 16 0-15,-22 28 0 16,-3 7 0-16,-8 8 0 16,-14 16 0-16,-12 18 0 15,-5 7 0-15,0 0 0 0,-11 23-57 16,-10 5-702 0,2 3-872-16</inkml:trace>
  <inkml:trace contextRef="#ctx0" brushRef="#br0" timeOffset="38443.41">2705 9388 3125 0,'0'0'430'16,"0"0"-430"-16,0 0-490 15,0 0-2032-15</inkml:trace>
  <inkml:trace contextRef="#ctx0" brushRef="#br0" timeOffset="41201.83">14137 9543 1639 0,'0'0'627'0,"0"0"-343"0,0 0 85 16,-127 0 81-16,98 0-169 16,8 0-64-16,10 0-68 15,5 0-69-15,6 0-80 16,0 0 0-16,0 0 0 16,0 0 0-16,15 0 0 15,21 0 0-15,40-2 0 16,53-4 0-16,45-4 0 15,15 0 0-15,-8 3 0 16,-48 4 0-16,-41 3 0 16,-30 0 0-16,-15 0 0 15,-5 0 0-15,-6 0 0 16,-9 0 0-16,-17 0 0 16,-7 2 0-16,-3-1 0 15,0 2 0-15,-22 3-153 0,-48 8-299 16,6-2-324-16,-10-2-573 15</inkml:trace>
  <inkml:trace contextRef="#ctx0" brushRef="#br0" timeOffset="41436.31">14089 9631 2320 0,'0'0'769'0,"0"0"-573"15,0 0 309-15,0 0-199 16,0 0-306-16,0 0 0 15,0 0 0-15,6-16 0 16,40 4 0-16,18-2 0 16,19 0 0-16,9 0 0 15,3 4 0-15,-3 0 0 16,-5 4 0-16,-10 2 0 0,-7 2 0 16,-15-2-153-16,7-4-170 15,-15 2-439-15,-11-2-408 0</inkml:trace>
  <inkml:trace contextRef="#ctx0" brushRef="#br0" timeOffset="41598.96">15527 9595 801 0,'0'0'2284'0,"0"0"-1711"0,0 0-522 16,0 0-51-16,0 0-187 0,0 0-849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5:20:12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14955 4141 1491 0,'0'0'822'0,"0"0"-560"16,0 0-90-16,0 0 10 0,0 0-63 15,0 0 27-15,0 0 5 16,0 0-12-16,0-4 40 16,0-5-67-16,-2-5-23 15,2-8-19-15,0-11-61 16,10-16 18-16,24-17-27 16,24-28 0-16,31-32 4 0,36-31 2 15,17-7-12 1,5 17 5-16,0 25-4 0,-18 34-8 15,-21 19 1 1,-27 17 12-16,-22 18-12 0,-12 2 21 16,-3-2-21-16,-1 2 3 15,-3-4-32-15,-16 8 40 0,-9 2-41 16,-8 4 13 0,-7 2-1-16,0 5-18 0,-17 6 12 15,-12 3-43-15,-7 6 19 16,-5 0 24-16,2 0-5 15,-1 1 40-15,4 6-4 16,7 0 5-16,9-2 4 16,9-3 5-16,9-2-7 15,2 0 19-15,2 0-21 16,22 0 36-16,14 0 3 16,11 0-5-1,9-2 14-15,2 0-47 16,-4 2 18-16,-12 0-19 0,-11 8 1 15,-12 16 20-15,-10 10-15 16,-11 10 34-16,0 8 17 0,-3 6-37 16,-12-2 19-1,5-1-39-15,0-5 0 0,8-8-9 16,2-4-105 0,0-12-465-16,0-14-968 0</inkml:trace>
  <inkml:trace contextRef="#ctx0" brushRef="#br0" timeOffset="1661.68">17064 2364 1415 0,'0'0'908'0,"0"0"-581"0,0 0-80 15,0 0-27-15,0 0-73 0,0 0 6 16,0 0-47 0,42-12-17-1,-32 50 121-15,-4 18-69 0,-1 10-65 0,-3 6-22 16,-2-1-51-16,0-7-3 16,0-10 0-1,0-14-15-15,0-16-2 0,-2-16-164 16,-5-8-85-16,-7-36-237 15,-1-10-286 1,2-4 81-16</inkml:trace>
  <inkml:trace contextRef="#ctx0" brushRef="#br0" timeOffset="2124.4">17000 2298 1086 0,'0'0'991'0,"0"0"-500"16,0 0-208-1,0 0-59-15,0 0-45 0,0 0-13 16,0 0-84-16,137-82-43 15,-94 73 3-15,-3 9-42 16,-4 0 7-16,-7 9-7 16,-11 17 1-1,-10 3 0-15,-8 10-1 0,-2 1 0 0,-25 4 5 32,-8-2 5-32,-5-4-1 15,-1-6-9-15,6-6 0 16,8-10 24-16,12-4-24 15,8-8 1-15,7-2-1 0,0-2 12 16,13 0-7 0,14 0 8-16,11 0 4 0,7 0 13 15,1 0-21-15,2 0-3 16,-7 4-6-16,-7 7 0 16,-7 4-11-16,-14 6 11 15,-8 4 0-15,-5 4-6 16,-12 1 14-16,-19 2-14 15,-9-2 6-15,-9-4 0 16,0-2-3-16,4-6 10 16,10-6-8-16,10-6 1 15,12-6 0-15,13 0-8 16,0-8-52-16,44-24-141 0,1 2-367 16,-3 2-662-16</inkml:trace>
  <inkml:trace contextRef="#ctx0" brushRef="#br0" timeOffset="2392.04">17521 2596 1347 0,'0'0'598'0,"0"0"-245"0,0 0 19 0,0 0-21 16,0 0-53-16,0 0-111 16,0 0-15-16,0 39-38 15,0-13-49-15,0 4-8 16,9-4-68-16,9-4-3 16,5-6-6-16,5-12-72 15,10-12-156-15,-7-18-248 16,-7-10-381-16</inkml:trace>
  <inkml:trace contextRef="#ctx0" brushRef="#br0" timeOffset="2534.07">17692 2234 2772 0,'0'0'757'0,"0"0"-591"15,0 0-166-15,0 0-16 16,0 0-104-16,130-17-659 0</inkml:trace>
  <inkml:trace contextRef="#ctx0" brushRef="#br0" timeOffset="2787.46">18276 2249 1818 0,'0'0'1217'16,"0"0"-888"-16,0 0-109 0,0 0-50 0,-44 107 10 15,26-21-75-15,5 31-78 16,8 25 3-16,5 8-30 16,0-27 0-16,7-31 0 15,-1-36 0-15,-1-14 0 16,0 0-84-16,-3-4-149 15,-2-18-17-15,-12-15-431 16,-5-5-351-16</inkml:trace>
  <inkml:trace contextRef="#ctx0" brushRef="#br0" timeOffset="3023.75">18221 2506 2053 0,'0'0'1029'16,"0"0"-716"-16,0 0-162 15,0 0-125-15,120-32 31 16,-65 32-27-16,-1 0-29 16,-14 4 9-1,-15 16-10 1,-21 6 0-16,-4 5 20 16,-24 2-12-16,-17 6 15 15,-7-2-23-15,-1 2-20 16,7-7-55-16,19-4-208 0,12-10-535 15,11-10-1318-15</inkml:trace>
  <inkml:trace contextRef="#ctx0" brushRef="#br0" timeOffset="3933.48">18998 2501 1901 0,'0'0'798'0,"0"0"-528"15,0 0 42-15,0 0-160 0,-33-109-27 16,10 89-38-16,-6 6 28 16,-8 14-23-16,-8 0-41 15,-2 34-9-15,2 14-41 16,10 10 14-16,11 3-12 16,17-6 9-16,7-6-24 15,16-11 8-15,19-14-7 16,9-16 5-16,4-8 6 15,-6-6 0-15,-7-22 6 16,-8-4-5-16,-7-4 73 16,-11 0-2-16,-5 1-72 0,-4 7 0 15,0 8 0 1,0 9 0-16,0 8 0 0,0 3 0 16,0 10 0-16,0 16 0 15,2 6 0-15,10 1 0 16,3-4 0-16,4-6 0 15,-1-7 0-15,-1-10 0 16,3-6 0-16,0 0 0 16,0-22 0-16,-2-8 0 15,-2-3 0-15,-3 1 0 16,-4 6 0-16,-2 8 0 0,-3 10 0 16,-2 8 0-16,6 0 0 15,2 12 0-15,5 13 0 16,8 0 0-16,-1 1 0 15,5-1 0-15,0-10 0 16,-1-6 0-16,1-8 0 16,0-1 0-16,-2-10 0 15,-3-17 0-15,-5-12 0 16,2-11 0-16,-6-26 0 0,-2-32 0 16,-2 0-3-16,-5 5 6 15,-2 17-3-15,-2 30 0 16,0 9 0-16,0 11 0 15,-2 27 0-15,-4 9 0 16,1 44 0-16,3 42 0 16,2 6 0-16,0 1 0 15,9-7 0-15,9-20 0 16,6 2 0-16,5-2 0 16,4-16 0-16,-2-18 0 0,3-18 0 15,-3-14 0-15,-4 0 0 16,-2-29 0-1,-5-12 0-15,-7-3 0 0,-1 4 0 16,-6 8 0-16,-4 12 0 16,0 14 0-16,1 6 0 15,-1 8 0-15,6 18 0 16,4 10 0-16,5 0 0 16,4 0 0-1,3-6 0-15,3-8 0 16,7-14-47-16,5-12-307 15,-7-20-404-15,-8-8-168 0</inkml:trace>
  <inkml:trace contextRef="#ctx0" brushRef="#br0" timeOffset="4034.94">20054 2103 2735 0,'0'0'774'0,"0"0"-303"0,0 0-355 0,0 0-116 0,0 0 0 16,0 0 0-16,0 0-278 15,-29-32-451-15,4 20-1297 0</inkml:trace>
  <inkml:trace contextRef="#ctx0" brushRef="#br0" timeOffset="4192.74">19241 2226 2981 0,'0'0'823'0,"0"0"-684"15,169-53 0-15,-57 17-139 16,-8 4-39-16,15 2-319 16,-51 12-508-16,-7 4-766 0</inkml:trace>
  <inkml:trace contextRef="#ctx0" brushRef="#br0" timeOffset="4429.14">20025 1951 2576 0,'0'0'851'0,"0"0"-333"0,0 0-367 0,0 0-151 16,0 0 0-16,0 0 0 16,18 110 0-16,-11-45 0 15,1 8 0-15,2 6 0 16,-1-3 0-16,4-10 0 16,-4-8 0-16,0-13 0 15,-3-13 0-15,-6-13-179 0,0-6-68 16,0-12-99-16,-22-1-357 15,0-18-60-15,2-4-459 0</inkml:trace>
  <inkml:trace contextRef="#ctx0" brushRef="#br0" timeOffset="4727.89">20162 2414 1483 0,'0'0'758'16,"0"0"-269"-16,0 0-132 15,0 0-93-15,0 0-77 16,0 0-128-16,144-76-38 15,-106 66-9-15,2 0-3 16,0-2-10-16,-2-2 1 0,-4-2 0 31,-8-3 12-31,-8-3 1 16,-5 0 58-16,-8-2 74 16,-5 1-25-16,0 1-23 15,-11 8-97-15,-12 3 0 16,-5 11 0-16,-6 2 0 15,-2 28 0-15,5 18 0 16,4 10 0-16,14 9 0 16,13-5 0-16,11-8 0 15,36-14 0-15,20-22 0 16,11-18 0-16,2-18-89 0,-4-64-245 16,-25 6-370-16,-26 0-998 15</inkml:trace>
  <inkml:trace contextRef="#ctx0" brushRef="#br0" timeOffset="5562.72">21295 2278 1870 0,'0'0'651'0,"0"0"-411"0,0 0 325 15,0 0-219-15,0 0-154 16,-53-105-23-16,31 99-106 16,-5 6-63-16,-7 0 0 15,1 24 0-15,-2 9 0 16,8 3 0-16,11-2 0 0,11-6 0 15,5-10-77-15,16-14-40 16,11-4 63-16,4-12 38 16,1-20 16-16,-11-2 15 15,-5-1 0-15,-7 7 93 16,-5 9 18-16,-4 6-126 16,0 9 0-16,0 4 0 15,0 9 0-15,0 24 0 16,6 20 0-16,4 29 0 15,3 28 0-15,5 23 0 16,-5-11 0-16,-3-24 0 0,-8-28 0 16,-2-24 0-16,0 5 0 15,-9-5-3-15,-11-2-11 16,-7-18 7-16,-4-16 7 16,-4-10-12-16,-1-24-27 15,7-38-59-15,22-40-34 16,18-31-79-16,45-7 25 15,9 21 18-15,-10 37 48 16,-17 30 63-16,-6 12 46 16,1-4 11-16,2-1 16 15,-1 0 72-15,-7 10 76 16,-10 11 8-16,-3 10-61 0,-6 10-30 16,1 4-44-16,1 13-36 15,0 23 91-15,1 11-49 16,3 10-16-16,-3 3-10 15,-1-4-8-15,-4-8-15 16,-2-14 6-16,-4-12 0 16,0-11 10-16,0-11-10 15,0 0 39-15,0-23 59 16,0-15-74 0,0-12 11-16,0-6-35 0,9-4 0 15,13 10 0-15,8 10 0 0,5 14 0 16,0 16-54-16,6 7-119 15,10 3-110-15,-6 13-337 16,-10 0-365-16</inkml:trace>
  <inkml:trace contextRef="#ctx0" brushRef="#br0" timeOffset="6092.4">22107 2216 1765 0,'0'0'843'0,"0"0"-464"0,0 0 97 0,0 0-207 15,0 0-92-15,-63-109-65 16,39 107-37-16,-8 2-75 16,-1 22 0-16,0 17 0 0,6 7 0 15,9 2 0-15,15-6 0 16,3-8-24-16,16-10 13 16,16-14-25-16,1-10-1 15,0 0 37-15,-6-16 0 16,-4-8 12-1,-8-4 4-15,-7 0 23 0,0 3 2 16,-4 6-41-16,-2 6 0 16,-2 9 0-16,3 4 0 15,1 0 0-15,7 8 0 16,7 10 0 0,4 0 0-16,7 1 0 15,1-7 0-15,-5-11 0 0,0-1 0 16,-7-7-9-16,-3-22 18 15,-3-8-9-15,-5-8 0 16,-5-5 0-16,0-4 0 16,-2 2 0-16,0 8 0 15,0 12 0-15,0 16 0 16,0 16 0-16,-2 8 0 16,2 48 0-16,0 42 0 0,6 43 0 15,21 11 0-15,4-6 0 16,-4-31 0-1,-6-39 0-15,-8-18 0 0,-7-12 0 16,-2 0 0-16,-4-6 0 16,0-10-128-16,-6-21-76 15,-11-9-91-15,-4-75-243 16,3 1-76-16,7-8-265 0</inkml:trace>
  <inkml:trace contextRef="#ctx0" brushRef="#br0" timeOffset="6628.55">22439 2023 2134 0,'0'0'768'0,"0"0"-418"0,0 0-170 0,0 0-87 16,0 0-11-16,0 0-43 15,0 0-16-15,113 144-23 16,-113-94-15-16,0 0-62 16,-22-3-25-16,-9-9 32 15,2-6 16-15,4-12 54 16,9-6 10-16,10-12-2 15,6-2 25-15,4-8-33 0,27-20-96 16,12-12-33-16,10-12-16 16,7-12 55-16,0-11 32 15,-6-3 58-15,-12-2 1 16,-13 4 105-16,-15 10 107 16,-14 9 16-16,0 13 27 15,-4 16-56-15,-12 12-62 16,0 16-69-16,0 6-69 15,-2 32 0-15,3 23 0 16,2 11 0-16,3 8 0 16,10-6 0-16,0-8-17 15,14-16-52-15,10-16-13 16,1-16-35-16,2-13 34 16,-3-5 29-16,-3-18 54 0,-4-13 38 15,-3-2-8-15,-5 0 58 16,-1 9 26-16,-3 8-66 15,2 14 2-15,-1 2-50 16,5 18 7-16,5 16 4 16,2 10-11-16,4 3 6 15,3-3-6-15,2-8-13 16,-1-12 12-16,-2-12-73 0,-16-12-157 31,-8-16-235-31,0-8-779 0</inkml:trace>
  <inkml:trace contextRef="#ctx0" brushRef="#br0" timeOffset="8030.31">18847 3266 1847 0,'0'0'1076'0,"0"0"-759"0,0 0-121 0,0 0-16 0,0 0-106 0,0 0-58 31,0 0 86-31,0 143-42 16,0-89-16-16,2 0-37 15,7-6 2-15,4-12-18 16,0-14 3-16,6-12-19 16,-2-10 25-16,3 0-11 15,3-22 11-15,-4-14 17 0,0-8-17 16,-4-6 39-16,-4-2-39 15,-4 10 11-15,-3 10 6 16,0 14-16-16,-1 15 25 16,2 3-26-16,6 21 0 15,6 11-2-15,6 6 13 16,1-2-13-16,1-4 2 16,-2-10-25-16,-6-10 17 15,-3-10-46-15,-4-2 2 0,1-12 32 16,-1-18-15-16,1-10 34 15,-1-8-11-15,4-6 3 16,-3 1-6-16,0 11 13 16,-1 16 2-16,-2 14 0 15,-1 12 5-15,2 6-5 16,4 24 24-16,2 9 4 16,4 2-1-16,1 0-18 15,1-5-18-15,0-10 0 16,-1-10-13-16,-2-8 20 0,2-8-23 15,-5 0 17 1,3-20 8-16,-5-10 0 0,-1-8 3 16,-6-10-3-16,1-9 0 15,-5-5 8-15,-2 2 1 16,0 10 1-16,0 16 37 16,0 20 29-16,0 14 7 15,0 15-73-15,0 30 8 16,0 15 20-16,0 10-24 15,12 3-14-15,5-7 0 16,8-10-17-16,4-12 16 16,2-18-29-16,4-18 4 0,-1-8-23 15,-1-18-8-15,-4-24 43 16,-6-12-25-16,-5-13 39 16,-9-11-4-16,-5-6 16 15,-4 2-8-15,0 9 2 16,0 22 24-16,0 25 74 15,0 23-50-15,0 14-27 16,0 35-27-16,0 14 0 16,0 10 0-16,6 2 0 15,10-10 0-15,0-10 0 16,0-11 0-16,-1-18 0 0,-3-10 0 16,-2-13 0-1,1 0 0-15,3-17 0 16,1-15 0-16,3-8 0 0,5 0-8 15,-6 2-2-15,1 10 10 16,-2 12 0-16,-5 14-5 16,2 2 14-16,3 14 5 15,2 14-14-15,2 6 0 16,-1 0 0-16,4-3 0 16,-5-8-17-16,-5-6-175 15,-4-10-132-15,-9-7-165 16,-11-7-142-16,-12-11-436 0</inkml:trace>
  <inkml:trace contextRef="#ctx0" brushRef="#br0" timeOffset="8165.69">19574 3174 2225 0,'0'0'803'0,"0"0"-654"0,0 0-36 16,148-40-51-16,-76 12-62 15,-19-21-166-15,-19 9-555 16,-32 3-736-16</inkml:trace>
  <inkml:trace contextRef="#ctx0" brushRef="#br0" timeOffset="8297.16">19143 3021 2336 0,'0'0'995'16,"0"0"-773"-16,0 0-135 15,0 0 34-15,200-9-121 16,-117 0-189-16,-14 4-1014 0</inkml:trace>
  <inkml:trace contextRef="#ctx0" brushRef="#br0" timeOffset="8959.66">20756 3190 2124 0,'0'0'781'0,"0"0"-298"16,0 0-111-16,0 0-133 16,0 0-142-16,0 0-97 15,0 0 0 1,21 10 0-16,-2 18 0 0,1 10 0 16,-1 2 0-16,-4 0 0 15,-4-8 0-15,-4-7 0 16,-3-11-15-16,-2-8-14 15,3-4 5-15,-1-2 23 16,3 0-8 0,0-16 18-16,4-8-9 0,0-5 12 15,3-3-6-15,-4 6 7 16,-1 10-5 0,1 8-7-16,-4 8 10 0,0 2-1 0,3 22-10 15,1 4 8 1,-2 4-8-16,1 0 0 0,-3-5-3 15,2-9 3-15,1-8-10 16,-3-8 5-16,3-2 4 16,0 0 1-16,4-18 0 15,8-10 19-15,-2-4-19 16,4-2 0-16,-3 2 0 16,-5 7 0-16,-3 9 0 0,-6 10 0 15,-4 6 0-15,3 8 0 16,3 20 0-1,4 9 0-15,5 1 0 16,6-4 0-16,22-14-110 16,-5-8-357-16,-2-12-444 15</inkml:trace>
  <inkml:trace contextRef="#ctx0" brushRef="#br0" timeOffset="9227.46">21585 3232 2350 0,'0'0'822'0,"0"0"-612"0,0 0 46 0,0 0-107 0,33 123-97 31,-14-96-23-31,-2-4-29 16,-3-9 0-16,-3-6-1 15,-3-8-88-15,4 0 43 16,-1-8 34-16,4-19 12 15,3-10 49-15,0-9-7 16,0-7 23-16,-4 7-29 0,-4 8-35 16,-3 14 1-16,-3 16-2 15,6 8-155-15,7 14-86 16,1 10-374-16,2 0-704 0</inkml:trace>
  <inkml:trace contextRef="#ctx0" brushRef="#br0" timeOffset="9955.06">22038 3359 1674 0,'0'0'1180'0,"0"0"-844"15,0 0-47-15,0 0-136 0,0 0-126 16,0 0-5-16,0 0-21 16,37-109 39-16,-37 83 6 15,-2 4-16 1,-10 6 17-16,4 10-28 0,-1 6 7 15,1 4-26-15,0 22-14 16,6 10 8-16,2 2 3 16,0 2-4-16,6-5-1 15,17-9-14-15,4-8 8 16,2-10 14-16,0-8-23 16,-4 0 22-16,-6-12 2 15,-5-9 0-15,-3-1 47 16,-3-2-11-16,0 1 19 0,-4 1-17 15,0 5-29-15,-1 9 23 16,-1 6-31-16,0 2 2 16,2 0-4-16,6 10-9 15,3 8 2-15,7 0 7 16,4-1-14-16,7-6 8 16,8-4-69-16,3-7-10 15,3 0-19-15,-5-10 4 0,-3-15 34 16,-10-5 13-16,-4-6 49 15,-10-8-7-15,-3-10 22 16,0-10-8 0,-4-11-2-16,1-3 28 0,-5 8 32 15,-2 16 46-15,0 20 107 16,0 26-33-16,-2 8-181 16,-9 30 0-16,-3 26 0 15,3 16 0-15,5 9 0 0,4 3 0 16,2-6 0-16,8-10 0 15,17-12 0-15,9-16 0 16,1-15-62-16,3-19-40 16,-3-6 62-16,-1-13 29 15,-8-19 11-15,-5-5 6 16,-3-6 2-16,-7 3 47 16,-3 10 10-1,-3 12 16-15,-5 10-81 16,0 8 0-16,2 4 0 0,1 18 0 15,1 8 0-15,5 0 0 16,4-2 0-16,18-14-158 16,-4-10-362-16,2-4-519 0</inkml:trace>
  <inkml:trace contextRef="#ctx0" brushRef="#br0" timeOffset="10096.69">23118 2831 2290 0,'0'0'994'0,"0"0"-624"0,0 0-112 16,0 0-127-16,0 0-111 0,0 0-20 16,0 0-60-1,-29-6-402-15,15 4-584 0</inkml:trace>
  <inkml:trace contextRef="#ctx0" brushRef="#br0" timeOffset="10253.93">22450 3021 2826 0,'0'0'785'15,"0"0"-524"-15,0 0-177 0,0 0-84 16,216-51-136 0,-125 26-546-16,-16 7-483 0</inkml:trace>
  <inkml:trace contextRef="#ctx0" brushRef="#br0" timeOffset="10930.71">23237 3052 2343 0,'0'0'758'0,"0"0"-504"0,0 0-20 0,0 0-78 15,0 0-58-15,0 0-26 16,0 0-53-16,-95 0 13 16,71 28-8-16,0 8 9 15,3 2 3-15,10 2-36 16,11-2 19 0,0-4-19-16,36-8-27 0,15-9-3 15,16-12-83-15,8-5-5 16,2-12 40-16,-8-14 31 15,-14-10 40-15,-15-4 7 0,-15-4 9 16,-14-4 73 0,-11 4 7-16,0 5 7 0,-2 13 3 15,-11 16-36-15,-3 10-63 16,-4 5 0-16,0 25 0 16,2 8 0-16,9 6 0 15,9 0 0-15,0-6 0 16,27-8 0-16,15-8 0 15,14-12 0-15,6-8 0 16,2-2 0 0,-3-10 0-16,-12-16 0 0,-11-6 0 15,-16-8 0-15,-11-6 0 16,-9-2 0-16,-2 1 0 0,-2 10 0 16,-13 9 0-16,-5 11 0 31,-1 15 0-31,2 2 0 15,1 11 0-15,7 15 0 16,3 6 0-16,8 4 0 16,8 0 0-16,19-4 0 15,8 0-107-15,3-8-47 16,-1-2 31-16,-3-4 64 16,-12-6 58-16,-13-2-4 15,-9-4 5-15,-9 0 51 0,-24 0-51 16,-9 0 0-16,-16-6-154 15,9 0-609-15,9 0-817 0</inkml:trace>
  <inkml:trace contextRef="#ctx0" brushRef="#br0" timeOffset="11623.76">24218 2853 1832 0,'0'0'732'0,"0"0"-347"0,0 0 228 0,0 0-334 15,0 0-131-15,0 0-80 16,0 0-62-16,0 38 27 16,0 5-33-16,8 4 0 15,2 0 0-15,6-7 0 16,2-12 0-16,7-12-18 16,4-12 13-16,-3-4-2 0,3-6 13 15,-5-16-6 1,-3-4 24-16,-3-6-24 0,-1-2 0 15,-1 0 0-15,-3 3 0 16,-4 9 0-16,-2 8 0 16,-5 10 0-16,0 4 0 15,3 7 0-15,1 12 0 16,1 3 0-16,0 2 0 16,0-3 0-16,-1-7 0 15,1-6 0-15,2-8 0 16,4 0-29-16,5-7 29 0,6-12-9 15,5-8 9 1,0 1 13-16,-4 2-5 0,-5 10 9 16,-7 8-17-16,-4 6 0 15,0 8 0-15,0 18 0 16,2 1 0-16,5 0 0 16,-1-4 0-16,1-11-153 15,-5-12-323-15,-7-21-189 16,-4-11-230-16</inkml:trace>
  <inkml:trace contextRef="#ctx0" brushRef="#br0" timeOffset="11798.52">24321 2462 2607 0,'0'0'613'0,"0"0"-488"0,0 0 82 15,0 0-30 1,136 66-102-16,-67-48-75 0,-13-5-334 15,-11-8-1231-15</inkml:trace>
  <inkml:trace contextRef="#ctx0" brushRef="#br0" timeOffset="12467.34">25213 2703 2581 0,'0'0'829'0,"0"0"-523"15,0 0-27-15,0 0-178 16,0 0-101-16,0 0 0 31,0 0 0-31,19 22 0 16,-19 14 0-16,0 2 0 16,0-2 0-16,8-8 0 15,13-10 0-15,8-10 0 16,2-8 0-16,0 0 0 15,-4-24 0-15,-6-6 0 16,-6-8 0-16,-11-6 0 0,-4-8 0 16,0-4 0-1,-11-1 0-15,-11 7 0 0,-5 10 0 16,-4 20 0-16,0 20 0 16,-3 6 0-16,5 30 0 15,6 8 0-15,11 5 0 16,12-5 0-16,4-8 0 15,27-10 0-15,12-10 0 16,1-12 0-16,-1-4 0 16,-3 0 0-16,-4-14 0 0,-10-10 0 15,-3-2 0 1,-4-4 0-16,0-1 0 0,-6 4 0 16,-4 6 0-16,-2 14 0 15,-5 7 0-15,0 0 0 16,2 15 0-16,3 14 0 15,2 0 0-15,0 2 0 16,0-3 0-16,-1-6 0 16,4-6 0-16,-1-6-24 15,5-8 24-15,1-2-22 16,4-2 22-16,1-16 1 16,5-6 7-16,-5-2-4 15,0 1-4-15,-7 3 0 0,-3 11 1 16,-8 7-1-16,1 4-10 15,-3 8-2-15,4 16-17 16,8 2 14-16,22 0-262 16,-3-4-307-16,0-12-411 0</inkml:trace>
  <inkml:trace contextRef="#ctx0" brushRef="#br0" timeOffset="12767.3">26327 2334 2170 0,'0'0'767'0,"0"0"-312"0,0 0-198 0,0 0-85 0,0 0-82 16,0 0-90-16,0 0-6 0,-92-4-9 16,72 26 11-16,7 4 4 15,8-2-15-15,5 0-16 16,7 0 30-16,24-2-26 15,9 0-12-15,5 3-41 16,-5-2-1-16,-9 1 68 0,-11 5-4 16,-13-1 17-16,-7 0 48 15,-4-4 9-15,-21-2 36 16,-4-4-15-16,0-6-33 16,0-4-14-16,6-6-31 15,10-2-27-15,13-8-229 16,18-16-710-16,16-2-1219 0</inkml:trace>
  <inkml:trace contextRef="#ctx0" brushRef="#br0" timeOffset="13255.38">26622 2502 2335 0,'0'0'724'0,"0"0"-499"16,0 0-8-16,0 0-96 15,0 0-112 1,0 0 0-16,0 0-15 0,66-12 14 15,-49 2-8-15,-3-2 6 16,-8-4-5-16,-3 0 44 16,-3-2-9-16,0 2 41 15,-9 2 29-15,-9 6-52 16,-7 8-4-16,-4 0-27 16,-2 14-22-16,0 18 14 0,6 8-14 15,12 4-1-15,13-2 0 16,0-3-3-16,31-13-3 15,21-11-35-15,10-10-92 16,7-5-22-16,2-16-25 16,-9-21 57-16,-12-9 45 15,-13-14 59 1,-12-24 18-16,-5-28 2 0,-7 6 52 0,-4 11 79 16,-5 23 60-16,-4 30 66 15,0 7-116-15,0 12-142 16,0 17 0-16,0 6 0 15,0 26 0-15,0 22 0 16,-2 16 0 0,2 10 0-16,0 9 0 0,0-5 0 15,8-6 0-15,9-10 0 16,1-16 0-16,2-14-129 16,-4-32-386-16,-6 0-241 15,-5-12-416-15</inkml:trace>
  <inkml:trace contextRef="#ctx0" brushRef="#br0" timeOffset="13397.07">27044 2155 2324 0,'0'0'1004'0,"0"0"-625"0,0 0 10 16,0 0-389-16,133-18 0 16,-75 18 0-16,-9 0 0 31,-17 0-77-31,-26 4-727 0</inkml:trace>
  <inkml:trace contextRef="#ctx0" brushRef="#br0" timeOffset="14116.97">24154 3810 2234 0,'0'0'754'0,"0"0"-492"0,0 0 93 0,0 0-139 15,0 0-143-15,0 0-62 16,0 0 8-16,-61-80-13 16,38 49-6-16,-4-6 60 15,2-4-10-15,0-3 6 16,10-2-56-16,4 4 0 16,8 2 0-16,3 10 0 15,0 3 0-15,0 9 0 16,11 7 0-16,1 3 0 0,1 3 0 0,1 5 0 15,-3 0 0-15,-3 6 0 16,0 16 0-16,-8 7 0 16,0 5 0-16,-21 6 0 15,-12 2-9-15,-12 0 9 16,-6 0 1-16,0-1 7 16,1-8-8-16,13-2 0 15,10-8 0-15,14-5-9 16,11-4 9-16,2-3-2 0,20-5-11 15,26-6 13-15,35 0-8 16,34-14 8-16,3-14 0 16,-8-2-1-16,-14-5-26 31,-30 3-80-31,5-14-169 0,-8 6-278 0,-27 10-349 0</inkml:trace>
  <inkml:trace contextRef="#ctx0" brushRef="#br0" timeOffset="14589.28">24718 3541 1288 0,'0'0'841'0,"0"0"-536"0,0 0 171 0,0 0-10 16,0 0-167-16,0 0-56 16,113-74-65-16,-88 64-178 15,-1 4 0-15,3 2 0 0,0 4 0 16,-3 0 0-16,1 10 0 16,-3 16 0-16,-5 8 0 15,-3 6 0-15,-5 4 0 16,-7-2 0-16,-2-4 0 15,0-10 0-15,0-10 0 16,0-6 0-16,-2-9 0 16,2-3 0-16,0 0 0 15,0-12 0-15,2-16 0 16,16-8 0-16,9-7 0 16,4-3 0-16,5 6 0 0,-3 6 0 15,-4 14 0 1,-4 14 0-16,-6 6 0 0,-3 6 0 15,-5 20 0-15,-1 6 0 16,-6 6 0-16,-2 2 0 16,-2-4 0-16,0-2-197 15,0 1-163-15,0-13-399 16,-6-6-566-16</inkml:trace>
  <inkml:trace contextRef="#ctx0" brushRef="#br0" timeOffset="15158.21">25732 3403 1558 0,'0'0'631'0,"0"0"-164"0,0 0-89 15,0 0-52-15,0 0-25 16,0 0-65-16,0 0-37 16,15-32-199-16,-15 32 0 15,7 14 0-15,6 15 0 0,7 14 0 16,7 9 0-16,4 2 0 16,-2-2 0-16,0-10 0 15,-9-11 0-15,-2-12 0 16,-9-9-23-16,-4-7 23 15,-3-3 23-15,-2 0-23 16,2-14 0-16,0-11 0 16,2-7 0-16,5-10 0 15,5-10 0-15,1-6 0 16,5 0 0-16,1 6 0 16,-6 10 0-16,-1 16 0 0,-6 12 0 15,1 11 0-15,11 3-332 16,0 18-215-16,-2 0-307 0</inkml:trace>
  <inkml:trace contextRef="#ctx0" brushRef="#br0" timeOffset="15928.63">26208 3541 2083 0,'0'0'498'15,"0"0"-380"-15,0 0 107 16,0 0-90-16,116-38-104 0,-84 16-13 31,-8-2 27-31,-6-4 18 0,-12-2 24 0,-6 4-12 16,0 3-14-16,-11 7 46 15,-14 14-52-15,-6 2-35 16,-4 14-20-16,1 22 12 16,5 9-20-16,9 7 8 15,11 0 0-15,9-4-13 16,3-8 22-16,23-11-9 15,10-11 19 1,7-15 1-16,3-3 37 0,-2-6-29 0,-3-18 22 16,-8-6 29-1,-6-6-31-15,-5-2 39 0,-2-2-42 16,-1 4-25-16,-7 4 2 16,0 8-22-16,-3 12 0 15,-3 8 0-15,-1 4 0 16,1 5 0-16,4 17 0 15,0 7 0-15,3 3 0 16,1-2 0-16,-1-4 0 16,3-4 0-16,4-10-24 15,4-8-38 1,6-4-125-16,1-6-11 0,4-22 9 0,2-10-6 16,-2-12 8-16,-4-10 45 15,-4-14 99-15,-7-9 43 31,-6 1 0-31,-10 4 88 0,-4 15 93 0,0 15 37 16,0 20 63-16,-9 14-26 16,2 14-51-16,0 6-204 15,-1 30 0-15,-1 17 0 16,2 15 0-16,2 8 0 16,5 2 0-16,0-3 0 15,14-11 0-15,15-10 0 0,7-16-24 16,6-16-60-1,-2-12-41 1,0-10 76-16,-6-4 48 16,-5-22 2-16,-2-6 47 15,-6-7 32-15,2 2-22 16,-5 2 38-16,-3 9-96 16,-9 12 0-16,-1 10 0 15,-2 4 0-15,1 8 0 16,1 17 0-16,1 4 0 0,7 0 0 0,3-5 0 15,7-8-170 1,10-16-283-16,-2-11-258 0,-6-12-390 0</inkml:trace>
  <inkml:trace contextRef="#ctx0" brushRef="#br0" timeOffset="16055">27563 2909 1644 0,'0'0'1208'0,"0"0"-670"15,0 0-281-15,0 0-34 16,0 0-158-16,0 0-65 16,0 0-13-16,-29-11-236 15,18 12-545-15</inkml:trace>
  <inkml:trace contextRef="#ctx0" brushRef="#br0" timeOffset="16228.14">26950 3070 1508 0,'0'0'1344'0,"0"0"-986"15,114-4-144-15,-39-10-82 16,12 0-132-16,16-18-51 16,-25 6-630-16,-24-1-1277 0</inkml:trace>
  <inkml:trace contextRef="#ctx0" brushRef="#br0" timeOffset="16922.39">27741 3130 1461 0,'0'0'1315'16,"0"0"-801"-16,0 0-333 15,0 0 107-15,0 0-54 0,0 0-173 16,0 0-19-16,-31-18-42 16,9 48 0-16,-1 10 0 15,6 4 0-15,3 0 0 16,14-1 0-16,0-10 0 16,20-5 0-16,20-10 0 15,12-10-35-15,4-8-28 16,-4 0-31-16,0-15 67 15,-12-11 15-15,-6-6 12 0,-8-7 48 16,-6-3-4-16,-7-2 7 16,-1 6 0-1,-5 10-14-15,-7 12-37 0,0 14 0 16,0 2 0-16,-9 14 0 16,-5 14 0-16,5 4 0 15,5 2 0-15,4-2 0 16,7-6 0-16,17-4 0 15,10-9 0-15,3-9 0 16,4-4 0-16,-6-3 0 16,1-17 0-16,-7-7 0 15,0-10 0-15,-4-5 0 16,-6-8 0-16,-1 0 0 0,-9 2 0 16,-5 12 0-16,-4 10 0 15,0 12 0-15,0 10 0 16,0 4 0-16,-4 0 0 15,0 14 0 1,4 8 0-16,0 4 0 0,0 2 0 16,17 4 0-16,6-2 0 15,-1 2 0-15,-2-2 0 16,-2 2 0-16,-8-2 0 16,-4 2 0-16,-6-4 0 15,-2 1 0-15,-25-4 0 16,-7-7 0-16,-19-3 0 0,8-9-306 15,9-6-618-15</inkml:trace>
  <inkml:trace contextRef="#ctx0" brushRef="#br0" timeOffset="17063.78">28804 3437 2277 0,'0'0'1079'0,"0"0"-889"0,0 0-134 16,0 0-56-16,0 0-182 16,0 0-2087-16</inkml:trace>
  <inkml:trace contextRef="#ctx0" brushRef="#br0" timeOffset="18296.11">27492 3978 1099 0,'0'0'394'0,"0"0"-231"15,0 0 90-15,0 0 116 16,0 0-20-16,0 0-6 0,0 0 113 15,-99-46-198 1,97 38 7-16,0 0-118 0,0 2-147 16,-1 6 0-16,1 0 0 15,2 0 0-15,0 20 0 16,0 12 0-16,0 6 0 16,16 0 0-1,13-6 0-15,5-10-11 0,6-12-61 16,-1-10 66-16,-3-2 6 15,-7-21 14-15,-7-4 19 16,-3-3-6-16,-6 2-12 16,-5 4-15-16,-2 6 0 15,-4 8 0-15,-2 8 0 0,2 2 0 16,2 8 0-16,7 18 0 16,3 4 0-16,1-2 0 15,3-2 0-15,-3-9-3 16,-1-8-69-16,-3-9 54 15,2 0-10-15,1-8 28 16,1-14-15-16,5-4 24 16,3 0-9-16,-4 2 0 15,2 4 1-15,-5 8 22 16,-1 8-22-16,-4 4 15 16,3 0 12-16,-1 14-26 0,1 4-4 15,-2-2-5-15,7-14-335 16,-8-2-455-16,-5 0-532 15</inkml:trace>
  <inkml:trace contextRef="#ctx0" brushRef="#br0" timeOffset="18422.83">27592 3627 2720 0,'0'0'474'0,"0"0"-417"0,0 0-14 0,0 0 6 0,125 28-49 0,-67-16-629 16,-5-2-675-16</inkml:trace>
  <inkml:trace contextRef="#ctx0" brushRef="#br0" timeOffset="19984.66">28641 3918 1891 0,'0'0'690'0,"0"0"-356"0,0 0 141 16,0 0-247-16,-13-132-42 15,-13 103-42 1,-10 10-98-16,-9 6 2 0,-5 13-48 16,-2 0 11-16,0 21-19 15,6 15 8-15,15 4-6 16,10 2-1-16,21-2-28 15,0-8 28-15,23-10-26 16,12-8 12-16,5-10 7 16,-2-4 28-16,-7-4-10 15,-4-16 11-15,-9-4 6 16,-3-4 50-16,-3-4-22 16,-3 2-49-16,-3 4 0 0,-2 6 0 15,-1 8 0-15,-1 10 0 16,-2 2 0-16,5 6 0 15,-1 14 0 1,5 4 0-16,2 2 0 0,1-2 0 16,0-8 0-16,0-4-11 15,-3-8-22-15,2-4 24 16,0 0-1-16,2-6 10 16,6-10 0-16,-2-4 0 15,3 0 11-15,0 0-4 16,-4 4-4-16,-3 4 17 15,-6 5-19-15,-3 7 6 0,1 0-7 16,-3 0 0-16,7 17-10 16,0 1 17-16,4 0-8 15,0-4 1-15,-1-2-2 16,-1-6-13 0,0-4 14-1,0-2 1-15,2 0 2 0,3-6 11 0,1-6-17 16,4-2 4-1,-1-2 0-15,-3 2-6 0,0 0 22 16,-7 2-16-16,-1 4 0 16,-6 2 1-16,-1 3 2 15,-2 3-3-15,0 0-10 16,0 0 9-16,2 13-9 0,7 3-2 16,0 0 12-16,5-2-17 15,1-4 16-15,-1-4-34 16,-4-2 20-16,1-4 3 15,-1 0 12-15,-2 0-9 16,-1-10 9-16,1-4 0 16,-2-4-6-16,-2-1 3 15,-2 0 2-15,-2-2-44 16,0 3 1-16,0 4 44 16,0 2-34-16,0 1 34 0,0-2-9 15,2-1 13-15,7-4-16 16,3-6 3-16,3-2 9 15,5-4-10 1,0 2 17-16,-2 6-7 0,-3 4 14 16,-3 6-4-16,-6 4 32 15,1 6-34-15,-3 2 7 16,4 0 0-16,-2 0 0 16,5 10-1-16,1 10-14 15,1 6 0 1,-3 2-12-16,0 2 18 0,-1-4-12 15,-3-4 6-15,3-4-21 0,2-8 11 16,2-6-46-16,3-4 40 16,2-4 5-16,2-18 4 15,0-6 1-15,0-10 3 16,-2-8-3-16,2-8-8 31,-2-6 16-31,2-5-2 0,-5 5 18 0,-3 6 1 16,-3 18 92-16,-7 18-10 31,-2 18-55-31,0 10-34 16,0 34 3-16,0 15-15 15,-4 9 0-15,1 2 0 0,3-6-13 16,0-12 3-16,0-14 4 16,9-14 5-16,2-14-18 15,1-10 19-15,-2 0 1 16,6-6 10-16,2-18 26 15,4-2-37-15,5-6 0 16,0 0 0-16,-3 4 0 16,-6 8 0-16,-7 10 0 15,-4 10 0-15,-3 0 0 16,-1 8 0-16,3 12 0 16,1 0 0-16,1 2 0 0,4-6 0 15,-1-2 0-15,1-6 0 16,0-4-15-16,1-4-5 15,1 0 8-15,1 0 12 16,4-2 0-16,-4-10 0 16,1 2 9-16,-3 0-9 15,-1 2 0-15,-4 0 0 16,1 4-4-16,-2 0 11 16,-2 0-7-16,1 0 0 15,3 2 0-15,2 0-13 16,5 0-5-16,6-2-47 0,1 0 55 15,0-4-11-15,2-4 21 16,-2-4 0-16,-4-6 0 16,-3-2-11-16,-5-1 8 0,-1 3-10 15,-8 7 4-15,-2 6-83 16,0 8-53 0,0 1-88-16,0 0-337 15,0 3-318-15</inkml:trace>
  <inkml:trace contextRef="#ctx0" brushRef="#br0" timeOffset="20158.37">29410 3196 2763 0,'0'0'359'0,"0"0"-269"0,0 0-90 16,154-46-12-1,-105 34-464-15,-13 2-1224 0</inkml:trace>
  <inkml:trace contextRef="#ctx0" brushRef="#br0" timeOffset="20821.49">29443 4207 1542 0,'0'0'778'0,"0"0"-420"0,0 0 2 16,0 0-54-16,0 0-127 15,0 0-79-15,0 0 5 16,-2-83-31-16,-25 80-41 15,-4 3-33-15,-2 2 7 16,4 17-16-16,6 6 9 31,12 1 0-31,11 2-13 16,0 0 4-16,17-2 1 16,11 0-1-16,1 0-1 0,-3-2 1 15,-9 0 8-15,-11 0 1 16,-6 0 20-16,-4-4-20 15,-23 0 12-15,-6-6-12 16,-1-6-6-16,3-5 0 16,11-7-169-16,7-17-301 15,13-3-327-15</inkml:trace>
  <inkml:trace contextRef="#ctx0" brushRef="#br0" timeOffset="21324.77">29575 4299 1681 0,'0'0'332'0,"0"0"-61"16,0 0 30-16,0 0-133 15,0 0-95-15,0 0-32 16,126 18-35-16,-112-26 28 16,-7-6 42-16,-7-2 45 15,0-2 65-15,0 0-57 16,-9 0-21-16,-7 6 10 15,-1 4-40-15,-4 8-12 16,-3 0-36-16,2 10-10 0,0 16 11 16,3 4-30-1,13 2 14-15,6 0-15 0,2-2-8 16,29-8 8-16,11-8-25 16,12-10-52-16,2-4-26 15,-2-6-28-15,-8-18 55 16,-7-10 16-16,-11-6-5 15,-6-10 55-15,-4-6-12 16,0-8 22-16,-4-1 33 16,-6 7 39-16,-4 12 105 15,-4 16 23-15,0 16-37 16,0 14-21-16,-2 2-142 0,-13 32 0 16,-3 14 0-1,-2 12 0-15,2 5 0 0,4 1 0 16,10-6 0-16,4-6 0 15,4-10 0-15,25-8 0 16,12-14-152-16,8-14-152 16,17-12-147-16,-12-18-199 15,-14-8-250-15</inkml:trace>
  <inkml:trace contextRef="#ctx0" brushRef="#br0" timeOffset="21466.15">29776 4064 2288 0,'0'0'562'0,"0"0"-493"0,0 0 187 15,160 13-256-15,-71-9-11 16,-4-4-775-16</inkml:trace>
  <inkml:trace contextRef="#ctx0" brushRef="#br0" timeOffset="21624.62">30542 4377 2567 0,'0'0'492'16,"0"0"-432"-16,0 0-60 0,0 0-48 16,0 0-1067-16</inkml:trace>
  <inkml:trace contextRef="#ctx0" brushRef="#br0" timeOffset="21829.07">29419 4770 3010 0,'0'0'912'0,"0"0"-738"15,0 0-174-15,0 0 0 16,0 0 0-16,178-22 0 15,-97 10 0-15,-6 2 0 16,-6-4-209-16,-20 4-403 16,-24 2-261-16</inkml:trace>
  <inkml:trace contextRef="#ctx0" brushRef="#br0" timeOffset="21965.12">29269 4932 2932 0,'0'0'480'16,"0"0"-275"-16,0 0 100 15,203-3-305-15,-100-12-36 16,-6-3-857-16</inkml:trace>
  <inkml:trace contextRef="#ctx0" brushRef="#br0" timeOffset="22123.08">30366 5025 3002 0,'0'0'299'16,"0"0"-299"-16,0 0-1061 0</inkml:trace>
  <inkml:trace contextRef="#ctx0" brushRef="#br0" timeOffset="133966.2">21369 6774 1793 0,'0'0'359'0,"0"0"-146"15,0 0 110-15,0 0-121 16,0 0-13-16,0 0-35 15,-14-53 17-15,3 41 12 16,-2 2-14-16,-5-2-25 16,-7 2-87-16,-4 0-10 15,-4 4 2-15,-7 2-35 16,0 4 15-16,-2 0-29 0,0 12 0 16,0 14 0-16,-1 6 0 15,3 8 0-15,2 11 0 16,0 5 0-1,4 10 0-15,3 8 0 0,2 7 0 16,5 5 0 0,0 4 0-16,3 2 0 0,1 4 0 15,5 1 0-15,2-1 0 16,1 2 0-16,8 1 0 16,2-1 0-16,2 2 0 15,0-2 0-15,0 2 0 0,2-2 0 16,4 3 0-16,4-3 0 15,-2 2 0-15,1-2 0 16,5-3 0-16,-1-5 0 16,0-4 0-16,3-4 0 15,-1-3 0-15,1-1 0 16,-1-2 0-16,-3 1 0 16,1 1 0-16,-1-2 0 15,-2-2 0-15,1-2 0 16,1-1 0-16,1-5 0 15,1-2 0-15,1 0 0 0,3-2 0 16,2-2 0 0,0 0 0-16,0 1 0 0,2-3 0 15,-2-2 0-15,3 0 0 16,-2-2 0-16,2-2 0 16,0-4 0-16,1-1 0 15,2-3 0-15,3-4 0 16,0-2 0-16,0-4 0 15,0-4 0-15,2-2 0 16,-2-2 0-16,3-4 0 16,-1-2 0-16,0-4 0 15,4-6 0-15,2-4 0 0,-2-2 0 16,5-4 0-16,2 0 0 16,1 0 0-16,1-8 0 15,1-6 0-15,2-2 0 16,2-4 0-16,-3 0 0 15,4-4 0-15,-4 0 0 16,4-2 0 0,-3-4 0-16,-1 0 0 0,1-4 0 15,-3-5 0-15,4-5 0 0,0-2 0 16,-1-4 0 0,-2-4 0-16,0-2 0 15,-3-2 0-15,0 0 0 16,-2-2 0-16,-2-5 0 0,0-3 0 15,-3-6 0 1,-2-7 0-16,-3-1 0 16,-4 0 0-16,-5 0 0 15,-4 2 0-15,-7 4 0 0,-4-2 0 16,-4 3 0-16,-2 1 0 0,0 0 0 31,0 4 0-31,0 2 0 0,0 0 0 16,0-1 0-1,0 1 0-15,0-4 0 16,0-3 0-16,-2-2 0 0,-4-6 0 16,-2-3 0-1,0 0 0-15,1-1 0 0,-2 1 0 16,0 6 0 0,2 0 0-16,-3 5 0 0,-2 2 0 15,1 0 0-15,-5 1 0 16,-1 4 0-16,-2 1 0 15,-4 5 0-15,-2 4 0 16,0 4 0-16,-2 6 0 16,-2 4 0-16,3 2 0 15,-3 2 0-15,0-5 0 16,-1 1 0-16,-3-2 0 16,2-2 0-16,0 0 0 15,0 2 0-15,2 6 0 16,0 2 0-16,3 6 0 15,-1 4 0-15,2 0 0 0,0 1 0 16,-1 4 0-16,1-4 0 16,1 1 0-16,2 2 0 15,-1 0 0-15,0 4 0 16,4 6 0-16,-1 2 0 16,0 6 0-16,-2 0 0 15,-1 2 0-15,-4 0 0 16,0 2 0-16,1 0 0 15,-3 2 0-15,3 0 0 16,1 0 0-16,0 0 0 0,5 0 0 16,0 0 0-16,2 2 0 15,1 4 0-15,-4 0 0 16,-1 4 0-16,-3 4 0 16,-1 0 0-16,2 2 0 15,-1 0 0-15,2 2 0 16,6-2 0-16,-1 1 0 0,7 1 0 15,-1 1 0-15,4 2 0 16,1 1 0-16,1 18-39 16,-2-8-460-16,2 2-551 0</inkml:trace>
  <inkml:trace contextRef="#ctx0" brushRef="#br0" timeOffset="135930.47">25843 6810 935 0,'0'0'237'0,"0"0"-50"15,0 0 59-15,0 0 3 16,0 0 30-16,0 0 76 15,0 0-5-15,24-46-105 16,-24 42-18-16,0-4-37 16,0-1-36-16,-8 0 20 15,-2-4-93-15,-5-3-4 16,-3 2-2-16,-4-2-40 16,-2 4-35-16,-5 0 0 15,-7 6 0-15,-3 4 0 16,-5 2 0-16,-3 0 0 15,-1 18 0-15,0 8 0 16,4 8 0-16,7 9 0 16,3 7 0-16,5 8 0 0,7 8 0 15,3 10 0-15,4 5 0 16,4 6 0-16,2 20 0 16,0 15 0-16,-1 24 0 15,-2 5 0-15,-1-9 0 16,1-11 0-16,1-17 0 15,3-2 0-15,0 1 0 16,2-5 0-16,1 0 0 0,3-2 0 16,0-1 0-1,2 1 0-15,0-16 0 0,0-12 0 16,0-16 0-16,0-3 0 16,0 13 0-16,0 10 0 15,0 10 0-15,7-1 0 16,-1-7 0-16,4-4 0 15,-2-6 0-15,3-6 0 16,3-3 0-16,-3-5 0 16,5-4 0-16,-1-4 0 15,5-4 0-15,5-6 0 16,1-1 0-16,8-5 0 0,2-4 0 16,6-2 0-16,5-2 0 15,4-2 0-15,4-4 0 16,1 0 0-16,2-4 0 15,0-2 0-15,-3 0 0 16,-3-4 0-16,-5 0 0 16,-3 0 0-16,-2-4 0 15,1 0 0-15,-3 0 0 16,-2-4 0-16,-2-2 0 16,2-2 0-16,-3 0 0 15,1 0 0-15,4-6 0 16,0-10 0-16,5-6 0 15,4-8 0-15,2-6 0 16,2-8 0-16,3-6 0 16,-2-4 0-16,-4-3 0 0,0 1 0 15,-6 0 0-15,-3-2 0 16,-4 0 0-16,-5-4 0 16,-1-7 0-16,-4-5 0 15,0-6 0 1,-4-4 0-16,2-4 0 0,0-3 0 15,-3 1 0-15,1 2 0 16,-2 2 0-16,-2-1 0 16,-2-15 0-16,1-18 0 15,-5 9 0-15,-1 9 0 16,-6 14 0-16,-1 20 0 0,-1-10 0 16,-4-7 0-16,0 7 0 15,0 2 0-15,-13 2 0 16,-7 0 0-16,0-1 0 15,-2 1 0-15,3 4 0 16,4 0 0-16,-1 6 0 16,1 4 0-16,-3 3 0 15,1 3 0-15,-4 2 0 0,-1 0 0 16,-1 0 0 0,-1 0 0-16,0-1 0 0,-1 2 0 15,2-2 0-15,2 5 0 16,-2 4 0-16,3 4 0 15,0 2 0-15,-2 4 0 16,-1 2 0 0,-1 1 0-16,-3 3 0 0,1 2 0 15,-1 4 0-15,-2 0 0 16,2 4 0-16,0 2 0 16,3 2 0-16,2 4 0 15,-3 0 0-15,-2 2 0 16,1 0 0-1,-6 2 0-15,-3 0 0 0,-1 0 0 0,-4 4 0 16,0 0 0-16,2 2 0 16,0 0 0-16,2 0 0 15,1 0 0-15,-3 0 0 16,-2 0 0 0,-1 6 0-16,1 4 0 15,-1 2 0-15,-2 2 0 16,-2 4 0-16,-28 8 0 15,9-2-176-15,-4-8-924 0</inkml:trace>
  <inkml:trace contextRef="#ctx0" brushRef="#br0" timeOffset="138432.99">21095 7525 709 0,'0'0'987'0,"0"0"-736"15,0 0-6-15,0 0-45 16,0 0-124-16,0 0-5 0,0 0 72 15,-21-4-1 1,19 4 12-16,2-1-23 0,0 1-35 16,0 0-10-16,0-3-45 15,0 3 7-15,0 0-24 16,0-2-10-16,0 0 21 16,0 0-35-16,0-2 0 15,0-1-1-15,0-2 16 16,0 1-21-16,0 2 6 15,5 0 0-15,2 0-3 0,0 1 9 16,-1-1-6 0,3-1 0-16,0 1 1 15,-2 2-4-15,-1 0 3 16,1 2 0-16,-1-2 36 0,4 2-21 16,-2 0 27-16,3 0-32 15,1 0-10-15,1 0 15 16,3 8-6-16,-3 3-9 15,1 0 3-15,-3 3 5 16,-1 4 2-16,0 3-10 16,-3-2 1-16,-3 3 12 15,0-4-3-15,-2 0-10 16,0-3 0-16,-2-1 1 0,0 2 0 16,0 0 0-1,0 0-1-15,0 2 0 0,0-2 13 16,0-4-14-16,0 0 1 15,0-6 0-15,0-2-5 16,0-2 17-16,0-2-10 16,0 0-2-16,0 0 0 15,0 0 25-15,0-4-25 16,0-10 0-16,0-4-1 16,0-6 13-1,0-4-23-15,0-6 11 16,0-2 0-16,0 0-7 15,0 0 8-15,7 3-1 0,3 5 9 16,0 6-9-16,1 4 59 16,-1 4-11-16,0 4 4 15,-1 4 22-15,3 4-53 16,1 2 16-16,3 0-23 16,1 0-14-16,1 4 25 15,0 10-25-15,-2 4 10 16,-3 4-1-16,-2 2 0 15,0 2-3-15,-4 2-6 16,-5 1 0-16,0-3 3 16,-2-1 9-16,0-4-12 15,0-7 0-15,0-4 0 16,0-4-2-16,0-4 4 0,0-2-2 16,0 0 19-16,0 0-7 15,0-6-12-15,0-12 0 16,0-4 0-16,0-7-8 15,3 1 16-15,1-4-8 16,3 2 0-16,-1 2 0 16,3 0 0-16,1 4 0 15,-4 2 0-15,3 6 0 16,-3 6 0-16,0 2 0 16,0 4 0-16,-2 0 0 15,3 4 0-15,-1 0 0 16,4 0 0-16,1 0 0 15,-1 0 0-15,2 10 0 0,1 8 0 16,-1 4 0-16,1 4 0 16,-2 4 0-16,-2-2 0 15,2 3 0-15,-2-2 0 16,-2-3 0-16,2-1 0 16,-5-5 0-16,0-4 0 15,1-2 0-15,-3-4 0 16,-2-4 0-16,0-2 0 15,0-4-135-15,0 0-246 16,0 0-484-16,2-10-1648 0</inkml:trace>
  <inkml:trace contextRef="#ctx0" brushRef="#br0" timeOffset="138653.28">21997 7556 1780 0,'0'0'885'0,"0"0"-557"0,0 0-76 15,0 0-83-15,0 0-46 16,0 0 15-16,0 0 34 16,2 56-62-16,-2-30-23 0,2 2-35 15,4 2-52-15,-2 0 0 16,2-2 0-16,3 8-14 15,1-6-263-15,-6-4-781 0</inkml:trace>
  <inkml:trace contextRef="#ctx0" brushRef="#br0" timeOffset="139693.01">21498 8488 605 0,'0'0'1412'0,"0"0"-901"0,0 0-186 16,0 0 42-16,0 0-111 15,0 0-46-15,0 0 37 16,-38-28-84-16,38 26-163 0,0 0 0 16,0 0 0-16,0 0 0 15,0 2 0-15,0 0 0 16,0 0 0-16,5 0 0 15,6 0 0-15,2 6 0 16,5 10 0-16,2 10 0 16,-2 4 0-16,-3 6 0 15,-4 2 0-15,-3-2 0 16,-4-1 0-16,-4-7 0 0,0-6 0 16,0-11 0-16,0-4 0 15,0-5 0-15,0-2 0 16,0 0 0-1,0-20 0-15,0-12 0 16,0-7 0-16,0-2 0 0,0-2 0 16,4 9 0-16,3 6 0 15,-1 10 0-15,0 6 0 16,-2 6 0-16,-2 4 0 16,2 2 0-16,5 0 0 15,0 0 0-15,7 0 0 16,-1 16 0-16,1 6 0 0,-3 4 0 15,-1 4 0-15,-6 2 0 16,-2-2 0-16,-2-3 0 16,-2-8 0-16,0-5 0 15,0-4 0-15,0-6 0 16,0-4 0-16,0 0 0 16,5-7 0-16,2-19 0 15,2-6 0-15,6-8 0 16,1-1 0-16,4 3 0 15,-2 6 0-15,-2 10 0 16,-5 10 0-16,-5 4 0 16,1 8 0-16,0 0 0 15,2 0 0-15,1 8 0 16,4 8 0-16,1 6 0 0,-1 4 0 16,-1 4 0-16,-4 0 0 15,-2 0 0-15,-2-6 0 16,-3-3 0-16,0-7 0 15,0-5 0-15,2-6-170 16,5-6-327-16,3-15-411 16,-1-4-741-16</inkml:trace>
  <inkml:trace contextRef="#ctx0" brushRef="#br0" timeOffset="140032.82">22113 8544 1746 0,'0'0'780'0,"0"0"-580"0,0 0-139 0,0 0 43 16,0 0-18-16,0 0-34 15,0 0 32-15,102-6-50 16,-86 6-4 0,-5 10-28-16,-1 8 13 15,-8 8 36-15,-2 6-27 16,0 2 9-16,-8 3-2 0,-5-1 3 15,3-6 32-15,0-6 0 16,4-6 30-16,6-10-15 16,0-8-69-16,14 0 12 15,14-8-23-15,12-14 21 16,2-4-2-16,0 0-13 16,-3 4-7-16,-14 4 0 15,-25 18-59-15,0 0-223 16,-16 0-843-16</inkml:trace>
  <inkml:trace contextRef="#ctx0" brushRef="#br0" timeOffset="140820.51">21550 9701 1646 0,'0'0'658'0,"0"0"-300"15,0 0-28-15,0 0-20 16,0 0-81-16,0 0-20 0,0 0 23 16,0-24-108-1,0 34-124-15,4 10 0 16,5 8 0-16,2 4 0 0,2 1 0 15,0-1 0-15,1-6 0 16,-1-6 0-16,-1-6 0 16,-6-8 0-16,-1-4 0 15,-3-2 0-15,0-2 0 16,0-20 0 0,0-12 0-16,0-12 0 15,1-5 0-15,2-3 0 0,-3 8 0 0,2 12 0 16,-1 14 0-1,-1 10 0-15,2 10 0 0,2 0 0 16,6 8 0-16,3 14 0 16,4 6 0-16,0 4 0 15,-3 0 0 1,-1-4 0-16,-3-2 0 0,-3-5 0 16,-5-7 0-16,-2-9 0 15,0-2 0 1,-2-3 0-16,0-4 0 0,0-23 0 15,2-9-14 1,6-12 8-16,0-2-8 0,5 2-4 0,-1 8 18 16,1 14-1-16,-4 12 2 31,0 10-1-31,-2 4 8 0,1 10 36 0,4 18-44 16,-1 8 0-16,2 4 0 15,3 0 0-15,-5-4 0 16,1-4 0-16,-2-8 0 31,-3-8 0-31,-1-6-56 16,0-7-248-16,0-3-161 0,-2-17-147 15,-1-5-405-15</inkml:trace>
  <inkml:trace contextRef="#ctx0" brushRef="#br0" timeOffset="141228.92">22115 9567 2102 0,'0'0'580'0,"0"0"-464"0,0 0 15 16,0 0 1-16,0 0 30 16,0 0-35-16,116-62-34 15,-101 60-21-15,-1 2-54 0,-1 0 6 16,-3 0-21-16,-4 16 4 15,-1 4-13-15,-5 4 6 16,0 0-33-16,-2 0 26 16,-10-2-4-16,1-4 1 15,4-4 10-15,5-6 0 16,2-4-3-16,0-2 4 16,5-2-1-16,13 0 21 15,8 0-4-15,3 0 10 16,6 0-27-16,0 0 0 0,-4 0-1 15,-7 8 13 1,-4 6-12-16,-9 4 0 0,-6 2 30 16,-5 6 26-16,0 2-43 15,-16 3 20-15,-15-4-18 16,-5 2-15-16,-24-13-6 16,11-8-229-16,2-8-653 0</inkml:trace>
  <inkml:trace contextRef="#ctx0" brushRef="#br0" timeOffset="142558.25">25695 7295 1031 0,'0'0'960'0,"0"0"-619"0,0 0-29 16,0 0 57-16,0 0-105 16,0 0-28-16,0 0-20 15,0-2-57-15,0 0-21 16,8-2-68-16,3-2-70 16,4-4 0-16,5 0 0 15,5 0 0-15,-3 2 0 16,0 8 0-16,-2 0 0 15,1 14 0-15,-4 18 0 16,1 10 0-16,-3 10 0 0,-1 2 0 16,-7 1 0-1,-5-5 0-15,-2-10 0 0,0-12 0 16,0-10 0-16,0-13 0 16,0-5 0-16,0-1 0 15,0-25 0-15,-2-10 0 16,0-5 0-16,2-3 0 15,0 6 0-15,0 6 0 16,10 8 0-16,2 8 0 16,-1 8 0-16,2 4 0 15,1 4 0-15,3 0 0 16,4 0 0-16,1 12 0 16,1 6 0-16,-2 2 0 0,-3 4 0 15,-2 4 0-15,-3 0 0 16,-6 3 0-16,-1-3 0 15,-1-2 0-15,-3-4 0 16,3-7 0-16,8-6-27 16,0-5-477-16,3-4-496 0</inkml:trace>
  <inkml:trace contextRef="#ctx0" brushRef="#br0" timeOffset="142794.97">26404 7423 2515 0,'0'0'823'0,"0"0"-564"0,0 0 17 0,0 0-132 16,0 0-65-16,0 0-79 16,0 0 0-16,20 112 0 15,-13-77 0-15,-3-1 0 16,4 0 0-16,-4-2 0 15,0 10 0-15,1-8-3 16,-5-4-725-16</inkml:trace>
  <inkml:trace contextRef="#ctx0" brushRef="#br0" timeOffset="143693.59">25876 8859 1627 0,'0'0'493'0,"0"0"-245"16,0 0 214-16,0 0-266 0,0 0-38 16,0 0-36-16,0 0 26 15,-54-60-28-15,52 42 51 16,2 0-24-16,0 2-44 16,0 0-2-16,14 3-101 15,3 2 0-15,8 4 0 16,0 6 0-16,0 1 0 15,1 4 0-15,-2 19 0 16,-1 12 0-16,-5 5 0 16,-5 6 0-16,-7 2 0 15,-6-2 0-15,0-6 0 0,0-6 0 16,-6-7 0-16,-3-9 0 16,5-9 0-1,2-9 0-15,2 0 0 0,0-8 0 16,0-21 0-16,2-14 0 15,13-11 0-15,5-4 0 16,3 2 0-16,-2 10 0 16,0 11 0-16,-10 17 0 15,0 14 0-15,-4 4 0 16,4 8 0-16,5 21 0 16,1 7 0-16,1 8 0 0,1 2 0 15,-4 0 0-15,-1-6 0 31,-6-4 0-31,-4-7 0 0,1-10 0 0,-3-6-174 16,2-13-330-16,1 0-389 16,2 0-726-1</inkml:trace>
  <inkml:trace contextRef="#ctx0" brushRef="#br0" timeOffset="143966.29">26445 8877 2227 0,'0'0'735'15,"0"0"-476"-15,0 0 7 16,0 0-131-16,0 0-37 0,0 0-1 31,0 0-53-31,93-4 14 16,-80 28 0-16,-6 8-57 16,-3 4 17-16,-4 2-18 15,0-2 0-15,0-1-12 16,-6-9 18-16,1-8-6 0,5-6 12 15,0-6 21-15,0-6 28 16,25 0-61-16,17-8 0 16,43-32 0-16,-7-1-102 15,-11 1-689-15</inkml:trace>
  <inkml:trace contextRef="#ctx0" brushRef="#br0" timeOffset="145188.79">22360 7535 1987 0,'0'0'514'0,"0"0"-342"0,0 0 7 16,0 0-135-16,0 0-2 15,0 0 23-15,0 0 2 16,-2 21-13-16,2-17-53 16,0-3 12-16,0 2-13 15,11-3 0-15,3 0-3 16,-1 0 3-16,-1-11-11 16,-6 0-5-16,-6-2 13 15,0-1 3-15,-4 2 33 16,-12 2 85-16,-5 6 17 15,4 4-51-15,1 0 9 0,3 8-47 16,4 12-40-16,7 5 2 16,2 1-8-1,0-1 0-15,9-3 0 0,11-5 0 16,2-9-6-16,0-4 6 16,-3-4-17-16,-6 0 16 15,-5-6-26-15,-6-10 27 16,-2 0 6-16,0-2-5 15,-8 0 26-15,-11 4-3 16,2 4-6-16,-1 6 0 0,1 4-12 16,1 0-9-1,7 8 3-15,3 7 0 0,6 2-4 16,0-3 4-16,0-4 0 16,4-2 0-16,7-4 6 15,0-4-19-15,0 0 13 16,-4 0 0-16,-3-3 12 15,-4-4-10-15,0-1 2 16,0 8-4-16,-4 0-142 16,-7 8-539-16</inkml:trace>
  <inkml:trace contextRef="#ctx0" brushRef="#br0" timeOffset="146299.07">22568 8502 700 0,'0'0'1349'15,"0"0"-765"-15,0 0-308 0,0 0 90 16,0 0-158-16,0 0-52 16,0 0-23-16,-14 4-88 15,10 8-9-15,1 0-36 16,3 0-3 0,0-2-7-16,0-4-4 15,3-4 13-15,8-2-53 0,-4 0-2 16,-1 0 31-1,-4-2 0-15,-2-10 25 0,0-2 27 16,0-4-26 0,-2 0 37-16,-8 2-19 0,-4 2 16 15,1 8 92-15,1 6-86 16,3 0-20-16,3 18-21 16,1 12 10-16,5 4-23 15,0 2 13-15,0-6-6 16,18-7-5-16,2-9-7 0,1-9-34 15,0-5-41-15,-1-4-8 16,-3-16 100-16,-9-6-12 16,-8-2 13-16,0 0 25 15,0 0 13-15,-16 4 20 16,-1 4-31 0,-1 8 30-16,3 6 36 0,1 6-78 15,1 0-3-15,1 14-12 16,5 6 0-16,5-2-7 15,2-2 7-15,0-4 0 16,0-4-1-16,0-2-12 0,5-6 6 16,1 0 7-1,1 0-50-15,-4 0 43 0,-3 0-7 16,0-6 14-16,0-2 11 16,0 0-11-16,0 2 34 15,0 4-20-15,-3 2-14 16,1 10-5-16,0 12-332 15,2 6-947-15</inkml:trace>
  <inkml:trace contextRef="#ctx0" brushRef="#br0" timeOffset="147166.24">22576 9444 757 0,'0'0'1258'0,"0"0"-795"15,0 0-300-15,0 0 22 16,0 0-123-16,0 0-34 16,0 0 10-16,-35 91-38 15,44-79 0-15,2-6 12 16,2-6-11-16,2 0 14 15,-1 0-6-15,-3-14 9 16,-1-2 33-16,-8-4-24 16,-2 0 49-16,0 0 20 15,-2 1-36-15,-14 6 31 0,1 4-13 16,-2 8 29-16,5 1-62 16,0 0-44-16,5 14 5 15,3 1-6-15,2 2 0 16,2-5-12-16,0-2 3 15,0-5 3-15,6-2 0 16,3-3-8-16,1 0 14 16,-4 0-16-16,-4 0 16 15,-2-8-12-15,0 0 21 16,0-2-9-16,0 2 0 16,-6-1 0-16,-4 5 18 15,4 4-6-15,1 0-12 0,-3 3-18 16,3 11-331-16,0-5-1081 0</inkml:trace>
  <inkml:trace contextRef="#ctx0" brushRef="#br0" timeOffset="148496.63">25678 7620 899 0,'0'0'1147'0,"0"0"-834"0,0 0-11 15,0 0-10-15,0 0-139 16,0 0-29-16,0 0-22 16,-122 32-27-16,110-16-6 15,5-2-60-15,5 0 3 16,2-4-12-16,0-4 0 16,5-4-14-16,8-2 13 15,3 0-68-15,0-4 46 16,-6-10 16-16,-5 0 7 15,-5-4 0-15,0 0 9 0,-7 0 30 16,-13 2-8 0,0 6 17-16,0 8-28 0,-2 2-20 15,4 0 12-15,2 20-12 16,8 4-4-16,5 0-4 16,3-2 16-16,0-2-16 15,9-8 8-15,9-6 0 16,0-6-3-16,-2 0 4 15,-3 0-1-15,-4-8 11 0,-7-6-10 16,-2-4 21 0,0 0-12-16,0 0-10 0,-11 2 51 15,-5 4 27-15,0 6-9 16,1 6-33-16,1 0-27 16,4 2-9-16,10 28-2 15,0-4-130-15,0-2-577 0</inkml:trace>
  <inkml:trace contextRef="#ctx0" brushRef="#br0" timeOffset="149427.98">25402 8793 1624 0,'0'0'700'0,"0"0"-352"15,0 0 113-15,0 0-203 16,0 0-89-16,0 0-59 15,0 0-37-15,-29 42 4 16,22-22-59-16,7-2-17 16,0-4-2-16,0-4-6 0,20-8-40 15,2-2-20-15,1 0-38 16,-4-8 90-16,-5-8 1 16,-9 0 14-16,-5-4 55 15,0 2-20-15,-5 2 8 16,-13 2 17-16,-1 10-33 15,-4 4 1 1,-2 0-28-16,8 16 0 16,1 4-12-16,5 2 9 0,9-4 3 15,2-4-10-15,0-6-11 16,17-6 6-16,4-2-62 0,-4 0-20 16,-3-2 71-1,-5-8 10-15,-7 2 16 0,-2 0 13 16,0 0 8-1,0 4-12-15,-13 4-9 0,1 0-163 16,-1 0-628-16</inkml:trace>
  <inkml:trace contextRef="#ctx0" brushRef="#br0" timeOffset="154366.21">22499 7590 719 0,'0'0'510'0,"0"0"-326"16,0 0 62-16,0 0-18 16,0 0-127-16,0 0-67 15,0 0-29-15,-16-22 5 16,16 18-11-16,-2 1 2 16,0 2 38-16,-1-2 97 15,1 3 4-15,0-1 1 16,-2-2 0-16,-1 2-20 15,-4-1 3-15,0-1-67 0,-5-1-3 16,1 3 43-16,-1-2 3 16,4 2 26-16,-1 1-42 15,4-3 6 1,2 3 24-16,5 0-72 0,0 0 0 16,0 0-12-16,0 0-11 15,0 0 28-15,0 0-34 16,0 0 5-16,0 0 9 15,5 0-18-15,11 0 6 16,4 0-8-16,9 8-6 16,6-1 20-16,7-1-10 0,8-2-10 15,4 0 10-15,3 0-5 16,5-2 37-16,6-2-37 16,-2 0 3-16,-1 2 32 15,-1-2-41-15,-1 0 36 16,-5 0-20-16,-2 0-15 15,0 0 22 1,-6 0-23-16,4 0 0 0,2 0 0 16,0 0 0-16,3 0 0 15,3 0 0-15,4 0 0 16,-2 3 0-16,1 1 0 16,1-1 0-16,-1-2 0 0,2-1 0 15,-1 0 0 1,-1 0 0-16,0 0 0 0,-4 0 0 15,-7-4 0-15,-2 0 0 16,-3 1 0-16,-2 1 0 16,0 0 0-16,-1-1 0 15,4 2 0 1,0-2 0-16,2-1 0 0,-5 3 0 16,-3-2 0-16,-6 3 0 0,-5 0 0 15,-4 0 0-15,-2 0 0 16,-2 0 0-16,0 0 0 15,-6 0 0-15,3 0 0 16,-1 0 0-16,-4 0 0 16,1 0 0-16,-3 0 0 15,2 0 0 1,-5 0 0-16,2 0 0 0,-5 0 0 16,2 0 0-1,-2 0 0-15,2 3 0 0,0-3 0 16,5 0 0-16,-1 1 0 0,3-1 0 15,-1 0 0 1,0 0 0-16,-3 0 0 16,-4 0 0-16,1 0 0 0,-1 3 0 15,1-2 0-15,-3 2 0 32,2-2 0-32,1 2 0 15,-1-3 0-15,4 0 0 0,4 0 0 16,-2 0 0-16,1 0 0 15,-1 0 0-15,-5 0 0 16,-5 0 0-16,0 0 0 16,-4 0 0-16,0 0 0 15,0 0 0-15,2 0 0 16,1 0 0-16,-1 0 0 16,0 0 0-16,-2 0 0 0,-2 0 0 15,0 0 0 1,0 0 0-16,0 0 0 0,0 0 0 15,0 0 0-15,0 0 0 16,0 0 0-16,0 0 0 16,0 0 0-16,0 0 0 15,0 0 0-15,0 0 0 16,0 0 0-16,0 0 0 16,0 0 0-16,0 0 0 15,0 0 0-15,0 0 0 16,0 0 0-16,0 0 0 15,0 0 0-15,6 0 0 16,0 0 0-16,3 0 0 16,-3 0 0-16,4 0 0 0,-6 0 0 15,1 0 0-15,-5 0 0 16,0 2 0-16,0-2 0 16,0 0 0-16,0 2 0 15,2-2 0-15,0 2 0 16,0-2 0-16,2 1 0 15,-1 2 0-15,2-3 0 16,-5 1 0-16,0-1 0 16,0 3 0-16,0-3 0 15,0 0 0-15,0 0 0 16,0 1 0-16,-10 4-29 16,-9 0-341-16,-2 2-531 0,1-3-1450 15</inkml:trace>
  <inkml:trace contextRef="#ctx0" brushRef="#br0" timeOffset="158316.66">22641 8606 757 0,'0'0'228'0,"0"0"-53"0,0 0 7 16,0 0-31-16,0 0 9 16,0 0 16-16,0 0-30 15,-11-4 18-15,9 4 15 16,2 0-63-16,0 0 8 16,0 0-22-16,0 0-58 15,0 0 13-15,0 0-36 16,0 0 10-16,-2 0 32 15,2 0-33-15,-2 0 19 16,2 0-8-16,0 0-4 16,-2 0 24-16,2 0-14 0,0 0 11 15,0 0-4-15,0 0-37 16,0 0 26-16,0 0-13 16,0 0-5-16,0 0 23 15,0 0-30-15,0 0 17 16,0 0-11-16,0 0-14 15,0 0 29-15,0 0-31 16,0 0 2-16,0 0 4 16,0 0-5-16,0 0 6 15,0 0-15-15,0 0 0 16,0-2 0-16,8 2 8 0,5-2-7 16,5-1 1-16,2 0 23 15,4-3 46-15,3 2-58 16,2-2-2-16,0-2 17 15,5 2-22-15,-3-2 3 16,0 0-9-16,-2 0 0 16,-2 0 11-16,-2 0-10 15,-4 2-1-15,4-2 18 16,-2 0-12-16,-1 0 19 16,3-2-25-16,-4 2 2 15,2 0 5-15,-5 0 8 0,2 2-15 16,0-2 0-1,5 0 2-15,-2 2 2 0,4-2-4 16,0 0 0-16,2 0 0 16,-2 2 17-16,0-4-23 15,0 2 6-15,0 0 0 16,-2-2 4-16,2 2 4 16,-2-2-8-16,0 2 3 15,-1-1 3-15,0 2 0 16,1-1-6-1,-3 0 0-15,3-1 10 0,0 4 2 16,1-4-4-16,1 1-8 0,2-2 0 16,2 2 14-16,0-2-5 15,0 1-6-15,3-2-3 16,-1 1 6-16,1 2-8 16,0-2 2-1,-3 2 0-15,2-2-1 0,-2 0 16 16,0 0-11-16,1 0-4 15,-1-2 0-15,2 2-6 16,-2 0 6-16,3 2 0 16,-5 0 0-16,0 0 15 15,-2 0-25-15,-1 2 10 0,3-2 0 16,-1 0-8-16,5 0 20 16,0-2-12-16,5-2 0 15,-1 0 0-15,3 0-8 16,-3 0 8-16,-4-1 0 15,0 4-1-15,-4-1 15 16,0 0-22-16,-1 2 8 16,-1-1 0-1,2 1-7-15,0 1 14 0,-2 0-7 0,-2 2 0 32,-5-1 1-32,0 2-6 15,-2 0 5-15,-1 0 0 16,4-1-1-16,-1 0 14 15,4 1-14-15,0 0 1 16,1-3 0-16,-2 4-9 0,-4-4 16 16,1 1-7-16,-3 1 0 15,-2-2 8-15,1 1-10 0,-1-2 2 16,1 0 0-16,1 0-12 16,1 0 24-1,-3 0-13-15,4 0 1 16,-6 2 0-16,1 2-7 15,-6 0 8-15,1 0-1 0,-2 0 1 16,0 0 10-16,1 2-19 16,1-2 8-1,1 0 0-15,-2 2-6 0,-1-2 14 16,1 0-8-16,-2 2 0 16,-2 0 1-16,-2 0-1 15,0 2 0-15,-2 0 0 0,2-2-1 16,1 2 16-16,-1 0-15 15,2-2 0-15,0 0 0 16,1 0-12-16,0 0 18 16,1 0-6-16,-1 0 0 15,1 0 8-15,-1 0-19 16,0 2 11-16,-5 0 0 16,2 0-3-16,-2 0 15 15,0 0-12-15,0 0 0 0,0 0 0 16,0 0-9-16,0 0 9 15,0 0-1-15,0 0-26 16,6 0-194-16,3 0-122 16,-2 0-835-16</inkml:trace>
  <inkml:trace contextRef="#ctx0" brushRef="#br0" timeOffset="160522.37">22686 9544 1033 0,'0'0'323'0,"0"0"-142"16,0 0 41-16,0 0-130 15,0 0-33-15,0 0-7 16,0 0 15-16,-14 11 4 16,12-7 44-16,-2-2 51 15,-1 2-24-15,-1 0-3 16,-2-2-14-16,0 2-50 0,1 0-14 15,-1-2-48-15,0 2-12 16,2 0 17-16,-1 0-9 16,1-2 24-16,-2 2-11 15,4-2-10-15,0 0 30 16,2-2-11-16,-1 2 4 16,3-2 11-16,0 0-31 15,0 0 6-15,0 0-10 16,0 0-5-16,0 0 21 15,0 0-20-15,0 0 38 16,0 0 25-16,5-2-32 16,7-10-5-16,5-2-33 15,7-4 0-15,3-2 6 0,2-4 3 16,5-1-3-16,-1 2 0 16,3-1-5-16,-1 2 37 15,1 0-37-15,-3 4 17 16,1-3 14-16,-3 3-22 15,-5 0 38-15,3-2-34 16,-2 2-7-16,-2-2 26 16,2 0-18-16,-3 0 9 15,1 0-21-15,-1 2 5 16,1 2-1-16,1-2-7 16,3 2 0-16,3-3 1 0,-1 1 8 15,0 0-15-15,0-1 6 16,0 1 0-16,-2-3 9 15,-2 3-2-15,-2 3-7 16,-1-2 0-16,0 1 1 16,-1 0-1-16,0 2 0 15,0-2 0-15,2 0-3 16,2 0 12-16,0 0-10 16,0 0 1-16,-1 0 0 15,1-2 2-15,-1-2-1 0,3-2-1 16,0 0 0-16,5 0 14 15,-1 0-22-15,1 0 8 16,2 1 0-16,-3 2-7 16,-4-2 13-16,0 3-7 15,-5 0 1-15,1 0 0 16,-1-2-5-16,1 0 7 16,4-2-2-1,2 0 4-15,2 4 7 0,1-2-16 16,-3 4 5-16,0 0 0 15,-2 1-7-15,-2 2 13 16,0 1-6-16,0-3 0 0,-3 4 1 16,2-3-6-16,-1-2 5 15,2-1 0-15,0-1 0 16,0 3 11-16,-4 1-12 16,2 0 1-16,-2 1 0 15,1 1-6-15,1 0 6 16,-1 0 0-16,3-4-1 15,0 2 9 1,-1-2-17-16,3 0 9 0,0 2 0 0,-2-2 5 16,0 2 5-16,-3 0-16 15,-2 2 6-15,-1 0 0 16,-2 0-3-16,0 0 3 16,-1 0 0-16,1 2 0 15,-1-3 4-15,2 2-10 16,-2-1 6-16,2 2 0 15,-2-2-7-15,-2 2 14 16,-1 2-7-16,-1-1 0 0,-1 1 0 16,-2 1-5-1,0-1 5-15,0-1 0 0,-2 1 0 32,3 0 11-32,-4 2-17 15,-1-2 6-15,2 2 0 0,0 1-5 0,-1-2 11 16,2-1-6-16,-1 0 0 15,2 0 1-15,0 0-2 16,2 0 1-16,-2 0 0 16,1 0 18-16,-4 2-17 15,1-2 17-15,1 2-18 0,-2 0 0 16,-1 2 19-16,-1 0-19 16,-1 2 0-16,0-2 8 15,-3 2-2-15,0 0 9 16,0 2-14-16,0-2 13 15,-2 2-4-15,3 0-1 16,-3-2-4-16,0 2-5 16,2 0 0-1,-2-2-6 1,0 2 7-16,0 0-1 0,2 0 3 0,2-2 3 16,3-2-12-16,2 2-11 15,0-2-82-15,0 0-34 16,-9 0-83-16,0 2-342 15,0-2-751-15</inkml:trace>
  <inkml:trace contextRef="#ctx0" brushRef="#br0" timeOffset="163298.87">22340 7658 568 0,'0'0'82'0,"0"0"-50"0,0 0 97 15,0 0-11 1,0 0 35-16,0 0 31 0,0 0-26 16,-29-14-2-16,27 12-14 15,0 2-23-15,2 0-53 16,0-2 14-16,0 0-35 16,0 0-36-16,0-2 13 15,0 2-22-15,0 0 16 16,0 0 53-16,0 0-14 15,2-2 47-15,-2-1 50 16,0 2 18-16,0-1 10 16,0 0-50-16,0 0 0 15,0 1 2-15,0 2-46 16,0 1 14-16,0 0-60 0,0 0 1 16,2 0 8-16,1 0-14 15,-1 0 11-15,5 0-22 16,3 0 5-16,9 0 56 15,5 0-28-15,8 4-1 16,5 8-37-16,5 2-13 16,8 4 39-16,0 0-45 15,6 4 13-15,0 4 22 16,0 2-26-16,-5 0 13 16,2 4-11-16,-3-2-11 15,-4-2 37-15,1 1-26 16,-5-1 16-16,3-2-13 15,-1 0-14-15,1 2 0 0,0 0 0 16,0-2 0-16,1 0 0 16,-2 0 0-16,1-4 0 15,-3-2 0-15,-1-2 0 16,-3 0 0-16,-1 0 0 16,1 0 0-16,1 0 0 15,-2 2 0-15,3 0 0 16,2-2 0-16,1-1 0 15,3 1 0-15,4-2 0 16,-2 0 0-16,1-2 0 16,-1 2 0-16,-8-2 0 0,-5 0 0 15,-4 0 0-15,-2-4 0 16,-2 2 0-16,-2-2 0 16,-1 0 0-16,-2 0 0 15,3 0 0-15,-3 0 0 16,3 0 0-16,-1 0 0 15,1-2 0-15,1 0 0 16,1 2 0-16,-2-2 0 0,-1 0 0 16,3 0 0-16,-3-2 0 15,3 2 0-15,-2 0 0 16,2 0 0-16,-4 0 0 16,4-2 0-16,0 2 0 15,0-2 0-15,0 1 0 16,-5-2 0-16,0 0 0 15,-2-1 0-15,1 0 0 16,-2-3 0-16,4 3 0 16,1 1 0-16,-1-1 0 15,-1 1 0-15,2-1 0 0,-3 1 0 16,0-1 0 0,2 0 0-16,-3 0 0 0,0-1 0 15,0 4 0-15,-4-3 0 16,-1 0 0-16,1 0 0 15,-5-1 0-15,2 4 0 16,-1-3 0-16,1 0 0 16,-1-1 0-16,-2 1 0 15,1 1 0-15,-1-1 0 16,-2-2 0-16,1 2 0 16,-3-1 0-16,0 0 0 15,-2 1 0 1,0 0 0-16,1-2 0 0,-1 0 0 0,0 0 0 15,1-1 0-15,-3 2 0 16,3 1 0-16,-1 0 0 16,1-2 0-16,1 2 0 15,-4-2 0-15,3 0 0 16,-3 2 0-16,0-2 0 16,3 0 0-16,-3 2 0 15,1-2 0-15,-3-2 0 16,0 2 0-16,-46-2 0 15,-4 0-306-15,-18 0-1853 0</inkml:trace>
  <inkml:trace contextRef="#ctx0" brushRef="#br0" timeOffset="164733.63">22566 8538 734 0,'0'0'714'0,"0"0"-385"16,0 0-127-16,0 0-30 15,0 0-57-15,0 0 5 16,0 0 29-16,-2 0 10 16,2 0 7-16,0 0-8 15,0 0-4-15,0 0-5 16,0 0-27-16,0 0-9 16,0 0-40-16,0 0-13 0,0 0 15 15,0 0-48 1,0 0 14-16,0 0-18 0,8 0-22 15,9 0 66-15,10 0-21 16,12 0 5-16,9 0 25 16,8 2-76-16,9 6 0 15,6 2 0-15,5 2 0 16,1 0 0-16,4 2 0 16,0 0 0-16,-6 0 0 0,-2 0 0 15,-5-3 0 1,-6-2 0-16,-2-3 0 0,1-2 0 15,-4 0 0-15,1 0 0 16,4 1 0-16,0-4 0 16,3 3 0-1,0-1 0-15,0 1 0 0,-5-2 0 16,-2-1 0-16,-7 3 0 16,-2-1 0-16,-3-2 0 15,0 2 0-15,-4-2 0 16,-3 2 0-16,2 1 0 15,1-2 0-15,0-1 0 16,1-1 0-16,1 3 0 16,-1-3 0-16,-5 0 0 0,-3 0 0 15,-4 1 0-15,-2 2 0 16,-2 1 0-16,-2-2 0 16,4 2 0-16,-3 0 0 15,5-3 0-15,0 4 0 16,4-3 0-16,-4 0 0 15,0 0 0-15,-5-2 0 16,1 2 0-16,-5-2 0 16,1 2 0-16,-4 0 0 0,2-2 0 15,-3 1 0-15,-1-1 0 16,1 3 0-16,-5-1 0 16,1-2 0-16,-5 2 0 31,-3-2 0-31,-1 0 0 0,-3 0 0 0,0 0 0 15,1 0 0-15,-3 2 0 16,0-2 0-16,0 0 0 16,0 0 0-16,0 0 0 15,0 0 0-15,0 0 0 16,-41 4 0-16,-1 0-153 16,-11-3-1480-16</inkml:trace>
  <inkml:trace contextRef="#ctx0" brushRef="#br0" timeOffset="166324.2">22726 9499 1322 0,'0'0'505'0,"0"0"-278"0,0 0 12 16,0 0-109-16,0 0-8 15,0 0-27-15,0 0-4 16,-7 0-34-16,7 0 33 16,-4 0 19-16,-3 0-35 15,-2 0 9-15,-2 0-64 16,-5 2-19-16,3 2 33 16,1-2-18-16,4 2 34 15,1-2 38-15,3 0-56 16,0-2 13-16,4 0-14 15,0 0 0-15,-2 0 39 16,2 0-26-16,0 0-1 0,0 0-6 16,0 0-36-16,0 0 23 15,0 0-22-15,0 0-1 16,0 0 13-16,0 0-5 16,6 0 2-16,13 0-10 15,13 0 14-15,11 0 52 16,9-10-48-16,12-1 3 15,0-2-2-15,5-3-18 16,0 0 47-16,-2-1-24 16,-1-1 36-16,2 3 38 15,-6-3-98-15,-2 0 0 16,-3 1 0-16,-5 3 0 0,0 0 0 16,-6 0 0-16,-1 2 0 15,-3 0 0-15,3-2 0 16,-1 2 0-16,0 0 0 15,1 0 0-15,0 0 0 16,-2 0 0-16,-2 2 0 16,-3 2 0-16,-1 0 0 15,0 0 0-15,-1 0 0 16,1 0 0-16,1 0 0 16,3-2 0-16,-1 0 0 15,2-3 0-15,-2 4 0 16,-2-4 0-16,-5 2 0 15,-1-2 0-15,-6 4 0 16,-3 0 0-16,-4 1 0 16,0 0 0-16,-4 2 0 15,1-2 0-15,1 2 0 16,3-2 0-16,5 0 0 16,0 1 0-16,2-4 0 15,-1 3 0-15,1 2 0 16,-3-2 0-16,-3 2 0 0,-4 2 0 15,-3 0 0-15,1 0 0 16,-1 0 0-16,1-2 0 16,5 2 0-16,0-2 0 15,2 0 0-15,1-2 0 16,-3 2 0-16,-3-2 0 16,0 2 0-16,-5 2 0 15,-1 0 0-15,1 0 0 16,1 0 0-16,3 0 0 15,1 0 0-15,2 0 0 0,3 0 0 16,-5 0 0-16,2 0 0 16,-6 2 0-1,-2 0 0-15,-4 0 0 0,-1 2 0 16,-1-2 0-16,-1 0 0 16,0 0 0-16,2 0 0 15,-4 2 0-15,-2 0 0 16,0 0 0-16,0 0 0 15,0 0 0-15,0 0 0 16,-25 0 0-16,-4 0-353 16,-7 0-2548-16</inkml:trace>
  <inkml:trace contextRef="#ctx0" brushRef="#br0" timeOffset="174362.04">21737 7132 910 0,'0'0'757'16,"0"0"-637"-16,0 0 51 16,0 0 28-16,0 0-106 15,0 0-36-15,-100-62 23 16,71 58 22-16,-8 4-47 0,-7 0-13 16,-5 0 32-16,-6 4-14 15,-3 8-29-15,-2 5-1 16,1 1-30-16,-1 4 9 15,4 3-9-15,8 4 1 16,1 3 3-16,9 1-4 16,3 6 0-16,6 1 0 15,2 2 13-15,2 4-14 16,7 4 1-16,3 4 0 16,6 3 40-16,7 3-19 15,2 0 18-15,0-2-9 16,13 0-17-16,11-3 34 0,8-5-32 15,5-2 10 1,3-6 29-16,3-6-30 0,-1-6 30 16,3-6-23-16,-3-6-13 15,0-8 59-15,3-6-19 0,1-4 9 16,2 0-5-16,-2 0-44 16,3-14 16-16,-2-2-34 15,0 0 1-15,-3 0 23 16,1 0-24-16,-1-2 34 15,-1 1-5-15,1-2-20 16,-2-2 30-16,3 2-38 16,0-3-1-16,0-1 10 15,-3 1-1-15,1 0-1 16,-6 2-8-16,-3 0 0 16,-8 2 8-16,-4 0-7 15,-4 0 45-15,-5 0 11 0,3-2-32 16,-5-2 13-1,1-2-38-15,-1 0 0 0,-5 0 4 16,2-2 14-16,-4 4-18 16,-4-3 1-16,0 3 1 15,0 0 20-15,0-2-11 16,0-2-11-16,0-2 0 16,-2-2 6-16,-6 2 1 15,-3 0-7-15,-1 0 2 16,-5 0 14-16,2 2-2 15,-3 0-13-15,0-2-1 0,-4 0 0 16,-2-1-11-16,-5 1 11 16,-7 5-1-16,-2 0-11 15,-7 5-79-15,-8 6 4 16,-5 8-78-16,-26 4-171 16,12 0-204-16,9 10-190 0</inkml:trace>
  <inkml:trace contextRef="#ctx0" brushRef="#br0" timeOffset="174534.63">22325 7265 2963 0,'0'0'753'0,"0"0"-744"0,0 0-9 0,0 0-533 15,0 0-973-15</inkml:trace>
  <inkml:trace contextRef="#ctx0" brushRef="#br0" timeOffset="-114372.6">23225 11310 747 0,'0'0'960'0,"0"0"-682"15,0 0-29 1,0 0-12-16,0 0-56 0,0 0-14 16,2 1-29-16,-2-1-4 15,0 0-18-15,0 0 2 16,0-4 14-16,0-6-29 16,-7-4 11-16,-11 2 11 15,-8 2-34-15,-12 9-7 16,-13 1-66-16,-5 9-17 0,-2 22 21 15,9 6-22-15,15 8 31 16,17 1-29-16,17 0 8 16,0 2-19-16,31-2 9 15,11-4 0-15,8-6-1 16,8-2 2-16,-1-3-11 16,-1-3 10-16,-7 0-5 15,-13-2-5-15,-9-4 5 16,-17 2 5-16,-10-4 0 15,0 2 2-15,-24 0 46 16,-14-2-21-16,-6-2-27 16,-8-6 0-16,-2-8 0 15,2-4 0-15,7 0 0 16,9-6 0-16,14-4 0 0,9 4 0 16,10 6 0-16,3 0-209 15,13 4-618-15,8 8-507 0</inkml:trace>
  <inkml:trace contextRef="#ctx0" brushRef="#br0" timeOffset="-113437.41">23793 11821 2342 0,'0'0'466'0,"0"0"-252"0,0 0 114 15,13-125-190 1,-13 87 27-16,-18 4 60 0,-13 8-69 16,-7 12-94-16,-1 12-62 15,-1 2 0-15,3 22 0 16,6 16 0-16,12 10 0 16,7 6 0-16,12 5 0 15,0-5 0-15,18-8 0 0,9-10 0 16,2-14 0-1,0-12-50-15,0-10 16 0,-5-2 28 16,-4-24 6-16,-4-12 18 16,-7-6-3-16,-5 0 42 15,-4 3-57-15,0 12 0 16,0 11 0-16,0 14 0 16,0 4 0-16,5 10 0 15,6 20 0-15,7 6 0 16,2 2 0-16,7 0 0 15,2-10 0-15,-3-8 0 16,1-12 0-16,-5-8-8 16,-1-4 8-16,-2-26-1 15,-3-8 10-15,-5-6-17 16,-2 0 8-16,-2 7 0 0,-5 12-4 16,0 12 16-16,0 13-12 15,3 2 0-15,-1 27 0 16,6 7 0-16,3 4 0 15,7-2 0-15,1-4 0 16,9-10 0-16,-1-10 0 16,0-12-80-16,2-2 44 15,-2-16 30-15,0-18 3 0,-4-8 2 16,-3-7 1 0,-5-1 0-16,-3 4-3 0,-3 12 3 15,-5 12 0-15,-3 10 84 16,-3 12-39-16,0 0-45 15,0 6 0 1,0 16 0-16,0 9 0 0,0 2 0 16,0 3 0-16,0 3 0 15,4-3 0-15,14 2 0 16,0 0 0 0,-2 4 0-16,-4 6 0 15,-2 6 0-15,-3 8 0 16,-5 9 0-16,0 5 0 15,0 6 0-15,0 4 0 0,3 5 0 16,0 1 0-16,-3-6 0 16,2-6 0-16,-4-13 0 15,0-13 0-15,0-17 0 16,-11-16 0-16,-9-17 0 16,-2-8 0-1,-3-54 0-15,10-61 0 0,15-71 0 16,21-29 0-16,37-3 0 15,12 39-113-15,-19 77-621 16,-14 42-1966-16</inkml:trace>
  <inkml:trace contextRef="#ctx0" brushRef="#br0" timeOffset="-112666.41">25446 11564 2481 0,'0'0'859'0,"0"0"-322"0,0 0-318 15,0 0-219-15,0 0 0 16,0 0 0-16,0 0 0 0,43 28 0 16,-24 10 0-16,4 8 0 15,-3 3 0-15,-2-5 0 16,-2-6 0-16,-6-10 0 16,-3-10 0-1,0-8 0-15,-2-8 0 0,-3-2 0 16,4-12 0-16,3-20 0 15,5-9 0-15,1 0 0 16,-1 5 0-16,-3 7 0 16,-3 15 0-16,0 14 0 15,-2 0 0-15,3 20 0 16,4 17 0-16,3 4 0 0,-1 4 0 16,3-5 0-16,-2-10 0 15,-3-10 0-15,0-12 0 16,3-8-112-16,-1-6 62 15,4-26 50-15,1-12 35 16,4-10-34 0,0-7 13-16,1 7 1 0,-4 12-9 15,-4 16 85-15,-3 18-91 16,-3 8 0-16,1 10 0 16,2 22 0-16,1 8 0 0,-1 7 0 15,-1-2 0-15,1-4 0 16,-3-7 0-16,0-10 0 15,3-10-3 1,13-14-456-16,-6-8-280 16,4-14-542-16</inkml:trace>
  <inkml:trace contextRef="#ctx0" brushRef="#br0" timeOffset="-112507.86">26560 11616 2483 0,'0'0'874'0,"0"0"-533"0,0 0 57 0,0 0-398 0,0 0 0 16,0 0 0-1,130 0 0-15,-97 0 0 0,5 0-63 16,-9 0-450-16,-14-2-494 0</inkml:trace>
  <inkml:trace contextRef="#ctx0" brushRef="#br0" timeOffset="-112366.95">26632 11889 2542 0,'0'0'781'0,"0"0"-585"16,0 0 119-16,113-16-207 0,-48-6-108 16,11-10-81-16,-16 4-560 15,-18 4-1112-15</inkml:trace>
  <inkml:trace contextRef="#ctx0" brushRef="#br0" timeOffset="-111675.52">27200 11462 1360 0,'0'0'324'16,"0"0"-203"-16,0 0-58 16,0 0-63-16,0 0-133 15,0 0 54-15,0 0-2 16,-23 2 36-16,19 2-19 0,2-2 22 15,-1 0 27-15,3-2 15 16,0 0 262-16,-2 0 48 16,2 0 73-16,0 0 107 15,0 0-142-15,0 0-36 16,0 0-62-16,0-6-47 16,0-4-74-1,18 0-129-15,6 0 0 0,13 0 0 16,5 2 0-16,2 6 0 15,1 2 0-15,-5 0 0 16,-9 6 0-16,-11 12 0 16,-11 8-41-16,-9 4-101 0,0 6 109 15,-23 0 27 1,-3 0 12 0,0-4-5-16,1-4-1 15,9-7 0-15,5-10 27 16,11-3-16-16,0-5 14 15,0-3-5-15,16 0-14 16,10 0 58-16,10 0-29 16,6 0-29-16,3 0-2 15,0 0-4-15,-6 4-16 16,-7 7-26-16,-12 6-44 16,-9 6-8-16,-11 8-68 0,0 5 120 15,-11 0 40 1,-18 0 4-16,-4-4 29 0,-1-6 67 15,3-6 17-15,4-10 2 16,7-6-63-16,5-4-24 16,1-6-30-16,7-12-342 15,5 0-1166-15</inkml:trace>
  <inkml:trace contextRef="#ctx0" brushRef="#br0" timeOffset="-111042.17">28989 11761 1213 0,'0'0'1391'0,"0"0"-915"0,0 0 69 15,0 0-278-15,0 0-174 16,0 0 18-16,-80-126-111 16,41 69 0-1,-3-9 0-15,-2-6 0 0,3-7 0 16,6 5 0-16,8 10 0 16,8 14 0-16,9 14 0 15,8 16 0-15,2 12 0 16,0 6 0-16,18 2 0 15,3 2 0-15,0 16 0 16,-5 6 0-16,-7 10 0 16,-9 8 0-16,-9 9-8 0,-26 3 8 15,-17 4-6 1,-6 2 6-16,0-6 0 0,10-4 14 16,9-8-14-16,17-8 0 15,17-11 0-15,5-9 0 16,29-10 0-16,25-4 0 15,17-4 0-15,7-21 0 16,5-3 0-16,-10-2 0 16,-8-10-56-16,-18 8-558 15,-20 8-1091-15</inkml:trace>
  <inkml:trace contextRef="#ctx0" brushRef="#br0" timeOffset="-110631.72">29332 11310 2056 0,'0'0'768'0,"0"0"-240"0,0 0 111 0,0 0-534 16,0 0-105 0,0 0 0-16,0 0 0 0,67-9 0 15,-56 50 0-15,4 9 0 16,-1 4 0-16,1-6 0 15,-1-6 0-15,-3-12 0 16,-1-12 0-16,-2-12 0 16,1-6 0-1,2-4 0-15,5-24 0 0,6-8 0 16,0-6 0-16,2 2 0 16,-3 5 0-16,-6 13 0 15,-3 11 0 1,-6 8 0-16,3 3 0 0,-1 17 0 0,4 13 0 15,1 8 0 1,1 4 0-16,-1-2 0 0,-4-2 0 16,0-6 0-16,0-8-173 15,13-10-317-15,0-5-304 16,5-9-554-16</inkml:trace>
  <inkml:trace contextRef="#ctx0" brushRef="#br0" timeOffset="-110474.21">30165 11387 2304 0,'0'0'722'0,"0"0"-186"15,0 0-183-15,0 0-271 16,0 0-39-16,0 0-43 16,126-5-19-1,-91 2-128-15,-2 3-129 0,-8 0-281 16,-10 0-306-16</inkml:trace>
  <inkml:trace contextRef="#ctx0" brushRef="#br0" timeOffset="-110332.7">30210 11590 1490 0,'0'0'573'0,"0"0"-183"0,0 0 145 16,0 0-254-16,0 0-65 15,0 0-92-15,154 28-124 31,-81-52-34-31,-13 0-500 16,-8-2-575-16</inkml:trace>
  <inkml:trace contextRef="#ctx0" brushRef="#br0" timeOffset="-109970.02">30744 11283 2172 0,'0'0'734'0,"0"0"-197"16,0 0-85-16,0 0-334 0,114-64-35 16,-80 58-83-16,-1 2 0 15,-4 4 0-15,-2 0 0 16,-2 0 0-16,-6 16 0 16,-1 8 0-16,-7 8 0 15,-9 5 0-15,-2 5 0 16,-6 2 0-16,-23 4 0 15,-7-2-11-15,-4 0 5 16,1-6-9-16,2-6 30 0,13-8-15 16,10-8 17-16,12-8-17 15,2-4 0-15,9-4 0 16,22-2 0-16,12 0 0 16,5 0 0-16,8 0 0 15,2-9 0-15,-2-6 0 16,11-6-3-16,-13 0-463 15,-12 3-560-15</inkml:trace>
  <inkml:trace contextRef="#ctx0" brushRef="#br0" timeOffset="-109844.23">31585 11707 1833 0,'0'0'785'15,"0"0"-693"-15,0 0-92 16,0 0-1295-16</inkml:trace>
  <inkml:trace contextRef="#ctx0" brushRef="#br0" timeOffset="-108109.2">22786 12841 2457 0,'0'0'583'15,"0"0"-287"-15,0 0 282 0,0 0-396 16,0 0-182-16,0 0 0 16,0 0 0-16,-87 77 0 15,49 51 0-15,11 16 0 16,25-18 0-16,2-35 0 15,25-41 0-15,15-14 0 16,14-8 0-16,10-10 0 0,7-16 0 16,0-8 0-16,-11-42 0 15,-10-36 0-15,-21-43 0 16,-25-43 0-16,-4-13 0 16,-29 29 0-16,-4 44 0 15,2 56 0-15,-1 28 0 16,-7 16 0-1,-9 10 0-15,-12 52 0 0,6 64 0 16,17 47 0-16,22 9 0 16,15-26 0-16,15-45 0 15,14-43 0-15,8-16 0 16,11-4 0-16,7-8 0 16,10-14 0-16,-3-16 0 15,-6-16 0-15,-5-30 0 0,-8-16 0 16,-8-5 0-16,-6 6 0 15,-8 10 0-15,-8 22 0 16,-7 20 0-16,3 9 0 16,0 16 0-16,2 22 0 15,7 8 0-15,2 4 0 32,0-3 0-32,-2-9 0 0,0-14 0 0,-8-8 0 15,0-12 0-15,-3-4 0 16,1-6 0-16,6-20 0 15,3-8 0-15,4-2 0 0,-1 4 0 16,-3 9 0-16,-3 15 0 16,-1 8 0-1,3 7 0-15,6 25 0 0,3 6 0 32,8 6 0-32,2-4 0 15,4-6 0-15,1-12 0 16,-2-12 0-16,-5-10-14 15,-4-6-17-15,-4-24 31 16,-5-10-1-16,-5-12 7 16,-4-14-7-16,3-29 1 0,-6 1 0 15,1-4 20-15,-1 6-14 16,-4 34 9-16,-2 14-15 16,-2 30 0-16,0 14 0 15,-2 37 0-15,-10 26 0 16,3 17 0-16,7 8 0 15,2 2 0-15,9-4 0 16,22-11 0-16,8-13 0 16,5-16 0-16,3-18-8 15,-5-14-73-15,-4-14-22 16,-7-4 95-16,-6-28-3 16,-5-8 11-16,-5-4 35 15,-3 4-34-15,-6 10 54 0,-1 12 7 16,-5 15-4-16,2 3-58 15,0 17 0-15,4 17 0 16,8 6 0-16,1 2-12 16,10-6-32-16,4-10-94 15,5-12-43-15,-1-14 34 16,0 0 78-16,-2-26 55 16,-6-12 13-16,-2-6 1 15,-4-4 64-15,-3 3 5 16,-3 8 36-16,-3 10 52 15,-4 14-7-15,-4 6-89 0,-2 7-61 16,0 0 0-16,0 25 0 16,0 12 0-16,0 14 0 15,0 13 0-15,5 12 0 16,3 6 0-16,6 19 0 16,3 19 0-16,2 20 0 15,-4-11 0-15,-6-29 0 16,-6-28 0-16,-3-24 0 15,0 0 0-15,-10-4 0 16,-14-4 0-16,-9-23 0 0,-8-17 0 16,-5-11 0-16,-1-35 0 15,5-38 0-15,19-40 0 16,27-30 0-16,59-7 0 16,36 19 0-16,11 29-186 15,-27 43-514-15,-16 20-1936 0</inkml:trace>
  <inkml:trace contextRef="#ctx0" brushRef="#br0" timeOffset="-107864.43">25698 12958 2481 0,'0'0'964'0,"0"0"-500"0,0 0-277 0,0 0-187 16,0 0 0-16,0 0 0 16,3 204 0-16,3-59 0 15,3-11 0-15,-1-29 0 16,2-42 0-16,1-28 0 16,2-6 0-16,7-8-216 0,16-21-329 15,-3-25-305 1,-2-12-896-16</inkml:trace>
  <inkml:trace contextRef="#ctx0" brushRef="#br0" timeOffset="-107667.97">26055 12964 2147 0,'0'0'890'0,"0"0"-123"0,0 0-475 16,0 0-292-16,0 0 0 16,0 0 0-16,0 162 0 15,0-74 0-15,4 5 0 16,8-7 0-16,1-8 0 0,-3-16 0 15,0-18 0-15,-10-25-351 16,0-15-477-16,-18-4-403 0</inkml:trace>
  <inkml:trace contextRef="#ctx0" brushRef="#br0" timeOffset="-107543.68">25687 13331 2381 0,'0'0'658'0,"0"0"-392"15,0 0 68-15,0 0-136 16,176 0-31-16,-98-15-157 16,25-14-10-16,-21-1-253 15,-20 3-763-15</inkml:trace>
  <inkml:trace contextRef="#ctx0" brushRef="#br0" timeOffset="-106534.74">26509 13309 228 0,'0'0'2303'16,"0"0"-1695"-16,0 0-127 15,0 0-196-15,0 0-182 16,-22-115-15-16,-3 99-88 16,-8 12 0-16,-5 4 0 15,-7 15 0-15,5 21 0 16,7 11 0-16,12 4 0 15,17 1 0-15,4-8 0 0,16-10 0 16,15-14 0-16,9-12 0 16,0-8-23-16,-1-4 17 15,-4-20 12-15,-8-8 17 16,-3-4-23-16,-8 0 0 16,-3 2 0-16,-4 3 0 15,-2 13 0-15,-5 13 0 16,-2 5 0-16,0 8 0 15,2 24 0-15,5 12 0 16,4 6 0 0,4-2 0-16,4-6 0 0,0-12 0 0,4-12 0 15,-3-12 0-15,-1-6 0 16,2-6 0-16,1-18 0 16,3-8 0-16,-3-2 0 15,-2-2 0-15,-2 6 0 16,-5 8 0-16,-6 8 0 15,-3 10 0-15,-2 4 0 16,0 2 0-16,4 18 0 16,2 6 0-16,5 6 0 15,1 0 0-15,1-4 0 16,-1-4 0-16,-3-6 0 16,0-8 0-16,-4-8 0 0,2-2 0 15,2 0 0-15,7-18 0 16,7-10 0-16,4-8 0 15,2 0 0-15,-4 2 0 16,-6 10 0-16,-7 10 0 16,-7 12 0-16,-5 2 0 15,0 16 0-15,0 16 0 16,5 8 0 0,2 0 0-16,6-2 0 15,3-10 0-15,6-10 0 0,1-12 0 0,2-6 0 16,2 0 0-16,-2-16 0 15,-3-4 0-15,-2-4 0 16,-4 0 0-16,-2 6 0 16,-5 2 0-16,-4 6 0 31,-3 4 0-31,-2 6 0 0,0 0 0 0,0 0 0 16,6 8 0-1,0 8 0-15,3 4 0 0,5 0 0 16,-3-4 0-16,3-8-137 15,-1-4-34-15,4-4-33 0,-2 0 98 32,1-20 88-32,0-6 0 0,-3 0 18 0,-4 0 40 31,1 4 80-31,-8 8 101 0,-2 8-25 0,-2 6-119 31,0 0-77-31,3 6 0 0,1 14 0 0,8 6 0 16,3 0 0-1,10-2 0 1,4-10 0-16,6-10-24 0,10-16-435 16,-9-18-295-16,-9-6-702 0</inkml:trace>
  <inkml:trace contextRef="#ctx0" brushRef="#br0" timeOffset="-106405.71">27750 13010 1235 0,'0'0'2171'0,"0"0"-1481"0,0 0-690 0,0 0 0 16,0 0 0-16,0 0 0 15,0 0-38-15,-15-12-1223 0</inkml:trace>
  <inkml:trace contextRef="#ctx0" brushRef="#br0" timeOffset="-106105.18">28234 12829 2376 0,'0'0'681'16,"0"0"-36"-16,0 0-251 15,0 0-394-15,0 0 0 16,0 0 0-16,0 0 0 16,19 130 0-16,-17-57 0 15,4 7 0-15,-4 2 0 16,4-1 0-16,3-7 0 16,5-10 0-16,-1-12 0 15,5-16 0-15,-3-14 0 0,8-20-291 16,-6-2-417-1,-3-6-284-15</inkml:trace>
  <inkml:trace contextRef="#ctx0" brushRef="#br0" timeOffset="-105839.72">28594 12879 1565 0,'0'0'794'0,"0"0"-306"16,0 0 189-16,0 0-371 0,0 0-40 15,0 0-266-15,0 0 0 16,8 40 0-16,0 33 0 16,3 7 0-1,3 4 0-15,1-4 0 0,-1-7 0 16,-1-11 0-16,-5-10 0 16,-2-14 0-16,-6-14-150 15,-10-24-326-15,-11 0-319 16,-6-12-693-16</inkml:trace>
  <inkml:trace contextRef="#ctx0" brushRef="#br0" timeOffset="-105234.77">28519 13240 795 0,'0'0'1866'16,"0"0"-1549"-16,0 0 259 16,0 0-335-16,151 0-125 15,-80 0-77-15,-2-10-38 16,-11 1 13-16,-13-1-14 15,-18 2-35-15,-14 3 19 16,-9 3 16 0,-4 2 76-16,0 0-52 0,0 11-18 15,-8 14-6-15,-5 12 11 16,5 3-19 0,4 0 8-16,4 0-7 0,7-8-1 15,17-8-20-15,7-10-35 16,1-10-15-16,-5-4-15 15,-7-14 73-15,-9-14 5 16,-7-8 15-16,-4-6 64 16,0-4 1-16,0-3-13 15,0 4-37-15,-2 2-7 16,2 9 55-16,0 8-44 16,0 8 13-16,2 8 35 15,16 2-67-15,5 6 0 16,6 2 0-16,2 0 0 0,2 12 0 15,1 14 0 1,-3 8 0-16,-2 10 0 0,-5 7 0 16,-4 0 0-16,-6 0 0 15,-8-7 0-15,-3-10 0 16,-3-10 0-16,0-10 0 16,0-8 0-16,0-6 0 15,0 0 0-15,0-18 0 16,10-12 0-16,9-10 0 15,5-9 0-15,7 2 0 16,5 3 0-16,-3 9 0 16,-4 16 0-16,-4 10 0 15,-6 9 0-15,-2 9 0 0,-7 20 0 16,1 10 0-16,-1 2 0 16,-2 2 0-16,1-5 0 15,-3-6 0-15,15-4-159 16,-1-10-375-16,-3-10-419 0</inkml:trace>
  <inkml:trace contextRef="#ctx0" brushRef="#br0" timeOffset="-104070.65">28120 13529 1520 0,'0'0'372'0,"0"0"-84"0,0 0 92 15,0 0-119-15,0 0-5 16,0 0 7-16,0 0-92 15,6-10-51-15,8-4-73 16,4-6-23-16,4-8 19 16,1-8-32-16,1-10 8 15,-2-8 10-15,-2-9-16 16,1-9 19-16,-4-4-23 0,-5-2 4 16,-4 5 20-16,-3 10-24 15,-5 13 36-15,0 13 30 16,0 13-45-16,0 12 3 15,-5 8-33-15,1 4 0 16,-6 2 0 0,-2 23 0-16,-9 15 0 0,-4 11 0 15,0 12 0-15,-2 5 0 16,6 6 0-16,8 2 0 16,11 0 0-16,2-1 0 0,13-9 0 15,20-12 0 1,15-14 0-16,25-34-24 0,-9-6-339 15,-10-10-831-15</inkml:trace>
  <inkml:trace contextRef="#ctx0" brushRef="#br0" timeOffset="-103370.77">30092 13311 2145 0,'0'0'481'0,"0"0"181"0,0 0-301 16,0 0-217-16,85-135 12 16,-68 67-74-16,-3-12-29 15,-8-22-41-15,-4 8-12 16,-2-3 0-16,0 11 0 16,0 28 0-16,0 14 0 15,0 34 0-15,0 30 0 16,-4 80 0-16,2 58 0 15,0 37 0-15,2 13 0 0,0-17 0 16,0-35 0-16,8-34 0 16,1-35 0-16,-1-31 0 15,-4-16 0-15,0-6 0 16,-2-14 0-16,-2-12 0 16,0-8 0-16,0-72-466 15,-6 2-533-15,-3-8-451 0</inkml:trace>
  <inkml:trace contextRef="#ctx0" brushRef="#br0" timeOffset="-103134.2">30237 13002 1629 0,'0'0'1282'15,"0"0"-797"1,0 0 24-16,0 0-318 0,0 0-191 16,0 0 0-16,160 24 0 15,-116 6 0-15,-10 8 0 16,-16 2 0-16,-18 4-8 15,0 0-7-15,-36-4 15 16,-11-5-9-16,-6-5 11 16,4-8-2-16,9-6 0 15,13-8-2-15,19-8-31 0,27-2-223 16,26-18-588-16,8-2-405 0</inkml:trace>
  <inkml:trace contextRef="#ctx0" brushRef="#br0" timeOffset="-102279.59">30829 13114 978 0,'0'0'1605'16,"0"0"-1144"-16,0 0 78 15,0 0-264-15,0 0-37 16,0 0-238-16,0 0 0 16,-93-20 0-16,57 56 0 15,7 8 0-15,11 3 0 16,11-3 0-16,7-8 0 0,17-10 0 15,16-14 0-15,5-12 0 16,-1 0 0-16,-3-24 0 16,-5-11 0-16,-5-2 0 15,-3-3 0-15,-6-1 0 16,-1 7 0-16,-6 10 0 16,-6 10 0-16,-2 14 0 15,0 2 0-15,0 28 0 16,0 10 0-16,0 2 0 15,0 1 0 1,0-7 0-16,23-12 0 16,8-12 0-16,5-12 0 0,1 0 0 0,-1-25 0 31,-5-8 0-31,-6-12 0 0,-3-5 0 0,-2-6 0 16,-2-8 0-1,-5 0 0-15,-3 4 0 16,-4 10 0-1,-4 15 0-15,-2 17 0 16,0 18 0-16,0 0 0 0,-8 35 0 16,-9 16 0-16,2 14 0 15,6 9 0-15,7 2 0 16,2-2 0-16,18-6 0 16,19-14 0-16,13-13-60 15,10-17-35-15,2-20-8 16,1-4 55-16,-10-30 28 15,-11-18 20-15,-4-33 12 16,-7-33-12-16,-2-39 42 0,-6 12 12 16,-12 24-53-16,-11 43 77 15,0 40 61-15,-9 14-139 16,-11 16 0-16,-5 4 0 16,-1 42 0-16,1 28 0 15,5 14 0-15,5 9 0 16,7 1 0-16,8-10 0 15,0-8 0-15,10-16 0 16,14-16-15-16,10-17-81 16,4-19 0-16,-1-8 72 0,-1-15 24 15,-3-17 1-15,-2-14 58 16,1-6 8-16,-1-6 37 16,-2 2-104-16,-5 10 0 15,-5 16 0-15,-11 19 0 16,-3 11 0-16,-5 21 0 15,0 23 0-15,0 12 0 16,0 8 0-16,0 0 0 16,0-6 0-16,0-9 0 15,8-12 0-15,15-12 0 16,14-23-138-16,-5-2-375 0,-10-6-632 16</inkml:trace>
  <inkml:trace contextRef="#ctx0" brushRef="#br0" timeOffset="-102074.48">30910 13022 2923 0,'0'0'513'0,"0"0"-248"0,0 0-59 0,167-26-162 15,-51 26-44-15,-19 0-195 16,-12 0-624-16</inkml:trace>
  <inkml:trace contextRef="#ctx0" brushRef="#br0" timeOffset="-101139.5">22982 14504 1480 0,'0'0'939'0,"0"0"-646"16,0 0 43-16,0 0 172 16,0 0-307-16,0 0-97 15,0 0 52-15,-9 80-77 16,9-28-79-16,0 4 0 15,13 0 0-15,14-14 0 16,8-13 0-16,11-18-57 16,5-11 43-16,0-19-5 15,2-22 17-15,-3-11 2 16,-8-2 0-16,-7 4 32 0,-6 12-19 16,-4 14-5-16,-6 16-1 15,2 8 5-15,4 10 8 16,-1 22-20-16,3 6 0 15,-3 10 0-15,-8-2 0 16,-10 2 0-16,-6-3 0 16,-8-5 0-16,-26-4 0 15,-13 0 0-15,-40-14-201 16,12-10-358-16,4-10-520 0</inkml:trace>
  <inkml:trace contextRef="#ctx0" brushRef="#br0" timeOffset="-100965.43">23071 14189 2875 0,'0'0'624'15,"0"0"-498"-15,0 0 345 16,0 0-471-16,0 0-27 16,0 0-147-16,203 36-156 15,-109 6-380-15,-3 6-418 0</inkml:trace>
  <inkml:trace contextRef="#ctx0" brushRef="#br0" timeOffset="-100744.43">24419 14476 1340 0,'0'0'1733'0,"0"0"-1226"16,0 0-147-16,0 0-204 15,0 0-156-15,13 110 0 16,-5 2 0-16,-2 41 0 15,1 13 0-15,1-7 0 16,0-37 0-16,0-42 0 16,-1-22 0-16,-1-12 0 0,1-2 0 15,-2-5 0 1,1-7 0-16,-3-22 0 16,-3-24-203-16,0-27-484 15,0-7-597-15</inkml:trace>
  <inkml:trace contextRef="#ctx0" brushRef="#br0" timeOffset="-100539.52">24579 14694 2499 0,'0'0'777'0,"0"0"-394"15,0 0 54-15,0 0-437 16,0 0 0-16,137-2 0 16,-82 36 0-16,-4 2 0 15,-13 13 0-15,-18-5-17 16,-17 2-38-16,-3-6 7 15,-27-6 36 1,-9-6 12-16,-1-10-6 0,5-10 6 16,12-8-62-16,20-22-197 15,25-12-506-15,10-2-671 0</inkml:trace>
  <inkml:trace contextRef="#ctx0" brushRef="#br0" timeOffset="-99445.29">25201 14762 2174 0,'0'0'828'0,"0"0"-214"16,0 0-134-16,0 0-480 16,0 0 0-16,0 0 0 15,0 0 0-15,-36 103 0 16,36-63 0-16,0-8 0 16,16-10 0-16,20-10-71 15,6-12 14-15,1-2 14 16,-5-22 37-16,-9-16-9 15,-14-6 15-15,-11-6 0 16,-4-7 0-16,-2 1 34 16,-18 8-16-16,-6 16 27 15,-3 16 50-15,-3 18-95 16,-1 4 0-16,2 28 0 0,4 12 0 16,11 2 0-16,16-2 0 15,0-8 0-15,31-11 0 16,18-15-32-16,12-10 32 15,5 0-23-15,1-28 16 16,-7-3-2-16,-6-7 18 16,-8 0-10-16,-5 0 1 0,-5 0 0 15,-3 4 52 1,-2 2-51-16,-2 4-1 0,-6 6 7 16,-6 4-4-16,-8 6-3 15,-6 4 0-15,-3 2 0 16,0 6 0-16,-21 0 0 31,-6 0 0-31,-4 19 0 0,2 10 0 16,7 5 0-16,13 4 0 0,9 2 0 15,2-4 0-15,27 0 0 16,9-6 0-16,3-2 0 16,-2-4 0-1,-3 2 0-15,-9 5 0 16,-7-5 0-16,-11 6 0 15,-9-2 0-15,0 2 0 16,0-6 0-16,-18-2 0 16,-2-2 0-16,0-12 0 15,-1-6 0-15,6-4 0 16,4 0 0-16,8-22 0 16,3-12 0-16,8-8-3 15,21-8-23-15,11-3-35 16,9 2 26-16,2-2-7 0,0 7 26 15,-5 6 7-15,-5 6 18 16,-14 2-3-16,-12 6 43 16,-8 8 29-16,-7 4-28 15,0 10-50-15,-20 0 0 16,-7 4 0-16,-2 10 0 16,5 16 0-16,5 8 0 15,15 6 0-15,4 2 0 16,4-4 0-16,25-1 0 15,5-6 0-15,2-7 0 0,-2-2 0 16,-3 1 0-16,-2-3 0 16,-5 2 0-16,-4 2 0 15,-2 2 0-15,-7-2 0 16,-5-4 0-16,-6-2 0 16,0-4 0-16,-8-8 0 15,-13-4 0-15,0-2 0 16,0 0 0-16,3-16 0 0,12-10 0 15,6-10 0 1,0-4 0-16,24-2 0 0,10 3 0 16,3 12 0-16,1 8 0 15,3 11 0-15,-3 8 0 0,-5 4 0 16,0 14 0-16,-4 10 0 16,-4 3 0-16,-2 1 0 15,-8-2 0 1,-1-8 0-16,-4-4 0 0,-3-10-3 15,7-8-331-15,-3-14-355 16,-3-10-621-16</inkml:trace>
  <inkml:trace contextRef="#ctx0" brushRef="#br0" timeOffset="-99296.77">26730 14430 1147 0,'0'0'1816'0,"0"0"-1437"0,0 0-34 0,0 0-291 15,0 0-54-15,0 0-706 0</inkml:trace>
  <inkml:trace contextRef="#ctx0" brushRef="#br0" timeOffset="-98877.74">26977 14397 1637 0,'0'0'1804'15,"0"0"-1149"-15,0 0-655 16,0 0 0-16,0 0 0 16,2 137 0-16,19-75 0 0,-2 2 0 15,6-4 0-15,-3-8 0 16,-1-12 0-16,-2-11 0 16,-3-13 0-16,1-8 0 15,2-8 0-15,0 0 0 16,4 0 0-16,1-13 0 15,3 2 0 1,0-1 0 0,4 3 0-16,3 4 0 15,3 2 0-15,1 3 0 0,-1 7 0 16,-7 17 0-16,-8 6 0 16,-13 8 0-16,-9 4 0 15,-9-2 0-15,-29-4 0 16,-17-4 0-16,-10-10 0 15,-6-8 0-15,4-10 0 16,11-4 0-16,16-4 0 16,22-22 0-16,18-12 0 15,13-10 0-15,41-6 0 16,19-4-159-16,16-3-179 16,44-17-353-16,-23 16-63 0,-18 8-275 0</inkml:trace>
  <inkml:trace contextRef="#ctx0" brushRef="#br0" timeOffset="-98546.8">27835 14440 1397 0,'0'0'763'0,"0"0"-212"16,0 0-23-16,0 0-229 16,0 0 13-16,0 0-66 15,0 0-246-15,-45-79 0 16,28 118 0-16,-6 15 0 16,0 8 0-16,6 10 0 15,11 0 0-15,6-6 0 16,11-3 0-16,28-18 0 15,13-10 0-15,12-17 0 16,5-12 0-16,-2-6 0 0,-7-14 0 16,-10-14 0-16,-17-12 0 15,-15-1 0-15,-14-3 0 16,-4 2 0-16,-4 10 0 16,-21 12 0-16,-4 20 0 15,-4 0 0-15,0 30 0 16,-1 20 0-16,10 4 0 15,10 9 0-15,14-9 0 16,0-8 0-16,29-12 0 0,16-16 0 16,28-18 0-16,-11-22-464 15,-6-10-1021-15</inkml:trace>
  <inkml:trace contextRef="#ctx0" brushRef="#br0" timeOffset="-98105.49">29105 14780 2989 0,'0'0'316'0,"0"0"17"0,0 0 125 0,0 0-458 16,0 0 0-16,0 0 0 15,-85-112 0-15,34 58 0 16,-3-6 0-16,7-8 0 16,10 0 0-16,14 1 0 15,14 7 0-15,9 10 0 16,3 14 0-16,21 12 0 0,7 8 0 16,5 12 0-1,-5 4 0-15,-4 2 0 0,-9 20 0 16,-13 12 0-1,-5 12 0-15,-14 8 0 0,-22 10 0 16,-8 3 0-16,-5-1 0 16,2-6 0-16,11-8 0 15,14-8 0-15,20-8 0 16,2-14 0-16,42-9 0 16,39-13 0-16,5 0 0 15,13-21 0-15,36-43-203 16,-37 8-375-16,-9-4-503 0</inkml:trace>
  <inkml:trace contextRef="#ctx0" brushRef="#br0" timeOffset="-97200.92">29572 14364 2271 0,'0'0'845'0,"0"0"-470"16,0 0 230-16,0 0-605 15,0 0 0-15,0 0 0 16,5 148 0-16,2-90 0 15,0-6 0-15,-3 0 0 16,-2-10 0-16,-2-6 0 16,0-13 0-16,0-9 0 15,0-10 0-15,4-4 0 0,5 0 0 16,5-21 0 0,11-11 0-16,4-10 0 0,6-4 0 15,5 4 0-15,-2 6 0 16,-3 14 0-16,-8 10 0 15,-7 12 0-15,-9 4 0 16,-5 26 0-16,-6 10 0 16,0 10 0-16,0 2 0 15,0 2 0-15,0-12 0 16,15-7 0-16,7-13-53 16,7-16 23-16,2-6-5 0,5-6 35 15,-3-22 36-15,3-6 23 16,-1-11-36-16,-4 1-23 15,1 4 0-15,-10 8 0 16,-4 12 0-16,-9 12 0 16,-7 8 0-16,-2 0 0 15,2 22 0-15,-2 10 0 16,7 4 0 0,2 0 0-16,6-1 0 15,8-7 0-15,-1-10 0 16,0-10 0-16,-4-8 0 0,-3 0 0 15,-5-22 0-15,-8-9 0 16,-2-6 0-16,0-6 0 16,-7-1 0-16,-8 6 0 15,1 8 0-15,1 12 0 16,4 6 0-16,5 10 0 16,4 2 0-16,0 0 0 15,6 2 0-15,23 4-12 16,9-6-207-16,9 0-17 15,2-10 8-15,0-18-25 16,-7-8 168-16,-6-6 85 16,-7-9 34-16,-7 1 142 15,-7 2 23-15,-3 6 17 0,-5 14 73 16,-5 16-170-16,-2 12-119 16,0 22 0-16,0 28 0 15,0 18 0-15,0 11 0 16,0 3 0-16,0-4 0 15,0-14 0-15,0-12 0 16,2-16 0-16,0-18 0 16,0-14 0-16,2-4 0 0,6 0 0 15,5-22 0 1,10-10 0-16,8-2 0 0,7 2 0 16,5-2 0-16,-3 10 0 15,-1 2 0-15,3 4 0 16,-11 4-359-16,-4 4-788 0</inkml:trace>
  <inkml:trace contextRef="#ctx0" brushRef="#br0" timeOffset="-96497.52">31431 14251 2476 0,'0'0'812'16,"0"0"-179"-16,0 0-458 0,0 0-175 15,0 0 0 1,0 0 0-16,0 0 0 0,2 6 0 16,-15 54 0-16,4 13 0 15,5 3 0-15,4-4 0 16,2-10 0-16,25-12 0 16,8-18 0-16,3-18-77 15,2-14-137-15,-2-10-43 16,-4-26 50-16,-8-18 22 15,-4-8 40-15,-6-10 119 0,-1-4 26 16,-3-1 118 0,-1 9 119-16,-5 20 16 0,-2 22 50 15,0 24-103-15,-4 8-200 16,0 40 0-16,0 20 0 16,0 15 0-1,-4 3 0-15,2-2 0 0,2-10 0 16,0-14 0-16,0-16 0 15,12-18-63-15,-1-14-93 16,3-10 60-16,1-6 19 0,3-22 38 16,4-6 38-16,0-8 2 15,5 2 8 1,-2 6 33-16,-4 10 29 0,2 14 1 16,-5 10-30-16,-1 0 25 15,2 26 8-15,1 6-49 16,-1 6 1-16,8-2-27 15,2-2 0-15,5-6-9 16,3-8-6-16,2-12 4 16,-1-8 11-16,-9 0 0 15,0-10 2-15,-8-16 5 0,0-10 19 16,-5-8-26-16,-5-6 0 16,-3-4 0-16,-6 6 0 15,-2 8 0-15,0 16 0 16,-6 16 0-16,-15 8 0 15,0 18 0 1,-4 19 0-16,7 10 0 0,7 5 0 16,11 0 0-16,2-4 0 15,27-10 0-15,11-10 0 16,7-12-60-16,4-16-183 16,7-10-205-16,-13-24-391 15,-18-4-1073-15</inkml:trace>
  <inkml:trace contextRef="#ctx0" brushRef="#br0" timeOffset="-96334.71">31422 14377 3348 0,'0'0'341'0,"0"0"-176"0,156-66-39 0,-84 36-126 15,-20 0-553-15</inkml:trace>
  <inkml:trace contextRef="#ctx0" brushRef="#br0" timeOffset="-94830.16">23285 15699 2304 0,'0'0'605'16,"0"0"-240"-16,0 0 219 16,0 0-346-16,0 0-238 15,0 0 0-15,0 0 0 16,-11 58 0-16,7 10 0 16,2 16 0-16,2 5 0 0,0 5 0 15,0-12 0-15,15-8 0 16,5-11 0-16,4-23 0 15,19-26-251-15,-8-14-554 16,-6 0-717-16</inkml:trace>
  <inkml:trace contextRef="#ctx0" brushRef="#br0" timeOffset="-94640.18">23669 15681 1972 0,'0'0'1323'0,"0"0"-727"16,0 0-391-16,0 0-205 15,0 0 0-15,-70 154 0 16,70-76 0-16,0 3 0 16,0 1 0-16,14-6 0 15,-1-10 0-15,-1-14 0 16,-4-11 0-16,-8-27-30 16,0-9-506-16,-16-5-360 0</inkml:trace>
  <inkml:trace contextRef="#ctx0" brushRef="#br0" timeOffset="-94465.83">23167 16102 2333 0,'0'0'839'0,"0"0"-548"16,0 0-101-16,0 0-148 16,172-28-27-16,-77 16-15 15,8-2-52-15,26 0-241 16,-24 6-535-16,-22 4-302 0</inkml:trace>
  <inkml:trace contextRef="#ctx0" brushRef="#br0" timeOffset="-93500.99">24247 16030 1833 0,'0'0'816'0,"0"0"-184"16,0 0-85-1,0 0-279-15,0 0-268 0,0 0 0 16,0 0 0-16,-144-67 0 15,90 77 0-15,-4 25 0 16,7 9 0-16,9 6 0 16,17 4 0-16,16-2 0 15,9-8 0-15,21-12 0 16,19-14 0-16,6-14 0 16,6-4 0-16,-3-4 0 15,-5-18 0-15,-11-8 0 0,-8-2 0 16,-7-4 0-16,-9 0 0 15,-7 4 0-15,0 6 0 16,-2 12 0-16,0 10 0 16,0 4 0-1,0 0 0-15,0 22 0 0,0 10 0 16,0 4 0-16,5-2 0 16,5-2 0-16,6-10 0 15,5-4 0-15,0-14 0 16,4-4 0-16,2 0 0 15,2-18 0-15,4-8 0 16,1-10 0-16,-3 0 0 0,-4 2 0 16,-5 2 0-16,-7 6 0 15,-3 12 0-15,-8 10 0 16,-1 4 0 0,-1 4 0-16,0 22 0 0,4 6 0 15,3 4 0-15,3-2 0 16,3-6 0-16,3-6 0 15,-1-14 0-15,4-8 0 16,-1 0 0-16,5-8 0 0,-1-14 0 16,3-8 0-1,2-2 0-15,0 0 0 0,-3 0 0 16,-5 8 0-16,-8 8 0 16,-2 12 0-1,-6 4 0-15,-1 6 0 0,0 24 0 16,3 6 0-16,-1 0 0 15,6 4 0-15,3-12 0 16,4-4 0-16,0-10 0 16,6-12 0-16,4-2 0 15,0-2 0-15,0-16 0 16,0-4 0 0,-2 4 0-16,-3 0 0 0,-4 0 0 0,-2 10 0 15,-7-2 0-15,-2 10 0 16,-2 0 0-16,1 2 0 15,5 16 0-15,1 4 0 16,7 4 0-16,0-4 0 16,4-4 0-1,4-14 0-15,2-4 0 0,-2 0 0 16,0-16 0 0,-2-8 0-16,-2 2 0 15,-6 0 0-15,-1 4 0 16,-7 4 0-16,-4 6 0 15,-2 8 0-15,-1 0 0 16,-2 0 0-16,5 12 0 16,2 6 0-16,2 4 0 15,4 2 0-15,6-10 0 0,23-14 0 16,-6-2-83-16,0-18-887 16</inkml:trace>
  <inkml:trace contextRef="#ctx0" brushRef="#br0" timeOffset="-93406.49">25872 15633 2925 0,'0'0'760'0,"0"0"-349"0,0 0-411 16,0 0 0-16,0 0-225 16,109 102-708-16</inkml:trace>
  <inkml:trace contextRef="#ctx0" brushRef="#br0" timeOffset="-92304.76">26128 16136 2723 0,'0'0'846'16,"0"0"-319"-16,0 0-527 15,0 0 0-15,0 0 0 0,0 0 0 16,132-74 0-16,-82 42 0 15,0-4 0-15,-8-13 0 16,-4-5 0-16,-4-12 0 16,-10-6 0-1,-8-4 0-15,-8 10 0 0,-8 12 0 16,0 17 0-16,0 29 0 16,-17 12 0-16,-6 37 0 15,-1 39 0-15,1 36 0 16,19 26 0-16,4-7 0 15,4-29 0-15,21-38 0 16,4-28 0-16,13-4 0 16,12-10 0-16,10-16 0 0,3-10 0 15,-4-28-110-15,-8-26-145 16,-10-12 30-16,-7-28 56 16,-11 0 34-16,-7 1 98 15,-9-1 37-15,-9 32 94 16,-2 4 117-1,0 26 82-15,0 24 40 0,0 8-333 16,-4 30 0-16,-8 24 0 16,5 10 0-16,1 10 0 15,6 2 0-15,0-9 0 16,2-7 0-16,16-12 0 16,9-12 0-16,1-14 0 0,9-12 0 15,0-10-201-15,5 0-68 16,1-20-7-16,-1-10-23 15,-2-6 54-15,-7-4 118 16,-8 4 127-16,-7 10 78 16,-7 12 250-16,-9 5 205 15,-2 5-55-15,0 4-478 16,0 9 0-16,-13 13 0 16,-1 14 0-16,6 0 0 0,8 0 0 15,0 0 0 1,16-6 0-16,19-4 0 0,7-12 0 15,0-10 0-15,-1-4 0 16,-10-4 0-16,-11-18 0 16,-11-8 0-1,-9-10 0-15,0-2 0 0,-24-2 0 16,-12 4 0-16,-5 12 0 16,-5 10 0-16,1 14 0 15,7 4 0-15,9 0 0 16,12 14 0-16,15-1 0 15,2-3 0-15,27-2 0 16,17-8 0-16,12 0 0 0,8-4 0 16,5-10 0-16,-2-4 0 15,-9 4 0-15,-9 6 0 16,-11 8 0-16,-7 0 0 16,-8 22 0-16,-6 14 0 15,-1 9 0 1,-5 5 0-16,-7 2 0 15,-2-4 0-15,-2-10 0 0,0-8 0 16,0-16 0-16,0-10 0 16,0-4 0-16,0-8 0 15,6-16 0-15,4-10 0 16,3 2 0-16,8 0 0 0,-1 6 0 16,2 12 0-1,0 10 0-15,1 4 0 0,1 6 0 16,-4 16 0-16,0 8 0 15,-3-4 0-15,-5-2 0 16,-12-10-11-16,0-6-678 16,-14-8-649-16</inkml:trace>
  <inkml:trace contextRef="#ctx0" brushRef="#br0" timeOffset="-92165.14">26992 15839 3153 0,'0'0'504'16,"0"0"-267"-16,172-6-35 0,-29-8-202 15,-18 2-192-15,-34-6-910 0</inkml:trace>
  <inkml:trace contextRef="#ctx0" brushRef="#br0" timeOffset="-90835.76">28844 15741 1770 0,'0'0'811'0,"0"0"-330"16,0 0 177-16,0 0-426 15,0 0-88-15,-142 22-144 0,104 26 0 16,5 14 0 0,6 1 0-16,13 1 0 0,14-6 0 15,2-6 0-15,37-12 0 16,9-12 0-16,12-14 0 16,0-14 0-16,-2 0 0 15,-6-20 0-15,-10-10 0 16,-11-10 0-16,-8 0 0 15,-10 0 0-15,-4 8 0 16,-4 5 0-16,-3 18 0 16,-2 9 0-16,0 0 0 0,2 4 0 15,2 15 0-15,5 8 0 16,5-5 0-16,1-4 0 16,3-6 0-16,1-6 0 15,0-6 0-15,-1 0 0 16,-1-14 0-16,4-4 0 15,-2-8 0-15,-1 2 0 16,-2 2 0-16,-5 5 0 16,-7 7 0-16,-4 10 0 15,0 0 0-15,0 14 0 16,-4 22 0-16,-7 17 0 0,-3 15 0 16,4 12 0-1,-4 22 0-15,1 19 0 16,4-9 0-16,4-10 0 0,1-17 0 15,4-21 0 1,-5 6 0-16,3-6 0 0,-2-16 0 0,-3-18 0 16,1-16 0-16,-8-14 0 15,-7-8 0-15,-8-28 0 16,-4-14 0-16,-5-34 0 16,9-28 0-16,23-31 0 15,6 9 0-15,27 27 0 16,17 31 0-1,10 26 0-15,12-2 0 0,15 2 0 16,10 2 0-16,-1 16 0 16,-9 14 0-16,-9 5 0 15,-19 8 0-15,-14 5 0 16,-18 0 0-16,-11 0 0 16,-10 0 0-16,0 0 0 0,0 0 0 15,0 0 0 1,0 0 0-16,0 0 0 0,0 0 0 15,0 0 0-15,0 0 0 16,0 0 0-16,0-4 0 16,-8-10 0-16,-2-3 0 15,-5-1 0-15,-4 4 0 16,-1 2 0 0,-2 10 0-16,0 2 0 0,-1 10 0 15,1 21 0-15,7 6 0 16,8 12 0-16,7-1 0 15,9-2 0-15,26-10 0 16,19-10 0-16,11-14 0 0,6-12-68 16,3-12-241-1,-3-24-198-15,-7-18-17 0,-6-18 145 16,-4-26-157-16,-3-27-15 16,-13 9 444-16,-12 9 107 15,-16 31 506-15,-10 36 96 16,0 8 30-16,0 16-2 15,-10 16-294-15,-12 30-61 16,-7 28-275-16,0 14 0 16,3 17 0-1,5-1 0-15,13 2 0 0,8-10 0 0,0-13 0 16,26-11 0-16,14-16 0 16,10-18 0-16,8-14 0 15,0-8 0-15,-3-26 0 16,-4-10 0-1,-11-14 0-15,-9-3 0 0,-13 3 0 16,-13 10 0-16,-5 14 0 16,-7 18 0-16,-22 8 0 15,-4 34 0-15,-3 16 0 16,12 17 0-16,13 1 0 0,11-2 0 16,24-8 0-1,32-18 0-15,22-14 0 0,49-26-117 16,-16-22-539-16,-13-10-710 15</inkml:trace>
  <inkml:trace contextRef="#ctx0" brushRef="#br0" timeOffset="-90741.09">31064 16012 3076 0,'0'0'505'0,"0"0"10"0,0 0-515 0,0 0 0 0,-77 122-237 16,55-96-1429-16</inkml:trace>
  <inkml:trace contextRef="#ctx0" brushRef="#br0" timeOffset="-90536.38">29742 16892 3565 0,'0'0'531'0,"0"0"-531"0,0 0 0 16,225-70 0-16,-105 34 0 0,23 4 0 16,-40 9-592-16,-48 14-590 15</inkml:trace>
  <inkml:trace contextRef="#ctx0" brushRef="#br0" timeOffset="-90378.81">29615 17079 2730 0,'0'0'815'15,"0"0"-264"-15,0 0-551 16,0 0 0-16,0 0 0 0,152 0 0 16,-14-41 0-16,-16 1-96 15,-4 0-1488-15</inkml:trace>
  <inkml:trace contextRef="#ctx0" brushRef="#br0" timeOffset="-90237.4">30836 16856 2735 0,'0'0'588'16,"0"0"185"-16,0 0-773 15,0 0 0-15,0 0 0 16,0 0-581-16</inkml:trace>
  <inkml:trace contextRef="#ctx0" brushRef="#br0" timeOffset="-75963.4">5100 9501 1392 0,'0'0'773'0,"0"0"-619"16,0 0 206-16,0 0-114 16,0 0-147-1,0 0-16-15,-27-97-6 16,27 92 53-16,0 0 33 0,0 5-52 15,0 0 44-15,-2 0-71 16,0 0-36-16,2 14-35 16,0 13-7-16,6 13-7 15,23 10 1-15,11 2 0 0,16-2-12 16,8-10 12-16,10-14 0 16,4-14 12-16,2-12 4 15,0-2-5-15,-3-22-11 16,-9-10 0-16,-5-6 19 15,-7 0-8-15,-10 0-4 16,-3 9-7 0,-5 9 1-16,-5 15-15 15,5 7 4-15,1 10 10 0,11 22-18 16,3 8 36-16,8 2-24 16,-1-2 6-16,2-8 0 15,-5-10 12-15,1-8-3 16,-4-10 3-16,0-4-1 0,-4-2-10 15,0-18 37 1,1-12-38-16,-4-6 23 0,2-6 24 16,-7 0-32-16,1 8-18 15,-7 9 3-15,-1 15 0 16,0 12-13-16,5 7 29 16,5 21-16-16,9 6 0 15,1 2 0-15,7-6 0 16,1-8 0-16,-3-12 0 15,-2-8 0 1,-2-2 0-16,-5-12 0 0,-2-14 0 0,-2-7 0 16,-3-3 0-16,-3 0 0 15,-3 3 0-15,-5 7 0 16,-4 9 0-16,-2 15 0 16,2 2 0-1,4 24 0-15,7 12 0 0,7 9 0 16,4-1 0-16,3-6 0 15,2-8 0-15,-6-12 0 16,0-10 0-16,-3-8 0 16,-3-4 0-16,-4-20 0 15,3-14 0-15,-6-7 0 16,1-5 0-16,-2-1 0 0,-7 8 0 31,-7 11 0-31,-7 12 0 0,1 16 0 0,3 4 0 16,2 4 0-16,8 16 0 15,7 4 0-15,4-2 0 16,5-1 0-16,-2-10 0 16,-6-7 0-1,-3-4 0-15,-10 0 0 0,-7-1 0 16,-5-13 0-16,-5-3 0 16,-5-2 0-16,-2-6 0 15,0 7-204-15,-18 2-1104 0</inkml:trace>
  <inkml:trace contextRef="#ctx0" brushRef="#br0" timeOffset="-70711.86">6368 7513 1033 0,'0'0'918'0,"0"0"-675"16,0 0-71-16,0 0 30 16,0 0-77-16,0 0-7 15,35-58 70-15,-35 58-1 16,0 0-27-16,0 0 40 15,-4 0-52-15,-15 0-26 16,-7 10-95 0,-10 14-14-16,-8 15-26 0,-5 11 10 15,-3 10 3-15,6 8-12 16,4 2 25-16,5 0-14 16,8 1 1-16,8-5 0 15,2-6-19-15,9-4 19 16,1-8 0-16,4-6-1 0,3-10-23 15,2-6 23-15,0-6-56 16,0-4-37-16,0-3 22 16,0-2-29-16,0 2 26 15,2-4-44-15,-2 0-18 16,0-1 83-16,0-3-47 16,0 0 27-16,0-3 15 15,0-2 21-15,0 0 38 16,0-8 27-16,0-14-4 15,-11-9 39-15,0-5-35 16,-1-8 9-16,2 0-21 0,3 4-4 16,3 6 50-1,-1 10-10-15,5 6 55 0,0 8 39 16,-3 4-56 0,3 2 43-16,0 0-23 0,0 4-53 15,0 0 10-15,0 0-65 16,0 0 11-16,-2 0-12 15,2 0 8-15,0 0-4 16,0 0-4-16,0 0 0 16,0 0 6-16,0 0 3 15,-2 0-18-15,2 0 9 16,0 2-31-16,0 12 30 0,0 8-23 16,0 8 24-16,7 4 4 15,4 4 13-15,0 0-22 16,3-2 5-16,-3-5 0 15,-3-3-7-15,2-9 17 16,-3-6-11 0,-3-4 1-16,-2-5 0 0,0-4-2 15,-2 0 10-15,2 0-8 16,0 0 21-16,1 0-12 16,-1 0 5-16,2 0-14 15,4-1 0-15,4-11 3 0,9-8 8 16,0-5-11-1,6-5 0-15,0 0 0 0,-4 2 3 16,-5 6-3-16,-7 8 0 16,-5 6 15-16,-4 4-9 15,-2 4 24-15,0 0-15 16,0 0-13-16,0 0-4 16,0 0 2-16,0 0-7 15,0 0-7-15,0 0-98 16,-2 0-86-16,-9 2-183 15,0 2-301-15,0 0-796 0</inkml:trace>
  <inkml:trace contextRef="#ctx0" brushRef="#br0" timeOffset="-67903.39">7317 7556 484 0,'0'0'1255'0,"0"0"-1051"0,0 0-14 0,0 0-17 16,0 0-38-16,0 0-3 16,0 0 86-16,0-27-37 15,-8 27-32-15,0 0 25 16,-10 0-35-16,-6 13-31 16,-9 10-86-16,-6 14-21 15,-5 9 8-15,2 10-9 16,3 6 0-16,6 6 17 15,8 2-16-15,8-3 11 0,5-1-12 32,8-6 0-32,2-4-6 0,2-6 12 0,0-6-6 15,0-6 0-15,0-5 0 16,0-11-15-16,0-6 15 16,0-4 0-16,0-6-8 15,0-2 1-15,0-4-1 16,0 0-44-16,0 0-11 15,0 0 55-15,0 0-23 16,0-10-56-16,0-11-9 16,-11-6 20-16,-3-8 62 15,1-3-5-15,0-4 19 16,1 2-5-16,1 6 19 16,3 4-14-16,0 10 0 0,4 8 24 31,2 6 84-31,2 4-2 0,0 2-15 0,0 0-22 15,-2 0-68-15,2 0 19 16,0 0-20 0,0 0-14-16,0 12 13 0,0 10 2 15,0 4 15-15,2 8-16 16,7 2 1 0,2 2 0-16,0 0-1 0,1-2 0 0,-4-6 1 15,1-5 12-15,0-5-14 16,0-6 1-16,-2-5 0 15,-3-4-6-15,3-3 12 16,-5 0-6-16,2-2 7 16,4 0-1-16,0-2 23 31,8-12-11-31,6-10 10 16,5-6 1-16,6-7-22 15,0 1 0-15,-1 0-7 16,-8 6 0-16,-3 10-3 15,-13 8 10-15,-3 6-7 0,-5 4 57 16,0 2-25 0,0 0 1-16,0 0-33 0,0 0-26 15,0 0-17-15,0 0-223 16,0 0-266-16,0 0-265 0</inkml:trace>
  <inkml:trace contextRef="#ctx0" brushRef="#br0" timeOffset="-67767.07">7363 8185 2008 0,'0'0'901'0,"0"0"-767"0,0 0-124 16,0 0-10-16,0 0-344 16,0 0-831-16</inkml:trace>
  <inkml:trace contextRef="#ctx0" brushRef="#br0" timeOffset="-60506.91">14226 9468 1910 0,'0'0'580'0,"0"0"-372"0,0 0 103 15,0 0-109-15,0 0-84 16,0 0-39-16,51 8-13 16,-33 23 30-1,2 9 5-15,5 4-31 0,4 0-35 16,11-4-23-16,8-10-3 15,12-10-9-15,16-14 0 16,12-6 7-16,9-6 2 16,8-22-1-16,2-10-7 15,-2-6-1-15,-3-2 30 16,-9-2-24-16,-4 3-6 0,-6 13 3 16,-10 10 12-16,-1 14-24 15,-7 8 9-15,-3 8 0 16,1 16 0-16,1 6 8 15,3 1-8-15,2-5 0 16,0-6 6-16,0-8-3 16,-6-10-2-1,-3-2-1-15,-2-2 53 0,-4-16-35 16,-2-4 28-16,2-9-22 16,0 0-9-16,2-4 13 15,-4 6-28-15,0 6 0 16,-10 11 1-16,-1 8 25 0,-4 4-37 15,-1 4 11 1,2 14 0-16,-1 3 2 0,6 1 7 16,1-4-9-16,6-4 0 15,3-8 0-15,2-6 0 16,1 0 0-16,0-6 0 16,-4-12 0-16,-4-4 0 15,-1-1 0-15,-5 3 0 16,-2 6 0-16,-1 4 0 15,-2 10 0-15,5 0 0 0,4 0 0 16,4 14 0-16,4 3 0 16,4-4 0-16,0-1 0 15,4-5 0-15,1-7 0 16,3 0 0-16,5-3 0 16,3-13 0-1,6-4 0-15,3-2 0 0,2 4 0 16,0 2 0-16,-6 4 0 15,-12 4 0-15,-11 4 0 16,-13 4 0-16,-12 0 0 16,-7 0 0-16,-4 0 0 15,1 0 0-15,-2 0 0 16,16 0-160-16,-2 0-495 0,-5 0-838 0</inkml:trace>
  <inkml:trace contextRef="#ctx0" brushRef="#br0" timeOffset="-60364.64">19464 9503 2558 0,'0'0'763'0,"0"0"-615"0,0 0-148 0,0 0-45 0,0 0-1047 0</inkml:trace>
  <inkml:trace contextRef="#ctx0" brushRef="#br0" timeOffset="9653.3">13526 10880 955 0,'0'0'311'0,"0"0"-167"0,0 0-25 16,0 0 4-16,0 0-38 0,0 0-43 16,12-122-17-16,-12 84-13 15,0-4-18-15,0 1 6 16,-8 5 0-16,0 4 67 16,1 5 21-16,1 0 97 15,-2 5 74-15,4 4-61 16,2 4 130-16,0 6-5 15,2 6-61-15,0 2-43 16,0 0-133-16,0 10-28 16,13 16-4-16,17 12-12 15,11 6 38 1,13 1-79-16,9-5 5 0,12-10 1 16,8-14 16-16,4-14-23 0,4-2 0 15,-3-26 0-15,-3-10 0 16,-6-4 0-16,-10 0 0 15,-7-1 0-15,-4 7 0 16,-6 8 0-16,-4 8 0 16,1 12 0-16,2 6 0 15,3 0 0-15,-1 14 0 16,5 4 0-16,-5 2 0 16,3-2 0-16,-4-4 0 15,-1-4 0-15,-2-8 0 0,4-2 0 31,3-3 0-31,0-20 0 16,7-7 0-16,-3-6 0 0,-3-2 0 0,-3 4 0 16,-7 12 0-16,-7 10 0 15,-5 12 0-15,-4 0 0 16,0 20 0-16,3 8 0 16,1 0 0-16,4-2 0 15,5-4 0 1,5-6 0-16,6-8 0 0,1-8 0 15,4 0 0 1,-1-12 0-16,-4-12 0 16,-1-4 0-1,-1 2 0-15,-2 0 0 0,1 8 0 16,-6 10 0-16,-1 8 0 16,-3 0 0-16,0 12 0 15,1 12 0-15,4 2 0 16,0 2 0-16,4-2 0 15,0-6 0-15,-2-2 0 16,0-8 0-16,-4-6 0 16,-3-4 0-16,-4 0 0 15,-4-12 0-15,-1-8 0 0,-4-4 0 16,2 0 0-16,-1 0 0 16,-2 2 0-16,1 4 0 15,2 2 0-15,0 4 0 16,12-4-212-16,-5 4-689 15,-7 2-1497-15</inkml:trace>
  <inkml:trace contextRef="#ctx0" brushRef="#br0" timeOffset="9763.42">17668 10427 2517 0,'0'0'733'0,"0"0"-515"0,0 0-218 16,0 0-527-16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5:28:03.4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18724 5342 487 0,'0'0'1072'0,"0"0"-766"0,0 0-138 16,147-53-82 0,-107 49 2-16,-2 4-51 0,3 0-10 15,1 15-8-15,0 5-18 16,5 0 4-16,-3-2-5 16,3-4 0-16,2-4 2 15,-2-10-1-15,-1 0-1 16,2-6 0-16,-1-16 1 15,-1-4 1-15,-2 0-2 16,-1 3 0-16,-5 8-1 16,-3 4 2-16,1 10 3 15,2 1 14 1,-2 0 55-16,4 4 29 0,2 6-23 0,5-2-14 16,2-3-27-16,4-5-29 15,3 0 10-15,4 0-19 16,3-9 0-16,-1-12 11 15,-2 1-10 1,-2-2-1-16,-8 4 0 16,-6 4 0-16,-9 6 77 0,1 7 22 15,-5 1 34-15,4 0-4 16,2 0-69-16,3 7 4 16,4 1-47-16,7-2-11 0,3-2 6 15,4-4-6-15,0 0-2 16,1 0-4-16,2-4 1 15,-1-8-3 1,2 3 2-16,-2-4 0 0,-2 1 0 16,-4 0-16-16,-4 2 8 15,-6 0-11-15,-4 0 5 16,-5 2 7-16,-6 2 2 31,-4 2 5-31,-5 2 1 0,1 2 0 16,-2 0 39-16,4 0-25 0,6 10 11 0,6 2 21 15,5 2-32-15,9-4 4 16,3-4-4-16,3-4 0 16,3-2 17-16,-4 0-23 15,-5-10 7 1,-3-6 2-16,-6-4-12 16,-1 0 33-1,-8 2 5-15,-4 2-13 16,-6 6 16-16,-2 4-35 15,-4 4 12-15,3 2-18 16,2 0-6-16,6 0 18 16,7 2-17-16,10 6 5 15,6 0 0-15,5-4 5 16,4-2-10-16,-2-2-1 0,-8 0 0 16,-9 0-4-16,-10 0 11 15,-12-6-2-15,-5 2 0 16,-6 0-4-16,-2 2-2 15,1 0-17-15,13-4-117 16,-3 2-176-16,3-2-617 0</inkml:trace>
  <inkml:trace contextRef="#ctx0" brushRef="#br0" timeOffset="136.94">23152 5079 2177 0,'0'0'21'0,"0"0"-21"0</inkml:trace>
  <inkml:trace contextRef="#ctx0" brushRef="#br1" timeOffset="13967.26">659 5811 1987 0,'0'0'477'0,"0"0"-227"0,0 0 26 15,0 0-122-15,0 0-76 16,0 0 42-16,0 0-26 15,0-10 1-15,0 10 49 16,0 8-66-16,0 20-47 16,2 14 73-16,-2 14-67 15,0 12-8-15,0 7-29 16,0-1 9-16,0-2-3 16,0-10-6-16,0-10 0 15,0-12-6-15,0-14 12 16,0-13-14-16,0-13 8 15,0 0 0-15,7-28 45 16,2-20-36-16,-1-19 6 16,-1-11-9-16,-2-10 3 0,-3 1 0 15,-2 7-1-15,0 8-8 16,0 14 34-16,3 10-34 16,1 6 0-16,2 6 0 15,-1 4 0-15,4 3 0 16,-2 4 0-16,-3 0 0 15,0 5 0-15,1 4 0 16,-3 2 0-16,0 4 0 16,0 0 0-16,3 4 0 15,2 2 0-15,6 2 0 16,3 2 0-16,3 0 0 0,6 18 0 16,2 10 0-16,0 8 0 15,-2 8 0-15,-6 5 0 16,-5 1 0-16,-10-2 0 15,-4-2 0-15,-4-2 0 16,-21-2 0-16,-10-4 0 16,-8-3 0-16,-4-3 0 15,0-6 0-15,3-4 0 16,4-4 0-16,9-4 0 16,6-3 0-16,21 4-188 0,4-5-443 15,0 0-541-15</inkml:trace>
  <inkml:trace contextRef="#ctx0" brushRef="#br1" timeOffset="15531.56">1003 6226 1672 0,'0'0'776'0,"0"0"-432"0,0 0 18 0,0 0-113 15,0 0-57-15,0 0-35 16,0 0-2-16,0-30-53 15,0 20-15-15,0 0-87 16,2 0 0-16,4 0 0 16,5 0 0-16,3 0 0 15,1 4 0-15,3 2 0 0,2 4 0 16,0 0 0-16,0 4 0 16,-2 14 0-16,-2 4 0 15,-5 8 0 1,-3 2 0-16,-6 2 0 0,-2-2 0 15,0-2-20-15,0-6-12 16,0-6 31-16,0-3-13 16,0-8 13-16,0-3 1 15,0-1-24-15,0-3 23 16,0 0-28-16,0 0 15 16,0 0 13-16,6-8-23 15,9-11 13-15,5-4-14 0,7-4 11 16,2-3 5-16,2 2 5 15,0 4 4-15,-5 2 0 16,-3 4 1-16,-3 6 0 16,-5 6-1-16,4 4 0 15,-4 2-9 1,1 0 3-16,-3 8-4 0,-2 12 7 16,-2 4 3-16,-5 4 3 15,1 0-2-15,-3 2-1 16,0-3 0-16,-2-5 1 15,3-4 6-15,1-4-7 0,5-9 0 16,2-2 2 0,3-3 7-16,1 0-2 0,3-18-7 15,-1-4 6-15,-3-3 3 16,-7-3-8-16,-7 2 39 16,0 0 35-16,-9 2-43 15,-16 4 5-15,-1 4-37 16,-1 4 1-16,5 6 3 15,4 6-4-15,7 0-1 16,4 0-5-16,7 0-33 16,0 2 37-16,16 6-25 15,15-2 24-15,9-4-6 16,11-2 8-16,5 0-11 0,-1 0-23 16,-5-8-8-16,-11 2 43 15,-12 2-13 1,-9 4 13-16,-11 0 0 0,-5 0 3 15,-2 12-20-15,0 8 16 16,2 4 1-16,5 4-3 16,2 0 3-16,4-4-1 15,6-3-34-15,0-8-28 16,6-3 30 0,-3-6-13-16,1-4 16 15,-6 0 16-15,-3-4 14 16,-8-14 45-16,-6-6 3 0,0-4 2 15,0-8-3-15,-11-2-46 16,-4 0 2-16,-4 6-3 16,2 10 0-16,3 8 3 15,1 6-3-15,9 8 0 16,4 0 0-16,0 0-17 16,11 4 17-16,20 4-130 15,12-8-109-15,7 0-107 16,6-8-277-16,-2-16 27 0,-8-6-89 15,-10-1 347 1,-14 1 338-16,-10 2 487 0,-10 2 14 16,-2 4 9-16,0 2-147 15,0 6 92-15,-7 6-166 16,2 4-43-16,5 4-105 16,0 4-108-16,0 24 9 15,0 10 114-15,0 12-156 16,3 13 0-16,-1 7 0 15,-2 4 0-15,0 8 0 16,0 0 0-16,0 4 0 0,0-1 0 16,-5-3 0-1,-3-4 0-15,4-2 0 0,-1-7 0 16,5-7 0-16,0-12 0 16,0-10 0-16,7-10 0 15,8-12 0-15,3-10 0 16,2-8 0-16,0 0 0 15,2-8 0-15,-1-16 0 16,-4-6 0-16,-1-8 0 16,-9-6 0-16,-7-6 0 15,0-7 0-15,-25-1 0 16,-11-2 0-16,-11 4 0 16,-1 6 0-16,0 10 0 15,9 8 0-15,7 8 0 16,14 8 0-16,14 5 0 0,4 2 0 15,7-5 0-15,27-3-42 16,10-2-159-16,14-8-138 16,27-13-236-16,-14 7-148 15,-13 0-863-15</inkml:trace>
  <inkml:trace contextRef="#ctx0" brushRef="#br1" timeOffset="15672.75">2823 6074 2998 0,'0'0'669'0,"0"0"-444"0,0 0-90 0,0 0-135 16,0 0-464-16,0 0-632 0</inkml:trace>
  <inkml:trace contextRef="#ctx0" brushRef="#br1" timeOffset="15830.2">2881 6545 2926 0,'0'0'646'0,"0"0"-532"0,0 0-75 16,0 0-39-16,0 0-550 15,0 0-1061-15</inkml:trace>
  <inkml:trace contextRef="#ctx0" brushRef="#br1" timeOffset="15971.91">3101 6314 2519 0,'0'0'913'0,"0"0"-679"15,0 0-202-15,123-18-32 0,-61 2-611 16,-11 2-1332-16</inkml:trace>
  <inkml:trace contextRef="#ctx0" brushRef="#br1" timeOffset="16744.38">683 7018 1003 0,'0'0'320'0,"0"0"-271"0,0 0 69 16,0 0 19 0,0 0-32-16,0 0 31 0,-48-108 91 15,40 102 37-15,0 0 53 16,3 2-10-16,1 2-57 15,2 0 11-15,2 2-71 16,0 0-46-16,0 0-19 16,6 0-64-16,24 0-8 15,34 0-24 1,50 0-29-16,69 2 0 0,46 0 0 16,25-2 0-16,7 0 0 15,-20 0 0-15,-15 0 0 0,-22 0 0 16,-48 0 0-1,-50 0 0-15,-39 0 0 16,-34 0 0-16,-6 0 0 16,-9 0 0-16,-7 0 0 0,-9 0 0 15,-2 0 0-15,0 0 0 16,2 0 0-16,8 0 0 16,1 0 0-16,4 2 0 15,19-2-224-15,-6 0-473 16,1 0-620-16</inkml:trace>
  <inkml:trace contextRef="#ctx0" brushRef="#br1" timeOffset="16868.32">3368 6978 2631 0,'0'0'654'0,"0"0"-526"16,0 0-128-1,0 0-22-15,0 0-1706 0</inkml:trace>
  <inkml:trace contextRef="#ctx0" brushRef="#br1" timeOffset="24570.29">5681 6641 1590 0,'0'0'1167'16,"0"0"-854"-16,0 0-37 16,0 0-66-16,0 0-122 15,0 0 1-15,45-96 1 0,-43 88 49 16,-2 4-5 0,0 4-134-16,-9 0 0 0,-15 0 0 15,-10 0 0-15,-9 12 0 16,-3 8 0-1,4 8 0-15,8 4 0 0,16 2 0 16,18 0 0-16,0-2 0 16,29-1 0-16,16-3 0 15,6-2 0-15,7-2 0 16,0 0 0-16,-2 4 0 0,-10 4 0 16,-10 4-59-1,-11 2 11-15,-19 0 17 0,-6 2 31 16,-11-1 12-16,-24-6 1 15,-12-3 14-15,-5-5 59 16,-5-7-86-16,1-11 0 16,7-4 0-16,7-3 0 15,8 0 0-15,12-7 0 16,9-2 0-16,5 3-21 16,8 6-326-16,8 0-548 15,9 0-1187-15</inkml:trace>
  <inkml:trace contextRef="#ctx0" brushRef="#br1" timeOffset="25473.4">6327 6992 1677 0,'0'0'728'0,"0"0"-457"0,0 0 87 0,0 0-87 16,0 0-108-1,-67-102 2-15,42 84-49 0,0 6-14 16,-7 4 40-16,1 8-73 16,-2 0-35-16,2 10-34 15,6 16 0-15,5 10-3 16,13 4-9-16,7 0-8 15,4-6 20-15,25-6-42 16,5-8 35-16,3-11-19 16,1-8-5-16,-4-1 22 15,-8-6 7-15,-3-14 2 16,-9-2 27-16,-6-2-27 0,-1 0 33 16,-3 2-22-16,-4 8-2 15,0 4 27-15,0 8-23 16,0 2 2-16,0 0-15 0,0 16-25 15,7 8 11-15,4 4 8 16,2-2 6-16,8-4-1 16,-1-6-23-16,2-8-15 15,0-8-6-15,-1 0 1 0,-4-8 43 32,3-16 2-32,-5-6 13 0,1 0-10 0,-3 0 4 15,-3 6 4-15,-6 8-12 16,1 12 0-16,-3 4-1 15,0 0-2-15,7 20-8 16,4 8 10-16,5 2 2 16,4 0-13-16,3-4 12 15,2-8-1-15,0-8-22 16,-1-10-20-16,-2 0 29 16,3-14-14-16,-4-14 28 15,-6-6 18-15,-1 0-18 16,-7-2 30-16,-5 8-6 15,-4 8 33-15,0 8 28 16,0 8-29-16,0 4-22 0,0 0-34 16,0 12 0-16,0 14 0 15,0 8 0-15,0 10 0 16,0 10 0-16,2 4 0 16,12 11 0-16,-1 3 0 15,-1 8 0-15,-1 2 0 16,-5 2 0-1,-4-2 0-15,-2-3 0 0,0-11 0 16,-6-10 0-16,-11-10 0 16,-4-16 0-16,-1-10 0 15,1-14 0-15,0-8 0 0,0-16 0 16,4-31 0 0,1-36 0-16,16-31 0 15,0 1 0-15,25 7 0 0,52-20-15 16,-9 41-526-16,3 7-996 0</inkml:trace>
  <inkml:trace contextRef="#ctx0" brushRef="#br1" timeOffset="26042.95">7610 6906 2196 0,'0'0'835'0,"0"0"-546"16,0 0 59-16,0 0-90 0,0 0-186 16,0 0-35-16,134-70 4 0,-98 94-41 15,-5 16 20 1,-7 6-20-16,-6 8 0 0,-11 0 0 16,-5-6-20-16,-2-5-4 15,0-13-10-15,0-12 16 16,0-12 9-1,0-6 18 1,0-10 7-16,0-22-5 0,4-16 2 16,6-9-20-16,5-5 7 0,1 6 0 0,1 8 63 15,2 14-63-15,-2 14 0 32,5 12 0-32,5 8 0 15,5 4 0-15,3 20 0 16,3 8 0-16,-2 8 0 15,-3 2 0-15,-8 4 0 16,-5-2 0-16,-6-1 0 16,-6-7 0-16,1-7-27 0,13-15-173 15,-1-7-288-15,-2-7-395 16</inkml:trace>
  <inkml:trace contextRef="#ctx0" brushRef="#br1" timeOffset="26199.72">8593 6942 2335 0,'0'0'1105'0,"0"0"-727"15,0 0-100-15,0 0-278 16,0 0 0-16,0 0 0 16,154-46 0-16,-105 44-213 15,-13 2-397-15,-21 0-389 0</inkml:trace>
  <inkml:trace contextRef="#ctx0" brushRef="#br1" timeOffset="26342.53">8672 7157 2515 0,'0'0'799'16,"0"0"-499"-16,0 0 34 16,0 0-186-16,0 0-148 15,0 0 0-15,175-69-128 16,-108 37-444-16,-9 2-852 0</inkml:trace>
  <inkml:trace contextRef="#ctx0" brushRef="#br1" timeOffset="27009.99">9536 6731 2009 0,'0'0'808'16,"0"0"-339"-16,0 0-178 15,0 0-63-15,0 0-167 16,0 0-55 0,0 0 9-16,-49 58-15 0,28-44-9 15,4-3-7-15,-1-7-34 16,7-4 50-16,4 0-23 15,7-18 23-15,0-4-6 16,0-4 15-16,20-1 6 16,7 4 35-16,4 0-23 15,2 7 30-15,1 6-56 16,-3 10 5-16,0 0 2 0,-4 6 10 16,-3 16-30-16,-5 8 12 15,-6 6-23-15,-9 2 11 16,-4 2-85-16,0-1 22 15,-17-3 34-15,-8-6-8 16,-2-4 47 0,2-8-10-16,8-6 12 0,5-6 22 15,8-4-21-15,4-2 28 16,0 0-5-16,2 0-5 16,17-2-17-16,7-4-2 0,6 2 0 15,3 4-1 1,5 0-15-16,0 0 7 15,-2 20-3-15,-4 8-11 0,-11 6 22 16,-4 6-35-16,-15 1 36 16,-4-1 0-16,-9-3 1 15,-22-2 36-15,-9-7-20 16,-7-4 49-16,-2-6 40 16,2-4-44-1,5-6 26-15,6-6-64 16,12-2-23-16,6 0-1 15,18-20-213-15,0-4-422 16,6 2-666-16</inkml:trace>
  <inkml:trace contextRef="#ctx0" brushRef="#br1" timeOffset="27143.6">10380 7279 2443 0,'0'0'954'0,"0"0"-954"0,0 0-187 0,0 0-1525 0</inkml:trace>
  <inkml:trace contextRef="#ctx0" brushRef="#br1" timeOffset="29740.18">8078 8350 1590 0,'0'0'704'0,"0"0"-413"0,0 0 164 16,0 0-173-16,0 0-56 15,0 0-61-15,0 0-68 16,-24 6-8-16,15 8-71 16,-2 6-17-16,5-2 0 15,0 0-1-15,6-4-11 16,0-8 10-16,0-2-45 16,3-4 38-16,6 0-14 15,-2 0 14 1,-3-8 8-16,-2-6 8 0,-2-6 16 15,0 2-3-15,0 0 1 16,-15 4 46-16,-3 6-53 0,-2 8 16 16,2 0-23-16,0 8-7 15,7 14-2-15,4 6-18 16,7 0-11-16,0 0 24 16,18-6-25-16,6-6 8 15,5-8-22-15,-2-8-13 16,-4 0 58-16,-10 0-3 15,-7-8 3-15,-6-8 87 0,0-2-61 16,-4 0 55 0,-11 0-54-16,-1 4-27 0,5 4 42 31,-1 3-34-31,6 6 2 0,4 1-10 0,2 0-32 16,0 0-25-16,0 0-138 15,0 16-165-15,0-2-511 16,0 0-1492-16</inkml:trace>
  <inkml:trace contextRef="#ctx0" brushRef="#br1" timeOffset="30402.37">7991 8500 1530 0,'0'0'333'0,"0"0"-49"0,0 0 64 16,0 0-120-16,0 0-24 15,0 0-8-15,0 0 27 0,-19-88-89 16,12 88-4 0,-2 0 20-16,-7 0-84 0,-6 10 6 15,-11 18-72-15,-12 14 6 16,-10 20-13-16,-10 15 16 16,-7 10-9-16,-5 8 9 15,-6 3-8-15,0-2 32 16,-1 1-33-16,-1-5 1 15,5-2 20-15,2-2-7 16,7-1-8-16,4-7-6 16,4-4 0-16,5-4 1 0,5-8 5 15,2-3-6 1,7-11 0-16,3-8 1 0,10-8-13 16,4-8 12-16,10-8 0 15,5-6-12-15,8-4-3 16,-1-6-39-16,5-2-19 15,-2 0-10-15,2 0-10 16,0-2-129-16,0-20-279 16,0 2-272-16,0 2-1255 0</inkml:trace>
  <inkml:trace contextRef="#ctx0" brushRef="#br1" timeOffset="30862.52">6626 9872 1652 0,'0'0'760'16,"0"0"-497"-16,0 0 73 15,0 0-96-15,0 0-170 16,0 0-25-16,0 0-36 16,-38 56-8-16,32-34 11 15,1-2-4-15,5-2-16 16,0-8 4-16,0-4-29 16,11-6 33-16,4 0-20 0,1 0 20 15,-1-10-8-15,-1-8 16 16,-5-2 9-16,-5-2-16 15,-4 4 19-15,0 2 43 16,0 8-8-16,-9 3 83 16,-1 5-16-16,-4 0-70 15,1 7-32-15,1 9-20 16,3 2-12-16,5 0 4 16,4-4-16-16,0-2 18 0,4-4-16 15,13-2-4-15,0-6 19 16,1 0-44-16,-1 0-29 15,-3-8 71 1,-3-8-3-16,-5-2 12 16,-3-2 0-16,-3 2 0 15,0 2 15-15,-9 6-5 0,-6 4 55 16,-1 6-22-16,1 0-32 16,-1 0-11-16,3 12 0 15,1 3-2-15,5 0-10 0,7-1-12 16,0-2-27-16,5-6-151 15,22-4-268-15,-3-2-75 16,-3 0-78-16</inkml:trace>
  <inkml:trace contextRef="#ctx0" brushRef="#br1" timeOffset="31939.96">6694 9966 1487 0,'0'0'493'0,"0"0"-280"0,0 0 78 16,0 0-132-16,0 0-73 15,0 0 2-15,0 0-17 16,-71 6-27-16,63-4 21 16,-2 2-3-16,6-2-44 0,0 0 38 15,1-2-13-15,3 0 23 16,0 0 21-16,0 0-24 15,0 0 15-15,9 0-46 16,9 0-31-16,13 0 108 16,11 0 24-16,19 0-55 15,11-6-15-15,14-2-25 16,25-2 25-16,-8 2-39 16,6-2 3-16,1 2 31 15,-14 4-58-15,10-2 0 0,2 3 0 16,-2 2 0-16,-4 1 0 15,-6 0 0-15,-5 0 0 16,-8-2 0-16,-9 2 0 16,-7-2 0-16,-9-2 0 15,-10 0 0-15,-5-1 0 16,-7 0 0-16,-3 1 0 16,-4-1 0-16,4 1 0 15,1 1 0-15,6-1 0 16,-1 2 0-16,4-3 0 15,-5 4 0-15,-5-2 0 16,-4 2 0-16,-6 1 0 0,0-3-17 16,-6 3 2-16,3-1-21 15,0 1-34-15,0-2-94 16,-2 2 37-16,-3 0-13 16,-3 0 29-16,-5 0 14 15,-5 0-33-15,-2 0 44 16,0 0-26-16,0 0-49 15,0 0-44-15,0 0-32 16,0 0 136-16,0 0 80 16,0 0 21-16,0 0 111 0,0-2 56 15,0 0-1 1,0-1 91-16,0 3-28 0,0 0-36 16,0 0-31-16,0 0-70 15,0 0-44-15,-2 3-48 16,2 7 0-16,0 0-1 15,0-2-27-15,4-3 2 16,11 0-40-16,5-5-37 16,3 0 31-16,-4 0 3 15,-3-5 69-15,-5-4 7 16,-7-4 32-16,-4 2 46 16,0-1-25-16,-6-1 50 0,-13 5 14 15,-6 2-61-15,-6 5 36 16,0 1-76-16,2 0-23 15,2 5 13-15,8 9-7 16,6 0-12-16,9 0 6 16,4-1-33-16,0-4 33 15,7 0-53-15,15-9-7 16,3 0 9-16,1 0-25 16,-2-6 47-16,-7-6 14 0,-9-2 15 15,-8-3 105 1,0-1-31-16,-2-1 2 15,-16-2 14-15,-2 5-67 16,-2 4 35-16,-1 6-20 0,2 4-38 16,2 2 0-16,1 0 0 15,-1 11 0-15,5 3-240 16,3-7-794-16</inkml:trace>
  <inkml:trace contextRef="#ctx0" brushRef="#br1" timeOffset="33042.94">8030 8398 1521 0,'0'0'539'0,"0"0"-327"0,0 0 147 16,0 0-84-16,0 0-61 15,0 0-78-15,0 0-22 16,-12-18 34-16,12 18-49 16,0 0 6-16,0 0-10 15,0 0-25-15,0 0 20 16,0 0-63-16,2 6-19 0,16 16 38 16,11 10-22-16,9 12-10 15,5 8-14-15,5 7 0 16,4 6 0-16,2 4 0 15,-4 1 0-15,0-4 0 16,-6 0 0-16,1-4 0 16,-7-4 0-16,-3 1 0 15,-2-5 0 1,-4-2 0-16,-2-4 0 0,-2-2 0 16,2-2 0-16,-3 1 0 0,0-4 0 15,3-2 0 1,-2-1 0-1,0-4 0-15,-4-2 0 0,2-6 0 0,-3 0 0 16,3-2 0 0,-4-2 0-16,4 0 0 0,-3-2 0 31,2 0 0-31,-2 0 0 0,-5-4 0 0,1 1 0 16,-5-3 0-1,-1 0 0-15,-4-1 0 16,1 0 0-16,-1 1 0 15,0-4 0-15,2 2 0 16,-4-4 0-16,1 2 0 16,-1-2 0-16,0-1 0 15,0 2 0-15,2 1 0 16,-2-4 0-16,0 2 0 16,-1-2 0-16,1 0 0 15,-2-2 0-15,0 0 0 16,-2-2 0-16,0 0 0 15,2 0 0-15,-2-2 0 0,0 0 0 16,0 0 0-16,-2-8 0 16,-13-10-44-16,-3-4-1147 0</inkml:trace>
  <inkml:trace contextRef="#ctx0" brushRef="#br1" timeOffset="33175.66">9150 9986 2640 0,'0'0'587'0,"0"0"-587"0,0 0-1702 0</inkml:trace>
  <inkml:trace contextRef="#ctx0" brushRef="#br1" timeOffset="39531.78">15350 5191 1416 0,'0'0'686'16,"0"0"-513"-16,0 0 97 15,0 0 47-15,0 0-134 0,-54-16-88 16,54 14 25-1,0-2-47-15,10 1-2 0,15-2-22 16,8-1-22-16,16 0 24 16,16-2-40-16,11 0-4 15,11 0 7-15,6 0-4 16,5-2-11-16,0 2 1 16,-9-2 0-16,-13 2-6 15,-15 2 6-15,-19 0 0 16,-18 2 0-16,-13 4-9 15,-9 0-1-15,-2 0-61 16,0 0-40-16,-22 0-95 16,-9 0-125-16,-9 10-32 0,-12 4-20 15,-7 0-193-15,-3 4 68 16,-6 0-152-16,1 2 660 16,5 2 227-16,6 0 92 15,5 0 2-15,11-2-62 16,11-4 8-16,9-2-48 15,8-5-36-15,8-5 32 16,4-3 30-16,0-1-20 16,0 0-37-16,7 0-26 15,17-1-12-15,17-9-20 0,14-4-97 16,17-1 2-16,10 0-35 16,5 1 0-16,-2 1 0 15,-16 4 2-15,-16 2-2 16,-22 3 0-1,-18 2 10-15,-7 2 19 0,-6 0 16 16,0 0-23-16,-8 0-22 16,-3 0-16-16,3 8-80 15,2 6-189-15,2-1-222 16,4-6-196-16</inkml:trace>
  <inkml:trace contextRef="#ctx0" brushRef="#br1" timeOffset="46074.85">7999 7798 1373 0,'0'0'1205'0,"0"0"-885"15,0 0-4-15,0 0 66 16,0 0-157-16,0 0-90 16,-12-44 5-16,5 44-140 15,-6 16 0 1,-7 16 0-16,-7 15 0 0,-4 11 0 16,0 6 0-16,0 2 0 0,6-8 0 15,5-12 0-15,9-14 0 16,6-14 0-16,5-16 0 15,0-2 0-15,5-20 0 16,13-22 0 0,4-14 0-16,4-14 0 0,-1-7 0 15,0 5 0-15,-5 8 0 16,-5 18 0-16,-3 18 0 16,-3 16 0-16,-5 12 0 15,2 0 0-15,6 14 0 16,3 16 0-16,8 10 0 0,2 10 0 15,-2 2 0-15,4 1 0 16,-2-3 0-16,-3-4 0 16,-4-8 0-16,-2-6-69 15,-8-8-144-15,-8-10-101 16,0-8-216-16,0-6-241 0</inkml:trace>
  <inkml:trace contextRef="#ctx0" brushRef="#br1" timeOffset="46242.92">7862 8045 2244 0,'0'0'936'0,"0"0"-749"0,0 0 24 16,0 0-83 0,0 0-119-16,0 0-9 0,166-37-188 31,-108 28-478-31,-14 3-1067 0</inkml:trace>
  <inkml:trace contextRef="#ctx0" brushRef="#br1" timeOffset="47406.48">6040 10190 2246 0,'0'0'807'0,"0"0"-609"16,0 0 126-16,0 0-104 16,0 0-142-16,0 0 3 15,0 0-22-15,-11 54 24 16,9 1-83-16,0 5 0 16,-1 0 0-1,0-8 0-15,3-10 0 16,0-12 0-16,0-9 0 15,0-16 0-15,-2-5-51 16,-2-1-78-16,-1-25 31 0,-5-15-97 16,0-9 105-16,-1-8 53 15,1-4-37-15,0 6 74 16,6 6 0-16,1 11 15 16,3 11 100-16,0 6-22 15,3 6 11-15,15 2-41 16,7 2-24-16,6 0 10 15,4 6-40-15,5 6-9 16,-2 0 0-16,-2 6 18 0,-10 16-34 16,-6 6 16-1,-13 8 0-15,-7 3-15 0,-7-2 16 16,-17 2-1-16,-7-7 23 16,2-6-22-16,7-8 30 15,4-6-23-15,11-8 1 16,7-2 25-16,0-2-34 15,0 0-1-15,20 0-12 16,9 0 13-16,11 0-6 16,7 6 6-16,2 0 0 15,0 4 0-15,-6 2 18 16,-10 4-30-16,-11 4 12 16,-11 4-14-16,-11 4 1 0,0 2 22 15,-22 1-9-15,-14-4 27 16,-4-3-9-16,-7-2 28 15,5-7-35-15,2-8-1 16,6-4-10-16,23-3-113 16,9 0-348-16,2-7-867 0</inkml:trace>
  <inkml:trace contextRef="#ctx0" brushRef="#br1" timeOffset="48162.17">9497 10090 1731 0,'0'0'683'0,"0"0"-438"16,0 0 91-1,0 0-36-15,0 0-110 0,0 0-70 16,0 0 58-16,-93-42-37 15,59 70-97-15,-3 13 37 16,-5 10-34-16,3 12-47 16,6 0 0-16,11 2 0 15,13-9 0-15,9-8 0 16,9-8 0-16,29-14 0 16,16-9 0-16,8-16 0 15,9-1 0-15,0-10 0 16,-4-16 0-16,-9 0 0 0,-15 4 0 15,-16 2 0-15,-12 6 0 16,-13 6 0-16,-2 2 0 16,0 6 0-16,0 0 0 15,0 0 0-15,0 0-344 16,0 0-710-16</inkml:trace>
  <inkml:trace contextRef="#ctx0" brushRef="#br1" timeOffset="48334.69">10070 10437 2944 0,'0'0'124'0,"0"0"-124"16,0 0-780-16</inkml:trace>
  <inkml:trace contextRef="#ctx0" brushRef="#br1" timeOffset="54698.63">14215 6970 1805 0,'0'0'576'0,"0"0"-360"15,0 0 106-15,0 0-59 16,0 0-64-16,0 0-59 16,-16-16 32-16,14 10-28 15,-3-4-39-15,1 0 6 16,2-2-68-16,2-2-43 16,0-2 0-16,0 2 0 15,9 0 0-15,8-1 0 16,3 8 0-16,3 0 0 15,4 7 0-15,0 0 0 16,-2 11 0-16,2 17 0 0,0 10 0 31,-4 10 0-31,-3 6 0 16,-7 2 0-16,-6 0 0 16,-7-5 0-16,0-7 0 15,0-8 0-15,0-12 0 16,0-8 0-16,0-8 0 15,0-8 0-15,0 0 0 16,0-6 0-16,0-20 0 16,0-12 0-16,4-9 0 15,12 0 0-15,1-4 0 16,6 7 0-16,1 8 0 16,1 8 0-16,0 10 0 15,-6 6 0-15,2 8 0 0,-4 4 0 16,1 0 0-16,3 16 0 15,0 12 0-15,4 6 0 16,-3 6 0-16,-1 6 0 16,-4-2 0-16,-5 1 0 15,-4-7 0-15,-1-6 0 16,-3-8 0-16,3-10-87 16,11-14-258-16,2-6-439 15,-2-16-259-15</inkml:trace>
  <inkml:trace contextRef="#ctx0" brushRef="#br1" timeOffset="54871.38">15077 6990 2140 0,'0'0'1089'0,"0"0"-773"0,0 0-111 0,0 0-79 16,0 0-10-16,0 0-80 15,0 0-18-15,98-10-5 16,-67 6-13-16,0 2-84 15,-4 2-177-15,-9 0-232 16,-10 8-188-16,-8 10-284 0</inkml:trace>
  <inkml:trace contextRef="#ctx0" brushRef="#br1" timeOffset="55029.84">15101 7258 1802 0,'0'0'762'15,"0"0"-482"-15,0 0 78 16,0 0-35-16,0 0-186 15,123-7-61-15,-72-9-61 16,5-4-15-16,11-14-142 16,-14 3-459-16,-13 5-584 0</inkml:trace>
  <inkml:trace contextRef="#ctx0" brushRef="#br1" timeOffset="55329.21">15741 6657 2893 0,'0'0'744'16,"0"0"-439"-16,0 0-151 15,0 0-154-15,0 0 0 16,0 0 0-16,0 0 0 16,-2 90 0-16,2-35 0 0,0 1 0 15,0-2 0-15,-5-4 0 16,-3-8 0-16,2-8 0 15,4-10 0-15,2-9 0 16,0-8 0-16,8-5 0 16,11-2 0-16,10 0 0 15,9 0 0-15,7-6 0 16,1-8-72-16,1 0-186 16,-5-2-105-16,-8-4-244 15,-10 2-113-15,-12 4-497 0</inkml:trace>
  <inkml:trace contextRef="#ctx0" brushRef="#br1" timeOffset="55534.02">15994 6874 582 0,'0'0'1358'0,"0"0"-794"15,0 0-206-15,0 0 166 16,0 0-207-16,0 0 76 16,0 0-393-16,-39-82 0 15,39 87 0-15,0 23 0 16,0 15 0-16,4 11 0 15,14 6 0-15,9 6 0 16,0-4 0-16,-3 21 0 16,-6-18-618-16,-14-6-1410 0</inkml:trace>
  <inkml:trace contextRef="#ctx0" brushRef="#br1" timeOffset="56211.22">13731 8482 1450 0,'0'0'524'0,"0"0"-305"16,0 0 71-16,0 0 175 0,0 0-170 16,0 0-45-1,0 0 59-15,5-46-15 0,-5 54-294 0,-5 26 0 16,-11 38 0-16,1 50 0 16,3 55 0-16,8 27 0 15,4 7 0-15,0-12 0 16,14-25 0-1,1-11 0-15,1-19 0 0,-3-30 0 16,-3-28 0-16,-4-27 0 16,1-15 0-16,-1-2 0 0,-2-6 0 15,1-8 0-15,-5-22 0 16,0-6 0-16,-5-80-296 16,-10 1-652-1,-3-7-992-15</inkml:trace>
  <inkml:trace contextRef="#ctx0" brushRef="#br1" timeOffset="56943.13">13787 8554 170 0,'0'0'1205'0,"0"0"-878"0,0 0-131 0,0 0-33 15,0 0-65-15,0 0 18 16,0 0 67-16,-33-32 66 16,31 32-12-16,2 0-21 15,0-2-28-15,0 2-83 16,0 0-57-16,0-2 32 15,0 0-29-15,0-2 21 16,0 0-14-16,0-2-43 16,0-2 14-16,6-2-29 15,9-2 0-15,10-2 23 0,10 0-23 16,13 2 40-16,16 0-5 16,30 2-14-16,39-2 42 15,48 0-33-15,26 0 15 16,18-2-12-16,2 1-33 15,-6 4 0-15,8-5 0 16,-4-3 0-16,-13-2 0 16,-16-4 0-16,-27 0 0 15,-44 4 0-15,-38 3 0 16,-33 6 0-16,-19 4 0 16,-4-2 0-16,1 0 0 0,-1 2 0 15,-6 4 0-15,1 0 0 16,6 2 0-16,1 0 0 15,7 0 0-15,2 0 0 16,1 0 0-16,-6 0 0 16,-1 0 0-16,-5 0-236 15,-11 0-250-15,-7-4-230 16,-11 0-200-16</inkml:trace>
  <inkml:trace contextRef="#ctx0" brushRef="#br1" timeOffset="57270.6">16962 8167 1787 0,'0'0'722'16,"0"0"-367"-16,0 0 115 0,0 0-210 16,0 0-35-16,0 0 52 0,0 0-277 15,-10 94 0 1,10-49 0-16,0 10 0 0,4 14 0 16,17 25 0-16,18 27 0 15,7 25 0-15,1 6 0 16,-9-12 0-1,-19-13 0-15,-9-33 0 0,-8-13 0 16,-2-17 0-16,0-5 0 16,0 12 0-16,-8 9 0 15,-4 4 0-15,1-3 0 0,-1-7 0 16,8-8 0 0,4-8 0-16,0-10 0 0,0-6 0 15,4-10 0-15,8-8 0 16,-1-3 0-16,-3-10 0 15,0-3 0-15,-8-8 0 16,0 0 0-16,0-1-700 0</inkml:trace>
  <inkml:trace contextRef="#ctx0" brushRef="#br1" timeOffset="58231.48">13904 10483 130 0,'0'0'871'0,"0"0"-761"0,0 0-76 0,0 0 53 16,0 0-7 0,0 0-13-16,-124-54 40 0,100 50 104 15,-1 2-33 1,3 2 19-16,1 0 43 0,8 0 42 15,5 0-57-15,3 0-72 16,3 0-26-16,-1 0-27 16,3 0 13-16,0 0-40 15,0 0-10-15,0 0 49 16,5 0-29-16,19 6-2 16,17 0 13-16,19-2-47 15,40-4 8-15,47-12-47 16,47-20-7-16,22-6 10 15,4 0 0-15,-8 4-8 16,-18 6-2-16,-5 6 14 16,-6 4 36-16,-15 4-22 0,-15 0-2 15,-13 1-8-15,-28 4-19 16,-25 0 0-16,-25 5 0 16,-8 0 0-16,6 0 0 15,3 2 0-15,1 0 0 16,-9 0 0-16,-10 0 0 15,-5 2 0-15,-9-2 0 16,-6 1 0-16,-5 1 0 16,-5-3 0-16,-3 3 0 0,-3 0 0 15,-5 0 0 1,0 0 0-16,-2 0 0 0,1 0 0 16,-3 0 0-16,0 0 0 15,0 0 0-15,0 0 0 16,-3 0 0-16,-30 0 0 15,0 0 0-15,-3 0-705 0</inkml:trace>
  <inkml:trace contextRef="#ctx0" brushRef="#br1" timeOffset="59499.72">16850 8333 1335 0,'0'0'587'15,"0"0"-404"-15,0 0 114 16,0 0-50-16,0 0-104 16,0 0 5-16,0 0 12 0,0-18-7 15,0 14-14-15,0 0-58 16,0 0-32-16,0-2-13 15,-2 2 29-15,0 0 20 16,2 0-55 0,0 1-7-16,0-4 12 0,0 2-34 15,0-2 10-15,4 0-11 16,5 0 0-16,0 1-4 16,0 2 10-1,-2 0-6-15,-3 2 0 16,1 0 1-16,-3 0-1 0,-2 2 1 15,0 0-1-15,0 0 33 16,0 0-33-16,0 0 24 16,0 0-23-16,0 0 25 15,0 0 52-15,0 0-53 16,0 0 22-16,0 0 3 16,0 0-50-16,-11 0 0 15,-9 0 0-15,-9 13 0 16,-9 8 0-16,-13 12 0 15,-7 11 0-15,-9 12 0 16,-3 8 0-16,-1 12 0 0,-2 5 0 16,-3 5 0-16,-1 0 0 15,-4 0 0-15,-4-2 0 16,-1-4 0-16,-5-1 0 16,1-5 0-16,1 0 0 15,2-4 0-15,2 0 0 16,5 0 0-16,2-2 0 15,7-1 0-15,4-7 0 0,5-2 0 16,6-8 0-16,2-4 0 16,8-6 0-16,-1-4 0 15,5-5 0-15,-1-3 0 16,3-4 0-16,0-2 0 16,2-2 0-16,0 2 0 15,3-2 0-15,-1 0 0 16,1 2 0-16,1 0 0 15,3 2 0-15,4-2 0 16,2-4 0-16,3 1 0 16,2-1 0-16,0-2 0 15,0-3 0-15,2 1 0 16,0-1 0-16,1-3 0 0,1-2 0 16,1 2 0-1,-1-4 0-15,1 2 0 0,1-2 0 16,1-2 0-16,1 0 0 15,5-4-45-15,5-10-207 16,2-14-397 0,0-11-1047-16</inkml:trace>
  <inkml:trace contextRef="#ctx0" brushRef="#br1" timeOffset="60772.95">13823 8536 1631 0,'0'0'320'0,"0"0"-122"0,0 0 99 0,0 0-145 16,0 0-5-16,0 0 16 16,0 0-49-16,-81-60 1 15,77 56-9-15,2 0 3 16,-3 2-1-16,1-2-34 16,2 0 29-16,-4 0-2 15,2 0-2-15,2 2 34 16,0 0-86-16,2 2-31 0,0 0 2 15,0 0-6-15,0 0-18 16,2 0 6-16,21 4 0 16,14 16 39-16,17 10-39 15,33 18 0-15,42 24 0 16,40 23 0-16,21 7 0 16,-1 0 0-16,-16-10 0 15,-23-15 0 1,-9-5 0-16,-27-14 0 0,-24-12 0 15,-20-10 0-15,-6-6 0 16,10 3 0-16,6 4 0 16,9 2 0-16,-7-2 0 15,-6-2 0-15,-5-2 0 0,-2 2 0 16,-6-3 0 0,-3-4 0-16,-4-2 0 15,-3-2 0-15,-3-4 0 0,-2-2 0 16,-3-3 0-16,-5-4 0 15,-2-1 0-15,-7-2 0 16,-2 0 0-16,-6-2 0 16,-4-2 0-16,-5 3 0 15,-3-3 0 1,1-1 0-16,-4 1 0 0,1 3 0 0,-1-2 0 16,2 1 0-16,1 2 0 15,0 1 0-15,-2-1 0 16,2 0 0-16,0-1 0 15,1 2 0-15,0 0 0 16,2 4 0 0,1 1 0-16,2 2 0 0,0 0 0 15,1 0 0-15,-1 2 0 16,2 0 0-16,1 0 0 16,-3 0 0-16,4-2 0 15,-6-4 0-15,1-2 0 0,-1-2 0 16,-1-2 0-1,-3-4 0-15,3 0 0 0,-6 0 0 16,1 0 0-16,-3 2 0 16,2-2 0-16,-4 2 0 15,0 0 0-15,3 0 0 16,-3 0 0-16,0-2 0 31,2 2 0-31,-2-2 0 0,-2 0 0 16,0 0 0-16,0-2 0 0,1 0 0 15,-3-2 0-15,0-14 0 16,-15-4-1145 0</inkml:trace>
  <inkml:trace contextRef="#ctx0" brushRef="#br1" timeOffset="61575.64">13266 8053 2392 0,'0'0'912'0,"0"0"-634"0,0 0 0 0,0 0-42 16,0 0-236-16,0 0 0 16,0 0 0-16,-74 68 0 15,54-2 0-15,-7 8 0 16,3 5 0-16,-3-7 0 16,7-14 0-16,4-14 0 15,10-20 0-15,6-18 0 16,0-6 0-16,0-32 0 15,13-22 0-15,5-16 0 16,4-29 0-16,4-25 0 16,-3 8 0-16,-5 14 0 15,-7 23 0-15,-5 35 0 16,1 12 0-16,2 14 0 0,0 18 0 16,11 46 0-16,0 19 0 15,7 15 0-15,4 10 0 16,-2-10 0-16,2 6 0 15,-4-11 0-15,-2-10 0 16,-8-12 0-16,-3-13 0 16,-8-14 0-16,-1-10 0 15,-5-16-242-15,0-12-95 16,-11-18-446-16,-12-6-561 0</inkml:trace>
  <inkml:trace contextRef="#ctx0" brushRef="#br1" timeOffset="61702.49">13108 8336 2654 0,'0'0'771'0,"0"0"-529"0,0 0-4 0,0 0-47 0,0 0-191 16,177-39 0-16,-103 24 0 16,39-6-245-16,-18 7-557 15,-11 5-1678-15</inkml:trace>
  <inkml:trace contextRef="#ctx0" brushRef="#br1" timeOffset="62569.01">17573 7658 2220 0,'0'0'822'0,"0"0"-451"16,0 0 175-16,0 0-409 15,0 0-137-15,0 0 0 16,0 0 0-16,-19-46 0 15,15 46 0 1,0 21 0-16,-4 16 0 0,0 13 0 16,3 6 0-16,1 2 0 15,4-7 0-15,0-11 0 16,0-12 0-16,0-14 0 16,0-13 0-16,0-1 0 15,0-10 0-15,0-17 0 16,-6-14 0-16,-8-4 0 15,1-10 0-15,1-3 0 0,1-2 0 16,7 3 0-16,2 12 0 16,2 8 0-16,0 14 0 15,11 6 0-15,13 9 0 16,7 4 0-16,3 4 0 16,1 0 0-16,-4 4 0 15,-4 17 0-15,-8 6 0 16,-13 5 0-16,-6 5-27 0,-2 3-8 15,-25 0 16 1,-4-4 19-16,-3-6 16 0,8-6 8 16,5-8 17-16,13-4-41 15,8-6 0 1,0 0 0-16,8 0 0 0,19 0 0 16,12 2 0-16,3 0 0 15,4 1 0 1,-3 2 0-16,-8 3 0 0,-8 2 0 15,-14 7 0-15,-13 3 0 16,0 3 0-16,-6 2 0 16,-15 1 0-16,-6-4 0 15,2-2 0-15,-7-2 0 0,-30 4 0 16,6-6-315-16,-2-4-1102 16</inkml:trace>
  <inkml:trace contextRef="#ctx0" brushRef="#br1" timeOffset="63371.07">17443 10317 1026 0,'0'0'945'0,"0"0"-413"16,0 0-195-16,0 0 141 16,0 0-255-16,0 0-29 15,0 0 10-15,-49-59-90 16,37 58-71-16,-3 1-43 16,-9 0 0-16,-8 12 0 0,-7 13 0 15,-9 12 0 1,2 7 0-16,3 6 0 0,12 2 0 15,14-1 0-15,17-5 0 16,0-9 0-16,40-4 0 16,15-11 0-16,16-12 0 15,12-10 0-15,0 0 0 16,-3-16 0-16,-12-7 0 16,-18 4 0-16,-17 2 0 15,-15 8 0-15,-15 3 0 16,-3 3 0-16,-7 3 0 15,-34 0 0-15,6 10-257 0,-3 7-1310 16</inkml:trace>
  <inkml:trace contextRef="#ctx0" brushRef="#br1" timeOffset="64066.27">13405 10880 1694 0,'0'0'924'0,"0"0"-638"16,0 0 47-16,0 0 35 0,0 0-137 15,0 0-93-15,0 0-60 16,-33 96-34-16,27-37-44 16,1-1 0-16,5-4 0 15,0-8 0-15,0-10 0 16,0-14 0-16,7-12-38 16,-1-11-293-16,2-24-222 15,-6-7-346-15</inkml:trace>
  <inkml:trace contextRef="#ctx0" brushRef="#br1" timeOffset="64407.3">13247 10728 2600 0,'0'0'698'0,"0"0"-535"16,0 0 100-16,0 0-50 15,0 0-54-15,163 92-159 16,-91-60 0-16,1 2 0 15,1 2 0-15,-5 3 0 16,-9 1 0-16,-14 0 0 16,-14 0 0-16,-12 0 0 0,-18 0 0 15,-2 0 0 1,-9-4 0-16,-20 0 0 0,-8-2 0 31,-8-4 0-31,-7-2 0 0,-5-1 0 0,-1-5 0 16,-2-4 0-1,4-2 0-15,6-2 0 0,11-2 0 16,10-2 0-16,16-4 0 16,15-6-9-16,25 0-455 15,8 0-616-15</inkml:trace>
  <inkml:trace contextRef="#ctx0" brushRef="#br1" timeOffset="64569.82">14464 11423 2953 0,'0'0'805'0,"0"0"-695"15,0 0 16-15,0 0-126 16,0 0-701-16,0 0-1745 0</inkml:trace>
  <inkml:trace contextRef="#ctx0" brushRef="#br1" timeOffset="79171.87">1171 12406 1315 0,'0'0'724'16,"0"0"-175"-16,0 0-189 16,0 0-26-16,0 0 10 15,0-18-59-15,-2 18-100 16,-2 0-185-16,2 4 0 16,0 10 0-16,2 15 0 15,0 16 0-15,0 23 0 0,2 17 0 16,9 7 0-16,3 2 0 15,-6-5 0-15,1-13 0 16,-1-16 0-16,0-22 0 16,-2-20-78-16,3-36-287 15,-5-22-94-15,-2-12-517 0</inkml:trace>
  <inkml:trace contextRef="#ctx0" brushRef="#br1" timeOffset="79376.92">1127 12302 2112 0,'0'0'930'16,"0"0"-553"-16,0 0 174 16,0 0-425-16,0 0-126 0,0 0 0 15,0 0 0-15,123-92 0 16,-46 66 0-16,10 2 0 16,0 4 0-16,-5 8 0 15,-10 6 0-15,-16 6 0 16,-20 0 0-16,-19 10 0 15,-19 34-164-15,-25-4-172 16,-9 2-600-16</inkml:trace>
  <inkml:trace contextRef="#ctx0" brushRef="#br1" timeOffset="79565.03">1116 12809 2538 0,'0'0'980'0,"0"0"-773"15,0 0 164-15,0 0-371 16,0 0 0-16,0 0 0 16,0 0 0-16,169-28 0 15,-108 20 0-15,1 0 0 16,18 0-92-16,-18 4-480 16,-13 2-602-16</inkml:trace>
  <inkml:trace contextRef="#ctx0" brushRef="#br1" timeOffset="80069.03">1801 12767 2479 0,'0'0'779'0,"0"0"-422"0,0 0 124 16,0 0-481-16,0 0 0 16,0 0 0-16,-124 8 0 15,93 22 0-15,-1 11 0 16,7 9 0-16,4 4 0 15,13 0 0-15,8-8 0 16,2-10 0-16,25-10 0 0,6-16 0 16,5-10 0-16,1-4 0 15,-5-22 0-15,-7-8 0 16,-7-6 0-16,-11 0 0 16,-7-2 0-16,-2 2 0 15,0 9 0-15,0 7 0 16,0 12 0-16,0 8 0 15,0 4 0-15,4 0 0 16,14 16 0-16,9 15 0 16,6 9 0-16,3 6 0 0,-1 4 0 15,-1 0 0-15,-5-4 0 16,-9-10 0-16,-7-8 0 16,-6-10 0-1,-4-11 0-15,-3-7 0 0,0 0 0 16,0-21 0-16,-3-13 0 15,-6-8 0-15,5-4 0 16,4 0 0-16,0 4 0 16,22 6 0-1,12 7 0-15,34 5 0 0,-7 9-565 16,-6 7-1486-16</inkml:trace>
  <inkml:trace contextRef="#ctx0" brushRef="#br1" timeOffset="80435.17">3277 12796 2320 0,'0'0'619'0,"0"0"-122"0,0 0-129 0,0 0-76 15,0 0-292 1,-138-93 0 0,100 99 0-16,-3 24 0 15,6 12 0-15,8 9 0 16,10 0 0-16,13 2 0 16,4-9 0-16,8-10 0 15,21-12 0-15,9-14 0 16,2-8 0-16,-2-10 0 15,-4-22 0-15,-10-8 0 16,-6-4 0-16,-8 2 0 16,-4 3 0-16,-4 11 0 0,0 15 0 15,-2 13 0-15,4 0 0 16,7 25 0-16,7 15 0 16,38 22 0-16,-5-9-219 15,3-13-785-15</inkml:trace>
  <inkml:trace contextRef="#ctx0" brushRef="#br1" timeOffset="80808.45">4598 12226 2170 0,'0'0'1037'0,"0"0"-554"0,0 0-77 0,0 0-406 15,0 0 0-15,0 0 0 16,0 0 0-16,-36 168 0 15,36-36 0-15,0-3 0 0,12-23 0 16,-1-31 0-16,-2-28 0 16,5 4 0-16,3-3 0 15,1-6 0-15,11-34-212 16,-7-8-445-16,-4-10-355 0</inkml:trace>
  <inkml:trace contextRef="#ctx0" brushRef="#br1" timeOffset="81001.91">4886 12342 2390 0,'0'0'849'0,"0"0"-325"16,0 0-191-16,0 0-333 15,0 0 0-15,-7 102 0 16,7-30 0-16,0 11 0 16,0 3 0-16,3-2 0 15,3-6 0-15,1-7 0 16,-3-11 0-16,-4-16-453 0,0-16-439 15,0-18-1581-15</inkml:trace>
  <inkml:trace contextRef="#ctx0" brushRef="#br1" timeOffset="81143.52">4467 12799 2820 0,'0'0'577'0,"0"0"-238"16,0 0 21-16,0 0-360 15,0 0 0-15,172-48 0 16,-88 24 0-16,38-16 0 0,-21 6-309 16,-17 6-700-1</inkml:trace>
  <inkml:trace contextRef="#ctx0" brushRef="#br1" timeOffset="82200.55">5398 12751 1654 0,'0'0'1147'16,"0"0"-773"-16,0 0-94 0,0 0-47 0,0 0-119 15,0 0-6-15,0-104 21 16,-7 86-72-16,-13 2-57 16,-4 10 0-16,-7 6 0 15,-5 0 0-15,-2 24 0 16,5 14 0-16,4 8 0 15,11 6 0-15,9-1 0 16,9-5 0-16,7-9 0 16,19-10 0-16,11-14 0 15,4-13 0-15,1 0 0 16,-1-25 0-16,-5-12 0 0,-7-9 0 16,-8-2 0-1,-5 0 0-15,-9 8 0 0,-3 12 0 16,-4 14 0-16,0 10 0 15,0 4 0-15,0 10 0 16,2 18 0-16,6 12 0 16,5 4 0-16,5 1 0 15,4-5 0-15,2-11 0 16,1-8 0-16,0-10 0 16,-4-8 0-16,2-3 0 15,-1-8 0-15,-1-19 0 16,0-5 0-16,0-5 0 15,-4-2 0-15,-1 5 0 0,-5 8 0 16,-4 10 0-16,-5 12 0 16,3 4 0-1,-1 4 0-15,5 20 0 0,5 6 0 16,3 4 0-16,1-2 0 16,5-1 0-16,-4-9 0 15,1-7 0-15,-2-6 0 16,0-9 0-16,0 0 0 15,4-9 0-15,0-17 0 16,5-6 0-16,2-8 0 16,-2 4 0-16,-5 2 0 0,-6 12 0 31,-5 10 0-31,-2 10 0 0,-2 2 0 0,1 14 0 31,3 16 0-31,5 8 0 16,5 4 0-16,-2-2 0 15,1-5 0-15,-1-7 0 16,-2-10 0-16,3-10 0 16,0-8 0-16,0 0 0 0,5-14 0 15,-1-8 0-15,-2 0 0 16,1 4 0-16,-5 1 0 16,-5 6 0-16,-2 4 0 15,0 3 0-15,-2 4 0 16,2 0 0-16,0 0 0 15,5 14 0-15,2 6 0 16,-1 0 0-16,6 2 0 16,-1-4 0-16,3-1 0 15,0-9-18-15,-4-8-69 16,2 0 60-16,1-12 4 0,-4-15 23 16,0-5 8-16,1 0-7 15,-6 0 19-15,-4 6 12 16,-2 8 29-16,-7 10-28 15,0 8-33-15,-2 0 0 16,3 2 0-16,3 18 0 16,6 4 0-16,3 2 0 15,5-1 0-15,7-6 0 16,7-9 0-16,1-10 0 16,9-15-237-16,-7-20-480 15,-16-2-476-15</inkml:trace>
  <inkml:trace contextRef="#ctx0" brushRef="#br1" timeOffset="82342.33">6980 12398 2631 0,'0'0'886'0,"0"0"-682"16,0 0 3-16,0 0-207 16,0 0-86-16,0 0-742 0</inkml:trace>
  <inkml:trace contextRef="#ctx0" brushRef="#br1" timeOffset="82738.7">7455 12930 2652 0,'0'0'719'16,"0"0"-404"-16,0 0-12 15,0 0-196-15,0 0-107 16,0 0 0-16,0 0 0 16,116-115 0-16,-81 75 0 15,-4-10 0-15,-2-8 0 0,-6-8 0 16,-8-6 0-16,-9-3 0 16,-6 7 0-16,0 14 0 15,-8 16 0-15,-5 18 0 16,-3 20 0-16,1 0 0 15,-4 34 0-15,1 18 0 16,3 18 0-16,4 11 0 16,9 3 0-16,2 2 0 15,7-8 0-15,22-8 0 16,11-12 0-16,11-13 0 16,7-18 0-16,7-16 0 15,-1-11-282-15,-4-16-63 0,-7-26-36 16,-3-56-224-16,-17 5-158 15,-11 3-583-15</inkml:trace>
  <inkml:trace contextRef="#ctx0" brushRef="#br1" timeOffset="84396.94">8157 12280 1770 0,'0'0'832'0,"0"0"-190"16,0 0-116-16,0 0-200 16,0 0-326-16,0 0 0 15,-83 134 0-15,66-62 0 16,5 8 0-1,10 1 0-15,2-3 0 0,4-7 0 0,25-12 0 16,14-13 0-16,5-13 0 16,8-15 0-16,-2-16-50 15,-1-2-265-15,-6-28-258 16,-9-16-62 0,-11-5 61-16,-9 1 0 15,-10 8 574-15,-5 10 253 16,-3 10 256-16,0 10 42 15,0 6-37-15,0 2-176 16,-3 2-102-16,-1 0-31 16,2 8-90-16,-2 16-115 15,1 6 0-15,3 4 0 16,0 2 0-16,0-4 0 16,7-6 0-16,14-5 0 15,6-7 0-15,5-10 0 0,-1-4 0 16,-2 0-36-16,-5-17 36 15,-10-9-6-15,-14-2 6 16,0-4 42-16,-20-2-42 16,-15 4 0-16,-8 2 0 15,-4 8 0-15,4 6 0 16,8 8 0-16,11 2 0 16,10 4 0-16,12 0 0 15,2 0 0-15,18 0 0 16,22 0 0-16,16 0 0 15,6-4 0-15,7-8 0 0,-4-2 0 16,-9 0 0-16,-12 2 0 16,-13 6 0-16,-11 2 0 15,-5 4 0-15,1 0 0 16,1 6 0-16,4 16 0 16,2 10 0-16,1 6 0 15,1 2 0-15,-8-2 0 16,-1-6 0-16,-7-10 0 15,-3-5 0-15,-1-9 0 16,-5-8 0-16,2 0 0 16,0 0 0-16,0-21 0 15,6-5 0-15,3-7 0 16,5-2 0-16,3 1 0 0,4 8 0 16,-1 6 0-1,-2 10 0-15,0 8 0 0,0 2 0 16,-5 10 0-16,4 16 0 15,-4 8 0-15,-1 4 0 16,-1 0 0-16,3-6 0 16,-3-3 0-16,7-11 0 15,2-8-8-15,2-10-167 16,3 0-77-16,2-14-3 16,-2-12 11-16,-2-5 93 0,-4-1 115 15,-2 0 36-15,-6 4 86 16,-6 4 193-16,-3 6 34 15,-4 8-8-15,0 6-167 16,0 4-138-16,0 0 0 16,0 16 0-16,0 12 0 15,0 10 0-15,2 0 0 16,18 3 0-16,9-10 0 16,14-4 0-16,11-13 0 15,8-10-17-15,7-4-124 16,-3-7-22-16,-5-14 61 0,-15-8 101 15,-10 0-10-15,-14-4 11 16,-6 5 83-16,-9 4-11 16,-5 8 22-16,-2 8-16 15,0 4 30-15,0 2-108 16,0 2 0-16,0 0 0 16,0 0 0-16,0 0 0 15,0 0 0-15,0 0 0 16,0 0 0-16,-7-2 0 15,-4 2 0-15,-7 0 0 0,-7 0 0 16,-8 0 0 0,-5 22 0-16,-1 8 0 0,-4 8 0 15,7 3 0-15,7 0 0 16,12-5 0-16,17-5 0 16,0-13 0-16,28-10 0 15,21-8 0-15,7-2 0 16,0-21-3-16,-7-4 3 15,-12-4 3 1,-12-1-3-16,-11-1 0 0,-8 2 0 16,-3 7 0-1,-3 6 0-15,0 10 0 0,0 8 0 16,0 0 0 0,0 18 0-16,0 8 0 0,0 4 0 0,8 2 0 15,8-6 0-15,4-4 0 16,7-5 0-16,2-9 0 15,0-8 0-15,-3 0 0 16,-1-2 0-16,0-12 0 16,-1-8 0-16,0-2 0 15,5-5 0-15,3 0 0 16,-3 2 0-16,-5 5 0 0,-3 10 0 16,-6 8 0-16,-4 4 0 15,-2 4 0-15,0 20 0 16,-3 6 0-16,1 2 0 15,0-2 0-15,0-3 0 16,1-9 0-16,6-10 0 16,3-8 0-16,8 0 0 15,2-14 0-15,0-8 0 16,0 0 0-16,-6 4 0 16,2 5 0-16,-5 9 0 15,-3 4 0-15,1 0 0 0,-5 12 0 31,-2 8 0-31,-2 1 0 0,-3-7-41 0,-1-5-561 16,-3-9-647-16</inkml:trace>
  <inkml:trace contextRef="#ctx0" brushRef="#br1" timeOffset="84540.92">10197 12254 2241 0,'0'0'1305'16,"0"0"-850"-16,0 0-423 0,-114-26-32 0,64 24 0 16,5 2-613-16,-4 0-1852 15</inkml:trace>
  <inkml:trace contextRef="#ctx0" brushRef="#br1" timeOffset="84711.31">8086 12507 2843 0,'0'0'702'0,"0"0"-449"0,0 0-167 16,0 0-53-16,144-17-33 16,-6 10-301-16,-15 0-441 15,-3 2-1008-15</inkml:trace>
  <inkml:trace contextRef="#ctx0" brushRef="#br1" timeOffset="86198.21">12189 12430 2053 0,'0'0'759'0,"0"0"-276"16,0 0 71-16,0 0-307 15,0 0-247-15,-143-22 0 0,106 54 0 16,-1 14 0-16,5 11 0 16,6 5 0-1,15 2 0-15,12-6 0 0,14-7 0 16,32-14 0-16,22-11 0 15,12-16 0-15,7-10 0 16,-2-10 0-16,-12-22 0 16,-13-12 0-16,-18-8 0 15,-17 0 0-15,-11 8 0 16,-10 8 0-16,-4 14 0 16,0 14 0-16,0 8 0 15,0 6 0-15,0 20 0 16,0 8 0-16,0 4 0 15,15 0 0-15,8-6 0 0,1-8 0 16,1-10 0-16,1-10 0 16,-1-4 0-1,-1-6 0-15,3-18 0 0,-4-6 0 16,0-4 0-16,-4 4 0 16,-6 4 0-16,-4 8 0 15,-7 8 0-15,-2 6 0 16,0 4 0-16,0 2 0 15,0 22 0-15,-4 16 0 16,0 14 0-16,-2 10 0 16,6 10 0-16,0 9 0 15,0 5 0-15,10 4 0 16,3 5 0-16,-2-2 0 16,-4-6 0-16,-5-11 0 0,-2-16 0 15,-6-16 0-15,-19-15 0 16,-10-20 0-16,-10-11 0 15,-2-6 0-15,-2-30 0 16,9-18 0-16,11-28 0 16,27-30 0-16,21-24 0 15,53-7 0-15,12 23 0 0,-1 31 0 16,-16 31 0-16,-1 8 0 16,13 2 0-16,1 2 0 15,0 8 0-15,-18 16 0 16,-19 12 0-16,-19 10 0 15,-14 0 0-15,-8 1 0 32,-2 14 0-32,0 1 0 0,0-2 0 0,0-2 0 15,0-4 0 1,0-6 0-16,2-2 0 0,-2 0 0 16,0 0 0-16,0-10 0 0,0-4 0 15,-2 2 0 1,-12 0 0-1,-3 2 0-15,-6 6 0 0,-4 4 0 0,-4 0 0 16,2 20 0-16,0 14 0 16,7 8 0-16,9 4 0 15,8 2 0-15,5-2 0 16,13-6 0-16,26-8 0 16,11-10 0-16,17-11 0 15,7-11 0-15,4-7 0 16,-2-22 0-16,-12-15-114 15,-10-13-74-15,-14-11 53 16,-13-10 104-16,-8-7 10 0,-9-1 21 16,-10 6 91-1,0 12 16-15,0 16 74 16,-10 18-71 0,-1 16-110-16,3 14 0 15,-1 4 0-15,0 30 0 16,-2 18 0-16,0 14 0 15,1 10 0-15,6 4 0 16,4-4 0-16,0-3 0 0,9-9 0 16,18-10 0-1,6-10 0-15,6-14 0 0,3-12 0 16,2-12 0-16,16-14-54 16,-13-16-689-16,-7-4-803 0</inkml:trace>
  <inkml:trace contextRef="#ctx0" brushRef="#br1" timeOffset="86496.67">14056 12711 2293 0,'0'0'640'0,"0"0"-400"0,0 0 74 0,0 0-131 0,0 0-100 16,0 0-70-16,0 0-12 0,110-48-1 15,-81 22-3-15,-5-4 2 16,-9 0 0-16,-8 0 1 15,-7 4 18-15,0 8 36 16,-20 8 62-16,-15 10-43 16,-10 0-64-16,-9 19 12 15,-3 17-13-15,1 11 27 16,11 5-35-16,12 2 0 16,18-4 0-16,15-4 0 15,8-6 0-15,36-12 0 16,17-11 0-16,13-13 0 15,1-4 0-15,-3-8 0 16,-10-31-224-16,-22 5-431 0,-27 0-540 0</inkml:trace>
  <inkml:trace contextRef="#ctx0" brushRef="#br1" timeOffset="90467.74">11996 12936 937 0,'0'0'0'16,"0"0"24"-16,0 0 20 15,0 0 112-15,0 0-81 16,0 0 76-16,-54-115 64 15,52 103 65-15,0 2 102 16,0 2 130-16,-1 2-200 16,0 4 37-16,1 0-31 15,2 2-81-15,-2 0-133 0,2 0-104 16,0 0 0 0,16-2 0-16,47 2 0 0,66-6 0 15,74-6 0-15,42-4 0 16,26-6 0-16,-6-2 0 15,-24 2 0-15,-18 0 0 16,-34 0 0-16,-56 6 0 16,-50 2 0-16,-45 6 0 15,-24 6 0-15,-10-2 0 16,-4 4 0-16,0-2 0 16,-27 2 0-16,-40 0-3 15,7 6-508-15,-2 4-441 0</inkml:trace>
  <inkml:trace contextRef="#ctx0" brushRef="#br1" timeOffset="90735.65">11942 12897 2282 0,'0'0'660'0,"0"0"-362"0,0 0 323 15,0 0-386-15,0 0-235 0,144-43 0 16,30 21 0 0,34-1 0-16,12 3 0 0,-1 2 0 15,-21-2 0 1,-8-2 0-16,-41 2 0 0,-40 2 0 16,-40 2 0-16,-29 2 0 15,-8 0 0-15,-15-4 0 16,-17 2 0-16,-44-2-158 15,-23 6-439-15,-14 6-468 0</inkml:trace>
  <inkml:trace contextRef="#ctx0" brushRef="#br1" timeOffset="90975.92">12348 12833 2638 0,'0'0'716'16,"0"0"-521"-16,0 0 81 15,191-28-90-15,0-4-101 16,48-6-85-16,13 2 0 16,-20 6 0-16,-66 10 0 15,-49 6 0-15,-49 4 0 16,-34 4 0-16,-14-2 0 16,-16 4 0-1,-4-2-24-15,-24 2-86 0,-25 2-209 16,8 2-320-16,10-2-887 0</inkml:trace>
  <inkml:trace contextRef="#ctx0" brushRef="#br1" timeOffset="93134.4">15393 12651 2133 0,'0'0'740'0,"0"0"-441"0,0 0-13 0,0 0-142 16,0 0-78-16,0 0-52 16,0-126 40-16,-6 102 54 15,-14 3-21-15,-9 5 15 16,-9 10-39-16,-9 6-63 15,-2 6 0-15,2 23 0 16,5 7 0-16,15 4 0 0,13 0 0 16,14-4 0-1,14-10 0-15,24-14 0 0,9-12 0 16,4 0 0-16,0-26 0 16,-7-8 0-16,-9-4 0 15,-10 1 0-15,-8 5 0 16,-9 9 0-16,-4 6 0 15,-4 12 0-15,0 5 0 16,3 0 0-16,-3 23 0 16,5 20 0-16,-3 13 0 15,2 14 0-15,-1 12 0 16,-3 6 0-16,0 5 0 16,0-1 0-16,0 2 0 0,-5-3 0 15,-9-7 0-15,1-8 0 16,-7-10 0-16,-3-12 0 15,-6-14 0-15,-6-14 0 16,-1-14 0-16,-3-12 0 16,-1-6 0-16,5-32 0 15,12-30 0-15,23-38 0 16,23-33 0-16,49-9 0 0,13 24 0 16,28 11 0-1,-17 37 0-15,-13 20 0 0,-7 6 0 16,-27 18 0-16,-2 0 0 15,-5-2 0-15,-9-1 0 16,-15 7 0-16,-16 6 0 16,-2 7 0-16,0 0 0 15,-18 7 0-15,-4 6 0 16,0 2 0-16,0 0 0 16,9 4 0-16,3 13 0 15,10 1 0-15,0 1 0 16,23 2 0-16,10-6 0 15,7 2 0-15,-2-5 0 0,-2 2 0 16,-7 0 0-16,-10 2 0 16,-9 6 0-16,-6 6 0 15,-4 4 0-15,0 0 0 16,0-2 0-16,-4-6 0 16,4-6 0-16,0-6 0 15,29-8 0-15,13-4 0 16,12 0 0-16,8-16 0 15,5-12 0-15,-1-8 0 16,1-6 0-16,-9-8 0 16,-9 0 0-16,-13 0 0 15,-17 5 0-15,-11 11 0 16,-8 12 0-16,-12 10 0 0,-17 12 0 16,-9 6 0-16,1 26 0 15,1 12 0-15,7 6 0 16,13-1 0-16,12-5 0 15,4-12 0-15,14-10 0 16,15-12 0-16,8-10 0 16,-1-4 0-16,-3-22 0 15,-6-8 0-15,-12 0 0 0,-3 2 0 16,-10 5 0 0,-2 9 0-16,0 10 0 0,0 8 0 15,0 0 0-15,0 18 0 16,9 13 0-16,5 3 0 15,5-2 0 1,8-2 0-16,4-10 0 0,5-12 0 16,2-8 0-16,-2-6 0 15,-3-24 0-15,-8-10 0 16,-8-8 0-16,-6-7 0 16,-6 0 0-16,-5 0 0 15,0 7 0-15,0 14 0 16,-7 18 0-16,-2 16 0 0,-4 12 0 15,-1 36 0-15,3 41 0 16,9 41 0-16,2 36 0 16,9 13 0-16,18-11 0 15,-3-24 0-15,-4-43 0 16,-8-29 0-16,-8-24 0 16,-4-14 0-16,0-6 0 15,0-10 0-15,-9-14 0 16,-7-10-21-1,-1-42-441-15,-1-38 4 0,11-48 118 0,7-41-123 16,2-6 244-16,18 37 140 16,-2 48 79-16,-9 52 293 15,-2 20 223 1,0 2-44-16,3 6-144 0,9 5-67 16,5 11-144-16,12 0-87 15,4 22-15-15,4 9-5 16,-3 5-10-16,-12 4 0 15,-14 2-17-15,-15 0-26 16,-5-2-11-16,-32-1 12 16,-11-6 42-16,2-5-6 0,3-6 13 15,20-11 0-15,15-11-6 16,8 0 27-16,39-30-28 16,19-20-18-16,26-29-23 15,14-33-26-15,3-31 41 16,-20 9 25-16,-29 26 2 31,-30 38 19-31,-22 32 100 0,0 8 11 0,0 9-131 16,-13 16 0-16,-11 6 0 15,-5 43 0-15,2 23 0 16,9 15 0 0,7 10 0-16,11-2 0 15,0-5 0-15,13-13 0 16,12-18 0-16,1-16 0 15,-3-20 0-15,-4-16 0 16,0-2 0-16,-2-26 0 16,3-10 0-16,3-4 0 15,2 4 0-15,-2 8 0 16,0 12 0-16,-1 12 0 16,-4 4 0-16,0 18 0 15,0 14 0-15,-3 8 0 16,-2 0 0-16,3-2 0 0,-1-6 0 15,22-10 0 1,-8-8-669-16,2-12-530 0</inkml:trace>
  <inkml:trace contextRef="#ctx0" brushRef="#br1" timeOffset="93276.27">18147 12781 2198 0,'0'0'751'0,"0"0"-236"0,0 0-67 15,0 0-264-15,-2 127-184 16,-7-98 0-16,-11 4 0 16,2-9-305-16,0-8-1103 0</inkml:trace>
  <inkml:trace contextRef="#ctx0" brushRef="#br1" timeOffset="93543.17">18967 12194 3012 0,'0'0'902'0,"0"0"-720"0,0 0-182 16,0 0 0-1,0 0 0-15,0 0 0 0,21 148 0 16,0-22 0-16,4-3 0 15,-3-25 0-15,-4-32 0 16,-2-25 0-16,8 0-11 16,-2-9-593-16,-4-10-505 0</inkml:trace>
  <inkml:trace contextRef="#ctx0" brushRef="#br1" timeOffset="93731.98">19328 12194 2499 0,'0'0'935'0,"0"0"-376"0,0 0-456 16,0 0-103-16,0 0 0 16,0 0 0-16,3 138 0 15,23-52 0-15,8 3 0 16,1-3 0-16,-1-10 0 16,-5-12 0-16,-10-14 0 15,-9-15 0-15,-10-16-323 16,-36-19-173-16,-11-8-211 15,-7-16-407-15</inkml:trace>
  <inkml:trace contextRef="#ctx0" brushRef="#br1" timeOffset="93905.15">18949 12649 2091 0,'0'0'776'0,"0"0"-285"16,0 0-218-16,0 0-15 15,158-34-51-15,-71 20-207 16,9-2 0-16,3-4 0 15,-11-2 0-15,-16 0 0 16,-24-2-150-16,-23 6-658 16,-19 5-684-16</inkml:trace>
  <inkml:trace contextRef="#ctx0" brushRef="#br1" timeOffset="94896.85">19790 12525 2232 0,'0'0'757'15,"0"0"-374"-15,0 0 120 16,0 0-346-16,0 0-93 16,0 0-64-16,4-104 0 15,-31 95 0-15,-6 9 0 16,-10 0 0-16,-3 23 0 16,-2 17 0-16,6 7 0 15,13 8 0-15,11-3 0 16,18-4 0-16,0-10 0 0,25-8 0 15,10-14 0-15,8-12 0 16,-1-4 0-16,-2-10 0 16,-9-16 0-16,-4-6 0 15,-9-4 0-15,-5-2 0 16,-3 0 0-16,-2 4 0 16,-1 8 0-16,-3 9 0 15,-2 13 0-15,4 4 0 16,-2 15 0-16,2 13 0 15,5 8 0-15,1-2 0 16,1-2 0-16,0-6 0 16,3-8 0-16,-1-10 0 0,1-8 0 15,7 0 0-15,4-8 0 16,6-18 0-16,5-6 0 16,1-4 0-16,-3-1 0 15,-5 8 0-15,-8 4 0 16,-9 11 0-16,-8 13 0 15,-4 1 0-15,-2 15 0 16,0 18 0-16,0 5 0 16,4 4 0-16,3-4 0 0,2-4 0 15,2-8 0 1,2-10 0-16,3-8 0 0,4-8 0 16,2 0 0-16,5-16 0 31,7-14 0-31,1-6 0 0,3-4 0 0,-2 2 0 15,-5 6 0-15,-11 10 0 16,-6 9 0-16,-6 12 0 16,-6 1 0-16,3 20 0 15,1 11 0-15,4 8 0 16,7 1 0-16,3-2 0 16,5-10 0-1,0-8 0-15,1-10 0 0,-2-10 0 0,-1 0 0 16,-3-10 0-16,0-12 0 15,-2 0 0-15,1-4 0 16,0 4 0-16,-1 4 0 16,-5 6 0-16,-2 6 0 15,-4 6 0-15,-3 0 0 16,1 6 0-16,-3 16 0 16,4 4 0-16,4 0 0 15,1-4 0-15,4-6 0 16,7-10 0-16,3-6 0 15,6 0 0-15,3-20 0 16,-1-8 0-16,3-4 0 0,-5 0 0 31,-7 0 0-31,-3 10 0 0,-10 5 0 0,-7 16 0 16,-4 1 0-16,0 10 0 16,0 18 0-16,2 6 0 15,8 2 0-15,5-2 0 16,12-8 0-16,4-12 0 15,4-14-36-15,1-20-453 16,-11-18-245-16,-13-8-474 0</inkml:trace>
  <inkml:trace contextRef="#ctx0" brushRef="#br1" timeOffset="95007.47">21344 12071 2302 0,'0'0'1011'0,"0"0"-380"0,0 0-479 0,0 0-152 16,0 0 0-16,0 0 0 15,0 0 0-15,7 55-501 0</inkml:trace>
  <inkml:trace contextRef="#ctx0" brushRef="#br1" timeOffset="96110.03">21710 12719 2984 0,'0'0'741'16,"0"0"-370"-16,0 0-371 15,0 0 0-15,73-108 0 32,-26 76 0-32,0-3 0 0,0-5 0 15,-7-10 0 1,-5-8 0-16,-8-12 0 0,-9-8 0 15,-11-4 0-15,-5 2 0 16,-2 9 0-16,0 21 0 16,-9 24 0-16,-5 26 0 15,-3 36 0-15,-6 58 0 16,5 39 0-16,10 15 0 16,8-19 0-16,4-33 0 15,21-36 0-15,6-12 0 16,16-2 0-16,11-6 0 15,13-10 0-15,0-20 0 16,0-10 0-16,-5-28 0 0,-11-18 0 16,-8-16 0-16,-10-12 0 15,-3-10 0-15,-7-7 0 16,-7 5 0-16,-7 12 0 16,-7 22 0-16,-6 27 0 15,0 25 0-15,-19 17 0 16,-4 33 0-16,1 14 0 15,5 8 0-15,7 0 0 16,10-5 0-16,0-11 0 16,23-12 0-16,10-14 0 15,10-14 0-15,1-14 0 0,0-2 0 16,-3-18 0 0,-6-14 0-16,-1-6 0 0,-7-4 0 15,-3 3 0-15,-6 10 0 16,-7 12 0-16,-6 17 0 15,-5 0 0-15,0 23 0 16,0 14 0-16,0 7 0 16,0 1 0-16,0-1 0 15,10-8 0-15,13-8 0 16,8-10 0-16,5-12 0 0,-1-6 0 16,-4 0 0-1,-6-22 0-15,-7-8 0 0,-7-8 0 16,-9-4 0-16,-2-3 0 15,0 5 0-15,-11 8 0 16,-11 10 0-16,-5 14 0 16,-2 8 0-16,2 0 0 15,6 0 0-15,9 11 0 16,10 0 0-16,2-3 0 16,10 1 0-16,22-8 0 15,6-1 0-15,4 0 0 16,-2 0 0-16,1-6 0 15,-8-2 0-15,-2 7 0 0,-4 1 0 16,0 5 0-16,-3 22 0 16,1 11 0-16,-3 6 0 15,-5 2 0-15,-3-6 0 16,-5-12 0-16,-5-10 0 16,-2-10 0-16,-2-8 0 15,0-2 0-15,0-22 0 16,0-10 0-16,10-8 0 15,5-4 0-15,8 2 0 16,6 1 0-16,0 11 0 16,-2 14 0-16,-4 17 0 0,0 1 0 15,-3 23 0 1,-3 16 0-16,0 8 0 16,-2 4 0-16,-1-3 0 0,-10-6-240 15,-2-14-451-15,-2-16-316 0</inkml:trace>
  <inkml:trace contextRef="#ctx0" brushRef="#br1" timeOffset="96268.02">22737 12286 2982 0,'0'0'872'0,"0"0"-744"0,153-2-14 0,-61 0-114 15,22 0 0-15,-39-2-57 16,-17-2-809-16</inkml:trace>
  <inkml:trace contextRef="#ctx0" brushRef="#br1" timeOffset="98098.45">24698 12284 927 0,'0'0'1837'0,"0"0"-1250"16,0 0-74-16,0 0-281 15,0 0-232-15,0 0 0 16,-148 30 0-16,104 22 0 16,4 8 0-16,10 3 0 15,18-4 0-15,12-6 0 32,20-11 0-32,36-12 0 0,21-14 0 15,13-16 0-15,5-2 0 16,-8-28 0-16,-14-14 0 15,-19-8-150-15,-16-6-69 16,-16-2 0-16,-11 7 66 16,-7 11 113-16,-4 12 40 15,0 14 61-15,0 12 152 16,0 4-69-16,0 0-38 16,4 18 62-16,0 8-79 15,0 4-89-15,3 1 0 16,-1-4 0-16,8-3 0 15,1-3 0-15,8-7 0 0,6-6 0 16,6-7 0-16,1-1 0 16,-1-1 0-16,-4-20 0 15,-6-2 0-15,-9-4 0 16,-7 5 0-16,-7 6 0 16,-2 4 0-16,0 4 0 15,0 2 0-15,0 4 0 16,0 0 0-16,0 2 0 15,0 0 0-15,0 16 0 16,0 14 0-16,0 16 0 16,0 15 0-16,4 11 0 0,5 12 0 15,-2 6 0-15,-2 7 0 16,-3-3 0-16,-2-4 0 16,0-6 0-16,0-12 0 15,0-12 0-15,-2-17 0 16,-7-15 0-16,-5-16 0 15,-1-10 0-15,-7-2 0 16,-5-20 0-16,0-20 0 16,6-13 0-16,11-15 0 15,10-28 0-15,42-29 0 16,18 7 0-16,7 10 0 0,11 16 0 16,-7 26 0-16,7-1 0 15,3 3 0-15,-14 20 0 16,-23 14 0-1,-17 16 0-15,-17 8 0 0,-6 6 0 16,-4 0 0-16,0 18 0 16,0 2 0-16,0 2 0 15,0-2 0-15,0-4 0 16,0-8 0-16,4-5 0 16,0-3 0-16,0 0 0 0,1-11 0 15,-5-7 0-15,0 2 0 16,0-2 0-16,0 4 0 15,-15 6 0-15,-6 8 0 16,-6 0 0-16,-2 12 0 16,3 20 0-16,1 9 0 15,12 4 0-15,11 0 0 16,2-5 0-16,24-6 0 16,23-10 0-16,13-12 0 15,12-12 0-15,5 0 0 16,0-24-215-16,-6-16-154 0,-9-15-123 15,-10-11 168 1,-8-24 40-16,-5-26 174 0,-12 5 90 16,-6 15 20-1,-15 20 200-15,-6 34 154 0,0 10 98 16,-11 16-106 0,-13 16-100-16,-5 28-93 0,-2 32-90 15,-1 18-63-15,5 11 0 16,9 3 0-16,12 0 0 15,6-6 0-15,12-11 0 16,25-16 0-16,12-14 0 16,6-21 0-16,4-20 0 15,-4-4 0-15,-6-28 0 0,-8-14 0 16,-10-12 0-16,-6-7 0 16,-8 1 0-16,-11 6 0 15,-6 14 0-15,0 20 0 16,-17 18 0-1,-10 4 0-15,-4 34 0 0,2 14 0 16,4 8 0-16,12 0 0 16,9-1 0-16,4-12 0 0,17-8 0 15,19-15 0 1,13-16 0-16,5-6 0 0,4-18 0 16,-1-22 0-1,9-43 0-15,-18 11-602 0,-10 0-1240 0</inkml:trace>
  <inkml:trace contextRef="#ctx0" brushRef="#br1" timeOffset="99601.06">27469 12462 1733 0,'0'0'698'0,"0"0"-225"15,0 0 145-15,0 0-303 16,0 0-56-16,0 0-259 15,0 0 0-15,32-126 0 16,-10 92 0-16,0 2 0 0,2 8 0 16,1 12 0-16,0 10 0 15,2 2 0-15,0 22 0 16,-4 18 0-16,0 10 0 16,-5 9 0-16,-7 2 0 15,-2-3 0-15,-5-7 0 16,-4-15 0-1,2-14 0-15,-2-10 0 16,5-12 0-16,0 0 0 0,1-14 0 16,7-16 0-16,3-8 0 15,7-8 0-15,6-3 0 0,0 1 0 16,2 6 0-16,-2 10 0 16,-8 14 0-1,-2 16 0-15,-11 2 0 0,-1 30 0 16,-3 16 0-16,1 7 0 15,4 2 0-15,4-4 0 16,7-7 0-16,7-12 0 16,2-14 0-16,0-14 0 15,-2-4 0-15,-1-10 0 32,-3-18 0-32,-1-8 0 15,-1-6 0-15,-2-5 0 0,1 1 0 16,-2 6 0-16,-2 8 0 15,-8 14 0-15,-3 14 0 16,-5 4 0-16,0 12 0 16,0 20 0-16,0 5 0 15,2 0 0-15,7 2 0 16,4-7 0-16,3-10 0 16,4-6 0-16,2-12 0 15,-1-4 0-15,2 0 0 16,0-19 0-16,2-4 0 15,2-8 0-15,0-2 0 0,-3-3 0 16,0 1 0-16,-4 7 0 16,-7 6 0-16,-5 12 0 15,-8 10 0-15,0 0 0 16,0 24 0-16,-2 12 0 16,-6 6 0-16,8 2 0 15,0-1 0-15,4-7 0 16,19-10 0-16,6-10 0 0,4-12 0 15,1-4 0-15,4-8 0 16,-2-18 0-16,-3-6 0 0,0-9 0 16,-1 0 0-1,-3-4 0-15,-2 7 0 0,-8 6 0 16,-5 10 0-16,-8 16 0 16,-6 6 0-16,0 14 0 15,0 18 0 1,0 6 0-16,-2 3 0 0,2-5 0 15,0-6 0-15,0-10 0 16,5-11 0-16,11-9 0 16,5 0 0-16,6-11 0 15,11-18 0-15,5-3 0 16,7-1 0 0,4-2 0-16,-2 9 0 0,-4 6 0 0,-5 10 0 15,-10 8 0-15,-6 2 0 16,-10 12 0-16,-5 16 0 15,-8 12 0-15,-4 6 0 16,0 3 0-16,-4-3 0 16,-18-8 0-1,-3-10 0-15,-4-8 0 0,0-8 0 16,7-10 0-16,6-2 0 16,14-8 0-16,2-16 0 15,23-12-237-15,21-12-86 16,12-17-32-16,19-25-176 15,12-30 234-15,-15 6 173 0,-19 16 124 16,-24 23 185-16,-25 35 368 16,-4 10-169-16,0 12 145 15,-4 18-313-15,-14 24-216 16,-2 28 0-16,2 18 0 16,5 12 0-16,6 5 0 15,7-3 0-15,0-4 0 16,5-11 0-1,10-18 0-15,1-12 0 0,-3-20 0 16,-1-12 0-16,-6-7 0 16,1-14 0-1,-1-19 0-15,6-9 0 0,1-8 0 0,7 2 0 16,3 4 0-16,3 8 0 16,5 12 0-1,3 12 0-15,4 8 0 16,2 4 0-16,18 0 0 0,-9 4-548 15,-5 0-701-15</inkml:trace>
  <inkml:trace contextRef="#ctx0" brushRef="#br1" timeOffset="100042.26">30613 11798 2371 0,'0'0'528'0,"0"0"-187"0,0 0 164 0,56-127-362 15,-18 96-67-15,1 7-10 16,4 4-66-16,-3 4 12 16,-9 6-12-16,-6 4 0 15,-12 6 27-15,-5 0-15 0,-6 6 3 16,-2 20-15-1,0 10 0-15,0 12 0 0,0 7 0 16,6 4 0-16,3 8 0 16,2-1 0-16,0 0 0 15,-4 1 0-15,-5-1 0 16,-2-5 0-16,0 0 0 16,-13-5 0-16,-10-8 0 15,-3-6 0-15,-6-10 0 16,-3-5 0-16,-7-12 0 15,-3-7 0-15,-5-5 0 0,2-3 0 16,1-11 0-16,5-14 0 16,-5-34-101-16,13 9-638 15,5-2-1006-15</inkml:trace>
  <inkml:trace contextRef="#ctx0" brushRef="#br1" timeOffset="100168.36">30345 12111 2460 0,'0'0'468'0,"0"0"-12"16,0 0-95-16,159-28-278 15,-85 24-55-15,11 0-28 16,35-11-150-16,-20-2-315 0,-15 2-487 16</inkml:trace>
  <inkml:trace contextRef="#ctx0" brushRef="#br1" timeOffset="100373.52">31609 12390 2194 0,'0'0'1606'0,"0"0"-1310"0,0 0-296 15,0 0 0-15,0 0 0 16,0 0 0-16,0 0-8 15,-60-20-1741-15</inkml:trace>
  <inkml:trace contextRef="#ctx0" brushRef="#br1" timeOffset="104332.24">1161 13812 2169 0,'0'0'381'0,"0"0"6"0,0 0 121 16,0 0-212-16,0 0-47 16,0 0-143-16,-3-36-106 15,-2 36 0 1,1 8 0-16,-5 22 0 0,-2 20 0 15,-5 12 0-15,1 16 0 16,1 9 0-16,1-1 0 16,2-6 0-16,2-12 0 15,0-16 0-15,5-15 0 16,0-19 0-16,1-10 0 0,-2-8 0 16,-1-3 0-16,-1-16 0 15,-1-4 0-15,2 1 0 16,6 4 0-16,0 2 0 15,0 10 0-15,17 6 0 16,14 0 0-16,8 10 0 16,11 11 0-16,6 1 0 15,4 1 0 1,-2-2 0-16,-3-7 0 0,-8-8-281 16,-1-6-222-16,-12-10-301 15,-12-8-558-15</inkml:trace>
  <inkml:trace contextRef="#ctx0" brushRef="#br1" timeOffset="104835.22">1583 14291 1048 0,'0'0'1073'16,"0"0"-512"-16,0 0-229 0,0 0-24 15,0 0-155-15,0 0-84 16,0 0 22-16,56-2-41 16,-25 2-28-16,3 0 10 15,-3-6-31-15,-6-10-1 16,-12-2 22-16,-6-2-21 15,-7 2 42-15,0-2-19 16,-12 6 30-16,-12 0 19 0,-5 12-44 16,-4 2 23-16,-6 12-16 15,6 20-14-15,4 12-22 16,12 4 0-16,13 2 0 16,4-2 0-16,19-11 0 15,26-10 0 1,15-10 0-16,11-17 0 0,8-4 0 15,-6-32-191-15,-4-18-121 16,-16-11-58-16,-11-11-7 16,-13-6 6-16,-8-4 118 15,-13 6 219-15,-8 11 34 0,0 19 286 16,0 16 231 0,0 18-133-16,-4 10-45 0,-2 6-112 15,1 8-134-15,0 24-31 16,-1 14-62-16,1 12 0 15,3 10 0-15,2 7 0 16,0-1 0-16,0 0 0 16,13-8 0-16,3-8 0 15,2-16 0 1,-3-11 0-16,-6-13 0 16,-9-18-143-16,0-2-340 0,-6-20-496 0</inkml:trace>
  <inkml:trace contextRef="#ctx0" brushRef="#br1" timeOffset="104975.59">2083 14241 2218 0,'0'0'935'0,"0"0"-580"0,0 0 109 0,0 0-340 0,165-52-124 32,-85 40 0-32,45 0 0 0,-21 6 0 15,-15-2-642-15</inkml:trace>
  <inkml:trace contextRef="#ctx0" brushRef="#br1" timeOffset="105376.33">3364 13868 2876 0,'0'0'763'0,"0"0"-466"16,0 0-137-16,0 0-160 0,0 0 0 16,0 0 0-1,35 147 0-15,-10-78 0 0,4 6 0 16,4-7 0-16,-2-8 0 15,-4-10 0-15,-4-18 0 16,-10-10 0-16,-1-13 0 16,-6-9 0-16,0 0 0 15,3-27 0 1,5-13 0-16,3-12 0 0,6-8 0 16,-1-2 0-16,3 4 0 15,-6 8 0-15,-2 15 0 16,-9 21 0-16,-6 14 0 15,-2 0 0-15,0 46 0 0,-13 1-380 16,2-1-1077-16</inkml:trace>
  <inkml:trace contextRef="#ctx0" brushRef="#br1" timeOffset="105611.53">3995 14468 1275 0,'0'0'2100'0,"0"0"-1488"16,0 0-503-16,0 0-109 16,0 0 0-16,0 0 0 0,0 0 0 15,15 120 0 1,-11-72 0-16,-4 0 0 0,0-2 0 16,-2-6 0-16,-13-12 0 15,1-10-502 1,7-14-1058-16</inkml:trace>
  <inkml:trace contextRef="#ctx0" brushRef="#br1" timeOffset="105800.67">4629 14440 2535 0,'0'0'1167'15,"0"0"-894"-15,0 0-152 16,0 0-121-16,0 0 0 15,0 0 0-15,56 124 0 16,-56-90 0-16,-33 0 0 16,-32 2-95-16,9-14-725 15,12-12-1568-15</inkml:trace>
  <inkml:trace contextRef="#ctx0" brushRef="#br1" timeOffset="106130.86">5117 13966 2661 0,'0'0'1013'0,"0"0"-591"16,0 0-422-16,0 0 0 16,0 0 0-16,0 0 0 15,112 135 0-15,-79-69 0 16,-4 6 0-16,-2-4 0 15,-5-6 0 1,-2-9 0-16,-2-17 0 0,-5-12 0 16,-2-12 0-16,-1-12 0 15,-2 0 0-15,3-30 0 0,3-8 0 16,1-11 0-16,3-7 0 16,3-6 0-16,0 2 0 15,-2 2 0 1,-2 10 0-16,-5 16 0 0,-4 18 0 15,-1 14 0-15,-1 19-138 16,2 17-475-16,-2 3-459 0</inkml:trace>
  <inkml:trace contextRef="#ctx0" brushRef="#br1" timeOffset="106429.85">5790 14495 2845 0,'0'0'766'0,"0"0"-417"16,0 0-213-16,0 0-136 16,0 0 0-16,0 0 0 15,0 0 0 1,136-63 0-16,-118 67 0 0,-12 18 0 16,-6 10 0-16,-2 2 0 15,-22 2 0-15,-8 0 0 16,-1-6 0-16,2-6 0 15,11-6 0-15,11-8 0 0,9-4 0 16,7-6 0 0,31 0 0-16,18 0 0 0,13-8 0 15,35-22 0-15,-17 0-276 16,-16 2-662-16</inkml:trace>
  <inkml:trace contextRef="#ctx0" brushRef="#br1" timeOffset="106603.39">6659 14552 2751 0,'0'0'809'0,"0"0"-542"15,0 0 2-15,0 0-269 16,0 0 0-16,174-46-83 15,-118 26-510-15,-5 0-1046 0</inkml:trace>
  <inkml:trace contextRef="#ctx0" brushRef="#br1" timeOffset="106777.05">7267 14484 2569 0,'0'0'652'0,"0"0"-185"15,0 0-191-15,0 0-195 16,143-16-81-16,-94 2-215 16,-2 1-702-16</inkml:trace>
  <inkml:trace contextRef="#ctx0" brushRef="#br1" timeOffset="106903.26">7916 14462 2611 0,'0'0'623'0,"0"0"-43"16,118-7-434-16,-51-11-146 15,-14 0-152-15,-11 3-1103 0</inkml:trace>
  <inkml:trace contextRef="#ctx0" brushRef="#br1" timeOffset="107030.06">8473 14441 2085 0,'0'0'1109'0,"0"0"-909"16,0 0 111-16,0 0-208 15,133-32-103-15,-108 18-456 16,-9-4-1840-16</inkml:trace>
  <inkml:trace contextRef="#ctx0" brushRef="#br1" timeOffset="108562.71">9161 14044 2328 0,'0'0'477'16,"0"0"-163"-16,0 0 186 0,0 0-292 16,0 0-23-16,0 0-101 15,0 0-84-15,-17-40 0 16,17 91 0-16,8 15 0 15,8 14 0-15,6 4 0 16,3 0 0-16,1-8 0 16,1-13 0-16,-2-15 0 15,-3-18 0-15,-2-16 0 16,-2-14 0-16,-3 0 0 16,6-26 0-16,-4-20 0 15,3-10 0-15,-1-15 0 16,-2-5 0-16,1 2 0 0,-3 4 0 15,-1 16 0 1,-1 14 0-16,-6 19 0 0,0 16 0 16,-3 5 0-16,5 4 0 15,4 22 0-15,16 28-299 16,-4-6-623-16,-1-2-1336 0</inkml:trace>
  <inkml:trace contextRef="#ctx0" brushRef="#br1" timeOffset="109041.1">9781 14518 2126 0,'0'0'659'0,"0"0"-285"0,0 0 96 0,0 0-248 16,0 0 23-16,0 0-245 15,127-95 0-15,-98 95 0 16,0 7 0-16,-7 21 0 16,-4 9 0-16,-7 10 0 0,-7-1 0 15,-4 0 0-15,0-6 0 16,0-6 0-16,-4-12 0 15,-3-9 0-15,7-8 0 16,0-5 0-16,0-16 0 16,0-18 0-16,18-12 0 15,4-6 0-15,5 0 0 16,2 6 0-16,0 10 0 16,-2 15 0-1,0 13 0-15,-5 8 0 16,-5 11 0-16,2 21 0 15,-9 6 0-15,-1 4 0 16,-1 0 0-16,-6-4 0 0,0-4 0 16,4-8 0-16,-1-8-487 15,-1-10-868-15</inkml:trace>
  <inkml:trace contextRef="#ctx0" brushRef="#br1" timeOffset="109907.61">11704 13806 2078 0,'0'0'700'0,"0"0"-249"0,0 0 49 16,0 0-133-16,0 0-367 15,0 0 0-15,0 0 0 16,-23 4 0-16,21 68 0 15,2 14 0-15,0 7 0 16,2-9 0-16,10-10 0 16,3-12 0-16,-3-18 0 15,-4-14 0-15,1-16 0 16,-5-10 0-16,0-4 0 16,4-8 0-16,3-18 0 15,9-6 0-15,6 0 0 0,8 0 0 16,8 12 0-1,2 14 0-15,2 6 0 0,-7 8 0 16,-5 24 0-16,-10 2 0 16,-15 8 0-16,-9 2 0 15,-4-3 0-15,-32-4 0 16,-13-4 0-16,-11-5 0 16,-7-14-18-16,2-6-6 15,7-8-12-15,12 0 36 16,15 0 14-16,15-10-13 15,16 2 62-15,0 4-63 16,20 0 0-16,16-2 0 16,9 6 0-16,10-2 0 0,5 2 0 15,7-2 0-15,7-6 0 16,-3-2 0-16,-2-6 0 16,-4-7 0-16,-10-4 0 15,-10-4 0-15,-12-1 0 16,-10-2 0-16,-12 0 0 15,-7 4 0-15,-4 2 0 16,0 6 0-16,-11 6 0 16,-11 6 0-16,-5 8 0 15,-4 2 0-15,-5 10 0 0,3 18 0 16,6 12 0-16,9 2 0 16,13 6 0-16,5 0 0 15,23-7 0-15,26-11 0 16,16-8 0-16,17-10 0 15,7-10 0-15,4-2 0 16,-1-8 0-16,-14-14 0 16,-18-18 0-1,-20 8-159-15,-27 1-788 0</inkml:trace>
  <inkml:trace contextRef="#ctx0" brushRef="#br1" timeOffset="110942.22">14195 14239 1721 0,'0'0'731'0,"0"0"-256"0,0 0 31 0,0 0-199 16,15-124-58-16,-15 92-142 15,-18 4-107-15,-11 3 0 16,-8 11 0-16,-10 14 0 16,-7 0 0-16,-1 27 0 15,1 17 0-15,7 12 0 16,14 2 0-16,15 0 0 15,18-6 0-15,0-8 0 16,31-16 0-16,14-11 0 16,4-16 0-1,-1-1 0-15,0-15 0 0,-8-16 0 16,-9-3 0-16,-7-6 0 0,-8 0 0 16,-5 4 0-16,-4 4 0 15,-3 12 0-15,-2 10 0 16,-2 10 0-16,2 0 0 15,1 26 0-15,2 8 0 16,1 6 0-16,7-2 0 16,5-2 0-16,4-10 0 15,3-8 0-15,2-10 0 16,-3-8 0-16,3 0 0 16,-2-14 0-16,-4-12 0 15,2-6 0-15,-3-4 0 16,0-6 0-1,-2 2 0-15,-3 2 0 0,3 8 0 0,-1 8 0 16,-2 10 0-16,1 12 0 16,5 0 0-16,2 14 0 15,4 16 0-15,-3 4 0 16,0 4 0-16,-4 0 0 31,-6-2 0-31,-7-4 0 0,-5-8 0 0,-2-6 0 16,0-8 0-16,0-4 0 0,0-6 0 15,0 0 0 1,0-2 0-16,0-20 0 0,7-8 0 16,11-8 0-16,9-6 0 15,4 4 0-15,4 2 0 32,1 14 0-32,-3 6 0 15,-6 12 0-15,-4 6 0 16,-6 10 0-16,-6 20 0 15,-4 6 0-15,0 6 0 16,1 2 0-16,4-8 0 16,7-4 0-16,8-10 0 15,11-8 0-15,5-14 0 16,5-11 0-16,-10-20-206 0,-11-7-558 16</inkml:trace>
  <inkml:trace contextRef="#ctx0" brushRef="#br1" timeOffset="112041.94">15346 14247 1681 0,'0'0'926'0,"0"0"-668"15,0 0 46-15,0 0-39 16,0 0-202-16,0 0-32 16,0 0-20-16,-17 46 8 15,17-18 31-15,15-4-49 16,8-4 20-16,8-8 7 15,6-12-5-15,8 0 38 16,0-4-34-16,0-22 9 16,-5-2 41-16,-9-6-26 15,-7 0 22-15,-11 0-17 16,-4 6-34 0,-9 8-10-16,0 12-12 0,0 8 0 15,-11 22 0-15,-4 30 0 0,-1 20 0 16,5 16 0-16,9 19 0 15,2-7 0-15,4 0 0 16,21 0 0-16,1-13 0 16,7 5 0-16,-2-6 0 15,-4-12 0-15,-11-11 0 16,-11-19 0-16,-5-12 0 16,-23-14 0-16,-17-18 0 15,-9 0 0-15,-4-28 0 0,4-24 0 16,7-30 0-1,15-3 0-15,23-13 0 0,4 0 0 16,44 13 0-16,39-9 0 16,41 6 0-16,24 8-8 15,-22 20-674-15,-32 21-1346 0</inkml:trace>
  <inkml:trace contextRef="#ctx0" brushRef="#br1" timeOffset="113303.14">16609 14109 2753 0,'0'0'842'0,"0"0"-471"0,0 0-241 0,0 0-130 16,0 0 0-16,0 0 0 15,0 0 0-15,-31 130 0 16,31-82 0-16,12-6 0 15,7-12 0-15,8-10 0 16,4-13 0-16,1-7 0 16,-1 0 0-16,-4-21 0 15,-3-5 0-15,-3-2 0 16,-6 0 0 0,-4 4 0-16,-2 10 0 0,-2 10 0 0,-1 4 0 15,6 16 0-15,3 12 0 16,8 8 0-16,4 2 0 15,-2-2 0-15,2-5 0 16,-2-9 0-16,-5-12 0 16,-5-10 0-1,-1 0 0 1,-5-14 0-16,-3-16 0 16,-1-11 0-16,0-5 0 15,-3 0 0-15,3 0 0 0,-1 10 0 16,0 8 0-1,3 16 0-15,9 6 0 0,8 6 0 16,16 0 0-16,18 12 0 16,15 0 0-16,15-2 0 15,3-6 0-15,-2-4 0 16,-11 0 0-16,-16-10 0 16,-15-10 0-16,-20 0 0 15,-16-6 0-15,-11 2 0 16,-2-1 0-16,-23 7 0 15,-10 9 0-15,-5 7 0 16,-5 2 0-16,-2 14 0 0,4 18 0 16,10 8 0-1,6 4 0-15,14 0 0 0,13-4 0 16,0-6 0-16,23-8 0 16,14-8 0-16,5-10 0 15,4-8 0-15,-7 0 0 16,-5-16 0-16,-7-8 0 15,-7-10 0-15,-9-2 0 16,-5 4 0-16,-2 4 0 16,-4 8 0-16,0 14 0 15,4 6 0-15,-2 0 0 0,2 24 0 16,5 10 0-16,2 6 0 16,7-4 0-16,2-4 0 15,4-6 0-15,5-9 0 16,-2-12 0-16,2-5 0 15,-4 0 0-15,-3-22 0 16,0-6 0-16,-2-2 0 16,0-6 0-16,-4 0 0 15,0 6 0-15,-8 8 0 16,-1 12 0-16,-5 10 0 16,0 0 0-16,-2 12 0 15,5 18 0-15,2 4 0 16,8 2 0-16,7-4 0 0,5-8 0 15,9-8 0-15,-1-12 0 0,1-4 0 16,-5-6 0-16,-2-20 0 16,-4-4 0-16,-3-6 0 15,1 0 0-15,-6 0 0 16,-1 8 0 0,-7 6 0-16,-5 14 0 0,-4 8 0 15,0 10 0-15,0 28 0 16,-4 18 0-16,2 18 0 15,2 8 0-15,0 12 0 16,8 17 0-16,10-9 0 16,0-4 0-16,-4 1 0 0,-10-27 0 15,-4 6 0-15,0-16 0 16,-12-16 0-16,-19-14 0 16,-7-14 0-16,-8-9 0 15,-8-9 0-15,3-19 0 16,7-21 0-16,12-32 0 15,30-34 0-15,25-38 0 16,34 7 0-16,13 25 0 16,25 15 0-16,-30 46-134 15,-5 6-1109-15</inkml:trace>
  <inkml:trace contextRef="#ctx0" brushRef="#br1" timeOffset="114074.44">19326 14189 1733 0,'0'0'1378'16,"0"0"-729"-16,0 0-313 0,0 0-336 0,0 0 0 15,0 0 0 1,0 0 0-16,-34 70 0 0,34-30 0 15,0 0 0-15,10-6 0 32,16-16 0-32,12-5 0 0,2-13 0 0,0 0 0 31,-4-27 0-31,-12-7 0 16,-10-8 0-16,-14-8 0 15,0-2 0-15,-16-6 0 16,-15 4 0-16,-5 10 0 15,3 9 0-15,6 17 0 16,10 14 0-16,11 4 0 16,6 4 0-16,25 14 0 0,24 0-51 15,18-1-185-15,8-12-86 16,4-5 25-16,-6 0 83 16,-9-22 153-16,-14-10 61 15,-17-4 94-15,-10-6 174 16,-10 2 9-16,-9 2-26 15,-1 10 40-15,-3 10-291 16,0 18 0-16,0 8 0 16,-20 50 0-16,-5 48 0 15,-4 49 0-15,0 19 0 0,6 1 0 16,8-15 0-16,9-22 0 16,6-13 0-16,0-25 0 15,13-26 0-15,5-26 0 16,7-16 0-16,8-4 0 15,7-7 0-15,4-11 0 16,1-10 0-16,-9-36 0 16,-12-31 0-16,-21-37 0 15,-12-28 0-15,-38-15 0 16,-11 25 0-16,2 38 0 16,14 38 0-16,-2 16 0 15,-4 3 0-15,-1 5 0 0,5 4 0 16,15 10 0-16,16 6 0 15,13 2 0-15,13 0 0 16,34 0 0-16,20 0 0 16,15 0 0-16,7 0 0 15,-9 0 0-15,-15 0 0 16,-27 0 0-16,-43 0-3 16,-30 0-515-16,-23 0-837 0</inkml:trace>
  <inkml:trace contextRef="#ctx0" brushRef="#br1" timeOffset="116198.57">20964 14377 1773 0,'0'0'703'15,"0"0"-371"-15,0 0 223 16,0 0-311-16,0 0-28 16,0 0-76-16,0 0-7 15,-8-22-133-15,33 6 0 16,6-8 0-16,12-12 0 15,3-14 0-15,4-10 0 0,-4-12 0 16,1-23 0-16,-11-27 0 16,-11 12 0-16,-15 9 0 15,-10 23 0-15,0 28 0 16,-10 6 0-16,-9 16 0 31,0 26 0-31,-2 14 0 0,1 60 0 16,7 45 0-16,11 25 0 15,2-4 0-15,11-25 0 16,13-43 0-16,6-22 0 16,9-2 0-16,11-2 0 15,8-8 0-15,-1-20 0 16,-1-16 0-16,-7-2 0 16,-9-28 0-16,-9-12 0 15,-8-6 0-15,-13-6 0 16,-3 4 0-16,-4 7 0 15,-3 16 0-15,0 17 0 0,0 10 0 16,0 10 0-16,4 27 0 16,7 12 0-16,10 3 0 15,8-2 0-15,10-6 0 16,11-14 0-16,0-14 0 16,0-16 0-16,-10-16-210 15,-16-20-351-15,-15-6-345 0</inkml:trace>
  <inkml:trace contextRef="#ctx0" brushRef="#br1" timeOffset="116339.56">21841 13782 2862 0,'0'0'632'0,"0"0"-407"0,0 0 31 16,0 0-215-16,0 0-41 15,0 0-291-15,0 0-565 0</inkml:trace>
  <inkml:trace contextRef="#ctx0" brushRef="#br1" timeOffset="117374.03">22427 13878 2410 0,'0'0'908'0,"0"0"-562"15,0 0 86-15,0 0-432 16,0 0 0-16,0 0 0 15,0 0 0-15,-71-72 0 16,46 92 0-16,-4 10 0 16,5 6 0-16,6 4 0 15,14 0 0-15,4-1 0 16,15-3 0-16,25-4 0 16,7-2 0-16,9-4 0 15,-2-2 0-15,-6-4 0 16,-10 2 0-16,-13-4 0 15,-17 2 0-15,-8 2 0 0,-8-2 0 16,-30 0 0-16,-9-4 0 16,-8-1 0-16,1-10 0 15,5-3 0 1,13-2 0-16,16-2 0 16,15-20 0-16,5-12 0 0,36-12 0 15,20-12-203-15,20-18-19 16,22-23-39-16,-5 5-1 15,1-2 114-15,-9 2 115 16,-23 23 33-16,-8 3 181 16,-21 22 126-16,-18 16 173 15,-15 16-319-15,0 14-161 16,-4 10 0-16,-18 34 0 0,-3 18 0 16,3 17 0-1,6 9 0-15,10 4 0 16,6-2 0-16,0-7 0 15,18-13 0-15,11-16 0 16,4-14 0-16,5-18 0 0,0-14 0 16,-5-8 0-16,-2-8 0 15,-4-20 0-15,-4-6 0 16,-6-4 0-16,-5 4 0 16,-4 6 0-16,-3 10 0 15,-5 9 0-15,2 9 0 16,-2 0 0-16,4 21 0 15,0 7 0-15,4 8 0 16,3 0 0-16,-1-4 0 16,6-2 0-16,0-14 0 0,2-6 0 15,0-8 0-15,4-2 0 16,2-4 0-16,3-18 0 16,4-6 0-1,3-4 0-15,-3 0 0 16,-2 6 0-16,-7 2 0 0,-4 13 0 15,-9 10 0-15,0 1 0 16,-5 14 0-16,3 18 0 16,2 8 0-16,2 4 0 15,0 0 0-15,3-8 0 16,-3-10 0-16,-1-10 0 0,2-8 0 16,-1-8 0-1,1 0 0-15,3-14 0 16,1-8 0-16,-1-2 0 15,3-2 0-15,2 4 0 0,2-6 0 16,3 6 0-16,2 2 0 16,-3 6 0-16,0 6 0 15,-1 6 0-15,-3 2 0 16,-3 2 0-16,2 14 0 16,0 6 0-16,1 2 0 15,5-2 0-15,4-2 0 16,7-8 0-16,4-8 0 15,7-4-341-15,15-18-269 16,-13-10-78-16,-4-4-88 0</inkml:trace>
  <inkml:trace contextRef="#ctx0" brushRef="#br1" timeOffset="117840.89">24457 14043 1053 0,'0'0'865'16,"0"0"-180"-16,0 0-45 15,0 0-283-15,0 0-35 0,0 0-148 16,0 0-174-16,-136-50 0 15,93 79 0-15,4 10 0 16,12 1 0-16,14-8 0 16,13-2 0-16,4-12 0 15,27-12 0-15,7-6-11 16,5-4-41-16,-5-20 52 16,-7-6 9-16,-12 2 45 15,-5 0-54-15,-10 6 0 16,-1 5 0-16,-3 5 0 0,0 6 0 15,0 6 0-15,0 0 0 16,2 9 0-16,2 17 0 16,2 12 0-16,4 14 0 15,-6 8 0 1,1 14 0-16,-5 2 0 0,0 10 0 16,0 3 0-16,-11 3 0 15,-3-2 0-15,5-5 0 16,3-13 0-16,2-10 0 15,4-20 0-15,-3-14 0 16,-8-16 0-16,-12-12 0 0,-19 0 0 16,-14-18 0-16,-10-10 0 15,-1-8 0-15,11-4 0 16,21-10 0 0,26-3 0-16,9-1 0 15,40-4 0-15,22 0 0 16,40-40 0-16,-15 14-170 0,-13 2-861 0</inkml:trace>
  <inkml:trace contextRef="#ctx0" brushRef="#br1" timeOffset="118007.93">24259 13600 2820 0,'0'0'745'0,"0"0"-425"0,0 0-109 0,0 0-211 15,0 0 0-15,0 0-473 16,0 0-726-16</inkml:trace>
  <inkml:trace contextRef="#ctx0" brushRef="#br1" timeOffset="118177.38">22911 13820 2564 0,'0'0'1016'16,"0"0"-830"0,178-10-83-16,-11-12-103 15,-15 4-202-15,-21 0-1170 0</inkml:trace>
  <inkml:trace contextRef="#ctx0" brushRef="#br1" timeOffset="119208.97">25522 14400 2445 0,'0'0'626'0,"0"0"-332"15,0 0 233-15,0 0-323 16,0 0-204-16,0 0 0 15,0 0 0-15,44-39 0 0,-23 10 0 16,4-14 0 0,-4-7 0-16,2-12 0 15,-1-14 0-15,-5-4 0 16,0-1 0-16,-9 7 0 16,-4 14 0-16,-1 20 0 15,-3 12 0-15,0 17 0 0,0 11 0 16,0 0 0-16,0 19 0 15,-3 17 0 1,-3 12 0-16,2 14 0 16,2 10 0-16,2 7 0 0,2 1 0 15,22-2 0-15,16 0 0 16,12-16 0-16,10-12 0 16,7-19 0-16,-2-21-41 15,-9-10-325-15,-11-31 1 16,-16-19-98-16,-14-18-20 0,-17-24 239 15,0 2 156 1,-4-7 88-16,-16 5 153 0,0 28 144 16,2 6 166-1,3 24 74-15,3 26-214 16,8 10-46-16,2 40-277 0,2 38 0 16,0 2 0-16,0 12 0 15,6 3 0-15,4-23 0 16,3 4 0-16,-2-20 0 0,-2-13 0 15,0-18 0-15,-5-13 0 16,0-11 0 0,3-3 0-16,0-14 0 15,6-16 0-15,3-6 0 16,2-3 0-16,6 5 0 16,1 8 0-16,2 12 0 15,-1 12 0-15,3 2 0 0,0 14 0 16,2 12 0-16,0 6 0 15,2 2 0-15,6-6 0 16,7-6 0-16,8-5 0 16,9-12 0-16,3-5 0 15,-3 0 0-15,-5-22 0 16,-9-6 0-16,-11-10 0 16,-9-8 0-16,-12-6 0 15,-7-2 0-15,-10 2 0 16,0 10 0-16,-17 14 0 15,-9 18 0-15,-6 10 0 16,1 20 0-16,4 24 0 0,10 6 0 16,13 4 0-16,4 2 0 15,21-14 0 1,20-8 0-16,8-12 0 16,6-22-368-16,-13-4-590 0,-13-18-766 0</inkml:trace>
  <inkml:trace contextRef="#ctx0" brushRef="#br1" timeOffset="119377.49">25297 13850 3371 0,'0'0'511'0,"0"0"-377"0,234-14-54 0,-58 6-80 15,7 0 0-15,-45 0 0 16,-49-2-735-16</inkml:trace>
  <inkml:trace contextRef="#ctx0" brushRef="#br1" timeOffset="119809.32">27615 13912 2926 0,'0'0'729'0,"0"0"-288"15,0 0-441-15,0 0 0 16,0 0 0-16,0 0 0 0,0 0 0 16,48 72 0-1,-28 5 0-15,5 3 0 16,2-4 0-16,4-14 0 16,2-14 0-16,-1-20 0 15,-3-18 0-15,-3-10 0 0,-2-15 0 16,-3-20 0-16,-6-15 0 15,1-8 0-15,-1-4 0 16,-1-4 0-16,-1 3 0 16,-1 11 0-16,-2 16 0 15,1 20 0-15,5 16-117 16,-3 20-794-16,-1 10-320 0</inkml:trace>
  <inkml:trace contextRef="#ctx0" brushRef="#br1" timeOffset="120444.29">28118 14217 1463 0,'0'0'1101'16,"0"0"-639"-16,0 0 135 16,0 0-315-1,0 0-189-15,0 0 5 16,141-108-98-16,-116 74 0 0,-4-2 0 16,-7 1 0-1,-10 6 0-15,-4 2 0 16,0 13 0-16,-7 10 0 0,-11 4 0 15,-4 22 0-15,-3 20 0 16,4 12 0-16,7 9 0 0,9-1 0 16,5-6 0-16,13-6 0 15,22-14 0 1,4-10 0-16,5-16 0 16,2-10 0-16,-9-1 0 15,-6-26 0-15,-6-5 0 16,-8-2 0-16,2-6 0 0,-4-6 0 15,1 4 0 1,4 4 0-16,0 4 0 0,2 10 0 16,3 7 0-1,0 12 0-15,-2 5 0 16,-2 0 0-16,-1 19 0 0,-5 12 0 16,-3 3 0-16,-6 8 0 15,-3 2 0-15,-3-2 0 16,2-4 0-16,0-8 0 15,4-6 0-15,6-14 0 0,5-6 0 16,6-4 0 0,8-4 0-16,7-16 0 15,4-6 0-15,3-10 0 16,-1-4 0-16,1-4 0 16,-3-8 0-16,-6 6 0 15,-7 1 0-15,-11 13 0 0,-12 19 0 16,-6 10 0-16,0 3 0 15,-11 30 0-15,-9 11 0 16,5 7 0-16,8 0 0 16,7-2 0-16,0-6 0 15,26-10 0-15,10-10 0 16,7-12 0-16,-1-8 0 16,1-34-381-16,-12-8-473 15,-12-2-1463-15</inkml:trace>
  <inkml:trace contextRef="#ctx0" brushRef="#br1" timeOffset="120611.36">29123 13593 2457 0,'0'0'847'0,"0"0"-618"0,0 0 334 16,0 0-563-16,0 0 0 15,0 0-27-15,0 0-687 16,71-32-1644-16</inkml:trace>
  <inkml:trace contextRef="#ctx0" brushRef="#br1" timeOffset="120843.89">29720 13451 2986 0,'0'0'732'0,"0"0"-354"15,0 0-378-15,0 0 0 16,0 0 0-16,20 142 0 0,-20-45 0 16,-4-5 0-16,-8 6 0 15,1-3 0-15,5-22 0 16,0 4 0-16,4-13 0 16,2-18 0-16,0-16 0 15,0-16 0-15,-6-14-327 0,-1-16-400 16,-1-8-491-16</inkml:trace>
  <inkml:trace contextRef="#ctx0" brushRef="#br1" timeOffset="121674.08">29601 14037 1936 0,'0'0'812'0,"0"0"-180"16,0 0-47-16,0 0-454 16,0 0-131-1,0 0 0-15,127-85 0 0,-69 65 0 0,7 0 0 16,2-2 0-1,-5 0 0-15,-4 6 0 16,-11 4 0-16,-13 10 0 16,-12 2 0-16,-11 4 0 0,-5 18 0 15,-3 2 0-15,-3 6 0 16,0-2 0-16,0-3 0 16,0-7 0-16,0-9 0 15,0-5 0 1,0-4 0-16,0 0 0 15,0 0 0-15,0-16 0 16,0-4 0-16,0-6 0 0,-7 0 0 16,-8 2 0-16,-5 6 0 15,-7 10 0-15,-7 8 0 16,-1 6 0-16,-3 28 0 16,7 12 0-16,6 12 0 15,14 9 0-15,11-1 0 16,0-8 0-16,29-4 0 15,11-10 0-15,13-16 0 16,9-10 0-16,6-11 0 16,1-7 0-16,-5-11 0 0,-8-17 0 15,-7-8 0-15,-8-14 0 16,-8-6 0-16,-6-4 0 16,-8 3 0-16,-9 12 0 15,-8 13 0-15,-2 15 0 16,-7 17 0-16,-13 4 0 15,-7 27 0-15,5 10 0 16,4 8 0-16,9-1 0 16,9-2 0-16,0-6 0 15,22-12 0-15,14-6 0 0,11-10 0 16,2-10 0-16,4-2 0 16,1-14 0-1,-8-14 0-15,-5-16 0 16,-8-6 0-16,-9-8 0 15,-10-3 0-15,-7 3 0 0,-7 12 0 16,0 14 0-16,-5 18 0 16,-6 14 0-16,4 0 0 15,5 20 0-15,2 10 0 0,9 8 0 16,21 0 0 0,5-3 0-16,7-1 0 15,3-4 0-15,-7-4 0 16,-11 0 0-16,-17-2 0 15,-10-6 0-15,-20 0 0 16,-31 0 0-16,-11 2 0 0,-2 0 0 16,10 12-174-16,18-6-478 15,25-4-506-15</inkml:trace>
  <inkml:trace contextRef="#ctx0" brushRef="#br1" timeOffset="122340.36">31496 13918 2189 0,'0'0'722'0,"0"0"-106"0,0 0-47 0,0 0-569 16,0 0 0-16,0 0 0 16,0 0 0-16,-25 143 0 15,23-85 0-15,2-6 0 16,0-6-153-16,15-16-54 0,5-12 106 15,1-14 52-15,-2-4 44 16,2-12 5-16,-3-18 0 16,-9-8 13-1,-9-10-13-15,0-13 0 0,-7-8 10 16,-13-10-10-16,-1-5 42 16,4 2 7-16,10-2-1 15,7 7 36-15,7 13-16 16,24 16 34-16,7 16-3 0,2 18-99 15,0 14 0 1,-4 16 0-16,-9 28 0 0,-12 18 0 16,-13 27 0-1,-2 29 0-15,-19 28 0 16,-6 5 0-16,5-3 0 16,11-14 0-16,9-13 0 15,0-23 0-15,13-22 0 16,1-18 0-16,1-9 0 0,5 5 0 15,0-6 0-15,4 2 0 16,3-18 0-16,0-10 0 16,4-18 0-16,0-4 0 0,-6-16 0 15,-5-24 0-15,-15-19 0 16,-5-13 0 0,-23-12-21-16,-22-8-62 15,-10 4 34-15,-7 4 48 16,2 17-10-16,12 21 11 0,17 16 12 15,21 16 11-15,10 6 107 16,17 6-130-16,30 0 0 16,18-2 0-1,8-4 0-15,5-4 0 16,-5-4 0-16,-10-2 0 0,-20-2 0 16,-43-6 0-16,-3 8-495 15,-31-2-1495-15</inkml:trace>
  <inkml:trace contextRef="#ctx0" brushRef="#br1" timeOffset="123372.53">1564 15879 1033 0,'0'0'1431'16,"0"0"-1211"-16,0 0 164 16,0 0 116-16,0 0-304 15,0 0-104-15,0 0-5 16,-16-68-17-16,5 34-23 15,-9-2-11-15,-9 4-36 16,-11 0 0-16,-10 2 0 16,-5 12 0-16,-3 12 0 15,2 6 0-15,3 28 0 0,11 20 0 16,6 20 0-16,14 12 0 16,13 4 0-1,9-11 0-15,13-7 0 16,20-24 0-16,10-12 0 15,4-22 0-15,0-8 0 0,-1-14 0 16,-6-16 0-16,-7-10 0 16,-8-8 0-16,-11 2 0 15,-8-3 0-15,-6 5 0 16,0 12 0-16,0 14 0 0,0 8 0 16,0 10 0-1,0 6 0-15,9 24 0 16,7 10 0-16,9 1 0 15,32 9 0-15,-6-10 0 16,1-14-804-16</inkml:trace>
  <inkml:trace contextRef="#ctx0" brushRef="#br1" timeOffset="124638.51">2693 15737 2613 0,'0'0'546'0,"0"0"-411"0,0 0 319 0,0 0-268 16,-11-117-24-16,0 108-162 16,-5 5 0-1,-5 4 0-15,-8 12 0 16,-10 16 0-16,1 10 0 0,5 4 0 15,8 2 0-15,14-14 0 16,11-6 0-16,0-10 0 16,29-14 0-16,11 0 0 15,5-14 0-15,4-12 0 16,-6-2 0-16,-8-4 0 16,-11 10 0-16,-8 4 0 15,-9 10 0-15,-5 8 0 16,-2 8 0-16,2 28 0 15,0 22 0-15,3 30 0 0,-3 39 0 16,-2 21 0-16,0 7 0 16,0-29 0-16,-13-36 0 15,0-38 0-15,-4-12 0 16,-2-4 0 0,-8-10 0-16,-2-8 0 15,-4-18 0-15,2-8 0 0,2-38 0 16,8-34 0-16,21-44 0 15,9-33 0-15,30 7 0 16,11 34 0-16,2 39 0 16,-3 33 0-16,13 2 0 0,9-2 0 15,7 0 0 1,-14 12 0-16,-12 10 0 16,-17 4 0-16,-16 8 0 15,-11 4 0-15,-8 4 0 0,0-2 0 16,-4 4 0-1,-19 0 0-15,-8 0 0 16,-6 4 0-16,1 10 0 0,5 4 0 16,11 0 0-16,13-4 0 15,7 4 0 1,9-2 0-16,24 2 0 0,12-4 0 16,7 0 0-16,3 2 0 15,-2 2 0-15,-7 4 0 16,-13 6 0-16,-9-2 0 0,-10 6 0 15,-6-1 0-15,-1-9 0 16,4-2 0-16,9-8 0 16,11-12 0-1,18 0-78-15,14-14-150 16,3-20 51-16,5-8 1 16,-7-7 0-16,-14-3 89 0,-14 2 69 15,-18 6 18-15,-14 12 129 16,-4 10 86-16,-8 12 51 15,-15 6-53-15,-4 4-96 16,-2 14-117-16,0 14 0 0,6 10 0 16,4-2 0-1,9 0 0-15,6-6 0 16,4-7 0-16,0-10 0 16,21-7 0-16,1-6 0 0,3 0 0 15,2-6 0-15,-8-12 0 16,0-2 0-16,-6 6 0 15,-7 4 0-15,-1 6 0 16,0 4 0 0,1 0 0-16,9 0 0 15,8 10 0-15,10 6 0 0,10-2 0 16,5-10 0-16,6-4-254 16,0 0-116-16,-8-26-157 15,-10-6 221-15,-12-8 141 16,-13 0 165-16,-11-8 90 15,0 2 185-15,0-2 67 16,-13 2-48-16,0 7-26 16,2 13 85-16,2 20-353 15,2 6 0-15,3 22 0 0,-1 32 0 16,0 31 0-16,5 39 0 16,0 33 0-16,14 1 0 15,8-26 0 1,1-38 0-16,-7-39 0 0,-1-11 0 15,3-8 0-15,-5-10-95 16,-9-20-428-16,-4-6-358 16,0-14-393-16</inkml:trace>
  <inkml:trace contextRef="#ctx0" brushRef="#br1" timeOffset="125206.02">4259 15797 1957 0,'0'0'800'0,"0"0"-499"15,0 0 159-15,0 0-217 0,116-20-125 16,-80 36-55-16,-5 6-46 16,-6 10-17-16,-9 0-9 15,-14 2-78-15,-2 3-35 16,-18-7 43-16,-18-2 16 16,-4-6 43-1,2-8 14-15,7-10 6 0,13-4 12 16,14 0 2-16,4-8 40 15,22-16-42-15,23-12-12 16,15-7-14-16,11-7-154 16,10-4-173-16,-4-4-146 0,-3 0 142 15,-12 0 143-15,-13-3 202 16,-18 7 46 0,-13 8 312-16,-11 2 100 15,-7 12-139-15,0 10 36 0,0 12-67 16,-5 10-124-1,-1 6-164-15,-1 26 0 0,2 22 0 16,5 12 0-16,0 5 0 16,0 1 0-16,14-10 0 15,6-16 0-15,0-10 0 16,0-12 0-16,-2-14 0 0,0-10 0 16,-3 0 0-16,3-14 0 15,3-12 0 1,-2-6 0-16,4 2 0 15,-3-2 0-15,2 10 0 16,-4 4 0-16,-3 10 0 16,1 8 0-16,-1 0 0 0,-1 4 0 15,3 10 0 1,1 2 0-16,5 2 0 0,4-4 0 16,21-10 0-1,-3-4-590-15,-3 0-618 0</inkml:trace>
  <inkml:trace contextRef="#ctx0" brushRef="#br1" timeOffset="125341.2">5808 15847 2684 0,'0'0'819'0,"0"0"-545"15,0 0 45-15,0 0-319 0,0 0-180 16,0 0-1087-16</inkml:trace>
  <inkml:trace contextRef="#ctx0" brushRef="#br1" timeOffset="126508.8">5362 16625 864 0,'0'0'2231'0,"0"0"-1958"15,0 0 13-15,0 0 156 16,0 0-442-16,0 0 0 16,-82-54 0-16,120 54 0 15,20-4 0-15,18-2 0 16,11-8 0-16,2-8 0 15,-7-4 0-15,-15-6 0 0,-16 2 0 16,-18 2 0 0,-17 6 0-16,-11 4 0 15,-5 5 0-15,0 13 0 16,-11 0 0-16,-1 23 0 0,3 21 0 16,7 18 0-16,2 14 0 15,0 4 0-15,7 5 0 16,9-7 0-16,-5-4 0 15,-7-12 0-15,-4-4 0 0,0-16 0 16,-15-3 0 0,-14-16 0-16,-7-5 0 15,-2-14 0-15,0-4 0 16,5 0 0-16,8-18 0 16,12-4 0-16,13-4 0 15,0-2 0-15,29-2 0 0,15 2-18 16,16-8-225-16,36-18-282 15,-13 6-277-15,-12 4-292 0</inkml:trace>
  <inkml:trace contextRef="#ctx0" brushRef="#br1" timeOffset="127239.62">6220 16535 1692 0,'0'0'713'16,"0"0"-328"-16,0 0 153 16,0 0-33-16,0 0-242 15,0 0-263-15,0 0 0 16,-13 50 0-16,10 12 0 0,3 4 0 15,0 5 0-15,0-11 0 16,0-8 0-16,3-8 0 16,6-16 0-16,0-6 0 15,-3-14 0 1,2-8 0-16,-4 0 0 16,0-8 0-16,-2-14 0 0,5-6 0 15,1 2 0-15,4 4 0 16,1 8 0-16,8 10 0 15,1 4 0-15,7 4 0 16,4 18 0-16,9 2 0 16,3 2 0-16,6-4 0 15,3-4 0-15,-4-8 0 16,0-10 0-16,-10 0 0 16,-4-6 0-16,-12-16 0 15,-6-8 0-15,-11-2 0 16,-7-8 0-16,0-4 0 0,-7 2 0 15,-13 7 0-15,0 9 0 16,2 21 0-16,3 5 0 16,1 26 0-16,10 20 0 15,4 8 0-15,0 2 0 0,27-10 0 16,15-10 0 0,7-14 0-16,7-14 0 15,4-8 0-15,-7-14 0 16,-4-16 0-16,-9-2 0 0,-9-4 0 15,-10-2 0-15,-8 6 0 16,-4 4 0-16,-5 10 0 16,-1 10 0-16,-3 8 0 15,4 0 0 1,2 26 0-16,6 6 0 16,5 4 0-16,4-4 0 0,4-2 0 15,0-8 0-15,0-8 0 16,2-14 0-16,0 0 0 15,0-4 0-15,0-20 0 16,-1-2 0-16,2-6 0 16,7-2 0-16,0 6 0 0,1 2 0 15,-3 12 0-15,-4 14 0 16,-6 0 0-16,-8 22 0 16,-3 14 0-1,-6 0 0-15,5 0 0 16,22-10 0-16,1-12-62 0,3-10-807 15</inkml:trace>
  <inkml:trace contextRef="#ctx0" brushRef="#br1" timeOffset="127707.95">8992 16473 2545 0,'0'0'750'0,"0"0"-231"16,0 0-237-16,0 0-282 16,0 0 0-16,0 0 0 15,0 0 0-15,23 70 0 16,10 6 0-16,5 0 0 0,1-3 0 16,2-11 0-16,-5-14 0 15,-3-12 0-15,-6-14 0 16,-8-16 0-1,-3-6 0-15,-5-6 0 0,-1-28 0 16,-4-8 0-16,1-16 0 16,1-8 0-16,2-7 0 15,-1 7 0-15,-1 8 0 16,1 22 0-16,-2 18 0 16,0 18 0-16,-3 40-249 15,-2 6-291-15,-2 6-579 0</inkml:trace>
  <inkml:trace contextRef="#ctx0" brushRef="#br1" timeOffset="127907.3">9549 16918 2041 0,'0'0'820'0,"0"0"-332"16,0 0-2-16,0 0-225 15,0 0-261-15,0 0 0 0,0 112 0 16,0-68 0-16,0 2 0 15,0 3 0-15,0-9 0 16,11-8 0-16,20-16 0 16,-2-14-564-16,-2-2-747 0</inkml:trace>
  <inkml:trace contextRef="#ctx0" brushRef="#br1" timeOffset="128377.33">9997 16611 2546 0,'0'0'726'0,"0"0"-374"16,0 0 120-16,0 0-472 15,0 0 0-15,0 0 0 16,0 0 0-16,142 12 0 15,-55-6 0-15,34-2 0 16,-3-4 0-16,-14 0 0 0,-17 0 0 16,-33-8 0-16,-8-6 0 15,-10-4 0 1,-27-4 0-16,-9-2 0 16,-26 2-22-16,-17 0 21 15,1 0-11-15,4 8 12 16,9 6 35-16,11 0-35 0,9 4 0 15,9 2 0-15,0 2 0 16,0 0 0-16,18 0 0 16,6 2 0-1,5 10 0-15,2 2 0 0,0 8 0 16,-6 4 0-16,-7 6 0 16,-9 2 0-16,-9 4 0 15,0 2 0-15,-15 0 0 16,-8-1 0-16,-1-3 0 15,9-4 0-15,5-10-188 16,10-8-1072-16</inkml:trace>
  <inkml:trace contextRef="#ctx0" brushRef="#br1" timeOffset="128773.07">11211 16356 2242 0,'0'0'633'0,"0"0"82"16,0 0-209-16,0 0-506 15,0 0 0-15,0 0 0 16,13 103 0-16,-5-41 0 0,2 2 0 16,6-2 0-16,2-5 0 15,4-12 0-15,3-10 0 16,-1-15 0-16,0-8 0 15,-3-12 0-15,-6 0 0 16,-1-26 0-16,-8-6 0 16,-1-17 0-16,-1-5 0 0,-4-12 0 15,2-2 0 1,3-4 0-16,0 10 0 16,1 9 0-16,3 17 0 15,-3 14 0-15,4 16 0 16,-2 6 0-16,5 10 0 15,3 21 0-15,13 41-20 16,-2-10-647-16,-2 0-459 0</inkml:trace>
  <inkml:trace contextRef="#ctx0" brushRef="#br1" timeOffset="129038.84">11748 16820 153 0,'0'0'2495'16,"0"0"-1772"-16,0 0-209 15,0 0-303-15,0 0-211 16,0 0 0-16,0 0 0 16,60-66 0-16,-33 66 0 0,-5 8 0 15,-9 14 0-15,-7 6 0 16,-6 4 0 0,0 2 0-16,-6-6 0 15,-5-2 0-15,3-8 0 16,1-8 0-16,7-2 0 15,0-8 0-15,9 0 0 0,20 0 0 16,13 0 0-16,12-18 0 16,26-36 0-16,-11 6-308 15,-13-6-2668-15</inkml:trace>
  <inkml:trace contextRef="#ctx0" brushRef="#br1" timeOffset="129611.96">12312 16605 2163 0,'0'0'1002'0,"0"0"-453"0,0 0-167 15,0 0-382-15,0 0 0 16,0 0 0-16,0 0 0 16,136-84 0-1,-58 72 0-15,6 2 0 16,-3 2 0-16,-8-2 0 0,-22 2-365 15,-24 2-1617-15</inkml:trace>
  <inkml:trace contextRef="#ctx0" brushRef="#br1" timeOffset="130039.6">13196 16276 1220 0,'0'0'1916'0,"0"0"-1168"16,0 0-536-16,0 0-212 16,0 0 0-16,0 0 0 15,0 0 0-15,25 125 0 16,4-53 0-16,4 2 0 15,8-2 0-15,1-14 0 0,-3-12 0 16,0-15 0-16,-8-13 0 16,-7-18 0-1,-8 0 0-15,-3-23 0 16,-5-8 0-16,-6-14 0 16,0-9 0-16,2-8 0 15,0-10 0-15,7 2 0 0,3-2 0 16,3 9 0-16,4 13 0 15,-3 14 0-15,-3 18 0 16,-2 10 0-16,1 8 0 16,6 22 0-16,-2 6-228 15,-2 4-721-15</inkml:trace>
  <inkml:trace contextRef="#ctx0" brushRef="#br1" timeOffset="130407.86">14087 16587 2882 0,'0'0'783'16,"0"0"-525"-16,0 0-85 16,0 0-173-16,0 0 0 15,128-62 0-15,-106 76 0 16,-6 12 0-16,-10 10-11 15,-4-4-17-15,-2 4-28 16,0-1 41-16,0-8 9 16,-4 0 6-16,-2-5 6 0,6 0-4 15,0-4 49-15,0-4 6 16,8 4-57 0,13-4 0-16,-2-2 0 15,1 2 0-15,-5-4 0 0,-5 2 0 16,-8-2 0-16,-2-2 0 15,-14 0 0-15,-21-2 0 16,-16-2 0-16,-9 0 0 16,-10-4 0-16,-19 0 0 15,18 0-290-15,13 0-550 16</inkml:trace>
  <inkml:trace contextRef="#ctx0" brushRef="#br1" timeOffset="131077.66">14905 16503 1549 0,'0'0'692'0,"0"0"-304"0,0 0 173 15,0 0-84 1,0 0-174-16,0 0-177 0,0 0-126 15,-62-48 0-15,62 38 0 16,18-6 0-16,22 2 0 16,18-8 0-16,19 4 0 15,13-1 0-15,3 1 0 16,13-9-8-16,-29 6-676 16,-25 3-499-16</inkml:trace>
  <inkml:trace contextRef="#ctx0" brushRef="#br1" timeOffset="131442.62">15518 16156 2056 0,'0'0'990'0,"0"0"-423"0,0 0-225 16,0 0-201-16,0 0-141 15,0 0 0-15,0 0 0 16,121 106 0 0,-90-43 0-16,-2-1 0 15,-2-4 0-15,-2-12 0 16,-2-10 0-16,-3-14 0 0,-4-10 0 16,-3-12 0-16,-2-4 0 15,1-26 0-15,-3-8 0 16,1-6 0-16,-1-13 0 15,1-2 0-15,3-4 0 0,5-7 0 16,-1 6 0 0,3 6 0-16,-1 10 0 15,-4 16 0-15,-7 15 0 16,-2 17 0-16,-6 0 0 16,0 35-20-16,-6 5-844 15,-4-4-1234-15</inkml:trace>
  <inkml:trace contextRef="#ctx0" brushRef="#br1" timeOffset="131975.01">16298 16547 1807 0,'0'0'1230'0,"0"0"-880"0,0 0-106 0,0 0 221 15,0 0-465 1,0 0 0-16,0 0 0 16,-11 42 0-16,-14-4 0 0,-2 4 0 15,0-2 0-15,6-4 0 16,5-5 0-16,7-9 0 15,9-12 0-15,7-2 0 16,26-8 0-16,16 0-65 0,12 0-200 16,-1-4-256-1,-5-6 1-15,-12 2 193 16,-17 4 188-16,-13-2 139 16,-10-2 135-16,-3 0 102 15,0 2 23-15,-13-2 2 16,3-1 6-16,4 4-21 0,3 5 16 15,3 0-98-15,0 0-165 16,0 0 0-16,0 14 0 16,0 12 0-16,-4 6 0 15,-2 8 0 1,1 0 0-16,3-4 0 0,2 0 0 16,4-10 0-16,16-8-628 15,2-14-777-15</inkml:trace>
  <inkml:trace contextRef="#ctx0" brushRef="#br1" timeOffset="132108.76">16977 16705 1422 0,'0'0'1691'0,"0"0"-1088"0,0 0-345 0,0 0-136 15,0 0-122-15,121-32 0 16,-34 18 0-16,-12 0-452 15,-3 6-962-15</inkml:trace>
  <inkml:trace contextRef="#ctx0" brushRef="#br1" timeOffset="132275.82">17721 16663 2051 0,'0'0'863'16,"0"0"-276"-16,0 0-209 0,0 0-164 15,132-66-214-15,-38 58-174 16,-10 4-611-16,-6 4-916 0</inkml:trace>
  <inkml:trace contextRef="#ctx0" brushRef="#br1" timeOffset="132409.79">18473 16651 1232 0,'0'0'1137'0,"0"0"-595"15,0 0-171-15,0 0-115 16,156-46-256-16,-92 28-275 16,1 6-810-16</inkml:trace>
  <inkml:trace contextRef="#ctx0" brushRef="#br1" timeOffset="132509.92">18980 16589 2462 0,'0'0'682'0,"0"0"-483"15,0 0 109-15,0 0-244 16,129-46-64-16,-71 28-253 16,-2 2-1007-16</inkml:trace>
  <inkml:trace contextRef="#ctx0" brushRef="#br1" timeOffset="133307.89">19671 16212 2018 0,'0'0'600'0,"0"0"-124"16,0 0 0-16,0 0-254 15,0 0-83-15,0 0-94 16,0 0 8-16,152-62-38 16,-77 62-14-16,4 0-1 15,12-4-312-15,-22 0-390 16,-21-6-592-16</inkml:trace>
  <inkml:trace contextRef="#ctx0" brushRef="#br1" timeOffset="133708.22">20665 15887 2440 0,'0'0'853'15,"0"0"-538"-15,0 0 173 16,0 0-488-16,0 0 0 15,25 107 0-15,-10-43 0 16,5 10 0-16,5 2 0 0,2-4 0 16,2-4 0-16,0-7 0 15,-8-21 0 1,0-12 0-16,-11-14 0 16,0-14 0-16,-4 0 0 15,3-24 0-15,2-16 0 16,7-12 0-16,3-12 0 0,8 1 0 15,4-3 0-15,0 8 0 16,-2 8 0-16,-9 10 0 16,-6 14 0-16,-12 12 0 15,-4 10 0-15,0 4 0 16,0 0 0-16,-4 18 0 16,-2 8 0-16,6 16-369 15,4-2-518-15,16-4-633 0</inkml:trace>
  <inkml:trace contextRef="#ctx0" brushRef="#br1" timeOffset="134171.26">21346 16409 1991 0,'0'0'896'0,"0"0"-317"0,0 0-59 0,0 0-410 16,17-121-110-16,6 99 0 16,6 4 0-1,2 10 0-15,3 8 0 16,-3 4 0-16,-4 22 0 16,-5 10 0-16,-8 9 0 0,-7 9 0 15,-7 0 0-15,0 0 0 16,-12-6 0-16,-7-12 0 15,3-10 0 1,0-12 0-16,7-6 0 16,7-8 0-16,2-4 0 0,0-18 0 15,11-18 0 1,16-4 0-16,11-10 0 0,4 4 0 16,7 6 0-16,-5 13 0 15,-3 13 0-15,-7 18 0 0,-13 0 0 16,-3 23 0-1,-7 13 0-15,1 4 0 16,-6 4 0-16,1-4 0 16,-1 0 0-16,-6 0 0 0,0-8-203 15,0-14-777-15</inkml:trace>
  <inkml:trace contextRef="#ctx0" brushRef="#br1" timeOffset="135172.56">22022 16172 1787 0,'0'0'637'0,"0"0"-302"0,0 0 238 16,0 0-267-16,0 0-75 16,0 0-67-16,0 0-101 15,27-40-63-15,50 32 0 16,53-6 0-16,47 2 0 0,22-2 0 16,-9 4 0-1,-50 2 0-15,-54 4 0 16,-34 0 0-16,-23 0 0 15,-9 2 0-15,-9 2 0 0,-6 0 0 16,-5 0 0-16,0 0 0 16,-13 14-252-16,3 4-582 15,8-4-1338-15</inkml:trace>
  <inkml:trace contextRef="#ctx0" brushRef="#br1" timeOffset="135574.84">23669 15777 2571 0,'0'0'820'16,"0"0"-362"0,0 0-211-16,0 0-247 15,0 0 0-15,0 0 0 16,0 132 0-16,0-64 0 0,0 7 0 15,4 1 0-15,18-8 0 16,2-6 0-16,3-9 0 16,0-21 0-16,-2-10 0 15,-4-18 0-15,2-4 0 16,-1-18 0-16,3-17 0 0,2-5 0 16,1-14 0-1,1 0 0-15,2-8 0 16,4 4 0-16,-10 0 0 15,-2 13 0-15,-7 13 0 0,-9 14 0 16,-5 10 0-16,-2 8 0 16,0 0 0-16,0 0 0 15,0 8 0 1,0 12 0-16,0 10 0 16,11 5-336-16,13-3-625 15,7-6-1483-15</inkml:trace>
  <inkml:trace contextRef="#ctx0" brushRef="#br1" timeOffset="135811.82">24604 16154 2225 0,'0'0'900'0,"0"0"-400"16,0 0-29-16,0 0-471 0,0 0 0 15,0 122 0-15,0-51 0 16,-8 5 0-16,-6 0 0 15,3 0 0 1,2-10 0-16,2-12 0 0,5-13 0 16,2-15 0-16,0-12 0 15,0-6 0-15,0-12 0 16,11-14 0-16,4-8-553 0</inkml:trace>
  <inkml:trace contextRef="#ctx0" brushRef="#br1" timeOffset="135970.41">25192 16601 2626 0,'0'0'906'16,"0"0"-565"-16,0 0-118 15,0 0-223-15,0 0-71 16,0 0-901-16</inkml:trace>
  <inkml:trace contextRef="#ctx0" brushRef="#br1" timeOffset="137874.79">7811 17802 2232 0,'0'0'666'0,"0"0"-359"15,0 0 260-15,-31-124-243 16,26 102-324-16,3 12 0 16,2 10 0-16,0 6 0 15,0 24 0-15,0 14 0 16,0 10 0-16,5 0 0 16,17 0 0-16,11-9 0 15,12-13 0-15,13-16 0 16,9-16 0-16,2-8 0 15,2-32 0-15,-6-14 0 0,-12-9 0 16,-10-9 0-16,-14-2 0 16,-14 6 0-16,-13 10 0 15,-2 18 0 1,-4 17 0-16,-21 19 0 16,-2 4 0-16,0 22 0 0,4 19 0 15,9-1 0-15,12 0 0 16,2 0 0-16,6-4 0 15,21-6 0-15,4 2 0 16,2 0 0-16,-1-2 0 0,-1 6 0 16,-6 0 0-16,-5 9 0 15,-7-5 0 1,-4 4 0-16,-9-8 0 16,0 0 0-16,0-10 0 15,-13-8 0-15,-10-4 0 0,-10-6 0 16,-28-16 0-16,9-18-287 15,-2-10-907-15</inkml:trace>
  <inkml:trace contextRef="#ctx0" brushRef="#br1" timeOffset="138008.78">7949 17397 2338 0,'0'0'685'0,"0"0"-471"0,0 0 371 0,0 0-391 16,0 0-170-16,0 0-24 0,0 0-375 16,83 12-718-16</inkml:trace>
  <inkml:trace contextRef="#ctx0" brushRef="#br1" timeOffset="138475.22">9603 18023 2230 0,'0'0'548'0,"0"0"-179"15,0 0 257-15,0 0-412 16,0 0-105-16,22-108-109 0,-53 85 0 15,-12 5 0-15,-11 10 0 16,-3 8 0 0,-6 0 0-16,6 26 0 0,7 15 0 15,15 3 0 1,15 6 0-16,17-6 0 0,3-8 0 16,38-10 0-16,11-12 0 15,7-14 0-15,2 0 0 16,-9-18 0-16,-8-8 0 15,-15-6 0-15,-10 0 0 0,-8 2 0 16,-3 2 0-16,-5 10 0 16,0 6 0-16,0 12 0 15,0 0 0 1,0 30 0-16,0 6 0 16,9 10 0-16,11 2 0 15,9 0 0-15,29-12 0 16,-7-8-71-16,-2-20-935 0</inkml:trace>
  <inkml:trace contextRef="#ctx0" brushRef="#br1" timeOffset="139104.75">10717 17696 2056 0,'0'0'667'0,"0"-108"-356"0,0 56 327 0,-7 2-335 15,3 19-182-15,-2 21-121 16,4 10 0-16,2 49 0 0,0 41 0 16,0 4 0-16,0 0 0 15,6-5 0-15,7-21 0 16,5 6 0-16,3 2 0 16,4-12 0-16,6-12 0 15,21-30-548-15,-8-12-306 16,1-10-392-16</inkml:trace>
  <inkml:trace contextRef="#ctx0" brushRef="#br1" timeOffset="139272.26">11169 17646 2143 0,'0'0'674'15,"0"0"-153"-15,0 0 6 16,0 0-296-16,0 0-231 16,0 0 0-16,0 0 0 15,0 94 0 1,0-4 0-16,0 7 0 15,0-7 0-15,13-4 0 0,3-8 0 16,-1-14 0-16,-4-11 0 16,-11-17-186-16,0-18-371 15,-4-14-388-15</inkml:trace>
  <inkml:trace contextRef="#ctx0" brushRef="#br1" timeOffset="139438.91">10885 18103 2046 0,'0'0'739'0,"0"0"-360"16,0 0 129-16,0 0-358 16,0 0-31-16,164-72-58 15,-100 58-46-15,3 2-15 16,20-2-318-16,-20 8-546 16,-9 2-1483-16</inkml:trace>
  <inkml:trace contextRef="#ctx0" brushRef="#br1" timeOffset="140477.28">11772 18039 1177 0,'0'0'1358'15,"0"0"-715"-15,0 0-170 16,0 0-158-16,-13-116-185 16,2 94-130-1,-7 4 0-15,-6 9 0 16,-5 9 0-16,-7 0 0 15,-1 18 0-15,1 19 0 0,5 3 0 16,8 4 0-16,9 0 0 16,14-4 0-16,0-12 0 15,19-6 0-15,14-10 0 0,5-12 0 16,2 0 0 0,-2-22 0-16,-7-8 0 15,-2-6 0-15,-6 0 0 16,-6-8 0-16,-3 8 0 0,-3 4 0 15,-5 10 0-15,-1 9 0 16,-1 13 0-16,-4 9 0 16,5 21 0-16,-1 12 0 15,3 6 0 1,2 2 0-16,2-2 0 16,2-12 0-16,3-10 0 0,2-12 0 15,-2-14 0-15,3 0 0 16,1-18 0-16,3-18 0 15,-1-4 0-15,0-4 0 16,-1 0 0-16,-6 8 0 0,-4 10 0 16,-2 8 0-16,0 18 0 15,-5 0 0 1,6 12 0-16,-2 16 0 16,1 8 0-16,5 4 0 15,-1-2 0-15,-2-6 0 0,0-10 0 16,0-4 0-16,-2-10 0 15,2-8 0-15,2 0 0 16,8-20 0-16,1-12 0 16,7-4 0-1,5-8 0-15,-3 0 0 0,0 4 0 16,-4 8 0-16,-8 14 0 16,-5 13 0-16,-3 5 0 15,-4 13 0-15,-1 15 0 16,-1 12 0-16,4 4 0 0,0 0 0 15,4-8 0-15,3-4 0 16,2-6 0-16,1-16 0 16,4-6 0-1,-1-4 0-15,3-4 0 16,1-20 0-16,3-6 0 0,4-6 0 16,2 0 0-16,-2 2 0 15,-2 6 0-15,-5 10 0 16,-6 10 0-16,-9 8 0 15,-1 0 0-15,-6 16 0 0,-2 8 0 16,3 2 0-16,1 2 0 16,6-6 0-1,3-4 0-15,5-6 0 16,7-8 0-16,2-4 0 16,0-4 0-16,-3-14 0 15,3-8 0-15,-4-10 0 16,0 4 0-16,-3-2 0 0,-7 10 0 15,-3 8 0-15,-10 11 0 16,-2 5 0-16,0 23 0 16,0 13 0-16,0 4 0 15,4 0 0-15,9-6 0 16,12-6 0-16,6-16 0 16,7-12 0-16,3 0-305 15,5-52-280-15,-11 2-129 0,-10-2-184 16</inkml:trace>
  <inkml:trace contextRef="#ctx0" brushRef="#br1" timeOffset="140576.95">13390 17670 1403 0,'0'0'728'0,"0"0"-57"0,0 0-50 15,-103-122-257-15,86 110-55 16,8 6-309-16,9 6 0 0,0 1 0 16,20 34 0-16,7-7-318 15,6 2-1224-15</inkml:trace>
  <inkml:trace contextRef="#ctx0" brushRef="#br1" timeOffset="140843.92">13858 17463 2549 0,'0'0'1015'0,"0"0"-483"0,0 0-532 16,0 0 0-16,0 0 0 15,0 0 0-15,29 113 0 16,-16 1 0 0,-3-6 0-16,-2-5 0 0,-1-19 0 15,-3-24 0-15,6 2 0 16,-2 0 0-16,-1-18 0 16,-7-26 0-16,0-14-593 15,0-4-391-15</inkml:trace>
  <inkml:trace contextRef="#ctx0" brushRef="#br1" timeOffset="140969.54">13609 17827 2257 0,'0'0'893'0,"0"0"-395"16,0 0-186 0,118-37-176-16,0 23-136 0,2 4 0 15,-9-6-140-15,-6-12-362 16,-45 6-395-16,-13 0-408 0</inkml:trace>
  <inkml:trace contextRef="#ctx0" brushRef="#br1" timeOffset="141279.04">14282 17572 1532 0,'0'0'620'0,"0"0"-231"16,0 0 177-16,0 0-286 16,0 0 44-16,0 0-57 0,0 0-149 15,-25-46-118-15,25 46 0 16,0 0 0-16,-2 0 0 15,2 0 0 1,0 0 0-16,0 0 0 16,0-4 0-16,0 4 0 15,0 0 0-15,0 0 0 0,0 0 0 16,0 0 0-16,0 0 0 16,0 0 0-16,0 0 0 15,0 0 0-15,0 0 0 16,0 0 0-16,0 0 0 0,0 0 0 15,0 0 0 1,0 0 0-16,-14 4 0 16,-1 10-189-16,-6 4-1299 0</inkml:trace>
  <inkml:trace contextRef="#ctx0" brushRef="#br1" timeOffset="142203.75">13711 18053 377 0,'0'0'1254'0,"0"0"-867"15,0 0 109-15,0 0-228 16,0 0-50-16,0 0 31 16,-15-18-59-16,15 14-16 15,0-4-11-15,0-2-17 16,0-4-67-16,0-4-50 15,0-4 16-15,0-4-24 16,6-6-21-16,1-8 0 16,-1-9 0-16,4-5 0 15,-2-8 0-15,-1-4 0 16,-3 2 0-16,-4 6 0 0,0 5 0 16,-2 17 0-16,-13 14 0 15,-1 18 0-15,1 4 0 16,-1 22 0-1,3 18 0-15,1 9 0 0,5 9 0 16,3 8 0-16,4 2 0 16,0-2 0-16,9 2 0 15,9 3 0-15,5-7 0 16,0-4 0-16,0-6-3 16,4 4-260-16,-5-18-242 0,-4-8-399 15</inkml:trace>
  <inkml:trace contextRef="#ctx0" brushRef="#br1" timeOffset="142943.35">14361 17870 446 0,'0'0'1638'0,"0"0"-912"16,0 0-147-16,0 0-225 16,0 0-139-16,0 0-77 15,0 0-138-15,-106 35 0 0,90 1 0 16,9 0 0-16,7 0 0 16,0-4 0-16,14-6 0 15,12-12 0 1,8-10 0-16,2-4 0 0,-5 0 0 15,-4-22 0-15,-8-2 0 16,-7-10 0-16,-8-6 0 16,-4-4 0-16,0-2 0 15,-18 1 0-15,-11 5 0 16,-6 14 0-16,-9 16 0 16,-4 10 0-16,2 14 0 0,3 22 0 15,12 12 0 1,11-3 0-16,17-1 0 15,3-8 0-15,29-12 0 16,19-12 0-16,12-12 0 0,4 0 0 16,-1-18 0-16,-5-12 0 15,-10-6 0-15,-7-5 0 16,-8-3 0-16,-6 4 0 16,-5 8 0-16,-6 6 0 15,-8 16 0 1,-1 10 0-16,0 4 0 0,-4 24 0 15,1 12 0-15,-2 9 0 16,2 5 0-16,-2-4 0 16,3-10 0-16,-3-10 0 0,3-8 0 15,2-14 0-15,1-8 0 16,8 0 0-16,6-16 0 16,7-16 0-16,7-4 0 15,2-8 0 1,-2 4 0-16,-5 4 0 15,-6 9 0-15,-8 13 0 0,-9 10 0 16,0 4 0-16,-2 18 0 16,-1 14 0-16,3 7 0 15,4-3 0-15,7 0 0 16,6-4 0-16,35-2-311 16,-4-12-311-16,0-8-269 0</inkml:trace>
  <inkml:trace contextRef="#ctx0" brushRef="#br1" timeOffset="144109.25">15812 17656 662 0,'0'0'1561'0,"0"0"-885"0,0 0-121 0,0 0-221 15,0 0-26-15,-134-86-308 16,101 110 0-16,-2 20 0 15,3 14 0-15,14 4 0 16,14 4 0-16,4-7 0 16,29-5 0-16,22-14 0 15,14-12 0-15,6-16 0 16,3-12 0-16,-9-8 0 0,-13-24-72 16,-11-12-135-16,-14-2 54 15,-12-11 78-15,-9 3 63 16,-3 8 12-16,-3 8 72 15,0 14 100 1,0 16 29-16,-3 8-127 16,-5 4-74-16,-1 24 0 0,2 10 0 15,7 0 0-15,0 6 0 16,3-8 0-16,18-5 0 16,11-13 0-16,1-10 0 0,2-8 0 15,-2-4 0 1,-5-27 0-16,-4-1 0 15,-3-12 0-15,-4 0 0 16,-3-2 0-16,-3 6 0 16,-5 10 0-16,0 12 0 0,-4 18 0 15,-2 4 0-15,0 32 0 16,4 18 0-16,0 30 0 16,5 1 0-16,-3 5 0 15,4 8 0 1,-3-14 0-16,1 6 0 15,0-1 0-15,-2-9 0 0,-2-12 0 16,-1-16 0-16,-1-9 0 16,-2-19 0-16,0-15 0 15,0-9 0-15,-5-8 0 0,-3-20 0 16,-2-20 0-16,6-10 0 16,4-36 0-1,29-36 0-15,40-27 0 16,3 11 0-16,-1 38 0 15,-20 41 0-15,-17 41 0 0,1 4 0 16,-2 12 0-16,1 10 0 16,-10 0 0-16,-4 22 0 15,-8 6 0-15,-2 6 0 16,-3-6 0-16,0-2 0 16,0-7 0-16,-3-10 0 15,0-5 0-15,1-4 0 16,-3 0 0-16,-2-13 0 15,0-10 0-15,0-3 0 16,0-2 0-16,-2 2 0 0,-13 0 0 16,-6 4 0-16,-6 8 0 15,-2 10 0-15,-4 4 0 16,-2 22 0 0,1 22 0-16,5 14 0 0,9 9 0 15,13 5 0 1,7-6 0-16,14-8 0 0,24-8 0 15,18-16 0-15,6-16 0 16,7-16 0-16,-2-2 0 16,-9-28 0-16,-7-16 0 15,-13-18 0-15,-3-24 0 16,-1-29 0-16,-10 3 0 16,-5 14 0-16,-13 14 0 15,-6 25 0-15,0 9 0 16,-6 10 0-16,-13 26 0 0,-1 14 0 15,-2 22 0-15,2 28 0 16,6 18 0-16,6 13 0 16,5-1 0-16,3 0 0 15,0-4 0 1,21-13 0-16,6-9 0 16,6-14 0-16,2-14 0 0,3-12 0 15,18-14-282-15,-12 0-532 16,-3-6-516-16</inkml:trace>
  <inkml:trace contextRef="#ctx0" brushRef="#br1" timeOffset="144444.54">17528 17973 1964 0,'0'0'706'0,"0"0"-333"0,0 0 12 0,0 0-136 0,0 0-137 0,0 0-41 15,0 0-34-15,78-58-31 16,-49 44 26-16,2 0-32 15,-5-8 0-15,-3-9 26 16,-7-5-11-16,-10-4 33 16,-6 0-12-16,0 0-29 15,-18 12 22-15,-15 8-29 16,-9 20 0-16,-8 8 0 16,-2 32 0-16,-2 18 0 15,9 8 0-15,13 11 0 0,17-5 0 16,15-2 0-16,0-12 0 15,34-8 0-15,12-14 0 16,14-10 0 0,6-12 0-16,3-14 0 15,-7 0 0-15,-4-28 0 0,-20-6-530 16,-14 2-927-16</inkml:trace>
  <inkml:trace contextRef="#ctx0" brushRef="#br1" timeOffset="148138.87">18980 17802 1532 0,'0'0'402'0,"0"0"-150"15,0 0 100-15,0 0-124 16,0 0-20-16,0 0-6 16,0-4-9-16,0 0-12 15,0-2-49-15,0-2-16 16,0-6-38-16,0-8-69 16,0 0 10-16,0-8-19 0,0 2 1 15,-13-2 20-15,-5 8 16 16,-4 8 20-16,-9 8-12 15,-3 6-14 1,-4 6-31-16,3 26 0 16,1 16 0-16,10 6 0 0,11 8 0 15,11-4 0-15,2-4 0 16,8-5 0-16,15-17 0 16,-2-10 0-16,0-8 0 15,-3-12 0-15,-3-2 0 0,1-4 0 16,-1-22 0-1,3-6 0-15,0-8 0 16,2-4 0-16,-5 7 0 16,-1 11 0-16,-5 8 0 0,-3 14 0 15,2 4 0-15,-2 18 0 16,3 18 0-16,3 4 0 16,-2 5 0-16,5-1 0 15,2-8 0-15,0-4 0 16,1-10 0-16,0-6-66 15,2-10-240-15,7-6-192 16,-5-10-274-16,-1-8-382 0</inkml:trace>
  <inkml:trace contextRef="#ctx0" brushRef="#br1" timeOffset="148845.35">19408 17758 1587 0,'0'0'571'0,"0"0"-270"15,0 0 165-15,0 0-265 0,41-102-54 16,-35 80-26 0,-1 4-30-16,-3 4-8 0,-2 6 50 15,0 2 29-15,0 6-73 16,-13 0-32-16,-8 0-24 16,-1 10-32-16,-3 8 34 15,4 12-17-15,2-2-18 16,9 6 0-16,7-6 0 15,3 4 0-15,7-6 0 16,15-4 0-16,6 0 0 16,4-4 0-16,2 0 0 0,-3 5 0 15,-2-1 0-15,-7 0 0 16,-6 4 0 0,-8-2 0-16,-8-2 0 15,0 0 0-15,-6-4 0 0,-21 0 0 16,-4-6 0-16,0-6 0 15,2-2 0-15,6-4 0 16,12 0 0-16,9 0 0 16,2-10 0-16,17-16 0 0,24-6 0 15,12-16 0 1,15-4-74-16,3-12-86 16,0-7-14-16,-7-1 15 15,-12 6 79-15,-17 8 53 16,-14 8 27-16,-15 10 56 15,-6 9 58-15,0 12 70 0,-15 6-14 16,-5 13-64-16,-1 0-62 16,2 18-44-1,1 13 0-15,7 5 0 16,9 8 0-16,2-2 0 0,6-2 0 16,21 0 0-16,8-6 0 15,5-6 0-15,5-2 0 16,-1 0 0-16,-2-5 0 15,-8-1 0-15,-12-2 0 16,-8 0 0-16,-12 0 0 16,-2 8 0-16,-18 2 0 0,-17-2 0 15,-13 2 0 1,0-6 0-16,1 0 0 16,9-4 0-16,18-14 0 0,13-4-83 15,7 0-702-15</inkml:trace>
  <inkml:trace contextRef="#ctx0" brushRef="#br1" timeOffset="150644.64">19869 17652 1560 0,'0'0'343'15,"0"0"-24"1,0 0 52-16,0 0-100 16,0 0 4-16,0 0-49 15,0 0-40-15,-50 30-16 16,50-8-62-16,0 0-53 0,17 0-47 15,14-8 8-15,11-4-16 16,5-10 1-16,1 0 3 16,-6-4-4-16,-11-14 0 15,-14-6 2-15,-10 2 10 16,-7-4-3-16,-9 4-1 16,-20 4-7-16,-5 8 26 15,-5 10-26-15,1 6 24 16,5 20-14-16,6 14-11 0,9 0 15 15,13 4-15-15,5-1 0 16,7-14 4-16,22-2 2 16,6-18 3-16,6-9-3 15,-5 0-4 1,-5-13 17-16,-7-14-17 16,-13-1 2-16,-6-2 1 0,-5-2-4 15,-7 2 13-15,-18 8-14 16,-4 8 0-16,-4 10 0 15,2 4 0-15,4 18 0 16,5 20 0-16,8 8 0 16,10 7-3-16,4-8 3 15,0 0 0-15,18-13-1 16,6-14 5-16,1-6-7 16,2-12 3-16,-5 0 0 15,-2-22 3-15,-9-8-3 0,-6-11 0 16,-5 0 0-16,0-12 0 15,-7 3 0-15,-13 2 0 16,-3 8 0 0,-4 12 0-16,4 24 0 15,-4 4 0-15,0 28 0 0,2 28 0 16,10 8 0-16,6 11 0 16,9-7 0-16,2-6 0 15,22-18 0-15,10-12 0 16,1-18 0-16,2-10 0 0,-6-4 0 15,-4-22 0 1,-8-10 0-16,-7-12 0 16,-8-6 0-16,-4-8 0 15,0-5 0-15,-14 5 0 0,-10 0 0 16,0 18 0 0,-5 14 0-16,2 16 0 0,0 10 0 15,2 24 0-15,8 16 0 16,5 8 0-16,12 0 0 15,5-7-42 1,22-18-431-16,2-10-711 0</inkml:trace>
  <inkml:trace contextRef="#ctx0" brushRef="#br1" timeOffset="151440.78">21307 17656 1731 0,'0'0'1194'0,"0"0"-669"0,0 0-38 0,-45-108-328 16,11 82-159-16,-8 3 0 15,-5 14 0 1,-4 9 0-16,0 0 0 16,1 22 0-16,6 14 0 15,11 14 0-15,10 8 0 16,17 0 0-16,6-4 0 16,11-2 0-16,20-16 0 15,8-9 0-15,-2-18 0 0,1-9 0 16,-5-4 0-16,-4-23 0 15,-4-14 0-15,-10 1 0 16,-3-4 0-16,-6 0 0 16,-6 12 0-16,0 6 0 15,0 16 0-15,0 10 0 16,0 0 0-16,0 28 0 0,5 12 0 16,11 4 0-16,5 0 0 15,13-8 0 1,4-14 0-16,2-12 0 15,-2-10 0-15,-3-6 0 16,-6-28 0-16,-6-6 0 16,-7-14 0-16,-8-8 0 0,-3-10 0 15,-5 0 0-15,0 1 0 16,0 13 0-16,-5 12 0 16,-6 24 0-16,-2 22 0 15,0 10 0-15,-1 42 0 16,5 16 0-16,5 17 0 15,4 1 0-15,2-6 0 16,25-6 0-16,11-20 0 16,13-13 0-16,9-23 0 15,5-18 0-15,2-13 0 0,-7-26 0 16,-10-20 0-16,-9-9 0 16,-12-8 0-1,-12-12 0-15,-7 1 0 16,-6 7 0-16,-4 14 0 0,0 26 0 15,0 22 0-15,-11 18 0 16,-2 36 0-16,-1 30 0 16,7 14 0-16,7 10 0 15,0-1 0-15,18-3 0 16,20-16 0-16,12-16 0 16,29-23-60-16,-7-22-632 15,-13-9-631-15</inkml:trace>
  <inkml:trace contextRef="#ctx0" brushRef="#br1" timeOffset="152176.73">22468 17245 2314 0,'0'0'762'0,"0"0"-202"16,0 0-100-16,0 0-460 15,0 0 0-15,0 0 0 16,0 0 0-16,-21-10 0 15,21 114 0-15,5-2 0 16,8 1 0-16,9-23 0 16,1-22 0-16,10-8 0 0,5-6 0 15,3-26 0-15,1-18 0 16,-5-18 0 0,-1-26 0-16,-5-18 0 15,-9-14 0-15,-1-10 0 0,-6-7 0 16,-6 3 0-16,-2 6 0 15,-7 20 0-15,0 16 0 16,0 25 0-16,0 23 0 16,0 9 0-16,-10 41 0 15,6 20 0-15,2 12 0 0,2 2 0 16,0 5 0 0,9-17 0-16,7-10 0 15,-1-18 0-15,-1-20 0 16,-1-12 0-16,-4-12 0 15,2-12 0-15,0-24 0 0,5-10 0 16,-1-6 0-16,3 2 0 16,0 14 0-1,-2 9 0-15,-4 19 0 16,0 8 0-16,3 12 0 0,4 20 0 16,5 13 0-16,3 1 0 15,9-2 0-15,3-8 0 16,7-10 0-16,-2-12 0 15,2-10 0-15,-5-4 0 0,-6-14 0 16,-4-16 0 0,-6-10 0-16,-5-10 0 15,-2-8 0-15,-7-5 0 16,-4 1 0-16,-7 12 0 0,0 16 0 16,-10 20 0-16,-11 14 0 15,-2 26 0-15,-1 24 0 16,7 12 0-16,13 9 0 15,4-3 0-15,21-6 0 16,18-12 0 0,13-20 0-16,2-30 0 0,-15 0-481 15,-16-22-794-15</inkml:trace>
  <inkml:trace contextRef="#ctx0" brushRef="#br1" timeOffset="152310.07">22379 17271 3021 0,'0'0'704'0,"0"0"-333"0,258 0-371 0,-67 0 0 0,-21 0 0 16,-37-4-478-16</inkml:trace>
  <inkml:trace contextRef="#ctx0" brushRef="#br1" timeOffset="152645.68">24110 17213 3178 0,'0'0'918'0,"0"0"-918"15,0 0 0-15,0 0 0 16,0 0 0-16,0 0 0 15,0 0 0 1,55 156 0-16,-44-94 0 16,8 1 0-16,4-13 0 0,6-18 0 15,2-14 0-15,-2-18 0 16,-4-6 0-16,-4-24 0 16,-4-15 0-16,-5-5 0 0,-2-8 0 15,-1 0 0 1,-2 0 0-16,2 14 0 0,0 12 0 15,1 20 0 1,7 12-68-16,-1 22-701 16,-1 8-559-16</inkml:trace>
  <inkml:trace contextRef="#ctx0" brushRef="#br1" timeOffset="153407.97">24627 17513 2140 0,'0'0'853'16,"0"0"-371"-16,0 0 8 15,0 0-359-15,0 0-131 16,148-130 0-16,-109 90 0 16,-12 0 0-16,-10 4 0 15,-11 4 0-15,-6 6 0 16,-6 18 0-16,-19 8 0 16,-6 8 0-16,-2 28 0 0,2 12 0 15,13 6 0-15,11 4 0 16,7-4 0-1,20-5 0-15,18-17 0 16,9-14 0-16,-1-14 0 0,2-4 0 16,-9-18 0-16,-7-13 0 15,-8-1 0-15,-5 0 0 16,-4-2 0-16,-5 6 0 16,0 6 0-16,-6 8 0 15,1 10 0-15,-3 4 0 16,-2 10 0-16,2 20 0 0,0 10 0 15,2 6 0 1,8 3 0-16,3-5 0 16,8-12 0-16,8-10 0 15,7-14 0-15,7-8 0 0,3-8 0 16,2-20 0-16,-2-16 0 16,2-9 0-1,-6-15 0-15,3-8 0 16,7-22 0-16,-2-26 0 0,-6 7 0 15,-15 11 0-15,-21 22 0 16,-10 34 0-16,0 5 0 16,-6 17 0-16,-11 24 0 15,-6 18 0-15,-1 39 0 16,1 19 0-16,6 18 0 0,5 2 0 16,5 3 0-1,7-5 0-15,3-6 0 16,21-8 0-16,14-10 0 15,7-16 0-15,6-14 0 0,2-18 0 16,-5-13 0-16,-4-5 0 16,-9-28 0-16,-1-13 0 15,-3-3 0-15,-4-4 0 16,-5 8 0-16,-5 16 0 16,-7 12 0-16,-8 12 0 15,-2 4 0-15,0 26 0 16,0 12 0-16,0 2 0 15,0 4 0-15,0-7 0 16,13-13 0-16,28-16 0 0,-3-12-530 16,-1 0-742-16</inkml:trace>
  <inkml:trace contextRef="#ctx0" brushRef="#br1" timeOffset="153541.6">26420 17030 2167 0,'0'0'1081'0,"0"0"-629"0,0 0-56 16,0 0-396-16,0 0 0 16,0 0 0-16,0 0 0 0,-29-72-134 15,13 68-658 1,-8 0-852-16</inkml:trace>
  <inkml:trace contextRef="#ctx0" brushRef="#br1" timeOffset="153709.54">25560 17097 1930 0,'0'0'1159'16,"0"0"-855"-1,0 0 181-15,114-9-267 16,6 0-218-16,3-4-8 0,21-5-196 16,-39 4-471-16,-40 2-812 0</inkml:trace>
  <inkml:trace contextRef="#ctx0" brushRef="#br1" timeOffset="154011.19">26765 17195 2571 0,'0'0'781'16,"0"0"-261"-16,0 0-296 15,0 0-224-15,-133-48 0 16,95 70 0 0,0 18 0-16,2 14 0 0,9 4 0 15,10 8 0-15,9-4 0 16,8-7 0-16,8-7 0 16,25-16 0-16,11-10 0 15,12-12 0-15,7-10 0 16,-1-4 0-16,-4-24 0 15,-2-4 0-15,8-26-257 0,-12 9-514 16,-10 5-300-16</inkml:trace>
  <inkml:trace contextRef="#ctx0" brushRef="#br1" timeOffset="154544.43">27058 17361 1842 0,'0'0'674'16,"0"0"-296"-16,0 0 156 15,0 0-337-15,0 0-31 16,0 0-23-16,0 0-74 0,-6-14-8 15,20 6-45-15,-1-2-15 16,-1-2 14 0,-6 2-15-16,-6-4 0 15,0 2 0-15,-6 8 0 16,-17 2 0-16,-3 2 0 16,-8 10 0-16,3 22 0 0,4 8 0 15,10 8 0 1,9 6 0-16,8-5 0 0,8-9 0 15,25-8 0-15,11-10 0 16,12-14 0-16,7-8 0 16,1-8 0-16,-2-18 0 15,-3-10 0-15,-4-9 0 16,-8-5 0-16,-4-12 0 16,-6 0 0-16,-6-2 0 15,-11 4 0-15,-13 14 0 0,-7 10 0 16,-9 19 0-16,-25 17 0 15,-3 4 0 1,-5 23 0-16,3 13 0 16,13 4 0-16,12 0 0 15,14-2 0-15,7-2 0 0,29-6 0 16,11-6 0-16,6-2 0 16,3-8 0-16,-5 0 0 15,-8-4 0 1,-12 3 0-16,-14-3 0 0,-15 0 0 15,-2 0 0-15,-23 4 0 16,-23 0 0-16,-49 4 0 16,10-4-305-16,5-6-962 0</inkml:trace>
  <inkml:trace contextRef="#ctx0" brushRef="#br1" timeOffset="156137.35">28196 17213 1109 0,'0'0'1034'16,"0"0"-523"-16,0 0 106 16,0 0-152-16,0 0-105 0,0 0-360 15,0 0 0-15,17-66 0 16,-37 74 0-16,-4 24 0 15,-3 16 0-15,7 10 0 0,11 0 0 16,9 0 0 0,7-8 0-16,31-14 0 15,9-18 0-15,9-18 0 16,-1-5 0-16,-6-30 0 16,-11-15 0-16,-16-8 0 15,-13 0 0-15,-9 0 0 0,-4 4 0 16,-19 6 0-16,-1 16 0 15,-3 10 0-15,3 17 0 16,5 5 0 0,9 10 0-16,10 16 0 0,0 1 0 15,29-1 0-15,17-12 0 16,14-10 0-16,10-4 0 16,-1-22-164-16,-9-18 20 15,-12-9 63-15,-13-5 60 0,-16-4 21 16,-12-4 18-16,-7 8 117 15,0 10-4 1,-5 12-5-16,-3 14-126 16,-3 18 0-16,-1 1 0 15,-1 38 0-15,-1 19 0 16,4 28 0-16,-1 30 0 0,1 31 0 16,1 9 0-16,5 1 0 15,4-15 0-15,0-18 0 16,0-24 0-1,17-21 0-15,4-25 0 0,6-18 0 16,2 0 0-16,4-6 0 16,0-16 0-16,-6-14 0 15,-9-14 0-15,-5-30 0 16,-6-10 0-16,-3-26 0 16,-4-31 0-16,0 3 0 15,-8 10 0-15,-13 14 0 0,2 30 0 16,-8 9 0-1,0 15 0-15,4 30 0 16,6 8-291-16,13 23-1061 0</inkml:trace>
  <inkml:trace contextRef="#ctx0" brushRef="#br1" timeOffset="156842.79">29352 16900 2199 0,'0'0'1042'0,"0"0"-514"0,0 0-201 15,0 0-327-15,0 0 0 0,0 122 0 16,-2-47 0-16,0 7 0 16,2-2 0-16,0-6 0 15,0-14 0-15,10-12 0 16,13-17-68-1,6-30-396-15,0-2-100 0,2-44-15 16,0-13 205-16,-4-16-129 16,0-20 345-16,-3 4 158 15,-4-5 267-15,-4 7 124 16,-5 30 180-16,-4 8 43 0,-7 32-56 16,0 18-249-16,0 36-309 15,-9 26 0 1,-5 18 0-16,-1 10 0 15,6 1 0-15,5-7 0 16,4-12 0-16,0-14 0 0,9-14 0 16,10-22 0-16,1-18 0 15,1-4 0-15,-4-30 0 16,1-10 0-16,-3-6 0 16,-1-6 0-16,-3 10 0 15,-1 8 0-15,-4 12 0 16,-1 20 0-16,1 2 0 15,3 24 0-15,5 10 0 16,1 8 0-16,5 2 0 16,3 0 0-16,6-4 0 15,2-12 0-15,4-6 0 0,5-14 0 16,0-8 0-16,3 0 0 16,-1-18 0-1,-4-12 0-15,-5-2 0 16,-6-12 0-16,-5-2 0 0,-6 2 0 15,-11 0 0-15,-5 12 0 16,0 14 0-16,-12 18 0 16,-8 6 0-16,0 28 0 15,5 12 0-15,10 6 0 0,5 2 0 16,9-10 0 0,20-8 0-16,9-8 0 15,2-16 0-15,-3-12-60 16,-5-22-619-16,-18-8-528 0</inkml:trace>
  <inkml:trace contextRef="#ctx0" brushRef="#br1" timeOffset="157009.38">29350 16994 1785 0,'0'0'1519'0,"0"0"-1239"0,0 0 232 16,135-18-512-16,-12 6 0 15,-18-2-210-15,-11 0-863 0</inkml:trace>
  <inkml:trace contextRef="#ctx0" brushRef="#br1" timeOffset="158776.44">30989 17106 2734 0,'0'0'474'0,"0"0"76"16,0 0-212-16,-120-94-338 16,80 94 0-16,-2 0 0 15,4 32 0-15,6 12 0 0,13 5 0 16,15 1 0-16,4-6 0 15,17-8 0 1,18-14 0-16,6-16 0 16,3-6 0-16,-4-6 0 15,-5-20 0-15,-12-10 0 16,-2 4 0-16,-8-2 0 0,-2 6 0 16,-6 10 0-16,-5 5 0 15,0 13 0-15,0 4 0 16,-5 28 0-16,-6 25 0 15,0 25 0-15,2 38 0 16,7 35 0-16,2 7 0 16,0-11 0-16,0-35 0 0,0-40 0 15,-2-26 0 1,-3-10 0-16,-4-10 0 16,-6-3 0-16,-6-18 0 15,-5-9 0-15,-6-26 0 0,6-24 0 16,8-20 0-16,18-28 0 15,13-41 0 1,56-39 0-16,18-1 0 0,2 31 0 16,-18 46 0-16,-23 52 0 15,-13 20 0-15,1 11 0 16,-3 14 0-16,2 5 0 16,-8 18 0-16,-6 22 0 15,-3 18 0-15,-5 6 0 16,-5 2 0-16,-1 0 0 0,-4-7 0 15,-3-13 0-15,0-16 0 16,0-16 0-16,0-14 0 16,0 0 0-1,0-26 0-15,0-11 0 16,7-8 0-16,1-8 0 16,8 3 0-16,4 6 0 15,9 8 0-15,2 14 0 0,9 8 0 16,3 6 0-16,3 4 0 15,1 4 0-15,-3 0 0 16,-3 0 0-16,-5 0 0 0,-10 0 0 16,-8 0 0-16,-4-10 0 15,-8-2 0 1,-6-2 0-16,0 4 0 16,-6-2 0-16,-15 8 0 15,-6 4 0-15,-2 0 0 16,-2 18 0-16,2 12 0 0,8 2 0 15,5 2 0-15,11-2 0 16,5-6 0-16,0-8 0 16,13-12 0-16,10-6 0 15,1 0 0-15,1-2 0 16,-3-16 0-16,-4 2 0 16,0-2 0-16,-7 4 0 15,-2 6 0-15,-1 8 0 16,0 0 0-16,-2 0 0 15,7 8 0-15,3 10 0 16,5 0 0-16,4-4 0 16,7-6 0-16,-1-8 0 15,0 0 0-15,-2-22 0 16,-2-10 0-16,-2-12 0 16,-3-4 0-16,0-15 0 0,-4 0 0 15,-7-8 0-15,-2 7 0 16,-9 6 0-16,0 14 0 15,0 22 0-15,-2 22 0 16,-14 10 0-16,-1 42 0 16,-6 32 0-16,-1 34 0 0,5 37 0 15,4 1 0 1,11-21 0-16,2-37 0 16,2-44 0-16,0-10 0 15,0-8 0-15,0-4 0 16,0-10 0-16,-8-22-69 0,2-3-388 15,-1-40-181-15,5-15 148 16,2-30-12-16,23-37-18 16,10 9 520-1,0 12 5-15,-1 20 500 16,-10 30 167-16,0 5-44 0,-2 5-172 16,-2 16-46-16,0 20-410 15,0 8 0-15,3 0 0 16,4 26 0-16,0 15 0 15,-5 9 0-15,-7 2 0 0,-13 2 0 16,0-4 0-16,-17-6 0 16,-22-8 0-1,-7-10 0-15,-3-12 0 16,-2-6 0-16,8-8 0 0,14 0 0 16,14-4 0-1,15-14 0-15,9-12 0 0,33-6 0 16,18-14 0-16,16-12-47 15,22-27-152-15,-9 3-50 16,-2-8 61-16,-16 2 119 16,-33 28 69-16,-9 2 41 15,-23 26 161-15,-6 23 97 16,-15 13-89-16,-16 27-210 16,-2 18 0-16,4 18 0 15,2 7 0-15,11 2 0 0,9-2 0 16,7-10 0-16,0-7 0 15,0-17 0-15,16-14 0 16,-3-12 0 0,3-10 0-16,-3 0 0 15,6-18 0-15,-2-6 0 16,1-6 0-16,2 7 0 0,0 10 0 16,0 8 0-16,-3 5 0 15,2 9 0-15,1 19 0 16,2 6 0-16,5 6 0 15,4-4 0-15,4 0 0 0,2-8 0 16,-6-6 0 0,-18-18 0-16,-11-4-48 15,-2 0-743-15</inkml:trace>
  <inkml:trace contextRef="#ctx0" brushRef="#br1" timeOffset="159970.87">24156 18508 1964 0,'0'0'607'0,"0"0"-357"0,0 0 96 0,0 0-149 16,0 0-93-16,0 0-32 15,0 0 22-15,-9-102 5 16,-20 76 8-16,-13 2 32 0,-11 8-22 15,-10 14-117-15,-1 2 0 16,3 14 0 0,12 22 0-16,11 8 0 15,16 10 0-15,13 0 0 16,9-6 0-16,2-3 0 16,23-13 0-16,4-14 0 0,2-10 0 15,0-8 0-15,1-8 0 16,-3-20 0-16,-2-11 0 15,-6-3 0-15,-3-6 0 16,-5 8 0-16,-5 10 0 16,-4 14 0-16,0 12 0 15,1 4 0-15,3 14 0 16,6 22 0-16,9 4 0 0,8 4 0 16,7-4 0-16,6-12 0 15,3-10 0-15,-5-9 0 16,-7-9 0-16,-6-9 0 15,-10-12 0 1,-11-12 0-16,-3 1 0 16,-5-8 0-16,0 0 0 0,0 0 0 15,0 6 0-15,-3 10 0 16,3 10 0-16,0 12 0 16,0 2 0-16,7 0 0 15,13 12 0-15,9 10 0 0,3-4 0 16,1 4 0-16,-4-4 0 15,-4-4 0 1,-5 4 0-16,-7 0 0 16,0-6 0-16,-1 6 0 0,-2-4 0 15,7-2 0-15,2-6 0 16,6-6 0-16,6 0 0 16,6 0 0-16,9-22 0 15,-2-6 0-15,1-5 0 16,-8-6 0-16,-8 1 0 15,-6-2 0-15,-12 8 0 0,-9 2 0 16,-2 6 0 0,-2 15 0-16,-16 9 0 15,-6 0 0-15,-3 31 0 16,2 13 0-16,7 6 0 16,14 8 0-16,4-4 0 15,29-14 0-15,29-18 0 0,44-22-143 16,-11-18-735-16,-12-18-1808 0</inkml:trace>
  <inkml:trace contextRef="#ctx0" brushRef="#br1" timeOffset="160210.07">25421 18005 1597 0,'0'0'1672'0,"0"0"-1186"0,0 0-145 0,0 0-341 15,0 0 0-15,0 157 0 0,0-47 0 16,0 2 0 0,0-14 0-16,0-6 0 15,3-24 0-15,15 5 0 16,0-3 0-16,-1-20 0 0,-3-13 0 16,-7-22-39-16,-7-19-327 15,0-18-234-15,0-10-350 0</inkml:trace>
  <inkml:trace contextRef="#ctx0" brushRef="#br1" timeOffset="162376.87">25458 18294 742 0,'0'0'1625'0,"0"0"-1168"16,0 0 39-16,0 0-233 16,0 0-66-16,158-74-4 0,-104 76-70 15,-4 17-123-15,-5 16 0 16,-14 5 0-16,-13 6 0 15,-16 2 0 1,-2 2 0-16,-25-6 0 16,-12-8 0-16,-5-2 0 0,0-11 0 15,9-14 0-15,14 0 0 16,10-9 0-16,9 0 0 16,0 0 0-16,24-17 0 15,13-5 0-15,9-2 0 16,8-6 0-16,-2-6 0 15,-4 0 0-15,-11-4 0 16,-8-4 0-16,-13 4 0 16,-9 4 0-16,-7 9 0 15,0 9 0-15,-7 8 0 0,-9 10 0 16,3 0 0-16,2 5 0 16,4 13 0-16,7 0 0 15,0 6 0 1,16-2 0-16,11-4 0 0,4 2 0 15,3-6 0-15,-9 0 0 16,-2-2 0-16,-9 2 0 16,-10 4 0-16,-4 6 0 15,0 6 0-15,0 2 0 16,-6-2 0-16,-2 2 0 16,8-10 0-16,0 0 0 0,6-9 0 15,19-12 0 1,9-1 0-16,9-3 0 15,3-19 0-15,1-11 0 16,-5-7 0-16,-6-3 0 16,-9-8 0-16,-11-3 0 0,-10 10 0 15,-6 8 0-15,0 14 0 16,-13 17 0-16,-7 5 0 16,-1 23 0-16,4 13 0 15,8 12 0-15,6 2 0 0,3-2 0 16,12-4 0-1,19-16 0-15,5-6 0 16,4-11 0-16,-1-11 0 16,-4 0 0-16,-7-15 0 0,-6-9 0 15,-3-6 0-15,-9 1 0 16,-1-8 0-16,-1 9 0 16,-6 2 0-1,0 12 0-15,-2 6 0 0,0 8 0 16,0 0 0-16,0 0 0 15,0 8 0-15,0 2 0 16,0 6 0-16,0-10 0 16,0 2 0-16,0-8 0 15,0 0 0-15,0 0 0 16,-9 0 0-16,2 0 0 16,-4-12 0-16,2 2 0 0,2 2 0 15,0 4 0-15,5 2 0 16,0 2 0-16,0 0 0 15,2 0 0 1,-2 0 0-16,0 6 0 16,-3 2 0-16,3 2 0 0,0-2 0 15,2-4 0 1,0 0 0-16,0 0 0 0,0-2 0 16,0-2 0-16,0 0 0 15,0 0 0-15,0 0 0 16,0 0 0-16,0 0 0 15,0 0 0-15,0 0 0 16,0 0 0-16,0 0 0 16,0 0 0-16,0 0 0 15,0 0 0-15,2 0 0 16,5 0 0-16,-1 0-155 0,1-4-50 16,2-6 22-16,-2 2-46 15,-1 4-38-15,-2-2 8 16,-1 2 91-1,-3 4 113-15,2-4 55 0,-2 2 129 16,2 0 71-16,-2 0 14 16,2-2 15-16,-2-4-70 15,3 4-10-15,-1-2-11 16,-2-2-20-16,0 0-13 0,0-2-25 16,0 2-80-1,0-2 0-15,-9 2 0 16,-2 6 0-16,0 2 0 15,2 0 0-15,2 0 0 0,5 14 0 16,2 8 0 0,0 2 0-16,0 6 0 0,9 0 0 15,7-2 0-15,3-6 0 16,6 0 0-16,2-4 0 16,2 0 0-1,0 7 0-15,0 0 0 0,-7 6 0 16,-4 0 0-16,-12-4 0 15,-6 1 0-15,0-8 0 16,-19-4 0-16,-8-8 0 16,2 0 0-16,2-6 0 15,6-2 0-15,9-2 0 0,4-16 0 16,4-12 0 0,10-2 0-16,17 0 0 15,13-7 0-15,4 7 0 16,7 0 0-16,3-2 0 0,0 2 0 15,-8 0 0-15,-6-2 0 16,-11-2 0-16,-6 0 0 16,-13 8 0-16,-10 6 0 15,0 5 0-15,-10 16 0 0,-17 1 0 16,0 14 0-16,0 26 0 16,5 6 0-1,11 10 0-15,11-2 0 16,0-6 0-16,22-10 0 15,18-12 0-15,7-12 0 16,2-10 0-16,-2-4 0 0,-7-7 0 16,-7-18 0-16,-8-5 0 15,-7 2 0-15,-5-2 0 16,-4 6 0 0,-4 6 0-16,-1 10 0 0,-2 8 0 15,1 0 0-15,1 6 0 16,0 16 0-16,0 4 0 15,-1 4 0-15,2-6 0 16,-1-2 0-16,3-5 0 16,-1-12 0-16,3-5 0 15,7 0 0-15,4-14 0 0,2-16 0 16,3-2 0 0,-1 3 0-16,-3 0 0 15,-4 11 0-15,-6 14 0 16,-2 4 0-16,0 0 0 0,2 22 0 15,5 7 0-15,4-4 0 16,8 1 0-16,9-12 0 16,5-10 0-16,0-4 0 15,-2-26 0-15,-6-14 0 16,-15-10-3-16,-7-8-6 16,-12-8 9-16,0 0 12 15,0-3-12-15,-2 11 0 16,-5 10 0-16,0 24 0 15,3 20 0-15,-3 12 0 0,5 38 0 16,2 24 0 0,0 12 0-16,0 7 0 15,13-1 0-15,7-16 0 16,-1-18 0-16,-4-18 0 0,-7-18 0 16,0-18 0-16,-4 0 0 15,0-14 0-15,1-16 0 16,5-6 0-16,4-7 0 15,11-8 0-15,26-7 0 0,-2 10-478 16,-3 12-1665-16</inkml:trace>
  <inkml:trace contextRef="#ctx0" brushRef="#br1" timeOffset="162709.92">28612 18440 2167 0,'0'0'639'0,"0"0"-86"16,0 0 9-16,0 0-387 16,0 0-175-16,0 0 0 15,0 0 0-15,0-52 0 16,2 48 0-16,-2 0 0 15,0 4 0-15,0 0 0 0,0 12 0 16,0 16 0 0,-4 12 0-16,-7 4 0 15,0 8 0-15,-2-6 0 16,-8 3 0-16,-25-5 0 16,1-16-74-16,1-10-1082 0</inkml:trace>
  <inkml:trace contextRef="#ctx0" brushRef="#br1" timeOffset="163204.12">29053 18544 2331 0,'0'0'606'16,"0"0"-121"-16,0 0 28 15,0 0-352-15,0 0-161 16,0 0 0-16,0 0 0 16,103-98 0-16,-69 52 0 15,1-10 0-15,5-12 0 16,-1-3 0-16,-4-1 0 15,-8 2 0-15,-12 10 0 16,-13 16 0-16,-2 26 0 16,-17 18 0-16,-17 10 0 15,-2 30 0-15,7 18 0 0,10 4 0 16,9 4 0-16,10-8 0 16,8-8 0-16,15-9 0 15,4-11 0-15,-2-8 0 16,-5-8 0-1,-7-4 0-15,-6 2 0 16,-7 2 0-16,0 0 0 0,-15 4 0 16,-14 4 0-16,-9-4 0 15,-5 0 0-15,1 1 0 16,4-8 0-16,11-4 0 16,16-7 0-16,22-11-179 0,25-15-440 15,6-6-336-15</inkml:trace>
  <inkml:trace contextRef="#ctx0" brushRef="#br1" timeOffset="163471.74">29512 18263 2536 0,'0'0'696'15,"0"0"-116"-15,0 0-296 16,0 0-284-16,0 0 0 16,0 0 0-16,-50 117 0 15,44-77 0-15,6-2 0 0,6-10 0 16,21-6 0-1,8-12 0-15,3-10 0 16,-3 0 0-16,-2-14 0 16,-10-12 0-16,-6-10 0 0,-7-6 0 15,-6-10 0-15,-4 4 0 16,0-3 0-16,0 15 0 16,-20 14 0-16,-9 18 0 15,-7 4 0 1,-17 44 0-16,8 5-481 15,8-9-780-15</inkml:trace>
  <inkml:trace contextRef="#ctx0" brushRef="#br1" timeOffset="163739.4">30056 17959 2227 0,'0'0'1214'0,"0"0"-680"16,0 0-413-16,0 0-121 16,0 0 0-1,2 120 0-15,-4-40 0 16,-4 6 0-16,4-1 0 0,2-1 0 16,0-16 0-1,0-10 0-15,13-14 0 0,13-31-126 16,-1-13-469-16,0 0-442 0</inkml:trace>
  <inkml:trace contextRef="#ctx0" brushRef="#br1" timeOffset="163973.72">30393 18043 1549 0,'0'0'1582'16,"0"0"-1067"-1,0 0-65-15,0 0-450 16,0 0 0-16,0 0 0 0,0 0 0 15,-40 144 0-15,30-69 0 16,6-3 0-16,4 0 0 16,0-4 0-16,4-12 0 15,10-10 0-15,-1-9 0 16,-4-13 0-16,-4-14 0 16,-5-10-578-16,-14-9-324 15,-8-13-938-15</inkml:trace>
  <inkml:trace contextRef="#ctx0" brushRef="#br1" timeOffset="164107.07">30016 18454 2152 0,'0'0'653'0,"0"0"-48"0,0 0-113 16,0 0-356-16,0 0-78 16,0 0-58-1,163-62 0-15,-105 44 0 0,6-12-12 16,-17 2-533-16,-11 6-834 0</inkml:trace>
  <inkml:trace contextRef="#ctx0" brushRef="#br1" timeOffset="164342.04">30631 18548 2060 0,'0'0'1267'16,"0"0"-708"-16,0 0-349 15,0 0-210-15,0 0 0 16,0 0 0-16,0 0 0 16,0 0 0-16,0 0 0 15,0-8 0-15,-5 2-878 0</inkml:trace>
  <inkml:trace contextRef="#ctx0" brushRef="#br1" timeOffset="164811.41">31288 18267 1803 0,'0'0'365'0,"0"0"-70"16,0 0 227-16,0-112-327 16,0 82 25-16,-6-2 35 0,-10 6-26 15,-4 8-17 1,-4 4-212-16,-8 10 0 0,-3 4 0 15,-6 4 0 1,-1 24 0-16,-3 6 0 0,10 6 0 16,8 6 0-1,14-2 0-15,11-4 0 0,2-3 0 16,13-11 0-16,11-4 0 16,5-12 0-16,0-2 0 15,-2-8 0-15,-10 0 0 16,-3 0 0-16,-7 0 0 0,-5 0 0 15,-2 0 0-15,0 0 0 16,0 0 0-16,0 0 0 16,0 0 0-16,0 0 0 15,0 0-30 1,0 0-302-16,0 0-35 0,-4-8-146 16,-3-10-119-16</inkml:trace>
  <inkml:trace contextRef="#ctx0" brushRef="#br1" timeOffset="165141.76">30987 18320 992 0,'0'0'1653'0,"0"0"-1113"0,0 0 100 0,0 0-369 16,0 0-271-16,0 0 0 0,0 0 0 15,58 0 0 1,-35 2 0-16,-6 16 0 0,-1 8 0 16,-7 10 0-16,-7 4 0 15,-2 8 0-15,0 2 0 16,0-2 0-16,-2 1 0 15,0-9 0-15,2-6 0 16,0-18-152-16,8-6-482 0,6-10-364 0</inkml:trace>
  <inkml:trace contextRef="#ctx0" brushRef="#br1" timeOffset="165938">31290 18356 1356 0,'0'0'1364'0,"0"0"-1000"15,0 0 329-15,0 0-374 16,0 0-319-16,0 0 0 16,0 0 0-16,96 22 0 15,-82 18 0-15,-3 0 0 16,-7-4 0-16,-2-4 0 16,-2-10 0-16,0-8 0 15,0-10 0-15,-2-4 0 0,-4 0 0 16,6-14 0-16,0-12 0 15,0-3 0 1,15-10 0-16,12-1 0 16,8-2 0-16,10 0 0 15,4 12 0-15,0 6 0 0,-5 7 0 16,-3 12 0 0,-10 1 0-16,-6-1 0 0,-12 5 0 15,-9-4 0 1,-4 4 0-16,0-4 0 0,-2 3 0 0,-18 1 0 15,-6 0 0 1,-9 1 0-16,0 20 0 16,2 7 0-16,4 4 0 15,9-2 0-15,11-2 0 0,9-6 0 16,0-4 0-16,5-10 0 16,14-8 0-16,4 0 0 15,-3 0 0-15,0-14 0 16,-2-4 0-1,-5 0 0-15,1 2 0 16,-6 2 0-16,3 6 0 0,-1 8 0 16,1 0 0-16,4 0 0 15,3 16 0-15,2 6 0 16,4 2 0-16,3-2 0 16,2-4 0-16,0-10 0 0,-2-8-3 15,0-4-50-15,-9-24-55 16,1-14 59-1,-3-8 25-15,-5-13 24 16,0-5 13-16,-1-2 61 16,-2-2 11-16,-3 4-20 15,-1 8-65-15,-2 14 0 0,-2 15 0 16,0 30 0-16,0 2 0 16,0 52 0-16,-4 37 0 15,-7 42 0-15,2 12 0 16,4-1 0-16,5-31 0 15,0-36 0-15,0-19 0 16,0-15 0-16,0-4 0 16,0-6 0-16,2-8-102 15,3-24-443-15,0-14-189 16,-1-14-313-16</inkml:trace>
  <inkml:trace contextRef="#ctx0" brushRef="#br1" timeOffset="166471.1">32204 18053 2112 0,'0'0'708'0,"0"0"-242"0,0 0-6 0,0 0-273 0,0 0-73 15,134-62-65-15,-101 88-49 0,-4 14 0 16,-6 0 0-16,-15 6-32 16,-8-2-16-16,-6 4-48 15,-28-7 62-15,-11 1 14 0,-3-8 20 16,3-8 0-16,7-8 2 15,13-8 37 1,15-6 6-16,10-4-5 16,2 0 16-16,29-18-42 15,9-14-13-15,11-12-1 16,7-14 2-16,9-27-2 0,-9 1 0 16,-6-10 0-16,-8 4-2 15,-17 19 10-15,-5 9 17 16,-9 22-25-1,-11 22 0-15,-2 18 0 0,0 4 0 16,-4 36 0-16,-14 18 0 16,-2 13 0-16,0 1 0 15,5 0 0-15,3-6 0 16,6-16 0-16,3-14 0 16,3-14 0-16,0-10 0 0,0-9 0 15,7-3 0-15,11 0 0 16,9-15 0-16,4 1 0 15,0-4 0 1,-2 8 0-16,-7 2 0 16,-8 8 0-16,-8 0 0 0,-6 22 0 15,0 10 0-15,0 8 0 16,-2 5 0-16,-2 1 0 16,2-8 0-16,2-10 0 15,0-6 0-15,0-18-50 0,13-4-304 16,5-22-442-1,-3-8-990-15</inkml:trace>
  <inkml:trace contextRef="#ctx0" brushRef="#br1" timeOffset="166637.46">33144 18202 2850 0,'0'0'674'0,"0"0"-102"15,0 0-572-15,0 0 0 0,0 0 0 16,0 0 0-16,0 0-613 16,-33-47-1744-16</inkml:trace>
  <inkml:trace contextRef="#ctx0" brushRef="#br1" timeOffset="166974.67">32061 18847 2932 0,'0'0'719'16,"0"0"-274"-1,0 0-445-15,0 0 0 16,0 0 0-16,123-40 0 16,-59 32 0-16,11 4 0 15,2 0 0-15,1 2 0 0,-9 2 0 16,-15 0-63 0,-16 0-288-16,-28 6-137 15,-34 8-27-15,-27-6 0 16,-11 4-313-16</inkml:trace>
  <inkml:trace contextRef="#ctx0" brushRef="#br1" timeOffset="167107.79">31866 18999 1927 0,'0'0'802'15,"0"0"-229"-15,0 0-8 16,0 0-336-16,0 0-229 16,133-4 0-16,-29-10 0 15,31-12 0-15,18-24 0 16,-24-2-536-16,-26-2-848 0</inkml:trace>
  <inkml:trace contextRef="#ctx0" brushRef="#br1" timeOffset="167308.15">33526 18679 3334 0,'0'0'762'0,"0"0"-762"16,0 0 0-16,-121-63 0 15,86 35-822-15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5:32:24.8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1045 7150 1075 0,'0'0'1406'16,"0"0"-883"-16,0 0 30 0,0 0-253 15,0 0-138-15,0 0-85 16,-54 14-77-16,54 40 0 16,0 11 0-16,0 5 0 15,2 0 0-15,8-5 0 16,-2-11 0-16,-1-8 0 16,-3-12 0-16,-2-10 0 15,0-10 0-15,0-8 0 16,-2-6 0-16,0 0 0 15,0-24 0-15,0-22 0 0,-2-43 0 16,-11-49 0-16,-3-41 0 16,1 11 0-16,4 34 0 15,2 53 0 1,7 38 0-16,-1 0 0 16,3 6 0-16,0 4 0 15,0 13 0-15,11 8 0 0,18 12 0 16,12 0 0-16,10 14 0 15,5 24 0-15,-3 15 0 16,-11 12 0-16,-19 14 0 16,-23 3 0-16,-15 4 0 0,-35-2 0 15,-8-5 0-15,-2-9 0 16,8-10 0-16,19-12 0 16,33-10 0-1,12-14-242-15,23-11-811 0</inkml:trace>
  <inkml:trace contextRef="#ctx0" brushRef="#br0" timeOffset="1133.64">1423 7435 2633 0,'0'0'571'0,"0"0"-263"0,0 0 18 0,0 0-175 16,49-124-44-1,-15 96-107-15,1 6 0 16,1 14 0-16,-3 8 0 16,-4 12 0-16,-4 24 0 15,-7 12 0-15,-7 6 0 0,-9 2 0 16,-2-2 0 0,0-7 0-16,0-10 0 0,0-10 0 15,0-11 0 1,0-12 0-16,0-4 0 0,6-4 0 15,13-24 0-15,8-10 0 16,4-4 0-16,4 2 0 16,1 7 0-16,-5 15 0 15,-4 10 0-15,-7 8 0 0,-5 8 0 16,-2 18 0 0,1 6 0-16,-3 4 0 0,3 1 0 15,-1-3 0 1,3-8 0-16,3-6 0 15,2-8 0-15,1-10 0 16,0-2 0-16,-4-2 0 0,-5-20 0 16,-8-8 0-16,-5-8 0 15,-9-4 0-15,-22-1 0 16,-9 7 0-16,-4 8 0 16,3 10 0-16,12 10 0 15,14 8 0-15,15 0 0 16,4 0 0-16,31 6 0 15,19 2 0-15,13-4 0 16,8-4 0-16,-3 0 0 16,-7 0 0-16,-19 0 0 0,-15 0 0 15,-17 0 0-15,-14 0 0 16,0 20 0-16,0 4 0 16,-12 7 0-1,2 1 0-15,5 0 0 16,5-2 0-16,0-6 0 0,23-6 0 15,10-8 0-15,5-8 0 16,-3-2 0-16,-4-7 0 16,-12-14 0-16,-15-8 0 15,-4-4 0-15,-16-4 0 16,-15-1 0-16,-7 2 0 16,0 8 0-16,7 8 0 0,9 8 0 15,11 6 0 1,11 2 0-16,0 4 0 15,25-4 0-15,14-2 0 0,13-8-53 16,8-8-170-16,-1-6-49 16,-3-9-51-16,-13 1 104 15,-14-1 204-15,-18 2 15 16,-11 7 235-16,0 6 78 16,0 6-16-16,-2 6-37 15,-2 8-260-15,1 2 0 16,3 8 0-16,0 26 0 15,0 16 0-15,0 17 0 16,0 11 0-16,0 22 0 16,0 20 0-16,0 21 0 0,-4-13 0 15,-1-26 0-15,5-30 0 16,0-23 0 0,5 1 0-16,17 0 0 15,9-6 0-15,2-16 0 0,6-20 0 16,-4-8-20-16,-4-14-16 15,-1-22-1-15,-7-12 37 16,-9-12 4-16,-10-12 4 16,-4-9 23-16,-18-1 19 0,-19 4-50 15,-10 8 0 1,-4 12 0-16,4 16 0 16,11 14 0-16,14 11 0 15,22 8 0-15,11 2-110 16,14 3-1128-16</inkml:trace>
  <inkml:trace contextRef="#ctx0" brushRef="#br0" timeOffset="1268.67">3384 7140 2905 0,'0'0'788'0,"0"0"-788"0,0 0-43 0,0 0-760 0</inkml:trace>
  <inkml:trace contextRef="#ctx0" brushRef="#br0" timeOffset="1435.64">3598 7564 3137 0,'0'0'815'0,"0"0"-671"15,0 0-144-15,0 0-15 16,0 0-321-16,0 0-861 0</inkml:trace>
  <inkml:trace contextRef="#ctx0" brushRef="#br0" timeOffset="1567.5">3776 7313 3045 0,'0'0'848'0,"0"0"-645"15,0 0-203-15,0 0 0 16,118-14 0-16,-67 8 0 16,-13 6-207-1,-16 0-606-15,-17 0-1251 0</inkml:trace>
  <inkml:trace contextRef="#ctx0" brushRef="#br0" timeOffset="2001.45">1149 8211 1373 0,'0'0'1547'0,"0"0"-1273"16,0 0 348-16,0 0-342 0,0 0-280 15,0 0 0 1,0 0 0 0,22 0 0-16,65 0 0 0,55 0 0 15,72-2 0-15,39-8 0 16,16-4 0-16,-1 0 0 15,-42 2 0-15,-27 2 0 0,-57-2 0 16,-55 6 0 0,-44 0 0-16,-30 4 0 0,-8 2 0 15,-5 0 0 1,0 0 0-16,-5 0 0 16,-15 0 0-16,5 0 0 0,4 4 0 15,6 2-290-15,5-2-684 0</inkml:trace>
  <inkml:trace contextRef="#ctx0" brushRef="#br0" timeOffset="2168.52">3816 8165 654 0,'0'0'3442'0,"0"0"-3442"15,0 0-315-15,0 0-478 0</inkml:trace>
  <inkml:trace contextRef="#ctx0" brushRef="#br0" timeOffset="32562.14">5167 7289 2118 0,'0'0'766'15,"0"0"-440"-15,0 0 200 16,0 0-337-16,0 0-114 16,0 0 21-16,-10-12-96 15,4 20 0-15,-1 18 0 0,-4 12 0 16,2 16 0-16,2 6 0 16,1 1 0-16,4-7 0 15,2-12 0-15,0-14 0 16,0-14 0-16,0-8 0 15,0-6 0 1,0 0 0-16,0-16 0 0,0-16 0 16,0-18 0-16,0-10 0 15,-7-5 0-15,3 11 0 16,-2 14 0-16,6 18 0 0,0 12 0 16,0 10 0-16,0 0 0 15,17 14 0-15,18 18 0 16,12 10 0-16,14 12 0 15,5 6 0 1,5 5 0-16,-2-5 0 16,-4-4 0-16,-12-14 0 0,-13-10 0 15,-13-16 0-15,-11-12 0 16,-12-4 0-16,-1-26 0 16,-3-38 0-16,0-12 0 15,-3-12 0-15,-11-7 0 0,4 23 0 16,-1 6 0-1,4 18 0-15,2 18 0 16,3 16 0-16,2 10 0 16,0 4 0-16,25 14-38 15,6 10-434-15,-2 4-528 0</inkml:trace>
  <inkml:trace contextRef="#ctx0" brushRef="#br0" timeOffset="32902.08">5882 7698 1820 0,'0'0'1272'0,"0"0"-1026"0,0 0-167 16,0 0-35-16,0 0-38 0,0 0 3 16,0 0-9-16,106-116 0 15,-94 87 21-15,-8 0 15 16,-4 0 84-16,0 1 32 15,-8 6-64-15,-15 2 20 16,0 10-13 0,-3 8-95-16,-1 2 0 0,1 20 0 15,3 21 0-15,5 9 0 16,12 8 0-16,6 2 0 16,2-6 0-16,27-8 0 15,8-10 0-15,9-14 0 16,2-14 0-16,4-8 0 15,-3-8-33-15,6-38-204 0,-12 4-443 16,-14 4-481-16</inkml:trace>
  <inkml:trace contextRef="#ctx0" brushRef="#br0" timeOffset="33296.35">6451 7435 2578 0,'0'0'764'0,"0"0"-413"0,0 0-75 16,0 0-149-16,0 0-127 0,0 0 0 16,-88 104 0-16,72-57 0 15,8 0 0-15,5 0 0 16,3-7 0-16,3-6 0 16,16-8 0-16,8-8 0 15,6-8 0-15,6-10 0 16,3 0 0-16,0-22-69 15,7-26-251-15,-9 2-297 16,-11 6-469-16</inkml:trace>
  <inkml:trace contextRef="#ctx0" brushRef="#br0" timeOffset="33598.86">6840 7520 2002 0,'0'0'859'0,"0"0"-631"16,0 0-135-16,0 0-78 16,0 0 3-16,0 0 51 15,0 0 55-15,24-79 73 16,-32 79 37-16,-13 0-117 0,-3 18-24 16,-3 11-46-16,2 8-47 15,6 8 0 1,5 5 0-16,11 0 0 15,3-2 0-15,10-6 0 0,19-8 0 16,9-10 0-16,10-14 0 16,8-10 0-16,2-12 0 15,9-42 0-15,-13 2-492 16,-21 4-581-16</inkml:trace>
  <inkml:trace contextRef="#ctx0" brushRef="#br0" timeOffset="34502.62">8286 7265 2979 0,'0'0'656'0,"0"0"-381"0,0 0-89 15,0 0-186-15,0 0 0 16,0 0 0-16,0 0 0 0,-116 146 0 15,94-72 0-15,6 9 0 16,12-3 0 0,4-4 0-16,29-12 0 15,19-14 0-15,18-18 0 16,2-17 0-16,3-15 0 0,-6-15 0 16,-11-21 0-16,-12-8 0 15,-16-4 0-15,-9 4 0 16,-11 10 0-16,-6 10 0 15,0 12 0-15,0 12 0 0,0 0 0 16,0 10 0-16,0 16 0 16,6 8 0-1,13 2 0-15,8-2 0 16,6-6 0-16,7-8 0 16,4-14 0-16,-3-6-95 15,-10-4-37-15,-10-24 47 0,-13-6 24 16,-8-6 61-16,-14-4 1 15,-24 2 26-15,-9 4 57 16,-1 11 3 0,-2 12-45-16,8 11 15 0,11 4-34 15,11 6 21-15,13 16-44 16,7 4 0-16,7-2 8 16,22 0-8-16,10-8 0 15,9-8 0-15,5-8 0 16,5 0 0-16,1-12 0 0,-9-8 0 15,-5 2 0-15,-14 2 0 16,-11 7 0 0,-8 5 0-16,-6 4 0 15,-2 0 0-15,1 17 0 0,5 6 0 16,4 10 0-16,1-1 0 16,4-2 0-16,-1-6 0 15,-3-8 0-15,-1-8 0 16,-1-8 0-16,0 0 0 15,1-14 0-15,-1-12 0 0,3 0 0 16,-3 2 0 0,-1 6 0-16,-2 8 0 15,-1 10 0-15,1 0 0 16,2 8 0-16,7 18 0 16,7 2 0-16,5 0 0 0,29-8-15 15,-8-8-610-15,-5-12-446 0</inkml:trace>
  <inkml:trace contextRef="#ctx0" brushRef="#br0" timeOffset="34969.14">9830 7547 2624 0,'0'0'917'0,"0"0"-561"15,0 0-157-15,0 0-199 16,0 0 0-16,0 0 0 0,0 0 0 15,-42-9 0 1,10 13 0-16,-3 18 0 16,-4 7 0-16,2 10 0 15,8 1 0-15,14-2 0 0,10-2 0 16,5-8 0-16,15-10 0 16,21-10 0-16,9-8 0 15,5-8 0-15,4-22 0 16,-4-10 0-16,-8-10 0 15,-11-8 0-15,-13-10 0 16,-12-11 0-16,-6-21 0 16,0 6 0-16,-16-1 0 15,-5 12 0-15,3 28 0 16,-1 13 0-16,6 22 0 16,5 20 0-16,3 8 0 15,5 32 0-15,0 22 0 16,0 14 0-16,0 13 0 0,9 1 0 15,12-2 0-15,0-6 0 16,4-9 0 0,2-13 0-16,2-14 0 0,0-18 0 15,4-28-117-15,-6-8-570 16,-10-22-400-16</inkml:trace>
  <inkml:trace contextRef="#ctx0" brushRef="#br0" timeOffset="35295.54">10276 7048 2359 0,'0'0'961'0,"0"0"-381"0,0 0-384 16,0 0-196-16,0 0 0 16,0 0 0-16,0 0 0 15,-6 42 0-15,12 3 0 16,-2 2 0-1,2-4 0-15,1-10 0 0,-1-8 0 16,4-11 0-16,-1-10 0 16,4-4 0-16,1-6 0 15,6-18 0-15,1-7 0 16,2 0 0-16,-3 3 0 0,-4 10 0 16,-8 8 0-16,0 10 0 15,-4 0 0-15,2 10 0 16,5 16 0-1,3 7 0-15,9 14 0 16,-4-7-641-16,-1-12-744 0</inkml:trace>
  <inkml:trace contextRef="#ctx0" brushRef="#br0" timeOffset="35429.06">10993 7488 2284 0,'0'0'1198'0,"0"0"-715"0,0 0-352 15,0 0-131 1,0 0-221-16,0 0-1289 0</inkml:trace>
  <inkml:trace contextRef="#ctx0" brushRef="#br0" timeOffset="36232.91">5202 8318 2585 0,'0'0'355'0,"0"0"-71"0,0 0 284 15,0 0-380-15,0 0-72 16,0 0-116-16,0 0 0 0,23-3 0 16,32 2 0-1,61-10 0-15,89-4 0 16,71-8 0-16,61 0 0 15,39 1 0-15,14 3 0 16,33 1 0-16,14 0 0 0,-4-2 0 16,-21-2 0-16,-38-2 0 15,-53 0 0 1,-59 0 0-16,-77 2 0 16,-66 4 0-16,-55 6 0 0,-30-1 0 15,-8 6 0-15,-3 0 0 16,-8 2 0-16,-9 3 0 15,0 2 0-15,2 0 0 0,1 0 0 16,5 0 0-16,-1 0 0 16,0 0 0-16,-6 0 0 15,0 0 0 1,-3 0 0-16,0 0 0 16,3-7-637-16</inkml:trace>
  <inkml:trace contextRef="#ctx0" brushRef="#br0" timeOffset="36365.03">10617 8085 2293 0,'0'0'1363'16,"0"0"-923"-16,0 0-440 0,0 0-69 16,0 0-874-16</inkml:trace>
  <inkml:trace contextRef="#ctx0" brushRef="#br0" timeOffset="39031.16">4275 8681 1001 0,'0'0'1750'15,"0"0"-1405"-15,0 0 127 16,0 0 56-1,0 0-528-15,0 0 0 16,-24-59 0-16,24 75 0 16,0 10 0-16,0 3 0 0,4-1 0 15,2-4 0-15,2-8 0 16,-4-8 0-16,0-8 0 16,-4 0 0-16,0-18 0 15,0-20 0-15,-18-7 0 16,-11-3 0-16,-6 6 0 15,-9 14 0-15,-10 22 0 16,-6 8 0-16,-7 42 0 16,2 19 0-16,5 19 0 15,11 8 0-15,18 6 0 0,16 0 0 16,15-5 0-16,6-5 0 16,30-14 0-16,17-12 0 15,10-16 0 1,8-18 0-16,1-18 0 15,-4-8 0-15,-12-14-54 0,-12-16 11 16,-19-4 42-16,-16-4 2 16,-9 2 19-16,-15 0-4 15,-22 4-16-15,-9 4 11 16,-4 5-10-16,4 12-1 0,9 7 49 16,8 4-49-16,12 0 0 15,15 15 0 1,2 6 0-16,23 1 0 15,19-6 0-15,12-6 0 16,6-10 0-16,-2 0 0 16,-5-10 0-16,-15-2 0 0,-16 1 0 15,-13 8 0-15,-9 3 0 16,0 0 0-16,0 2 0 16,0 18 0-16,0 12 0 15,0 10 0-15,0 10 0 16,0 4 0-16,0 0 0 15,0-1 0-15,3 1 0 16,3-12-544-16,-2-18-677 0</inkml:trace>
  <inkml:trace contextRef="#ctx0" brushRef="#br0" timeOffset="39928.73">4750 9200 2776 0,'0'0'1031'0,"0"0"-742"0,0 0-289 16,0 0 0-16,0 0 0 16,0 0 0-16,0 0 0 15,0 86 0-15,0-44 0 16,2-2 0-16,7-4 0 0,2-9 0 16,2-12 0-1,3-12 0-15,4-3 0 16,2-18 0-16,3-17 0 15,-1-3 0-15,-1 0 0 16,-6 6 0-16,-3 14 0 0,-5 10 0 16,2 8 0-16,3 2 0 15,3 20 0-15,8 6 0 16,1 4 0-16,3 0 0 16,0-6 0-1,-4-8 0-15,-5-9 0 16,-4-9 0-16,-3 0 0 0,0-21 0 15,0-8 0-15,0-8-20 16,3-1 13-16,1 6-14 16,-5 10 13-16,1 12-4 15,3 10 11-15,2 0 1 0,6 12 26 16,10 10-20-16,9 0 4 16,7-4-10-1,2-8 0-15,-1-10 16 16,-6 0-14-16,-10-14-2 0,-14-12 0 15,-13-2 9-15,-8 0-9 16,0 2 0-16,-4 4 0 16,-9 8 0-16,-1 8 0 15,3 6 0-15,3 4 0 16,0 24 0-16,6 10 0 16,2 6 0-16,0 0 0 15,12-1 0-15,11-12 0 16,6-8 0-16,8-12 0 0,-2-11 0 15,3 0 0 1,-5-14 0-16,-4-10 0 16,-2-6 0-16,-4-2 0 15,-4 0 0-15,2 2 0 0,-4 6 0 16,-1 6 0-16,-5 10 0 16,3 8 0-16,-4 0 0 15,7 16 0-15,0 12 0 16,3 4 0-16,1 0 0 15,-4-2 0 1,-1-10 0-16,-5-9 0 0,0-11 0 16,0 0 0-16,4-15 0 15,4-13 0-15,0-4 0 16,1-2 0-16,1 6 0 16,-4 12 0-16,-1 10 0 15,-5 6 0-15,3 6 0 0,1 18 0 16,1 8 0-16,-1 0 0 15,1-2 0 1,-5-8-132-16,-9-20-360 0,-2-2-331 16,0 0-639-16</inkml:trace>
  <inkml:trace contextRef="#ctx0" brushRef="#br0" timeOffset="40097.23">5425 8743 2405 0,'0'0'1201'0,"0"0"-1054"0,0 0-147 15,0 0-125-15,0 0-594 0</inkml:trace>
  <inkml:trace contextRef="#ctx0" brushRef="#br0" timeOffset="41702.62">7702 9214 1624 0,'0'0'514'0,"0"0"-193"16,0 0 140 0,0 0-326-16,0 0-45 0,27-121 85 15,-27 96 14-15,-7 4 39 16,-13 6-75-16,-3 4 53 16,-6 11-206-16,-4 0 0 15,-7 32 0-15,0 19 0 16,3 13 0-16,8 10 0 15,13 2 0-15,13-8 0 16,3-14 0-16,19-15 0 16,12-19 0-16,4-20 0 15,-1-2 0-15,-3-30 0 16,-6-15 0-16,-10-4 0 16,-5-2 0-16,-4 5 0 15,-4 12 0-15,-2 14 0 0,0 14 0 16,0 8 0-1,2 4 0-15,9 22 0 0,11 10 0 16,10 6 0-16,12 0 0 16,7-4 0-16,34-13 0 15,-14-13-544-15,-11-11-1278 0</inkml:trace>
  <inkml:trace contextRef="#ctx0" brushRef="#br0" timeOffset="43235.19">9170 8961 2423 0,'0'0'710'0,"0"0"-376"0,0 0 187 0,0 0-413 16,0 0-108-16,0 0 0 15,-138-36 0 1,98 68 0-16,0 14 0 15,5 15 0-15,6 7 0 16,15 4 0-16,14-6 0 0,12-6 0 16,32-12 0-16,18-12 0 15,13-15 0-15,4-17 0 16,-6-4 0-16,-11-17 0 16,-14-13 0-16,-17-6 0 0,-14 0 0 15,-12 4 0 1,-5 10 0-16,0 10 0 15,0 10 0-15,0 2 0 16,0 20 0-16,0 14 0 0,0 6 0 16,0 4 0-1,20-3 0-15,9-9 0 0,8-10 0 16,8-14 0-16,-3-8 0 16,1-3 0-1,-9-22 0-15,-7-8 0 16,-15-9 0-16,-9-6 0 0,-3-6 0 15,-15 2 0-15,-17 4 0 16,-8 11 0-16,-2 19 0 16,0 18 0-16,1 7 0 15,8 29 0-15,10 14 0 0,14 8 0 16,9-2 0 0,11-4 0-16,28-12 0 15,9-14 0-15,8-13 0 16,2-13 0-16,-2-3 0 0,-8-25 0 15,-5-6 0-15,-11-8 0 16,-8-2 0-16,-11 4 0 16,-4 6 0-16,-7 12 0 15,-2 12 0-15,0 10 0 16,0 0 0-16,2 12 0 16,3 16 0-16,4 4 0 15,6 4 0-15,6-4 0 16,3-4 0-16,3-10 0 15,2-8 0-15,-2-7 0 16,-1-3 0-16,-1-7 0 0,2-17 0 16,-3-2 0-16,-1-4 0 15,-4 4 0 1,-3 6 0-16,-7 6 0 16,-3 12 0-16,-1 2 0 15,0 4 0-15,4 20 0 0,4 6 0 16,5 4 0-16,-1-2 0 15,3-6 0-15,-3-5 0 16,-5-13 0-16,-1-8 0 16,1 0 0-16,1-11 0 15,5-13 0-15,2-3 0 16,2-4 0-16,-1 5 0 16,-4 8 0-16,1 6 0 15,-3 10 0-15,1 2 0 16,7 2 0-16,4 16 0 0,4 4 0 15,6-2 0-15,5-4 0 16,4-5 0-16,-4-11 0 16,-5-3 0-1,-6-23 0-15,-10-12 0 16,-13-4 0-16,-5-8 0 0,-3 0 0 16,-3-3 0-16,-12 5 0 15,-1 9 0-15,3 8 0 16,4 13 0-16,4 14 0 15,3 4 0-15,2 18 0 0,0 27 0 16,0 35 0-16,21 34 0 16,5 32 0-1,3 7 0-15,-5-29 0 16,-6-34 0-16,-9-39 0 16,-5-14 0-16,0-6 0 15,-4-9 0-15,0-14-3 16,-8-8-348-16,-11-38-324 0,-4-22 78 15,3-37 109-15,7-33-346 16,11 7 566-16,2 15 268 0,0 28 795 16,8 38-80-1,6 8-41-15,-1 6-125 16,5 16-66-16,2 10-483 16,9 2 0-16,8 16 0 15,4 16 0-15,1 8 0 0,-6 8 0 16,-14 2 0-16,-11 1 0 15,-11-4 0-15,-11-3-26 16,-22-8-52 0,-3-7 5-16,-2-11 73 15,10-12-12-15,9-6 0 0,15-6-35 16,4-26-221-16,23-15-81 16,54-51-205-16,-6 8-76 15,1 2-128-15</inkml:trace>
  <inkml:trace contextRef="#ctx0" brushRef="#br0" timeOffset="43963.69">11344 8915 1267 0,'0'0'825'0,"0"0"-75"0,8-102-164 0,-8 76-131 16,-5 15-242-16,-10 11-213 15,-4 17 0-15,2 27 0 16,-3 16 0-16,7 12 0 16,8 6 0-16,5-1 0 0,9-7 0 15,29-10 0-15,13-12 0 16,12-16 0-1,3-16 0-15,1-14-57 16,-5-2-54-16,-12-18 94 0,-15-14 16 16,-12-2 2-16,-12-2 71 15,-9 0-1-15,-2 8-29 16,-2 6-42-16,-17 9 0 16,-4 13 0-16,-2 0 0 0,0 18 0 15,5 19 0-15,7 7 0 16,13 2 0-1,0 0 0-15,33-7 0 16,21-16 0-16,13-10 0 16,8-13-95-16,3-11-136 15,-7-23-27-15,-8-12 23 0,-14-10 34 16,-13-12 49 0,-12-8 152-16,-11-8 9 0,-3-9 99 15,-8 1 44-15,0 4 40 16,-2 12 37-16,0 19 17 15,0 19-10-15,0 22-236 16,0 16 0-16,-2 6 0 16,-8 37 0-16,2 20 0 15,-1 18 0-15,3 11 0 16,3 0 0-16,3-1 0 16,0-12 0-16,24-6 0 0,12-17 0 15,9-14 0-15,11-18 0 16,4-16 0-16,4-8 0 15,-6-8 0 1,-5-16 0-16,-8-6 0 0,-11-2 0 16,-12-2 0-16,-9 2 0 15,-11 4 0-15,-2 2 0 16,0 5 0-16,-4 7 0 16,-12 10 0-16,1 4 0 15,-3 14 0-15,0 21 0 0,9 9 0 16,9 6 0-1,0 2 0-15,27-8 0 16,18-8 0-16,15-12 0 16,9-16 0-16,2-8 0 0,-7-28-362 15,-16-8-412-15,-24-2-308 0</inkml:trace>
  <inkml:trace contextRef="#ctx0" brushRef="#br0" timeOffset="44096.02">12111 8793 2986 0,'0'0'823'16,"0"0"-699"-16,116-17-82 0,17-6-42 16,-10-1-151-16,-13-2-919 0</inkml:trace>
  <inkml:trace contextRef="#ctx0" brushRef="#br0" timeOffset="45000.69">13820 8718 1109 0,'0'0'1578'0,"0"0"-968"16,0 0-291-16,0 0-66 15,0 0-152-15,0 0 25 16,0 0-126-16,-4 147 0 15,11-77 0-15,1 8 0 0,1 1 0 16,3-5 0-16,-4-8 0 16,1-14 0-1,1-14 0-15,-8-20 0 0,-2-18 0 16,0-6-54-16,0-34-449 16,-23-52-365-16,1 9 162 15,2 2-884-15</inkml:trace>
  <inkml:trace contextRef="#ctx0" brushRef="#br0" timeOffset="45562.16">13777 8715 1714 0,'0'0'899'16,"0"0"-331"-16,0 0-103 16,0 0-210-16,0 0-60 15,0 0-195 1,168-26 0-16,-108 26 0 16,3 1 0-16,-7 16 0 0,-12 7 0 15,-13 6 0-15,-15 6 0 16,-16 4 0-16,-10 2 0 15,-25 2 0-15,-14-6 0 16,-4-2 0-16,3-8 0 16,11-7 0-1,12-10 0-15,14-4 0 0,11-6 0 16,2-1 0-16,10 0 0 16,24 0 0-16,12-1 0 15,14-3 0-15,8 1 0 0,3 3 0 16,-7 3 0-16,-10 16 0 15,-16 10 0-15,-20 5 0 16,-18 4 0 0,-10 4 0-16,-29 0 0 0,-15-6 0 15,-11-2 0-15,1-10 0 16,4-10 0-16,13-10 0 16,13-4 0-16,15-2 0 15,16-18 0-15,3-6 0 16,27-4 0-16,20 0 0 15,11 0 0-15,10 4 0 16,7 0 0-16,-7 4 0 16,-5 2 0-16,-14 4 0 15,-11 2 0-15,-17 6 0 16,-7 2 0-16,-7 3 0 0,-7 3 0 16,0 0 0-16,0 7 0 15,0 17 0-15,0 8 0 16,4 6 0-1,12 0 0-15,11-6 0 16,6-8 0-16,9-16 0 0,10-16-333 16,-12-20-389-16,-16-8-500 0</inkml:trace>
  <inkml:trace contextRef="#ctx0" brushRef="#br0" timeOffset="45668.84">14640 8853 606 0,'0'0'2003'16,"0"0"-1090"-16,0 0-339 0,0 0-574 15,0 0 0-15,0 0 0 16,0 0 0 0,62 8-297-16,-29 6-1477 0</inkml:trace>
  <inkml:trace contextRef="#ctx0" brushRef="#br0" timeOffset="46161.93">15003 8693 3024 0,'0'0'876'15,"0"0"-680"-15,0 0-196 0,0 0 0 16,0 0 0-16,36 158 0 16,-36-36 0-16,0 33 0 15,-5 7 0-15,-3-9 0 16,6-39 0-1,2-38 0-15,0-24 0 16,0-14 0-16,0-4 0 0,0-8 0 16,0-9 0-16,0-17 0 15,0-7 0-15,-7-33 0 16,-9-18-159-16,-1-32 39 16,1-30-72-16,7 3 46 0,7 13 107 15,2 20 39-15,6 26 66 16,19 0 126-16,4 1-13 15,2 17 40 1,7 14-219-16,0 14 0 16,1 12 0-16,0 0 0 15,-6 28 0-15,-4 10 0 0,-11 10 0 16,-12 2 0 0,-6 1 0-16,-9-3 0 0,-24-6 0 15,-11-6 0-15,-5-8 0 16,-1-8 0-16,8-12 0 0,13-8 0 15,29-12-156 1,0-16-436-16,25 0-523 0</inkml:trace>
  <inkml:trace contextRef="#ctx0" brushRef="#br0" timeOffset="47000.04">15747 8967 2455 0,'0'0'854'0,"0"0"-486"0,0 0-68 0,0 0-181 0,0 0-119 0,0 0 0 16,0 0 0-16,-137-50 0 15,83 76 0-15,5 12 0 16,6 6 0-16,14 5 0 16,16-4 0-16,13-4 0 15,7-11 0-15,24-12 0 0,9-10 0 16,3-8 0-1,-3-2 0-15,-5-20 0 16,-6-4 0-16,-6 0 0 16,-6-3 0-16,-5 4 0 0,-4 4 0 15,-3 6 0-15,-3 8 0 16,-2 7 0-16,0 0 0 16,0 17 0-16,2 11 0 15,5 3 0 1,2 1 0-16,2-3 0 0,5-9 0 15,1-12 0-15,6-8 0 16,-1 0 0-16,3-24 0 16,3-9 0-16,1-7 0 15,0-2 0-15,0 5 0 16,-4 4 0-16,-5 13 0 16,-7 10 0-16,-4 10 0 0,-2 8 0 15,0 26 0 1,1 11 0-16,8 3 0 15,6 2 0-15,5-8 0 0,8-14 0 16,6-14 0-16,3-14 0 16,1-12-9-16,-5-24-57 15,-6-12 65-15,-8-8-4 16,-11-11 5-16,-5-5 53 16,-8-8-25-16,-2 2-28 0,0 7 0 15,-6 17 0 1,-6 25 0-16,1 22 0 15,3 11 0-15,0 42 0 16,4 21 0-16,4 15 0 16,0 6 0-16,4 0 0 0,23-9 0 15,11-13 0-15,9-14 0 16,9-20 0-16,2-20 0 16,-1-12 0-16,-3-10 0 15,-9-24 0 1,-10-8 0-16,-6-5 0 0,-7 4 0 15,-6 7 0-15,-7 11 0 16,-5 13 0-16,-1 12 0 16,-1 0 0-16,2 24 0 15,5 8 0-15,4 7 0 0,5-1 0 16,7-6 0-16,4-10 0 16,7-10 0-1,-1-12-71-15,10-12-412 16,-12-16-72-16,-7-7-257 0</inkml:trace>
  <inkml:trace contextRef="#ctx0" brushRef="#br0" timeOffset="47601.21">17203 8414 2045 0,'0'0'943'0,"0"0"-259"0,0 0-260 0,0 0-424 15,0 0 0 1,0 0 0-16,0 0 0 15,-41 94 0-15,41-20 0 16,0 7 0-16,0 1 0 0,0 0 0 16,0-6 0-16,8-8 0 15,-2-7 0-15,-2-14 0 16,3-7 0-16,-5-9 0 16,2-13 0-1,-2-6 0-15,-2-8 0 0,3-4 0 16,-3 0 0-16,3 0 0 15,-3-12 0-15,0-10 0 16,2-4 0-16,-2-6 0 16,2-4 0-16,2 1 0 15,7 2 0-15,5 0 0 0,4 3 0 16,6 6 0 0,8 6 0-16,3 4 0 15,6 6 0-15,2 4 0 16,0 4 0-16,-3 0 0 0,-5 0 0 15,0 8 0-15,-4 4 0 16,-4-2 0-16,-3-2 0 16,-3-2 0-16,-3-6 0 15,-3 0 0-15,-3 0 0 16,-5-14 0 0,-3-8 0-16,-4-4 0 0,-2-6 0 15,-2 0 0-15,-23 0 0 16,-10 6 0-16,-9 9 0 15,-10 17 0-15,-2 7 0 16,6 29 0-16,11 12 0 0,17 8 0 16,22 4 0-16,5-6 0 15,35-8 0 1,15-11 0-16,12-16 0 16,27-19-138-16,-18-18-473 15,-18-10-389-15</inkml:trace>
  <inkml:trace contextRef="#ctx0" brushRef="#br0" timeOffset="47802.94">17353 8386 3321 0,'0'0'775'0,"0"0"-775"0,0 0 0 0,0 0 0 15,0 0-89-15,0 0-919 0</inkml:trace>
  <inkml:trace contextRef="#ctx0" brushRef="#br0" timeOffset="47934.66">16331 8763 3230 0,'0'0'866'0,"0"0"-866"16,160-18 0 0,-13-12 0-16,-12 0 0 15,-20 2-1089-15</inkml:trace>
  <inkml:trace contextRef="#ctx0" brushRef="#br0" timeOffset="49899.69">19201 8789 2054 0,'0'0'819'0,"0"0"-233"16,0 0-264-16,-138-90-7 0,76 73-315 15,-5 13 0-15,-2 4 0 16,3 26 0-16,14 19 0 16,13 9 0-16,22 2 0 15,17-4 0-15,15-12 0 16,28-14 0-16,11-15 0 0,1-11 0 15,-4-11 0 1,-7-21 0-16,-9-8 0 16,-12-4 0-16,-4 0 0 15,-7 3 0-15,-4 10 0 16,-6 11 0-16,0 12 0 16,-2 8 0-16,0 18 0 0,0 28 0 15,2 20 0-15,1 28 0 16,-3 33 0-1,0 23 0-15,0 8 0 16,-9-9 0-16,-3-35 0 16,4-36 0-16,-1-24 0 0,-1-11 0 15,-3-6 0-15,-3-5 0 16,-5-9 0-16,-10-23 0 16,-6-5 0-16,-3-32 0 0,-8-35 0 15,7-39 0-15,24-39 0 16,17-13 0-16,33 21 0 15,25 38 0 1,0 43 0-16,9 15 0 16,12-2 0-16,11 0 0 15,8 0 0-15,-14 8 0 0,-17 6 0 16,-17 6 0-16,-19 6 0 16,-18 4 0-16,-11 6 0 15,-2 3 0-15,-11 8 0 16,-18 1 0-16,-4 0 0 0,-1 22 0 15,5 6 0 1,14 4 0-16,12 0 0 16,3 0 0-16,41-6 0 15,19-8 0-15,13-6 0 16,4-4 0-16,-9-6 0 16,-19 0 0-16,-20-2 0 0,-20 4 0 15,-9 4 0-15,-5 2 0 16,-19 8 0-16,0 2 0 15,5 0 0 1,11 0 0-16,8-3 0 0,6-4 0 16,28-4 0-16,11-4 0 15,11-5 0-15,4 0 0 16,-1-12 0-16,-3-12 0 16,-9-8 0-16,-9-6 0 15,-11-6 0-15,-12 0 0 0,-10 4 0 16,-5 12 0-1,-7 14 0-15,-20 14 0 16,-7 0 0-16,-1 30 0 16,2 8 0-16,4 4 0 15,9-2 0-15,13-4 0 0,7-8 0 16,4-10 0-16,21-10 0 16,8-8 0-16,0 0 0 15,2-12 0-15,-9-12 0 16,-4 0 0-16,-6 2 0 15,-7 6 0 1,-3 6 0-16,1 10 0 0,0 0 0 16,2 4 0-16,8 16 0 15,6 4 0-15,8 0 0 16,4-6 0-16,4-8 0 0,-1-10 0 16,-3 0 0-16,-4-26-46 15,-8-12 16-15,-8-6 30 16,-3-10 6-1,-8-4 39-15,-2-7-20 16,-2 1-25-16,0 6 0 0,0 12 0 16,-2 14 0-16,-5 20 0 15,4 12 0-15,1 28 0 16,2 44 0-16,0 40 0 16,8 37 0-16,5 13 0 15,-2-7 0-15,-2-23 0 0,-5-35 0 16,-1-27 0-1,-3-24 0-15,0-16 0 16,0-8 0-16,0-10 0 16,0-12 0-16,-12-10 0 0,-3-34-452 15,-1-20-74-15,5-30 30 16,4-31-7-16,7 7 288 16,0 12 203-1,0 17 12-15,7 31 294 16,4 2 342-16,5 6-115 15,4 16-161-15,4 16-117 0,10 8-93 16,8 10-150-16,4 0 0 16,2 22 0-16,-6 10 0 15,-9 4 0-15,-15 2 0 16,-18 0-3-16,-2 0-74 0,-36 0-11 16,-13-4 47-16,-5-3 10 15,2-8 29-15,8-5-8 16,17-8 20-1,16-6-4-15,13-4 6 16,9 0 2-16,30-11-4 16,17-15-10-16,13-10-22 0,7-15-44 15,14-23-69-15,5-38 10 16,-3-33 26-16,-17-9 60 16,-30 26 39-16,-28 43 0 15,-17 48 42-15,0 20 81 16,-10 13 111-16,-15 4-44 15,-13 44-136-15,-3 49-11 16,6 39-43-16,10 0 0 0,17-21 0 16,8-33 0-16,0-32 0 15,4-2 0-15,10-4 0 16,-1-8 0 0,3-16 0-16,-1-16 0 0,5 0 0 15,5-16 0-15,8-16 0 16,7-4 0-16,2-2 0 15,1 6 0-15,-7 10 0 16,-7 16 0-16,-5 6 0 16,-6 14 0-16,-2 20 0 15,-1 10 0-15,1 0 0 16,1 0 0-16,4-6 0 16,3-12 0-16,3-12-44 15,-3-11-187-15,-6-10-100 16,-7-18-348-16,-9-6-756 0</inkml:trace>
  <inkml:trace contextRef="#ctx0" brushRef="#br0" timeOffset="50866.26">22822 8408 2474 0,'0'0'742'0,"0"0"-247"16,0 0-110-16,0 0-385 15,0 0 0-15,0 0 0 16,0 0 0-16,-32 82 0 15,37 63 0-15,9 11 0 16,-6-20 0-16,1-38 0 16,-3-41 0-16,2-11 0 0,-2-5 0 15,3 0 0-15,0-11 0 16,0-20 0 0,4-10 0-16,23-58-173 15,-5-8-668-15,4-7-633 0</inkml:trace>
  <inkml:trace contextRef="#ctx0" brushRef="#br0" timeOffset="51202.07">23334 8530 1679 0,'0'0'1221'0,"0"0"-450"15,0 0-346-15,0 0-425 16,0 0 0-16,0 0 0 16,0 0 0-16,-78 58 0 15,32-15 0-15,-12 2 0 16,-5 4 0-16,3-5 0 0,8-6 0 15,13-12 0-15,14-10 0 16,14-8 0-16,9-6 0 16,2-2 0-1,0 0 0-15,2 2 0 0,13 2 0 16,4 6 0-16,7 4 0 16,3 8 0-16,3 4 0 15,1 8 0-15,5 2 0 16,-1 3 0-16,3-3 0 15,-1-4 0-15,-6-6 0 16,-4-8 0-16,-7-8 0 16,4-10-266-16,-5-6-276 15,-4-12-387-15</inkml:trace>
  <inkml:trace contextRef="#ctx0" brushRef="#br0" timeOffset="51735.12">23539 8973 1872 0,'0'0'823'0,"0"0"-256"16,0 0 17-16,0 0-334 15,0 0-250-15,0 0 0 16,0 0 0-16,27-106 0 16,-13 98 0-16,-4 8 0 0,1 0 0 15,5 14 0-15,-1 20 0 16,1 12 0-16,-1 7 0 15,-5 1 0 1,-3-4 0-16,-5-6 0 16,-2-10 0-16,0-12 0 15,0-10 0-15,0-6 0 0,0-6 0 16,0 0 0-16,2-14 0 16,9-16 0-16,7-10 0 15,4-8 0-15,2-1 0 16,5 8 0-1,-4 4 0-15,-3 13 0 0,-6 12 0 16,-5 12 0-16,-2 0 0 16,0 20 0-16,0 16 0 15,2 7 0-15,0 0 0 16,1-3 0-16,-2-7 0 0,-1-12 0 16,1-8 0-1,-4-11 0-15,0-2 0 0,5-8 0 16,3-17 0-16,4-4 0 15,0-1 0-15,0 3 0 16,-1 8 0-16,-3 8 0 16,-1 11 0-16,1 0 0 15,-1 18 0-15,2 11 0 16,3 3 0-16,7 8 0 16,-5-6-655-16,2-10-690 0</inkml:trace>
  <inkml:trace contextRef="#ctx0" brushRef="#br0" timeOffset="51901.29">24466 9184 933 0,'0'0'2138'0,"0"0"-1357"16,0 0-537-16,0 0-244 0,0 0 0 16,0 0 0-16,0 0 0 15,-71 106 0-15,64-78 0 16,7-8-194-1,0-8-631-15,13-12-706 0</inkml:trace>
  <inkml:trace contextRef="#ctx0" brushRef="#br0" timeOffset="52268.93">24679 8947 2545 0,'0'0'968'0,"0"0"-385"16,0 0-583-16,0 0 0 15,0 0 0-15,0 0 0 16,0 0 0-16,88-34 0 16,-72 62 0-16,-6 10 0 15,-3 8 0 1,-1 4 0-16,0-1 0 0,-4-11 0 16,0-8 0-16,-2-12 0 15,2-14 0-15,2-4 0 16,1-6-20-16,1-20 26 0,6-6-6 15,1-4 14-15,5 0-14 16,2 1 0-16,2 9 0 16,3 8 0-1,-3 12 0-15,0 6 0 16,0 4 0-16,-1 20 0 16,-4 8 0-16,-1 3 0 0,-3-1 0 15,-3-2 0-15,-10-4-47 16,0-6-543-16,0-10-696 0</inkml:trace>
  <inkml:trace contextRef="#ctx0" brushRef="#br0" timeOffset="52968.96">26786 8592 1837 0,'0'0'1095'0,"0"0"-605"0,0 0 28 15,0 0-362-15,-161-62-156 16,98 68 0-16,-4 34 0 0,3 16 0 15,8 15 0-15,14 5 0 16,17-4 0-16,21-8 0 16,4-14 0-1,25-16 0-15,12-18 0 16,5-16 0-16,3 0 0 16,-5-27 0-16,-4-12 0 0,-9-7 0 15,-7-6 0-15,-9 2 0 16,-2 4 0-16,-4 9 0 15,-5 15 0-15,2 16 0 0,-2 6 0 16,2 14 0-16,4 21 0 16,3 7 0-1,7 0 0-15,5-2 0 16,4-10 0-16,4-12 0 16,5-8 0-16,4-10 0 15,0 0 0-15,2-22 0 16,1-12 0-16,-4-8 0 0,-1-8 0 15,-7-6 0-15,-10-1 0 16,-7 7 0-16,-12 10 0 16,0 16 0-1,-6 14 0-15,-15 10 0 0,-4 4 0 16,1 20 0-16,9 8 0 16,8 4 0-16,7 0 0 15,20-1 0-15,27-3 0 16,11-2 0-16,4-6 0 15,1 0 0-15,-11-4 0 0,-13 2 0 16,-20 0 0 0,-13 2 0-16,-6 0 0 15,-19 4 0-15,-18 0 0 16,-37 4 0-16,7-7 0 0,5-7-871 0</inkml:trace>
  <inkml:trace contextRef="#ctx0" brushRef="#br0" timeOffset="53902.13">4148 10208 1914 0,'0'0'788'0,"0"0"-244"0,0 0-33 15,0 0-172-15,0 0-339 16,0 0 0-16,0 0 0 16,0-68 0-16,0 77 0 15,0 24 0-15,0 24 0 16,0 21 0-16,0 12 0 16,0 6 0-16,0 1 0 15,0-11 0-15,0-14 0 16,3-14-356-16,23-26-305 0,-2-16-165 15,1-16-224-15</inkml:trace>
  <inkml:trace contextRef="#ctx0" brushRef="#br0" timeOffset="54101.33">4462 10299 2143 0,'0'0'905'0,"0"0"-219"0,0 0-324 15,0 0-362-15,0 0 0 16,0 0 0-16,0 0 0 15,0 162 0-15,0-94 0 16,0 3 0-16,0-5 0 0,0-6 0 16,0-8 0-16,0-10 0 15,-22-14-473 1,-1-10-337-16,0-14-341 0</inkml:trace>
  <inkml:trace contextRef="#ctx0" brushRef="#br0" timeOffset="54233.41">4135 10718 2067 0,'0'0'917'0,"0"0"-304"16,0 0-114-16,0 0-499 16,0 0 0-1,0 0 0-15,0 0 0 0,89-44 0 16,-29 32 0-16,7-2 0 16,28-6 0-16,-16 2-693 15,-15 4-1053-15</inkml:trace>
  <inkml:trace contextRef="#ctx0" brushRef="#br0" timeOffset="55298.69">5111 10605 2597 0,'0'0'687'0,"0"0"-220"15,0 0-122-15,0 0-345 16,0 0 0-16,0 0 0 16,0 0 0-16,-44-52 0 15,17 52 0-15,-10 16 0 16,-3 16 0-16,-2 9 0 16,5 5 0-16,8 0 0 15,11-4 0-15,13-8 0 0,5-12 0 16,9-10 0-1,20-10 0-15,11-2 0 16,5-14 0-16,-1-14 0 16,-3-4 0-16,-6-6 0 0,-10 2 0 15,-6 2 0-15,-7 3 0 16,-3 12 0-16,-7 5 0 16,-2 10 0-16,0 4 0 15,2 4 0-15,0 18 0 16,7 11 0-16,3 6 0 15,5-1 0-15,5-2 0 16,3-8 0-16,2-10 0 16,2-12 0-16,0-6 0 15,-3-2 0-15,-1-20 0 16,-1-6 0-16,-3-4 0 0,-4-2 0 16,-1 4 0-16,-5 6 0 15,-5 8 0 1,0 8 0-16,-4 8 0 15,2 0 0-15,3 4 0 0,6 18 0 16,5 4 0-16,4 6 0 16,2 0 0-16,-1-6 0 15,-3-4 0-15,-5-8 0 16,-1-8 0-16,-1-6 0 16,3 0 0-16,3-8 0 15,8-16 0-15,2-6 0 16,0-4 0-16,-2 4 0 15,-4 3 0-15,-10 12 0 16,-7 7 0-16,-4 8 0 0,-2 0 0 16,3 12 0-16,4 16 0 15,4 8 0-15,5 4 0 16,3-4 0-16,2-6 0 16,-1-10 0-16,2-8 0 15,0-10 0-15,-1-2 0 16,2-2 0-16,2-18 0 15,4-6 0-15,2-4 0 16,3 0 0-16,-3 0 0 16,-2 8 0-16,-7 6 0 15,-7 10 0-15,-3 6 0 0,-1 6 0 16,1 20 0-16,3 8 0 16,1 2 0-1,1 0 0-15,1-8 0 16,2-8 0-16,2-10 0 0,3-10 0 15,0 0 0-15,-2-16 0 16,0-8 0-16,-3-4 0 16,-2-2 0-16,-2 4 0 15,-5 4 0-15,-4 6 0 16,-5 10 0-16,0 6 0 16,0 0 0-16,3 24 0 15,3 8 0-15,6 4 0 16,6 0 0-16,2-6 0 15,16-22 0-15,-7-8-273 16,-6 0-674-16</inkml:trace>
  <inkml:trace contextRef="#ctx0" brushRef="#br0" timeOffset="55399.84">6642 10253 1998 0,'0'0'1431'0,"0"0"-764"0,0 0-667 0,0 0 0 15,0 0 0-15,0 0-634 16,0 0-2010-16</inkml:trace>
  <inkml:trace contextRef="#ctx0" brushRef="#br0" timeOffset="56698.96">7031 10838 2714 0,'0'0'703'16,"0"0"-462"-16,0 0 197 0,0 0-438 15,78-106 0 1,-40 68 0-16,0-2 0 16,-3-4 0-16,-4-6 0 15,-8-3 0-15,-11-5 0 16,-8 2 0-16,-4 2 0 15,-4 8 0-15,-15 10 0 16,-3 15 0-16,3 18 0 0,-2 3 0 16,3 36 0-16,5 24 0 15,6 16 0-15,7 8 0 16,3 5 0-16,23-7 0 16,14-10 0-16,12-16 0 15,8-18 0-15,5-20 0 16,-3-18 0-16,-4-6 0 15,-12-30 0-15,-10-12-9 16,-12-10-2-16,-11-9 11 16,-7-2 20-16,-6-4-20 15,0 1 0-15,-8 12 0 0,-5 12 0 16,5 20 0-16,3 22 0 16,0 6 0-1,3 32 0-15,0 24 0 16,2 16 0-16,0 6 0 15,0-2 0-15,9-5 0 16,15-13 0-16,9-14 0 0,10-16 0 16,8-16 0-16,3-12 0 15,-1 0 0-15,-8-14 0 16,-7-10 0-16,-9-6 0 16,-9-2 0-16,-2 1 0 0,-7 6 0 15,-5 5 0-15,-4 10 0 16,-2 10 0-1,0 0 0-15,0 15 0 16,6 18 0-16,2 3 0 16,5 2 0-16,8-2 0 0,3-8 0 15,3-10 0-15,-3-10 0 16,-4-8 0-16,-4 0-12 16,-11-8 12-16,-5-14 4 15,0-8-4 1,-21-4 0-16,-8-6-2 0,-8-2-8 15,-3 3-5-15,1 6 14 16,8 10-12-16,9 10 5 16,11 6 8-16,11 7 0 15,2 0 6-15,27 0 3 0,16 11 12 16,11-4 0-16,8 0-21 16,3-3 0-1,-2-3 0-15,-5 5 0 16,-12 2 0-16,-9 9 0 0,-10 6 0 15,-8 8 0-15,-7 5 0 16,-5 2 0-16,-3 0 0 16,-3-6 0-16,-3-10 0 15,0-6 0-15,0-10 0 16,0-6 0-16,2 0 0 16,3-2 0-16,4-20 0 15,1-8 0-15,9-8 0 16,3-6 0-16,4-3 0 15,5 7 0-15,-2 7 0 16,-4 11 0-16,-2 12 0 0,-8 10 0 16,1 5 0-16,-5 23 0 15,-2 8 0-15,2 7 0 16,2-1 0 0,3-4 0-16,3-8 0 15,6-12-42-15,2-10-42 0,2-8 33 16,-2-4 49-16,-5-16 2 15,-2-6 5-15,-2-2 47 16,-5-4 16-16,1 2-14 16,-3 0-54-16,-3 3 0 15,0 8 0-15,-4 6 0 0,-4 12 0 16,2 1 0 0,-2 7 0-16,2 23 0 15,3 7 0-15,5 5 0 16,9-2 0-16,8-6 0 0,10-10 0 15,11-12 0 1,10-12-60-16,1 0-258 0,17-30-250 16,-16-2-189-16,-11 0-235 0</inkml:trace>
  <inkml:trace contextRef="#ctx0" brushRef="#br0" timeOffset="57298.41">9613 10582 1356 0,'0'0'789'0,"0"0"-220"0,0 0-116 0,0 0-135 0,0 0 30 15,0 0-85-15,0 0-263 0,-64-75 0 16,33 75 0-16,-5 28 0 16,1 11 0-16,6 6 0 15,8 0 0-15,13-5 0 16,8-10 0 0,10-10 0-16,22-12-21 15,5-8 0-15,4 0-24 0,-3-18 34 16,-9-4 11-16,-7-2 19 15,-7 0 60-15,-3-2-79 16,-3 4 0-16,-3 1 0 16,-1 9 0-16,-3 9 0 0,2 3 0 15,6 3 0 1,0 23 0-16,3 9 0 16,6 3 0-16,-3-2 0 15,1-4 0-15,-1-8 0 16,1-12-44-16,2-10 44 15,0-2-12-15,8-6 26 0,2-18-4 16,4-4-4-16,6-4 20 16,-1-4-26-16,1 0 0 15,-5 1 0-15,-5 5 0 16,-9 10 0-16,-7 12 0 16,-3 8 0-16,-6 3 0 15,-2 25 0-15,0 8 0 16,-2 5 0-16,5 2 0 15,-1-7 0-15,0-10 0 0,6-8 0 16,3-12 0-16,2-6 0 16,7-2 0-1,5-20 0-15,4-8 0 0,5-6 0 16,2 0 0-16,0 1 0 16,0 6 0-1,-5 10 0-15,-6 9 0 0,-2 10 0 16,-8 3 0-16,-3 20 0 15,-3 8 0-15,-5 2 0 16,1 4-72-16,-4-11-495 16,-3-12-366-16</inkml:trace>
  <inkml:trace contextRef="#ctx0" brushRef="#br0" timeOffset="57465.27">10006 10066 2890 0,'0'0'721'0,"0"0"-236"16,0 0-485-16,0 0-18 15,-147-38-86-15,100 48-662 16,0 2-1567-16</inkml:trace>
  <inkml:trace contextRef="#ctx0" brushRef="#br0" timeOffset="57631.72">7584 10401 2399 0,'0'0'900'0,"0"0"-655"15,0 0 18-15,0 0-178 16,222-42-85-16,-81 30-336 0,6 0-652 0</inkml:trace>
  <inkml:trace contextRef="#ctx0" brushRef="#br0" timeOffset="57899.77">11363 10692 2834 0,'0'0'1262'0,"0"0"-1262"0,0 0 0 15,0 0 0-15,0 0 0 16,0 0-864-16</inkml:trace>
  <inkml:trace contextRef="#ctx0" brushRef="#br0" timeOffset="74598.03">9526 11398 2709 0,'0'0'773'15,"0"0"-493"-15,0 0 54 16,0 0-334-16,0 0 0 0,0 0 0 15,0 25 0-15,0-12 0 16,0-3 0 0,0-4 0-16,0-6 0 15,-8 0 0-15,-10-8 0 0,-6-17 0 16,-5-8 0-16,-2-6 0 16,-1-1 0-16,10 6 0 15,6 12 0-15,11 10 0 0,5 12 0 16,17 0 0-16,24 22 0 15,18 6 0 1,17 1 0-16,8-8 0 16,1-9 0-16,-7-12 0 15,-16 0 0-15,-20-18 0 16,-23-10 0-16,-19-2 0 16,-2 0 0-16,-25 2 0 0,-5 8 0 15,-1 10 0-15,4 10 0 16,0 8 0-16,9 28 0 15,7 18 0 1,7 12 0-16,6 11 0 0,0 5 0 16,8 2 0-16,5 2 0 15,-2-4 0-15,-8-5 0 16,-3-7 0-16,-6-8 0 16,-25-10 0-16,-9-7 0 15,-9-13 0-15,-4-13 0 0,0-10 0 16,3-9 0-1,10 0 0-15,9-23 0 16,13 0 0-16,11-4 0 16,7 5 0-16,3 2 0 0,23 4 0 15,12 2 0-15,12 6 0 16,12 0 0-16,9 0 0 16,5-2 0-16,0-4 0 15,-5-2 0-15,-8-4 0 16,-13 0 0-16,-11 0 0 15,-15 2 0-15,-6 4 0 16,-9 6 0-16,-3 6 0 16,-1 2 0-16,0 4 0 15,3 22 0-15,1 12 0 16,7 6 0-16,1 4 0 0,6-2 0 16,6-8 0-16,4-12 0 15,3-13 0 1,-3-13 0-16,-2 0 0 15,-10-27 0-15,-13-11 0 0,-8-6 0 16,0-4 0-16,-23 0 0 16,-14 6 0-16,-5 10 0 15,-5 14 0-15,3 16 0 16,2 2 0-16,3 46 0 0,15-2 0 16,6-2-704-16</inkml:trace>
  <inkml:trace contextRef="#ctx0" brushRef="#br0" timeOffset="74930.92">10991 11310 2268 0,'0'0'1191'0,"0"0"-554"0,0 0-637 0,0 0 0 15,0 0 0-15,-29 180 0 0,29-50 0 16,8 30 0-16,15 9 0 16,4-14 0-16,-5-39 0 15,-7-40 0 1,-6-24 0-16,-2-12 0 0,-2-6 0 15,-5-10 0-15,0-12 0 16,0-12-176-16,-23-72-398 16,-2 0-122-16,3-8-157 0</inkml:trace>
  <inkml:trace contextRef="#ctx0" brushRef="#br0" timeOffset="76168.66">11004 11671 1783 0,'0'0'944'15,"0"0"-331"1,0 0-156-16,0 0-252 15,0 0-111-15,0 0-94 16,0 0 0-16,156 43 0 16,-114-6 0-16,-6 3 0 0,-9 2 0 15,-16 0 0 1,-11-2 0-16,-7-6-15 0,-22-6-24 16,-4-12 31-16,-1-10 8 15,8-6 1 1,7 0 32-16,11-4-32 0,8-12 16 15,0-4-7-15,16-8-10 16,17-6 0-16,11-6 0 16,8-5 0-16,2-5 0 15,-2-4 0-15,-7 0 0 0,-11 2 0 16,-17 6 0 0,-13 8 0-16,-4 8 0 15,-10 10 0-15,-19 10 0 16,-3 8 0-16,1 2 0 15,6 18 0-15,10 14 0 16,11 10 0-16,4 4 0 0,22 0 0 16,21-6 0-16,15-8 0 15,8-11 0-15,1-10 0 16,-5-7 0-16,-12-4 0 16,-19 0 0-16,-18 3 0 15,-13 4 0-15,0 11 0 0,-9 11 0 16,-9 1 0-1,1 4 0-15,7-2 0 16,8-6 0-16,2-8 0 16,7-6 0-16,17-10 0 15,12-2 0-15,9-4 0 0,1-18 0 16,6-4 0-16,-3-4 0 16,-5-2 0-1,-6 4 0-15,-9 4 0 0,-9 6 0 16,-9 10 0-16,-9 6 0 15,-2 2 0-15,0 10 0 16,0 16 0-16,-4 8 0 16,4 2 0-16,0-4 0 0,0-4 0 15,20-12 0 1,3-6 0-16,1-10 0 0,-2 0 0 16,-2-12 0-1,-7-14 0-15,-6-6 0 16,-7-6 0-16,-9-8 0 15,-24 0 0-15,-9 0 0 0,-10 6 0 16,3 15 0-16,5 15 0 16,8 10 0-16,16 8 0 15,18 20 0-15,2 3 0 16,31-1 0-16,21-5 0 16,10-10 0-16,7-12 0 15,0-3 0-15,-5-5 0 16,-8-15 0-16,-13-1 0 15,-14 3 0-15,-10 6 0 16,-3 6 0-16,-5 6 0 16,0 0 0-16,3 9 0 0,1 13 0 15,3 7 0-15,1 6 0 16,0-1 0 0,1-2 0-16,-2-8 0 15,-2-6 0-15,-6-8 0 0,-3-8 0 16,3-2 0-1,-4-4 0-15,3-18 0 0,5-6 0 16,1 0 0-16,3-1 0 16,1 6 0-16,2 6 0 15,1 10 0-15,-2 7 0 16,4 0 0-16,5 2 0 0,5 10 0 16,9-2 0-1,3-2 0-15,6-8 0 16,-2 0 0-16,-3-3 0 15,-7-16 0-15,-9-9 0 0,-8-2 0 16,-12-5 0-16,-9-3 0 16,-2 2 0-1,-2 4 0-15,-18 8 0 16,-2 12 0-16,-5 12 0 16,2 12 0-16,4 28 0 0,2 14 0 15,11 8 0-15,8 1 0 16,0-9 0-16,29-12 0 15,15-24 0-15,39-32 0 16,-10-26-523-16,-4-12-1001 0</inkml:trace>
  <inkml:trace contextRef="#ctx0" brushRef="#br0" timeOffset="76928.03">14402 11578 1974 0,'0'0'751'0,"0"0"-386"0,0 0 156 16,0 0-271-16,0 0-15 0,31-116-235 15,-4 84 0-15,1 3 0 16,1 6 0-16,0 9 0 15,-2 11 0-15,-2 3 0 16,-5 22 0-16,-3 21 0 0,-3 7 0 16,-7 10 0-16,-5 0 0 15,-2 0 0-15,0-8 0 16,0-7 0 0,0-15 0-16,0-15 0 0,0-15 0 15,6 0 0-15,6-25 0 16,3-19 0-1,6-13 0-15,2-1 0 0,0 2 0 16,0 12 0-16,-5 12 0 16,-3 18 0-16,-2 14 0 0,1 2 0 15,-1 30 0 1,3 12 0-16,-1 8 0 16,-1 0 0-16,-1-2 0 15,3-10 0-15,-5-11 0 16,3-15 0-16,1-14 0 15,1 0 0-15,3-29 0 0,4-13 0 16,1-8 0-16,3-6 0 16,-1 0 0-16,1 6 0 15,0 12 0 1,-7 12 0-16,-2 18 0 0,-2 8 0 16,-1 14 0-1,-4 22 0-15,0 12 0 0,0 6 0 16,-1 4 0-16,-2-2 0 15,1-7 0-15,3-12 0 0,7-16 0 16,-3-13-59 0,-1-8-940-16</inkml:trace>
  <inkml:trace contextRef="#ctx0" brushRef="#br0" timeOffset="77093.89">15601 11508 1859 0,'0'0'1390'0,"0"0"-543"0,0 0-847 16,0 0 0-16,0 0 0 15,0 0 0-15,117-40 0 16,-70 34 0-16,-2 6 0 16,-14 0-523-16,-15 8-726 0</inkml:trace>
  <inkml:trace contextRef="#ctx0" brushRef="#br0" timeOffset="77238.06">15712 11773 1883 0,'0'0'1270'0,"0"0"-605"16,0 0-387-16,0 0-278 0,0 0 0 16,138-43 0-16,-54 17 0 15,-12 4-114-15,-14 4-826 0</inkml:trace>
  <inkml:trace contextRef="#ctx0" brushRef="#br0" timeOffset="77628.5">16271 11396 2673 0,'0'0'1089'0,"0"0"-755"15,0 0-334-15,0 0 0 16,0 0 0-16,0 0 0 15,120 20 0-15,-87 22 0 16,-6 8 0-16,-8 4 0 16,-11-4 0-16,-8-6 0 15,0-6 0-15,0-11 0 16,-6-9 0-16,-3-10 0 16,2-8 0-16,5 0 0 15,2-18 0-15,0-18 0 16,2-13 0-16,22-9 0 15,10-8 0-15,11 0 0 16,3 8 0-16,2 12 0 0,-8 17 0 16,-5 19 0-16,-6 10 0 15,-8 14 0 1,-7 25 0-16,-7 11 0 16,-5 8 0-16,-4 4 0 0,0-2 0 15,0-10 0-15,16-14-117 16,4-13-679-16,2-22-748 0</inkml:trace>
  <inkml:trace contextRef="#ctx0" brushRef="#br0" timeOffset="77929.96">17207 11199 2930 0,'0'0'914'0,"0"0"-748"16,0 0-80-1,0 0-86-15,0 0 0 16,0 0 0-16,171 106 0 0,-97-86 0 16,2-9-242-16,-8-5-32 15,-12-6 85-15,-18 0 125 16,-18 0 64-16,-13 0 86 16,-7 0 169-16,-2 0 14 15,-21 5-110-15,-10 9-159 16,-7 4 0-16,-6 11 0 15,-2 3 0-15,-1 4 0 16,3 4 0-16,-2-2 0 16,9-2 0-16,5-6-183 15,12-10-585-15,15-10-813 0</inkml:trace>
  <inkml:trace contextRef="#ctx0" brushRef="#br0" timeOffset="78130.38">17795 11667 2417 0,'0'0'939'0,"0"0"-482"16,0 0-174-16,0 0-283 15,0 0 0-15,-129 84 0 16,84-50 0-16,-3 4 0 0,-4 4 0 16,1 4 0-16,11-12-490 15,17-12-802-15</inkml:trace>
  <inkml:trace contextRef="#ctx0" brushRef="#br0" timeOffset="78531.63">18192 11245 2756 0,'0'0'913'0,"0"0"-691"15,0 0-17-15,0 0-205 16,0 0 0-16,162-76 0 16,-110 76 0-16,-6 0 0 0,-8 8 0 15,-9 16 0-15,-9 10 0 16,-11 9 0-16,-9 2 0 16,-7 8 0-1,-28-1 0-15,-12 2 0 0,-16 0 0 16,-3-4 0-16,-3-6 0 15,4-6 0-15,14-8 0 16,13-10 0-16,20-8 0 16,18-6 0-16,5-6 0 15,33 0 0-15,22 0 0 0,15-14 0 16,15-1 0-16,3-2 0 16,-2 1 0-1,-8 4 0-15,-14 0 0 16,-7 0 0-16,-20 4-207 15,-13 0-514-15</inkml:trace>
  <inkml:trace contextRef="#ctx0" brushRef="#br0" timeOffset="78665.99">19370 11704 3537 0,'0'0'559'0,"0"0"-559"16,0 0 0-16,0 0-1212 0</inkml:trace>
  <inkml:trace contextRef="#ctx0" brushRef="#br0" timeOffset="81202.63">1831 13196 2558 0,'0'0'716'16,"0"0"-501"-16,0 0 270 15,0 0-363-15,0 0-122 16,0 0 0-16,47 173 0 0,-32-69 0 15,-1-4 0-15,-10-18 0 16,0-25 0 0,-1-3 0-16,-1-6-98 15,-2-30-242-15,0-14-378 16,0-4-30-16</inkml:trace>
  <inkml:trace contextRef="#ctx0" brushRef="#br0" timeOffset="82102.47">1797 13158 2239 0,'0'0'841'16,"0"0"-385"0,0 0-83-16,0 0-186 0,0 0-187 15,0 0 0-15,168-50 0 16,-99 46 0-16,-3 4 0 16,-8 0 0-1,-12 8 0-15,-23 20 0 0,-15 12-27 0,-8 9-1 16,-27 5 27-1,-20 0 2-15,-7-4 2 16,1-10 10-16,4-10 26 16,15-10-39-16,12-10 0 0,15-8 0 15,7-2 0-15,0 0 0 16,7 0 0-16,15-2 0 16,12-2 0-16,8 0 0 15,9 4 0 1,7 0 0-16,5 14 0 0,-3 12 0 15,-9 4 0-15,-11 7 0 16,-15 0 0-16,-19-1 0 16,-6-1 0-16,-22-3 0 15,-22-10 0-15,-17-2 0 0,-7-12 0 16,-6-6 0 0,3-2 0-16,12-4 0 15,18-10 0-15,16 0 0 0,16 6 0 16,9 4 0-16,0 4 0 15,20 0 0-15,15 12 0 16,8 10 0-16,10 2 0 16,7-2 0-16,6-6 0 15,-2-12 0-15,3-4 0 16,-5-10 0-16,-6-22 0 16,-10-8 0-16,-8-4 0 15,-9-2 0-15,-7-1 0 16,-9 7 0-16,-5 11 0 15,-6 8 0-15,-2 13 0 0,0 8 0 16,0 2 0-16,0 22 0 16,0 10 0-1,11 4 0-15,11-3 0 16,12-8 0-16,5-10 0 16,4-15 0-16,2-2 0 0,-6-14 0 15,-2-17 0-15,-6-6 0 16,-7-6 0-16,-6 3 0 15,-7 4 0-15,-5 10 0 0,-3 12 0 16,-3 14 0 0,0 6 0-16,0 34 0 15,0 18 0-15,0 30 0 16,11 37 0-16,10 29 0 16,0 9 0-16,2-9 0 15,-10-36 0-15,-10-38 0 0,-3-21 0 16,0-13 0-16,-6 0 0 15,-11-6 0-15,-10-10 0 16,-8-16 0 0,-8-14 0-16,-1-12 0 0,0-32 0 15,1-42 0-15,20-43 0 16,23-37 0-16,39-12 0 16,40 23 0-16,-4 55-553 15,-15 46-1032-15</inkml:trace>
  <inkml:trace contextRef="#ctx0" brushRef="#br0" timeOffset="82565.28">4257 13569 2006 0,'0'0'776'0,"0"0"-239"0,0 0 16 16,0 0-329-16,0 0-224 16,-138-44 0-16,93 66 0 0,-5 17 0 15,-4 8 0 1,7 6 0-16,11-5 0 16,17-6 0-16,19-12 0 15,11-20 0-15,35-10 0 0,22-10 0 16,11-30 0-16,2-18 0 15,-6-13 0-15,-8-25 0 16,-20-28 0-16,-20 10 0 16,-21 14 0-16,-6 25 0 15,-13 37 0-15,-11 12 0 16,-7 18 0-16,-7 30 0 16,-5 68 0-16,12 47 0 15,13 15 0-15,18-18 0 16,3-38 0-16,20-37 0 15,12-13 0-15,9 0 0 16,5-8 0-16,20-18-323 0,-13-16-628 16,-16-4-442-16</inkml:trace>
  <inkml:trace contextRef="#ctx0" brushRef="#br0" timeOffset="83135.42">4594 13726 1842 0,'0'0'1065'0,"0"0"-710"16,0 0 6-16,0 0-98 15,0 0-157-15,0 0-38 16,0 0-32-16,107 0-36 16,-76-10 0-16,-4-8 0 15,-7-4 0-15,-9-3 0 0,-11 0 0 16,0-1 0-16,-16 1 0 16,-13 7 0-1,-4 8 0-15,-5 10 0 16,1 4 0-16,2 27 0 15,12 13 0-15,9 7 0 16,14 4 0-16,4-5 0 0,37-8 0 16,11-20 0-16,16-14 0 15,3-8 0-15,2-28-152 16,-8-20-82-16,-9-10 57 16,-11-7 93-16,-16-4 59 15,-12-2 25-15,-11 7 80 16,-6 10 86-16,0 18 80 15,0 16-66-15,-8 20-180 16,-1 8 0-16,1 34 0 16,-4 20 0-16,3 31 0 15,3 30 0-15,6 34 0 0,0 10 0 16,0-9 0-16,8-34 0 16,5-40 0-1,-1-24 0-15,1-15 0 16,5-5 0-16,4-6 0 0,3-12 0 15,1-22 0-15,1-4 0 16,0-32 0-16,-4-12 0 16,-6-15 0-16,-8-5 0 15,-9-2 0-15,-5 2 0 16,-35 6 0-16,-15 5 0 0,-12 12 0 16,-2 8 0-1,7 3 0-15,19 5 0 16,43-26-237-16,14 7-686 15,28-2-1768-15</inkml:trace>
  <inkml:trace contextRef="#ctx0" brushRef="#br0" timeOffset="83432.91">5464 13044 2876 0,'0'0'681'0,"0"0"-306"16,0 0-211-16,0 0-164 15,-23 106 0-15,34-45 0 0,1 0 0 16,2-2 0-16,-3-7 0 16,-4-12 0-16,-2-14 0 15,-1-12 0 1,3-14 0-16,4 0 0 16,5-30 0-16,3-14 0 15,6-6 0-15,-1 0 0 0,1 8 0 16,-2 16 0-16,-8 16 0 15,1 10 0-15,1 7 0 16,-1 29 0-16,11 37 0 16,-5-9-69-16,-2-6-945 0</inkml:trace>
  <inkml:trace contextRef="#ctx0" brushRef="#br0" timeOffset="84001.29">6449 13559 3030 0,'0'0'753'0,"0"0"-440"0,0 0-313 16,0 0 0-16,0 0 0 15,-57 109 0-15,50-63 0 16,7-2 0-16,9-6-38 0,23-10-149 16,10-14 35-16,5-14 62 15,-3 0 50 1,-9-28 38-16,-12-10 2 16,-14-8 113-16,-9-12-14 15,0-13-3-15,-18-1-30 0,-4 0 21 16,-3 4-39-16,7 14-48 15,7 14 0-15,7 14 0 16,4 14 0-16,0 12 0 0,24 0 0 16,14 26 0-16,8 20 0 15,4 18 0 1,4 32 0-16,-4 28 0 16,-11 35 0-16,-12 12 0 15,-17-9 0-15,-7-18 0 16,-3-39 0-16,2-25 0 0,6-26 0 15,6-14 0 1,9-6 0-16,10-10 0 0,7-12 0 16,2-12 0-1,1-20 0-15,-10-30 0 16,-11-15 0-16,-10-11 0 0,-12-8 0 16,-3-2 0-16,-30 6 0 15,-14 13 0-15,-40 13 0 16,11 21-303-16,8 12-1221 0</inkml:trace>
  <inkml:trace contextRef="#ctx0" brushRef="#br0" timeOffset="84268.71">8143 13325 3364 0,'0'0'732'0,"0"0"-732"0,0 0 0 15,-7 110 0-15,7 14 0 16,0 19 0-16,12-1 0 16,5-32 0-16,1-35 0 15,-2-25 0-15,0-16 0 16,3-10 0-16,18-24-474 0,-6-8-292 15,-5-26-281-15</inkml:trace>
  <inkml:trace contextRef="#ctx0" brushRef="#br0" timeOffset="84467.2">8473 13561 1884 0,'0'0'914'0,"0"0"-251"0,0 0-28 16,0 0-635-16,0 0 0 15,0 0 0-15,0 0 0 16,-5 130 0-16,5-43 0 15,21-1 0-15,3-6 0 0,5-8 0 16,-5-11 0 0,-5-13 0-16,-19-20-501 15,-14-12-465-15,-15-14-549 0</inkml:trace>
  <inkml:trace contextRef="#ctx0" brushRef="#br0" timeOffset="84599.94">8203 13928 1994 0,'0'0'899'0,"0"0"-274"16,0 0-133-16,0 0-406 16,0 0-86-16,176-114 0 15,-93 90 0-15,4 0 0 16,1 2-30-16,22 4-448 16,-23 8-273-16,-14 3-393 0</inkml:trace>
  <inkml:trace contextRef="#ctx0" brushRef="#br0" timeOffset="85566.28">9096 13709 1605 0,'0'0'816'0,"0"0"-161"16,0 0-31-16,0 0-228 16,0 0-396-16,0 0 0 15,0 0 0-15,-69-77 0 16,32 68 0 0,-8 9 0-16,-4 3 0 15,0 26 0-15,7 14 0 0,13 9 0 16,13 4 0-16,16-4 0 15,7-6 0-15,29-16 0 16,8-10 0-16,3-16 0 16,-3-4 0-16,-6-12 0 0,-11-16 0 15,-7-4 0-15,-9-6 0 16,-4 2 0-16,-2 2 0 16,-3 6 0-1,-2 10 0-15,0 13 0 16,0 5 0-16,2 17 0 15,2 19 0-15,5 8 0 0,5 0 0 16,3-4 0-16,6-8 0 16,-1-8 0-16,0-12 0 15,0-12 0-15,1 0 0 16,0-12 0-16,0-13 0 16,2-8 0-16,2-3 0 15,2 0 0-15,-4 2 0 16,-1 6 0-16,-7 10 0 15,-3 12 0-15,-3 6 0 16,-4 8 0-16,-1 20 0 16,4 6 0-16,1 4 0 0,5-2 0 15,1-4 0 1,3-10 0-16,5-6 0 0,-1-12 0 16,3-4 0-1,-1-4 0-15,-1-18 0 0,2-6 0 16,-2-4 0-1,-2-4 0-15,0 2 0 0,-3 6 0 16,-4 8 0-16,-7 12 0 16,-2 8 0-16,-5 4 0 15,2 24 0-15,3 10 0 0,2 2 0 16,4-4 0-16,5-2 0 16,2-10 0-1,2-10 0-15,3-10 0 16,2-4 0-16,2-5 0 15,-3-20 0-15,1-3 0 16,0-2 0-16,2 0 0 0,-3 0 0 16,1 8 0-16,-4 0 0 15,-8 12 0-15,-4 8 0 16,-4 2 0-16,-5 4 0 16,0 16 0-16,1 4 0 15,3 2 0-15,3 0 0 16,2-6 0-16,5-4 0 15,4-10 0-15,3-6 0 16,0 0 0-16,4-8 0 0,2-12 0 16,0-6 0-16,2-2 0 15,-4-2 0 1,-2 4 0-16,-6 6 0 16,-7 8 0-16,-8 10 0 15,-1 2 0-15,-3 12 0 16,2 16 0-16,4 4 0 0,8 2 0 15,8-6 0-15,7-10 0 16,24-18-27-16,-7-4-500 16,-7-20-464-16</inkml:trace>
  <inkml:trace contextRef="#ctx0" brushRef="#br0" timeOffset="85698.5">10629 13373 2774 0,'0'0'839'0,"0"0"-356"16,0 0-483-16,0 0 0 0,0 0 0 16,0 0-749-16</inkml:trace>
  <inkml:trace contextRef="#ctx0" brushRef="#br0" timeOffset="86234.98">11073 13880 1908 0,'0'0'881'0,"0"0"-239"15,0 0-146-15,0 0-327 0,147-24-169 16,-94-2 0-16,-3-6 0 15,-6-10 0-15,-9-6 0 16,-10-10 0-16,-12-5 0 16,-10-3 0-16,-3 2 0 15,-5 14 0-15,-14 16 0 16,-8 24 0-16,-4 10 0 16,-1 38 0-16,1 24 0 15,11 18 0-15,11 10 0 16,9 3 0-16,15-5 0 15,30-12 0-15,18-14 0 0,16-21 0 16,11-22 0-16,3-19 0 16,-6-10 0-16,-11-35-191 15,-17-14-145 1,-18-11-146-16,-7-22 123 0,-12-26 155 16,-9 7 185-16,-6 13 19 15,-7 22 223-15,0 34 237 16,0 9 37-16,0 15-86 15,-7 18-411-15,1 22 0 16,-1 35 0-16,3 17 0 0,2 10 0 16,2 8 0-1,0-6 0-15,0-3 0 16,6-11 0-16,7-12 0 16,-1-14 0-16,-10-18-87 15,-2-14-649-15,0-10-414 0</inkml:trace>
  <inkml:trace contextRef="#ctx0" brushRef="#br0" timeOffset="87064.21">11917 13722 2256 0,'0'0'744'0,"0"0"-403"0,0 0 25 16,0 0-166-16,154-89-146 15,-91 75-35-15,-5 6-19 16,-12 8-7-16,-15 0 7 0,-15 16-14 15,-14 15 14 1,-2 9 20-16,0 6-7 0,-16 4 41 16,3 0-4-1,7-4-50-15,6-4 0 0,0-10 0 16,17-10 0 0,16-11 0-16,10-11 0 0,4 0 0 15,-4-25 0-15,-6-11 0 16,-14-8 0-16,-12-4 0 0,-11-4 0 15,-5 2 0 1,-22 8 0-16,-10 10 0 16,-8 14 0-16,1 12 0 15,4 6 0-15,11 0 0 16,10 14 0-16,17-3 0 16,2 2 0-16,23-5 0 0,17-4 0 15,11-4 0-15,7 0 0 16,2-7 0-1,-2-4 0-15,-7 3 0 16,-6 8 0-16,-9 0 0 0,-5 5 0 16,-10 24 0-16,-2 9 0 15,-6 8 0-15,-6 4 0 16,-5-2 0-16,-2-6 0 16,0-6 0-16,0-14 0 15,0-8 0-15,0-10 0 16,7-4 0-16,6-5 0 15,7-20 0-15,11-8 0 16,7-10 0-16,7-5 0 0,3 0 0 16,2 2 0-1,-6 10 0-15,-8 12 0 0,-12 14 0 16,-10 10 0-16,-7 14 0 16,-7 20 0-16,0 12 0 15,0 4 0 1,0-2 0-16,8-2 0 0,10-16 0 15,7-7 0-15,6-18 0 16,3-5 0-16,3-8 0 16,-1-20 0-16,-1-6 0 15,-4-8 0-15,-1 0 0 16,-4-2 0-16,-3 4 0 0,-4 6 0 16,-5 10 0-16,-5 13 0 15,-5 11 0 1,-4 11 0-16,0 25 0 15,0 10 0-15,0 6 0 16,0 0 0-16,14-6 0 0,24-14-116 16,2-14-524-16,0-13-521 0</inkml:trace>
  <inkml:trace contextRef="#ctx0" brushRef="#br0" timeOffset="87202.03">13711 13323 2954 0,'0'0'667'0,"0"0"-353"0,0 0-153 0,0 0-161 0,0 0 0 15,51 118 0-15,-13-68-230 16,2-8-1171-16</inkml:trace>
  <inkml:trace contextRef="#ctx0" brushRef="#br0" timeOffset="87936.16">14095 13864 2383 0,'0'0'495'16,"0"0"-17"-16,0 0-181 16,0 0-131-16,10-124-88 15,-12 102-13-15,-18 8-14 0,-7 12-44 16,-6 2 1-16,-3 25 4 15,1 16-6 1,1 7 24-16,10 4-20 16,11-4-9-16,8-7-1 0,5-14-6 15,9-9 5-15,18-16-12 16,8-2 13-16,3-6-12 16,0-16 11-16,-5-4 1 15,-4 0 42-15,-6-2-42 0,-5 4 0 16,-3 2 0-1,-3 4 0-15,-6 10 0 16,-4 8 0-16,0 4 0 16,-2 24 0-16,0 8 0 15,0 2 0-15,0-2 0 16,3-8 0-16,7-10 0 16,6-9 0-16,7-9 0 15,3 0 0-15,5-24 0 16,0-7 0-16,0-1 0 0,1-4 0 15,-3 4 0-15,0 2 0 16,-5 4 0-16,-1 8 0 16,-8 8 0-16,-1 10 0 15,-5 0 0-15,-5 18 0 0,-4 14 0 16,0 4 0 0,0 0 0-16,0-6 0 15,0-2 0-15,0-15 0 16,0-8 0-16,14-5 0 0,3-1 0 15,8-21 0-15,4-5 0 16,2-3 0-16,0-2 0 16,0 2 0-16,3 6 0 15,-5 4 0-15,-2 10 0 16,-5 8 0 0,-5 2 0-16,-3 14 0 0,-3 14 0 15,-2 4 0-15,5 0 0 16,5-6 0-16,10-6 0 15,4-12 0-15,6-8-63 16,3-16-309-16,-11-14-238 0,-8-6-499 0</inkml:trace>
  <inkml:trace contextRef="#ctx0" brushRef="#br0" timeOffset="89128.53">16119 13782 2277 0,'0'0'826'0,"0"0"-552"0,0 0 72 15,0 0-170-15,76-114-110 16,-73 82 18-16,-3 5-37 0,-9 7-47 15,-22 8 0-15,-14 12 0 16,-11 2 0-16,-7 33 0 16,-1 13 0-1,8 12 0-15,14 6 0 16,22-4 0-16,20-6 0 0,11-16 0 16,38-15 0-16,13-25 0 15,6-3 0-15,-4-33 0 16,-11-12 0-16,-12-8 0 15,-14-2 0-15,-12 6 0 16,-9 10 0-16,-6 12 0 16,0 13 0-16,0 17 0 15,3 0 0-15,2 35 0 16,6 15 0-16,4 18 0 0,7 26 0 16,9 32 0-16,-2 21 0 15,-8 7 0-15,-17-12 0 16,-4-31 0-16,-18-35 0 15,-9-26 0 1,-11-10 0-16,-8-5 0 16,-8-12 0-16,-6-13 0 0,4-10 0 15,14-38 0-15,20-46 0 16,22-44 0-16,33-61 0 16,41-25 0-16,22 7 0 15,-7 47 0-15,-22 67 0 0,-14 45 0 16,-6 24 0-1,-1 8 0-15,1 10 0 16,-2 6 0-16,-9 8 0 16,-12 24 0-16,-4 9 0 15,-2 4 0-15,2 6 0 16,0-1 0-16,3 0 0 0,-2-6 0 16,-2-8 0-16,-6-10 0 15,-6-12 0-15,-5-12 0 16,-2-2 0-1,0-16 0-15,0-18 0 0,-7-12 0 16,2-8 0-16,5-2 0 16,0 6 0-16,14 8 0 15,11 12 0-15,4 13 0 16,2 13 0-16,5 4 0 16,-1 8 0-16,3 13 0 0,20 4-323 15,-9-4-505 1,-5-7-427-16</inkml:trace>
  <inkml:trace contextRef="#ctx0" brushRef="#br0" timeOffset="90168.7">17441 13782 1428 0,'0'0'734'0,"0"0"-244"0,0 0-22 0,0 0-167 16,0 0-65-16,0 0 4 15,-116-98-41-15,69 98-199 0,1 0 0 16,1 20 0-1,9 16 0-15,14 4 0 16,15 4 0-16,7-8 0 16,21-6 0-16,18-10 0 15,11-14 0-15,0-6 0 0,0-4 0 16,-10-18 0-16,-9-4 0 16,-11-4 0-1,-9 2 0-15,-7 6 0 0,-4 8 0 16,0 6 0-16,0 8 0 15,0 0 0-15,0 12 0 16,0 12 0-16,0 2 0 16,10 0 0-16,7-8 0 15,10-10 0-15,4-8 0 16,0-4 0-16,1-24 0 16,-6-8 0-16,-3-10 0 0,-6-2 0 15,-5-4 0-15,-3-3 0 16,-3 3 0-1,-4 8 0-15,-2 10 0 16,0 14 0-16,0 18 0 0,0 6 0 16,-4 38 0-16,-5 22 0 15,5 33 0-15,4 31 0 16,0 22 0-16,15-11 0 16,1-31 0-16,-7-34 0 15,-5-28 0-15,-2 2 0 16,-2-6 0-16,0-7 0 15,0-22 0-15,0-13-56 16,-2-8-286-16,-6-28-107 0,0-20 94 16,6-32 71-1,2-38 135-15,14-33 149 0,8 13 10 16,2 32 182 0,-3 43 102-16,-11 41 174 15,6 8-141-15,5 6 17 0,5 12-344 16,7 4 0-16,6 14 0 15,0 21 0-15,1 5 0 16,-9 7 0-16,-10 2 0 16,-19 3 0-16,-2-4 0 0,-38 2 0 15,-18-8 0-15,-8-6 0 16,-1-7-3 0,16-11 3-16,20-14 0 15,27-4 3-15,8-12-3 16,48-27 0-16,22-13-47 15,16-14-127-15,16-26-34 0,8-29 23 16,-22 7 64-16,-23 14 70 16,-38 22 51-16,-25 35 73 15,-8 14 163 1,-2 14 68-16,-25 15-131 0,-16 59-173 16,-3 37 0-16,8 30 0 15,9-2 0-15,19-23 0 16,10-33 0-16,2-22 0 15,21 1 0-15,8-7 0 16,9-11 0-16,5-16 0 0,-1-13 0 16,1-14 0-16,-3-22 0 15,-2-9 0-15,1-3 0 16,-8 2 0 0,-2 6 0-16,-8 16 0 15,-8 12 0-15,-4 12 0 0,-2 12 0 16,0 22 0-1,0 8 0-15,2 6 0 0,21 6 0 16,-1-14-299-16,2-11-950 0</inkml:trace>
  <inkml:trace contextRef="#ctx0" brushRef="#br0" timeOffset="90333.75">19366 14123 2070 0,'0'0'895'0,"0"0"-236"0,0 0-187 0,-31 120-472 16,15-88 0-16,-4-2 0 16,-33-2 0-1,1-10-62-15,-6-5-1101 0</inkml:trace>
  <inkml:trace contextRef="#ctx0" brushRef="#br0" timeOffset="91836.06">20264 14037 2376 0,'0'0'746'16,"0"0"-414"-16,0 0 310 16,0 0-642-16,0 0 0 15,0 0 0-15,0 0 0 16,85-137 0-16,-58 79 0 16,-4-8 0-16,-4-6 0 0,-7-6 0 15,-4-7 0-15,-8 1 0 16,0 4 0-16,0 15 0 15,-12 18 0-15,-1 25 0 16,1 22 0 0,2 36 0-16,8 62 0 0,2 36 0 15,12-1 0 1,15-21 0-16,2-40 0 0,3-24 0 16,8-2 0-16,11-6 0 15,5-16 0-15,0-24 0 16,-8-11 0-16,-9-38 0 15,-12-17 0-15,-14-28 0 0,-9-35 0 16,-4 11 0-16,0 14 0 16,-7 23 0-16,-3 41 0 15,-2 15 0 1,1 21 0-16,-1 30 0 16,6 36 0-16,2 20 0 15,4 10 0-15,0-14 0 0,10 4 0 16,9-15 0-16,1-15 0 15,-5-18 0-15,-3-16 0 16,-4-12 0-16,-3-6 0 0,-1-14 0 16,0-18 0-16,4-8 0 15,0-2 0 1,3 4 0-16,3 8 0 16,-1 13 0-16,3 16 0 15,1 1 0-15,6 22 0 16,6 11 0-16,7 8 0 0,8-1 0 15,7-2 0 1,12-12 0-16,3-8 0 0,-1-10 0 16,-3-8 0-16,-10 0 0 15,-10-22 0-15,-13-8 0 16,-9-12 0-16,-11-6 0 16,-9-6 0-16,0 0 0 15,-18 5 0-15,-11 18 0 16,-6 16 0-16,-4 15 0 0,6 26 0 15,6 24 0 1,16 11 0-16,11 3 0 16,19-6 0-16,25-8 0 15,16-16 0-15,7-14 0 0,-1-20 0 16,-14-16-567-16,-30-12-455 0</inkml:trace>
  <inkml:trace contextRef="#ctx0" brushRef="#br0" timeOffset="91994.28">20228 13523 2907 0,'0'0'718'0,"0"0"-413"16,114-12-139-16,26 12-166 0,56 0 0 15,-22 0-341-15,-27 0-1250 0</inkml:trace>
  <inkml:trace contextRef="#ctx0" brushRef="#br0" timeOffset="93297.4">22926 13618 2718 0,'0'0'720'0,"0"0"-426"16,0 0 70-16,-71-125-364 0,25 109 0 15,-10 16 0-15,-7 6 0 16,1 32 0-16,6 14 0 16,14 7 0-16,17-1 0 15,23-2 0-15,4-12 0 16,34-10 0-16,16-22 0 15,0-12 0 1,4 0 0-16,-9-28 0 0,-5-12 0 16,-10-6 0-16,-10-3 0 15,-7 3 0-15,-5 8 0 16,-6 10 0-16,-2 14 0 0,-2 14 0 16,0 8 0-1,0 37 0-15,0 39 0 0,-11 46 0 16,-7 45 0-1,-2 19 0-15,-5-8 0 0,1-17 0 16,-2-35 0 0,3-34 0-16,0-21 0 0,2-35 0 15,-6-16 0-15,-8-6 0 16,-11-18 0-16,-9-4 0 16,2-22 0-16,6-28 0 15,15-34 0-15,32-41 0 0,36-41 0 16,53-25 0-1,36 1 0-15,13 17 0 16,-6 39 0-16,-24 32 0 16,-23 31 0-16,-29 27 0 15,-18 12 0-15,-5 0 0 0,-10 2 0 16,-10 0 0-16,-13 8 0 16,-13 6 0-1,-19 6 0-15,-3 6 0 16,2 4 0-16,4 0 0 15,10 16 0-15,15 8 0 0,4 4 0 16,9 2 0-16,24-2 0 16,14-6 0-16,7-2 0 15,2-5 0-15,-3-5 0 16,-8 2 0-16,-12-2 0 0,-14 4 0 16,-13 5 0-1,-6 6 0-15,-6 3 0 16,-11 2 0-16,-1-4 0 15,7-4 0-15,11-6 0 16,0-8 0-16,25-8 0 0,21 0 0 16,14-8 0-16,7-16 0 15,1-6 0-15,-11-6 0 16,-12-6 0 0,-16-1 0-16,-14 6 0 15,-15 4 0-15,0 9 0 0,-13 10 0 16,-18 10 0-16,-2 4 0 15,-5 17 0-15,4 12 0 16,2 10 0-16,11-2 0 0,9-2 0 16,8-7 0-16,4-8 0 15,2-10 0-15,18-6 0 16,5-4 0 0,2-4 0-16,2-14 0 15,-1-6 0-15,-5 2 0 16,-3 4 0-16,-5 6 0 0,-1 6 0 15,-3 6 0-15,-1 0 0 16,2 10 0-16,3 5 0 16,6 6 0-16,-1-6 0 15,2-2 0-15,2-9 0 0,1-4 0 16,0-8 0-16,0-19 0 16,-8-6 0-16,-1-10 0 15,-7-4 0 1,-3-12 0-16,-2-3 0 15,-4-6 0-15,0 2 0 16,0 10 0-16,0 15 0 0,0 25 0 16,0 16 0-16,-2 47 0 15,2 59 0-15,10 50 0 16,16 23 0-16,10-3 0 16,2-15 0-16,-7-37 0 15,-6-24 0-15,-12-30 0 16,-11-26 0-16,-2-20 0 15,-2-7 0-15,-23-12 0 16,-6-5-45-16,-16-50-549 16,9-8-328-16,7-12-349 0</inkml:trace>
  <inkml:trace contextRef="#ctx0" brushRef="#br0" timeOffset="93831.31">24136 13499 2239 0,'0'0'791'0,"0"0"-219"0,0 0-207 0,0 0-236 15,0 0-129-15,156 24 0 16,-107 14 0-16,-2 5 0 16,-14-1 0-16,-18-4 0 15,-15 0 0-15,-17-4 0 0,-39-4 0 16,-12-4 0 0,-7-4 0-16,9-6 0 15,19-8 0-15,25-6 0 16,22-2 0-16,31-12 0 15,52-24 0-15,8-6 0 0,11-14 0 16,3-11 0-16,-16-19 0 16,-8-4-14-16,-26-6 14 15,-21 4 14-15,-30 23-14 16,-4 11 0-16,-2 26 0 16,-18 26 0-1,0 16 0-15,-2 56 0 0,8 41 0 0,9 1 0 16,5-4 0-1,0-17 0-15,23-25 0 16,6 2 0-16,4-10 0 16,3-18 0-16,-1-20 0 0,4-16 0 15,-4-6 0 1,1-26 0-16,-3-10 0 0,0-2 0 16,-1 0 0-16,-8 9 0 15,-1 15 0 1,-6 15 0-16,1 5 0 15,0 19 0-15,4 16 0 0,5 7 0 16,4 2 0-16,3-2 0 16,-1-4 0-16,-2-10 0 15,-2-8 0-15,-6-8-366 16,-10-8-1084-16</inkml:trace>
  <inkml:trace contextRef="#ctx0" brushRef="#br0" timeOffset="94562.51">25825 13409 1832 0,'0'0'508'0,"0"0"-150"0,0 0 165 15,0 0-211-15,0 0 31 16,0 0-123-16,140-32-220 16,-90 6 0-16,-2-9 0 15,-5-6 0-15,-7-9 0 16,-12-7 0-16,-9-7 0 15,-12 0 0-15,-3 4 0 0,-9 8 0 16,-20 15 0 0,-7 22 0-16,-3 15 0 15,2 28 0-15,4 46 0 0,16 36 0 16,17 32 0-16,0-7 0 16,19-29 0-16,4-38 0 15,-1-28 0-15,1-1 0 16,0-6 0-16,-2-4 0 15,-6-13 0-15,-6-12 0 16,-2-4 0-16,-3-9 0 16,3-14 0-16,2-16 0 15,4-3 0-15,3-2 0 16,2 2 0-16,-2 8 0 16,-1 16 0-16,-1 14 0 0,-4 4 0 15,1 22 0-15,1 14 0 16,5 7 0-1,6-2 0-15,6 1 0 16,9-3 0-16,9-13 0 0,3-6 0 16,6-12-89-16,18-8-212 15,-17-14-224-15,-7-10-314 0</inkml:trace>
  <inkml:trace contextRef="#ctx0" brushRef="#br0" timeOffset="95098.83">26908 13357 2111 0,'0'0'682'16,"0"0"-144"-16,0 0-185 16,0 0-133-16,0 0-28 15,-136 52-192-15,107 0 0 0,5 0 0 16,6-1 0-16,13-8 0 16,5-10 0-16,3-9 0 15,19-12 0 1,2-8 0-16,3-4 0 0,0-3 0 15,-5-16 0-15,-1-7 0 16,-2-5 0-16,-3-1 0 16,-1-2 0-16,-1 6 0 15,-8 8 0-15,-1 12 0 16,-5 8 0-16,0 16 0 0,0 20 0 16,-9 8 0-16,7 3 0 15,2-7 0 1,0-11 0-16,15-8 0 15,10-13 0-15,4-8 0 0,4-4 0 16,3-18 0-16,-1-8 0 16,6-5 0-16,1-1 0 15,7 0 0-15,2 6 0 16,-2 8 0-16,0 14 0 16,-8 8 0-16,-8 10 0 15,-6 20 0-15,-10 8 0 16,-5 5 0-16,-12-2 0 15,0-2 0-15,-10-5 0 16,-21-6 0-16,-7-10 0 0,-8-6 0 16,-1-6 0-16,1-4 0 15,11-2 0-15,29 0-11 16,6-12-467 0,6-6-709-16</inkml:trace>
  <inkml:trace contextRef="#ctx0" brushRef="#br0" timeOffset="95531.7">28253 13499 1854 0,'0'0'594'0,"0"0"-80"0,0 0 48 16,23-116-285-16,-30 92 18 15,-24 10-295-15,-9 14 0 0,-7 2 0 16,-5 32 0 0,4 14 0-16,8 6 0 0,11-2 0 15,17-4 0-15,12-12 0 16,5-11 0-16,28-14 0 16,8-8 0-16,1-3 0 15,3-12 0-15,-7-15 0 16,-5-3 0-16,-4-2 0 15,-6 0 0-15,-6 6 0 16,-5 6 0-16,-6 14 0 16,-6 6 0-16,0 16 0 0,0 18 0 15,0 8 0 1,11 0 0-16,9-2 0 0,11-7 0 16,5-13 0-1,2-12 0-15,-5-8 0 0,-17-28-195 16,-12-8-519-16,-4-4-1184 0</inkml:trace>
  <inkml:trace contextRef="#ctx0" brushRef="#br0" timeOffset="97259.57">2295 14761 1733 0,'0'0'867'0,"0"0"-543"16,0 0 259-16,-5-109-93 0,5 91-391 15,0 8-99 1,0 10 0-16,0 0 0 16,0 44 0-16,0 42 0 15,0 41 0-15,0 13 0 0,0-16 0 16,0-35 0-16,0-35 0 16,0-4 0-1,0-4 0-15,2 0 0 0,20-10-299 16,-1-16-409-16,-2-20-232 0</inkml:trace>
  <inkml:trace contextRef="#ctx0" brushRef="#br0" timeOffset="97466.89">2640 14973 849 0,'0'0'1644'16,"0"0"-989"-16,25-130-91 16,-21 99-180-16,-4 20-384 15,0 11 0-15,0 11 0 0,-10 34 0 16,2 21 0-16,-1 10 0 15,7 12 0-15,2 2 0 16,0-5 0-16,15-5 0 16,3-16 0-1,0-8 0-15,-9-16 0 0,-9-22-494 16,-20-12-444 0,-9-6-897-16</inkml:trace>
  <inkml:trace contextRef="#ctx0" brushRef="#br0" timeOffset="97626.47">2138 15262 1943 0,'0'0'1366'16,"0"0"-987"-16,0 0 29 15,0 0-408-15,0 0 0 16,0 0 0 0,123-36 0-16,-63 28 0 15,7-2 0-15,15 6 0 0,-15 4-149 16,-16 0-970-16</inkml:trace>
  <inkml:trace contextRef="#ctx0" brushRef="#br0" timeOffset="98632.14">3214 15308 2716 0,'0'0'652'0,"0"0"-129"0,0 0-318 15,-55-104-205-15,31 76 0 16,-1 11 0-16,-4 3 0 16,0 14 0-16,-2 0 0 15,-5 14 0 1,-1 22 0-16,1 9 0 0,7 3 0 16,9-2 0-16,13-6 0 15,7-8 0-15,4-10 0 16,25-10 0-16,5-12 0 15,1 0 0-15,1-12 0 16,-5-10 0-16,-4-6 0 0,-9 0 0 16,-3 2 0-1,-8 0 0-15,-2 8 0 16,-5 4 0-16,0 14 0 16,0 0 0-16,0 22 0 15,0 18 0-15,0 10 0 0,0-2 0 16,0-2 0-16,15-14 0 15,12-11 0-15,4-17 0 16,5-4 0-16,-1-21 0 16,1-11 0-16,-3-12 0 15,-4-2 0-15,-4 2 0 16,-3 4 0-16,-9 6 0 16,-1 14 0-16,-6 12 0 15,-3 8 0-15,1 0 0 16,2 23 0-16,6 12 0 15,5 5 0-15,6 0 0 16,2-4 0-16,1-10 0 0,1-4 0 16,-1-16 0-16,-1-6 0 15,-3 0 0 1,-1-10 0-16,0-18 0 0,2-2 0 16,0-4 0-16,1 2 0 15,-4 6 0-15,-2 6 0 16,-5 12 0-16,-7 8 0 15,0 0 0-15,-2 18 0 16,0 18 0-16,3 8 0 0,1 0 0 16,6-4 0-16,4-8 0 15,6-10 0-15,5-13 0 16,2-9 0 0,5-3 0-16,-1-21 0 15,0-2 0-15,0-6 0 16,1-4 0-16,-3 6 0 0,0 2 0 15,-4 8 0-15,-4 10 0 16,-8 10 0-16,-1 0 0 16,-5 8 0-16,1 14 0 15,-1 6 0-15,4 2 0 16,1-2 0-16,2-6 0 16,-1-4 0-16,4-10 0 15,1-6 0-15,2-2 0 16,1 0 0-16,4-20 0 15,2-2 0-15,2-8 0 16,-1 2 0-16,-3 2 0 0,-7 4 0 16,-9 12 0-16,-6 10 0 15,-2 0 0-15,-3 14 0 16,5 18 0 0,3 4 0-16,9-2 0 0,7-6 0 15,14-20 0 1,-4-8-557-16,-7-4-610 0</inkml:trace>
  <inkml:trace contextRef="#ctx0" brushRef="#br0" timeOffset="98767.53">4699 14935 3234 0,'0'0'725'0,"0"0"-588"15,0 0-137-15,0 0 0 16,0 0 0-16,0 0 0 15,0 0-371-15,-12 50-1459 0</inkml:trace>
  <inkml:trace contextRef="#ctx0" brushRef="#br0" timeOffset="100694.7">5264 15516 2706 0,'0'0'636'0,"0"0"-284"16,0 0 50-1,0 0-402-15,0 0 0 0,0 0 0 16,78-124 0-16,-31 88 0 16,-1-12 0-16,2-8 0 15,-6-10 0-15,-9-9 0 16,-8-5 0-16,-11 4 0 15,-12 14 0-15,-2 20 0 16,-4 20 0-16,-19 22 0 16,-4 12 0-16,-2 38 0 15,4 18 0-15,6 16 0 0,9 5 0 16,10 1 0 0,2-10 0-16,30-14 0 15,11-10 0-15,13-14 0 16,8-18 0-16,5-16 0 15,0-8-45-15,-7-14-230 0,-8-22 5 16,-12-8 64-16,-13-10 87 16,-9-6 119-16,-11-8 26 15,-7-9 108-15,-2 1 85 16,0 6 15-16,0 16 68 16,-7 20-302-16,-3 28 0 15,0 10 0-15,4 42 0 16,1 24 0-16,5 10 0 15,0 2 0-15,7-3 0 16,13-11 0-16,7-14 0 0,4-14 0 16,5-14 0-16,4-18 0 15,2-8 0-15,-2-4 0 16,-4-24 0-16,-3-2 0 16,-4-10 0-16,-6 4 0 15,-3 4 0-15,-5 6 0 16,-6 8 0-1,-5 10 0-15,-1 8 0 0,-3 0 0 16,2 22 0-16,3 8 0 16,3 6 0-16,5 0 0 15,8 0 0-15,6-12 0 0,6-4 0 16,0-10 0 0,-2-10 0-16,-8 0 0 15,-14-18 0-15,-9-10 0 16,0-10 0-16,-27-4 0 15,-11-2 0-15,-6-4 0 16,-3 7 0-16,5 11 0 0,11 10 0 16,12 11 0-16,15 6 0 15,4 3 0-15,13 0 0 16,23 12 0-16,11-2 0 16,11-2 0-16,4-3 0 15,3-4 0-15,-5-1 0 16,-2 0 0-16,-7 0 0 15,-6 0 0-15,-10 7 0 16,-4 4 0-16,-8 7 0 16,-8 9 0-16,-1 4 0 0,-8 8 0 15,-4 1 0 1,-2-4 0-16,0-6 0 16,0-8 0-16,3-8 0 0,-1-8 0 15,2-6 0-15,4 0 0 16,0-10 0-16,3-16 0 15,7-4 0-15,7-6 0 16,2 4 0-16,2 0 0 16,-1 6 0-16,-1 8 0 0,-5 12 0 15,-1 6 0 1,-6 10 0-16,1 16 0 16,-3 8 0-16,3 4 0 15,-3-2 0-15,3-8 0 16,1-4 0-16,4-12 0 0,1-8 0 15,4-4 0-15,1-2-134 16,2-16-38-16,-2-6 88 16,-5-4 66-1,-1-4 18-15,-6 0 121 0,-4-2 44 16,-2 2-43 0,-2 6-122-16,-5 8 0 0,-2 5 0 15,0 13 0-15,0 0 0 16,0 26 0-16,0 11 0 15,6 3 0-15,6 0 0 0,5-2 0 16,8-6 0-16,10-10 0 16,5-12 0-1,10-2 0-15,3-8-62 16,0 0-101-16,3-18-29 0,-2-4-11 16,-3-4-68-16,-4-2-68 15,-4 2 82 1,-8-4 140-16,-8 3 117 0,-8 4 16 15,-10-4 203-15,-9 4 106 16,0 1-28-16,-4-1-129 16,-16 3-27-16,-2 4 9 15,-5 8-36-15,-4 8 4 16,-3 0-62-16,-3 22-56 16,-4 14 0-16,3 10 0 15,9 7 0-15,8-3 0 0,9-2 0 16,12-8 0-16,2-14 0 15,25-6 0 1,6-14 0-16,5-6 0 16,1 0 0-16,-8-22 0 0,-4-4 0 15,-6-6 0-15,-5-2 0 16,-3 4 0-16,-3 2 0 16,-4 10 0-16,-1 4 0 15,-5 14 0-15,0 0 0 16,0 14 0-16,0 14 0 15,4 6 0-15,2 2 0 16,4-8 0-16,5-6 0 16,3-6 0-16,2-10 0 15,4-6 0-15,3 0 0 16,2-18 0-16,3-4 0 0,-3-4 0 16,2-2 0-16,-2 0 0 15,0 2 0-15,-5 4 0 16,-2 9 0-16,-6 12 0 15,-1 1 0-15,-3 14 0 16,-6 12 0 0,1 6 0-16,-1 2 0 0,2-2 0 15,0-12 0-15,5-4 0 16,8-12 0-16,4-4 0 16,1-8 0-16,6-16 0 0,-1-6 0 15,2-6 0-15,0 4 0 16,1 2 0-1,-7 12 0-15,-4 14 0 16,0 4 0-16,-7 12 0 16,-1 20 0-16,-3 8 0 0,-1-4 0 15,-1 0 0-15,-2-14-351 16,-2-14-679-16</inkml:trace>
  <inkml:trace contextRef="#ctx0" brushRef="#br0" timeOffset="100863.11">8230 14680 3199 0,'0'0'662'0,"0"0"-563"0,0 0 37 0,0 0-136 0,-148 46 0 16,96-28-511-16,-8-4-951 0</inkml:trace>
  <inkml:trace contextRef="#ctx0" brushRef="#br0" timeOffset="101030.61">6033 15057 3010 0,'0'0'876'0,"0"0"-666"0,0 0-210 15,0 0 0 1,202-28 0-16,-79 10-132 15,-3 4-972-15</inkml:trace>
  <inkml:trace contextRef="#ctx0" brushRef="#br0" timeOffset="102896.31">10746 15087 2316 0,'0'0'626'0,"0"0"-334"0,0 0 212 15,0 0-281 1,-119-60-88-16,79 76-135 0,-2 28 0 15,0 6 0-15,4 8 0 16,13 5 0-16,19-9 0 16,6-6 0-16,37-12 0 15,42-14 0 1,7-16 0-16,10-6 0 0,5-16 0 16,-22-14 0-16,-2-10 0 15,-19-4 0-15,-19 4 0 16,-16 4 0-16,-14 8 0 15,-7 10 0-15,-2 9 0 16,0 9 0-16,0 0 0 0,0 9 0 16,0 13 0-16,0 6 0 15,18-5 0 1,11 0 0-16,9-7 0 16,6-12 0-16,3-4 0 15,-3 0 0-15,-3-20 0 0,-10-4 0 16,-7-2 0-16,-6-2 0 15,-7 6 0-15,-5 1 0 16,-3 10 0-16,-3 7 0 0,0 4 0 16,0 1 0-16,-3 25 0 15,-5 19 0 1,1 13 0-16,3 18 0 16,4 18 0-16,0 26 0 15,6-11 0-15,5-9 0 16,1-14 0-16,-10-20 0 0,-2 2 0 15,0 3 0-15,-22-13 0 16,-14-18 0-16,-13-22 0 16,-6-18 0-16,-1-4 0 15,9-40 0-15,20-32 0 16,27-41 0-16,58-43 0 16,40-20 0-16,26 15 0 15,-10 37 0-15,-29 56 0 16,-22 32 0-16,-14 21 0 15,2 10 0-15,-6 9 0 0,-3 0 0 16,-16 18 0 0,-10 18 0-16,-7 4 0 15,-4 2 0-15,-1-2 0 16,0-10 0-16,3-8 0 16,4-8 0-16,0-14 0 0,0 0 0 15,1-12 0 1,-4-12 0-16,-8-10 0 0,0-2 0 15,0 0 0-15,-15 4 0 16,-5 5 0-16,-3 9 0 16,-1 10 0-16,0 8 0 15,-1 3 0-15,0 25 0 16,3 12 0-16,5 6 0 16,10 6 0-16,7-4 0 15,4-4 0-15,28-10 0 16,16-10 0-16,17-14 0 0,9-10 0 15,8-4 0 1,-2-24 0-16,-9-12 0 16,-11-12 0-16,-15-6 0 15,-13-10 0-15,-13-8 0 0,-9-7 0 16,-8 1 0-16,-2 8 0 16,0 14 0-16,-12 21 0 15,1 21 0-15,0 18 0 16,0 13 0-16,2 31 0 0,3 18 0 15,1 10 0 1,5-2 0-16,0-2 0 16,20-9 0-16,11-15 0 15,10-8 0-15,5-18 0 16,3-12 0-16,0-6-89 0,-2-10-425 16,-9-16-87-16,-9-2 58 15,-7-3 277-15,-11 8 266 16,-4 5 157-16,-5 9 407 15,-2 5-65-15,0 4-188 16,0 0-122-16,0 0-4 16,2 9-77-16,10 0-108 15,3 0 0-15,7-5 0 16,3-4 0-16,2 0 0 16,-6 0 0-16,-2-8 0 15,-11-11 0-15,-8-3 0 0,0-6 0 16,-4 2 0-1,-21 4 0-15,-8 4 0 16,-5 14 0-16,-6 4 0 16,-1 24 0-16,5 16 0 0,7 12 0 15,17-2 0-15,16 3 0 16,2-7 0-16,41-10 0 16,15-10 0-1,15-12 0-15,10-14 0 0,-1 0 0 16,7-40-8-16,-20 0-573 15,-20-2-894-15</inkml:trace>
  <inkml:trace contextRef="#ctx0" brushRef="#br0" timeOffset="103064.82">13820 15342 3223 0,'0'0'873'0,"0"0"-873"0,0 0 0 16,0 0 0-16,0 0-523 0</inkml:trace>
  <inkml:trace contextRef="#ctx0" brushRef="#br0" timeOffset="110835.28">4959 16451 1852 0,'0'0'391'0,"0"0"-212"16,0 0 285-1,0 0-201-15,0 0-126 16,-116-95 17-16,105 82 122 16,0 0-56-16,2 3-60 15,-4 6-160-15,-1-6 0 0,-1 2 0 16,-3-2 0-16,0 2 0 15,0-2 0-15,7-2 0 16,2 6 0 0,4 2 0-16,5 4 0 15,0 0 0-15,0 0 0 0,10 0 0 16,23 0 0-16,18 0 0 16,19 0 0-16,12-8 0 15,5-2 0-15,-5-6 0 16,-8-2 0-16,-21 0 0 15,-19 4 0-15,-14 4 0 0,-16 2 0 16,-4 4 0-16,0 0 0 16,0 2 0-1,0 2 0-15,0 0 0 16,-2 6 0-16,0 24 0 16,2 20 0-16,0 30 0 0,0 33 0 15,0 21 0-15,6-6 0 16,1-25 0-1,-5-35 0-15,-2-24 0 0,0 0 0 16,0 0 0-16,0-2 0 0,-6-34 0 16,-5-8-499-1,-5-10-610-15</inkml:trace>
  <inkml:trace contextRef="#ctx0" brushRef="#br0" timeOffset="110994.95">5013 16704 1137 0,'0'0'2139'0,"0"0"-1799"0,0 0 140 0,0 0-480 16,0 0 0-16,0 0 0 15,0 0 0-15,118-45 0 0,-58 31 0 16,3-6 0-16,-6 6 0 16,-6 0-297-16,3 10-313 15,-14 4-280-15,-9 0-640 0</inkml:trace>
  <inkml:trace contextRef="#ctx0" brushRef="#br0" timeOffset="111426.44">5607 16593 1692 0,'0'0'552'15,"0"0"-191"-15,0 0 160 0,0 0-269 16,0 0 19 0,0 0-8-16,0 0-79 0,-66-44-184 15,41 70 0-15,5 6 0 16,2 12 0-1,10 4 0-15,8-2 0 16,0-1 0-16,13-13 0 0,14-6 0 16,6-8 0-16,0-14 0 15,-2-4 0-15,-2 0 0 16,-8-18-17-16,-10-4-16 16,-7-6 32-16,-4 2-1 15,0-1 4-15,0 4 4 16,0 2 22-16,-2 7-11 0,2 4-17 15,0 2 0-15,20 4 0 16,9 4 0 0,9 0 0-16,6 4 0 15,3 18 0-15,-5 5 0 16,-3 5 0-16,-11-2 0 0,-8 2 0 16,-9-10 0-1,-8-4 0-15,-3-8 0 0,0-6 0 16,0-4 0-16,-7 0 0 15,-2-18 0-15,5-12 0 16,4-12 0-16,8-15-20 16,61-15-293-16,-1 14-599 15,-1 14-1128-15</inkml:trace>
  <inkml:trace contextRef="#ctx0" brushRef="#br0" timeOffset="111835">7178 16663 2292 0,'0'0'671'0,"0"0"-332"16,0 0 215-16,0 0-314 15,-120-88-240-15,89 80 0 0,-1 8 0 16,3 0 0-1,-2 26 0-15,4 10 0 0,6 8 0 16,5 1 0-16,9-5 0 16,7-4 0-1,5-10 0-15,19-8 0 16,7-8 0-16,5-10 0 0,-1 0 0 16,-1-10 0-16,-5-12 0 15,-7 0 0-15,-7 0 0 16,-3 4 0-16,-5 4 0 15,-3 10 0-15,3 4 0 0,4 0 0 16,9 22 0 0,9 4 0-16,12 2 0 15,36 2-110-15,-8-10-534 16,-2-4-676-16</inkml:trace>
  <inkml:trace contextRef="#ctx0" brushRef="#br0" timeOffset="112267.28">8417 16387 2096 0,'0'0'737'0,"0"0"-357"0,0 0 174 0,0-103-225 0,0 95-329 16,0 8 0-1,0 4 0-15,0 50 0 16,-2 39 0-16,0 5 0 16,2 0 0-16,0-16 0 15,6-15 0-15,19-5 0 0,4 0 0 16,14-30-381-16,-8-14-476 15,-6-18-539-15</inkml:trace>
  <inkml:trace contextRef="#ctx0" brushRef="#br0" timeOffset="112467.7">8718 16312 2349 0,'0'0'859'0,"0"0"-249"15,0 0-332-15,0 0-278 16,0 0 0-16,-2 139 0 15,2-65 0-15,0 6 0 16,0-2 0-16,10-3 0 0,4-11 0 16,-3-8 0-16,3-10 0 15,-5-16 0 1,-9-12-287-16,0-14-534 16,-21-4-296-16</inkml:trace>
  <inkml:trace contextRef="#ctx0" brushRef="#br0" timeOffset="112626.7">8371 16842 2316 0,'0'0'774'0,"0"0"-501"15,0 0 97-15,0 0-175 16,120-70-91-16,-56 52-74 16,5-5 4-16,-2 10-34 15,-7-1-30-15,0 9-203 16,-20 5-461-16,-13 0-577 0</inkml:trace>
  <inkml:trace contextRef="#ctx0" brushRef="#br0" timeOffset="113632.04">9202 16709 2292 0,'0'0'601'15,"0"0"-232"-15,0 0 97 16,0 0-295-16,0 0 26 15,4-116-197-15,-22 102 0 0,-6 2 0 16,-7 10 0 0,-6 2 0-16,2 18 0 15,1 14 0-15,5 12 0 16,12 2 0-16,10 3 0 0,7-5 0 16,5-12 0-16,21-6 0 15,3-12 0-15,4-10 0 16,-2-4 0-16,-4 0 0 15,-4-22 0-15,-5 0 0 16,-5-6 0-16,-4-6 0 16,-2 6 0-16,-3 1 0 15,-4 9 0-15,3 6 0 16,-3 12 0-16,0 0 0 16,4 22 0-16,0 13 0 15,5 1 0-15,5 0 0 0,3-4 0 16,8-10 0-16,2-10 0 15,2-8 0 1,0-4 0-16,-5-8 0 16,-4-10 0-16,-2-12 0 0,-5 2 0 15,1-2 0-15,-3 2 0 16,-3 1 0-16,0 13 0 16,-2 10 0-16,-1 4 0 15,-1 0 0-15,2 14 0 16,6 8 0-16,1 9 0 15,3-3 0-15,4-6 0 16,2-4 0-16,3-6 0 16,0-12 0-16,-2 0 0 15,0-4 0-15,2-18 0 16,-5-4 0-16,1-2 0 0,-2-3 0 16,-4 9 0-16,-1 0 0 15,-3 12 0-15,0 6 0 16,-2 4 0-16,2 0 0 15,0 22 0 1,5 10 0-16,2 3 0 16,3 1 0-16,0-8 0 0,3-6 0 15,-1-10 0-15,1-10 0 16,-2-2 0-16,1-6 0 16,-4-16 0-16,2-4 0 0,-1-6 0 15,-1 0 0-15,4-3 0 16,0 9 0-1,-6 8 0-15,-1 12 0 16,-7 6 0-16,0 4 0 16,-2 24 0-16,-1 7 0 0,1 7 0 15,-1-2 0-15,8-6 0 16,1-10 0-16,8-8 0 16,4-16 0-16,2 0 0 15,0-20 0-15,0-8 0 16,-3-4 0-1,-2-2 0-15,-3 2 0 0,-5 9 0 16,-6 5 0-16,-1 14 0 16,-2 4 0-16,0 8 0 15,2 20 0-15,4 7 0 0,5 1 0 16,4-8 0 0,5-6 0-16,9-22 0 15,-7 0-267-15,-8-18-840 0</inkml:trace>
  <inkml:trace contextRef="#ctx0" brushRef="#br0" timeOffset="113766.3">10587 16409 2739 0,'0'0'994'0,"0"0"-631"0,0 0-363 0,0 0 0 15,0 0 0-15,0 0-152 16,0 0-1217-16</inkml:trace>
  <inkml:trace contextRef="#ctx0" brushRef="#br0" timeOffset="114827.52">11160 16874 1676 0,'0'0'1420'16,"0"0"-1037"-16,0 0-108 15,0 0-29-15,38-134-185 16,-12 89-50-16,5-3 2 16,-2-2-12-16,0-8-1 15,-8 0 0-15,-5-4 10 16,-10-1-10-16,-6 9 0 16,0 10 0-16,-6 12 0 15,-8 10 0-15,3 14 0 16,-1 8 0-16,4 18 0 0,-1 30 0 15,5 15 0-15,2 17 0 16,2 6 0-16,2 2 0 16,21-12 0-1,12-8 0-15,7-15 0 0,11-17 0 16,2-22 0-16,6-14-56 16,-3-10-453-16,-7-26-113 15,-11-13 80-15,-11-9 275 16,-11-8 173-16,-9-10 94 15,-7 0 138-15,-2 4 194 0,0 14 37 16,0 13 130-16,0 27-2 16,0 18-242-16,0 14-255 15,0 35 0 1,-4 13 0-16,-3 14 0 0,3 4 0 16,4-4 0-16,0-12 0 15,17-11 0-15,14-13 0 16,10-18 0-16,8-16 0 15,4-6-62-15,-1-6-82 16,-8-20 95-16,-8-6 35 16,-12-4 14-16,-9 1 92 15,-7 3 29-15,-6 14-65 16,-2 6-56-16,0 12 0 16,0 0 0-16,0 12 0 15,0 10 0-15,0 6 0 16,0-2 0-16,15-3 0 15,10-10 0-15,6-4 0 0,4-9 0 16,-1 0 0 0,-5 0 0-16,-7-9 0 0,-11-9 0 15,-11-4 0-15,0 0 0 16,-11-6 0-16,-18-2 0 16,-6 2 0-16,-5 10 0 15,4 0 0-15,7 10 0 16,9 0 0-16,10 6 0 15,10 2 0-15,0-2 0 0,25 0 0 16,14-6 0 0,14-2 0-16,7-2 0 15,9-6 0-15,-2 8 0 16,-4 6 0-16,-13 4 0 0,-7 10 0 16,-12 20 0-16,-11 10 0 15,-6 10 0-15,-6 2 0 16,-6 2 0-16,-2-9 0 15,0-5 0-15,0-12 0 16,0-10 0-16,0-10 0 16,0-8 0-16,0 0 0 15,0-22 0-15,5-10 0 16,11-12 0-16,5-9 0 16,8 3 0-16,6 6 0 0,-2 8 0 15,0 18 0-15,-4 14 0 16,1 4 0-16,-7 14 0 15,-2 16 0 1,-1 6 0-16,-7 0 0 16,-4-4 0-16,-9-2 0 15,-13-12-264-15,-21-9-678 16,-11-5-1457-16</inkml:trace>
  <inkml:trace contextRef="#ctx0" brushRef="#br0" timeOffset="114967.56">11949 16415 2780 0,'0'0'828'0,"0"0"-627"0,124-28-2 0,-1 16-145 16,26 6-54-16,-20-2-558 16,-31 3-2028-16</inkml:trace>
  <inkml:trace contextRef="#ctx0" brushRef="#br0" timeOffset="115696.06">13789 16437 2431 0,'0'0'791'0,"0"0"-241"16,0 0-226-16,0 0-324 15,0 0 0-15,0 0 0 16,0 0 0 0,-103 98 0-16,90-40 0 15,11-6 0-15,2-2 0 0,11-5 0 16,24-17 0-16,10-6 0 16,9-14 0-16,1-8 0 15,-3 0 0-15,-7-22 0 0,-10-5 0 16,-8-4 0-1,-10-6 0-15,-6 3 0 16,-6 6 0-16,-5 10 0 16,0 14 0-16,0 4 0 15,0 0 0-15,0 18 0 0,0 12 0 16,3-2 0-16,10-2 0 16,9-3 0-16,9-9 0 15,5-6 0-15,4-8 0 16,-2 0 0-1,-2-17 0-15,-5-6 0 16,-6-4 0-16,-8-9 0 0,-3 6 0 16,-6 2 0-16,-3 6 0 15,-3 8 0-15,-2 10 0 16,0 4 0-16,0 10 0 0,4 20 0 16,0 14 0-16,4 10 0 15,1 10 0-15,1 7 0 16,6 1 0-1,0 4 0-15,0-2 0 16,-1-1 0-16,-4-5 0 0,-4-10 0 16,-5-6 0-1,-2-16 0-15,-11-18 0 0,-23-10 0 16,-14-8 0-16,-13-12 0 16,-3-20 0-1,4-4 0-15,15-8 0 0,21-6 0 0,24-3 0 16,11-9 0-1,42 4 0-15,23-6 0 16,13 2 0-16,40-32-107 16,-19 19-690-16,-23 11-622 0</inkml:trace>
  <inkml:trace contextRef="#ctx0" brushRef="#br0" timeOffset="115965.48">14845 16535 1633 0,'0'0'369'0,"0"0"8"0,0 0 112 0,0 0-217 16,0 0 47-16,0 0-6 15,0 0 11-15,38-54-324 16,-67 54 0-16,-7 18 0 0,-1 12 0 16,3 12 0-1,7 10 0-15,14-2 0 16,13-1 0-16,5-3 0 15,32-12 0-15,19-14 0 16,15-12 0-16,10-8 0 0,-2-10 0 16,-4-26-227-16,-17-12-224 15,-10-55-114-15,-19 13-129 16,-11-2-264-16</inkml:trace>
  <inkml:trace contextRef="#ctx0" brushRef="#br0" timeOffset="116299.12">15273 16030 1935 0,'0'0'999'15,"0"0"-400"-15,0 0-286 16,0 0-63-16,0 0-250 0,-38 116 0 16,27-54 0-16,4 6 0 15,7 4 0-15,0-1 0 16,18-5 0 0,22-8 0-16,16-12 0 15,11-12 0-15,8-16 0 16,-1-12 0-16,-5-6 0 0,-13-6 0 15,-14-20 0-15,-15-14 0 16,-13 0 0-16,-12-10 0 16,-2 6 0-16,-6 8 0 15,-15 14 0-15,-6 18 0 0,0 4 0 16,0 36 0 0,5 12 0-16,11 14 0 15,11 6 0-15,0-6 0 16,33-12 0-16,21-10 0 15,17-13 0-15,43-27 0 16,-16 0-330-16,-15-23-721 0</inkml:trace>
  <inkml:trace contextRef="#ctx0" brushRef="#br0" timeOffset="116769.06">16771 16102 1652 0,'0'0'1353'0,"0"0"-554"0,0 0-507 16,0 0-292-16,0 0 0 15,0 0 0 1,0 0 0-16,-12 138 0 16,5-49 0-16,5 1 0 15,2 0 0-15,0-12 0 16,9-14 0-16,18-16 0 0,6-16 0 15,7-14 0-15,3-9 0 16,-1-9 0-16,-2-4 0 16,-4-19 0-1,-3-3 0-15,-6 2 0 0,-7-2 0 16,-4 8 0 0,-10 4 0-16,-1 14 0 0,-5 0 0 15,0 14 0-15,0 14 0 0,4 6 0 16,2 3 0-16,6-5 0 15,5-2 0-15,8-8 0 16,2-8 0-16,0-6 0 16,-2-8 0-1,-4 0 0-15,-7 0 0 16,-5-16 0-16,-9-6 0 16,0-2 0-16,-15-7 0 0,-17 4 0 15,-13 0 0-15,-11 5 0 16,-8 0 0-16,-38-6 0 15,15 2-656-15,13 0-1217 0</inkml:trace>
  <inkml:trace contextRef="#ctx0" brushRef="#br0" timeOffset="116933.75">16487 16330 2890 0,'0'0'620'0,"0"0"-338"0,127-5 22 0,-5-4-304 16,42-9 0-16,-20 0 0 16,-26-4-712-16</inkml:trace>
  <inkml:trace contextRef="#ctx0" brushRef="#br0" timeOffset="117428.58">18190 16052 1650 0,'0'0'1211'0,"0"0"-618"16,0 0-49-16,-29-116-446 15,29 85-98-15,15 5 0 16,23 4 0-16,11 2 0 0,11 8 0 16,5 2 0-1,-5 6 0-15,-9 4 0 16,-11 0 0-16,-11 10 0 16,-8 12 0-16,-8 8 0 15,-5 10 0-15,-3 10 0 0,0 9 0 16,-3 3 0-16,2 6 0 15,1 6 0-15,-1-2 0 16,2 5 0-16,4-5 0 16,-3-2 0-1,-1-8 0-15,-2-8 0 16,-2-14 0-16,-2-9 0 0,0-9 0 16,-6-8 0-16,-21-5 0 15,-17-9 0-15,-16 0 0 16,-14 0 0-16,-4 0 0 0,0-5 0 15,7-8 0-15,11-19 0 16,20 6-690 0,19-6-877-16</inkml:trace>
  <inkml:trace contextRef="#ctx0" brushRef="#br0" timeOffset="117600.69">18176 16325 2746 0,'0'0'914'0,"0"0"-626"0,0 0-140 0,151-19-148 0,-59 11 0 15,12 4 0-15,12-2 0 16,-16 2-267-16,-23 0-1418 0</inkml:trace>
  <inkml:trace contextRef="#ctx0" brushRef="#br0" timeOffset="120530.55">19790 16172 2342 0,'0'0'841'15,"0"0"-526"-15,0-128 145 0,0 88-322 16,0 9-138-16,0 17 0 15,0 10 0 1,0 4 0-16,0 21 0 16,0 37 0-16,0 40 0 15,0 32 0-15,10 17 0 16,15-29 0-16,6-30 0 16,-4-40 0-16,2-12 0 15,5-4 0-15,-1-5 0 0,2-13 0 16,-6-14 0-16,-4-10 0 15,-8-34 0-15,-3-15 0 16,-5-29 0-16,-3 2 0 16,1-6 0-16,0 10 0 15,-2 29 0-15,-3 7 0 16,0 28 0-16,-2 18 0 16,0 16 0-16,0 32 0 15,2 19 0-15,2 9 0 0,3 0 0 16,5 0 0-16,-4-14 0 15,3-18 0-15,-3-16 0 16,-2-11 0 0,-4-12 0-16,0-5 0 15,0 0 0-15,3-18 0 0,3-14 0 16,2-8 0-16,3 0 0 16,1 8 0-16,-3 10 0 15,2 18 0-15,5 4 0 16,4 10 0-16,7 20 0 0,5 2 0 15,3 4 0-15,5-2 0 16,1-6 0 0,-1-10 0-16,-2-9 0 15,-9-9 0-15,-2 0 0 16,-8-9 0-16,-3-14 0 16,-5-8 0-16,-2-13 0 0,-4-2 0 15,-5-2 0 1,-2 8 0-16,0 8 0 0,0 18 0 15,0 12 0 1,0 2 0-16,0 26 0 16,0 10 0-16,0 12 0 0,0-4 0 15,0 0 0-15,22-8 0 16,7-12 0-16,4-7 0 16,8-16 0-16,-1-1 0 0,0-1 0 15,-3-26 0-15,-6-5 0 16,-6-8 0-16,-7-4 0 15,-11-4 0 1,-7 2 0-16,0 10 0 16,0 14 0-16,0 10 0 15,-4 6 0-15,1 6 0 0,3 0 0 16,0 0 0-16,0 6 0 16,11 6 0-16,7 6 0 15,2 0 0-15,0 0 0 16,3 4 0-16,-6 6 0 0,-1-2 0 15,-3 6 0 1,1 2 0-16,-3-6 0 16,5 2 0-16,3-12 0 15,8 0 0-15,9-13 0 16,11-5 0-16,7 0 0 16,6-23 0-16,-3-13 0 0,-3-8 0 15,-9-10 0-15,-14-6 0 16,-10 2 0-1,-11 8 0-15,-10 5 0 16,0 22 0-16,-10 10 0 0,-13 13 0 16,-4 18 0-16,0 27 0 15,7 9 0-15,11 8 0 16,9 0 0-16,4-12 0 16,25-10 0-16,11-10 0 15,5-16 0-15,-3-10 0 16,-8-12-257-16,-12-16-400 15,-20-10-640-15</inkml:trace>
  <inkml:trace contextRef="#ctx0" brushRef="#br0" timeOffset="120697.65">19667 16343 2526 0,'0'0'913'0,"0"0"-734"16,0 0-82-16,209-31-95 15,-93 13-2-15,-2 4-757 0</inkml:trace>
  <inkml:trace contextRef="#ctx0" brushRef="#br0" timeOffset="122132.98">22460 16290 1187 0,'0'0'1605'15,"0"0"-1081"-15,0 0-171 0,0 0 74 16,0 0-427 0,0 0 0-16,0 0 0 0,67-60 0 15,-49 62 0 1,3 24 0-16,0 9 0 16,2 10 0-16,-1 4 0 15,-1 1 0-15,-6-2 0 0,-4-12 0 16,-4-8 0-16,-5-12 0 15,-2-6 0-15,0-10 0 0,0 0 0 16,0 0 0 0,5-22 0-16,5-10 0 15,9-12 0-15,5-4 0 16,4 2 0-16,7 10 0 16,-4 5 0-16,-2 17 0 15,-5 10 0-15,-4 4 0 0,-2 8 0 16,-3 16 0-16,-1 11 0 15,-3 5 0 1,0-4 0-16,-2 4 0 16,-2-12 0-16,-1-8 0 0,1-6 0 15,1-14 0-15,6 0 0 16,1-4 0-16,8-22 0 16,4-10 0-16,2-8 0 0,0-2 0 15,-4 6 0-15,-4 9 0 16,-7 13 0-1,-7 10 0-15,-5 8 0 16,-2 12 0-16,0 15 0 16,0 13 0-16,4 2 0 15,6 2 0-15,5-10 0 0,5-6 0 16,9-10 0-16,2-18 0 16,5 0 0-16,-3-14 0 15,1-18 0-15,-3-8 0 16,-2-4 0-16,-7-9 0 15,-2 7 0-15,-4 6 0 16,-8 14 0-16,-3 12 0 16,-3 14 0-16,-2 0 0 15,0 18 0-15,0 18 0 16,0 4 0-16,4 5 0 16,8-5 0-16,1-8 0 0,5-6 0 15,3-12 0 1,2-10 0-16,4-4 0 15,0-8 0-15,2-16 0 16,0-6 0-16,2-6 0 0,-4 0 0 16,-2 0 0-16,-8 5 0 15,-8 13 0-15,-6 8 0 16,-3 10 0-16,0 6 0 16,0 24 0-16,-3 2 0 15,-2 4 0-15,5-4 0 16,0-5 0-16,5-9 0 0,13-10 0 15,5-8 0-15,1 0 0 16,2-22 0 0,5-6 0-16,0-2 0 15,1-2 0-15,-3 1 0 16,0 9 0-16,-2 8 0 16,-3 14 0-16,1 0 0 0,0 10 0 15,1 20 0-15,-4 6 0 16,1 9 0-1,-8-5 0-15,-6-4 0 16,-6-10 0-16,-3-4 0 0,-5-8 0 16,-17-6-27-16,-5-2 19 15,0-6-26-15,8 0 10 16,11 0-74-16,8-14-110 0,16-12-76 16,24-6 15-16,9-12 127 15,7-14 61 1,-1-9 64-16,-5-5 17 15,-8-8 66-15,-13 8 142 0,-13 10 69 16,-10 17 80-16,-6 18-73 16,0 18-284-16,0 9 0 15,0 27 0-15,0 27 0 16,0 14 0-16,0 16 0 16,9 0 0-1,7-3 0-15,3-18 0 0,-3-10 0 16,-1-17 0-16,-7-18 0 15,-4-10 0-15,-4-8 0 16,2-4 0-16,1-18 0 16,3-10 0-16,10-4 0 0,3-4 0 15,11 4 0-15,1 5 0 16,4 13 0-16,6 4 0 16,12 2 0-1,-8 4-237-15,-10 2-1042 0</inkml:trace>
  <inkml:trace contextRef="#ctx0" brushRef="#br0" timeOffset="122801.34">25440 16549 2643 0,'0'0'879'0,"0"0"-681"0,0 0 70 0,0 0-160 0,0 0-108 16,76-126 0-16,-59 68 0 16,8-27 0-16,4-31 0 15,4-32 0 1,-4 9 0-16,-6 33 0 0,-12 38 0 16,-7 42 0-16,-4 8 0 15,0 10 0-15,0 8 0 16,0 22 0-16,-13 28 0 15,-3 20 0-15,1 10 0 16,3 2 0-16,5 1 0 16,7-11 0-16,0-10 0 0,7-12 0 15,9-18 0 1,-3-10 0-16,-3-14 0 16,-2-8 0-16,3 0 0 15,1-18 0-15,5-8 0 0,3-2 0 16,0-2 0-16,-2 4 0 15,-5 12 0-15,-3 6 0 16,-4 8 0-16,5 0 0 16,9 12 0-16,9 10 0 0,9 2 0 15,11 2 0 1,4-4 0-16,3-4 0 16,-2-14 0-16,-8-4 0 15,-3 0 0-15,-8-22 0 16,-3-10 0-16,-3-4 0 0,-7-8 0 15,-5-6 0-15,-7 2 0 16,-8 4 0-16,-2 8 0 16,0 13 0-1,-22 19 0-15,-12 4 0 16,-5 31 0-16,-9 19 0 0,6 8 0 16,6 4 0-16,14 0 0 15,18-12 0-15,4-6 0 16,24-8 0-16,23-9 0 15,46-23 0-15,-8-4 0 0,-7 0-649 16</inkml:trace>
  <inkml:trace contextRef="#ctx0" brushRef="#br0" timeOffset="125096.28">27683 16393 2049 0,'0'0'481'0,"0"0"-347"15,0 0 362-15,0 0-382 16,-56-113-10-16,36 83 79 15,-1 6-58-15,-6 2 47 0,-5 4 66 16,-3 6-238 0,-4 10 0-16,-3 2 0 0,-2 4 0 15,-1 20 0-15,5 6 0 16,5 2 0 0,8 8 0-16,9-4 0 15,11 1 0-15,7-3 0 16,2-6 0-16,21-10 0 0,2-10 0 15,2-4 0-15,-2-4 0 16,2-4 0-16,0-18 0 16,-4-8 0-16,-1 2 0 0,-4-4 0 15,-5 10 0 1,-6 9 0-16,-3 9 0 16,3 4 0-16,1 13 0 15,11 23 0-15,7 4 0 0,12 4 0 16,12-2 0-16,8-12 0 15,6-18 0-15,3-12 0 16,-1-30 0-16,-5-28 0 16,-10-18 0-1,-13-23 0-15,-16-25 0 16,-19-20 0-16,-3 15 0 0,-14 31 0 16,-6 40 0-16,4 28 0 15,3 12 0-15,4 8 0 16,0 10 0-16,9 0 0 15,0 30 0-15,0 22 0 16,14 10 0-16,5 8 0 16,4 6 0-16,6-8 0 15,-2-1 0-15,0-5 0 16,-4-14 0-16,-7-8 0 0,-5-20 0 16,-6-4 0-16,-3-12 0 15,-2-4 0-15,0 0 0 16,0 0 0-1,3-12 0-15,-3-6 0 0,4-10 0 16,0-2 0-16,7 2 0 16,5 2 0-16,8 8 0 15,13-4 0-15,40 4 0 16,-6 4-14-16,1 2-1244 0</inkml:trace>
  <inkml:trace contextRef="#ctx0" brushRef="#br0" timeOffset="125666.72">29076 16347 2581 0,'0'0'532'0,"0"0"-237"16,0 0 206-16,0 0-446 15,33-115-22-15,-21 57 66 16,-6-10-99-16,1-30 0 16,-7-23 0-16,0 1 0 15,0 16 0-15,-2 24 0 0,-12 35 0 16,1 11 0 0,-6 12 0-16,0 22 0 15,-3 18 0-15,-8 34 0 16,4 34 0-16,4 3 0 15,8 9 0-15,14-5 0 0,0-16 0 16,21 4 0-16,20-11 0 16,15-16 0-16,13-14 0 15,8-18 0-15,0-18 0 16,-5-4 0-16,-13-18 0 16,-14-18 0-16,-14-4 0 0,-12 0 0 15,-13 0 0 1,-6 4 0-16,0 14 0 15,0 6 0-15,0 10 0 16,-2 6 0-16,-2 0 0 16,-4 1 0-16,6 22 0 15,0 7 0-15,2-2 0 0,0 2 0 16,25-4 0-16,10-4 0 16,12-12 0-16,4-10 0 15,1 0 0 1,-3-8-143-16,-11-12-139 0,-14-14-177 15,-11 6-126-15,-13-2-164 0</inkml:trace>
  <inkml:trace contextRef="#ctx0" brushRef="#br0" timeOffset="126801.1">30252 15954 2020 0,'0'0'643'0,"0"0"-270"0,0 0 200 0,0 0-390 16,0 0 4-16,0 0-70 0,-38-103-117 16,11 99 0-16,-4 4 0 15,-4 12 0 1,-3 20 0-16,7 8 0 15,6 6 0-15,9-1 0 0,14-5 0 16,2-8 0-16,12-6 0 16,15-14 0-16,6-12 0 15,0 0 0-15,-2-8 0 16,-2-14 0-16,-7-6 0 16,-6-2 0-16,-3-2 0 0,-5 0 0 15,-4 6 0 1,-2 9 0-16,0 11 0 15,-2 6 0-15,4 0 0 16,3 10 0-16,5 17 0 16,5-1 0-16,5-4 0 0,5-4 0 15,2-14 0-15,0-4 0 16,0-8 0-16,-2-18 0 16,-5-6 0-1,0-4 0-15,1-5 0 16,-1 1 0-16,0 4 0 15,5 10 0-15,0 10 0 0,0 14 0 16,4 2 0-16,2 22 0 16,-2 14 0-16,1 6 0 15,-8 10 0-15,-6-6 0 0,-12 3 0 16,-6-9 0-16,0-10 0 16,-15-6 0-16,-10-12 0 15,-2-6 0 1,0-6 0-16,6-6 0 0,9-20 0 15,12-18-245-15,12-14-290 16,28-11-90-16,11-7 1 16,4-4 7-16,-1 4-19 15,-9 0 636-15,-14 14 582 16,-14 13-13-16,-7 13 82 16,-10 18 33-16,0 10-123 15,0 8-326-15,0 18-235 16,0 26 0-16,0 23 0 15,9 9 0-15,1 8 0 16,9 2 0-16,-2-6 0 0,-1-8 0 16,-1-15 0-16,-3-15 0 15,-6-16 0-15,-3-14 0 16,-3-10 0-16,0-2 0 16,0-6 0-1,0-16 0-15,0-12 0 16,6-2 0-16,10-5 0 0,4 5 0 15,11 4 0-15,5 2 0 16,4 8 0-16,12 0 0 16,-10 8 0-16,-16 4-725 0</inkml:trace>
  <inkml:trace contextRef="#ctx0" brushRef="#br0" timeOffset="128198.12">11286 17722 1320 0,'0'0'1550'0,"0"0"-1221"15,0 0-151-15,0 0 11 16,0 0-99-16,0 0-45 16,0 0-30-16,-15-4 129 15,15 0-24-15,0 0-4 0,0-10-116 16,0-4 0-16,0-10 0 16,0-10 0-16,13-8 0 15,14-3 0 1,9 5 0-16,7 8 0 15,3 14 0-15,3 16 0 16,-5 6 0-16,-3 22 0 0,-7 20 0 16,-8 11 0-16,-11 5 0 15,-15 10 0-15,0-6-18 16,-12-4-42-16,-17-10 59 16,-1-12-4-16,6-9 5 15,9-13 84-15,5-14-84 16,10 0 0-16,0 0 0 15,10-10 0-15,16-11 0 16,10-3 0-16,8 2 0 0,8 4 0 16,0 10 0-16,2 8 0 15,-7 8 0-15,-5 24 0 16,-8 8 0-16,-14 11 0 16,-11-3 0-1,-9 0 0-15,-2-4 0 0,-27-6 0 16,-11 0 0-16,-10-10 0 15,-6-6 0-15,-2-8 0 16,6-10 0-16,4-4 0 16,11 0 0-16,14-22 0 15,10 4-119-15,13 4-936 0</inkml:trace>
  <inkml:trace contextRef="#ctx0" brushRef="#br0" timeOffset="128532.85">12675 17526 2822 0,'0'0'768'0,"0"0"-544"0,0 0 58 0,0 0-282 16,0 0 0-16,0 0 0 15,113 104 0-15,-81-42 0 16,-3-6 0-16,-7-6 0 0,-7-14 0 16,-3-14 0-16,-6-12 0 15,-1-10 0-15,-3 0 0 16,0-14 0 0,2-14 0-16,0-20 0 15,2-6 0-15,3-8 0 0,7 4 0 16,3 8 0-16,28 29 0 15,-5 16-653-15,-2 5-416 0</inkml:trace>
  <inkml:trace contextRef="#ctx0" brushRef="#br0" timeOffset="129268.13">13405 17830 1832 0,'0'0'925'0,"0"0"-633"16,0 0 75-16,0 0-4 0,0 0-250 15,59-108-68-15,-43 72-23 16,-10-4-21-16,-4 4 33 16,-2 2-26-16,-6 12 16 15,-15 4 46 1,-3 13-70-16,0 5 0 0,-1 23 0 16,3 21 0-16,9 14 0 15,7 0 0-15,6 4 0 16,14-8 0-16,22-14 0 15,8-13 0-15,10-18 0 16,4-9 0-16,2-14 0 0,-8-17 0 16,-8-6 0-1,-11-7 0-15,-13 4 0 16,-5-4 0-16,-7 4 0 16,-2 4 0-16,-3 14 0 15,-1 12 0-15,2 10 0 0,3 0 0 16,4 22 0-16,7 10 0 15,4 12 0-15,7-4 0 16,4-4 0-16,7-8 0 0,3-10 0 16,3-18 0-16,4 0 0 15,-4-18 0 1,-1-22-9-16,-3-6-32 16,-11-6 14-16,-6-2 23 15,-10-8-4-15,-7 3 16 16,-8 1-4-16,0 8 73 0,0 14-77 15,-8 10 0-15,2 18 0 16,4 8 0-16,-1 16 0 16,3 24 0-16,0 14 0 15,0 18 0-15,9 5 0 16,11-1 0-16,5-2 0 16,6-14 0-16,3-12 0 15,1-16 0-15,3-14 0 16,-3-14 0-16,0-4 0 0,-6-9 0 15,-3-22 0-15,-4-5 0 16,-1-10 0-16,-4-2 0 16,-1 8 0-1,-5 8 0-15,-3 14 0 16,-5 14 0-16,0 4 0 16,1 18 0-16,2 18 0 0,5 8 0 15,7-4 0-15,9-4 0 16,24-32-89-16,-4-4-804 15,-7-12-1431-15</inkml:trace>
  <inkml:trace contextRef="#ctx0" brushRef="#br0" timeOffset="129433.89">14984 17281 2529 0,'0'0'1057'0,"0"0"-695"0,0 0-214 0,0 0-148 0,0 0 0 15,0 0 0-15,0 0-165 16,-16 22-413-16,7-10-458 0</inkml:trace>
  <inkml:trace contextRef="#ctx0" brushRef="#br0" timeOffset="129599.35">14105 17660 859 0,'0'0'2279'16,"0"0"-1671"-16,0 0-486 16,0 0 106-1,132-76-228-15,-58 46 0 16,39 2-47-16,-18 6-310 16,-12 8-549-16</inkml:trace>
  <inkml:trace contextRef="#ctx0" brushRef="#br0" timeOffset="129869.96">15364 17499 1669 0,'0'0'1215'16,"0"0"-710"-16,0 0-137 15,0 0-29 1,0 0-339-16,0 0 0 16,0 0 0-16,-102 95 0 15,99-43 0-15,3 2 0 0,0-4 0 16,12-6 0-16,19-9 0 16,11-16 0-16,14-15 0 15,37-8 0-15,-8-24-356 16,-14 2-779-16</inkml:trace>
  <inkml:trace contextRef="#ctx0" brushRef="#br0" timeOffset="130498.35">15765 17656 2074 0,'0'0'854'16,"0"0"-473"-16,0 0 68 0,0 0-253 16,0 0-127-16,0 0 4 15,0 0-73-15,18-18 0 16,-4 8 0-1,1-6 0-15,-1-2 0 0,-8 0-18 16,-2 0-24-16,-4 4 40 16,0 0-22-16,-13 10 24 15,-7 4-7-15,-5 0 11 16,2 18-4-16,-2 14 18 16,9 8-18-16,9 4 27 15,7 4-18-15,9-6-2 16,26-8 21-16,17-10-28 15,13-16 0-15,11-8 0 16,6-18 0-16,5-14 0 16,-7-16-24-16,-9 0 24 0,-13-10 0 15,-18 0 0-15,-15-2 21 16,-14-3-18-16,-11 5-3 16,0 6 0-16,0 12 0 0,-11 18 0 15,-2 8 0 1,-3 10 0-16,3 4 0 15,-5 0 0-15,0 22 0 16,2 4 0-16,1 6 0 16,6-2 0-16,4-2 0 15,5-2 0-15,2-4 0 0,25-8 0 16,9-6 0-16,9-2 0 16,8-2 0-1,3-4 0-15,4 8 0 16,-4 2 0-16,-7 8 0 0,-11 0 0 15,-11 9 0-15,-14-1 0 16,-13 2 0-16,0 6 0 16,-25-2 0-16,-15 0 0 15,-7-2 0-15,-2-2 0 16,6-12 0-16,12-10 0 16,29-20 0-16,2-18-69 15,10-8-816-15</inkml:trace>
  <inkml:trace contextRef="#ctx0" brushRef="#br0" timeOffset="130666.9">17349 17355 2109 0,'0'0'1411'0,"0"0"-835"0,0 0-576 0,0 0 0 16,0 0 0-16,0 0 0 15,0 0-54-15,21 0-2004 0</inkml:trace>
  <inkml:trace contextRef="#ctx0" brushRef="#br0" timeOffset="202327.29">19441 17321 1437 0,'0'0'842'0,"0"0"-373"0,0 0-146 15,0 0-58-15,-52 134-55 16,44-94-60 0,6 1 4-16,2-1-47 0,0-4-25 15,0 4-25-15,14 0-57 16,5 4 0-16,4-4 0 16,6 0 0-16,2-4 0 15,2-1 0-15,5-11 0 16,5-6 0-16,-1-2 0 0,3-10 0 15,-1-6 0-15,0 0 0 16,-3-4 0 0,-5-10 0-16,-3-4 0 15,-6-9 0-15,-5 4 0 16,-4-8 0-16,-10-1 0 0,-2-2 0 16,-6-2 0-16,0-4 0 15,0 4 0-15,-8 0 0 16,-5 4 0-16,-3 6 0 15,1 12 0 1,-5 2 0-16,2 7 0 0,-2 5 0 16,0 5 0-16,2 17 0 15,4 12 0-15,4 4 0 16,5 10 0-16,5 6 0 16,0-2 0-16,9 2 0 15,18-9 0-15,10-3 0 0,17-12 0 16,8-4 0-16,12-16 0 15,4-6 0 1,-7-4 0-16,-6 0 0 16,-16 0 0-16,-18-14 0 0,-18 2 0 15,-13-28-83-15,0 3-254 16,-15-3-487-16</inkml:trace>
  <inkml:trace contextRef="#ctx0" brushRef="#br0" timeOffset="202567.34">19682 17119 1739 0,'0'0'1089'0,"0"0"-712"0,0 0 79 0,0 0-156 15,0 0-165-15,0 0-135 16,0 0 0-16,45 46 0 16,-45-42-65-16,0 0-848 0</inkml:trace>
  <inkml:trace contextRef="#ctx0" brushRef="#br0" timeOffset="204134.21">21201 17710 1743 0,'0'0'1019'0,"0"0"-706"16,0 0-22-16,0 0-3 15,0 0-167-15,0 0-65 16,0 0 22-1,37 48-56-15,-13-62-21 0,-6-4 21 16,-5-4-22 0,-8 0 15-16,-5 0-9 0,-7 4 13 15,-20 10 52-15,-7 2-40 16,-5 6-31-16,1 0 0 16,5 22 0-16,6 6 0 0,11 8 0 15,13 8 0-15,3 6 0 16,17 3 0-16,18-8 0 15,9 0 0 1,8-15 0-16,6-8 0 16,2-16 0-16,-4-6 0 15,-3-4 0-15,-10-24 0 0,-8-4 0 16,-10-8 0-16,-8-9 0 16,-7 1 0-16,-6 2 0 15,-4 10 0-15,0 2 0 16,0 12 0-16,0 12 0 15,0 10 0-15,-2 0 0 16,-5 26 0-16,2 14 0 16,3 2 0-16,2 6 0 15,0 2 0-15,16-5 0 0,9-5 0 16,4-4 0-16,6-10 0 16,7-12 0-16,3-14 0 15,4 0 0 1,2-28 0-16,-4-16 0 15,-7-14 0-15,-6-19 0 16,-11-11 0-16,-6-2 0 0,-11 2 0 16,-6 6 0-16,0 15 0 15,-4 13 0-15,-15 14 0 16,4 10 0-16,-1 12 0 16,8 12 0-16,3 6 0 0,3 2 0 15,2 32 0 1,0 12 0-16,0 16 0 15,9 4 0-15,9 11 0 16,1-1 0-16,8-4 0 0,7-6 0 16,6-8 0-1,5-8 0-15,2-11 0 0,-3-15 0 16,-1-12 0-16,-8-12 0 16,-6-4 0-16,-11-28 0 15,-7-17 0 1,-6-17 0-16,-5-10 0 0,0-4 0 15,0-2 0-15,0 7 0 16,-5 21 0-16,2 18 0 16,3 18 0-16,0 18 0 0,0 4 0 15,0 28 0-15,8 17 0 16,9 9 0 0,3 2 0-16,5 2 0 15,0-4 0-15,-4-10 0 16,0-4 0-16,-4-12 0 15,-7-10 0-15,-4-12 0 0,-6-6 0 16,0-4 0-16,0-5 0 16,0-30 0-16,-2-1 0 15,2-4 0-15,0 4 0 16,2 18 0-16,16 14 0 0,4 4 0 16,7 8 0-1,2 16 0-15,7 6 0 16,0-2 0-16,4-2 0 15,3-8 0-15,2-6 0 0,2-12 0 16,0 0 0-16,-2-18 0 16,-7-16 0-16,-11-6 0 15,-9-2 0-15,-11-6 0 16,-7 4 0 0,-2 8 0-16,0 10 0 0,-4 16 0 15,-13 10 0-15,-2 0 0 16,-3 22 0-16,1 10 0 15,8 12 0-15,7-4 0 16,6 4 0-16,0-8 0 16,23-8 0-16,9-10 0 15,6-6 0-15,4-12 0 16,-2 0 0-16,-3-18 0 16,-12-4 0-16,-4-8 0 15,-7-6 0-15,-8 4 0 0,-1-2 0 16,-3 10 0-16,2 12 0 15,0 10 0-15,8 2 0 16,1 14 0-16,5 14 0 16,4 8 0-16,0-2 0 15,3 2 0-15,0-4 0 16,2-10 0-16,-1-8 0 16,0-14 0-16,-5 0 0 15,-4-14 0-15,-7-22 0 16,-10-26-320-16,-14 4-490 0,-15 4-550 15</inkml:trace>
  <inkml:trace contextRef="#ctx0" brushRef="#br0" timeOffset="204367.67">21843 17467 2448 0,'0'0'513'0,"0"0"-167"15,160-4 151-15,-77 4-412 16,0 0-85-16,-6-4-3 16,-7-10-309-16,-24 2-358 15,-25 6-837-15</inkml:trace>
  <inkml:trace contextRef="#ctx0" brushRef="#br0" timeOffset="204500.52">21365 17495 2880 0,'0'0'792'0,"0"0"-651"15,0 0-130-15,0 0-11 16,0 0-1047-16</inkml:trace>
  <inkml:trace contextRef="#ctx0" brushRef="#br0" timeOffset="205667.87">24297 17495 1602 0,'0'0'540'0,"0"0"-50"15,0 0 51-15,0 0-274 0,0 0 16 16,0 0-41-16,0 0-111 16,-21-46-131-16,21 30 0 15,2-2 0-15,21-4 0 16,6 4 0-16,11-2 0 16,3 4 0-1,3 2 0-15,-3 10 0 0,-3 4 0 16,-7 14 0-16,-8 24 0 15,-8 8 0-15,-5 12 0 16,-10 1 0-16,-2-3 0 16,0-6 0-16,-2-10 0 15,-10-4 0-15,1-14 0 0,3-8 0 16,0-10 0-16,6-4 0 16,2-14 0-1,0-20 0-15,12-16 0 16,9-8 0-16,12-4 0 0,0 3 0 15,5 11 0-15,-5 12 0 16,-4 14 0-16,-7 16 0 16,-4 6 0-16,-2 14 0 15,-5 22 0-15,2 12 0 0,-2-2 0 16,-2 3 0-16,2-9 0 16,-2-4 0-1,0-10 0-15,0-8 0 16,0-10 0-16,0-8 0 15,4-4 0-15,3-26 0 16,9-14 0-16,4-10 0 0,4-9 0 16,5 9 0-16,-1 10 0 15,-1 20 0-15,-3 20 0 16,-6 4 0-16,-7 32 0 16,-5 12 0-16,-1 6 0 15,-5-1 0-15,0-5 0 16,7-16 0-16,-1-6 0 15,-1-18-967-15</inkml:trace>
  <inkml:trace contextRef="#ctx0" brushRef="#br0" timeOffset="206199.5">25763 17191 2476 0,'0'0'709'0,"0"0"-164"0,0 0-179 0,0 0-366 16,0 0 0-16,0 0 0 0,0 0 0 15,-56-22 0-15,76 40 0 16,11 8 0-16,12 2 0 15,13-2 0-15,10-4 0 0,5-4 0 16,8-4 0 0,-6-6 0-16,-11-4 0 15,-10-4 0-15,-23 6 0 16,-18 2 0-16,-11 10 0 16,-13 8 0-16,-26 10 0 15,-9 4 0-15,-4 5 0 0,-4 1 0 16,6 2 0-16,0-2 0 15,6-2 0-15,8-8 0 16,7-10 0-16,11-12 0 16,18-14-186-16,9-6-673 15,13-16-1083-15</inkml:trace>
  <inkml:trace contextRef="#ctx0" brushRef="#br0" timeOffset="206399.79">26339 17580 2794 0,'0'0'731'16,"0"0"-241"-16,0 0-409 16,0 0-81-16,-89 106 0 15,66-62 0-15,-7-2 0 16,1 2 0 0,0 1 0-16,0-9 0 15,7-6 0-15,11-16 0 0,22-22-35 16,22-20-778-16,10-16-675 0</inkml:trace>
  <inkml:trace contextRef="#ctx0" brushRef="#br0" timeOffset="206767.13">26634 17223 2998 0,'0'0'811'16,"0"0"-524"-16,0 0-287 15,0 0 0-15,0 0 0 16,0 0 0-16,0 0 0 16,120-46 0-16,-82 46 0 15,0 0 0 1,-5 0 0-16,-6 24 0 0,-11 10 0 16,-12 12 0-16,-4 6 0 15,-14 12 0-15,-19 2 0 16,-7 1 0-16,-7-5 0 0,5-8 0 15,7-10 0-15,8-12 0 16,16-14 0-16,11-8 0 16,2-10 0-1,31 0 0-15,11-14 0 16,15-4 0-16,5-4 0 0,6 4 0 16,-6 0 0-16,-7 8 0 15,-14-2 0-15,-16 4 0 16,-27 2 0-16,0 2 0 15,-11 0-908-15</inkml:trace>
  <inkml:trace contextRef="#ctx0" brushRef="#br0" timeOffset="207267.76">27715 17423 2675 0,'0'0'599'0,"0"0"-277"16,0 0 178-16,0 0-500 16,0 0 0-16,0 0 0 15,0 0 0-15,-71-36 0 16,48 76 0-16,3 10 0 16,2-1 0-16,7-5 0 15,11-8 0-15,0-12 0 16,6-8 0-16,21-16 0 15,4 0 0-15,2-12 0 0,-4-16 0 16,-4-6 0-16,-7-8 0 16,-5 2 0-16,-4 4 0 15,-4 1 0 1,2 13 0-16,1 8 0 16,8 6 0-16,6 8 0 0,7 0 0 15,10 16 0-15,0 12 0 16,-1 8 0-16,-5 8 0 15,-12 1 0-15,-12-5 0 16,-9-4 0-16,0-4 0 16,-21-10 0-16,-3-6 0 15,4-14 0-15,7-2 0 16,11-18 0-16,2-26 0 16,21-14 0-16,25-10 0 15,12-3 0-15,8 7 0 16,1 12 0-16,8 16-144 0,-17 18-648 15,-15 12-1133-15</inkml:trace>
  <inkml:trace contextRef="#ctx0" brushRef="#br0" timeOffset="207663.02">28552 17257 2578 0,'0'0'772'0,"0"0"-26"0,0 0-746 15,0 0 0-15,0 0 0 0,0 0 0 16,0 0 0-16,108-48 0 16,-75 76 0-1,-4 10 0-15,-8 4 0 16,-4 2 0-16,-9-4 0 0,-6 0 0 16,1-14 0-16,-3-3 0 15,0-14 0-15,0-4 0 16,4-5 0-16,3-14 0 15,6-21 0-15,10-11 0 16,12-8 0-16,7-6 0 16,10 10 0-16,2 6 0 15,-8 22 0-15,-5 20 0 16,-8 2 0-16,-9 32 0 16,-6 8 0-16,-7 10 0 15,-4-2 0-15,-5 2 0 16,0-6 0-16,-2-12 0 15,3-6 0-15,7-21 0 0,4-5-602 16,-3-5-599-16</inkml:trace>
  <inkml:trace contextRef="#ctx0" brushRef="#br0" timeOffset="207964.94">29375 17058 2785 0,'0'0'742'16,"0"0"-173"-16,0 0-569 15,0 0 0-15,0 0 0 16,0 0 0-16,0 0 0 16,106 89 0-16,-48-80 0 0,9-4 0 15,3-5 0-15,-6 0 0 16,-11 0 0-16,-12 0 0 16,-20-6 0-1,-13 6 0-15,-8 0 0 16,-12 0 0-16,-19 14 0 15,-9 8 0-15,0 10 0 0,-3 2 0 16,3 2 0-16,1 4 0 16,0 0 0-16,1-4 0 15,-4-4 0-15,11-6-676 0,9-7-1167 0</inkml:trace>
  <inkml:trace contextRef="#ctx0" brushRef="#br0" timeOffset="208165.65">29847 17333 2206 0,'0'0'1237'15,"0"0"-702"-15,0 0-417 16,0 0-118 0,0 0 0-16,0 0 0 15,0 0 0-15,-80 130 0 0,49-80 0 16,0-1 0-16,8-9 0 15,7-4 0-15,16-22-27 16,0-10-617-16,10-4-681 0</inkml:trace>
  <inkml:trace contextRef="#ctx0" brushRef="#br0" timeOffset="208534.35">30156 16920 2443 0,'0'0'1061'16,"0"0"-609"-16,0 0-312 16,0 0-140-16,0 0 0 15,0 0 0-15,0 0 0 0,121-72 0 16,-82 72 0 0,2 0 0-16,-5 4 0 15,-5 18 0-15,-9 10 0 16,-11 8 0-16,-11 4 0 15,0 6 0-15,-27 3 0 0,-12-3 0 16,-9 2 0-16,0-10 0 16,3-2 0-16,7-10 0 15,11-4 0 1,16-16 0-16,11-2 0 16,5-8 0-16,32 0 0 0,15-4 0 15,10-10 0-15,3 2 0 16,2-6 0-16,-3-4 0 15,-4 0 0-15,-2-10 0 0,-18 2-730 16,-13 10-997-16</inkml:trace>
  <inkml:trace contextRef="#ctx0" brushRef="#br0" timeOffset="208665.47">30896 17271 1610 0,'0'0'1894'0,"0"0"-1598"16,0 0 0-16,0 0-296 16,-127-36-600-16</inkml:trace>
  <inkml:trace contextRef="#ctx0" brushRef="#br0" timeOffset="-211568.9">21369 6432 1967 0,'0'0'540'0,"0"0"-522"16,0 0 3-16,0 0 31 16,123 61-9-1,-75-47 28-15,-1-6-24 0,0-4 11 16,-4-4 45-16,-6 0-31 16,-6-4 71-16,-4-8-20 15,-4 0-67-15,1 0 14 16,-2 4-60-16,5 4 2 0,2 4-12 15,2 0 14 1,2 0-22-16,3 10 8 16,-1 0 0-16,2-2 0 15,-2-2 14-15,1-6-14 0,-1 0 0 16,3 0 1-16,3-12-6 16,3-6 5-16,-2-4 0 15,-1 2 0-15,-6 4 6 16,-6 6-13-16,-9 7 7 15,-6 3-9-15,-1 0-5 16,-2 17 17-16,2-2-3 16,8 3 0-16,3-1 0 15,8-5 9-15,1-6-9 16,5-6 0-16,-1 0-1 16,-1 0-4-16,-3-13 5 0,-4-2-30 15,-4 1-36-15,-7 3-13 16,-5 6-1-1,-9 0 53-15,1 5-62 16,2-1-122-16,-3-2-71 16,5-2-502-16</inkml:trace>
  <inkml:trace contextRef="#ctx0" brushRef="#br0" timeOffset="-211468.1">23129 6381 1935 0,'0'0'0'15,"0"0"-128"-15</inkml:trace>
  <inkml:trace contextRef="#ctx0" brushRef="#br0" timeOffset="-207958.77">18711 5139 1617 0,'0'0'850'0,"0"0"-561"16,0 0-17-16,0 0 26 15,0 0-100-15,0 0-53 0,0 0-53 16,-16-30-50-16,16 30 40 15,0 2-34-15,4 16-21 16,19 8 51-16,17 8-64 0,16 2 5 16,17-4-19-1,12-7 2-15,10-15-1 16,1-10-1-16,-4 0 0 16,-10-22 0-16,-13-6 8 0,-15-3-13 15,-14 5 5-15,-11 4 0 16,-11 8 4-16,-7 10-3 15,1 4-2-15,5 0-9 16,7 22 6 0,12 6-7-16,9 4 11 15,8-2 0-15,7-8-1 0,2-8 8 16,1-9-6-16,-7-5-1 16,-9-2 0-16,-5-19 7 15,-7-2 1-15,-1-5 1 16,-3-3 0-16,-2 1-9 15,-4 6 0-15,-1 6 0 16,-4 12 0-16,2 6 0 16,1 0-17-16,2 20 10 15,1 4 7-15,0 1-3 0,1-2-8 16,0-5 17-16,0-5-6 16,-2-8 0-16,4-5 8 15,-2 0-7-15,4 0-1 16,-2-18 0-16,2-1 5 15,-2-6 5-15,-3 3-16 16,-4 2 6-16,-6 4 0 16,-3 10 3-16,-4 4-3 15,3 2-10-15,1 0 10 0,7 6 0 16,7 8-11 0,2-2 11-16,2-2 0 0,-2-4-3 15,-3-3 12 1,-6-3-1-16,-1 0-8 15,-6-5 0-15,-5-11 0 16,2-16-66-16,-6 4-402 0,-2 4-726 16</inkml:trace>
  <inkml:trace contextRef="#ctx0" brushRef="#br0" timeOffset="-207826.41">21378 5245 2029 0,'0'0'0'0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5:36:12.57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2424 4550 426 0,'0'0'393'0,"0"0"-142"15,0 0-112-15,0 0-7 16,0 0-20-16,0 0-104 16,-47-44-8-16,40 26 0 15,3-3 70-15,-3 2 151 16,2-4 9-16,-1 3 33 16,1 0 87-16,3 2-41 15,0 0 4-15,0 4-53 16,0 0-9-16,0 6 13 15,-3 2-160-15,3 4-104 0,-3 2 0 16,3 0 0-16,-3 0 0 16,5 6 0-16,0 4 0 15,0 4 0 1,0 2 0-16,0-2 0 16,0-4 0-16,0-4 0 0,2-6 0 15,-2 0 0-15,0-16 0 16,0-8 0-16,-8-4 0 15,-13 4 0-15,-5 6 0 16,-8 10 0-16,-1 8 0 16,-5 14 0-16,0 26 0 0,4 16 0 15,10 14 0 1,8 12 0-16,13 5 0 16,5 3 0-16,15-6 0 15,24-11 0-15,14-14 0 16,9-18 0-16,12-21 0 0,4-18 0 15,0-2 0-15,-3-28 0 16,-10-11 0-16,-11-2 0 16,-12-5 0-16,-11 3 0 15,-9 7 0-15,-6 8 0 0,-7 10 0 16,-5 10 0 0,-4 6 0-16,0 2 0 15,0 4 0-15,7 18 0 16,5 10 0-16,5 4 0 0,5 2 0 15,5-3 0-15,4-12 0 16,3-9 0-16,1-14 0 16,-1 0 0-1,-3-22 0-15,-4-11 0 16,-11-8 0-16,-10-7 0 0,-6 0 0 16,-14 2 0-16,-17 8 0 15,-7 12 0-15,-6 16 0 16,-3 10 0-16,3 16 0 15,5 22 0-15,11 8 0 16,17 4 0-16,11-2 0 0,2-6 0 16,29-10 0-1,10-11 0-15,5-16 0 16,5-5 0-16,2-15 0 16,-1-21 0-16,-7-4 0 0,-7-3 0 15,-14 5 0-15,-11 8 0 16,-4 10 0-16,-9 12 0 15,2 8 0 1,-2 0 0-16,5 12 0 16,4 18 0-16,6 10 0 15,8 2 0-15,3 2 0 0,3-8 0 16,3-7 0-16,-3-11 0 16,-2-12 0-16,-1-6 0 15,-2-13 0-15,1-20 0 0,2-14 0 16,0-5 0-16,-5 0 0 15,-2 10 0-15,-9 14 0 16,-4 16 0 0,-5 12 0-16,0 4 0 15,2 24 0-15,3 8 0 16,7 4 0-16,-1-2 0 0,7-4 0 16,3-8 0-16,0-10 0 15,2-8 0-15,2-8 0 16,-2-1 0-16,-1-24 0 15,-2-7 0 1,-6-6 0-16,-7-4 0 0,-7 2 0 16,-2 8 0-16,0 8 0 15,0 10 0-15,0 10 0 16,-4 4 0-16,-1 0 0 0,5 0 0 16,0 8 0-1,0 10 0-15,13 6 0 0,14 0 0 16,9 0 0-16,6-2 0 15,5-2 0 1,-2 2 0-16,-5 0 0 16,-11 4 0-16,-9 2 0 0,-13 3 0 15,-7 1 0-15,-3-2 0 16,-17-2 0-16,-5-8 0 16,8-8 0-16,3-12 0 15,8 0 0-15,6-28 0 16,0-14 0-16,16-10 0 0,15-2 0 15,7 1 0 1,1 11 0-16,-1 10 0 16,1 16 0-16,-8 16 0 15,-4 0 0-15,-4 24 0 16,0 14 0-16,0 4 0 0,-2 2 0 16,-1-4 0-16,1-12 0 15,-4-11-116-15,-1-17-101 16,-3-27-47-16,-1-18-109 15,-8-8-623-15</inkml:trace>
  <inkml:trace contextRef="#ctx0" brushRef="#br0" timeOffset="134.94">4423 4407 2112 0,'0'0'1355'0,"0"0"-1035"0,0 0-145 15,0 0-140 1,0 0-35-16,0 0-197 15,115 68-923-15</inkml:trace>
  <inkml:trace contextRef="#ctx0" brushRef="#br0" timeOffset="968.69">5003 4766 1746 0,'0'0'990'15,"0"0"-645"-15,0 0-68 16,0 0 51-16,-40-118-92 0,16 106-62 16,-2 12-174-16,-8 2 0 15,-6 34 0 1,0 18 0-16,4 14 0 0,12 4 0 15,15-1 0-15,9-11 0 16,17-18 0-16,26-22 0 16,10-20 0-16,7-10 0 15,0-38 0-15,-10-16 0 16,-10-26 0-16,-20-25 0 0,-20-19 0 16,0 11 0-1,-10 33 0-15,-5 38 0 16,7 32 0-16,-2 8 0 15,4 8 0-15,1 4 0 16,5 24 0-16,0 26 0 0,0 18 0 16,15 8 0-16,10 5 0 15,4-5 0-15,5-8 0 16,6-8 0-16,7-13 0 16,0-18 0-16,1-11 0 15,0-14 0-15,-9-4 0 16,-7-11 0-16,-6-22 0 15,-7-9 0-15,-9-8 0 16,-3 0 0-16,-7 4 0 16,0 12 0-16,0 14 0 15,-9 14 0-15,-3 6 0 0,2 20 0 16,-1 22 0 0,7 14 0-16,4 0 0 15,0-2 0-15,19-12 0 16,14-11 0-16,8-19 0 0,3-12 0 15,4-8 0-15,-4-28 0 16,-7-10 0-16,-6-7 0 16,-6 1 0-16,-9 4 0 15,-5 12 0-15,-4 14 0 16,-3 12 0-16,-2 10 0 0,8 0 0 16,7 18 0-1,8 14 0 1,8 8 0-16,0 2 0 0,-2-2 0 15,-6-6 0-15,-9-5 0 0,-7-11 0 16,-9-8 0-16,0-6 0 16,0-4 0-16,0 0 0 15,0-14 0-15,0-11 0 16,22-4 0-16,18-10 0 16,49-15 0-16,-7 8-485 15,-8 8-1666-15</inkml:trace>
  <inkml:trace contextRef="#ctx0" brushRef="#br0" timeOffset="2135.86">7374 4684 1796 0,'0'0'659'0,"0"0"-367"0,0 0 5 15,0 0-29-15,0 0-7 16,0 0-33-16,0 0-62 0,23 94-37 16,-17-96-129-16,6-20 0 15,5-16 0 1,6-12 0-16,1-14 0 16,-1-13 0-16,-4-9 0 15,-5 0 0-15,-10 4 0 16,-4 14 0-16,0 18 0 15,0 25 0-15,-13 25 0 0,0 13 0 16,0 49 0-16,1 12 0 16,5 12 0-16,7 8 0 15,0-12 0-15,3 3 0 16,17-11 0-16,2-14 0 16,7-18 0-16,4-15 0 15,3-18 0-15,-2-9 0 16,-1-8 0-16,-4-24 0 15,-2-12 0-15,-3-10 0 16,-2-2 0-16,-4 6 0 0,-2 12 0 16,-8 16 0-16,2 20 0 15,-4 2 0-15,3 26 0 16,3 18 0 0,-2 6 0-16,3 2 0 0,3-2 0 15,5-10 0-15,0-12 0 16,2-12 0-16,2-16 0 15,-1 0 0-15,-2-16 0 16,3-20 0-16,-1-8 0 0,1-8 0 16,-5 0 0-1,0 8 0-15,-7 12 0 16,1 14 0-16,-6 14 0 16,4 4 0-16,1 12 0 15,5 16 0-15,4 6 0 16,0 2 0-16,-1 0 0 15,0-6 0-15,0-6 0 0,-5-10 0 16,-1-10 0-16,1-4 0 16,-1-6 0-16,6-22 0 15,0-8 0-15,4-6 0 16,0 4 0-16,-3 10 0 16,-7 14 0-16,-1 14 0 15,-1 0 0-15,1 18 0 16,1 14 0-16,6 4 0 15,0 0 0-15,4-4 0 16,2-8 0-16,0-8 0 16,-3-8 0-16,1-8 0 0,-6 0 0 15,-3-14 0 1,-7-12 0-16,-5-10 0 0,-4-6 0 16,0-4 0-1,-13 0 0-15,-9 7 0 16,-9 15 0-16,-3 15 0 0,-3 9 0 15,-8 15 0-15,11 14-99 16,7-5-908-16</inkml:trace>
  <inkml:trace contextRef="#ctx0" brushRef="#br0" timeOffset="2436.69">7742 4377 2928 0,'0'0'919'0,"0"0"-742"0,0 0-105 16,0 0-72-16,120-30 0 15,-53 14 0-15,3 2-165 16,-10 8-192-16,-18 6-190 16,-22 0 33-16,-24 0 156 0,-25 6 39 15,-14 2-700-15</inkml:trace>
  <inkml:trace contextRef="#ctx0" brushRef="#br0" timeOffset="3871.22">10305 4347 1647 0,'0'0'960'0,"0"0"-590"15,0 0 126-15,0 0-32 16,0 0-305-16,0 0-159 15,0 0 0-15,-27 20 0 0,27 93 0 16,17 35 0-16,16 10 0 16,1-27 0-16,-5-37 0 15,-7-36 0 1,-3-14 0-16,-2-2 0 16,1-8 0-16,-7-7 0 15,-9-26-54-15,-2-5-171 0,-9-56-329 16,-24-60-134-16,4 8-36 15,2-4-688-15</inkml:trace>
  <inkml:trace contextRef="#ctx0" brushRef="#br0" timeOffset="4108.97">10340 4343 1724 0,'0'0'854'0,"0"0"-326"16,0 0-234-16,0 0-95 16,0 0-34-16,0 0-7 15,0 0-113-15,152 4-27 0,-104 24-18 16,-5 8-8-16,-9 9 7 15,-13 6-23 1,-16 8-12-16,-5-3 35 16,-18-4 1-16,-17-8 4 0,-5-10 22 15,1-10-20-15,4-16-6 16,12-8-30-16,23-34-263 16,10-10-432-16,19-4-416 0</inkml:trace>
  <inkml:trace contextRef="#ctx0" brushRef="#br0" timeOffset="4937.74">11086 4393 2618 0,'0'0'661'16,"0"0"-489"-16,0 0-16 15,0 0-12-15,0 0 5 16,-122-64-20-16,86 64-62 15,-3 6-67-15,0 24 0 16,6 14 0-16,13 10 0 16,18 4 0-16,2-1 0 15,26-9 0-15,21-12 0 16,7-14 0-16,1-18 0 16,-2-4 0-16,-3-16 0 0,-12-16 0 15,-7-4 0-15,-11-4 0 16,-7 0 0-1,-4 1 0-15,-7 10 0 16,-2 7 0-16,0 9 0 0,0 13 0 16,0 0 0-16,0 16 0 15,12 13 0-15,3 4 0 16,7 0 0-16,5-8 0 16,4-8 0-16,1-13 0 15,-3-4 0-15,0-10 0 16,-5-20 0-16,-2-6 0 15,-4-5 0-15,-3-1 0 16,-1 4 0-16,-5 12 0 16,-1 12 0-16,0 14 0 15,0 0 0-15,11 28 0 0,2 12 0 16,13 4 0-16,6 1 0 16,7-9 0-16,6-13 0 15,1-14 0 1,-3-9 0-16,-4-14 0 0,-7-21 0 15,-9-7 0-15,-11-6 0 16,-11-6 0-16,-7-4 0 16,-2-4 0-16,0 2 0 15,-13 9 0-15,1 14 0 0,2 16 0 16,3 21 0-16,3 7 0 16,2 34 0-1,2 20 0-15,0 9 0 16,0 2 0-16,19-2 0 15,10-9 0-15,4-13 0 16,8-14 0-16,-1-14 0 0,-4-14 0 16,-3-6 0-16,-6 0 0 15,-7-17 0-15,-3-2 0 16,-3-3 0 0,-1-5 0-16,-2 5 0 0,1 3 0 15,-6 6 0-15,-1 12 0 16,-3 1 0-16,2 5 0 15,6 22 0-15,0 5 0 16,7 0 0-16,29-14 0 0,-4-10-499 16,3-8-915-16</inkml:trace>
  <inkml:trace contextRef="#ctx0" brushRef="#br0" timeOffset="5071.51">12697 3990 2609 0,'0'0'1212'0,"0"0"-937"0,0 0-275 0,0 0 0 16,0 0 0-16,0 0 0 0,0 0 0 15,-56 105-509 1,41-98-860-16</inkml:trace>
  <inkml:trace contextRef="#ctx0" brushRef="#br0" timeOffset="5239.09">11791 4221 3165 0,'0'0'806'0,"0"0"-681"0,162-18-125 16,-8 0 0-16,13-3-45 15,-31 10-479-15,-43 3-814 0</inkml:trace>
  <inkml:trace contextRef="#ctx0" brushRef="#br0" timeOffset="5474.6">12971 3998 2586 0,'0'0'1002'15,"0"0"-757"-15,0 0 18 0,0 0-263 16,0 0 0-16,0 0 0 15,-17 169 0-15,17-85 0 16,13 4 0-16,3-2 0 16,1-5 0-16,-1-15 0 15,1-14 0-15,-3-18 0 16,-1-18-72-16,-6-22-420 16,-3-22-260-16,-4-10-178 0</inkml:trace>
  <inkml:trace contextRef="#ctx0" brushRef="#br0" timeOffset="5607.74">12963 4339 2121 0,'0'0'1011'16,"0"0"-411"0,0 0-236-16,0 0-364 15,0 0 0-15,0 0 0 0,0 0 0 16,77-34 0-16,-21 20 0 16,27-2 0-16,-15 2-173 15,-14 6-1021-15</inkml:trace>
  <inkml:trace contextRef="#ctx0" brushRef="#br0" timeOffset="5938.56">13413 4449 2234 0,'0'0'1021'0,"0"0"-798"16,0 0 9-16,0 0-68 0,0 0-119 15,0 0-27-15,131-33-18 16,-102 15-36-1,-7-1 36-15,-10-1-16 0,-12 2 16 16,0 0 0 0,-7 2 1-16,-20 4 17 0,-2 8-8 15,-9 4-8-15,0 0 26 16,-2 24-28-16,5 12 32 16,6 11 13-16,8 4 30 15,17 3-75-15,4-3 0 16,27-5 0-16,26-12 0 15,21-16 0-15,15-16 0 16,6-4 0-16,26-52-240 16,-28-1-488-16,-24 0-705 0</inkml:trace>
  <inkml:trace contextRef="#ctx0" brushRef="#br0" timeOffset="7270.28">15179 4732 2365 0,'0'0'905'0,"0"0"-419"0,0 0-249 0,0 0-134 15,0 0-103-15,56-152 0 0,-18 92 0 16,-3-4 0-16,-1 1 0 16,-9 7 0-1,-13 14 0-15,-6 16 0 16,-6 12 0-16,0 12 0 0,-23 2 0 16,-1 14 0-16,-3 18 0 15,9 12 0-15,9 11 0 16,9 4 0-1,16 4 0-15,22-1 0 0,11-6 0 16,-1-8 0-16,-3-10 0 16,-9-10 0-16,-19-10 0 15,-15-4 0-15,-2-4 0 16,-33-2-3-16,-13 0 3 16,-6-4-9-16,2-4 10 15,7 0-1-15,16 0 0 0,16-4 1 16,11-12-10-16,27-4-20 15,29-6 3 1,17-6 25-16,12-4-26 16,-1-2-26-16,-6 0-16 0,-15 2 36 15,-19 6 26-15,-20 3 14 16,-16 8 20-16,-8 2 45 16,-5 8 3-16,-17 4 8 15,-5 5-83-15,-2 2 0 0,0 24 0 16,4 15 0-1,10 7 0-15,10 8 0 16,5 0 0-16,16-4 0 16,28-12 0-16,16-12 0 15,14-18 0-15,4-10 0 16,-2-15 0-16,-13-28 0 0,-15-11 0 16,-19-12 0-16,-15-8 0 15,-14-10 0-15,0-1 0 16,-16 5 0-1,-7 12 0-15,0 20 0 0,4 20 0 16,11 24 0-16,3 6 0 16,5 36 0-16,0 20 0 15,9 14 0-15,11 8 0 16,4 2 0-16,1-3 0 16,-3-11 0-16,-3-12 0 0,-4-16 0 15,-7-16 0 1,-3-12 0-16,-5-10 0 15,0-2 0-15,0-14 0 16,0-18 0-16,0-10 0 0,-5-2 0 16,5 0 0-1,0 6 0-15,10 7 0 0,21 6 0 16,15 4 0-16,10 8 0 16,9 0 0-16,2 3 0 15,1 1 0-15,-5-4-339 16,-10-3-327-16,-10-2-186 15,-17-4 48-15,-14 2 251 16,-12 0 553-16,0 4 711 16,-25 4-58-16,-2 6-80 0,-2 6-201 15,0 0-101 1,3 12-61-16,2 14-73 0,3 8-19 16,9 5-11-1,4-2-45-15,8-1-62 16,8-4 0-16,25-5 0 15,11-7 0-15,10-6-30 0,4-6-17 16,-5-2-25-16,-6-4 39 16,-10 2 24-16,-14 2 0 15,-14 2 9-15,-9 8 1 0,-7 6 26 16,-24 6 90-16,-9 6-62 16,-1 0-55-1,2-2 0-15,12-5 0 16,27-12-170-16,0-7-438 15,16-8-1116-15</inkml:trace>
  <inkml:trace contextRef="#ctx0" brushRef="#br0" timeOffset="7572.49">18317 3793 2912 0,'0'0'907'0,"0"0"-630"0,0 0-277 16,0 0 0 0,0 0 0-16,108 133 0 15,-50-51 0-15,5 9 0 0,3-1 0 16,2-4 0-16,-1-8 0 15,-7-12 0-15,-12-15 0 16,-10-15 0-16,-15-14 0 16,-12-15 0-16,-11-12-305 15,0-19-233-15,0-8-868 16</inkml:trace>
  <inkml:trace contextRef="#ctx0" brushRef="#br0" timeOffset="7773">18974 3964 2313 0,'0'0'854'0,"0"0"-354"16,0 0-71 0,0 0-429-16,-123-70 0 15,83 98 0-15,-7 28 0 16,-4 21 0-16,-4 7 0 0,-4 6 0 16,1 0 0-16,7-6 0 15,2-7 0-15,12-7 0 16,6-14 0-16,19-10 0 15,10-16-453-15,2-16-762 0</inkml:trace>
  <inkml:trace contextRef="#ctx0" brushRef="#br0" timeOffset="8234.85">19682 4484 3030 0,'0'0'877'0,"0"0"-744"16,0 0-77-16,0 0-56 0,0 0 0 15,0 0 0-15,0 0 0 16,2 1 0-16,-15-1 0 16,-13-1 0-16,-12-22 0 15,-12-8 0-15,-5-12 0 16,2-9 0-16,3-4 0 15,13-6 0-15,12 2 0 16,16 2 0-16,9 3 0 16,13 9 0-16,23 10 0 15,7 10 0-15,1 12 0 0,-4 12 0 16,-7 2 0-16,-8 14 0 16,-11 14 0-16,-14 10 0 15,0 6 0-15,-29 3-60 16,-16 1 19-1,-8-5 40-15,-7 0-8 0,2-7 9 16,6-6 12-16,14-4-11 16,14-6 20-16,15-4-21 15,9-4 0-15,19-2 30 0,31-6-28 16,23-4-2-16,16 0-156 16,46-22-179-16,-23-4-168 15,-18-6-351-15</inkml:trace>
  <inkml:trace contextRef="#ctx0" brushRef="#br0" timeOffset="8468.08">20027 4048 1918 0,'0'0'1291'0,"0"0"-525"0,0 0-645 0,0 0-121 0,0 0 0 0,0 0 0 15,0 0 0-15,65 14 0 16,-24 20 0-16,5 7 0 16,3-1 0-16,5-2 0 15,-1-6 0-15,1-6-47 0,-7-12-232 16,3-14-285-16,-12 0-159 16,-13-18-198-16</inkml:trace>
  <inkml:trace contextRef="#ctx0" brushRef="#br0" timeOffset="8668.84">20536 3970 1580 0,'0'0'992'0,"0"0"-315"16,0 0-147-16,0 0-213 15,0 0-317-15,0 0 0 16,0 0 0-16,-56 28 0 16,45 47 0-16,-5 9 0 0,1 4 0 15,-3 0 0-15,-1-5 0 16,4-7 0-1,-1-12 0-15,8-14 0 16,6-16-81-16,2-14-650 0,0-16-1769 0</inkml:trace>
  <inkml:trace contextRef="#ctx0" brushRef="#br0" timeOffset="8837.89">21201 4632 3269 0,'0'0'827'0,"0"0"-827"16,0 0 0-16,0 0 0 15,0 0 0-15,0 0-846 0</inkml:trace>
  <inkml:trace contextRef="#ctx0" brushRef="#br0" timeOffset="11898.39">1343 6248 2309 0,'0'0'489'0,"0"0"-338"16,0 0 180-16,0 0-92 15,0 0 9-15,0 0-82 16,65-56-68-16,-61 36-33 0,-4 0-65 15,0 2 0-15,-6 2 0 16,-19 4 0-16,-10 8 0 16,-8 4 0-1,-4 4 0-15,0 24 0 16,7 12 0-16,11 10 0 0,16 10 0 16,13 6 0-16,0 5 0 15,24-1 0-15,17-2 0 16,5-2 0-16,8-6 0 15,-3-3 0-15,-9-3 0 16,-10-3 0-16,-20 0 0 16,-12-3 0-16,-2-4 0 15,-33-4 0-15,-7-8 0 16,-8-12 0-16,4-14 0 0,9-6 0 16,12-14 0-16,11-24 0 15,14-12 0-15,4-8 0 16,35-5 0-16,14 0 0 15,14 4 0 1,9 11 0-16,2 12 0 0,-3 16 0 16,-12 16 0-16,-10 4-15 15,-13 8-24-15,-9 16 10 16,-6 2-44-16,-6 1 29 16,0-4-2-16,-5-2-13 0,-6-7 19 15,-1-4-20-15,-5-6 42 16,2-4 16-1,-2 0 4-15,6 0 25 16,0-8 1-16,8-12-2 16,4-5 20-16,3-1-46 0,-2 6 17 15,-5 6 7-15,-5 8-3 16,-1 6 40-16,-2 0-55 16,3 18 6-16,5 8 14 15,1 4-11-15,4 1-16 16,-1-7 1-16,2-8-12 15,0-12-2-15,1-4-7 16,1-8 15-16,2-22 6 16,-1-7 0-16,-2-3 9 15,-3 4-9-15,-3 6 0 0,-1 12-1 16,-1 14-2 0,4 4-8-16,-2 18-4 15,3 18 15-15,1 6-10 0,-2 3 10 16,-1-5-1-16,1-11-66 15,-4-24-298 1,-7-5-287-16,-5-9-669 0</inkml:trace>
  <inkml:trace contextRef="#ctx0" brushRef="#br0" timeOffset="12039.79">2138 6354 3214 0,'0'0'477'0,"0"0"-360"0,0 0-87 16,0 0-30 0,0 0-196-16,0 0-607 0</inkml:trace>
  <inkml:trace contextRef="#ctx0" brushRef="#br0" timeOffset="12506.91">3216 6457 2045 0,'0'0'899'15,"0"0"-704"-15,0 0 76 16,0 0-93-16,0 0-100 15,-127 14-52-15,90 26 32 16,4 8-10-16,8 6 38 16,14 2-28-1,11 0-25-15,11-6 23 0,36-7-47 16,18-11 0-16,17-18 1 16,12-14-4-16,2 0-12 15,-3-28-16-15,-13-11-35 16,-20-2 49-16,-21-6 8 0,-22 1 0 15,-17 2 23-15,-2 8 11 16,-25 10 33-16,-9 12-67 16,-1 14 0-1,1 0 0-15,9 26 0 0,11 14 0 16,16 6 0-16,0 1 0 16,29-4 0-16,25-9 0 15,29-10 0-15,41-21 0 16,-13-3-338-16,-15-3-759 0</inkml:trace>
  <inkml:trace contextRef="#ctx0" brushRef="#br0" timeOffset="12834.25">5117 5997 2965 0,'0'0'697'0,"0"0"-531"0,0 0 10 0,0 0-84 15,0 0-92-15,7 113 0 16,9-23 0-16,-1 1 0 0,-1 7 0 15,-1 0 0 1,-4-18 0-16,2 4 0 16,0-11 0-16,3-18 0 15,1-16 0-15,5-17 0 16,1-22-365-16,21-34-229 0,-7-19-130 16,1-9-233-16</inkml:trace>
  <inkml:trace contextRef="#ctx0" brushRef="#br0" timeOffset="13109.52">5552 6345 408 0,'0'0'1605'0,"0"0"-816"0,0 0-278 16,0 0-42-16,0 0-155 16,0 0-314-16,0 0 0 15,-20-43 0-15,-13 82 0 16,-10 6 0-16,-9 4 0 16,0 1 0-16,-4-6 0 0,6-10 0 15,13-8 0-15,14-12 0 16,12-6 0-16,9-6 0 15,2-2 0 1,0 0 0-16,11 0 0 0,9 4 0 16,5 6 0-16,4 4 0 15,9 6 0-15,6 8 0 16,5 4 0-16,7 3 0 16,6-2 0-16,1-4-69 0,14-7-411 15,-17-8-332-15,-14-10-1628 16</inkml:trace>
  <inkml:trace contextRef="#ctx0" brushRef="#br0" timeOffset="13635.08">5826 6825 2307 0,'0'0'851'0,"0"0"-488"0,0 0 212 16,0 0-575-16,0 0 0 15,0 0 0-15,0 0 0 16,-7-43 0-16,7 43 0 15,2 0 0-15,11 7 0 16,8 14 0-16,1 7 0 16,1 4 0-16,-6 2 0 15,-5 0 0-15,-3-6-17 16,-5-4-73-16,-4-8 54 16,0-6 0-16,2-8 36 0,-2-2 20 15,2 0 28-15,2-12 63 16,1-10-111-1,2-6 0-15,4 2 0 16,0 0 0-16,3 6 0 0,-1 6 0 16,1 8 0-16,1 6 0 15,3 0 0-15,1 8 0 16,2 14 0-16,-3 4-8 16,-3 0-134-16,-6-2-107 15,-2-8 30-15,-5-6 124 16,0-8 58-16,1-2 37 15,1-4 91-15,2-22 14 16,6-6 2-16,3-6-26 16,4 0-27-16,0 3-11 15,-1 12-31-15,-1 10 14 0,-1 13-26 16,0 0 0-16,0 17 24 16,-1 13-24-1,1 6 0-15,-1 2-10 16,1 0-43-16,13 0-203 0,-6-10-387 15,0-10-534-15</inkml:trace>
  <inkml:trace contextRef="#ctx0" brushRef="#br0" timeOffset="13801.82">6790 6928 2198 0,'0'0'814'15,"0"0"-591"-15,0 0 123 16,0 0-139-1,0 0-136-15,-33 116-71 16,22-76-125-16,5-11-457 16,3-10-786-16</inkml:trace>
  <inkml:trace contextRef="#ctx0" brushRef="#br0" timeOffset="14165.91">7041 6767 1523 0,'0'0'1559'16,"0"0"-886"-16,0 0-332 0,0 0-341 16,0 0 0-16,0 0 0 15,0 0 0 1,131-65 0-16,-100 76 0 16,-6 19 0-16,-4 6 0 15,-7 7 0-15,-7 0 0 0,-7-2 0 16,0-7 0-16,0-8-38 15,0-8 29-15,0-10-4 16,-3-6 13 0,3-2 41-16,0 0-22 0,0-22-19 15,16-8 0-15,4-10 0 16,3 0 0-16,1 0 0 16,-2 10 0-16,-4 12 0 15,-3 9 0-15,-1 9 0 0,-3 0 0 16,-2 17 0-16,2 7 0 15,-4 4 0-15,-7 8-50 16,0-6-491 0,-5-10-616-16</inkml:trace>
  <inkml:trace contextRef="#ctx0" brushRef="#br0" timeOffset="15804.84">8526 6260 2299 0,'0'0'860'0,"0"0"-628"0,0 0 21 16,0 0-55-16,0 0-121 16,0 0-22-1,0 0 2-15,21 154-22 16,-2-96-35-16,6-5 13 15,4-11-7-15,2-10 5 0,3-14-11 16,1-10 0-16,3-8 0 16,0-8 0-16,2-24 0 15,0-10 0-15,1-12 0 0,-6-6 0 32,-4-5 0-32,-7 7 0 0,-10 10 0 15,-10 12 0-15,-4 14 0 16,0 10 0-16,-13 10 0 15,-5 2 0-15,-2 8 0 16,3 18 0-16,3 4 0 0,7 2 0 16,7 2 0-1,0-4 0-15,29-2 0 16,11-3 0-16,9-6 0 16,3-1 0-16,-1-4 0 0,-9 3 0 15,-8-1 0-15,-13 2 0 16,-9 6 0-16,-12 0 0 15,0 6 0-15,-18 0 0 16,-13 0 0-16,-13-4 0 16,-10-6 0-16,-42-20-92 15,11 0-389-15,0-22-540 0</inkml:trace>
  <inkml:trace contextRef="#ctx0" brushRef="#br0" timeOffset="15971.56">8542 5897 2354 0,'0'0'904'0,"0"0"-660"0,0 0-94 15,0 0 0-15,0 0-150 16,0 0-4 0,136 22-448-16,-98 2-1274 0</inkml:trace>
  <inkml:trace contextRef="#ctx0" brushRef="#br0" timeOffset="16271.12">10507 5901 2067 0,'0'0'1352'0,"0"0"-845"16,0 0-337-16,0 0-170 0,0 0 0 15,0 0 0-15,-4 207 0 16,4-63 0 0,8-5 0-16,8-27 0 15,-1-38 0-15,1-24 0 16,2 2 0-16,2-6 0 15,5-7-9-15,4-39-536 0,-4-4-220 16,-8-27-1177-16</inkml:trace>
  <inkml:trace contextRef="#ctx0" brushRef="#br0" timeOffset="16470.24">10914 6060 2107 0,'0'0'989'15,"0"0"-383"-15,0 0-212 16,0 0-394-16,0 0 0 15,0 0 0-15,0 0 0 16,0 96 0-16,0-28 0 0,3 10 0 16,10 1 0-16,6-3 0 15,-2-8 0-15,1-10 0 16,-7-10-212 0,-5-18-543-16,-6-14-222 0</inkml:trace>
  <inkml:trace contextRef="#ctx0" brushRef="#br0" timeOffset="16637.09">10536 6441 2616 0,'0'0'803'0,"0"0"-517"16,0 0-34-16,0 0-113 0,0 0-139 16,0 0 0-1,176-56 0-15,-93 39-116 16,32 5-346-16,-19 6-342 15,-13 6-1102-15</inkml:trace>
  <inkml:trace contextRef="#ctx0" brushRef="#br0" timeOffset="17635.66">11516 6389 2376 0,'0'0'742'0,"0"0"-490"0,0 0 40 16,0 0 1-16,-104-109-152 15,70 93-141-15,-2 8 0 16,-4 8 0-16,-4 10 0 0,1 24 0 16,8 12 0-16,12 8 0 15,13 0 0-15,10-1 0 16,6-9 0 0,25-8 0-16,9-14 0 15,3-10 0-15,1-10 0 16,-3-2 0-16,-6-10 0 0,-8-14 0 15,-9-6 0-15,-7-4 0 16,-4-2 0-16,-5 0 0 16,0 5 0-1,-2 13 0-15,0 9 0 0,0 9 0 16,4 0 0-16,5 15 0 16,7 16 0-16,7 5 0 15,3 2 0-15,3-4 0 16,2-6 0-16,0-12 0 0,-2-8 0 15,-4-8 0-15,-1 0 0 16,-3-16 0 0,0-10 0-16,0-8 0 15,-1-6 0-15,0 0 0 0,-4 2 0 16,-3 9 0-16,-4 11 0 16,-2 14 0-16,-5 4 0 15,2 12 0-15,3 20 0 16,1 7 0-16,4 5 0 15,-1-6 0-15,3-4 0 16,1-8 0-16,1-12 0 0,-1-8 0 16,3-6 0-1,2 0 0-15,0-20 0 16,5-10 0-16,2-8 0 16,-1-7 0-16,0 4 0 0,-1 5 0 15,-5 8 0 1,-7 10 0-16,-5 9 0 0,-4 9 0 15,3 0 0-15,-1 23 0 0,5 9 0 32,5 4 0-32,2 2 0 0,2-6 0 15,0-6 0-15,3-10 0 16,-2-8 0-16,4-8 0 16,-3 0 0-16,-2-4 0 15,0-14 0-15,1-2 0 16,-4-2 0-16,-1 2 0 15,1 0 0-15,-3 6 0 16,-3 2 0-16,-5 8 0 16,2 4 0-16,-2 0 0 15,5 1 0-15,3 16 0 16,3 1 0-16,4-2 0 0,1-2 0 16,0-4 0-16,2-8 0 15,1-2 0 1,0-6 0-16,-4-14 0 0,0-9 0 15,-1 0 0-15,-5-1 0 16,1 3 0-16,-7 7 0 16,-2 10 0-16,-5 8 0 15,-2 2 0-15,0 18 0 16,4 18 0-16,3 6 0 0,6 1 0 16,12-3 0-16,6-12 0 15,27-28 0 1,-9 0-513-16,-6-20-352 0</inkml:trace>
  <inkml:trace contextRef="#ctx0" brushRef="#br0" timeOffset="17770.78">12931 5975 3003 0,'0'0'884'0,"0"0"-759"0,0 0-109 0,0 0-16 15,0 0-195-15,0 0-779 0</inkml:trace>
  <inkml:trace contextRef="#ctx0" brushRef="#br0" timeOffset="19706.87">13441 6493 1681 0,'0'0'1231'0,"0"0"-697"15,0 0-466-15,0 0 58 16,103-139-18-16,-63 91-53 16,0-4-14-16,-2-8-31 15,-6-4 2-15,-7-6 11 0,-8-2 13 16,-13 3 66-16,-4 9-33 15,0 16-69-15,-4 20 0 16,-13 20 0 0,-2 10 0-16,-4 54 0 15,3 42 0-15,7 36 0 16,13 9 0-16,0-24 0 0,11-36 0 16,11-36 0-16,12-13 0 15,9-4 0-15,7-6 0 16,13-10 0-16,-3-18 0 15,0-6 0-15,-4-30 0 0,-10-14 0 16,-5-14 0-16,-10-13 0 16,-4-23 0-1,-10 6 0-15,-5-2 0 16,-10 10 0-16,-2 28 0 16,0 9 0-16,-2 23 0 0,-10 26 0 15,2 8 0-15,-1 41 0 16,3 34 0-16,4 4 0 15,4 9 0 1,0-4 0-16,9-17 0 0,15-1 0 16,3-18 0-16,4-16 0 15,3-16 0-15,-3-18 0 16,0-6 0-16,-2-12 0 16,0-20 0-16,-4-6 0 15,0-6 0-15,-4 2 0 0,-5 7 0 16,-3 12 0-1,-5 10 0-15,-6 13 0 16,-2 0 0-16,0 28 0 0,2 7 0 16,2 5 0-16,3-3 0 15,7-4 0-15,5-5 0 16,6-10 0-16,6-8 0 16,0-10 0-16,0 0 0 0,-4-4-29 15,-4-16 29 1,-10-6 0-16,-7-6 0 15,-6-7 29-15,0-1-29 16,-29 0 0-16,-9 6 0 16,-13 10 0-16,-2 8-3 15,-1 10 3-15,15 6 0 0,10 0-5 16,17 0 13-16,12 4-8 16,7 0 0-16,27-2 0 15,10-2 0 1,9 0 0-16,6-4 0 0,-1-8 0 15,-8 2 0-15,-3 4 0 16,-9 6 0-16,-5 0 0 16,1 14 0-16,-3 16 0 15,-2 8 0-15,0 7 0 16,-4-1 0-16,-8-4 0 0,-3-8 0 16,-8-8 0-1,-3-10 0-15,-3-8 0 16,0-6 0-16,0 0 0 15,0-4 0-15,0-18 0 0,0-8 0 16,0-6 0-16,6-4 0 16,10-2 0-16,4 5 0 15,2 9 0-15,3 10 0 16,-3 12 0 0,1 6 0-16,-2 10 0 0,4 20 0 15,2 4 0-15,2 5 0 16,2-5 0-16,0-5 0 15,3-8-20-15,-3-9-77 16,-4-10 34-16,-5-2 10 16,-4 0 53-16,-5-18 36 15,-2-3-12-15,0-4 47 16,1-5-8-16,-1-2-24 16,-1-1-39-16,2 3 0 15,-5 8 0-15,-5 12 0 0,-2 10 0 16,0 2 0-16,0 28 0 15,0 12 0-15,0 8 0 16,0 1 0-16,6-5 0 16,19-8 0-16,10-8 0 15,11-12 0-15,4-10 0 16,6-8-39-16,0 0-12 0,-7-20-18 16,-5-4 69-1,-8-6-14-15,-7-2 14 16,-4-2 10-16,-8 0-9 15,-5-3 40-15,-6-1 18 16,-4 2-37-16,-2 0 18 0,0 4-40 16,-13 8 0-16,-7 12 0 15,-9 12 0-15,-9 8 0 16,-5 28 0-16,1 14 0 16,5 7 0-1,8-2 0-15,13-5 0 0,14-7 0 16,2-13 0-16,9-10 0 15,13-12 0-15,7-8 0 16,0 0 0-16,-2-10 0 16,-1-10 0-16,-1-4 0 0,-5-5 0 15,-4 4 0-15,-1 3 0 16,-6 4 0 0,-2 7 0-16,-5 11 0 15,0 0 0-15,0 17 0 0,5 15 0 16,0 4 0-16,2 2 0 15,2-4 0-15,5-10 0 16,3-10 0-16,6-10 0 16,4-4 0-16,2-10 0 15,-2-16 0-15,-2-4 0 16,0-2 0-16,-5-4 0 16,2 1 0-16,-1 4 0 15,-5 7 0-15,-3 7 0 16,-3 16 0-16,-4 1 0 0,1 14 0 15,-3 14 0-15,2 8 0 16,-2 0 0-16,-3-2 0 16,1-8 0-1,-2-10 0-15,5-6 0 16,-1-10 0-16,8 0-30 16,6-14 30-16,4-12 1 0,7-8 17 15,6 0-7-15,-2 0-11 16,-1 5 0-16,-8 14 0 15,-2 8 0-15,-6 7 0 16,1 11 0-16,-4 13 0 0,3 6 0 16,6-1 0-1,23-7 0-15,-5-7-380 16,1-15-774-16</inkml:trace>
  <inkml:trace contextRef="#ctx0" brushRef="#br0" timeOffset="19838.45">16864 5827 2932 0,'0'0'889'15,"0"0"-614"-15,0 0-275 0,0 0 0 16,0 0 0-16,-134-52-212 16,96 52-975-16</inkml:trace>
  <inkml:trace contextRef="#ctx0" brushRef="#br0" timeOffset="20033">14234 6170 3062 0,'0'0'701'16,"0"0"-557"-16,0 0-141 15,0 0-3-15,226-50-24 0,-119 32-303 16,-7 4-560-16</inkml:trace>
  <inkml:trace contextRef="#ctx0" brushRef="#br0" timeOffset="22170.3">18398 6068 1620 0,'0'0'1015'0,"0"0"-442"16,0 0-332-16,0 0 72 16,-10-102-70-16,-11 85-152 15,-8 9-91-15,-8 8 0 16,-10 0 0-16,-6 26 0 16,-1 14 0-16,1 9 0 15,10 3 0-15,14-2 0 0,14-10 0 16,11-8 0-16,4-12 0 15,6-12 0 1,16-8 0-16,7 0 0 16,7-22 0-16,0-6 0 0,-3-4 0 15,-2 2 0-15,-6 6 0 16,-8 6 0-16,-3 7 0 16,-7 11 0-16,-1 13 0 15,-2 27 0-15,6 38 0 16,1 32 0-16,4 33 0 0,1 7 0 15,-3-25 0 1,-3-34 0-16,-8-32 0 16,-2-11 0-16,0 2 0 15,-21-4 0-15,-10-6 0 16,-7-13 0-16,-7-18 0 0,-1-9 0 16,1-12 0-16,7-26 0 15,14-18 0-15,21-38 0 16,20-43 0-16,54-29 0 15,9 8 0 1,-2 35 0-16,-18 49 0 16,-13 38 0-16,-1 4 0 0,6 8 0 15,2 8 0-15,-6 16 0 16,-1 0 0-16,-3 20 0 16,2 12 0-16,-7 4 0 0,-3 2 0 15,-11-2 0 1,-8 0 0-16,-10-4 0 0,-7-5 0 15,0-5 0 1,-9-7 0-16,-2-4 0 0,2-7 0 16,5-4 0-16,4-8 0 15,0-20 0-15,6-12 0 16,21-8 0-16,9-2 0 16,6 1 0-16,5 7 0 15,-3 12 0-15,1 10 0 16,-5 10 0-16,-4 10 0 15,-5 0 0-15,-2 0 0 16,0 8 0-16,-2-2-27 16,0 0-84-16,-6-6-24 0,-1 0 54 15,-3 0 49 1,-11-2 28-16,-6-12 4 16,0-2 1-16,-2 2 13 15,-16 0 62-15,-9 6-22 0,-2 8 20 16,-5 0-71-16,1 16 10 15,2 16-22 1,6 6 18-16,12 0 8 0,11 0-16 16,2-8 17-16,11-5-18 15,18-14 0-15,4-9 0 16,1-2 19-16,-3-8-19 16,-4-14 29-16,-5-2-1 15,-7-2 15-15,-1 4-43 16,-5 6 0-16,-5 6 0 15,0 8 0-15,4 2 0 0,1 0 0 16,3 18 0-16,9 4 0 16,6 2 0-16,4-6 0 15,4-6 0 1,1-10 0-16,-3-2-24 16,-4-18 23-16,-6-16-44 0,-7-10 8 15,-5-8 35-15,-7-4-8 16,-2-7 9-16,0 1 1 15,-2 4 0-15,0 6 28 16,0 12 14-16,0 14 8 16,0 16-50-16,0 10 0 15,0 14 0-15,0 32 0 16,0 37 0-16,0 39 0 0,9 36 0 16,5 13 0-16,3-17 0 15,-1-34 0-15,-5-41 0 16,1-24 0-16,-6-12 0 15,-1-3 0 1,-3-8 0-16,-2-12 0 0,0-20-36 16,-5-4-5-16,-8-34-53 15,0-16-106-15,4-33 13 16,9-31 32-16,4-30 27 16,17 7 107-16,2 29 21 15,-4 42 39-15,-6 36 152 0,3 4 72 16,2 6-49-1,3 2-59-15,4 15-155 16,2 7 0-16,2 4 0 16,0 23 0-16,-4 9 0 0,-10 6 0 15,-11 6 0-15,-4 2-77 16,-13 2-11-16,-20-5 76 16,-8-6-2-16,1-5 14 15,5-11 1-15,10-9 0 16,12-8 13-16,11-8-8 15,2 0 30-15,22-14 3 16,23-21-39-16,15-15-51 16,13-13-46-16,16-28 1 15,9-25 7-15,-17 6-43 16,-19 7 62-16,-24 17 50 16,-24 26 20-16,-8 3 75 15,-4 12 80-15,-2 24 49 0,-18 21-12 16,-9 30-169-16,-4 31-23 15,4 17 0-15,10 10 0 16,10 2 0-16,7-4 0 16,3-9 0-16,21-15 0 15,5-18 0 1,2-14 0-16,1-16 0 0,-7-12 0 16,2-2 0-16,0-12 0 15,2-16 0-15,2-6 0 16,-2 2 0-16,-4 4 0 15,-5 8 0-15,-6 14 0 16,-4 6 0-16,-2 4 0 0,3 22 0 16,1 6 0-16,7 4 0 15,3-4 0-15,7-4 0 16,7-8 0 0,-1-10 0-16,3-10 0 0,-5 0 0 15,-2-10 0-15,-4-14 0 16,0-6 0-16,-2-4 0 15,-4 0 0-15,-2 6 0 16,-3-2-20-16,-8 10-332 16,-3 6-851-16</inkml:trace>
  <inkml:trace contextRef="#ctx0" brushRef="#br0" timeOffset="24308.84">21485 6609 2912 0,'0'0'904'16,"0"0"-712"-16,0 0-104 15,0 0-88-15,0 0 0 16,0 0 0-16,-7 116 0 0,-8-57 0 15,-8 4 0 1,-12 0 0-16,-28-1-113 16,7-16-396-16,8-20-604 0</inkml:trace>
  <inkml:trace contextRef="#ctx0" brushRef="#br0" timeOffset="25070.38">22091 6354 1013 0,'0'0'1742'15,"0"0"-1183"-15,0 0-373 16,0 0 112-16,0 0 0 16,0 0-298-16,62-120 0 15,-21 58 0-15,3-8 0 16,-2-3 0-16,-6 3 0 0,-12 12 0 16,-8 12 0-16,-10 18 0 15,-6 14 0 1,0 14 0-16,-15 0 0 15,-7 16 0-15,1 16 0 0,11 8 0 16,10 6 0-16,2 4 0 16,29 3 0-16,11-1 0 15,3-2 0-15,-3-6 0 16,-6-2 0-16,-16-8-47 0,-14-2 11 16,-6-6-13-1,-31-2 49-15,-23-6-12 16,-12-1 12-16,-5-11 6 15,6-6 3-15,14 0-6 16,24-6-3-16,27-16-33 0,12-7-141 16,40-5-173-16,27-2-9 15,14-2-125-15,5 0 103 16,-6 6 134-16,-16 2 157 16,-21 8 87-16,-19 6 269 15,-18 6 231-15,-14 7-32 16,-4 3-164-16,0 0-142 15,-11 11-52-15,-5 15-73 16,1 8-19-16,1 6 10 16,10 0-27-16,4-2 16 0,7-6-6 15,19-10-10-15,10-10 21 16,2-10-21-16,0-2 4 16,-7-8 20-1,-9-16-5-15,-11-6 95 16,-9-6-3-16,-2-4-112 0,-13-4 0 15,-16 2 0-15,-6 5 0 16,-4 12 0-16,4 13 0 16,4 12 0-16,11 5-342 15,18 12-681-15</inkml:trace>
  <inkml:trace contextRef="#ctx0" brushRef="#br0" timeOffset="25438.72">23788 5412 2916 0,'0'0'754'0,"0"0"-635"16,0 0-50-16,137-98-59 15,-71 82-4-15,-3 7-12 16,-10 9-10-16,-11 0-1 15,-15 11 11-15,-11 17 0 0,-9 10 6 16,-7 12 11-16,0 12 58 16,0 10 58-16,0 6-61 15,0 3-66 1,0 1 0-16,0-4 0 16,4-2 0-16,9-5 0 15,1-9 0-15,-10-8 0 0,-4-10 0 16,0-10 0-16,-16-8 0 15,-17-6 0-15,-18-4 0 16,-9-4 0-16,-7-5 0 16,0-7 0-16,9 0 0 0,7-45-68 15,18 1-595 1,15-4-630-16</inkml:trace>
  <inkml:trace contextRef="#ctx0" brushRef="#br0" timeOffset="25606.53">23869 5851 2206 0,'0'0'1075'15,"0"0"-561"-15,0 0-213 16,0 0-301-16,0 0 0 0,156-46 0 16,-83 26 0-16,-15 2-599 15,-19 2-1058-15</inkml:trace>
  <inkml:trace contextRef="#ctx0" brushRef="#br0" timeOffset="26269.6">25857 5970 2309 0,'0'0'665'0,"0"0"-390"0,0 0 61 16,0 0-36-16,-81-113-89 15,32 93-211-15,-12 12 0 0,-10 8 0 16,-4 22 0-16,-1 28 0 16,5 19 0-1,15 8 0-15,23 4 0 0,26-9 0 16,11-14 0-1,43-18 0-15,20-18 0 16,9-20 0-16,2-4 0 0,-11-27 0 16,-13-14 0-16,-17-5 0 15,-12-4 0-15,-14 1 0 16,-9 8 0-16,-2 13 0 16,0 9 0-16,0 13 0 0,0 8 0 15,0 2 0-15,4 25 0 16,10 9 0-1,8 8 0-15,15 2 0 16,48-4 0-16,-6-12-320 0,-8-18-658 16</inkml:trace>
  <inkml:trace contextRef="#ctx0" brushRef="#br0" timeOffset="26503.83">26551 5618 2417 0,'0'0'1171'16,"0"0"-663"-16,0 0-508 16,0 0 0-16,0 0 0 15,-66 139 0-15,66-31 0 0,2 1 0 16,16-13 0-16,4-12 0 16,-2-24 0-1,7 0 0-15,13-16-237 16,-7-21-684-16,-6-23-711 0</inkml:trace>
  <inkml:trace contextRef="#ctx0" brushRef="#br0" timeOffset="26671.61">26873 5544 2192 0,'0'0'1038'0,"0"0"-433"16,0 0-344-16,0 0-261 15,-63 133 0-15,56-5 0 16,7 14 0-16,9-19 0 15,13-31 0-15,1-34 0 0,-1-8 0 16,3-4 0-16,1-8-176 16,-4-10-469-16,-13-19-411 0</inkml:trace>
  <inkml:trace contextRef="#ctx0" brushRef="#br0" timeOffset="26839.55">26449 6090 1654 0,'0'0'1390'16,"0"0"-923"-16,0 0-264 16,0 0-70-16,0 0-53 0,152-22-17 15,-73 10-63 1,24-9-66-16,-21 3-494 16,-17 4-728-16</inkml:trace>
  <inkml:trace contextRef="#ctx0" brushRef="#br0" timeOffset="27838.26">27338 5999 2112 0,'0'0'1004'0,"0"0"-650"0,0 0-48 16,0 0 14-16,-114-110-320 15,85 106 0-15,-4 4 0 16,-5 14 0-16,1 22 0 15,2 10 0-15,9 7 0 0,10-1 0 16,16-4 0-16,0-8 0 16,23-12 0-1,12-10 0-15,3-14 0 16,0-4 0-16,0-10 0 16,-6-16 0-16,-9-8 0 0,0-2 0 15,-7-4 0-15,-3 1 0 16,-7 6 0-16,-1 6 0 15,-2 11 0-15,-3 12 0 16,2 4 0-16,0 11 0 0,5 18 0 16,3 11 0-1,6 5 0-15,4-3 0 16,9-6 0-16,2-10 0 16,0-14 0-16,0-8 0 0,-4-4 0 15,-2-10 0-15,-3-12 0 16,0-6 0-1,-2-2 0-15,-1-5 0 16,-4 6 0-16,-1 3 0 0,-4 8 0 16,-3 5 0-16,-3 12 0 15,4 1 0-15,-2 3 0 16,7 19 0-16,5 7 0 16,5 0 0-16,-1 0 0 15,-2-5 0-15,0-6 0 16,-5-8 0-16,-1-8 0 15,-3-2 0-15,2 0 0 0,3-20 0 16,1-4 0 0,6-4 0-16,2-2 0 15,-5 3 0-15,-3 5 0 0,-8 10 0 16,-2 6 0-16,-4 6 0 16,-3 4 0-16,2 23 0 15,4 9 0-15,5 5 0 16,5 2 0-16,1-3 0 15,6-10 0-15,2-8 0 16,1-12 0-16,-1-8 0 16,-3-2 0-16,0-8 0 15,1-16 0-15,-4-6 0 16,4-6 0-16,-1 0 0 16,3 1 0-16,-3 6 0 0,-4 8 0 15,-5 12 0-15,-1 9 0 16,-6 0 0-1,0 9 0-15,4 16 0 16,-1 4 0-16,2 0 0 16,0-5 0-16,4-4 0 0,6-10 0 15,0-8 0 1,6-2 0-16,2-8 0 0,2-16 0 16,-2-4 0-16,0-2 0 0,-2 2 0 15,-8 3 0 1,-6 11 0-16,-7 9 0 15,-4 5 0-15,2 5 0 16,2 22 0-16,5 3 0 16,4 2 0-16,9-4 0 15,8-8 0-15,19-20-296 0,-5 0-435 16,-9-22-555-16</inkml:trace>
  <inkml:trace contextRef="#ctx0" brushRef="#br0" timeOffset="27970.35">28902 5618 2581 0,'0'0'911'0,"0"0"-603"15,0 0-185-15,0 0-123 0,0 0-107 16,0 0-798-16</inkml:trace>
  <inkml:trace contextRef="#ctx0" brushRef="#br0" timeOffset="29872.43">29174 6184 2956 0,'0'0'625'16,"0"0"-398"-16,0 0 61 0,0 0-288 16,0 0 0-1,136-98 0-15,-98 59 0 16,-3-9 0-16,-4-6 0 15,-6-10 0-15,-8-24 0 16,-5 4 0-16,-12-1 0 16,0 7 0-16,0 32 0 0,-14 16 0 15,-1 30 0-15,-7 40 0 16,2 68 0 0,8 43 0-16,10 9 0 15,2-23 0-15,9-45 0 0,11-42 0 16,7-16 0-16,6-6 0 15,12-12 0-15,6-14-141 16,1-6 24-16,-4-36 19 16,-7-14 2-16,-10-12 60 15,-7-8-63-15,-8-10 53 16,-3-3 46-16,-6 3 42 16,-5 7 102-16,1 18 68 15,-3 17 23-15,0 24-235 16,0 18 0-16,0 11 0 15,0 32 0-15,0 17 0 0,0 10 0 16,0 4 0 0,0 3 0-16,2-8 0 0,2-6 0 15,3-11 0-15,1-10 0 16,0-16-186 0,0-12-182-16,-1-12-169 0,-3-2 189 15,0-16-165-15,2-14 312 16,-2-4 201-16,-4-4 18 15,2 1 451-15,-2 6 79 16,2 0-68-16,3 5-118 0,3 4-86 16,8 4-276-16,9 4 0 15,6 4 0 1,9 4 0-16,0 6 0 16,-5 0 0-16,-6 4 0 0,-8 16 0 15,-13 4 0 1,-8 6 0-16,0 2 0 0,0 1 0 15,-6-1 0-15,2-4 0 16,4-4 0-16,0-4 0 16,15-4 0-16,16-6 0 15,7-8 0-15,4-2 0 16,-4-2 0-16,-7-16 0 16,-10-6 0-16,-15-4 0 15,-6-3 0-15,-8 2 0 16,-24 0 0-16,-10 5 0 15,-1 4 0-15,6 6 0 0,8 6 0 16,11 2 0-16,13 4 0 16,5-2 0-16,2-2 0 15,23-2 0 1,8-4 0-16,5-2 0 16,5 0 0-16,-1 4 0 0,-2 6 0 15,1 4 0-15,-4 2 0 16,-3 24 0-16,-3 12 0 15,-7 10 0-15,-3 5 0 16,-8 1 0-16,-2-6 0 0,-6-8 0 16,-1-14 0-1,-4-10 0-15,2-8 0 16,-2-8 0-16,2 0 0 16,3-8 0-16,6-16 0 15,5-8 0-15,6-4 0 0,9-6 0 16,7-3 0-16,2 1 0 15,0 4 0-15,-4 11 0 16,-8 10 0-16,-10 15 0 16,-5 4 0-1,-7 26 0-15,-6 14 0 0,0 8 0 16,0 2 0-16,0-1 0 16,0-11 0-16,0-10 0 15,13-12-18-15,7-14-33 0,7-2 51 16,-1-14 9-16,5-16 9 15,0-4 24-15,3-4-42 16,2 2 0 0,-3 4 0-16,-6 10 0 15,-5 9 0-15,-4 13 0 16,-5 0 0-16,-1 21 0 0,-2 8 0 16,1 7 0-16,5 0 0 15,3-3 0-15,2-9 0 16,10-8 0-16,5-10 0 15,2-6 0-15,0 0 0 0,-5-18 0 16,-4-8 0 0,-4-5 0-16,-3-5 0 15,-2-1 0-15,-6-6 0 16,-3 3 0-16,-5 4 0 0,-4 10 0 16,-2 8 0-16,-2 14 0 15,-20 4 0-15,-12 14 0 16,-3 18 0-16,-1 10 0 15,7 2 0 1,11-1 0-16,11-3 0 16,9-8 0-16,0-8 0 0,17-10 0 15,10-10 0-15,0-4 0 16,0 0 0-16,-5-16 0 16,1-6 0-16,-6-2 0 15,1-3 0-15,-3-1 0 16,2 6 0-16,-5 7 0 0,0 8 0 15,-5 7 0 1,-3 3 0-16,2 20 0 16,-3 8 0-16,-1 1 0 15,0 0 0-15,0-6 0 16,6-8 0-16,0-10 0 0,5-6 0 16,5-2 0-16,9-6 0 15,7-14 0-15,1-6 0 16,5 0 0-1,1-4 0-15,-4 3 0 0,-1 4 0 16,-9 6 0-16,-10 11 0 16,-5 6 0-16,-6 0 0 15,-4 18 0-15,-2 9 0 0,0 1 0 16,0 2 0-16,2-6 0 16,1-6 0-16,1-6 0 15,3-8 0 1,2-4 0-16,4 0 0 15,3-6 0-15,7-12 0 16,6-5 0-16,6 0 0 16,3 0 0-16,-1 4 0 0,-3 8 0 15,-10 10 0-15,-5 1 0 16,-6 13 0-16,-9 14 0 16,-2 3 0-16,2 0 0 15,-1-4 0-15,6-6-264 16,8-20-81-16,2 0-266 15,-6-24-149-15</inkml:trace>
  <inkml:trace contextRef="#ctx0" brushRef="#br0" timeOffset="30040.12">31226 5506 1490 0,'0'0'1992'0,"0"0"-1701"0,0 0-113 15,0 0-33-15,0 0-145 16,0 0 0-16,0 0-995 0</inkml:trace>
  <inkml:trace contextRef="#ctx0" brushRef="#br0" timeOffset="32203.1">2058 7644 2503 0,'0'0'360'0,"0"0"-34"0,0 0 132 15,0 0-211-15,0 0-104 16,-143-34-84 0,112 72-59-16,-4 18 0 15,6 16 0-15,8 8 0 0,15-1 0 16,6-13 0-16,29-16 0 16,29-26 0-16,17-24 0 15,17-14 0-15,2-39 0 16,-6-12-50-16,-16-10 28 0,-19 1 16 15,-16 8 12-15,-22 10 12 16,-9 16 36 0,-6 14-54-16,0 13 0 15,0 12 0-15,0 1 0 16,0 16 0-16,0 14 0 16,0 6 0-16,0 0 0 0,16-6 0 15,9-8 0-15,4-10 0 16,2-10 0-1,0-2 0-15,-2-10 0 16,-5-12 0-16,-4-2 0 0,-1-2 0 16,-9 4 0-16,-3 4 0 15,-5 8 0-15,-2 6 0 16,0 4 0-16,0 0 0 16,0 24 0-16,-6 18 0 15,-5 20 0-15,-3 30 0 0,3 31 0 16,5 23 0-16,0 7 0 15,6-13 0-15,0-32 0 16,0-36 0 0,0-17 0-16,0-16 0 15,0 0 0-15,-6-7 0 0,-5-6 0 16,-3-20 0-16,-7-6 0 16,-4-26 0-16,-8-39 0 15,4-47 0-15,12-54 0 16,17-26 0-16,19 5 0 0,23 44 0 15,3 57 0 1,-5 40 0-16,5 20 0 16,7 8 0-16,9 10 0 15,7 8 0-15,0 2 0 16,-8 24 0-16,-7 2 0 16,-10 0 0-16,-14-4 0 0,-7-6 0 15,-8-8 0-15,-8-6 0 16,-2-4 0-1,-4 0 0-15,0 0 0 16,0-14 0-16,0-4 0 0,0-2 0 16,-10 0 0-16,-9 2 0 15,0 4 0-15,-6 2 0 16,-2 8 0-16,-4 4 0 16,2 0 0-16,2 18 0 0,3 16 0 15,8 10 0-15,10 2 0 16,6 4 0-1,9-5 0-15,22-11 0 16,15-8 0-16,12-16 0 16,7-10 0-16,4-10 0 15,-2-24 0-15,-4-10 0 0,-15-11 0 16,-7-7 0-16,-12-6 0 16,-12-6 0-16,-7-2 0 15,-10 8 0-15,0 7 0 16,0 19 0-16,-8 14 0 15,2 12 0-15,-1 14 0 16,5 2 0-16,2 14 0 16,-2 22 0-16,2 16 0 15,0 13 0-15,0 7 0 16,11 4 0-16,11-4 0 0,5-6 0 16,6-8 0-1,5-9 0-15,-2-15 0 0,1-10 0 16,-2-14 0-1,-4-10 0-15,0 0 0 0,-3-28 0 16,1-15-149 0,0-8-369-16,-2-3-209 0,-2 5 31 15,-7 13 431-15,-5 14 265 16,-7 14 361-16,-4 8 126 16,1 0-282-16,-1 12 141 15,5 8-80-15,2 2-80 0,6-2-69 16,3-6-55-16,7-4 20 15,0-7-8 1,0-3-7-16,0-3-1 16,-2-15-30-16,-5-4-36 15,-5-4 0-15,-5-4 0 0,-8-2 0 16,0-4 0-16,0 4 0 16,-19 2 0-16,-8 7 0 15,-4 16 0-15,-7 7 0 16,-5 12 0-1,1 28 0-15,7 12 0 0,6 8 0 0,13 0 0 16,16-2 0 0,0-8 0-16,33-9 0 15,14-11 0-15,16-12 0 0,8-14 0 16,34-12 0-16,-17-20-590 16,-13-4-644-16</inkml:trace>
  <inkml:trace contextRef="#ctx0" brushRef="#br0" timeOffset="32370.77">4910 7935 2770 0,'0'0'755'0,"0"0"-380"0,0 0-179 15,0 0-196-15,0 0 0 16,0 0 0-16,0 0-279 15,-53-32-1831-15</inkml:trace>
  <inkml:trace contextRef="#ctx0" brushRef="#br0" timeOffset="33800.49">3640 9403 2369 0,'0'0'594'0,"0"0"-285"0,0 0 339 16,0 0-472-16,0 0-176 16,0 0 0-16,-7-27 0 15,1 50 0-15,0 6 0 16,-2 6 0-16,2-4 0 0,3-6 0 15,3-11 0 1,0-8 0-16,0-6 0 16,0 0 0-16,0-13 0 15,0-12 0-15,0-8 0 16,-6 0 0-16,-12 1 0 0,-4 7 0 16,-9 14 0-16,-8 11 0 15,-7 5 0-15,-16 49 0 16,-10 43 0-16,3 37 0 15,13 16 0 1,27-21 0-16,20-31 0 16,9-38 0-16,7-10 0 0,26 2 0 15,17-1 0-15,16-7 0 16,13-16 0-16,8-16 0 16,-5-12 0-16,-8 0 0 15,-14-2 0-15,-20-8 0 0,-16 2 0 16,-13 2 0-1,-9 2 0-15,1-4 0 16,19-20 0-16,-2 2-544 16,6-5-993-16</inkml:trace>
  <inkml:trace contextRef="#ctx0" brushRef="#br0" timeOffset="34038.31">4708 9851 2290 0,'0'0'1422'0,"0"0"-1038"16,0 0-384-16,0 0 0 15,0 0 0-15,0 0 0 0,0 0 0 16,106-18 0-16,-50 9 0 15,4-1-27-15,-4 3-446 16,-25 7-140-16,-14 0-190 16,-17 8-256-16</inkml:trace>
  <inkml:trace contextRef="#ctx0" brushRef="#br0" timeOffset="34173.3">4598 10244 2428 0,'0'0'668'0,"0"0"-111"15,0 0-114-15,125-8-443 16,-69-10 0-16,2-4 0 16,6-12 0-16,-12 7 0 15,-19 2-864-15</inkml:trace>
  <inkml:trace contextRef="#ctx0" brushRef="#br0" timeOffset="36164.68">6488 8997 2435 0,'0'0'511'0,"0"0"-278"0,0 0 236 15,0 0-256-15,0 0-117 16,0 0-47-16,0 0 41 16,-7-12-90-1,7 12 0-15,0 0 0 16,-3 0 0-16,1 0 0 0,0 0 0 16,-2 3 0-16,-5 19 0 15,-7 19 0-15,-13 38 0 16,-13 51 0-16,-14 60 0 15,0 31 0-15,8 9 0 0,14-9 0 16,18-36 0-16,16-17 0 16,3-19 0-1,26-37 0-15,8-26 0 16,2-26 0-16,5-12 0 16,10-3 0-16,4-3 0 15,0-8 0-15,-16-14 0 0,-13-10 0 16,-16-8 0-1,-6 0 0-15,-7-2 0 0,0 0 0 16,0 0 0-16,-5-20 0 16,-8-4-155-16,0-6-1510 15</inkml:trace>
  <inkml:trace contextRef="#ctx0" brushRef="#br0" timeOffset="37201.96">6891 9653 1980 0,'0'0'807'0,"0"0"-548"15,0 0 214 1,0 0-14-16,0 0-341 16,0 0-118-16,0 0 0 0,0-82 0 15,-2 82 0-15,2 0 0 16,0 14 0-16,2 16 0 16,18 20 0-16,11 16 0 15,7 9 0-15,6 1 0 0,2-2 0 16,-4-8 0-1,-3-10 0-15,-7-14 0 16,-10-12 0-16,-9-13 0 16,-5-9 0-16,-4-8 0 15,0 0 0-15,-2 0 0 0,5-22 0 16,1-17 0-16,4-19 0 16,1-14 0-16,1-8 0 15,-3 0 0-15,-3 12 0 16,0 13 0-16,-4 17 0 15,-2 18 0-15,-2 12 0 16,0 8 0-16,3 0 0 16,1 0 0-16,4 18 0 15,15 26-266-15,2-4-430 16,-3-2-577-16</inkml:trace>
  <inkml:trace contextRef="#ctx0" brushRef="#br0" timeOffset="37439.37">7669 10050 2624 0,'0'0'768'0,"0"0"-450"16,0 0 68-16,0 0-386 0,0 0 0 15,0 0 0 1,0 0 0-16,0 64 0 15,4-14 0-15,0 8 0 16,0-1 0-16,2-3 0 16,-2-10 0-16,3-12 0 15,-3-10 0-15,-4-20-126 16,0-2-645-16,0 0-1421 0</inkml:trace>
  <inkml:trace contextRef="#ctx0" brushRef="#br0" timeOffset="38007.48">8342 10122 2720 0,'0'0'700'0,"0"0"-494"0,0 0 131 16,0 0-204-16,0 0-133 0,0 0 0 16,0 0 0-1,26 81 0-15,-26-45 0 16,0 6 0-16,-22-2 0 16,-11-4 0-16,-7-2 0 15,-16-16-224-15,9-8-503 16,13-10-557-16</inkml:trace>
  <inkml:trace contextRef="#ctx0" brushRef="#br0" timeOffset="38400.06">8869 9404 1883 0,'0'0'1360'16,"0"0"-857"-16,0 0-317 15,0 0-22-15,0 0-164 16,0 0 0-16,54 159 0 0,-25-89 0 16,7 4 0-16,-1-3 0 15,1-7 0-15,-5-12 0 16,-4-10 0-1,-7-12 0-15,-7-12 0 0,-4-10 0 16,-4-8 0-16,-3 0 0 16,2-6 0-16,1-24 0 15,6-12 0-15,2-16 0 16,3-9 0-16,2-1 0 16,-3 8 0-16,-1 14 0 15,-6 14 0-15,-1 16 0 0,-3 14 0 16,6 2 0-16,7 38-257 15,-1 0-521 1,1 4-1183-16</inkml:trace>
  <inkml:trace contextRef="#ctx0" brushRef="#br0" timeOffset="38734.78">9596 10124 1631 0,'0'0'1473'0,"0"0"-845"16,0 0-264-16,0 0-364 16,0 0 0-16,0 0 0 15,55-102 0-15,-30 98 0 16,-5 4 0-16,-5 0 0 16,-3 16 0-16,-10 14 0 0,-2 10 0 15,-4 6 0-15,-21 4 0 16,-4-1 0-1,0-7 0-15,4-10 0 16,8-12 0-16,8-8 0 0,6-6 0 16,3-6 0-16,0 0 0 15,5 0 0-15,15 0 0 16,9 0 0-16,7-2 0 16,3-6 0-16,13-8 0 0,-10 2-287 15,-11 0-812-15</inkml:trace>
  <inkml:trace contextRef="#ctx0" brushRef="#br0" timeOffset="39071.66">10525 9998 1824 0,'0'0'889'0,"0"0"-528"0,0 0 9 15,0 0 2-15,0 0-92 16,0 0-280-16,0 0 0 0,11 108 0 15,-11-65 0-15,-20 2 0 16,-12 1 0-16,-3 1 0 16,-9-1 0-16,10-12-368 15,12-16-722-15</inkml:trace>
  <inkml:trace contextRef="#ctx0" brushRef="#br0" timeOffset="39470">10908 9521 2316 0,'0'0'1103'16,"0"0"-426"-16,0 0-677 16,0 0 0-16,0 0 0 0,0 0 0 15,0 0 0-15,14 60 0 16,7 0 0-16,6 12 0 15,0 4 0-15,4 0 0 16,-2-3 0-16,0-11 0 16,-4-14 0-16,-2-12 0 15,-6-14 0-15,-1-14 0 0,-3-8 0 16,0-8 0 0,5-22 0-16,0-14 0 15,4-12 0-15,0-10 0 16,-1-7 0-16,-2-3 0 0,0 2 0 15,-4 6 0-15,-4 12 0 16,-4 8 0-16,-1 14 0 16,-1 7 0-16,0 12 0 15,-1 7 0-15,1 5 0 16,5 3 0 0,6 7 0-16,20 47-32 0,-3-4-600 15,-4 2-524-15</inkml:trace>
  <inkml:trace contextRef="#ctx0" brushRef="#br0" timeOffset="39865.58">11724 9976 2199 0,'0'0'839'0,"0"0"-513"15,0 0 191-15,0 0-302 0,0 0-215 16,0 0 0-16,120-75 0 15,-94 66 0-15,-3 4 0 16,-7 5 0-16,-8 0 0 16,-8 19 0-16,0 7 0 0,-2 4 0 15,-16 2 0-15,1-2 0 16,1-6 0 0,7-8 0-16,7-4 0 15,2-6 0-15,0 0 0 0,17-2 0 16,12 0 0-1,5 2 0-15,0 0 0 16,-1 0 0-16,-6 4 0 16,-10 1 0-16,-6 3 0 0,-11 1 0 15,0 6 0-15,-9 2 0 16,-20 2 0-16,-8 3 0 16,-10 0 0-16,-6-2 0 15,-5 0 0-15,-13 0 0 16,15-6-65-16,11-10-674 0</inkml:trace>
  <inkml:trace contextRef="#ctx0" brushRef="#br0" timeOffset="40271.32">12626 10132 2614 0,'0'0'939'0,"0"0"-603"0,0 0-129 16,0 0-207-16,0 0 0 16,0 0 0-16,0 0 0 15,127-62 0-15,-60 56-459 16,-12 4-469-16,1 0-1363 0</inkml:trace>
  <inkml:trace contextRef="#ctx0" brushRef="#br0" timeOffset="40407.41">13361 10084 2349 0,'0'0'883'0,"0"0"-421"15,0 0-60-15,0 0-402 16,0 0 0-16,0 0 0 15,119-52 0-15,-46 32 0 16,-11 6-129-16,0 2-1164 16</inkml:trace>
  <inkml:trace contextRef="#ctx0" brushRef="#br0" timeOffset="40565.67">14251 10014 2616 0,'0'0'892'16,"0"0"-555"-16,0 0-86 16,0 0-251-16,0 0 0 15,0 0-359-15,151-60-928 0</inkml:trace>
  <inkml:trace contextRef="#ctx0" brushRef="#br0" timeOffset="40732.61">14981 9938 2540 0,'0'0'978'0,"0"0"-628"16,0 0-194-16,0 0-156 16,0 0-62-16,149-58-695 0,-100 42-1889 0</inkml:trace>
  <inkml:trace contextRef="#ctx0" brushRef="#br0" timeOffset="40872.48">15512 9882 2016 0,'0'0'1190'16,"0"0"-538"-16,0 0-414 15,113-10-238-15,-53 2 0 0,16-10 0 16,-16 1-625-1,-11 3-1368-15</inkml:trace>
  <inkml:trace contextRef="#ctx0" brushRef="#br0" timeOffset="41899.76">17499 10138 2933 0,'0'0'835'0,"0"0"-507"16,0 0-328 0,0 0 0-16,0 0 0 15,0 0 0-15,0 0 0 0,-5 80 0 16,-19-19 0-16,-16-1 0 15,-50 2 0 1,8-16-330-16,6-20-823 0</inkml:trace>
  <inkml:trace contextRef="#ctx0" brushRef="#br0" timeOffset="42333.92">18161 9158 2789 0,'0'0'852'16,"0"0"-605"-16,0 0-39 15,0 0-208-15,0 0 0 0,13 116 0 16,7-32 0-16,5 2 0 15,8 9 0 1,5-1 0-16,2-14 0 0,3 0 0 16,-4-12 0-16,-5-17 0 15,-10-19 0-15,-6-18 0 16,-4-14 0-16,-6 0 0 0,1-28 0 16,-2-20 0-1,-2-13 0-15,-5-15 0 0,0-6 0 16,0-4 0-1,0 2 0-15,0 13 0 16,0 17 0-16,0 18 0 16,0 16 0-16,0 14 0 0,0 6 0 15,15 16 0-15,14 25 0 16,22 46-306-16,-4-8-554 16,-4-3-441-16</inkml:trace>
  <inkml:trace contextRef="#ctx0" brushRef="#br0" timeOffset="42907.1">18829 9998 2508 0,'0'0'888'0,"0"0"-440"0,0 0-196 16,0 0-252-16,0 0 0 15,0 0 0-15,26-112 0 16,-3 109 0-1,2 3 0-15,-1 11 0 0,-2 19 0 16,-2 12 0-16,-5 6 0 16,-3 4 0-16,-5-4 0 15,-5-4 0-15,-2-12 0 16,0-10 0-16,0-9 0 16,0-13 0-16,0 0 0 0,0-18 0 15,4-21 0-15,3-9 0 16,7-8 0-1,3 2 0-15,3 6 0 16,1 12 0-16,-4 10 0 16,-1 9 0-16,-3 14 0 0,1 3 0 15,-1 0 0-15,1 21 0 16,1 10 0-16,1 3 0 16,-5 2 0-16,-3-2 0 15,-1-6 0-15,-2-8 0 16,-3-10 0-16,2-8 0 15,1-2 0-15,3-8 0 16,9-20 0-16,5-12 0 16,6-6 0-16,3-4 0 15,4 6 0-15,-7 11 0 0,-6 11 0 16,-1 16 0-16,-8 6 0 16,0 5 0-1,-2 22 0-15,0 12 0 16,1 7 0-16,-1 0 0 0,-5-2 0 15,4-4 0-15,-2-10 0 16,7-9-80-16,-1-12-630 16,1-9-340-16</inkml:trace>
  <inkml:trace contextRef="#ctx0" brushRef="#br0" timeOffset="43070.67">19747 9986 2542 0,'0'0'836'0,"0"0"-569"0,0 0-24 0,0 0-147 16,0 0-49-16,134-22-13 16,-86 12-33-1,-6 0-2-15,-7 0-163 0,-22 4-205 16,-9 2-265 0,-4 2-196-16</inkml:trace>
  <inkml:trace contextRef="#ctx0" brushRef="#br0" timeOffset="43305.23">19845 9860 1815 0,'0'0'957'16,"0"0"-347"-16,0 0 2 15,0 0-510-15,0 0-102 0,0 0 0 16,0 0 0 0,-13-10 0-16,13 36 0 15,4 10 0-15,7 8 0 16,3 4 0-16,-4 2 0 0,-3-2 0 15,0-4 0-15,-2-5 0 16,-3-9-249-16,2-10-595 16,0-11-708-16</inkml:trace>
  <inkml:trace contextRef="#ctx0" brushRef="#br0" timeOffset="43734.44">20239 9815 2588 0,'0'0'901'16,"0"0"-586"-16,0 0-23 15,0 0-292 1,0 0 0-16,0 0 0 0,150-15 0 16,-113 34 0-16,-3 5 0 15,-10 5 0-15,-6 0 0 16,-9 0 0-16,-9-1 0 15,0-2 0-15,-4-4 0 0,-14-6 0 16,0-4 0 0,2-4 0-16,5-8 0 15,5 0 0-15,4-4 0 16,2-22 0-16,2-6 0 16,20-8 0-16,11-2 0 15,5 2 0-15,0 7 0 0,-2 11 0 16,-5 11 0-16,-4 8 0 15,-5 3 0 1,-5 14 0-16,2 19 0 16,-6 7 0-16,-2 3 0 0,-4 0 0 15,-3-5 0-15,-2-6 0 16,-2-6 0-16,0-12-105 16,-6-8-684-16,-8-6-782 0</inkml:trace>
  <inkml:trace contextRef="#ctx0" brushRef="#br0" timeOffset="43967.9">21540 9695 2995 0,'0'0'852'0,"0"0"-679"0,0 0-97 0,0 0-76 0,-64 130 0 15,37-69 0-15,-1 5 0 16,-1 2 0-16,-14 14 0 16,9-17 0-16,5-21-1124 0</inkml:trace>
  <inkml:trace contextRef="#ctx0" brushRef="#br0" timeOffset="44471.43">22180 9033 2942 0,'0'0'925'0,"0"0"-696"16,0 0-229 0,0 0 0-16,0 0 0 0,0 0 0 15,0 0 0-15,56 103 0 16,-23-33 0-16,7 10 0 15,3 4 0-15,1-4 0 16,-3-9 0-16,-6-17 0 16,-8-16 0-16,-10-16 0 0,-6-14 0 15,-4-8 0-15,-4-8 0 16,1-26 0 0,0-16 0-16,5-15 0 15,1-11 0-15,-2-6 0 16,3 0 0-16,1 5 0 0,-4 14 0 15,1 14 0-15,-5 17 0 16,-2 17 0-16,2 12 0 16,0 3 0-16,0 22 0 15,5 23 0-15,7 39-464 16,-1-8-502-16,1-4-905 16</inkml:trace>
  <inkml:trace contextRef="#ctx0" brushRef="#br0" timeOffset="44673.89">22984 9589 3050 0,'0'0'1046'16,"0"0"-1046"-16,0 0 0 16,0 0 0-16,0 0 0 15,0 0 0-15,0 0 0 16,0 134 0-16,4-82 0 0,2-2 0 15,-2-6 0 1,-4-5 0-16,0-15 0 0,-10-14-1059 16</inkml:trace>
  <inkml:trace contextRef="#ctx0" brushRef="#br0" timeOffset="45234.92">23621 8476 2402 0,'0'0'683'0,"0"0"-352"0,0 0 200 0,0 0-382 16,0 0-149-16,0 0 0 15,0 0 0-15,92-6 0 16,-38 56 0-16,14 36 0 16,13 43 0-16,-1 39 0 0,-12 19 0 15,-25-3 0-15,-30-12 0 16,-13-21 0-1,-24-6 0-15,-23-9 0 16,-15-10 0-16,0-24 0 16,4-23 0-16,6-20 0 0,6-14 0 15,-2 1 0-15,2-8 0 16,5-4 0-16,20-20 0 16,25-28 0-1,23-24-81-15,17-16-1336 0</inkml:trace>
  <inkml:trace contextRef="#ctx0" brushRef="#br0" timeOffset="45402.07">25039 9934 4096 0,'0'0'0'0,"0"0"0"0,0 0 0 15,0 0 0-15,0 0-1087 0</inkml:trace>
  <inkml:trace contextRef="#ctx0" brushRef="#br0" timeOffset="49638.49">7007 9238 1927 0,'0'0'528'16,"0"0"-343"-16,0 0 85 16,0 0-62-16,0 0-58 15,0 0-28-15,0 0 40 16,0 0 0-16,0-6-37 0,0-6-4 15,7-4-86-15,6-10-11 16,7-6-18-16,7-6 1 16,6-6-7-16,3-1 0 15,1 3-7-15,-1 6-1 16,-5 6-4-16,-4 6 5 16,-7 4-29-16,-5 4-56 15,-5 0-29-15,-6 4-16 16,-4-2 43-16,0 0 5 15,-11 0-60-15,-11 4 41 16,-3 2 57-16,1 3 24 0,1 4 27 16,4 1-10-16,5 0 10 15,7 0 12 1,3 0 25-16,2 0 28 16,2 0 1-16,0 0 22 0,0 0 9 15,0-2-29-15,0 2-2 16,0-2-26-16,4 0-1 15,7 2 11-15,5-2-28 16,1 2 13-16,4 0-16 16,1 0-8-16,1 0 10 15,-2 14-20-15,2 4-1 0,-5 6 6 16,-3 2 6 0,-4 2-12-16,-6 2 0 15,-5-2 0-15,0 2-2 16,-12 2-43-16,-25 13-217 0,1-12-391 15,5-4-388-15</inkml:trace>
  <inkml:trace contextRef="#ctx0" brushRef="#br0" timeOffset="51770.55">7724 8245 1092 0,'0'0'993'0,"0"0"-810"0,0 0-23 16,0 0 33-16,0 0-72 15,0 0-58-15,0 0 83 16,0-28-25-16,0 28 13 16,-8 0 5-1,-6 6-51-15,-3 13-5 0,-10 6-2 16,-2 9-8-16,0 7 14 15,0 7-45-15,4 4 5 16,7 4 14-16,9 0-46 0,9-4 12 16,0-5-21-1,18-7-6-15,13-11 31 16,7-11-30-16,6-9 17 16,4-9-12-16,-2 0-6 15,-3-13-1-15,-10-5-91 16,-8-1-22-16,-12 1-28 0,-13-5-74 15,0 5-264-15,-9 4-376 0</inkml:trace>
  <inkml:trace contextRef="#ctx0" brushRef="#br0" timeOffset="52040.13">7568 8600 1949 0,'0'0'501'0,"0"0"-324"15,0 0 142-15,0 0-168 0,0 0-35 16,0 0-4-16,0 0-7 16,71-86-32-16,-52 82-67 15,10-2 9 1,13-6-15-16,14-2-79 0,29-16-176 15,-12 2-386-15,-15 2-326 0</inkml:trace>
  <inkml:trace contextRef="#ctx0" brushRef="#br0" timeOffset="52332.1">8049 8169 2356 0,'0'0'634'0,"0"0"-312"16,0 0 141-16,0 0-333 16,0 0-64-16,0 0-27 15,0 0-38-15,43 10 84 16,-10 10-85-16,7 4 0 0,10 4 0 15,-2 3 0-15,-1-2 0 16,-5 0 0 0,-8-4 0-16,-7-2-56 15,-9-1-202-15,-12-2-67 16,-1-6-300-16,-5-6-195 0</inkml:trace>
  <inkml:trace contextRef="#ctx0" brushRef="#br0" timeOffset="52572.76">8404 8061 2472 0,'0'0'641'16,"0"0"-312"-16,0 0 181 16,0 0-366-16,0 0-144 15,0 0 0-15,0 0 0 0,-36 42 0 16,20 4 0-16,-1 8 0 15,-1 3 0-15,0 1 0 16,0 0 0-16,4-2 0 16,-1 14 0-1,2-12-471-15,2-12-1280 0</inkml:trace>
  <inkml:trace contextRef="#ctx0" brushRef="#br0" timeOffset="53468.35">8836 9111 1443 0,'0'0'475'0,"0"0"-271"0,0 0 127 15,0 0-80-15,0 0-34 16,0 0-36-16,0 0-3 16,-33-10-7-16,33 6-9 0,0-1 39 15,13-8-83-15,14-5-59 16,10-8-32-1,13-10-18-15,8-4-12 16,2-6 3-16,-2-2-5 0,-10 4-5 16,-7 2-1-16,-13 10 11 15,-10 7-6-15,-9 11 17 16,-5 6-22-16,-4 7 11 16,0 1-102-16,0-3-96 15,0 0-124-15,0-4-134 0,-10-1 85 16,-3 1 132-16,-3 0 239 15,0 1 24-15,5 5 209 16,2-2 19 0,5 2 35-16,2 1-16 15,2 0-78-15,0-3-32 0,0 3-62 16,0 0-47-16,0-1-2 16,0 1-4-16,6 0-32 15,7 0 11-15,5 0-25 16,3 0 1-16,-2 11 18 0,1 5-19 15,-1 7 7 1,-4 0-7-16,-4 8 1 16,-4-1-9-16,-5 0 4 15,-2 0-55-15,0 8-130 0,0-10-270 16,0-8-394-16</inkml:trace>
  <inkml:trace contextRef="#ctx0" brushRef="#br0" timeOffset="53801.97">9676 8193 1955 0,'0'0'610'0,"0"0"-320"0,0 0 181 16,0 0-278-16,0 0-43 0,0 0-89 15,0 0 55-15,-140 96 17 16,113-39-68-16,5 5-13 16,6 2-52-16,13-2 0 15,3-8 0-15,10-7 0 16,19-14 0-16,11-8 0 15,9-14 0-15,2-8 0 16,-2-3-104-16,-7-12-77 16,-6-33-106-16,-14 8-235 15,-13-2-224-15</inkml:trace>
  <inkml:trace contextRef="#ctx0" brushRef="#br0" timeOffset="54004.13">9534 8576 2428 0,'0'0'678'0,"0"0"-390"15,0 0 24-15,0 0-185 16,0 0-107-16,0 0-5 16,0 0-17-16,135-92 2 15,-101 78-18-15,-1-2-76 16,16-8-250-16,-9 4-422 15,-6 0-460-15</inkml:trace>
  <inkml:trace contextRef="#ctx0" brushRef="#br0" timeOffset="54237.08">9906 8109 2304 0,'0'0'726'0,"0"0"-397"0,0 0 177 16,0 0-362-16,0 0-57 16,0 0-87-16,0 0 0 0,33 20 0 15,-2-2 0-15,3 4 0 16,3-4 0-16,-1-2-9 16,-7-4-126-1,0-10-216-15,-11-2-267 16,-7 0-258-16</inkml:trace>
  <inkml:trace contextRef="#ctx0" brushRef="#br0" timeOffset="54437.45">10168 8015 1751 0,'0'0'1094'0,"0"0"-599"16,0 0 32-16,0 0-298 15,0 0-229-15,0 0 0 16,0 0 0-16,-29 40 0 15,29 4 0-15,0 6 0 16,0 4 0-16,0 0 0 0,0 0 0 16,2-4 0-16,-2 11 0 15,0-11-278-15,0-10-735 0</inkml:trace>
  <inkml:trace contextRef="#ctx0" brushRef="#br0" timeOffset="56000.14">18589 8795 2186 0,'0'0'539'0,"0"0"-369"0,0 0 127 16,0 0-186-16,0 0-22 15,0 0 22-15,0 0-9 16,31-40 18-16,-5 14-22 16,15-13-14-16,5-5-27 15,10-6-56 1,4-8 14-16,0 0-15 0,-6-2 0 16,-8 4-7-16,-13 6-1 15,-12 10-19-15,-15 8-52 16,-6 10-32-16,0 7-9 0,-10 7-20 15,-13 6 55-15,-2 2 20 16,2 0 4-16,0 0 60 16,7 4-8-1,5 0 9-15,7-2-6 16,2-2 13-16,2 2 7 0,0-2 16 16,0 0 13-16,0 0 45 15,0 0 11-15,4 0 0 16,9 0 20-16,5 0-29 15,3 2-23-15,0 9-38 16,4 0-10-16,-3 7 25 16,0 3-44-16,-4 1 13 15,-7 4-13-15,-6-1 11 16,-5 6-22-16,0 3 11 16,-14 0-9-16,-8 0-63 0,0 2-216 15,4-8-351-15,9-10-401 16</inkml:trace>
  <inkml:trace contextRef="#ctx0" brushRef="#br0" timeOffset="56369.6">19684 7780 1685 0,'0'0'576'0,"0"0"-290"0,0 0 48 0,0 0-57 16,0 0-63-16,0 0-57 16,0 0 4-16,-129 92-11 15,102-46-42-15,5 4-17 0,7 3-34 16,6-3-57-1,9-4 0-15,0-6 0 16,24-8 0-16,12-8 0 16,6-10 0-16,8-10 0 15,-2-4 0-15,-1 0-77 16,-7-6-83-16,-11-6-91 0,-11 2-23 16,-13-2-19-16,-5 4-165 15,0 0-141-15</inkml:trace>
  <inkml:trace contextRef="#ctx0" brushRef="#br0" timeOffset="56570.12">19622 8113 2067 0,'0'0'719'0,"0"0"-478"15,0 0 124 1,0 0-205-16,0 0-133 15,0 0-21-15,0 0 0 16,125-102-5-16,-103 86-2 16,3-4-123-16,-8 2-412 0,-3 4-285 15</inkml:trace>
  <inkml:trace contextRef="#ctx0" brushRef="#br0" timeOffset="56938.51">20012 7726 1066 0,'0'0'1374'16,"0"0"-863"-16,0 0-173 0,0 0 14 16,0 0-166-16,0 0-100 15,0 0-38-15,7-12 7 16,15 26 25-16,7 4-80 15,11 2 0-15,2-2 0 0,5-2-33 16,0-6-204-16,0-8-134 16,-14-2-462-16,-15 0-512 0</inkml:trace>
  <inkml:trace contextRef="#ctx0" brushRef="#br0" timeOffset="57138.83">20306 7624 2564 0,'0'0'757'0,"0"0"-394"16,0 0 49-16,0 0-412 0,0 0 0 15,0 0 0 1,0 0 0-16,-5-2 0 16,5 28 0-16,0 10 0 15,0 10 0-15,0 8 0 16,0 7 0-16,0 4 0 0,0 28 0 15,5-17-168-15,2-14-856 0</inkml:trace>
  <inkml:trace contextRef="#ctx0" brushRef="#br0" timeOffset="58201.08">22385 8704 1458 0,'0'0'667'0,"0"0"-335"0,0 0 6 0,0 0 35 15,0 0-135-15,0 0-28 16,0 0 13-16,-23-11-76 0,21-10-37 16,0-6-110-16,2-8 0 15,0-5 0-15,0-10 0 16,13-6 0-1,12-8 0-15,6-3 0 0,5 1 0 16,0 4 0-16,-3 10 0 16,-7 12 0-16,-5 12 0 15,-11 8 0-15,-4 6 0 16,-4 4 0-16,-2 4 0 16,0 0 0-16,0 2 0 15,0 0 0-15,-4-2 0 16,-10 2 0-16,-1-2-18 0,-6 0-39 15,-1 2 49 1,-3-1-12-16,-1 1 20 16,3 4 0-16,3 0 0 15,5 0 24-15,5 0-4 16,4 0 1-16,4 0 17 0,2 0-38 16,0 0 0-16,0 0 0 15,0 0 0-15,0 0 0 16,0-1 0-16,0 1 0 0,0-2 0 15,0 0 0-15,8-2 0 16,4-2 0 0,5-2 0-16,6-2 0 15,4 0 0-15,-3 2 0 16,-4 1 0-16,-4 4 0 0,-7 0 0 16,-5 3 0-16,-4 0 0 15,0 0 0-15,0 0 0 16,0 0 0-1,2 3 0-15,3 11 0 16,0 5 0-16,3 8 0 16,1 1 0-16,1 0 0 0,-4 2 0 15,0-2 0-15,-1 2 0 16,1 4-207-16,0-4-345 16,0-10-367-16</inkml:trace>
  <inkml:trace contextRef="#ctx0" brushRef="#br0" timeOffset="58698.13">22962 7433 1460 0,'0'0'770'0,"0"0"-409"15,0 0 101-15,0 0-148 16,0 0-65-16,0 0-102 16,0 0-61-16,-74 22 20 15,43 16-26-15,2 11-19 16,2 5-61-16,10 4 0 0,7 0 0 15,10-6 0-15,0-6 0 16,19-7 0 0,14-11 0-16,10-9 0 15,5-11 0-15,2-8 0 16,-4 0-135-16,-8-19-191 0,-12-8-235 16,-14 1-292-16</inkml:trace>
  <inkml:trace contextRef="#ctx0" brushRef="#br0" timeOffset="58898.56">22813 7784 1687 0,'0'0'877'0,"0"0"-389"16,0 0-16-16,0 0-190 16,0 0-132-16,0 0-122 15,0 0-4-15,116-76-24 0,-72 44-7 16,2-2-86-16,22-16-234 15,-15 5-376 1,-8 11-367-16</inkml:trace>
  <inkml:trace contextRef="#ctx0" brushRef="#br0" timeOffset="59433.96">23327 7375 443 0,'0'0'1209'0,"0"0"-725"16,0 0 20 0,0 0-17-16,0 0-205 15,0 0-44-15,0 0-19 16,0-6-82-16,0 6-44 16,0 0-93-16,0 0 0 15,0 0 0-15,0 0 0 0,0 0 0 16,0 0 0-16,0 0 0 15,0 0 0 1,0 0 0-16,0 0 0 16,3 0 0-16,6 0 0 0,8 4 0 15,6 12 0-15,8 8 0 16,6 6 0-16,6 2 0 16,4 0 0-16,-2 0 0 15,-3-1 0-15,-7-8 0 16,-4-2 0-16,-6-5 0 0,-9-2 0 15,-5-4 0 1,-7 0 0-16,-2-2 0 16,-2 2-101-16,0 6-220 15,-2-4-376-15,-4-4-235 0</inkml:trace>
  <inkml:trace contextRef="#ctx0" brushRef="#br0" timeOffset="59735.95">23661 7347 1781 0,'0'0'733'0,"0"0"-428"0,0 0 189 0,0 0-164 16,0 0-102-16,0 0-3 0,0 0-225 15,-19-20 0 1,9 22 0-16,-3 20 0 15,-7 12 0-15,-2 10 0 16,-2 8 0-16,1 6 0 0,-2 3 0 16,4-1 0-16,-2-4 0 15,3-4 0-15,3-8 0 16,-4-4 0 0,3-6 0-16,-6 2-212 0,4-9-691 0,4-8-831 0</inkml:trace>
  <inkml:trace contextRef="#ctx0" brushRef="#br0" timeOffset="77040.58">22300 1173 1285 0,'0'0'360'15,"0"0"-131"-15,0 0 40 16,0 0 31-1,56-118-25-15,-41 87-52 0,-3 3-27 16,-6 2 34-16,-3 0-51 16,-3 4 14-16,0 4-41 15,-11 4-67-15,-12 4-13 16,-10 8-51-16,-7 2-13 16,-9 22-3-16,-5 24 9 0,1 18-23 15,4 27 9 1,7 29 0-16,11 28-3 15,14 17 4-15,13 5-1 16,4-1 0-16,0-5 11 0,0 11-11 16,7-3 0-16,-1-1 0 15,4-5 0-15,1-6 0 16,1-3 0-16,9-3 0 16,1-1 0-16,5-11 0 15,4-6 0-15,5-7 0 16,2-13 0-16,-5-20 0 15,-2-19 0-15,-4-23 0 16,0-10 0-16,2 4 0 16,6-2 0-16,3 2 0 15,-2-12 0-15,0-10 0 0,-1-6 0 16,1-6 0-16,4-8 0 16,3-4 0-16,5-2 0 15,4 0 0-15,4-12 0 16,4-6 0-1,2-2 0-15,1-4 0 16,-6 0 0-16,-8 0 0 0,-4-2 0 16,-7-2-8-16,-5-2 8 15,-4-7 0-15,-2-5 8 16,-5-10-8-16,0-12 0 16,1-28 0-16,-4-30 0 0,-1-27 0 15,-5-7 0-15,-7 11 0 16,-6 15 0-16,0 20 0 15,-14 0 0 1,-4 1 0-16,2 17 0 16,3 14 0-16,2-21 0 15,-4-23 0-15,-2-26 0 0,5-21 0 16,-2 11 0-16,5 22 0 16,-2 28 0-16,-1 27 0 15,2 23 0-15,-9 16 0 0,-4-7 0 16,-9-2 0-16,-8-10 0 15,-4 3 0 1,-6 0 0-16,0 0 0 16,0 2 0-16,-1 4 0 15,0 3 0-15,2 9 0 16,-3 8 0-16,1 9 0 0,2 8 0 16,1 5 0-16,0 8 0 15,2 2 0-15,-1 0 0 16,3 20 0-16,1 12 0 15,9 30-89-15,12-5-548 16,13-7-953-16</inkml:trace>
  <inkml:trace contextRef="#ctx0" brushRef="#br0" timeOffset="78240.37">26102 992 1407 0,'0'0'342'0,"0"0"-148"16,0 0 1-16,0 0 49 0,-112-108-22 15,89 90-69-15,-1 4 65 16,-2 6 7-16,-3 4-40 15,-10 4-57 1,-5 6-32-16,-10 22 22 16,-6 16-37-16,-2 16-3 15,-7 28 36-15,4 29-45 0,12 37-42 16,15 19-27-16,24 5 0 16,14 3 0-1,0-7 0-15,14 4 0 0,3-7 0 16,2-4 0-16,-3-9 0 15,-3-12 0-15,-5-3 0 16,-1-7 0-16,-2-4 0 16,-5-3 0-16,0-5 0 15,0-20 0-15,0-19 0 16,4-21 0-16,5-8 0 16,7 8 0-16,6 6 0 0,7-2 0 15,8-10 0-15,11-12 0 16,3-11 0-16,9-9 0 15,3-8 0 1,3-6 0-16,-3-6 0 0,1-4 0 16,-1-2 0-16,-1 0 0 15,0-2 0-15,1-10 0 16,-1-2 0-16,-4 0 0 16,-4-3 0-16,-8 2 0 15,-6-2 0-15,-1 2 0 16,-2-2 0-16,-1-1 0 15,-1-4 0-15,3-4 0 16,5-3 0-16,-1-10 0 0,3-5 0 16,-1-8 0-1,-1-6 0-15,-8-6 0 16,-3-9 0-16,-11-5 0 16,0-20 0-16,-5-23 0 0,3-25 0 15,-3-6 0 1,-1 6 0-16,-5 17 0 0,-6 31 0 15,-2 18 0-15,-2 17 0 0,0 4 0 16,0-16 0 0,-16-9 0-16,-11-28 0 15,-12-19 0-15,-11-15 0 16,-3-2 0-16,2 11 0 16,7 29 0-16,10 34 0 15,7 15 0-15,3 9 0 0,-5-8 0 16,-2-6 0-16,-5-6 0 15,3 4 0-15,-1 6 0 16,0 3 0 0,-4 9 0-16,-6 8 0 15,-14 8 0-15,-27 14 0 0,-37 18 0 16,-43 32 0-16,-30 40-273 16,35-2-613-16,23 1-729 0</inkml:trace>
  <inkml:trace contextRef="#ctx0" brushRef="#br0" timeOffset="79107.6">21567 437 1285 0,'0'0'1225'0,"0"0"-839"16,0 0 106-16,0 0-264 15,0 0-73-15,0 0-88 16,0 0-65-16,-7-16 13 15,36 42 42-15,9 6 12 0,5 6 9 16,5 4-41 0,4 0-37-16,-3-3 0 15,0-8 0-15,-7-7 0 16,-11-9-114-16,-13-15-252 16,-11 0-266-16,-7-19-281 0</inkml:trace>
  <inkml:trace contextRef="#ctx0" brushRef="#br0" timeOffset="79305.73">21850 445 2096 0,'0'0'864'0,"0"0"-481"15,0 0 96-15,0 0-205 16,0 0-274-16,0 0 0 16,0 0 0-16,-49-4 0 15,27 44 0-15,-12 16 0 16,-5 12 0-16,-11 11 0 0,2 1 0 15,-2-6 0-15,6-6 0 16,13 0 0 0,11-18-296-16,17-19-834 0</inkml:trace>
  <inkml:trace contextRef="#ctx0" brushRef="#br0" timeOffset="79970.34">27411 401 1204 0,'0'0'874'0,"0"0"-248"16,0 0-105-16,0 0-26 0,0 0-119 16,0 0-376-1,0 0 0-15,-31-41 0 16,31 41 0-16,0 0 0 15,0 14 0-15,16 17 0 0,12 11 0 16,9 8 0-16,7 2 0 16,3-4 0-16,-3-8 0 15,-8-14-281-15,-12-23-399 0,-13-3-193 16,-5-7-722-16</inkml:trace>
  <inkml:trace contextRef="#ctx0" brushRef="#br0" timeOffset="80138.06">27665 409 1573 0,'0'0'812'0,"0"0"-160"0,0 0-25 16,0 0-195 0,0 0-432-16,0 0 0 0,0 0 0 15,-58-36 0-15,47 88 0 16,-4 18 0 0,-1 12 0-16,1 11 0 15,1 1 0-15,1 0 0 0,-5 31 0 16,5-27 0-16,-1-18-667 0</inkml:trace>
  <inkml:trace contextRef="#ctx0" brushRef="#br0" timeOffset="81172.08">22267 1554 1420 0,'0'0'862'16,"0"0"-552"-16,0 0 45 0,0 0-24 16,0 0-6-1,0 0-147-15,0 0-76 16,-44-46 18-16,44 46-61 16,0 0-25-16,0 0-34 15,0 16 0-15,13 16 0 0,9 10 0 16,7 10 0-1,5 6 0-15,-1-4 0 0,-2-7 0 16,-4-10 0-16,-8-12 0 16,-5-9 0-1,-7-10 0-15,-5-6 0 16,-2 0 0-16,0 0 0 0,0-20 0 16,0-11 0-16,0-6 0 15,0-8 0-15,0 1 0 16,4 4 0-16,1 8 0 15,0 8 0-15,-3 10 0 0,-2 10-158 16,4 4-208-16,1 2-261 16,-1 12-226-16</inkml:trace>
  <inkml:trace contextRef="#ctx0" brushRef="#br0" timeOffset="81438.57">22684 1887 2068 0,'0'0'765'0,"0"0"-408"0,0 0-138 15,0 0-68-15,0 0-25 16,0 0-37 0,0 0 11-16,-10 0-28 15,6 12-48-15,-5 14-9 16,-2 14-7-16,-2 12-8 15,4 6 0-15,7 0-29 0,2-2-37 16,0 1-295-16,6-15-424 16,1-12-948-16</inkml:trace>
  <inkml:trace contextRef="#ctx0" brushRef="#br0" timeOffset="81873.75">22296 2601 897 0,'0'0'1497'0,"0"0"-920"16,0 0-285-16,0 0-93 16,0 0-43-16,0 0-71 15,0 0-67-15,0 8-3 16,8 15-7-16,9 9-2 16,0 5 6-16,5-1-11 15,1-2-2-15,-6-6-4 16,1-8 4-16,-9-8-13 15,-3-6 14-15,0-6 0 0,-6 0 23 16,2 0-17-16,2-12 27 16,1-16-26-16,1-12 4 15,3-6-22 1,0-4 5-16,2 8 5 16,-4 10-6-16,0 9-39 0,-5 14-38 15,2 9-101-15,1 0-138 16,1 9-465-16,-1 5-464 0</inkml:trace>
  <inkml:trace contextRef="#ctx0" brushRef="#br0" timeOffset="82300.66">22618 2855 669 0,'0'0'1623'15,"0"0"-1165"1,0 0-270-16,0 0-42 0,0 0-108 16,0 0-10-16,0 0-28 15,46-40 1-15,-36 38-10 16,0 2 4-16,-4 0-4 16,1 8 9-16,-7 12 0 15,0 4 13-15,0 2-13 0,0 0 0 16,-9-2-1-16,-3-6 10 15,6-3-9 1,2-8 0-16,2-3 1 16,2-1 9-16,0-3-10 0,0 0 12 15,17 1-3-15,10 4 9 16,4-1 11-16,4 0-29 16,0 4-14-16,-9-1 13 15,-6 1-37-15,-14 5-4 16,-6 1 5-16,0 2 37 15,-23 4 24-15,-14 0-23 16,-3 2 8-16,-20 4-9 16,12-8-250-16,5-4-528 0</inkml:trace>
  <inkml:trace contextRef="#ctx0" brushRef="#br0" timeOffset="82601.7">22545 3443 1592 0,'0'0'1099'0,"0"0"-832"16,0 0-186-16,0 0-53 0,0 0 60 15,0 0-20-15,0 0-41 16,36 80-8-16,-30-62-19 16,-4 2 0-16,4 2-268 15,-4-6-486 1,0-2-479-16</inkml:trace>
  <inkml:trace contextRef="#ctx0" brushRef="#br0" timeOffset="82804.37">22599 3848 1435 0,'0'0'637'16,"0"0"-292"-16,0 0-55 0,0 0-110 15,0 0-55 1,35 112-104-16,-28-94 2 15,-1 0-23-15,-3 0-73 16,-3 0-11-16,0 0-50 0,0-2-15 16,0-1-33-16,-7 0-7 15,-2-2-70-15,3-8-1539 0</inkml:trace>
  <inkml:trace contextRef="#ctx0" brushRef="#br0" timeOffset="84270.36">22416 3914 681 0,'0'0'1205'0,"0"0"-646"16,0 0-315-16,0 0-31 0,0 0-41 15,0 0-25 1,0 0 3-16,0-16 15 0,0 16-27 16,0 0-23-16,2 0-92 15,1 6-14 1,5 10 0-16,6 10-8 0,1 6 17 15,8 4-18-15,-1 2 7 16,-2-2-17-16,-2-6 10 16,-3-3 0-16,-3-8-5 15,-6-6 11-15,1-5-12 0,-5-6 3 16,-2-2 3-16,2 0-9 16,-2 0 10-1,2 0-1-15,-2 0 0 16,2 0 9-16,-2 0-10 0,4 0 1 15,-4 0 0-15,4-8 6 16,0-7 3-16,3-4-1 16,1-13-8-16,2-7 1 15,-2-5 7-15,-1 0-8 0,2 4 0 16,-4 12-2-16,-1 8 1 16,-4 8-7-1,0 8-1-15,0 4-63 16,0 0-94-16,0 0-158 15,5 24-242-15,-1-4 83 16,0 0-242-16</inkml:trace>
  <inkml:trace contextRef="#ctx0" brushRef="#br0" timeOffset="84832.15">22770 4044 196 0,'0'0'1600'0,"0"0"-1119"15,0 0-265 1,0 0-60-16,0 0-41 16,0 0-30-16,0 0-55 15,-2 29 64-15,2-6-22 16,0 4-39-16,0-1 12 0,0-4-44 15,0-6 0-15,2-4-1 16,0-6-19-16,0-4 13 16,1-2-18-1,2 0 24-15,-3 0 31 0,2-18-22 16,3-8 3-16,-1-9-12 16,4 2 1-16,-4 2 5 15,1 9 0-15,-3 10-3 16,-2 8 36-16,0 4 3 15,1 0 2-15,2 20-8 0,3 4 5 16,1 5-12 0,3-4-23-16,-1 0-12 15,-3-7 6-15,-1-6-21 16,0-6 20-16,-3-6-40 0,-1 0 41 16,1 0 10-16,0-14-8 15,5-11 8-15,-2 0-10 16,2-1 0-16,0 5-7 15,-5 7 7-15,3 10 0 0,-2 4-16 16,1 0-2-16,3 8 7 16,0 6 11-1,4 3-6-15,-2-2-15 16,5-2-250-16,-5-8-271 16,-2-2-243-16</inkml:trace>
  <inkml:trace contextRef="#ctx0" brushRef="#br0" timeOffset="85031.86">23104 3944 1879 0,'0'0'1116'0,"0"0"-788"0,0 0-137 16,0 0-129-16,0 0-58 15,0 0 8-15,0 0-21 16,14 74 9-16,-5-48 0 0,-5-2-9 15,3-1-64-15,-5-8-85 16,-2 0-184 0,0-8-267-16,0-4-183 0</inkml:trace>
  <inkml:trace contextRef="#ctx0" brushRef="#br0" timeOffset="85198.87">23046 4062 1650 0,'0'0'1006'0,"0"0"-649"16,0 0-215-16,0 0-87 16,0 0-4-16,0 0-51 15,145-74-64-15,-109 54-295 16,-11 4-302-16,-12 6-269 0</inkml:trace>
  <inkml:trace contextRef="#ctx0" brushRef="#br0" timeOffset="85565.81">23287 3936 1121 0,'0'0'901'16,"0"0"-378"0,0 0-228-16,0 0-63 15,0 0-43-15,0 0-82 0,0 0-20 16,12 16 11-16,-3 4-8 16,1 4 3-16,2 4-54 15,1 3-39-15,-4-5 12 16,0-5-11-16,-4-2-1 0,-1-9 0 15,-2-4-4-15,-2-4-5 16,2-2-10 0,0 0-17-16,1-7-3 15,-1-12-14-15,4-7 31 16,4-6 2-16,1-3 11 0,1 7 0 16,2 6 11-16,-3 8-2 15,1 10 1-15,-3 4 5 16,-1 0 20-16,4 6-10 15,-1 12 14-15,0 2 6 16,0 4-34-16,0 0-4 16,-2-2-19-16,0-4-117 15,2-10-202-15,-2-4-420 16,-3-4-269-16</inkml:trace>
  <inkml:trace contextRef="#ctx0" brushRef="#br0" timeOffset="85698.6">23671 3952 1534 0,'0'0'380'15,"0"0"-266"-15,0 0-114 0,0 0-26 16,113-58-943-16</inkml:trace>
  <inkml:trace contextRef="#ctx0" brushRef="#br0" timeOffset="85900.46">23864 3807 2769 0,'0'0'839'15,"0"0"-590"-15,0 0-10 16,0 0-239-16,0 0 0 16,0 0 0-16,0 0 0 15,16 109 0-15,-9-75 0 0,2-2 0 16,-1-2 0-1,1-1 0-15,1-8 0 16,5-9-105-16,-4-5-406 0,0-7-617 0</inkml:trace>
  <inkml:trace contextRef="#ctx0" brushRef="#br0" timeOffset="86971.7">26052 1361 1936 0,'0'0'656'15,"0"0"-364"-15,0 0 45 16,0 0-119-16,0 0-75 15,0 0-71-15,-10-16-35 16,10 18 25-16,0 14-55 0,8 10 38 16,13 8 16-16,0 6-60 15,6-1 16-15,-2-2-17 16,-3-8-4 0,-4-7-5-16,-7-8-9 0,-2-8 1 15,-7-6 17-15,-2 0 0 16,0-4 48-16,0-16-6 15,0-6-32-15,-4-8 20 16,-3-4-24-16,2 2 5 0,1 5-11 16,4 9 6-16,-2 8-20 15,2 9 14-15,0 5-45 16,0 0-136 0,6 5-194-16,8 13-273 15,1-4-526-15</inkml:trace>
  <inkml:trace contextRef="#ctx0" brushRef="#br0" timeOffset="87305.79">26353 1576 2056 0,'0'0'680'16,"0"0"-343"-16,0 0-89 15,0 0-123-15,0 0-98 16,0 0-21-16,0 0-1 15,42-8-5-15,-26 6 0 16,-3 2-2-16,-2 0 3 0,-3 10-2 16,-8 12-4-16,0 8 5 15,0 4-6 1,-16 4 12-16,-7 2-6 16,-1-2 0-16,4-3 7 0,6-11-4 15,7-10-2-15,7-9-1 16,0-5 0-16,21 0-3 15,12-14 3-15,17-12-82 16,-8 4-441-16,-11 6-355 0</inkml:trace>
  <inkml:trace contextRef="#ctx0" brushRef="#br0" timeOffset="87699.47">26028 2073 2223 0,'0'0'690'0,"0"0"-418"0,0 0-17 0,0 0-170 15,0 0-40 1,0 0-40-16,27 133 7 16,-9-97-15-16,1-4 3 15,4-6-6-15,-5-8 5 16,-5-8-17-16,-2-8 12 0,-2-2 12 16,0-4 3-16,-3-20 140 15,-1-8-50-15,-3-7-21 16,0-4-32-16,-2-1-45 15,0 3 16 1,0 11-17-16,0 10-2 0,0 12 2 16,0 8-179-16,2 8-104 15,3 14-389-15,-2 2-96 0</inkml:trace>
  <inkml:trace contextRef="#ctx0" brushRef="#br0" timeOffset="88034.21">26329 2249 2448 0,'0'0'759'15,"0"0"-479"-15,0 0-113 16,0 0-128-16,0 0-18 16,0 0-21-1,0 0-2-15,-9 91-8 0,9-67-2 16,4-4-24-16,16-6-45 0,4-8-26 15,3-6 44 1,0 0 15-16,-4-12 47 16,-6-6-11-16,-7-2 24 15,-8 4 1-15,-2 4 59 0,0 2 35 16,0 8 79-16,0 0-23 16,0 2-23-16,0 0-79 15,0 0-61-15,0 6 0 16,0 10 0-1,0 4 0-15,11 2 0 16,-1 2-185-16,0 10-284 0,-8-8-318 16,-2-2-1149-16</inkml:trace>
  <inkml:trace contextRef="#ctx0" brushRef="#br0" timeOffset="88269.21">26229 2767 2102 0,'0'0'573'16,"0"0"-435"-16,0 0 49 16,0 0 2-16,0 0-56 15,0 0-40 1,0 0-59-16,8 50-13 0,-6-32-21 15,1 6-209-15,-1-6-493 16,0-6-472-16</inkml:trace>
  <inkml:trace contextRef="#ctx0" brushRef="#br0" timeOffset="88437.28">26244 3098 1936 0,'0'0'817'16,"0"0"-289"-16,0 0-271 0,0 0-59 15,0 0-87-15,31 104-84 16,-15-90-27-16,-5 0-3 16,-5-4-304-1,-6-4-697-15</inkml:trace>
  <inkml:trace contextRef="#ctx0" brushRef="#br0" timeOffset="88938.34">25851 3748 757 0,'0'0'1525'0,"0"0"-958"15,0 0-346-15,0 0 34 16,0 0-101-16,0 0-64 0,0 0 24 15,0 22 18-15,6 1-14 16,7 6-55-16,5 1-61 16,-1 0-4-16,6-4 2 0,-1-8-7 15,-2-6-7 1,-2-6 11-16,-3-6 3 16,-3 0 13-16,-4-16-12 15,1-10 36-15,1-8-36 16,-4-9 0-16,-2 2 2 15,-1 0 9-15,-1 7-24 0,-2 10-19 16,2 10-157-16,-2 10-58 16,2 4-391-1,-2 0-316-15</inkml:trace>
  <inkml:trace contextRef="#ctx0" brushRef="#br0" timeOffset="89465.93">26157 3792 2031 0,'0'0'839'16,"0"0"-518"-16,0 0-48 15,0 0-164-15,0 0-82 16,0 0 21-16,0 0-37 16,56 30 10-16,-46-10 7 15,0 6-16-15,-6 2 25 16,1-2-37-16,-5-2 0 0,0-6 6 15,0-6 9-15,0-8-14 16,0-4 0-16,2 0 15 16,2-8 104-16,0-16-82 15,4-4-22 1,0-2-16-16,1 2 6 0,1 4 12 16,-2 6 2-16,-1 8 4 15,-1 6 25-15,-1 4-40 16,0 0-9-16,4 0 0 15,-3 12 0-15,5 4 0 0,-2 2 0 16,0-4 0-16,-3-4 0 16,-1-2 0-1,-3-6 0-15,0-2-14 16,3 0-3-16,0 0 16 16,3-12-13-16,5-10 14 0,3-2 0 15,3 2 0-15,-2 2-8 16,-1 8 14-16,-5 5-6 15,0 7 37-15,-4 0-26 16,2 3-11-16,-1 13 0 16,4 2 0-16,-1 0 0 15,0-4-12-15,0-2-215 16,2-12-252-16,-2 0-358 16,1 0-421-16</inkml:trace>
  <inkml:trace contextRef="#ctx0" brushRef="#br0" timeOffset="89675.3">26725 3597 1217 0,'0'0'1616'0,"0"0"-1025"16,0 0-315-16,0 0-53 16,0 0-163-16,0 0-28 15,0 0-25-15,0 62-1 16,7-32 6-16,-3 1-12 0,3-3-6 15,-2-6-4 1,-1-6-193-16,-4-10-80 16,0-5-389-16,0-1-220 0</inkml:trace>
  <inkml:trace contextRef="#ctx0" brushRef="#br0" timeOffset="89835.72">26678 3716 29 0,'0'0'2664'16,"0"0"-1978"-16,0 0-500 0,0 0-129 16,0 0-22-16,0 0-35 15,152-71-23-15,-115 53-119 16,-5 0-345-16,-12 4-247 16,-11 2-452-16</inkml:trace>
  <inkml:trace contextRef="#ctx0" brushRef="#br0" timeOffset="90240.23">26981 3547 992 0,'0'0'1565'16,"0"0"-885"-16,0 0-358 15,0 0-41 1,0 0-158-16,0 0-56 0,0 0-28 16,54-16-39-16,-37 20 27 15,-1 12-27-15,3 6 0 16,-6 2 0-16,-5 4 0 15,-1 0 0-15,-2-1 0 16,-5-8 0-16,0-2 0 0,0-6 0 16,0-7 0-16,0-4 0 15,0 0-26 1,0-10 25-16,9-16-28 16,4-7 26-16,7-6-15 15,2-1 30-15,5 2-12 0,-5 8 7 16,0 8-6-16,-1 8 56 15,-4 8-57-15,1 6 0 16,-5 0 0 0,1 14 0-16,-3 10 0 0,-2 6 0 15,0 2 0-15,-2 0 0 16,-1-4 0-16,3-6-3 16,7-14-219-16,-3-5-291 15,1-3-354-15</inkml:trace>
  <inkml:trace contextRef="#ctx0" brushRef="#br0" timeOffset="90373.5">27788 3555 2583 0,'0'0'1014'0,"0"0"-515"0,0 0-499 0,0 0 0 0,0 0 0 16,0 0-555-16,0 0-1489 0</inkml:trace>
  <inkml:trace contextRef="#ctx0" brushRef="#br0" timeOffset="97006.74">1795 11853 1332 0,'0'0'171'0,"0"0"-129"15,0 0-36-15,-118 6-6 16,101-8-135-16,3-10-45 16,3-6 118-16,2 2 62 15,-3-4 169-15,4 0 13 16,-1-3 45-16,1 0-50 16,0-6-53-16,2 0 145 0,-1-6 97 15,3 1 149 1,2-2-22-16,2 4-204 0,0 6-178 15,0 6-111-15,0 8 0 16,0 12 0 0,0 0 0-16,17 22 0 15,16 26 0-15,21 32 0 0,2 5 0 16,6 5 0-16,5-4 0 16,-13-22 0-16,-1-6 0 15,-11-20 0-15,-13-16 0 16,-11-16 0-16,-11-6 0 0,-5-28 0 15,-2-40 0-15,0-44 0 16,0-34 0 0,-4 7 0-16,-1 33 0 15,2 44 0-15,3 38 0 16,0 7 0-16,0 8 0 16,0 9 0-16,6 0 0 0,9 32 0 15,10 13 0-15,6 16 0 16,13 33-374-16,-5-15-535 15,-6-10-979-15</inkml:trace>
  <inkml:trace contextRef="#ctx0" brushRef="#br0" timeOffset="97240.65">2457 12087 2295 0,'0'0'815'0,"0"0"-359"0,0 0-104 0,0 0-174 15,0 0-178-15,0 0 0 16,0 0 0 0,0 81 0-16,2-23 0 15,5 12 0-15,-1 4 0 16,4-4 0-16,-1-9 0 0,8-21 0 16,-3-19-357-16,-3-21-620 0</inkml:trace>
  <inkml:trace contextRef="#ctx0" brushRef="#br0" timeOffset="97764.6">3214 11650 1311 0,'0'0'603'0,"0"0"-288"0,0 0 238 0,0 0-249 15,0 0-38-15,0 0-24 16,0 0-80-16,-79-62-35 15,43 78-64-15,-5 20 29 16,-1 18-34-16,5 17-58 0,8 11 0 16,8 4 0-16,15 0 0 15,6-8 0 1,13-11 0-16,25-15 0 16,13-16 0-16,9-16 0 15,5-20 0-15,-3 0 0 0,-6-24-152 16,-16-26-347-16,-16 6-306 15,-19 4-626-15</inkml:trace>
  <inkml:trace contextRef="#ctx0" brushRef="#br0" timeOffset="97936.21">3041 12037 2223 0,'0'0'1042'0,"0"0"-509"15,0 0-235-15,0 0-298 16,0 0 0-16,0 0 0 0,125-80 0 16,-65 54 0-16,15 4 0 15,-15 8-110-15,-12 6-931 0</inkml:trace>
  <inkml:trace contextRef="#ctx0" brushRef="#br0" timeOffset="98336.37">3843 11566 2720 0,'0'0'704'0,"0"0"-181"15,0 0-374-15,0 0-149 16,0 0 0-16,0 0 0 16,0 0 0-1,85 72 0-15,-26-24 0 16,13 5 0-16,6-3 0 15,-2-2 0-15,-7-8 0 0,-9-6 0 16,-11-6 0-16,-15-8 0 16,-15-2 0-16,-19-4-219 15,0-2-249-15,0-5-460 0</inkml:trace>
  <inkml:trace contextRef="#ctx0" brushRef="#br0" timeOffset="98540.29">4284 11446 2435 0,'0'0'743'15,"0"0"-186"-15,0 0-196 16,0 0-361-16,0 0 0 16,0 0 0-16,0 0 0 15,-83 132 0 1,64-42 0-16,-4-1 0 15,-4 5 0-15,-4 0 0 0,4-16 0 16,4 3 0-16,0-9 0 16,11-20-606-16,6-22-2534 0</inkml:trace>
  <inkml:trace contextRef="#ctx0" brushRef="#br0" timeOffset="99330.77">5514 12031 1540 0,'0'0'634'0,"0"0"12"16,0 0-278-1,0 0 146-15,0 0-221 16,0-102-192-16,0 90-101 16,0 6 0-16,0 4 0 0,-2 2 0 15,0 8 0-15,2 22 0 16,0 14 0-16,0 8 0 15,17 2 0-15,12-7 0 16,7-13 0-16,6-18 0 0,5-16 0 16,-2-7 0-16,-5-25 0 15,-7-12 0 1,-6-3 0-16,-7-2 0 16,-7 7 0-16,-1 12 0 15,1 10 0-15,5 12 0 16,9 8 0-16,6 4 0 0,9 22 0 15,0 10 0 1,-1 6 0-16,-8 3 0 0,-13-2 0 16,-13 0 0-1,-7-3 0-15,-41 0 0 0,-7-12-347 16,-8-12-554-16</inkml:trace>
  <inkml:trace contextRef="#ctx0" brushRef="#br0" timeOffset="99472.67">5705 11516 3179 0,'0'0'672'0,"0"0"-427"0,0 0-245 16,0 0 0-16,139 4-278 15,-64 6-863-15</inkml:trace>
  <inkml:trace contextRef="#ctx0" brushRef="#br0" timeOffset="101932.5">7149 12091 3211 0,'0'0'650'15,"0"0"-585"-15,0 0 52 0,0 0-64 16,0 0-53-16,131-60 0 15,-85 14 0-15,0-12 0 16,-5-14-111-16,-10-8 9 16,-10-9 21-1,-9-5 55-15,-12 2 26 16,0 2 33-16,-14 13 54 0,-5 15 113 16,-4 22-200-16,7 24 0 15,3 16 0-15,7 45 0 16,6 60 0-16,0 62 0 15,11 27 0-15,15 5 0 0,8-14 0 16,3-27 0-16,8-10 0 16,4-5 0-1,0-31 0-15,-9-28 0 16,-4-30 0-16,0-17 0 0,0-10 0 16,-3-10 0-1,-2-16 0-15,-18-6 0 0,-13-40 0 16,-4-31 0-16,-40-32 0 15,-28-30 0-15,-1 7 0 16,4 25 0-16,15 36 0 16,10 30 0-16,-1 5 0 15,1 6 0-15,1 4 0 16,14 13 0-16,16 9 0 16,13 3 0-16,0 0 0 15,33 0 0-15,19 0 0 16,14 0 0-16,14-11 0 15,7-13 0-15,0-8 0 16,-9-6 0-16,-15 0 0 0,-21 2 0 16,-18 6 0-16,-17 10 0 15,-7 8 0 1,0 10 0-16,-4 2 0 0,-10 12 0 16,3 22 0-1,4 8 0-15,7 6 0 0,0 1 0 16,11-10 0-16,16-6 0 15,4-14 0-15,0-10 0 16,1-9 0-16,-10 0 0 16,-7-24 0-16,-13-13 0 0,-2-9 0 15,-8-10 0-15,-19-4 0 16,-6 2 0 0,-1 9 0-16,3 16 0 15,9 12 0-15,9 16 0 0,8 5 0 16,5 8 0-16,7 20 0 15,22 4 0-15,13 0 0 16,9-10 0-16,7-10 0 16,7-12 0-16,-1 0 0 15,-6-28 0 1,-8-10 0-16,-12-7 0 0,-16-5 0 16,-11-4 0-16,-9-4 0 15,-2 0 0-15,-4 8 0 16,-12 13 0-16,1 18 0 0,1 19 0 15,3 16 0-15,4 36 0 16,7 22 0-16,0 16 0 16,9 4 0-16,22-3 0 15,14-11 0-15,10-16 0 16,13-20 0 0,5-21 0-16,2-22 0 0,-3-1 0 15,-12-34 0-15,-15-18 0 16,-16-14 0-16,-19-28 0 15,-10-31 0-15,0 5 0 16,-19 16 0-16,-4 20 0 16,-1 34 0-16,-5 11 0 15,2 17 0-15,5 22 0 16,6 40 0-16,14 53 0 16,2 37 0-16,20 10 0 15,12-21 0-15,-6-31 0 16,-4-36 0-16,5-14 0 0,4 0 0 15,5-2 0-15,7-7 0 16,-6-18 0-16,-1-11 0 16,-5 0 0-16,-4-22 0 0,-5-14 0 15,-4-12 0 1,-2-8 0-16,-3-4 0 16,-4 4 0-16,-2 11 0 15,-3 19 0-15,-4 18 0 16,0 8 0-16,0 25 0 0,0 21 0 15,0 12 0 1,4 4 0-16,5-4 0 0,7-10 0 16,9-12 0-16,6-14 0 15,4-13 0 1,1-9 0-16,-3-9 0 16,-10-17 0-16,-8-10 0 0,-13-8 0 15,-2-8 0-15,-11-2 0 16,-18-2 0-16,-6 8 0 15,-10 13 0-15,-2 15 0 16,0 16 0-16,7 4 0 0,11 17 0 16,16 8 0-16,13 4 0 15,0-3 0 1,25-5 0-16,15-6 0 16,8-11 0-16,8-4 0 15,2-2 0-15,0-16 0 0,-8-2 0 16,-11 4 0-16,-12 3 0 15,-9 8 0-15,-9 5 0 16,-2 0 0-16,-3 12 0 16,2 17 0-16,6 8 0 15,1 5 0-15,3-4 0 16,4-4 0-16,2-10 0 16,3-10 0-16,2-12 0 15,-1-2 0-15,-2-4 0 16,3-20 0-16,-2-8 0 15,-3-8 0-15,0-4 0 0,-2 0 0 16,-1 4 0-16,-6 9 0 16,-5 13 0-16,0 14 0 15,-2 4 0 1,3 18 0-16,2 18 0 16,7 11 0-16,4-1 0 0,5-2 0 15,1-8 0-15,3-14 0 16,2-10 0-16,-5-12 0 15,-4 0 0-15,-5-22 0 16,-6-10 0-16,-7-6 0 16,-6-8 0-16,0-2 0 0,0 1 0 15,0 5 0 1,0 12 0-16,0 12 0 16,3 14 0-16,-1 4 0 15,5 8 0-15,6 18 0 0,7 2 0 16,9 1 0-16,11-5 0 15,7-12 0-15,6-8 0 16,1-4 0-16,-5-12 0 16,-9-13 0-1,-13-7 0-15,-14-1 0 0,-11-2 0 16,-2 3 0-16,-2 4 0 16,-18 10 0-16,-2 10 0 15,-5 8 0-15,-2 12 0 16,2 22 0-16,8 10 0 0,9 9 0 15,10 2 0-15,10-2 0 16,32-7 0 0,16-14 0-16,17-14 0 15,12-18 0-15,4-4-177 0,3-26-156 16,-3-8-215-16,-8-2-44 16,-12-1 209-16,-15 9 194 15,-18 9 189-15,-16 5 272 16,-13 7 254-16,-7 5 23 15,-2 2-193-15,0 2-23 16,-13 0-147-16,-12 2-186 16,-2 0 0-16,-6 18 0 15,0 16 0-15,-1 8 0 16,8 7 0-16,7-1 0 16,15-6 0-16,4-8 0 0,18-16 0 15,24-16 0-15,10-2 0 16,2-30 0-16,-4-16 0 15,-9-10 0 1,-12-6 0-16,-14-9 0 16,-13-5 0-16,-2-4 0 0,-4 0 0 15,-17 8 0-15,2 13 0 16,3 23 0-16,7 24 0 16,9 12 0-16,0 36 0 15,9 26 0-15,18 17 0 16,4 9 0-16,7 2 0 0,2-5 0 15,-4-11 0-15,-1-16 0 16,-1-16 0 0,-12-20-89-16,-4-16-1194 0</inkml:trace>
  <inkml:trace contextRef="#ctx0" brushRef="#br0" timeOffset="103003.02">12443 11261 2347 0,'0'0'824'0,"0"0"-558"0,0 0 237 0,0 0-347 15,0 0-156-15,0 0 0 16,0 0 0-16,38-22 0 15,-36 76 0-15,0 13 0 16,0 10 0-16,4 4 0 16,2-9 0-16,3-12 0 15,1-14 0-15,-1-17 0 16,-3-18 0-16,0-11 0 16,-6-7 0-16,-2-26 0 15,0-10 0-15,0-2 0 0,0 3 0 16,4 10 0-16,7 16 0 15,7 16 0-15,9 0 0 16,4 30 0 0,7 12 0-16,-3 10 0 0,-1 2 0 15,-10-3 0-15,-11-5 0 16,-13-10 0-16,-2-10 0 16,-27-8-27-16,-11-10 18 15,-7-8-9-15,-1 0 18 0,5-16 5 16,7-2-4-16,13 4 47 15,9 6-48-15,11 8 0 16,3 0 0-16,11 2 0 16,23 12 0-1,8-2 0-15,12-4 0 16,5-8 0-16,5 0 0 0,-5-22 0 16,-3-8 0-16,-7-6 0 15,-11-4 0-15,-11-3 0 16,-9 6 0-16,-7 4 0 15,-7 9 0-15,-4 12 0 0,0 12 0 16,0 0 0 0,0 24 0-16,0 12 0 15,4 2 0-15,13 2 0 16,4-8 0-16,6-11 0 0,4-11 0 16,3-10 0-16,-5-5 0 15,-5-18 0-15,-1-12 0 16,-6-5 0-16,-3-2 0 15,-3 2 0 1,-2 4 0-16,-4 10 0 16,-3 10 0-16,-2 14 0 0,0 2 0 15,0 30 0-15,-12 22 0 16,1 35 0-16,5 31 0 16,6 30 0-16,0 11 0 0,19-9 0 15,4-11 0-15,-7-21 0 16,-5-22 0-1,-7-20 0-15,-4-24 0 16,0-12 0-16,-2-4 0 0,-19-3 0 16,-7-11 0-16,-12-16 0 15,-9-6 0-15,-7-23 0 16,3-21 0-16,11-30 0 16,23-36 0-16,24-31 0 15,38 5 0 1,19 26 0-16,47 3 0 0,-29 45-107 15,3 6-948-15</inkml:trace>
  <inkml:trace contextRef="#ctx0" brushRef="#br0" timeOffset="103437.54">14037 11273 1696 0,'0'0'1048'0,"0"0"-382"15,0 0-218-15,0 0-210 16,0 0-238-16,0 0 0 15,-14 105 0-15,34 35 0 16,7 14 0-16,-2-23 0 0,-6-37 0 16,-5-40 0-16,-1-18 0 15,3-6 0-15,-1-8 0 16,1-8 0 0,-5-14 0-16,0-20 0 15,0-32 0-15,5-36 0 0,6-32 0 16,-1 5 0-16,-2 17 0 15,-1 24 0-15,-5 40 0 16,-1 10 0-16,1 15 0 16,3 12 0-16,-1 37-18 15,14 50-348-15,-6-7-455 0,1-6-284 16</inkml:trace>
  <inkml:trace contextRef="#ctx0" brushRef="#br0" timeOffset="103731.37">14580 12005 2299 0,'0'0'891'16,"0"0"-330"-16,0 0-216 16,0 0-345-16,0 0 0 15,0 0 0-15,0 0 0 16,62-66 0-16,-44 66 0 16,-5 26 0-16,-10 8 0 15,-3 13 0-15,-3 3 0 16,-16 0 0-16,-4-2 0 15,6-10 0-15,3-10 0 16,5-12 0-16,9-8 0 16,0-8 0-16,18 0 0 15,20 0 0-15,13-10 0 16,15-10 0-16,13-4 0 0,31-19 0 16,-20 6-478-16,-14-2-681 15</inkml:trace>
  <inkml:trace contextRef="#ctx0" brushRef="#br0" timeOffset="104001.19">15460 11422 2419 0,'0'0'938'15,"0"0"-470"-15,0 0-197 0,0 0-271 16,0 0 0-1,0 0 0-15,0 0 0 16,-120 50 0-16,88 24 0 16,6 8 0-16,13 2 0 0,13-2 0 15,0-9 0-15,35-11 0 16,17-16 0-16,14-18 0 16,8-16 0-16,-3-12-54 15,-2-24-461-15,-20-16-221 0,-22-2-495 16</inkml:trace>
  <inkml:trace contextRef="#ctx0" brushRef="#br0" timeOffset="104169.53">15342 11730 2212 0,'0'0'809'16,"0"0"-495"-16,0 0 192 15,0 0-251 1,116-27-255-16,-52 14 0 15,3 5 0-15,18 4-29 0,-20 2-335 16,-14 2-610-16</inkml:trace>
  <inkml:trace contextRef="#ctx0" brushRef="#br0" timeOffset="104403.92">15961 11293 2270 0,'0'0'841'0,"0"0"-492"16,0 0 189-16,0 0-440 15,0 0-98-15,0 0 0 16,139 25 0 0,-99 11 0-16,2 6 0 0,3 2 0 15,-1-6 0-15,-1-8-233 16,-1-8-106-16,-7-14-148 15,-2-8-129-15,-10-20 49 16,-12-6-444-16</inkml:trace>
  <inkml:trace contextRef="#ctx0" brushRef="#br0" timeOffset="104571.27">16467 11296 1525 0,'0'0'734'16,"0"0"-91"0,0 0-102-16,0 0-65 15,0 0-299-15,0 0-177 16,0 0 0-16,-33-21 0 0,23 75 0 15,0 31 0-15,-3 29 0 16,-3 25 0-16,1 6 0 16,-1-26 0-16,5-33 0 15,1-34 0-15,-7 2 0 16,1-9-312-16,-1-11-1309 0</inkml:trace>
  <inkml:trace contextRef="#ctx0" brushRef="#br0" timeOffset="106636.83">1533 13218 1839 0,'0'0'782'0,"0"0"-506"0,0 0 289 16,0 0-248-16,0 0 0 16,0 0-317-16,-38-58 0 15,38 58 0-15,9 29 0 16,20 33 0-16,0 8 0 16,8 16 0-16,3 8 0 15,-2-16 0-15,7 2 0 16,-1-13 0-16,-5-27 0 15,-8-16 0-15,-12-20 0 16,-5-4 0-16,-7-28 0 16,-7-20 0-16,0-16 0 0,0-15 0 15,-5-5 0-15,-4 0 0 16,4 8 0-16,1 17 0 16,2 23 0-1,2 25 0-15,9 25-87 16,15 23-454-16,1 6-399 0</inkml:trace>
  <inkml:trace contextRef="#ctx0" brushRef="#br0" timeOffset="106936.21">2145 13705 2293 0,'0'0'841'16,"0"0"-519"-16,0 0 318 0,0 0-640 15,0 0 0-15,0 0 0 16,0 0 0-16,65-46 0 16,-46 56 0-16,0 17 0 15,-11 7 0-15,-6 8 0 16,-2 4 0 0,-2 0 0-16,-15-6 0 0,-1-4 0 15,3-10 0-15,3-10 0 16,8-8 0-16,4-8 0 15,0 0 0-15,4 0 0 16,18 0 0-16,12-11-8 0,8-4-46 16,28-17-252-1,-10 6-384-15,-12 0-758 0</inkml:trace>
  <inkml:trace contextRef="#ctx0" brushRef="#br0" timeOffset="107236.79">2838 13198 2259 0,'0'0'612'15,"0"0"-122"-15,0 0-42 16,0 0-270-16,0 0-69 15,-116 20-109-15,92 34 0 16,4 15 0-16,4 11 0 0,11 0 0 16,5-2 0-1,8-10 0-15,25-13 0 0,11-13 0 16,8-18 0-16,4-18-35 0,3-14-298 31,-14-26-256-31,-18-2-407 0</inkml:trace>
  <inkml:trace contextRef="#ctx0" brushRef="#br0" timeOffset="107404.22">2758 13587 2063 0,'0'0'1055'0,"0"0"-709"16,0 0 165-1,0 0-390-15,0 0-121 0,0 0 0 16,165-54 0-16,-114 40 0 15,-9 4 0-15,0 10-318 16,-13 0-611-16,-10 0-888 0</inkml:trace>
  <inkml:trace contextRef="#ctx0" brushRef="#br0" timeOffset="107733.17">3366 13042 2119 0,'0'0'897'0,"0"0"-382"16,0 0-143-16,0 0-179 15,0 0-193-15,0 0 0 0,0 0 0 16,78 54 0 0,-34-24 0-16,4-2 0 15,-4 2 0-15,-3-6 0 16,-8 0-48-16,-4 1-312 16,-10-6-224-16,-5-6-341 0</inkml:trace>
  <inkml:trace contextRef="#ctx0" brushRef="#br0" timeOffset="107969.7">3821 12978 1139 0,'0'0'1263'0,"0"0"-882"16,0 0 206-16,0 0-218 16,0 0-139-16,0 0-103 15,0 0-127-15,-58-95 0 16,58 109 0-16,0 19 0 15,0 9 0-15,0 8 0 16,-3 8 0-16,-1 6 0 16,0 8 0-16,-1 5 0 0,-2 3 0 15,-2 0 0-15,5 0 0 16,2-8 0-16,2 0-69 16,0-19-481-1,4-17-699-15</inkml:trace>
  <inkml:trace contextRef="#ctx0" brushRef="#br0" timeOffset="109203.03">17238 12330 1840 0,'0'0'720'0,"0"0"-454"16,0 0 100-1,0 0-11-15,0 0-112 16,0 0-114-16,7-56 48 0,-3 62-177 15,0 26 0-15,-1 20 0 16,-3 14 0-16,-9 11 0 16,-22 3 0-16,-19-2 0 15,-45-2 0-15,8-20-590 0,5-25-1740 0</inkml:trace>
  <inkml:trace contextRef="#ctx0" brushRef="#br0" timeOffset="109941.07">17853 11347 2140 0,'0'0'874'0,"0"0"-570"0,0 0 196 16,0 0-222-16,0 0-278 15,0 0 0-15,0 0 0 16,7 17 0-16,22 51 0 15,6 12 0-15,7 8 0 16,6 1 0-16,-2-7 0 16,1-14 0-16,-7-14 0 15,-7-18 0-15,-8-14 0 0,-11-14 0 16,-6-8 0 0,-3-10 0-16,-5-24 0 15,0-18 0-15,0-28 0 16,0-31 0-16,0 5 0 0,0 12 0 15,0 20 0-15,0 31 0 16,4 11 0-16,3 10 0 16,6 22 0-16,5 9 0 15,6 31 0-15,12 40-308 16,-7-6-379-16,-4-8-263 0</inkml:trace>
  <inkml:trace contextRef="#ctx0" brushRef="#br0" timeOffset="110267.97">18528 11909 1840 0,'0'0'871'15,"0"0"-496"-15,0 0 139 0,0 0-213 16,0 0-106-16,0 0-195 16,0 0 0-1,47-58 0-15,-12 46 0 0,4 6 0 16,-6 6 0-16,-9 4 0 15,-10 24 0-15,-10 8 0 16,-4 8 0-16,-8 0 0 16,-17 0 0-16,-4-6 0 15,2-5 0-15,7-9 0 16,7-8 0-16,10-5 0 0,3-6 0 16,13-5 0-16,24 0 0 15,13-6 0-15,35-38 0 16,-9 2-296-1,-12-1-784-15</inkml:trace>
  <inkml:trace contextRef="#ctx0" brushRef="#br0" timeOffset="110503.98">19273 11300 2613 0,'0'0'825'0,"0"0"-494"16,0 0-4-16,0 0-327 16,-121 5 0-16,90 44 0 0,2 16 0 15,6 12 0-15,10 7 0 16,13-2 0-16,0-8 0 16,32-13 0-1,16-19 0-15,14-18 0 0,8-22 0 16,12-16-87-16,-18-22-517 15,-18 0-425-15</inkml:trace>
  <inkml:trace contextRef="#ctx0" brushRef="#br0" timeOffset="110671.05">19239 11610 2290 0,'0'0'881'15,"0"0"-547"-15,0 0 23 16,0 0-123-16,0 0-234 0,0 0 0 15,154-54 0-15,-72 20-173 16,-12 6-451-16,-16 4-822 0</inkml:trace>
  <inkml:trace contextRef="#ctx0" brushRef="#br0" timeOffset="110871.45">19678 11350 1356 0,'0'0'1433'0,"0"0"-807"15,0 0-122-15,0 0-327 16,0 0-177-16,0 0 0 16,0 0 0-16,44 22 0 15,-1 4 0-15,3 2 0 16,4-4 0 0,-4-4 0-16,1-10-474 0,-14-6-181 15,-12-4-230-15</inkml:trace>
  <inkml:trace contextRef="#ctx0" brushRef="#br0" timeOffset="111072.72">20056 11163 2096 0,'0'0'982'0,"0"0"-482"16,0 0 18-16,0 0-518 15,0 0 0-15,0 0 0 16,0 0 0-16,-2 86 0 0,2-21 0 15,0 11 0-15,0 6 0 16,0 0 0-16,0-1 0 16,0-8 0-16,0-10 0 15,0-5 0-15,0-18-368 16,-2-18-1255-16</inkml:trace>
  <inkml:trace contextRef="#ctx0" brushRef="#br0" timeOffset="111498.31">21066 11387 2140 0,'0'0'738'0,"0"0"-448"0,0 0 306 16,0 0-264-16,0 0-332 15,0 0 0-15,0 0 0 16,4-5 0-16,-4 55 0 16,9 6 0-16,5 4 0 0,8-8 0 15,12-12 0 1,8-16-11-16,9-17-116 16,2-7-4-16,-2-21 49 15,-9-15 55-15,-7-6 27 16,-9-4 18-16,-6 2 66 0,-2 4 97 15,0 10-86 1,2 12-95-16,0 11 0 0,6 7 0 16,1 11 0-1,4 19 0-15,-2 10 0 16,-4 4 0-16,-7 0 0 0,-11 0 0 16,-7-6 0-16,-2-5 0 15,-56-10-156-15,2-9-389 16,-5-11-407-16</inkml:trace>
  <inkml:trace contextRef="#ctx0" brushRef="#br0" timeOffset="111640.36">21228 11069 2133 0,'0'0'1205'0,"0"0"-667"15,0 0-318-15,0 0-220 16,0 0 0-16,0 0 0 15,0 0 0-15,127-2-618 0</inkml:trace>
  <inkml:trace contextRef="#ctx0" brushRef="#br0" timeOffset="113732.62">22418 11450 2939 0,'0'0'747'0,"0"0"-463"16,0 0-158-16,0 0-126 0,0 0 0 16,0 0 0-16,50-108 0 15,-26 62 0-15,0-9 0 0,-1-5 0 16,-6-2 0-1,-7 0 0-15,-10 2 0 16,0 7 0-16,-2 15 0 16,-19 17 0-16,1 18 0 15,0 9 0-15,2 56 0 0,12 45 0 16,6 41 0-16,4 16 0 16,23 1 0-16,4-17 0 15,0-18 0 1,-4-21 0-16,-4-23 0 0,-6-25 0 15,1-15 0-15,6-2 0 16,5-8 0-16,7-10 0 16,2-22 0-16,0-4 0 15,-5-37 0-15,-8-14 0 16,-19-28 0-16,-10-29 0 16,-34 2 0-16,-11 10 0 15,-16 13 0-15,-1 27 0 16,-9 6 0-16,2 6 0 15,15 20 0-15,21 14 0 16,24 10 0-16,13 0 0 0,33 0 0 16,29 10 0-1,38-10 0-15,32 0 0 0,-10-18 0 16,-12-8-53-16,-33-1-11 16,-34 4 11-16,-7-1 52 0,-12-2 2 15,-19 5 45 1,-5 6 78-16,-7 6-124 15,-13 5 0-15,-1 4 0 16,6 8 0-16,3 20 0 16,6 8 0-16,6 7 0 15,0-3 0-15,16-4 0 16,13-8 0-16,7-8 0 0,-3-10 0 16,-2-8 0-16,-8-2 0 15,-13-6 0-15,-7-16 0 16,-3-8 0-16,-13-8 0 15,-14-6 0 1,-9 0 0-16,-2 1 0 0,2 7 0 16,5 12 0-16,11 10 0 15,9 8 0-15,9 6 0 16,2 0 0-16,6 0 0 16,23 2 0-16,12 2 0 15,7-4 0-15,6 0 0 16,2-16 0-16,-5-10 0 0,-8-6 0 15,-10-4 0-15,-14-4 0 16,-9 2 0 0,-10 2 0-16,0 7 0 0,0 7 0 15,-8 14 0-15,-2 8 0 16,-1 25 0-16,1 30 0 16,4 20 0-16,6 11 0 15,0 6 0-15,18-6 0 16,18-9 0-16,11-19 0 15,6-18 0-15,5-24 0 16,0-16 0-16,-7-16 0 0,-11-30 0 16,-11-16 0-16,-14-15 0 15,-13-27 0 1,-2-26 0-16,-8 10 0 16,-10 15 0-16,-2 23 0 15,2 38 0-15,1 12 0 0,0 18 0 16,9 16 0-16,6 60 0 15,2 44 0-15,15 33 0 16,9-5 0 0,1-26 0-16,-2-36 0 0,-4-23 0 15,8-3 0 1,4-4 0-16,5-8 0 0,-2-20 0 16,2-14 0-16,-5-8 0 15,0-28 0-15,-4-10 0 16,-4-9 0-16,0-4 0 15,-3 2 0-15,-4 11 0 0,-5 16 0 16,-4 18 0-16,-5 12 0 16,0 10 0-1,5 28 0-15,2 10 0 16,4 6 0-16,8 0 0 0,4-5 0 16,7-11 0-16,-1-12 0 15,1-12 0-15,-4-12 0 16,-8-2 0-16,-9-12 0 15,-6-14 0-15,-5-8 0 16,0-6 0-16,-20-6 0 0,-9-1 0 16,-6 5 0-16,-5 10 0 15,1 10 0 1,4 12 0-16,8 8 0 16,5 2 0-16,10 0 0 0,12 12 0 15,0 0 0-15,9-2 0 16,23-4 0-16,10-6 0 15,7 0 0-15,6 0 0 16,-1-4 0 0,-4 0 0-16,-11 4 0 15,-5 0 0-15,-10 12 0 16,-4 15 0-16,-4 4 0 0,-3 7 0 16,-3 2 0-16,0-4 0 15,-1-5 0-15,1-9 0 16,0-8 0-16,3-8 0 0,5-6 0 15,5 0 0-15,2-8 0 16,3-14 0 0,1-6 0-16,-2-6 0 15,-3-5 0-15,-1 2 0 16,-6 5 0-16,-5 9 0 0,-6 11 0 16,-1 12 0-16,1 0 0 15,4 21 0-15,3 6 0 16,5 5 0-16,1 0 0 15,4-3 0-15,-3-11 0 16,-2-6 0-16,-4-12 0 16,-8 0 0-16,-2-6 0 15,-4-15 0-15,0-6 0 16,0-4 0-16,5-2 0 16,1-2 0-16,4 3 0 0,3 8 0 15,1 8 0-15,-1 10 0 16,5 6 0-16,1 0 0 15,6 6 0 1,6 10 0-16,7-2 0 16,7-4 0-16,5-6 0 15,2-4 0-15,-3 0 0 0,-7-8 0 16,-13-10 0-16,-11-2 0 16,-13-4 0-16,-5 2 0 15,-5 0 0-15,-17 6 0 16,-3 10 0-16,1 6 0 0,-3 4 0 15,5 26 0 1,4 12 0-16,9 4 0 16,9 3 0-16,3-3 0 15,28-9 0-15,17-8 0 0,15-18 0 16,15-11-377-16,34-13-316 16,-19-19-170-16,-13 0-239 0</inkml:trace>
  <inkml:trace contextRef="#ctx0" brushRef="#br0" timeOffset="114036.11">25981 11219 1657 0,'0'0'697'0,"0"0"-188"0,0 0-32 0,0 0-193 16,0 0 37-16,0 0-170 15,0 0-151-15,-114-38 0 16,81 80 0-16,-2 13 0 16,8-1 0-16,9 0 0 15,13-10 0-15,5-14 0 16,18-14 0-16,18-16 0 15,6-6 0-15,3-28 0 0,-1-15 0 16,-6-10 0-16,-7-12 0 16,-8-9 0-16,-11-6 0 15,-4-2 0-15,-8 3 0 16,0 15 0-16,0 18 0 0,-2 26 0 16,-4 24 0-1,6 10 0-15,0 38 0 16,0 22 0-16,6 13 0 15,9 3 0-15,1-2 0 16,-1-12 0-16,5-2 0 16,-4-18-371-16,-3-21-871 0</inkml:trace>
  <inkml:trace contextRef="#ctx0" brushRef="#br0" timeOffset="114568.4">26950 10600 2138 0,'0'0'839'0,"0"0"-533"0,0 0 351 15,0 0-501 1,0 0-156-16,0 0 0 0,0 0 0 16,81-35 0-1,-58 70 0-15,14 33 0 0,16 34 0 16,3 4 0-16,-3-7 0 15,-1-15 0-15,-10-26 0 16,2-4 0-16,1-4 0 16,-16-18 0-16,-12-16 0 0,-9-14 0 15,-8-2 0-15,0-11 0 16,0-22 0 0,-2-11 0-16,-4-12 0 0,4-12 0 15,2-5 0 1,0-5 0-16,0 4 0 0,0 10 0 15,8 10 0-15,-4 18 0 16,-2 14 0-16,-2 15 0 16,0 25 0-16,0 19-215 15,0 5-961-15</inkml:trace>
  <inkml:trace contextRef="#ctx0" brushRef="#br0" timeOffset="116138.08">26377 10864 1744 0,'0'0'723'0,"0"0"-262"16,0 0 98-16,0 0-265 16,0 0 21-1,0 0-315-15,0 0 0 16,-17 8 0-16,19 32 0 0,9 15 0 16,1 8 0-16,-2 4 0 15,-1-5 0 1,-2-8 0-16,-2-12 0 0,-3-14 0 15,0-10 0-15,-2-12 0 16,0-6 0-16,0 0 0 0,0-11 0 16,0-14 0-1,4-3 0-15,1-2 0 16,6 4 0-16,5 6 0 16,2 10 0-16,3 8 0 15,4 2 0-15,-2 10 0 0,-1 14 0 16,-7 4 0-16,-6 4 0 15,-9 0 0-15,0-2 0 16,-11-2 0 0,-16-3 0-16,-4-6 0 0,-4-1 0 15,3-1 0-15,6-5 0 16,7-6 0-16,15 0 0 16,4-4 0-16,7-2-17 15,25 0-18-15,10 0 34 16,9-10-163-16,-2-8 39 0,-2-6 86 15,-12-4 35-15,-8 0 4 16,-14-3 9 0,-9 5 12-16,-4 4 91 15,0 8-20-15,0 6 59 0,-4 6-151 16,-2 2 0 0,4 0 0-16,-1 16 0 0,3 2 0 15,0 2 0 1,5-4 0-16,15-1 0 0,9-10 0 15,0-3 0-15,2-2 0 16,-5-4 0-16,-1-12 0 16,-5-2 0-16,-7-2 0 15,-3 4 0-15,-6 4 0 16,-4 6 0-16,0 6 0 16,0 0 0-16,0 18 0 15,0 23 0-15,-6 17 0 16,0 29 0-16,6 30 0 15,0 25 0-15,0-9 0 16,12-29 0-16,-3-32 0 0,-3-28 0 16,-1-2 0-16,-3-1 0 15,-2-9 0-15,0-18 0 16,-15-14 0 0,-19 0 0-16,-9-27 0 0,1-10 0 15,5-16 0-15,12-9 0 16,25-28 0-16,29-28 0 15,65-25 0-15,-1 21-317 16,3 30-776-16</inkml:trace>
  <inkml:trace contextRef="#ctx0" brushRef="#br0" timeOffset="116633.16">27917 11017 814 0,'0'0'1901'0,"0"0"-1354"0,0 0 62 15,0 0-384-15,0 0-225 16,0 0 0 0,0 0 0-16,43-55 0 15,-8 47 0-15,9 4 0 16,4 4 0-16,-6 0 0 15,-11 21 0-15,-15 7 0 0,-16 10 0 16,0 2 0-16,-21-2 0 16,-12-2 0-16,0-6 0 15,4-8 0-15,6-4 0 16,10-10 0 0,9-2 0-16,4-6 0 0,0 0 0 15,19 0 0-15,12 0 0 16,8 0 0-16,3 0 0 15,-4 0 0-15,-7 4 0 0,-9 4 0 16,-13 6 0-16,-9 6 0 16,0 6 0-16,-27 4 0 15,-13 6 0 1,-4 1 0-16,-7-3 0 16,1-2 0-16,4-6 0 15,4-6 0-15,6-12 0 0,12-6-251 16,12-2-572-16</inkml:trace>
  <inkml:trace contextRef="#ctx0" brushRef="#br0" timeOffset="116901.77">28639 10696 2912 0,'0'0'695'0,"0"0"-393"0,0 0-115 0,0 0-187 16,-141 114 0-16,97-48 0 0,11 7 0 15,13 1 0 1,17-6 0-16,3-8 0 0,29-10 0 16,19-16 0-16,12-12 0 15,7-16 0-15,1-6-138 16,-1-10-87-16,0-38-57 15,-20 6-400-15,-18 0-496 0</inkml:trace>
  <inkml:trace contextRef="#ctx0" brushRef="#br0" timeOffset="117035.46">28425 11139 1768 0,'0'0'1088'16,"0"0"-783"-16,0 0 189 15,0 0-282-15,169-30-133 0,-97 10-79 16,15-20-135-16,-18 6-517 16,-17-5-1154-16</inkml:trace>
  <inkml:trace contextRef="#ctx0" brushRef="#br0" timeOffset="117271.52">29065 10668 2631 0,'0'0'705'16,"0"0"-169"-16,0 0-312 16,0 0-224-16,0 0 0 15,0 0 0-15,118 82 0 16,-67-28 0-16,5 6 0 0,4 1 0 16,0-6 0-16,-2-5 0 15,-4-11 0-15,-8-9 0 16,-8-20-162-16,-14-10-539 15,-10 0-576-15</inkml:trace>
  <inkml:trace contextRef="#ctx0" brushRef="#br0" timeOffset="117439.3">29506 10571 2486 0,'0'0'769'16,"0"0"-426"-16,0 0-13 0,0 0-162 15,-87 133-168-15,49-51 0 16,-6 12 0-16,-3 2 0 16,-3-1 0-16,6-7 0 15,6 4-93-15,12-25-740 16,15-24-1409-16</inkml:trace>
  <inkml:trace contextRef="#ctx0" brushRef="#br0" timeOffset="117604.7">30083 11163 3385 0,'0'0'711'0,"0"0"-711"0,0 0 0 15,0 0-288-15,0 0-2387 0</inkml:trace>
  <inkml:trace contextRef="#ctx0" brushRef="#br0" timeOffset="119198.6">1922 13830 474 0,'0'0'66'0,"0"0"-50"0,0 0 39 16,0 0-55-16,0 0-4 0</inkml:trace>
  <inkml:trace contextRef="#ctx0" brushRef="#br0" timeOffset="119869.74">2090 13714 667 0,'0'0'293'0,"0"0"-197"15,0 0-5-15,0 0 109 16,0 0 47-16,0 0-50 16,0 0 0-16,10-42 65 15,-7 39 8-15,-3 2 1 16,0 1-44-16,0 0-29 15,0 0-4-15,0 0-36 16,0 0-8-16,0 0-41 0,0 0-70 16,0 0-19-1,0 0-20-15,0 0-20 16,-3 0 13-16,3 0-34 16,0 0 1-16,0 0 10 15,3-4 28-15,10-14-16 0,3-5 26 16,2-3-8-16,-1 0 39 15,3 2 3-15,1 4 31 16,3 6-49 0,0 6-22-16,5 8 13 0,0 0-8 15,-2 10-7-15,-2 18 0 16,-6 6-6-16,-7 7-8 16,-10 0 8-16,-2 2 6 0,-2-1 3 15,-20-4 9-15,-3-6-1 16,-4-2-11-16,3-8 1 15,3-6 46-15,5-8-14 16,9-4 21 0,5-2-31-16,4-2-23 15,0 0 0-15,0 0 0 0,11-4 0 16,7-6 0-16,7 0 0 16,1 2 0-16,5 4 0 15,2 4 0-15,-2 0 0 16,4 12 0-16,-4 12 0 0,-5 8 0 15,-6 6 0-15,-9 4 0 16,-11 2 0 0,0 5 0-16,-31-9 0 15,-13 0 0-15,-10-4 0 16,-2-10 0-16,1-8 0 16,8-8 0-16,9-6 0 15,11-4 0-15,12 0 0 16,15-36 0-16,13-2-86 0,14-2-943 15</inkml:trace>
  <inkml:trace contextRef="#ctx0" brushRef="#br0" timeOffset="120503.54">3455 13062 1787 0,'0'0'680'0,"0"0"-367"16,0 0 262-16,0 0-288 0,0 0-38 16,0 0-44-1,0 0-205-15,0-36 0 16,4 38 0-16,19 20 0 15,8 14 0-15,11 12 0 16,10 12 0-16,10 8 0 16,7 4 0-16,9 3 0 0,3-5 0 15,-2-3 0-15,0-12 0 16,-10-6 0-16,-7-13 0 16,-12-10 0-1,-17-11 0-15,-14-6 0 0,-9-5 0 16,-10-4 0-16,-5 0 0 15,-17-8-179-15,6-4-1088 0</inkml:trace>
  <inkml:trace contextRef="#ctx0" brushRef="#br0" timeOffset="120871.35">6164 13491 1587 0,'0'0'1313'0,"0"0"-824"0,0 0 18 0,0 0-307 15,0 0-200-15,0 0 0 16,0 0 0-16,-53 8 0 16,42 24 0-1,9 6-338-15,2-11-490 0,0-9-618 0</inkml:trace>
  <inkml:trace contextRef="#ctx0" brushRef="#br0" timeOffset="121003.52">6164 13491 2067 0,'156'-44'874'0,"-156"44"-347"0,0 0-72 16,0 0-282-16,0 18-173 16,0 10 0-1,0 8 0-15,0 4 0 16,0 14 0-16,2-8-219 0,1-10-1117 15</inkml:trace>
  <inkml:trace contextRef="#ctx0" brushRef="#br0" timeOffset="121503.56">11659 13291 2640 0,'0'0'848'0,"0"0"-492"0,0 0-104 0,0 0-252 16,0 0 0-16,0 0 0 15,0 0 0-15,7-19 0 16,-7 50 0 0,0 5 0-16,22-2-195 15,35-8-513-15,-1-10-162 0,-2-12-74 16</inkml:trace>
  <inkml:trace contextRef="#ctx0" brushRef="#br0" timeOffset="121604.88">12042 13311 973 0,'0'0'1023'0,"0"0"-324"0,0 0-113 16,0 0-61-16,0 0-235 15,0 0-290-15,0 0 0 16,18-20 0 0,-27 54 0-16,-6 24 0 15,3-8 0-15,1-10-993 0</inkml:trace>
  <inkml:trace contextRef="#ctx0" brushRef="#br0" timeOffset="122273.25">14061 12954 2326 0,'0'0'711'0,"0"0"-219"0,0 0-14 16,-3-103-389-16,3 93-89 15,0 10 0-15,0 17 0 16,16 29 0-16,11 20 0 0,6 16 0 15,9 10 0-15,3 0 0 16,2-3 0 0,0-15 0-16,-5-16 0 0,-9-18 0 15,-8-18 0 1,-11-16 0-16,-8-6 0 0,-6-16 0 16,0-20 0-16,0-14 0 15,0-12 0-15,0-6 0 16,0 0 0-16,0 7 0 15,13 13-57-15,12 30-428 16,-5 16-296-16,-4 2-245 0</inkml:trace>
  <inkml:trace contextRef="#ctx0" brushRef="#br0" timeOffset="122565.87">14752 13347 1807 0,'0'0'854'16,"0"0"-343"-16,0 0-180 15,0 0-2-15,0 0-65 16,0 0-264-16,-45 138 0 16,31-90 0-16,2 1 0 15,0-5 0-15,3-11 0 16,5-6 0-16,4-13 0 16,0-6 0-16,0-8 0 15,6 0 0-15,15-3 0 16,8-11 0-16,6 0 0 0,9 5 0 15,4-4 0 1,0 9 0-16,-5 4 0 16,-8 0-255-16,-14 0-263 15,-10 7-415-15,-11 3-575 0</inkml:trace>
  <inkml:trace contextRef="#ctx0" brushRef="#br0" timeOffset="122732.32">14949 13597 1558 0,'0'0'722'16,"0"0"-157"-16,0 0-87 15,0 0-177-15,-13-112 41 16,11 100-212-16,2 6-130 0,-2 6 0 16,2 4 0-1,0 24 0-15,0 12 0 16,0 7 0-16,0 3 0 16,13 0 0-16,5-2 0 15,5 2-41-15,-6-14-540 0,-3-12-498 0</inkml:trace>
  <inkml:trace contextRef="#ctx0" brushRef="#br0" timeOffset="122999.91">15663 13010 2324 0,'0'0'726'0,"0"0"-198"15,0 0-10-15,-122-18-518 16,81 48 0-16,3 18 0 16,9 14 0-16,9 10 0 15,11 3 0-15,9-1 0 0,7-8 0 16,24-10 0-16,14-12 0 16,7-14 0-16,2-10 0 15,2-18 0-15,0-2-203 16,-16-14-449-16,-20-8-474 0</inkml:trace>
  <inkml:trace contextRef="#ctx0" brushRef="#br0" timeOffset="123166.66">15493 13353 1679 0,'0'0'963'16,"0"0"-361"-16,0 0-77 0,0 0-198 15,0 0-327-15,0 0 0 16,129-38 0-16,-68 34 0 15,19-2 0 1,-17 2-460-16,-12 0-603 0</inkml:trace>
  <inkml:trace contextRef="#ctx0" brushRef="#br0" timeOffset="123367.51">16033 12986 2254 0,'0'0'861'16,"0"0"-370"-16,0 0-127 16,0 0-238-16,0 0-126 15,0 0 0-15,0 0 0 0,125 74 0 16,-96-30 0-16,4-4 0 16,1-8 0-16,-3-10-276 15,6-22-382 1,-10 0-253-16,-10-12-312 0</inkml:trace>
  <inkml:trace contextRef="#ctx0" brushRef="#br0" timeOffset="123534.2">16380 12918 1425 0,'0'0'702'15,"0"0"-74"-15,0 0-87 16,0 0-34-16,0 0-214 16,0 0-293-16,0 0 0 0,-35 50 0 15,25 14 0-15,4 8 0 16,1 2 0-1,3 1 0-15,2 1 0 16,-2-6 0-16,2 14 0 0,0-20-380 16,0-15-715-16</inkml:trace>
  <inkml:trace contextRef="#ctx0" brushRef="#br0" timeOffset="123938.34">17365 13748 2333 0,'0'0'776'0,"0"0"-292"0,0 0-124 16,0 0-217-16,0 0-143 0,0 0 0 16,0 0 0-16,42-80-119 15,34 74-645-15,4-2-1105 0</inkml:trace>
  <inkml:trace contextRef="#ctx0" brushRef="#br0" timeOffset="124102.71">18263 13575 1984 0,'0'0'765'15,"0"0"-494"-15,0 0 101 16,0 0-198-16,149-36-174 16,-66 32-43-16,-12 0-556 15,-2 0-538-15</inkml:trace>
  <inkml:trace contextRef="#ctx0" brushRef="#br0" timeOffset="124269.78">19362 13461 1048 0,'0'0'1526'15,"0"0"-989"-15,0 0-358 16,0 0-70-16,137-58-109 15,-83 50-414-15,4-4-1185 0</inkml:trace>
  <inkml:trace contextRef="#ctx0" brushRef="#br0" timeOffset="124435.88">20652 13158 2562 0,'0'0'371'0,"0"0"-287"16,142-26-84-16,-86 16-684 0</inkml:trace>
  <inkml:trace contextRef="#ctx0" brushRef="#br0" timeOffset="124569.43">21446 13082 2335 0,'0'0'801'0,"0"0"-539"16,0 0 223-16,0 0-415 15,0 0-70-15,119-60-483 16,-90 42-2548-16</inkml:trace>
  <inkml:trace contextRef="#ctx0" brushRef="#br0" timeOffset="130601.69">1942 14811 2235 0,'0'0'688'16,"0"0"-452"-16,0 0 296 0,0 0-250 15,0 0-159-15,0 0-123 16,-40-41 0-16,40 51 0 16,0 21 0-16,7 13 0 0,2 14 0 15,0 10 0 1,0 4 0-16,4 22-102 0,-4-15-762 16,0-21-1143-16</inkml:trace>
  <inkml:trace contextRef="#ctx0" brushRef="#br0" timeOffset="130770.58">2044 15719 2616 0,'0'0'560'0,"0"0"-337"16,0 0 236-16,-31 110-339 16,31-74-101-16,0 0-9 0,14 8-10 15,-1 1-6 1,1 3-1-16,-5 6-130 15,-3 18-244-15,1-14-469 16,-2-4-194-16</inkml:trace>
  <inkml:trace contextRef="#ctx0" brushRef="#br0" timeOffset="131470.25">1410 17056 654 0,'0'0'1598'0,"0"0"-1322"0,0 0 306 16,0 0-120-16,0 0-174 0,0 0-52 15,0 0-236-15,-105-98 0 16,105 98 0-16,0 28 0 15,9 20 0-15,15 15 0 16,10 17 0-16,4 6 0 16,6 2 0-16,6-6 0 15,3-2 0-15,-2-13 0 0,-4-17 0 16,-9-16 0 0,-9-16 0-16,-9-18 0 15,-9 0 0-15,-7-26 0 16,-4-20 0-16,0-16 0 15,0-19 0-15,0-3 0 0,0-6 0 16,0 14 0-16,0 10 0 16,-2 21 0-16,0 23 0 15,2 17 0-15,0 5 0 16,4 50-147 0,15 0-228-16,-2 6-651 0</inkml:trace>
  <inkml:trace contextRef="#ctx0" brushRef="#br0" timeOffset="132198.85">1958 17722 1298 0,'0'0'842'0,"0"0"-491"0,0 0 237 15,0 0-224-15,0 0-58 16,0 0 41-16,0 0-347 15,-11-84 0-15,11 84 0 16,-3 0 0-16,3 0 0 0,0 22 0 16,0 10 0-16,17 8 0 15,-2 12 0-15,3 6 0 16,-1 1 0-16,-3-5 0 16,-1-14 0-16,-4-12 0 15,-2-16 0-15,-3-12 0 16,-1 0 0-16,-1-18 0 15,-2-18 0-15,0-4 0 16,0-4 0-16,2 3 0 16,2 5 0-16,0 14 0 0,6 8 0 15,-1 10 0-15,2 4 0 16,2 8 0-16,3 12 0 16,0 6 0-16,1 6 0 15,1-6 0-15,-3 1 0 16,-1-9 0-1,-3-4 0-15,1-10 0 0,-6-4 0 16,3 0-30-16,4-26 14 16,3-6 15-16,2-9 1 15,1-7-12-15,2 8 9 16,-6 12 3-16,-3 10 2 16,-8 14-1-16,0 4 58 15,-4 14-59-15,3 16 0 16,1 16 0-16,0 2 0 0,6 7 0 15,-2-7 0 1,1-12 0-16,3-6 0 16,1-16-281-16,11-14-299 15,-1 0-161-15,-1-14-342 0</inkml:trace>
  <inkml:trace contextRef="#ctx0" brushRef="#br0" timeOffset="132373.12">2659 17829 1989 0,'0'0'634'0,"0"0"-133"15,0 0-128-15,0 0-87 0,0 0-80 16,0 0-99-16,0 0-107 16,0 54 0-1,3-12 0-15,4 2 0 16,4-4 0-16,-3-4-26 16,2-14-268-16,-8-14-206 15,-2-8-175-15,0 0-136 0</inkml:trace>
  <inkml:trace contextRef="#ctx0" brushRef="#br0" timeOffset="132497.29">2535 17937 2049 0,'0'0'738'0,"0"0"-209"0,0 0-213 16,0 0-98-16,0 0-122 16,0 0 7-16,0 0-56 15,134-45-47-15,-67 5-23 16,-9 0-299-16,-14 4-736 0</inkml:trace>
  <inkml:trace contextRef="#ctx0" brushRef="#br0" timeOffset="132868.88">2923 17740 1041 0,'0'0'1865'0,"0"0"-1408"0,0 0 66 15,0 0-313-15,0 0-210 16,0 0 0-16,0 0 0 15,-5 44 0-15,16-12 0 16,3 8 0-16,-5 1 0 16,-3-5 0-16,-1-2 0 15,-5-10 0-15,2-10 0 16,-2-10 0-16,2-4 0 16,2 0 0-16,4-22-39 0,0-10 31 15,3-12-8-15,3-1 16 16,3-5-1-1,2 6 10-15,-4 12 1 16,-1 6 35-16,-2 12-45 0,-2 10 0 16,-1 4 0-16,2 8 0 15,0 20 0-15,2 8 0 16,0 8 0-16,1 0 0 16,-3 5 0-16,-2-9 0 15,-2-8 0-15,-5-10-230 16,0-12-509-16,-2-10-808 0</inkml:trace>
  <inkml:trace contextRef="#ctx0" brushRef="#br0" timeOffset="133304.07">3453 17906 1793 0,'0'0'969'0,"0"0"-473"0,0 0-112 15,0 0-105-15,0 0-104 16,0 0-175-16,0 0 0 0,8-9 0 16,11 4 0-1,3 1 0-15,5-1 0 16,-1-4 0-16,1-4 0 15,-2 4 0-15,-7-5 0 16,-5 5-102-16,-11-8-261 16,-2 3-412-16,0 6-968 0</inkml:trace>
  <inkml:trace contextRef="#ctx0" brushRef="#br0" timeOffset="133536.71">3812 17620 2311 0,'0'0'786'15,"0"0"-449"-15,0 0 122 16,0 0-256-16,0 0-203 0,0 0 0 16,0 0 0-1,27 90 0-15,-25-34 0 16,0 5 0-16,0 0 0 15,-2-2 0-15,0-3 0 16,0-10 0-16,-6-10-353 0,-10-14-1365 16</inkml:trace>
  <inkml:trace contextRef="#ctx0" brushRef="#br0" timeOffset="135173.09">3783 16794 1894 0,'0'0'753'16,"0"0"-527"-16,0 0 272 15,0 0-238-15,0 0-92 16,0 0-8-16,0 0-23 0,-129-54-137 16,82 82 0-16,-5 20 0 15,-3 20 0-15,4 16 0 16,9 4 0 0,17 3 0-16,18-11 0 15,7-12 0-15,32-16 0 16,22-12 0-16,18-22 0 0,8-18 0 15,3 0 0-15,-12-40-308 16,-20 0-530-16,-26 4-640 0</inkml:trace>
  <inkml:trace contextRef="#ctx0" brushRef="#br0" timeOffset="135336.42">3533 17253 2897 0,'0'0'490'16,"0"0"-209"-16,0 0 35 0,0 0-204 16,0 0-112-1,140-70-12-15,-48 43-221 0,-16 8-368 16,-12 1-522-16</inkml:trace>
  <inkml:trace contextRef="#ctx0" brushRef="#br0" timeOffset="135535.92">4128 16834 2191 0,'0'0'866'0,"0"0"-364"0,0 0-138 16,0 0-191-16,0 0-173 16,0 0 0-16,0 0 0 15,89 138 0 1,-45-88 0-16,4-2 0 0,-2-7 0 15,3-5 0-15,-7-14 0 16,6-8-68-16,-15-6-541 16,-11-8-387-16</inkml:trace>
  <inkml:trace contextRef="#ctx0" brushRef="#br0" timeOffset="135736.01">4545 16794 2000 0,'0'0'873'16,"0"0"-367"-16,0 0 75 0,0 0-445 16,0 0-136-16,-107 106 0 15,82-34 0-15,-4 12 0 16,-2 3 0-16,2 5 0 0,-2-6 0 16,-5 26 0-1,7-19-104-15,4-25-916 0</inkml:trace>
  <inkml:trace contextRef="#ctx0" brushRef="#br0" timeOffset="136072.46">6913 16804 2621 0,'0'0'820'16,"0"0"-565"-16,0 0 145 0,0 0-400 15,-2 120 0-15,-5-80 0 16,1-4 0-16,-1-2 0 16,7-6 0-16,0-10-353 15,7-5-879-15</inkml:trace>
  <inkml:trace contextRef="#ctx0" brushRef="#br0" timeOffset="136205.01">7226 16892 2228 0,'0'0'1081'0,"0"0"-597"16,0 0-181-16,0 0-303 16,0 0 0-16,0 0 0 0,-27 120 0 15,27-94 0 1,0-2 0-16,-3-12-501 0</inkml:trace>
  <inkml:trace contextRef="#ctx0" brushRef="#br0" timeOffset="136735.78">12985 16619 2974 0,'0'0'751'0,"0"0"-496"0,0 0-139 0,0 0-116 16,0 0 0-16,0 0 0 15,-12 32 0-15,-1 8 0 16,-3 5 0-16,5 3 0 0,5-6 0 16,6-12-251-16,17-8-549 15,8-18-356-15</inkml:trace>
  <inkml:trace contextRef="#ctx0" brushRef="#br0" timeOffset="136869.42">13285 16709 2261 0,'0'0'883'15,"0"0"-502"-15,0 0 100 16,0 0-391-16,0 0-90 16,0 0 0-16,-31 133 0 0,31-87 0 15,0-10-174 1,0-6-1159-16</inkml:trace>
  <inkml:trace contextRef="#ctx0" brushRef="#br0" timeOffset="137303.16">14504 16234 2822 0,'0'0'871'16,"0"0"-584"-16,0 0-171 0,0 0-116 15,2 159 0-15,25-75 0 16,11 10 0-1,9-2 0-15,4 3 0 16,-2-11 0-16,-3-8 0 16,-7-12 0-16,-10-16 0 0,-9-16 0 15,-7-15 0-15,-6-17 0 16,-7-5 0-16,0-31 0 16,0-16 0-1,-2-14 0-15,-7-12 0 0,2-10 0 16,5-3 0-16,2 11 0 15,0 14 0-15,9 18 0 16,6 24 0-16,4 24 0 16,10 36-3-16,-4 14-538 15,-2 12-673-15</inkml:trace>
  <inkml:trace contextRef="#ctx0" brushRef="#br0" timeOffset="137837.67">15148 17106 2282 0,'0'0'1001'15,"0"0"-433"-15,0 0-323 16,0 0-245-16,0 0 0 16,0 0 0-16,0 0 0 15,29 18 0-15,-4 19 0 16,-6 3 0-16,-5 4 0 15,-3 4 0-15,-4-8 0 16,-3-8 0-16,1-14 0 16,0-8 0-16,-1-10 0 15,2 0 0-15,5-24 0 0,1-12 0 16,3-8 0-16,3 0 0 16,-3 8 0-16,1 4 0 15,-5 16 0 1,-1 10 0-16,-6 6 0 0,0 1 0 15,1 26 0-15,-1 7 0 16,2 2 0-16,2-4 0 16,3 0 0-16,2-10 0 15,3-14 0-15,3-8 0 16,6 0 0-16,2-22 0 0,2-14 0 16,0-4 0-1,0 0 0-15,-2 0 0 16,-5 8 0-16,-5 10 0 15,-3 13 0-15,-5 9 0 16,-2 0 0-16,-1 27 0 0,1 1 0 16,0 6 0-16,4-2 0 15,-3-6 0-15,6-8 0 16,11-18-327-16,-6 0-419 16,0 0-298-16</inkml:trace>
  <inkml:trace contextRef="#ctx0" brushRef="#br0" timeOffset="138003.71">15955 17000 1631 0,'0'0'783'0,"0"0"-129"0,0 0-84 0,0 0-252 15,0 0-178-15,0 0-140 0,0 0 0 16,2 124 0 0,-2-83 0-16,0-5 0 15,0-10 0-15,0-4 0 16,0-12-191-16,0-6-501 0,0-4-287 0</inkml:trace>
  <inkml:trace contextRef="#ctx0" brushRef="#br0" timeOffset="138168.09">15788 17169 2070 0,'0'0'974'16,"0"0"-402"-16,0 0-281 0,0 0-102 15,0 0-189 1,115-40 0-16,-59 17 0 15,0 1-69-15,2-10-288 16,-18 6-421-16,-9 8-365 0</inkml:trace>
  <inkml:trace contextRef="#ctx0" brushRef="#br0" timeOffset="138469.48">16224 16998 1482 0,'0'0'757'0,"0"0"-128"16,0 0-132-16,0 0-164 15,0 0 65-15,0 0-398 0,0 0 0 16,105 32 0-1,-89-14 0-15,-3 8 0 16,-7 2 0-16,0 7 0 16,-6-3 0-16,0-6 0 0,0-2 0 15,0-8 0-15,0-10 0 16,0-6 0-16,0 0 0 16,6-22 0-16,13-10 0 15,8-4 0 1,2-9 0-16,5 9 0 15,-1 4 0-15,-4 10 0 0,0 10 0 16,-4 12 0-16,-3 0 0 16,-4 16 0-16,-7 12 0 15,-4 3 0-15,-7 1 0 16,0-5 0-16,0 0 0 0,-9-9-488 16,-3-14-461-16</inkml:trace>
  <inkml:trace contextRef="#ctx0" brushRef="#br0" timeOffset="138837.57">17102 16124 2169 0,'0'0'856'0,"0"0"-341"16,0 0 41-16,-123 22-556 16,77 24 0-16,-3 20 0 15,4 10 0-15,10 9 0 0,6-1 0 16,11-4 0-16,16-12 0 15,2-10 0-15,22-13 0 16,22-19 0-16,12-16 0 16,9-10 0-16,1 0 0 15,6-46 0-15,-19 6-494 0,-20-1-502 16</inkml:trace>
  <inkml:trace contextRef="#ctx0" brushRef="#br0" timeOffset="139005.32">16833 16611 2295 0,'0'0'997'15,"0"0"-441"-15,0 0-308 0,0 0-248 16,115-44 0 0,-50 24 0-16,4-2 0 15,9-12 0-15,-16 10-606 0,-19 2-1232 16</inkml:trace>
  <inkml:trace contextRef="#ctx0" brushRef="#br0" timeOffset="139235.94">17380 16200 1490 0,'0'0'1486'0,"0"0"-824"16,0 0-361-16,0 0-144 0,0 0-157 15,0 0 0-15,119-6 0 16,-88 44 0-16,-2 6 0 16,0 5 0-16,0-5 0 15,-2-8 0-15,-5-8 0 16,-2-6 0-16,0-18 0 0,-7-4-625 16,-3 0-437-16</inkml:trace>
  <inkml:trace contextRef="#ctx0" brushRef="#br0" timeOffset="139467.95">17920 16008 2386 0,'0'0'948'0,"0"0"-486"16,0 0-162-16,0 0-300 15,-74 120 0-15,63-54 0 16,2 10 0-16,1 5 0 15,-2-1 0-15,-3 2 0 16,-5-8 0-16,1-6 0 16,-4-14 0-16,-1-14 0 15,2-9 0-15,-18-9 0 16,9-12-261-16,1-10-1188 0</inkml:trace>
  <inkml:trace contextRef="#ctx0" brushRef="#br0" timeOffset="142266.71">18704 16870 2415 0,'0'0'901'0,"0"0"-687"15,0 0 36-15,0 0 66 16,66 128-316-16,-56-60 0 16,-10 13 0-16,-16 3 0 0,-30 0 0 15,-14-8 0-15,-7-18 0 16,-3-40-119-16,22-18-652 15,21-8-998-15</inkml:trace>
  <inkml:trace contextRef="#ctx0" brushRef="#br0" timeOffset="142700.88">19921 16008 2170 0,'0'0'1196'0,"0"0"-704"16,0 0-254-16,0 0-238 15,0 0 0-15,0 0 0 0,0 0 0 16,37 196 0-1,-1-94 0-15,-1-3 0 16,2-13 0-16,-9-20 0 16,3 4 0-16,3-2 0 15,-8-18 0-15,-7-15 0 16,-9-17 0-16,-4-14 0 0,-4-4 0 16,-2-30 0-16,0-20 0 15,0-35 0-15,0-3 0 16,8-6 0-1,5 0 0-15,1 21 0 0,1 7 0 16,2 18 0-16,-5 20 0 16,0 18 0-16,-1 10 0 15,0 10 0-15,9 40 0 16,1 2-371-16,-6-7-990 0</inkml:trace>
  <inkml:trace contextRef="#ctx0" brushRef="#br0" timeOffset="144163.37">20420 16896 1903 0,'0'0'580'0,"0"0"-302"16,0 0 96-16,0 0-174 15,0 0-54-15,0 0-28 0,0 0 16 16,47-66-17-16,-38 66-47 16,1 26 41-16,2 10-46 15,-1 8-65-15,-2 0 0 16,-3 2 0-16,1-6 0 16,-2-4 0-16,-1-9 0 15,0-13 0-15,1-6 0 16,-1-8 0-16,4 0 0 15,2-18 0-15,1-13 0 0,3-5 0 16,-1 0 0-16,-1 0 0 16,1 6 0-1,-3 6 0-15,0 16 0 16,1 4 0-16,-3 4 0 0,4 8 0 16,-3 16 0-16,-1 6 0 15,-1 2 0-15,0-2 0 16,-2-8 0-16,-1 1 0 15,3-14 0-15,1-4 0 16,2-5 0-16,3 0 0 16,3-23 0-16,1-3 0 15,1-6 0-15,0 0 0 16,0 6 0-16,-2 12 0 16,-3 10 0-16,-2 4 0 15,-2 18 0-15,-5 18 0 0,3 8 0 16,-3 1 0-1,3-4 0-15,2-2 0 0,4-11-33 16,18-20-302 0,-4-8-298-16,0 0-297 0</inkml:trace>
  <inkml:trace contextRef="#ctx0" brushRef="#br0" timeOffset="144332.5">21182 16896 1920 0,'0'0'748'0,"0"0"-185"0,0 0-202 0,0 0-174 0,0 0-7 0,0 0-43 16,0 0-137-16,6 116 0 16,3-90 0-1,1-8 0-15,-8-4-344 16,0-5-456-16,-2-8-606 0</inkml:trace>
  <inkml:trace contextRef="#ctx0" brushRef="#br0" timeOffset="144474.29">21028 17008 1094 0,'0'0'1791'0,"0"0"-1236"15,0 0-389-15,0 0 38 16,0 0-132-16,142-50-64 16,-79 28-8-16,4-4-233 0,-18 8-464 15,-14 0-346-15</inkml:trace>
  <inkml:trace contextRef="#ctx0" brushRef="#br0" timeOffset="144800.29">21509 16844 1373 0,'0'0'859'0,"0"0"-346"0,0 0-60 16,0 0-172-16,0 0 3 16,0 0-68-16,60 106-99 15,-52-62-117-15,-4-8 0 16,2 0 0-16,1-5 0 15,1-17 0-15,4-6 0 0,5-8-78 16,4-17 36 0,4-19 15-16,1-8 27 15,1-6-6-15,-1 6 13 0,-1 4 28 16,-5 12 37-16,-2 12-33 16,-5 14-39-16,-2 2 0 15,1 14 0-15,1 12 0 16,1 10 0-1,1 0 0-15,-2 4 0 16,1-8 0-16,-3-6 0 0,-5-12 0 16,-1-10-296-16,-2-4-504 15,-3 0-731-15</inkml:trace>
  <inkml:trace contextRef="#ctx0" brushRef="#br0" timeOffset="145067.68">22379 16106 1358 0,'0'0'1420'15,"0"0"-906"-15,0 0-149 16,0 0 74-16,0 0-439 16,-127 22 0-16,90 58 0 15,4 0 0-15,4 15 0 0,5-1 0 16,15-18 0-1,9 0 0-15,0-14 0 16,33-17 0-16,14-23 0 16,11-17 0-16,20-14 0 0,-14-23-457 15,-17-4-590-15</inkml:trace>
  <inkml:trace contextRef="#ctx0" brushRef="#br0" timeOffset="145234.16">22215 16503 2313 0,'0'0'881'16,"0"0"-385"-16,0 0-90 15,0 0-406-15,0 0 0 16,161-54 0-16,-85 32 0 16,11-8-44-16,-18 3-456 15,-22 5-472-15</inkml:trace>
  <inkml:trace contextRef="#ctx0" brushRef="#br0" timeOffset="145434.71">22777 16110 2614 0,'0'0'880'16,"0"0"-278"-16,0 0-602 0,0 0 0 15,0 0 0-15,0 0 0 16,109 112 0-1,-62-72 0-15,0-4 0 16,-4-9 0-16,1-9 0 16,-9-13-499-16,-10-5-456 0</inkml:trace>
  <inkml:trace contextRef="#ctx0" brushRef="#br0" timeOffset="145607.54">23194 15995 2467 0,'0'0'885'0,"0"0"-321"16,0 0-384-16,0 0-180 16,0 0 0-16,-16 165 0 15,14-91 0-15,2 8 0 16,-5 3 0-16,-1-5 0 16,-1-4 0-16,-4-14 0 15,-9 0 0-15,4-20-66 16,1-11-1154-16</inkml:trace>
  <inkml:trace contextRef="#ctx0" brushRef="#br0" timeOffset="146503.43">23940 16401 1829 0,'0'0'849'0,"0"0"-353"0,0 0 36 15,0 0-142-15,0 0-390 16,0 0 0-16,0 0 0 16,20-45 0-1,-16 86 0-15,3 9 0 16,5 6 0-16,5 2 0 15,12-12 0-15,9-8 0 0,9-14 0 16,7-12 0-16,2-12 0 16,-6-12 0-16,-5-20 0 15,-9-12 0-15,-14-10 0 16,-11-4 0-16,-11 0 0 16,0 5 0-16,0 13 0 15,-14 16 0-15,1 8 0 16,0 16 0-16,4 0 0 15,2 22 0-15,5 13 0 16,2 1 0-16,6 0 0 16,19 0 0-16,11-4 0 0,1 2 0 15,6-6 0-15,-3 2 0 16,-4-4 0-16,-12 2 0 16,-11 2 0-16,-13 2 0 0,-4-4 0 15,-34 3 0 1,-13-9 0-16,-38-8 0 15,13-14-663-15,5 0-1153 0</inkml:trace>
  <inkml:trace contextRef="#ctx0" brushRef="#br0" timeOffset="146673.76">24064 16070 2916 0,'0'0'847'0,"0"0"-514"0,0 0-333 0,135-14 0 0,-69 10-574 16</inkml:trace>
  <inkml:trace contextRef="#ctx0" brushRef="#br0" timeOffset="146972.22">25475 15779 2277 0,'0'0'648'16,"0"0"-376"0,0 0 288-16,0 0-370 0,0 0-104 15,-120 2-23 1,113 100-63-16,7 45 0 0,2 9 0 15,23-4 0-15,4-9 0 16,-2-27 0-16,-2-18 0 16,-6-21 0-16,-5-15 0 15,-3-8 0-15,-3 0 0 16,0 4 0-16,-8-2 0 0,0-15 0 16,-43-32 0-1,-1-9-523-15,-8 0-871 0</inkml:trace>
  <inkml:trace contextRef="#ctx0" brushRef="#br0" timeOffset="147575.07">25163 16655 1969 0,'0'0'1280'16,"0"0"-778"-16,0 0-157 16,134-54-345-16,-62 32 0 15,7-4 0-15,4-2 0 0,-8-2-288 16,-11-2-373-16,-20-2-72 15,-20 6 374 1,-13 2 359-16,-11 7 152 16,0 10 440-16,-22 5 22 15,-2 4-260-15,-5 5-25 0,4 22-329 16,3 9 0-16,9 8 0 16,13 0 0-16,0-4 0 15,13-4 0-15,18-10 0 16,6-12 0-16,2-6 0 15,-1-8 0 1,-7-4 0-16,-12-22 0 0,-9-2 0 16,-10-8 0-16,0-4 0 15,-14-2 0-15,-10 4 0 16,-5 4 0-16,5 10 0 0,1 16 0 16,8 8 0-16,7 0 0 15,8 13 0-15,0 10 0 16,23-1 0-16,15-4 0 15,15-14 0 1,8-4-161-16,5-8-441 16,-1-24-203-16,-7-13-32 0,-11-5 125 15,-11-6 712-15,-17-2 412 16,-9-2 157-16,-10 4-7 16,0 6 6-16,-7 14-82 15,-7 18 34-15,1 18-520 16,4 5 0-16,2 40 0 0,7 21 0 15,0 14 0 1,0 6 0-16,18 7 0 16,7-13 0-16,3-8 0 15,3-18 0-15,4-18 0 16,7-32-29-16,-9-4-723 0,-8-18-472 16</inkml:trace>
  <inkml:trace contextRef="#ctx0" brushRef="#br0" timeOffset="148637.22">26447 15829 1587 0,'0'0'1117'0,"0"0"-407"16,0 0-28-16,0 0-682 15,0 0 0-15,-4 219 0 16,4-91 0-16,0-16 0 16,0-35 0-16,8-27 0 15,3-2 0-15,5-4 0 16,4-4 0-16,4-26-164 15,3-14-426-15,4-4-89 0,3-32 187 16,-1-8 381-16,0-10 111 16,-2 1 137-16,-6 12 225 15,-9 5 196 1,-7 15-46-16,-7 19-169 0,-2 2-219 16,0 10-124-16,0 22 0 15,-6 8 0-15,3 5 0 16,3-5 0-16,5-10 0 15,22-6 0-15,8-8 0 16,5-14 0-16,1-2 0 16,-8-2 0-16,-11-24 0 0,-8-4 0 15,-12-6 0-15,-2-9 0 16,-5 4 0-16,-17-4 0 16,-12 13 0-16,-5 16 0 15,-6 16 0 1,0 0 0-16,2 30 0 15,12 6 0-15,14 5 0 0,17-5 0 16,0-6 0-16,33-12 0 16,14-8 0-16,11-10 0 15,2-6 0-15,-2-16 0 0,-9-4 0 16,-9-1 0-16,-9 1 0 16,-8 7 0-1,-8 10 0-15,-1 5 0 16,-3 4 0-16,0 13 0 15,2 14 0-15,0 10 0 16,3-3 0-16,2 2 0 0,0 0 0 16,-1-10 0-16,-1-8 0 15,-5-8 0-15,1-6 0 16,-4-4 0 0,1 0 0-16,1-12 0 0,1-2 0 15,4-4 0-15,1 4 0 16,1 0 0-16,3-2 0 15,-1 6 0-15,-2 6 0 16,1 4 0-16,-3 0 0 16,-1 4 0-16,-1 18 0 15,1 0 0-15,1 0 0 0,-1 0 0 16,1-4 0 0,-1-12 0-16,1-6 0 15,-2 0 0-15,1-14 0 16,-1-16 0-16,-3-2 0 0,-2-8 0 15,-1-4 0-15,-1 3 0 16,2 9 0-16,-4 5 0 16,0 14 0-16,0 9 0 15,1 4 0-15,3 8 0 0,9 10 0 16,3 5 0 0,9-5 0-16,4-9 0 15,5 0 0-15,-3-9 0 16,-1 0 0-16,-7-14 0 15,-7-8 0-15,-11-5 0 16,-7-5 0-16,-2 2 0 16,0 2 0-16,-13 10 0 0,-10 6 0 15,-1 12 0-15,-3 4 0 16,4 22 0-16,6 14 0 16,8 2 0-1,9 2 0-15,0-3 0 16,26-11 0-16,40-16-68 0,-6-10-609 15,-3-4-456-15</inkml:trace>
  <inkml:trace contextRef="#ctx0" brushRef="#br0" timeOffset="148970.04">28276 16258 2046 0,'0'0'825'0,"0"0"-209"0,0 0-7 0,0 0-609 0,0 0 0 16,0 0 0-16,0 0 0 0,-102 14 0 15,81 34 0-15,4 7 0 16,5-3 0-16,12-10 0 16,0-4 0-16,12-20 0 15,19-12 0-15,7-6 0 0,4-18 0 16,-5-18 0 0,-2-12 0-16,-9-6 0 15,-6-10 0-15,-7-7 0 16,-3-5 0-16,-6-4 0 15,0 4 0-15,-2 8 0 16,1 19 0-16,1 27 0 16,-2 22 0-16,-2 18 0 15,0 36 0-15,0 18 0 0,0 11 0 16,0 3 0-16,0-10 0 16,0-5 0-1,2-17-15-15,6-28-1050 0</inkml:trace>
  <inkml:trace contextRef="#ctx0" brushRef="#br0" timeOffset="149936.04">29065 15767 2885 0,'0'0'775'16,"0"0"-635"-16,0 0 156 15,0 0-296-15,0 0 0 0,0 0 0 16,0 0 0-16,4 80 0 16,-4-9 0-16,0 11 0 15,0 2 0-15,0-4 0 16,0-14 0-16,0-16 0 16,0-14 0-16,0-22 0 0,5-11 0 15,-1-3 0 1,0-13 0-16,6-19 0 15,3-6 0-15,5-2 0 16,-1 4 0-16,4 8 0 0,-4 10 0 16,-1 14 0-16,2 4 0 15,-1 12 0-15,4 24 0 16,-4 4 0 0,1 6 0-16,-5 2 0 15,-3-3 0-15,-8-5 0 0,-2-12-39 16,0-6-33-16,-16-8 49 15,-9-10 23-15,-4-4 14 16,-4 0 67-16,4 0-42 16,3 4-39-16,8 0 0 15,9 2 0-15,9 6 0 0,7-6 0 16,28 2 0 0,19-8 0-16,8 0 0 15,7-10 0-15,-2-12-18 16,-11-4-8-16,-11-6 26 0,-17-2 26 15,-12-7-8-15,-12 5-18 16,-4 4 0-16,0 10 0 16,0 10 0-16,-13 12 0 15,1 2 0-15,2 30 0 16,3 4 0-16,7 9 0 16,0-5 0-16,9-4 0 15,18-14 0-15,8-8 0 16,7-14 0-16,5 0 0 15,-3-22 0-15,-1-10 0 16,-9-12 0-16,-7-1 0 0,-10-1 0 16,-3 6 0-16,-6 10 0 15,-3 8 0 1,-5 18 0-16,0 4 0 16,0 30 0-16,-7 28 0 15,-7 31 0-15,-1 33 0 0,-5 20 0 16,-7 11 0-16,1-19 0 15,-3-14 0-15,7-27 0 16,-1-21 0-16,6-18 0 16,-2-10 0-16,1 0 0 0,-3-4 0 15,-2-4 0 1,1-22 0-16,-2-14 0 16,-3-14 0-16,4-26 0 15,7-18 0-15,16-14 0 16,4-8 0-16,40-5 0 15,18 5 0-15,19 8 0 16,10 6 0-16,7 12-191 0,-2 5-313 16,14-9-119-16,-25 12-56 15,-20 6-345-15</inkml:trace>
  <inkml:trace contextRef="#ctx0" brushRef="#br0" timeOffset="150337.25">30446 15994 2118 0,'0'0'505'0,"0"0"-16"0,0 0 100 16,0 0-194-16,0 0-395 0,0 0 0 15,0 0 0-15,5-18 0 16,-5 18 0-16,0 14 0 16,0 14 0-1,6 20 0-15,5 10 0 0,3 12 0 16,1 12 0-16,-1-2 0 15,-3 1 0-15,0-11 0 16,0-10 0-16,0-12 0 16,1-12 0-16,-1-18 0 15,-1-14 0-15,4-4 0 0,1-14 0 16,2-22 0-16,2-16 0 16,4-16 0-1,10-26 0-15,10-27 0 16,-3 9 0-16,-5 16 0 15,-10 24 0-15,-12 36 0 0,-5 9 0 16,-2 13 0-16,-6 14 0 16,0 19 0-16,-21 39 0 15,-3 0-520-15,6-8-800 0</inkml:trace>
  <inkml:trace contextRef="#ctx0" brushRef="#br0" timeOffset="150536.53">30923 16334 1455 0,'0'0'1456'0,"0"0"-1226"0,0 0 309 15,0 0-123 1,0 0-416-16,0 0 0 16,73 151 0-16,-99-97 0 15,-3 4 0-15,0 0 0 16,4 0 0-16,11 1 0 15,12-9 0-15,2-6 0 0,27-10 0 16,38-24-105-16,-7-10-891 16,-2 0-1211-16</inkml:trace>
  <inkml:trace contextRef="#ctx0" brushRef="#br0" timeOffset="150870.69">31810 15927 2300 0,'0'0'513'0,"0"0"29"0,0 0-66 15,0 0-211-15,-152 45-265 16,96-5 0-16,-4 14 0 15,2 8 0-15,10 0 0 16,14 2 0-16,16-2 0 0,18-9 0 16,6-11 0-16,32-8 0 15,16-12 0-15,8-16 0 16,3-6 0-16,-5-6 0 16,-2-42-12-1,-17 4-526-15,-20 2-456 0</inkml:trace>
  <inkml:trace contextRef="#ctx0" brushRef="#br0" timeOffset="151070.07">31449 16258 2242 0,'0'0'777'16,"0"0"-313"-16,0 0 149 15,0 0-613-15,0 0 0 16,120-14 0-16,-58 0 0 15,7-4 0-15,3 0 0 16,-3-4 0-16,-5 2-134 0,5 4-401 16,-17 4-358-16,-17 4-293 0</inkml:trace>
  <inkml:trace contextRef="#ctx0" brushRef="#br0" timeOffset="151237.79">32034 15995 2158 0,'0'0'638'0,"0"0"-111"15,0 0 22-15,0 0-325 16,0 0-224-16,0 0 0 16,0 0 0-16,146 0 0 0,-109 17 0 15,5 1 0 1,3 0 0-16,2 0 0 0,-2 0-168 16,8-4-343-1,-11-2-200-15,-8-12-155 0</inkml:trace>
  <inkml:trace contextRef="#ctx0" brushRef="#br0" timeOffset="151469.79">32612 15739 1211 0,'0'0'1410'16,"0"0"-1062"-16,0 0 333 16,0 0-235-16,0 0-446 15,0 0 0-15,0 0 0 16,-73 148 0-16,34-67 0 15,-3 3 0-15,0 6 0 16,-3-2 0-16,3-6 0 0,1-6 0 16,8-9 0-16,9-15 0 15,6-12 0 1,18-12-11-16,0-16-642 0,20-6-966 0</inkml:trace>
  <inkml:trace contextRef="#ctx0" brushRef="#br0" timeOffset="151637.34">32795 16138 2535 0,'0'0'1043'0,"0"0"-525"16,0 0-518-1,0 0 0-15,0 0 0 16,0 0 0-16,0 0 0 15,-23 48-916-15</inkml:trace>
  <inkml:trace contextRef="#ctx0" brushRef="#br0" timeOffset="152632.85">32140 16013 1450 0,'0'0'237'0,"0"0"-84"0,0 0 40 16,0 0-169-16,0 0-24 15,0 0-16-15,0 0 2 16,15-37 14-16,-13 33 22 15,2 0 9-15,-1 4 93 16,-1-5 30-16,-2 0 36 16,3 2-10-16,-3 2-26 15,0-3 51-15,0 4-46 16,0 0-38-16,0 0 14 16,0 0-53-16,6 0-26 15,5 0 55-15,3 0-39 16,1 0 13-16,1 4 8 0,1-3 2 15,2 3-95 1,-4 0 0-16,1 5 0 16,-1-5 0-16,1 6 0 15,1 2 0-15,4 2 0 0,3 4 0 16,3 0 0-16,2 0 0 16,2 4 0-16,1 0 0 15,-3-4 0-15,-3 4 0 16,-6-4 0-16,-4 0 0 0,-5-4 0 15,-3 0 0 1,1-2 0-16,1 2 0 0,3 4 0 16,1-4 0-1,3 2 0-15,-1 2 0 16,-3-8 0-16,-1-1 0 16,-8-4 0-16,0-1 0 0,-4 0 0 15,2-4 0-15,5 0 0 16,-1 0-62-16,6-9-1002 0</inkml:trace>
  <inkml:trace contextRef="#ctx0" brushRef="#br0" timeOffset="152833.51">32932 16553 2096 0,'0'0'794'0,"0"0"-508"0,0 0 284 16,0 0-375-16,0 0-111 16,0 0-63-16,0 0-21 0,-15 4 0 15,9-4-359-15,-8 0-1049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5:39:30.5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2054 4411 1876 0,'0'0'1307'16,"0"0"-1051"-16,0 0-4 0,0 0-123 15,0 0-52-15,-56 128 10 16,56-13 25-1,0-1-112-15,0-11 0 16,13-17 0-16,1-26 0 16,-1-2 0-16,1-4 0 0,-3-16 0 15,-7-16 0-15,0-13 0 16,-4-9 0 0,0-14 0-16,0-47 0 15,-8-45 0-15,-15-44 0 16,-4 3 0-16,6 27 0 0,2 45 0 15,9 39 0-15,0 6 0 16,1 5 0-16,5 2 0 16,4 13 0-16,0 8 0 15,9 2 0-15,29 0 0 16,15 17 0-16,16 4 0 16,9 5 0-16,-2 3 0 15,0 7 0-15,-20-8-550 16,-27-4-554-16</inkml:trace>
  <inkml:trace contextRef="#ctx0" brushRef="#br0" timeOffset="157.65">1873 4965 2307 0,'0'0'1050'0,"0"0"-711"15,0 0-76-15,0 0-126 16,0 0-137-16,132-55 0 15,-61 36 0-15,7 1 0 16,3 4-44-16,21 11-483 16,-23 3-330-16,-15 0-806 0</inkml:trace>
  <inkml:trace contextRef="#ctx0" brushRef="#br0" timeOffset="1129.76">2564 4941 2735 0,'0'0'683'0,"0"0"-235"15,0 0-218-15,0 0-230 16,0 0 0-16,0 0 0 0,0 0 0 31,31-20 0-31,8 17 0 0,5 3 0 16,2 0 0-16,1 11 0 16,-7 13 0-16,-9 6 0 15,-10 8 0-15,-13 2 0 0,-8-2 0 16,0-2 0-16,0-8 0 15,0-7 0-15,-4-12 0 16,4-7 0-16,0-2 0 16,0-8 0-1,9-18 0-15,11-6 0 16,5-6 0-16,4 4 0 0,2 8 0 16,-2 8 0-16,-2 12 0 15,-4 6 0-15,2 4 0 16,0 22 0-16,0 10 0 15,-1 4 0-15,5 0 0 16,3-6 0-16,3-8 0 16,1-14 0-16,1-12 0 15,-1-4 0-15,-7-26 0 16,-9-16 0-16,-13-8 0 16,-7-8 0-16,-13-4 0 0,-26 6 0 15,-9 7 0-15,-6 23 0 16,-2 22 0-16,5 8 0 15,6 37 0-15,16 14 0 16,16 10 0 0,13-1 0-16,15-10 0 0,30-12 0 15,20-20 0-15,10-18 0 16,8 0 0-16,4-34 0 16,-5-8 0-16,-8-6 0 15,-14 2 0-15,-16 6 0 0,-17 12 0 16,-13 10 0-1,-12 11 0-15,-2 7 0 0,0 0 0 16,0 17 0 0,0 11 0-16,2 8 0 15,9 4 0-15,5 0 0 16,6-6 0-16,0-8 0 0,3-10 0 16,0-8 0-16,-1-8 0 15,0 0 0-15,1-18 0 16,0-12 0-16,-1-4 0 15,-4 0 0-15,-2 4 0 16,-7 8 0-16,-3 12 0 16,-2 10 0-16,-2 0 0 15,3 24 0-15,3 8 0 16,4 6 0-16,3 0 0 16,4-6 0-16,1-8 0 0,-2-8 0 15,2-10 0 1,-3-6 0-16,0 0 0 0,-1-18 0 15,0-10 0-15,2-2 0 16,-2 0 0-16,-1 6 0 16,0 8 0-16,-2 10 0 15,3 6 0-15,-1 2 0 0,6 20 0 16,-1 4 0 0,3 2 0-16,-1-4 0 15,3-8 0-15,-1-8 0 16,3-8 0-16,9-40 0 15,-9-10-597-15,-6-2-752 0</inkml:trace>
  <inkml:trace contextRef="#ctx0" brushRef="#br0" timeOffset="2162.66">5884 4379 586 0,'0'0'2768'0,"0"0"-2217"0,0 0-416 0,0 0-79 15,-81 185-56-15,81-31 0 16,29 13 0-16,8-27 0 15,-2-40 0-15,-6-44 0 16,2-13 0-16,7-7 0 0,4-8 0 16,3-14 0-16,-7-14 0 15,-1-50 0-15,-5-49 0 16,-8-51 0 0,-13-22 0-16,-11 21 0 0,0 43 0 15,0 53 0-15,-4 34 0 16,-3 13 0-16,1 8 0 15,6 44 0-15,0 56 0 16,15 38 0-16,14-3 0 16,4-23 0-16,-4-36 0 0,-4-30 0 15,2-1 0 1,2-8 0-16,-2-5 0 16,-10-21 0-16,-1-11 0 15,-7-25 0-15,2-27 0 0,-2-18 0 16,-2-10 0-1,1 2 0-15,-1 14 0 0,-2 25 0 16,-1 28 0-16,3 11 0 16,6 32 0-16,3 18 0 15,6 14 0-15,4 6 0 16,9-4 0-16,0-6 0 16,5-13 0-16,2-15 0 15,1-20 0-15,-6-12 0 16,-1-8 0-16,-7-27 0 15,-4-15 0-15,-8-4 0 16,-3-2 0-16,-8 8 0 16,-1 16 0-16,-3 16 0 0,-2 16 0 15,2 2 0-15,3 28 0 16,4 10 0 0,4 6 0-16,5-2 0 15,2-4 0-15,2-8 0 0,3-11 0 16,-5-13 0-16,2-8 0 15,2-4 0-15,3-25 0 16,2-13 0-16,5-10 0 16,3-8 0-16,2-2 0 15,-1 5 0-15,-5 17 0 16,-4 18 0-16,-7 22 0 0,0 3 0 16,3 30 0-16,-3 14 0 15,5 9 0 1,-5 2 0-16,0-4 0 15,-11-8 0-15,-8-11 0 16,-3-16 0-16,-34-13-23 0,-23-6-148 16,-51-38-205-16,15-6-456 15,12-8-978-15</inkml:trace>
  <inkml:trace contextRef="#ctx0" brushRef="#br0" timeOffset="2329.21">7700 4514 3410 0,'0'0'686'0,"0"0"-686"0,0 0 0 15,-134-51-255-15,94 41-753 0</inkml:trace>
  <inkml:trace contextRef="#ctx0" brushRef="#br0" timeOffset="2497.82">5790 4814 1957 0,'0'0'2139'0,"0"0"-2139"16,0 0 0-16,145 0 0 15,3-23-51-15,-17 0-536 16,-2 1-1408-16</inkml:trace>
  <inkml:trace contextRef="#ctx0" brushRef="#br0" timeOffset="2898">9476 4525 2280 0,'0'0'956'0,"0"0"-458"15,0 0-261-15,0 0-112 16,0 0-125-16,0 0 0 0,0 0 0 16,31 223 0-16,-2-64 0 15,-5-23 0 1,-4-40 0-16,-9-37 0 15,1-18 0-15,-2-2 0 0,7-28-300 16,-5-7-499-16,-5-8-315 16</inkml:trace>
  <inkml:trace contextRef="#ctx0" brushRef="#br0" timeOffset="3098.41">9792 4449 2102 0,'0'0'1142'16,"0"0"-794"-16,0 0-45 15,0 133-102-15,0-55-201 16,0 10 0-16,2 0 0 16,14-1 0-16,-1-11 0 0,3-10 0 15,-2-12 0-15,-8-18 0 16,-8-24-212-16,-8-12-391 16,-21 0-526-16</inkml:trace>
  <inkml:trace contextRef="#ctx0" brushRef="#br0" timeOffset="3263.62">9416 5015 1490 0,'0'0'1867'15,"0"0"-1277"-15,0 0-441 16,0 0-149-16,0 0 0 0,158-26 0 16,-71 4 0-1,8-6 0-15,24-6-183 16,-26 7-678-16,-20 8-1437 0</inkml:trace>
  <inkml:trace contextRef="#ctx0" brushRef="#br0" timeOffset="4199">10445 4889 2702 0,'0'0'787'0,"0"0"-526"0,0 0-30 16,0 0-116-16,-125-109-115 15,87 105 0-15,-2 4 0 16,-7 26 0-16,-2 22 0 16,7 12 0-16,13 9 0 0,16-1 0 15,13-6 0-15,8-12 0 16,26-16 0 0,1-14 0-16,3-16 0 15,-7-4 0-15,-2-18 0 16,-6-14 0-16,-5-6 0 15,-3-6 0-15,-3 2 0 0,-6 6 0 16,-1 8 0-16,-5 14 0 16,0 10 0-16,0 4 0 15,4 14 0-15,4 20 0 16,11 8 0-16,3 6 0 16,5-2 0-16,4-7 0 15,3-12 0-15,-5-13 0 16,0-12 0-16,-6-2 0 15,2-20 0-15,-2-16 0 16,-1-10 0-16,-2-2 0 0,-4 2 0 16,-6 8 0-16,-1 14 0 15,-7 14 0-15,1 10 0 16,0 0 0 0,1 22 0-16,5 12 0 15,3 6 0-15,5 2 0 0,1-4 0 16,1-10 0-16,2-7 0 15,-4-14 0-15,1-7 0 16,0 0 0-16,2-22 0 16,4-8 0-16,-1-6 0 0,2-4 0 15,-4 4 0-15,-2 6 0 16,-4 8 0 0,-4 14 0-16,0 8 0 15,-2 8 0-15,5 22 0 16,1 12 0-16,3 6 0 15,5 0 0-15,0-6 0 0,4-10 0 16,2-14 0-16,0-15 0 16,-2-3 0-16,-2-17 0 15,-3-11 0-15,-4-2 0 16,-2 2 0-16,-8 6 0 16,1 6 0-16,-5 6 0 15,2 8 0-15,0 2 0 16,3 0 0-16,7 0 0 15,3 16 0-15,4 2 0 16,-3 0 0-16,0 0 0 0,-2-6 0 16,-3-6 0-16,3-6 0 15,-1 0 0-15,6-20 0 16,-1-6 0-16,1-2 0 16,-4 2 0-1,-5 6 0-15,-3 8 0 16,-7 8 0-16,-1 4 0 0,-3 2 0 15,4 20 0-15,8 6 0 16,7 4 0-16,10-2 0 16,14-10 0-16,5-14-29 15,15-17-557-15,-14-24-351 0,-13-7-509 0</inkml:trace>
  <inkml:trace contextRef="#ctx0" brushRef="#br0" timeOffset="4298.93">11804 4502 2512 0,'0'0'954'0,"0"0"-693"0,0 0-122 0,0 0-139 0,-13 130-81 15,19-86-590-15</inkml:trace>
  <inkml:trace contextRef="#ctx0" brushRef="#br0" timeOffset="6163.24">12281 5189 1453 0,'0'0'1676'15,"0"0"-1296"-15,0 0-248 0,0 0-55 16,0 0 34-16,144-70-18 15,-101 34-65-15,-3-8 5 16,-9-6-15-16,-4-7 17 16,-9-2 25-16,-9-4-60 15,-7 5 0-15,-2 10 0 16,0 14 0-16,-9 16 0 0,-5 16 0 16,-1 4 0-1,1 34 0-15,1 20 0 16,5 16 0-16,8 11 0 15,0 1 0-15,10-2 0 0,22-6 0 16,10-11 0-16,5-14 0 16,7-15 0-16,0-18 0 15,2-18 0-15,-4-1 0 16,-8-38-27-16,-11-15-309 16,-4-32 4-1,-8-30 69-15,-10 1 28 0,-4 11 123 16,-5 18 112-16,-2 34 64 15,0 6 259-15,0 12 61 16,0 22-2-16,-2 12-230 16,-3 26-152-16,0 26 0 0,1 18 0 15,4 12 0-15,0 4 0 16,2 1 0 0,21-9 0-16,6-12 0 15,6-12 0-15,5-15 0 0,3-18 0 16,-5-14 0-16,-3-7 0 15,-4-18 0-15,-2-19 0 16,-4-13 0-16,0-6 0 16,-6 0 0-16,0 8 0 15,-9 14 0-15,-3 17 0 0,-7 17 0 16,0 3 0 0,0 31 0-16,0 10 0 15,0 10 0-15,3 2 0 16,8-4 0-16,6-7 0 0,10-13 0 15,8-13 0-15,8-12 0 16,1-7 0 0,-1-11 0-16,-11-17 0 15,-15-10 0-15,-17-8 0 16,0-2 0-16,-29 2 0 0,-13 6 0 16,-5 10 0-16,0 10 0 15,5 10 0-15,11 8 0 16,13 2 0-16,14 0 0 15,4 0 0-15,13 0 0 16,20 0 0-16,12 0 0 0,6 0 0 16,4-9 0-1,-1 0 0-15,-2 5 0 16,-8 4 0-16,-2 0 0 16,-1 16 0-16,-6 14 0 0,1 8 0 15,-7 4 0-15,-5 0 0 16,-9-6 0-16,-7-8 0 15,-6-10 0-15,-2-7 0 16,0-11 0-16,0 0 0 16,0-5 0-16,0-17 0 15,0-8 0-15,0-6 0 16,9-6 0-16,18-2 0 16,4 2 0-16,2 6 0 15,0 14 0-15,-6 16 0 16,-2 6 0-16,-6 22 0 0,2 20 0 15,-4 8 0-15,1 6 0 16,3 0 0 0,-2-8 0-16,8-8 0 15,2-14 0-15,6-13 0 16,6-13 0-16,-1-9 0 16,-2-25 0-16,-1-12 0 0,-5-8 0 15,-3-6 0-15,-7 4 0 16,-1 10 0-16,-9 13 0 15,-3 18 0-15,-4 15 0 16,0 0 0-16,3 26 0 0,3 10 0 16,10 6 0-16,3 0 0 15,12-2 0 1,8-10 0-16,12-8 0 16,6-10 0-16,5-12 0 15,0 0 0-15,-4-16 0 0,-10-14 0 16,-8-8 0-16,-12-8 0 15,-8-4 0-15,-12 2 0 16,-11 8 0-16,-2 14 0 16,-5 12 0-16,-19 14 0 15,-10 8 0-15,-3 24 0 16,-3 12 0-16,3 4 0 16,9 0 0-16,10-2 0 15,14-8 0-15,4-8 0 16,0-8 0-16,13-12 0 15,7-10 0-15,1 0 0 0,0-6 0 16,2-16 0-16,-3-6 0 16,0 0 0-1,-2 2 0-15,-5 4 0 16,-4 10 0-16,-4 12 0 16,-3 0 0-16,2 14 0 0,0 14 0 15,5 8 0-15,3 0 0 16,3-4 0-16,5-6 0 15,1-10 0-15,-2-10 0 16,4-6 0-16,-3 0 0 16,0-19 0-16,0-8 0 15,0-5 0-15,6-2 0 16,1-2 0-16,0 4 0 0,-5 8 0 16,-4 12 0-16,-4 12 0 15,-4 0 0 1,-3 26 0-16,0 12 0 15,-2 6 0-15,1 0 0 0,-2-2 0 16,3-8 0-16,0-11 0 16,4-15 0-16,2-8 0 15,8 0 0-15,3-25 0 16,7-7 0-16,5-4 0 16,2 0 0-16,0 8 0 15,-2 8 0-15,-5 14 0 16,-2 6 0-16,-2 6 0 15,-6 22 0-15,2 6 0 16,-5 2 0-16,-3-4 0 0,-15-11-86 16,0-12-428-16,-2-9-583 0</inkml:trace>
  <inkml:trace contextRef="#ctx0" brushRef="#br0" timeOffset="6330.75">15132 4481 3185 0,'0'0'911'0,"0"0"-911"0,0 0 0 0,-135-11 0 0,58 22 0 15,13 10-152-15,-7-2-884 0</inkml:trace>
  <inkml:trace contextRef="#ctx0" brushRef="#br0" timeOffset="6471.42">12840 4936 3256 0,'0'0'840'16,"0"0"-840"-16,0 0 0 16,152-18 0-16,-15 7 0 15,-12-1-537-15,-9-1-971 16</inkml:trace>
  <inkml:trace contextRef="#ctx0" brushRef="#br0" timeOffset="8193.45">17450 4471 2479 0,'0'0'835'0,"0"0"-453"15,0 0 18-15,0 0-400 16,0 0 0-16,0 0 0 15,-136 77 0-15,87-1 0 16,2 14 0-16,7 2 0 0,15-2 0 16,15-9 0-1,10-15 0-15,19-14 0 0,26-20 0 16,11-20 0-16,6-12 0 16,1-8 0-1,-8-26 0-15,-10-8 0 0,-10-4 0 16,-10 0 0-16,-12 8 0 15,-7 12 0-15,-6 16 0 16,0 10 0-16,0 6 0 16,0 24 0-16,0 8 0 15,6 0 0-15,9-2 0 16,7-8 0-16,1-8 0 16,1-14 0-16,-2-6 0 15,-1-2 0-15,-2-22 0 16,1-8 0-16,1-4 0 15,0-2 0-15,-2 2 0 0,-4 9 0 16,-6 9 0-16,-4 11 0 16,-5 7 0-16,0 0 0 15,0 24 0 1,0 17 0-16,0 16 0 0,0 29 0 16,15 28 0-16,9 29 0 15,5 9 0-15,-4-26 0 16,-4-31 0-16,-13-37 0 15,-6-12 0-15,-2-2 0 0,0-4 0 16,-13-6 0 0,-23-18 0-16,-15-16 0 0,-11-6 0 15,2-30 0 1,6-18 0-16,27-36 0 16,27-47 0-16,76-39 0 15,42-8 0-15,27 19 0 0,-16 53 0 16,-38 50 0-16,-26 28 0 15,-18 16 0-15,-5 4 0 16,-7 7 0-16,-8 7 0 16,-17 0 0-16,-10 16 0 15,0 15 0-15,0 2 0 16,-8 2 0-16,6-3 0 16,2-6 0-16,0-10 0 15,0-6 0-15,2-10 0 16,8 0 0-16,-1-6 0 0,-1-14 0 15,2-6 0 1,-6-2 0-16,-2 4 0 0,-2 4 0 16,0 3 0-16,-11 12 0 15,-9 5 0 1,-7 4 0-16,-2 26 0 16,0 14 0-16,5 6 0 0,9 6 0 15,15-2 0-15,0-4 0 16,21-8 0-16,22-11 0 15,13-13 0-15,6-14 0 16,5-4 0-16,-2-18 0 0,-7-23 0 16,-10-15-45-16,-3-26-30 15,-1-30-30 1,-10 7 45-16,-10 11 58 16,-13 24 4-16,-11 32 31 15,0 8 75-15,0 6 36 16,0 20-144-16,-11 4 0 0,-4 20 0 15,-3 22 0-15,3 12 0 16,1 10 0-16,10 1 0 16,4-1 0-16,4-6 0 15,23-8 0-15,10-10 0 16,6-14 0-16,4-14-116 16,-2-12-242-16,-5-2-196 15,-9-24-105-15,-9-4 194 16,-9 2 330-16,-8 6 135 0,-3 10 336 15,-2 6 348-15,0 6-323 16,0 0-200 0,0 0-29-16,0 14 47 15,0 0-73-15,6 0-1 0,8-2-72 16,3-4 2-16,4-6-5 16,-1-2-30-16,-3 0 36 15,-3-10-19-15,-5-12 26 16,-7-4-14-16,-2-4-29 15,-2-2 0-15,-21 4 0 16,-8 7 0-16,-4 10 0 16,-7 11 0-16,-3 0 0 15,5 28 0-15,4 9 0 16,9 12 0-16,15 1 0 16,12 2 0-16,0-4 0 0,25-6 0 15,18-8 0-15,8-12 0 16,14-9 0-16,2-12 0 15,2-1 0 1,-9-14 0-16,-8-12 0 16,-15-4 0-16,-21-8-240 0,-14 6-381 15,-2 8-726-15</inkml:trace>
  <inkml:trace contextRef="#ctx0" brushRef="#br0" timeOffset="8395.49">19983 5282 2912 0,'0'0'867'0,"0"0"-550"0,0 0-317 0,0 0 0 16,0 0 0-16,0 108 0 15,-56-78 0-15,-4-8-119 16,-9-8-2137-16</inkml:trace>
  <inkml:trace contextRef="#ctx0" brushRef="#br0" timeOffset="10430.44">20835 4696 1452 0,'0'0'1905'15,"0"0"-1525"-15,0 0-164 16,0 0-73 0,0 0-143-16,-50 106 0 15,50-23 0-15,0 11 0 0,0-10 0 16,7 4 0-16,11-14 0 15,7-17 0-15,1-23 0 16,5-21 0-16,0-13 0 0,5-19 0 16,0-27 0-16,-3-15 0 15,-4-5 0-15,-7 2 0 16,-6 10 0 0,-7 18 0-16,-3 20 0 15,1 16 0-15,4 8 0 16,12 30 0-16,8 16 0 0,9 10 0 15,9 3 0-15,2-5 0 16,-2-12 0-16,-5-14 0 16,-10-16 0-16,-14-16 0 15,-11-4 0-15,-7-18 0 0,-2-24 0 16,0-15 0 0,-13-12 0-16,-5-10 0 15,0 7 0-15,4 10 0 16,2 20 0-16,7 20 0 15,5 20 0-15,0 2 0 16,15 24-149-16,46 18-325 0,-3-6-478 16,2-8-966-16</inkml:trace>
  <inkml:trace contextRef="#ctx0" brushRef="#br0" timeOffset="10664.89">21830 5193 1099 0,'0'0'1527'0,"0"0"-928"0,0 0-312 15,0 0-21-15,0 0-152 16,0 0-61-16,0 0-52 16,92-104 4-16,-79 68 27 0,-9 4-2 15,-4 6 53-15,-9 10-83 16,-22 12 0 0,-9 4 0-16,-7 16 0 15,1 24 0-15,1 16 0 16,13 8 0-16,22 6 0 0,10-6 0 15,22-5 0-15,36-17 0 16,33-18 0-16,5-20 0 16,42-26-200-16,-26-22-564 15,-35-8-870-15</inkml:trace>
  <inkml:trace contextRef="#ctx0" brushRef="#br0" timeOffset="11629.66">23381 4814 2309 0,'0'0'667'0,"0"0"-363"0,0 0-15 16,0 0-36-16,-150 10 21 15,104 30-274-15,3 14 0 16,8 11 0-16,15 5 0 16,20-2 0-16,2-5 0 0,40-12 0 15,25-12 0 1,34-21 0-16,1-17 0 16,9-1 0-16,-4-27 0 15,-22-12 0-15,-3-11-33 16,-22-6 33-16,-21 0 7 15,-22 6 4-15,-15 6 4 0,-2 14-15 16,-22 10 0-16,-14 16 0 16,-8 4 0-16,-5 15 0 15,0 24 0-15,8 5 0 16,10 4 0-16,14-4 0 16,13-6 0-16,4-10 0 15,6-8 0-15,23-11 0 16,7-9 0-16,1 0 0 15,-1-23 0-15,-1-9 0 0,-6-6 0 16,-6 0 0 0,-5 6 0-16,-9 10 0 0,-7 12 0 15,-2 10 0 1,0 0 0-16,0 16 0 16,0 16 0-16,0 8 0 15,0 4 0-15,6-4 0 0,13-3 0 16,3-11 0-16,2-11 0 15,3-11 0-15,0-4 0 16,0-4 0-16,-1-19 0 0,1-8 0 16,0-5 0-1,-5 4 0-15,-6 6 0 16,-5 8 0-16,-7 12 0 16,-2 6 0-16,1 0 0 0,1 12 0 15,7 14 0-15,2 8 0 16,5 2 0-16,3-2 0 15,-4-8 0 1,1-8 0-16,-3-10 0 0,2-8 0 16,0 0 0-16,5-15 0 15,3-15 0-15,6-11 0 16,3-3 0-16,-1-4 0 16,-2 8 0-16,-4 8 0 15,-7 12 0-15,-7 12 0 16,-4 8 0-16,-2 6 0 15,2 22 0-15,2 8 0 16,5 8 0-16,1-2 0 16,6-4 0-16,4-9 0 15,4-11 0-15,0-12 0 0,4-6 0 16,1-6 0-16,-1-20 0 16,2-13 0-16,-2-7 0 15,3-20 0 1,-9 12-555-16,-14 8-988 0</inkml:trace>
  <inkml:trace contextRef="#ctx0" brushRef="#br0" timeOffset="15096.4">2268 6244 1575 0,'0'0'1395'0,"0"0"-1191"16,0 0-89-16,0 0 53 15,0 0-131 1,0 0-29-16,0 4-8 16,0 2 0-16,0-4 24 15,0 0-23-15,2-2 69 16,0 0 65-16,0-2 12 0,-2-12 2 15,0-4-101-15,0 0-28 16,0 2-20-16,-13 6 0 16,-9 10 0-1,-11 0 0-15,-8 24 0 0,-5 22 0 16,-2 14 0-16,9 12 0 16,9 3 0-16,15-1 0 15,15-8 0-15,9-10 0 16,33-14 0-16,20-16 0 0,17-13 0 15,10-13 0-15,2-7-153 16,-1-21-137 0,-13-6 1-16,-15-2-190 15,-20 0-67-15,-17 6 213 0,-15 6 191 16,-10 6 142-16,0 4 116 16,0 6 234-16,0 0 141 15,0 4-192-15,0 0-40 16,0 0-74-16,0 2-28 15,0 2 13 1,0 0-43-16,0 0-49 0,-3 0-78 16,-2 12 0-16,5 12 0 15,0 8 0-15,0 6 0 16,0 2 0-16,19-4 0 16,10-10 0-16,4-9 0 0,9-12 0 15,3-5 0-15,-3-5 0 16,-4-20 0-1,-12-7 0-15,-7-8 0 16,-13-2 0-16,-6-6 0 16,-4 1 0-16,-25 8 0 0,-7 9 0 15,-4 16 0-15,-2 14 0 16,4 11 0-16,5 29 0 16,8 9 0-16,14 5 0 15,11-4 0-15,2-10 0 16,25-10 0-16,11-14 0 15,4-14 0-15,5-2 0 16,1-12 0-16,0-16 0 16,-4-8 0-16,-7-2 0 15,-5-2 0-15,-10 6 0 0,-4 6 0 16,-9 14 0-16,0 12 0 16,2 2 0-16,2 18 0 15,8 14 0 1,6 6 0-16,0 2 0 15,4-4 0-15,-3-6 0 0,3-10 0 16,-2-8 0-16,0-12 0 16,-2 0 0-16,-2-16 0 15,-5-10 0-15,-1-2 0 16,-3 2 0-16,-7 6 0 0,-2 8 0 16,-2 8 0-16,-1 4 0 15,5 6 0 1,9 18-14-16,8 6 13 15,10 0 1-15,11-2 0 16,4-8 4-16,2-10-2 0,1-10-2 16,-3 0 9-16,-9-18-9 15,-4-10 0 1,-9-8 0-16,-9-6 0 0,-7-2 0 16,-5-3 0-16,-8 6 0 15,0 9 0-15,-8 11 0 16,-7 13 0-16,-3 8 0 15,1 2 0-15,1 22 0 16,7 5 0-16,9 3 0 16,0 2 0-16,23-2 0 0,14-6 0 15,9-2 0-15,4-6 0 16,-5-2 0 0,-7 0 0-16,-14 0 0 15,-13 4 0-15,-11 2 0 16,-2 2 0-16,-27 5 0 15,-4-3 0-15,1-7 0 0,6-5 0 16,9-10 0-16,13-4 0 16,4-9 0-16,2-23 0 15,25-15 0-15,9-9 0 16,11-6 0-16,5 2 0 0,-4 10 0 16,-3 12 0-1,-9 20 0-15,-10 15 0 16,-6 3 0-16,-2 35 0 15,-3 9 0-15,3 10 0 16,1-2 0-16,0-4 0 16,1-10 0-16,5-14 0 0,-1-14 0 15,3-10-3-15,2-7-113 16,-2-52-104-16,-5 5-333 16,-13 0-633-16</inkml:trace>
  <inkml:trace contextRef="#ctx0" brushRef="#br0" timeOffset="15196.4">4509 6210 3062 0,'0'0'677'0,"0"0"-440"16,0 0-120-16,0 0-117 0,0 0-282 16,0 0-600-16</inkml:trace>
  <inkml:trace contextRef="#ctx0" brushRef="#br0" timeOffset="16026.58">5314 6643 413 0,'0'0'2326'0,"0"0"-1823"16,0 0-181-16,-23-102-8 15,7 80-163-15,-3 8-84 16,-8 8-67-16,-4 6 0 0,-12 8 0 16,-1 24 0-16,-6 12 0 15,8 6 0-15,7 4 0 16,10-3 0 0,14-10 0-16,11-9 0 15,0-9 0-15,24-14 0 0,13-9 0 16,7-3 0-16,5-30 0 15,4-13 0-15,-2-13 0 16,-3-14 0-16,-6-27 0 16,-9 3 0-16,-10-3 0 15,-8 6 0-15,-11 34 0 16,-4 12 0-16,0 30 0 0,0 18 0 16,-4 28 0-1,-7 30 0-15,0 18 0 16,4 13 0-16,4 1 0 0,3-6 0 15,5-8 0-15,19-14 0 16,10-13 0-16,7-17 0 16,3-17 0-16,5-12 0 15,-5-3 0-15,-4-17 0 0,-7-19 0 16,-8-8 0 0,-9-10 0-16,-9-2 0 15,-7 8 0-15,0 12 0 16,0 18 0-16,0 18 0 15,-5 10 0-15,1 30 0 0,4 10 0 16,0 2 0-16,0-4 0 16,17-10 0-16,8-12 0 15,4-10 0 1,2-14 0-16,0-2 0 16,3-8 0-16,-1-20 0 15,3-8 0-15,2-6 0 16,2-4 0-16,-2 6 0 0,-5 6 0 15,-6 16 0-15,-2 12 0 16,-3 6 0-16,2 20 0 16,1 16 0-16,-3 8 0 15,-5 0 0-15,-5-2 0 16,-8-8 0-16,-1-9 0 16,-3-12 0-16,0-8 0 15,0-5 0-15,0 0 0 0,2-7 0 16,6-21 0-16,8-10 0 15,18-12 0 1,49-12-96-16,-6 12-548 16,1 14-583-16</inkml:trace>
  <inkml:trace contextRef="#ctx0" brushRef="#br0" timeOffset="16428.99">7259 6611 2174 0,'0'0'798'0,"0"0"-469"16,0 0-2-16,-10-116-74 16,-3 75-130-16,-5 4-31 15,-6 5-92-15,-7 10 0 0,-7 11 0 16,-4 11 0-16,-6 16 0 16,4 25 0-16,4 9 0 15,13 4 0 1,14-2 0-16,10-8 0 15,3-10 0-15,16-10 0 0,11-14 0 16,7-10 0-16,1 0 0 16,1-20 0-16,-5-6 0 15,-4-4 0-15,-7 4 0 16,-5 2 0-16,-3 8 0 0,-6 8 0 16,-1 8 0-16,-1 0 0 15,7 20 0 1,9 10 0-16,7 4 0 15,9 0 0-15,9-6 0 0,3-12 0 16,12-16-469-16,-12-18-348 16,-13-12-1126-16</inkml:trace>
  <inkml:trace contextRef="#ctx0" brushRef="#br0" timeOffset="16896.83">9522 5875 2455 0,'0'0'773'0,"0"0"-433"0,0 0 188 15,0 0-528-15,0 0 0 16,0 0 0-16,0 0 0 16,-2 172 0-1,2-21 0-15,0 7 0 0,11-25 0 16,9-41 0-16,-4-40 0 15,6-16 0-15,14-14-39 16,-2-8-479-16,-3-14-382 0</inkml:trace>
  <inkml:trace contextRef="#ctx0" brushRef="#br0" timeOffset="17098.02">9879 5995 2514 0,'0'0'968'0,"0"0"-698"0,0 0-72 15,0 0-52-15,0 0-146 16,38 165 0-16,-18-93 0 16,2 6 0-16,-2-2 0 15,0-8 0-15,-5-5 0 16,-6-13 0-16,-6-12-155 16,-15-18-393-16,-17-12-272 15,-8-8-184-15</inkml:trace>
  <inkml:trace contextRef="#ctx0" brushRef="#br0" timeOffset="17257.56">9471 6447 2270 0,'0'0'901'15,"0"0"-349"-15,0 0-179 16,0 0-373-16,0 0 0 0,0 0 0 16,142-40 0-16,-63 25 0 15,5 1 0-15,5-1 0 16,29 1-291-16,-20 3-438 15,-15 5-308-15</inkml:trace>
  <inkml:trace contextRef="#ctx0" brushRef="#br0" timeOffset="18194.54">10467 6304 1908 0,'0'0'895'0,"0"0"-394"16,0 0-138-16,0 0-92 0,0 0-113 15,0 0-158-15,0 0 0 16,-83-92 0-1,48 92 0-15,-3 10 0 16,-5 22 0-16,6 12 0 16,5 8 0-16,13 2 0 0,14-1 0 15,5-11 0-15,11-8 0 16,21-14 0-16,3-14 0 16,5-6 0-16,-2-4 0 15,-2-22 0-15,-7-8 0 16,-3-7 0-16,-8-3 0 15,-3 1 0-15,-3 4 0 0,-8 11 0 16,-1 10 0-16,-3 14 0 16,0 4 0-1,2 22 0-15,4 20 0 16,10 11 0-16,7 1 0 0,3-2 0 16,8-12 0-16,-1-12 0 15,1-12 0-15,-3-16 0 16,-2 0 0-1,-2-14 0-15,-6-18 0 0,2-6 0 0,-3-9 0 16,-2 2 0-16,-2 3 0 16,-6 7 0-1,-1 13 0-15,-4 12 0 16,0 10 0-16,1 4 0 16,7 26 0-16,5 6 0 15,7 8 0-15,4-1 0 0,-2-5 0 16,-1-10 0-16,-6-10 0 15,-4-8 0-15,-3-10 0 16,-2 0 0 0,3-10 0-16,1-14 0 0,5-6 0 15,5-7 0-15,-3 4 0 16,0 2 0-16,-6 9 0 16,-7 12 0-16,-5 8 0 15,1 2 0-15,1 16 0 16,4 16 0-16,5 9 0 15,7 3 0-15,3-2 0 0,2-8 0 16,2-10 0-16,0-8 0 16,-1-12 0-16,-1-4 0 15,2-4 0 1,-2-16 0-16,2-10 0 16,2-4 0-16,-2-4 0 0,-2 0 0 15,-5 7 0-15,-4 10 0 16,-10 9 0-16,-2 12 0 15,-2 0 0-15,2 15 0 16,3 20 0-16,5 3 0 0,5 2 0 16,6-6 0-1,2-10 0-15,4-12 0 16,2-12 0-16,-1 0 0 16,-1-18 0-16,-4-12 0 15,-1-2 0-15,-3-2 0 0,-4 4 0 16,0 8 0-16,-6 8 0 15,-2 8 0-15,0 6 0 16,2 2 0 0,5 20 0-16,5 6 0 15,4 2 0-15,4 0 0 0,0-8 0 16,0-22-303-16,-7 0-631 16,-8-6-852-16</inkml:trace>
  <inkml:trace contextRef="#ctx0" brushRef="#br0" timeOffset="18327.96">12140 6074 2242 0,'0'0'1225'0,"0"0"-705"0,0 0-411 0,0 0-109 16,0 0-24-16,0 0-344 16,0 0-1131-16</inkml:trace>
  <inkml:trace contextRef="#ctx0" brushRef="#br0" timeOffset="19393.36">12615 6645 3064 0,'0'0'892'15,"0"0"-752"-15,0 0-140 16,0 0 0-16,0 0 0 15,0 0 0-15,144-144 0 0,-110 84 0 16,-7-11 0-16,-7-8 0 16,-7-10 0-16,-9 5 0 15,-4 8 0-15,0 19 0 16,-6 24 0-16,-12 28 0 16,-4 11 0-16,-7 58 0 15,6 41 0-15,10 3 0 16,11-4 0-16,2-13 0 15,29-27 0-15,13 2 0 16,12-2 0-16,4-20 0 16,4-18 0-16,-1-22 0 15,-9-4 0-15,-4-32 0 16,-13-18 0-16,-6-16 0 0,-4-26 0 16,-5-31 0-16,-7 11 0 15,-4 12 0-15,-5 28 0 16,-4 36 0-16,0 18 0 15,0 18 0-15,-6 28 0 0,1 62 0 16,5 34 0 0,0-4 0-16,21-20 0 15,0-35 0-15,0-25 0 16,6-2 0-16,4-6 0 16,2-6 0-16,0-14 0 15,1-12 0-15,-3-2 0 0,0-22 0 16,0-8 0-16,5-10 0 15,0-4 0 1,2 0 0-16,-5 6 0 16,-4 9 0-16,-12 19 0 0,-7 12 0 15,-6 12 0-15,-4 27 0 16,0 9 0-16,3 2 0 16,3-2 0-16,8-6 0 15,8-10 0-15,7-11 0 16,4-14 0-16,8-7 0 0,-4-2 0 15,-5-22 0 1,-6-10 0-16,-15-8 0 16,-11-4 0-16,0-4 0 15,-27 2 0-15,-10 6 0 0,-11 9 0 16,2 13 0-16,8 8 0 16,9 8 0-16,16 4 0 15,13 0 0-15,0 0 0 16,22 0 0-16,11 0 0 15,7 0 0 1,5 0 0-16,2 0 0 0,-2 0 0 16,-5 0 0-16,-3 7 0 15,0 15 0-15,-6 11 0 16,0 14 0-16,-3 11 0 16,-3 0 0-16,-5-2 0 0,-5-8 0 15,-5-16 0-15,-4-12 0 16,-4-14 0-16,-2-6 0 15,0-14 0 1,0-20 0-16,0-10 0 16,0-8 0-16,11-4 0 0,8 6 0 15,3 10 0-15,2 18 0 16,5 17 0-16,0 5 0 16,2 32 0-16,0 13 0 15,0 9 0-15,1 0 0 16,11-4-18-16,-10-14-745 0,-4-20-1478 0</inkml:trace>
  <inkml:trace contextRef="#ctx0" brushRef="#br0" timeOffset="19526.84">14870 5869 1622 0,'0'0'1914'0,"0"0"-1354"0,0 0-560 16,0 0 0-16,0 0 0 15,0 0 0 1,17 178-683-16,10-83-1821 0</inkml:trace>
  <inkml:trace contextRef="#ctx0" brushRef="#br0" timeOffset="19831.89">15099 6637 3260 0,'0'0'836'0,"0"0"-836"15,0-130 0 1,25 64 0-16,6-1 0 16,6 9 0-16,-5 12 0 15,-8 18 0-15,-10 14 0 0,-5 14 0 16,-5 0 0-16,0 12 0 16,10 14 0-16,6 10 0 15,9 4 0-15,8 4 0 0,6 5 0 16,-1-1 0-1,-6 0 0 1,-14-4 0-16,-15-2 0 0,-7-8 0 16,-17-4 0-16,-28-4 0 15,-55-9 0-15,8-7-504 16,-4-10-578-16</inkml:trace>
  <inkml:trace contextRef="#ctx0" brushRef="#br0" timeOffset="19992.33">13335 6274 3323 0,'0'0'773'0,"126"-36"-773"15,6 0 0-15,-12 6 0 0,-8 0-543 0</inkml:trace>
  <inkml:trace contextRef="#ctx0" brushRef="#br0" timeOffset="20494.39">17062 5901 2932 0,'0'0'887'0,"0"0"-684"16,0 0-129-1,-9 171-74-15,9 7 0 16,22 31 0-16,9 7 0 16,6-11 0-16,0-31 0 0,-1-13 0 15,-12-35 0-15,-8-36 0 16,-12-29 0-16,-4-21 0 16,0-4 0-16,-40-21 0 15,2-6-183-15,-7-9-865 0</inkml:trace>
  <inkml:trace contextRef="#ctx0" brushRef="#br0" timeOffset="20729.16">17153 6495 2806 0,'0'0'894'0,"0"0"-498"0,0 0-396 15,0 0 0-15,161-54 0 16,-93 54 0-1,0 2 0-15,-17 20 0 16,-20 10 0-16,-25 6 0 0,-8 8 0 16,-42 2 0-16,-23 2 0 15,-9-2 0-15,1-5 0 16,15-10 0-16,20-11 0 16,40-15-251-16,33-7-410 15,20 0-358-15</inkml:trace>
  <inkml:trace contextRef="#ctx0" brushRef="#br0" timeOffset="21562.28">18105 6378 2445 0,'0'0'784'16,"0"0"-408"-16,0 0-43 16,-137-69-175-16,89 69-158 15,-1 13 0-15,4 28 0 0,8 13 0 16,14 1 0-1,11 4 0-15,12-11 0 16,17-8 0-16,20-16 0 16,10-12 0-16,2-12 0 15,2 0 0-15,-6-26 0 16,-5-10 0-16,-6-10 0 0,-5-6 0 16,-7-4 0-16,-4 2 0 15,-8 7 0 1,-2 18 0-16,-8 12 0 15,0 17 0-15,0 12 0 16,0 30 0-16,0 16 0 0,0 10 0 16,2 3 0-16,20-5 0 15,4-12 0-15,11-14 0 16,3-16 0-16,-1-16 0 16,1-8 0-16,-1-22 0 15,-4-22 0-15,-1-14 0 0,1-26 0 16,5-33 0-1,-9 5 0-15,-6 14 0 16,-13 20 0-16,-12 35 0 16,0 11 0-16,0 19 0 0,-3 13 0 15,-15 54 0-15,0 44 0 16,5 7 0-16,9-7 0 16,4-10 0-16,19-26 0 15,22 2 0 1,10-6 0-16,9-20 0 15,4-17 0-15,-6-21 0 0,-6-9 0 16,-14-29 0-16,-12-18 0 16,-9-26 0-16,-11 0 0 15,-6-8 0-15,0 1 0 16,0 23 0-16,-2 10 0 0,-8 24 0 16,6 30 0-1,0 22 0-15,1 34 0 16,3 20 0-16,0 14 0 15,0-6 0-15,11 3 0 0,3-15 0 16,-1-18 0-16,-3-18 0 16,-2-16 0-16,-3-14 0 15,-1-4 0-15,0-14 0 16,8-20 0-16,1-8 0 16,7-6 0-16,2 2 0 15,1 8 0-15,-1 14 0 16,3 14 0-16,-1 10 0 15,5 10 0-15,0 22 0 16,2 8 0-16,0 4 0 16,-2-4-71-16,-2-4-214 15,-15-14-201-15,-8-12-267 16,-4-10-376-16</inkml:trace>
  <inkml:trace contextRef="#ctx0" brushRef="#br0" timeOffset="21696.61">18373 6170 1925 0,'0'0'1232'15,"0"0"-724"-15,0 0-406 0,202-18-79 16,-30 18-23 0,-16 0-59-16,-23 4-624 15</inkml:trace>
  <inkml:trace contextRef="#ctx0" brushRef="#br0" timeOffset="21930.95">20304 6745 3009 0,'0'0'1087'0,"0"0"-1087"15,0 0 0-15,0 0 0 16,0 0 0-16,0 0-227 0,0 0-2031 0</inkml:trace>
  <inkml:trace contextRef="#ctx0" brushRef="#br0" timeOffset="23727.67">2709 8636 2685 0,'0'0'800'0,"0"0"-520"15,0 0 51 1,0 0-331-16,0 0 0 0,0 0 0 16,-9 183 0-16,7-93 0 15,0-2 0-15,-1-20 0 16,3 3 0-16,0-3 0 16,0-20 0-16,0-20 0 0,0-20 0 15,0-8 0-15,0-30 0 16,-2-22-51-1,-9-18-155-15,-4-27 16 16,-6-27-50-16,-3-20 110 16,3 15 130-16,8 31 39 0,9 42 137 15,4 28 169-15,0 2-88 16,2-2-257-16,15 0 0 16,8 6 0-16,11 4 0 15,7 8 0-15,7 10 0 0,6 0 0 16,0 19 0-1,0 20 0-15,-8 13 0 16,-7 8 0-16,-10 6 0 16,-16 2 0-16,-15-1 0 15,0-8 0-15,-29-4 0 0,-13-7 0 16,-5-10 0-16,5-10 0 16,9-8 0-16,24-10 0 15,9-4-239-15,0-6-1060 0</inkml:trace>
  <inkml:trace contextRef="#ctx0" brushRef="#br0" timeOffset="24063.62">3586 8975 2519 0,'0'0'1025'0,"0"0"-669"0,0 0-160 15,0 0-196-15,0 0 0 16,0 0 0-16,114-22 0 16,-25 18 0-16,-12 0-228 15,-18 4-752-15</inkml:trace>
  <inkml:trace contextRef="#ctx0" brushRef="#br0" timeOffset="24197.36">3596 9236 2720 0,'0'0'732'16,"0"0"-500"-16,0 0 180 16,0 0-412-16,137-22 0 15,-74 14 0-15,20 0 0 0,-17 4-560 16,-12 2-1278-16</inkml:trace>
  <inkml:trace contextRef="#ctx0" brushRef="#br0" timeOffset="24766.23">4514 8215 2372 0,'0'0'692'0,"0"0"-457"0,0 0 237 0,0 0-147 0,0 0-325 15,0 0 0-15,-43 145 0 16,-1 27 0-16,-1 29 0 16,9 7 0-16,21-21 0 15,15-37 0 1,31-15 0-16,16-31 0 16,6-28 0-16,-1-28 0 0,5-14 0 15,9-4 0-15,5-2 0 16,-3-5 0-16,-16-10 0 15,-23-13 0-15,-16 0-350 0,-13-9-556 16</inkml:trace>
  <inkml:trace contextRef="#ctx0" brushRef="#br0" timeOffset="25328.54">5175 8642 2755 0,'0'0'489'0,"0"0"-19"0,0 0-88 15,0 0-382 1,0 0 0-16,0 0 0 16,0 0 0-16,-4 57 0 15,8 11 0-15,12 8 0 16,6 0 0-16,3-3 0 0,-1-14 0 16,3-14 0-16,-5-15 0 15,-8-14 0-15,-4-12 0 16,-5-4 0-1,0-4 0-15,4-27 0 16,1-15 0-16,9-16 0 0,0-8 0 16,2 0 0-16,-3 12 0 15,-3 16 0-15,-7 22 0 16,0 20 0-16,3 32 0 16,-3 16-365-16,0 4-461 15</inkml:trace>
  <inkml:trace contextRef="#ctx0" brushRef="#br0" timeOffset="25563.73">5906 9230 1761 0,'0'0'1464'16,"0"0"-915"-16,0 0-227 0,0 0-322 15,0 0 0-15,0 0 0 16,0 0 0-16,0 110 0 15,-14-60 0-15,-9-1 0 16,-6-3 0-16,-5-6 0 16,3-22-261-16,6-12-477 15,14-6-766-15</inkml:trace>
  <inkml:trace contextRef="#ctx0" brushRef="#br0" timeOffset="25962.51">6686 8528 2996 0,'0'0'1100'15,"0"0"-1100"-15,0 0 0 16,0 0 0-16,8 125 0 16,9-47 0-16,7 6 0 15,5-2 0-15,2-6 0 16,-2-11 0-16,-3-13 0 15,-3-16 0-15,-7-14 0 0,-5-12 0 16,-5-8 0-16,-1-2 0 16,0-9 0-16,-3-14 0 15,2-12 0 1,-2-7 0-16,1-10 0 16,-3-10 0-16,2-6 0 0,-2-6 0 15,2-3 0 1,0 4 0-16,2 8 0 0,1 13 0 15,-3 16 0-15,1 14 0 16,-3 12 0-16,0 10 0 16,0 0 0-16,0 22 0 15,0 18 0-15,0 40 0 16,7-10-651-16,1-6-1113 0</inkml:trace>
  <inkml:trace contextRef="#ctx0" brushRef="#br0" timeOffset="26364.27">7259 9132 129 0,'0'0'2539'0,"0"0"-1831"0,0 0-223 0,0 0-250 15,0 0-235-15,0 0 0 16,0 0 0 0,31-93 0-16,-18 92 0 15,3 1 0-15,-1 1 0 0,6 21 0 16,-2 13 0-1,-5 7 0-15,-5 8 0 0,-9 4 0 16,-3-2 0-16,-19-2 0 16,-2-8 0-16,4-11 0 15,4-16 0-15,11-7 0 0,5-8 0 16,10 0 0 0,28-4 0-16,20-14 0 15,10-6 0-15,24-7 0 16,-21 4-562-16,-24 7-1084 0</inkml:trace>
  <inkml:trace contextRef="#ctx0" brushRef="#br0" timeOffset="26995.37">5534 9164 1855 0,'0'0'815'0,"0"0"-508"0,0 0 78 16,0 0-111-16,0 0-149 15,0 0-22-15,0 0 47 0,18 58-68 16,-2-10-82-16,-3 6 0 16,1 3 0-1,-4 1 0-15,1-3 0 16,7 0-77-16,-3-13-548 15,4-18-1028-15</inkml:trace>
  <inkml:trace contextRef="#ctx0" brushRef="#br0" timeOffset="27363.39">8479 9270 1728 0,'0'0'931'0,"0"0"-403"16,0 0-157-16,0 0 90 16,0 0-384-16,0 0-77 15,0 0 0-15,-11 30 0 0,1 0 0 16,-6 4 0-16,-7 2 0 16,-3-1 0-1,-8-9 0-15,5-11-726 16,9-12-794-16</inkml:trace>
  <inkml:trace contextRef="#ctx0" brushRef="#br0" timeOffset="27530.92">8807 9206 2654 0,'0'0'813'0,"0"0"-474"15,0 0-49-15,0 0-290 16,0 0 0-16,120-24 0 15,-40 11-138-15,-10 4-639 0,-6 0-879 16</inkml:trace>
  <inkml:trace contextRef="#ctx0" brushRef="#br0" timeOffset="27665.68">9520 9156 2145 0,'0'0'818'0,"0"0"-547"0,0 0 208 16,0 0-336-16,0 0-86 15,149-6-57-15,-64-8-98 16,-14 0-578-16,-6 2-1271 0</inkml:trace>
  <inkml:trace contextRef="#ctx0" brushRef="#br0" timeOffset="27797.91">10242 9086 2263 0,'0'0'781'0,"0"0"-487"0,0 0 168 15,0 0-322-15,0 0-58 16,134-25-82-16,-81 15-66 16,-8-2-534-16</inkml:trace>
  <inkml:trace contextRef="#ctx0" brushRef="#br0" timeOffset="28333.12">11806 8314 2364 0,'0'0'866'16,"0"0"-509"-16,0 0 152 15,0 0-509-15,0 0 0 16,0 0 0 0,0 0 0-16,16 86 0 15,21 66 0-15,13 13 0 0,-6-29 0 16,-4-42 0-16,-13-44 0 16,-1-18 0-16,-1-4 0 15,0-7 0-15,-6-11 0 16,-5-10 0-16,-3-24 0 15,-4-29 0-15,2-35 0 0,4-32 0 16,1 6 0 0,-3 11 0-16,0 29 0 15,-2 40 0-15,0 10 0 16,-1 18 0-16,4 12 0 0,16 72-219 16,-3-2-306-16,4 2-594 0</inkml:trace>
  <inkml:trace contextRef="#ctx0" brushRef="#br0" timeOffset="28895.3">12586 9050 2503 0,'0'0'888'15,"0"0"-419"-15,0 0-233 16,0 0-236-16,17-107 0 15,-7 105 0-15,-1 2 0 16,-1 20 0 0,3 22 0-16,3 15 0 15,3 5 0-15,2 0 0 0,1-6 0 16,-1-14 0-16,2-12 0 16,-3-18 0-16,-5-12 0 15,0 0 0-15,-4-24 0 16,0-12 0-16,2-6 0 15,-2-8 0-15,0 0 0 0,2 3 0 16,1 7 0 0,-4 12 0-16,1 14 0 15,-3 14 0-15,2 2 0 16,0 31 0-16,3 7 0 16,3 7 0-16,1 2 0 0,1-7 0 15,2-8 0-15,0-12 0 16,2-10 0-1,0-12 0-15,0 0 0 16,3-22 0-16,-2-8 0 0,4-8 0 16,2-2 0-16,0 0 0 15,-3 5 0-15,-2 12 0 16,-4 10 0-16,-5 13 0 0,-1 0 0 16,1 20 0-16,1 10 0 15,1 5 0 1,5 3 0-16,3-6 0 15,14-8-299-15,-3-10-578 16,-5-10-1033-16</inkml:trace>
  <inkml:trace contextRef="#ctx0" brushRef="#br0" timeOffset="29096.17">13682 8911 2198 0,'0'0'835'0,"0"0"-292"0,0 0-23 0,0 0-520 15,0 0 0-15,0 0 0 16,0 0 0-16,0 96 0 16,0-42 0-16,9-1 0 0,4-3 0 15,2-10 0-15,6-12-267 16,-3-10-434 0,-9-14-244-16</inkml:trace>
  <inkml:trace contextRef="#ctx0" brushRef="#br0" timeOffset="29230.26">13528 9068 1272 0,'0'0'1295'16,"0"0"-546"-16,0 0-294 15,0 0-130-15,0 0-325 16,0 0 0-16,0 0 0 0,163-47 0 16,-67 32 0-1,-16 2-372-15,-16 1-808 0</inkml:trace>
  <inkml:trace contextRef="#ctx0" brushRef="#br0" timeOffset="29568.4">14172 8949 390 0,'0'0'2202'0,"0"0"-1403"16,0 0-332-16,0 0-229 16,0 0-238-1,0 0 0-15,0 0 0 16,27 28 0-16,-16 8 0 0,0 7 0 15,-2 1 0-15,-5-2 0 16,-1-6 0-16,-1-6 0 0,-2-12 0 16,0-6 0-16,0-6 0 15,0-6 0-15,4 0 0 16,6-10 0 0,5-14 0-16,7-10 0 15,9-6 0-15,5-4 0 16,2 2 0-16,-4 7 0 0,-8 12 0 15,-8 10 0-15,-5 13 0 16,-6 0 0-16,-2 18 0 16,-3 14 0-16,-2 8 0 15,2 2 0-15,-2 1 0 16,0 3-180-16,0-12-446 0,2-10-822 16</inkml:trace>
  <inkml:trace contextRef="#ctx0" brushRef="#br0" timeOffset="29931.67">15451 7950 3088 0,'0'0'848'0,"0"0"-762"0,0 0-12 0,0 0-74 15,103 141 0-15,-21-25 0 0,16 45 0 16,-4 21 0 0,-23-3 0-16,-34-13 0 15,-31-26 0-15,-8-15 0 16,-27-23 0-16,-10-22 0 15,-1-22 0-15,-4-5 0 16,-10-1 0-16,-6-2 0 0,-4-2 0 16,8-16 0-1,18-30 0-15,15-2 0 0,21-16-630 0</inkml:trace>
  <inkml:trace contextRef="#ctx0" brushRef="#br0" timeOffset="30099.1">16721 9324 3150 0,'0'0'946'0,"0"0"-946"0,0 0 0 16,0 0-134-16</inkml:trace>
  <inkml:trace contextRef="#ctx0" brushRef="#br0" timeOffset="142156.95">1429 10578 2090 0,'0'0'926'16,"0"0"-721"-16,0 0 326 15,0 0-187-15,0 0-344 16,0 0 0-16,-29-32 0 16,50 101 0-16,12 40 0 15,8 33 0-15,-1-7 0 16,-7-33 0-16,-8-36 0 16,-6-34 0-16,6-4 0 15,0-6 0-15,2-8 0 16,-3-14 0-16,-2-14 0 15,0-30 0-15,-1-20 0 0,-2-12 0 16,-1-1 0-16,-2 13 0 16,-5 20 0-16,2 24 0 15,3 20 0-15,9 20 0 16,13 30 0-16,8 15 0 16,12 9 0-16,7 0 0 15,-1-8 0-15,-4-14 0 16,-8-15 0-16,-15-16 0 15,-10-9 0-15,-11-12 0 16,-7 0 0-16,-5-15 0 0,1-28 0 16,-1-39 0-16,-4-44 0 15,0 2 0-15,0 11 0 16,0 27 0 0,-2 44 0-16,-2 9 0 15,-1 18 0-15,5 15 0 0,0 26 0 16,5 28 0-16,15 18 0 15,13 39-529-15,-2-20-268 16,-2-12-518-16</inkml:trace>
  <inkml:trace contextRef="#ctx0" brushRef="#br0" timeOffset="142862.85">2809 10932 1397 0,'0'0'1688'0,"0"0"-1199"0,0 0-115 0,0 0-226 16,0 0-148-16,0 0 0 16,0 0 0-16,-17-15 0 15,34 77 0 1,5 8 0-16,7 4 0 0,5-6 0 16,3-12 0-16,1-11 0 15,-1-18 0-15,-4-13 0 16,-4-11 0-16,-3-3 0 15,-4-26 0-15,1-23 0 16,-6-31 0-16,-1-40 0 0,-9-29 0 16,-5 13 0-1,-2 32 0-15,0 47 0 0,0 39 0 16,0 7 0 0,-4 11 0-16,1 0 0 15,3 47 0-15,0 18 0 16,9 17 0-16,14 10 0 0,3-10 0 15,10 5 0-15,6-19 0 16,1-16 0-16,1-20 0 16,-1-22 0-16,-5-10 0 15,-7-22 0-15,-9-28 0 0,-9-32 0 16,-13-35 0 0,0 3 0-16,-2 12 0 15,-13 22 0-15,3 36 0 16,4 12 0-16,1 15 0 0,7 17 0 15,0 49 0 1,9 43 0-16,15 4 0 0,1-2 0 16,1-14 0-16,-1-23 0 15,-1-1 0-15,3-6 0 16,-9-18 0-16,-4-14 0 16,-6-14 0-16,-4-4 0 15,4-16 0-15,-2-22 0 16,5-10 0-16,0-2 0 15,3 6 0-15,-3 12 0 16,0 19 0-16,2 13 0 16,6 5 0-16,4 22 0 15,4 12 0-15,4 3 0 0,1 2 0 16,-1-6 0-16,-4-4 0 16,-5-10 0-1,-9-6 0-15,-13-12-249 16,-6-6-396-16,-19 0-327 0</inkml:trace>
  <inkml:trace contextRef="#ctx0" brushRef="#br0" timeOffset="143031.24">3056 10872 2697 0,'0'0'828'0,"0"0"-625"0,0 0 44 15,0 0-161-15,168-54-86 16,-62 10-161-16,-16 4-459 0,-30 2-897 0</inkml:trace>
  <inkml:trace contextRef="#ctx0" brushRef="#br0" timeOffset="143196.6">2595 10574 3318 0,'0'0'778'16,"0"0"-778"-16,0 0 0 16,0 0 0-16,0 0 0 0,0 0 0 15,163-27-1129-15</inkml:trace>
  <inkml:trace contextRef="#ctx0" brushRef="#br0" timeOffset="144131.18">4560 10921 3302 0,'0'0'615'0,"0"0"-436"16,0 0-179-16,0 0 0 15,0 0 0-15,0 0 0 16,0 0 0-16,0 47 0 16,0-7 0-16,0 5 0 0,19-3 0 15,4-6 0 1,8-8 0-16,8-12 0 16,1-14 0-16,0-2 0 0,-5-14 0 15,-8-20 0-15,-11-12 0 16,-14-12 0-16,-2-9 0 15,-18-1 0-15,-15 8 0 16,-9 14 0-16,-3 22 0 16,3 24 0-16,-2 32 0 0,10 26 0 15,9 20 0 1,18 9 0-16,7-13 0 16,32 0 0-16,14-16 0 15,17-19 0-15,4-21 0 16,1-18 0-16,-2-7 0 15,-13-29 0-15,-10-14 0 0,-14-8 0 16,-14-2 0-16,-7 4 0 16,-8 12 0-16,0 13 0 15,0 20 0 1,0 11 0-16,0 10 0 0,0 26 0 16,8 12 0-16,9 4 0 15,10-2 0-15,6-8 0 16,5-14 0-16,0-10 0 15,-6-12 0-15,-9-6 0 16,-4-4 0-16,-6-22 0 0,-2-12 0 16,-2-8 0-16,-3 0 0 15,4 8 0-15,-6 11 0 16,3 17 0 0,-1 10 0-16,3 13 0 15,7 19 0-15,7 6 0 0,6-2 0 16,4-6 0-16,2-12 0 15,3-16 0-15,-2-2 0 16,-5-26-11-16,-9-14 10 0,-9-13-16 16,-5-9 17-1,-8-10 16-15,0-6-16 16,-5-2 13-16,-11 6-13 16,3 20 0-16,2 22 0 0,4 29 0 15,7 11 0-15,0 60 0 16,18 39 0-16,11 3 0 15,-3-6 0-15,1-15 0 16,-6-31 0 0,-1-4 0-16,-1-6 0 15,-7-20 0-15,-3-17 0 0,-3-11 0 16,1-17 0-16,9-41 0 16,3-10 0-16,8-12 0 15,14-3 0-15,3 28 0 16,43 8 0-16,-12 25-92 0,-5 18-914 15</inkml:trace>
  <inkml:trace contextRef="#ctx0" brushRef="#br0" timeOffset="145226.6">7134 10870 2574 0,'0'0'623'0,"0"0"-397"0,-33-114 228 0,19 78-312 0,3 16-65 16,-3 12-77-16,-3 8 0 16,-8 18 0-16,-6 26 0 15,-4 16 0-15,1 11 0 0,9-2 0 16,12-4 0-16,13-15 0 15,0-16 0 1,13-14 0-16,12-16 0 16,4-4 0-16,0-24 0 0,0-16 0 15,-7-12 0-15,-4-5 0 16,-5 3 0-16,-7 8 0 16,-2 16 0-16,-4 14 0 15,2 16 0-15,0 4 0 0,4 28 0 16,7 12 0-1,8 7 0-15,3-1 0 16,5-6 0-16,-2-12 0 16,-3-12 0-16,-1-14 0 15,-5-6 0-15,-1-4 0 0,1-22 0 16,3-12 0-16,-2-10 0 16,2-5 0-16,-6 3 0 15,1 10 0 1,-8 12 0-16,-1 20 0 15,-5 8 0-15,5 18 0 0,2 22 0 16,4 14 0-16,7 2 0 16,7-1 0-16,2-9 0 15,2-14 0-15,-2-14 0 16,-4-16 0-16,-3-2 0 0,-4-16 0 16,-1-18 0-1,-1-10 0-15,-1-7 0 16,2 0 0-16,-5 6 0 15,-2 11 0-15,-6 16 0 0,-1 16 0 16,-1 2 0 0,0 22 0-16,0 16 0 0,7 8 0 15,5 5 0-15,3-4 0 16,8-6 0 0,4-13 0-16,2-14 0 15,2-14 0-15,0 0 0 0,-1-22 0 16,-8-14 0-16,-1-8 0 15,-8-5 0-15,-3 1 0 16,-4 8 0-16,-1 14 0 0,-3 16 0 16,-2 10 0-16,4 6 0 15,0 20 0-15,3 4 0 16,5 0 0 0,3-3 0-16,5-9 0 0,5-14-36 15,4-4-42-15,1-13 58 16,-1-17 7-16,-4-3 13 15,-6-2 10-15,-2 7 61 16,-11 10-5-16,-4 14-66 16,1 4 0-1,2 26 0-15,8 44 0 0,10 46 0 16,13 51 0-16,7 23 0 16,3-1 0-16,-3-14 0 15,-11-31 0-15,-12-32 0 16,-11-26 0-16,-11-25 0 15,0-15 0-15,-23-4 0 16,-19-4 0-16,-20-10 0 0,-14-22 0 16,-8-8 0-1,3-40 0-15,12-40 0 0,36-61 0 16,40-55 0-16,68-25 0 16,55 4 0-1,-13 63 0-15,-18 56-725 0</inkml:trace>
  <inkml:trace contextRef="#ctx0" brushRef="#br0" timeOffset="146429.87">10026 11281 2201 0,'0'0'937'0,"0"0"-645"0,0 0-151 15,84-130-32-15,-26 62-55 16,5-11-54-16,-3-7 1 16,-9-6 17-16,-13-2 11 15,-15 2 40-15,-15 13 30 0,-8 19-8 16,-13 24-36-16,-18 32-55 16,-12 14 0-16,-7 61 0 15,4 42 0-15,20 32 0 16,19-6 0-16,7-35 0 15,27-36 0-15,11-32 0 16,13-6 0-16,12-6 0 16,5-14 0-16,-1-10 0 15,-7-26 0-15,-12-16 0 16,-13-10 0-16,-12 0 0 0,-13 7 0 16,-5 12 0-16,-5 16 0 15,0 17 0 1,0 14 0-16,-7 29 0 15,3 11 0-15,4 4 0 0,6-4 0 16,23-12 0-16,9-14 0 16,5-16 0-16,-5-12 0 15,-12-6 0-15,-8-26 0 16,-16-10 0-16,-2-8 0 16,-15-2 0-16,-16 0 0 15,-10 8 0-15,-3 12 0 16,4 19 0-16,4 13 0 15,12 6 0-15,14 24 0 16,10 5 0-16,20-3 0 0,32-8 0 16,13-12 0-16,12-12 0 15,4-4 0-15,-8-28 0 16,-13-12 0 0,-17-6 0-16,-22-3 0 15,-15 1 0-15,-6 8 0 0,-25 14 0 16,-8 14 0-16,-6 16 0 15,6 12 0-15,11 28 0 16,15 10 0-16,7 8 0 16,31 0 0-16,25-8 0 0,18-7 0 15,10-11 0-15,5-12 0 16,-8-8 0 0,-21-6 0-16,-27-2-9 15,-28 2 9-15,-10 4 9 16,-40 6-9-16,-10 4 0 15,-3 2 0-15,9-2 0 0,15-4 0 16,22-6 0 0,12-6 0-16,12-4 0 0,30 0 0 15,16-22 0-15,10-12 0 16,1-8 0-16,-5-10 0 16,-5-4 0-16,-13-4 0 15,-13 2 0-15,-15 5 0 16,-15 9 0-16,-3 14 0 15,-16 14 0-15,-13 12 0 16,-2 4 0-16,2 20 0 0,9 14 0 16,13 8 0-16,7 2 0 15,27 0 0-15,24-3 0 16,13-7 0-16,6-6 0 16,-8-4 0-1,-13-6 0-15,-24 0 0 0,-25-2 0 16,-7 2 0-16,-33 0 0 15,-11 0 0-15,1-2 0 16,11-4 0-16,16-10 0 16,17-2-585-16,6 0-1785 0</inkml:trace>
  <inkml:trace contextRef="#ctx0" brushRef="#br0" timeOffset="146991.28">12757 10918 1639 0,'0'0'1815'0,"0"0"-1173"0,0 0-642 0,0 0 0 16,0 0 0-16,0 0 0 16,0 0 0-16,-118 151 0 0,105-89 0 15,13-8 0 1,13-10-159-16,34-20-51 15,11-16 60-15,5-8 75 16,-10-22 75-16,-15-18 25 16,-23-10 143-16,-15-10 48 15,-19-8-84-15,-31-3-79 0,-10-1-53 16,-4 8 0-16,10 10 0 16,14 12 0-1,24 14 0-15,16 10 0 16,22 4 0-16,26 4 0 0,10-1 0 15,-1 3 0-15,-3 7 0 16,-11 1 0-16,-12 5 0 16,-12 28 0-16,-12 31 0 15,-7 36 0-15,0 41 0 0,0 17 0 16,0-6 0-16,14-17 0 16,3-35 0-1,1-22 0-15,0-19 0 16,4-9 0-16,0-2 0 15,7-5 0-15,0-6 0 16,0-25 0-16,5-12 0 0,3-24 0 16,6-30 0-16,8-33 0 15,-6-39 0 1,-36-25 0-16,-11 15 0 16,-86 28 0-16,-45 52 0 0,-23 54 0 15,-18 6 0-15,49 26 0 16,36 2-783-16</inkml:trace>
  <inkml:trace contextRef="#ctx0" brushRef="#br0" timeOffset="148628.51">14735 10944 2638 0,'0'0'817'0,"0"0"-442"0,0 0-109 15,0 0-266 1,0 0 0-16,0 0 0 16,0 0 0-16,-108-88 0 15,50 110 0-15,-2 26 0 16,11 15 0-16,18 1 0 0,23-2 0 16,11-14 0-16,37-18 0 15,15-18 0-15,9-12 0 16,-7-16 0-16,-8-24 0 15,-15-6 0 1,-14-4 0-16,-16 4 0 0,-4 7 0 16,0 15 0-16,0 12 0 15,0 12 0-15,0 4 0 16,0 32 0-16,0 22 0 16,0 17 0-16,15 27 0 0,8 23 0 15,-3 21 0-15,-9-14 0 16,-7-25 0-1,-4-33 0-15,-6-28 0 16,-14 0 0-16,-6-4 0 0,-7-12 0 16,2-24 0-1,3-8 0-15,1-60 0 0,11-55 0 16,16-57 0-16,19-14 0 16,20 27 0-16,5 49 0 15,-5 64 0 1,-1 22 0-16,6 8 0 0,7 9 0 15,5 9 0-15,-4 5 0 16,-8 21 0-16,-6 4 0 16,-7-2 0-16,-9-6 0 15,-1-4 0-15,-8-10 0 0,3-6 0 16,-1-2 0-16,1-10 0 16,1-18 0-1,-6-10 0-15,-3-6 0 16,-8-4 0-16,0 5 0 0,-25 6 0 15,-9 10 0-15,-8 13 0 16,0 14 0 0,0 0 0-16,10 34 0 15,12 17 0-15,16 11 0 0,4 4 0 16,31 0 0-16,20-8 0 16,14-14 0-16,6-16 0 15,2-20 0-15,-3-8 0 16,-13-18 0-16,-8-20 0 0,-13-8 0 15,-9-8 0-15,-9-2 0 16,-5 0 0 0,-4 10 0-16,-4 13 0 15,-1 19 0-15,-2 14 0 0,5 8 0 16,4 28 0-16,7 11 0 16,4 5 0-16,2-2 0 15,1-6 0-15,-5-12 0 16,-5-10 0-16,-3-12 0 15,-3-10 0 1,-3 0 0-16,4-18 0 0,3-14 0 16,3-4 0-16,1 0 0 15,1 2 0-15,-3 10 0 16,1 10 0-16,-3 12 0 0,4 2 0 16,-2 10 0-16,5 18 0 15,3 8 0-15,2 0 0 16,2-4 0-16,4-4 0 15,5-12 0 1,5-12 0-16,-1-4 0 16,-1-12 0-16,0-18 0 0,-11-12 0 15,-5-8 0-15,-7-8 0 16,-8-6 0-16,-6 5 0 16,-2 11 0-16,0 20 0 15,-2 20 0-15,-8 8 0 16,-4 28 0-16,3 16 0 15,7 10 0-15,4 3 0 16,2-5 0-16,27-10 0 16,8-10 0-16,7-16 0 0,6-12 0 15,-4-4 0-15,-7-16 0 16,-10-12 0-16,-10-6 0 16,-5-4 0-1,-7-2 0-15,-1 0 0 0,1 5 0 16,-2 9 0-16,1 11 0 15,1 8 0-15,1 7 0 16,6 4 0-16,1 21 0 16,6 11 0-16,4 7 0 15,1 4 0-15,6-3 0 16,5-6 0-16,7-12 0 0,12-10 0 16,4-16 0-16,5 0 0 15,-3-24-53 1,-4-14-101-16,9-26-182 15,-15 8-418-15,-10 6-346 0</inkml:trace>
  <inkml:trace contextRef="#ctx0" brushRef="#br0" timeOffset="149262.06">17472 10812 1906 0,'0'0'953'0,"0"0"-460"0,0 0 7 0,0 0-256 0,0 0-244 15,0 0 0 1,0 0 0-16,-129 26 0 15,82 22 0-15,4 6 0 16,10 5 0-16,18-9 0 16,15-8-51-16,0-14-5 0,27-14-2 15,11-12 58-15,1-2-8 16,-3-16 8-16,-7-12 60 16,-9-2 53-1,-7-1-113-15,-3 4 0 16,-4 3 0-16,-1 7 0 15,-3 12 0-15,0 5 0 0,2 1 0 16,5 24 0-16,5 7 0 16,8 4 0-16,9-2 0 15,5-6 0-15,6-12 0 0,1-16-89 16,1 0-70-16,-4-28-61 16,-7-16 128-1,-6-14 50-15,-2-27 36 16,-5-27-4-16,-5-24 20 0,-8 7-8 15,-7 27 11-15,0 38 86 16,-13 36 117 0,-8 14-13-16,-2 14-128 0,-4 12-75 15,4 58 0-15,9 40 0 16,14 35 0-16,14 5 0 16,24-26 0-16,7-35 0 15,-7-39 0-15,4-16-30 16,9-4-165-16,7-6-20 15,2-12 61-15,-7-12 88 16,-12-8 66-16,-8-24 46 16,-10-10 125-16,-6-2-18 15,-3-1-27-15,-3 12 38 0,-5 12-164 16,-1 20 0-16,-3 2 0 16,3 35 0-16,4 15 0 15,1 7 0 1,7-2 0-16,4-12 0 0,8-16-155 15,14-28-191-15,-5-10-387 16,-9-22-237-16</inkml:trace>
  <inkml:trace contextRef="#ctx0" brushRef="#br0" timeOffset="149395.65">18435 10615 2354 0,'0'0'965'0,"0"0"-498"15,0 0-271-15,0 0-133 16,0 0-63-16,0 0-449 0,35 123-879 0</inkml:trace>
  <inkml:trace contextRef="#ctx0" brushRef="#br0" timeOffset="150262.42">18731 11177 2671 0,'0'0'866'16,"0"0"-654"-16,0 0 135 16,0 0-347-16,98-110 0 0,-67 55 0 15,-4-11 0-15,-5-24 0 16,-7-28 0-16,-7-27 0 16,-8 9 0-1,0 30 0-15,-14 38 0 16,-3 38 0-16,-6 13 0 0,-4 17 0 15,-2 25 0-15,10 65 0 16,11 48 0-16,8 21 0 16,23-5 0-16,10-35 0 15,0-41 0-15,-1-24 0 16,1-16 0-16,10-4-60 16,5-10-177-16,6-12-71 15,-5-12 63-15,-11-20 150 16,-9-20 95-16,-9-14 65 15,-7-4 75-15,-4-1-56 0,-2 9 44 16,-5 18 34-16,-2 24-84 16,0 8-78-16,0 36-6 15,0 16 6-15,0 9 0 16,0 1-23 0,12-8-50-16,5-12-136 0,5-14 3 15,5-16 9-15,2-12 33 16,-2 0 113-16,-2-22 51 15,-4-8 49-15,2-6 36 16,2-2 2-16,-3 0-5 16,0 1 31-16,-4 9 12 0,-7 6 121 15,-3 8-36 1,-2 6 10-16,-6 4-220 16,2 4 0-16,-2 0 0 15,0 0 0-15,2 0 0 0,0 0 0 16,2 0 0-16,5 8 0 15,1 14 0-15,3 10 0 16,-5 11 0 0,2 9 0-16,-4 12 0 0,-3 6 0 15,-1 7 0-15,-2 5 0 16,0 2 0-16,0 2 0 16,0 2 0-16,0-3 0 0,0-5 0 15,0-6 0-15,0-12 0 16,0-12 0-1,0-12 0-15,0-14 0 16,-2-16 0-16,-12-8 0 16,-6-4 0-16,-7-26 0 0,-2-18 0 15,-2-12 0-15,6-16 0 16,12-9 0-16,13-3 0 16,7 2 0-16,31 4 0 15,17 7 0-15,12 7 0 16,2 9 0-1,-1 4-62-15,-11-5-172 0,-17 12-334 16,-20 10-757-16</inkml:trace>
  <inkml:trace contextRef="#ctx0" brushRef="#br0" timeOffset="150462.07">18764 10555 3035 0,'0'0'1061'0,"0"0"-1061"0,0 0 0 15,0 0 0-15,199-22 0 16,-61 10 0-16,-20 2-648 16,-9-2-1420-16</inkml:trace>
  <inkml:trace contextRef="#ctx0" brushRef="#br0" timeOffset="150660.88">21124 11105 3536 0,'0'0'560'0,"0"0"-560"15,0 0 0-15,0 0 0 16,-25 120 0-16,0-58 0 16,-37 20 0-16,6-15 0 15,-3-15-1352-15</inkml:trace>
  <inkml:trace contextRef="#ctx0" brushRef="#br0" timeOffset="152361.03">1305 13229 2443 0,'0'0'314'16,"0"0"160"-16,0 0-98 0,0 0-223 16,0 0-78-16,91-107-4 15,-54 49 1-15,-2-14-24 16,1-12-20-1,-5-6 14-15,-9-3-42 0,-7 7 0 16,-12 16 0-16,-3 20 0 16,-3 20 0-16,-17 21 0 15,-4 9 0-15,-3 17 0 16,1 23 0-16,9 14 0 16,15 8 0-16,2 2 0 0,34-3 0 15,15-7 0 1,7-8 0-16,2-8 0 15,-5-8 0-15,-8-8 0 16,-14-4 0-16,-14-2 0 16,-11-2 0-16,-6 2 0 0,-16 2 0 15,-18 4 0-15,-8-2 0 16,-5-4 0-16,5-8 0 16,9-8 0-16,12 0 0 15,21-32-198-15,9-2-467 16,20 2-518-16</inkml:trace>
  <inkml:trace contextRef="#ctx0" brushRef="#br0" timeOffset="153195.98">2287 12876 1770 0,'0'0'1188'0,"0"0"-917"16,0 0 82-16,-29-103-102 15,21 73-152-15,-5 2 9 0,-5 6-52 16,-3 8-56-16,-5 10 0 16,-3 4 0-16,-2 14 0 15,-3 22 0-15,6 10 0 16,7 6 0-16,15 3 0 0,6-7 0 16,6-10 0-1,26-10 0-15,7-16 0 16,4-12 0-16,-1-2 0 15,-4-28 0-15,-9-6 0 16,-9-4 0-16,-11-2 0 16,-7 6 0-16,-2 7 0 15,0 9 0-15,0 14 0 0,-6 6 0 16,3 2 0-16,3 24 0 16,0 11 0-1,0 4 0-15,21 4 0 0,3-9 0 16,9-8 0-1,0-14 0-15,4-14 0 0,-6 0 0 16,-4-20 0-16,-6-15 0 16,-5-2 0-16,-7-5 0 15,-2 2 0-15,-7 5 0 0,0 11 0 16,0 12 0-16,0 12 0 16,0 0 0-16,2 24 0 15,9 12 0 1,9 7 0-16,9-2 0 15,10-4 0-15,5-13 0 0,0-12 0 16,-1-12 0-16,-10 0 0 16,-6-18 0-16,-8-10 0 15,-5-7 0-15,-7-2 0 16,-3-2 0-16,-4 1 0 16,0 6 0-16,0 8 0 15,0 10 0-15,0 12 0 16,0 2 0-16,0 26 0 15,0 36 0-15,4 40 0 16,21 47 0-16,13 27 0 0,7 1 0 16,5-15 0-16,-2-29 0 15,-13-31 0-15,-8-28 0 16,-16-26 0-16,-7-14 0 16,-1-4 0-1,-3-5 0-15,-5-10 0 16,-24-15 0-16,-13 0 0 0,-10-33 0 15,-8-20 0-15,-2-31 0 16,13-28 0-16,41-29 0 16,16-7 0-16,61 14 0 15,0 39-462-15,-7 33-1717 0</inkml:trace>
  <inkml:trace contextRef="#ctx0" brushRef="#br0" timeOffset="154190.91">4317 12747 1669 0,'0'0'575'0,"0"0"-45"15,0 0 78-15,0 0-314 16,0 0-31-1,0 0-106-15,0 0-157 16,-58-64 0-16,58 50 0 0,14 2 0 16,6 8 0-16,6 4 0 15,8 2 0-15,7 26 0 16,1 12 0-16,-3 12 0 16,-5 6 0-16,-14 5 0 15,-11-5 0-15,-9-2 0 0,-5-10 0 16,-21-6 0-1,-3-12 0-15,3-10 0 16,7-10 0-16,13-8 0 16,6-4 0-16,4-26 0 15,27-16 0-15,14-12 0 16,15-10 0-16,6-3 0 16,2 5 0-16,-10 8 0 15,-12 10 0-15,-17 12 0 0,-16 12 0 16,-10 10 0-16,-3 6 0 15,0 6 0-15,-11 2 0 16,-4 0 0-16,-4 14 0 0,-1 18 0 16,3 16 0-1,5 14 0-15,12 11 0 16,0 3 0-16,20-2 0 16,20-8 0-16,12-14 0 15,8-16 0-15,0-18-42 16,-2-18-215-16,-9 0-47 15,-11-30-246-15,-18-8-65 0,-11-4 71 16,-9 4 32-16,0 6 512 16,-9 8 80-1,0 10 558-15,5 4 2 16,2 6-275-16,-1 2 7 0,3 2 96 16,-4 0-207-16,2 0-261 15,-3 16 0-15,0 12 0 16,3 14 0-16,2 8 0 15,0 6 0-15,0 2 0 16,0-2 0-16,7-5 0 0,2-9 0 16,-2-12 0-1,1-8 0-15,1-16-104 16,-4-6-635-16,0 0-480 0</inkml:trace>
  <inkml:trace contextRef="#ctx0" brushRef="#br0" timeOffset="157663.32">4264 12905 1196 0,'0'0'695'0,"0"0"-549"16,0 0 192-16,0 0-37 15,0 0-110-15,0 0 19 16,0 0 15-16,-69-102-42 16,67 96 82-16,2 2-64 0,0 2-56 15,-3 0-145-15,3 2 0 16,0-2 0 0,0 0 0-16,0-4 0 15,0-6 0-15,0-2 0 16,0-6 0-16,3-2 0 0,1 4 0 15,0 0 0-15,2 6 0 16,-6 4 0-16,2 2 0 16,-2 4 0-16,0 2 0 15,0 0 0-15,0 0 0 16,0 0 0-16,0 0 0 16,0 0 0-16,0 0 0 15,0 0 0-15,0 0 0 16,0 0 0-16,0 0 0 0,2 2 0 15,6 8 0-15,13 10 0 16,8 8 0 0,6 10 0-16,7 6 0 15,3 4 0-15,0 5 0 16,-3-3 0-16,-6-4 0 0,-8-6 0 16,-3-6 0-16,-5-6 0 15,-7-6 0-15,1-6 0 16,-5-6 0-16,-3-2 0 15,2-2 0-15,-4-2 0 0,0-4 0 16,-2 0 0 0,0 0 0-16,1 0 0 15,-3 0 0-15,4 0 0 16,2 0 0-16,6-6 0 16,3-10 0-16,4-10 0 0,3-6 0 15,-5-10 0-15,2-6 0 16,-4-4 0-16,-1-2 0 15,-6 5 0 1,1 5 0-16,0 6 0 0,-4 4 0 16,1 2 0-16,-4 6 0 15,3 0 0-15,-3 6 0 16,-2 4 0-16,0 4 0 16,2 6 0-16,-2 2 0 0,0 4 0 15,0 0 0-15,0 0 0 16,0 0 0-16,0 0 0 15,0 0 0 1,0 0 0-16,0 0 0 16,0 0 0-16,0 0 0 15,0 0 0-15,0 0 0 0,0 0 0 16,0 0 0-16,0 0 0 16,0 0 0-16,-2 2 0 15,-2 8 0-15,-3 8 0 16,-7 14 0-16,-3 14 0 0,-3 12 0 15,-3 12 0 1,1 2 0-16,0 5 0 16,-1-5 0-16,4-8 0 15,3-12 0-15,5-10 0 16,1-14 0-16,6-12 0 16,2-7 0-16,2-9 0 15,0 0 0-15,-2 0 0 0,-7-14 0 16,-5-13 0-1,-7-3 0-15,-4-6 0 16,-4-2 0-16,2-2 0 0,0 2 0 16,0 0 0-16,6-3 0 15,0 0 0-15,1-5 0 16,3 1 0-16,-2-1 0 0,4 6 0 16,4 6 0-16,2 10 0 15,3 8 0 1,3 6 0-16,1 6 0 15,2 0 0-15,0 4 0 16,0-2 0-16,0 2 0 16,0-2 0-16,0 2 0 0,0 0 0 15,0 0 0-15,0 0 0 16,0 0 0-16,0 0 0 16,0 10 0-1,17 14 0-15,10 10 0 0,9 10 0 16,5 8 0-16,3 4 0 15,-2 2 0-15,-2 0 0 16,-4-5 0-16,-7-9 0 16,-4-8 0-16,-10-12 0 0,-1-10 0 15,-8-6 0-15,-4-6 0 16,1-2 0 0,-1 0 0-16,0 0 0 15,0-4 0-15,4-14 0 16,2-6 0-16,3-8 0 0,2-6 0 15,3-8 0-15,4-4 0 16,0-10 0-16,0-5 0 16,-3-3 0-16,-1 0 0 15,-7 6 0-15,-5 10 0 16,-2 11 0-16,-2 14 0 16,0 10 0-16,0 10 0 15,0 4 0-15,0 3 0 16,0 0 0-16,0 0 0 15,0 0 0-15,-2 0 0 16,2 6 0-16,0 15 0 16,0-3-450-16,2-2-797 0</inkml:trace>
  <inkml:trace contextRef="#ctx0" brushRef="#br0" timeOffset="158193.69">5811 12699 1637 0,'0'0'348'0,"0"0"154"0,0 0 14 0,0 0-202 16,0 0-34-16,0 0 23 15,4-102-107-15,-22 102-196 16,-9 0 0-16,-9 16 0 0,-6 24 0 16,-7 16 0-16,5 14 0 15,3 9 0-15,17-3 0 16,15-4 0-16,9-10 0 15,18-10 0-15,24-14 0 16,14-12 0-16,8-14 0 16,3-12 0-16,-2 0 0 15,-12-24-84-15,-12-16-260 16,-19 6-252-16,-15 4-284 0</inkml:trace>
  <inkml:trace contextRef="#ctx0" brushRef="#br0" timeOffset="158360.74">5719 13004 1298 0,'0'0'1679'0,"0"0"-1173"15,0 0-186-15,0 0-27 16,0 0-293-16,0 0 0 16,0 0 0-16,158-81 0 15,-95 59 0-15,16-7-59 16,-15 4-433-16,-16 6-511 0</inkml:trace>
  <inkml:trace contextRef="#ctx0" brushRef="#br0" timeOffset="159229.84">6655 12256 2186 0,'0'0'691'0,"0"0"-226"16,0 0 90-16,0 0-356 0,0 0-199 15,0 0 0 1,0 0 0-16,4 0 0 15,27 38 0-15,12 14 0 16,10 16 0-16,9 8 0 16,8 7 0-16,1 1 0 15,-4-6 0-15,-7-6 0 0,-9-11 0 16,-11-13 0-16,-13-14 0 16,-10-12 0-1,-9-12 0-15,-8-16-377 16,0-18-252-16,-2-12-638 0</inkml:trace>
  <inkml:trace contextRef="#ctx0" brushRef="#br0" timeOffset="159463.32">7207 12230 2072 0,'0'0'821'0,"0"0"-348"0,0 0 80 16,0 0-376-1,0 0-177-15,0 0 0 16,0 0 0-16,-91 34 0 15,78 34 0-15,-7 12 0 16,-7 9 0-16,-5-1 0 0,-5 0 0 16,-3-8 0-16,-1-8 0 15,8-10 0-15,6-9 0 16,14-13 0 0,11-10 0-16,25-14 0 15,16-8-813-15,10-8-858 0</inkml:trace>
  <inkml:trace contextRef="#ctx0" brushRef="#br0" timeOffset="159663.47">7858 12878 3078 0,'0'0'732'16,"0"0"-446"-1,0 0-286-15,0 0 0 16,0 0 0-16,-73 140 0 0,37-84 0 15,-3 4 0-15,-13 18 0 16,7-14-506-16,9-13-785 0</inkml:trace>
  <inkml:trace contextRef="#ctx0" brushRef="#br0" timeOffset="160629.81">8994 12543 2776 0,'0'0'653'0,"0"0"-330"15,0 0 21-15,0 0-344 16,0 0 0-16,0 0 0 15,0 0 0-15,0 58 0 0,11-20 0 16,3 4 0-16,1-6 0 16,-1-6 0-1,-1-10 0-15,-5-9 0 16,-2-6 0-16,-4-5 0 16,-2 0 0-16,0-5 0 0,0-16 0 15,-8-3 0-15,0-2 0 16,-3 4 0-16,5 6 0 15,-2 6 0 1,6 4 0-16,0 6 0 16,2 0 0-16,0 0 0 0,-2 0 0 15,2 0 0-15,0 0 0 16,0 0 0-16,0 0 0 16,0 0 0-16,0 0 0 15,0 0 0-15,0 4 0 0,0 0-77 16,0 0-112-16,0-4 45 15,0 0 23 1,0 0 65-16,0 0 55 16,0 0-42-16,-7-10 23 15,-1-2 20-15,0-2 17 0,-1 0 112 16,1-2 64-16,4 2-8 16,-1 2-58-16,0 1-127 15,3 4 0-15,2 3 0 16,-2 1 0-1,2 2 0-15,-3 1 0 0,3 0 0 16,0 0 0-16,0 0 0 16,0 0 0-16,0 0 0 15,0 0 0-15,0-3 0 16,0 3 0-16,0-1 0 0,0 1 0 16,0 0 0-16,0 0 0 15,0 0 0 1,0 0 0-16,0 0 0 15,0 0 0-15,0 0 0 0,0 0 0 16,0 1 0-16,12 20 0 16,14 11 0-16,13 14 0 15,5 8 0-15,1 8 0 16,-1 0 0-16,-4-1 0 16,-7-6 0-16,-6-8 0 0,-7-11 0 15,-7-10 0 1,-3-12 0-16,-3-10 0 15,-3-4 0-15,0 0 0 16,0-24 0-16,1-14 0 0,2-16 0 16,-5-15 0-16,3-11 0 15,-3-4 0-15,-2 6 0 16,2 14 0 0,-2 17 0-16,0 24 0 15,0 17 0-15,0 6 0 16,2 14 0-16,7 22 0 0,22 34 0 15,0-10-581-15,3-4-612 0</inkml:trace>
  <inkml:trace contextRef="#ctx0" brushRef="#br0" timeOffset="160963.72">9678 13004 2221 0,'0'0'821'0,"0"0"-299"0,0 0 10 0,0 0-532 15,0 0 0-15,0 0 0 16,0 0 0-16,91-50 0 0,-53 46 0 16,-4 4 0-16,-12 6 0 15,-10 24 0-15,-12 8 0 16,0 8 0-16,-23 2 0 16,-10-4 0-16,-3-3 0 15,7-12 0-15,7-8 0 16,11-12 0-16,9-6 0 15,2-3 0-15,2 0 0 16,19 0 0-16,13 0 0 16,7 0 0-16,7 0 0 15,1-3 0-15,7-6-182 0,-14 0-459 16,-13-1-389-16</inkml:trace>
  <inkml:trace contextRef="#ctx0" brushRef="#br0" timeOffset="161229.78">10603 12503 2638 0,'0'0'954'16,"0"0"-450"-1,0 0-504-15,0 0 0 16,0 0 0-16,0 0 0 15,-119 16 0-15,80 46 0 0,-6 18 0 16,7 8 0-16,14 4 0 16,14-5 0-16,10-9 0 15,32-16 0-15,26-16 0 16,18-22 0-16,39-24-93 16,-16-14-485-1,-19-18-521-15</inkml:trace>
  <inkml:trace contextRef="#ctx0" brushRef="#br0" timeOffset="161395.2">10403 12891 2734 0,'0'0'770'0,"0"0"-441"16,0 0-66-1,0 0-263-15,113-26 0 16,-51 12 0-16,29-5 0 15,-12 2-365-15,-19 3-964 0</inkml:trace>
  <inkml:trace contextRef="#ctx0" brushRef="#br0" timeOffset="161628.9">10935 12314 1597 0,'0'0'1440'16,"0"0"-745"-16,0 0-331 16,0 0-364-16,0 0 0 0,0 0 0 15,45 126 0-15,-7-69 0 16,10-3 0-16,6-4 0 16,6-10 0-16,0-12 0 15,-4-14-60-15,-10-14-464 16,-12-6-328-16,-16-16-1054 0</inkml:trace>
  <inkml:trace contextRef="#ctx0" brushRef="#br0" timeOffset="161830.87">11412 12316 2198 0,'0'0'905'0,"0"0"-281"16,0 0-255-16,0 0-369 15,0 0 0 1,0 0 0-16,0 0 0 15,-76 66 0-15,67-4 0 0,-3 10 0 16,4 9 0-16,-1 3 0 16,-3 0 0-16,2-2 0 15,-3-6 0-15,-1-5 0 16,-3-9 0-16,-10-2 0 16,2-16-499-16,5-14-1426 0</inkml:trace>
  <inkml:trace contextRef="#ctx0" brushRef="#br0" timeOffset="163595.03">12187 13038 3116 0,'0'0'980'0,"0"0"-980"15,0 0 0-15,0 0 0 16,0 0 0-16,0 0 0 16,0 0 0-16,-47 128 0 15,20-60 0-15,-17 7 0 16,-18-1 0-16,-17-2 0 16,-23-2 0-16,19-20-44 0,21-21-1004 0</inkml:trace>
  <inkml:trace contextRef="#ctx0" brushRef="#br0" timeOffset="164065.09">12840 12653 2347 0,'0'0'736'0,"0"0"-176"15,0 0-107-15,0 0-453 0,0 0 0 16,0 0 0-16,0 0 0 15,-7 0 0-15,7 38 0 16,0 18 0-16,9 8 0 16,14 7 0-16,6-5 0 15,6-8 0-15,1-10 0 16,-3-16 0-16,-4-14 0 0,-4-16 0 16,-8-2 0-16,-5-26 0 15,-4-18 0 1,-3-18 0-16,-3-25 0 15,-2 3 0-15,0 0 0 16,0 6 0-16,0 30 0 16,0 10 0-16,0 20 0 0,6 18 0 15,8 2 0-15,24 52 0 16,-3-4-222-16,1-2-837 16</inkml:trace>
  <inkml:trace contextRef="#ctx0" brushRef="#br0" timeOffset="164461.07">13453 12978 2263 0,'0'0'995'0,"0"0"-385"0,0 0-382 16,0 0-228-16,0 0 0 16,0 0 0-16,0 0 0 15,58-113 0 1,-25 107 0-16,-4 6 0 15,-4 0 0-15,-8 24 0 0,-8 12 0 16,-9 7 0-16,0 1 0 16,0 0 0-16,-9-6 0 15,3-8 0-15,4-6 0 16,2-10 0-16,6-6 0 16,21-1 0-16,8-4 0 15,5-1 0-15,3 0 0 16,-5 2 0-16,-9 7 0 15,-9 0 0-15,-11 7 0 16,-9 4 0-16,-2 5 0 0,-23 0 0 16,-11 0 0-16,-3-1 0 15,-4-6 0-15,1-6 0 16,4-8 0-16,11-18 0 16,11-18-508-16,16-10-951 0</inkml:trace>
  <inkml:trace contextRef="#ctx0" brushRef="#br0" timeOffset="164729.75">14431 12493 2501 0,'0'0'803'0,"0"0"-439"0,0 0 64 15,0 0-428 1,0 0 0-16,0 0 0 0,-147 33 0 15,111 26 0 1,3 11 0-16,8 4 0 0,14-4 0 16,11-5 0-16,13-11 0 15,29-10 0-15,16-14 0 16,9-14 0-16,3-12 0 16,-3-4-206-16,-5-30-315 15,-18-4-275-15,-19 2-618 0</inkml:trace>
  <inkml:trace contextRef="#ctx0" brushRef="#br0" timeOffset="164895.95">14251 12797 2290 0,'0'0'916'16,"0"0"-322"0,0 0-298-16,0 0-296 15,0 0 0-15,0 0 0 0,135-52 0 16,-64 30 0-16,32-16 0 15,-18 4-287-15,-16 4-1166 0</inkml:trace>
  <inkml:trace contextRef="#ctx0" brushRef="#br0" timeOffset="165163.73">14845 12414 2376 0,'0'0'879'0,"0"0"-411"16,0 0-95-16,0 0-373 0,0 0 0 16,0 0 0-16,0 0 0 15,162 47 0-15,-99-1 0 16,9 6 0-16,5 2 0 16,0 0 0-16,-9-8 0 15,-7-6 0-15,-17-10 0 16,-13-8 0-16,-15-8 0 15,-12-4-62-15,-4-6-405 16,-13-1-254-16,-5-3-287 0</inkml:trace>
  <inkml:trace contextRef="#ctx0" brushRef="#br0" timeOffset="165363.53">15408 12292 2472 0,'0'0'901'15,"0"0"-350"-15,0 0-379 16,0 0-172-16,0 0 0 16,0 0 0-16,0 0 0 0,-112 124 0 15,89-51 0-15,-4 4 0 16,-6 2 0 0,-1-1 0-16,-1-5 0 15,-1-5 0-15,7-9 0 16,3 4 0-16,5-17-335 0,15-16-1350 15</inkml:trace>
  <inkml:trace contextRef="#ctx0" brushRef="#br0" timeOffset="165596.6">16224 12879 2958 0,'0'0'1138'16,"0"0"-1138"-16,0 0 0 16,0 0 0-16,0 0 0 0,-55 125 0 15,38-69 0-15,2 4 0 16,-11 10 0 0,1-16-125-16,-2-15-1265 0</inkml:trace>
  <inkml:trace contextRef="#ctx0" brushRef="#br0" timeOffset="166091.01">16790 12344 2345 0,'0'0'737'16,"0"0"-262"-16,0 0 64 15,0 0-539-15,0 0 0 16,0 0 0-16,0 0 0 0,16 26 0 16,8 40 0-16,10 13 0 15,4 1 0 1,4-2 0-16,1-12 0 16,-6-14 0-16,-5-18 0 0,-10-16 0 15,-7-11 0 1,-8-7 0-16,-5-14 0 0,0-25 0 15,0-11 0-15,3-8 0 16,0-6 0 0,-1 4 0-16,0 10 0 0,1 14 0 15,-1 18 0-15,-2 11 0 16,-2 11-56-16,0 17-731 16,2 3-595-16</inkml:trace>
  <inkml:trace contextRef="#ctx0" brushRef="#br0" timeOffset="166327.13">17392 12619 2074 0,'0'0'923'15,"0"0"-288"-15,0 0-171 16,0 0-464-16,0 0 0 16,0 0 0-16,-31 102 0 15,19-52 0-15,-1 2 0 16,-1-2 0-16,6-7 0 15,3-7 0-15,5-8 0 0,0-10 0 16,16-8 0 0,16-8 0-16,7-2 0 15,10 0 0-15,5 0-60 16,4-8-479-16,-11 0-346 0,-16 4-573 0</inkml:trace>
  <inkml:trace contextRef="#ctx0" brushRef="#br0" timeOffset="166528.32">17583 12974 700 0,'0'0'1608'0,"0"0"-818"16,0 0-259-16,0 0-64 16,0 0-467-16,-33-105 0 15,33 94 0-15,0 4 0 16,0 6 0-16,0 1 0 0,0 0 0 16,0 23 0-1,0 16 0-15,7 11 0 16,1 8 0-16,2 6 0 15,-4 0 0-15,-1-4 0 16,1 7 0-16,-2-19-457 16,4-14-547-16</inkml:trace>
  <inkml:trace contextRef="#ctx0" brushRef="#br0" timeOffset="166795.88">18375 12435 1787 0,'0'0'1225'0,"0"0"-545"15,0 0-276-15,0 0-404 0,-127-73 0 16,86 101 0-16,1 28 0 16,5 20 0-1,8 13 0-15,7 3 0 16,15-2 0-16,5-7 0 15,16-13 0-15,24-14 0 0,12-18 0 16,10-20 0-16,18-18-72 16,-18-22-609-16,-15-12-592 0</inkml:trace>
  <inkml:trace contextRef="#ctx0" brushRef="#br0" timeOffset="166963.42">18109 12717 2483 0,'0'0'833'16,"0"0"-459"-16,0 0 32 0,0 0-406 16,0 0 0-16,165-22 0 15,-89 14 0-15,24-10 0 16,-19 2-365-16,-21 2-737 0</inkml:trace>
  <inkml:trace contextRef="#ctx0" brushRef="#br0" timeOffset="167196.54">18608 12386 2125 0,'0'0'816'0,"0"0"-259"16,0 0 41-16,0 0-598 16,0 0 0-1,0 0 0-15,0 0 0 16,14-10 0-16,19 48 0 0,7 9 0 15,12 4 0-15,4-1 0 16,1-5 0-16,1-11 0 16,-5-8 0-16,-5-20-293 15,-15-6-378 1,-18 0-279-16</inkml:trace>
  <inkml:trace contextRef="#ctx0" brushRef="#br0" timeOffset="167397.46">19013 12330 1033 0,'0'0'1671'16,"0"0"-797"-16,0 0-356 0,0 0-518 16,0 0 0-16,0 0 0 15,0 0 0-15,-46 127 0 16,42-58 0-16,2 8 0 16,2-1 0-1,0-6 0-15,0-5 0 0,6-11 0 16,5-6-90-16,-1-16-518 15,-6-14-420-15</inkml:trace>
  <inkml:trace contextRef="#ctx0" brushRef="#br0" timeOffset="167893.81">19560 12904 2206 0,'0'0'882'0,"0"0"-429"0,0 0 102 16,0 0-555-16,0 0 0 15,0 0 0-15,0 0 0 16,47-14 0-16,-16 10 0 0,31-13 0 15,-9 3-725 1,-1-2-883-16</inkml:trace>
  <inkml:trace contextRef="#ctx0" brushRef="#br0" timeOffset="168060.12">20108 12811 1883 0,'0'0'1094'15,"0"0"-540"-15,0 0-254 16,0 0-35-16,0 0-265 16,133-48-8-16,-88 28-353 15,2 2-778-15</inkml:trace>
  <inkml:trace contextRef="#ctx0" brushRef="#br0" timeOffset="168193.61">20792 12693 2268 0,'0'0'904'16,"0"0"-556"-16,0 0 27 15,0 0-288-15,0 0-87 16,145-52-293-16,-99 32-762 0</inkml:trace>
  <inkml:trace contextRef="#ctx0" brushRef="#br0" timeOffset="168361.81">21489 12526 2471 0,'0'0'949'16,"0"0"-599"-16,0 0-24 16,0 0-326-16,0 0 0 15,121-62 0-15,-71 38-769 16,6 0-1352-16</inkml:trace>
  <inkml:trace contextRef="#ctx0" brushRef="#br0" timeOffset="168529.9">22292 12234 1400 0,'0'0'1725'16,"0"0"-1144"-16,0 0-565 0,116-70-16 15,-56 47-241-15,-1 4-997 0</inkml:trace>
  <inkml:trace contextRef="#ctx0" brushRef="#br0" timeOffset="168664.15">23060 12064 1573 0,'0'0'1395'16,"0"0"-740"-16,0 0-329 15,0 0-179-15,0 0-147 0,0 0 0 16,0 0-39-16,69-36-1061 0</inkml:trace>
  <inkml:trace contextRef="#ctx0" brushRef="#br0" timeOffset="172063.5">1677 14422 1958 0,'0'0'890'15,"0"0"-788"-15,0 0 32 0,0 0 30 16,-38-113-109-1,13 97-7-15,-8 6 45 0,-7 10-6 16,-11 0-45-16,-10 20 33 16,-10 18 18-16,-4 8 45 15,3 8-62-15,8 7-16 0,15-3-12 16,13-4-42 0,21-8 4-16,15-6-10 15,10-10 0-15,40-12-12 16,21-12-13-16,16-6-2 15,9 0-20-15,-7-6-37 0,-18-10 54 16,-20 10-1-16,-26 0 31 16,-25 6 7-1,-6 0 26-15,-42 16 30 16,-18 18-58-16,-15 7 5 0,-3 7 1 16,6 8-10-16,13 0 18 15,16 0 14-15,18-6-32 16,16-8 12-16,15-10-13 0,2-7-3 15,29-10-9-15,11-6 6 16,7-9 0 0,7 0 5-16,0-13-11 15,-5-9 3-15,-6-2 1 16,-14 2 8-16,-10 0-1 16,-4 4 10-16,-9 4 22 15,-3 2 2-15,-1 10-12 16,-1 2 8-16,1 14-29 15,3 18 0-15,8 16 12 16,10 7-12-16,10-5 0 0,14-6 0 16,14-14 0-16,8-24 0 15,3-6 0-15,-1-32 0 16,-8-22 0-16,-16-17 0 16,-16-1 0-16,-15-8 0 15,-11 4 0-15,-7 12 0 16,0 12 0-16,-7 20 0 15,-2 15 0-15,3 16 0 16,3 1 0-16,3 22 0 0,0 34-9 16,0-4-655-1,0-8-1220-15</inkml:trace>
  <inkml:trace contextRef="#ctx0" brushRef="#br0" timeOffset="173056.45">2364 15065 2935 0,'0'0'373'0,"0"0"-256"0,0 0 63 16,0 0-116-1,102-102-62-15,-62 72-1 16,0 2-1-16,-8 0 9 15,-11 3-5-15,-9 7-3 16,-10 4 14-16,-2 5 98 0,-12 9-25 16,-13 0 1-16,-7 1-89 15,-4 28 10-15,3 13-1 16,9 10-1-16,6 4 17 16,11 2 28-16,7-6-53 15,4-8 0-15,25-16 0 16,16-10 0-16,13-14 0 15,10-4 0-15,7-18 0 16,-4-14 0-16,-7-12 0 0,-12-8 0 16,-19-4 0-16,-15 0 0 15,-18 2 0-15,0 8 0 16,-20 10 0 0,-14 11 0-16,-1 15 0 15,2 10 0-15,1 0 0 16,10 23 0-16,8 3 0 0,14 10 0 15,0 0 0-15,20 0 0 16,20-10 0-16,12-6 0 16,8-8 0-16,4-8 0 15,-5-4 0-15,-13 0 0 0,-15 0 0 16,-11 4 0-16,-13 14 0 16,-7 8 0-1,0 10 0-15,0 2 0 16,0 0 0-16,0-1 0 15,7-15 0-15,15-8 0 0,9-14 0 16,8 0 0 0,5-18-3-16,0-19-42 0,-5-7-15 15,-10-4 52-15,-14-2 8 16,-7 6 0-16,-8 6 54 16,0 14 8-16,0 18-62 15,0 6 0-15,-4 2 0 16,4 24 0-16,0 8 0 15,0 4 0-15,14-4 0 16,10-6 0-16,8-8 0 16,5-14 0-16,1-6 0 0,0-8 0 15,-5-20 0-15,-4-12 0 16,-4-2 0 0,-7-4 0-16,-5 4 0 15,-7 8 0-15,-1 10 0 0,-3 11 0 16,-2 13 0-16,0 5 0 15,3 35 0-15,8 30 0 16,6 38 0-16,14 35 0 16,2 5 0-16,-2-6 0 0,-10-31 0 15,-9-33 0-15,-8-16 0 16,-4-10 0 0,0 4 0-16,-14 0 0 15,-9-6 0-15,-14-18 0 16,-3-15 0-16,-6-17 0 15,1-4 0-15,5-32 0 0,7-41 0 16,19-43 0-16,14-28 0 16,47-11 0-16,31 19 0 15,-9 47 0 1,-8 39-733-16</inkml:trace>
  <inkml:trace contextRef="#ctx0" brushRef="#br0" timeOffset="173391.34">4908 14770 1527 0,'0'0'2044'0,"0"0"-1519"0,0 0-525 15,0 0 0-15,0 0 0 16,0 0 0-16,0 0 0 15,38 117 0-15,-4-47 0 16,3-2 0-16,3-10 0 16,-5-14 0-16,-3-16 0 15,-8-15 0-15,-3-13 0 16,-8 0 0-16,-2-27 0 16,0-13 0-16,0-18 0 15,1-16 0-15,1-2 0 16,5-1 0-16,-1 18 0 0,8 16 0 15,6 41-582 1,-2 2-372-16,-4 20-709 0</inkml:trace>
  <inkml:trace contextRef="#ctx0" brushRef="#br0" timeOffset="173862.96">5520 15033 1483 0,'0'0'881'0,"0"0"-393"15,0 0-118-15,0 0-48 16,0 0-70-16,0 0-123 15,116-64-72-15,-82 22-44 16,-7-8-13-16,-12 2 20 0,-10-1-19 16,-5 8 12-1,-10 10 17-15,-16 13-30 16,-2 8 37-16,-4 10-37 16,0 20 0-16,11 23-9 15,7 15 18-15,12 10-9 0,2 2 0 16,16-2 0-16,17-10 0 15,9-18 0-15,5-18 0 16,6-16 0 0,-1-6 0-16,-3-20 0 15,-7-18 0-15,-7-8 0 16,-6-4 0-16,-8-2 0 0,-4 4 0 16,-5 6 0-16,-4 16 0 15,-1 5 0-15,-3 20 0 0,4 1 0 16,0 5 0-16,7 26 0 15,4 9 0-15,1 4 0 16,-1 6 0 0,4-2 0-16,2-6 0 15,2-8 0-15,8-16 0 16,9-14 0-16,6-4-41 0,3-28-256 16,8-42-323-16,-15 0-231 15,-13 2-406-15</inkml:trace>
  <inkml:trace contextRef="#ctx0" brushRef="#br0" timeOffset="174362.7">6455 14339 2192 0,'0'0'1036'0,"0"0"-364"15,0 0-476-15,0 0-196 16,0 0 0 0,-12 106 0-16,28-29 0 0,3 11 0 15,2 4 0 1,-1 0 0-16,0-5 0 15,-4-13 0-15,-3-12 0 0,-4-18 0 16,-4-18 0-16,-5-12 0 16,0-14 0-16,0 0 0 15,0-14 0-15,-8-16 0 16,2-6 0-16,1-6 0 0,5 2 0 16,0 6 0-1,0 4 0-15,14 7 0 16,8 10 0-16,9 4 0 15,8 8 0-15,5 1 0 16,5 0 0-16,4 10 0 16,3 3 0-16,2 0 0 0,0-9-117 15,-4-4-60-15,-8 0 75 16,-13 0 85-16,-12-17 17 16,-15-5 96-1,-6-1 33-15,-2-5-46 0,-21 1 22 16,-4 5-105-16,-2 4 0 15,1 14 0-15,4 4 0 16,1 18 0-16,5 22 0 16,9 14 0-16,7 13 0 15,2-5 0-15,23 0 0 0,21-12 0 16,18-20 0-16,17-16 0 16,52-30-215-1,-17-20-558-15,-12-8-386 0</inkml:trace>
  <inkml:trace contextRef="#ctx0" brushRef="#br0" timeOffset="174662.08">7864 14712 651 0,'0'0'2253'0,"0"0"-1509"15,0 0-296-15,0 0-448 16,0 0 0-16,0 0 0 16,-93 113 0-16,59-61 0 15,1 4 0-15,0 0 0 16,1-12 0-16,1-8 0 15,0-12 0-15,2-16 0 16,0-8-339-16,4-14-384 0,10-24-5 16,3-8 209-16,10-12 254 15,2 0 265-15,0 0 293 16,0 9 364-16,6 17-30 16,2 14-54-1,3 14-149-15,5 4-424 16,6 22 0-16,9 19 0 0,8 3 0 15,7 10 0-15,8-6 0 16,4-6 0-16,4-12 0 16,13-24 0-16,-17-6-516 15,-10 0-2172-15</inkml:trace>
  <inkml:trace contextRef="#ctx0" brushRef="#br0" timeOffset="175498.29">9331 14476 2547 0,'0'0'817'0,"0"0"-318"15,0 0-266 1,0 0-233-16,0 0 0 0,0 0 0 15,0 0 0-15,-54 118 0 16,47-62 0-16,7 2 0 16,0-9 0-16,13-13 0 0,19-14 0 15,4-12 0 1,4-10 0-16,-2-23 0 16,-7-17 0-16,-13-14 0 15,-9-10 0-15,-9-6 0 16,0-14 0-16,-19-2 0 0,2 1 0 15,1 9 0-15,5 14 0 16,9 14 0 0,2 16 0-16,2 10 0 0,23 9 0 15,6 9 0 1,5 4 0-16,1 18 0 0,1 23 0 16,-2 19 0-16,0 34 0 15,-1 32 0-15,-3 37 0 16,-6 13 0-16,-6-5 0 15,-6-15 0-15,-1-23 0 0,1-13 0 16,-1-22 0 0,-2-22 0-16,2-26 0 0,2-11 0 15,8-7 0-15,4-6 0 16,6-12 0 0,3-14 0-16,2-17 0 15,-4-24 0-15,-5-18 0 0,-14-13 0 16,-15-24 0-16,-19-24 0 15,-25 11 0-15,-5 11 0 16,-6 18 0-16,8 30 0 16,0 6 0-16,5 0 0 0,15 20 0 15,16 12 0-15,11 2 0 16,13 3 0 0,34 1 0-16,22-6 0 15,38-8 0-15,45-18-9 16,-21 4-811-16,-13 4-1169 0</inkml:trace>
  <inkml:trace contextRef="#ctx0" brushRef="#br0" timeOffset="175798.85">11095 14187 2664 0,'0'0'1050'0,"0"0"-668"0,0 0-382 16,0 0 0-16,0 0 0 16,0 0 0-16,0 0 0 0,94 132 0 15,-47-50 0-15,1 5 0 16,4 1 0-16,-3-8 0 15,-7-10 0-15,-4-16 0 16,-9-14 0-16,-9-17-104 16,-11-23-547-16,-7-14-252 15,-2-21-903-15</inkml:trace>
  <inkml:trace contextRef="#ctx0" brushRef="#br0" timeOffset="175966.06">11461 14199 2160 0,'0'0'864'0,"0"0"-338"0,0 0-196 16,0 0-114-16,-119 84-216 16,86-17 0-16,2 10 0 15,-3 8 0-15,1-5 0 16,0-4 0 0,-11 10 0-16,9-21-564 0,4-15-1254 0</inkml:trace>
  <inkml:trace contextRef="#ctx0" brushRef="#br0" timeOffset="176993.94">13112 14766 1330 0,'0'0'525'0,"0"0"-327"0,0 0 153 15,-62 109-11 1,52-91-71-16,8-6 44 16,0-8 12-16,2-2-34 15,0-2-137-15,-3 0-154 16,1-2 0-16,-2-18 0 0,0-10 0 15,-1-17 0-15,1-26 0 16,4-34 0-16,0-31 0 16,0-6 0-16,0 23 0 15,0 41 0-15,0 42 0 16,-3 20 0-16,-1 8 0 16,1 10 0-16,1 0 0 15,0 52 0-15,2 42 0 16,2 34 0-16,17 1 0 15,5-23 0-15,2-38 0 0,5-20 0 16,12-4 0 0,8-7 0-16,7-15 0 15,0-22 0-15,-9-10 0 16,-9-39 0-16,-13-13 0 0,-16-18 0 16,-11-18 0-16,0 1 0 15,-11 7 0-15,-7 10 0 16,3 34 0-16,2 12 0 15,3 32 0-15,10 24 0 0,0 34 0 16,0 24 0-16,21 13 0 16,5-12 0-1,6 10 0-15,-1-15 0 16,0-16 0-16,-4-16 0 16,-8-21 0-16,-3-15 0 0,-7-8 0 15,-5-8 0-15,1-23 0 16,-3-7 0-16,3-2 0 15,-1 2 0 1,1 10 0-16,-1 8 0 16,5 18 0-16,5 2 0 0,5 12 0 15,12 20 0-15,10 8 0 16,7 2 0-16,10-2 0 16,3-8 0-16,24-15-204 15,-19-9-644-15,-10-8-814 0</inkml:trace>
  <inkml:trace contextRef="#ctx0" brushRef="#br0" timeOffset="177560.89">14328 14564 2192 0,'0'0'797'0,"0"0"-291"0,0 0 4 0,0 0-419 0,-113-88-91 0,74 88 0 15,0 0 0-15,-1 32 0 16,4 14 0-16,9 10 0 15,11-4 0-15,16-2 0 16,0-14 0-16,31-14 0 16,12-16 0-16,2-6 0 15,-1-14 0-15,-8-18 0 16,-7-4 0-16,-14 0 0 16,-6 6 0-16,-9 8 0 15,0 10 0-15,0 10 0 0,0 2 0 16,0 14 0-1,2 16 0-15,10 6 0 16,7 0 0-16,8-8 0 16,12-7 0-16,3-17-101 15,0-4-133-15,1-17-28 0,-10-19 24 16,-8-10 98-16,-10-6 89 16,-9-12 50-16,-6-6 2 15,0-9 36-15,0-1 81 16,-8 4 29-16,-3 16 67 15,1 24 118-15,4 28-154 16,1 12-178-16,5 60 0 16,0 40 0-16,0 2 0 15,7-5 0-15,11-19 0 0,-3-24 0 16,3-2 0-16,-2-6 0 16,-2-19 0-16,-6-17 0 15,-6-14 0 1,-2-6 0-16,0-20 0 0,0-9 0 15,2-3 0-15,12 4 0 16,8 4 0-16,17 6 0 16,11 6 0-16,13 8 0 15,1 4 0-15,2 4 0 16,-20 0-333-16,-21 0-816 0</inkml:trace>
  <inkml:trace contextRef="#ctx0" brushRef="#br0" timeOffset="177760.55">12954 14382 2912 0,'0'0'1184'0,"0"0"-1184"15,117 0 0-15,20-5 0 0,48-15 0 16,-21 4 0-16,-23-6-324 0</inkml:trace>
  <inkml:trace contextRef="#ctx0" brushRef="#br0" timeOffset="178364.96">16004 14714 2431 0,'0'0'747'0,"0"0"-451"15,0 0 84-15,0 0-138 16,0 0-242-16,0 0 0 15,125-82 0-15,-94 38 0 0,0-10 0 16,-2-12 0-16,-7-7 0 16,-8-7 0-16,-10 0 0 15,-4 4 0-15,-6 8 0 16,-17 20 0-16,-2 20 0 16,1 20 0-16,0 9 0 15,-5 53 0-15,6 43 0 16,12 29 0-16,11 3 0 15,0-25 0-15,9-30 0 16,14-22 0-16,8 2 0 16,9 0 0-16,9-8 0 0,2-15 0 15,0-21 0-15,-7-10 0 16,-5-9 0-16,-8-20 0 16,-5-11 0-1,-6-7 0-15,-1-5 0 16,-4 4 0-16,-3 0 0 15,-4 16 0-15,-4 14 0 0,-1 14 0 16,-1 4 0-16,0 30 0 16,4 14 0-16,6 10 0 15,5 2 0-15,8-4 0 16,6-10 0-16,5-16 0 16,13-26 0-16,-11-9-252 0,-9-22-846 0</inkml:trace>
  <inkml:trace contextRef="#ctx0" brushRef="#br0" timeOffset="178496.13">16659 14107 1343 0,'0'0'1777'0,"0"0"-1179"16,0 0-496-16,0 0 39 0,0 0-141 15,0 0-352 1,100 110-1012-16</inkml:trace>
  <inkml:trace contextRef="#ctx0" brushRef="#br0" timeOffset="179030.43">17035 14825 620 0,'0'0'2171'15,"0"0"-1522"1,0 0-510-16,0 0-41 15,110-121-59-15,-64 75-35 16,-3 2-2-16,-10 4-4 0,-13 0 7 16,-11 6-5-16,-9 10 27 15,-2 3-17-15,-18 16 112 16,-9 5-74-16,0 9-17 16,-2 26 34-16,4 7 3 15,6 10-68-15,15 2 0 16,6-2 0-16,9-3 0 15,31-12 0-15,16-6 0 16,15-22 0-16,14-9 0 0,4-1 0 16,1-28 0-1,-7-9 0-15,-11-6 0 0,-11-10 0 16,-19-4 0-16,-16 0 0 16,-15 4 0-1,-11 6 0-15,-4 13 0 0,-27 16 0 16,-7 14 0-16,-7 5 0 15,3 10 0-15,4 21 0 16,12 5 0-16,12 4 0 16,14 4 0-16,7 2 0 0,29-4 0 15,10-4 0-15,8-4 0 16,1-6 0 0,-6-2 0-16,-10-3 0 15,-16-1 0-15,-9-3 0 16,-14 4 0-16,0-3 0 15,-25-2 0-15,-8-2 0 0,-5 0 0 16,-7-16 0-16,12 0-366 16,10 0-702-16</inkml:trace>
  <inkml:trace contextRef="#ctx0" brushRef="#br0" timeOffset="179729.55">18834 14271 2508 0,'0'0'952'0,"0"0"-596"16,0 0-76-16,0 0-280 15,0 0 0-15,-70 111 0 16,53-61 0-16,5-2 0 16,12-2 0-16,0-6 0 15,23-10 0-15,14-10 0 16,8-14 0-16,-1-6 0 0,-4-2 0 16,-9-22 0-1,-10-6 0-15,-15-8 0 16,-6-4 0-16,-4-4 0 15,-25 1 0-15,-4 0 0 0,-1 10 0 16,3 13 0 0,6 12 0-16,10 10 0 0,9 0 0 15,6 10 0 1,0 6 0-16,17 2 0 0,14-6 0 16,7-1 0-16,9-10 0 15,3-1 0-15,-2 0 0 16,-1-4 0-16,-7-6 0 15,-7 2 0-15,-6 4 0 0,-9 4 0 16,-2 0 0-16,-3 22 0 16,0 14 0-1,-4 11 0-15,2 0 0 16,-1 0 0-16,0-7 0 16,2-12 0-16,-3-10 0 0,1-14 0 15,2-4 0-15,1-8 0 16,5-20 0-16,4-6 0 15,7-4 0-15,2 0 0 16,3 6 0-16,-3 10 0 16,-4 9 0-16,-5 13 0 15,-1 0 0-15,-4 22 0 16,1 10 0-16,1 3 0 16,4 1 0-16,4-6 0 15,2-6 0-15,6-20 0 0,-8-4-530 16,-10-2-339-16</inkml:trace>
  <inkml:trace contextRef="#ctx0" brushRef="#br0" timeOffset="180596.23">21172 14147 2445 0,'0'0'682'0,"0"0"-402"0,0 0 409 15,0 0-689 1,0 0 0-16,0 0 0 15,0 0 0-15,-26 261 0 16,31-77 0-16,14-10 0 16,-1-23 0-16,1-43 0 0,-6-32 0 15,-3-27 0-15,0-17 0 16,-4-10 0-16,-6-8 0 16,0-28-282-1,-22-25-356-15,-3-15-768 0</inkml:trace>
  <inkml:trace contextRef="#ctx0" brushRef="#br0" timeOffset="180795.15">21099 14195 2739 0,'0'0'728'16,"0"0"-474"-16,0 0 121 0,114-16-375 16,-58 16 0-1,6 6 0-15,-5 18 0 16,-5 8 0-16,-14 8 0 15,-16 8 0-15,-17 5 0 0,-5 2 0 16,-27 2 0-16,-17-7 0 16,-10-6 0-16,-4-10-117 15,14-12-520-15,17-14-548 0</inkml:trace>
  <inkml:trace contextRef="#ctx0" brushRef="#br0" timeOffset="181730.52">22044 14149 2436 0,'0'0'743'15,"0"0"-367"-15,0 0 165 16,0 0-541-16,0 0 0 16,0 0 0-16,0 0 0 15,-131-14 0-15,84 70 0 16,-3 6 0-16,11 0 0 15,12-8 0-15,18-9 0 16,9-14 0-16,9-12 0 16,24-11 0-16,8-8 0 15,1-13 0-15,0-19 0 0,-6-8 0 16,-5-10 0-16,-7 0 0 16,-8 4 0-16,-5 12 0 15,-7 12 0 1,-4 16 0-16,0 6 0 15,0 20 0-15,0 20 0 16,0 6 0-16,10 6 0 0,7-2 0 16,12-7 0-16,7-15 0 15,4-10 0-15,2-18 0 16,-4 0 0-16,-2-22 0 16,-7-18 0-16,-9-17 0 15,-5-9 0-15,-7-24 0 16,-6 4 0-16,-2-3 0 15,0 7 0-15,-10 32 0 16,-3 8 0-16,2 26 0 16,2 16 0-16,4 28 0 0,3 26 0 15,2 18 0-15,0 11 0 16,14 3 0-16,15-10 0 16,9-6 0-1,10-16 0-15,8-13 0 0,4-19 0 16,-2-17 0-16,-4-5 0 15,-8-19 0-15,-10-20 0 16,-9-15 0-16,-11-12 0 16,-7-24 0-16,-7 2 0 0,-2-7 0 15,0 5 0-15,-7 28 0 16,-7 8 0 0,4 26 0-16,-1 26 0 15,1 14 0-15,4 42 0 16,1 22 0-16,5 13 0 15,0 5 0-15,0-4 0 0,14-12 0 16,4-12 0-16,0-20 0 16,-1-14 0-16,-3-18 0 15,-3-10 0-15,-3-4 0 16,4-26 0-16,3-16 0 16,3-10 0-16,2-6 0 15,0-4 0-15,-1 12 0 16,-4 16 0-16,-1 15 0 15,-2 19 0-15,7 9 0 16,8 23 0-16,4 16 0 0,6 6 0 16,1 2 0-16,0-4 0 15,-7-10 0-15,-9-10 0 16,-9-9 0-16,-9-14-195 16,-16-9-280-1,-19-9-270-15,-9-12-840 0</inkml:trace>
  <inkml:trace contextRef="#ctx0" brushRef="#br0" timeOffset="181863.48">22318 13979 2776 0,'0'0'709'0,"0"0"-376"0,0 0-55 15,0 0-278-15,227-29 0 0,-71 15-20 16,-17 2-645-1,-28-2-1151-15</inkml:trace>
  <inkml:trace contextRef="#ctx0" brushRef="#br0" timeOffset="182331.3">24350 13750 2799 0,'0'0'1038'16,"0"0"-779"-16,0 0-259 0,0 0 0 15,-18 120 0-15,14-42 0 16,4 17 0-16,0-1 0 16,2-14 0-1,9 0 0-15,1-13 0 0,-4-22 0 16,-4-17 0-16,-4-17 0 15,0-11 0-15,0-11 0 16,-12-26 0-16,-11-20 0 16,-6-27 0-16,-2-34 0 15,2-30 0-15,6-11 0 0,17 29 0 16,6 33 0 0,0 45 0-16,14 18 0 15,7 2 0-15,8 8 0 16,10 10 0-16,1 14 0 15,0 8 0-15,-3 28 0 0,-6 12 0 16,-12 6 0-16,-17 4 0 16,-2-1 0-16,-27-1 0 15,-19 0 0-15,-39 4 0 16,14-10-747-16,8-13-1843 16</inkml:trace>
  <inkml:trace contextRef="#ctx0" brushRef="#br0" timeOffset="182998.5">25350 13722 2751 0,'0'0'675'0,"0"0"-366"16,0 0 52-16,0 0-361 15,0 0 0-15,0 112 0 0,0-40 0 16,14 4 0-16,10-6 0 16,12-11 0-16,6-21 0 15,10-18 0 1,1-20 0-16,0-6 0 16,-3-32 0-16,-8-14 0 15,-7-10 0-15,-3-3 0 0,-8 7 0 16,1 8 0-16,-6 14 0 15,4 18 0-15,2 18 0 16,-1 0 0-16,5 34 0 16,5 14 0-16,-5 10 0 0,-6 4 0 15,-4 0 0 1,-15-5 0-16,-4-11 0 16,-13-12 0-16,-22-12 0 15,-48-22-134-15,8-4-354 16,3-22-604-16</inkml:trace>
  <inkml:trace contextRef="#ctx0" brushRef="#br0" timeOffset="183132.41">25513 13316 363 0,'0'0'2703'15,"0"0"-2111"-15,0 0-154 16,0 0-438-16,0 0 0 15,0 0 0-15,0 0 0 16,67-13-1286-16</inkml:trace>
  <inkml:trace contextRef="#ctx0" brushRef="#br0" timeOffset="183557.24">26975 13672 1642 0,'0'0'1742'0,"0"0"-1514"0,0 0-45 16,0 0 118-16,0 0-301 15,118-26 0-15,-67-2 0 16,0-13 0-16,-7-9-12 0,-9-10-21 15,-18-4-23-15,-17-2 14 16,0 1 21-16,-23 14 21 16,-8 10 26-16,0 23 47 15,2 18-8 1,3 38-65-16,6 67 0 16,15 53 0-16,5 29 0 0,11 9 0 15,23-12 0-15,1-21 0 16,4-11 0-16,-6-17 0 15,-11-33 0-15,-11-30 0 16,-11-28 0-16,0-16 0 0,-53-22-269 16,-3-6-444-16,-9 0-562 0</inkml:trace>
  <inkml:trace contextRef="#ctx0" brushRef="#br0" timeOffset="185226.36">26776 14171 2576 0,'0'0'755'0,"0"0"-451"16,157-74 157-16,-38 29-461 16,0 4 0-16,-8 1-90 15,-17 3-385-15,-27 7-217 16,-1-6 4-16,-6 2 32 16,-20 6 656-16,-17 4 214 15,-19 12 539-15,-4 8-37 16,-2 4-162-16,-20 2-287 15,-7 22-170-15,0 12-97 0,0 6 0 16,7 10 0-16,11-3 0 16,11 1 0-1,4-9 0-15,32-2 0 16,13-17 0-16,8-12 0 16,1-10 0-16,-4-6 0 0,-12-26 0 15,-15-12 0-15,-15-13 0 16,-12-5 0-16,-10-2 0 15,-23 2 0-15,-5 14 0 16,0 16 0-16,3 14 0 16,8 15 0-16,9 3 0 15,9 21 0-15,9 7 0 16,0 6 0-16,18-2 0 16,20-4 0-16,13-8 0 0,9-10 0 15,8-10 0-15,-2 0 0 16,-6-24 0-16,-13-10 0 15,-14-10 0 1,-13-6 0-16,-11-8 0 0,-9-1 0 16,0 3 0-16,-9 12 0 15,-7 14 0-15,-3 20 0 16,-1 10 0-16,2 38 0 16,0 24 0-16,5 15 0 15,8 9 0-15,5 6 0 0,5-8 0 16,23-10 0-1,13-13 0-15,9-24 0 16,4-16 0-16,4-21 0 0,-4-10 0 16,-8-30 0-1,-7-17 0-15,-6-27 0 0,-4-30 0 16,-5-32 0-16,-8-5 0 16,-12 29 0-16,-4 39 0 15,0 47 0-15,0 26 0 16,-4 10 0-16,-5 6 0 15,-7 52 0-15,1 49 0 16,8 35 0-16,7 13 0 16,0-27 0-16,18-36 0 15,9-35 0-15,6-16 0 16,11-2 0-16,8-10 0 0,8-6 0 16,-4-23 0-16,-10 0 0 15,-8-32 0 1,-7-13 0-16,-4-6 0 15,-4-7 0-15,-3 1 0 0,-5 9 0 16,-3 14 0-16,-8 14 0 16,-2 16 0-16,-2 4 0 15,0 16 0-15,0 18 0 16,0 10 0-16,7 4 0 16,4-2 0-16,11-3 0 15,5-11 0-15,6-10 0 16,-1-14 0-16,-3-8 0 15,-7-3 0-15,-7-20 0 16,-5-16 0-16,-10-3 0 16,0-10 0-16,-8 0 0 0,-15 2 0 15,-14 10 0-15,-1 12 0 16,1 15 0-16,6 12 0 16,6 1 0-1,12 8 0-15,11 8 0 16,2 2 0-16,17-2 0 0,19-2 0 15,13-6 0-15,5-8 0 16,-2 0 0-16,-2 0 0 16,-10-10 0-16,-13 2 0 15,-11 6 0-15,-10 2 0 0,-2 4 0 16,1 24 0 0,3 10 0-16,4 10 0 15,5 2 0-15,8-2 0 16,6-7 0-16,5-15 0 0,2-12 0 15,-2-14 0-15,-3 0 0 16,-4-18 0-16,-2-13 0 16,-7-5 0-16,0 0 0 15,-5-4 0 1,3 6 0-16,-5 6 0 0,-1 10 0 16,-3 12 0-16,-1 6 0 15,4 0 0-15,5 20 0 16,6 8 0-16,4 6 0 15,2-2 0-15,-2-3 0 16,-6-10 0-16,-5-6 0 16,-5-13 0-16,-3 0 0 15,-2-9 0-15,-2-17 0 16,1-6 0-16,-1-8 0 0,0 0 0 16,2 2 0-16,-4 6 0 15,2 8 0-15,-2 10 0 16,2 10 0-16,5 4 0 15,5 0 0 1,13 16 0-16,11 4 0 0,10 0 0 16,12-4 0-16,3-8 0 15,-3-8 0-15,-7 0 0 16,-8-8 0-16,-14-14 0 16,-9-6 0-16,-8-4 0 0,-9-2 0 15,-5-1 0-15,0 6 0 16,-3 4 0-16,-15 11 0 15,-4 13 0 1,-10 1 0-16,-5 25 0 16,-3 19 0-16,7 9 0 15,10 7 0-15,19 0 0 0,4-6 0 16,37-8 0-16,42-12 0 16,34-21 0-16,28-13-225 15,-19-18-385-15,-26-11-326 0</inkml:trace>
  <inkml:trace contextRef="#ctx0" brushRef="#br0" timeOffset="185593.82">31070 13698 2399 0,'0'0'691'0,"0"0"-145"0,0 0-215 0,0 0-202 0,0 0-129 0,-149 24 0 16,97 12 0-16,1 8 0 15,6 2 0-15,14-2 0 16,16-6 0-16,13-6 0 15,2-15 0 1,24-10 0-16,19-7 0 0,10-18 0 16,4-24 0-16,4-14 0 15,-3-30 0-15,-11-36 0 16,-16-39 0-16,-20-15 0 16,-11 27 0-16,-11 43 0 0,-7 56 0 15,3 32 0-15,-3 16 0 16,-3 8 0-1,0 58 0-15,9 56 0 16,12 41 0-16,14-7 0 16,19-30 0-16,3-44 0 0,1-29 0 15,15-3 0-15,8-4 0 16,7-6 0-16,-3-20 0 16,-8-18-99-16,-18-4-637 15,-16-18-1432-15</inkml:trace>
  <inkml:trace contextRef="#ctx0" brushRef="#br0" timeOffset="187127.74">2753 16070 1839 0,'0'0'1124'0,"0"0"-964"15,0 0 312-15,0 0 29 16,-71-116-501-16,67 116 0 15,4 0 0-15,0 41 0 16,10 48 0-16,22 35 0 16,1-2 0-16,-4-21 0 15,-6-33 0-15,-7-32 0 0,-1 0 0 16,-1-10 0 0,-4-4 0-16,-3-14 0 15,-7-8 0-15,0-12 0 16,0-24 0-16,-4-4 0 0,-5-8 0 15,5 8 0-15,4 12 0 16,0 14 0-16,17 14 0 16,21 0 0-16,9 22 0 15,9 14 0-15,-1 4 0 0,-4 0 0 32,-11 0 0-32,-15-4 0 0,-16-4 0 15,-9-4 0-15,-16 2 0 16,-24-3 0-16,-9-5 0 15,-5-4 0-15,4-4 0 0,11-6 0 16,15-2 0 0,13-6 0-16,11 4 0 15,0-4 0-15,24 0 0 16,16 0 0-16,14-10 0 0,10-16 0 16,5-6 0-16,3-8 0 15,-12-9 0-15,-11 5 0 16,-16-6 0-16,-12 10 0 15,-13 4 0-15,-8 6 0 0,0 16 0 16,0 4 0 0,0 10 0-16,0 6 0 15,0 20 0-15,0 10 0 16,0 12 0-16,10-2 0 16,13-6 0-16,9-8 0 15,6-11 0-15,4-16 0 0,3-5 0 16,-5-8 0-1,-4-20 0-15,-7-8 0 16,-9-8 0-16,-9-2 0 16,-5 4 0-16,-4 4 0 0,-2 12 0 15,0 12 0-15,0 14 0 16,0 2 0-16,3 46 0 16,15 42 0-16,13 44 0 15,9 21 0-15,3 5 0 0,-6-11 0 16,-5-19 0-1,-10-24 0-15,-7-22 0 16,-10-20 0-16,-5-15 0 16,0-5 0-16,-15-8 0 15,-12-10 0-15,-9-26 0 0,-7-12 0 16,-7-56 0-16,-6-44 0 16,8-43 0-16,22-7 0 15,26 23 0-15,7 41 0 16,31 46 0-1,55-6 0-15,-8 14-257 0,-1 7-830 0</inkml:trace>
  <inkml:trace contextRef="#ctx0" brushRef="#br0" timeOffset="187494.92">4899 16663 329 0,'0'0'2405'16,"0"0"-1888"-16,-25-102-64 16,6 62-61-16,-2 6-392 0,-1 14 0 15,-5 12 0-15,-6 8 0 16,-9 18 0-16,-8 26 0 16,2 18 0-16,3 6 0 0,11 3 0 15,21-9 0 1,13-16 0-16,7-14 0 15,26-12 0-15,12-20 0 16,2 0 0-16,2-22 0 16,-5-12 0-16,-6-12 0 15,-11-3 0-15,-7 4 0 0,-9 4 0 16,-7 11 0-16,-2 12 0 16,4 14 0-16,-2 4 0 15,9 18 0 1,14 18 0-16,35 21 0 0,-4-12-714 15,0-8-1006-15</inkml:trace>
  <inkml:trace contextRef="#ctx0" brushRef="#br0" timeOffset="187795.13">5647 16431 2944 0,'0'0'842'0,"0"0"-532"16,0 0-310-16,0 0 0 0,0 0 0 16,54 130 0-16,-21-68 0 15,3-4 0-15,-3-3 0 16,1-11 0-16,-5-20 0 16,-5-8 0-16,-6-16 0 15,-5-4 0 1,-1-28 0-16,-3-16 0 0,-1-11 0 15,2-13 0-15,1-2 0 16,6 6 0-16,22 24-14 16,-6 16-646-16,0 25-552 0</inkml:trace>
  <inkml:trace contextRef="#ctx0" brushRef="#br0" timeOffset="188229.43">6399 16731 1706 0,'0'0'681'0,"0"0"-146"16,0 0-10-16,0 0-376 0,0 0-31 16,102-120-19-16,-91 80-42 15,-6-2 9-15,-5 4-13 16,-7 10 14-16,-25 6-27 0,-5 12-40 16,-5 10 0-1,-1 18 0-15,9 28 0 0,13 12 0 16,19 12 0-1,4-2 0-15,40-10 0 16,18-9 0-16,18-21 0 16,6-16 0-16,-1-12 0 0,-10-22 0 15,-15-14 0-15,-16-8 0 16,-19-5 0-16,-13-1 0 16,-10 2 0-1,0 8 0-15,0 12 0 16,0 10 0-16,0 14 0 0,0 4 0 15,4 18 0-15,17 14 0 16,6 16 0-16,2 2 0 16,0 2 0-16,-2-2 0 15,-4-9 0-15,-6-11 0 0,-1-12 0 16,3-8 0-16,4-10 0 16,8 0 0-16,10-26-104 15,30-38-230 1,-9 5-483-16,-6-7-362 0</inkml:trace>
  <inkml:trace contextRef="#ctx0" brushRef="#br0" timeOffset="188729.78">7434 16048 1677 0,'0'0'1208'0,"0"0"-529"0,0 0-147 0,0 0-532 16,0 0 0-16,0 0 0 0,-75 156 0 15,75-66 0 1,8 7 0-16,6-3 0 15,-3-18 0-15,0 0 0 16,1-18 0-16,-1-17 0 16,-5-19 0-16,-2-17 0 0,-4-5 0 15,0-5 0-15,0-26 0 16,-10-5 0-16,-3-8 0 16,1 4 0-1,5 8 0-15,5 10 0 0,2 8 0 16,0 10 0-16,13 4 0 15,16 0 0-15,14 4 0 16,13 14 0-16,6-4 0 16,9-2 0-16,0-8 0 15,-4-4 0-15,-7 0 0 0,-13-12-66 16,-15-14 30 0,-19-2 36-16,-13-4 0 15,0 2 102-15,-20 2-102 16,-11 8 0-16,-2 14 0 0,-4 6 0 15,2 22 0-15,6 28 0 16,7 12 0-16,12 10 0 16,10-2 0-16,8-11 0 15,30-15 0-15,14-20 0 0,18-20 0 16,10-4-234 0,36-54-418-16,-20 1-196 15,-16-1-86-15</inkml:trace>
  <inkml:trace contextRef="#ctx0" brushRef="#br0" timeOffset="188896.88">8450 16411 1275 0,'0'0'868'0,"0"0"-140"0,0 0-68 0,0 0-170 16,0 0-415-16,0 0-75 15,0 0 0 1,-144 154 0-16,105-90 0 0,4-6 0 16,4-5 0-1,6-17 0-15,6-18 0 0,5-14-87 16,5-18-489-16,7-21-484 15,2-5-104-15</inkml:trace>
  <inkml:trace contextRef="#ctx0" brushRef="#br0" timeOffset="189023.79">8132 16455 1287 0,'0'0'936'15,"0"0"-217"-15,0 0-57 0,0 0-299 16,0 0-234 0,0 0-129-16,0 0 0 0,112 84 0 15,-70-34 0 1,2-6 0-16,23-4 0 15,-9-14 0-15,-9-12-789 0</inkml:trace>
  <inkml:trace contextRef="#ctx0" brushRef="#br0" timeOffset="189624.91">9442 16222 2485 0,'0'0'787'0,"0"0"-304"16,0 0-142-16,0 0-341 16,0 0 0-16,0 0 0 0,0 0 0 15,-78 125 0-15,55-63 0 16,11 2 0-16,9-8 0 15,3-10 0-15,25-20 0 16,19-20 0-16,8-6 0 0,-2-28-32 31,-5-16 25-31,-16-18 5 0,-18-6 4 16,-11-8 37-16,-2-3-39 16,-23 5 0-16,-1 4 0 15,4 16 0-15,6 10 0 0,9 12 0 16,7 11 0-16,5 11 0 15,19 10 0 1,8 0 0-16,3 14 0 16,1 27 0-16,-3 17 0 0,-2 34 0 15,-8 34 0-15,-13 35 0 16,-2 7 0-16,-8-10 0 16,4-21 0-16,7-39 0 15,5-26 0-15,1-22 0 16,10-5 0-16,11-5 0 15,11-10 0-15,7-2 0 0,0-24 0 16,-5-4 0 0,-14-26 0-16,-12-14 0 15,-19-14 0-15,-6-9 0 16,-21-9 0-16,-24-4 0 0,-18 0 0 16,-3 2 0-1,-3 14 0-15,9 15 0 0,12 15 0 16,25 16 0-16,23 0 0 15,21 10-224-15,18-4-905 16</inkml:trace>
  <inkml:trace contextRef="#ctx0" brushRef="#br0" timeOffset="189926.31">10447 15963 2614 0,'0'0'937'0,"0"0"-392"0,0 0-545 0,0 0 0 16,0 0 0-1,0 0 0-15,0 0 0 0,37 17 0 16,4 33 0-16,8 12 0 0,11 0 0 15,2-2 0-15,3-4 0 16,-7-15 0 0,-9-14 0-16,-18-22-27 15,-13-5-813-15,-15-5-1185 0</inkml:trace>
  <inkml:trace contextRef="#ctx0" brushRef="#br0" timeOffset="190127.02">10966 15861 1758 0,'0'0'1204'16,"0"0"-488"-16,0 0-298 0,0 0-418 16,0 0 0-16,0 0 0 15,0 0 0-15,-85 165 0 16,56-45 0-16,0 24 0 16,3-7 0-16,8-33 0 0,7-34 0 15,4-24 0 1,-2 11 0-16,0-12 0 0,-2-4-871 0</inkml:trace>
  <inkml:trace contextRef="#ctx0" brushRef="#br0" timeOffset="193494.67">13038 16659 18 0,'0'0'2227'0,"0"0"-1649"0,0 0-301 15,0 0 238-15,-22-102-188 16,20 98-173-16,-1 4-154 15,-1 8 0 1,1 14 0-16,1 10 0 0,2-2 0 16,0-2 0-16,0-6 0 15,0-13 0-15,0-8 0 16,0-1 0-16,0-1 0 16,0-22 0-16,-13-7 0 15,-13-6 0-15,-8 0 0 0,-11 10 0 16,-1 8 0-16,-4 18 0 15,2 18 0-15,5 52 0 16,14 38 0 0,25 31 0-16,4-5 0 0,22-23 0 15,14-35 0 1,9-32 0-16,14 2 0 0,38-10 0 16,1-14 0-16,2-22 0 15,-3-18 0-15,-30-32 0 16,-5-20 0-16,-25-29 0 15,-33-23 0-15,-13-24 0 16,-29 11 0-16,-4 33 0 16,11 40 0-16,15 36 0 15,1 12 0-15,6 14 0 16,4 0 0-16,5 32 0 16,0 28 0-16,20 16 0 0,9 6 0 15,4 3 0-15,3-5 0 16,-1-4 0-16,-1-14 0 15,-5-8 0-15,-4-9 0 16,-7-9 0-16,-5-14 0 16,-2-8-281-16,-2-6-299 15,0-4-97-15,3-4 126 16,-2 0 47-16,1 0 504 16,-1-4 292-16,-4-4 223 15,1 2 29-15,-5 2-85 0,2 0-167 16,3 0 4-1,2-2-101-15,6-6-195 16,8-2 0-16,4-4 0 16,6-9 0-16,0 1 0 0,-6-2 0 15,-7-2 0-15,-13 2 0 16,-7 2 0-16,-7 4 0 16,-21 8 0-16,-9 6 0 0,-3 8 0 15,1 8 0 1,3 24 0-16,7 12 0 15,13 9 0-15,14 1 0 16,2 4 0-16,40-8 0 16,34-10 0-16,42-18 0 15,34-22 0-15,-4-14 0 0,-28-22 0 16,-40 2 0-16,-34 2 0 16,-8-8-9-16,-9-5-3 15,-14 1 12 1,-13 8 21-16,-13 8-21 15,-23 14 0-15,-9 14 0 0,-1 0 0 16,1 28 0-16,7 12 0 16,7 9 0-16,11 1 0 15,13-2 0-15,7-8 0 0,0-8 0 16,27-10 0-16,4-16 0 16,5-6 0-1,-3 0 0-15,-2-20 0 16,-4-10 0-16,-7-6 0 15,-5 0 0-15,-3-4 0 16,-1 4 0-16,-5 9 0 0,0 9 0 16,0 18 0-16,-1 0 0 15,1 22 0-15,5 15 0 16,1 13 0 0,5-2 0-16,1-4 0 0,7-8 0 15,2-14 0-15,0-12 0 16,1-10 0-16,1-10 0 15,-3-20 0-15,1-10 0 16,0-6 0-16,-2 2 0 16,-3 4 0-16,-2 9 0 15,-2 13 0-15,-3 12 0 0,3 6 0 16,5 6 0 0,1 20 0-16,3 6 0 15,4-1 0-15,2-3 0 16,4-6 0-16,2-14 0 0,3-8 0 15,-2 0 0-15,1-22 0 16,-6-10 0-16,-3-8 0 16,-6-9 0-1,-6-5 0-15,-4-12 0 0,-5-6 0 16,-9-12 0-16,-2-1 0 16,0 9 0-16,-2 18 0 15,-9 30 0-15,0 28 0 16,-3 28 0-16,3 66 0 0,7 43 0 15,4-7 0 1,0-22 0-16,17-37 0 16,6-27 0-16,10-4 0 15,9-12 0-15,10-10 0 0,2-18 0 16,-1-6 0-16,-4-24 0 16,-2-10 0-16,-9-1 0 15,-7 1 0-15,-6 4 0 16,-10 14 0-16,-4 8 0 15,-4 14 0-15,-1 0 0 16,-1 26 0-16,1 15 0 16,2 0 0-16,5 0 0 15,7-7 0-15,7-10 0 16,8-20 0-16,5-4 0 0,4-14 0 16,1-26 0-1,-5-5 0-15,-4-5 0 0,-5-4 0 16,-6-2 0-1,-5 2 0-15,-7 14 0 16,-1 8 0-16,-8 14 0 0,0 14 0 16,-2 4 0-16,3 26 0 15,1 20 0-15,-2 16 0 16,2 26 0-16,-6 25 0 16,-10 29 0-16,-17 10 0 15,-1 1 0-15,-3-7 0 0,11-29 0 16,6-31 0-1,5-30 0-15,5-24 0 16,2-4 0-16,0-16 0 16,-1-12 0-16,-1-8 0 0,-8-56 0 15,-3-42 0-15,13-41 0 16,2-11 0 0,25 21 0-16,17 43 0 0,-2 40 0 15,9 10 0 1,44-10 0-16,-11 6 0 15,-3 7-878-15</inkml:trace>
  <inkml:trace contextRef="#ctx0" brushRef="#br0" timeOffset="193698.27">16713 17137 2143 0,'0'0'1500'0,"0"0"-1047"0,0 0-453 0,0 0 0 16,-19 116 0-16,-1-74 0 16,-16 6 0-16,-53 22 0 15,5-11 0-15,-1-9-2444 0</inkml:trace>
  <inkml:trace contextRef="#ctx0" brushRef="#br0" timeOffset="196762.06">17995 16499 1659 0,'0'0'853'0,"0"0"-518"15,0 0 50 1,0 0 90-16,0 0-245 0,0 0-116 16,-6-32-69-16,6 72-45 15,18 36 0-15,11 32 0 16,0 3 0-16,2-7 0 16,0-12 0-16,1-20 0 15,5 5 0-15,5 3 0 16,1-18 0-16,-7-18 0 15,-5-26 0-15,-4-18 0 16,-8-4 0-16,-1-36 0 0,-5-18 0 16,-1-14 0-1,-1-26 0-15,-2 5 0 0,-5-1 0 16,3 6 0-16,-2 29 0 16,-1 13 0-16,-2 16 0 15,0 20 0 1,0 10 0-16,3 6 0 15,6 28 0-15,9 16 0 0,21 45-303 16,-4-7-476-16,1-8-454 0</inkml:trace>
  <inkml:trace contextRef="#ctx0" brushRef="#br0" timeOffset="197329.27">18749 17343 1861 0,'0'0'935'0,"0"0"-588"16,0 0 153-16,0 0-251 0,-23-112-126 16,46 86-42-1,2 0-81-15,-2 8 0 0,2 12 0 16,2 6 0-16,-2 6 0 16,2 24 0-16,-6 16 0 15,-1 10 0 1,-7 6 0-16,-3-2 0 0,-6-2 0 15,-4-9 0-15,0-17 0 16,0-10 0-16,0-22 0 16,0 0 0-16,5-28 0 0,-1-25 0 15,2-5 0-15,2 0 0 16,3 0 0-16,-1 14 0 16,4 12 0-1,1 14 0-15,2 10 0 16,-2 8 0-16,5 0 0 0,0 26 0 15,-2 10 0-15,-2 4 0 16,-3 4 0-16,-5-4 0 16,0-8 0-16,-6-10 0 15,0-8 0-15,0-14 0 16,5 0 0-16,4-28 0 16,7-12 0-16,6-8 0 15,3-6 0-15,2 10 0 16,-2 8 0-16,-3 14 0 15,-4 18 0-15,-5 4 0 0,-1 22 0 16,-1 12 0-16,-3 12 0 16,1 2 0-16,-3-4 0 15,4-4 0-15,10-12 0 16,-2-10-210-16,-2-9-884 0</inkml:trace>
  <inkml:trace contextRef="#ctx0" brushRef="#br0" timeOffset="197496.93">19674 17311 2621 0,'0'0'834'0,"0"0"-522"0,0 0 17 15,0 0-329-15,0 0 0 16,137-48 0 0,-83 30-30-16,0-8-251 15,-17 2-453-15,-14 8-289 0</inkml:trace>
  <inkml:trace contextRef="#ctx0" brushRef="#br0" timeOffset="197663.36">19850 17124 2046 0,'0'0'750'15,"0"0"-277"-15,0 0 9 0,0 0-239 16,0 0-141-16,0 0-102 16,0 0 0-1,-10 9 0-15,10 35 0 16,0 6 0-16,0 8 0 15,2 0 0-15,12-4 0 16,-1-6 0-16,3-12 0 0,2-9-359 16,-4-13-722-16,-2-10-742 0</inkml:trace>
  <inkml:trace contextRef="#ctx0" brushRef="#br0" timeOffset="198035.17">20172 17173 1813 0,'0'0'938'0,"0"0"-351"16,0 0-97-16,0 0-222 0,58-117-268 16,-31 109 0-16,2 8 0 15,3 8 0-15,1 24 0 16,-2 13 0 0,-6 5 0-16,-8 8 0 15,-8-6 0-15,-9-2 0 16,0-14 0-16,0-10 0 15,0-16 0-15,0-10 0 0,0-2 0 16,0-28 0-16,3-14 0 16,12-2 0-16,5-6 0 15,2 2 0-15,0 10 0 16,3 13 0-16,-2 9 0 16,-2 18 0-16,-3 0 0 15,1 23 0-15,-4 13 0 0,-4 8 0 16,-2 4 0-16,-7-2 0 15,-2-2 0 1,0-8 0-16,0-10 0 16,-14-8 0-16,2-8-723 15,-2-6-850-15</inkml:trace>
  <inkml:trace contextRef="#ctx0" brushRef="#br0" timeOffset="199590.63">21928 16330 2029 0,'0'0'880'0,"0"0"-501"16,0 0 142-16,0 0-234 15,0 0-287-15,-133-90 0 16,83 90 0 0,-3 22 0-16,-2 22 0 0,-5 37 0 15,8 5 0-15,12 6 0 16,9 8 0-16,23-20 0 15,8 5 0-15,0-13 0 0,30-10 0 16,12-18 0 0,14-14 0-16,7-16 0 0,6-10 0 15,-3-4 0 1,-8-16 0-16,-14-12-84 16,-25-26-545-16,-15 10-278 0,-4 4-920 15</inkml:trace>
  <inkml:trace contextRef="#ctx0" brushRef="#br0" timeOffset="199758.13">21577 16794 2031 0,'0'0'788'0,"0"0"-265"0,0 0-24 16,0 0-333-16,0 0-77 16,0 0-89-16,0 0 0 15,168-85 0-15,-68 57 0 0,-10 2-140 16,-12 4-784-16</inkml:trace>
  <inkml:trace contextRef="#ctx0" brushRef="#br0" timeOffset="200031.04">22379 16116 2241 0,'0'0'1070'0,"0"0"-528"16,0 0-299-16,0 0-243 0,0 0 0 15,0 0 0-15,0 0 0 16,148 78 0 0,-90-24 0-16,2 0 0 15,5 5 0-15,-5-9 0 16,-8-6 0-16,-10-12 0 0,-13-10 0 15,-16-10 0-15,-13-12-221 16,-6 0-461-16,-14-18-829 16</inkml:trace>
  <inkml:trace contextRef="#ctx0" brushRef="#br0" timeOffset="200263.96">22994 16034 2462 0,'0'0'772'0,"0"0"-237"16,0 0-208-16,0 0-327 0,0 0 0 16,-99 170 0-16,75-54 0 15,-5 27 0 1,2-13 0-16,5-24 0 0,9-37 0 16,3-21 0-16,4-4 0 0,-1-2 0 15,3-4 0 1,2-14 0-16,-10-24 0 15,5 0-266-15,-3-18-1684 0</inkml:trace>
  <inkml:trace contextRef="#ctx0" brushRef="#br0" timeOffset="201091.47">24905 16736 3083 0,'0'0'535'0,"0"0"-410"0,0 0 228 0,-93-149-353 0,61 87 0 16,-8-8 0-16,-2-6 0 16,-6-9 0-16,2 1 0 15,6 2 0-15,11 6 0 16,11 14 0-16,18 9 0 15,0 16 0-15,29 14 0 0,13 19 0 16,10 4 0-16,4 10 0 16,-8 30 0-1,-5 9 0-15,-14 13 0 16,-20 10 0-16,-9 0 0 0,-27 4 0 16,-27-1 0-16,-17-3 0 15,-9-10 0-15,2-8 0 16,9-6 0-16,22-12 0 15,22-8 0-15,25-6 0 16,21-4 0-16,59-10 0 16,53-8 0-16,44-22 0 15,8-14 0-15,-34-4 0 16,-46 4 0-16,-34-4-341 16,-31 10-626-16,-11 2-1158 0</inkml:trace>
  <inkml:trace contextRef="#ctx0" brushRef="#br0" timeOffset="201461.95">25495 15923 2791 0,'0'0'771'0,"0"0"-237"0,0 0-534 15,0 0 0-15,0 0 0 16,0 0 0-16,0 0 0 0,85 191 0 15,-32-87 0-15,-1-6 0 16,-5-9 0-16,-9-25 0 16,-1 2 0-1,1 0 0-15,-9-22 0 16,-9-16 0-16,-7-14 0 0,-3-14 0 16,-1-4 0-16,-3-28 0 15,3-22 0-15,2-14 0 16,2-30 0-16,-2 1 0 15,-1-3 0-15,-4 4 0 16,-4 28 0 0,-2 6 0-16,0 22 0 0,0 17 0 15,0 19 0-15,0 4 0 16,0 31 0-16,7 10-63 16,20 44-548-16,0-11-282 0,4-6-628 15</inkml:trace>
  <inkml:trace contextRef="#ctx0" brushRef="#br0" timeOffset="201662.58">26364 16503 2002 0,'0'0'834'0,"0"0"-274"0,0 0 140 16,0 0-700-16,0 0 0 16,0 112 0-16,0-64 0 15,0 2 0-15,0 5 0 16,0-11 0-16,0-4 0 0,2-8 0 15,9-6 0 1,1-12 0-16,5-14 0 16,-3 0-176-16,-3-6-829 0</inkml:trace>
  <inkml:trace contextRef="#ctx0" brushRef="#br0" timeOffset="201963.4">27097 16016 2529 0,'0'0'764'0,"0"0"-410"16,0 0 95-16,0 0-449 16,0 0 0-16,-140-22 0 15,106 76 0-15,-1 18 0 16,1 8 0-16,10 4 0 15,9 1 0-15,10-13 0 16,5-10 0-16,20-12 0 0,23-16 0 16,9-16 0-16,13-18 0 15,5-4 0-15,5-48-254 16,-17 2-656 0,-18-2-606-16</inkml:trace>
  <inkml:trace contextRef="#ctx0" brushRef="#br0" timeOffset="202096.01">26919 16306 2299 0,'0'0'837'0,"0"0"-311"15,0 0-92-15,0 0-434 0,0 0 0 16,0 0 0-16,135-30 0 16,-23-6-27-1,-16 4-725-15,-13 0-924 0</inkml:trace>
  <inkml:trace contextRef="#ctx0" brushRef="#br0" timeOffset="202330.14">27669 15909 2565 0,'0'0'859'0,"0"0"-187"16,0 0-672-1,0 0 0-15,0 0 0 16,0 0 0-16,0 0 0 15,112 117 0-15,-70-73 0 16,5 6 0-16,3-10 0 0,0-4 0 16,0-6 0-16,-8-12 0 15,-9-10 0-15,-12-2 0 16,-21-6 0-16,0 0-296 16,0 0-770-16</inkml:trace>
  <inkml:trace contextRef="#ctx0" brushRef="#br0" timeOffset="202596.78">28111 15857 1677 0,'0'0'1277'0,"0"0"-818"16,0 0 224-1,0 0-683-15,0 0 0 16,0 0 0-16,0 0 0 15,-82-2 0-15,55 62 0 0,-15 33 0 16,-23 27 0-16,-22 22 0 16,4-7 0-16,12-27 0 15,20-38 0-15,17-20 0 16,1-2 0-16,4-6 0 16,10-11 0-16,9-17-167 15,10-14-1381-15</inkml:trace>
  <inkml:trace contextRef="#ctx0" brushRef="#br0" timeOffset="202796.96">28673 16266 3576 0,'0'0'520'0,"0"0"-520"16,0 0 0-16,0 0 0 0,0 0 0 16,-165-4 0-1,93-14-2167-15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5:43:56.9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3464 5069 1136 0,'0'0'511'0,"0"0"-511"16,0 0-44-16,0 0 6 15,0 0-17-15,-122-94-60 0,97 86 50 32,3 0-131-32,-5 4 86 0,-11-1 84 15,7 2 25-15,0-1-113 0</inkml:trace>
  <inkml:trace contextRef="#ctx0" brushRef="#br0" timeOffset="576.64">3226 4774 2080 0,'0'0'577'15,"0"0"-247"-15,0 0 31 16,0 0-81-16,0 0-112 16,0 0-72-16,0 0-88 15,-23 14 17-15,21 7-16 16,0-3-7-16,0-7 40 0,0-4-36 15,2-7 25-15,-2 0 50 16,-1-11-81 0,-4-17 0-16,-2-4 0 0,1 0 0 15,1 4 0 1,0 10 0-16,5 10 0 16,2 8 0-16,6 0 0 0,31 12 0 15,13 8 0-15,20 2 0 16,10-6 0-16,2-4 0 15,-4-10 0-15,-16-2 0 0,-19 0 0 16,-23 0 0 0,-17-2 0-16,-3-6 0 15,-21-2 0-15,-6 2 0 16,-2 6 0-16,0 2 0 16,7 20 0-16,2 27 0 15,9 33 0-15,6 34 0 16,5 26 0-16,0-5 0 0,0-27 0 15,5-32 0-15,2-24 0 16,-5 4 0-16,0 1 0 16,-2-3 0-1,0-17-24-15,-37-24-324 0,-4-11-213 16,-1-2-540-16</inkml:trace>
  <inkml:trace contextRef="#ctx0" brushRef="#br0" timeOffset="1106.48">3214 5422 2203 0,'0'0'675'16,"0"0"-451"-16,0 0 107 16,132 0-52-16,-65 0-112 15,6-12-121 1,1-8-46-16,-3-6-162 0,-10-2-79 16,-15-1-290-16,-15 1-15 15,-17 6 187-15,-14 4 212 16,0 6 147-16,-7 6 213 15,-11 6 132-15,-2 0-6 16,0 4-40-16,2 23-77 16,1 9-83-16,3 12 28 0,5 6-64 15,7 4-56-15,2-6-7 16,0-8-38 0,15-10-4-16,8-13-8 15,-1-16-11-15,0-5 21 0,-2-13-33 16,1-19 33-16,-8-9 23 15,1-5-17-15,-8 2 16 16,1 4-14-16,-5 10 64 16,0 10 40-16,2 7-48 15,4 10-64 1,7 3 0-16,12 0 0 0,10 16 0 16,13 10 0-16,0 8 0 15,4 6 0-15,-7 4 0 16,-13 0-20-16,-13-6-49 15,-11-6 12-15,-10-8 57 16,0-9 2-16,0-11 70 0,-7-4 0 16,4-21-72-1,3-20 0-15,5-18 0 16,29-15 0-16,50-36-47 16,-6 18-466-16,1 13-780 0</inkml:trace>
  <inkml:trace contextRef="#ctx0" brushRef="#br0" timeOffset="2603.92">5306 5510 2579 0,'0'0'492'15,"0"0"-333"-15,0 0 65 16,0 0 22-16,0 0-115 16,0 0-37-16,0 0-52 0,133-60-42 15,-76 30 36 1,-1-4-35-16,-5 0-1 0,-15-2 18 15,-14 2-18-15,-13 1 39 16,-9 8-4 0,-4 4-35-16,-26 13 0 0,-5 8 0 15,-8 7 0-15,-3 29 0 16,4 14 0-16,7 10 0 16,18 6 0-16,15-4 0 0,6-8 0 15,38-10 0-15,23-12 0 16,18-18 0-16,12-14 0 15,11-6 0-15,-2-30 0 16,-6-12 0 0,-13-8 0-16,-19-8-81 15,-18 4-33-15,-25 3-36 16,-11 16 141-16,-12 13 9 0,0 11 87 16,0 13 88-16,-6 4-83 15,-4 6-92-15,-1 20 0 16,-2 14 0-16,-5 9 0 15,-2 7 0-15,-2 2 0 16,2-4 0-16,-3-2 0 16,4-8 0-16,1-12 0 15,-3-11 0-15,-14-21-227 16,6-14-446-16,-3-18-922 0</inkml:trace>
  <inkml:trace contextRef="#ctx0" brushRef="#br0" timeOffset="2771.94">5946 5293 2657 0,'0'0'643'0,"0"0"-523"0,0 0 225 0,0 0-14 0,0 0-331 0,143 73 0 16,-94-33 0-16,4 8 0 16,3 4 0-16,2-2 0 0,-2-4 0 15,-3-7-47-15,-2-16-278 16,10-23-308-1,-15-14-229-15,-10-19-377 0</inkml:trace>
  <inkml:trace contextRef="#ctx0" brushRef="#br0" timeOffset="2938.76">6697 5238 1787 0,'0'0'869'16,"0"0"-249"-16,0 0-241 16,0 0-85-16,0 0-147 15,0 0-147-15,-3 112 0 16,3-48 0-16,17 4 0 15,7-4 0-15,7-10 0 16,5-13 0-16,4-18 0 16,-3-24-65-16,-8-26-549 15,-13-13-854-15</inkml:trace>
  <inkml:trace contextRef="#ctx0" brushRef="#br0" timeOffset="3106.1">6692 5023 2975 0,'0'0'1121'16,"0"0"-1121"-16,0 0 0 15,0 0 0-15,0 0 0 16,123-54-17-16,-78 42-721 16,-10 4-1604-16</inkml:trace>
  <inkml:trace contextRef="#ctx0" brushRef="#br0" timeOffset="3472.82">7581 5147 2385 0,'0'0'577'0,"0"0"-417"16,0 0-1-16,0 0 14 15,-120-34-75-15,101 44-50 16,0 16-9-16,6 9 25 16,8 1 67-16,5 1-68 15,8-1-2-15,18-4 8 16,14-3-61-16,7-5 50 16,4 0-58-16,3 0 0 0,-6 2-11 15,-9 2 19-15,-15 6-8 16,-15 4 6-1,-9 5-6-15,-16-2 0 16,-19-2 0-16,-13-7 0 0,0-8 0 16,1-10 0-16,3-12 0 15,10-2 0-15,16-18 0 16,18-57-321-16,16 3-553 16,15-2-723-16</inkml:trace>
  <inkml:trace contextRef="#ctx0" brushRef="#br0" timeOffset="4235.32">7974 4983 2763 0,'0'0'848'15,"0"0"-494"-15,0 0-223 16,0 0-131-16,0 0 0 0,0 110 0 16,0-37 0-16,8 9 0 15,11 6 0-15,-2-6 0 16,3-8 0-16,-4-12 0 0,-3-17 0 15,-4-20 0 1,-7-17 0-16,-2-8 0 16,0-22 0-16,-2-20 0 15,-13-12 0-15,1-2 0 16,3 4 0-16,7 14 0 16,4 16 0-16,0 10 0 0,13 12 0 15,20 0 0-15,10 6 0 16,8 14 0-16,9 0 0 15,4 0 0-15,4-6 0 16,-3-8 0-16,-3-6 0 16,-9 0 0-16,-12-18 0 15,-15-12 0-15,-15-6 0 16,-11-7 0-16,-6-2 0 16,-23 4 0-16,-11 9 0 15,-5 20 0-15,-2 12 0 16,5 18 0-16,10 30 0 15,15 15 0-15,17 9 0 16,4 2 0-16,38-6 0 0,16-12 0 16,11-16 0-16,5-19 0 15,-3-21 0 1,-4-5 0-16,-11-29 0 16,-14-16 0-16,-13-6 0 0,-13-6 0 15,-7 2 0 1,-7 6 0-16,-2 16 0 0,0 17 0 15,0 17 0-15,0 4 0 16,0 28 0-16,11 15 0 16,7 7 0-16,7 2 0 15,1-2 0-15,3-8 0 16,-5-10 0-16,-1-12 0 16,-7-10 0-16,-5-10 0 15,-5-2 0-15,4-21 0 16,0-12 0-16,1 1 0 0,3 2 0 15,-3 8 0 1,-2 12 0-16,0 12 0 0,2 2 0 16,2 24 0-1,5 8 0-15,7 4 0 0,4-1-8 16,21-16-353-16,-2-9-459 16,-6-12-602-16</inkml:trace>
  <inkml:trace contextRef="#ctx0" brushRef="#br0" timeOffset="4603.79">9649 5221 1862 0,'0'0'1474'16,"0"0"-714"-16,0 0-760 16,0 0 0-16,0 0 0 0,0 0 0 15,-123 77 0-15,108-23 0 16,7 4 0-16,8 0 0 15,2-6 0-15,31-8 0 16,16-13 0-16,13-16 0 16,12-15 0-1,6-4 0-15,-2-25 0 0,-7-12 0 16,-9-3 0-16,-14-2 0 16,-15-2 0-16,-18 2 0 15,-15 4 0-15,0 11 0 16,-25 12 0-16,-12 12 0 0,-9 7 0 15,-2 25 0-15,6 21 0 16,13 12 0 0,15 6 0-16,14-2 0 0,25-11 0 15,29-15 0-15,21-25 0 16,53-39 0-16,-22-22-291 16,-14-12-795-16</inkml:trace>
  <inkml:trace contextRef="#ctx0" brushRef="#br0" timeOffset="5471.36">11739 5163 2440 0,'0'0'795'0,"0"0"-328"0,0 0-305 16,-131-24-23-16,97 42-46 16,8 24-93-16,15 12 0 0,11 7 0 15,11-5 0-15,38-6 0 16,20-16 0-16,16-20-18 16,1-14 4-16,-6-14 7 15,-15-28-2-15,-27-12 18 16,-29-12 10-16,-11-5 1 0,-49 1-20 15,-20 6 0 1,-12 10 0-16,4 14 0 16,17 10 0-16,22 12 0 15,29 5 0-15,11 4 0 0,42-1 0 16,25-4 0-16,11-4 0 16,2 0 0-16,-6 1 0 15,-18 3 0-15,-18 6 0 16,-19 8 0-1,-11 0 0-15,-8 22 0 16,0 24 0-16,0 37 0 0,0 39 0 16,0 42 0-16,8 19 0 15,19-7 0-15,4-13 0 16,-6-23 0-16,-1-9 0 16,-4-23 0-16,-7-22 0 0,-3-25 0 15,-2-16 0 1,3-4 0-16,5-7 0 15,5-13 0-15,0-18 0 16,8-9 0-16,2-34 0 0,5-22 0 16,-7-15 0-16,-7-11 0 15,-17-2 0 1,-5 2 0-16,-40 7 0 0,-22 11 0 16,-15 12 0-16,0 10 0 15,8 10 0 1,17 13 0-16,26 10 0 0,19 8 0 15,7 6 0-15,42 1 0 16,36-2 0-16,10-2 0 16,12-7 0-16,2-8-11 15,-7-20-301-15,-12 3-322 0,-31 2-267 16</inkml:trace>
  <inkml:trace contextRef="#ctx0" brushRef="#br0" timeOffset="6038.3">13845 5310 1458 0,'0'0'894'0,"0"0"-140"16,0 0-305-16,0 0-165 16,0 0-101-16,0 0-109 15,-76-121-74-15,34 101 0 16,-5 14 0-16,-7 6 0 16,3 22 0-16,4 24 0 0,14 12 0 15,15 9 0 1,18-3 0-16,11-8 0 15,29-12 0-15,12-14 0 0,1-18 0 16,-6-12 0-16,-10-3 0 16,-8-26 0-16,-8-7 0 15,-11-6 0-15,-2-2 0 16,-4 4 0-16,-2 8 0 0,1 10 0 16,-1 14 0-16,2 8 0 15,7 8 0 1,7 24 0-16,7 10 0 15,6 6 0-15,25 10 0 16,-8-11-204-16,-5-15-636 0</inkml:trace>
  <inkml:trace contextRef="#ctx0" brushRef="#br0" timeOffset="6669.33">15163 4993 2053 0,'0'0'846'0,"0"0"-524"0,0 0 28 0,0 0 30 15,0 0-235-15,0 0-145 16,0 0 0-16,29 56 0 16,-33 82 0-16,4 19 0 15,0-9 0-15,4-34 0 0,12-41 0 16,-3-27 0-16,1-14 0 15,4-6-54-15,2-26-407 16,0 0-230-16,-7-24-404 0</inkml:trace>
  <inkml:trace contextRef="#ctx0" brushRef="#br0" timeOffset="6871.43">15512 4889 2549 0,'0'0'933'16,"0"0"-632"-16,0 0-139 0,0 0-11 15,0 168-151 1,0-84 0-16,0 9 0 16,13-2 0-16,7-2 0 15,2-11 0-15,-2-14 0 0,-6-14 0 16,-14-25-350 0,-12-14-450-16,-17-11-72 0</inkml:trace>
  <inkml:trace contextRef="#ctx0" brushRef="#br0" timeOffset="7004.33">15082 5434 1908 0,'0'0'977'15,"0"0"-630"-15,0 0-122 16,0 0-20-16,126 18-59 16,-26-24-143-16,3-16-3 0,42-20-260 15,-25 4-434 1,-33 5-432-16</inkml:trace>
  <inkml:trace contextRef="#ctx0" brushRef="#br0" timeOffset="7902.83">16028 5202 2306 0,'0'0'863'0,"0"0"-568"16,0 0 23-16,-113-7-4 16,72 28-314-16,1 15 0 15,3 12 0-15,3 8 0 16,10 2 0-16,13-4 0 15,11-8 0-15,0-8 0 16,23-12 0-16,14-9 0 16,3-13 0-16,0-4 0 15,-3-11 0-15,-8-15 0 16,-6-10 0-16,-7-8 0 0,-5-2 0 16,-7 0 0-16,-4 8 0 15,0 11 0 1,0 18 0-16,0 9 0 15,-4 8 0-15,2 26 0 0,-1 10 0 16,3 4 0-16,0-2 0 16,18-6 0-16,6-10 0 15,5-12 0-15,0-11 0 16,3-7 0-16,-1-13 0 0,0-17 0 16,0-12 0-16,0-8 0 15,-2-2 0 1,-4 4 0-16,-5 10 0 15,-7 12 0-15,-6 16 0 16,-5 10 0-16,2 3 0 0,4 23 0 16,0 9 0-16,7 5 0 15,4 0 0-15,3-4 0 16,0-6 0-16,5-10 0 16,-3-6 0-1,3-12 0-15,0-2 0 0,0-8 0 16,0-20 0-16,-1-8 0 15,1-8 0-15,-1-2 0 16,-5 8 0-16,-4 10 0 16,-5 13 0-16,-6 15 0 15,3 0 0-15,5 25 0 16,-1 9 0-16,5 4 0 16,2 2 0-16,2-4 0 0,3-6 0 15,-3-10 0-15,2-10 0 16,-1-10 0-16,1 0 0 15,-1-18 0-15,-2-8 0 16,2-2 0 0,-3 2 0-16,-2 4 0 0,-7 8 0 15,-4 10 0-15,-3 4 0 16,0 0 0-16,1 14 0 16,2 10 0-16,2 0 0 15,2 0 0-15,5-4 0 16,3-8 0-16,6-8 0 0,4-4 0 15,0-8 0-15,0-16 0 16,-4-8 0 0,-3-2 0-16,-7 2 0 15,-4 4 0-15,-1 9 0 0,-8 12 0 16,2 7 0-16,-2 6 0 16,7 22 0-16,7 8 0 15,7 6 0-15,5-2 0 16,8-8 0-16,4-12-53 15,8-20-302-15,-9-10-354 16,-12-20-221-16</inkml:trace>
  <inkml:trace contextRef="#ctx0" brushRef="#br0" timeOffset="8036.25">17386 4878 2521 0,'0'0'866'0,"0"0"-693"0,0 0-161 0,0 0-12 15,64 117-189-15,-20-65-807 0</inkml:trace>
  <inkml:trace contextRef="#ctx0" brushRef="#br0" timeOffset="9839.54">17982 5689 2078 0,'0'0'1175'0,"0"0"-717"15,0 0-275-15,0 0 19 16,0 0-202 0,0 0 0-16,0 0 0 15,71-159 0-15,-50 87 0 16,-8-24 0-16,-2-31 0 16,-4 7 0-16,-5 12 0 0,-2 19 0 15,0 34 0-15,0 2 0 16,-4 13 0-16,-5 26 0 15,-3 14 0 1,2 46 0-16,-2 48 0 0,7 43 0 16,5 17 0-16,5-7 0 15,24-31 0-15,2-40 0 16,2-24 0-16,8-17 0 16,8-7 0-16,6-15 0 0,8-13-87 15,-5-13-50-15,-9-44 70 16,-7-35 66-16,-4-38-6 15,-9 2 7-15,-9 11 7 16,-13 27 7 0,-7 40 154-16,0 14-58 0,0 16-110 15,-15 20 0-15,-4 54 0 16,3 42 0-16,10 35 0 16,6-5 0-16,0-26 0 15,12-36 0-15,7-24 0 16,12-6 0-16,10-5-35 15,5-11-61-15,2-18-46 0,-4-4 86 16,-4-28 50 0,-2-13 12-16,-7-5 38 15,1-4 31-15,-3 4-14 16,-6 10 23-16,-7 13-19 0,-7 16-65 16,-7 11 0-16,-2 4 0 15,0 24 0-15,2 10 0 16,6 4 0-16,0 6 0 15,7-4 0-15,6-4 0 16,4-7 0-16,1-11-68 16,3-11 13-16,-5-11-68 15,-6 0 55-15,-7-18 62 16,-9-14 12-16,-2-8 21 16,-10-6 0-16,-22-4-1 15,-7 4 37-15,-4 6-15 0,7 9 12 16,7 9 3-16,12 11-63 15,13 3 0 1,4 3 0-16,6 4 0 16,23-3 0-16,9 1 0 0,8 2 0 15,3 1 0-15,1 0 0 16,-4 0 0-16,-3 19 0 16,-3 10 0-16,-7 7 0 15,-2 6 0-15,-2 4 0 16,-6-2 0-16,-6-4 0 15,-3-7 0-15,-7-10 0 16,-3-9 0-16,-2-10 0 16,-2-4 0-16,4 0 0 15,3-5 0-15,5-20 0 16,7-9 0-16,12-8 0 0,8-2 0 16,3 0 0-16,2 6 0 15,-3 12 0-15,-8 13 0 16,-6 13 0-16,-10 7 0 15,-5 23 0-15,-6 10 0 16,-1 4 0-16,-1 2 0 16,3-4 0-16,4-10 0 15,9-11 0-15,7-16-54 16,6-5-53-16,2-8 79 16,2-21 4-16,-2-10 24 0,-3-3 21 15,-1-6-6-15,-2 0 63 16,-5 8-23-16,-8 9-11 15,-8 16-44 1,-6 12 0-16,-2 3 0 0,0 21 0 16,0 19 0-1,4 10 0-15,4 2 0 0,9 0 0 16,10-6 0-16,11-14-30 16,13-14-54-16,12-16-114 15,-1-2-33-15,1-22 133 16,-12-16 26-16,-11-6 71 15,-15-6 1-15,-15-6 19 16,-10 2 121-16,0 4 31 16,-15 10 13-16,-9 13 16 15,-10 15-200-15,-3 12 0 0,-4 12 0 16,3 20 0-16,3 13 0 16,4 3 0-1,8 0 0-15,10-2 0 16,7-6 0-16,6-10 0 0,0-8 0 15,15-10 0 1,14-10 0-16,4-2 0 0,5-10 0 16,0-14 0-16,-2-6 0 15,-5-2 0-15,-6-2 0 16,-6 2 0-16,-7 10 0 0,-6 8 0 16,-3 12 0-1,-3 2 0-15,0 16 0 0,0 12 0 16,2 8 0-1,4 0 0-15,4-2 0 0,3-8 0 16,7-10 0 0,2-8 0-16,2-8-53 15,3 0 35-15,2-14 5 16,-2-10 13-16,0-2 16 0,-3-4 20 16,0 2-4-16,-1 4-32 15,-3 6 0-15,-5 8 0 16,2 6 0-16,-2 4 0 15,-1 2 0-15,-1 16 0 16,-3 6 0-16,2 2 0 16,-5 0 0-16,1-4 0 0,-1-6 0 15,2-6-9 1,4-8-41-16,5-2 40 0,7-6 1 16,3-16 9-16,9-4 40 15,-2-2-2 1,1 6-38-16,-5 6 0 15,-4 14 0-15,-5 2 0 0,-2 16 0 16,-2 16 0-16,-5 8 0 16,1 0 0-16,-6-5-125 15,3-17-330-15,-3-13-395 16,-6-5-186-16</inkml:trace>
  <inkml:trace contextRef="#ctx0" brushRef="#br0" timeOffset="9973.35">21144 4726 2600 0,'0'0'1046'0,"0"0"-596"0,0 0-450 0,0 0 0 15,-149-30 0-15,102 50 0 16,-47 18-141-16,9-4-616 16,-1-8-1310-16</inkml:trace>
  <inkml:trace contextRef="#ctx0" brushRef="#br0" timeOffset="10140.29">18739 5206 1071 0,'0'0'2652'0,"0"0"-2279"0,0 0-373 16,0 0 0-16,199-49 0 15,-61 23 0 1,-18 6 0-16,-28 6-518 0</inkml:trace>
  <inkml:trace contextRef="#ctx0" brushRef="#br0" timeOffset="11637.18">22465 5037 2613 0,'0'0'865'15,"0"0"-592"-15,0 0-45 16,0 0-111-16,0 0-117 15,-107 104 0-15,80-32 0 16,7 7 0-16,13-1 0 0,7-10 0 16,17-10 0-16,24-16 0 15,13-16 0-15,11-22 0 16,-1-4 0-16,-1-26 0 16,-5-20 0-16,-12-14 0 0,-7-10 0 15,-13-3 0 1,-8 5 0-16,-12 16 0 15,-6 18 0-15,0 18 0 16,0 16 0-16,-4 6 0 16,-9 26 0-16,3 13 0 15,8 5 0-15,2 0 0 16,8-6 0-16,23-8 0 0,9-10 0 16,6-14 0-1,3-12 0-15,-1 0 0 16,-11-24 0-16,-10-14 0 0,-8-8 0 15,-9-4 0-15,-10 4 0 16,0 5 0-16,0 11 0 16,0 14 0-16,0 10 0 0,-4 6 0 15,1 8 0-15,3 28 0 16,0 17 0-16,0 16 0 16,0 28 0-1,0 27 0-15,14 21 0 16,1 7 0-16,-1-14 0 15,-6-33 0-15,-8-31 0 16,0-20 0-16,0-12 0 0,0-2 0 16,-2-6 0-16,-18-10 0 15,-12-24 0-15,-7-8 0 16,-13-38 0-16,-5-32 0 16,10-40 0-16,40-51 0 15,20-17 0-15,66 5 0 16,12 41 0-16,-9 51 0 15,-12 38 0-15,-1 15-44 16,6 7-16-16,3 4-42 16,-5 6 68-16,-21 11 11 0,-23 8 23 15,-18 0 17-15,-11 2 22 16,0 20 48-16,-11 2-45 16,-3 5-41-16,5-2 12 15,5-6-13 1,4-7-3-16,0-7-10 15,0-7 16-15,2 0-3 0,7-6 10 16,-5-13-2-16,-4-6 51 16,0-1-59-16,0 2 0 15,-19 6 0-15,-4 6 0 16,-6 12 0-16,-4 0 0 16,2 22 0-16,2 18 0 0,8 13 0 15,15 2 0 1,6 4 0-16,14-7 0 15,28-8 0-15,14-14 0 16,8-16 0-16,7-14 0 0,1-8-45 16,-7-30 43-16,-5-16-17 15,-5-30 19 1,1-35-6-16,-5-27 16 0,-13 7-10 16,-16 34 2-1,-17 38 26-15,-5 37 4 0,0 8-32 16,-21 16 0-16,-5 6 0 15,-8 30 0-15,-4 46 0 16,1 35 0-16,12 25 0 16,19-6 0-16,6-26 0 0,15-31 0 15,23-25 0-15,15 0 0 16,17-4 0 0,12-9 0-16,3-26 0 15,-7-9 0-15,-13-28 0 16,-17-22 0-16,-17-16 0 0,-17-11 0 15,-14 1 0-15,-2 7 0 16,-29 16 0-16,-12 21 0 16,-1 22 0-16,-1 10 0 15,7 26 0-15,11 20 0 16,16 10 0-16,11 5 0 16,13 3 0-16,34-6 0 0,18-8 0 15,49-14-122-15,-14-16-686 16,-9-14-700-16</inkml:trace>
  <inkml:trace contextRef="#ctx0" brushRef="#br0" timeOffset="11804.44">25032 5613 2273 0,'0'0'1097'0,"0"0"-534"16,0 0-400-16,-60 130-163 0,46-86 0 15,3-2 0 1,-24 4 0-16,3-10-156 16,-7-13-1616-16</inkml:trace>
  <inkml:trace contextRef="#ctx0" brushRef="#br0" timeOffset="13339.69">2784 6735 1633 0,'0'0'566'16,"0"0"-90"-16,0 0 44 0,0 0-183 16,-2-126 25-1,-2 106-160-15,-3 10-202 16,3 10 0-16,-5 8 0 15,0 50 0-15,2 53 0 16,7 41 0-16,11 12 0 0,28-27 0 16,5-45 0-16,-2-48 0 15,7-20 0-15,9-12-26 16,7-12-272-16,4-4 23 16,-9-40-2-16,-13-20-36 0,-16-30 137 15,-20-29 120 1,-11 11 56-16,0 12 108 15,-23 21 37-15,2 33 123 16,0 10 29-16,3 14 22 0,5 22-35 16,9 22-284-1,4 37 0-15,0 17 0 0,0 16 0 16,4 4 0 0,7-3 0-16,1-11 0 15,-1-16 0-15,-3-16 0 16,2-18 0-16,-6-16 0 0,0-12 0 15,-1-4 0-15,-3-12 0 16,2-22 0-16,4-10 0 16,4-4 0-16,3 0 0 15,5 11 0-15,-1 17 0 16,6 18 0-16,2 2 0 0,1 27 0 16,6 10 0-16,-1 10 0 15,0-3 0 1,0-4 0-16,-4-8 0 15,-3-8 0-15,-4-10 0 16,1-8 0-16,-2-6 0 0,6 0 0 16,-1-18 0-16,5-14 0 15,0-8 0-15,0-6 0 16,-5 1 0-16,-6 9 0 16,-7 13 0-16,-9 19 0 15,-2 4 0-15,0 27 0 0,0 22 0 16,0 5 0-1,3 4 0-15,8-8 0 16,8-14 0-16,4-12 0 16,6-16 0-16,2-8 0 15,-2-8 0-15,0-20 0 0,-2-10 0 16,-2-6 0-16,0-4 0 16,-4-1 0-16,4 8 0 15,2 10 0 1,2 16 0-16,4 15 0 0,3 11 0 15,-1 29 0-15,1 13 0 16,-7 5 0-16,-11 2 0 16,-12-4 0-16,-6-6 0 15,-22-10-47-15,-27-11-155 16,-51-22-169-16,9-7-467 0,2-3-835 16</inkml:trace>
  <inkml:trace contextRef="#ctx0" brushRef="#br0" timeOffset="13501.45">4122 6691 2626 0,'0'0'1018'0,"0"0"-566"0,0 0-452 16,0 0 0 0,0 0 0-16,-197-20 0 0,113 22-518 15,-10 6-1277-15</inkml:trace>
  <inkml:trace contextRef="#ctx0" brushRef="#br0" timeOffset="13633.48">2457 6950 3092 0,'0'0'472'0,"187"-6"-21"15,-33-10-370-15,22 2-81 0,-38 4 0 16,-38 2-565-16</inkml:trace>
  <inkml:trace contextRef="#ctx0" brushRef="#br0" timeOffset="14034.68">5895 7195 3111 0,'0'0'742'0,"0"0"-499"16,0 0-243-16,0 0 0 15,0 0 0-15,0 0 0 16,11 130 0-16,9-84 0 16,0-10 0-16,-2-8 0 15,0-11-47-15,2-14 32 16,3-3 15-16,2-20 14 15,10-18 34-15,5-8-48 16,4-6 0-16,5 2 0 16,-3 5 0-16,4 12 0 0,-3 16 0 15,-1 17 0 1,2 3 0-16,-4 30 0 16,-7 16 0-16,-5 9 0 15,-12 4 0-15,-9-2 0 0,-11-4 0 16,-2-7 0-16,-30-12-48 15,-47-24-261-15,5-12-509 16,-4-1-1536-16</inkml:trace>
  <inkml:trace contextRef="#ctx0" brushRef="#br0" timeOffset="14177.26">5882 6743 2953 0,'0'0'791'0,"0"0"-542"15,0 0-146-15,0 0-103 16,0 0 0 0,0 0-78-16,0 0-971 0</inkml:trace>
  <inkml:trace contextRef="#ctx0" brushRef="#br0" timeOffset="14567.95">7909 6697 2072 0,'0'0'1015'0,"0"0"-344"16,0 0-447-16,0 0-110 16,-58 105-114-16,34 23 0 15,6 51 0-15,15 19 0 16,3-2 0-16,16-21 0 16,9-29 0-16,-6-27 0 15,0-33 0-15,-6-30 0 16,-4-20 0-16,-2-4 0 15,-5-12 0-15,-2-14 0 0,-9-12-33 16,-40-86-494-16,2 0-405 16,2-12 194-16</inkml:trace>
  <inkml:trace contextRef="#ctx0" brushRef="#br0" timeOffset="15806.52">7693 7153 2194 0,'0'0'762'15,"0"0"-464"-15,0 0 69 16,165-87-119-16,-103 85-88 15,0 2-93-15,-1 22-67 0,-8 16 0 16,-11 9 0-16,-8 9 0 16,-16 0 0-1,-18 0 0-15,-2-4 0 16,-32-6 0-16,-11-8 0 16,-3-11 0-16,5-12 0 0,10-11 0 15,18-4 0-15,15-14-8 16,8-19-227-16,39-10-269 15,20-7-63-15,8-4 82 16,4 0 184 0,-6 3 194-16,-15 6 107 15,-16 7 274-15,-17 9 329 0,-14 14-68 16,-11 6-65-16,0 9-145 16,-5 0-325-16,-12 16 0 15,-8 18 0-15,-2 7 0 0,5 4 0 16,7 2 0-16,8-9 0 15,7-10 0-15,11-8 0 16,24-12 0 0,15-8 0-16,6 0 0 15,-1-22 0-15,-6-8 0 16,-11-10 0-16,-18-4 0 0,-16-6 0 16,-4 0 0-16,-15 7 0 15,-19 13 0-15,-6 16 0 16,-2 14 0-1,1 10 0-15,8 22 0 0,16 10 0 16,15 2 0-16,2-3 0 16,37-10 0-16,15-8 0 15,15-15 0-15,4-8 0 16,3 0 0-16,-10-22 0 0,-11-9 0 16,-12-5 0-1,-20-6 0-15,-11 1 0 0,-10 1 0 16,-2 5 0-1,-19 9 0-15,-1 10 0 16,-1 10 0-16,8 6 0 16,4 0 0-16,9 16 0 0,2 8 0 15,2 6 0-15,24 1 0 16,9 1 0-16,7-2 0 16,0-2 0-16,1-2 0 0,-8-1 0 15,-8 4 0 1,-12-1 0-16,-13 0 0 15,-2 2 0-15,-6-2 0 16,-15-4 0-16,0-6 0 16,2-6 0-16,9-6 0 0,3-6 0 15,7 0 0-15,0-14 0 16,24-14 0-16,9-8 0 16,10-10 0-16,4-6-47 15,0-4 28-15,-5-5-19 16,-7 5 38-1,-12 6 2-15,-15 6 10 0,-8 8 28 16,0 10 10-16,-19 10-50 16,-10 12 0-16,-6 4 0 15,-2 6 0-15,6 22 0 16,9 8 0-16,13 4 0 16,9 0 0-16,11-2 0 15,23-5 0-15,12-8 0 16,8-3 0-16,0-4 0 15,-6-3 0-15,-7-1 0 16,-12 0 0-16,-12 4 0 0,-10 2 0 16,-7 6 0-16,-7 2 0 15,-20 2 0-15,-8 0 0 16,-3-2 0-16,0-6 0 16,9-8 0-16,9-3 0 15,13-11 0-15,7 0 0 16,0-9 0-16,23-19 0 15,13-10 0-15,10-8 0 16,5-6 0-16,3 0 0 16,-3 7 0-16,-6 13 0 0,-12 14 0 15,-8 17 0-15,-10 1 0 16,-3 26 0-16,-4 12 0 16,-1 6 0-1,1 0 0-15,4-4 0 16,5-4 0-16,8-12 0 0,4-8 0 15,0-14 0-15,-2-2-140 16,-12-36-226-16,-5-6-409 16,-10-4-707-16</inkml:trace>
  <inkml:trace contextRef="#ctx0" brushRef="#br0" timeOffset="15937.96">9678 6784 2928 0,'0'0'704'0,"0"0"-602"0,0 0-27 16,0 0-69-16,0 0-12 16,0 0-225-16,129 90-590 0</inkml:trace>
  <inkml:trace contextRef="#ctx0" brushRef="#br0" timeOffset="16700.46">10089 6749 1618 0,'0'0'1399'15,"0"0"-634"-15,0 0-451 16,0 0-314-16,0 0 0 16,-52 107 0-16,52-29 0 15,0 10 0-15,11 4 0 0,7-6 0 16,1-11 0-16,0-17 0 16,-3-14 0-16,-8-18 0 15,-1-16 0 1,-5-10 0-16,-2 0 0 15,0-26 0-15,0-6 0 0,0-4 0 16,2 2 0-16,8 2 0 16,3 6 0-16,11 8 0 15,5 8 0-15,9 10 0 16,2 0 0-16,1 23 0 0,-4 13 0 16,-5 5 0-16,-15 5 0 15,-15-2 0 1,-2-2 0-16,-19-6-38 15,-19-10 25-15,-9-8 1 16,-5-8 12-16,10-10 18 0,11 0-11 16,20-24 17-1,11-12-24-15,42-18-90 0,45-26-132 16,7-2-133-16,10-10-268 16,1-1 61-1,-29 19 91-15,-10 0 471 0,-25 16 50 16,-30 11 428-16,-11 11 61 15,-13 10-64-15,-19 8-188 16,-2 8 22-16,-1 10-110 16,6 0-199-16,2 30 0 0,6 20 0 15,7 21 0-15,9 11 0 16,5 8 0 0,9 1 0-16,25-9 0 15,17-14 0-15,11-16 0 16,12-18 0-16,2-18 0 0,0-16 0 15,-9 0 0-15,-13-20 0 16,-8-16 0-16,-15-10 0 16,-13-8 0-16,-9-2 0 15,-9 2 0-15,0 9 0 16,-19 17 0-16,-5 20 0 16,-8 8 0-16,-1 34 0 15,2 18 0-15,7 8 0 16,12 7 0-16,12-7 0 15,7-8 0-15,34-10 0 0,15-14 0 16,12-12 0-16,26-16 0 16,-19-12-102-16,-17-16-767 0</inkml:trace>
  <inkml:trace contextRef="#ctx0" brushRef="#br0" timeOffset="18106.22">13029 7044 2581 0,'0'0'773'0,"0"0"-446"15,0 0-30-15,0 0-179 16,0 0-118-16,-102 115 0 0,90-47 0 15,12-2 0-15,2-6 0 16,37-14 0-16,19-16-12 16,13-18 4-1,4-12-53-15,-3-12 50 16,-11-26 10-16,-24-12 2 0,-22-8 34 16,-15-7-27-16,-19 1-7 15,-28 6 36-15,-14 16-26 16,-3 18-11-16,-3 24 0 15,9 6 0-15,14 35-11 0,17 13 8 16,25 4 3 0,6-2-1-16,43-10-5 15,17-8-2-15,17-16 8 16,6-12 0-16,0-10 11 16,-10-4 7-16,-12-20-18 0,-14-8 0 15,-17-4 0-15,-12-4 0 16,-11 0 0-16,-4 4 0 15,-5 9 0-15,-2 14 0 16,0 13 0-16,0 4 0 16,0 28 0-16,0 12 0 15,0 6 0-15,12-4 0 16,3-6 0-16,5-12 0 16,3-12 0-16,0-12 0 15,2-4 0-15,0-6 0 0,-3-16 0 16,1-2 0-16,-6-2 0 15,-1 6 0-15,-1 6 0 16,-1 10 0 0,1 4 0-16,4 10 0 15,4 20 0-15,8 4 0 16,6 2 0-16,3-6 0 0,6-10 0 16,-1-16 0-1,1-4 0-15,-3-18 0 0,-9-24 0 16,-5-12 0-16,-12-14 0 15,-5-26 0-15,-8-29 0 16,-4 5 0-16,0 14 0 16,0 17 0-16,-14 35 0 15,-1 10 0-15,-8 18 0 16,4 24 0-16,1 46 0 0,11 51 0 16,7 35 0-1,15-2 0-15,19-21 0 16,2-36 0-16,2-26 0 15,10-3 0-15,10-6 0 0,7-10 0 16,-1-16 0-16,-6-12 0 16,-10-8 0-16,-11-20 0 15,-12-8 0-15,-8-4 0 16,-5 1 0-16,-8 11 0 16,-1 15 0-16,-3 13 0 15,0 5 0-15,0 28 0 16,4 7 0-16,8 0 0 15,7 0 0-15,6-10 0 16,4-10 0-16,2-10 0 16,0-10 0-16,-2-2 0 0,-4-20 0 15,-1-8 0-15,-4-8 0 16,-2-2 0-16,-5-5 0 16,-4 8 0-1,-2 6 0-15,-5 13 0 16,-2 17 0-16,0 1 0 15,0 32 0-15,0 22 0 0,7 32 0 16,8 38 0-16,12 35 0 16,2 15 0-16,0-3 0 15,-2-19 0-15,-7-24 0 16,-7-25 0-16,-6-25 0 0,-3-22 0 16,-4-16 0-16,0-4 0 15,0-10 0-15,-11-12 0 16,-18-14 0-1,-17-24 0-15,-12-24 0 16,-7-18 0-16,1-31 0 0,19-25 0 16,22 6 0-16,23 11 0 15,10 23 0-15,34 26 0 16,54-26 0-16,-7 10-215 16,-2 11-1439-16</inkml:trace>
  <inkml:trace contextRef="#ctx0" brushRef="#br0" timeOffset="19804.82">16380 7008 2564 0,'0'0'802'15,"0"0"-497"-15,0 0 120 0,0 0-425 16,0 0 0-16,0 0 0 16,0 0 0-16,7 112 0 15,-11-35 0-15,4-1 0 16,0-10 0-16,15-16 0 0,11-18 0 16,10-18 0-16,0-14 0 15,0-4 0 1,-5-24 0-16,-6-10 0 15,-4-4 0-15,-2 0 0 16,-6 4 0-16,3 10 0 16,-1 12 0-16,5 16 0 0,5 0 0 15,6 26 0-15,2 7 0 16,7 4 0-16,1-5 0 16,-1-8 0-1,-7-12 0-15,-4-12 0 0,-12 0 0 0,-9-24 0 31,-8-14 0-31,0-10 0 0,-10-8 0 16,-7-5 0-16,3 3 0 16,8 4 0-16,6 12 0 15,0 12 0-15,22 12 0 16,16 10 0-16,18 4 0 0,13 0 0 16,9 0 0-16,4-8 0 15,-4-4 0 1,-11-8 0-16,-18-6 0 15,-18-9 0-15,-18-1-15 0,-13-4-24 16,0 2 22-16,-24 4-5 16,-5 8 22-16,0 14 15 15,3 14-9-15,1 6 57 16,5 36-54-16,5 38-9 0,5 37 0 16,8 27 0-16,2-7 0 15,0-33 0 1,8-38 0-16,4-30 0 15,-1-4 0-15,1-6 0 16,1-6 0-16,-5-16 0 16,2-2 0-16,-1-12 0 0,-1-18 0 15,8-10 0-15,2-8 0 16,8-1 0 0,3 5 0-16,5 11 0 15,1 12 0-15,1 17 0 16,0 4 0-16,-2 25 0 0,1 11 0 15,3 4 0-15,-1 2 0 16,8-6 0-16,0-10 0 16,2-10 0-16,-3-10 0 15,-6-6 0-15,-5-4 0 0,-8-20 0 16,-9-10 0-16,-8-10 0 16,-8-5 0-1,0-1 0-15,0 4 0 16,-15 10 0-16,-1 14 0 15,1 16 0-15,-1 6 0 0,1 30 0 16,1 18 0-16,5 10 0 16,9 5 0-16,0-7 0 15,23-10 0-15,15-12 0 16,8-16 0-16,8-12 0 16,1-6 0-16,-1-12 0 15,-8-18 0-15,-6-6 0 16,-5-8 0-16,-10-4 0 15,-2-1 0-15,-5 8 0 16,-5 8 0-16,-4 13 0 0,-2 18 0 16,0 2 0-1,1 26 0-15,3 18 0 16,5 6 0-16,-1 4 0 0,1-5 0 16,-3-13 0-16,-1-10 0 15,-3-14 0-15,2-10 0 16,-2-2 0-16,4-14 0 15,3-16 0-15,6-11 0 16,7-6 0-16,6-1 0 16,4 2 0-16,3 7 0 15,-4 17 0-15,-5 14 0 16,-4 8 0-16,-4 16 0 16,-1 20 0-16,1 6 0 0,4 5 0 15,0-7 0-15,4-11 0 16,3-10 0-16,4-17 0 15,9-20-210 1,-9-18-303-16,-11-8-477 0</inkml:trace>
  <inkml:trace contextRef="#ctx0" brushRef="#br0" timeOffset="20633.25">10447 8815 1303 0,'0'0'1660'0,"0"0"-1196"0,0 0-147 16,2-111 35-16,16 110-352 15,5 5 0-15,6 42 0 16,2 22 0-16,2 16 0 15,-4 8 0-15,-3-1 0 16,-3-7 0-16,-5-14 0 16,-5-18 0-16,-5-16 0 0,0-16 0 15,-4-16 0-15,-2-4 0 16,3-22 0-16,-3-24 0 16,4-14 0-1,4-15 0-15,3 2 0 16,3 5 0-16,-1 15 0 0,1 21 0 15,-3 22 0-15,3 10 0 16,4 26 0-16,6 25 0 16,8 13 0-16,-3 6 0 15,-2-4 0-15,-6-10 0 16,-8-12 0-16,-4-18 0 16,-6-12 0-16,-3-14 0 15,-2 0 0-15,0-30 0 16,0-20 0-16,4-14 0 15,12-14 0-15,10 0 0 0,13 5 0 16,5 19 0-16,7 22 0 16,2 24 0-16,-1 8 0 15,-7 32 0 1,-5 16 0-16,-9 10 0 16,-9 7 0-16,-9-3 0 0,-2-6 0 15,-3-10 0-15,7-14 0 16,-1-12-467-16,1-18-615 0</inkml:trace>
  <inkml:trace contextRef="#ctx0" brushRef="#br0" timeOffset="20802.49">11859 8937 2956 0,'0'0'832'0,"0"0"-524"0,0 0-308 0,0 0 0 0,0 0 0 0,154-40 0 15,-85 34 0-15,1 6-36 16,-20 0-610-16,-23 0-489 0</inkml:trace>
  <inkml:trace contextRef="#ctx0" brushRef="#br0" timeOffset="20934.7">11973 9069 1698 0,'0'0'937'0,"0"0"-405"15,0 0 47-15,0 0-229 16,0 0-350-16,0 0 0 0,0 0 0 15,196 21 0-15,-67-58-48 16,-21 3-614 0,-17 3-1136-16</inkml:trace>
  <inkml:trace contextRef="#ctx0" brushRef="#br0" timeOffset="21303.86">12711 8726 2486 0,'0'0'910'15,"0"0"-320"-15,0 0-480 16,0 0-110-16,0 0 0 0,0 0 0 16,0 0 0-1,146 61 0-15,-99-3 0 16,-5 4 0-16,-10 0 0 16,-16-3 0-16,-12-8 0 0,-4-6 0 15,-11-11 0-15,-13-12 0 16,1-10 0-16,6-12 0 15,5-4 0 1,10-26 0-16,2-14 0 0,14-17 0 16,21-11 0-16,11-8 0 15,10 2 0-15,0 8 0 16,0 17 0-16,-7 25 0 16,-6 24 0-16,-8 8 0 0,-6 39 0 15,-2 18 0-15,-8 16 0 16,0 5 0-16,-7 2 0 15,-4-7 0 1,-4-11 0-16,-4-18 0 16,0-22-93-16,0-16-673 0,0-10-828 15</inkml:trace>
  <inkml:trace contextRef="#ctx0" brushRef="#br0" timeOffset="21437.86">13954 8853 1847 0,'0'0'1462'15,"0"0"-675"-15,0 0-787 16,0 0 0-16,0 0 0 16,0 0 0-16,0 0-17 15,11 48-1568-15</inkml:trace>
  <inkml:trace contextRef="#ctx0" brushRef="#br0" timeOffset="21804.78">10581 10126 2787 0,'0'0'681'0,"0"0"-375"0,0 0 16 16,0 0-322-16,0 0 0 16,0 0 0-16,136-48 0 15,22 16 0 1,93-12 0-16,63-6 0 0,37-2 0 16,8 3 0-16,-35 9 0 15,-23 7 0-15,-45 8 0 16,-73 9 0-16,-69 8 0 15,-58 6 0-15,-45 0 0 16,-11 2 0-16,-50 0 0 16,-81 6-29-16,2 10-775 15,-7 4-235-15</inkml:trace>
  <inkml:trace contextRef="#ctx0" brushRef="#br0" timeOffset="22137.4">10889 10329 2121 0,'0'0'733'0,"0"0"-410"16,0 0 311-16,0 0-349 16,0 0-285-16,0 0 0 0,307-104 0 15,-47 69 0 1,41-5 0-16,15 0 0 0,-12 0 0 15,-9 0 0 1,-15 2 0-16,-43 4 0 16,-60 8 0-16,-59 10 0 15,-54 6 0-15,-32 5 0 0,-12 4 0 16,-9 1 0-16,-5 0 0 16,-6 0 0-16,0 0 0 15,5 0 0-15,42 0 0 16,1 0-362-16,6-8-1107 15</inkml:trace>
  <inkml:trace contextRef="#ctx0" brushRef="#br0" timeOffset="22338.91">15111 9719 3415 0,'0'0'681'16,"0"0"-681"-16,0 0 0 15,0 0 0 1,0 0 0-16,0 0 0 0,0 0 0 16,-21-30 0-16,17-4 0 15,-19 4 0-15,-16 2-1643 0</inkml:trace>
  <inkml:trace contextRef="#ctx0" brushRef="#br0" timeOffset="47971.51">1840 11081 1162 0,'0'0'889'0,"0"0"-765"16,0 0 117-16,0 0-4 15,0 0-124 1,0 0 59-16,-2 0 46 16,2 0-87-16,0 0-19 0,0 0-10 15,0 0-29-15,0 2 5 16,0-2-30-16,0 0-3 15,0 0 2-15,0 0-34 16,0 0 17-16,0 0-28 16,0 2 4-1,0-2-6-15,0 0 6 0,0 2-6 16,0-2 0-16,0 0 0 16,0 0-5-16,0 0 5 15,0 0 0-15,0 0-1 16,0 0 7-16,0 0-7 0,0 0 1 15,0 0 0 1,0 0-4-16,0 0 4 0,0 0 0 16,0 0 0-1,0 0 2-15,0 0-13 16,0 0 11-16,0 0 0 0,0 0-3 16,0 0 11-16,0 0-8 15,0 0 0-15,0 0 0 16,0 0 9-16,0 0-8 15,0 0 4-15,0 0 15 16,0 0-19-16,0 0 35 16,0-4-8-16,0-2 16 15,0 2 68-15,0 0-112 16,0 4 0-16,0 0 0 0,-2 0 0 16,-3 4 0-1,-2 16 0-15,-4 18 0 0,-3 18 0 16,4 35 0-16,3 31 0 15,7 24 0-15,9 2 0 16,15-30 0 0,5-35 0-16,-4-33 0 0,4-14 0 15,7 0 0-15,6-6 0 16,7-6 0-16,2-17 0 16,-2-7 0-16,0-17 0 15,-4-23 0-15,-3-14 0 0,-8-14 0 16,-13-12 0-1,-4-6 0-15,-15-3 0 16,-2-1 0-16,-9 2 0 16,-18 1 0-16,-11 8 0 15,-7 4 0-15,-4 11 0 16,-4 14 0-16,-3 18 0 0,0 16 0 16,5 16 0-16,2 0 0 15,7 32 0-15,8 14 0 16,13 14 0-16,9 12 0 0,12 6 0 15,0 1 0 1,27-5 0-16,13-14 0 16,13-18 0-16,14-20-138 15,9-22-131-15,31-28-210 16,-16-18-273-16,-17-8-952 0</inkml:trace>
  <inkml:trace contextRef="#ctx0" brushRef="#br0" timeOffset="48270.12">2482 11019 2730 0,'0'0'457'0,"0"0"-171"0,0 0 47 16,0 0-248-16,0 0-58 16,0 0-27-16,0 0-27 0,-12 14 27 15,12 14 29-15,0 10 5 16,0 8 8-16,7 8-16 15,2 4 14 1,2 6-6-16,3 5-34 16,1 3 0-16,5 2 0 15,0-2 0-15,2-4 0 0,-1-4 0 16,-2-7 0-16,-1-11 0 16,-2-10-15-16,-5-12-77 15,0-14-107-15,-2-10-38 16,9-28-212-16,-2-16-238 15,-1-10-680-15</inkml:trace>
  <inkml:trace contextRef="#ctx0" brushRef="#br0" timeOffset="49073.69">2807 11175 2340 0,'0'0'955'16,"0"0"-445"-16,0 0-219 0,0 0-291 15,0 0 0-15,0 0 0 16,0 0 0-16,-52 96 0 15,68-24 0 1,5 13 0-16,4 1 0 16,0-2 0-16,2-8 0 0,-4-7 0 15,-6-14 0-15,-3-10 0 16,-3-13 0-16,-7-12 0 16,-2-10 0-16,-2-6 0 15,0-4 0-15,0-6 0 16,0-20 0-16,-6-8 0 0,3-6 0 15,3-2 0 1,0 3 0-16,17 6 0 16,6 4 0-16,4 13 0 15,2 8 0-15,0 8 0 0,2 0 0 16,3 24 0-16,-1 9 0 16,-2 7 0-16,4 2 0 15,-7-2 0 1,3-8 0-16,-4-12 0 0,-1-12 0 15,1-8 0-15,-4-12 0 16,-4-20 0-16,-5-12 0 16,-7-10 0-16,-7-8 0 15,0-1 0-15,-7 7 0 16,-11 12 0-16,3 16 0 0,1 20 0 16,3 8 0-16,3 32 0 15,1 26 0 1,2 15 0-16,5 4 0 15,0 0 0-15,14-13 0 0,10-16 0 16,5-20 0-16,5-20 0 16,3-8 0-16,3-36 0 15,-2-20 0 1,-2-13 0-16,-8-4 0 0,-5 2 0 16,-7 13 0-16,-7 16 0 15,-5 20 0-15,-2 14 0 16,2 8 0-16,6 6 0 15,7 24 0-15,12 14 0 16,7 14 0-16,5 6 0 16,-2 3 0-16,-5-3 0 0,-10-10 0 15,-8-8 0-15,-12-16 0 16,-4-10 0-16,0-14 0 16,-7-6 0-16,-12-8 0 15,-1-22 0-15,-1-12 0 16,8-4 0-1,13 0 0-15,0 2 0 0,18 4 0 16,18 1 0-16,6 7 0 16,0 3 0-16,-3 4-308 15,-22 3-225-15,-11 4-218 16,-6 6-297-16</inkml:trace>
  <inkml:trace contextRef="#ctx0" brushRef="#br0" timeOffset="49273.41">2422 11458 3239 0,'0'0'857'0,"0"0"-857"0,0 0 0 15,0 0 0-15,0 0 0 16,233-46 0-16,-119 28-254 15,-2 2-838-15</inkml:trace>
  <inkml:trace contextRef="#ctx0" brushRef="#br0" timeOffset="49633.44">4448 11008 1612 0,'0'0'1779'0,"0"0"-1608"15,-2 117-24-15,21 3 70 16,18 43-47-16,8 21-170 15,2 0 0-15,-4-17 0 16,-8-27 0-16,1-7 0 0,-7-29 0 16,-3-20 0-1,-6-24 0-15,-4-9 0 0,-1-1 0 16,-1-2 0 0,-8-6 0-16,-6-20 0 0,0-18 0 15,-39-36-159-15,-6-20-570 16,0-12-330-16</inkml:trace>
  <inkml:trace contextRef="#ctx0" brushRef="#br0" timeOffset="49868.23">4569 11680 2015 0,'0'0'759'16,"0"0"-457"0,0 0 72-16,54-130-65 15,-25 98-148-15,4 2-68 16,7 8-72-16,3 4 1 0,1 12-22 15,-1 6-12-15,-3 2 11 16,-9 26-36-16,-6 14 18 16,-15 10 19-16,-10 8-5 0,0 3 4 15,-20 1 1 1,-18-2 0-16,-6-8 23 16,-3-6-23-16,3-14-22 15,8-22-206-15,12-12-600 0,17 0-1264 16</inkml:trace>
  <inkml:trace contextRef="#ctx0" brushRef="#br0" timeOffset="50705">5476 11618 2508 0,'0'0'615'16,"0"0"-480"-16,0 0 22 15,0 0-56-15,-8-126-28 0,-15 98 59 16,-6 8 35 0,-4 6-34-16,-5 14-58 15,-1 0-75-15,4 20 0 16,6 16 0-16,6 8 0 0,13 4 0 16,7-2 0-16,3-3 0 15,9-10 0-15,16-8 0 16,4-11 0-16,2-13 0 15,2-1 0-15,-4-10 0 16,-2-13 0 0,-6-12 0-16,-4-2 0 0,-5-8 0 15,-6 1 0-15,-2 4 0 16,-1 8 0-16,-3 14 0 16,2 14 0-16,-2 4 0 15,2 24-9-15,4 18 9 0,4 12-5 16,3 2 13-1,7-4-14-15,0-10 6 16,4-13 0-16,1-15-8 16,0-14 16-16,-3 0-8 15,-2-22 12-15,-2-18-12 0,1-15 0 16,0-7 0-16,-1-2 0 16,-3 4 0-16,-2 14 0 15,-1 17 0-15,-4 18 0 16,4 11 0-16,3 2 0 0,8 25 0 15,6 12 0 1,4 3 0-16,5 4 0 16,6-4 0-16,1-8 0 15,7-10 0-15,-4-14 0 16,1-10 0-16,-4-4 0 0,-8-24 0 16,-6-14 0-16,-10-8 0 15,-13-12 0-15,-5-11 0 16,-3-5 0-1,-7-2 0-15,-12 4 0 0,-6 12 0 16,0 14 0-16,5 19 0 16,5 13 0-16,3 12 0 15,6 6 0-15,6 0 0 16,0 31 0-16,0 19 0 16,6 32 0-16,12 4 0 0,5 10 0 15,4 1 0-15,0-17 0 16,1 4 0-1,1-10 0-15,2-12 0 16,-2-15 0-16,2-18 0 16,-2-15 0-16,-2-14 0 15,-5-7 0-15,-9-33 0 0,-13-53-72 16,0 9-464 0,-21 4-338-16</inkml:trace>
  <inkml:trace contextRef="#ctx0" brushRef="#br0" timeOffset="50873.05">5840 11319 2805 0,'0'0'885'0,"0"0"-632"15,0 0-100-15,164-40-153 16,-12-6 0-16,12-10-24 0,-29 6-500 16,-47 12-1031-16</inkml:trace>
  <inkml:trace contextRef="#ctx0" brushRef="#br0" timeOffset="50972.86">7180 11269 3202 0,'0'0'894'16,"0"0"-894"-16,0 0 0 16,0 0-329-16,0 0-1053 0</inkml:trace>
  <inkml:trace contextRef="#ctx0" brushRef="#br0" timeOffset="51503.14">2248 13028 2342 0,'0'0'731'15,"0"0"-544"-15,0 0 313 0,0 0-261 16,0 0-142-16,0 0-97 16,0 0 0-16,-3-8 0 15,37-4 0-15,39-10 0 16,66-14 0-16,97-23 0 16,80-9 0-16,63-4 0 15,38 2 0-15,-1 10 0 16,5 5 0-16,-13 5 0 15,-36 5 0-15,-51 2 0 16,-60 5 0-16,-81 8 0 16,-64 10 0-16,-53 6 0 0,-32 8 0 15,-10 0 0-15,-7 2 0 16,-9 0 0-16,-5 2 0 16,-11 0 0-1,-18 0 0-15,-14 2 0 0,-41 0-116 16,5 0-713-16,-1 8-714 0</inkml:trace>
  <inkml:trace contextRef="#ctx0" brushRef="#br0" timeOffset="51904.17">2665 13048 1815 0,'0'0'1065'0,"0"0"-922"0,0 0 70 0,0 0 97 16,127-16-76-16,10-10-77 16,84-16 2-16,61-13-159 15,46-7 0-15,34-6 0 16,7 4 0-16,12-2 0 15,-7 2 0-15,-25 8 0 16,-44 3 0-16,-49 12 0 16,-54 6 0-16,-63 11 0 15,-59 10 0-15,-42 6 0 0,-27 4 0 16,-5 2 0-16,-4 2 0 16,0 0 0-16,2 0 0 15,0-2 0-15,29-16 0 16,1 0-90-16,7-6-2537 0</inkml:trace>
  <inkml:trace contextRef="#ctx0" brushRef="#br0" timeOffset="52039.13">7874 12122 3109 0,'0'0'987'0,"0"0"-987"15,0 0 0-15,0 0 0 16,0 0-159-16,0 0-2045 0</inkml:trace>
  <inkml:trace contextRef="#ctx0" brushRef="#br0" timeOffset="71766.97">7129 11392 2177 0,'0'0'842'0,"0"0"-643"15,0 0 90-15,0 0 28 16,0 0-175-16,0 0-73 15,-13-14-69-15,13 14 61 16,-2 0-61-16,0 4 0 16,-5 8 0-16,3 4 0 0,-4 4 0 15,0-2 0-15,1-2 0 16,1-4 0 0,-2-6 0-16,6-4 0 15,-2 0 0-15,-5 0 0 16,-5 4 0-16,-17 34-192 0,0-2-392 15,2 6-349-15</inkml:trace>
  <inkml:trace contextRef="#ctx0" brushRef="#br0" timeOffset="72102.47">7481 12019 1390 0,'0'0'1981'0,"0"0"-1619"0,0 0-100 16,0 0-161-16,0 0-101 15,0 0 0-15,0 0 0 16,-66 6 0 0,66 10 0-16,4-4 0 15,0-4 0-15,-1-1 0 0,-1-7 0 16,2 0 0-16,-2 0 0 15,0 0 0-15,-2-8 0 16,0-3 0-16,0 3 0 0,0 6 0 16,0 2 0-1,-4 12 0-15,4 45-89 16,0-5-506-16,2-2-693 0</inkml:trace>
  <inkml:trace contextRef="#ctx0" brushRef="#br0" timeOffset="72434.28">9052 11566 2549 0,'0'0'636'15,"0"0"-347"-15,0 0 333 16,0 0-622 0,0 0 0-16,0 0 0 15,0 0 0-15,-71 156 0 16,80 7 0-16,8 3 0 16,3-19 0-16,-3-45 0 0,-4-20 0 15,-3-28 0-15,0-14 0 16,-4-4 0-16,3-9 0 15,1-13 0-15,-4-14-221 16,3-87-125-16,-3-1-526 16,4-14-568-16</inkml:trace>
  <inkml:trace contextRef="#ctx0" brushRef="#br0" timeOffset="72768.55">9375 11642 1128 0,'0'0'1523'0,"0"0"-873"16,0 0-351-16,0 0 42 15,0 0-186-15,0 0-155 0,-63 109 0 16,34-53 0-16,-4 6 0 16,-9 2 0-16,-7-6 0 15,-2-3 0 1,-3-14 0-16,5-9 0 0,11-11 0 16,9-11 0-16,14-5 0 15,11-5 0-15,4 0 0 16,0 0 0-16,19 3 0 15,8 1 0-15,6 6 0 0,5 4 0 16,5 2 0-16,3 4 0 16,6 0 0-1,4 2 0-15,4-2 0 16,0 2 0-16,-9-2 0 16,-10 2 0-16,-12 0 0 15,-12 0 0-15,-5 4-87 0,-6 9-281 16,-2-9-360-16,3-7-483 0</inkml:trace>
  <inkml:trace contextRef="#ctx0" brushRef="#br0" timeOffset="73403.87">9961 12392 2490 0,'0'0'716'0,"0"0"-199"0,0 0-144 15,0 0-373-15,0 0 0 16,0 0 0-16,0 0 0 15,0-50 0-15,24 62 0 0,8 18 0 16,1 10 0-16,-2 8 0 16,-2 5 0-1,-6-3 0-15,-7-4 0 16,-5-10 0-16,-5-10 0 0,-4-12 0 16,-2-10 0-16,0-4 0 15,0-14 0-15,0-20 0 16,0-14 0-16,0-4 0 15,0-3 0-15,7 11 0 16,0 14 0 0,2 14 0-16,-1 12 0 0,8 4 0 15,6 14 0-15,3 18 0 16,6 7 0-16,-2 1 0 16,-2 0 0-16,-5-8 0 15,-7-8 0-15,-1-8 0 16,-7-10 0-16,-3-6 0 0,1-2 0 15,1-24 0 1,4-12 0-16,5-10 0 16,3 0 0-16,1 6 0 15,0 11 0-15,-6 15 0 16,-4 16 0-16,-2 0 0 0,1 22 0 16,2 14 0-16,3 13 0 15,2 1 0-15,3 2 0 16,3-4 0-16,0-6 0 0,18-6-363 15,-6-12-346 1,0-10-268-16</inkml:trace>
  <inkml:trace contextRef="#ctx0" brushRef="#br0" timeOffset="73568.81">11020 12639 2000 0,'0'0'918'0,"0"0"-419"0,0 0-118 16,0 0-83-16,0 0-298 0,0 0 0 15,0 0 0-15,-38 80 0 16,24-46 0-16,6-4 0 16,1-8-12-16,7-16-440 15,0-6-331-15,0 0-380 0</inkml:trace>
  <inkml:trace contextRef="#ctx0" brushRef="#br0" timeOffset="73938.25">11193 12390 2819 0,'0'0'937'15,"0"0"-597"-15,0 0-340 0,0 0 0 16,0 0 0-16,0 0 0 16,0 0 0-16,120-8 0 15,-86 34 0-15,-3 9 0 16,-7 1 0-16,-5 0 0 15,-8-7 0-15,-7-2 0 16,-2-11 0-16,-2-8 0 0,0-8 0 16,0 0 0-1,0-20 0-15,5-11 0 16,0-6 0-16,3-2 0 16,5 3 0-16,1 10 0 0,-1 6 0 15,3 12 0-15,4 8 0 16,0 0 0-16,5 14 0 15,-1 15 0 1,-2 7 0-16,-2 1 0 16,-7 4 0-16,-3-5 0 0,-6 0 0 15,-4-10-492-15,0-12-813 0</inkml:trace>
  <inkml:trace contextRef="#ctx0" brushRef="#br0" timeOffset="74838.35">12867 11987 1024 0,'0'0'1289'16,"0"0"-764"-16,0 0-179 16,0 0 154-16,0 0-88 15,0 0-412-15,0 0 0 0,25-64 0 16,-25 76 0-16,0 18 0 16,0 10 0-16,0 8 0 15,12 3 0-15,7-8 0 16,7-6 0-1,5-13 0-15,5-14 0 16,0-10 0-16,-1-2 0 16,-1-27 0-16,-1-8 0 15,-2-12 0-15,-2-3 0 0,-2 0 0 16,-2 8 0-16,-6 10 0 16,-1 12 0-16,-3 16 0 0,4 6 0 15,3 12 0-15,5 22 0 16,0 12 0-1,1 8 0-15,-3 5 0 16,-5-5 0-16,-7-4 0 16,-11-8 0-16,-2-8 0 15,-4-10 0-15,-27-10-60 0,-40-14-243 16,6-20-339-16,1-10-564 0</inkml:trace>
  <inkml:trace contextRef="#ctx0" brushRef="#br0" timeOffset="75006.42">13105 11510 1798 0,'0'0'1439'16,"0"0"-1082"-16,0 0-237 16,0 0-38-16,0 0-82 0,0 0-150 15,127 34-625-15</inkml:trace>
  <inkml:trace contextRef="#ctx0" brushRef="#br0" timeOffset="75406.28">15192 11977 2481 0,'0'0'823'16,"0"0"-635"-16,-122-104 96 16,73 64-122-16,2 12-4 15,7 16-158-15,3 12 0 0,-2 16 0 16,-1 32 0-16,-2 16 0 16,7 8 0-16,6 3 0 15,10-10 0 1,15-11 0-16,4-13 0 0,4-15 0 15,19-16 0-15,4-10 0 16,2-6 0-16,2-28 0 16,-2-10 0-16,-5-8 0 15,1-1 0-15,-7 6 0 16,-5 12 0-16,-5 15 0 0,0 18 0 16,3 2 0-16,3 26 0 15,7 14 0-15,6 6 0 16,8 3 0-16,11-5 0 15,27-6 0 1,-11-12-460-16,-4-12-641 0</inkml:trace>
  <inkml:trace contextRef="#ctx0" brushRef="#br0" timeOffset="76672.82">16420 11618 1622 0,'0'0'1415'0,"0"0"-820"0,0 0-331 16,0 0-64 0,0 0-200-16,0 0 0 0,-120-30 0 15,82 72 0-15,-2 18 0 16,3 15 0-1,4 5 0-15,16 0 0 0,17-8 0 16,0-9 0-16,36-15 0 16,20-15 0-16,17-16 0 15,12-17 0-15,8 0 0 16,-4-29 0-16,-6-9 0 0,-12-7 0 16,-17-4 0-16,-19 5 0 15,-12 10 0 1,-12 12 0-16,-9 14 0 15,-2 8 0-15,0 4 0 16,0 22 0-16,0 12 0 16,2 2 0-16,14 0 0 0,8-4 0 15,7-8 0-15,8-7 0 16,-2-11 0-16,1-10 0 16,-7 0 0-1,-6-18 0-15,-10-17 0 0,-13-9 0 16,-2-12 0-16,-15-4 0 15,-23-2 0-15,-9 12 0 16,-11 16 0-16,-2 23 0 16,0 11 0-16,7 39 0 15,12 13 0-15,20 10 0 0,21-2 0 16,6-7 0-16,36-12 0 16,18-14 0-1,9-18 0-15,7-9 0 16,-3-4 0-16,-3-24 0 0,-13-10 0 15,-7-8 0-15,-10-4 0 16,-9 2 0-16,-11 6 0 16,-9 14 0-16,-7 16 0 15,-4 12 0-15,0 12 0 16,0 26 0-16,0 8 0 16,0 4 0-16,6 0 0 15,4-8 0-15,5-6 0 16,6-11 0-16,1-11 0 15,3-8 0-15,-1-6 0 16,5-9 0-16,0-17 0 0,2-10 0 16,2-4 0-16,-1 0 0 15,-3 6 0-15,-7 10 0 16,-8 12 0 0,-7 12 0-16,-3 6 0 0,0 26 0 15,3 8 0 1,-1 4 0-16,6-2 0 0,1-8 0 15,5-7 0-15,5-15 0 16,0-12 0-16,4 0 0 16,2-22 0-16,-2-18 0 15,2-7 0-15,-2-5 0 0,0 6 0 16,-8 10 0-16,-3 14 0 16,-7 16 0-1,0 6 0-15,0 16 0 16,2 18 0-16,7 6 0 15,4 2 0-15,7-6 0 0,2-8 0 16,5-11 0-16,0-16 0 16,-1-1 0-16,-3-19 0 15,-5-21 0-15,-6-13 0 16,-5-9 0-16,-5-8 0 0,-4-4 0 16,-7 1 0-16,0 9 0 15,0 16 0 1,0 18 0-16,-5 20 0 15,1 10 0-15,4 14 0 16,0 30 0-16,0 22 0 16,20 33 0-16,14 25 0 15,7 22 0-15,-2-11 0 0,-8-31 0 16,-11-30 0 0,-9-20 0-16,-2 4 0 15,0 1 0-15,-7-7 0 16,-2-20 0-16,0-20 0 0,-11-28-23 15,-7-20-904-15,3-13-713 16</inkml:trace>
  <inkml:trace contextRef="#ctx0" brushRef="#br0" timeOffset="77274.22">18608 11869 2593 0,'0'0'1014'0,"0"0"-525"0,0 0-489 0,0 0 0 0,0 0 0 15,0 0 0-15,0 0 0 0,100 72 0 16,-71-26 0-16,-8 0 0 16,-15 0 0-16,-6-3 0 15,-22-3 0-15,-23-4 0 16,-6-6 0-16,-2-4 0 16,8-10 0-16,14-6 0 15,20-10 0-15,11 0 0 16,17-20 0-16,30-20 0 15,20-16-95-15,25-30-250 16,17-35-221-16,-2-25 1 16,-18 9 54-16,-38 31 123 0,-35 42 388 15,-16 34 181-15,-5 2 421 16,-17 5-61-16,-7 12-46 16,-3 11-177-1,3 11-138-15,4 28-27 0,4 17-153 16,10 12 0-1,6 6 0-15,5 5 0 0,5-6 0 16,19-4 0-16,13-11 0 16,7-14 0-16,9-12 0 15,5-12 0-15,5-14 0 16,-6-6 0-16,-1 0 0 0,-9-12 0 16,-9-7 0-1,-11 0 0-15,-9-1 0 16,-7 0 0-16,-9 2 0 15,-2 0 0-15,0 4 0 0,0 2 0 16,-11 8 0-16,-3 4 0 16,3 4 0-16,-3 24 0 15,6 12 0-15,6 2 0 16,2 2 0-16,18-8 0 16,22-10 0-1,15-13 0-15,10-13-99 0,8-7-195 16,1-29-33-16,10-50-129 15,-19 8-127-15,-18-2-133 0</inkml:trace>
  <inkml:trace contextRef="#ctx0" brushRef="#br0" timeOffset="77869.39">19950 11351 1573 0,'0'0'727'16,"0"0"-161"-16,0 0-24 0,0 0-19 16,0 0-358-1,0 0-165-15,0 0 0 16,-92 25 0-16,92 31 0 0,0 12 0 15,0 6 0-15,3 2 0 16,12 0 0-16,3-5 0 16,5-7 0-16,0-12 0 15,0-12 0-15,-5-12 0 16,-5-12 0-16,-7-6 0 16,-6-7 0-16,0-3 0 15,0 0 0-15,0 0 0 16,-2-13 0-16,-4-1 0 0,1-2 0 15,3-2 0-15,2-2 0 16,0-4 0-16,0-2 0 16,11-2 0-16,14 0 0 15,4 2 0 1,9 4 0-16,2 8 0 0,2 6 0 16,0 8 0-16,-3 0 0 15,-6 0 0-15,-2 14 0 16,-2 2 0-16,0-2 0 15,-3 0 0-15,3-6 0 16,-2-4 0-16,0-4 0 0,-2 0 0 16,-3-11 0-1,-7-10 0-15,-1-5 0 16,-7-4 0-16,-7-9 0 16,0 1 0-16,-2-2 0 0,-19 6 0 15,-6 12 0-15,-6 12 0 16,-2 10 0-16,-3 18 0 15,-1 24 0-15,8 10 0 16,10 9 0-16,11-1 0 16,10-6 0-1,0-6 0-15,29-12 0 0,12-10 0 16,9-16 0-16,8-10 0 16,11-30-86-16,-11-12-523 15,-17-6-715-15</inkml:trace>
  <inkml:trace contextRef="#ctx0" brushRef="#br0" timeOffset="79037.66">21768 11490 2293 0,'0'0'707'0,"0"0"-350"16,0 0 230-16,0-114-435 15,0 103-152-15,-2 11 0 16,2 13 0 0,0 45 0-16,0 42 0 0,2 32 0 15,9-2 0-15,3-27 0 16,-6-37 0-16,-1-30 0 16,-1-6 0-16,-1-6 0 15,-2-10 0-15,-3-14 0 16,0-25-56-16,-19-74-562 0,-3 5-271 15,-3-2 99-15</inkml:trace>
  <inkml:trace contextRef="#ctx0" brushRef="#br0" timeOffset="79640.37">21768 11490 1854 0,'-110'-107'926'0,"110"103"-388"16,0 3-70 0,5-1-276-16,21 2-132 0,13 0-2 15,14 0-58-15,7 0 0 16,2 0 0-16,-1 7 0 15,-10 8 0-15,-15 5 0 16,-16 6 0-16,-18 4 0 16,-2 4 0-16,-24 2 0 15,-14 2 0-15,-3-2 0 16,1-4 0-16,9-8 0 0,9-5 0 16,11-9 0-16,11-6 0 15,0 0 0-15,20 2 0 16,18 3 0-1,8 4 0-15,10 1 0 16,4 6 0-16,-2 4 0 0,-8 4 0 16,-11 4 0-16,-14 4 0 15,-14 0 0-15,-11 0 0 16,-9-2 0-16,-26-4 0 16,-15-4 0-1,-3-10 0-15,-2-5 0 0,3-10 0 16,9-1 0-16,17 0 0 15,12-4 0-15,14-6 0 16,3-4 0-16,32-8 0 16,21-6 0-16,16-8 0 0,12-8 0 15,1-2 0-15,-5-2-84 16,-11 0-23 0,-15 5 52-16,-19 7 55 15,-17 10 46-15,-9 8 154 0,-9 6-200 16,0 6 0-16,0 6 0 15,0 0 0-15,-2 18 0 16,-5 18 0-16,5 12 0 16,2 6 0-16,2 5 0 15,22-5 0-15,12-8 0 16,9-14 0-16,6-11 0 0,2-20 0 16,-3-1 0-1,-6-60-317-15,-15 0-539 16,-13-8-718-16</inkml:trace>
  <inkml:trace contextRef="#ctx0" brushRef="#br0" timeOffset="79774.48">22661 11289 2704 0,'0'0'825'0,"0"0"-483"0,0 0-117 0,0 0-225 0,0 0 0 0,0 0-18 15,0 0-354 1,140 71-576-16,-86-48-936 0</inkml:trace>
  <inkml:trace contextRef="#ctx0" brushRef="#br0" timeOffset="80006.57">23138 11401 2914 0,'0'0'835'16,"0"0"-488"-1,0 0-347-15,0 0 0 16,-38 193 0-16,38-65 0 15,29 31 0-15,2 9 0 0,0-15 0 16,-6-37 0-16,-10-38 0 16,-5-24 0-16,-6-11 0 15,-2-1 0-15,-2-6 0 16,0-6 0-16,0-18 0 0,-18-12 0 16,-9-36-567-16,3-15-315 15,2-7-187-15</inkml:trace>
  <inkml:trace contextRef="#ctx0" brushRef="#br0" timeOffset="80240.03">23118 11722 1620 0,'0'0'1131'15,"0"0"-559"-15,0 0-53 0,-7-114-265 16,36 94-254-16,14 10 0 16,11 10 0-16,8 0 0 15,0 18 0-15,-9 21 0 16,-12 12 0-16,-22 7 0 15,-17 7 0-15,-2-1 0 16,-33-6 0-16,-11-8 0 16,-3-10 0-16,3-14 0 15,6-12 0-15,13-14 0 0,25-20-12 16,0-18-512-16,20-4-451 0</inkml:trace>
  <inkml:trace contextRef="#ctx0" brushRef="#br0" timeOffset="81338.03">23898 11658 2583 0,'0'0'751'0,"0"0"-439"16,0 0 138-16,0 0-450 0,0 0 0 16,0 0 0-16,-145-78 0 15,109 78 0 1,-4 16 0-16,3 18 0 15,2 8 0-15,10 7 0 16,11 1 0-16,11-4 0 0,3-8 0 16,14-10 0-16,12-10 0 15,3-12 0-15,5-6 0 16,-3-6 0-16,-2-18 0 0,-4-6 0 31,-1-2 0-31,-3-4 0 0,-6 1 0 16,-1 9 0-16,-8 6 0 15,1 12 0-15,-5 8 0 16,2 4 0-16,3 24 0 16,4 8 0-16,4 3 0 0,6-1 0 15,1-8 0 1,0-12 0-16,3-12 0 16,-1-6 0-16,3-10 0 15,0-20 0-15,-2-10 0 0,1-4 0 16,-2-4 0-16,1 3 0 15,-2 11 0-15,-4 10 0 16,-1 16 0-16,1 8 0 16,0 2 0-16,3 22 0 15,5 6 0-15,7-2 0 16,5-1 0-16,9-11 0 16,0-13 0-16,2-3 0 15,-6-19 0-15,-3-22-152 16,-12-7-43-16,-10-12 50 15,-9-8 1-15,-10-10 70 0,0-5 44 16,-19-1 30-16,-8 8 35 16,1 12 71-1,1 20 130-15,8 20 127 16,5 18-363-16,10 6 0 0,2 18 0 16,0 12 0-16,7 6 0 15,4-2 0-15,2-4 0 16,-3-6 0-16,-4-6 0 15,0-8 0-15,-3-2 0 16,-3-6 0-16,2-2 0 0,-2 0 0 16,2 0 0-1,-2 0 0-15,2 0 0 16,-2 0 0-16,0 0 0 16,0 0 0-16,0 0 0 15,0 2 0-15,0 6 0 16,2 6 0-16,4 11 0 0,2 12 0 15,3 9 0-15,3 8 0 16,-1 7 0 0,3 3 0-16,-1-2 0 0,3-1 0 15,-1-6 0-15,4-6 0 16,-3-9 0-16,2-10 0 16,0-10 0-16,2-10 0 15,2-10 0-15,5 0 0 0,0-8 0 16,2-14 0-16,1-8-125 15,-3-5-190 1,-3-2-213-16,-1-6-2 16,-8 3 282-16,-3 1 248 15,-5 4 27-15,-5 7 325 0,1 6 140 16,-5 8-137-16,0 6-7 16,0 8-176-16,0 0-172 15,0 10 0-15,0 20 0 16,0 10 0-16,0 6 0 15,0 0 0-15,14-2 0 16,10-5 0-16,7-13 0 16,5-12 0-16,-1-14 0 15,1 0-42-15,2-54-330 16,-12 3-332-16,-7-5-354 0</inkml:trace>
  <inkml:trace contextRef="#ctx0" brushRef="#br0" timeOffset="81471.11">25221 11189 2379 0,'0'0'893'0,"0"0"-542"0,0 0 122 0,0 0-473 0,0 0 0 15,0 0-26-15,0 0-476 16,-93-2-497-16</inkml:trace>
  <inkml:trace contextRef="#ctx0" brushRef="#br0" timeOffset="81607.03">24348 11279 1733 0,'0'0'1466'0,"0"0"-937"0,0 0-278 15,0 0-134-15,221-18-117 16,-70-8 0-16,-17 4-141 16,-30 2-820-16</inkml:trace>
  <inkml:trace contextRef="#ctx0" brushRef="#br0" timeOffset="82141.21">25627 11711 2263 0,'0'0'799'16,"0"0"-259"-16,0 0-46 15,0 0-494 1,0 0 0-16,0 0 0 15,0 0 0-15,-25 33 0 0,27-44 0 16,12-18 0-16,1-13 0 16,1-16 0-16,1-26 0 15,-5 0 0-15,-3-6 0 16,-7-3 0-16,-2 23 0 16,0 4 0-16,-4 20 0 15,-5 22 0-15,-1 20 0 16,4 4 0-16,0 32 0 15,-1 24 0-15,5 18 0 16,2 13 0-16,0 8 0 16,11 0 0-16,13-5 0 0,8-12 0 15,5-11 0-15,3-19 0 16,3-16 0-16,-1-18 0 16,-4-14 0-1,-2-2 0-15,-5-27 0 0,-7-12 0 16,-1-12 0-1,-5-7 0-15,-7 2 0 0,-5 8 0 16,-2 16 0-16,-4 16 0 16,0 18 0-16,0 4 0 15,-2 30 0-15,-2 16 0 16,4 6 0-16,0 1 0 16,18-3 0-16,20-13 0 15,15-12 0-15,10-17 0 16,6-12 0-16,6-46-290 15,-15-8-428-15,-19-7-337 0</inkml:trace>
  <inkml:trace contextRef="#ctx0" brushRef="#br0" timeOffset="82306.6">25703 11231 2721 0,'0'0'827'0,"0"0"-550"0,0 0-6 15,127 0-271-15,-45 0 0 16,58-4 0-16,-19-10 0 16,-28-4-511-16</inkml:trace>
  <inkml:trace contextRef="#ctx0" brushRef="#br0" timeOffset="83106.74">27320 11556 608 0,'0'0'2656'15,"0"0"-2167"-15,0 0-146 0,0 0-343 16,4-110 0-16,-23 78 0 16,-6 5 0-1,-8 12 0-15,-8 12 0 16,-5 3 0-16,-4 29 0 0,2 10 0 15,7 8 0-15,20-1 0 16,13-4 0-16,8-10 0 16,27-12 0-16,20-9 0 15,7-11 0-15,3-7 0 16,-3-19 0-16,-7-6 0 16,-11-2 0-16,-12 0 0 15,-9 8 0-15,-8 8 0 16,-5 8 0-16,-2 8 0 15,0 2 0-15,0 2 0 16,0 26 0-16,0 14 0 16,0 16 0-16,7 33 0 15,6 25 0-15,3 22 0 0,0 6 0 16,-3-25 0-16,-6-29 0 16,-5-30 0-16,-2-6 0 15,0 2 0 1,-14-2 0-16,-7-4 0 0,-13-19 0 15,-7-19 0 1,-5-12 0-16,-1-18 0 0,1-29 0 16,8-35 0-16,22-46 0 15,18-52 0-15,47-21 0 16,25 9 0-16,-1 45 0 16,-17 61-11-16,-13 36 10 15,-12 20 1-15,2 4 0 16,-4 8 12-16,0 5-12 15,-9 13 0-15,0 6 0 16,-3 25 0-16,6 11 0 0,1 10 0 16,6 6 0-16,-1 2 0 15,0-2 0-15,-3-8 0 16,-4-11 0-16,-8-11 0 16,-8-14 0-1,-3-8 0-15,-3-6 0 0,0-2 0 16,0-24 0-16,0-10 0 15,0-10 0-15,0-8 0 16,4-1 0-16,12 3 0 16,1 8 0-16,8 10 0 0,0 8 0 15,4 10 0-15,2 6 0 16,2 10 0-16,7 0 0 16,22 14 0-1,-8 8-511-15,-5 2-761 0</inkml:trace>
  <inkml:trace contextRef="#ctx0" brushRef="#br0" timeOffset="83704.21">28546 11546 2078 0,'0'0'750'0,"0"0"-387"0,0 0 21 0,-81-118-99 16,48 94-49-1,-7 14-236-15,-2 10 0 16,-3 10 0-16,-1 28 0 15,5 10 0-15,10 6 0 0,15 0 0 16,14-6 0-16,2-8 0 16,29-14 0-16,9-12 0 15,6-14 0 1,-1-1 0-16,-7-26 0 16,-5-4 0-16,-9-1 0 15,-7-1 0-15,-6 9 0 0,-2 6 0 16,-4 10 0-16,-3 8 0 15,2 0 0-15,2 6 0 16,3 16 0-16,5 4 0 16,11 3 0-16,6-4 0 0,7-9 0 15,2-7 0 1,2-9 0-16,-4-9 0 16,-7-21 0-16,-7-8 0 15,-7-8 0-15,-3-6 0 16,-3-6 0-16,-5-4 0 15,0 5 0-15,-4 9 0 0,0 16 0 16,0 14 0 0,0 16 0-16,0 2 0 0,-2 27 0 15,-7 16 0-15,5 19 0 16,2 29 0-16,2 29 0 16,2 26 0-16,15 5 0 15,-1-27 0-15,-3-34 0 16,-2-36 0-16,-1-11 0 0,1-1 0 15,-3-4 0 1,-3-8 0-16,-5-16 0 16,0-14 0-16,-5-34-194 15,-10-12-383-15,-1-9-249 0</inkml:trace>
  <inkml:trace contextRef="#ctx0" brushRef="#br0" timeOffset="84339.76">28860 11444 2311 0,'0'0'914'0,"0"0"-535"0,0 0 113 0,0 0-492 0,0 0 0 16,0 0 0-16,131 6 0 15,-86 24 0-15,-5 8 0 16,-9 6 0-16,-17 2 0 16,-14 0 0-16,-6-4 0 0,-29-3 0 15,-13-7 0-15,-8-8 0 16,-2-6 0-16,8-8 0 15,13-4 0 1,14-6 0-16,17 0 0 0,6 0 0 16,13-18 0-16,27-10 0 15,18-12 0-15,11-9 0 16,14-6 0-16,4-12 0 16,4-7 0-16,7-26-114 15,-2-27-75-15,-23 11 69 0,-21 16 27 16,-30 20 67-1,-22 31 26-15,0 3 48 16,-2 6 87-16,-14 16-15 16,-2 16 119-16,0 8-239 15,0 20 0-15,-3 28 0 0,0 19 0 16,3 9 0-16,5 8 0 16,4-2 0-16,9-6 0 15,0-8 0 1,0-10 0-16,16-13 0 0,2-13 0 15,-1-14 0-15,1-12 0 16,5-6 0-16,3 0 0 16,8-22 0-16,4-8 0 15,1-4 0-15,1 4 0 16,-6 5 0-16,-7 18 0 16,-7 7 0-16,-5 6 0 0,1 24 0 15,-3 8 0-15,3 4 0 16,5-2 0-1,2-4 0-15,6-8 0 16,10-10 0-16,3-10 0 0,0-8 0 16,-1 0 0-16,-8-22 0 15,-6-10 0-15,-12-8 0 16,-15-29 0-16,0 11-534 16,-2 7-1917-16</inkml:trace>
  <inkml:trace contextRef="#ctx0" brushRef="#br0" timeOffset="86168.75">5578 13555 1888 0,'0'0'712'15,"0"0"-351"-15,0 0-15 16,0 0-118-16,0 0-24 15,0 0 4-15,0 0-59 16,-6-84-149-16,6 98 0 16,0 20 0-16,0 12 0 15,0 11 0-15,11 1 0 16,3-2 0-16,-1-10 0 16,5-8 0-16,1-14 0 0,0-8 0 15,-1-8 0-15,-5-6 0 16,-5-2 0-16,2 0 0 15,1-16 0 1,-1-10 0-16,7-2 0 16,-2-4 0-16,3 6 0 15,2 6 0-15,0 7 0 0,0 13 0 16,5 0 0 0,4 17 0-16,0 5 0 0,-1 4 0 15,-1-2 0-15,-5-4 0 16,-3-6-3-16,-6-6-24 15,-3-8 24-15,2 0-3 16,1-12 12-16,5-16 4 16,5-12-10-16,1-8 1 15,0-5 1-15,-3 8 4 16,-4 6-6-16,-5 15 11 0,-8 12-8 16,-2 10-3-16,-2 2 0 15,4 6 0-15,5 16 0 16,9 10 0-1,7 7 0-15,6 1 0 16,7-4 0-16,6-6 0 0,3-12 0 16,0-10 0-16,0-8 0 15,-5-2 0-15,-4-26 0 16,-4-8 0-16,-5-11 0 16,-8-8 0-16,0-10 0 0,-11-7 0 15,-2 2 0-15,-8 6 0 16,0 18 0-1,0 20 0-15,-5 22 0 16,-2 8 0-16,-4 54 0 16,3 12 0-16,0 20 0 0,4 6 0 15,4-13 0-15,0-1 0 16,23-16 0 0,8-18 0-16,11-22 0 0,7-22 0 15,5-6 0-15,1-34 0 16,-2-16 0-1,-7-12 0-15,-9-30 0 0,-10-23 0 16,-14 11 0-16,-6 13 0 16,-7 28 0-16,0 36 0 15,0 14 0-15,-3 15 0 16,3 9 0-16,0 55 0 0,0 11 0 16,7 11 0-16,9 2 0 15,-3-17 0 1,5-3 0-16,-2-18 0 15,-3-16 0-15,-2-16 0 16,-4-10 0-16,0-8 0 0,-3 0 0 16,7-16 0-16,3-14 0 15,5-4 0 1,8 4 0-16,4 8 0 0,5 12 0 16,5 10 0-16,-2 4 0 15,3 20 0-15,-3 3 0 16,-4 2 0-16,-8-3-18 15,-9-6-300-15,-12-8-29 16,-12-8-311-16,-21-4-21 16,-7 0-923-16</inkml:trace>
  <inkml:trace contextRef="#ctx0" brushRef="#br0" timeOffset="86336.01">6697 13431 2408 0,'0'0'935'0,"0"0"-726"16,0 0-65-16,0 0-15 0,178-62-102 16,-99 34-27-1,-17-15-200-15,-22 6-582 16,-36 5-1233-16</inkml:trace>
  <inkml:trace contextRef="#ctx0" brushRef="#br0" timeOffset="86469.23">5574 13116 3146 0,'0'0'621'15,"0"0"-480"-15,0 0-122 0,138-10-19 16,-44 10-321-16,4 0-1008 0</inkml:trace>
  <inkml:trace contextRef="#ctx0" brushRef="#br0" timeOffset="87073.96">8691 13441 3158 0,'0'0'791'16,"0"0"-644"-16,0 0-147 15,0 0 0-15,0 0 0 16,0 0 0-16,98 118 0 16,-62-58 0-16,-4 3 0 15,-7-3 0-15,-2-8 0 16,-7-12 0-16,-3-10 0 15,-4-18 0-15,-4-10 0 16,1-2 0-16,1-24 0 0,4-22 0 16,5-14 0-16,3-11 0 15,6 3 0-15,0 8 0 16,-1 20 0-16,-1 20 0 16,-2 20 0-16,8 6 0 15,0 32 0-15,5 15 0 0,-1 7 0 16,-6-1 0-1,-5 2 0-15,-9-13 0 16,-3-10 0-16,-8-12 0 16,0-14 0-16,-2-8 0 0,0-4 0 15,0-10 0-15,0-22 0 16,5-14 0-16,3-10 0 16,6-7 0-16,3 5 0 15,6 15 0 1,0 14 0-16,-2 21 0 0,4 8 0 15,2 20 0-15,4 18 0 16,-2 13 0-16,0 3 0 16,-2 0 0-16,-2-6 0 15,-2-2-132-15,-2-12-404 16,-5-16-548-16</inkml:trace>
  <inkml:trace contextRef="#ctx0" brushRef="#br0" timeOffset="87239.84">9997 13644 2824 0,'0'0'789'0,"0"0"-519"15,0 0-57-15,0 0-213 16,0 0 0-16,0 0 0 16,136-18-198-1,-99 18-350-15,-12 0-430 0</inkml:trace>
  <inkml:trace contextRef="#ctx0" brushRef="#br0" timeOffset="87373.7">9997 13806 1932 0,'0'0'816'0,"0"0"-349"0,0 0 43 15,0 0-273-15,0 0-103 16,0 0-134-16,0 0 0 16,138 0 0-1,-69-22 0-15,32-14-87 16,-22 2-477-16,-12 7-614 0</inkml:trace>
  <inkml:trace contextRef="#ctx0" brushRef="#br0" timeOffset="87807.27">10656 13604 2288 0,'0'0'906'15,"0"0"-331"-15,0 0-248 16,0 0-327-16,0 0 0 15,0 0 0-15,0 0 0 0,40-49 0 16,1 67 0-16,5 9 0 16,1 9 0-16,-2 5 0 15,-8 4 0-15,-10 1 0 16,-13-4 0-16,-12-6 0 16,-2-4 0-1,-12-6 0-15,-5-8 0 0,-1-8 0 16,7-6 0-16,9-4 0 15,2-6 0-15,0-20 0 16,9-14 0-16,11-12 0 16,7-6 0-16,6-5 0 0,-2 9 0 15,3 13 0-15,-5 14 0 16,0 15 0 0,-6 12 0-16,2 4 0 15,0 26 0-15,2 11 0 16,-2 3 0-16,-2 6 0 0,0-8 0 15,-5 0 0-15,-1-2-213 16,-5-10-626-16,-1-12-981 16</inkml:trace>
  <inkml:trace contextRef="#ctx0" brushRef="#br0" timeOffset="88168.4">11813 13393 2904 0,'0'0'714'15,"0"0"-236"-15,0 0-478 0,0 0 0 16,0 0 0-16,0 0 0 0,0 0 0 16,55 44 0-1,3-12 0-15,33 4 0 16,3-8 0-16,7-6 0 15,-3-6 0-15,-25-5 0 16,-8-4 0-16,-23 0 0 16,-22 1 0-16,-20-1 0 15,-9 8 0-15,-33 6 0 0,-16 9 0 16,-14 5 0-16,-3 1 0 16,-1 2 0-1,7 0 0-15,9-2 0 16,9-4 0-16,10-6 0 0,22-4-234 15,9-10-317-15,10-6-399 0</inkml:trace>
  <inkml:trace contextRef="#ctx0" brushRef="#br0" timeOffset="88370.62">12535 13854 1979 0,'0'0'1005'0,"0"0"-465"0,0 0-162 15,-150 34-184-15,106 0-194 16,3 2 0 0,4 8 0-16,1 1 0 15,5-3 0-15,4-8 0 16,14-10-113-16,13-24-405 0,15 0-231 16,14-24 82-16</inkml:trace>
  <inkml:trace contextRef="#ctx0" brushRef="#br0" timeOffset="88739.63">12853 13604 519 0,'0'0'2180'16,"0"0"-1331"-16,0 0-301 0,0 0-548 16,0 0 0-16,0 0 0 15,120-63 0-15,-64 57 0 16,4 6 0-1,3 0 0-15,-7 11 0 0,-10 14 0 16,-13 11 0-16,-17 11 0 16,-16 4 0-16,-13 10 0 15,-32-1 0-15,-17 4 0 16,-7-4 0-16,-3-3 0 16,10-9 0-16,13-12 0 15,18-12 0-15,17-12 0 16,14-8 0-16,8-4 0 15,34 0 0-15,20-12 0 16,21-6 0-16,10-6 0 16,7 2 0-16,0 1 0 0,-6 8 0 15,-9 0 0-15,-21 7 0 16,-19 2 0-16,-21 4 0 16,-24 0 0-16,-17 0-737 0,-19 4-2237 15</inkml:trace>
  <inkml:trace contextRef="#ctx0" brushRef="#br0" timeOffset="89937.66">3422 14901 2746 0,'0'0'360'0,"0"0"-53"0,0 0 227 0,0 0-385 0,0 0-149 16,0 0 0-16,0 0 0 15,-25-68 0-15,66 90 0 16,14 0 0-16,21-6 0 16,11-10 0-16,7-6 0 0,-3-8 0 15,-16-14 0-15,-17-6 0 16,-22 3 0 0,-20 6 0-16,-16 2 0 15,0 7 0-15,-8 2 0 16,-11 8 0-16,1 0 0 0,1 22 0 15,0 23 0-15,7 15 0 16,8 14 0-16,2 10 0 16,0 1 0-1,10 1 0-15,4-6 0 0,-1-8 0 16,-4-6 0-16,-7-8 0 16,-2-14 0-16,-2-7 0 15,-18-10 0-15,-6-10 0 16,-6-16 0-16,-1-1 0 0,0-15 0 15,4-20 0-15,10-10 0 16,15 0 0-16,4-5 0 16,25 6 0-1,25 4 0-15,18 6 0 16,14 6 0-16,5 12 0 0,0 10 0 16,-4 6 0-16,-12 0 0 15,-15 14-57-15,-17 12-14 16,-16 6 11-16,-17 4 15 15,-6 2 20-15,0 0 25 0,0-4-2 16,0-7 13 0,0-9-16-16,13-9 5 15,16-9-1-15,14 0 1 16,8-18 0-16,5-10 18 0,-5-2 11 16,-6-6 4-16,-14 4 61 15,-15 2-13-15,-14-4-81 16,-2 6 0-16,-18 2 0 15,-16 4 0 1,-10 6 0-16,-5 9 0 16,-18 12 0-16,11 21-487 0,14 0-836 0</inkml:trace>
  <inkml:trace contextRef="#ctx0" brushRef="#br0" timeOffset="90239.49">6050 14869 2517 0,'0'0'1063'0,"0"0"-697"0,0 0-216 15,0 0-150-15,-79 196 0 16,79-39 0-16,25 21 0 15,10 2 0-15,-2-11 0 16,-4-35 0-16,-6-23 0 16,-10-31 0-16,-7-30 0 15,-3-14 0-15,-3-10 0 0,0-26-314 16,-16 0-219-16,-4-12-464 16</inkml:trace>
  <inkml:trace contextRef="#ctx0" brushRef="#br0" timeOffset="91435.95">5971 15173 2443 0,'0'0'670'0,"0"0"-468"15,0 0 9-15,114-44-52 16,-59 44-28-16,3 3-85 16,-2 24-25-16,-9 14-21 15,-16 7-16-15,-20 10 3 16,-11 2-133-16,-18 0 35 15,-27-4 26-15,-8-12 29 16,-1-9 55-16,8-17 1 16,12-10 37-16,18-8 104 0,16-8 18 15,12-24-52-15,34-13-86 16,39-17-14-16,2 4-14 16,11-4-19-1,0 0-35-15,-29 12 35 0,-5 1-6 16,-25 9 32-16,-24 4 1 15,-15 6 23-15,-15 6 27 16,-24 4-19-16,-5 8-11 16,-2 8-1-16,1 4-19 15,12 6 40-15,12 16-19 0,13 4-16 16,8 4 9-16,6-2-7 16,25 0-5-1,10-7-3-15,7-6 0 16,8-7 8-16,0-3-2 0,-2-1-5 15,-10-3 5-15,-8 7 3 16,-12 9-10 0,-13 7 1-16,-11 8 0 15,0 4-2-15,0 2 3 0,0-6-1 16,-2-6 0-16,2-8 4 16,0-10-16-16,10-8 8 15,15 0-7-15,9-8 4 16,7-22 14-16,3-6-2 0,-4-4-4 15,-6-4 0-15,-11 2 63 16,-6 6-64 0,-9 9 0-16,-3 14 0 15,-5 8 0-15,0 5 0 16,0 0 0-16,0 20 0 16,0 15 0-16,0-1 0 0,9 4 0 15,13-2 0-15,7-10 0 16,6-8 0-16,4-10 0 15,-2-8 0-15,-3-4 0 0,-7-18 0 16,-10-4 0 0,-10-2 0-16,-7-7 0 15,-9 3 0-15,-22 5 0 16,-9-4 0-16,-4 9 0 16,3 8 0-16,8 4 0 15,15 6 0-15,14 4 0 0,4 0 0 16,6 0 0-16,21 0 0 15,11 0 0-15,8-8 0 16,6 0 0 0,4 2 0-16,0-2 0 0,-6 8 0 15,-5 0 0-15,-7 8 0 16,-7 14 0-16,-6 6 0 16,-4 7 0-16,-4 2 0 15,-7 2 0-15,-2-7 0 16,-2-6 0-16,-1-12 0 0,-1-4 0 15,2-8 0 1,2-2 0-16,0 0 0 16,7-16 0-16,8-6 0 15,6-6 0-15,11-4 0 16,5 6 0-16,6 4 0 0,2 3 0 16,1 10 0-16,0 6 0 15,-4 3 0-15,2 0 0 16,0 0 0-16,-4 0 0 15,1 0 0-15,-7 0 0 16,-2-6 0-16,-9-12 0 16,-10-2 0-16,-11-4 0 15,-10-4 0-15,0-2 0 16,-8-6 0-16,-19 6 0 16,-2 4 0-16,0 12 0 15,1 14 0-15,5 8 0 0,3 32 0 16,5 14 0-1,5 14 0-15,10 2 0 0,0-3 0 16,14-7 0 0,20-14 0-16,12-18 0 15,26-28 0-15,-8-16-593 0,-10-18-1143 16</inkml:trace>
  <inkml:trace contextRef="#ctx0" brushRef="#br0" timeOffset="91939.74">9507 14712 2560 0,'0'0'1013'0,"0"0"-719"0,0 0-65 16,0 0-229-16,0 0 0 16,0 0 0-16,0 0-92 15,29 42-886-15</inkml:trace>
  <inkml:trace contextRef="#ctx0" brushRef="#br0" timeOffset="92107.34">9580 15378 2635 0,'0'0'833'0,"0"0"-454"16,0 0-130-16,0 0-249 15,0 0 0-15,0 0 0 16,0 0 0-16,45-76-69 0,-25 72-876 0</inkml:trace>
  <inkml:trace contextRef="#ctx0" brushRef="#br0" timeOffset="92633.75">4438 16437 2611 0,'0'0'581'0,"0"0"-286"0,0 0 314 16,0 0-609-16,0 0 0 15,0 0 0-15,0 0 0 16,-94-6 0-16,94 6 0 16,11 0 0-16,28 0 0 15,40 0 0-15,79 0 0 16,106-12 0-16,83-6 0 16,72-13 0-16,40 4 0 15,5 9 0-15,10-5 0 16,-11 9 0-16,-33 2 0 15,-56-2 0-15,-66 0 0 0,-96 2 0 16,-81 6 0-16,-66-2 0 16,-39 4 0-16,-16 4 0 15,-10-6 0-15,0 2 0 16,-29-4 0-16,-2 0 0 16,6 6 0-16,12-2 0 15,13 4 0-15,22-4 0 16,21 4-77-16,-4-8-1033 0</inkml:trace>
  <inkml:trace contextRef="#ctx0" brushRef="#br0" timeOffset="93637.04">11398 14957 2522 0,'0'0'652'16,"0"0"-480"-16,0 0 364 0,0 0-322 15,0 0-214-15,0 0 0 16,0 0 0 0,-2 126 0-16,31 13 0 0,0 5 0 15,-6-24 0-15,-8-31 0 16,-7-39 0-16,0-12 0 16,-4-2 0-16,3-8 0 15,-3-14 0-15,2-14-245 0,6-50-127 16,-1-12-546-16,-2-6-327 0</inkml:trace>
  <inkml:trace contextRef="#ctx0" brushRef="#br0" timeOffset="93939.03">11699 15115 1430 0,'0'0'842'0,"0"0"-347"16,0 0 46-16,0 0-76 0,0 0-258 16,0 0-91-16,0 0-116 15,-20 18 0-15,-9 17 0 16,-7 6 0-16,-6 2 0 15,-7-1 0-15,-5-4 0 16,6-6 0-16,5-8 0 16,12-8 0-16,13-6 0 15,12-6 0-15,6 2 0 16,0 2 0-16,21 8 0 0,13 4 0 16,7 6 0-16,5 0 0 15,8 2 0-15,4 3 0 16,0-8 0-1,0 0 0-15,-6-5 0 16,-2-2 0-16,-8-6 0 16,-1-6-134-16,-12-4-330 0,-12 0-461 0</inkml:trace>
  <inkml:trace contextRef="#ctx0" brushRef="#br0" timeOffset="94440.18">11962 15534 2460 0,'0'0'798'15,"0"0"-317"-15,0 0-124 16,0 0-357-16,0 0 0 16,0 0 0-16,0 0 0 15,0-80 0-15,26 84 0 0,8 22 0 16,-1 10 0-16,1 9 0 16,-6 1 0-16,-7 2 0 15,-9-6 0 1,-6-8 0-16,-4-6 0 0,-2-12 0 15,0-6 0-15,0-10 0 16,0 0 0-16,0-18 0 16,0-10 0-16,0-6 0 15,0-6 0-15,0 0 0 16,9 8 0-16,7 10 0 16,3 4 0-16,4 9 0 0,4 9 0 15,0 0 0 1,0 22 0-16,-2 9 0 15,0 5 0-15,-4 0 0 16,-6 0 0-16,-6-10 0 0,-2-8 0 16,-1-8 0-16,-1-10 0 15,4 0 0 1,2-20 0-16,6-14 0 0,8-14 0 16,2 2 0-16,2-3 0 15,-2 17 0-15,-3 10 0 16,-9 17 0-16,-1 5 0 15,-5 18 0-15,0 19 0 16,-3 12 0-16,2 1 0 16,0 2 0-16,10 6-14 15,-2-18-472-15,2-10-395 0</inkml:trace>
  <inkml:trace contextRef="#ctx0" brushRef="#br0" timeOffset="94606.06">12917 15737 2043 0,'0'0'1044'0,"0"0"-701"0,0 0-21 16,0 0-88-16,0 0-124 15,0 0-110-15,-48 132 0 16,39-100 0-16,0-2 0 0,2-7-302 16,5-9-473-16,2-9-675 0</inkml:trace>
  <inkml:trace contextRef="#ctx0" brushRef="#br0" timeOffset="94972.72">13131 15508 1967 0,'0'0'1144'0,"0"0"-628"16,0 0-198-16,0 0-167 15,0 0-151 1,0 0 0-16,0 0 0 0,152 32 0 15,-117 15 0-15,-3-1 0 16,-10 0 0-16,-6-6 0 16,-9-6 0-16,-5-16 0 0,0-10 0 15,-2-8 0-15,0 0 0 16,0-22 0-16,4-12 0 16,1-6 0-1,6-6 0-15,7 2 0 16,2 8 0-16,7 5 0 15,2 13 0-15,0 12 0 0,0 6 0 16,-2 14 0-16,-3 14 0 16,0 8 0-16,-5 4 0 15,-9 1 0-15,-10 7 0 16,0-16-649-16,0-6-728 0</inkml:trace>
  <inkml:trace contextRef="#ctx0" brushRef="#br0" timeOffset="95373.13">14685 15067 2974 0,'0'0'919'16,"0"0"-716"-16,0 0-203 0,0 0 0 15,0 0 0 1,0 0 0-16,0 120 0 15,11-55 0-15,9 3 0 16,7-4 0-16,6-8 0 16,3-16 0-16,1-13 0 15,3-18 0-15,1-9 0 0,-3-12 0 16,-3-20 0-16,1-14 0 16,2-2 0-16,0-6 0 15,2 10 0 1,0 8 0-16,5 18 0 15,-1 10 0-15,1 8 0 0,-3 18 0 16,-2 18 0-16,-9 8 0 16,-6 2 0-16,-12-2 0 15,-13 0 0-15,0-8 0 16,-24-6 0-16,-45-12 0 16,7-9-263-16,-4-9-630 15</inkml:trace>
  <inkml:trace contextRef="#ctx0" brushRef="#br0" timeOffset="95502.55">14897 14712 3057 0,'0'0'1039'16,"0"0"-1039"0,0 0 0-16,0 0 0 0,0 0 0 15,0 0 0-15,0 0 0 16,115 58-700-16</inkml:trace>
  <inkml:trace contextRef="#ctx0" brushRef="#br0" timeOffset="95769.22">16676 14646 3190 0,'0'0'906'0,"0"0"-906"0,0 0 0 16,0 0 0-1,5 161 0-15,10-27 0 16,8 16 0-16,0-19 0 16,-4-45 0-16,-1-32 0 15,-3-16 0-15,17-8 0 16,-6-10-590-16,-1-12-406 0</inkml:trace>
  <inkml:trace contextRef="#ctx0" brushRef="#br0" timeOffset="95968.52">17091 14722 2488 0,'0'0'1013'0,"0"0"-497"0,0 0-437 15,0 0-79-15,0 0 0 16,0 0 0-16,-4 161 0 15,4-77 0-15,11 0 0 16,5-3 0-16,1-9 0 0,-1-10 0 16,-5-12 0-1,-9-14 0-15,-19-20-509 16,-20-10-307-16,-7-6-653 0</inkml:trace>
  <inkml:trace contextRef="#ctx0" brushRef="#br0" timeOffset="96135.5">16748 15163 2241 0,'0'0'986'16,"0"0"-513"-16,0 0-206 16,0 0-138-16,0 0-129 15,152-38 0-15,-77 24 0 16,8-2 0-16,4 0 0 16,19 2-308-16,-19-2-596 15,-16 10-699-15</inkml:trace>
  <inkml:trace contextRef="#ctx0" brushRef="#br0" timeOffset="97073.37">17675 15047 1844 0,'0'0'883'16,"0"0"-392"-1,0 0-21-15,0 0-62 16,0 0-408-16,0 0 0 0,0 0 0 16,-73-66 0-1,25 64 0-15,-7 2 0 0,-3 14 0 16,-1 22 0-16,9 12 0 15,17 7 0-15,14-1 0 16,19-6 0-16,11-10 0 0,32-12 0 16,13-14 0-1,6-12 0-15,1 0 0 16,-7-22 0-16,-15-8 0 16,-7-2 0-16,-14-4 0 15,-7 1 0-15,-6 3 0 0,-5 4 0 16,-2 8 0-16,0 10 0 15,0 10 0 1,0 0 0-16,2 18 0 16,8 10 0-16,3 8 0 0,7 3 0 15,5-3 0-15,0-10 0 16,5-6 0-16,-1-12 0 16,-3-8 0-16,1 0 0 15,-2-13 0-15,0-10 0 16,2-12 0-16,-2-2 0 0,2-6 0 15,0 5 0 1,-4 0 0-16,-3 14 0 16,-7 10 0-16,-4 14 0 15,-5 2 0-15,3 28 0 16,0 10 0-16,2 0 0 16,1 2 0-16,4-3 0 0,4-9 0 15,0-10 0-15,4-11 0 16,1-9 0-1,3 0 0-15,-2-11 0 16,5-15 0-16,3-6 0 0,-1-3 0 16,2-1 0-16,-4 4 0 15,-4 6 0-15,-7 8 0 16,-5 14 0-16,-6 4 0 16,1 6 0-16,0 20 0 15,2 4 0-15,1 1 0 0,7-4 0 16,1-3 0-1,4-7 0-15,2-8 0 16,0-4 0-16,0-5 0 0,-1 0 0 16,0-18 0-16,5-5 0 15,2-4 0-15,0-4 0 16,3-1 0-16,-5 6 0 16,-7 4 0-16,-6 12 0 15,-7 10 0-15,-5 0 0 16,3 18 0-16,-1 12 0 15,6 4 0-15,1 0 0 16,7-3 0-16,3-7 0 16,6-15 0-16,2-6 0 15,2-3 0-15,3-8 0 0,-1-19 0 16,-1-3 0-16,1-2 0 16,-6 4 0-16,-2 2 0 15,-9 12 0-15,-7 6 0 16,-2 8 0-1,-5 0 0-15,4 22 0 0,0 4 0 16,5 2 0-16,8-2 0 16,14-17 0-16,-2-5-287 15,-4-4-671-15</inkml:trace>
  <inkml:trace contextRef="#ctx0" brushRef="#br0" timeOffset="97206.36">19368 14546 2000 0,'0'0'1223'0,"0"0"-607"0,0 0-429 0,0 0-187 16,0 0-84-16,0 0-492 15,0 0-1438-15</inkml:trace>
  <inkml:trace contextRef="#ctx0" brushRef="#br0" timeOffset="97606.19">20208 15250 3066 0,'0'0'836'16,"0"0"-642"-16,0 0-194 16,0 0 0-16,0 0 0 15,0 0 0 1,0 0 0-16,64-82 0 15,-32 37 0-15,-8-13 0 0,-5-30 0 16,-11 0 0-16,-8-4 0 16,0-3 0-16,-6 25 0 15,-15 8 0-15,1 14 0 16,3 24 0-16,1 21 0 16,3 10 0-16,-1 37 0 15,3 34 0-15,2 6 0 16,5 15 0-16,4-5 0 15,0-14 0-15,24 4 0 16,14-16 0-16,13-14 0 0,11-15 0 16,8-17 0-1,3-12 0-15,-2-10-60 0,-6-18-272 16,2-54-290 0,-18 5-29-16,-11-9-126 0</inkml:trace>
  <inkml:trace contextRef="#ctx0" brushRef="#br0" timeOffset="98539.8">20921 14546 1313 0,'0'0'919'0,"0"0"-243"16,0 0-170-16,0 0-7 16,0 0-316-16,0 0-183 0,0 0 0 15,-51 60 0-15,42 10 0 16,2 12 0-16,5 1 0 16,2-1 0-16,0-2 0 15,0-14 0 1,14-8 0-16,12-9 0 15,10-16 0-15,6-8 0 0,8-14 0 16,2-11 0-16,0 0-9 16,-4-19 9-16,-3-20-9 15,-7-7 16-15,-5-6-7 16,-6-2 0-16,-8 8 11 0,-9 6-11 16,-5 18 0-1,-5 12 0-15,0 10 0 16,0 10 0-16,0 20 0 15,-7 16 0-15,5 2 0 16,2 2 0-16,0-6 0 0,4-7 0 16,19-11 0-1,6-8 0-15,2-17 0 0,0-1 0 16,-2 0 0-16,-5-22 0 16,-6-10 0-1,-7-5 0-15,-9-10 0 16,-2 1 0-16,-11-2 0 15,-18 10 0-15,-6 8 0 0,-1 8 0 16,3 10 0-16,11 6 0 16,11 6 0-16,11 0 0 15,0 0 0-15,23 0 0 0,16 0 0 16,10 0 0-16,4 0 0 16,1 0 0-1,-6 0 0-15,0 0 0 16,-11 0 0-16,-1 6 0 15,-5 18 0-15,-4 10 0 16,0 10 0-16,0 8 0 0,-5-4 0 16,0-2 0-16,-4-5 0 15,-5-18 0-15,-6-6 0 16,-7-17 0-16,0 0 0 16,0-9 0-16,0-17 0 15,-7-6 0-15,5-4 0 16,2-8 0-16,2-4 0 15,25 2 0-15,8 4 0 16,6 12 0-16,1 10 0 16,-6 18 0-16,-5 2 0 15,-4 14 0-15,-7 18 0 0,-3 8 0 16,-1 2 0-16,-3 0 0 16,5-8 0-16,5-2 0 15,1-14 0 1,9-8-81-16,6-7-54 0,3-3 45 15,0-7 84-15,-2-13-15 16,-2-6 21-16,-2-10 15 16,-5-4 24-16,-9-4 40 15,-7 4-4-15,-5 8 50 16,-6 10-125-16,-4 10 0 0,0 12 0 16,0 0 0-16,-2 30 0 15,-2 4 0 1,4 12 0-16,0-4 0 15,13-2 0-15,22-6 0 0,36-16-377 16,-3-5-370-16,-6-13-326 0</inkml:trace>
  <inkml:trace contextRef="#ctx0" brushRef="#br0" timeOffset="99239.8">23160 14937 2227 0,'0'0'724'0,"0"0"-381"0,0 0 133 16,0 0-298-16,0 0-88 0,0 0-32 15,0 0-58-15,-66-60 0 16,41 60 0-16,-6 12 0 16,-3 18 0-16,3 8 0 15,6 8 0-15,6-2 0 16,9-4 0-1,10-8 0-15,0-6 0 0,19-12-24 16,12-10 24-16,4-4-14 16,3 0 14-16,0-18 9 15,-4-8 0-15,-6-2 11 16,-3-2-20-16,-5 0 0 16,-5 6 0-16,-1 2 0 0,-5 6 0 15,-5 14 0-15,-4 2 0 16,0 4 0-1,0 22 0-15,2 8 0 16,0 2 0-16,4 2 0 16,2-10 0-16,3-6 0 0,5-9 0 15,4-12 0-15,4-1 0 16,5-6 0-16,3-16 0 16,1-6 0-1,-2-2 0-15,2-10 0 0,1 0 0 16,2 0 0-16,-2 0 0 15,-3 12 0-15,-10 14 0 16,-7 12 0-16,-5 2 0 16,-3 22 0-16,-6 14 0 15,0 4 0-15,0 4 0 16,0-8 0-16,0-6 0 0,0-12 0 16,2-12-20-16,8-6-16 15,3 0 36 1,5-18 25-16,9-10-17 15,9-10 15-15,3 0-23 0,6-2 0 16,-3 0 0-16,-4 12 0 16,-9 8 0-16,-8 14 0 15,-9 6 0-15,-1 10 0 16,1 16 0-16,-1 6 0 0,7 4 0 16,11-2-228-16,0-10-512 15,-5-12-568-15</inkml:trace>
  <inkml:trace contextRef="#ctx0" brushRef="#br0" timeOffset="99406.76">23397 14265 2772 0,'0'0'627'0,"0"0"-556"16,0 0-71-16,-137 0-38 15,73 4-429-15,-3 6-1671 0</inkml:trace>
  <inkml:trace contextRef="#ctx0" brushRef="#br0" timeOffset="99602.95">20665 14686 1696 0,'0'0'1903'0,"0"0"-1406"0,0 0-497 16,214 0 0-16,-36-2 0 15,34-14 0-15,11-10 0 16,-57 4-30-16,-45 0-913 0</inkml:trace>
  <inkml:trace contextRef="#ctx0" brushRef="#br0" timeOffset="99903.3">25250 15095 4096 0,'0'0'0'16,"0"0"0"-16,0 0 0 15,0 0 0-15,0 0 0 16,0 0-53-16,0 0-1916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5:45:44.31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1657 8119 2414 0,'0'0'669'0,"0"0"-469"16,0 0 90-16,0 0-134 0,0 0-117 16,0 0 2-16,-33 106-41 15,33-75 0 1,4-8 3-16,9-9 5 15,1-10 19-15,-1-4-9 16,-4-8 39-16,0-20 55 16,-2-12-71-16,-3-6-20 0,-4-4-21 15,0 4 0-15,-13 6 0 16,-11 12 0-16,-6 16 0 16,-7 12 0-16,-4 20 0 15,-5 30 0 1,-2 36 0-16,9 30 0 0,12 23 0 15,16-9 0-15,11-28 0 16,0-31 0-16,23-23 0 16,8 0 0-16,13-8 0 15,12-4 0-15,8-16 0 16,5-18 0-16,2-2 0 0,-1-12 0 16,-3-18 0-16,-7-6 0 15,-12-6 0 1,-5-2 0-16,-14 4 0 15,-9 4 0-15,-9 9 0 0,-6 9 0 16,-3 9 0-16,-2 9 0 16,0 0 0-16,0 9 0 15,0 19 0-15,0 8 0 16,0 4 0-16,0-1 0 16,4-9 0-1,10-6 0-15,3-10 0 0,4-10 0 16,1-4 0-16,0-2 0 15,0-22 0-15,-6-12 0 16,-9-8 0-16,-7-11 0 16,0-1 0-16,-14 4 0 0,-13 6 0 15,-2 14 0-15,-4 14 0 16,2 14 0-16,2 4 0 16,5 18 0-1,8 14 0-15,12 4 0 16,4 0 0-16,8-6 0 0,23-8 0 15,17-14 0-15,5-8 0 16,7 0 0-16,0-24 0 16,-4-2 0-16,-13 0 0 15,-14 6 0-15,-12 8 0 0,-9 8 0 16,-2 4 0-16,-2 0 0 16,5 18 0-1,2 10 0-15,5 8 0 16,-1 1 0-16,3-1 0 0,-3-4 0 15,-3-8 0-15,-1-6 0 16,-5-6 0-16,2-6 0 16,-6-4 0-16,2-2 0 15,0 0 0-15,3-4 0 16,7-14 0 0,7-11-8-16,6-3 7 15,2 0-12-15,2 2-3 0,-4 8 10 16,-6 10-7-16,-6 10 12 15,-4 2-5-15,-2 8 6 16,0 16-8-16,5 1 8 16,-1 1 0-16,3-4 0 0,3-8 6 15,6-8-6 1,4-6 0-16,4 0 0 16,0-20 15-16,1-9-14 15,-3-4 4-15,-6-3 9 16,-7-5-14-16,-9 1 31 0,-7 4-31 15,-2 6 0-15,0 10 0 16,0 10 0-16,-5 10 0 16,-1 0 0-16,-2 14 0 15,4 16 0-15,2 6 0 16,2 4 0-16,9-1 0 16,20-8 0-16,6-4 0 15,8-9 0-15,-1-7 0 16,-4 0 0-16,-9-4 0 0,-11 4-8 15,-14 0-29 1,-4 7 17-16,-4 3 7 0,-21-1 11 16,-2 0-4-1,4-8 6-15,2-6-41 16,7-6 41-16,10 0 1 16,4-18 15-16,2-12-16 0,23-8-7 15,10-2 6-15,8 1-1 16,1 7-10-16,4 8 0 15,-6 12 9-15,-5 12 3 0,-8 0-9 16,-2 22 21-16,-4 12-12 16,-6 5 0-1,3 1 0-15,-1-4-9 16,-2-8 9-16,1-12-78 16,5-16-201-16,-6-18-306 0,-8-14-267 15</inkml:trace>
  <inkml:trace contextRef="#ctx0" brushRef="#br0" timeOffset="131.12">3669 8278 2836 0,'0'0'891'0,"0"0"-639"0,0 0-135 16,0 0-117-16,0 0-9 15,0 0-275-15,0 0-883 0</inkml:trace>
  <inkml:trace contextRef="#ctx0" brushRef="#br0" timeOffset="634.4">4295 8711 1976 0,'0'0'1088'15,"0"0"-730"-15,0 0-55 0,0 0-45 16,0 0-145-16,0-111-113 16,0 95 0-1,0 4 0-15,-11 4 0 16,-6 8 0-16,-6 0 0 16,-8 16 0-16,-5 21 0 15,3 10 0-15,2 10 0 16,8-2 0-16,12-6 0 0,11-11 0 15,0-14 0-15,14-10 0 16,12-14 0 0,6 0 0-16,3-16 0 0,3-18 0 15,-3-14 0-15,-4-12 0 16,-6-12 0-16,-7-25 0 16,-9 5 0-16,-7 0 0 15,-2 8 0-15,0 31 0 16,0 11 0-16,-2 26 0 0,-2 16 0 15,-1 22 0-15,3 31 0 16,2 19 0 0,0 10 0-16,0 8 0 15,9-2 0-15,6-5 0 16,5-11 0-16,1-12 0 0,-2-16 0 16,6-16-21-16,13-22-499 15,-5-6-206-15,-2-4-327 16</inkml:trace>
  <inkml:trace contextRef="#ctx0" brushRef="#br0" timeOffset="1135.61">4710 8713 2136 0,'0'0'761'15,"0"0"-528"-15,0 0 8 16,0 0-115-16,0 0-61 16,0 0-46-16,0 0 8 0,82 0-14 15,-60-10-12-15,-2-7 27 16,-7 2-21-16,-7-7 79 15,-6-3 37-15,0 1-75 16,-8-2 7 0,-7 4-26-16,1 6-16 15,1 12 38-15,0 4-49 0,-1 18-2 16,1 24-9-16,4 11 9 16,5 2 10-16,4 0-10 15,0-13 0-15,20-12 2 16,7-12 10-16,6-12-7 0,3-6-5 15,3-8 0-15,0-20-3 16,-1-11 18 0,-1-4-15-16,-1-5 0 15,-1-1 0-15,-1 8 0 0,-1 6 0 16,-2 15 0 0,0 10 0-16,4 10 0 0,0 8 0 15,1 22 0-15,-5 10 0 16,-6 2 0-16,-8 3 0 15,-11-5 0-15,-3-10 0 16,-3-8 0-16,0-8 0 16,0-10 0-16,0-4 0 15,0 0 0-15,0-16 0 16,0-18 0-16,9-13 0 16,16-8 0-16,8-8 0 0,34-15-222 15,-9 14-521-15,0 12-1310 0</inkml:trace>
  <inkml:trace contextRef="#ctx0" brushRef="#br0" timeOffset="2171.87">7172 8667 2087 0,'0'0'535'0,"0"0"-374"0,0 0 182 15,0 0 115-15,0 0-209 16,0 0-105-16,0 0-25 16,35-69-119-16,-22 25 0 15,-3-8 0-15,-2-10 0 16,-1-4 0-16,-5-8 0 0,-2-5 0 16,0 5 0-1,0 10 0-15,-9 16 0 16,-1 20 0-16,-2 26 0 15,1 10 0-15,-5 58 0 0,3 46 0 16,9 40 0 0,4 11 0-16,0-29 0 0,20-41 0 15,-3-43 0-15,8-16 0 16,6-4 0-16,7-10 0 16,7-8 0-16,-1-12 0 15,-4-8 0-15,-1-26 0 0,-8-10 0 16,-5-10 0-1,-4-4 0-15,-1 1 0 16,-8 11 0-16,-2 16 0 16,-4 20 0-16,-3 10 0 0,3 20 0 15,-1 24 0 1,6 11 0-16,3 3 0 0,5-4 0 16,3-14 0-16,-2-14 0 15,2-14 0 1,0-10 0-16,-6-2-35 15,1-14 35-15,-3-16-6 0,1-8 13 16,2-7-2-16,2-1-5 16,0 1 7-16,-2 4-7 15,0 15 0-15,-5 14 0 16,-2 12 11-16,2 8 0 16,1 24-11-16,1 11 0 0,2 7 0 15,-2 0 0 1,-1-6 0-16,1-10-20 15,1-14-37-15,3-12-81 16,4-8 71-16,1-10 37 16,5-22 30-16,3-10 25 0,-3-7-11 15,-2 1 59-15,-6 8-13 16,-7 12 0-16,-5 14 20 16,-5 12-80-16,0 2 0 15,4 19 0-15,5 14 0 0,7 10 0 16,9 1 0-1,4-6 0-15,7-6 0 16,4-10 0-16,-1-12 0 16,-3-10 0-16,-11 0 0 15,-8-12 0-15,-11-12 0 0,-8-6 0 16,-2-8 0 0,-2-7 0-16,-20-3 0 15,-9 2 0-15,-7 6 0 16,-6 16 0-16,-10 18 0 0,-2 6 0 15,-33 42 0-15,16 4-293 16,6-3-517-16</inkml:trace>
  <inkml:trace contextRef="#ctx0" brushRef="#br0" timeOffset="2370.87">7203 8267 4096 0,'0'0'0'0,"0"0"0"0,135-20 0 0,2 11 0 16,38-4 0-16,-21 3-557 16,-26 2-1702-1</inkml:trace>
  <inkml:trace contextRef="#ctx0" brushRef="#br0" timeOffset="2697.37">9426 8101 2880 0,'0'0'738'16,"0"0"-536"-16,0 0 74 16,0 0-276-16,-18 142 0 15,16 7 0-15,2 27 0 16,0 3 0-16,7-13 0 0,11-28 0 16,4-11 0-1,1-27 0-15,-6-28 0 16,-3-26 0-16,-5-17 0 15,-3-8 0-15,-2-9-198 0,-4-9-30 16,0-7 90 0,0-36-127-16,-23-61-336 15,-2 9 52-15,5-4-87 0</inkml:trace>
  <inkml:trace contextRef="#ctx0" brushRef="#br0" timeOffset="2903.55">9435 8602 1273 0,'0'0'947'0,"0"0"-277"0,0-142-306 16,0 98-14-16,16 11-92 15,9 14-99-15,10 9-122 16,5 10-36-16,7 0-2 16,-3 22-2-16,-6 14 2 0,-13 8-5 15,-17 8-6-15,-8 0-3 16,-23 1 10-16,-22-6 5 16,-6-7-7-16,4-7 7 15,13-9-21 1,34-12-162-16,0-8-267 15,25-4-511-15</inkml:trace>
  <inkml:trace contextRef="#ctx0" brushRef="#br0" timeOffset="3804.1">10218 8602 2390 0,'0'0'795'0,"0"0"-505"0,0 0 25 16,-104-106-9-1,81 86-306-15,0 8 0 16,1 8 0-16,-3 4 0 16,-1 20 0-16,1 20 0 0,3 10 0 15,9 6 0-15,8 0 0 16,5-7 0-16,9-11 0 16,18-14 0-16,4-14 0 15,5-10 0-15,1-2 0 16,-3-20 0-1,-3-8 0-15,-2-6 0 0,-4-5 0 16,-6 0 0-16,-3 0 0 16,-3 9 0-16,-3 8 0 15,-4 16 0-15,-4 8 0 0,3 10 0 16,1 26 0-16,6 10 0 16,1 4 0-16,7-1 0 15,0-11 0-15,2-12 0 16,1-14 0-1,-1-12 0-15,0-2 0 16,0-24 0-16,1-8 0 16,4-8 0-16,-3-1 0 0,2 3 0 15,-1 4 0-15,-2 12 0 16,-6 14 0-16,-1 10 0 16,-1 8 0-16,3 24 0 0,5 10 0 15,6 0 0 1,11-2 0-16,9-11 0 15,6-18 0-15,3-11-65 16,-2-14-125-16,-9-26 64 16,-11-8 55-16,-15-12 41 15,-9-6 29-15,-12-6 2 0,0-8 19 16,0-2 62-16,-6 3-26 16,-8 11 44-1,3 18 47-15,-1 20-70 16,3 22-77-16,3 8 0 0,2 34 0 15,2 24 0-15,2 18 0 16,0 13 0-16,0 5 0 16,15 0 0-16,14-4 0 15,10-14 0-15,9-13 0 16,3-19 0-16,4-20 0 0,-3-16 0 16,-7-8 0-16,-7-2 0 15,-9-20 0 1,-8-7 0-16,2-8 0 15,-3-8 0-15,3-9-24 16,-2-2-32-16,2 4-41 0,-3 10 73 16,-7 14 24-16,-6 20 37 15,-7 8 65-15,0 30-40 16,0 22-62-16,0 14 0 16,0 8 0-16,0 1 0 15,2-11 0-15,29-16 0 0,12-16 0 16,42-32-351-1,-12-10-425-15,-9-22-607 0</inkml:trace>
  <inkml:trace contextRef="#ctx0" brushRef="#br0" timeOffset="3971.57">11748 7842 3059 0,'0'0'1037'0,"0"0"-1037"16,0 0 0-16,0 0 0 16,0 0 0-16,0 0 0 15,0 0-57-15,-57 7-776 16,25 7-777-16</inkml:trace>
  <inkml:trace contextRef="#ctx0" brushRef="#br0" timeOffset="4105.45">10833 8247 2442 0,'0'0'808'0,"0"0"-533"15,0 0 58-15,202-4-178 16,-44-14-153-16,12-2-2 16,-37 4-525-16,-39 8-712 0</inkml:trace>
  <inkml:trace contextRef="#ctx0" brushRef="#br0" timeOffset="4671.6">12194 8721 2374 0,'0'0'711'16,"0"0"-444"-16,0 0-18 15,0 0 60 1,0 0-123-16,0 0-186 0,0 0 0 15,116-39 0-15,-101 2 0 16,-5-12 0-16,-6-11 0 16,-4-12 0-16,0-12 0 15,0-7 0-15,0-1 0 16,0 10 0-16,-4 14 0 16,-4 24 0-16,4 27 0 0,-5 17 0 15,1 57 0 1,0 47 0-16,6 41 0 15,2 13 0-15,0-26 0 16,6-38 0-16,8-39 0 0,7-15 0 16,5-6 0-16,10-8 0 15,6-8 0 1,4-18 0-16,-1 0 0 0,-5-26 0 16,-2-10 0-1,-7-8 0-15,-2-6 0 0,-4-3 0 16,-7 3 0-16,-5 8 0 15,-7 12 0-15,-6 18 0 16,0 12 0-16,-10 12 0 16,-13 28 0-16,2 15 0 15,4 4 0-15,11 2 0 0,6-9 0 16,17-12 0-16,26-16 0 16,15-14 0-16,9-10 0 15,2-12-50 1,-3-22-188-16,-5-10 1 15,-12-39-126-15,-16 10-375 0,-20 0-573 16</inkml:trace>
  <inkml:trace contextRef="#ctx0" brushRef="#br0" timeOffset="4838.22">12150 8233 2919 0,'0'0'793'0,"0"0"-608"0,0 0 14 16,0 0-199-16,222-54 0 0,-80 22-30 16,-17 2-665-16,-32 2-1088 0</inkml:trace>
  <inkml:trace contextRef="#ctx0" brushRef="#br0" timeOffset="5302.8">14043 8636 2776 0,'0'0'835'15,"0"0"-613"-15,11-116 41 16,-9 58-263-16,-2-3 0 0,0 2 0 16,0 6 0-1,0 13 0-15,-4 16 0 16,-3 16 0-16,-1 8 0 15,-2 22 0-15,3 18 0 0,5 10 0 16,2 4 0-16,9 1 0 16,22-1 0-16,12-2 0 15,3-1 0 1,-1-6 0-16,-9 0 0 16,-13-8 0-16,-19-2 0 0,-4-7 0 15,-36-8 0 1,-17-8 0-16,-12-6 0 0,-2-6 0 15,9 0 0-15,15-14 0 16,35-24-14-16,8 3-567 0,12-1-612 16</inkml:trace>
  <inkml:trace contextRef="#ctx0" brushRef="#br0" timeOffset="5967.26">14491 8640 1787 0,'0'0'1058'0,"0"0"-681"15,0 0-143-15,0 0-57 16,0 0-92-16,142-102-28 16,-106 76-56-16,-9 0 0 15,-9 0 37-15,-16 2 11 16,-2 2 38-16,-20 4-43 16,-18 10-22-16,-9 8 57 15,0 10-79-15,0 28 0 16,12 16 0-16,13 10 0 15,15 4 0-15,7-1 0 0,29-9 0 16,24-12 0-16,14-18 0 16,12-18 0-16,4-10 0 15,0-16-33 1,-12-23-114-16,-11-12-155 16,-14-11 22-16,-15-13 46 15,-9-7 21-15,-9-6 153 0,-6-5 60 16,-1 1 46-16,-4 6 159 15,-2 16 58-15,0 18 81 16,0 22 67-16,0 25-411 16,0 5 0-16,0 43 0 15,0 17 0-15,-2 16 0 16,2 12 0-16,0 5 0 16,0-5 0-16,5-6 0 15,13-14 0-15,6-14 0 16,3-18 0-16,4-18 0 0,3-14 0 15,-1-4 0-15,0-15 0 16,1-16 0-16,-1-1 0 16,0 0 0-1,6 2 0-15,1 10 0 16,0 6 0-16,0 12 0 0,-4 2 0 16,-5 14 0-16,-7 16 0 15,-8 6 0-15,-10 9 0 16,-6-1 0-16,0-2 0 0,-6-2 0 15,-17-10 0-15,-8-6 0 16,-9-10 0 0,-11-10-51-16,-31-14-180 15,8-18-255-15,7-10-612 0</inkml:trace>
  <inkml:trace contextRef="#ctx0" brushRef="#br0" timeOffset="6104.35">15072 8199 2810 0,'0'0'722'0,"0"0"-590"0,118-18-94 16,27 8-38-16,-11 0-224 16,-5 0-975-16</inkml:trace>
  <inkml:trace contextRef="#ctx0" brushRef="#br0" timeOffset="6234.95">16337 8394 2356 0,'0'0'869'16,"0"0"-562"-16,0 0-307 16,0 0-103-16,0 0-800 0</inkml:trace>
  <inkml:trace contextRef="#ctx0" brushRef="#br0" timeOffset="7569.44">1435 10012 504 0,'0'0'2376'0,"0"0"-1885"16,0 0-23-16,0 0-211 15,0 0-257-15,0 0 0 16,19 54 0-16,33 18 0 16,14 16 0-16,8 5 0 0,-2-17 0 15,5 2 0-15,-5-16 0 16,-12-11 0-16,-14-18 0 15,-14-8 0 1,-14-14-146-16,-16-11-304 0,-2-7-162 16,0-15-618-16</inkml:trace>
  <inkml:trace contextRef="#ctx0" brushRef="#br0" timeOffset="7768.8">1927 9896 2362 0,'0'0'698'15,"0"0"-338"-15,0 0 111 16,0 0-266-16,0 0-205 16,0 0 0-16,-118 42 0 15,89 32 0-15,-18 32 0 0,0 1 0 16,-2-9 0-16,1-14 0 16,5-24 0-16,-2 2 0 15,0-1 0-15,10-15-12 16,20-27-258-16,5-10-270 15,10-9-446-15</inkml:trace>
  <inkml:trace contextRef="#ctx0" brushRef="#br0" timeOffset="7971.07">2100 10231 765 0,'0'0'1905'16,"0"0"-1444"-1,0 0 5-15,0 0-97 0,116-49-239 16,-64 38-130-16,6 2 0 16,4 3 0-16,16 6-50 15,-14 0-501 1,-16 15-410-16</inkml:trace>
  <inkml:trace contextRef="#ctx0" brushRef="#br0" timeOffset="8100.05">2379 10451 1211 0,'0'0'1448'16,"0"0"-987"-16,0 0 6 16,0 0-166-16,0 0-214 0,0 0-33 15,158-24-16-15,-82 10-38 16,38-12-148 0,-18 6-618-16,-17-2-2011 0</inkml:trace>
  <inkml:trace contextRef="#ctx0" brushRef="#br0" timeOffset="8771.56">3765 9767 2141 0,'0'0'764'0,"0"0"-460"15,0 0 65-15,0 0-158 16,-169-30-148-16,102 35-22 16,-1 18-37-16,4 9-2 15,9 3 14-15,12-2-10 16,16 0 0-16,21-5 11 15,6-4-16-15,25-2 51 16,21-2-51-16,12 4 7 16,6 4-4-16,-1 6 4 15,-7 10-8-15,-13 5 0 0,-18 6 0 16,-15 2 0-16,-10-3 7 16,-14-4-7-16,-21-4 16 15,-9-10-15-15,-8-6 31 16,-2-8-10-1,4-4-22-15,7-7 0 0,11-4 0 16,10-3 0-16,13-4 0 16,7 0 0-16,2 0 0 15,9 3 0-15,18 4 0 16,8 9 0-16,10 12 0 16,7 11 0-16,-2 11 0 0,-2 10 0 15,-6 12 0-15,-11 9 0 16,-11 5 0-1,-11 2 0-15,-9-4 0 16,0-8 0-16,-7-8 0 16,-7-14 0-16,1-11 0 0,7-13 0 15,6-12 0-15,0-10 0 16,13-6 0-16,22-2 0 16,17 0 0-16,10-16 0 15,21-19 0-15,-14 4-557 16,-20 3-798-16</inkml:trace>
  <inkml:trace contextRef="#ctx0" brushRef="#br0" timeOffset="10532.7">4166 10337 2148 0,'0'0'763'0,"0"0"-515"16,0 0 215-16,0 0-223 0,0 0-88 16,0 0-106-16,35-111-10 15,4 100-36-15,1 3 0 16,2 8 0-16,-2 0 0 15,-6 19 0 1,-5 16 0-16,-10 9 0 0,-9 8 0 16,-10 4 0-16,0 0 0 15,-21-6 0-15,-5-5 0 16,1-9 0-16,5-12 0 16,6-11 0-16,10-10 0 15,4-3 0-15,0-18 0 16,16-18 0-16,10-17 0 15,8-9 0-15,4-8 0 16,2 0 0-16,-7 6 0 0,-4 12 0 16,-10 12 0-1,-9 14 0-15,-3 9 0 16,-7 11 0-16,0 4 0 16,0 2 0-16,0 2 0 0,-5 22 0 15,-7 15 0-15,-2 12 0 16,1 10 0-16,6 3 0 15,7-4 0-15,0-8 0 16,11-8 0-16,14-10 0 0,10-10 0 16,5-11 0-1,3-9 0-15,1-4 0 16,-6-3 0-16,-5-16 0 16,-10-5 0-16,-10-5 0 15,-8-1 0-15,-5 2 0 0,0 6 0 16,0 6 0-1,0 6 0-15,0 4 0 0,0 6 0 16,0 0 0-16,0 2 0 16,0 18 0-1,0 12 0-15,6 8 0 16,5 7 0-16,1 3 0 0,-4 0 0 16,1-4 0-16,-5-4 0 15,4-6 0-15,-4-4 0 16,0-10-481-16,1-14-656 0</inkml:trace>
  <inkml:trace contextRef="#ctx0" brushRef="#br0" timeOffset="10699.39">5293 10568 2232 0,'0'0'1040'0,"0"0"-799"0,0 0-40 0,0 0-24 16,0 0 28-16,0 0-205 15,0 0 0-15,54 138 0 16,-54-98 0-16,-9 0 0 16,-23-2-38-16,-16-2-427 15,3-10-307-15,9-13-605 0</inkml:trace>
  <inkml:trace contextRef="#ctx0" brushRef="#br0" timeOffset="11202.14">5743 10128 2622 0,'0'0'800'16,"0"0"-491"-16,0 0 56 15,0 0-365-15,0 0 0 16,0 0 0-1,132-94 0-15,-92 94 0 0,2 16 0 0,1 22 0 16,-5 12 0-16,-7 11 0 16,-9 5 0-1,-11 0 0-15,-9-4 0 16,-2-8 0-16,0-10 0 16,-8-11 0-16,1-10 0 0,3-10 0 15,4-9 0-15,0-4 0 16,0 0 0-16,8-21 0 0,10-11 0 31,4-12 0-31,3-10 0 0,0-10 0 16,-6-2 0-16,-3 1 0 15,-7 14 0-15,-5 12 0 16,-4 19 0-16,0 16 0 16,0 4 0-16,0 22 0 15,-4 23 0-15,-1 9 0 0,5 8 0 16,0 2 0-1,7-8 0-15,18-10 0 16,6-8 0-16,6-12 0 0,6-12 0 16,12-14-520-16,-7 0-267 15,-11-14-488-15</inkml:trace>
  <inkml:trace contextRef="#ctx0" brushRef="#br0" timeOffset="11471.15">6611 10441 2324 0,'0'0'641'0,"0"0"-373"0,0 0 111 0,0 0-121 0,0 0-117 0,0 0-84 16,0 0-29-16,129-4-28 15,-96 18 0-15,-6 6 0 16,-12 2 0-16,-11 4 0 16,-4 2 0-16,-4 3 0 0,-13-5 0 15,-4-2 0-15,8-8 0 16,4-6 0-1,6-6 0-15,3-4 0 16,0 0 0-16,7 0 0 0,16 0 0 16,10 0 0-16,10-10 0 15,5-6 0-15,24-12-105 16,-15-1-602-16,-7 5-764 0</inkml:trace>
  <inkml:trace contextRef="#ctx0" brushRef="#br0" timeOffset="11605.07">7465 10501 1881 0,'0'0'939'0,"0"0"-614"15,0 0 19-15,0 0-6 16,0 0-283-16,116-24-55 16,-68 10-337-1,-6 0-578-15</inkml:trace>
  <inkml:trace contextRef="#ctx0" brushRef="#br0" timeOffset="11764.82">8150 10409 2090 0,'0'0'801'16,"0"0"-483"0,0 0 189-16,0 0-284 15,0 0-66-15,0 0-157 0,131-46-43 16,-87 30-339-16,-3 4-918 15</inkml:trace>
  <inkml:trace contextRef="#ctx0" brushRef="#br0" timeOffset="11931.64">8836 10311 1588 0,'0'0'1203'15,"0"0"-743"-15,0 0-82 16,0 0 89-16,0 0-467 15,116-32 0-15,-76 18 0 0,18-7-45 16,-12 3-461-16,-7 3-733 16</inkml:trace>
  <inkml:trace contextRef="#ctx0" brushRef="#br0" timeOffset="12535.94">9894 10008 789 0,'0'0'2093'15,"0"0"-1416"-15,0 0-358 0,0 0-101 16,33-122-218 0,-21 104 0-16,3 10 0 15,6 8 0-15,6 4 0 16,6 30 0-16,2 16 0 0,-1 16 0 15,-5 8 0-15,-13 5 0 16,-10-2 0 0,-6-4 0-16,0-11 0 15,-20-14 0-15,-1-16 0 16,4-12 0-16,1-14 0 16,10-6 0-16,6-10 0 0,0-24 0 15,18-16 0-15,17-16 0 16,10-12 0-1,6-9 0-15,1 1 0 0,-6 6 0 16,-8 16 0-16,-14 20 0 16,-12 22 0-16,-12 19 0 15,-3 7 0-15,-21 39 0 16,-3 19 0-16,3 14 0 16,5 10 0-16,15-1 0 0,4-5 0 15,21-14 0-15,25-14 0 16,14-18 0-1,29-22-321-15,-13-12-458 16,-15 0-974-16</inkml:trace>
  <inkml:trace contextRef="#ctx0" brushRef="#br0" timeOffset="13070.37">10743 10433 2664 0,'0'0'786'0,"0"0"-326"16,0 0-274-16,0 0-186 15,0 0 0-15,0 0 0 16,0 0 0-16,109-84 0 16,-68 84 0-16,-4 16 0 15,-3 18 0-15,-9 6 0 0,-8 6 0 16,-10 2 0-16,-7-2 0 16,0-3 0-16,0-11 0 15,-9-6 0 1,4-12 0-16,1-10 0 0,4-4 0 15,0-4 0-15,0-24 0 16,18-12 0-16,2-7 0 16,4-1 0-16,1 2 0 15,0 12 0-15,-8 10 0 16,-1 14 0-16,-5 10 0 16,0 2 0-16,0 24 0 0,-2 10 0 15,0 4 0 1,-4 3 0-16,1-6 0 15,-1-6 0-15,1-12 0 16,-1-10 0-16,4-9 0 0,2 0 0 16,4-20 0-16,5-10 0 15,5-5 0-15,6-3 0 16,5 0 0-16,1 6 0 16,6 6 0-16,-3 14 0 15,-2 8 0 1,-5 4 0-16,-2 10 0 0,-4 14 0 15,-4 2 0-15,-8 0 0 16,1-2 0-16,-5-8-483 16,-7-10-806-16</inkml:trace>
  <inkml:trace contextRef="#ctx0" brushRef="#br0" timeOffset="13605.18">11766 9633 2850 0,'0'0'857'0,"0"0"-626"0,40-104-73 0,5 64-158 0,5 9 0 16,6 16 0-16,-2 15 0 0,-7 3 0 16,-13 36 0-16,-17 17 0 15,-11 12 0 1,-6 6 0-16,-6 3 0 15,-17-5 0-15,0-8 0 16,2-10 0-16,8-10 0 16,11-12 0-16,2-10 0 0,15-10 0 15,21-6 0 1,11-6 0-16,1 0 0 0,-3 0 0 16,-11 0 0-16,-17-2 0 15,-15 2 0-15,-2 6 0 16,-21 24 0-16,-17 14 0 15,-5 12 0-15,1 6 0 16,9 3 0-16,12-5 0 16,15-2 0-16,6-4 0 15,15-6 0-15,20-2 0 16,13 1 0-16,3-3 0 0,2 0 0 16,-8 0 0-1,-14-2 0-15,-13 0 0 16,-18-4 0-16,0-2 0 15,-24-5 0-15,-15-6 0 0,-5-3 0 16,0-5 0 0,3-5 0-16,10-6 0 0,14-6 0 15,17-20 0-15,19-14-464 16,17-6-1457-16</inkml:trace>
  <inkml:trace contextRef="#ctx0" brushRef="#br0" timeOffset="13764.67">13025 10724 1264 0,'0'0'1982'15,"0"0"-1316"-15,0 0-482 0,0 0-184 16,0 0 0 0,-47 134 0-16,23-98 0 0,-48 6 0 15,5-7-216-15,-6-13-1472 0</inkml:trace>
  <inkml:trace contextRef="#ctx0" brushRef="#br0" timeOffset="14272.69">15148 9783 2392 0,'0'0'767'0,"0"0"-423"0,0 0 249 16,0 0-593-16,0 0 0 15,0 0 0-15,0 0 0 16,31 28 0-16,3 30 0 0,8 7 0 16,9-1 0-16,10-6 0 15,-3-10 0 1,-3-14 0-16,-2-30-9 15,-16-4-658-15,-14-10-412 0</inkml:trace>
  <inkml:trace contextRef="#ctx0" brushRef="#br0" timeOffset="14504.02">15668 9663 2448 0,'0'0'937'0,"0"0"-483"0,0 0-197 15,0 0-257 1,0 0 0-16,0 0 0 15,-52 169 0-15,27-73 0 16,-4 26 0-16,2-8 0 16,6-11 0-16,3-19 0 0,5-26 0 15,3 2 0-15,4-1 0 16,6-19 0-16,0-18 0 16,35-22-224-1,4-4-447-15,0-21-548 0</inkml:trace>
  <inkml:trace contextRef="#ctx0" brushRef="#br0" timeOffset="14670.74">16052 10086 1302 0,'0'0'1441'16,"0"0"-718"-16,0 0-243 0,0 0-330 15,0 0-150 1,0 0 0-16,154-62 0 15,-96 60-122-15,-6 2-401 0,-17 4-185 16,-16 10-377-16</inkml:trace>
  <inkml:trace contextRef="#ctx0" brushRef="#br0" timeOffset="14805.12">16140 10273 1704 0,'0'0'808'0,"0"0"-336"0,0 0-22 15,0 0-121-15,0 0-139 16,0 0-47-16,0 0-143 15,211 14-69-15,-121-40-441 16,-11-6-1002-16</inkml:trace>
  <inkml:trace contextRef="#ctx0" brushRef="#br0" timeOffset="15338.36">17411 9581 2785 0,'0'0'770'0,"0"0"-596"0,0 0 193 16,0 0-367-16,-124-74 0 15,77 74 0 1,0 18 0-16,5 16 0 15,9 4 0-15,6 4 0 16,9 2 0-16,11-4 0 0,7-2 0 16,0-3 0-16,5-6 0 15,13 0 0-15,7-1 0 16,-4-2 0-16,2 0 0 16,-7 0 0-16,-10-2 0 15,-6 2 0-15,-6-2 0 16,-23 2 0-16,-14-2 0 15,-1-2 0-15,-4-4 0 16,9-6 0-16,10-4 0 16,14-6 0-16,12-2 0 15,3 4 0-15,11 2 0 0,20 6 0 16,5 10 0-16,4 6 0 16,0 11 0-16,-4 9 0 15,-5 8 0-15,-4 4 0 16,-8 4 0-1,-3 1 0-15,-7-7 0 16,-2-6 0-16,-2-10 0 0,-3-10 0 16,2-10 0-16,3-12 0 15,26-10-59-15,-2-20-401 16,5-8-455-16</inkml:trace>
  <inkml:trace contextRef="#ctx0" brushRef="#br0" timeOffset="16036.97">17797 9887 2415 0,'0'0'848'0,"0"0"-484"0,0 0 105 0,0 0-469 0,0 0 0 16,0 0 0-16,0 0 0 16,-55 59 0-16,55 7 0 15,10 0 0 1,17-4 0-16,14-13 0 0,5-16 0 15,6-19 0-15,2-14 0 16,-4-10 0-16,-5-26 0 16,-9-12 0-16,-5-8 0 15,-9-4 0-15,-4 2 0 0,-4 6 0 16,-8 12 0-16,-4 15 0 16,-2 17 0-16,0 8 0 15,0 25 0 1,-8 23 0-16,0 18 0 15,8 28 0-15,0 1 0 0,0 5 0 16,21 6 0-16,-3-16 0 16,1 11 0-16,-5-7 0 15,-10-10 0-15,-4-10 0 16,-4-12 0-16,-21-18 0 16,-10-16 0-16,-8-15 0 0,-5-13 0 15,-4-9 0-15,6-21 0 16,9-12 0-1,20-10 0-15,17-10 0 16,15-4 0-16,41-7 0 16,18 4 0-16,14 0 0 15,6 9 0-15,-3 12-99 0,-10 12-249 16,-17 14-107-16,-22 10 196 16,-17 8 117-16,-15 4 142 15,-8 0 112-15,-2 0 186 16,0 0-9-16,0-2-34 15,0 2 94-15,0 0-349 16,0 0 0-16,0 0 0 16,0 4 0-16,0 18 0 15,0 10 0-15,0 8 0 16,0 4 0-16,0 4 0 0,2-2 0 16,9-3 0-1,0-7 0-15,0-7 0 0,-2-8 0 16,9-17-254-1,-3-4-588-15,4 0-891 0</inkml:trace>
  <inkml:trace contextRef="#ctx0" brushRef="#br0" timeOffset="16203.75">19132 10425 2111 0,'0'0'802'0,"0"0"-308"0,0 0-25 0,0 0-249 16,0 0-220-16,0 0 0 15,0 0 0-15,56 88 0 16,-56-58 0-16,-19-2 0 16,-20-3 0-16,3-7-314 0,5-8-676 0</inkml:trace>
  <inkml:trace contextRef="#ctx0" brushRef="#br0" timeOffset="16737.43">19613 9856 1800 0,'0'0'1260'0,"0"0"-559"15,0 0-366-15,0 0-335 0,0 0 0 16,0 0 0-16,0 0 0 16,-47 138 0-16,63-72 0 15,13-4 0 1,9-13 0-16,6-16 0 15,5-19 0-15,1-14 0 16,-2-14 0-16,-7-23 0 0,-5-16 0 16,-7-5 0-16,-8-6 0 15,-3 2 0-15,-5 6 0 16,-5 11 0-16,-6 17 0 16,-2 16 0-16,0 12 0 0,0 17 0 15,0 28 0 1,-2 20 0-16,2 13 0 15,0 12 0-15,8 4 0 16,13 1 0-16,-2-5 0 16,-1-6 0-16,0-6 0 15,-7-10 0-15,-4-7 0 0,-7-9 0 16,0-8 0-16,0-14 0 16,-2-10 0-16,-7-10 0 15,-3-10 0 1,2 0 0-16,-7-14 0 0,0-14 0 15,-1-8 0-15,5-10 0 16,9-7 0-16,4-5 0 16,13 0 0-16,24 4 0 15,15 8 0-15,31 4 0 16,-12 12-369-16,-7 10-553 0</inkml:trace>
  <inkml:trace contextRef="#ctx0" brushRef="#br0" timeOffset="17004.62">20464 10391 2435 0,'0'0'871'0,"0"0"-528"0,0 0 104 0,0 0-447 16,0 0 0-16,0 0 0 0,0 0 0 16,118-38 0-1,-95 46 0-15,-10 14 0 16,-8 2 0-16,-5 6 0 15,0 2 0-15,-18-2 0 16,-3-4 0-16,6-4 0 16,1-8 0-16,8-6 0 0,6-6 0 15,0-2 0-15,16 0 0 16,17 0 0-16,13-10 0 16,42-20 0-1,-10 2-105-15,-7 0-752 0</inkml:trace>
  <inkml:trace contextRef="#ctx0" brushRef="#br0" timeOffset="17571.14">21830 10381 1906 0,'0'0'710'0,"0"0"-332"0,0 0 82 0,0 0-185 0,0 0-143 16,0 0-107-16,0 0-25 16,111-28-249-16,-53 20-474 15,-4 2-716-15</inkml:trace>
  <inkml:trace contextRef="#ctx0" brushRef="#br0" timeOffset="17705.03">22223 10333 1635 0,'0'0'820'0,"0"0"-501"16,0 0 28-16,0 0-118 16,0 0-144-16,131-10-85 0,-44 2-12 15,-12 0-506-15,-8 0-856 16</inkml:trace>
  <inkml:trace contextRef="#ctx0" brushRef="#br0" timeOffset="17870.68">22864 10293 2058 0,'0'0'690'0,"0"0"-366"16,0 0 139-16,0 0-399 15,0 0-31-15,116-20-33 16,-52 14-126-16,-8 1-376 16,-7 0-964-16</inkml:trace>
  <inkml:trace contextRef="#ctx0" brushRef="#br0" timeOffset="17971.75">23385 10251 1681 0,'0'0'955'16,"0"0"-503"-16,0 0-73 15,0 0-203-15,0 0-176 16,120-52-60-16,-64 38-515 16,-6-3-812-16</inkml:trace>
  <inkml:trace contextRef="#ctx0" brushRef="#br0" timeOffset="18771.16">23796 9733 1778 0,'0'0'1166'16,"0"0"-478"0,0 0-224-16,0 0-464 15,0 0 0-15,0 0 0 0,0 0 0 16,-37 145 0-1,55-85 0-15,20-4 0 16,14-14 0-16,8-12 0 0,4-18 0 16,-1-12 0-16,-10-12 0 15,-11-24 0-15,-10-10 0 16,-10-10 0-16,-9-3 0 16,-5 4 0-16,-6 4 0 0,-2 9 0 15,0 16 0 1,0 14 0-16,-6 12 0 15,-2 10 0-15,-1 30 0 16,3 20 0-16,6 27 0 16,0 27 0-16,4 30 0 0,13 5 0 15,4-11 0-15,-3-13 0 16,-5-33 0-16,-5-16 0 16,-3-18 0-16,-5-8 0 15,0 0 0 1,0-1 0-16,0-7 0 0,-9-16 0 15,-6-18 0-15,-5-8 0 16,-5-11 0-16,-2-25 0 16,1-14 0-16,4-16 0 0,8-24 0 15,12 4 0 1,2-8 0-16,24-1 0 0,18 19 0 16,14-2 0-1,4 13 0-15,3 22 0 16,-3 13 0-16,-4 17 0 15,-7 12 0-15,-7 1 0 0,-4 18 0 16,-9 14 0-16,-4 5 0 16,-7 8 0-16,-3 1 0 15,-2-2 0-15,-1-4 0 16,-4-8 0-16,1-8 0 16,-4-10 0-16,-3-10 0 15,3-4 0-15,-1 0 0 0,5-20 0 16,7-12 0-1,7-8 0-15,6-6 0 16,8-4 0-16,-2 4 0 16,-1 8 0-16,-3 11 0 0,-9 17 0 15,-7 10 0 1,-2 14 0-16,-3 22 0 0,-1 7 0 16,-1 3 0-16,2-4 0 15,14-8 0 1,-2-14-369-16,-1-14-635 0</inkml:trace>
  <inkml:trace contextRef="#ctx0" brushRef="#br0" timeOffset="19303.91">25119 9372 2507 0,'0'0'648'0,"0"0"-279"0,0 0 124 0,0 0-414 0,0 0-79 16,0 0 0-16,154-68 0 16,-83 94 0-16,-2 8 0 15,-9 6 0-15,-15 5 0 16,-19 0 0-16,-21 4 0 16,-5 1 0-16,-25-4 0 15,-15 0 0-15,-4-2 0 16,4-4 0-16,13-2 0 15,13-3 0-15,14-5 0 16,18-2 0-16,29-4 0 16,11-8 0-16,7-6 0 15,-3-8 0-15,-9-2 0 0,-14 0 0 16,-20-12 0 0,-15 0 0-16,-4 6 0 0,-19 6 0 15,-20 0 0 1,-3 20 0-16,-2 14 0 0,6 8 0 15,12 10 0-15,12 4 0 16,14 4 0-16,4 3 0 16,23-5 0-16,6-4 0 15,1-4 0-15,-10-4 0 16,-13-4 0-16,-11 1 0 0,0-3 0 16,-21-3 0-16,-13-2 0 15,-4-7 0 1,2-4 0-16,3-8 0 15,6-6 0-15,10-6 0 16,9-2 0-16,20-2 0 0,21-16-272 16,12-6-926-16</inkml:trace>
  <inkml:trace contextRef="#ctx0" brushRef="#br0" timeOffset="19437.61">26075 10648 2221 0,'0'0'972'0,"0"0"-663"16,0 0-231-16,0 0-78 0,0 0-768 0</inkml:trace>
  <inkml:trace contextRef="#ctx0" brushRef="#br0" timeOffset="20770.05">4286 4211 1625 0,'0'0'629'16,"0"0"-453"-16,0 0 52 16,0 0-13-16,0 0-32 15,0 0-46-15,-56 82-7 0,54-64 36 16,0-2-29-16,2-2-19 16,0-2-65-16,0-2-26 15,0 0 25-15,10 0-44 16,7-2 7-16,5 0-14 0,3-2 7 15,-1-2 7 1,0-4-15-16,-1 0 0 16,-3 0 33-16,-4 0-9 15,-6-6 43-15,2-2-18 16,-5-4-49-16,-1 0 0 0,0-2 0 16,0-2 0-16,-2 2 0 15,0 2 0-15,-1 2 0 16,-3 0 0-1,0 2 0-15,0 0 0 16,0 0 0-16,0 0 0 0,0-2 0 16,-7 0 0-16,-5 0 0 15,2 0 0-15,-3 2 0 16,1 0 0-16,3 4 0 0,3 1 0 16,4 0 0-16,-1 1 0 15,3-8 0 1,0-2-116-16,-3 2-790 0</inkml:trace>
  <inkml:trace contextRef="#ctx0" brushRef="#br0" timeOffset="21804.88">6737 4217 1719 0,'0'0'348'0,"0"0"-180"0,0 0 66 15,0 0-2-15,0 0 10 16,0 0-28-16,0 0-37 16,9-22-24-16,-9 22-35 15,0 0-11-15,0 2-80 16,-2 10-14-16,-2 6 52 15,1 4-64-15,3 0 22 16,0-2-23-16,0-2 1 0,7-4 20 16,11-4-13-16,4-4 8 15,2-2 2-15,3-4-16 16,0 0 15 0,0 0-17-16,-3 0 0 15,-4-8 18-15,-4 0-17 0,-3-2 24 16,-2 0 5-16,-4 0-8 15,0 0 23-15,-3 0-45 16,-2-2 2-16,-2 2 19 16,0 0-13-16,0 0-8 15,0 2 0-15,0 0 0 0,-4 2 0 16,-2-2 0 0,-6 3 0-16,-1 0 0 15,-5 1 0-15,-6 4 0 16,-3 0 0-16,0 0 0 0,-2 0 0 15,-4 9-101 1,6 4-427-16,4-1-833 0</inkml:trace>
  <inkml:trace contextRef="#ctx0" brushRef="#br0" timeOffset="22570.18">9181 4189 1528 0,'0'0'544'0,"0"0"-227"0,0 0-2 16,0 0-77-16,0 0-89 15,0 0-62-15,0 0 15 16,-42 14 48-16,33 2-26 0,2 2 4 16,5-2-1-16,2-2-58 15,0 0-15-15,6-2-3 16,15-4-37-1,6-4 19-15,6-2-33 16,3-2 1-16,1 0 13 0,-3 0-13 16,-3-10-1-16,-9-2 15 15,-3 0-7-15,-11-2 19 16,-1-2-27-16,-7 0 0 16,0 2 0-16,0-2 0 0,0 1 0 15,-3 4 0-15,-7-1 0 16,-6 2 0-1,-2 2 0-15,0 2 0 16,-1 2 0-16,0 1 0 16,7 2 0-16,4-3 0 0,4-2-487 15,4-1-919-15</inkml:trace>
  <inkml:trace contextRef="#ctx0" brushRef="#br0" timeOffset="23140.16">11608 4471 1927 0,'0'0'767'0,"0"0"-456"16,0 0 33-16,0 0-175 0,0 0-41 16,0 0-116-16,0 0-12 15,149-50-66 1,-107 42-270-16,-4 0-596 0</inkml:trace>
  <inkml:trace contextRef="#ctx0" brushRef="#br0" timeOffset="23304.65">12343 4403 1731 0,'0'0'804'0,"0"0"-547"16,0 0-82-16,0 0-73 15,0 0-74-15,0 0-28 16,179-20-95-16,-119 20-286 16,-3 0-497-16</inkml:trace>
  <inkml:trace contextRef="#ctx0" brushRef="#br0" timeOffset="23438.31">12853 4398 666 0,'0'0'1394'15,"0"0"-791"1,0 0-323-16,0 0-15 0,0 0-102 15,0 0-97-15,0 0-66 16,112 0-30-16,-56 0-573 16,-3 0-1083-16</inkml:trace>
  <inkml:trace contextRef="#ctx0" brushRef="#br0" timeOffset="24002.59">14667 4193 1640 0,'0'0'1062'0,"0"0"-751"0,0 0 48 16,0 0-77-16,0 0-123 15,0 0-115-15,0 0 8 16,-3-8-8 0,-1 8 8-16,-2 10 39 15,-3 6-91-15,-1 0 0 0,2 4 0 16,1 2 0-16,5 2 0 15,2 2 0-15,0-2 0 16,0 0 0-16,20-2 0 16,4-4 0-16,10-2 0 15,3-5 0-15,4-6 0 0,-1-5 0 16,-5 0 0 0,-3-2 0-16,-8-14 0 15,-3-4 0-15,-11-4 0 16,-3-2 0-16,-7 0 0 15,0-2 0-15,0 2 0 0,-17 4 0 16,-8 2 0-16,-2 2 0 16,-2 4 0-16,0-1 0 15,0 6 0 1,0 0 0-16,4 4 0 0,-1-1 0 16,-3 3 0-16,5-1 0 15,1 4-648-15</inkml:trace>
  <inkml:trace contextRef="#ctx0" brushRef="#br0" timeOffset="25471.6">2800 4002 1798 0,'0'0'374'16,"0"0"-125"-16,0 0 121 16,0 0-27-16,0 0-78 15,0 0-27-15,-29-56-37 16,29 46-57-16,0-2-30 0,0 0-114 16,11-2 0-1,5 4 0-15,3 6 0 16,6 4 0-16,0 0 0 15,-3 22 0-15,1 12 0 16,-6 8 0-16,-6 6 0 16,-8 4-65-16,-3-3-7 0,0-3 7 15,-16-8-7-15,-4-8 44 16,2-8 10-16,2-8 18 16,6-10 0-16,5-4 1 0,5 0 32 15,0-14 23 1,0-12-31-16,18-12 3 15,8-8-28-15,6-6 0 16,3-5-6-16,-2-1 15 16,-4 6-9-16,-4 6 0 15,-9 10 0-15,-7 12 14 16,-5 10-14-16,-4 10 18 0,0 4 10 16,-4 4-26-1,-11 22 10-15,-6 14-12 16,5 8 0-16,3 8 27 15,7 0-26-15,6-4 17 0,0-6-14 16,15-10 4-16,14-7 1 16,9-13-9-16,9-10 0 15,2-6-11-15,0 0 25 16,-7-20-20-16,-8-6 6 0,-12-4 0 16,-6-4 9-1,-12 2-9-15,-2 1 27 16,-2 9-27-16,0 8 0 15,0 10 0-15,0 4 0 16,0 4 0-16,-2 22 0 0,-2 12 0 16,4 6 0-16,0 5 0 15,0-1 0-15,0 12 0 16,10-12-153-16,2-8-861 0</inkml:trace>
  <inkml:trace contextRef="#ctx0" brushRef="#br0" timeOffset="26606.86">6310 3788 1949 0,'0'0'693'0,"0"0"-377"0,0 0-19 15,0 0-86-15,0 0-157 16,0 0-16-1,0 0-38-15,147-36 0 0,-110 37-1 16,-8 17 2-16,-9 4-1 16,-11 5 0-16,-9 3 0 15,0 4 20-15,-9 2-19 16,-11-2-1-16,-4-4 0 0,3-4 6 16,6-8-11-16,3-9 5 15,10-9 0 1,2 0 35-16,0-13-4 15,12-15-10-15,13-10-21 16,6-10 1-16,4-2-1 0,5-3 0 16,-4 3 0-16,-3 9-1 15,-8 9 6-15,-7 10-6 16,-9 9 1-16,-5 9 0 16,-4 4 60-16,0 0-22 0,0 12-5 15,-6 15 4 1,-5 6 32-16,1 7 0 15,4 3-61-15,6-1 5 16,0-6-1-16,6-4 0 16,21-8-22-16,11-8 10 15,31-16-188-15,-8 0-158 0,-11-10-555 0</inkml:trace>
  <inkml:trace contextRef="#ctx0" brushRef="#br0" timeOffset="26837.82">7056 3789 1928 0,'0'0'1005'0,"0"0"-481"0,0 0-244 0,0 0-64 15,0 0-73-15,0 0-143 16,0 0 0-16,91-47 0 16,-68 47 0-16,-8 11 0 0,-6 14-23 15,-9 7 14 1,0 4 2-16,-2 0 7 15,-12-6 15-15,3-6-14 16,7-10 22-16,4-6-23 0,13-8 0 16,45 0 0-16,49-20 0 15,46-24-81-15,-12 4-448 16,-18-2-729-16</inkml:trace>
  <inkml:trace contextRef="#ctx0" brushRef="#br0" timeOffset="27404.9">8925 3541 1813 0,'0'0'1087'0,"0"0"-560"0,0 0-206 15,0 0 27-15,0 0-348 16,0 0 0-16,27-102 0 16,-5 102 0-1,2 0 0-15,-1 22 0 16,0 18 0-16,-6 14 0 15,-3 6 0-15,-6 6 0 0,-3-1 0 16,-5-7 0-16,0-10 0 16,-7-12 0-16,-1-14 0 15,0-10 0-15,6-12 0 16,2 0 0 0,0-18 0-16,6-18 0 0,17-16 0 15,4-8 0-15,4-8 0 16,2-3 0-16,-4 5 0 15,-4 10 0-15,-10 14 0 16,-7 18 0-16,-8 14 0 16,0 10 0-16,0 0 0 15,-2 20 0-15,-8 14 0 0,1 8 0 16,9 4 0-16,0 0 0 16,7-2 0-1,26-4 0-15,12-10-8 16,33-8-311-16,-12-9-328 15,-10-9-279-15</inkml:trace>
  <inkml:trace contextRef="#ctx0" brushRef="#br0" timeOffset="27770.07">9569 3627 1485 0,'0'0'1022'0,"0"0"-393"0,0 0-145 0,0 0-166 0,0 0-160 0,0 0-158 16,0 0 0-16,22-44 0 15,-2 44 0-15,1 0 0 16,-4 0 0-16,-5 2 0 16,-10 12 0-16,-2 6 0 0,0 2 0 15,-7 0 0-15,-7-4 0 16,6-4 0-16,1-3 0 16,7-5 0-16,0-5 0 15,7-1 0-15,18 0 0 16,6 0 0-16,2 0 0 15,3 0 0-15,-7 0 0 16,-3 0 0-16,-8 12 0 16,-7 6 0-16,-6 5 0 15,-5 0 0-15,0 4 0 16,0 1 0-16,-14-2 0 16,-6-2 0-16,-4-2 0 0,-21-4 0 15,5-6-471 1,6-10-692-16</inkml:trace>
  <inkml:trace contextRef="#ctx0" brushRef="#br0" timeOffset="29130.67">14498 3593 1722 0,'0'0'699'0,"0"0"-346"16,0 0-34-16,0 0-19 15,0 0-135-15,0 0-68 16,0 0 11-16,46-66-28 16,-17 64-2-16,0 2 13 15,0 0-49-15,0 10 0 0,-2 14-42 16,-2 10 0 0,-6 8 0-16,-3 7 0 15,-9 2 0-15,-5 0 0 16,-2-5 0-16,0-8 0 15,-4-6-3-15,-5-12 3 0,-1-8-5 16,4-8 13 0,2-4-8-16,1-6 0 0,3-20 0 15,0-8 0-15,0-8 0 16,19-8 0-16,2-6 0 16,6-2 0-1,2 1 0-15,0 7 0 0,-4 10 0 16,-10 14 0-16,-3 10 0 15,-10 8 0-15,-2 8 0 16,0 0 0-16,0 0 0 16,-14 18 0-16,-6 12 0 0,-2 8 0 15,2 8 0-15,4 2 0 16,12 2 0-16,4-3 0 16,17-5 0-1,26-6 0-15,14-6-45 0,38-14-237 16,-18-8-290-16,-14-8-384 15</inkml:trace>
  <inkml:trace contextRef="#ctx0" brushRef="#br0" timeOffset="29665.32">15171 3746 2250 0,'0'0'715'0,"0"0"-366"0,0 0-36 0,0 0-69 0,0 0-158 15,0 0-41-15,0 0-44 16,104-22 14-16,-86 51-22 16,-5 10 7-16,-4 3 0 15,-5 2-2-15,-2-4 10 16,-2-6-16 0,0-8 4-16,0-6 4 0,0-10-5 15,0-6 20-15,0-4-15 16,6 0 50-16,0-18-19 15,5-12-31-15,5-4 0 16,3-4 0-16,6 2 0 16,-2 5 0-16,-1 8 0 0,0 7 0 15,-2 12 0-15,-2 4 0 16,0 4 0 0,-4 22 0-16,-6 8 0 15,-1 4 0-15,-5 2 0 0,-2-6 0 16,0-4 0-16,0-10 0 15,0-8 0 1,0-8 0-16,2-4 0 0,5-1 0 16,4-22 0-16,7-5 0 15,6-6 0-15,7 0 0 16,-2 2 0-16,1 8 0 16,-4 12 0-16,-7 12 0 15,-4 0 0-15,-7 22 0 16,0 14 0-16,-2 8 0 15,-1 2 0-15,3 0 0 0,8-2 0 16,-3-12-165-16,-4-14-902 0</inkml:trace>
  <inkml:trace contextRef="#ctx0" brushRef="#br0" timeOffset="30968.5">4701 6378 1403 0,'0'0'578'0,"0"0"-299"16,0 0 82-16,0 0-25 15,0 0-79-15,0 0-62 16,-62-4-71-16,50 4-59 0,1 15 22 15,3 0-20 1,-2 3-22-16,8 3 4 16,2-5-48-16,0-4 23 15,16-2-24-15,9-6 6 0,8-4-3 16,2 0-3-16,1-4 0 16,-5-12 0-16,-6-4 8 15,-10 0 1-15,-9-2 0 16,-6 0 16-16,0 0 37 15,-10-1-53 1,-11 7 16-16,2 6-25 0,-4 10 8 16,3 0-22-16,-4 24-110 15,4 6-345-15,4 1-463 0</inkml:trace>
  <inkml:trace contextRef="#ctx0" brushRef="#br0" timeOffset="31577.15">4708 6880 2492 0,'0'0'663'0,"0"0"-332"0,0 0 34 16,0 0-120-16,0 0-245 15,0 0 0-15,0 0 0 16,-9 26 0-16,9 2 0 0,0 0 0 16,11-2 0-16,9-8 0 15,6-8 0-15,5-8 0 16,3-2 0-16,-2-4 0 15,-6-16 0-15,-6-2 0 16,-4-4 0-16,-7 2 0 16,-3 4 0-16,-4 4 0 15,-2 8 0-15,0 2 0 16,0 6 0-16,0 0 0 16,0 0 0-16,0 4 0 15,5 20 0-15,2 12 0 0,4 12 0 16,0 14 0-16,0 9 0 15,0 5 0 1,-4 4 0-16,-3-2 0 16,-4-4 0-16,0-6 0 0,0-8 0 15,-13-11 0-15,-5-13 0 16,1-12 0-16,-6-12 0 16,-2-8 0-16,-2-4 0 15,-4-10 0-15,2-20 0 16,3-12 0-16,6-11 0 0,9-5 0 15,8-4 0 1,3 2 0-16,18 4 0 16,18 4 0-16,11 6 0 15,33 0-128-15,-11 14-381 16,-6 7-408-16</inkml:trace>
  <inkml:trace contextRef="#ctx0" brushRef="#br0" timeOffset="31804.54">5314 7080 1949 0,'0'0'995'0,"0"0"-667"0,0 0 123 0,0 0-178 0,0 0-173 15,0 0-100-15,0 0 0 16,0-2 0-16,0 10 0 0,4 15 0 16,1 7 0-16,-1 3 0 15,0 4 0-15,3-1 0 16,-3-2 0-1,1 0 0-15,0 10 0 16,-3-8-457-16,0-8-840 0</inkml:trace>
  <inkml:trace contextRef="#ctx0" brushRef="#br0" timeOffset="32404.44">7257 6432 1228 0,'0'0'964'0,"0"0"-629"0,0 0-23 16,0 0-24-16,0 0-41 16,0 0-148-16,0 0-82 15,-50-14 10-15,42 35-12 16,-2 3 25-16,4 0-10 0,6-4-21 15,0-2 0 1,0-6 15-16,18-8-16 16,4-4 31-16,2 0-15 15,-1-10 51-15,-3-12 39 16,-5-4-26-16,-5-3 16 0,-10 2-104 16,0-1 0-16,0 6 0 15,-14 5 0-15,-7 13 0 16,-2 4-56-16,-14 35-314 15,9 6-359 1,6 2-1009-16</inkml:trace>
  <inkml:trace contextRef="#ctx0" brushRef="#br0" timeOffset="33070.64">7671 6724 2542 0,'0'0'723'0,"0"0"-437"0,0 0 25 15,0 0-77-15,0 0-234 16,0 0 0-16,0 0 0 15,-27 83 0-15,27-50 0 16,8-9 0-16,13-8 0 16,1-8 0-16,3-8 0 15,2 0 0-15,-1-10 0 16,1-14 0-16,-5-2 0 0,-1-2 0 16,-4-1 0-16,-3 7 0 15,-8 4 0 1,-1 7 0-16,-3 4 0 15,-2 5 0-15,0 2 0 0,0 0 0 16,0 18 0-16,0 14 0 16,0 13 0-16,0 11 0 15,0 8 0-15,0 4 0 16,8 0 0-16,4-3 0 16,-1-3 0-16,3-6 0 15,-6-4 0-15,-1-8 0 0,-5-6 0 16,-2-6 0-1,0-8 0-15,0-7 0 16,0-8 0-16,0-5 0 16,0-4 0-16,0 0 0 0,-4 0 0 15,-7-4 0-15,-3-14 0 16,-1-4 0-16,1-6 0 16,3-2 0-16,7 2 0 15,4-4 0-15,0 2 0 16,17-4 0-1,14-1 0-15,8-1 0 0,5 3 0 16,23 0-245-16,-9 9-393 16,-9 8-426-16</inkml:trace>
  <inkml:trace contextRef="#ctx0" brushRef="#br0" timeOffset="33337.92">8348 7066 2218 0,'0'0'870'0,"0"0"-579"0,0 0 87 0,0 0-144 16,0 0-129-16,0 0-105 16,0 0 0-16,129-40 0 15,-102 40 0-15,-7 0 0 16,-5 4 0-16,-7 16 0 16,-8 7 0-16,0 5 0 0,0 4 0 15,-16 0 0 1,-2-6 0-16,0-6 0 15,6-8 0-15,8-9 0 16,4-2 0-16,0-5 0 16,10 0 0-16,19 0 0 15,13 0 0-15,45-36 0 0,-8-1-321 16,0-3-1032-16</inkml:trace>
  <inkml:trace contextRef="#ctx0" brushRef="#br0" timeOffset="33937.58">10458 6499 848 0,'0'0'1566'0,"0"0"-1207"16,0 0-58-1,0 0 62-15,0 0-57 16,0 0-125-16,0 0-134 0,-51-38-46 15,40 62 20-15,1 6-21 16,8 0 1-16,2-4-1 16,0-6 1-16,19-8 0 15,7-8 10-15,3-4-4 16,3 0 29-16,-3-14-16 16,-8-10 6-16,-3-6-26 0,-7-2 0 15,-9-3 0-15,-2 4 0 16,0 3 0-1,-8 7 0-15,-13 14 0 16,-5 7 0-16,-3 7 0 0,5 51-104 16,6-1-384-16,11-3-553 0</inkml:trace>
  <inkml:trace contextRef="#ctx0" brushRef="#br0" timeOffset="34567.57">10442 6984 2015 0,'0'0'763'0,"0"0"-439"0,0 0 28 0,0 0-111 15,0 0-130 1,0 0-111-16,0 0 1 16,-24 36-21-16,24-6 20 15,0 0-51-15,14-6-40 16,9-6-8-16,6-12 73 15,6-6 4-15,-4 0 22 0,-5-14 15 16,-4-8 22-16,-6-4 88 16,-7 0 7-1,-5 0-42-15,-2 4 30 16,-2 4-41-16,0 10-79 0,0 4 0 16,0 4 0-16,0 8 0 15,-2 24 0-15,-6 20 0 16,-2 18 0-16,4 10 0 0,-1 9 0 15,7 3 0-15,0-3 0 16,0-3 0 0,0-10 0-16,7-14 0 15,-1-14 0-15,-1-16 0 16,-5-16 0-16,0-10 0 16,-2-6 0-16,-23-6 0 0,-1-18 0 15,-3-12 0-15,4-6 0 16,10-8 0-16,13-2 0 15,2 0 0-15,26 2 0 16,52-7-53 0,-5 15-519-16,1 12-573 0</inkml:trace>
  <inkml:trace contextRef="#ctx0" brushRef="#br0" timeOffset="34970.21">10968 7331 2555 0,'0'0'785'0,"0"0"-466"0,0 0-17 0,0 0-167 0,0 0-135 15,0 0 0-15,0 0 0 0,79-70 0 16,-60 70 0-16,-5 0 0 16,-3 6 0-16,-5 12 0 15,-4 4 0-15,-2 2 0 16,0-2 0-16,0-4 0 15,0-6 0 1,0-6 0-16,0-4 0 0,0-2 0 16,0 0 0-16,8 0 0 15,7 0 0-15,10 0 0 16,1 0 0-16,1 0 0 16,-3 0 0-16,-1 8 0 0,-9 4 0 15,-6 4 0-15,-8 0 0 16,0 4 0-1,-2-2 0-15,-18 3 0 16,-7-6 0-16,-4 1 0 0,-1-3 0 16,5-6 0-16,12-7-123 15,7-1-378-15,8-18-610 0</inkml:trace>
  <inkml:trace contextRef="#ctx0" brushRef="#br0" timeOffset="35203.44">11946 6764 1756 0,'0'0'1026'15,"0"0"-724"-15,0 0-82 16,0 0 36-16,0 0-97 15,0 0-114-15,0 0-45 16,65-7-156-16,-25 3-416 16,5-4-1137-16</inkml:trace>
  <inkml:trace contextRef="#ctx0" brushRef="#br0" timeOffset="35337.54">12464 6771 751 0,'0'0'1816'0,"0"0"-1186"16,0 0-461-16,0 0-53 16,0 0-116-16,115-29-111 15,-64 16-586-15,-6 4-500 0</inkml:trace>
  <inkml:trace contextRef="#ctx0" brushRef="#br0" timeOffset="35472.3">12965 6747 2155 0,'0'0'725'16,"0"0"-543"-16,0 0 114 0,0 0-21 15,0 0-215-15,0 0-60 16,129-23-213-16,-96 19-585 0</inkml:trace>
  <inkml:trace contextRef="#ctx0" brushRef="#br0" timeOffset="36000.33">14230 6378 2512 0,'0'0'816'0,"0"0"-513"16,0 0 42-16,0 0-225 15,0 0-120 1,0 0 0-16,0 0 0 0,-85-6 0 16,70 30 0-1,11 2 0-15,4 1 0 16,4-4 0-16,23-6 0 0,6-7 0 15,3-10 0-15,-5 0 0 16,-4-6 0-16,-12-19 0 16,-5-2 0-16,-10-5 0 15,0 0 0-15,-12 1 0 0,-15 7 0 16,-2 12 0 0,-4 12 0-16,-5 24-30 15,9 19-439-15,14 2-566 0</inkml:trace>
  <inkml:trace contextRef="#ctx0" brushRef="#br0" timeOffset="36935.44">14623 6513 2550 0,'0'0'724'0,"0"0"-521"15,0 0 126-15,0 0-39 16,0 0-290-16,0 0 0 15,0 0 0-15,4 50 0 0,-6 0 0 16,2 2 0-16,0 0 0 16,20-8 0-1,13-9 0-15,9-16 0 16,8-12 0-16,0-7 0 0,-5-11 0 16,-7-18 0-16,-9-8 0 15,-6-5 0-15,-10 0 0 16,-5 0 0-16,-6 6 0 15,-2 6 0-15,0 12 0 16,0 10 0-16,0 8 0 16,-4 6 0-16,-11 30 0 15,-1 16 0-15,-1 12 0 16,-2 11 0-16,7 7 0 16,2 6 0-16,3 4 0 15,5 0 0-15,2 1 0 0,0-9 0 16,0-6 0-16,0-12 0 15,-4-12 0 1,-5-14 0-16,-5-13 0 16,-3-15 0-16,-8-12 0 15,-4 0 0-15,-4-18 0 0,4-15 0 16,2-10 0-16,11-12 0 16,12-9 0-16,4-8 0 15,9-4 0-15,23 0 0 16,7 7 0-16,11 9 0 15,3 12 0-15,0 16 0 16,3 14-248-16,7 18-285 16,-15 2-255-16,-9 14-798 0</inkml:trace>
  <inkml:trace contextRef="#ctx0" brushRef="#br0" timeOffset="37306.61">15255 7012 1921 0,'0'0'910'0,"0"0"-351"15,0 0-97 1,0 0-218-16,14-112-244 0,1 92 0 16,7 5 0-16,3 6 0 15,0 7 0-15,-4 2 0 16,0 6 0-16,-3 18 0 16,-5 10 0-16,-4 4 0 0,-3 2 0 15,-1-2 0-15,-5-4 0 16,2-10 0-1,-2-7 0-15,3-9 0 16,-1-8 0-16,4 0 0 0,5-17 0 16,7-9 0-16,7-10 0 15,6-6 0-15,5-2 0 16,3 0 0-16,-3 4 0 16,-5 12 0-16,-8 10 0 15,-7 14 0-15,-8 4 0 16,-3 7 0-16,-3 24 0 15,-2 5 0-15,0 4 0 16,0 4 0-16,0 4 0 16,4-10-305-16,4-12-599 0</inkml:trace>
  <inkml:trace contextRef="#ctx0" brushRef="#br0" timeOffset="37467.83">16169 6952 2928 0,'0'0'344'0,"0"0"-344"0,0 0-1120 0</inkml:trace>
  <inkml:trace contextRef="#ctx0" brushRef="#br0" timeOffset="39699.26">4182 4493 1453 0,'0'0'325'16,"0"0"-192"-16,0 0 41 15,0 0 51 1,0 0 34-16,0 0-63 0,-2-16-50 15,2 16 11-15,0 0-31 16,-3 0-24-16,3 0-34 16,-2 3-41-16,-1 19-4 15,-1 14-16-15,0 16 7 16,1 14 4-16,-1 10-11 0,2 8-1 16,2 7 18-1,0-1-24-15,0 0 20 16,0 0-14-16,0-1 13 15,6-5 9-15,3 0-27 16,1-6 13-16,-2-2-14 0,1-4 0 16,-5-5 11-16,2-3-10 15,-2-4 21-15,-2-4-1 16,2 0-11 0,-2-3 26-16,1-5-36 15,1-4 0-15,0-6 6 0,4-2 5 16,-2-6-13-16,1-2 2 15,-1 0 0-15,4-4-1 16,-4 2 1-16,-2 1 0 0,3-4 0 16,-3 1 1-1,1-2-4-15,0-1 3 0,-3-2-12 16,2-1 11-16,1-3-50 16,-3-1 36-1,0-2-2-15,0 0 14 16,-2-4-13-16,0-2 14 15,0-2-19-15,0-2-57 0,0-2-30 16,0 2 17-16,0-2-50 16,0 2-83-16,0-2 19 15,0 4-34 1,0 0 135-16,0 2 28 0,0 0-9 16,0 2-10-16,-2-4 20 15,0 0 42-15,2 0 33 16,0-4 0-16,0 0 62 0,0 0 48 15,0 0 82-15,0 0 49 16,0 0-93-16,0 0-5 16,0 0 2-16,0 0-72 15,0-6-73 1,-4-6-677-16</inkml:trace>
  <inkml:trace contextRef="#ctx0" brushRef="#br0" timeOffset="41433.14">4195 4489 1109 0,'0'0'872'0,"0"0"-736"0,0 0-78 16,0 0 152-16,0 0 5 15,0 0-61-15,0 0-72 16,-51-33-58-16,60 33-24 16,15 15 127-16,10 6 8 0,8 4-44 15,7 6-4 1,9 7-30-16,9 6 9 15,10 8-45-15,8 8-5 0,27 21 35 16,24 17-24-16,30 16 5 16,8 2-11-16,-9-7-21 15,-18-15 27-15,-20-14-27 16,-24-12 0-16,-21-11 0 16,-14-14 7-16,-11-3-8 15,10 7 1-15,9 3 0 16,9 10-1-16,-4-4 2 15,4 0-1-15,0-1 0 16,-2-5 1-16,-6-5-2 0,-2-2 1 16,-7-7 0-16,-3-4-3 15,-5-4 12-15,-4 0-11 16,-10-4 2 0,-3 0 0-16,-9-2-3 15,-5-2 5-15,-8 0-2 16,2 1 0-16,1-2 10 0,1 2-16 15,4 1 6-15,0-2 0 16,2-2 5-16,1-2 7 16,-4-4-2-16,-6-2-1 15,-1-4-8-15,-11-4 43 16,0 0-34-16,-4 0 10 16,1 0-8-16,1 2-6 15,2-2-8-15,1 0 2 16,-5 0 0-16,1 0 0 0,-7-2 0 15,-15-4-45-15,-19-16-289 16,-13-4-1716-16</inkml:trace>
  <inkml:trace contextRef="#ctx0" brushRef="#br0" timeOffset="42768.86">4411 4393 788 0,'0'0'965'0,"0"0"-748"0,0 0-118 0,0 0 47 16,0 0 21-16,0 0-21 0,0 0-12 16,-63-60-36-1,61 58 28-15,2 0 17 0,0 2-28 16,0 0-8-1,-2 0-22-15,2 0-28 16,0 0 24-16,0 0-41 0,0 0-16 16,0 0 0-16,25 4-15 15,15 12 66-15,20 8-37 16,36 12-26-16,42 14 39 16,43 19-45-16,17 5 18 15,0 0-24-15,-14 0-4 16,-14-4-6-16,4 2 10 15,0 1 0-15,2-3-14 0,2-6 12 16,-2-4 1-16,0-3-4 16,0-7-1-16,1-5-4 15,-6-2 8 1,-9-1 2-16,-15-4 0 16,-12-2-1-16,-27-6-8 0,-21-4 9 15,-18-4 0-15,-4-2-3 16,9 4 15-16,8 1-8 15,7 3-4-15,-4-2 0 16,-5-2 12-16,0-1-6 0,-2 0-6 16,-2-3 5-1,0 0 4-15,-3-4 3 16,-4 2 3-16,1-2 15 16,-8 0 24-16,0 0-38 0,-5 0 28 15,-1 2-11-15,-4 1-14 16,-6-1 28-16,-1 0-38 15,-3 0-2-15,-1-3 25 16,3 2-31-16,0-3 18 16,1-2-19-1,4-5 0-15,-2 1 0 0,0-1 0 16,-2-1 0-16,-1-1 0 16,-1 4 0-16,1-1 0 15,-1 2 0-15,-1-1 0 16,0 2 0-16,3 1 0 0,-3 0 0 15,3 0 0-15,-5 0 0 16,2 0 0-16,-7 0 0 16,2 2 0-1,-6-2 0-15,-2 0 0 16,-3 0 0-16,-2 2 0 16,1 0 0-16,0-2 0 0,-1 2 0 15,2-2 0-15,1 1 0 16,-2-2 0-16,0-3 0 15,-3 0 0-15,-2-3 0 16,-4-1 0-16,-6 0 0 16,2-3 0-16,-3 1 0 15,-3 0 0-15,-1-2 0 16,-3 0 0-16,-2 2 0 0,0-2 0 16,0 0 0-1,-7-7 0-15,-13-12-571 16,-11-5-1656-16</inkml:trace>
  <inkml:trace contextRef="#ctx0" brushRef="#br0" timeOffset="45799">6058 4598 1881 0,'0'0'502'0,"0"0"-467"15,0 0 98-15,0 0-66 16,0 0-67-16,0 0-23 15,42 4-27-15,18 10-77 16,-4 0-218-16,6-2-358 0</inkml:trace>
  <inkml:trace contextRef="#ctx0" brushRef="#br0" timeOffset="45933.68">7581 5021 1347 0,'0'0'293'0,"0"0"-227"16,181 30-63-16,-45-2-3 0,-20-4-197 16,-7 0-425-16</inkml:trace>
  <inkml:trace contextRef="#ctx0" brushRef="#br0" timeOffset="46104.99">9682 5514 1385 0,'0'0'518'16,"0"0"-316"-1,132 8-33-15,-67-4-45 0,41 2-124 16,-14 0-101-16,-3-2-525 16</inkml:trace>
  <inkml:trace contextRef="#ctx0" brushRef="#br0" timeOffset="46267.71">11352 5700 1549 0,'0'0'280'0,"0"0"-175"16,0 0-64-16,129 0 60 0,-83 4-42 15,8 5-59-15,2 5-93 16,29 8-72-16,-16-4-78 15,-7 0-240-15</inkml:trace>
  <inkml:trace contextRef="#ctx0" brushRef="#br0" timeOffset="46469.96">12381 5899 1407 0,'0'0'380'0,"0"0"-225"15,0 0 25-15,162 8 67 0,-108-4-18 16,-2 1-124-16,0 0-85 15,0 5-19 1,-1 0-1-16,2 6-41 16,3 1-154-16,0 2-140 15,0 2 64-15,13 7 25 0,-13-6-76 16,-10-4-679-16</inkml:trace>
  <inkml:trace contextRef="#ctx0" brushRef="#br0" timeOffset="46604.51">13285 6128 795 0,'0'0'387'0,"0"0"-33"0,0 0-26 16,0 0-98-1,0 0 30-15,118 36-30 16,-86-34-75-16,1 0-52 16,2 2-71-16,6 0-19 15,-1 0-13-15,0 2-137 16,22 8-198-16,-10 0-149 0,-7-2-458 0</inkml:trace>
  <inkml:trace contextRef="#ctx0" brushRef="#br0" timeOffset="46736.88">13954 6274 1425 0,'0'0'374'0,"0"0"-198"16,0 0 74-16,0 0-3 16,0 0-24-16,0 0-106 15,129 0-16-15,-117 0 30 16,-6 0-99-16,-6 2-32 0,0 0-191 16,0-2-569-16</inkml:trace>
  <inkml:trace contextRef="#ctx0" brushRef="#br0" timeOffset="48504.2">6927 4391 1196 0,'0'0'272'0,"0"0"-102"0,0 0 45 15,0 0-102 1,0 0-9-16,0 0-37 0,0 0-12 16,13-40 16-1,-13 38-11-15,0-2 6 0,0 4-32 16,-16 0-33-16,-10 0 16 15,-12 16-15-15,-11 12 14 16,-7 10 40-16,-7 15-27 16,-3 9 52-16,-5 8-5 15,-3 8-16-15,-2 2 28 0,5-1-33 16,-1-5-14 0,3-6-12-16,3-6-28 15,3-8 26-15,5-6-27 16,2-5 0-16,6-6 25 15,0-1-25-15,1-3 48 0,5-1-11 16,-1 0-8 0,3 0 25-16,-2 2-36 0,1 0-3 15,1 0 7-15,2-2-20 16,1 0 20-16,2 1-22 16,1-5 0-16,1-2-3 15,-1-2 9-15,3-2-6 0,-6-3 0 16,4 2 6-16,-3-1-12 15,3 2 6 1,1-2 0-16,1-2-1 16,4 2 17-16,4-2-16 15,0-2 0-15,3 0 0 16,0-2-1-16,2 0 8 16,0-2-7-16,-2 2 17 0,-1-2-17 15,1 3 44-15,-1-1-35 16,2-1-9-1,0 4 31-15,-1-2-30 0,2-1 22 16,-2 3-8-16,4-5-14 16,3 0 36-16,1-4-36 15,3 0 12-15,2-4-13 16,1 0 11-16,2 0-19 16,4-4 8-16,2 0-93 0,0-10-226 15,2-13-726-15</inkml:trace>
  <inkml:trace contextRef="#ctx0" brushRef="#br0" timeOffset="49437.48">6755 4421 857 0,'0'0'583'0,"0"0"-283"0,0 0-15 15,0 0-23-15,0 0-20 16,0 0-88-16,0 0-62 16,11-88 35-16,-4 76-30 15,-1 2-30-15,3 2-14 16,-2 0-16-16,2 0 58 15,-5 4-15-15,1 0-9 16,-3 2 62-16,-2 2-71 0,0 0-41 16,0 16-8-1,0 14 2-15,0 14 63 16,0 12-46-16,0 10-8 16,0 11 40-16,0 7-43 15,0 4 50-15,0 5-29 0,4-1-20 16,-2 2 74-16,4 2-96 15,0 16 0-15,3 17 0 16,-1-11 0-16,2-12 0 16,-4-16 0-16,1-19 0 15,5 7 0-15,-2 8 0 16,6-5 0-16,2-9 0 16,0-4 0-16,-1-8 0 15,2-8 0-15,-7-6 0 0,5-6 0 16,-5-6 0-16,2-4 0 15,4 1 0-15,2-5 0 16,5 2 0 0,1-4 0-16,1-2 0 15,-3-2 0-15,1-2 0 16,-8-6 0-16,-3-2 0 0,-5-6 0 16,-3 0 0-16,-4-2 0 15,-2-2 0-15,0 0 0 16,0-2 0-16,0-16 0 15,-10-32 0-15,-13 4-251 0,-6-11-1004 16</inkml:trace>
  <inkml:trace contextRef="#ctx0" brushRef="#br0" timeOffset="50901">6779 4209 1437 0,'0'0'313'15,"0"0"-103"-15,0 0 111 16,0 0-87-16,0 0-89 15,0 0-81-15,0 0-36 0,36-6 104 16,-7 30-35-16,9 6-12 16,11 10 12-1,13 10-29-15,11 10 10 16,31 22-59-16,29 25 2 16,35 23 24-16,11 8-44 15,-7-7 13-15,-14-17-14 0,-24-20 0 16,-23-13 3-16,-23-21-2 15,-22-14-1-15,-10-4 0 16,9 6 6-16,3 4-3 16,9 2 7-16,-8-4 46 15,-3-7 7-15,1-5-36 16,3-2 28-16,1-2-33 16,0 0-21-16,0 0 30 15,1 2-30-15,-4-4 11 0,-3 2 9 16,-5-3 2-16,-2-2 46 15,-4 1-51-15,-3-2-18 16,-4 1 38-16,-3-1-32 16,-5-4 0-16,-4 0-6 15,-6-2 6 1,-2-2 15-16,-5 0-20 0,-2 0 5 16,-3 0 40-16,1-2-46 15,1 2 30-15,0-2-16 16,4 0-8-16,-1 3 34 15,5-3-39-15,4 0-1 16,0 0 0-16,5 0 15 0,2-2-31 16,1-2 16-1,-3 0 0-15,0-4-3 16,-7 0 15-16,-7 0-13 16,-4-4 1-16,-7 2 0 0,-5-2-21 15,0-2 21-15,-6 0-63 16,-12-4-165-16,-15 0-138 15,-8 0-430-15</inkml:trace>
  <inkml:trace contextRef="#ctx0" brushRef="#br0" timeOffset="52138.06">9266 4265 1007 0,'0'0'301'15,"0"0"-126"-15,0 0 57 16,0 0-23-16,0 0 55 16,0 0-21-16,0 0-80 15,23-32-32-15,-23 32-58 0,0 0 27 16,0 0-52-16,0 0-39 16,0 0 32-1,-19 2-40-15,-12 16 21 16,-11 8 24-16,-11 6-36 15,-12 4 16-15,-4 2-26 0,-7 4 0 16,-7 5-5 0,-1-1 5-16,-3 0-1 0,0 0-18 15,-2-2-14-15,-2 2 26 16,-3 0-7-16,0 0 4 16,-1 2 8-16,1-1-20 15,-37 21-89-15,26-12-207 16,9-6-297-16</inkml:trace>
  <inkml:trace contextRef="#ctx0" brushRef="#br0" timeOffset="52737.89">6706 5530 1227 0,'0'0'232'0,"0"0"-50"16,-122 62 48-16,79-36-102 0,7-2 0 15,3-2-46 1,2-4-30-16,-3-1 16 16,-5-3-34-16,-4 0 21 15,-6 2 6-15,-5 0 0 16,-1 2 20-16,-4 2 1 0,1 4 6 16,6 2-28-16,0 2-48 15,8-2 22-15,5 2-34 16,2-2 1-1,3 0 5-15,1-1 1 16,-2-2-7-16,-5 2 0 0,-3-1 0 16,-3 0-5-16,-4 0 5 15,1 2 0-15,2 0 0 16,0-4 11-16,5 0-11 16,2-2 7-16,3-4 4 0,-2 0 34 15,4-2-30 1,-3-2 6-16,2 0-3 15,-1-2-17-15,-2 0 39 16,2 3-24-16,-1-2-1 16,2 1 8-16,1 2-10 0,4-1-4 15,-4 1-9-15,6-1 6 16,-2 1-4-16,0-1-2 16,-2 1 0-16,-1-2 0 15,1 2 9-15,2 0-9 16,0-2 0-16,4 0 0 15,5 0-6-15,6-4 17 16,7-2-12-16,5-4 1 16,4 0 0-16,0-2 28 15,0 0-28-15,33-16-21 16,3-8-84-16,2-10-724 0</inkml:trace>
  <inkml:trace contextRef="#ctx0" brushRef="#br0" timeOffset="53770.98">9293 4309 798 0,'0'0'787'0,"0"0"-569"0,0 0-95 0,0 0 45 16,0 0-23-16,0 0-88 15,0 0-3-15,0-54-26 16,0 52 19-16,2 0 72 16,0 0-58-16,-2 0 11 15,0 2 57-15,0 0-27 16,0 0 16-16,-18 14-64 0,-13 14 10 16,-11 14 46-16,-10 10-73 15,-6 13 26-15,-6 8-9 16,-5 10-24-1,-4 5 45-15,-3 6-42 0,-4 2-8 16,-1 3 31-16,-4-3-55 16,0 2 26-16,2-3-27 15,-4 1 0-15,-1-4 19 16,6-4-18-16,0-3 27 16,6-7-9-16,5-6-18 0,4-2 28 15,7-5-29-15,2-2 0 16,6 0 1-1,6-8 14-15,3-2-15 16,7-7 0-16,3-6 1 16,4-4-2-16,0-4 2 0,2-2-1 15,-2-1 0-15,1-3 10 16,-3 2-11-16,0-2 1 16,2-2 0-16,0 0-8 15,2-2 10-15,4-2-2 16,5-2 0-16,1-2 0 15,1 0-4-15,1-2 4 16,-1 2 0-16,-2-2 0 16,0 2 8-16,-1-2-19 15,0-2 11-15,-1 0 0 0,1-4-6 16,2-4 6-16,5 0-1 16,0-4-21-16,5 0-62 15,7-13-42 1,0-12-187-16,0-1-620 0</inkml:trace>
  <inkml:trace contextRef="#ctx0" brushRef="#br0" timeOffset="53904.67">7377 6521 963 0,'0'0'1767'0,"0"0"-1510"0,0 0-215 0,0 0-42 15,0 0-886-15</inkml:trace>
  <inkml:trace contextRef="#ctx0" brushRef="#br0" timeOffset="54832.33">9607 4740 1013 0,'0'0'294'0,"0"0"-139"0,0 0-85 0,0 0-60 16,0 0 16-16,0 0 82 0,0 0 32 15,81-100-32 1,-81 72-64-16,-12-2-26 16,-11 2 5-16,0 2-17 15,-2 5-1-15,2 2-5 0,6 2 0 16,1 2-3-16,5-2 11 15,2-1 21-15,2-4 33 16,1 0-7-16,1-2 103 16,1 0-20-16,2 6-12 15,2 6 38-15,0 4-74 16,0 4 22-16,0 4-37 16,0 0-59-16,0 0-1 15,4 26-6-15,16 12 9 16,4 16 49-16,10 15-56 15,9 27 56-15,5 28-13 0,8 31-8 16,4 13 13-16,-2 0-47 16,2-1 21-16,1-13-29 15,5 0 10 1,7-7-20-16,1-9 6 16,0-13 0-16,-12-21 3 0,-13-24 7 15,-11-20-10-15,-7-10 0 16,7 3 1-16,-3-2 2 15,6 2 6-15,-10-15-9 16,-4-8 0-16,-3-6-1 16,-6-6-15-16,-3-6 16 0,-3-6-30 15,-12-6-126 1,0-10-179-16,-6-14-441 0</inkml:trace>
  <inkml:trace contextRef="#ctx0" brushRef="#br0" timeOffset="55267.18">9917 4421 22 0,'0'0'1292'0,"0"0"-1074"15,0 0-119-15,0 0 38 0,0 0-79 16,0 0-10 0,116 64-48-16,-56-32-1 0,49 26-36 15,-14-5-96 1,-3-1-230-16</inkml:trace>
  <inkml:trace contextRef="#ctx0" brushRef="#br0" timeOffset="55400.64">10772 4921 857 0,'0'0'501'16,"0"0"-191"-16,136 76-67 15,-82-46 12-15,-5-2-38 0,0 0-40 16,4-2-39-16,7 2-94 16,9 1-19-16,10 4-25 15,5 3-174-15,46 22-166 16,-22-7-173-16,-10-5-867 0</inkml:trace>
  <inkml:trace contextRef="#ctx0" brushRef="#br0" timeOffset="55538.15">12341 5649 485 0,'0'0'841'16,"0"0"-511"-16,131 44-58 16,-73-28 28-16,-2 2-33 0,-3-2-71 15,3 0-20-15,-2 0-83 16,1 4-29-16,6 0-64 15,26 16-62-15,-16-6-391 0,-5-2-250 16</inkml:trace>
  <inkml:trace contextRef="#ctx0" brushRef="#br0" timeOffset="55701.21">13738 6242 1423 0,'0'0'344'0,"0"0"-139"16,151 40-18-16,-80-20 12 15,1 2-75-15,-1 0-93 16,0 2-23 0,18 13-8-16,-20-8-230 0,-6-2-338 15</inkml:trace>
  <inkml:trace contextRef="#ctx0" brushRef="#br0" timeOffset="55869.11">14823 6649 1721 0,'0'0'571'0,"0"0"-258"0,0 0-37 15,0 0-55-15,140 28-9 16,-108-18-133 0,-3 0-36-16,0 2-43 15,2 3 8-15,2-1-20 16,3 1-78-16,19 3-275 0,-8-1-457 16,-4-3-731-16</inkml:trace>
  <inkml:trace contextRef="#ctx0" brushRef="#br0" timeOffset="55970.69">15364 6865 1681 0,'0'0'534'16,"0"0"-350"-16,0 0 158 16,0 0 3-16,0 0-171 15,0 0-167-15,0 0-7 16,0-7-636-16</inkml:trace>
  <inkml:trace contextRef="#ctx0" brushRef="#br0" timeOffset="67503.97">2330 12043 2661 0,'0'0'594'16,"0"0"-251"-16,0 0 155 0,0 0-498 15,0 0 0 1,0 0 0-16,-4 44 0 16,4-16 0-16,0-2 0 0,0-3 0 15,2-9 0-15,0-10 0 16,1-4 0-16,-1 0 0 16,-2-18 0-16,0-13 0 0,0-2 0 15,-19-3 0 1,-7 7 0-16,-10 13 0 15,-10 16 0-15,-12 2 0 16,-9 41 0-16,-16 34 0 0,-4 40 0 16,16 31 0-16,18 8 0 15,32-27 0-15,21-37 0 16,5-36 0-16,27-13 0 16,16-3 0-1,37-6 0-15,38-20 0 16,-3-14 0-16,-11-14 0 0,-18-24 0 15,-31-2 0-15,-6-5 0 16,-10 1 0-16,-19 8 0 16,-19 8 0-16,-6 14 0 15,0 8 0-15,0 6 0 0,-8 2 0 16,-3 24 0 0,2 10 0-16,2 9 0 15,7-1 0-15,0-5 0 16,7-4 0-16,17-11 0 15,7-12 0-15,8-10 0 16,-2-2 0-16,-1-14 0 0,-9-16 0 16,-12-6 0-16,-11-8 0 15,-4-5 0-15,-13 1 0 16,-20 4 0 0,-7 10 0-16,-7 12 0 0,1 16 0 15,0 6 0-15,7 16 0 16,5 18 0-16,12 4 0 15,15 2 0-15,7-4 0 16,11-7 0-16,25-11 0 0,13-13 0 16,11-5 0-16,9-12 0 15,0-17 0 1,-5-8 0-16,-10 1 0 16,-13 6 0-16,-15 8 0 0,-15 10 0 15,-8 10 0-15,-3 2 0 16,0 14 0-16,0 18 0 15,6 10 0 1,5 5 0-16,5-3 0 0,1-6 0 16,6-12 0-16,-1-8 0 15,1-10 0-15,-2-8 0 16,0 0 0-16,1-14 0 16,0-15 0-16,1-4 0 0,-3-3 0 15,-3 5 0-15,-3 9 0 16,-3 12 0-1,1 10 0-15,-2 0 0 16,9 14 0-16,2 13 0 16,6 2 0-16,0 1 0 0,4 1 0 15,-2-7 0-15,-2-6 0 16,2-6 0-16,4-12-69 16,-4 0-701-16,-4-12-1508 0</inkml:trace>
  <inkml:trace contextRef="#ctx0" brushRef="#br0" timeOffset="68235.78">3999 12537 2277 0,'0'0'718'0,"0"0"-358"16,0 0 115-16,0 0-321 16,0 0-42-1,0 0-112-15,0 0 0 0,-78-58 0 16,40 62 0-16,-4 16 0 15,1 2 0-15,8 4 0 16,13-2 0-16,13-2 0 16,7 0 0-16,14 0 0 15,24-2 0-15,11 0 0 0,4-4 0 16,3 2 0 0,-3 0 0-16,-11 4 0 15,-11 2 0-15,-14 6 0 16,-17 4 0-16,0 2 0 15,-29 1 0-15,-11-3 0 0,-8-6 0 16,2-10 0-16,5-10 0 16,12-8 0-16,14-4 0 15,13-26 0-15,2-14 0 16,38-9 0-16,16-5 0 16,12 2 0-16,7 10 0 15,1 10 0-15,-7 18 0 16,-11 14 0-16,-12 4 0 0,-13 20 0 15,-8 16 0 1,-8 10 0-16,-3 4 0 16,1-2 0-16,1-3 0 15,3-9 0-15,8-14 0 0,1-14 0 16,14-28-365-16,-4-21-432 16,-9-10-1492-16</inkml:trace>
  <inkml:trace contextRef="#ctx0" brushRef="#br0" timeOffset="68369.24">4618 12364 2560 0,'0'0'1074'0,"0"0"-774"0,0 0-138 0,0 0-162 16,0 0 0-16,0 0 0 16,0 0-41-16,105 75-924 0</inkml:trace>
  <inkml:trace contextRef="#ctx0" brushRef="#br0" timeOffset="69168.14">5223 12797 2478 0,'0'0'740'0,"0"0"-410"0,0 0 34 15,0 0-180-15,-8-116-184 16,-1 86 0-1,-4 6 0-15,-7 6 0 16,-5 8 0-16,-8 10 0 16,-2 0 0-16,-5 28 0 0,1 12 0 15,6 10 0-15,6 4 0 16,14 0 0-16,13-7 0 16,0-10 0-16,33-12 0 15,17-15 0 1,8-10 0-16,6-14 0 0,-1-25 0 15,-5-11 0-15,-12-13 0 16,-8-24 0-16,-14-27 0 16,-10 8 0-16,-9 13 0 0,-5 23 0 15,0 34 0-15,-12 10 0 16,-1 16 0 0,-3 10 0-16,-6 56 0 15,-3 38 0-15,3 35 0 16,5-7 0-16,11-24 0 0,6-32 0 15,0-28 0-15,23-1 0 16,8-4 0-16,9-8 0 16,7-18 0-16,-1-7 0 15,2-11 0-15,-8-23 0 16,-5-12 0-16,-8-8 0 16,-7-3 0-16,-9 7 0 15,-3 14 0-15,-8 18 0 16,0 18 0-16,0 10 0 15,0 26 0-15,0 14 0 0,0 2 0 16,0-2 0-16,10-10 0 16,5-12 0-1,4-13 0-15,1-12 0 16,2-3 0-16,2-5 0 0,3-22 0 16,0-2 0-16,0-8 0 15,2 5 0-15,0 2 0 16,0 12 0-16,0 8 0 0,-3 10 0 15,3 2 0 1,0 22 0 0,-2 10 0-16,-5 4 0 0,-7 5 0 15,-5-3 0-15,-10-6 0 16,0-8 0-16,0-8 0 16,0-12 0-16,0-6 0 15,0 0 0-15,2-24 0 0,11-14 0 16,10-14 0-16,10-9 0 15,48-13 0 1,-6 14-26-16,-2 14-827 0</inkml:trace>
  <inkml:trace contextRef="#ctx0" brushRef="#br0" timeOffset="69571.28">7658 12589 2085 0,'0'0'689'0,"0"0"-408"16,0 0 47-16,-48-106-3 16,36 94-68-16,-7 12-126 15,-8 5-131-15,-8 34 0 16,-9 12 0-16,-6 16 0 15,6 1 0-15,11-2 0 16,13-10 0-16,17-11 0 16,3-19 0-16,23-19 0 15,15-7 0-15,6-15 0 16,1-24 0-16,-3-11 0 16,-7-8 0-16,-6-2 0 0,-6 4 0 15,-10 14 0-15,-7 14 0 16,-3 18 0-1,-3 10 0-15,3 18 0 16,5 22 0-16,9 12 0 0,12 6 0 16,12-2 0-16,37-5 0 15,-6-19-300-15,-6-18-1067 0</inkml:trace>
  <inkml:trace contextRef="#ctx0" brushRef="#br0" timeOffset="70937">9219 12414 2350 0,'0'0'707'0,"0"0"-355"0,0 0 3 16,0 0-23-16,0 0-332 0,0 0 0 15,-125 7 0-15,88 34 0 16,-3 16 0-16,-3 5 0 16,12 4 0-16,11-6 0 0,18-10 0 15,4-14 0 1,40-14 0-16,23-16 0 16,15-6 0-16,7-14 0 15,-3-22 0-15,-7-8 0 0,-17-6 0 16,-18-4 0-16,-15 2 0 15,-14 10 0-15,-8 11 0 16,-5 18 0 0,0 13 0-16,-5 0 0 15,-6 23 0-15,0 12 0 0,4 1 0 16,7 2 0-16,0-4 0 16,13-6 0-16,16-10 0 15,9-6 0-15,9-12 0 16,2 0 0-16,0-10 0 0,-5-12 0 15,-8-6 0-15,-9 0 0 16,-9 2 0 0,-7 4 0-16,-7 4 0 0,-4 7 0 15,0 8 0-15,0 3 0 16,0 3 0 0,-6 30 0-16,-7 13 0 15,1 16 0-15,1 12 0 0,7 21 0 16,4 21 0-1,8 22 0-15,21 5 0 0,3-27 0 16,-8-28 0-16,-9-34 0 16,-3-10 0-16,-8 0 0 15,-4-4 0-15,0-4 0 16,-31-19 0-16,-18-16 0 16,-13-2 0-16,-7-34 0 15,2-19 0-15,11-34 0 0,27-48 0 16,29-41 0-1,54-5 0-15,37 11 0 16,20 39 0-16,-16 48 0 16,-16 26 0-16,-19 22 0 0,-10 15 0 15,-2 6 0-15,-1 7 0 16,0 5 0-16,-16 3 0 16,-11 8 0-16,-5 13 0 15,-3 3 0-15,-3-1 0 16,2-2 0-16,5-3 0 15,2-8 0-15,1-8 0 16,2-2 0-16,-4 0 0 16,-1-12 0-16,-7-6 0 15,-9-4 0-15,0 0 0 0,-2 0 0 16,-21 2 0-16,-6 8 0 16,-4 8 0-16,-3 4 0 15,1 16 0-15,1 20 0 16,7 12 0-1,7 6 0-15,11 2 0 0,9 0 0 16,3-8 0-16,26-8 0 16,14-10 0-16,9-13 0 15,15-13 0-15,7-4 0 16,4-17 0-16,-4-19 0 16,-5-16 0-16,-5-26 0 0,-6-32-22 15,-18 3-2-15,-13 11 24 16,-19 20 3-1,-8 34 15-15,0 6 7 16,-15 10-25-16,-7 22 0 16,-5 8 0-16,3 40 0 0,4 18 0 15,6 14 0-15,9 11 0 16,5-1 0-16,3-6 0 16,24-8 0-16,11-15 0 15,11-16 0-15,9-14 0 16,8-18 0-16,3-9 0 15,-1-5 0-15,-8-24 0 16,-7-9 0-16,-10-8 0 16,-8-4 0-16,-10 0 0 15,-14 4 0-15,-9 16 0 0,-2 13 0 16,-11 17 0-16,-18 15 0 16,-6 27 0-16,3 12 0 15,8 4 0 1,10 2 0-16,14-8 0 15,0-8 0-15,33-9 0 16,16-16 0-16,14-12 0 0,39-11 0 16,-13-21-192-16,-10-4-1006 0</inkml:trace>
  <inkml:trace contextRef="#ctx0" brushRef="#br0" timeOffset="71371.23">12686 12232 1607 0,'0'0'1487'0,"0"0"-919"0,0 0-331 0,0 0-40 16,0 0-197-16,0 0 0 15,0 0 0 1,54 40 0-16,-68-18 0 0,5-6 0 15,7-6 0-15,2-6 0 16,0-4 0-16,0 0 0 16,7-12 0-16,-1-10 0 15,-6-2 0-15,0-4 0 16,-8 2 0-16,-21 4 0 0,-11 10 0 16,-12 12 0-16,-2 9 0 15,-6 36 0-15,5 15 0 16,4 16 0-1,9 6 0-15,15 1 0 0,19-5 0 16,8-10 0-16,25-14 0 16,27-14 0-16,17-17 0 15,13-20 0-15,5-3 0 16,-3-24-23-16,19-40-290 16,-25 6-428-16,-14 4-478 0</inkml:trace>
  <inkml:trace contextRef="#ctx0" brushRef="#br0" timeOffset="71504.82">13272 12643 2227 0,'0'0'979'16,"0"0"-638"-16,0 0 107 0,0 0-412 16,0 0-36-1,0 0-969-15</inkml:trace>
  <inkml:trace contextRef="#ctx0" brushRef="#br0" timeOffset="72837.32">2898 13742 1480 0,'0'0'218'15,"0"0"-217"-15,0 0 47 0,0 0 24 16,0 0 5-1,0 0 120-15,-102-102 40 16,95 98 8-16,2 1 21 16,5 3-44-16,0-1-54 0,0-2-33 15,23 1-90-15,17-2 45 16,20-1-26 0,35-6-38-16,42-3 17 15,44-4-10-15,23-2 60 16,5 2 15-16,-3 0-45 0,-8 2 32 15,5-2-25-15,11 2-70 16,4 2 0-16,2 0 0 16,-1 6 0-16,-10 4 0 15,-11-2 0-15,-8 4 0 16,-5-2 0-16,-2-4 0 16,9 0 0-16,3-6 0 15,13 0 0-15,6 0 0 16,6-4 0-16,3 2 0 15,-1-2 0-15,-2 2 0 16,-10 1 0-16,-7 1 0 0,-5 3 0 16,-3 0 0-1,-2 1 0-15,3 5 0 0,-7-4 0 16,2 1 0-16,-11 3 0 16,-11-4 0-16,-11 4 0 15,-15-4 0-15,-14 0 0 16,-27-2 0-16,-15 4 0 15,11-4 0-15,18-3 0 0,20 2 0 16,18 0 0 0,-11 6 0-16,-12 6 0 15,1 0 0-15,-1 0 0 16,0 8 0-16,-4 2 0 0,-2-4 0 16,-3 0 0-16,-1-2 0 15,-1-2 0-15,-20 0 0 16,-17-2 0-16,-21 2 0 15,-4-2 0-15,5 0 0 16,6 0 0-16,5 0 0 16,-8 0 0-16,-5 2 0 15,-1-2 0-15,-2 0 0 16,2 0 0-16,0 0 0 16,3 0 0-16,-4 0 0 15,1 0 0-15,0 0 0 0,-4 0 0 16,-4 0 0-16,-6-2 0 15,-3 0 0 1,-3 0 0-16,-3-2 0 16,-1-2 0-16,0-4 0 0,11-10 0 15,-12 0-831-15,1 2-1373 0</inkml:trace>
  <inkml:trace contextRef="#ctx0" brushRef="#br0" timeOffset="72969.42">14089 13156 2118 0,'0'0'1086'16,"0"0"-750"-16,0 0-26 15,0 0-137-15,0 0-173 16,0 0-53-16,0 0-778 0</inkml:trace>
  <inkml:trace contextRef="#ctx0" brushRef="#br0" timeOffset="76236">2063 14761 196 0,'0'0'2739'15,"0"0"-2366"-15,0 0 87 0,0 0-132 16,0 0-328-16,0 0 0 16,-9-7 0-16,9 15 0 15,0 13 0-15,0 3 0 16,0-2 0-16,0-4 0 16,0-6 0-16,2-6 0 0,3-6 0 15,-5-13 0 1,0-14 0-16,0-9 0 15,0-10 0-15,-19 5 0 16,-8 11 0-16,-12 10 0 16,-10 20 0-16,-13 6 0 15,-12 40 0-15,-13 39 0 0,-3 35 0 16,22-4 0-16,21-8 0 16,33-19 0-16,14-27 0 15,56 6 0-15,56-2 0 16,50-26 0-16,21-22 0 15,-25-18 0-15,-46-14 0 16,-52-6 0-16,-20 2 0 16,-7 0 0-16,-12 0 0 0,-13 0 0 15,-14 4-20 1,-25 4-458-16,0 2-732 0</inkml:trace>
  <inkml:trace contextRef="#ctx0" brushRef="#br0" timeOffset="76437.92">2958 14955 3120 0,'0'0'720'0,"0"0"-464"0,0 0-256 16,0 0 0-1,0 0 0-15,121-28 0 16,-63 24-87-16,-14 4-644 16,-15 0-683-16</inkml:trace>
  <inkml:trace contextRef="#ctx0" brushRef="#br0" timeOffset="76571.21">2998 15213 2798 0,'0'0'652'0,"0"0"-310"0,0 0-38 15,0 0-304-15,0 0 0 16,168-18 0-16,-64-14 0 16,-15 5-260-16,-18-4-1519 0</inkml:trace>
  <inkml:trace contextRef="#ctx0" brushRef="#br0" timeOffset="77231.53">4629 14121 2932 0,'0'0'613'16,"0"0"-420"-16,0 0 73 15,0 0-174-15,0 0-92 16,-122-73 0-16,73 73 0 16,-9 21 0-16,-4 17 0 0,1 6 0 15,10 6 0-15,15-2 0 16,16-6 0-16,16-4 0 16,4-6 0-16,14-3 0 15,17-4 0 1,4 0 0-16,3-1 0 15,-3 2 0-15,-6 6 0 0,-6 6 0 16,-14 8 0-16,-9 8 0 16,-5 6 0-16,-24 0 0 15,-8-3 0-15,-5-7 0 0,1-10 0 16,5-12 0-16,7-10 0 16,9-6 0-1,7-6 0-15,9-6 0 16,4 0 0-16,0 0 0 0,11 0 0 15,15 0 0-15,10 4 0 16,9 12 0-16,3 12 0 16,2 12 0-16,-8 10 0 15,-11 11 0-15,-15 7 0 16,-14 4 0-16,-2 6 0 16,-18-2 0-16,-13 1 0 15,2-15 0-15,7-6 0 16,8-12 0-16,12-10 0 15,2-8 0-15,23-8 0 16,16-8 0-16,17-6 0 0,7-4 0 16,-1 0 0-16,-4-4 0 15,-4-18 0-15,-19-4-164 16,-17 2-691-16</inkml:trace>
  <inkml:trace contextRef="#ctx0" brushRef="#br0" timeOffset="77963.97">5354 14714 1940 0,'0'0'632'0,"0"0"-310"0,0 0 254 16,0 0-240 0,0 0-46-16,0 0-290 15,0 0 0-15,-77-64 0 0,77 52 0 16,16-4 0-16,14 0 0 15,9 4 0-15,11 6 0 16,6 6 0-16,-4 6 0 16,-2 32 0-1,-10 8 0-15,-11 19 0 0,-15 4 0 16,-12 6 0 0,-2-3 0-16,-14-6 0 0,-11-14 0 15,1-14 0-15,2-12 0 16,8-13 0-16,10-12 0 15,4-1 0-15,6-14 0 0,23-26 0 16,14-18 0-16,8-18 0 16,4-8 0-16,-1-2 0 15,-7 7 0-15,-13 17 0 16,-13 20 0 0,-11 20 0-16,-10 10 0 0,0 12 0 15,-12 6 0-15,-12 24 0 16,-5 14 0-16,3 10 0 15,5 8 0-15,10 5 0 16,9-1 0-16,2-6 0 16,22-4 0-16,19-16 0 0,11-8 0 15,9-10 0-15,24-18 0 16,-19-4-368 0,-10 0-810-16</inkml:trace>
  <inkml:trace contextRef="#ctx0" brushRef="#br0" timeOffset="78166.81">6343 15021 2514 0,'0'0'690'0,"0"0"-384"0,0 0 184 0,0 0-394 15,0 0-96-15,0 0 0 0,0 0 0 16,-16 120 0 0,9-66 0-16,3 9 0 15,4-5 0-15,0 0 0 16,4-10 0-16,27-16-39 15,-2-14-780-15,-2-14-1451 0</inkml:trace>
  <inkml:trace contextRef="#ctx0" brushRef="#br0" timeOffset="78402.78">7125 15021 2440 0,'0'0'950'16,"0"0"-632"-16,0 0-55 16,0 0-138-16,0 0-125 15,0 0 0-15,31 120 0 16,-31-74 0-16,-11 1 0 16,-20-1 0-16,-13-2 0 0,-6-8 0 15,1-6-66-15,9-20-410 16,13-10-323-16,18 0-1561 0</inkml:trace>
  <inkml:trace contextRef="#ctx0" brushRef="#br0" timeOffset="78969.73">7687 14600 3094 0,'0'0'818'16,"0"0"-634"-16,0 0-184 16,0 0 0-16,0 0 0 15,0 0 0-15,0 0 0 0,26 40 0 16,-17 12 0-16,2 4 0 16,3-3 0-16,5-7 0 15,10-16 0 1,9-14 0-16,7-16 0 0,-1-4 0 15,1-28 0-15,-5-10 0 16,-6-11 0-16,-8-1 0 16,-7 0 0-16,-4 4 0 15,-7 8 0-15,-3 14 0 16,-2 14 0-16,-3 14 0 0,0 6 0 16,0 32 0-16,0 22 0 15,0 30 0 1,0 33 0-16,0 21 0 15,0 4 0-15,0-27 0 16,0-33 0-16,0-26 0 0,0-8 0 16,0 4 0-16,0 5 0 15,-8-5 0-15,-5-14 0 16,-7-12 0-16,-7-20 0 16,-4-12 0-16,-7 0 0 0,1-26 0 15,3-18 0 1,14-10 0-16,18-18 0 15,2-5 0-15,35-3 0 16,19 4 0-16,13 6 0 16,9 7 0-16,28-5-114 0,-17 20-631 15,-16 12-857-15</inkml:trace>
  <inkml:trace contextRef="#ctx0" brushRef="#br0" timeOffset="79136.24">8587 14989 2503 0,'0'0'851'0,"0"0"-303"0,0 0-354 0,0 0-194 0,0 0 0 15,0 0 0-15,0 0 0 16,0 90 0-16,8-44 0 16,1 2 0-16,3-3 0 15,-6-9 0-15,-4 0 0 0,-2-10-216 16,0-14-1185-16</inkml:trace>
  <inkml:trace contextRef="#ctx0" brushRef="#br0" timeOffset="79938.94">9277 15095 2958 0,'0'0'718'0,"0"0"-441"16,0 0-134-16,0 0-143 16,0 0 0-1,0 0 0-15,0 0 0 16,27 60 0-16,-25-15 0 15,-2 5 0-15,-2 2 0 16,-19-4 0-16,-4-8 0 0,-2-12 0 16,4-10-459-16,12-18-679 0</inkml:trace>
  <inkml:trace contextRef="#ctx0" brushRef="#br0" timeOffset="81170.19">9796 14698 637 0,'0'0'910'0,"0"0"-538"16,0 0 13-16,0 0 139 0,0 0-228 15,0 0-57-15,0 0-18 16,0-20-43 0,0 16-2-16,0-2-67 15,0 0-60-15,2-2-49 0,14-2 0 16,13-2 0-1,11-2 0-15,7 2 0 0,6 4 0 16,-3 4 0-16,-6 4 0 16,-7 0 0-16,-7 6 0 15,-8 18 0-15,-6 14 0 0,-9 14 0 16,-7 10 0-16,0 9 0 16,-9-3 0-16,-14-2 0 15,-1-8 0-15,-1-10 0 16,2-16 0-1,8-10 0-15,5-12 0 16,7-7 0-16,3-3 0 0,0-9 0 16,7-21 0-16,8-10 0 15,5-10 0-15,7-12 0 16,7-10 0-16,8-4 0 16,7-5 0-1,3 5 0-15,-6 10 0 0,-11 18 0 16,-12 20 0-16,-14 14 0 15,-9 12 0-15,0 2 0 16,-7 6 0-16,-16 22 0 16,-3 12 0-16,-3 4 0 15,5 10 0-15,6 0 0 16,11 0 0-16,7-5 0 0,13-8 0 16,28-6 0-16,14-11 0 15,12-8 0 1,7-12 0-16,13-4-227 0,-16-8-476 15,-20-6-338-15</inkml:trace>
  <inkml:trace contextRef="#ctx0" brushRef="#br0" timeOffset="81603.5">10862 14973 1513 0,'0'0'645'0,"0"0"-319"0,0 0 142 0,0 0-149 0,0 0-84 15,0 0-47-15,0 0 5 16,6-4-68-16,-6 2-41 16,0-2-84-16,0 4 0 0,0 0 0 15,0 0 0 1,2 0 0-16,9 0 0 15,9 0 0-15,9 8 0 16,9 2 0-16,7 2 0 16,-5 2 0-16,-4 0 0 15,-12 8 0-15,-15 0 0 0,-9 10 0 16,-11 4 0-16,-24 4 0 16,-8 0 0-1,-4 1 0-15,4-5 0 16,10-6 0-16,12-8 0 15,7-8 0-15,14-10 0 0,0-4 0 16,22 0 0-16,18 0 0 16,12-4 0-16,8-10 0 15,0-4 0-15,-2-2 0 16,7-4-114-16,-19 2-481 0,-11 4-336 16</inkml:trace>
  <inkml:trace contextRef="#ctx0" brushRef="#br0" timeOffset="81839.37">11846 15232 2295 0,'0'0'1019'0,"0"0"-496"15,0 0-264 1,0 0-259-16,0 0 0 15,0 0 0-15,0 0 0 16,-51 128 0-16,30-96 0 16,-2 2 0-16,-12 2-131 0,7-12-761 15,6-8-1257-15</inkml:trace>
  <inkml:trace contextRef="#ctx0" brushRef="#br0" timeOffset="82499.77">12212 14495 2638 0,'0'0'838'0,"0"0"-541"15,0 0 26-15,0 0-323 16,0 0 0-16,0 0 0 16,0 0 0-16,-5 75 0 15,5-13 0-15,0 4 0 16,2-2 0-16,23-7 0 15,12-11 0-15,13-18 0 16,10-16 0-16,4-12 0 0,1-12 0 16,-5-24 0-1,-10-9 0-15,-11-9 0 16,-10-4 0-16,-8 0 0 16,-8 8 0-16,-9 10 0 0,-4 10 0 15,0 16 0-15,0 14 0 16,0 0 0-16,0 28 0 15,-4 14 0-15,-1 14 0 16,3 12 0-16,0 10 0 16,2 11 0-16,0 1 0 0,0 6 0 15,0 0 0 1,0 1 0-16,0-3 0 16,0-4 0-16,0-6 0 15,0-7 0-15,-6-15 0 16,-8-18 0-16,-4-12 0 15,-6-18 0-15,-10-10 0 0,-9-4 0 16,-7-26 0-16,-2-12 0 16,8-10 0-1,10-9 0-15,21-3 0 0,13-6 0 16,25-2 0-16,35 2 0 16,17 0 0-16,55-15 0 15,-19 15-769-15,-13 12-1110 0</inkml:trace>
  <inkml:trace contextRef="#ctx0" brushRef="#br0" timeOffset="82868.89">13152 15087 2336 0,'0'0'871'0,"0"0"-408"0,0 0-37 15,0 0-426-15,0 0 0 16,0 0 0-16,0 0 0 16,80-8 0-16,-58 16 0 15,-2 10 0-15,-7 0 0 0,-10 9 0 16,-3-1 0-16,0 2 0 15,-20-5 0-15,-3 0 0 16,6-7 0 0,5-6 0-16,8-6 0 15,4-4 0-15,4 0 0 0,23 0 0 16,18-12 0-16,12-11 0 16,42-18 0-16,-13 2-264 15,-9 6-1113-15</inkml:trace>
  <inkml:trace contextRef="#ctx0" brushRef="#br0" timeOffset="83035.69">14041 15025 2299 0,'0'0'942'0,"0"0"-488"15,0 0-193-15,0 0-121 16,0 0-140-16,0 0 0 15,0 0 0 1,62-8-45-16,-28 8-842 0</inkml:trace>
  <inkml:trace contextRef="#ctx0" brushRef="#br0" timeOffset="83201.86">14720 14919 2472 0,'0'0'837'0,"0"0"-365"16,0 0-157-16,0 0-315 16,0 0 0-16,134-50 0 0,-62 32 0 15,-12 6-300-15,-3 2-760 0</inkml:trace>
  <inkml:trace contextRef="#ctx0" brushRef="#br0" timeOffset="83335.34">15411 14869 2109 0,'0'0'819'16,"0"0"-591"-16,0 0 68 15,0 0-230-15,163-22-66 16,-108 9-499-16,-4 8-750 0</inkml:trace>
  <inkml:trace contextRef="#ctx0" brushRef="#br0" timeOffset="83502.48">16015 14877 2266 0,'0'0'807'0,"0"0"-488"0,0 0 174 15,0 0-282-15,0 0-211 16,151-52 0-16,-90 28 0 16,-13 3-462-16,-5 7-843 0</inkml:trace>
  <inkml:trace contextRef="#ctx0" brushRef="#br0" timeOffset="84267.17">16826 14995 2529 0,'0'0'568'0,"0"0"-416"0,0 0 140 16,0 0 26-16,0 0-81 16,2 142-237-16,-2-85 0 15,-5-3 0-15,-19 0 0 16,-14-14-3-16,5-12-538 15,8-16-1045-15</inkml:trace>
  <inkml:trace contextRef="#ctx0" brushRef="#br0" timeOffset="85201.23">17851 14422 2121 0,'0'0'668'0,"0"0"-316"0,0 0 7 15,0 0-42-15,0 0-122 16,0 0-111-16,-25-107-84 16,25 79 0-16,18 4 0 15,11 4 0-15,9 10 0 16,6 10 0-16,4 0 0 0,-2 32 0 15,-4 18 0-15,-11 12 0 16,-10 9 0 0,-19 5 0-16,-2 0 0 15,-11-4 0-15,-16-12 0 16,0-9 0-16,2-15 0 0,8-16 0 16,10-18 0-16,7-6 0 15,0-36 0-15,29-37 0 16,18-33 0-16,-1 2 0 15,-1 7 0-15,-9 19 0 0,-14 32 0 16,-2 4 0 0,-2 10 0-16,-11 18 0 15,-5 18 0-15,-2 2 0 16,0 32 0-16,-7 18 0 16,-3 12 0-16,0 6 0 0,10 3 0 15,0-3 0-15,16-6 0 16,22-8 0-16,11-10 0 15,11-7 0 1,7-16 0-16,8-15-105 16,-15-6-575-16,-19-2-660 0</inkml:trace>
  <inkml:trace contextRef="#ctx0" brushRef="#br0" timeOffset="85733.63">18711 14660 2424 0,'0'0'819'0,"0"0"-368"16,0 0-49 0,0 0-402-16,0 0 0 15,13-108 0-15,14 108 0 0,0 0 0 16,2 26 0 0,-5 14 0-16,-4 10 0 0,-6 2 0 15,-8 3 0-15,-3-5 0 16,-3-10 0-16,0-8 0 15,0-10 0 1,-7-8 0-16,2-10 0 0,5-4 0 16,0-8 0-16,0-22 0 15,0-12 0-15,12-8 0 16,5-3 0-16,3 7 0 0,3 10 0 16,-2 14 0-16,2 8 0 15,0 14 0-15,-1 4 0 16,-3 24 0-16,-2 8 0 15,-5 4 0 1,-2 0 0-16,-6-4 0 16,-4-5 0-16,0-9 0 0,0-8 0 15,0-12 0-15,3-2 0 16,3-2 0-16,7-26 0 16,5-11 0-16,9-2 0 15,2-2 0-15,0 9 0 16,0 12 0-16,-5 14 0 15,-2 8 0-15,-3 10 0 0,-4 20 0 16,-3 10 0-16,-4 2 0 16,1 1 0-1,0-5 0-15,0-2 0 16,8 2 0-16,-1-14-167 0,-3-6-882 16</inkml:trace>
  <inkml:trace contextRef="#ctx0" brushRef="#br0" timeOffset="85899.89">19850 14927 2154 0,'0'0'1080'0,"0"0"-463"16,0 0-372-16,0 0-245 16,0 0 0-16,0 0 0 15,0 0 0-15,-21 138 0 0,3-98 0 16,-24 14 0-16,0-9 0 15,-1-15-546-15</inkml:trace>
  <inkml:trace contextRef="#ctx0" brushRef="#br0" timeOffset="87503.54">20335 14337 1211 0,'0'0'621'15,"0"0"-149"1,0 0 128-16,0 0-136 15,0 0-141-15,0 0-35 16,83-108-171-16,-77 104-117 16,-4 4 0-16,-2 14 0 0,0 26 0 15,0 20 0-15,-6 15 0 16,1 5 0-16,5 0 0 16,5-10 0-16,26-6 0 15,14-20 0-15,10-13 0 16,7-21 0-1,1-10 0-15,-3-23 0 0,-9-25 0 16,-13-12 0-16,-13-10 0 16,-12-6 0-16,-8 0 0 15,-5 5 0-15,0 17 0 16,-5 14 0-16,-4 16 0 0,-2 18 0 16,5 6 0-16,-2 20 0 15,4 20 0 1,4 16 0-16,0 15 0 15,0 13 0-15,2 16 0 0,12 32 0 16,3 17 0-16,-3 3 0 16,-7-28 0-16,-5-34 0 15,-2-29 0-15,0-11 0 16,0 2 0-16,-11 2 0 16,-9-8 0-16,-5-11 0 0,-6-21 0 15,-9-14 0 1,-9-5 0-16,-4-27 0 15,-1-12 0-15,3-10 0 16,9-8 0-16,15-4 0 0,18 4 0 16,9 2 0-16,36 2 0 15,26 5 0-15,21 3 0 16,15 2 0-16,4 6 0 16,-4 4 0-1,-11 10-95-15,-12 14-489 16,-23 10-332-16,-21 4-290 0</inkml:trace>
  <inkml:trace contextRef="#ctx0" brushRef="#br0" timeOffset="87903.47">21168 14949 1235 0,'0'0'555'0,"0"0"-209"0,0 0 184 0,0 0-154 0,0 0 6 0,0 0-42 16,0 0-8-16,31-72-332 15,-19 52 0-15,-3 6 0 16,1 8 0-1,2 6 0-15,1 2 0 16,5 24 0-16,-3 8 0 0,2 12 0 16,-5-2 0-16,-5 2 0 15,-2-8 0-15,-5-6 0 16,0-12 0-16,0-8 0 16,0-4 0-16,0-8 0 0,0 0 0 15,11-22 0 1,4-14 0-16,6-4 0 15,8 0 0-15,0 0 0 16,2 8 0-16,-2 14 0 16,-2 14 0-16,-8 4 0 15,-3 14 0-15,-5 18 0 0,-4 8 0 16,-7 4 0-16,0-4 0 16,0 0 0-16,0-12 0 15,0-10 0 1,0-5-681-16,3-13-1038 0</inkml:trace>
  <inkml:trace contextRef="#ctx0" brushRef="#br0" timeOffset="88070.69">22107 14870 2916 0,'0'0'998'15,"0"0"-816"-15,0 0-182 16,0 0 0-16,0 0 0 15,13 123 0-15,-13-83 0 0,0-2 0 16,-20-4 0-16,-27 6 0 16,5-8-186-16,1-9-1778 0</inkml:trace>
  <inkml:trace contextRef="#ctx0" brushRef="#br0" timeOffset="88870.68">22724 14169 1104 0,'0'0'1553'16,"0"0"-959"-16,0 0-136 15,0 0-71 1,0 0-387-16,0 0 0 16,0 0 0-16,-12-82 0 0,10 86 0 15,0 18 0-15,-1 12 0 16,1 4 0-16,0 4 0 16,2-2 0-16,0-2 0 0,9-6 0 15,20-1 0 1,18-9 0-16,11-8 0 15,9-9 0-15,2-5 0 16,-1 0 0-16,-7-18 0 16,-10-12 0-16,-13-8 0 15,-11-4 0-15,-11-4 0 0,-10 4 0 16,-6 2 0-16,0 8 0 16,0 8 0-16,-2 6 0 15,-2 5 0-15,0 8 0 16,4-1 0-1,0 6 0-15,0-3 0 0,0 3 0 16,0 0 0-16,0 0 0 16,0 0 0-16,0 0 0 15,0 0 0-15,0 0 0 16,0 0 0-16,0 0 0 0,0 0 0 16,0 0 0-16,0 0 0 15,0 3 0 1,0-3 0-16,0 0 0 15,0 2 0-15,0-2 0 16,0 0 0-16,0 0 0 0,0 0 0 16,0 4 0-16,0-4 0 15,-6 1 0-15,-21 6 0 16,4 1-95-16,-6-2-1091 0</inkml:trace>
  <inkml:trace contextRef="#ctx0" brushRef="#br0" timeOffset="91268.47">22608 14239 874 0,'0'0'362'0,"0"0"-56"16,0 0 16-16,0 0-48 15,0 0 52-15,0 0-9 16,0 0-26-16,-27-34-26 16,18 28-86-16,-2-6 1 15,-5 2-60-15,-4 0-33 16,-2 2 10-16,0-4-47 0,1 6-28 15,4-2 2-15,3 2-24 16,3 2 0-16,5 0 0 16,2 4 0-1,4-4 0-15,-4 4 0 16,4-2 0-16,0 2 0 16,0-2 0-16,0 0 0 0,4-2 0 15,9 0 0-15,7-2 0 16,7 0 0-16,8 1 0 15,5 5 0-15,6 0 0 0,4 13 0 16,1 11 0 0,-6 10 0-16,-10 10 0 15,-6 6 0-15,-13 6 0 16,-12 8 0-16,-4 3 0 16,-4-5 0-16,-18 0 0 0,-7-8 0 15,0-6 0 1,-1-10 0-16,6-8 0 0,2-12 0 15,8-8 0 1,10-6 0-16,4-4 0 16,0 0 0-16,9-22 0 15,17-10 0-15,15-16 0 0,14-8 0 16,13-8 0-16,9-10 0 16,8-6 0-16,2-5 0 15,-5 3 0-15,-8 8 0 0,-18 9 0 16,-16 18 0-16,-15 11 0 15,-15 10 0 1,-7 9 0-16,-3 7 0 16,0 6 0-16,0 4 0 0,-9 0 0 15,-7 10 0 1,-4 16 0-16,-4 10 0 0,-1 7 0 16,-2 4 0-16,2 4 0 15,2-1 0-15,0 0 0 16,5 0 0-16,5 2 0 15,6-3 0-15,7-3 0 16,0-2 0-16,7-8 0 16,18-4 0-16,8-6 0 15,7-8 0-15,5-6 0 16,1-6 0-16,1-6 0 16,-9 0 0-16,-7 0 0 15,-11 0 0-15,-9-2 0 0,-6-2 0 16,-5 0 0-16,0 4 0 15,0 0 0-15,0 0 0 16,0 0 0 0,0-4 0-16,0 4 0 15,0 0 0-15,0 0 0 0,0 0 0 16,0 0 0-16,0-4 0 16,0 2 0-16,0 0 0 15,0-4 0-15,0 2 0 16,0-6 0-16,0 2 0 15,0-4 0-15,0 2 0 0,0-2 0 16,0 2 0 0,0 4 0-16,0 2 0 15,0 2 0-15,0 2 0 16,0 0 0-16,0 0 0 0,0 0 0 16,0 16 0-16,0 10 0 15,0 8 0-15,0 8 0 16,2 6 0-16,7 4 0 15,-2 2 0-15,-1 3 0 16,1-9 0-16,2-4 0 16,-3-4 0-16,1-8 0 15,-2-8 0-15,-1-8 0 16,-2-2 0-16,-2-10 0 16,0-2 0-16,0-2 0 0,-4-10-336 15,-3-8-3006-15</inkml:trace>
  <inkml:trace contextRef="#ctx0" brushRef="#br0" timeOffset="92137.47">24401 13744 2020 0,'0'0'520'0,"0"0"-155"16,0 0 115-16,0 0-233 0,0 0-40 16,0 0-79-16,0 0 1 15,27-98-129-15,-9 89 0 16,11 4 0-16,9 0 0 16,8 5 0-16,8 0 0 15,0 13 0-15,-3 15 0 16,-11 16 0-16,-13 10 0 15,-16 14 0-15,-11 6 0 16,-11 7 0-16,-23-1 0 16,-11 0 0-16,1-6 0 15,1-4 0-15,10-8 0 0,14-8 0 16,14-5 0 0,5-5 0-16,24-6 0 0,23-2 0 15,11-2 0 1,5-4 0-16,-3-2 0 15,-12-2 0-15,-12-2 0 0,-18 1 0 16,-16 4 0-16,-2 10 0 16,-15 2 0-16,-16 8 0 15,-2 5 0-15,0 0 0 16,7 2 0-16,8-2 0 0,12-4 0 16,6 3 0-16,2 1 0 15,23-6 0-15,-2-2 0 16,2 2 0-1,-9-8 0-15,-14-4 0 16,-2 0 0-16,-16-1 0 16,-24-2 0-16,-11-2 0 0,-4-1 0 15,-1-10 0-15,4 0 0 16,15-10 0 0,10-2 0-16,20-8 0 0,30-18 0 15,19-20-515-15,14-8-2627 0</inkml:trace>
  <inkml:trace contextRef="#ctx0" brushRef="#br0" timeOffset="92270.54">25799 15422 3125 0,'0'0'971'0,"0"0"-971"16,0 0 0-1,0 0 0-15,0 0-501 0</inkml:trace>
  <inkml:trace contextRef="#ctx0" brushRef="#br0" timeOffset="108771.75">3553 16623 2926 0,'0'0'480'0,"0"0"-339"16,0 0 228-16,0 0-189 0,0 0-180 15,0 0 0-15,-7-12 0 16,7 12 0 0,0 0 0-16,0 0 0 15,0 0 0-15,0 0 0 0,0 0 0 16,-4-6 0-16,-5-10 0 15,-2-2 0-15,-4-4 0 16,4 2 0-16,-1 8 0 16,8 4 0-16,2 8 0 0,2 0 0 15,0 0 0 1,8 0 0-16,23 8 0 16,19 0 0-16,12-8 0 15,11 0 0-15,1 0 0 16,-5-22 0-16,-11 0 0 15,-18 0 0-15,-15 4 0 0,-14 4 0 16,-11 2 0-16,0 6 0 16,0 6 0-16,-5 0 0 15,-1 0 0 1,4 0 0-16,2 6 0 0,0 16 0 16,0 14 0-16,13 18 0 15,9 12 0-15,3 10 0 16,2 0 0-16,-6 1 0 15,-5-3 0-15,-9-6 0 16,-7-6 0-16,-9-9 0 16,-24-8 0-16,-10-4 0 0,-8-15 0 15,2-8 0 1,7-14 0-16,11-4 0 16,13 0 0-16,13-22 0 15,5-13 0-15,13-10 0 16,26-10 0-16,9-11 0 15,10-4 0-15,3 2 0 0,-3-4-98 16,-7 1-7-16,-9 7 57 16,-11 6 13-16,-10 10 35 15,-13 8 8-15,-8 8 5 16,0 6 56-16,0 12-22 16,0 10 23-16,0 4 9 15,0 0-79-15,0 22 0 16,5 18 0-16,8 18 0 15,7 14 0-15,0 8 0 16,2 1 0-16,0-9 0 16,-3-10 0-16,-4-18 0 0,-1-8 0 15,-6-18 0-15,-1-14 0 16,-3-4 0-16,-2-8 0 16,4-24 0-16,-2-8 0 0,2-4 0 31,3 4 0-31,1 8 0 0,0 14 0 15,1 14 0-15,7 4 0 16,2 4 0-16,5 18 0 16,1 6 0-16,1 2 0 15,2-2 0-15,-2-6 0 0,0-4 0 16,-3-10 0-16,0-4 0 16,1-4-17-16,-2-8-52 15,-1-14 11 1,-2-6 52-16,-2-6-15 15,-3 2 9-15,-1 10 1 0,-8 8 8 16,-3 10 3-16,1 4 6 16,0 10 5-16,4 20 16 15,5 10-27-15,5 0 0 16,3-4 0-16,2-6 1 16,2-16-10-16,-4-10 5 0,2-4 4 15,-1-16 12 1,1-20 1-16,-2-10 22 15,2-2 5-15,0-2-19 16,-1 10 23-16,2 9-44 16,3 13 0-16,4 14 0 0,7 4 0 15,2 18 0-15,0 17 0 16,-2 5 0 0,-9 6 0-16,-13 2 0 15,-14-4 0-15,-2 2 0 16,-31-10-14-16,-56-14-169 0,4-14-178 15,1-8-601-15</inkml:trace>
  <inkml:trace contextRef="#ctx0" brushRef="#br0" timeOffset="108904.25">4959 16369 550 0,'0'0'3031'0,"0"0"-2692"0,0 0-271 0,0 0-68 15,0 0-640-15,125 46-1747 16</inkml:trace>
  <inkml:trace contextRef="#ctx0" brushRef="#br0" timeOffset="110070.08">6592 16561 595 0,'0'0'2398'0,"0"0"-2094"0,0 0 168 15,0 0-145-15,0 0-327 16,0 0 0-16,0 0 0 16,-127 84 0-16,101-16 0 15,7 3 0-15,17-3 0 0,2-10 0 16,41-4 0-1,17-20 0-15,15-12 0 16,14-20 0-16,2-2 0 16,1-28-24-16,-9-12-17 15,-14-8 40-15,-20-2-11 16,-15 2 12-16,-22 2 39 0,-10 11 0 16,0 13-39-1,-4 12 0-15,-9 10 0 0,1 0 0 16,4 18 0-1,6 14 0-15,2 7 0 16,0 3 0-16,22-6 0 16,9-2 0-16,7-16 0 0,4-8 0 15,-3-10 0-15,-6 0 0 16,-12-10-36-16,-15-12 20 16,-6-4 15-16,-21-6 2 15,-16 0 8-15,-8 2-8 0,3 3 18 16,6 8 4-1,14 6-23-15,11 5 0 16,11 7 0-16,2-4 0 16,29 1 0-16,18-4 0 15,15 2 0-15,8-2 0 0,1 4 0 16,-4 4 0-16,-9 4 0 16,-15 18 0-16,-14 14 0 15,-15 1 0 1,-12 7 0-16,-4-4 0 15,0-8 0-15,0-6 0 0,-4-12 0 16,4-6 0-16,0-8 0 16,0 0 0-16,0-14 0 15,16-16 0-15,5-6 0 0,6-8 0 16,4 4 0-16,3 3 0 16,0 11 0-16,-1 16 0 15,-2 10 0 1,-5 0 0-16,-1 27 0 15,-2 9 0-15,-1 4 0 16,0 0 0-16,2-4 0 0,3-10 0 16,2-12 0-16,3-10 0 15,-3-4 0-15,0-12 0 16,-5-20 0 0,-4-8 0-16,-2-4 0 0,-7-1 0 15,-2 5 0-15,0 12 0 16,-3 10 0-16,3 14 0 15,5 4 0-15,9 0 0 16,6 22 0-16,10 5 0 16,8 5 0-16,0 4 0 15,-3 0 0-15,-5-2 0 0,-13-6 0 16,-13-2 0-16,-10-8 0 16,-3 0 0-16,-3-8 0 15,-17-2 0 1,1-4 0-16,-2-4 0 0,5-8 0 15,5-18 0 1,11-10 0-16,0-6 0 0,19-2 0 16,12 0 0-16,11 8 0 15,5 9 0-15,-1 9 0 16,4 8 0-16,-4 10 0 16,-6 0 0-16,-4 20 0 0,-7 6 0 15,-7 9 0-15,-8-3 0 16,-8 4 0-1,-6-6 0-15,0-2 0 16,0-10 0-16,0-18-158 16,0 0-613-16,7-10-767 0</inkml:trace>
  <inkml:trace contextRef="#ctx0" brushRef="#br0" timeOffset="110236.73">8957 16356 3396 0,'0'0'700'0,"0"0"-700"16,0 0 0-16,0 0 0 15,0 0 0-15,0 0-511 0,0 0-1761 0</inkml:trace>
  <inkml:trace contextRef="#ctx0" brushRef="#br0" timeOffset="110941.35">9375 16521 2129 0,'0'0'1333'0,"0"0"-795"0,0 0-442 16,0 0-96-16,0 0 0 15,0 0 0 1,0 0 0-16,-22-22 0 15,6 54 0-15,1 8 0 16,-3 4 0-16,5 0 0 16,9-8 0-16,4-5 0 0,8-3 0 15,26-10 0 1,12-4 0-16,8-2 0 0,1-6 0 16,-5 2 0-1,-13 0 0-15,-14 2 0 0,-19 2 0 16,-4 2 0-16,-29 4 0 15,-22 0 0-15,-9 8 0 16,-5-4 0-16,9-4 0 16,16-8 0-16,20-6 0 0,20-4 0 15,16-12 0 1,40-24-44-16,21-18-298 16,15-14-412-16,20-30 67 15,3-23 431-15,-22 5 256 0,-23 14 67 16,-32 21 321-1,-32 33 263-15,-6 8-101 0,0 12-123 16,0 12-427-16,-17 16 0 16,-6 12 0-16,-1 32 0 15,-3 28 0-15,7 9 0 16,9 9 0-16,6 2 0 16,5-16 0-16,2 0 0 15,21-22 0-15,6-13 0 16,4-23 0-16,3-18 0 15,1-4 0-15,1-28 0 16,-1-9 0-16,-4-3 0 0,-2 2 0 16,0 8 0-1,-2 6 0-15,0 16 0 16,0 6 0-16,3 6 0 0,-3 6 0 16,-1 20 0-16,-2 10 0 15,-5 4 0-15,-10 5 0 16,-11-1 0-16,0-4 0 15,-15-8 0-15,-19-4 0 16,-7-12 0-16,-5-16 0 16,-27-22-487-16,11-18-340 15,8-13-1691-15</inkml:trace>
  <inkml:trace contextRef="#ctx0" brushRef="#br0" timeOffset="111067.39">10126 16311 352 0,'0'0'2887'15,"0"0"-2295"-15,0 0-457 16,0 0-5-16,134 0-130 16,-60 0 0-1,-1 0-494-15</inkml:trace>
  <inkml:trace contextRef="#ctx0" brushRef="#br0" timeOffset="111704.42">11385 16356 2015 0,'0'0'1453'16,"0"0"-825"-16,0 0-628 16,0 0 0-16,0 0 0 15,0 0 0-15,0 0 0 16,-22 77 0-16,6-29 0 15,5 2 0-15,2-2 0 0,9-4 0 16,0-16 0 0,9-6 0-16,16-14 0 15,6-8 0-15,0 0 0 16,0-26 0-16,-4-10 0 16,-8-12 0-16,-5-10 0 0,-7-8 0 15,-7-6 0-15,0-5 0 16,0 1 0-16,4 6 0 15,3 14 0 1,4 16 0-16,2 14 0 0,5 9 0 16,2 17 0-16,5 0 0 15,1 25 0-15,8 21 0 16,1 30 0-16,4 34 0 16,-8 29 0-16,-7 9 0 15,-10-6 0-15,-10-33 0 0,-2-29 0 16,0-22 0-16,1-4 0 15,6 2 0 1,2 3 0-16,4-5 0 16,3-18 0-16,7-18 0 0,0-18 0 15,-2 0 0-15,-2-26 0 16,-5-16 0-16,-14-15 0 16,-2-7 0-16,-22-10 0 15,-21 2 0 1,-6 6 0-16,0 12 0 15,7 17 0-15,11 11 0 0,14 12 0 16,17 4 0-16,0 2 0 16,56-10 0-16,50-12 0 15,45-16 0-15,-13 2-102 16,-18 0-1211-16</inkml:trace>
  <inkml:trace contextRef="#ctx0" brushRef="#br0" timeOffset="112569.03">13437 16531 1662 0,'0'0'1070'0,"0"0"-433"0,0 0-92 0,0 0-363 16,0 0-182-16,0 0 0 16,0 0 0-16,-102-98 0 15,66 92 0-15,-4 6 0 0,-7 14 0 16,0 26 0-16,5 10 0 16,6 12 0-1,14 0 0-15,20-4 0 16,2-9 0-16,26-17 0 15,18-14 0-15,10-14 0 0,2-4 0 16,-6-18 0-16,-13-18 0 16,-8-4 0-16,-12-9 0 15,-5 1 0-15,-7 2 0 16,-3 10 0-16,-2 10 0 16,0 18 0-16,0 8 0 15,4 18 0-15,2 20 0 16,8 8 0-16,8-2 0 15,7-4 0-15,10-12 0 0,7-7 0 16,6-20 0-16,1-1-32 16,-2-19-38-1,-8-20 47-15,-10-7 23 16,-9-16 0-16,-8-8 42 0,-7-12 41 16,-7-2-83-16,-2 3 0 15,0 9 0-15,0 24 0 16,0 20 0-16,-5 24 0 0,1 14 0 15,-2 46 0-15,3 44 0 16,1-1 0 0,2-1 0-16,0-10 0 15,15-24 0-15,17 6 0 16,13-7 0-16,13-17 0 16,11-16 0-16,8-22 0 0,4-8 0 15,-10-12 0-15,-11-32 0 16,-15-29 0-16,-14-35 0 15,-16-38 0-15,-8 3 0 16,-7 31 0-16,0 40 0 16,0 38 0-16,-5 10 0 15,-3 16 0-15,-8 8 0 16,-4 40 0-16,-2 54 0 16,1 35 0-16,8-7 0 0,11-20 0 15,2-32 0-15,2-28 0 16,21 2 0-16,12-4 0 15,14-3 0 1,9-21 0-16,22-16 0 16,-13-18-48-16,-20-8-1388 0</inkml:trace>
  <inkml:trace contextRef="#ctx0" brushRef="#br0" timeOffset="113738.47">15150 16074 2581 0,'0'0'929'15,"0"0"-623"-15,0 0-26 0,0 0-280 16,0 0 0-16,0 0 0 16,0 0 0-16,-62 112 0 15,95 31 0-15,9 13 0 16,1-26 0-16,-5-36 0 0,-11-41 0 16,2-13 0-16,4-8 0 15,1-10 0 1,1-8 0-16,-8-14 0 15,-7-28 0-15,-11-24 0 16,-9-39 0-16,0-29 0 16,-20 4 0-16,-2 18 0 0,2 27 0 15,6 43 0-15,5 12 0 16,5 16 0 0,4 12 0-16,0 42 0 0,4 18 0 0,14 17 0 31,2 5 0-31,2-10 0 0,-1-12 0 15,-4-15 0-15,-3-19 0 16,-3-18 0-16,-5-14 0 16,4-6 0-16,3-28 0 15,1-20 0-15,3-11 0 0,-1-3 0 16,-1 8 0 0,1 18 0-16,-3 22 0 0,3 14 0 15,3 14 0 1,6 26 0-16,11 10 0 15,3 3 0-15,11-3 0 0,4-10 0 16,4-12 0-16,0-12 0 16,-6-16 0-16,-4 0 0 15,-11-18 0-15,-10-18 0 16,-12-8 0-16,-7-10 0 16,-8-9 0-16,0 1 0 0,-10 8 0 15,-5 10 0 1,1 26 0-16,3 18 0 15,5 18 0-15,-1 32 0 16,7 12 0-16,0 8 0 0,13-6 0 16,23-11 0-16,11-17 0 15,11-22 0-15,5-14 0 16,-5-32-264-16,-16-17-655 16,-25-5-1419-16</inkml:trace>
  <inkml:trace contextRef="#ctx0" brushRef="#br0" timeOffset="113872.46">15007 16347 3211 0,'0'0'676'0,"0"0"-580"16,193 18 17-16,-6-18-113 15,24 0 0-15,-37-9-249 16,-47-4-1403-16</inkml:trace>
  <inkml:trace contextRef="#ctx0" brushRef="#br0" timeOffset="114202.1">17182 16356 3153 0,'0'0'943'15,"0"0"-943"-15,0 0 0 16,0 0 0-16,32 131 0 16,-12-57 0-16,4-2 0 0,5-6 0 15,-2-11 0-15,-1-19 0 16,-1-18 0-16,0-18 0 16,-1 0 0-1,0-32 0-15,-1-18 0 16,-1-13 0-16,-2-7 0 0,2-6 0 15,1 4 0-15,4 6 0 0,4 21 0 16,17 31 0 0,-7 14-501-16,-5 0-982 0</inkml:trace>
  <inkml:trace contextRef="#ctx0" brushRef="#br0" timeOffset="114902.3">17987 16683 1781 0,'0'0'1179'0,"0"0"-544"0,0 0-308 16,0 0-153-16,0 0-174 16,53-100 0-16,-31 52 0 15,-8-2 0-15,-10 6 0 16,-4 4 0-16,-8 14 0 16,-17 16 0-16,-6 10 0 15,2 32 0-15,2 16 0 0,10 16 0 16,11 6 0-1,6-2 0-15,16-6 0 16,22-13 0-16,11-17 0 16,7-18 0-16,1-14 0 0,-3 0 0 15,-7-24 0-15,-9-12 0 16,-7-9 0-16,-6 1 0 16,-10 0 0-1,-1 8 0-15,-8 14 0 0,-1 12 0 16,-1 10 0-16,0 10 0 15,6 20 0-15,5 12 0 16,8 2 0-16,8 0 0 16,6-12 0-16,11-5 0 15,7-19 0-15,5-8 0 16,2-4-74-16,-6-28-127 16,-4-8 60-16,-15-19 113 15,-8-7 5-15,-13-28 23 0,-7-30 30 16,-9 3 15-16,0 17 77 15,0 20 10-15,0 36 6 16,-6 3-138 0,-4 17 0-16,3 24 0 0,1 4 0 15,0 59 0 1,-2 39 0-16,8 32 0 0,0 3 0 16,0-25 0-16,16-36 0 15,7-24 0-15,6 0 0 16,8-8 0-16,7-8 0 0,4-18 0 15,-4-14 0 1,-1-10 0-16,-8-26 0 16,-4-8 0-16,-8-4 0 15,-8 4 0-15,-1 12 0 0,-7 10 0 16,-5 16 0 0,-2 6 0-16,0 2 0 0,2 24 0 15,6 8 0-15,9 4 0 16,12-4 0-1,37-16 0-15,-6-12-20 16,-1-6-1056-16</inkml:trace>
  <inkml:trace contextRef="#ctx0" brushRef="#br0" timeOffset="115068.43">19684 16132 3102 0,'0'0'994'0,"0"0"-994"16,0 0 0-16,0 0 0 15,0 0 0 1,0 0 0-16,0 0 0 16,-81-26-857-16</inkml:trace>
  <inkml:trace contextRef="#ctx0" brushRef="#br0" timeOffset="115202.34">18770 16280 2090 0,'0'0'1149'16,"0"0"-887"-16,177-18-43 16,-26-12-219-16,-14 6-170 15,-24-2-1276-15</inkml:trace>
  <inkml:trace contextRef="#ctx0" brushRef="#br0" timeOffset="115836.33">20123 16379 1894 0,'0'0'732'0,"0"0"-210"16,0 0 69-16,0 0-352 16,0 0-121-16,0 0-118 0,-131-36 0 15,97 72 0-15,8 14 0 16,6 10 0-1,11 4 0-15,9-6 0 16,11-6 0-16,31-11 0 16,19-14 0-16,14-14 0 15,10-13 0-15,-3 0 0 0,-6-22 0 16,-16-17 0-16,-15-7 0 16,-21-8 0-16,-12-4 0 15,-12 0 0-15,0 14 0 16,-14 12 0-1,-4 20 0-15,-2 12 0 0,3 22 0 16,1 22 0-16,9 6 0 16,7 4 0-16,7-2 0 15,30-12 0-15,15-12 0 16,15-11 0-16,11-16 0 16,2-1 0-16,-2-18 0 0,-13-14 0 15,-16-12 0-15,-18-6 0 16,-16-12 0-1,-15 0 0-15,0-1 0 0,-13 18 0 16,-14 10 0-16,-4 21 0 16,4 14 0-16,5 0 0 15,11 26 0-15,11 15 0 16,0-1 0-16,27 6 0 16,15 2 0-16,7-8 0 15,2 0 0-15,-4-8 0 16,-11-2 0-16,-18-6 0 15,-18-2 0-15,-3-4 0 16,-33-6 0-16,-10 2 0 16,-12-14 0-16,13 0-86 15,14 0-869-15</inkml:trace>
  <inkml:trace contextRef="#ctx0" brushRef="#br0" timeOffset="116500.92">21884 16204 2479 0,'0'0'885'0,"0"0"-519"0,0 0 0 15,0 0-366-15,-128 125 0 0,97-79 0 16,12-2 0-16,12 0 0 16,7-4 0-16,17-14 0 15,26-8 0-15,10-12 0 0,5-6-24 16,-2-10 3 0,-10-24 19-16,-11-12 2 15,-18-12 6-15,-15-13 11 0,-2-5 7 16,-6 0-24-1,-17 4 0-15,4 10 0 16,2 8 0-16,9 14 0 0,8 9 0 16,0 9 0-16,4 12 0 15,17 10 0-15,0 0 0 16,4 14 0-16,0 31 0 16,-1 27 0-16,-6 38 0 15,-7 28 0 1,-6 19 0-16,-5-17 0 0,0-26 0 15,0-33 0-15,2-17 0 16,4-12 0-16,8 10 0 16,6-2 0-16,11 2 0 15,4-13 0-15,8-17 0 16,-3-14 0-16,-2-18 0 16,-12 0 0-16,-9-18 0 15,-17-23 0-15,-3-9 0 16,-31-16 0-16,-16-10 0 0,-11 0 0 15,-1 5 0-15,4 12 0 16,14 10 0 0,17 17 0-16,27 6 0 15,24 4 0-15,74 0 0 0,54-14 0 16,26-8 0-16,-4-14 0 16,-52 13-739-16,-49 5-1793 0</inkml:trace>
  <inkml:trace contextRef="#ctx0" brushRef="#br0" timeOffset="118301.43">23603 15995 2400 0,'0'0'579'0,"0"0"-210"16,0 0 202-16,0 0-394 15,0 0-177-15,0 0 0 0,0 0 0 16,-13 107 0-16,15 27 0 16,15 0 0-16,0-23 0 15,3-39 0 1,3-28 0-16,8 0 0 0,9-4 0 15,4-12 0-15,-1-19 0 16,-3-9 0-16,-7-23 0 16,-4-17 0-16,-6-14 0 15,-8-8 0-15,-1 0 0 0,-4 8 0 16,-3 14 0 0,2 18 0-16,-2 22 0 15,4 4 0-15,5 36 0 16,1 10 0-16,6 8 0 15,3 0 0-15,-1-10 0 16,1-16 0-16,-1-10 0 0,-5-14 0 16,1-8 0-1,-4-8 0-15,1-24 0 16,-3-8 0-16,3-8 0 16,0 2 0-16,-4-2 0 15,-2 16 0-15,0 16 0 16,-1 16 0-16,0 8 0 0,1 24 0 15,3 16 0-15,1 0 0 16,1-2 0-16,6-10 0 16,-1-10 0-16,3-18 0 0,6-8 0 15,0-12 0-15,3-20 0 16,-1-4 0 0,-2-4 0-16,-6 0 0 15,-6 10 0-15,-5 6 0 16,-5 16 0-16,-3 8 0 0,1 6 0 15,2 24 0-15,6 10 0 16,10 8 0 0,6-6 0-16,7-2 0 0,7-10 0 15,1-16 0-15,-4-10 0 16,-5-4 0-16,-10-12 0 16,-14-12 0-16,-11-8 0 15,-2-6 0-15,-21-4 0 16,-21-2 0-16,-11 0 0 0,-16 8 0 15,-12 18 0 1,-10 14 0-16,-49 12 0 16,20 20 0-16,8-2-888 0</inkml:trace>
  <inkml:trace contextRef="#ctx0" brushRef="#br0" timeOffset="118468.96">23395 16218 3450 0,'0'0'509'0,"0"0"-467"0,249-32-42 16,-91 22-63-16,7 2-856 0</inkml:trace>
  <inkml:trace contextRef="#ctx0" brushRef="#br0" timeOffset="118970.89">25495 15976 2998 0,'0'0'746'16,"0"0"-394"-16,0 0-352 0,0 0 0 15,0 0 0-15,0 0 0 16,-26 134 0-16,26 26 0 15,8 25 0 1,31 1 0-16,14-23 0 16,-4-47 0-16,-3-32 0 15,-7-26 0-15,-6-18 0 0,-2-5 0 16,-2-11 0-16,-9-12 0 16,-16-12-330-16,-4-26-207 15,-21-23 168-15,-20-11 30 16,-12-32 74-1,-3-34 178-15,11-31 87 0,14 7 57 16,20 28 139-16,11 42 118 16,0 35 184-16,7 5-183 15,11 4-9-15,7 0-65 16,4 16-241-16,8 14 0 0,12 6 0 16,4 0 0-16,5 26 0 15,-4 12 0 1,-8 10 0-16,-14 0 0 15,-18 7 0-15,-14-7 0 16,-17 2 0-16,-24-10 0 0,-15-8 0 16,-2-6 0-16,4-18 0 15,18-12 0-15,17-22-305 16,19-6-1114-16</inkml:trace>
  <inkml:trace contextRef="#ctx0" brushRef="#br0" timeOffset="119804.83">26574 16262 2695 0,'0'0'792'0,"0"0"-283"0,0 0-409 16,0 0-100-16,0 0 0 16,-102-110 0-16,86 108 0 15,-7 2 0-15,-8 22 0 16,-3 18 0-1,1 14 0-15,6 9 0 0,14-5 0 16,13-4 0-16,0-10 0 16,18-16 0-16,11-10 0 15,0-14 0-15,2-4 0 16,-2-10 0-16,-4-16 0 16,-3-10 0-16,-5-4 0 0,-3 0 0 15,-3 0 0 1,-2 13 0-16,-4 9 0 15,-1 14 0-15,1 4 0 16,1 22 0-16,3 10 0 0,7 11 0 16,4-1 0-1,4-6 0-15,3-10 0 0,4-18 0 16,-2-8 0-16,0 0 0 16,-2-26 0-16,-5-10 0 15,-2 4 0 1,-2-2 0-16,-3 6 0 0,-1 10 0 15,1 9 0-15,-1 9 0 16,1 0 0-16,6 27 0 16,1 5 0-16,7 0 0 15,5-2 0-15,3-12 0 16,5-10 0-16,3-8 0 0,-1-22 0 16,-1-18 0-16,-7-9 0 15,-7-9 0 1,-10-8 0-16,-5-10 0 15,-7-24 0-15,-7 7 0 0,0 3 0 16,0 10 0-16,0 36 0 16,-5 16 0-16,-6 28 0 15,0 38 0-15,-2 60 0 16,1 43 0-16,8-5 0 0,4-20 0 16,0-37 0-1,14-25 0-15,9-4 0 16,9-2 0-16,6-12 0 15,4-22 0-15,0-14 0 16,-1-10 0-16,-3-24 0 16,-9-6 0-16,-5-2 0 0,-4 2 0 15,-6 13 0-15,-8 9 0 16,-2 14 0-16,-1 4 0 16,-1 17 0-16,2 19 0 15,6 4 0-15,3 0 0 16,11-4 0-16,5-18 0 15,25-26 0-15,-8-24-634 16,-4-8-690-16</inkml:trace>
  <inkml:trace contextRef="#ctx0" brushRef="#br0" timeOffset="119938.14">27953 15843 3494 0,'0'0'602'0,"0"0"-602"15,0 0 0-15,0 0 0 0,0 0 0 16,0 0 0-16,0 0 0 16,-16 30-728-16,-15-34-1486 0</inkml:trace>
  <inkml:trace contextRef="#ctx0" brushRef="#br0" timeOffset="120103.58">27060 15968 2723 0,'0'0'932'0,"0"0"-491"0,0 0-441 16,146-14 0-16,-12-9 0 15,-13 1-89-15,-30 8-907 0</inkml:trace>
  <inkml:trace contextRef="#ctx0" brushRef="#br0" timeOffset="120635.93">28035 15727 3207 0,'0'0'889'0,"0"0"-889"15,0 0 0-15,0 0 0 16,0 0 0 0,41 128 0-16,-28-56 0 15,1 9 0-15,-4 3 0 16,-3-4 0-16,-3-4 0 0,-2-8 0 15,-2-15 0-15,0-17 0 16,0-14 0-16,0-8 0 16,0-14 0-16,-4 0 0 15,-2 0 0-15,-1-26 0 16,1-2 0-16,2-12 0 16,4-1 0-16,0 1 0 15,8 4 0-15,14 2 0 16,4 10 0-16,6 6 0 0,3 6 0 15,6 6 0-15,-1 2 0 16,4 4 0 0,3 0 0-16,2 0 0 15,2 0 0-15,1 0 0 16,-4 0 0-16,-3-12 0 0,-7-2 0 16,-11-8 0-16,-9 0 0 15,-14-6 0-15,-4 2 0 16,-6-1 0-16,-21 9 0 15,-12 9 0-15,-1 9 0 0,-1 5 0 16,3 31 0 0,9 13 0-16,15 5 0 15,14 2 0-15,6-2 0 16,39-14 0-16,18-12 0 0,48-28 0 16,-10-10-383-16,-10-16-1002 15</inkml:trace>
  <inkml:trace contextRef="#ctx0" brushRef="#br0" timeOffset="120935.79">29522 15833 2930 0,'0'0'705'16,"0"0"-244"-16,0 0-461 15,0 0 0-15,0 0 0 0,0 0 0 16,-114-36 0-1,76 68 0-15,9 4 0 16,11 8 0-16,18 2 0 16,0-3 0-16,23-5 0 15,12-4 0-15,7-2 0 0,-1-6 0 16,-1-4 0-16,-7 2 0 16,-8 2 0-16,-12 0 0 15,-11 6 0-15,-2-2 0 16,-18-2 0-1,-21-1 0-15,-11-5 0 0,-3-8 0 16,2-6 0-16,8-8 0 16,30-31 0-16,13-13-59 15,2-2-947-15</inkml:trace>
  <inkml:trace contextRef="#ctx0" brushRef="#br0" timeOffset="121271.41">29880 16026 2643 0,'0'0'612'0,"0"0"14"16,0 0-411-16,0 0-215 0,0 0 0 15,0 0 0-15,118 8 0 16,-97-24 0-16,-9 2 0 16,-12-9-13-16,0 5-24 0,-8 0 37 15,-17 4 6-15,-6 6-5 16,-5 8 42-1,-1 4-43-15,-2 23 0 16,8 13 0-16,7 10 0 16,8 8 0-16,16-4 0 15,0 0 0-15,25-10 0 0,21-14 0 16,12-16 0-16,12-14 0 16,3-14 0-16,0-22-245 15,10-44-332-15,-23 6-155 16,-13 2-259-16</inkml:trace>
  <inkml:trace contextRef="#ctx0" brushRef="#br0" timeOffset="121636.84">30397 15368 1687 0,'0'0'1057'15,"0"0"-241"-15,0 0-280 16,0 0-536-16,0 0 0 16,0 0 0-16,-20 175 0 0,20-67 0 15,0-6 0-15,0-18 0 16,5-21 0-1,6 0 0-15,2 0 0 16,3-19 0-16,3-12 0 0,4-20 0 16,4-10 0-16,4-2 0 15,0-10 0-15,0-20 0 16,5 2 0-16,1-7 0 16,6 8 0-16,3-1 0 0,2 11 0 15,-4 12 0 1,-5 5 0-16,-6 9 0 15,-4 18 0-15,-8 13 0 16,-2 2 0-16,-6 6 0 16,-6 2 0-16,-3 2 0 15,-4-6 0-15,0-2 0 0,-4-5 0 16,-18-7 0-16,-7-10 0 16,-9-8 0-16,-9-10 0 15,-7-4 0 1,-30-30 0-16,12-12-263 15,10-3-977-15</inkml:trace>
  <inkml:trace contextRef="#ctx0" brushRef="#br0" timeOffset="121803.86">30540 15661 2880 0,'0'0'759'0,"0"0"-459"0,0 0-143 15,173 12-157-15,-94-8 0 16,14-4 0-16,-20 0-66 0,-17-16-1013 0</inkml:trace>
  <inkml:trace contextRef="#ctx0" brushRef="#br0" timeOffset="122769.03">32248 16290 1461 0,'0'0'838'0,"0"0"-656"15,0 0 318-15,0 0-201 16,0 0-145 0,0 0-64-16,0 0-24 0,0 8-54 15,0-8 23 1,0 0-16-16,0 0 10 0,0 0 52 16,0 0-33-16,0 0 0 15,0 0-9-15,0 0-26 16,0 0 14-16,0 0-27 15,0 0 0-15,0 0-1 0,0 0 3 16,0 0-8 0,0 0 1-16,0 0 5 15,0 0 6-15,0 0-5 16,0 0 38-16,0 0 3 16,0 0-18-16,0 0 26 0,0 0-50 15,0 0 0-15,0 0-5 16,0 0 13-16,0 0-8 15,-2-10 0-15,-13-12 0 16,-10-10 0 0,-4-10 0-16,-4-8 0 0,-2-12 0 15,-4-10 0 1,3-23 0-16,7-21 0 0,17-26 0 16,9 12 0-16,3 29 0 0,13 37 0 15,12 32 0 1,11 6 0-16,3 4 0 0,11 10 0 15,-1 12 0-15,-3 8 0 16,-8 26 0 0,-9 12 0-16,-15 12 0 15,-14 12 0-15,-6 8 0 16,-33 3 0-16,-17-1 0 0,-11-6 0 16,-6-6 0-16,-3-6 0 15,7-16 0-15,13-7 0 16,19-15 0-16,17-8 0 15,20-12 0-15,0-4 0 16,38 0 0-16,18-4 0 16,13-18 0-16,10-8 0 15,4-2 0-15,0-5 0 16,-10 1 0-16,-9 10 0 16,-16 4 0-16,-17 10 0 0,-20 10 0 15,-16 2 0-15,-22 14-219 16,-2 4-902-16</inkml:trace>
  <inkml:trace contextRef="#ctx0" brushRef="#br0" timeOffset="124770.92">8533 17459 2388 0,'0'0'881'15,"0"0"-663"-15,0 0 78 16,0 0-91-16,0 0-161 16,0 0-15-1,14 117-28-15,12-11 13 16,-2 0 6-16,-1-7-20 0,-6-17 0 15,1-20 0-15,7-4 0 16,11-4 0-16,6-28 0 0,9-22 0 16,7-12 0-1,2-38 0-15,-4-24 0 16,-7-24 0-16,-20-31 0 16,-21 13 0-16,-8 14 0 0,-8 22 0 15,-17 31 0-15,-1 9 0 16,2 6 0-16,5 28 0 15,6 2 0-15,9 46 0 16,4 21 0 0,0 13 0-16,2 14 0 15,15 4 0-15,6-3 0 0,-3-11 0 16,-2-8 0-16,-4-14 0 16,-4-12 0-16,-3-16 0 15,-1-16 0-15,-4-8 0 16,2-10 0-16,-4 0 0 0,2-23 0 15,0-16 0 1,4-7 0-16,3 6 0 16,3 6 0-16,1 10 0 15,3 16 0-15,3 8 0 16,6 4 0-16,4 26 0 16,0 6 0-16,0 4 0 15,-2 0 0-15,0-8 0 16,-4-4 0-16,2-9 0 0,-2-16 0 15,-1-3 0-15,0 0 0 16,-4-28 0-16,2-5 0 16,-4-14 0-16,0-5 0 15,-3-2 0-15,-3 10 0 16,-2 12 0-16,-2 14 0 0,-4 18 0 16,3 8 0-16,1 24 0 15,6 16 0 1,1 6 0-16,5 0 0 15,2 0 0-15,2-14 0 16,3-9 0-16,-4-13 0 0,4-10 0 16,0-8 0-16,-3-12 0 15,1-20 0-15,-1-13 0 16,-4-5 0 0,-3-6 0-16,-3-2 0 0,-4 8 0 0,-1 14 0 15,-3 10 0 1,-4 18 0-16,2 8 0 15,0 0 0-15,4 18 0 16,2 16 0-16,3 6 0 16,3 0 0-16,3-4 0 0,4-4 0 15,-1-6 0-15,4-12 0 16,5-6 0-16,2-8 0 16,2-4 0-16,4-18 0 15,-2-10 0 1,1-12 0-16,-5-4 0 15,-4-6 0-15,-8-4 0 16,-7-1 0-16,-8 11 0 0,-4 6 0 16,0 12 0-16,-14 8 0 15,-1 12 0-15,-1 6 0 16,3 4 0-16,7 4 0 0,4 22 0 16,2 6 0-16,6 8 0 15,21 0 0 1,4 6 0-16,9-5 0 15,3-1 0-15,-1 0 0 0,0 0 0 16,-4 0 0 0,-6-6 0-16,-13-2 0 0,-10 0 0 15,-9 3 0-15,-11-3 0 16,-33-1 0-16,-24 0 0 16,-28-9 0-16,-55-22 0 15,18 0-698-15,6-26-1660 16</inkml:trace>
  <inkml:trace contextRef="#ctx0" brushRef="#br0" timeOffset="124937.34">8585 17612 677 0,'0'0'3419'0,"0"0"-3419"0,126-72 0 15,22 27 0-15,54 5 0 0,20 8 0 16,-47 18-360-16,-49 14-1216 0</inkml:trace>
  <inkml:trace contextRef="#ctx0" brushRef="#br0" timeOffset="127199.62">11926 17772 2564 0,'0'0'645'0,"0"0"-344"16,0 0 74-16,0 0-164 15,0 0-211-15,-113 125 0 16,88-49 0-16,7 12 0 16,7-6 0-16,11-3 0 15,0-20 0-15,29-14 0 16,13-19 0-16,10-16 0 0,2-10 0 15,-4-18 0-15,-5-18 0 16,-16-12 0-16,-18-10 0 16,-11-3 0-1,-16-5 0-15,-26 8 0 0,-9 10 0 16,-6 16 0-16,1 20 0 16,8 12 0-16,13 20 0 15,14 16 0-15,17 8 0 16,4-6 0-16,33-8 0 15,21-12 0-15,13-18 0 16,11-8-42-16,2-28-189 0,-8-18 72 16,-12-12 67-1,-16-2 73-15,-19-9 19 16,-16 5 63-16,-9 6 121 16,0 14 8-16,-15 16-88 15,-2 18-104-15,4 18 0 0,2 36 0 16,6 56 0-16,3 60 0 15,2 31 0-15,0 9 0 16,12-13 0-16,10-27 0 16,4-27 0-1,-1-35 0-15,0-32 0 0,0-22 0 16,3-6 0-16,3-8 0 16,0-15 0-16,-6-7 0 15,-9-37 0-15,-12-21 0 16,-4-24 0-16,-38-37 0 15,-9 7 0-15,-3 14 0 0,-2 22 0 16,7 36 0-16,-1 13 0 16,10 27 0-1,14 0-80-15,17 22-719 0</inkml:trace>
  <inkml:trace contextRef="#ctx0" brushRef="#br0" timeOffset="127937.92">13564 17387 3227 0,'0'0'666'0,"0"0"-463"0,0 0-203 15,0 0 0 1,0 0 0-16,0 0 0 15,103 143 0-15,-74 5 0 0,-10 8 0 16,-9-23 0 0,-6-43 0-16,5-40 0 0,1-14 0 15,13-10 0-15,6-8 0 16,7-14 0-16,7-8 0 16,-4-40 0-16,-3-16 0 15,-11-18 0-15,-13-21 0 16,-9 9 0-16,-3 0 0 0,-5 6 0 15,-8 36 0 1,-1 8 0-16,6 30 0 16,3 10 0-16,5 54 0 15,0 12 0-15,0 20 0 16,7 6 0-16,7-15 0 0,-1 7 0 16,3-20 0-16,-3-16 0 15,-2-16 0-15,-2-20 0 16,-4-12 0-16,1-8 0 15,-2-28 0-15,3-12 0 0,-3-6 0 16,4 4 0 0,0 10 0-16,3 14 0 15,5 21 0-15,4 5 0 16,2 27 0-16,3 19 0 16,4 6 0-16,2 2 0 15,2-2 0-15,7-10 0 0,3-16 0 16,-1-8 0-16,1-18 0 15,-5 0 0-15,-9-7 0 16,-8-22 0-16,-9-3 0 16,-8-12 0-1,-4-8 0-15,0-2 0 16,-14 4 0-16,-1 10 0 0,-1 18 0 16,3 17 0-16,0 10 0 15,-3 43 0-15,8 12 0 16,3 14 0-16,5-2 0 0,22-3 0 15,32-22 0-15,33-24 0 16,4-23 0-16,25-32-155 16,-22-21-785-1,-46-5-1698-15</inkml:trace>
  <inkml:trace contextRef="#ctx0" brushRef="#br0" timeOffset="128105.42">13143 17692 3518 0,'0'0'578'0,"125"0"-578"0,20 0 0 16,57-10 0-16,14-2 0 16,-46-2 0-16,-50 10-1451 0</inkml:trace>
  <inkml:trace contextRef="#ctx0" brushRef="#br0" timeOffset="129369.7">15915 17827 2571 0,'0'0'902'0,"0"0"-554"0,0 0-73 16,-14-141-275-1,-17 97 0-15,-11 8 0 16,-16 14 0-16,-9 18 0 16,-4 4 0-16,1 36 0 15,10 22 0-15,18 8 0 16,22 0 0-16,20-6 0 0,20-15 0 16,36-19 0-16,15-18 0 15,7-8 0 1,-2-26 0-16,-7-14 0 15,-16-9 0-15,-11 3 0 16,-17 6 0-16,-9 10 0 0,-10 8 0 16,-6 16 0-16,0 6 0 15,0 28 0-15,0 42 0 16,0 43 0-16,7 47 0 0,5 14 0 16,-1-3 0-16,-3-25 0 15,-4-47 0-15,-4-27 0 16,0-28 0-1,-6-16 0-15,-21-8 0 16,-13-10 0-16,-9-10 0 16,-6-4 0-16,-1-40 0 0,5-38 0 15,17-43 0-15,32-41 0 16,13-14 0-16,49 13 0 16,12 43 0-16,-8 47 0 15,-5 27 0-15,-5 16 0 0,11 2 0 16,3 6 0-1,5 12 0-15,-11 14 0 16,-8 14 0-16,-8 30 0 16,-7 10 0-16,-11 8 0 15,-6 1 0-15,-13 3 0 0,-9-8 0 16,0-4 0-16,-19-14 0 16,-8-8 0-16,2-16 0 15,6-16 0 1,3 0 0-16,9-34 0 15,7-16 0-15,9-8 0 0,24-12 0 16,19 2 0-16,12 10 0 16,9 9 0-16,6 17 0 15,-2 14 0-15,-5 10 0 16,-5 8 0-16,-13 0 0 0,-13 0 0 16,-7 0 0-16,-12 0 0 15,-7 0 0 1,-7-6 0-16,-6-10 0 15,-2-2 0-15,-5 0 0 16,-19 4 0-16,-9 10 0 16,-10 4 0-16,-3 14 0 0,-4 26 0 15,8 12 0 1,7 12 0-16,10-1 0 0,18-7 0 16,7-10 0-1,16-14 0-15,19-14 0 0,10-18 0 16,1 0 0-16,2-28 0 15,-4-8 0-15,-9-4 0 16,-8-4 0-16,-6 8 0 16,-9 5 0-16,-5 13 0 15,-2 12 0-15,0 6 0 16,1 5 0-16,5 18 0 0,7 8 0 16,7 1 0-16,8 0 0 15,9-12 0 1,5-14 0-16,0-6 0 0,0-10 0 15,-7-24 0-15,-11-12 0 16,-9-10 0-16,-7-13 0 16,-9-3 0-16,-4-8 0 15,0 0 0-15,0 9 0 0,0 17 0 16,0 18 0 0,0 18 0-16,0 18 0 0,3 4 0 15,1 36 0 1,8 36 0-16,1 37 0 15,5 33 0-15,1 15 0 16,4-5 0-16,-3-18 0 0,0-17 0 16,-2-23 0-16,-7-24 0 15,-2-22 0-15,-7-16 0 16,-2-10 0-16,0-8 0 16,0-11-71-16,-11-32-592 15,-7-23-387-15,2-6-400 16</inkml:trace>
  <inkml:trace contextRef="#ctx0" brushRef="#br0" timeOffset="129904.19">17612 17768 646 0,'0'0'1352'0,"36"-156"-654"0,-20 132-95 0,3 2-42 0,8 10-325 0,7 10-236 16,9 2 0-16,-1 32 0 16,2 18 0-16,-9 8 0 15,-12 8 0-15,-19 5 0 16,-4-8 0-1,-27 0 0-15,-21-9 0 16,-6-10 0-16,-4-14 0 0,12-12 0 16,10-12 0-16,20-6 0 15,16-14 0-15,14-22 0 16,32-16 0-16,23-16 0 0,25-27 0 16,18-21 0-16,-17 10-78 15,-16 8-47-15,-33 21 56 16,-30 29 69-1,-10-2 0-15,-6 10 89 16,0 18 94-16,-24 14-183 16,-3 8 0-16,0 30 0 0,5 42 0 15,9 4 0-15,6 17 0 16,7 1 0-16,2-14 0 16,16-8 0-16,6-10 0 15,3-26 0 1,2-13 0-16,-2-19 0 0,0-4 0 15,-2-27 0-15,-1-13 0 16,0-4 0-16,-1 4 0 16,-3 12 0-16,-5 10 0 15,-1 18 0-15,-1 0 0 16,-2 32 0-16,0 16 0 0,-2 6 0 16,2 9 0-16,-2-9 0 15,4-10 0 1,12-22 0-16,0-16-581 15,0-6-1210-15</inkml:trace>
  <inkml:trace contextRef="#ctx0" brushRef="#br0" timeOffset="130037.15">19230 17762 652 0,'0'0'2763'15,"0"0"-2082"-15,0 0-681 0,0 0 0 16,0 0 0-1,0 0 0-15,0 0-333 0</inkml:trace>
  <inkml:trace contextRef="#ctx0" brushRef="#br0" timeOffset="130240.22">17929 18456 2469 0,'0'0'1627'0,"0"0"-1627"15,0 0 0-15,0 0 0 0,174-94 0 16,-41 44 0-16,-17 10-362 16,-31 9-1040-16</inkml:trace>
  <inkml:trace contextRef="#ctx0" brushRef="#br0" timeOffset="130398.31">17766 18727 2986 0,'0'0'954'16,"0"0"-798"0,185-22-156-16,-27-23 0 15,14-17 0-15,-38 8 0 16,-43 4-728-16</inkml:trace>
  <inkml:trace contextRef="#ctx0" brushRef="#br0" timeOffset="135338.15">20099 17275 2787 0,'0'0'765'15,"0"0"-578"-15,0 0 170 16,0 0-357-16,0 0 0 0,0 0 0 16,2 174 0-16,25-69 0 15,-3-3 0 1,-1 0 0-16,-1-8 0 15,-7-17 0-15,1-1 0 0,-3-14 0 16,-3-18 0-16,-2-22 0 16,3-18 0-16,1-4-261 15,12-66-374-15,-2 0-268 16,-1-2-927-16</inkml:trace>
  <inkml:trace contextRef="#ctx0" brushRef="#br0" timeOffset="135531.69">20411 17486 785 0,'0'0'1582'0,"0"0"-977"15,0 0-250-15,0 0 154 16,0 0-249-16,0 0-260 16,0 0 0-16,-16-49 0 0,16 107 0 15,2 23 0 1,12 7 0-16,3 10 0 16,4-4 0-16,1-5 0 15,0-9 0-15,0-16 0 0,-1-10 0 16,-8-16 0-16,-7-17-279 15,-6-21-272-15,-15 0-209 16,-12-7-519-16</inkml:trace>
  <inkml:trace contextRef="#ctx0" brushRef="#br0" timeOffset="135698.9">20185 18013 491 0,'0'0'1880'0,"0"0"-1249"16,0 0-298-16,0 0 47 15,0 0-200-15,0 0-134 0,0 0-16 16,106-112-30-16,-42 81-67 16,28-5-211-16,-17 8-546 15,-15 6-764-15</inkml:trace>
  <inkml:trace contextRef="#ctx0" brushRef="#br0" timeOffset="136269.82">20721 17870 2054 0,'0'0'841'0,"0"0"-549"16,0 0 10-16,0 0-123 0,0 0-82 16,129-4-59-1,-85-15-16-15,-5-8-16 16,-10 1-3-16,-17-2-3 16,-9 2 1-16,-3 4 24 15,-23 4 4-15,-12 8 34 0,-7 10 81 16,-3 0-144-16,7 28 0 15,7 16 0-15,11 6 0 16,13 8 0-16,7 1 0 16,9-3 0-16,20-14 0 15,7-8 0 1,8-16 0-16,5-12 0 0,0-6 0 16,0-6 0-16,-2-16 0 15,-4-8 0-15,-6-6 0 16,-8-8 0-16,-2 2 0 0,-6-2 0 15,-6 7 0-15,-2 11 0 16,-6 18 0-16,-3 8 0 16,-2 16 0-16,1 26 0 15,-1 11 0-15,2 1 0 16,3 0 0-16,4-6 0 16,2-12 0-16,8-14 0 15,3-15 0-15,0-7 0 16,5-19 0-16,2-17 0 15,0-6 0-15,1-6 0 16,-1 4 0-16,-4 8 0 16,-3 9 0-16,-1 13 0 15,-4 14 0-15,2 0 0 0,-5 5 0 16,1 13 0 0,1 0 0-16,-5 0 0 0,3 0 0 15,-7-10-583 1,-3-2-653-16</inkml:trace>
  <inkml:trace contextRef="#ctx0" brushRef="#br0" timeOffset="136669.85">22269 17656 2140 0,'0'0'728'0,"0"0"-372"0,0 0 277 15,-156-6-394-15,121 30-239 16,8 16 0-16,12 8 0 16,11 2 0-16,4 4 0 15,0-9 0-15,21-5 0 0,10-14 0 16,9-12 0-16,9-10 0 16,5-4 0-16,2-10 0 15,-3-16 0 1,-4-6 0-16,-11-3 0 0,-11-5 0 15,-12 4 0-15,-12 0 0 16,-3 6 0-16,-5 6 0 16,-17 20 0-16,-5 4 0 15,0 14 0-15,0 22 0 16,9 12 0-16,12 2 0 0,6 3 0 16,16-9 0-16,26-12 0 15,18-10 0-15,11-16 0 16,38-6 0-1,-15-18-356-15,-19-4-822 0</inkml:trace>
  <inkml:trace contextRef="#ctx0" brushRef="#br0" timeOffset="137171.28">23227 17726 2125 0,'0'0'900'0,"0"0"-426"16,0 0-1-16,0 0-349 16,0 0-124-16,0 0 0 0,0 0 0 15,-49 153 0-15,49-87 0 16,0-6 0-16,16-12 0 16,10-16 0-16,10-14 0 15,4-18 0-15,5 0 0 16,-1-36 0-16,-3-14 0 15,-8-8 0-15,-11-9 0 16,-11-5 0-16,-8-4 0 16,-3 2 0-16,0 6 0 15,-3 18 0-15,-5 15 0 16,3 22 0-16,5 13 0 0,0 18 0 16,0 26 0-16,11 14 0 15,7 10 0 1,-2-2 0-16,-3 0 0 15,-4-7 0-15,-5-13 0 0,-4-6 0 16,0-18 0-16,0-10 0 16,0-12 0-16,-4-8 0 15,4-22 0 1,0-16 0-16,11-7 0 0,20-1 0 16,9 4 0-16,9 18 0 0,0 12 0 15,-4 14 0 1,-5 6 0-16,-13 0 0 15,-27 22-174-15,0-4-526 16,-29 0-745-16</inkml:trace>
  <inkml:trace contextRef="#ctx0" brushRef="#br0" timeOffset="137338.18">23044 17303 2995 0,'0'0'714'0,"0"0"-535"0,0 0 29 0,0 0-208 16,0 0 0-16,137 98-125 15,-56-62-651-15,0-6-1782 0</inkml:trace>
  <inkml:trace contextRef="#ctx0" brushRef="#br0" timeOffset="137697.22">24268 17562 1729 0,'0'0'1733'15,"0"0"-1183"-15,0 0-466 16,0 0-84-16,0 0 0 16,-69 130 0-16,69-78 0 0,2-8 0 15,15-3 0 1,4-14 0-16,-1-9 0 15,2-13 0-15,0-5 0 16,5-13 0-16,0-15 0 16,2-8 0-16,4-4 0 15,5 0 0-15,5 4 0 16,3 2 0-16,1 12 0 0,-3 12 0 16,-4 10 0-1,-9 0 0-15,-8 26 0 16,-7 14 0-16,-12 6 0 0,-4 6 0 15,0-2 0-15,-11-1 0 16,-9-5 0-16,-4-12 0 16,-5-14 0-16,-21-18 0 15,6-8-308-15,-1-20-760 0</inkml:trace>
  <inkml:trace contextRef="#ctx0" brushRef="#br0" timeOffset="137871.49">24386 17271 2956 0,'0'0'753'16,"0"0"-366"-16,0 0-387 15,0 0 0-15,0 0 0 16,0 0 0-16,162 50-478 16,-106-32-1518-16</inkml:trace>
  <inkml:trace contextRef="#ctx0" brushRef="#br0" timeOffset="138299">25524 17566 2395 0,'0'0'669'0,"0"0"-353"16,0 0 209-16,0 0-334 15,0 0-191-15,0 0 0 16,-122-80 0-16,84 111 0 16,-3 14 0-16,-1 13 0 15,7 8 0-15,8-2 0 16,11-2 0-16,16-13 0 16,0-9 0-16,20-16 0 15,14-16 0-15,6-8 0 16,0-6 0-16,-4-20 0 0,-5-10 0 15,-8-5 0-15,-6-3 0 16,-5 0 0-16,-6 8 0 16,1 6 0-1,-3 12 0-15,0 18 0 16,1 0 0-16,6 26 0 16,2 10 0-16,8 8 0 0,8 0 0 15,8-12 0-15,13-14 0 16,8-18 0-16,17-32 0 15,-13-16-111-15,-17-6-1501 0</inkml:trace>
  <inkml:trace contextRef="#ctx0" brushRef="#br0" timeOffset="139470.79">26690 17161 1587 0,'0'0'970'16,"0"0"-626"-16,0 0 306 0,9-113-272 15,-9 95-211-15,2 8-167 16,-2 10 0-16,2 6 0 16,2 38 0-16,8 29 0 15,5 41 0-15,12 26 0 0,2 7 0 16,3-23 0-1,-5-38 0-15,-9-32 0 16,3-15 0-16,-2-7 0 16,2-10 0-16,4-22-311 15,-10-18-619-15,-7-17-628 0</inkml:trace>
  <inkml:trace contextRef="#ctx0" brushRef="#br0" timeOffset="139671.16">27135 17106 1603 0,'0'0'1766'16,"0"0"-1295"-16,0 0-215 16,0 0-256-16,0 0 0 0,-71 153 0 15,71-83 0-15,7 10 0 16,15 1 0-16,7-1 0 16,0-4 0-16,-3-8 0 15,-3-10 0-15,-5-14 0 0,-12-13 0 16,-8-22-300-1,-20-4-507-15,-10-5-586 0</inkml:trace>
  <inkml:trace contextRef="#ctx0" brushRef="#br0" timeOffset="139804.78">26794 17718 2590 0,'0'0'731'0,"0"0"-238"15,0 0-211-15,0 0-282 16,0 0 0-1,0 0 0-15,125-76 0 0,-58 50 0 16,5 2 0-16,28 2-534 16,-15 6-434-16,-14 6-838 0</inkml:trace>
  <inkml:trace contextRef="#ctx0" brushRef="#br0" timeOffset="140800.04">27530 17536 2184 0,'0'0'711'16,"0"0"-133"-16,0 0-263 0,0 0-96 15,0 0-130-15,0 0-89 16,0 0 0-16,-61-105 0 16,28 105 0-16,-5 6 0 15,-5 24 0-15,6 16 0 16,8 7 0-16,14 1 0 16,15 4 0-16,0-10 0 15,21-6 0-15,15-12 0 16,7-16 0-16,-3-10 0 15,-3-4 0-15,-3-14 0 16,-10-12 0-16,-8-10 0 0,-5 0 0 16,-7-8 0-1,-4 0 0-15,0 4 0 0,0 8 0 16,0 14 0 0,0 5 0-16,0 13 0 15,0 13 0-15,0 23 0 0,0 8 0 16,5 2 0-16,9-6 0 15,3-6 0-15,5-10 0 16,3-16 0-16,2-8 0 16,0 0 0-16,-6-22 0 15,2-10 0-15,-3-4 0 16,-2-4 0-16,0-4 0 16,-3 4 0-16,-1 8 0 0,-3 10 0 15,-2 13 0 1,0 9 0-16,-3 9 0 15,1 27 0-15,5 4 0 16,-2 6 0-16,3-2 0 0,3-8 0 16,5-6 0-16,-2-8 0 15,2-16 0-15,-1-6 0 16,2-6 0-16,-2-20 0 16,-3-6 0-16,2-2 0 15,-1-6 0-15,-1 4 0 16,-1 0 0-16,-1 9 0 15,1 8 0-15,-5 11 0 16,-2 8 0-16,2 13 0 16,-4 24 0-16,2 3 0 0,-3 8 0 15,4 2 0-15,0-10 0 16,4-10 0-16,1-8 0 16,6-16 0-1,-2-6 0-15,4-10 0 0,-3-16 0 16,-3-6 0-16,2-2 0 15,-6-2 0-15,1 0 0 16,-1 8 0-16,-2 6 0 16,-2 10 0-16,-3 12 0 15,1 0 0-15,-1 12 0 16,4 16 0-16,-4 2 0 16,3 2 0-16,3 0 0 15,-4-10 0-15,3-6 0 16,3-14 0-16,1-2 0 15,1-6 0-15,4-16 0 16,2-10 0-16,1-6 0 0,-1 2 0 16,-2 4 0-16,-4 5 0 15,-3 14 0 1,-7 13 0-16,0 0 0 0,-4 18 0 16,2 18 0-16,3 0 0 15,3-2 0-15,9-6 0 16,5-16 0-16,12-24 0 15,-7-20-811-15,-5-4-1620 0</inkml:trace>
  <inkml:trace contextRef="#ctx0" brushRef="#br0" timeOffset="140933.46">28710 17062 3448 0,'0'0'648'0,"0"0"-648"0,0 0 0 0,0 0 0 15,0 0 0-15,166 89-357 16,-111-71-1686-16</inkml:trace>
  <inkml:trace contextRef="#ctx0" brushRef="#br0" timeOffset="142104.31">29234 17570 1564 0,'0'0'1975'0,"0"0"-1736"0,0 0 79 16,0 0-318-16,0 0 0 16,0 0 0-1,0 0 0-15,33 6 0 0,-13-24 0 16,3-4 0-16,-6-10 0 16,-1-5 0-16,-5-11 0 15,-4-6 0-15,-7-12 0 16,0-2 0-16,0-2 0 15,-9 7 0-15,-6 21 0 16,-1 16 0-16,1 26 0 16,3 18 0-16,3 54 0 15,7 35 0-15,2 31 0 0,4-4 0 16,15-31 0 0,0-31 0-16,6-32 0 15,8-4 0-15,12-10 0 16,8-12 0-16,3-14 0 0,0-22 0 15,-5-24 0-15,-9-12 0 16,-8-8 0-16,-12-15 0 16,-9-13 0-16,-8 4 0 15,-5-6 0-15,0 6 0 16,0 17 0-16,-5 11 0 16,-3 22 0-16,1 22 0 15,3 18 0-15,4 28 0 16,0 34 0-16,0 14 0 0,2 17 0 15,17 5 0-15,8 0 0 16,7-12 0 0,3-15 0-16,6-17 0 15,-3-22 0-15,0-16 0 0,-4-16 0 16,-5-4 0 0,-9-22 0-16,-6-14 0 0,-7-6 0 15,-5-7 0-15,-2 3 0 16,-2 6 0-16,0 18 0 15,0 16 0-15,0 10 0 0,0 10 0 16,0 24 0 0,2 8 0-16,4 11 0 15,0-3 0-15,3-6 0 16,7-12 0-16,3-6 0 16,8-16 0-16,4-10 0 15,5 0 0-15,1-18 0 0,2-10 0 16,1-2 0-16,-7-2 0 15,-2 0 0 1,-8 1 0-16,-12 4 0 16,-7 4 0-16,-4 5 0 0,0 10 0 15,-9 4 0-15,-9 4 0 16,-1 4 0 0,1 14 0-16,0 4 0 0,4 1 0 15,4-10 0-15,5 0 0 0,1-12 0 16,4-1 0-1,0 0 0-15,0-9 0 16,0-14 0-16,0-3 0 16,2-6 0-16,2 0 0 15,-1-8 0-15,3 6 0 0,0-2 0 16,8 4 0-16,2 14 0 16,8 10 0-16,5 8 0 15,9 4 0-15,5 22 0 16,3 10 0-1,1 8 0-15,-2-2 0 0,-10 2 0 16,-10 0 0-16,-7-12 0 16,-12-1 0-16,-6-13 0 15,0-8 0-15,0-6 0 16,0-4 0-16,0-4 0 0,0-24 0 16,0-8 0-1,7-13 0-15,15-5 0 16,7-4 0-16,5 10 0 15,1 16 0-15,3 18 0 0,-3 14 0 16,-1 10 0 0,-5 26 0-16,-4 16 0 0,-7 2 0 15,-7 0 0-15,-5-1 0 16,-6-17 0-16,-4-14-350 16,-14-16-1244-16</inkml:trace>
  <inkml:trace contextRef="#ctx0" brushRef="#br0" timeOffset="142268.26">29927 17066 3012 0,'0'0'1084'0,"0"0"-1084"0,0 0 0 0,181-22 0 0,-95 8 0 16,19-22 0-16,-25 6-198 15,-20-2-1757-15</inkml:trace>
  <inkml:trace contextRef="#ctx0" brushRef="#br0" timeOffset="143673.34">31469 16842 3172 0,'0'0'607'15,"0"0"-290"-15,0 0-317 0,0 0 0 16,0 0 0-16,-98 112 0 15,82-44 0 1,5 7 0-16,5 5 0 16,6-8 0-16,0-10 0 15,4-8 0-15,20-18 0 0,7-10 0 16,5-20 0-16,-2-6 0 16,-3-6 0-16,-6-20 0 15,-8-10 0 1,-6-12 0-16,-6 2 0 15,-3-6 0-15,-2 6 0 0,0 6 0 16,0 18 0-16,0 9 0 16,0 13 0-16,0 4 0 15,0 18 0-15,4 5 0 16,7-1 0-16,3-2 0 16,6-6 0-16,0-6 0 0,3-8 0 15,-2-4 0-15,4-4 0 16,-3-14 0-1,1-4 0-15,-2-4 0 16,-2-1 0-16,-4 8 0 16,-3 2 0-16,-8 8 0 15,0 9 0-15,-2 0 0 0,1 22 0 16,-1 10 0-16,5 16 0 16,-3 10 0-16,5 10 0 15,0 4 0-15,0 8 0 0,0 5 0 16,-7-1 0-1,-2 4 0-15,0-2 0 16,-6 3 0-16,-10-13 0 16,-2-12 0-16,4-20 0 15,1-18 0-15,0-16 0 16,0-10 0-16,2 0 0 16,-3-18 0-16,5-14 0 0,3-16 0 15,6-16 0-15,0-33 0 16,33-33 0-1,29-26 0-15,5 13 0 0,0 31 0 16,-13 46 0-16,-12 30 0 16,5 10 0-16,1 6 0 15,2 8 0-15,-8 12 0 16,-11 0 0-16,-9 12 0 16,-7 6 0-16,-5 0 0 15,-6 0 0-15,1-4 0 0,-3 0 0 16,-2-10 0-1,0 0 0-15,0-4 0 16,0 0 0-16,0-8 0 16,-2-10 0-16,-11 0 0 0,-1 0 0 15,-1 0 0-15,-1 8 0 16,1 10 0-16,-4 0 0 16,4 14 0-16,-3 22 0 15,5 8 0-15,1 6 0 0,4 4 0 16,5-2 0-1,3-6 0-15,0-11 0 16,20-13 0-16,11-12 0 16,8-10 0-16,3-10 0 15,3-25 0-15,-5-6 0 16,-3-12 0-16,-6-9 0 0,-4-6 0 16,-2-26 0-16,-3-27 0 15,-9 7 0-15,-8 14 0 16,-5 20 0-1,-2 31 0-15,-17 13 0 16,0 14 0-16,-1 22 0 0,1 40 0 16,11 55 0-16,3 29 0 15,5 0 0 1,0-25 0-16,0-31 0 0,11-28 0 16,10 0 0-16,8-8 0 15,8-6 0-15,13-18 0 0,-4-8 0 16,8-16 0-1,-7-16 0-15,-1-8 0 16,-6-4 0-16,-9-10 0 16,-8 4 0-16,-9 1 0 15,-10 17 0-15,-4 14 0 0,-2 18 0 16,-16 10 0-16,0 34 0 16,2 15 0-1,10 7 0-15,6-4 0 0,2-8 0 16,29-14 0-16,15-8 0 0,15-18 0 15,8-14 0 1,21-18 0-16,-24-18-176 16,-19-4-1251-16</inkml:trace>
  <inkml:trace contextRef="#ctx0" brushRef="#br0" timeOffset="144704.2">24718 18991 139 0,'0'0'1857'0,"0"0"-1284"16,0 0-200-16,0 0 104 0,0 0-243 15,0 0-26-15,0 0 27 16,-45-100-235-16,34 78 0 16,-3-8 0-16,1-6 0 15,-3-12 0-15,1-2 0 16,1-17 0-16,1-5 0 15,5-8 0-15,3-4 0 16,3 8 0-16,2 17 0 16,0 15 0-16,0 23 0 15,2 10 0-15,7 11 0 16,2 0 0-16,5 0 0 0,9 8 0 16,-2 13 0-1,2 4 0-15,-7 11 0 16,-9 9-26-16,-9 7 17 15,-15 8 9-15,-30 6 35 16,-20 6-35-16,-10 3 0 16,-8-3 0-16,2 0 0 0,15-16 0 15,20-14 0-15,23-12 0 16,23-20 0-16,19-10 0 16,56 0 0-16,9-25 0 15,16-11 0-15,3-3 0 0,-21 5 0 16,-2-2 0-1,-22 14 0-15,-19 4 0 16,-20 8 0-16,-5-2-110 16,-8 4-452-16,1-6-619 0</inkml:trace>
  <inkml:trace contextRef="#ctx0" brushRef="#br0" timeOffset="144940.28">25337 18235 2314 0,'0'0'647'0,"0"0"-265"0,0 0 195 0,0 0-401 15,0 0-176-15,0 0 0 0,0 0 0 16,-24-12 0-16,41 83 0 16,8 15 0-1,-1 6 0-15,3-2 0 16,2-10 0-16,0-7 0 15,5-13 0-15,-1-22-50 0,11-30-470 16,-5-8-252-16,-8-8-419 16</inkml:trace>
  <inkml:trace contextRef="#ctx0" brushRef="#br0" timeOffset="145705.25">25618 18245 1408 0,'0'0'870'15,"0"0"-326"-15,0 0 88 16,0 0-308-16,0 0-165 15,0 0-59-15,0 0-41 16,4 117-59-16,7-39 0 16,-1 0 0-16,-4-4 0 0,1-10 0 15,-1-9 0 1,2-15 0-16,-2-14 0 16,1-8 0-16,1-14-56 0,-1-4-52 15,0-14 51-15,0-22 42 16,-3-16 14-16,2-7 2 15,-1 1 15-15,0 15 51 16,1 10 10-16,1 26-1 16,2 7-76-16,7 25 0 15,3 19 0-15,4 10 0 16,1 9 0-16,5-5 0 16,0-8 0-16,3-14 0 15,1-14 0-15,-2-14 0 0,2-8 0 16,-6 0 0-16,-2-22 0 15,-4-10 0-15,-4-8 0 16,-4-8 0 0,-4 2 0-16,-2 1 0 15,-5 16 0-15,0 10 0 0,-2 19 0 16,4 0 0-16,1 26 0 16,4 14 0-16,6 11 0 15,6-7 0-15,6-4 0 16,6-8 0-16,5-12 0 0,-1-14 0 15,-1-6 0 1,-5-2 0-16,-6-22 0 16,-3-8 0-16,-9-4 0 15,-1-4 0-15,-8-1 0 0,-2 10 0 16,-2 4 0-16,0 13 0 16,0 14 0-16,0 9 0 15,2 27 0-15,5 10 0 16,-1 8 0-1,8-6 0-15,6-12 0 16,0-14 0-16,5-10 0 0,0-12 0 16,-4-8 0-16,4-18 0 15,-3-14 0-15,1-2 0 16,1-10 0-16,2 2 0 0,1 1 0 16,0 13 0-1,-2 14 0-15,-2 18 0 16,-4 4 0-16,1 22 0 15,1 18 0-15,-4 11 0 0,-1 1 0 16,-5-2 0-16,-7-6 0 16,-4-8 0-16,-35-10-17 15,-13-8-329-15,-12-14-599 0</inkml:trace>
  <inkml:trace contextRef="#ctx0" brushRef="#br0" timeOffset="145864.59">25145 18598 1974 0,'0'0'1641'0,"0"0"-1392"16,0 0-17-16,195-32-232 16,-35 3 0-16,18-11 0 15,-36 3-339-15,-34 9-1122 0</inkml:trace>
  <inkml:trace contextRef="#ctx0" brushRef="#br0" timeOffset="146134.35">27453 18187 1844 0,'0'0'1463'0,"0"0"-1102"16,0 0 67-16,0 0-428 15,0 0 0 1,0 0 0-16,0 0 0 16,2 62 0-16,8 9 0 15,3 15 0-15,7 8 0 0,5 3 0 16,6-15 0-16,7-12 0 16,2-24 0-1,14-38-282-15,-13-8-656 0,-7-14-1654 0</inkml:trace>
  <inkml:trace contextRef="#ctx0" brushRef="#br0" timeOffset="146335.66">27804 18107 2383 0,'0'0'733'16,"0"0"-116"-16,0 0-254 16,0 0-363-16,0 0 0 0,6 174 0 15,5-81 0-15,5 1 0 16,-1-18 0-16,3 4 0 15,1-9 0-15,-4-21 0 16,-7-14 0-16,-8-32-462 16,-10-4-366-16,-19-10-377 0</inkml:trace>
  <inkml:trace contextRef="#ctx0" brushRef="#br0" timeOffset="146468.85">27311 18454 2220 0,'0'0'819'16,"0"0"-308"-16,0 0-202 15,0 0-72 1,144 18-237-16,-38-12 0 16,-4-6 0-16,8 0 0 15,-2-14-23-15,8-14-483 0,-14-2-391 16,-21 8-1102-16</inkml:trace>
  <inkml:trace contextRef="#ctx0" brushRef="#br0" timeOffset="147437.25">28323 18380 2049 0,'0'0'574'0,"0"0"-19"15,0 0-100 1,0 0-235-16,0 0 23 16,0 0-243-16,0 0 0 15,-22-10 0-15,-1 6 0 16,-8 4 0-16,-3 0 0 16,-5 12 0-16,-1 16 0 0,5 12 0 15,10 4 0-15,9 0 0 16,13-4 0-1,3-8 0-15,21-9 0 16,12-10 0-16,5-13 0 0,2 0 0 16,-5-7 0-16,-6-15 0 15,-6-7 0-15,-5 3 0 16,-7-2 0-16,-5 2 0 16,-2 4 0-16,-1 4 0 15,-3 12 0-15,0 6 0 16,0 0 0-16,3 24 0 15,1 9 0-15,5 4 0 16,4-1 0-16,5-4 0 16,7-10 0-16,1-9 0 15,3-13 0-15,-3 0 0 0,1-17 0 16,0-6 0-16,-4-8 0 16,-6 2 0-16,-1-4 0 15,-5 5 0 1,-2 6 0-16,-4 6 0 15,-3 10 0-15,0 6 0 16,0 0 0-16,2 6 0 0,5 14 0 16,5 4 0-16,3-2 0 15,4 4 0-15,-3-12 0 16,-3 0 0-16,-3-10 0 0,-4-4 0 16,1 0 0-1,-3 0 0-15,6-14 0 0,1-8 0 16,1 0 0-1,3-2 0-15,-1 2 0 16,0 6 0-16,-5 10 0 0,-2 6 0 16,0 0 0-16,1 6 0 15,4 12 0-15,1 8 0 16,4-4 0-16,1 0 0 16,4-8 0-16,-2-3 0 15,3-8 0-15,-2-3 0 0,-4 0 0 16,1-14 0-1,-5-8 0-15,4-2 0 16,-3-2 0-16,-5 4 0 16,-1 4 0-16,-2 8 0 0,-4 8 0 15,0 2 0-15,-1 2 0 16,3 18 0-16,1 6 0 16,4 4 0-16,2-2 0 15,3-6 0 1,2-8 0-16,-2-6 0 0,3-8 0 15,-1 0 0-15,3-14 0 16,-2-12 0-16,-1-6 0 16,0-2 0-16,-4-2 0 15,-4 10 0-15,-3 8 0 16,-2 8 0-16,-1 10 0 0,1 14 0 16,-1 22 0-1,5 8 0-15,2 0 0 16,5 0 0-16,6-12 0 15,5-14 0-15,17-18-254 16,-6-26-542-16,-7-6-609 0</inkml:trace>
  <inkml:trace contextRef="#ctx0" brushRef="#br0" timeOffset="147570.97">29304 17883 2616 0,'0'0'613'0,"0"0"-239"0,0 0-42 0,0 0-332 16,0 0-5-16,0 0-295 16,39 126-409-16,-10-78-1106 0</inkml:trace>
  <inkml:trace contextRef="#ctx0" brushRef="#br0" timeOffset="148602.35">29780 18711 2422 0,'0'0'766'16,"0"0"-475"-16,0 0 192 0,0 0-349 16,0 0-134-16,0 0 0 15,104-123 0 1,-81 72 0-16,-1-10 0 15,-2-13 0-15,0-20 0 16,-4 6 0-16,-7-9 0 16,-5 5 0-16,-4 28 0 15,0 3 0-15,-4 25 0 0,-7 22 0 16,-3 14 0-16,-3 55 0 16,-6 47 0-16,7 32 0 15,8-1 0-15,8-25 0 16,0-38 0-16,22-24 0 15,9-2 0-15,9-4 0 16,7-8 0-16,2-15 0 16,-4-17 0-16,-5-4 0 15,-7-27 0-15,-8-9 0 0,-12-7 0 16,-4-14 0-16,-4-9 0 16,-5-10 0-16,0-1 0 15,0 5 0 1,0 14 0-16,0 22 0 15,-2 26 0-15,-4 14 0 16,0 58 0-16,-1 12 0 0,3 12 0 16,4 11 0-16,0-21 0 15,9-2 0-15,13-16 0 16,3-22 0-16,-1-10 0 0,0-18 0 16,-1-4 0-1,-5-12 0-15,-3-9 0 16,-1-12 0-16,-1 1 0 15,-2-4 0-15,1 0 0 16,-4 6 0-16,-1 8 0 16,-1 16 0-16,-4 6 0 15,1 10 0-15,2 18 0 16,1 6 0-16,3 2 0 16,5 0 0-16,3-10 0 15,3-8 0-15,3-10 0 0,-4-8 0 16,2 0 0-16,-6-12 0 15,-5-10 0-15,-4-2 0 0,-6-6 0 16,0 0 0-16,0-2 0 16,-11 2 0-1,-1 2 0-15,4 6 0 16,4 4 0-16,4 4 0 16,0 5 0-16,6 5 0 15,14 3 0-15,4 1 0 16,5 0 0-16,0 14 0 15,-2 18 0-15,-2 8 0 0,-7 4 0 16,-9 6 0 0,-5-6 0-16,-4-4 0 0,0-8 0 15,0-13 0-15,0-8 0 16,0-11 0-16,0 0 0 16,0 0 0-16,9-18 0 15,13-12 0-15,7-6 0 0,7-8 0 16,1 2 0-16,2 6 0 15,-1 12 0 1,-5 14 0-16,-4 10 0 16,-4 10 0-16,-4 16 0 15,-3 8 0-15,0-2 0 16,-4-2 0-16,-10-10-182 0,-4-8-459 16,0-12-449-16</inkml:trace>
  <inkml:trace contextRef="#ctx0" brushRef="#br0" timeOffset="148770.6">30578 17977 3002 0,'0'0'618'0,"0"0"-407"0,0 0 54 0,0 0-265 16,174-58 0-16,-72 40 0 15,-17 4-452 1,-10 1-1160-16</inkml:trace>
  <inkml:trace contextRef="#ctx0" brushRef="#br0" timeOffset="150534.46">31762 18133 2675 0,'0'0'602'0,"0"0"-281"16,8-112 16-1,-8 68-176-15,0 8-161 16,-12 14 0-16,-7 18 0 16,-8 4 0-16,-4 32 0 15,-5 16 0-15,0 10 0 0,12 4 0 16,10-4 0-16,14-8 0 16,0-11 0-16,27-20 0 15,11-15 0-15,2-4 0 16,2-13 0-16,-4-18 0 15,-7-5 0-15,-4 0 0 16,-7 4 0-16,-7 10 0 16,-6 10 0-16,-5 12 0 15,-2 0 0-15,0 38 0 16,2 38 0-16,12 41 0 16,9 31 0-16,0-1 0 0,0-31 0 15,-7-40 0 1,-7-24 0-16,-3-6 0 15,1-6 0-15,-2-4 0 16,-5-18 0-16,0-18 0 0,-14-1 0 16,-15-30 0-16,-7-17 0 15,-3-10 0-15,-2-14 0 16,12-22 0-16,22-27 0 16,7 7 0-16,16 14 0 15,24 20 0-15,8 27 0 0,4 7 0 16,11 6 0-1,-3 18 0-15,0 14 0 16,-6 8 0-16,-5 4 0 16,-7 22 0-16,-9 2 0 15,-8 9 0-15,-10 3 0 0,-5 2 0 16,-6 0 0-16,-4-2 0 16,0-6 0-16,0-10 0 15,0-10 0-15,0-6 0 16,-2-8 0-16,0 0 0 15,2-6 0-15,0-20 0 16,0-6 0-16,15-12 0 16,16-8 0-16,9-3 0 15,9 5 0-15,1 10 0 16,-6 14 0-16,-11 15 0 16,-8 8 0-16,-10 3 0 0,-7 0 0 15,-6 0 0-15,-2 4 0 16,0-2 0-1,0 2 0-15,0 0 0 16,0-4 0-16,0 0 0 16,-10 0 0-16,-7 4 0 0,-8 2 0 15,-6 13 0-15,0 2 0 16,4 9 0-16,10 2 0 16,9 3 0-16,8-7 0 15,12-10 0-15,19-6 0 0,7-10 0 16,-3-2 0-1,-1-6 0-15,-10-10 0 16,-5-4 0-16,-11-2 0 16,-1 4 0-16,-5 1 0 15,-2 7 0-15,2 2 0 16,-2 8 0-16,4 0 0 0,2 0 0 16,2 0 0-16,5 8 0 15,8-4 0-15,3-4 0 16,3 0 0-1,2-8 0-15,-5-15 0 0,-6-16 0 16,-7-7 0-16,-7-10 0 16,-4-8 0-16,0-2 0 15,-4-1 0-15,-9 7 0 16,-3 8 0-16,5 12 0 16,5 18 0-16,-1 20 0 15,7 4 0-15,-3 56 0 0,3 48 0 16,0 47 0-1,0 15 0-15,0-1 0 16,0-43 0-16,12-44 0 16,-4-26 0-16,-3-14 0 0,-3-5 0 15,-2-7 0-15,0-10 0 16,0-14-45-16,0-4-192 16,-7-26-224-16,1-15-16 0,-1-13-76 15,3-26 282-15,4-30 123 16,2-30 148-16,20 7 68 15,3 29 223 1,-3 42 226-16,-7 36-7 16,6 12-205-16,1 10-59 15,5 4 9-15,4 32-255 0,-2 20 0 16,-3 16 0 0,-1 10 0-16,-7-1 0 15,-9-9 0-15,-9-6 0 0,0-12 0 16,-21-12-69-16,-14-14 22 15,-9-12 17-15,-1-9 30 16,5-3-15-16,11-7-5 16,14-19 19-16,9-10-37 15,6-12-17-15,33-28 2 16,26-33-10-16,26-29-3 16,0-18-36-16,-10 9 57 15,-21 31 33-15,-25 48 12 16,-21 24 5-16,-6 22 1 0,-2 4 78 15,0 5 105-15,0 7-53 16,-4 6-58-16,-13 23-67 16,-1 23-10-1,-3 20 43-15,4 14 18 0,3 10-62 16,12-6 0-16,2-3 0 16,0-13 0-16,22-12 0 15,3-20 0-15,0-11 0 16,0-22 0-16,-8-3 0 15,-1-3 0-15,-1-26 0 16,-4-3 0-16,3-4 0 0,-1 2 0 16,-4 8 0-1,0 12 0-15,-5 10 0 16,3 4 0-16,-7 26 0 16,0 14 0-16,2 4 0 0,2 2 0 15,1-2 0-15,4-8 0 16,0-14 0-16,9-22-230 15,-3 0-235-15,3-3-453 0</inkml:trace>
  <inkml:trace contextRef="#ctx0" brushRef="#br0" timeOffset="150667.32">33763 17919 2448 0,'0'0'717'0,"0"0"-374"0,0 0-11 0,0 0-188 16,0 0-144-16,0 0-2 15,0 0-346-15,-55 108-825 0</inkml:trace>
  <inkml:trace contextRef="#ctx0" brushRef="#br0" timeOffset="150867.87">32905 18647 1787 0,'0'0'1842'0,"0"0"-1375"0,0 0-467 16,0 0 0 0,0 0 0-16,164-77 0 15,-93 55 0-15,-5 0 0 16,-14 11 0-16,-27 11-546 16,-19 0-357-16,-6 3-607 0</inkml:trace>
  <inkml:trace contextRef="#ctx0" brushRef="#br0" timeOffset="151001.17">32743 18843 2125 0,'0'0'791'0,"0"0"-155"0,0 0-92 15,0 0-544-15,0 0 0 16,143-10 0-16,-60-12 0 16,10-8 0-16,32-14 0 15,-23 8-551-15,-19 6-771 0</inkml:trace>
  <inkml:trace contextRef="#ctx0" brushRef="#br0" timeOffset="151166.79">33507 18811 2542 0,'0'0'683'16,"0"0"-391"-16,0 0-292 15,0 0-54-15,-93-106-1671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6T05:49:07.07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1352 4155 2292 0,'0'0'569'15,"0"0"-312"-15,0 0 0 0,0 0-6 16,0 0-40-16,0 0-95 16,-16-89-22-16,-3 73-45 15,-6 3-49-15,-2 0 0 16,-9 3 0-16,-5 4 0 0,-9 6 0 16,-8 0 0-1,-9 4 0-15,-9 25 0 16,-4 7 0-16,-4 11 0 15,-1 10 0-15,7 5 0 0,6 6 0 16,13 4 0 0,10 4 0-16,9 22 0 0,9 21 0 15,8-9 0 1,12-10 0-16,11 5 0 16,0-31 0-16,2 14 0 15,18 11 0-15,7-17 0 0,10 8 0 16,8-8 0-16,9-6 0 15,5-12 0-15,9-11 0 16,5-11 0-16,3-14 0 16,2-12 0-16,0-12 0 0,-2-4 0 15,0-8 0-15,-3-20 0 16,-2-10 0 0,-6-10 0-16,-5-10 0 15,-6-9 0-15,-13-7 0 16,-9-10 0-16,-10-18 0 15,-8-21 0-15,-14-19 0 0,0 10 0 16,-9 25 0 0,-11 29 0-16,-7 16 0 0,-14-15 0 15,-11-7 0-15,-15-8 0 16,-7 8 0-16,-4 8 0 16,2 15 0-16,-20 14 0 15,21 17-321-15,17 17-1154 0</inkml:trace>
  <inkml:trace contextRef="#ctx0" brushRef="#br0" timeOffset="4771.47">10889 5203 2282 0,'0'0'509'0,"0"0"-295"16,0 0 9 0,0 0 3-16,0 0 45 15,0 0-113-15,-59-24-64 16,50 36-37-16,-8 22-22 15,-15 37-8-15,-11 43-27 0,-3 38 0 16,4 13 0-16,18-9 0 16,19-36 0-16,5-37 0 15,17-23 0-15,17-12 0 16,17 2 0-16,10-3 0 0,5-6 0 16,-3-17 0-16,-16-12 0 15,-16-10 0 1,-22-2 0-16,-9 0 0 15,-31-29-159-15,-12 0-569 0,3-1-674 16</inkml:trace>
  <inkml:trace contextRef="#ctx0" brushRef="#br0" timeOffset="6408.62">11988 5143 1512 0,'0'0'1085'0,"0"0"-576"15,0 0-227-15,0 0 185 0,0 0-226 16,0 0-241-16,0 0 0 16,-89 64 0-16,49 21 0 15,-9 33 0-15,5-4 0 16,2-11 0-16,6-17 0 16,10-26 0-1,-6 2 0-15,-1 0 0 0,4-16 0 16,4-14 0-16,5-12 0 15,5-13 0-15,1-7 0 16,5-14 0-16,3-21 0 16,4-7 0-16,2 0 0 15,0 10 0-15,10 10 0 0,11 14 0 16,6 8 0-16,6 12 0 16,9 18 0-1,7 8 0-15,6 2 0 16,3-1 0-16,7-8 0 0,-1-8 0 15,2-14 0-15,-4-9 0 16,-9-4 0-16,-6-26 0 16,-11-8 0-16,-9-6 0 0,-10-2 0 15,-5 4 0 1,-6 8 0-16,-2 12 0 16,-4 12 0-16,0 10 0 15,0 0 0-15,3 10 0 0,1 18 0 16,3 6 0-16,4 8 0 15,2-2 0 1,5-1 0-16,5-10 0 16,2-7 0-16,-2-8 0 0,2-10 0 15,-5-4 0-15,-4-5 0 16,-7-23 0-16,-5-8 0 16,-4-7 0-16,0-1 0 15,-13 4 0-15,-9 6 0 16,-1 10 0-16,1 8 0 15,1 8 0-15,6 4 0 16,7 2 0-16,6 2 0 16,2 0 0-16,0 0 0 15,23 0 0-15,16 6 0 0,12-2 0 16,9 0 0-16,4-4 0 16,-1 0 0-16,-10 0 0 15,-9 0 0-15,-11 0 0 16,-14 0 0-1,-5 12 0-15,-10 10 0 0,1 6 0 16,-3 6 0-16,0 0 0 16,7 1 0-16,2-8 0 15,7-3 0-15,6-6 0 16,3-8 0-16,4-8 0 16,-2-2 0-16,0-2 0 0,-6-19 0 15,-10-12 0-15,-13-9 0 16,0-10 0-1,-18-6 0-15,-20 2 0 16,-6 5 0-16,-3 15 0 16,5 13 0-16,10 10 0 15,14 12 0-15,14 1 0 0,4 0 0 16,31 14 0 0,25 2 0-16,15-9 0 15,14-4 0-15,6-3 0 0,-4-18 0 16,-7-13 0-16,-18-7 0 15,-17-6 0-15,-18-2 0 16,-16 2 0-16,-11 2 0 16,0 8 0-16,0 7 0 15,-9 13 0-15,3 14 0 0,-2 0 0 16,4 33 0 0,4 37 0-16,0 36 0 15,0 28 0-15,7-7 0 16,9-29 0-16,-6-32 0 0,7-26 0 15,0 0 0-15,3-5 0 16,3-7 0-16,-2-19 0 16,0-9 0-16,-1-15 0 15,-3-29 0-15,2-19 0 16,-1-13 0-16,-1-8 0 16,4 2 0-16,-4 9 0 15,-1 17 0-15,-5 22 0 16,-5 18 0-16,-1 16 0 0,-5 0 0 15,0 27 0-15,0 15 0 16,0 8 0-16,-16 4 0 16,-11 2 0-1,-4-4 0-15,-2-8 0 16,0-6 0-16,8-12 0 16,10-8 0-16,10-8 0 0,5-4 0 15,16-2 0-15,23-1 0 16,15-2 0-16,11-1 0 15,9 0 0-15,5 0 0 16,33 0-291-16,-20-1-319 0,-13 1-488 16</inkml:trace>
  <inkml:trace contextRef="#ctx0" brushRef="#br0" timeOffset="7367.15">14569 5578 2758 0,'0'0'883'0,"0"0"-609"0,0 0-93 0,0 0-181 16,11 111 0-16,7-51 0 16,4 0 0-16,0-2 0 15,3-9 0-15,-1-13 0 16,3-11 0-16,0-10 0 0,-2-15 0 15,-1 0 0-15,0-25 0 16,1-13 0 0,0-12 0-16,-4-2 0 15,0 4 0-15,-5 8 0 0,-3 14 0 16,-5 16 0-16,0 10 0 16,-2 10 0-16,3 24 0 15,2 12 0-15,3 2 0 16,1 2 0-16,3-10 0 15,2-10 0-15,0-10 0 0,2-13 0 16,-1-7 0 0,2-11 0-16,2-23 0 15,0-10 0-15,2-6 0 16,-1 0 0-16,-4 10 0 16,-2 14 0-16,-3 18 0 0,-7 8 0 15,3 18 0-15,-1 16 0 16,3 8 0-16,6 0 0 15,3-2 0 1,7-6 0-16,7-12 0 16,4-12 0-16,5-10 0 0,0-1 0 15,-2-28 0-15,-6-11 0 16,-5-12 0-16,-7-12 0 16,-3-24 0-16,-6-1 0 15,-7-1 0-15,-4 6 0 0,-7 28 0 16,0 10 0-16,0 22 0 15,-7 24 0 1,-1 7 0-16,-4 38 0 16,3 35 0-16,3 4 0 15,6 9 0-15,0-2 0 16,9-16 0-16,17 3 0 0,10-16 0 16,6-11 0-16,7-18 0 15,1-12 0-15,0-17 0 16,-5-4 0-1,-3-18 0-15,-6-18 0 0,-5-11 0 16,-4-3 0-16,-5 6 0 16,-9 8 0-16,-3 16 0 15,-8 16 0-15,-2 4 0 16,0 16 0-16,0 20 0 0,-9 8 0 16,0 6 0-16,7-2 0 15,2-8 0-15,0-9 0 16,20-12 0-1,6-10 0-15,5-9 0 16,-2-2 0-16,-4-24 0 16,-9-5 0-16,-12-5 0 15,-4-1 0-15,-20 0 0 0,-22 3 0 16,-16 2 0-16,-15 2 0 16,-57-10-39-16,19 8-732 15,8 2-773-15</inkml:trace>
  <inkml:trace contextRef="#ctx0" brushRef="#br0" timeOffset="7505">15685 5573 2443 0,'0'0'819'16,"0"0"-604"-16,0 0-29 0,161-13-84 15,-81-35-102-15,-16 4-286 16,-26-4-984-16</inkml:trace>
  <inkml:trace contextRef="#ctx0" brushRef="#br0" timeOffset="7634.68">14602 5227 3200 0,'0'0'736'0,"0"0"-682"16,0 0-54-16,189 4-91 15,-83-4-475-15,-2 0-1722 0</inkml:trace>
  <inkml:trace contextRef="#ctx0" brushRef="#br0" timeOffset="8604.92">17697 5145 3059 0,'0'0'878'15,"0"0"-719"1,0 0-159-16,0 0 0 0,-122 184 0 16,95-49 0-16,13-7 0 15,14-25 0-15,12-37 0 16,21-28 0-16,11-4 0 16,12-8 0-16,7-10 0 15,-3-16 0-15,-9-20 0 0,-11-46 0 16,-13-46 0-16,-18-43 0 15,-7 3 0 1,-2 30 0-16,0 43 0 16,-11 49 0-16,-1 12 0 15,1 18 0-15,-4 18 0 0,4 64 0 16,8 37 0-16,3 17 0 16,5-21 0-16,15-33 0 15,-2-34 0-15,2-16 0 0,2-2 0 16,1-4 0-1,1-6 0-15,-6-12 0 16,-5-8 0-16,-1-10 0 16,0-24 0-16,2-14 0 15,-1-4 0-15,3 0 0 16,0 13 0-16,-3 18 0 0,0 18 0 16,0 6 0-1,1 29 0-15,1 12 0 0,1 8 0 16,2-2 0-1,2-2 0-15,5-8 0 0,4-10 0 16,4-12 0-16,3-12 0 16,1-6 0-16,0-10 0 15,-6-20 0-15,-3-12 0 16,-3-10 0-16,-5-4 0 16,-5-1 0-16,-3 9 0 15,-6 19 0-15,-1 18 0 0,-1 11 0 16,0 20 0-1,6 22 0-15,3 5 0 16,3 1 0-16,3-4 0 16,2-10 0-16,-1-10 0 0,-3-12 0 15,2-10 0-15,-2-2 0 16,1-10 0-16,5-18 0 16,0-8 0-16,9-6 0 15,4-4 0-15,2 4 0 16,-1 9 0-16,1 15 0 15,-5 18 0-15,-4 0 0 16,-4 29 0-16,-2 15 0 16,-6 8 0-16,-5 4 0 15,-6 0 0-15,-6-2 0 16,0-8 0-16,0-8 0 0,-18-12 0 16,-28-23 0-16,1-3-288 15,0-11-688-15</inkml:trace>
  <inkml:trace contextRef="#ctx0" brushRef="#br0" timeOffset="8738.12">19019 5306 2963 0,'0'0'848'0,"0"0"-736"0,0 0-80 15,0 0-32-15,-150-4-451 0,97 4-1018 0</inkml:trace>
  <inkml:trace contextRef="#ctx0" brushRef="#br0" timeOffset="8906.09">17291 5488 2205 0,'0'0'1490'16,"0"0"-1089"-16,0 0-401 0,195 0 0 15,5-12 0-15,43-10 0 16,-38 4-146-16,-43-4-787 0</inkml:trace>
  <inkml:trace contextRef="#ctx0" brushRef="#br0" timeOffset="9170.6">19669 5011 613 0,'0'0'3483'0,"0"0"-3483"0,0 0 0 16,125 36 0-16,-56 8 0 15,14 32 0-15,-2 39 0 16,-23 37 0-16,-33 10 0 16,-27-7 0-16,-54-21 0 0,-6-42 0 15,1-19 0 1,6-19 0-16,0-10 0 15,-6-2 0-15,-8-4 0 16,11-10-260-16,26-20-799 0</inkml:trace>
  <inkml:trace contextRef="#ctx0" brushRef="#br0" timeOffset="9305.54">20650 5831 1117 0,'0'0'2289'15,"0"0"-1599"-15,0 0-690 16,0 0 0-16,0 0 0 16,0 0-513-16,-148 30-1700 0</inkml:trace>
  <inkml:trace contextRef="#ctx0" brushRef="#br0" timeOffset="9535.51">17314 6601 654 0,'0'0'3442'16,"0"0"-3442"-16,0 0 0 16,0 0 0-16,178-62 0 15,67 42 0-15,38 2 0 0,2 4 0 16,-40-1 0-1,-62 2-114-15,-42-1-183 16,-52 1-388-16,-45 6-213 0</inkml:trace>
  <inkml:trace contextRef="#ctx0" brushRef="#br0" timeOffset="9736.62">17739 6651 829 0,'-172'58'523'15,"19"0"-323"-15,69-22 86 16,36-10 252-16,29-12 107 15,12 1-192-15,7-5-190 16,58-6-29-16,76-4-109 16,77-22-125-16,46-21 0 15,19-12 0-15,-16-8 0 16,-35 1 0-16,-33-6 0 16,-60 18-655-16,-50 9-1351 0</inkml:trace>
  <inkml:trace contextRef="#ctx0" brushRef="#br0" timeOffset="9904.79">19292 6717 3536 0,'0'0'560'16,"0"0"-560"-16,0 0 0 15,0 0 0-15,0 0 0 0,0 0 0 16,0 0-170-16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3:02:18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22919 13507 738 0,'0'0'331'15,"0"0"-76"1,0 0-36-16,0 0-50 0,0 0 20 0,0 0-28 15,-6 0-21-15,6 0-13 16,0 0-19-16,0 0 2 0,0 0 26 16,0 0-34-16,0 0-13 31,0 0-30-31,0 0-30 0,-2 0-2 0,2 0 1 31,-2 0 17-31,-1 0 6 0,1 0-20 0,-2 0-13 16,-1 0 5-16,-4 0-17 15,0 2-1-15,-2 8-5 16,0 2 0-16,0 3-2 16,5-2 2-1,3-1-1-15,3-4 1 0,0 0-1 16,0-6 0-16,5-2 1 16,12 0 0-16,1 0 12 15,0-16-12-15,-2-2 1 16,-3-2 8-16,-4 2-8 0,-7 0 8 15,-2 2 22 1,0 6 17-16,0 2 27 0,-7 4-35 16,-6 4-1-16,-3 0-13 15,1 0-25-15,4 10 6 16,-1 4-7-16,6 2 1 16,4-2-2-16,2-2-7 15,0-2 7-15,4-1 1 16,14-6-2-16,-1-3 2 15,6 0-24-15,-3 0 24 16,-2-14 0-16,-2-2 0 0,-8-2 0 16,-1-4 8-16,-5 2-8 15,-2 2 12-15,0 4 21 16,-4 4 2-16,-9 6 10 16,-3 4-14-1,-2 0-17-15,2 10-5 0,3 8-9 16,4 4 5-16,4-2-5 15,5 0 0-15,0-4-1 16,0-4-7-16,10-2 7 16,3-5-24-16,0-4-8 15,1-1 15-15,-1 0 4 16,-4-8 13-16,-2-8 0 16,-5-2 1-16,-2-2 0 0,0 0 1 15,0 6 0 1,-9 4 11-16,-5 10 9 0,2 0 21 15,-5 12-23-15,4 16-19 16,2 6-1-16,4 0 1 16,5 0 0-1,2-3 0 1,0-9 0-16,11-4 0 16,7-10 0-16,7-8 0 15,2 0 0-15,2-12 0 16,-6-15 0-16,0-5 9 0,-9-2-9 15,-10 0 6 1,-4 2 3-16,0 6-9 0,-12 8 21 16,-7 10 31-16,-3 8-10 15,-5 0-18-15,2 24-16 16,6 4-7-16,0 4 2 16,11-2-3-16,5-6-6 15,3-4 6-15,0-6 0 16,13-10 0-16,10-4 0 15,4 0 6-15,-2-11-6 16,-4-14 0-16,-3-1-6 16,-7-4 5-16,-7 2 1 15,-4 0 1-15,0 8 0 0,0 6 13 16,-12 12 2 0,-7 2-5-16,0 6-10 0,-2 16-1 15,6 4 0-15,1 2 6 16,10-6-6-16,4-2 0 15,0-4 0-15,0-5-7 16,9-7 6-16,5-4 2 16,1 0 0-16,1-4 11 15,-5-14-11-15,-5-5 6 16,-4-3 0-16,-2-2-6 16,0 0 4-16,-10 4-5 15,-11 8 0-15,2 10 9 16,-4 6-1-16,3 2 4 0,5 20-12 15,3 4 0-15,5 2 0 16,7-2-6-16,0-4 6 16,0-4 0-16,5-6 0 15,9-8 1-15,1-4-1 16,3 0-8-16,2-4 8 16,-5-18 0-16,-1-2 0 15,-9-6 6-15,-5 0-6 16,0 0 6-16,-5 6 0 15,-13 10-6-15,-2 10 1 0,-2 4 9 16,2 16-10 0,2 16 0-16,2 6-1 0,10 0 1 15,4-2 0-15,2-8-8 16,0-6 6-16,8-8 2 16,12-10-24-16,0-4 18 15,1 0-1-15,-4-15 7 16,-1-7 6-16,-7-5-6 15,-7 1 6-15,-2 0-6 16,-2 8 0-16,-21 10 0 16,-25 10-63-16,0 24-403 15,4 2-1428-15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3:59:03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27854 10975 1773 0,'0'0'724'0,"0"0"-612"16,0 0 180-16,0 0-92 15,0 0-71-15,0 0-23 16,99 24-44-16,-46-16 20 15,9-7-40-15,6-1 9 16,3 0 26-16,0-1-31 16,-2-9 44-16,1 2-33 15,-4 2-24-15,-1 6 47 16,-1 0-38-16,1 0 25 16,4 0-36-16,0 6-31 15,2 2 0-15,0-1 0 0,1 0 0 16,-3-3 0-16,-4 0 0 15,-5 0 0-15,-4 2 0 16,-8 2 0-16,-3 2 0 16,-7 2 0-16,0 0 0 15,3-2 0-15,0 2 0 16,8-6 0-16,9-2 0 16,4-4 0-16,8 0 0 15,1-20 0-15,2-4 0 16,-6-2 0-16,-7 4 0 15,-10 5 0-15,-11 12 0 16,-10 5 0-16,-4 0 0 16,-2 10 0-16,-4 10 0 0,4 0 0 15,-1 4 0 1,7-4 0-16,5-2 0 0,7-6 0 16,5-6 0-16,4-6 0 15,4 0 0-15,2-4 0 16,0-14 0-16,2-4 0 15,-6-2 0-15,2 2 0 16,-7 1 0-16,-5 6 0 16,-4 7 0-16,0 2 0 15,0 3 0-15,0 3 0 16,0 0 0-16,-3 0 0 16,1 0 0-16,-5 0 0 15,-4 0 0-15,-7 0 0 16,-2 0 0-16,-9 0 0 15,-9 0 0-15,-9 0-258 0,-15 0-812 16</inkml:trace>
  <inkml:trace contextRef="#ctx0" brushRef="#br0" timeOffset="1336.95">27389 12972 1520 0,'0'0'527'0,"0"0"-314"0,0 0 166 15,0 0-1-15,0 0-106 16,0 0-89-16,0 0 0 16,85 86-86-16,-56-56 7 15,2 4-40-15,7-2-58 16,7 0 20-16,5-7-26 16,15-10 0-16,11-7-6 15,11-8 24-15,9-4-24 16,6-22 6-16,-2-6 0 15,1-6 15-15,-7-2-9 16,-11 2 31-16,-6 6 43 16,-11 8-80-16,-12 12 0 15,-8 8 0-15,-3 4 0 16,-5 6 0-16,-2 14 0 16,1 4 0-16,4 0 0 0,-1 2 0 15,2-6 0-15,3-4 0 16,5-6 0-16,4-8 0 15,6-2 0-15,1-2 0 16,5-16 0-16,1-8 0 16,5-4 0-16,-3-2 0 15,-3 2 0-15,-10 6 0 16,-8 12 0-16,-15 8 0 16,-11 4 0-16,-6 12 0 15,-6 14 0-15,-1 6 0 16,3 4 0-16,3-4 0 15,7-2 0-15,10-10 0 0,5-8 0 16,13-10 0 0,3-2 0-16,5-10 0 0,5-18 0 15,1-6 0-15,3-6 0 16,-2-2 0-16,-3-1 0 16,-6 7 0-16,-10 10 0 15,-7 11 0-15,-13 11 0 16,-6 4 0-16,-4 1 0 15,-3 16 0-15,0 3 0 16,1 1 0-16,1-2 0 16,3-3 0-16,3-4 0 15,2-8 0-15,6-4 0 16,19-14-9-16,-9-14-501 0,-3-4-495 16</inkml:trace>
  <inkml:trace contextRef="#ctx0" brushRef="#br0" timeOffset="1462.62">31220 12761 2349 0,'0'0'697'0,"0"0"-563"16,0 0 19-16,0 0-153 16,0 0-282-16,0 0-1067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3:59:22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10708 6068 2613 0,'0'0'537'0,"0"0"-369"16,0 0 152-16,0 0-98 0,0 0-105 15,0 0-33 1,0 0-76-16,62-22 19 0,27 22-27 16,45-4 0-16,46-3 0 15,25-3 0-15,0 1 0 16,-16-1 0-16,-35 1 0 16,-36 4 0-16,-35-2 0 15,-39 6 0-15,-21-2 0 16,-8 1 0-16,-8 2 0 15,-7 0 0-15,-9 0 0 16,-73 0-62-16,1 6-459 16,-4 6-463-16</inkml:trace>
  <inkml:trace contextRef="#ctx0" brushRef="#br0" timeOffset="203.48">11082 6212 2277 0,'0'0'920'0,"0"0"-658"16,0 0-89-16,0 0-22 16,0 0-82-16,223-32-42 15,-76 12 2-15,-7 0-28 16,-28 6-2-16,-39 4-23 16,-11 2-203-16,-13 0-280 15,-9 1-450-15</inkml:trace>
  <inkml:trace contextRef="#ctx0" brushRef="#br0" timeOffset="1178.58">15429 6072 1930 0,'0'0'957'0,"0"0"-677"0,0 0-77 0,0 0-6 16,0 0-106-16,0 0-5 15,0 0-5-15,56 76-21 16,-21-42-29 0,17-2-30-16,30-8 32 0,44-16-29 0,46-8-2 15,20-36 1-15,-3-14 7 16,-19-8-10-16,-30-1 0 16,-28 11 1-16,-30 12 12 15,-26 14-13-15,-14 12 0 16,-2 6 21-16,3 4-15 15,-1 2 24-15,-2 25 9 16,-3 9-22-16,4 4-17 16,5 4 0-16,6-4 0 15,8-8 0-15,7-10 0 16,4-12 0-16,5-10 0 16,-1 0 0-16,0-14 0 0,-7-12 0 15,-1-4 0 1,-2-4 0-16,-3 0 0 0,-4 3 0 15,-4 9 0-15,-8 11 0 16,-5 11 0-16,-4 0 0 16,-3 19 0-16,-3 9 0 15,2 5 0-15,3-5 0 16,5-4 0-16,9-8 0 16,8-10 0-16,9-6 0 15,5 0 0-15,-1-14 0 16,-2-8 0-16,-7-6 0 15,-8 2 0-15,-10 2 0 16,-11 5 0-16,-8 5 0 16,-7 10 0-16,-5 4 0 15,5 0 0-15,2 11 0 0,9 7 0 16,9 0 0-16,4 0 0 16,12-4 0-16,4-6 0 15,5-4 0-15,1-4 0 16,-4 0 0-16,-4-8 0 15,-5-6 0-15,-2-4 0 16,-7 0 0-16,-6-3 0 16,-5 3-99-16,-9-1-254 15,-6 2-528-15,-7 7-1296 0</inkml:trace>
  <inkml:trace contextRef="#ctx0" brushRef="#br0" timeOffset="1334.95">19778 6020 2483 0,'0'0'794'0,"0"0"-628"0,0 0-97 0,0 0-25 16,0 0-26-16,0 0-18 16,0 0-221-16,0-27-468 15,0 15-295-15</inkml:trace>
  <inkml:trace contextRef="#ctx0" brushRef="#br0" timeOffset="3974.72">5919 7936 2343 0,'0'0'589'0,"0"0"-523"16,0 0 173-16,0 0 1 0,0 0-113 15,0 0-23-15,74 39-4 16,-34-19-38-16,12 0-1 15,5-2-55-15,11-6 24 16,9-4-24-16,8-8-6 16,6 0 33-16,3-6-31 15,-1-15 19-15,-1-2 3 16,-5-3 4-16,-10-1-13 16,-8 8-15-16,-11 2 0 15,-6 11 0-15,-5 6 0 16,1 0 0-16,2 6 0 15,6 15 0-15,-1 2 0 16,5 0 0-16,0 1 0 16,2-6 0-16,3-8 0 15,3-6 0-15,-2-4 0 0,3 0 0 16,0-18 0-16,-2-4 0 16,-3 0 0-16,-6-3 0 15,-2 10 0-15,-9 2 0 16,-3 12 0-16,-4 1 0 15,3 1 0-15,1 16 0 16,4-2 0-16,0 3 0 16,6-4 0-16,2-5 0 15,-3-5 0-15,0-4 0 16,-3 0 0-16,-6-14 0 0,12-18 0 16,-14 6-299-1,-6-1-569-15</inkml:trace>
  <inkml:trace contextRef="#ctx0" brushRef="#br0" timeOffset="5109.49">13894 8410 1979 0,'0'0'511'0,"0"0"-417"0,0 0 186 16,0 0-45-16,0 0-93 15,0 0-88-15,0 0 0 16,-7-10 81-16,9 10-2 16,11 0 23-16,12 0-40 15,16 0-32-15,18-4 39 16,42 0-123-16,43-2 0 15,51 6 0-15,14 0 0 16,-7 0 0-16,-30 10 0 16,-56-2 0-16,-34-2 0 15,-34-2 0-15,-19-2 0 0,-10 0 0 16,-3 0 0 0,-5-2 0-16,-9 0 0 0,-2 2 0 15,0-2 0 1,0 0 0-16,-2 0-42 0,-31 0-206 15,-1 0-364-15,-6 0-442 16</inkml:trace>
  <inkml:trace contextRef="#ctx0" brushRef="#br0" timeOffset="5578.19">14153 8512 1698 0,'0'0'524'0,"0"0"-271"0,0 0 124 0,0 0-82 16,0 0-117-16,0 0-66 0,0 0-2 15,73 0 47 1,-31-4-61-16,16 2-30 0,37-2-9 16,46-2-42-16,38 2 6 15,10-2-13-15,-31 4-7 16,-46 2 21-16,-53 0-12 15,-18-2 28-15,-8 2-2 16,-4-2-14-16,-9 2-22 16,-11-2 0-16,-7 2 0 15,-2 0 0-15,3 0 0 16,14 0 0-16,3 0-359 16,5 0-848-16</inkml:trace>
  <inkml:trace contextRef="#ctx0" brushRef="#br0" timeOffset="6805.54">20239 8159 2237 0,'0'0'824'0,"0"0"-557"16,0 0-92-16,0 0-27 0,0 0-70 16,0 0-36-16,0 0 29 15,112 90-43-15,-52-61-10 16,13-10 32-16,29-10-40 16,31-9 14-16,-9-9 11 15,-11-10-25-15,-14-10 34 16,-24-3-9-16,10-6-35 15,7-8 0-15,-15 2 0 16,-15 8 0-16,-14 9 0 16,-15 18 0-16,-8 9 0 15,-6 4 0-15,2 24 0 16,3 8 0-16,5 6 0 16,9 0 0-16,11 0 0 15,9-8 0-15,11-8 0 16,9-8 0-16,9-11 0 0,2-7 0 15,5 0 0-15,-3-17 0 16,0-6 0 0,-4-8 0-16,-5 1 0 15,-10 4 0-15,-14 6 0 0,-14 10 0 0,-12 10 0 16,-10 0 0-16,1 6 0 16,-2 14 0-16,6 2 0 15,9 2 0-15,7-2 0 16,7-4 0-16,10-8 0 15,8-6 0-15,5-4 0 16,0 0 0-16,-1-12 0 16,-1-8 0-16,-4-4 0 15,-3-2 0-15,-3 2 0 16,-10 2 0-16,-7 6 0 16,-8 6 0-16,-7 4 0 15,-4 4 0-15,1 2 0 0,1 0 0 16,7 0 0-16,3 4 0 15,8 4 0-15,4-2 0 16,5-4 0-16,4-2 0 16,0 0 0-16,-2 0 0 15,-6-12 0-15,2-2 0 16,-8 0 0-16,-6 2 0 16,-6 6 0-16,-6 2 0 15,-2 4 0-15,-1 0 0 16,-1 0 0-16,2 0 0 15,5 0 0-15,4 4 0 16,6 0 0-16,5-4 0 16,10 0 0-16,2 0-54 0,4 0-246 15,20-14-291 1,-16 4-264 0,-8 2-372-16</inkml:trace>
  <inkml:trace contextRef="#ctx0" brushRef="#br0" timeOffset="6899.24">25161 8071 1746 0,'0'0'477'0,"0"0"-259"0,0 0 150 0,0 0-133 15,0 0-156-15,0 0-79 16,0 0-653-16</inkml:trace>
  <inkml:trace contextRef="#ctx0" brushRef="#br0" timeOffset="17343.14">5057 10925 791 0,'0'0'1687'0,"0"0"-1370"16,0 0-99-16,0 0-14 15,0 0-44-15,0 0-7 16,0 0-29-16,25-8 67 16,-3 16-28-16,0 11-75 15,0 5-88-15,-1 5 0 16,-2-3 0-16,4-5 0 15,1-6 0-15,8-13 0 16,10-2 0-16,13-22 0 0,10-24 0 16,9-15 0-1,-1-9 0-15,-4-4 0 0,-9 2 0 16,-6 7 0-16,-10 14 0 16,-1 12-144-16,6 20-313 15,-11 8-430-15,-11 9-742 0</inkml:trace>
  <inkml:trace contextRef="#ctx0" brushRef="#br0" timeOffset="17500.07">6322 10766 2895 0,'0'0'718'16,"0"0"-624"-16,0 0-94 15,0 0-307-15,0 0-735 16</inkml:trace>
  <inkml:trace contextRef="#ctx0" brushRef="#br0" timeOffset="49543.77">20816 11845 2218 0,'0'0'604'16,"0"0"-429"-16,0 0 89 15,0 0-161-15,0 0 2 16,0 0 73-16,-20-109-2 16,5 99-10-16,-3 5-59 15,-7 2-107-15,-6 3 0 16,-3 15 0-16,-1 17 0 0,-1 12 0 16,3 8 0-16,4 2 0 15,9-2 0-15,11-6 0 16,9-12 0-16,0-10 0 15,20-13 0-15,14-11 0 16,6 0 0-16,5-27 0 16,-5-7 0-16,-3-8 0 15,-6-2 0-15,-6-2 0 16,-10 4 0-16,-1 7 0 16,-10 14 0-16,1 10 0 0,-5 11 0 15,0 0 0-15,0 23 0 16,0 11 0-16,6 4 0 15,6 2 0-15,5-6 0 16,8-6 0-16,4-10 0 16,2-8 0-16,0-8 0 15,-2-2-218-15,-6-8-429 16,-12-6-733-16</inkml:trace>
  <inkml:trace contextRef="#ctx0" brushRef="#br0" timeOffset="50379.23">18365 13607 1013 0,'0'0'1379'0,"0"0"-799"0,0 0-268 0,0 0 61 15,0 0-132-15,0 0-106 16,0 0-102-16,2 52-3 15,-4 11-30-15,-9 11 0 16,-5 4 0-16,1-4 0 16,2-6 0-16,-1-9 0 15,6-15 0-15,3-18 0 16,3-12 0-16,2-14 0 0,0 0 0 16,9-24 0-1,13-14 0-15,4-4 0 0,5-1 0 16,2 10 0-16,-2 11 0 15,0 13 0-15,-3 9 0 16,1 4 0 0,0 24 0-16,-4 7 0 0,-5 7 0 15,-7 2 0-15,-6 0 0 16,-7-2 0-16,0-4 0 16,-18-6 0-16,-15-2 0 15,-10-8 0-15,-3-6 0 16,-2-8 0-16,7-8 0 15,3 0 0-15,11-4 0 0,9-8 0 16,9 4-513 0,9 8-954-16</inkml:trace>
  <inkml:trace contextRef="#ctx0" brushRef="#br0" timeOffset="51068.21">21159 15597 1842 0,'0'0'864'0,"0"0"-369"15,0 0-185-15,0 0-99 16,0 0-35-16,0 0-77 16,0 0 0-16,-131 4-99 0,84 28 0 15,3 8 0-15,4 4 0 16,11-2 0-16,17 0 0 15,12-6 0-15,21-8 0 16,27-10 0-16,18-10 0 16,5-8 0-16,-3 0 0 15,-10-8 0-15,-16-2 0 16,-17-2 0-16,-16 10 0 16,-9 2-185-16,-5 14-523 15,-10 8-1096-15</inkml:trace>
  <inkml:trace contextRef="#ctx0" brushRef="#br0" timeOffset="51912.49">23383 17093 1497 0,'0'0'1212'0,"0"0"-710"0,0 0-189 0,0 0-16 16,0 0-121-16,0 0-77 16,0 0-99-16,-63-45 0 15,37 45 0-15,-8 0 0 16,-6 14 0-16,-2 8 0 15,2 9 0-15,4 5 0 16,11 0 0-16,13 0 0 16,12-6 0-16,0-2 0 15,31-6 0-15,11-8 0 16,9-6 0-16,3-8 0 16,-3-14 0-16,-4-16 0 0,-7-10 0 15,-9-10 0 1,-9-12 0-16,-11-5 0 0,-3-5 0 15,-8 2 0-15,0 6 0 16,0 16 0-16,0 12 0 16,0 18 0-16,0 9 0 15,0 9 0-15,0 4 0 16,0 27 0-16,0 9 0 16,0 6 0-16,0 6 0 15,8 2 0-15,7 0 0 16,4-10 0-16,-2 1 0 15,3-13 0-15,-2-6 0 16,2-12 0-16,-6-6-537 16,-3-8-2075-16</inkml:trace>
  <inkml:trace contextRef="#ctx0" brushRef="#br0" timeOffset="52574.51">25943 15950 1908 0,'0'0'587'0,"0"0"-277"0,0 0 62 0,0 0-141 16,0 0-18-16,0 0-17 15,0 0-29-15,116-37-55 16,-89 25-112-16,0-2 0 15,-1-4 0-15,-4 0 0 16,-4 0 0 0,-5-4 0-16,-8 4 0 15,-5 2 0-15,0 0 0 16,0 4 0-16,-16 4 0 16,-6 6 0-16,-7 2 0 15,-7 10 0-15,1 18 0 16,-1 12 0-16,5 12 0 15,6 2 0-15,10 0 0 16,13-1 0-16,2-7 0 16,20-8 0-16,23-10 0 15,19-14 0-15,18-14 0 16,11 0 0-16,34-46 0 16,-22-6-194-16,-26-2-702 0</inkml:trace>
  <inkml:trace contextRef="#ctx0" brushRef="#br0" timeOffset="53466.18">29506 14377 1684 0,'0'0'502'0,"0"0"-30"0,0 0 115 16,0 0-246-16,0 0-44 15,0 0-84-15,0 0-213 16,22-62 0-16,-22 68 0 16,0 24 0-16,0 20 0 15,0 17 0-15,0 29 0 16,-8 22 0-16,-2-7 0 15,6-13 0-15,4-18 0 16,0-22 0-16,0 0 0 16,14 0 0-16,7-17 0 15,2-14 0-15,4-10 0 0,0-13 0 16,-1-4 0-16,0-16 0 16,-1-16 0-16,-7-17 0 15,-7-5 0-15,-11-12 0 16,0 2 0-16,-31 2 0 15,-9 12 0-15,-9 11 0 16,-2 13 0-16,6 12 0 16,12 6 0-16,12 6 0 15,19 2 0-15,2 0 0 16,31 0 0-16,27 0 0 16,21 0 0-16,12 0 0 15,3-20 0-15,-5-22 0 0,-25 6-14 16,-30 0-1016-16</inkml:trace>
  <inkml:trace contextRef="#ctx0" brushRef="#br0" timeOffset="54468.42">27155 11955 1659 0,'0'0'776'0,"0"0"-459"15,0 0 56-15,0 0-133 16,0 0-107-16,0 0-41 15,3-112 25-15,-24 92-2 0,-10 4-26 16,-9 7-7 0,-9 8-40-16,-2 1-16 0,2 12 9 15,7 12-35-15,13 8 0 16,13 2 0-16,14-2 0 16,2-2 0-16,16-8 0 15,17-6 0-15,9-12 0 16,3-4 0-16,-1 0 0 15,-4-18 0-15,-7-4 0 16,-6 2 0-16,-11 0 0 16,-5 4 0-16,-7 6 0 15,-1 2 0-15,-1 6 0 16,-2 0 0-16,0 2 0 16,0 0 0-16,0 0 0 15,0 16 0-15,0 8 0 0,2 10 0 16,3 4 0-16,-1 4 0 15,3 2 0-15,-1 1 0 16,1 0 0-16,-2 4 0 16,-3-3 0-16,-2-2 0 15,0-2 0-15,0-2 0 16,-11-6 0-16,-5-5 0 16,-4-6 0-16,3-5 0 15,-1-8 0-15,-1-6 0 16,4-4 0-16,1 0 0 15,6-15 0-15,8-20 0 16,0-11 0-16,18-14 0 16,17-4 0-16,10-2 0 15,4 9 0-15,3 11 0 16,-2 19 0-16,-3 9 0 0,0 9 0 16,0 8 0-16,20 1 0 15,-12 0-374-15,-6 0-825 0</inkml:trace>
  <inkml:trace contextRef="#ctx0" brushRef="#br0" timeOffset="54608.91">27993 12168 2925 0,'0'0'593'0,"0"0"-491"0,0 0-102 16,0 0-325-16,0 0-1625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4:01:11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17091 9544 1962 0,'0'0'609'0,"0"0"-418"16,0 0 103-16,0 0-45 16,0 0-121-16,0 0-92 15,7 0 18-15,11 19 32 16,1 5 56-16,8 6-26 15,4 2-55-15,8-2 19 16,9-4-73-16,10-6 2 16,13-10 5-16,14-10 1 15,7 0-9-15,5-24-6 16,-3-8 0-16,-5-10 4 16,-10 0-2-16,-13-2-2 15,-8 6 0-15,-9 10 1 16,-6 11 5-16,-8 17-6 0,3 0 0 15,0 22 24-15,7 13-24 16,5 5 0-16,6 0 0 16,7-2 0-16,3-8 0 15,2-10 0-15,-1-8 0 16,-3-10 0-16,-4-2 0 16,-4-6 0-16,-3-14 0 15,-4-8 0-15,1-2 0 16,-4 0 0-16,-4 4 0 15,1 12 0-15,-1 12 0 16,-2 2 0-16,7 22 0 16,0 10 0-16,4 6 0 15,5 0 0-15,2-6 0 0,2-3 0 16,2-14 0-16,1-9 0 16,-1-6 0-16,-4-7 0 15,0-20 0-15,-7-7 0 16,-2-6 0-16,-3 0 0 15,-3 0 0-15,-5 9 0 16,-2 10 0-16,-3 13 0 16,0 8 0-16,4 6 0 15,2 17 0-15,6 10 0 16,6 1 0-16,7-2 0 16,2-4 0-16,5-6 0 15,-1-10 0-15,1-8 0 16,-3-4 0-16,-4-2 0 0,-2-18 0 15,-5-4 0-15,-4-4 0 16,-5 2 0-16,-1 4 0 16,-6 4 0-16,1 10 0 15,-5 8 0-15,0 0 0 16,-4 12 0-16,0 12 0 16,0 0 0-16,-6-2 0 15,0-2 0-15,-3-4 0 16,-3-8 0-16,1-4 0 15,-1-4 0-15,-2 0 0 16,1-14 0-16,-1-8 0 16,-1-4 0-16,-8-4-3 15,-4-6-458-15,0 8-387 0,-6 6-982 0</inkml:trace>
  <inkml:trace contextRef="#ctx0" brushRef="#br0" timeOffset="1870.53">23713 9760 2264 0,'0'0'816'0,"0"0"-638"16,0 0 129-16,0 0-26 15,0 0-31-15,0 0-250 16,0 0 0-16,-18-51 0 16,18 69 0-16,14 6 0 15,5 3 0-15,8 1 0 16,11-6 0-16,13-8 0 16,16-9 0-16,13-5 0 15,12-5 0-15,6-22 0 16,2-5 0-16,-2-4 0 15,-8-4 0-15,-11 0 0 16,-12 6 0-16,-15 10 0 16,-17 14 0-16,-10 10 0 0,-8 0 0 15,1 26 0-15,0 6 0 16,6 6 0-16,5-2 0 16,10-4 0-16,5-6 0 15,10-12 0-15,6-7 0 16,2-7 0-16,-2-3 0 15,1-17 0-15,-9-6 0 16,-2-4 0-16,-3-2 0 16,-7 0 0-16,-2 4 0 15,-9 6 0-15,-5 10 0 16,-4 10 0-16,-2 2 0 16,0 2 0-16,4 14 0 15,5 4 0-15,6-2 0 16,2-2 0-16,6-6 0 0,3-6 0 15,-1-4 0-15,-3 0 0 16,-2-10 0-16,-9-14 0 16,-7-4 0-16,-22-24-50 15,0 8-557-15,-9 3-940 0</inkml:trace>
  <inkml:trace contextRef="#ctx0" brushRef="#br0" timeOffset="3268.56">3702 10802 36 0,'0'0'2987'0,"0"0"-2513"0,0 0-406 16,0 0 47-16,0 0 128 15,0 0-70-15,139 62-173 16,-83-23 0-16,1-3 0 15,5-3 0-15,1-4 0 16,6-9 0-16,7-12 0 16,9-8 0-16,23-3 0 15,33-34 0-15,26-17 0 16,11-11 0-16,-10 3 0 16,-37 16 0-16,-35 18 0 15,-27 14 0-15,-9 8 0 0,4 6 0 16,3 0 0-16,5 4 0 15,-12 22 0-15,-7 8 0 16,-1 6 0-16,1 2 0 16,1 1 0-16,6-6 0 15,7-6 0-15,6-12 0 16,10-10 0-16,6-9 0 16,9-9 0-16,2-23 0 15,5-8 0-15,-3-10 0 16,-2-4 0-16,-6 2 0 15,-13 6 0-15,-13 12 0 16,-12 12 0-16,-9 12 0 16,-11 10 0-16,-3 0 0 15,1 14 0-15,1 8 0 16,5 0 0-16,7 0 0 0,4-4 0 16,9-6 0-16,7-8 0 15,7-4 0-15,5 0 0 16,4-14 0-16,0-8 0 15,-6-4 0-15,-5-2 0 16,-7 4 0-16,-12 2 0 16,-8 8 0-16,-10 5 0 15,-4 9 0-15,-4 0 0 16,0 3 0-16,2 15 0 16,2 4 0-16,5-2 0 15,4-2 0-15,7-6 0 16,4-6 0-16,4-6 0 15,3 0 0-15,3-10 0 0,-5-10 0 16,-3-3 0-16,-4 0 0 16,-6-1 0-16,-8 2 0 15,-8 4 0-15,-8 5 0 16,-7 8 0-16,-7 5 0 16,5 0-84-16,-3 0-431 15,5 0-449-15</inkml:trace>
  <inkml:trace contextRef="#ctx0" brushRef="#br0" timeOffset="3440.45">9442 10600 1614 0,'0'0'1178'0,"0"0"-680"0,0 0-433 16,0 0-8-16,0 0-57 15,0 0-362-15,0 0-1136 0</inkml:trace>
  <inkml:trace contextRef="#ctx0" brushRef="#br0" timeOffset="5245.01">12670 10822 2338 0,'0'0'678'0,"0"0"-569"0,0 0 39 15,0 0 29-15,0 0-32 16,0 0-50-16,14-14-77 15,9 36 87-15,8 8 4 16,9 6-44-16,13-2-10 16,14-3-55-16,29-16 1 15,35-15 4-15,31-27 10 16,-8-22-21-16,-28-5 6 16,-40 10 0-16,-26 8-1 15,10-4 4-15,5 0-5 16,6 4 2-16,-12 12 0 15,-5 17 23-15,-4 7-7 16,3 21-16-16,3 17 0 0,11 8 0 16,2 6 0-1,10-4 0-15,5-8 0 0,-1-10 0 16,1-12 0-16,-5-16 0 16,-2-2 0-16,-7-11 0 15,-2-20 0-15,-4-5 0 16,-2-2 0-16,-4-2 0 15,-1 6 0-15,-2 6 0 16,-5 16 0-16,0 12 0 16,-4 0 0-16,2 30 0 15,-2 8 0-15,2 4 0 16,4-2 0-16,3-4 0 0,-1-10 0 16,3-12 0-1,-3-14 0-15,1 0 0 16,-1-18 0-16,1-16 0 0,2-8 0 15,0-4 0-15,2-2 0 16,-4 6 0-16,-7 8 0 16,-7 12 0-16,-9 17 0 15,-6 5 0-15,-5 17 0 16,-2 15 0-16,0 8 0 16,2 0 0-16,5-2 0 15,3-6 0-15,9-8 0 16,5-10 0-16,10-10 0 15,6-4 0-15,2-6 0 16,3-18 0-16,-3-4 0 16,-5-4 0-16,-1 0 0 0,-9 0 0 15,-9 6 0-15,-11 8 0 16,-13 7 0-16,-9 11 0 16,-5 0 0-16,-1 17 0 15,4 7 0-15,1 0 0 16,5-2 0-16,7-4 0 15,4-8 0-15,7-6 0 16,6-4 0-16,3-6 0 16,1-16-44-16,14-24-295 15,-8 4-457-15,-12 3-487 0</inkml:trace>
  <inkml:trace contextRef="#ctx0" brushRef="#br0" timeOffset="5370.12">18330 10564 2043 0,'0'0'513'0,"0"0"-513"0,0 0-797 0</inkml:trace>
  <inkml:trace contextRef="#ctx0" brushRef="#br0" timeOffset="6073.85">17102 11315 2545 0,'0'0'747'0,"0"0"-662"16,0 0 177-16,0 0-62 15,0 0 57-15,0 0-257 16,0 0 0-16,2 153 0 15,-8-83 0-15,1 4 0 16,5-4 0-16,0-5 0 16,21-9 0-16,18-10 0 15,22-14 0-15,34-10 0 16,39-20 0-16,44-2 0 16,14-24 0-16,-10-10 0 15,-21-2 0-15,-48 5-8 16,-28 8-73-16,-31 2-24 15,-25 2-31-15,-9-4 41 16,-18 0 1-16,-2-8 22 16,-40 5 30-16,-18 2 0 15,-7 2 42-15,7 4 22 0,10 6 40 16,17 6 80-16,17 4 31 16,14 2-79-16,6 0-43 15,35 6-22-15,17 12 73 16,11 6-102-16,6 4 0 15,1 4 0-15,-11 4 0 16,-17 2 0-16,-19 3 0 16,-19 0 0-16,-10 0 0 15,-25-5 0-15,-14-6 0 16,-7-6 0-16,7-12 0 16,5-12 0-16,16 0-30 15,18-48-474-15,2-2-444 16,19-4-1164-16</inkml:trace>
  <inkml:trace contextRef="#ctx0" brushRef="#br0" timeOffset="6770.71">19408 11253 2357 0,'0'0'592'0,"0"0"-420"0,0 0 60 15,0 0 71-15,-27-114 5 0,-6 94-176 32,-7 6-132-32,-7 10 0 15,-4 4 0-15,2 6 0 16,5 20 0-16,8 6 0 0,18 6 0 16,14 2 0-16,4 0 0 15,29-2 0-15,15-5 0 16,7-8 0-16,5-6 0 15,-5-7-45-15,-8-4 12 16,-12-4-9-16,-16-3 28 16,-15 6 3-16,0 3 11 15,-31 6 52-15,-15 8-26 16,-8 8 41-16,0 6-67 16,8 2 0-16,10-2 0 0,12 1 0 15,17-3 0 1,7-6 0-16,31-6 0 0,24-8 0 15,21-9 0-15,14-7 0 16,1 0 0-16,-2-15 0 16,-9-7-67-16,-18-4-17 15,-14-5-13-15,-17 3 76 16,-20 0 21-16,-9 4 7 16,-2 2 112-16,-7 6 24 15,-11 4-143-15,-4 8 0 16,0 4 0-16,-5 6 0 15,2 22 0-15,4 12 0 0,0 5 0 16,5-2 0-16,8-4 0 16,3-9 0-16,5-12 0 15,0-14-189-15,0-4-176 16,0-18-9-16,0-18-77 16,0-11 116-16,-13-4 156 15,-1-2 118-15,-1 7 61 16,1 8 183-16,8 14 175 15,2 12 142-15,4 12-240 16,0 4-17-16,4 24-13 16,14 10-103-16,8 8-74 15,13 2-53-15,11-3 0 16,10-5 0-16,12-12 0 16,28-14-276-16,-15-10-443 15,-16-4-482-15</inkml:trace>
  <inkml:trace contextRef="#ctx0" brushRef="#br0" timeOffset="7802.64">20355 11616 1580 0,'0'0'1212'0,"0"0"-638"0,0 0-342 0,0 0 49 16,0 0-64-16,0-106-217 15,-2 86 0-15,-12 0 0 16,-3 4 0-16,-12 8 0 15,-9 8 0-15,-9 0 0 16,-5 28 0-16,4 8 0 16,6 8 0-16,11 0 0 0,17-2 0 15,14-6 0 1,2-8 0-16,31-11 0 0,10-9 0 16,6-8 0-16,0-4 0 15,-3-21 0-15,-7-4 0 16,-8-4 0-16,-11 1 0 15,-6 4 0-15,-8 8 0 16,-4 6 0-16,-2 10 0 16,0 4 0-16,0 8 0 15,0 20 0-15,7 10 0 16,4 4 0-16,7-4 0 16,9-7 0-16,4-13 0 0,2-10 0 15,5-8 0-15,-3-4 0 16,-4-18 0-16,-2-5 0 15,-4 0 0-15,-7-4 0 16,0 3 0-16,-4 2 0 16,-2 4 0-16,-2 8 0 15,1 6 0-15,-2 8 0 16,-1 0 0-16,2 18 0 16,1 12 0-16,2 6 0 15,0 2 0-15,2-2 0 16,6-7 0-16,1-10 0 15,3-9 0-15,-1-10 0 16,3 0 0-16,-3-18 0 0,-1-5 0 16,-4-4 0-16,0 4 0 15,-3 2 0-15,-1 5 0 16,-1 6 0-16,-3 6 0 16,-1 4 0-16,0 0 0 15,1 0 0-15,0 12 0 16,0 4 0-16,2 2 0 15,5 0 0-15,2-5 0 16,5-8-54-16,4-5-78 16,4 0 0-16,0-16 60 15,1-6 37-15,-5 0 26 16,-7 4 9-16,-7 4 30 16,-1 10 71-16,-5 4-58 15,-1 0-11-15,4 12 64 16,3 4-54-16,6 0-38 0,3-6-4 15,3-4-85-15,-1-6-74 16,-1 0-18-16,-5-22 7 16,-1-8 43-16,-9-4 79 15,-3-8 41-15,-1-4 7 16,2-8 19-16,-2-4 60 16,3 0-15-16,-3 9 44 15,1 15 50-15,-4 22 25 16,-3 12-69-16,0 32-72 15,0 28 19-15,0 35-30 16,0 29-31-16,0 22 0 16,2-9 0-16,11-31 0 0,-2-36 0 15,-2-26 0-15,-2 1-63 16,-5-1-173-16,-2-6-50 16,0-16-65-16,-27-22-252 15,-2-13 44-15,2-14-610 16</inkml:trace>
  <inkml:trace contextRef="#ctx0" brushRef="#br0" timeOffset="8466.34">21845 11452 1751 0,'0'0'618'15,"0"0"-391"-15,119-47 128 16,-72 46-12-16,-5 1-87 16,-7 19-76-16,-10 14-109 15,-9 7-46-15,-14 2-25 0,-2 0-17 16,-24 0-32-16,-16-6-98 15,-5-4 6-15,3-8 66 16,6-8 27-16,16-11-21 16,16-5-69-16,4-21-123 15,29-22-29-15,19-18 7 16,24-27 73-16,-5-2 86 16,-1-3 91-16,-8 7 33 15,-22 30 117-15,-7 10 230 16,-16 26 134-16,-13 18 7 15,0 6-226-15,-11 30-77 16,-14 16-50-16,3 11 5 16,4 3-140-16,14-1 0 0,4-4 0 15,20-9 0-15,23-12 0 16,9-14-29-16,14-12-70 16,-2-12-13-16,-3-2-26 15,-13-24 51-15,-10-6 49 16,-14-4 38-16,-10 0 11 15,-14 2 59-15,0 8 65 16,0 12 17 0,-12 10-67-16,0 4-35 15,-5 23-50-15,4 13 0 0,7 9 0 16,6-1 0-16,0-4 0 0,25-10 0 16,10-10 0-16,7-10 0 0,5-10-44 15,0 0-2 1,-7-22 22-16,-4-6 9 0,-7-4 9 15,-7-2 4-15,-2 2 2 16,-5 2 22-16,3 5-4 16,-3 10 33-16,6 5-5 15,1 10-46-15,1 0 0 16,-1 6 0-16,-2 18 0 16,-7 4 0-16,-4 4 0 15,-9 2 0-15,0-2 0 16,-11-2 0-16,-13-4 0 15,-3-6 0-15,2-8-110 32,9-8-251-32,12-4-635 0</inkml:trace>
  <inkml:trace contextRef="#ctx0" brushRef="#br0" timeOffset="8607.4">23541 11428 2215 0,'0'0'975'0,"0"0"-672"0,0 0-215 0,0 0-88 16,0 0-223-16,0 0-1237 0</inkml:trace>
  <inkml:trace contextRef="#ctx0" brushRef="#br0" timeOffset="8811.84">21681 12154 3448 0,'0'0'648'0,"0"0"-648"16,0 0 0-16,0 0 0 16,207-18 0-16,-42 0 0 15,-7 1 0-15,-36 5-191 16,-34 5-276-16,-49 3-262 15,-14 1-304-15</inkml:trace>
  <inkml:trace contextRef="#ctx0" brushRef="#br0" timeOffset="8968.17">21656 12262 1884 0,'0'0'871'16,"0"0"-305"-16,0 0-87 15,0 0-183-15,0 0-296 16,218 62 0-16,-23-82 0 15,16-24 0-15,-10-16 0 16,-64 10-553-16,-43 8-1180 0</inkml:trace>
  <inkml:trace contextRef="#ctx0" brushRef="#br0" timeOffset="9108.77">23183 12039 2864 0,'0'0'843'15,"0"0"-454"-15,0 0-389 16,0 0 0-16,0 0 0 16,0 0-207-16,0 0-901 0</inkml:trace>
  <inkml:trace contextRef="#ctx0" brushRef="#br0" timeOffset="14108.84">17137 14127 438 0,'0'0'319'0,"-119"0"-234"15,40 0-68-15,-10 6-4 16,-2-2-13-16,-1 2 40 15,-1 0 189-15,2-2 65 16,-1 2 99-16,5-4-32 16,5 2 102-16,6-4 10 15,9 0-194-15,9 0 33 16,16 0-81-16,15-4-82 16,21-2-149-16,12-2 0 0,75-2 0 15,81-6 0-15,101-3 0 16,58 6 0-16,22 7 0 15,-17 6 0-15,-59 0 0 16,-39 0 0-16,-66 0 0 16,-60 0-282-16,-61 4-198 15,-39-2-190-15,-12 2-268 0</inkml:trace>
  <inkml:trace contextRef="#ctx0" brushRef="#br0" timeOffset="14267.18">16329 14430 2622 0,'0'0'795'0,"0"0"-614"16,230 10-23-1,15-10 61-15,46-10-98 0,6-12-121 16,-43 1 0-16,-80 3-188 16,-68 6-455-16,-56 2-893 0</inkml:trace>
  <inkml:trace contextRef="#ctx0" brushRef="#br0" timeOffset="14907.93">6118 14794 1258 0,'0'0'822'0,"0"0"-537"0,0 0 55 15,0 0 166 1,0 0-258-16,0 0-17 0,0 0-1 16,-7 17-54-16,54-9-176 15,51 2 0-15,82-10 0 16,105 0 0-16,60-10 0 15,39-7 0-15,-3 8 0 16,-45 5 0-16,-30 4 0 16,-55-6 0-16,-81-1 0 15,-68 3 0-15,-57 2 0 16,-40-2-89-16,-26 4-185 16,-106 0-56-16,3 0-228 15,-21 0-315-15</inkml:trace>
  <inkml:trace contextRef="#ctx0" brushRef="#br0" timeOffset="15173.84">6272 15127 2774 0,'0'0'744'0,"0"0"-582"15,0 0 141-15,0 0-190 16,0 0-113-16,148 18 0 15,91-22 0-15,56-18 0 16,31-4 0-16,4-2 0 16,-24 6 0-16,-12 0 0 15,-29 4 0-15,-47 4 0 0,-71 2 0 16,-60 4 0-16,-47 2 0 16,-33 6 0-16,-7-4 0 15,0 0 0-15,-36-6 0 16,1 0-305-16,8-2-862 0</inkml:trace>
  <inkml:trace contextRef="#ctx0" brushRef="#br0" timeOffset="15345.61">9952 15057 2805 0,'0'0'1062'0,"0"0"-1062"0,0 0-240 15,0 0-1052-15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4:01:35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7911 6346 1886 0,'0'0'822'0,"0"0"-505"16,0 0-76-16,0 0-45 15,0 0-97-15,0 0-72 0,-6 24 34 16,15 19-19-16,1 5-19 16,2 4-1-16,-1-6-16 15,2-4-3-15,1-10-3 16,1-8 0-16,1-8 17 15,1-12 16-15,2-4 43 16,1-4 23-16,1-20-28 16,2-10-16-16,-3-10-55 15,3-8 0-15,-6-4 0 16,-1 2 0-16,-5 9 0 16,-4 13 0-16,-3 16 0 15,-4 16 0-15,0 0-173 16,0 52-133-16,0-2-243 15,-9 0-453-15</inkml:trace>
  <inkml:trace contextRef="#ctx0" brushRef="#br0" timeOffset="234.53">8495 6615 2399 0,'0'0'946'0,"0"0"-679"16,0 0-70-16,0 0-40 15,0 0-107-15,0 0 30 16,0 0-80-16,29 100 0 16,-22-62 0-16,-3 1 0 0,3-3 0 15,0 10-20-15,-1-8-559 16,-6-6-988-16</inkml:trace>
  <inkml:trace contextRef="#ctx0" brushRef="#br0" timeOffset="1095.98">8976 9657 1386 0,'0'0'1490'0,"0"0"-1030"15,0 0-289-15,0 0 90 16,0 0-126-16,0 0-64 0,0 0-34 16,14 28 14-16,3 8-17 15,6 10-34-15,-3 2 0 16,3 1 0-16,-2-7 0 15,4-10 0-15,0-10 0 16,-3-14 0-16,2-8 0 16,1-8 0-16,-3-22 0 15,3-10 0-15,-4-7 0 16,0-4 0-16,-5-2 0 16,-3 3 0-16,-5 12 0 15,-3 14 0-15,-5 24-165 16,0 0-416-16,0 22-412 0</inkml:trace>
  <inkml:trace contextRef="#ctx0" brushRef="#br0" timeOffset="1393.57">9468 9878 2256 0,'0'0'829'0,"0"0"-623"16,0 0-48-16,0 0-59 15,0 0-40-15,116-6-33 16,-89 6-26-16,-11 4-10 16,-11 18 8-16,-5 6 2 15,-7 6 0-15,-17 2 15 16,-1-2 21-16,0-2 68 16,12-8 11-16,6-8-19 0,7-8-36 15,11-8-11-15,29 0-49 16,16-6 0-16,11-18 0 15,18-18 0-15,-16 6-340 16,-26 4-738-16</inkml:trace>
  <inkml:trace contextRef="#ctx0" brushRef="#br0" timeOffset="2055.19">6233 9643 1737 0,'0'0'938'0,"0"0"-641"0,0 0-50 0,0 0 6 16,0 0-102-16,0 0-70 16,0 0 21-16,27 66-1 15,-7-19-19-15,3 0-41 16,-1 0-25-16,-2-7-2 16,-2-11-13-16,-3-6 5 15,1-13-6-15,-3-8 9 0,3-2 11 16,2-6-20-16,2-20 0 15,3-10 0-15,-2-8 0 16,2-9 0-16,-5 3 0 16,-5 4 0-16,-2 14-99 15,-2 24-257-15,-2 8-346 16,-5 2-394-16</inkml:trace>
  <inkml:trace contextRef="#ctx0" brushRef="#br0" timeOffset="2430.19">6793 9894 1979 0,'0'0'1131'15,"0"0"-812"-15,0 0-157 16,0 0-65-16,0 0-35 16,129-98-37-16,-85 83-25 15,-8 12-1-15,-7 3-13 16,-11 0 2-16,-9 22-10 15,-7 6 22-15,-2 4 6 16,0 2-5-16,-4-2 12 16,-5-4-12-16,5-4 1 15,4-6 8-15,0-4-9 16,0-4 8-16,13-2 4 16,9 0 2-16,5-2 5 0,2 2-19 15,4-2 11-15,1 4-4 16,-5-2-7-16,-4 4-2 15,-8 0 0-15,-6 2 1 16,-11 5 1-16,0 4 17 16,-34 5 19-16,-21 7-37 15,-77 15-125-15,12-8-253 16,-7-8-1150-16</inkml:trace>
  <inkml:trace contextRef="#ctx0" brushRef="#br0" timeOffset="3086.62">3758 9587 2116 0,'0'0'910'0,"0"0"-682"0,0 0-44 0,0 0-40 16,0 0-36-16,0 0-2 16,89 138-32-16,-57-85-29 15,-3-3-33-15,-2-6 9 16,-3-10-20-16,0-14 8 15,1-10 50-15,-3-10-7 16,3-2-25-16,-4-24-27 16,2-10 0-16,-3-8 0 15,-2-6 0-15,-4-3 0 16,-8 5 0-16,1 6-177 0,-3 12-306 16,-4 14-491-16</inkml:trace>
  <inkml:trace contextRef="#ctx0" brushRef="#br0" timeOffset="3321.33">4369 9731 2414 0,'0'0'792'0,"0"0"-623"15,0 0 44-15,0 0-110 16,6 119-47-16,-1-86-49 15,-5-2-1-15,0-3 0 16,0-6 2-16,0-4-10 16,0-6 2-16,0-6-1 0,6-4 1 15,12-2 0-15,7 0-1 16,8 0-48-16,16-24-182 16,-6 2-510-16,-8 0-969 0</inkml:trace>
  <inkml:trace contextRef="#ctx0" brushRef="#br0" timeOffset="3493.24">4676 9818 1401 0,'0'0'1917'0,"0"0"-1417"0,0 0-328 16,0 0-66 0,-53 112-106-16,53-68 0 0,0 4 0 15,0 0 0-15,8-4 0 16,-8 9 0-16,0-12-534 15,0-9-832-15</inkml:trace>
  <inkml:trace contextRef="#ctx0" brushRef="#br0" timeOffset="4158.8">1568 9669 2228 0,'0'0'873'0,"0"0"-701"0,0 0 138 0,0 0-91 16,0 0-90-16,0 0-48 16,0 0-79-1,4 26 46-15,19 21-14 0,0 7-34 16,-2 1 0-16,0-2 0 16,-4-13 0-16,-1-10 0 15,-1-12 0-15,-1-12 0 16,1-6 0-16,3-6 0 15,5-22 0-15,0-12 0 16,4-12 0-16,-2-6 0 16,0 0 0-16,-7 3-57 15,-5 17-260-15,-4 14-268 16,-7 16-397-16</inkml:trace>
  <inkml:trace contextRef="#ctx0" brushRef="#br0" timeOffset="4488.89">2174 9828 2505 0,'0'0'755'0,"0"0"-567"16,0 0-14-16,0 0-96 0,0 0-77 16,0 0 6-16,0 0 1 15,42 128-2-15,-26-92-3 16,4-2-3-16,5-4 0 15,4-2 4-15,4-6-4 16,3-2 8-16,-3-2-8 16,-4-2 0-16,-7-4-3 15,-6 1 4-15,-11-2-1 16,-5 1 30-16,0 5 48 16,-25 1 3-16,-14 0-55 15,-7-4-26-15,-32-14-154 16,9-4-567-16,9-20-1168 0</inkml:trace>
  <inkml:trace contextRef="#ctx0" brushRef="#br0" timeOffset="4598.35">2225 9864 2474 0,'0'0'1016'15,"0"0"-881"-15,137-137-135 16,-64 63-237-16,-9 6-936 0</inkml:trace>
  <inkml:trace contextRef="#ctx0" brushRef="#br0" timeOffset="5192.71">2292 6840 2755 0,'0'0'583'0,"0"0"-361"0,0 0-24 15,0 0-66-15,0 0-99 0,0 0-31 16,0 0 46 0,27 126-32-16,-11-72 4 0,1-4-14 15,-1-7-3 1,1-14-3-16,-3-11 6 0,1-10 4 15,-1-8 1-15,1 0 13 16,1-26 3-16,0-10-27 16,0-10 0-16,-6-10 0 15,2-4 0-15,-5 2-9 16,-3 10-164-16,-4 21-103 16,0 13-323-16,0 14-400 0</inkml:trace>
  <inkml:trace contextRef="#ctx0" brushRef="#br0" timeOffset="5567.57">2751 6753 2238 0,'0'0'624'0,"0"0"-370"16,0 0-53-16,0 0-46 16,0 0-27-16,0 0-28 15,-4 139-53-15,4-85-22 16,0 0 22-16,0-4-47 16,2-5 8-16,14-9-7 15,1-10 5-15,3-11-4 0,1-9-2 16,0-6 0-16,-2-1 7 15,-6-17-7-15,-2-6 27 16,-9-2 28-16,-2-3-20 16,0 5 22-16,-13 6-45 15,-11 10-12-15,-7 8-9 16,-39 40-206-16,10 10-293 16,-1 1-642-16</inkml:trace>
  <inkml:trace contextRef="#ctx0" brushRef="#br0" timeOffset="6497.54">3892 4878 532 0,'0'0'2012'0,"0"0"-1543"15,0 0-236-15,0 0 67 16,0 0-33-16,0 0-84 16,0 0-83-16,-5-62-100 15,5 73 0-15,5 18 0 16,8 14 0-16,5 5 0 15,2 2 0-15,1-4 0 16,-4-12 0-16,3-12 0 16,-3-16 0-16,2-6 0 0,1-14 0 15,-1-20 0-15,0-14 0 16,-6-8 0-16,1-5 0 16,-8 5 0-16,1 8 0 15,-3 16 0-15,1 12 0 16,8 20-276-16,0 0-480 15,1 18-277-15</inkml:trace>
  <inkml:trace contextRef="#ctx0" brushRef="#br0" timeOffset="6825.56">4380 4891 2702 0,'0'0'813'0,"0"0"-560"15,0 0-76-15,0 0-105 16,0 0-32-16,0 0-40 16,0 0-1-16,100-53-15 15,-69 38 2-15,-9 1 13 16,-6 3 1-16,-7 5 0 16,-5 5-1-16,-4 1 14 15,0 0-2-15,0 14-5 16,0 15-5-16,0 18 40 15,0 8-41-15,0 8 0 16,-6 5 0-16,-3-4 0 16,-2-6 0-16,0-5 0 15,-3-16-104-15,-6-16-193 16,2-14-443-16,1-7-491 0</inkml:trace>
  <inkml:trace contextRef="#ctx0" brushRef="#br0" timeOffset="6966.2">4346 5111 2689 0,'0'0'590'16,"0"0"-490"-16,0 0 35 15,116 0-19-15,7-20-116 16,-9 0-147-16,-12-2-981 0</inkml:trace>
  <inkml:trace contextRef="#ctx0" brushRef="#br0" timeOffset="7660.91">5692 6784 2043 0,'0'0'1038'0,"0"0"-714"0,0 0-57 15,0 0-17-15,0 0-133 16,0 0-60-16,0 0-57 16,-11 38 0-16,22 8 0 15,0 4 0-15,1 0 0 16,1-4 0-16,-2-12 0 16,0-10 0-16,-2-12 0 15,0-8 0-15,-2-4 0 0,4-2 0 16,2-22 0-16,7-12 0 15,3-10 0-15,1-4 0 16,0-2 0-16,-3 8 0 16,-3 13-198-16,-9 31-329 15,-3 0-403-15,-4 12-402 0</inkml:trace>
  <inkml:trace contextRef="#ctx0" brushRef="#br0" timeOffset="8187.7">6322 7056 2074 0,'0'0'731'16,"0"0"-482"-16,0 0-75 15,0-114-42-15,-4 84 10 16,-4 8-16-16,-3 6-10 15,-8 7 16-15,-3 9-59 16,-3 0-37-16,-1 13-36 16,2 13 1-16,3 2 7 15,8 4-8-15,9 0-1 0,4-2 1 16,0-4 0-16,17 0 18 16,10-5-7-16,4-3 2 15,5-3 1-15,-3-2-13 16,3 1 7-16,-5-2-4 15,-4 2-3-15,-5 1-2 16,-4 2 1-16,-5 1-5 16,-8 0-1-16,-5 2 12 15,0 0-6-15,-18 2 0 16,-13-2 0-16,-5-2 9 16,0-4-9-16,1-4 11 15,4-8 8-15,6-2-19 16,6-8 0-16,5-20 0 0,5-12 0 15,7-5 0 1,2-4 0-16,0-3 0 0,11 5 0 16,11 3 0-16,3 8 0 15,10 2-177-15,-6 8-406 16,-4 10-775-16</inkml:trace>
  <inkml:trace contextRef="#ctx0" brushRef="#br0" timeOffset="8328.81">6728 7117 2552 0,'0'0'1003'0,"0"0"-784"0,0 0-219 16,0 0-229-16,0 0-547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4:02:48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3925 5725 2359 0,'0'0'800'0,"0"0"-591"16,0 0-29-16,0 0-15 15,0 0-58-15,20-130 4 0,-13 99-56 16,-3 5 55 0,-4 6-110-16,0 6 0 0,0 8 0 15,-15 6 0 1,-10 4 0-16,-6 30 0 0,-2 18 0 16,-1 10 0-16,10 5 0 15,13-3 0-15,11-8 0 16,2-10 0-16,25-13 0 15,6-15 0-15,5-15 0 16,-3-3 0-16,-3-10 0 16,-3-20 0-16,-9-6 0 15,-5-4 0-15,-5 2 0 16,-6 4 0-16,-2 10 0 16,-2 14 0-16,0 10 0 15,0 0 0-15,2 26 0 16,9 12 0-16,7 4 0 15,9 0 0-15,9-10 0 0,10-14 0 16,6-18 0-16,-1-2 0 16,0-34 0-16,-6-12-116 15,-7-36-178-15,-14 14-492 16,-13 10-835-16</inkml:trace>
  <inkml:trace contextRef="#ctx0" brushRef="#br0" timeOffset="640.54">7161 5279 2633 0,'0'0'939'0,"0"0"-622"0,0 0-110 16,0 0-207-16,0 0 0 15,0 0 0-15,-23 139 0 16,28-53 0-16,8 2 0 16,1-1 0-16,1-11 0 15,3-12 0-15,-3-16 0 16,-1-16-3-16,-3-12-40 15,1-18 42-15,-2-2 2 16,5-22 6-16,6-20 20 16,1-6-15-16,5 2-12 15,-3 4 0-15,3 12 0 16,0 12 0-16,0 13 0 16,2 5 0-16,0 13 0 0,-3 19 0 15,-6 6 0-15,-6 2 0 16,-12 2 0-16,-2-2 0 15,-13-4 0-15,-21-6 0 16,-10-3 0-16,-8-8 0 16,6-5 0-16,6-7 0 15,24-7 0-15,16-11-290 16,0-5-1413-16</inkml:trace>
  <inkml:trace contextRef="#ctx0" brushRef="#br0" timeOffset="1039.96">11080 5530 1746 0,'0'0'1374'0,"0"0"-767"0,0 0-342 0,0 0-161 16,-125-34-104-16,71 52 0 16,-6 27 0-16,2 10 0 15,7 10 0-15,13 1 0 16,23-2 0-16,15-8 0 15,27-10 0-15,46-10 0 16,12-16 0-16,15-13 0 16,2-7 0-1,-17-11 0-15,-4-11 0 0,-21 2 0 16,-25 2 0-16,-20 6 0 16,-15 10 0-16,-42 12 0 0,-16 20-499 15,-8 8-1454-15</inkml:trace>
  <inkml:trace contextRef="#ctx0" brushRef="#br0" timeOffset="2266.53">3905 12326 1687 0,'0'0'585'16,"0"0"-344"-16,0 0 101 16,0 0-132-16,0 0-66 15,0 0 57-15,0 0 13 16,16-80-11-16,-16 68-16 15,-11 2-105-15,-12 2-82 16,-8 8 0-16,-7 0 0 16,-6 10 0-16,-3 20 0 15,-2 10 0-15,9 6 0 16,9 2 0-16,13-2 0 0,15-7 0 16,3-10 0-16,18-8 0 15,18-16 0-15,11-5 0 16,6-15 0-16,3-21 0 15,-5-17 0-15,-9-7 0 16,-6-10 0-16,-11-8 0 16,-9-4 0-16,-10-1 0 15,-4 3 0-15,-2 12 0 16,0 18 0-16,0 18 0 16,0 16 0-16,0 14 0 15,0 2 0-15,0 7 0 16,-2 22 0-16,2 17 0 15,0 14 0-15,0 8 0 0,0 4 0 16,4 1 0-16,7-3 0 16,3-6 0-16,3-2 0 15,8-10 0-15,40-3-96 16,-7-16-744-16,4-16-2003 0</inkml:trace>
  <inkml:trace contextRef="#ctx0" brushRef="#br0" timeOffset="2742.8">6742 12553 755 0,'0'0'1323'0,"0"0"-747"0,0 0-78 16,0 0-170-16,0 0-12 16,0 0-103-16,114 20-126 15,-66-20-87-15,10-14 0 16,7-8 0-16,-3-4 0 0,-2-6 0 15,-10-3 0 1,-13-3 0-16,-12 2 0 0,-14 2 0 16,-11 4 0-16,0 8 0 15,-21 8 0-15,-10 8 0 16,-9 6 0-16,-6 12 0 16,-5 22 0-16,1 12 0 15,6 8 0-15,11 4 0 16,12 0 0-16,15-3 0 15,6-7 0-15,20-10 0 16,26-12 0 0,21-14 0-16,16-12 0 0,8-16 0 15,28-62 0-15,-24 2-351 0,-19-1-995 0</inkml:trace>
  <inkml:trace contextRef="#ctx0" brushRef="#br0" timeOffset="3539.95">11232 11989 2191 0,'0'0'999'0,"0"0"-515"16,0 0-176-16,0 0-194 15,0 0-114-15,0 0 0 16,0 0 0-16,-10 126 0 16,15-47 0-16,0 7 0 15,-1 6 0-15,-2 2 0 0,2-1 0 16,1-5 0-16,1-8 0 15,4-8 0-15,3-10 0 16,3-11 0-16,1-13 0 16,3-12 0-16,7-12 0 15,2-12 0-15,5-2 0 16,-1-16 0-16,-2-16 0 16,-8-8 0-16,-8-6 0 15,-15-11 0-15,0-1 0 16,-25-6 0-16,-23 0 0 15,-17 6 0-15,-16 8 0 16,-10 11 0-16,-7 14 0 16,5 10 0-16,3 13 0 15,17 2 0-15,17 2 0 16,23 10 0-16,21-2 0 0,12 1 0 16,34-6 0-16,26-3 0 15,23-2 0-15,14-6 0 16,7-13 0-16,-4-8 0 15,-7 1 0-15,-13 4 0 16,-16 2 0-16,-16 6 0 16,-19 4 0-16,-11 4 0 15,-10 4 0-15,-1 0 0 16,4 0 0-16,7 2-44 31,28 0-416-31,-1 0-400 0,-1 0-866 0</inkml:trace>
  <inkml:trace contextRef="#ctx0" brushRef="#br0" timeOffset="3665.36">12209 12450 2189 0,'0'0'1173'0,"0"0"-651"0,0 0-405 16,0 0-66-16,0 0-51 15,0 0-689-15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14T04:03:37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1608 4538 1332 0,'0'0'1294'0,"0"0"-1049"15,0 0 48 1,0 0-59-16,0 0-71 0,0 0-43 16,-129 10-70-16,91 40-1 15,1 12 77-15,2 12-34 16,4 6 6-16,14 1-98 16,13-3 0-16,4-8 0 15,24-10 0-15,20-14 0 16,14-16 0-16,9-18 0 15,4-12 0-15,3-18 0 32,-3-28 0-32,-6-12 0 15,-14-14 0-15,-11-25 0 0,-17-21 0 16,-17 10 0-16,-6 12 0 16,-4 21 0-16,-17 31 0 15,-3 6 0-15,-4 8 0 16,-5 18 0-16,-4 12 0 0,-5 16 0 15,-5 24 0-15,-2 13 0 16,4 2 0-16,7 4 0 16,9-9 0-16,10-10 0 15,5-12 0-15,8-12 0 16,3-8 0-16,3-8 0 16,0 0 0-16,0-8 0 15,11-12 0-15,5-2 0 16,-1 0 0-16,1 6 0 15,-3 10 0-15,6 6 0 16,2 14 0-16,6 22 0 16,4 10 0-16,5 6 0 15,5 6 0-15,-2-4 0 0,3-3 0 16,-1-9 0 0,-8-10 0-16,-1-10-216 0,5-22-105 15,-10 0-163-15,-2-6-352 16</inkml:trace>
  <inkml:trace contextRef="#ctx0" brushRef="#br0" timeOffset="171.85">2370 4626 2041 0,'0'0'1301'0,"0"0"-1010"0,0 0-122 0,0 0-169 16,0 0-25-1,0 0-313-15,0 0-489 0,25 12-1034 0</inkml:trace>
  <inkml:trace contextRef="#ctx0" brushRef="#br0" timeOffset="296.88">2426 5081 2671 0,'0'0'690'0,"0"0"-396"16,0 0-93-16,0 0-146 15,0 0-55-15,0 0-259 16,0 0-394-16,11-54-742 0</inkml:trace>
  <inkml:trace contextRef="#ctx0" brushRef="#br0" timeOffset="468.81">2686 4758 3003 0,'0'0'629'15,"0"0"-538"-15,0 0-8 16,0 0-73-16,0 0 5 16,150-18-15-16,-117 8-231 15,-10 2-420-15,-19 6-475 0</inkml:trace>
  <inkml:trace contextRef="#ctx0" brushRef="#br0" timeOffset="765.94">1662 5649 2286 0,'0'0'907'16,"0"0"-570"-16,0 0-43 15,0 0-109-15,0 0-98 16,0 0-87-16,166-54 0 15,-81 36 0-15,11 0 0 16,7 1 0-16,-1 3 0 16,-8 0 0-16,-17 2 0 15,-17 4 0-15,-21 0 0 16,-19 6 0-16,-11 0 0 0,-9 2 0 16,0 0 0-16,0 0 0 15,-12 0-243-15,-3 0-408 16,-3 0-483-16</inkml:trace>
  <inkml:trace contextRef="#ctx0" brushRef="#br0" timeOffset="2641.26">6200 6356 1868 0,'0'0'646'0,"0"0"-447"15,0 0 79-15,0 0-4 16,0 0-40-16,0 0-56 15,0 0-73-15,-53-24-12 16,28 51-28-16,-1 10 13 16,-1 10 0-16,4 3-78 15,6 4 0-15,10-2 0 0,7-2 0 16,0-4 0 0,16-7 0-16,15-9 0 0,6-10 0 15,11-11 0-15,2-9 0 16,2 0 0-16,-3-22 0 15,-7-10 0-15,-6-5 0 16,-9-6 0-16,-9-5 0 16,-10-2 0-16,-5 2 0 15,-3 3 0-15,-3 4 0 16,-17 9 0-16,-7 4 0 16,-4 11 0-16,-2 12 0 15,-3 5 0-15,-4 44 0 0,7 8-737 16,8 4-1488-16</inkml:trace>
  <inkml:trace contextRef="#ctx0" brushRef="#br0" timeOffset="3298.3">5840 7109 2400 0,'0'0'694'0,"0"0"-465"0,0 0 74 0,0 0-81 15,0 0-92-15,0 0-73 16,0 0-45-16,-116 142 18 16,78-64-11-16,-1 2-19 15,8-8 0-15,7-10 0 16,8-15 0-16,10-15 0 16,6-16 0-16,0-12 0 15,2-4 0-15,15-22 0 16,10-23 0-16,6-13 0 15,6-7 0-15,-3-2 0 16,-3 9 0-16,-8 16 0 16,-10 18 0-16,-4 18 0 15,-4 6 0-15,2 22 0 0,1 22 0 16,6 10 0-16,5 12 0 16,0 3 0-16,2-4 0 15,0-4 0-15,-6-9 0 16,-1-10-3-16,-8-12-199 15,-8-18-257-15,-8-10-238 16,-15-2-157-16</inkml:trace>
  <inkml:trace contextRef="#ctx0" brushRef="#br0" timeOffset="3438.93">5674 7572 2102 0,'0'0'1062'0,"0"0"-808"0,0 0-77 16,0 0-76-16,0 0-82 15,0 0 9-15,203-66-28 16,-120 30-372-16,-16-5-1419 0</inkml:trace>
  <inkml:trace contextRef="#ctx0" brushRef="#br0" timeOffset="9040.5">6726 6204 674 0,'0'0'146'0,"0"0"-83"0,0 0 5 0,0 0 19 16,0 0 47-16,0 0-34 0,0 0 28 16,-5 10-5-16,5-8 13 15,0-2-14-15,0 0-59 16,0 0-19-16,0 0 4 15,-2 0-24-15,2 0 13 16,0 2-4-16,-2-2 2 16,-2 0 20-16,-1 0-33 15,1 0 3-15,-3 0 44 16,0 0 10 0,1 0 2-16,-1 0-11 0,-1 0-39 15,0 0 31-15,-1 0-29 16,1 0 0-16,-2 0-17 15,2 0 11-15,-1 0 54 0,0 0-22 16,2 0-12 0,3 0 9-16,-1 0-41 0,3 0 17 15,0 0-25-15,2 0-5 16,0 0 26-16,0 0-27 16,0 0 12-16,0 0-13 15,0 0 1-15,0 0 6 16,0 0-7-16,0 0 0 15,11 0 14-15,5-8-5 16,5-2 44-16,8-4-43 0,3-2-9 16,4 2 4-1,0-4-4-15,-1 2-1 0,3 0 1 16,-5-2 0-16,3 0 37 16,-3 0-26-16,1 1-11 15,0 2 29-15,-5-2-30 16,0 2 21-16,-4-2-9 15,0 5 0-15,-4-2 23 16,-4 4-20-16,1-2 0 16,-2 2-5-16,1 0-1 15,2-2-12-15,0 0 3 16,4-2 0-16,1 0-1 16,3 0 8-16,0-2-7 15,-3 2 0-15,1-2 0 16,-3 2 2-16,-2 2-2 15,-2 0 0-15,0 2 0 0,-1 0 10 16,1 0-16-16,0 0 6 16,4 0 0-16,-1-2 3 15,3 0-2-15,-2-3-1 16,3 1 0-16,-1 0 1 16,1 1-4-16,0 0 3 15,-4 2 0-15,4-2 0 16,0 0 9-16,2 0-10 15,2-1 1-15,0-2 0 16,2 0-6-16,2 0 7 16,-4 0-1-16,2-2 0 15,-2 0 12-15,0 0-19 16,3-2 7-16,-1 0 0 31,2-2 3-31,-2-2 3 0,0-2-5 0,1-1-1 0,-1 4 0 16,-4-1-6-16,-1 2 6 15,-4 1 0-15,3 3 0 16,-3 0 4-16,0 2-11 16,1 0 7-16,-1 0 0 15,3 2 1-15,-1-2 1 16,2 0-3-16,3 2 1 16,3-2 0-16,-1 0 0 15,0 0 0-15,0 2 0 16,-2 0 0-16,0 2 9 15,-4 0-16-15,0 0 7 0,-1 0 0 16,2-1-3 0,3 2 9-16,2-4-6 0,1 1 0 15,1 0 0-15,-2 0-5 16,0 0 5-16,-4 2 0 16,-4 0-1-16,-3 0 6 15,-7 4-6-15,-1 2 1 16,-4 0 0-16,-3 2 36 15,-1 2 1-15,-2 0 4 16,0 0-11-16,1 2-30 16,-1 0 19-16,-2 0-19 15,2 0 0 1,-2 0 22 0,0 0-21-16,0 0 20 0,0 0-21 15,0 0 0-15,0 0-96 16,0 0-229-16,-2 0-478 0</inkml:trace>
  <inkml:trace contextRef="#ctx0" brushRef="#br0" timeOffset="9796.78">9487 4606 1235 0,'0'0'598'0,"0"0"-391"0,0 0-14 16,0 0-33-16,0 0-21 15,0 0-24-15,0 0-12 16,-79 0 49-16,58 14-20 16,-2 4-5-16,-2 2-9 15,4 6-51-15,0 2-16 0,5 0-6 16,3 2-43-16,3 0 22 15,2 1-23-15,4-6 0 16,4 0 14-16,0-3-9 16,0-4-6-16,0-4 0 15,0-2 0-15,0-2 7 16,6 0-7-16,4 0 0 16,-2-2 13-16,1 0-11 15,3 0-3-15,1-2 1 16,1-2 0-16,-1 0 0 15,0 0 1-15,3-2-1 16,1-2 3-16,1 0 7 0,3 0-11 0,0 0 1 0,2-2 0 31,-1-8 17-31,1-4-5 0,1 0 39 0,0-4-17 32,-1 0-7-32,-3 0 14 15,-3 0-28-15,-3 0 32 16,-3-2 12-16,-2-1-27 15,-5 2 20-15,-2-3-19 16,-2-1 22-16,0 1-2 16,0 0-44-16,-6 0 10 15,-7 2-12-15,-3 2-4 16,-4 0 16-16,-2 4-17 0,-5 2 0 16,-2 4-2-16,-2 2 7 15,-3 4-11-15,3 2 3 16,4 0-62-16,0 0-152 0,10 0-308 15,5 0-570-15</inkml:trace>
  <inkml:trace contextRef="#ctx0" brushRef="#br0" timeOffset="10876.08">9395 4175 958 0,'0'0'943'0,"0"0"-695"0,0 0-42 15,0 0 89-15,0 0-44 16,0 0-22-16,0 0-52 16,21-30-53-16,-21 30 8 0,0 0-54 15,0 5-35 1,0 18 8-16,0 4-7 0,0 10-10 16,0 1-34-16,-5 0 1 15,2-6 2-15,1-4-3 16,2-8 0-16,0-6-1 15,0-5 8-15,0-8-14 16,0 1 7-16,0-2 0 16,0 0 12-16,0-2-12 15,0-16 18-15,0-8-18 16,2-10 0-16,10-10 2 16,-1-6-2-16,5-6 0 15,-1 1 0-15,3 10 14 16,2 8-14-16,0 9 1 15,0 10 0-15,5 8 5 0,-1 2-5 16,0 8-1-16,3 2 0 16,-6 0-5-16,-4 14-4 15,-7 12 8-15,-10 11-7 16,0 4-2-16,-17 5-4 16,-12-3 8-16,-4-7-9 15,-2-4 15-15,3-8-7 16,8-8 8-16,9-6-1 15,7-4 6-15,6-6 2 16,2 0 5-16,0 0-13 16,12 0 0-16,12-6-1 15,7-4 4-15,10 2-3 16,3 4 0-16,1 4-2 0,-3 0-7 16,-7 6 6-16,-8 14-11 15,-11 6 13-15,-14 6-6 16,-2 2-3-16,-5 0 10 15,-21 0 0-15,-10-3 10 16,-6-5-10-16,-8-4 33 16,2-8 13-16,-2-3-23 15,6-7 13-15,11-4-36 16,8 0 0-16,21-9-30 16,4-9-311-16,0 0-652 0</inkml:trace>
  <inkml:trace contextRef="#ctx0" brushRef="#br0" timeOffset="12195.13">9781 4827 1242 0,'0'0'382'0,"0"0"-162"0,0 0 16 0,0 0 22 16,0 0-60-16,0 0-54 15,0 0-57-15,-7 0-23 16,7 0 22-16,11 0-17 16,11 0 70-16,12 0-29 15,10 0-56-15,12 0 8 16,13 0-21-16,12 0-2 15,8-4 7-15,22-1-38 0,22 1 19 16,21 4 9 0,-11 0 1-16,-29 0 8 15,-32 0-7-15,-17 0-4 16,13 0 5-16,13 0-28 0,11 0 25 16,1 0-24-16,-3 0-6 15,0 0 13-15,0 0-18 16,3 0 9-16,-3 0-10 15,-2 0 0-15,-2-2-5 16,-2-5 5-16,-5 0 0 16,-4 0 0-16,-5 0 6 15,-4 1-11-15,-2 2 5 16,-5 0 0-16,-3 0 3 16,-1 2 3-16,-5 2-6 15,0-2 0-15,-4 2 0 16,0-2-3-16,-1 2 3 15,1 0 0-15,-3 0 1 0,1-2 5 16,-1 2-8-16,-2-2 2 16,1 0 0-16,-4-2 0 15,4 2 1-15,2-2-1 16,2 0 0-16,3 0 7 16,1 0-13-16,0 0 6 15,-2 2 0-15,-4 2-6 16,-4-2 14-16,-6 0-10 15,-5-2 2-15,4 0 0 16,-3 2-6-16,-2-4 7 16,3 2-1-16,-6-2 0 15,1 0 7-15,-3 2-8 16,-4-2 1-16,-4 2 0 16,-6-2-6-16,-7 4 7 15,-6 0-1-15,-1 2 0 0,-5 0 1 0,2 0-3 16,-2 0 2-16,0 0-1 15,0 0-40-15,-2 0-135 16,-9 0-200-16,-5-2-583 0</inkml:trace>
  <inkml:trace contextRef="#ctx0" brushRef="#br0" timeOffset="12633.24">14359 4640 2125 0,'0'0'545'0,"0"0"-293"0,0 0-19 0,0 0-135 16,0 0-59-16,0 0 29 16,0 0-15-16,-102 128 35 15,84-94-20-15,5 0-8 16,4-3 6-16,9-3-44 15,0-2-2-15,2-4-7 16,20-2-11-16,7-4 7 16,7-4-9-16,0-4 0 15,4-4 4-15,-3-4-2 16,1 0 11-16,-4 0 34 16,0-14 17-16,-8-2 46 0,-6-2-15 15,-4-5-95 1,-7-2 0-16,-9-4 0 0,0-3 0 15,0 0 0-15,-23 0 0 16,-8 2 0-16,-7 2 0 16,-6 4 0-16,-3 4 0 15,0 4 0-15,2 2 0 16,10 2-44-16,6-6-271 16,13 6-346-16,12 0-532 0</inkml:trace>
  <inkml:trace contextRef="#ctx0" brushRef="#br0" timeOffset="13165.12">14832 4109 1839 0,'0'0'589'0,"0"0"-274"0,0 0 20 0,0 0-103 15,0 0-76-15,0 0-32 16,0 0-29-16,-58-49-43 16,25 49 20-16,-6 14-30 15,-1 12-13-15,3 5 14 16,3 5-32-16,10 4 7 16,11 2-18-16,10 0 1 15,3-2 2-15,11-2-2 16,25-4-1-16,8-7 0 15,10-8 8-15,4-7-14 0,-2-6 6 16,-3-6-2-16,-9 0-5 16,-8 0 4-16,-11-1 3 15,-7-8 1-15,-12 1 0 16,-1 0 21-16,-3 2-22 16,0 2-1-16,-2 0-16 15,0-2-221-15,0 1-360 16,0-4-572-16</inkml:trace>
  <inkml:trace contextRef="#ctx0" brushRef="#br0" timeOffset="15302.79">14598 4885 1197 0,'0'0'350'0,"0"0"-152"0,0 0 49 0,0 0 61 16,0 0-20-16,0 0-75 15,66 10 8-15,-45-5-71 0,1 4-12 16,2 0 26 0,3 4-51-16,6 3-5 0,12 4-50 15,6 8-10-15,15 6 15 16,7 6-43-16,9 6 8 15,7 5-4-15,7 4-24 16,2 2 3 0,7 3-3-16,0-2 0 0,-1-2 5 15,3 2 2-15,-2-4 7 16,-5 2-14-16,-4-1 1 16,-5-3 23-16,-6-2-18 15,-4-2-4-15,-8 0 4 16,-2-2 4-16,-2-2-8 0,-2-4-2 15,-4-1 0 1,1-3 12-16,-2-2-12 0,1-2 1 16,-3 0-1-16,2-2 1 15,-4-2-4-15,-3 0 3 16,-5-2 0-16,-5-2-1 16,-5-2 7-16,-3-2-12 15,-3 0 6-15,-5-2 0 16,2 0-4-16,-4-1 5 15,0 1-2-15,-3-4 1 0,0 2 0 16,-1-4-2 0,1 2 2-16,3-4 0 15,0 2-1-15,-3-2 3 0,-2-2-5 16,-3 0 3 0,-9-4 0-16,-1 0-8 0,-7-2 7 15,-2 0 1-15,0-2-1 16,0 2-2-16,0-2-3 15,0 0-45-15,-35 0-91 16,1 0-215-16,1-4-637 0</inkml:trace>
  <inkml:trace contextRef="#ctx0" brushRef="#br0" timeOffset="15797.44">17559 6521 1829 0,'0'0'597'0,"0"0"-417"0,0 0 66 0,0 0-34 15,0 0-115-15,0 0-73 16,0 0 9-16,-23-8 12 16,4 8 27-16,-8 12 54 15,-9 6-47-15,-1 6 16 16,-2 2-31-16,4 2-32 15,8 2 8-15,10 3-32 16,9-4-7-16,8 1 5 16,5-3 3-16,21-1-15 15,13-7 6-15,5 0 0 16,3-7-6-16,2-4-11 0,-2-4 16 16,-5-2 0-16,-7-2-8 15,-6 0 3-15,-8 0 6 16,-4-8 0-16,-5-4 18 15,-3-6 2-15,-5-2 20 32,-2-3-4-32,-2-3 2 15,0-2 11-15,0 0-26 0,-11-4 7 16,-5 2 12-16,-1 2-17 0,-8-2 1 16,-2 4-26-1,-2 0 0-15,2 2 0 0,4 6 0 16,7 2-63-16,16 2-180 15,0 4-430-15,16 2-721 0</inkml:trace>
  <inkml:trace contextRef="#ctx0" brushRef="#br0" timeOffset="16176.07">18243 6345 1758 0,'0'0'905'0,"0"0"-352"0,0 0-201 0,0 0-94 15,0 0-100-15,0 0-95 16,0 0-62-16,7 54 13 15,-1-6-8-15,1 6-5 16,-1 2 14-16,4-4-15 16,-3-6 0-16,-3-8 0 15,0-10 12-15,-2-6-21 0,-2-9 9 16,0-8-11 0,0-5-19-16,0 0-73 0,0-4-58 15,0-19-164-15,0-27-319 16,-6 1-23-16,2 3-342 0</inkml:trace>
  <inkml:trace contextRef="#ctx0" brushRef="#br0" timeOffset="16439.18">18221 6363 1622 0,'0'0'547'0,"0"0"-272"16,0 0 82-16,0 0 20 16,0 0-106-16,0 0-104 15,0 0-70-15,-5-53-26 16,5 53-10-16,11 0-49 0,7 0 2 15,6 10-14 1,8 11 0-16,1 2 4 0,0 5-3 16,-2 5-1-16,-2 1 3 15,-2 2 7-15,-4 0-11 16,-5 0 1 0,-7-2 0-16,-7 2 12 0,-4-4-12 15,0-2 13-15,-4-4 10 16,-21-4 7-16,-6-2 22 15,-11-5-37-15,-7-4-13 16,-7-2-2-16,-31-4-155 16,14-1-217-16,8-4-688 0</inkml:trace>
  <inkml:trace contextRef="#ctx0" brushRef="#br0" timeOffset="18929.4">6439 6629 1726 0,'0'0'567'0,"0"0"-450"0,0 0 41 0,0 0 68 0,0 0-54 16,0 0-61-16,0 0-38 15,-3 16-7-15,12 0 82 16,7 2-10-16,4 8-4 15,6 4-19-15,8 9-53 16,7 5-11-16,11 10 21 16,14 10-44-16,11 8 19 15,15 10-7-15,8 6 5 16,5 7-45-16,4-1 0 16,-2 2 0-16,0 1 0 15,-4-1 0-15,-1 0 0 16,-4 1 0-16,0-6 0 0,-3 0 0 15,-1-5 0 1,-5-6 0-16,-6-6 0 0,-8-3 0 16,-5-9 0-16,-6-4 0 15,-6-6 0-15,-1-4 0 16,-5-4 0 0,-2-8 0-16,-6-2 0 0,-5-6 0 15,0-1 0 1,-3-5 0-16,-1-2 0 0,-4-2 0 15,3-2 0-15,-5 0 0 16,0-4 0-16,-3 0 0 0,-3-4 0 16,-6 0 0-1,-3 0 0-15,-5-4 0 0,-3 0 0 16,-1-2 0 0,-5 0 0-16,2-2 0 0,-2 0 0 15,0 0 0-15,0 0 0 16,0 0 0-16,0-16-186 15,-13-8-700-15,-1 0-1028 0</inkml:trace>
  <inkml:trace contextRef="#ctx0" brushRef="#br0" timeOffset="19461.74">9206 8885 1662 0,'0'0'945'0,"0"0"-630"0,0 0-5 0,0 0-36 16,0 0-78 0,0 0-118-16,0 0-54 0,-129 24-9 15,111 10-14 1,3 6 25-16,3 5-25 0,10-2 0 16,2 0 7-16,2-1-1 15,20-6-7-15,7-6 0 16,7-6 1-16,-1-8-13 15,3-6 7-15,1-8-17 16,-4-2 13-16,-4 0-5 16,-4-8 14-16,-7-10 0 15,-6 0 0-15,-6-2 75 32,-6-4-54-32,-2-2 44 0,0-2 2 0,0-3-29 15,-6 1-10-15,-5-2-28 0,-3 0 0 16,1 2 0-1,-1 2 0-15,-1 2 0 0,-3 4 0 16,-1 4 0-16,-6 4 0 16,-20 10-209-16,7 2-555 15,3 2-831-15</inkml:trace>
  <inkml:trace contextRef="#ctx0" brushRef="#br0" timeOffset="20029.73">8957 9523 2338 0,'0'0'793'0,"0"0"-576"0,0 0 48 0,0 0-41 0,-21 118-71 0,21-74-87 16,0 8-26-16,0 3-40 15,0 0 0-15,2-2 0 16,0-7 0-16,1-8 0 15,-3-8 0-15,0-10 0 16,0-8 0-16,0-8 0 16,0-4 0-16,0 0 0 15,0-10 0-15,0-18-23 16,0-14-73-16,-3-10 24 0,3-8 60 16,-2-5-14-16,2 3 26 15,0 6 11-15,0 8 16 16,0 10 45-16,0 8-21 15,0 8 17-15,0 6-68 16,10 2 0-16,3 4 0 16,5 2 0-16,6 0 0 15,9-1 0-15,10 4 0 16,3-1 0-16,8-1 0 16,-2 3 0-16,-2 0 0 15,-7 4-75-15,-7 0-54 16,-14 0-45-16,-13 0-141 15,-9 4-283-15,0 7-306 0</inkml:trace>
  <inkml:trace contextRef="#ctx0" brushRef="#br0" timeOffset="20295.82">9034 9751 1558 0,'0'0'1106'0,"0"0"-831"0,0 0-185 0,0 0-31 0,0 0-6 16,0 0-20-1,0 0-32-15,139 0 20 0,-104 0-21 16,-4 0 0-16,-4-2-4 16,-6-2 13-16,-6 2-11 15,-7-2 2-15,-6 2-10 16,1-2-8-16,-3-4-168 15,0 2-429-15,0 0-439 0</inkml:trace>
  <inkml:trace contextRef="#ctx0" brushRef="#br0" timeOffset="22099.55">9767 8817 477 0,'0'0'205'0,"0"0"15"0,0 0-21 0,0 0-1 16,0 0-51-16,0 0-63 16,0 0 21-16,-64 0-2 15,64 0 4-15,-2 0-41 16,2 0-50-16,-5 0 5 15,1 0-10-15,-4 0 0 16,0 0 22-16,-1 0 27 16,1 0 51-16,-2 0 17 15,3 0-31-15,-1 2 5 16,-1 2-66-16,-3-2-24 16,0 2-11-16,-5 0 6 0,0-2-14 15,-1 0 7-15,3 0 0 16,-1-2 40-16,3 2 69 15,3-2 51-15,6 2-30 16,0-2-39-16,1 0 15 16,3 0-38-16,0 0 5 15,0 0 17-15,0 0-35 16,0 0 26-16,0 0-25 0,19 0-28 16,12 0 16-16,19 0 34 15,44 2 19-15,49 2-40 0,55 6-15 16,32 4 29-1,11 0-49-15,-6 2 26 0,-11-4-48 16,0 0 0-16,-1-2 0 16,-7-2 0-16,-11-4 0 15,-9 0 0-15,-11 0 0 16,-9-4 0-16,-9 2 0 16,-7-2 0-16,-8 0 0 15,-7 0 0-15,-12 0 0 16,-5 0 0-16,-11 0 0 15,-18-2 0-15,-19 0 0 16,-18 0 0-16,-8 2 0 16,8-2 0-16,7 2 0 0,5-2 0 15,-7 2 0 1,-7 0 0-16,-2 0 0 0,-7-2 0 16,-4 2 0-16,-7 0 0 15,-5-2 0-15,-8 0 0 16,-11 2 0-16,-5 0 0 15,-9 0 0-15,-2 0 0 16,0 0 0-16,0 0-9 16,-13 0-198-16,-5 0-268 15,0 0-231-15,7 0-84 0</inkml:trace>
  <inkml:trace contextRef="#ctx0" brushRef="#br0" timeOffset="22506.84">14353 8833 1758 0,'0'0'737'0,"0"0"-436"0,0 0 64 0,0 0-75 15,0 0-42-15,0 0-125 16,0 0-54-16,-65-26-41 16,36 52 37-16,-2 6 14 15,0 2-46-15,6 2-33 16,10 2 0-16,11-1 0 15,4-4 0-15,19-2 0 16,24-8 0-16,14-2 0 16,11-11 0-16,5-8 0 15,-2-2 0-15,-4-6 0 16,-7-14 0-16,-9-6 0 0,-11-9 0 16,-11-1 0-16,-11-4 0 15,-15-2 0-15,-3 0 0 16,-13 4 0-16,-22 2 0 15,-11 3 0-15,-10 12 0 16,-6 6 0-16,-3 14 0 16,3 1 0-16,4 12 0 15,9 18 0-15,13 6 0 16,23 16-377-16,9-8-418 16,4-8-766-16</inkml:trace>
  <inkml:trace contextRef="#ctx0" brushRef="#br0" timeOffset="22803.84">14571 9404 1205 0,'0'0'1238'0,"0"0"-690"0,0 0-290 15,0 0-38-15,0 0-54 0,0 0-55 16,0 0-16-16,40-14 19 16,-2 14-65-16,6 4-29 15,4-4-10-15,-6 0-10 16,-9 0-9-16,-10 0-175 15,-23-6-110-15,-7-4-321 16,-22 0-329-16</inkml:trace>
  <inkml:trace contextRef="#ctx0" brushRef="#br0" timeOffset="23100.81">14527 9386 1510 0,'0'0'711'0,"0"0"-353"16,0 0-55-16,0 0 14 0,0 0-46 15,0 0-19-15,0 0-60 16,0 81-10-16,-4-49-182 16,-4 2 0-1,2 4 0-15,-3 2 0 0,2 2 0 16,-2-2 0-16,2-2 0 16,3-4 0-16,4-3 0 15,0-6 0-15,0-4 0 16,2-5 0-16,19-2 0 15,6-6 0-15,8-5 0 16,9-3 0-16,8 0 0 16,1 0 0-16,-4-1 0 0,-6-9-69 15,-12-1-158-15,-18-8-92 16,-11-2-233-16,-2 3-253 0</inkml:trace>
  <inkml:trace contextRef="#ctx0" brushRef="#br0" timeOffset="23272.59">14556 9705 1965 0,'0'0'883'15,"0"0"-576"-15,0 0-125 16,0 0-50-16,0 0-66 16,179-22-66-16,-80 0-75 15,-17 2-542-15,-14-4-1306 0</inkml:trace>
  <inkml:trace contextRef="#ctx0" brushRef="#br0" timeOffset="25036.39">14685 8773 1646 0,'0'0'530'0,"0"0"-396"0,0 0 23 15,0 0-39-15,0 0-88 16,0 0-8-16,0 0 36 16,-18 16 14-16,18-16 63 15,0 0 8-15,0 0-37 16,2 0 11-16,14 0-47 15,9-10 24-15,4-8-22 16,8-3-61-16,5-6 26 16,3-4-28-16,6-5 3 15,0-2 27-15,5-6-33 16,0-2 15-16,1-4-4 16,4-2-4-16,1-3 38 0,0 1-36 15,4 0 2-15,-2 4 19 16,1 4-30-16,-3 2 22 15,1 2-16-15,-1 2-12 16,-2-1 36-16,0 1-34 16,-2 3 22-16,-1-4-3 15,-1 3-20-15,-4 2 23 16,-3 2-24-16,-2 2 0 16,-5 2 12-16,0 2-6 15,-4 2 7-15,0 2-10 16,3-3 3-16,-2 2 2 15,1-1-7-15,3-3-1 0,-1 4 2 16,0-2 16-16,-1 1-27 16,-6 2 9-16,1 2 0 15,-5 0 7-15,2 0 1 16,-1 2 10-16,1 0-14 16,2-2 2-16,1 2 3 15,3-2-9-15,-6-2 0 16,0 2-1-16,-4 0 13 15,-2-1-19-15,-3 4 7 16,-2-2 0-16,1 3-6 16,-3 2 15-16,-2 0-9 0,-2 2 0 15,-1 0 0 1,-1 2-4-16,1 2 4 16,-4 2 0-16,2 0-8 0,-4 2 20 15,0-2-13 1,0 2 1-16,0 0 0 0,-3-2-10 15,1 2 10-15,-2 0 0 16,0 0 0-16,-1 4 11 16,-2-2-17-16,0 2 6 15,0 0 0-15,0 0-5 16,1 2 13-16,-1-2-9 0,0 0 1 16,3 0 0-1,0 0-12-15,-1 0 12 0,2 0-18 16,-1 2 18-16,-1-2-39 15,0 2 39-15,-1-2-13 16,-3 2 8-16,3 0-5 16,1-2 16-16,0 0-12 15,3 0 4-15,-1 0-24 16,-2 0 25-16,0 2-19 16,-4 0-10-16,0-2-18 15,0 2-96-15,-6-6-108 16,-11 0-579-16,-6 0-1423 0</inkml:trace>
  <inkml:trace contextRef="#ctx0" brushRef="#br0" timeOffset="27398.44">11581 6583 1721 0,'0'0'551'0,"0"0"-327"0,0 0 45 16,0 0-42-16,0 0-136 16,0 0-23-16,0 0-35 15,0-6 22-15,0 6 59 16,0 8-35-16,0 2 25 15,0 2-31-15,0 0-17 16,0 2 13-16,0 0-56 16,0 6 4-16,0 0-1 15,0 6-4-15,-2 0-4 16,-3 5-8-16,1-1 0 16,2-1-3-16,0 0 12 15,-1-5-9-15,3-2 0 0,0-4 0 16,0-2-3-16,0-2 3 15,9-2 0-15,4-4-6 16,6-2 21-16,2-2-21 16,8-4 6-16,0 0 0 15,4-2 7-15,-1-12 1 16,-1-4-8-16,-2-2 0 16,-4 0 10-16,-3-2 1 15,-1 1-10 1,-6-1 13-16,-1 3 30 0,-2-2-31 15,-3 2 38-15,1-1-10 16,-6-1-14-16,-2-1 19 16,-2 0-29-16,0 0-17 0,0 2 0 15,-4 0 0-15,-12 0 0 16,-5 0 0-16,-2 2 0 16,-4 4 0-16,-4 6-15 15,-3 8-81-15,-15 0-141 16,9 20-363-16,7-2-412 0</inkml:trace>
  <inkml:trace contextRef="#ctx0" brushRef="#br0" timeOffset="28862.22">12348 7171 1818 0,'0'0'731'0,"0"0"-523"0,0 0 69 0,0 0-26 15,0 0-26-15,0 0-120 16,0 0-36-16,-32-58-24 16,-5 58-27-16,-13 9 69 15,-3 14-32-15,-2 4 4 16,3 8 26-16,7 1-64 15,12 0 21-15,13-2-42 16,11-2 0-16,9-4 0 16,0-2 0-16,29-6 0 0,14-4 0 15,12-6-12-15,8-3-60 16,1-7-75-16,-3 0-45 16,-17 0 18-16,-13-9-10 15,-17-3 59-15,-14-2 79 16,-6 0 22-16,-19 2 18 15,-10 2-11-15,2 0-7 16,4 4-1-16,9 0-17 16,4 2 42-16,10 2 1 15,6 2 41-15,0 0 16 16,0 0-20-16,0 0 46 16,9 0-5-16,9 0-18 15,4 0 8-15,4 0-55 0,1 0 4 16,0 0-2-16,-2 0-7 15,-5 0 0-15,-5 0-9 16,-3 0 0-16,-3 0 117 16,-5-2-2-16,-2-2 17 15,-2 2 0-15,0 2-36 16,0 0-96 0,0 0 0-16,0 0 0 0,0 0 0 15,0 0 0-15,0 12 0 0,0 12 0 16,-4 6 0-16,-3 4 0 15,0 4 0-15,0 0 0 16,5-2 0-16,0-3 0 16,2-8 0-16,0-2 0 15,0-7 0-15,0-4 0 16,0-6 0-16,0-4 0 16,0-2-315-16,-2 0-581 0</inkml:trace>
  <inkml:trace contextRef="#ctx0" brushRef="#br0" timeOffset="29034.08">12675 7628 2383 0,'0'0'753'15,"0"0"-609"-15,0 0-144 0,0 0-5 0,0 0-625 0</inkml:trace>
  <inkml:trace contextRef="#ctx0" brushRef="#br0" timeOffset="34232.6">12013 6495 1898 0,'0'0'761'0,"0"0"-630"0,0 0-71 0,0 0 34 16,0 0-74-16,0 0 1 15,-2 0-11-15,2 0 54 16,0 0 73-16,0 0-22 16,0 0-15-16,0 0-35 15,0 0-23-15,0 0 25 16,0 0-37-16,0 0-7 15,0 0 20-15,0 0-28 16,0 0 33-16,0 0-12 16,0 0-24-16,-2 0 21 15,2 0-31-15,0 0 4 16,-2 0-6-16,2 0 7 0,-2 2-5 16,2-2-2-16,-3 0 0 15,1 2-2-15,2-2 11 16,0 0-10-16,0 0 1 15,0 0-6-15,0 0-6 16,9 0 13-16,13-10-1 16,12-11 0-16,12-6 11 15,14-10-20-15,9 0 9 16,9-6 0-16,5-1-3 16,1 2 4-16,1 0-1 15,0 2 0-15,0 2 1 16,-3 2-1-16,0 0 0 15,1 1 0-15,-1-1 0 0,-4 0 10 32,-2 2-11-32,-4-2 1 15,-8 4 0-15,-6 2-2 16,-7 4 2-16,-2 0 0 0,-5 0 0 16,2 0 1-16,-2-2-4 15,1-2 3-15,1-1 0 16,-3 1-1-16,-3 0 6 15,-3 6-6-15,-3 0 1 16,-3 6 0-16,-2 0-5 16,-4 2 6-16,-1 0-1 15,-2 0 0-15,3 0 1 16,2 0 1-16,-1 0-2 16,-1 2 0-16,0 0 0 15,-4 2 6-15,-2 2-7 16,-6 2 1-16,-4-1 0 0,0 4-2 15,-3-1 3-15,1-1-1 16,2 2 0-16,-2 0 12 16,-1 0-9-16,1 1-3 15,0-2-3-15,0-1-4 16,1 2 8-16,-1-2-1 16,2 0 0-16,0-2 1 15,-3 0 0-15,3-4-1 16,1 4 0-16,1-4 2 15,-1 3 5-15,-2 2-8 16,-2 2 1-16,-4 4 0 16,1 0-1-16,-3 2 2 15,0 0-1-15,0 0 0 16,0-2 0-16,2 2-1 0,0-2-5 16,0-2-9-16,0 2 3 15,2-2-15-15,-1 2 26 16,-1 0-25-16,1 0 2 15,-3 0 23-15,0 0-6 16,0 0 6-16,0 0 1 16,0-2-24-16,0 0 18 15,2-2-60-15,0-4-24 16,-2-12-126-16,0 2-305 16,0 0-526-16</inkml:trace>
  <inkml:trace contextRef="#ctx0" brushRef="#br0" timeOffset="35499.92">9418 5055 1498 0,'0'0'353'0,"0"0"-196"0,0 0 38 0,0 0 8 15,0 0-8-15,0 0-85 16,0 0 17-16,42 0-15 16,-31 2-2-16,5 12 63 15,6 8-43-15,9 4-31 16,11 10 4-16,10 7-52 16,8 4-6-16,9 8-31 15,4 3 17-15,3 4-7 16,0 0 2-16,0 0 32 0,-3-2-37 15,1-4 2-15,-7-1 1 16,0-7-18-16,-5-4 25 16,-4-2-13-16,-2-2 15 15,-3 0 18-15,-2-3-18 16,1-1 9-16,-4-4-42 16,2-2 0-16,-6-4 0 15,1-2 0-15,-3-2 0 16,-5-4 0-16,-3 0 0 15,-3-4 0-15,-4 0 0 16,-5 0 0-16,1-2 0 16,-2 2 0-16,0 0 0 0,1 0 0 15,1 2 0 1,1-2 0-16,0 0 0 0,1-2 0 16,0 2 0-16,-6-3 0 15,2-1 0-15,-3-2 0 16,-5-1 0-16,1 0 0 15,-1-2 0-15,0 4 0 16,-2-4 0-16,2 5 0 16,-1-2 0-16,1 3 0 15,0-4 0-15,1 4 0 16,-1-4 0-16,-1 4 0 16,1-5 0-16,-3 2 0 15,0-2 0-15,1 0 0 16,-3 2 0-16,2-2 0 15,1 2 0-15,2 0 0 0,1 0 0 16,1 2 0-16,1 0 0 16,1 0 0-16,-1 0 0 15,-3 0 0-15,1-2 0 16,-5-2 0-16,-3-2 0 16,-4-2 0-16,-2-2-95 15,-8 0-395-15,-13 0-808 0</inkml:trace>
  <inkml:trace contextRef="#ctx0" brushRef="#br0" timeOffset="36697.24">9295 8743 1597 0,'0'0'586'0,"0"0"-428"0,0 0 29 0,0 0-18 15,0 0-51-15,0 0-70 16,0 0 10-16,0-7 46 16,2 6 9-16,0-1 10 15,3-2-27-15,-3-4-56 16,4-2 38-16,4-8-48 16,5-7-28-16,8-7 9 15,6-4-10-15,6-6-1 16,9-2 0-16,8-2 6 15,4-2-6-15,6-2 2 16,3 0 25-16,4-3 22 16,2 1-16-16,3-4 24 15,-1 0-34-15,1-2 2 0,-1-1 17 16,-4 0-41-16,1 0 15 16,-6 1 4-16,-1 4-20 15,-5 2 21-15,-3 4-12 16,0 2 15-16,1 1 5 15,0 5-28-15,0-2 17 16,-3 2-7-16,1-2 10 16,-3 0 19-16,-2-2-31 15,-4 0 3-15,-1 0 3 16,-1 2-7-16,-6 3 14 0,-3 6-20 16,-5 2 5-1,-2 8 17-15,0 0-21 0,-4 3-3 16,0 2 0-16,-1 0 0 15,-1 2 0-15,-2 2 0 16,4 0 0-16,-1 0 0 16,0 0 0-16,0 2 0 15,3-2 0-15,-2 4 0 16,-2-2 0-16,0 4 0 16,-5 2 0-16,-1 0 0 15,-2 0 0-15,-2 0 0 16,0 0 0-16,-2-1 0 15,-2 3 0-15,-2 0 0 16,-5 0 0-16,0 4 0 16,0 0 0-16,0 0 0 0,-27 0-164 15,0 7-373-15,-4 3-531 16</inkml:trace>
  <inkml:trace contextRef="#ctx0" brushRef="#br0" timeOffset="37796.78">11973 6850 677 0,'0'0'314'0,"0"0"-68"0,0 0-83 0,0 0-52 16,0 0 91-16,0 0-19 0,0 0-27 16,0-25 48-16,0 22-25 15,0-1 77-15,0 0-78 16,0 0-21-16,0 0 34 16,0 1-50-16,0 2-35 15,0-1 1-15,0-1-13 16,0 2 11-16,0-2-37 15,0 2-32-15,0-2-2 16,0 2-23-16,0 1 10 16,0 0-15-16,0 0-5 15,0 0 5-15,0 0-6 16,11 5-12-16,10 16 2 16,8 8 10-16,8 10 13 15,13 11-12-15,5 6 0 16,5 4 14-16,10 2-13 0,1-1 7 15,2-1-9-15,1-2 0 16,-3-4 12-16,-2-4-12 16,-5-4 14-16,-6-4 10 15,-2-2-6-15,-4-4 19 16,-6-1-18-16,-1-3-19 16,-3-2 0-16,0-2 0 15,1 0 0-15,-3-2 0 16,-3 0 0-16,2 2 0 15,-3-2 0-15,1 3 0 16,-3-2 0-16,1 1 0 16,-2-1 0-16,-4-4 0 15,0 2 0-15,-2-3 0 0,0 0 0 16,-2 0 0-16,-4-2 0 16,2 0 0-16,-3 0 0 15,0 0 0-15,-2 0 0 16,2 0 0-16,0 0 0 15,2 2 0-15,1-4 0 16,2 3 0-16,-4-3 0 16,4-3 0-16,-3 2 0 15,0-2 0-15,1 0 0 16,-5-1 0-16,1-3 0 16,-3 2 0-16,3-1 0 15,-4-2 0-15,-2 0 0 16,1-1 0-16,-4 2 0 15,0-1 0-15,-1 0 0 0,-3-2 0 16,-2-2 0-16,1 0 0 16,-3-4 0-16,-2 2 0 15,2-4 0-15,-2 0 0 16,0 0 0-16,0 0 0 0,0 0 0 16,0 0 0-16,0 0 0 15,0 0-3-15,0 0-33 16,0 0-30-16,0 0-84 15,0-10-93-15,5-4-306 16,-3-2-436-16</inkml:trace>
  <inkml:trace contextRef="#ctx0" brushRef="#br0" timeOffset="51502.06">13912 8288 763 0,'0'0'685'0,"0"0"-378"0,0 0-131 16,0 0 19-16,0 0 7 16,0 0-27-16,0-3 23 15,0 6 22-15,0 5-45 16,0-1-6-16,0 1-42 16,0 1-22-16,0 0 12 15,6 2-22-15,3-1-7 16,7 5 1-16,3 3-11 15,10 5-6-15,7 1-12 16,7 4-60-16,5 0 0 16,4 2 0-16,-1 2 0 15,-2 0 0-15,-2 1 0 0,-5-1 0 16,-9-1 0 0,-4 0 0-16,-8-3 0 0,-6-5 0 15,-5-5 0-15,-4-3 0 16,-4-5 0-16,-2-2 0 15,0-4 0-15,0-2 0 16,0 0 0-16,0-2 0 16,0 2 0-16,0-2 0 15,0 0 0-15,0 0 0 16,0 0 0-16,0 0 0 16,5 0 0-16,1 0-279 15,4 0-387-15,-4 0-317 0</inkml:trace>
  <inkml:trace contextRef="#ctx0" brushRef="#br0" timeOffset="51642.66">14593 8859 1785 0,'0'0'881'0,"0"0"-611"0,0 0-68 16,0 0-58-16,0 0-144 15,0 0-272-15,0 0-831 0</inkml:trace>
  <inkml:trace contextRef="#ctx0" brushRef="#br0" timeOffset="88174.61">20810 6495 2268 0,'0'0'827'0,"0"0"-599"0,0 0 99 0,0 0-95 15,0 0-82-15,0 0-86 16,0-12-64-16,-18 54 0 16,-9 14 0-16,-6 14 0 15,-7 6 0-15,0 4 0 16,1-3 0-16,6-11 0 15,8-10 0-15,10-14 0 0,6-16 0 16,9-16 0-16,0-10 0 16,5-7 0-16,22-32 0 15,8-15 0-15,5-18 0 16,12-25 0-16,-8 3 0 16,-4-4 0-16,-2 6 0 15,-13 29 0-15,-6 8 0 16,-5 24 0-16,-5 19 0 15,-3 12 0-15,6 16 0 16,1 25 0-16,7 15 0 16,0 10 0-16,2 8 0 15,1-2 0-15,-2 0 0 16,0-5 0-16,-3-9 0 0,-5-8 0 16,-2-10 0-16,-4-10 0 15,-2-8 0-15,-3-6 0 16,-2-7-80-16,0-9-229 15,0 0-238-15,-7-7-234 0</inkml:trace>
  <inkml:trace contextRef="#ctx0" brushRef="#br0" timeOffset="88330.8">20698 6815 2390 0,'0'0'856'0,"0"0"-590"0,0 0 76 15,0 0-100-15,0 0-242 0,0 0 0 16,0 0 0 0,81-26 0-16,-37 26-129 0,18 0-347 15,-12 0-376-15,-8 0-1558 0</inkml:trace>
  <inkml:trace contextRef="#ctx0" brushRef="#br0" timeOffset="88879.02">21518 6697 2485 0,'0'0'935'0,"0"0"-696"16,0 0-37-16,0 0-92 16,0 0-52-16,138-4-32 15,-76 4-26-15,5 0 0 16,7 0 13-16,-3-2-13 16,0-4-1-16,-5-2-15 15,-11 0-10-15,-8 0 17 16,-12 0-24-16,-10-2 10 0,-14 2 23 15,-9-2 0-15,-2-4 17 16,0 0-11-16,-17-4-5 16,-6 2 8-16,1 0-8 15,-1 4 4-15,6 2 20 16,6 4 16-16,6 2-10 16,5 4-31-16,0 0 0 15,0 0 0-15,16 2 0 16,6 14 0-16,8 4 0 15,3 0 0-15,-2 4 0 16,0 0 0-16,-7 0 0 16,-8 2 0-16,-7-2 0 15,-9 2 0-15,0-2 0 0,-7 1 0 16,-11-2 0-16,1-1-29 16,-2 9-194-16,9-9-307 15,7-4-355-15</inkml:trace>
  <inkml:trace contextRef="#ctx0" brushRef="#br0" timeOffset="89535.72">22828 6521 1249 0,'0'0'1657'0,"0"0"-1074"0,0 0-271 0,0 0-17 0,0 0-295 15,0 0 0-15,0 0 0 16,-31 104 0-16,27-45 0 16,1-1 0-16,1-3 0 15,2-9 0-15,0-7 0 16,0-11 0-16,0-14 0 16,0-8-3-16,0-6 3 15,0-4 3-15,0-24-3 16,0-12 0-16,0-11 0 15,0-11 0-15,0-6 0 16,0 0 0-16,0 2 0 16,0 8 0-16,2 9 0 15,7 13 0-15,5 8 0 16,8 6 0-16,7 8 0 0,7 8 0 16,6 6 0-16,2 0 0 15,-3 15 0-15,-8 10 0 16,-8 9 0-16,-12 5 0 15,-13 1 0-15,0-2 0 16,-21-2 0-16,-8-6 0 16,0-4 0-16,1-4 0 15,8-8 0-15,6-4 0 16,12-4 0-16,2-2 0 16,12 2 0-16,21 3 0 15,11 0 0-15,12 5 0 0,4 4 0 16,-2 2 0-1,-8 9 0-15,-10 0 0 0,-14 4 0 16,-13 3 0 0,-13-2 0-16,0-2 0 0,-22-2 0 15,-16-2 0-15,-4-4 0 16,-7-6 0-16,2-4 0 16,7-4 0-16,8-8-20 15,26-2-340-15,6-18-471 16,2-6-837-16</inkml:trace>
  <inkml:trace contextRef="#ctx0" brushRef="#br0" timeOffset="89933.27">23557 6764 2465 0,'0'0'941'0,"0"0"-651"0,0 0-22 0,0 0-136 16,123-4-132-16,-55 4 0 15,13 0 0-15,3 0 0 16,-1 0 0 0,-9 0 0-16,-15 0 0 15,-14 0 0-15,-18-3 0 16,-14-7-27-16,-11-2-20 16,-2-3-20-16,-11-2-44 15,-13-1 61-15,-5 0 35 16,-3 2 9-16,5 0 6 15,8 2 85-15,3 4 51 16,10 2-34-16,3 6-102 16,3 2 0-16,0 0 0 15,13 10 0-15,10 14 0 0,4 12 0 16,2 6 0-16,-2 5 0 16,-8 3 0-16,-7-2 0 15,-12-4 0-15,0-4 0 16,-14-6 0-16,-19-8 0 15,-7-2 0-15,-10-6 0 16,-19-2-104-16,14-6-242 16,8-3-511-16</inkml:trace>
  <inkml:trace contextRef="#ctx0" brushRef="#br0" timeOffset="91329.62">24700 6346 515 0,'0'0'777'0,"0"0"-625"0,0 0-45 16,0 0 46-16,0 0-74 15,0 0-79 1,0 0-1-16,0-12-112 0,0 16-115 16,-2 3-340-16</inkml:trace>
  <inkml:trace contextRef="#ctx0" brushRef="#br0" timeOffset="91729.29">25110 6513 1542 0,'0'0'865'15,"0"0"-361"-15,0 0-145 16,0 0-25-16,0 0-71 16,0 0-109-16,0 0-79 15,-7-59-75-15,-18 55 0 0,-12 4 0 16,-7 0 0 0,-8 25 0-16,0 13 0 0,10 14 0 15,11 6 0-15,20 3 0 16,11-2 0-16,16-5 0 15,29-8 0-15,12-9 0 16,10-11 0 0,0-12 0-16,-2-10 0 15,-10-4 0-15,-10 0 0 16,-12-16 0-16,-8-2 0 16,-7-10-269-16,-7 4-357 0,-5 6-596 15</inkml:trace>
  <inkml:trace contextRef="#ctx0" brushRef="#br0" timeOffset="92167.39">25524 6681 2824 0,'0'0'738'0,"0"0"-471"15,0 0-75-15,0 0-117 16,148-22-75-16,-75 22 0 15,7 0 0-15,2 0 0 16,-3 0 0-16,-10 0-44 16,-11 0-178-16,-16-10-109 0,-18-4-151 15,-13-2 164-15,-11-6-18 16,-2 0 123-16,-18-2 209 16,-2 2 4-16,-1 0 152 15,6 4 155-15,5 4 181 16,8 4-182-16,4 2 25 15,0 4 35-15,2 1-366 16,19 3 0-16,8 0 0 16,6 0 0-16,3 9 0 15,-1 4 0-15,-2 8 0 16,-12 1 0-16,-4 4 0 16,-11 2 0-16,-8 2 0 15,0 2 0-15,-8 0 0 0,-15 0 0 16,-4 0 0-1,4-2 0-15,-2 2-183 0,9-6-376 16,9-5-455-16</inkml:trace>
  <inkml:trace contextRef="#ctx0" brushRef="#br0" timeOffset="92402.29">26770 6450 2859 0,'0'0'862'0,"0"0"-487"0,0 0-375 0,0 0 0 0,0 0 0 15,-9 115 0-15,7-47 0 16,2 4 0-16,0-2 0 16,0-5 0-16,0-11 0 15,0-14 0-15,0-10-12 16,0-12-236-16,0-18-242 15,0-10-270-15,0-14-797 0</inkml:trace>
  <inkml:trace contextRef="#ctx0" brushRef="#br0" timeOffset="92699.81">26728 6391 2840 0,'0'0'673'0,"0"0"-371"0,0 0-21 15,0 0-281-15,0 0 0 16,0 0 0-16,0 0 0 16,149 122 0-16,-105-74 0 15,-4 4 0-15,-6-2 0 16,-10 0 0-16,-12-2 0 16,-12-2 0-16,0-1 0 15,-29-3 0-15,-12-4 0 16,-10-6 0-16,-11-6 0 15,-3-6 0-15,-2-8 0 16,8-4 0-16,7-6 0 0,17-2-26 16,27-8-226-16,8-14-349 15,10-6-868-15</inkml:trace>
  <inkml:trace contextRef="#ctx0" brushRef="#br0" timeOffset="92934.33">27422 6771 2824 0,'0'0'720'0,"0"0"-498"0,0 0 108 15,0 0-330-15,0 0 0 16,118 0 0-16,-57 0 0 15,5 0 0-15,11 0 0 16,23-4-137-16,-18-11-370 16,-13-6-329-16</inkml:trace>
  <inkml:trace contextRef="#ctx0" brushRef="#br0" timeOffset="93262.62">28430 6447 1322 0,'0'0'1526'0,"0"0"-1001"15,0 0-204-15,0 0 81 16,0 0-402-16,0 0 0 16,0 0 0-16,158-22 0 15,-107 22 0-15,1-3 0 16,-6 2-68-16,-8-3-125 0,-16 1-49 16,-13 2-50-1,-24-5-66-15,-21-1-294 0,-11 2-386 0</inkml:trace>
  <inkml:trace contextRef="#ctx0" brushRef="#br0" timeOffset="93575.14">28388 6432 1446 0,'0'0'726'16,"0"0"-204"-16,0 0-13 16,0 0-192-16,0 0-15 15,0 0-140-15,0 0-50 16,-3 117-112-16,3-83 0 15,0 8 0-15,0 0 0 16,0 4 0-16,-7 1 0 16,0-5 0-16,1-2 0 0,2-2 0 15,4-6 0 1,0-4 0-16,0-4 0 0,20-4 0 16,11-2 0-16,7-4 0 15,6-4 0-15,8-2 0 16,-1-2 0-16,0-4 0 15,-4-2-99-15,-7 0-104 16,-11 0-34-16,-7-14-91 16,-11 0-243-16,-9-4-227 0</inkml:trace>
  <inkml:trace contextRef="#ctx0" brushRef="#br0" timeOffset="93762.27">28220 6720 924 0,'0'0'2003'0,"0"0"-1490"15,0 0-282-15,0 0-56 16,132-15-122-16,-61 15-53 16,7 0-89-16,-2 6-131 15,-7 3-152-15,-18-4-343 16,-24-3-211-16</inkml:trace>
  <inkml:trace contextRef="#ctx0" brushRef="#br0" timeOffset="94735.34">29499 6802 605 0,'0'0'2110'0,"0"0"-1568"0,0 0-336 0,0 0 81 16,0 0-166-16,142 1-67 15,-63 3-21-15,1 0-33 16,-7 0 1-16,-10-1-2 16,-16-3 1-16,-16 0-12 0,-16 0-70 15,-15 0-95-15,0 0-156 16,-2-3-629-16</inkml:trace>
  <inkml:trace contextRef="#ctx0" brushRef="#br0" timeOffset="95534.24">30983 6414 1418 0,'0'0'994'0,"0"0"-611"0,0 0 132 0,0 0-193 15,0 0-72-15,0 0-116 16,0 0-54-16,-87-42-80 15,36 48 0-15,-14 25 0 16,-4 14 0-16,-2 12 0 16,9 11 0-16,12 2 0 15,17 1 0-15,20-3 0 16,13-6 0-16,11-8 0 16,32-8 0-16,14-10 0 0,10-12 0 15,0-10-96 1,-5-14-185-16,-11 0-62 0,-18-22-135 15,-14-16 208-15,-19-6 22 16,0-2 128-16,-25 1 120 16,-8 9 65-16,-5 8 104 15,5 12 19-15,10 9 70 16,10 4 13-16,11 3-126 16,2 0-27-16,6 3 68 15,21 7-82-15,9-1 16 16,6 0-26-16,3-5-32 15,-3 1-6-15,-9 0-56 16,-8-1 0-16,-12 4 0 16,-6 6 0-16,-7 8 0 15,0 10 0-15,0 12 0 0,-9 6 0 16,-4 6 0-16,2 2 0 16,-1 1 0-16,6-8 0 15,1-4 0-15,5-11 0 16,0-8 0-16,20-10-230 15,11-8-369-15,5-8-393 0</inkml:trace>
  <inkml:trace contextRef="#ctx0" brushRef="#br0" timeOffset="95737.66">31411 6926 2572 0,'0'0'782'0,"0"0"-463"0,0 0 104 0,0 0-423 15,0 0 0-15,154-36 0 0,-94 34 0 16,2-2-29-16,11-2-284 16,-15-2-276-16,-10 2-276 0</inkml:trace>
  <inkml:trace contextRef="#ctx0" brushRef="#br0" timeOffset="96207.23">32380 6461 1938 0,'0'0'990'0,"0"0"-621"15,0 0-53-15,0 0-129 16,0 0-89-16,0 0-37 16,-36 154-47-16,23-85-8 15,-1 0-6-15,3 0 0 16,3-11 0-16,0-8 0 0,6-12-1 16,0-12 1-1,0-10-1-15,2-10-4 0,-2-6 5 16,0 0 0-16,-3-24-11 15,3-10-30-15,2-12 14 16,0-10 6 0,0-11-4-16,17-5 25 0,4 0 3 15,6 2 49-15,-7 6 29 16,4 10 32-16,5 7-113 16,0 9 0-16,6 7 0 15,8 6 0-15,1 7 0 16,4 8 0-16,0 10 0 15,-3 0 0-15,-5 10-29 16,-7 14-251-16,-14 17-271 0,-13-9-221 16,-6-2-717-16</inkml:trace>
  <inkml:trace contextRef="#ctx0" brushRef="#br0" timeOffset="96363.97">32429 6721 1993 0,'0'0'1026'16,"0"0"-791"-16,0 0-31 0,127-26-81 15,-60 22-119-15,5 2-4 0,-1 2-175 16,-20 0-521-16,-18 8-957 16</inkml:trace>
  <inkml:trace contextRef="#ctx0" brushRef="#br0" timeOffset="96866.51">29701 7913 2436 0,'0'0'668'16,"0"0"-349"-16,0 0 168 16,0 0-301-16,0 0-186 0,0 0 0 15,166-10 0-15,-84 10 0 16,3 0 0-16,0 0 0 15,-10 0 0-15,-10 0 0 16,-18 0 0-16,-16 0 0 16,-13 0 0-16,-9-4 0 15,-7-5-66-15,4-3-382 16,-1 1-426-16,6 0-1097 0</inkml:trace>
  <inkml:trace contextRef="#ctx0" brushRef="#br0" timeOffset="97461.39">31054 7564 1572 0,'0'0'1472'0,"0"0"-1134"0,0 0-38 16,0 0-78-16,0 0-152 15,0 0-26-15,-42 150-14 16,15-82-20-16,-2 2 5 0,-4-1-3 16,2-11-10-1,2-12 4-15,6-12-6 0,8-12 0 32,6-12 3-32,4-10-3 0,5 0 0 0,0-18 0 15,0-16 0-15,5-15 0 16,13-9 0-16,8-10 0 15,6-8 0-15,7-2 0 16,7 0 0-16,-2 10 0 16,-1 15 0-16,-10 21 0 15,-8 20 0-15,-6 12 0 16,1 18 0-16,-2 22 0 16,-2 17 0-16,-1 11 0 15,-1 6 0-15,-6 2 0 16,1-2 0-16,-1-3 0 0,-4-8 0 15,-2-8 0-15,0-7 0 16,0-12 0-16,0-10 0 16,1-10-45-16,-1-12-222 15,2-4-66-15,0-12-307 16,-4-8-323-16</inkml:trace>
  <inkml:trace contextRef="#ctx0" brushRef="#br0" timeOffset="97676.01">30881 7932 2492 0,'0'0'565'0,"0"0"-295"0,0 0 1 0,0 0-169 16,171-22-102-16,-88 19-13 15,39-4-127-15,-18 2-215 16,-16-2-476-16</inkml:trace>
  <inkml:trace contextRef="#ctx0" brushRef="#br0" timeOffset="97842.55">31957 8109 2772 0,'0'0'911'0,"0"0"-848"16,0 0-63-16,0 0-66 15,0 0-812-15</inkml:trace>
  <inkml:trace contextRef="#ctx0" brushRef="#br0" timeOffset="100870.43">21436 8745 2248 0,'0'0'839'0,"0"0"-564"0,0 0 63 0,0 0-52 16,0 0-176-16,0 0-110 0,20 142 0 16,-7-4 0-16,-4 15 0 15,-4-23 0-15,-3-34 0 16,0-37 0-16,0-9 0 15,3-4 0-15,1-4 0 16,1-8 0-16,4-20-144 16,5-14-239-16,2-22-226 15,13-62-49-15,7-23-159 16,-3-1-457-16,3 2 1274 16,-16 42 678-16,3 7 83 15,2 2-237-15,0 6-139 16,-6 7 182-16,-5 18-240 0,-7 16-9 15,-2 8-102 1,0 8-107-16,2 26-109 0,-1 14 0 16,2 14 0-1,-2 11 0-15,1-1 0 0,2 2 0 16,3-8 0-16,-3-8 0 16,3-8-50-16,-6-15-512 15,-4-17-420-15</inkml:trace>
  <inkml:trace contextRef="#ctx0" brushRef="#br0" timeOffset="101042.17">21616 9364 2343 0,'0'0'856'0,"0"0"-669"0,0 0 35 15,140-50-92-15,-53 28-97 16,7-2-33-16,-7-2-144 15,-2-4-312-15,-25 6-340 16,-22 8-885-16</inkml:trace>
  <inkml:trace contextRef="#ctx0" brushRef="#br0" timeOffset="102066.69">22585 9232 2278 0,'0'0'803'0,"0"0"-566"16,0 0 102-16,0 0-137 16,16-113-88-16,-16 94-28 15,-14 5-49-15,-17 7-37 16,-7 7 0-16,-6 11 0 16,-1 23 0-16,5 10 0 15,11 8 0-15,11 0 0 16,18-4 0-16,0-8 0 15,20-12 0-15,16-12 0 16,7-14 0-16,-1-2 0 16,2-10 0-16,-5-16 0 15,-4-4 0-15,-4-4 0 16,-6-2 0-16,-6 2 0 16,-2 4 0-16,-7 8 0 15,-5 12 0-15,-3 10 0 0,0 0 0 16,-2 26 0-16,3 12 0 15,1 8 0-15,3 0 0 16,6-4 0-16,5-10 0 16,5-10 0-16,0-9 0 15,6-12 0-15,3-1 0 16,-1-12 0-16,5-13 0 16,-2-8 0-16,-1-1 0 15,-2-4 0-15,-4 2 0 16,-3 8 0-16,-6 8 0 15,-5 10 0-15,-1 10 0 16,-4 0 0-16,-1 24 0 16,0 6 0-16,0 4 0 15,1 0 0-15,5-4 0 16,1-8 0-16,3-6 0 0,4-10 0 16,-1-6 0-16,5 0 0 15,4-18 0-15,-1-8 0 16,8-6 0-16,-2-2 0 15,-1 2 0-15,-2 4 0 16,-4 8 0-16,-7 10 0 16,-4 10 0-16,-6 0 0 15,-1 20 0-15,-4 8 0 16,2 2 0-16,-3 0 0 0,3-2 0 16,-1-8 0-16,6-4 0 0,1-7 0 15,5-9 0 1,1 0 0-16,6-9 0 0,2-13 0 15,2-4 0-15,0-2 0 16,-2 2 0-16,-2 4 0 16,-6 6 0-16,-3 8 0 15,-5 8 0-15,-5 0 0 16,0 4 0-16,-2 14 0 16,0 2 0-16,-2 2 0 15,3-2 0-15,-1-4 0 16,5-4 0-16,2-6 0 15,2-4 0-15,6-2 0 0,3-2-15 16,4-14-15 0,3-6 13-16,0-4 4 0,-2 0 13 15,0 2 0-15,-5 4 1 16,-6 8 35-16,-5 8 2 16,-2 4-38-16,0 2 0 15,2 18 0-15,2 4 0 16,6 2 0-16,2-2 0 15,8-6-23-15,14-18-352 16,-7 0-438-16,-7-8-419 0</inkml:trace>
  <inkml:trace contextRef="#ctx0" brushRef="#br0" timeOffset="102209.28">24255 8817 2501 0,'0'0'792'0,"0"0"-656"0,0 0-16 16,0 0-120-16,0 0-263 16,0 0-822-16</inkml:trace>
  <inkml:trace contextRef="#ctx0" brushRef="#br0" timeOffset="102772.59">24698 9296 929 0,'0'0'2119'16,"0"0"-1593"-16,0 0-299 16,0 0 68-16,0 0-295 15,0 0 0-15,0 0 0 16,141-116 0-16,-106 68 0 15,-4-9 0-15,-7-8 0 16,-8-12 0-16,-10-5 0 0,-6 4 0 16,0 9 0-1,-10 19 0-15,-11 22 0 0,4 24 0 16,-1 10 0-16,3 56 0 16,3 41 0-16,10 31 0 15,2-5 0-15,4-27 0 16,14-32 0-16,5-22 0 15,5 2 0-15,8-2 0 16,4-8 0-16,2-15 0 16,1-24 0-16,-5-1-57 15,-1-36-222-15,-5-18-45 16,-3-28-248-16,-5-30-32 16,-9 2 69-16,-1 11 45 0,-9 19 338 15,-3 32 152 1,-2 5 567-16,0 14-74 0,0 21 70 15,0 8-185-15,0 26-80 16,-5 20 26-16,-1 14-77 16,2 10-104-16,1 4-143 15,3-1 0-15,0-3 0 16,0-6 0-16,3-12 0 16,7-10 0-16,-1-12-50 15,-2-22-519-15,-5-8-393 16,-2 0-513-16</inkml:trace>
  <inkml:trace contextRef="#ctx0" brushRef="#br0" timeOffset="103569.81">25299 9124 1979 0,'0'0'889'0,"0"0"-394"0,0 0-156 0,0 0-144 0,0 0-101 0,128-28-58 0,-64 22-15 15,3-2-21-15,-3 1 0 16,-8 1-2-16,-18 1-17 15,-16 2 17-15,-15 3 2 16,-7 0 0 0,0 14 27-16,-18 15 17 0,-4 7-44 15,4 4 0-15,3 2 0 16,9-4 0-16,6-4 0 16,0-6 0-16,23-6 0 15,4-10 0-15,2-5 0 16,0-7 0-16,-2-3 0 0,-6-19 0 15,-5-8 0-15,-9-8 0 16,-7-2 0-16,0-4 0 16,-4 4 0-16,-15 5 0 15,4 10 0-15,2 8 0 16,6 8 0-16,7 2 0 16,0 4 0-16,7 0 0 15,17 3 0-15,13 0 0 16,2 0 0-16,5 0 0 15,-1 10 0-15,-3 16 0 16,-6 9 0-16,-5 7 0 16,-7 4 0-16,-9 2 0 0,-2-2 0 15,-6-6 0 1,-1-6 0-16,1-8 0 0,-3-8 0 16,2-11 0-16,1-7 0 15,6 0 0-15,4-17 0 16,12-13 0-16,7-10 0 15,3-2 0-15,4-2 0 16,-1 8 0-16,-7 8 0 16,-4 9 0-16,-8 14 0 15,-4 5 0-15,-5 2 0 16,-4 20 0-16,1 6 0 16,-5 4 0-16,3 2 0 15,-2-2 0-15,-1-6 0 0,3-8 0 16,-1-6 0-1,1-10 0-15,2-2 0 0,4 0 0 16,3-18 0-16,2-6 0 16,2-6 0-16,0-2 0 15,0-2 0-15,-6 4 0 16,-3 8 0-16,-5 9 0 16,-6 10 0-16,0 3 0 15,0 10 0-15,0 18 0 16,0 8 0-16,0 6 0 15,0 0 0-15,16-3 0 16,6-10 0-16,27-13-263 16,-7-7-420-16,-1-9-597 0</inkml:trace>
  <inkml:trace contextRef="#ctx0" brushRef="#br0" timeOffset="103741.64">26902 8865 2958 0,'0'0'562'0,"0"0"-312"0,0 0 76 0,0 0-326 0,0 0-74 16,0 0-289-16,0 0-771 0</inkml:trace>
  <inkml:trace contextRef="#ctx0" brushRef="#br0" timeOffset="104429.38">27358 9310 2313 0,'0'0'577'16,"0"0"-212"-16,0 0 125 15,0 0-295-15,-24-126-39 16,-5 102-156-16,-4 10 0 0,-8 12 0 16,-3 2 0-1,-4 18 0-15,4 18 0 0,9 6 0 16,8 4 0-16,15-4 0 16,12-3 0-16,2-7 0 15,27-9 0-15,8-9 0 16,3-10 0-16,2-4 0 15,-5-8 0-15,-2-16 0 16,-10-8 0-16,0-6 0 16,-7-2 0-16,-3 2 0 15,-3 8 0-15,-5 8 0 16,-5 12 0-16,0 10 0 16,-2 0 0-16,0 24 0 15,0 8 0-15,4 4 0 16,3 2 0-16,7-6 0 0,3-4 0 15,6-6 0 1,3-10 0-16,3-6 0 0,3-6 0 16,1 0 0-16,2-14 0 15,1-8 0-15,0-3 0 16,0-6 0-16,-3 5 0 16,-6 4 0-16,-7 8 0 15,-9 10 0-15,-4 4 0 16,-3 6 0-16,0 20 0 15,-1 4 0-15,-1 5 0 16,2-3 0-16,3-6 0 16,0-7 0-16,-1-9 0 15,5-7 0-15,3-3 0 16,3-4 0-16,4-14 0 0,3-7 0 16,3 3 0-16,-2 2 0 15,-1 6 0-15,-2 8 0 16,-1 6 0-16,-4 2 0 15,1 16 0-15,13 14 0 16,-4-6-375-16,0-6-679 0</inkml:trace>
  <inkml:trace contextRef="#ctx0" brushRef="#br0" timeOffset="105102.1">28831 8853 2916 0,'0'0'630'0,"0"0"-352"0,0 0-6 15,0 0-272-15,0 0 0 16,-152 94 0-16,108-31 0 16,1 6 0-16,7 3 0 15,10-1 0-15,13-5 0 16,13-8 0-16,0-10-54 15,31-11-18-15,13-14 28 16,7-12 7-16,3-11 19 16,-3 0 12-16,-2-22 6 15,-7-13 6 1,-1-5 31-16,-10 0 43 0,-6 4-28 0,-8 10 4 16,-10 14-56-16,-5 12 0 31,-2 0 0-31,0 28 0 0,-2 10 0 0,-5 2 0 15,7 3 0-15,0-7 0 16,0-10 0-16,16-6 0 16,1-12 0-16,4-8 0 15,4 0 0-15,4-10 0 16,4-15 0-16,5-2 0 16,1-1 0-16,4-3 0 15,-3 7 0-15,-4 6 0 16,-9 10 0-16,-5 8 0 15,-9 0 0-15,-4 26 0 0,-2 8 0 16,-7 6 0-16,2 1 0 16,0-3 0-16,1-6 0 15,1-8 0-15,0-12 0 16,3-8 0-16,-3-4 0 16,6-2 0-16,-2-18 0 15,5-6 0-15,5-6 0 16,7 0 0-16,4-3 0 15,4 8 0-15,3 9 0 16,-3 7 0-16,1 11 0 16,-8 0-96-16,-5 2-387 15,-8 8-254-15,-11-4-483 0</inkml:trace>
  <inkml:trace contextRef="#ctx0" brushRef="#br0" timeOffset="105242.71">29263 9001 945 0,'0'0'2092'0,"0"0"-1838"0,0 0-157 0,0 0-97 16,134 18-110-16,-72 5-812 0</inkml:trace>
  <inkml:trace contextRef="#ctx0" brushRef="#br0" timeOffset="105969.37">30056 9188 1962 0,'0'0'706'0,"0"0"-367"16,0 0 207-16,0 0-237 15,0 0-75-15,0 0-234 16,0 0 0-16,2-77 0 15,-29 90 0-15,-4 17 0 16,0 10 0-16,2 6 0 16,12 0 0-16,9-2 0 15,8-6 0-15,8-7 0 16,23-9 0-16,9-12 0 16,4-9 0-16,1-1 0 0,-3-10 0 15,-4-9 0-15,-7-6 0 16,-4-1 0-16,-5 0 0 15,-1 0 0-15,-4 4 0 16,-3 6 0-16,-6 10 0 16,-3 6 0-16,-3 0 0 15,0 22 0-15,-2 10 0 16,2 2 0-16,6 3 0 16,3-5 0-16,6-9 0 15,5-6 0-15,5-12-29 16,2-5-8-16,0-1 16 15,-2-17 11-15,0-8 10 0,-2-2 1 32,-2-1 8-32,0 1-7 15,-3 8 20-15,-5 6 41 16,-3 8-63-16,-5 6 0 0,-5 0 0 16,0 18 0-16,0 8 0 15,2 0 0-15,3 1 0 16,5-2 0-16,1-4 0 15,5-8-40-15,7-7-27 16,0-6-22-16,5 0 46 16,1-11 16-16,0-11 16 15,-2-7 10-15,-2-5 1 16,-3 0 6-16,-3 0 12 16,-6 6 65-16,-4 6 11 15,-6 8-17-15,-3 10-77 16,-2 4 0-16,0 2 0 0,0 20 0 15,0 4 0-15,0 4 0 16,0 0 0-16,7-4 0 16,10-6-32-16,8-8-164 15,6-10-56-15,18-8-124 16,-9-20-330-16,-2-6-24 0</inkml:trace>
  <inkml:trace contextRef="#ctx0" brushRef="#br0" timeOffset="106266.37">31282 8803 1564 0,'0'0'869'0,"0"-125"-324"0,0 101 33 0,0 10-38 0,0 12-540 0,0 2 0 0,2 43 0 15,2 21 0-15,1 18 0 16,-3 10 0-16,2 0 0 16,0-3 0-16,2-13 0 15,0-12 0-15,3-18 0 16,-3-14 0-16,-1-20 0 15,0-12 0-15,-5 0 0 16,2-24 0-16,0-10 0 16,3-4 0-16,3-4 0 15,6 1 0-15,3 8 0 16,6 7 0-16,2 9 0 16,-1 13 0-16,0 4-56 15,-4 0-203-15,3 8-106 0,-10 5-456 16,-4-4-494-16</inkml:trace>
  <inkml:trace contextRef="#ctx0" brushRef="#br0" timeOffset="106438.31">31025 8847 2972 0,'0'0'459'0,"0"0"-330"16,0 0 130-16,0 0-259 15,145 14-66-15,-66 2-514 0,0 0-593 16</inkml:trace>
  <inkml:trace contextRef="#ctx0" brushRef="#br0" timeOffset="106594.51">31950 9106 2246 0,'0'0'874'15,"0"0"-418"-15,0 0 64 16,0 0-520-16,0 0 0 16,0 0 0-16,0 0 0 15,49 66-45-15,-55-32-477 16,-19-2-278-16,-6-2-527 0</inkml:trace>
  <inkml:trace contextRef="#ctx0" brushRef="#br0" timeOffset="106829.14">30544 9910 3012 0,'0'0'543'15,"0"0"-283"-15,0 0 21 16,0 0-281-16,0 0 0 15,167-52 0-15,-95 40 0 16,1 2 0-16,-4 3 0 0,-5 3 0 16,-8 4-90-16,-16 0-252 15,-13 0-274-15,-17 0-307 0</inkml:trace>
  <inkml:trace contextRef="#ctx0" brushRef="#br0" timeOffset="107000.93">30372 10048 1386 0,'0'0'1462'16,"0"0"-1149"-16,0 0 169 15,0 0-29-15,123-8-453 16,-7-4 0-16,36-10 0 16,8-6 0-16,-13-8-212 15,-43 8-513-15,-35 6-784 0</inkml:trace>
  <inkml:trace contextRef="#ctx0" brushRef="#br0" timeOffset="107172.79">31529 9910 2626 0,'0'0'789'0,"0"0"-480"15,0 0 63-15,0 0-372 16,0 0 0-16,0 0 0 15,0 0 0-15,-89-27-783 0</inkml:trace>
  <inkml:trace contextRef="#ctx0" brushRef="#br0" timeOffset="120036.56">18404 10912 1549 0,'0'0'594'0,"0"0"-247"0,0 0 27 16,0 0 112-16,0 0-165 15,26-86-108-15,-23 86-1 0,-3 0-212 16,0 28 0-16,-3 35 0 16,-12 6 0-16,-6 18 0 15,2 7 0-15,7-14 0 16,6 2 0-16,6-13 0 15,0-19 0-15,0-18 0 16,0-20 0-16,4-12 0 16,-2-20 0-16,-2-30-66 0,0-21-95 15,0-29 44-15,-2 4 81 16,-5-4 35-16,1 6-2 16,4 29 3-16,2 9 69 15,0 24 60-15,0 20 57 16,0 12-186-16,4 10 0 15,15 28 0-15,6 12 0 16,8 13 0-16,6 5 0 16,5 2 0-16,10-2 0 15,2-6 0-15,4-6 0 16,-1-12 0-16,-1-8 0 16,-10-11 0-16,-11-10 0 0,-10-8-59 15,-23-7-269-15,-4-16-195 16,0-7-315-16</inkml:trace>
  <inkml:trace contextRef="#ctx0" brushRef="#br0" timeOffset="120240.04">18889 10935 2118 0,'0'0'849'0,"0"0"-515"0,0-133 178 0,0 95-229 0,0 12-283 16,-5 16 0-16,3 10 0 15,0 10 0-15,-2 30 0 0,-1 16 0 16,-1 14 0 0,-1 9 0-16,2 1 0 0,3-4 0 15,-2-6 0-15,-1-10 0 16,1-4-224-16,0-17-512 16,4-16-461-16</inkml:trace>
  <inkml:trace contextRef="#ctx0" brushRef="#br0" timeOffset="120865.71">19250 11095 494 0,'0'0'2475'15,"0"0"-1775"-15,0 0-273 0,0 0-427 16,0 0 0-16,0 0 0 16,-13 102 0-16,13-50 0 15,9-4 0-15,8-6 0 16,5-5 0-16,1-13 0 15,-3-10 0-15,-2-12 0 16,-4-2 0-16,-8-12 0 16,-6-20 0-16,0-11 0 15,-6-7 0-15,-19-4 0 16,-6 0 0-16,-3 6 0 16,5 14 0-16,7 12 0 15,9 16 0-15,8 6 0 16,5 0 0-16,7 20 0 15,26 0 0-15,14-2 0 16,13-10 0-16,6-8-93 16,2-2-224-16,-5-26 34 15,-13-8 28-15,-9-10 124 0,-12-5 131 16,-14-1 16-16,-9 6 144 16,-3 6 42-16,-3 10 22 15,0 12 65-15,0 14-101 16,0 4-188-16,-9 18 0 15,0 22 0-15,0 16 0 16,2 13 0-16,5 4 0 16,2 6 0-16,0-3 0 15,12-8 0-15,3-7 0 16,-2-11 0-16,1-16 0 16,-6-13 0-16,-1-8 0 0,-5-11 0 15,1-2 0-15,2-8 0 16,-1-18 0-16,5-9 0 15,4-2 0-15,5-2 0 16,9 3 0-16,8 6 0 16,8 4 0-16,8 6 0 15,34 2 0-15,-14 6-339 16,-5 4-1476-16</inkml:trace>
  <inkml:trace contextRef="#ctx0" brushRef="#br0" timeOffset="123742.46">21540 10846 2051 0,'0'0'598'0,"0"0"-373"0,0 0 247 0,0 0-302 15,0 0-22-15,0 0-25 16,0 0-42-16,-131-82-9 16,79 92-9-16,-3 14-9 15,-1 8-15-15,3 6-39 0,11 2 0 16,11 2 0 0,15-2 0-16,16-1 0 0,0-7 0 15,24-4 0-15,16-6 0 16,12-8 0-1,1-6 0-15,-2-6 0 0,-6-2 0 16,-14 0 0-16,-10-8 0 16,-13-4 0-16,-8 2 0 15,-2 4 0-15,-27 6 0 16,-14 0 0-16,-7 14 0 16,-6 20 0-16,0 10 0 15,9 6 0-15,9 1 0 16,18-1 0-16,14-5 0 15,6-4 0-15,24-9 0 16,25-12 0-16,18-12 0 16,13-8 0-16,2 0 0 15,-1-24 0-15,-12-8 0 0,-14-8 0 16,-10-5 0-16,-16-2 0 16,-11 2 0-1,-12 9 0-15,-4 12 0 0,-2 12 0 16,0 12 0-16,0 2 0 15,-8 28 0-15,1 12 0 16,5 8 0-16,2 3 0 16,7-5 0-16,22-6 0 15,8-12 0-15,11-10 0 16,4-12 0-16,0-8 0 16,-3-6 0-16,-5-20 0 15,-6-8 0-15,-7-7 0 16,-6 1 0-16,-7 4 0 0,-7 8 0 15,-4 10 0-15,-3 12 0 16,-4 6 0-16,2 0 0 16,1 23 0-16,4 6 0 15,6 4 0-15,5 1 0 16,11-4 0-16,6-6 0 16,9-8 0-16,6-10 0 15,4-6 0-15,-4 0 0 16,-5-24-51-16,-5-12-140 15,-7-11-40-15,-6-14 30 16,0-24 7-16,-6 1 47 16,-6-6 74-16,-5 2 73 15,-7 20 16-15,-3 3 159 16,0 15 38-16,0 18 57 16,-5 12-6-16,-3 12-114 0,1 8-150 15,-1 8 0-15,-2 32 0 16,-1 18 0-16,-1 18 0 15,6 12 0-15,4 7 0 16,2-3 0-16,0-6 0 16,14-6 0-16,7-12 0 15,6-9 0-15,4-15 0 16,3-12 0-16,1-14 0 0,2-14 0 16,0-4 0-1,1-14 0-15,0-20 0 0,-2-8 0 16,-3-4 0-1,-7 2 0-15,-5 8 0 0,-11 9 0 32,-4 15 0-32,-6 12 0 15,0 0-149-15,0 34-351 0,-8 1-211 0,6-3-428 0</inkml:trace>
  <inkml:trace contextRef="#ctx0" brushRef="#br0" timeOffset="124703.48">23291 11265 1874 0,'0'0'469'0,"0"0"93"0,0 0-110 0,0 0-254 0,0 0-3 15,0 0-57-15,0 0-58 16,72 22-19-16,-50-22-32 15,1-4-17-15,-5-12 14 16,-5-6-26-16,-9-2 0 16,-4-4 0-16,0 0 0 15,-23 0 0-15,-8 4 0 16,-6 8 0-16,-5 10 0 16,-3 6 0-16,3 14 0 15,4 20 0-15,7 10 0 16,8 8 0-16,12 2 0 0,11-1 0 15,0-1 0-15,25-9 0 16,13-4 0-16,10-13 0 16,12-8 0-16,3-12 0 15,1-6 0-15,-1-4 0 16,-7-22 0-16,-7-10 0 16,-9-8 0-16,-9-8 0 15,-8-5 0-15,-11 1 0 16,-4 4 0-16,-8 10 0 15,0 8 0-15,-8 12 0 16,-2 10 0-16,1 10 0 16,2 2 0-16,7 4 0 15,0 16 0-15,0 4 0 16,14 4 0-16,15 0 0 16,13 0 0-16,9-2 0 0,7-4 0 15,2-2 0-15,-5-4 0 16,-12-1 0-16,-12-5 0 15,-18-2 0-15,-11 2 0 16,-2-1 0-16,-2 8 0 16,-13 5 0-16,1 0 0 15,6 2 0-15,6 0 0 16,2-4 0-16,0-4 0 16,18-4 0-16,8-4 0 15,10-8 0-15,4 0 0 16,4-10 0-16,-1-16 0 15,-1-8 0-15,-2-8 0 16,-6-8 0-16,-3-1 0 0,-9 1 0 16,-6 10 0-16,-7 12 0 15,-7 16 0-15,-2 12 0 16,0 4 0-16,-13 30 0 16,-5 14 0-16,2 8 0 15,5 4 0-15,11-3 0 16,0-7 0-16,18-12 0 15,20-14 0-15,13-16 0 16,27-26-260-16,-12-22-437 16,-8-8-272-16</inkml:trace>
  <inkml:trace contextRef="#ctx0" brushRef="#br0" timeOffset="124838.45">24754 10824 1971 0,'0'0'745'0,"0"0"-574"0,0 0-1 0,0 0-170 16,0 0-114-16,-7 130-782 0</inkml:trace>
  <inkml:trace contextRef="#ctx0" brushRef="#br0" timeOffset="125528.13">25194 11400 2295 0,'0'0'513'16,"0"0"-263"-16,0 0 84 15,-6-117-159-15,-12 81-107 16,-7 4-13-16,-6 8 13 16,-7 12-25-16,-8 12-5 15,-4 8-1-15,4 24 1 16,5 12 4-16,15 7-33 0,15 0-9 15,11-4 0 1,11-5 0-16,25-12 1 0,10-12-1 16,6-12-22-16,-2-6 21 15,-2-8 1-15,-8-16 14 16,-9-8-8-16,-7-7 9 16,-3-1 36-16,-6 0-9 15,-3 8-17-15,-4 6-25 16,-1 14 0-16,-5 12 0 15,-2 0 0-15,0 28 0 16,2 8 0-16,0 6 0 16,8 1 0-16,-2-5 0 0,5-8 0 15,4-8 0 1,0-10 0-16,3-10 0 0,5-2-3 16,4-14 6-16,2-12-3 15,7-8 0-15,-1-6 0 16,4 0 0-16,-3 1 0 15,-7 7 0-15,-8 12 0 16,-8 14 0-16,-9 6 0 16,-6 14 0-16,0 16 0 15,0 8 0-15,-4 5 0 16,-3-2 0-16,5-4 0 16,2-7 0-16,0-10 0 15,11-10 0-15,12-10 0 16,6 0 0-16,6-18 0 15,5-12 0-15,3-8 0 0,1-2 0 16,-1 1 0-16,-5 7 0 16,-5 12 0-16,-8 14 0 15,-6 6 0-15,-1 13 0 16,-5 16 0-16,-1 10 0 16,-1 1 0-16,2-2 0 15,5-4 0-15,2-8-119 16,14-14-341-16,-3-10-242 15,-6-2-525-15</inkml:trace>
  <inkml:trace contextRef="#ctx0" brushRef="#br0" timeOffset="126900.51">27280 11283 2273 0,'0'0'489'0,"0"0"-276"0,-20-104 285 0,-14 68-323 16,-10 10-50-16,-9 18-16 15,-3 8-47-15,0 20-26 16,12 18 1-16,10 4-22 15,18 4 0-15,16-5-15 16,2-8 0-16,32-8 3 16,11-14 3-16,5-11 5 15,2 0 2-15,0-23 3 16,-6-9-16-16,-7-5 0 16,-8 1 0-16,-8 4 0 15,-6 6 0-15,-9 14 0 0,-8 12 0 16,0 0 0-16,0 38 0 15,0 35 0-15,0 35 0 16,0 40 0-16,16 18 0 16,-1-7 0-16,-1-19 0 15,-9-39 0-15,-5-25 0 16,0-22 0-16,-3-12 0 16,-17 0 0-16,-13-8 0 15,-11-8 0-15,-10-22 0 16,-11-4 0-16,1-36 0 15,6-16 0-15,13-14 0 16,32-26 0-16,30-39 0 0,84-31 0 16,37-13 0-16,20 17 0 15,-26 44 0-15,-44 45 0 16,-32 29 0-16,-15 10 0 16,-6 0 0-16,-8 0 0 15,-7 0 0-15,-16 8 0 16,-4 4 0-16,-2 6 0 15,-16 6 0-15,0 4 0 16,1 2 0-16,5 0 0 16,6 2 0-16,6 14 0 15,0 4 0-15,10 2 0 16,17 4 0-16,5 0 0 16,3 0 0-16,2 0 0 15,-6-1 0 1,-8-2 0-16,-4 1 0 15,-11-2 0-15,-8 3 0 16,0-1 0-16,0-2 0 16,-6-2 0-16,1-2 0 15,5-4 0-15,9-2 0 16,29-6 0-16,13-6 0 16,12 0 0-16,6-6 0 15,3-18 0-15,-8-12 0 16,-11-6 0-16,-8-6 0 15,-18-1 0-15,-14 7 0 16,-13 10 0-16,-7 14 0 0,-24 12 0 16,-9 6 0-1,-5 12 0-15,1 18 0 0,6 8 0 16,7 2 0-16,11-1 0 16,11-5 0-16,9-4 0 15,0-8 0-15,15-10 0 16,12-8 0-16,4-4 0 15,0-8 0-15,-1-18 0 16,-4-4 0-16,-6-6 0 16,-4 4 0-16,-8 4 0 15,-1 9 0-15,-2 11 0 16,-3 8 0-16,3 0 0 0,-1 20 0 16,5 6 0-1,7 5 0-15,5 1 0 0,8-4 0 16,8-8 0-16,0-8 0 15,3-12-15-15,-6 0-18 16,-5-24 12-16,-7-15 12 16,-7-8 1-16,-1-14 8 15,-3-7 8-15,1-10-7 16,-1-3 0-16,-5 8 5 16,-2 10 1-16,-2 25 56 15,-2 26-63-15,0 14 0 16,0 59 0-16,0 44 0 15,0 42 0-15,0 16 0 0,0-3 0 16,0-16 0 0,0-19 0-16,0-25 0 0,0-22 0 15,0-26 0-15,-8-18 0 16,-5-3-200-16,-5-12-112 16,-5-11-140-16,-2-8-16 15,-3-74-11-15,8 0 117 16,9-8-742-16</inkml:trace>
  <inkml:trace contextRef="#ctx0" brushRef="#br0" timeOffset="127509.71">28786 11267 1083 0,'0'0'840'0,"0"0"-448"0,0 0 123 0,129-118-150 16,-93 108-121-16,-1 10-69 0,-1 2-77 16,-1 24-76-1,-6 10-17-15,-11 8-5 0,-14 6-15 16,-2-1-77-16,-31-8-13 15,-18-6 18-15,-9-11 14 16,-7-12 43-16,5-10 20 16,11-2 10-16,16-2 33 15,23-16 66-15,10-6 6 16,32-6-10-16,26-6-37 16,20-7-26-16,11-7-32 15,7-10 0-15,-2-6-11 16,-9-4-56-16,-19-1 11 15,-22 7 46-15,-21 6 10 16,-23 10-2-16,0 8 4 16,-29 8-2-16,-7 12 18 15,1 14-18-15,2 6 15 16,1 22 3-16,10 22-2 0,6 14 11 16,7 8-10-16,9 7-2 15,0-1-5-15,13-4-9 16,12-10-1-16,4-8-1 15,0-16 0-15,2-12 1 16,0-14 0-16,0-8 10 16,3-1 11-16,-5-24-13 15,0-5 10-15,-5-2-12 16,-3 2-6-16,-8 8 27 16,-7 14 57-16,-1 8-46 15,-5 14-32-15,0 20 3 16,0 10 5-16,5 7-13 0,8-1-1 15,7-5 0-15,6-6 1 16,8-11-2-16,2-12 2 16,-1-12 9-16,1-4 35 15,-3-6 13-15,-2-20-58 16,1-4 0-16,-8-4 0 16,-3-1 0-16,-13 7 0 15,-10 6-15-15,-23 10-362 16,-8 10-969-16</inkml:trace>
  <inkml:trace contextRef="#ctx0" brushRef="#br0" timeOffset="128098.17">19426 12516 1938 0,'0'0'727'0,"0"0"-444"0,0 0 60 16,0 0 36-16,0 0-139 15,0 0-175-15,0 0-13 16,-33 27 17-16,31-4-69 16,2 2 0-16,2-7 0 15,27-10 0-15,9-8 0 16,8 0-56-16,-1-18 16 15,-7-12 13-15,-14-9 27 16,-15-2 8-16,-9 0-7 16,-13 3 23-16,-30 14 12 15,-10 16-36-15,-9 8 0 0,0 40-29 16,6 54-211 0,18-7-380-16,22-5-873 0</inkml:trace>
  <inkml:trace contextRef="#ctx0" brushRef="#br0" timeOffset="128442">20021 12475 2280 0,'0'0'724'0,"0"0"-443"15,0 0 73 1,0 0-81-16,0 0-197 0,0 0-43 15,0 0-32 1,-40 64 11-16,38-32-6 0,2-8 5 16,0-6-12-16,15-10 1 15,12-8 0-15,6 0 9 16,1-14-3-16,-3-16-2 16,-4-6 13-16,-11-7-17 15,-10 2 10-15,-6 2-10 16,-12 11 0-16,-21 16 0 15,-13 12 0-15,-10 20 0 16,-4 32-35-16,-18 53-302 16,16-11-550-16,12-8-1561 0</inkml:trace>
  <inkml:trace contextRef="#ctx0" brushRef="#br0" timeOffset="128770.68">19566 13153 2397 0,'0'0'765'0,"0"0"-614"16,0 0 80-16,0 0-72 16,0 0-83-16,-9 136-56 15,16-94-13-15,11-6-7 16,7-8 0-16,8-10-13 15,5-12-1-15,-1-6-16 16,-1-10 30-16,-9-18 7 0,-11-8 11 16,-12-6 77-1,-4-3 2-15,-6 3-14 0,-23 8-36 16,-7 12-47 0,-2 15 0-16,-2 16-23 0,6 19-278 15,12 4-580-15</inkml:trace>
  <inkml:trace contextRef="#ctx0" brushRef="#br0" timeOffset="130435.19">21351 12601 1568 0,'0'0'1020'0,"0"0"-653"0,0 0-34 0,0 0 202 15,0 0-346-15,0 0-105 16,0 0-84-16,-34 146 0 15,22-42 0-15,2-1 0 16,10-17 0-16,3-22 0 16,23 3 0-16,15-4 0 15,7-18 0-15,8-21-135 16,0-24-168-16,-2-6-12 16,-8-40-177-16,-11-19 37 0,-10-25 245 15,-7-24 192 1,-7 5 18-16,-7 17 181 0,-1 22 93 15,-1 30 56-15,-2 10 9 32,0 16 2-32,0 14-120 0,0 34-91 15,0 26-18-15,0 16-112 16,0 10 0-16,0 3 0 16,0-5 0-16,0-10 0 15,5-14 0-15,4-14 0 16,-3-16 0-16,-1-13 0 15,-1-16 0-15,0-1 0 16,6-15 0-16,1-20 0 0,5-9 0 16,3-4 0-1,4 4 0-15,3 8 0 0,1 14 0 16,0 18 0-16,-1 4 0 16,-3 20 0-16,-1 16 0 15,1 6 0-15,0 4 0 16,4-4 0-16,7-3 0 15,4-11 0-15,2-10 0 16,4-13 0-16,1-5 0 16,-3-11 0-16,-4-21 0 15,-9-8 0-15,-6-9 0 16,-7-7 0-16,-10 0 0 16,-2 4 0-16,-4 8 0 0,0 18 0 15,0 16 0-15,-8 10 0 16,-4 23 0-16,-1 22 0 15,4 7 0-15,4 4 0 16,5-2 0-16,0-8 0 16,18-7 0-16,11-14 0 15,9-10 0-15,7-15 0 16,-3 0 0-16,0-19 0 16,-3-10 0-16,-8-11 0 15,-5-7 0-15,-4-3 0 16,-3 4 0-16,-2 6 0 15,-1 14 0-15,-5 12 0 16,0 12 0-16,2 2 0 16,-2 20 0-16,3 14 0 15,1 8 0-15,1 4 0 0,4-2 0 16,4-4 0-16,12-8 0 16,9-11 0-16,9-12 0 15,4-9 0-15,1-1 0 16,-5-24 0-16,-5-11 0 15,-9-8 0-15,-9-12 0 16,-8-6 0-16,-10-2 0 16,-9 5 0-16,-4 13 0 15,0 23 0-15,-22 23 0 16,-9 9 0-16,0 37 0 16,4 21 0-16,11 7 0 15,16 2 0-15,10-5 0 0,34-11 0 16,16-16 0-16,9-16 0 15,7-28-362-15,-16-18-509 16,-24-20-566-16</inkml:trace>
  <inkml:trace contextRef="#ctx0" brushRef="#br0" timeOffset="130607.01">21456 12522 2758 0,'0'0'790'0,"0"0"-476"0,0 0-80 0,243 29-234 16,-52-11 0-1,21 0 0-15,-45-8 0 16,-47-4-813-16</inkml:trace>
  <inkml:trace contextRef="#ctx0" brushRef="#br0" timeOffset="131498.03">24725 13106 2414 0,'0'0'759'0,"0"0"-514"16,0 0 228-16,-19-122-268 15,2 96-205-15,-10 12 0 16,-6 14 0-16,-10 4 0 16,-3 32 0-16,-2 18 0 15,9 10 0-15,12 6 0 16,20 2 0-16,7-5 0 16,27-13 0-16,22-14 0 15,6-18 0-15,6-20 0 16,-8-2 0-16,-6-28 0 15,-11-14 0-15,-10-8 0 16,-8-5 0-16,-7 1 0 0,-7 8 0 16,-1 10 0-1,-3 16 0-15,0 18 0 0,3 2 0 16,1 32 0 0,5 12 0-16,9 9 0 15,3 1 0-15,11-8 0 0,4-10 0 16,2-16 0-16,-1-14 0 15,-1-6-146-15,-3-22-136 16,-2-16 42-16,-6-13 34 16,-5-4 42-16,-2-8 96 15,0-1 56-15,-5 4 12 16,-1 10 118-16,-6 18 110 16,-4 17 38-16,-2 15-47 15,0 15-91-15,0 27 31 16,0 12-159-16,0 6 0 15,-2 4 0-15,2-4 0 16,0-8 0-16,2-13 0 0,7-13 0 16,1-16 0-1,-2-10 0-15,1-10 0 0,-1-20 0 16,6-13 0-16,-1-4 0 16,6-8 0-16,3 3 0 15,2 8 0-15,1 10 0 16,1 14 0-16,1 14 0 15,4 6 0-15,1 2 0 16,5 20 0-16,1 2 0 16,3 2 0-16,1-2 0 15,-3-6 0-15,-2-6 0 16,-6-5 0-16,-5-7 0 16,-6-3 0-16,-4-19 0 0,-5-6 0 15,-4-6 0 1,-7-4 0-16,0 0 0 0,-7 4 0 15,-17 10 0-15,-10 15 0 16,-3 9 0-16,-3 31 0 16,5 17 0-16,16 14 0 15,17 4 0-15,6-2 0 16,42-7 0-16,37-11 0 16,51-27-174-16,-18-10-625 15,-9-9-945-15</inkml:trace>
  <inkml:trace contextRef="#ctx0" brushRef="#br0" timeOffset="132742.7">26772 12946 2543 0,'0'0'748'0,"0"0"-442"0,0 0 193 15,0 0-499-15,0 0 0 16,0 0 0-16,-113-99 0 15,79 113 0-15,0 21 0 16,10 10 0-16,15 8 0 16,9 5 0-16,16-2 0 15,24-2 0-15,9-5 0 16,2-9 0-16,-8-8 0 0,-10-8 0 16,-13-8 0-16,-15 0 0 15,-5-4 0-15,-19 2 0 0,-14-2 0 16,-9 0 0-16,1-2 0 15,8-2 0-15,11-4 0 16,11-4 0-16,11 0 0 16,8 0 0-16,29-18 0 15,18-12-3-15,12-8-18 16,9-3-19-16,2 1 7 16,-7 4 10-16,-13 10 23 15,-18 8-1-15,-15 8 1 16,-17 10 43-16,-8 0-7 0,0 14 6 15,-8 16-42 1,-3 8 0-16,3 5 0 0,8-1 0 16,3-2 0-1,23-6 0-15,12-10-3 16,3-10-6-16,-4-10 9 0,-5-4 0 16,-12-16 12-16,-11-16-12 15,-9-10 0-15,0-4 0 16,-21-2 0-16,0-1-3 15,-2 5-10-15,5 10 13 16,7 10-1-16,11 8 2 16,0 6 15-16,15 4-16 15,20 4 0-15,2 2 0 16,7 0 0-16,-1 0 0 16,1 10 0-16,-4 6 0 15,-1 4 0-15,-6 6 0 0,-2 6 0 16,-7 7 0-16,-1 3 0 15,-7-1 0-15,-8 2 0 16,-3-9 0-16,-3-8 0 16,-2-12-12-16,0-8-3 15,0-6 15-15,0-2 27 16,0-20-27-16,6-8 0 16,13-8 0-16,7-3 0 15,10-3 0-15,6 2 0 16,3 4 0-16,-1 6 0 15,-3 12 0-15,-8 12 0 0,-6 8 0 32,-8 8 0-32,-2 24 0 0,-9 6 0 15,-1 6 0-15,-5 0 0 0,0-1 0 16,0-9 0-16,0-10 0 16,4-10 0-16,-2-12 0 15,2-2 0-15,7-16 0 16,6-14 0-16,5-10 0 15,5-6 0-15,9-2 0 16,2-1 0-16,7 7 0 16,-5 8 0-16,-7 12 0 15,-6 14 0-15,-8 8 0 0,-6 12 0 16,-5 18 0-16,-2 6 0 16,1 2 0-16,5 2 0 15,5-4 0-15,10-5 0 16,10-8 0-16,7-12 0 15,6-11 0-15,-2 0 0 16,0-18 0-16,-8-15 0 16,-4-10 0-16,-9-12 0 15,-5-7 0-15,-8-6 0 16,-12 0 0-16,-4 7 0 16,-6 15 0-16,-23 20 0 15,-7 22 0-15,-6 4 0 0,4 37 0 16,7 14 0-16,12 12 0 15,19 5 0-15,8-2 0 16,34-1 0-16,18-11 0 16,11-13 0-16,3-10 0 15,-9-17 0-15,-17-10-84 16,-43-8-201-16,-5-16-299 16,-31-2-724-16</inkml:trace>
  <inkml:trace contextRef="#ctx0" brushRef="#br0" timeOffset="133196.34">22566 13549 2564 0,'0'0'848'0,"0"0"-569"0,0 0-48 0,0 0-57 15,19 123-174-15,1-53 0 0,7 4 0 16,5-4 0-16,3-12 0 16,5-12 0-16,5-15 0 15,9-22 0-15,1-9 0 16,0-9 0-16,1-32 0 16,-6-9 0-16,-4-8 0 15,-4-8 0-15,-3-4 0 16,-6 3 0-16,-8 13 0 15,-8 22 0-15,-17 32-164 16,0 24-474-16,-11 19-394 0</inkml:trace>
  <inkml:trace contextRef="#ctx0" brushRef="#br0" timeOffset="133968.81">23366 14169 2574 0,'0'0'785'0,"0"0"-507"16,0 0 44-16,79-144-185 16,-38 98-137-16,-3-1 0 15,-3 3 0-15,-10 6 0 16,-12 8 0-16,-13 10 0 16,-7 14 0-16,-26 6 0 15,-16 12 0-15,-2 22 0 16,2 8 0-16,13 10 0 0,16 3 0 15,20-1 0 1,9-6 0-16,38-8 0 0,17-16 0 16,12-14 0-16,6-10 0 15,-6-6 0-15,-9-26 0 16,-11-8 0-16,-14-4 0 16,-9-6 0-16,-10 7 0 15,-10 9 0-15,-4 12 0 16,-4 14 0-16,-5 8 0 15,2 4 0-15,0 22 0 16,0 8 0-16,5 6 0 16,1 0 0-16,4 1 0 15,1-7 0-15,1-6 0 0,-1-2 0 16,-1-6 0 0,-2 0 0-16,3 2 0 0,3 0 0 15,7-4 0-15,10-4 0 16,9-10-53-16,10-4-251 15,6-20-212-15,2-16-79 32,-5-14 227-32,-6-10 130 15,-9-9 216-15,-13-7 22 16,-7-4 185-16,-11 4 143 0,-5 10 45 16,-4 16 92-16,0 18-154 15,0 18-35-15,0 14-118 16,0 18-158-16,0 23 0 15,0 22 0-15,0 9 0 16,0 8 0-16,0 0 0 16,5-1 0-16,2-11 0 15,2-10 0-15,-1-14 0 0,3-16 0 16,1-12 0 0,3-14 0-16,5-2 0 0,7-16 0 15,5-10 0-15,-1-8 0 16,-2 4 0-16,-2 4 0 15,-10 10 0-15,-3 8 0 16,-8 8 0-16,-1 0 0 16,-3 18 0-16,2 12 0 15,4 2 0-15,7 4 0 16,36-2 0-16,-2-8-320 16,4-12-720-16</inkml:trace>
  <inkml:trace contextRef="#ctx0" brushRef="#br0" timeOffset="134171.81">25290 13786 2145 0,'0'0'1132'0,"0"0"-604"0,0 0-237 0,0 0-291 16,0 0 0-16,0 0 0 15,0 0-176-15,16-70-579 16,-16 62-1234-16</inkml:trace>
  <inkml:trace contextRef="#ctx0" brushRef="#br0" timeOffset="134343.66">24424 13880 1600 0,'0'0'1319'0,"0"0"-1076"16,138 0-153-16,-4-8-90 15,-14 0-164-15,-14 0-866 0</inkml:trace>
  <inkml:trace contextRef="#ctx0" brushRef="#br0" timeOffset="134938.1">25533 14016 2345 0,'0'0'726'15,"0"0"-408"-15,0 0 177 16,0 0-283-16,0 0-212 15,-122-23 0-15,95 55 0 16,5 8 0-16,8 8 0 16,10 0 0-16,4 0 0 0,22-4 0 15,25-8 0 1,13-10 0-16,14-8 0 0,1-14 0 16,-4-4 0-1,-8-10 0-15,-12-20-11 0,-17-6 10 16,-12-8 1-16,-13-2 12 15,-9-2-12-15,0 5 0 16,0 11 0-16,-13 14 0 16,-5 17 0-16,-1 1 0 15,4 28 0-15,4 12 0 16,6 4 0-16,5 2 0 16,10-4 0-16,21-8 0 0,11-10 0 15,7-14-24-15,2-10-33 16,-2 0 13-16,-5-22 38 15,-3-12 6-15,-3-4 32 16,-3-4 67-16,3 4-99 16,-1 4 0-16,0 11 0 15,-3 18 0-15,1 5 0 16,3 8 0-16,-5 28 0 16,0 8 0-16,-10 8 0 15,-7 4 0-15,-16-6 0 16,0-2 0-16,-10-8 0 15,-19-9 0-15,-2-12 0 16,-4-10 0-16,3-9-56 16,8-9-521-16,13-10-1023 0</inkml:trace>
  <inkml:trace contextRef="#ctx0" brushRef="#br0" timeOffset="136006.75">27046 14062 1837 0,'0'0'1323'0,"0"0"-779"0,0 0-322 16,0 0-52-16,0 0-170 15,0 0 0-15,-4 115 0 16,4-67 0-16,0-2 0 0,8-6 0 15,21-10 0-15,10-12 0 16,3-9 0-16,4-9 0 16,-3-7 0-16,-3-17 0 15,-7-8 0-15,-2-4 0 16,-2 0 0-16,0-2 0 16,-2 6 0-16,-2 6 0 15,-6 14 0-15,-3 10 0 16,-5 2 0-16,-1 20 0 0,-4 14 0 15,-1 2 0 1,1 2 0-16,1 0 0 0,6-8 0 16,3-6 0-16,4-12 0 15,5-10 0-15,4-2 0 16,2-12 0-16,0-14 0 16,5-6 0-16,1-6 0 15,3 0 0-15,3 0 0 16,-3 6 0-16,-11 12 0 15,-9 10 0-15,-11 10 0 16,-7 8 0-16,-2 14 0 16,0 10 0-16,0 0 0 15,2 2 0-15,14-12 0 16,10-4 0-16,11-14 0 0,5-4 0 16,0-4-24-16,0-28 9 15,-6-6 15-15,-5-12 0 16,-6-8 6-16,-4-9 3 15,0-3 15-15,-5-2-24 16,-3 10 0-16,-7 12 0 16,-4 20 0-16,-2 22 0 15,0 8 0-15,-15 36 0 16,-9 24 0-16,-3 14 0 16,4 12 0-16,8 0 0 15,11-3 0-15,4-11 0 16,13-14 0-16,24-16 0 15,11-13 0-15,8-20 0 0,-1-9 0 32,-4-20 0-32,-4-22 0 0,-5-12 0 15,-6-16 0-15,-3-10 0 0,-2-6 0 16,0-3 0-16,-4 11 0 16,-4 16 0-16,-10 24 0 0,-6 28 0 15,-7 10 0 1,0 38 0-16,0 24 0 15,-9 16 0-15,-4 11 0 0,-1 1 0 16,3-4 0-16,5-10 0 16,3-14 0-16,3-18 0 15,0-16 0-15,15-15 0 16,10-13 0-16,4-5 0 16,7-22 0-16,5-12 0 15,0-5 0-15,1 2 0 16,-1 4 0-1,-5 12 0-15,-5 18 0 0,-6 8 0 16,-4 10 0-16,0 20 0 0,-1 4 0 16,2 4 0-1,0 2 0-15,-1-9 0 0,-4-8-90 16,-5-13-273-16,-8-6-226 16,-4-4-145-16</inkml:trace>
  <inkml:trace contextRef="#ctx0" brushRef="#br0" timeOffset="136162.87">28359 13896 2165 0,'0'0'619'0,"0"0"-546"0,171-10 36 15,-87 4-9-15,12-10-100 16,-24-4-284-16,-23 0-532 0</inkml:trace>
  <inkml:trace contextRef="#ctx0" brushRef="#br0" timeOffset="136304.04">27723 13587 2664 0,'0'0'652'16,"0"0"-540"-16,0 0-28 15,0 0-84-15,0 0-179 16,127 0-1269-16</inkml:trace>
  <inkml:trace contextRef="#ctx0" brushRef="#br0" timeOffset="137273.56">29664 13820 2134 0,'0'0'662'0,"0"0"-314"16,0 0 222-16,0 0-292 15,0 0-174-15,0 0-104 16,0 0 0-16,20-46 0 16,-47 82 0-16,-2 10 0 0,7 10 0 15,11 3 0 1,11-1 0-16,4-7 0 0,32-6 0 16,7-11 0-16,1-20 0 15,1-10 0-15,-12-4 0 16,-11-30 0-16,-10-12 0 15,-12-11 0-15,0-6 0 16,-25-4 0-16,-8 3 0 16,-5 14 0-16,5 8 0 15,6 18 0-15,8 16 0 16,15 4 0-16,4 6 0 16,13 16 0-16,26 0 0 15,14-2 0-15,16-8 0 16,7-8-42-16,4-4-197 15,-7-2-13-15,-6-20 45 0,-15-4 61 16,-15-4 104-16,-16 4 42 16,-21 2 91-16,0 8 107 15,-29 8-26-15,-14 8 19 16,-6 0-28-16,-2 20-50 16,4 14-113-16,11 10 0 15,12 2 0-15,12 2 0 16,12-4 0-16,5-6 0 15,26-9 0-15,10-11 0 16,3-12 0-16,3-6 0 16,-3-19 0-16,-4-17 0 15,-3-12 0-15,-4-10 0 0,-4-10 0 16,-5-12 0-16,0-5 0 16,-8-3 0-16,-5 10 0 15,-7 14 0-15,-4 24 0 16,0 28 0-16,-2 12 0 15,-13 34 0-15,-1 24 0 16,3 14 0-16,7 8 0 16,6 0 0-16,0-3 0 15,21-7 0-15,13-12 0 16,9-10 0-16,5-20-264 16,28-20-317-16,-11-8-382 15,-9 0-1108-15</inkml:trace>
  <inkml:trace contextRef="#ctx0" brushRef="#br0" timeOffset="137601.56">30838 13802 1976 0,'0'0'690'0,"0"0"-131"0,0 0-48 0,0 0-247 15,0 0-168-15,0 0-96 16,-125-72 0-16,75 88 0 16,-2 18 0-16,5 10 0 15,9 0 0-15,16 2 0 16,11-6 0-16,11-5 0 15,11-9 0-15,23-12 0 16,12-13 0-16,8-1 0 16,0-22 0-16,-2-15 0 15,-4-16 0-15,-4-13 0 0,-1-24 0 16,-1-32 0 0,-5-33 0-16,-8 15 0 0,-10 31 0 15,-17 45 0-15,-2 45 0 16,0 10 0-16,-5 9 0 15,-13 20 0-15,-7 50 0 16,2 43 0-16,9 29 0 16,9-5 0-16,5-29 0 15,5-32 0-15,13-22 0 16,20 30-57-16,-5-11-426 16,-2-10-493-16</inkml:trace>
  <inkml:trace contextRef="#ctx0" brushRef="#br0" timeOffset="139574.93">29279 15338 1702 0,'0'0'957'0,"0"0"-702"0,0 0 297 16,0 0-207-16,21-112-171 15,-36 81-63-15,-24 8-111 16,-15 14 0-16,-15 9 0 15,-9 2 0-15,-3 28 0 16,6 11 0-16,12 3 0 16,19 0 0-16,19 0 0 15,25-8 0-15,5-4 0 0,41-14 0 16,16-10 0 0,15-8 0-16,-2-4 0 0,1-24 0 15,-9-12 0-15,-9-12 0 16,-10-16 0-16,-2-25 0 15,-7-27 0-15,-8-24 0 16,-8 15 0-16,-14 35 0 16,-9 38 0-16,0 38 0 15,0 12 0-15,-9 6 0 16,-7 16 0-16,-3 48 0 16,-2 36 0-16,8 1 0 15,4-3 0-15,9-22 0 0,0-18 0 16,0 1 0-16,0-7 0 15,11-14 0 1,0-18-63-16,5-14-273 0,4-6-155 16,0-12-173-16,3-16 108 15,-4-3-22-15,-1 4 513 16,-3 9 65-16,-3 1 484 16,-1 11-100-16,-2 6 100 15,4 0-181-15,5 4-20 16,6 6-96-16,8 3-44 15,1-4-50-15,8-4-42 16,-4-5-29-16,-3 0-21 16,-5-6 10-16,-9-15 1 15,-13-7-11-15,-7-2 38 16,0 2 24-16,-25-4 5 0,-8 10-13 16,-13 10 14-16,0 12-69 15,-5 4 0-15,4 24 0 16,12 8 0-16,10 4 0 15,21 3 0-15,4-3 0 16,29-2 0-16,24-4 0 16,21-8 0-16,13-8 0 15,11-4 0-15,6-12 0 16,3-2 0-16,-7 0 0 16,-8-20 0-16,-15-10 0 15,-19-2 0-15,-20-4 0 16,-24 0 0-16,-14 9 0 15,-18 5 0-15,-26 10 0 0,-10 12 0 16,-4 0 0-16,2 12 0 16,7 10 0-16,12 6 0 15,16 7 0-15,17-7 0 16,4 2 0-16,27-10 0 16,19-4 0-16,8-12 0 15,2-4 0-15,-6 0 0 16,-7-18 0-16,-9-4 0 15,-12 0 0-15,-9 4 0 16,-6 1 0-16,-5 8 0 16,-2 3 0-16,0 6 0 15,0 1 0-15,0 30 0 16,-7 9 0-16,1 10 0 0,2 16 0 16,-1 6 0-16,3 8 0 15,-3 1 0-15,1 3 0 16,-3 0 0-16,-4-4 0 15,-1-6 0-15,-3-3 0 16,-3-13 0-16,-1-10 0 16,-6-16 0-16,-2-10 0 15,-4-18 0-15,-5-4 0 16,1-8 0-16,1-24 0 16,2-6 0-16,13-4 0 15,13-12 0-15,6-4 0 16,29-5 0-16,28-7 0 0,42-18 0 15,38-12 0-15,37-17 0 16,-13 15 0-16,-37 22-23 16,-43 26 17-16,-39 24-13 15,-11 2 14-15,-8 2 4 16,-17-2 2-16,-6 7 52 16,-31 7-53-16,-14 6 0 15,-6 6 0-15,-3 2 0 16,8 6 0-16,12 16 0 15,14 5 0-15,16-1 0 16,4 6 0-16,29-9 0 16,17 2 0-16,10-5 0 15,2-4 0-15,0-8 0 16,-9 2 0-16,-14-8 0 16,-10 2 0-16,-13-4 0 0,-12 2 0 15,0 0 0-15,-2 6 0 16,-14 2 0-16,-5 6 0 15,6 4 0-15,6 2 0 16,9 4 0-16,0-8 0 16,18 4 0-16,17-8 0 15,8-6 0-15,6-4 0 16,2-4 0-16,1 0 0 16,-4-18 0-16,-1-8 0 15,-5-10 0-15,-4-8 0 16,-2-4 0-16,-10-2 0 0,-10 4 0 15,-11 6 0 1,-5 14 0-16,-13 9 0 0,-18 17 0 16,-10 0 0-16,-1 31 0 15,2 9 0-15,11 4 0 16,11 4 0-16,16 2 0 16,2-6 0-16,24-6 0 15,21-8 0-15,8-12 0 16,7-10 0-16,3-8 0 15,-3-4 0-15,-6-22 0 16,-8-10 0-16,-6-8 0 16,-9-6 0-16,-6-6 0 15,-9 6 0-15,-12 8 0 16,-4 16 0-16,0 12 0 0,-18 14 0 16,-4 14 0-16,0 26 0 15,6 10 0-15,11 6 0 16,5 2 0-16,7-6 0 15,22-8 0-15,12-10 0 16,34-25-14-16,-8-9-506 16,-5 0-794-16</inkml:trace>
  <inkml:trace contextRef="#ctx0" brushRef="#br0" timeOffset="139698.6">32589 15432 2765 0,'0'0'465'0,"0"0"-284"0,0 0 58 0,0 0-239 15,0 0-80 1,0 0-769-16</inkml:trace>
  <inkml:trace contextRef="#ctx0" brushRef="#br0" timeOffset="139995.54">31043 15767 2755 0,'0'0'723'0,"0"0"-475"16,0 0 122-1,0 0-370-15,0 0 0 0,141 30 0 16,-66-30 0-16,12 0 0 16,9 0 0-16,2 0 0 15,-9 0 0-15,-14-4 0 16,-19 4-105-16,-24 0-221 16,-32 4-184-16,-30 6-261 15,-14 0-29-15</inkml:trace>
  <inkml:trace contextRef="#ctx0" brushRef="#br0" timeOffset="140229.81">31170 15923 1169 0,'0'0'576'0,"-138"31"-361"16,64-17 331-16,3 4-185 0,18-6-6 15,19-2-23 1,17-2-44-16,14-2-34 0,3-2-254 16,25-4 0-1,20 0 0-15,19 0 0 0,34 0 0 16,29 0 0-16,-5 0 0 15,-10 0 0-15,-18 0 0 16,-25 0 0-16,-1 0 0 16,-1 0 0-16,-20 0 0 15,-20 4 0-15,-14-4 0 16,-13 0 0-16,0 0 0 16,-4 0-203-16,-7-12-608 15,5 2-1660-15</inkml:trace>
  <inkml:trace contextRef="#ctx0" brushRef="#br0" timeOffset="140401.87">32088 16124 2593 0,'0'0'536'0,"0"0"34"15,0 0-173-15,0 0-397 16,0 0 0-16,0 0 0 15,0 0-651-15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29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245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242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554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133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633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840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8418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248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0799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7729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6041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72085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4318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6178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43e433a6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743e433a66_0_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80872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94151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57824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673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40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9750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9881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606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22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9900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27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297891" y="3420871"/>
            <a:ext cx="11102340" cy="237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297891" y="3420871"/>
            <a:ext cx="11102340" cy="237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customXml" Target="../ink/ink7.xml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jp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2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customXml" Target="../ink/ink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customXml" Target="../ink/ink17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customXml" Target="../ink/ink18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customXml" Target="../ink/ink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20.xml"/><Relationship Id="rId4" Type="http://schemas.openxmlformats.org/officeDocument/2006/relationships/image" Target="../media/image3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customXml" Target="../ink/ink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customXml" Target="../ink/ink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customXml" Target="../ink/ink23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customXml" Target="../ink/ink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customXml" Target="../ink/ink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customXml" Target="../ink/ink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customXml" Target="../ink/ink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customXml" Target="../ink/ink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surabhinarayan@pes.edu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4480850" y="1822595"/>
            <a:ext cx="6887845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GRAPH THEORY AND ITS APPLICATIONS</a:t>
            </a:r>
            <a:endParaRPr dirty="0"/>
          </a:p>
        </p:txBody>
      </p:sp>
      <p:sp>
        <p:nvSpPr>
          <p:cNvPr id="45" name="Google Shape;45;p1"/>
          <p:cNvSpPr txBox="1"/>
          <p:nvPr/>
        </p:nvSpPr>
        <p:spPr>
          <a:xfrm>
            <a:off x="4537734" y="3388680"/>
            <a:ext cx="5977890" cy="84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9969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0855452" y="266699"/>
            <a:ext cx="1066800" cy="1077595"/>
          </a:xfrm>
          <a:custGeom>
            <a:avLst/>
            <a:gdLst/>
            <a:ahLst/>
            <a:cxnLst/>
            <a:rect l="l" t="t" r="r" b="b"/>
            <a:pathLst>
              <a:path w="1066800" h="1077595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7468"/>
                </a:lnTo>
                <a:lnTo>
                  <a:pt x="1066800" y="1077468"/>
                </a:lnTo>
                <a:lnTo>
                  <a:pt x="1066800" y="45720"/>
                </a:lnTo>
                <a:lnTo>
                  <a:pt x="1066800" y="10668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893" y="1477384"/>
            <a:ext cx="2238671" cy="36676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7;p2">
            <a:extLst>
              <a:ext uri="{FF2B5EF4-FFF2-40B4-BE49-F238E27FC236}">
                <a16:creationId xmlns:a16="http://schemas.microsoft.com/office/drawing/2014/main" id="{E9FD38BB-129B-1B07-EB77-262E2E9001B3}"/>
              </a:ext>
            </a:extLst>
          </p:cNvPr>
          <p:cNvSpPr/>
          <p:nvPr/>
        </p:nvSpPr>
        <p:spPr>
          <a:xfrm>
            <a:off x="4480850" y="2943414"/>
            <a:ext cx="5686407" cy="45719"/>
          </a:xfrm>
          <a:custGeom>
            <a:avLst/>
            <a:gdLst/>
            <a:ahLst/>
            <a:cxnLst/>
            <a:rect l="l" t="t" r="r" b="b"/>
            <a:pathLst>
              <a:path w="7904480" h="68580" extrusionOk="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noFill/>
          <a:ln w="38100" cap="flat" cmpd="sng">
            <a:solidFill>
              <a:srgbClr val="DFA1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 dirty="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Hamilton Graphs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F55EE5-FE84-F5D7-E0B0-7CED64D77457}"/>
              </a:ext>
            </a:extLst>
          </p:cNvPr>
          <p:cNvSpPr txBox="1"/>
          <p:nvPr/>
        </p:nvSpPr>
        <p:spPr>
          <a:xfrm>
            <a:off x="497962" y="1560847"/>
            <a:ext cx="907868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Hamiltonian path is a subgraph of a Hamiltonian circuit (which in turn is a subgraph of another graph), </a:t>
            </a:r>
            <a:r>
              <a:rPr lang="en-US" sz="2400" dirty="0">
                <a:solidFill>
                  <a:srgbClr val="CC00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graph that has a Hamiltonian circuit also has a Hamiltonian path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many graphs with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Hamiltonian paths that have no Hamiltonian circuits.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Find out some such graphs)</a:t>
            </a:r>
          </a:p>
          <a:p>
            <a:pPr algn="just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length of a Hamiltonian path (if it exists) in a connected graph of n vertices is n — 1.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9D9833-F138-7B9E-3021-930B4C557A53}"/>
                  </a:ext>
                </a:extLst>
              </p14:cNvPr>
              <p14:cNvContentPartPr/>
              <p14:nvPr/>
            </p14:nvContentPartPr>
            <p14:xfrm>
              <a:off x="1332720" y="3408480"/>
              <a:ext cx="7999920" cy="2044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9D9833-F138-7B9E-3021-930B4C557A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3360" y="3399120"/>
                <a:ext cx="8018640" cy="206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714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 dirty="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Hamilton Graphs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FCBE1-EDD9-3AF7-FA9D-0165DD7F4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62" y="1596995"/>
            <a:ext cx="3250382" cy="2060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98FB55-FE51-508B-F5B4-6F6F5A7C4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4693" y="1468461"/>
            <a:ext cx="3342420" cy="21689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28FE05-E471-CDAB-3BB4-508137654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164" y="1776860"/>
            <a:ext cx="2990618" cy="12876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C28D73-BAD8-FBE8-F424-F402EB2E15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374" y="3959670"/>
            <a:ext cx="3173319" cy="23361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42DBF9-5A61-3658-F2B8-1EFF2E695A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6496" y="4017754"/>
            <a:ext cx="2990618" cy="23590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4AB1C4-D03B-A0E0-C38C-878A4A2CF7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6678" y="4417834"/>
            <a:ext cx="2707554" cy="12223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310953-D8C9-F9F3-6840-CEA29A62FD48}"/>
              </a:ext>
            </a:extLst>
          </p:cNvPr>
          <p:cNvSpPr txBox="1"/>
          <p:nvPr/>
        </p:nvSpPr>
        <p:spPr>
          <a:xfrm>
            <a:off x="3124200" y="6376813"/>
            <a:ext cx="6161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https://calcworkshop.com/trees-graphs/euler-circuit-hamiltonian-path/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196075-B65E-7164-48FE-731DA5CB722B}"/>
              </a:ext>
            </a:extLst>
          </p:cNvPr>
          <p:cNvSpPr txBox="1"/>
          <p:nvPr/>
        </p:nvSpPr>
        <p:spPr>
          <a:xfrm>
            <a:off x="5987143" y="2188029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58A368-C555-C918-213B-51E159FC5623}"/>
              </a:ext>
            </a:extLst>
          </p:cNvPr>
          <p:cNvSpPr txBox="1"/>
          <p:nvPr/>
        </p:nvSpPr>
        <p:spPr>
          <a:xfrm>
            <a:off x="6640267" y="2991555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1E3EF7-9CEB-1E9F-B241-030E8E148235}"/>
              </a:ext>
            </a:extLst>
          </p:cNvPr>
          <p:cNvSpPr txBox="1"/>
          <p:nvPr/>
        </p:nvSpPr>
        <p:spPr>
          <a:xfrm>
            <a:off x="5384426" y="3187770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2D3B32-BF54-A1BF-EE9E-F67AB6F515A2}"/>
              </a:ext>
            </a:extLst>
          </p:cNvPr>
          <p:cNvSpPr txBox="1"/>
          <p:nvPr/>
        </p:nvSpPr>
        <p:spPr>
          <a:xfrm>
            <a:off x="4506134" y="3196878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9427D0-2147-9649-4D81-355D6CEDC5A2}"/>
              </a:ext>
            </a:extLst>
          </p:cNvPr>
          <p:cNvSpPr txBox="1"/>
          <p:nvPr/>
        </p:nvSpPr>
        <p:spPr>
          <a:xfrm>
            <a:off x="3504693" y="3187769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C171D9-6285-7F9B-CA8F-329D289F5BFB}"/>
              </a:ext>
            </a:extLst>
          </p:cNvPr>
          <p:cNvSpPr txBox="1"/>
          <p:nvPr/>
        </p:nvSpPr>
        <p:spPr>
          <a:xfrm>
            <a:off x="3798570" y="2266784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91678C-3E23-A7EE-6503-7EFB014752C6}"/>
              </a:ext>
            </a:extLst>
          </p:cNvPr>
          <p:cNvSpPr txBox="1"/>
          <p:nvPr/>
        </p:nvSpPr>
        <p:spPr>
          <a:xfrm>
            <a:off x="4517020" y="1443106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A17324-6D7A-060C-FD13-4EA562B8F929}"/>
              </a:ext>
            </a:extLst>
          </p:cNvPr>
          <p:cNvSpPr txBox="1"/>
          <p:nvPr/>
        </p:nvSpPr>
        <p:spPr>
          <a:xfrm>
            <a:off x="5311919" y="2275961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F55ED1-E113-A288-8C98-F6D8C0BACA30}"/>
              </a:ext>
            </a:extLst>
          </p:cNvPr>
          <p:cNvCxnSpPr>
            <a:cxnSpLocks/>
          </p:cNvCxnSpPr>
          <p:nvPr/>
        </p:nvCxnSpPr>
        <p:spPr>
          <a:xfrm>
            <a:off x="6379029" y="4299857"/>
            <a:ext cx="261238" cy="494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620BBC-7C15-6C2A-2120-3175A52589C6}"/>
                  </a:ext>
                </a:extLst>
              </p14:cNvPr>
              <p14:cNvContentPartPr/>
              <p14:nvPr/>
            </p14:nvContentPartPr>
            <p14:xfrm>
              <a:off x="564480" y="1704960"/>
              <a:ext cx="3000600" cy="201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620BBC-7C15-6C2A-2120-3175A52589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5120" y="1695600"/>
                <a:ext cx="3019320" cy="20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868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 dirty="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Hamilton Graphs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78E360-19DC-580E-DCA0-82F192DC4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82" y="2183930"/>
            <a:ext cx="9306582" cy="2490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3908FD-C7AE-F3A7-62B9-7E641A392A2E}"/>
              </a:ext>
            </a:extLst>
          </p:cNvPr>
          <p:cNvSpPr txBox="1"/>
          <p:nvPr/>
        </p:nvSpPr>
        <p:spPr>
          <a:xfrm>
            <a:off x="2928257" y="62229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https://calcworkshop.com/trees-graphs/euler-circuit-hamiltonian-path/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E8F791-032B-9A59-8F2C-2E1DB27DE8D4}"/>
                  </a:ext>
                </a:extLst>
              </p14:cNvPr>
              <p14:cNvContentPartPr/>
              <p14:nvPr/>
            </p14:nvContentPartPr>
            <p14:xfrm>
              <a:off x="1290960" y="1900440"/>
              <a:ext cx="3104640" cy="2777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E8F791-032B-9A59-8F2C-2E1DB27DE8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1600" y="1891080"/>
                <a:ext cx="3123360" cy="27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435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 dirty="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Hamilton Graphs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8C517-96DC-44E9-D428-3C4884615055}"/>
              </a:ext>
            </a:extLst>
          </p:cNvPr>
          <p:cNvSpPr txBox="1"/>
          <p:nvPr/>
        </p:nvSpPr>
        <p:spPr>
          <a:xfrm>
            <a:off x="500742" y="1714432"/>
            <a:ext cx="876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</a:t>
            </a:r>
            <a:r>
              <a:rPr lang="en-IN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necessary and sufficient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 for a connected graph to have a Hamilton circuit?</a:t>
            </a: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</a:t>
            </a:r>
            <a:r>
              <a:rPr lang="en-IN" sz="2400" dirty="0">
                <a:solidFill>
                  <a:srgbClr val="CC00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unsolved problem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posed by Irish Mathematician William Hamilton in 1859.</a:t>
            </a:r>
          </a:p>
        </p:txBody>
      </p:sp>
    </p:spTree>
    <p:extLst>
      <p:ext uri="{BB962C8B-B14F-4D97-AF65-F5344CB8AC3E}">
        <p14:creationId xmlns:p14="http://schemas.microsoft.com/office/powerpoint/2010/main" val="184560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 dirty="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Some quick questions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CB1BB3-A74F-9B21-3127-10AD03F289EF}"/>
                  </a:ext>
                </a:extLst>
              </p14:cNvPr>
              <p14:cNvContentPartPr/>
              <p14:nvPr/>
            </p14:nvContentPartPr>
            <p14:xfrm>
              <a:off x="474120" y="1427040"/>
              <a:ext cx="11352240" cy="440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CB1BB3-A74F-9B21-3127-10AD03F289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760" y="1417680"/>
                <a:ext cx="11370960" cy="442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4862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 dirty="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Some quick questions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C61BE6-D5EE-9DC1-5440-0B5CA6ACE8D2}"/>
                  </a:ext>
                </a:extLst>
              </p14:cNvPr>
              <p14:cNvContentPartPr/>
              <p14:nvPr/>
            </p14:nvContentPartPr>
            <p14:xfrm>
              <a:off x="267840" y="624240"/>
              <a:ext cx="11923560" cy="6014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C61BE6-D5EE-9DC1-5440-0B5CA6ACE8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480" y="614880"/>
                <a:ext cx="11942280" cy="603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326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 dirty="0">
                <a:solidFill>
                  <a:srgbClr val="2E5496"/>
                </a:solidFill>
              </a:rPr>
              <a:t>Graph Theory and its Applications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Some quick questions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4E1FB1-50CA-BA2F-3F1A-6A61A73FE4C1}"/>
                  </a:ext>
                </a:extLst>
              </p14:cNvPr>
              <p14:cNvContentPartPr/>
              <p14:nvPr/>
            </p14:nvContentPartPr>
            <p14:xfrm>
              <a:off x="493920" y="1513080"/>
              <a:ext cx="11253960" cy="4586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4E1FB1-50CA-BA2F-3F1A-6A61A73FE4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560" y="1503720"/>
                <a:ext cx="11272680" cy="46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09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287832" y="231986"/>
            <a:ext cx="9855200" cy="441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475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 </a:t>
            </a:r>
          </a:p>
          <a:p>
            <a:pPr marL="175260" marR="379475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Dirac’s theorem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500"/>
              </a:lnSpc>
              <a:spcBef>
                <a:spcPts val="107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in a simple connected graph with n vertices n&gt;=3,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mbria Math"/>
                <a:ea typeface="Cambria Math"/>
                <a:cs typeface="Cambria Math"/>
                <a:sym typeface="Cambria Math"/>
              </a:rPr>
              <a:t>𝛿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(G)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is &gt;=n/2 then the  graph is Hamiltonian.</a:t>
            </a:r>
          </a:p>
          <a:p>
            <a:pPr marL="12700" marR="5080" lvl="0" indent="0" algn="l" rtl="0">
              <a:lnSpc>
                <a:spcPct val="107500"/>
              </a:lnSpc>
              <a:spcBef>
                <a:spcPts val="107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</a:p>
          <a:p>
            <a:pPr marL="12700" marR="5080" lvl="0" indent="0" algn="l" rtl="0">
              <a:lnSpc>
                <a:spcPct val="107500"/>
              </a:lnSpc>
              <a:spcBef>
                <a:spcPts val="107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sufficient (but not necessary) condition for a simple connected graph G to have a Hamilton circuit is that the degree of every vertex in G be at least n/2 ( n = # of vertices)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05A549-2BC5-E1C2-8C0D-EE9592630343}"/>
                  </a:ext>
                </a:extLst>
              </p14:cNvPr>
              <p14:cNvContentPartPr/>
              <p14:nvPr/>
            </p14:nvContentPartPr>
            <p14:xfrm>
              <a:off x="590040" y="2361960"/>
              <a:ext cx="9061920" cy="2041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05A549-2BC5-E1C2-8C0D-EE95926303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680" y="2352600"/>
                <a:ext cx="9080640" cy="206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1;p3">
            <a:extLst>
              <a:ext uri="{FF2B5EF4-FFF2-40B4-BE49-F238E27FC236}">
                <a16:creationId xmlns:a16="http://schemas.microsoft.com/office/drawing/2014/main" id="{F5781BDB-2C07-E1ED-133E-90486D51BA9C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 dirty="0">
                <a:solidFill>
                  <a:srgbClr val="2E5496"/>
                </a:solidFill>
              </a:rPr>
              <a:t>Graph Theory and its Applications </a:t>
            </a:r>
          </a:p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Some quick questions on Dirac’s Theorem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9875CB-1D47-5326-C261-AAB61E920615}"/>
                  </a:ext>
                </a:extLst>
              </p14:cNvPr>
              <p14:cNvContentPartPr/>
              <p14:nvPr/>
            </p14:nvContentPartPr>
            <p14:xfrm>
              <a:off x="247680" y="1455120"/>
              <a:ext cx="11943720" cy="3458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9875CB-1D47-5326-C261-AAB61E9206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320" y="1445760"/>
                <a:ext cx="11962440" cy="34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026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1;p3">
            <a:extLst>
              <a:ext uri="{FF2B5EF4-FFF2-40B4-BE49-F238E27FC236}">
                <a16:creationId xmlns:a16="http://schemas.microsoft.com/office/drawing/2014/main" id="{B90232A3-FC46-2FC2-3ECA-DF2D97C91574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 dirty="0">
                <a:solidFill>
                  <a:srgbClr val="2E5496"/>
                </a:solidFill>
              </a:rPr>
              <a:t>Graph Theory and its Applications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Some quick questions on Dirac’s Theorem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104A78-9582-6870-ABC3-B4FAF34D47EA}"/>
                  </a:ext>
                </a:extLst>
              </p14:cNvPr>
              <p14:cNvContentPartPr/>
              <p14:nvPr/>
            </p14:nvContentPartPr>
            <p14:xfrm>
              <a:off x="358920" y="1429920"/>
              <a:ext cx="11697480" cy="5368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104A78-9582-6870-ABC3-B4FAF34D47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560" y="1420560"/>
                <a:ext cx="11716200" cy="538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09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>
            <a:spLocks noGrp="1"/>
          </p:cNvSpPr>
          <p:nvPr>
            <p:ph type="title"/>
          </p:nvPr>
        </p:nvSpPr>
        <p:spPr>
          <a:xfrm>
            <a:off x="659225" y="1508103"/>
            <a:ext cx="102235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000000"/>
                </a:solidFill>
              </a:rPr>
              <a:t>GRAPH THEORY AND ITS APPLICATIONS</a:t>
            </a:r>
            <a:endParaRPr dirty="0"/>
          </a:p>
        </p:txBody>
      </p:sp>
      <p:sp>
        <p:nvSpPr>
          <p:cNvPr id="54" name="Google Shape;54;p2"/>
          <p:cNvSpPr txBox="1"/>
          <p:nvPr/>
        </p:nvSpPr>
        <p:spPr>
          <a:xfrm>
            <a:off x="677672" y="2893567"/>
            <a:ext cx="7377757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677672" y="5462566"/>
            <a:ext cx="4994910" cy="77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F4B08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761" y="2597657"/>
            <a:ext cx="7904480" cy="68580"/>
          </a:xfrm>
          <a:custGeom>
            <a:avLst/>
            <a:gdLst/>
            <a:ahLst/>
            <a:cxnLst/>
            <a:rect l="l" t="t" r="r" b="b"/>
            <a:pathLst>
              <a:path w="7904480" h="68580" extrusionOk="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noFill/>
          <a:ln w="38100" cap="flat" cmpd="sng">
            <a:solidFill>
              <a:srgbClr val="DFA1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1;p3">
            <a:extLst>
              <a:ext uri="{FF2B5EF4-FFF2-40B4-BE49-F238E27FC236}">
                <a16:creationId xmlns:a16="http://schemas.microsoft.com/office/drawing/2014/main" id="{F5DBD33A-399E-73CA-C969-981E5BA22432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 dirty="0">
                <a:solidFill>
                  <a:srgbClr val="2E5496"/>
                </a:solidFill>
              </a:rPr>
              <a:t>Graph Theory and its Applications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Some quick questions on Dirac’s Theorem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4AFA9A-CA09-CAD0-FA4E-5DEF919D899B}"/>
                  </a:ext>
                </a:extLst>
              </p14:cNvPr>
              <p14:cNvContentPartPr/>
              <p14:nvPr/>
            </p14:nvContentPartPr>
            <p14:xfrm>
              <a:off x="281880" y="1382400"/>
              <a:ext cx="10718280" cy="5020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4AFA9A-CA09-CAD0-FA4E-5DEF919D89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520" y="1373040"/>
                <a:ext cx="10737000" cy="50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896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6"/>
          <p:cNvGrpSpPr/>
          <p:nvPr/>
        </p:nvGrpSpPr>
        <p:grpSpPr>
          <a:xfrm>
            <a:off x="585310" y="3163342"/>
            <a:ext cx="3093297" cy="3045569"/>
            <a:chOff x="585310" y="3163342"/>
            <a:chExt cx="3093297" cy="3045569"/>
          </a:xfrm>
        </p:grpSpPr>
        <p:pic>
          <p:nvPicPr>
            <p:cNvPr id="92" name="Google Shape;92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25170" y="3513721"/>
              <a:ext cx="140543" cy="140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37843" y="4401037"/>
              <a:ext cx="140764" cy="140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59734" y="5409894"/>
              <a:ext cx="140764" cy="140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74260" y="6068564"/>
              <a:ext cx="140609" cy="1403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48935" y="6068564"/>
              <a:ext cx="140476" cy="1403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63373" y="5409894"/>
              <a:ext cx="140476" cy="140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85310" y="4401037"/>
              <a:ext cx="140474" cy="140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098048" y="3513721"/>
              <a:ext cx="140476" cy="140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061542" y="3163342"/>
              <a:ext cx="140609" cy="1404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6"/>
            <p:cNvSpPr/>
            <p:nvPr/>
          </p:nvSpPr>
          <p:spPr>
            <a:xfrm>
              <a:off x="655548" y="3233550"/>
              <a:ext cx="2952750" cy="2905760"/>
            </a:xfrm>
            <a:custGeom>
              <a:avLst/>
              <a:gdLst/>
              <a:ahLst/>
              <a:cxnLst/>
              <a:rect l="l" t="t" r="r" b="b"/>
              <a:pathLst>
                <a:path w="2952750" h="2905760" extrusionOk="0">
                  <a:moveTo>
                    <a:pt x="2439893" y="350378"/>
                  </a:moveTo>
                  <a:lnTo>
                    <a:pt x="178074" y="2246507"/>
                  </a:lnTo>
                  <a:lnTo>
                    <a:pt x="2774456" y="2246507"/>
                  </a:lnTo>
                  <a:lnTo>
                    <a:pt x="512726" y="350378"/>
                  </a:lnTo>
                  <a:lnTo>
                    <a:pt x="1989093" y="2905188"/>
                  </a:lnTo>
                  <a:lnTo>
                    <a:pt x="0" y="1237673"/>
                  </a:lnTo>
                  <a:lnTo>
                    <a:pt x="2952566" y="1237673"/>
                  </a:lnTo>
                  <a:lnTo>
                    <a:pt x="963636" y="2905188"/>
                  </a:lnTo>
                  <a:lnTo>
                    <a:pt x="1476354" y="0"/>
                  </a:lnTo>
                  <a:lnTo>
                    <a:pt x="2439893" y="350378"/>
                  </a:lnTo>
                </a:path>
                <a:path w="2952750" h="2905760" extrusionOk="0">
                  <a:moveTo>
                    <a:pt x="2439893" y="350378"/>
                  </a:moveTo>
                  <a:lnTo>
                    <a:pt x="2774456" y="2246507"/>
                  </a:lnTo>
                  <a:lnTo>
                    <a:pt x="963636" y="2905188"/>
                  </a:lnTo>
                </a:path>
                <a:path w="2952750" h="2905760" extrusionOk="0">
                  <a:moveTo>
                    <a:pt x="1989093" y="2905188"/>
                  </a:moveTo>
                  <a:lnTo>
                    <a:pt x="963636" y="2905188"/>
                  </a:lnTo>
                </a:path>
                <a:path w="2952750" h="2905760" extrusionOk="0">
                  <a:moveTo>
                    <a:pt x="1989093" y="2905188"/>
                  </a:moveTo>
                  <a:lnTo>
                    <a:pt x="0" y="1237673"/>
                  </a:lnTo>
                  <a:lnTo>
                    <a:pt x="178074" y="2246507"/>
                  </a:lnTo>
                  <a:lnTo>
                    <a:pt x="1476354" y="0"/>
                  </a:lnTo>
                </a:path>
                <a:path w="2952750" h="2905760" extrusionOk="0">
                  <a:moveTo>
                    <a:pt x="2774456" y="2246507"/>
                  </a:moveTo>
                  <a:lnTo>
                    <a:pt x="0" y="1237673"/>
                  </a:lnTo>
                </a:path>
                <a:path w="2952750" h="2905760" extrusionOk="0">
                  <a:moveTo>
                    <a:pt x="1476354" y="0"/>
                  </a:moveTo>
                  <a:lnTo>
                    <a:pt x="2774456" y="2246507"/>
                  </a:lnTo>
                </a:path>
              </a:pathLst>
            </a:custGeom>
            <a:noFill/>
            <a:ln w="309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" name="Google Shape;104;p6"/>
          <p:cNvPicPr preferRelativeResize="0"/>
          <p:nvPr/>
        </p:nvPicPr>
        <p:blipFill rotWithShape="1">
          <a:blip r:embed="rId1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6"/>
          <p:cNvSpPr txBox="1"/>
          <p:nvPr/>
        </p:nvSpPr>
        <p:spPr>
          <a:xfrm>
            <a:off x="500657" y="282713"/>
            <a:ext cx="11408400" cy="33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5272405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</a:t>
            </a:r>
          </a:p>
          <a:p>
            <a:pPr marL="175260" marR="5272405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147955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Below is a graph representing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friendships between a group of students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(each  vertex is a student and each edge is a friendship). Is it possible for the students  to sit around a round table in such a way that every student sits between two  of their friends? What does this question have to do with paths?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endParaRPr sz="295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EBFFA0-796B-7619-1DE5-31C323779CA5}"/>
              </a:ext>
            </a:extLst>
          </p:cNvPr>
          <p:cNvSpPr txBox="1"/>
          <p:nvPr/>
        </p:nvSpPr>
        <p:spPr>
          <a:xfrm>
            <a:off x="2808514" y="6365828"/>
            <a:ext cx="762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http://sites.science.oregonstate.edu/~kovchegy/math355winter2020/HW8key.pdf</a:t>
            </a:r>
          </a:p>
        </p:txBody>
      </p:sp>
    </p:spTree>
    <p:extLst>
      <p:ext uri="{BB962C8B-B14F-4D97-AF65-F5344CB8AC3E}">
        <p14:creationId xmlns:p14="http://schemas.microsoft.com/office/powerpoint/2010/main" val="3869436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6"/>
          <p:cNvGrpSpPr/>
          <p:nvPr/>
        </p:nvGrpSpPr>
        <p:grpSpPr>
          <a:xfrm>
            <a:off x="585310" y="3163342"/>
            <a:ext cx="3093297" cy="3045569"/>
            <a:chOff x="585310" y="3163342"/>
            <a:chExt cx="3093297" cy="3045569"/>
          </a:xfrm>
        </p:grpSpPr>
        <p:pic>
          <p:nvPicPr>
            <p:cNvPr id="92" name="Google Shape;92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25170" y="3513721"/>
              <a:ext cx="140543" cy="140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37843" y="4401037"/>
              <a:ext cx="140764" cy="140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59734" y="5409894"/>
              <a:ext cx="140764" cy="140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74260" y="6068564"/>
              <a:ext cx="140609" cy="1403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48935" y="6068564"/>
              <a:ext cx="140476" cy="1403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63373" y="5409894"/>
              <a:ext cx="140476" cy="140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85310" y="4401037"/>
              <a:ext cx="140474" cy="140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098048" y="3513721"/>
              <a:ext cx="140476" cy="140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061542" y="3163342"/>
              <a:ext cx="140609" cy="1404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6"/>
            <p:cNvSpPr/>
            <p:nvPr/>
          </p:nvSpPr>
          <p:spPr>
            <a:xfrm>
              <a:off x="655548" y="3233550"/>
              <a:ext cx="2952750" cy="2905760"/>
            </a:xfrm>
            <a:custGeom>
              <a:avLst/>
              <a:gdLst/>
              <a:ahLst/>
              <a:cxnLst/>
              <a:rect l="l" t="t" r="r" b="b"/>
              <a:pathLst>
                <a:path w="2952750" h="2905760" extrusionOk="0">
                  <a:moveTo>
                    <a:pt x="2439893" y="350378"/>
                  </a:moveTo>
                  <a:lnTo>
                    <a:pt x="178074" y="2246507"/>
                  </a:lnTo>
                  <a:lnTo>
                    <a:pt x="2774456" y="2246507"/>
                  </a:lnTo>
                  <a:lnTo>
                    <a:pt x="512726" y="350378"/>
                  </a:lnTo>
                  <a:lnTo>
                    <a:pt x="1989093" y="2905188"/>
                  </a:lnTo>
                  <a:lnTo>
                    <a:pt x="0" y="1237673"/>
                  </a:lnTo>
                  <a:lnTo>
                    <a:pt x="2952566" y="1237673"/>
                  </a:lnTo>
                  <a:lnTo>
                    <a:pt x="963636" y="2905188"/>
                  </a:lnTo>
                  <a:lnTo>
                    <a:pt x="1476354" y="0"/>
                  </a:lnTo>
                  <a:lnTo>
                    <a:pt x="2439893" y="350378"/>
                  </a:lnTo>
                </a:path>
                <a:path w="2952750" h="2905760" extrusionOk="0">
                  <a:moveTo>
                    <a:pt x="2439893" y="350378"/>
                  </a:moveTo>
                  <a:lnTo>
                    <a:pt x="2774456" y="2246507"/>
                  </a:lnTo>
                  <a:lnTo>
                    <a:pt x="963636" y="2905188"/>
                  </a:lnTo>
                </a:path>
                <a:path w="2952750" h="2905760" extrusionOk="0">
                  <a:moveTo>
                    <a:pt x="1989093" y="2905188"/>
                  </a:moveTo>
                  <a:lnTo>
                    <a:pt x="963636" y="2905188"/>
                  </a:lnTo>
                </a:path>
                <a:path w="2952750" h="2905760" extrusionOk="0">
                  <a:moveTo>
                    <a:pt x="1989093" y="2905188"/>
                  </a:moveTo>
                  <a:lnTo>
                    <a:pt x="0" y="1237673"/>
                  </a:lnTo>
                  <a:lnTo>
                    <a:pt x="178074" y="2246507"/>
                  </a:lnTo>
                  <a:lnTo>
                    <a:pt x="1476354" y="0"/>
                  </a:lnTo>
                </a:path>
                <a:path w="2952750" h="2905760" extrusionOk="0">
                  <a:moveTo>
                    <a:pt x="2774456" y="2246507"/>
                  </a:moveTo>
                  <a:lnTo>
                    <a:pt x="0" y="1237673"/>
                  </a:lnTo>
                </a:path>
                <a:path w="2952750" h="2905760" extrusionOk="0">
                  <a:moveTo>
                    <a:pt x="1476354" y="0"/>
                  </a:moveTo>
                  <a:lnTo>
                    <a:pt x="2774456" y="2246507"/>
                  </a:lnTo>
                </a:path>
              </a:pathLst>
            </a:custGeom>
            <a:noFill/>
            <a:ln w="309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" name="Google Shape;104;p6"/>
          <p:cNvPicPr preferRelativeResize="0"/>
          <p:nvPr/>
        </p:nvPicPr>
        <p:blipFill rotWithShape="1">
          <a:blip r:embed="rId1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011262" y="3175396"/>
            <a:ext cx="3069254" cy="3190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6"/>
          <p:cNvSpPr txBox="1"/>
          <p:nvPr/>
        </p:nvSpPr>
        <p:spPr>
          <a:xfrm>
            <a:off x="500657" y="348028"/>
            <a:ext cx="11408400" cy="4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5272405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Theory and its Applications </a:t>
            </a:r>
          </a:p>
          <a:p>
            <a:pPr marL="175260" marR="5272405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147955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Below is a graph representing friendships between a group of students (each  vertex is a student and each edge is a friendship). Is it possible for the students  to sit around a round table in such a way that every student sits between two  of their friends? What does this question have to do with paths?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endParaRPr sz="295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3381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cycle {1, 2, 4, 9, 5, 6,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338184" marR="9271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3, 8, 7, 1 } is a Hamilton  cycle.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8216B4-1C1A-7B1C-87D4-5C4C5A3A487F}"/>
              </a:ext>
            </a:extLst>
          </p:cNvPr>
          <p:cNvCxnSpPr/>
          <p:nvPr/>
        </p:nvCxnSpPr>
        <p:spPr>
          <a:xfrm>
            <a:off x="6618514" y="3506186"/>
            <a:ext cx="707571" cy="2251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2A871D-980E-C066-5AFD-01A34637BEC0}"/>
              </a:ext>
            </a:extLst>
          </p:cNvPr>
          <p:cNvCxnSpPr>
            <a:cxnSpLocks/>
          </p:cNvCxnSpPr>
          <p:nvPr/>
        </p:nvCxnSpPr>
        <p:spPr>
          <a:xfrm>
            <a:off x="7413171" y="3820650"/>
            <a:ext cx="250372" cy="162543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FED26D-4AC8-6C1E-8CC4-45904C38476A}"/>
              </a:ext>
            </a:extLst>
          </p:cNvPr>
          <p:cNvCxnSpPr>
            <a:cxnSpLocks/>
          </p:cNvCxnSpPr>
          <p:nvPr/>
        </p:nvCxnSpPr>
        <p:spPr>
          <a:xfrm flipH="1" flipV="1">
            <a:off x="5764632" y="3856670"/>
            <a:ext cx="1894115" cy="153488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531A1E-8C90-3176-ED8C-A5A8EE742FB0}"/>
              </a:ext>
            </a:extLst>
          </p:cNvPr>
          <p:cNvCxnSpPr/>
          <p:nvPr/>
        </p:nvCxnSpPr>
        <p:spPr>
          <a:xfrm>
            <a:off x="5769428" y="3856671"/>
            <a:ext cx="1186543" cy="209005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E1D106-720E-B388-5841-B36E5381E49D}"/>
              </a:ext>
            </a:extLst>
          </p:cNvPr>
          <p:cNvCxnSpPr/>
          <p:nvPr/>
        </p:nvCxnSpPr>
        <p:spPr>
          <a:xfrm flipH="1">
            <a:off x="6182543" y="6035283"/>
            <a:ext cx="783771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8DBDAC-AFB4-EAA1-0122-64E3F41D364E}"/>
              </a:ext>
            </a:extLst>
          </p:cNvPr>
          <p:cNvCxnSpPr>
            <a:cxnSpLocks/>
          </p:cNvCxnSpPr>
          <p:nvPr/>
        </p:nvCxnSpPr>
        <p:spPr>
          <a:xfrm flipV="1">
            <a:off x="6100900" y="4558033"/>
            <a:ext cx="1730829" cy="147725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72F348-4DAB-F0FD-E7C7-0ADADDDB4398}"/>
              </a:ext>
            </a:extLst>
          </p:cNvPr>
          <p:cNvCxnSpPr>
            <a:cxnSpLocks/>
          </p:cNvCxnSpPr>
          <p:nvPr/>
        </p:nvCxnSpPr>
        <p:spPr>
          <a:xfrm>
            <a:off x="5382985" y="4558033"/>
            <a:ext cx="2427514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228293-D90E-80DA-B1BA-A2386F61250A}"/>
              </a:ext>
            </a:extLst>
          </p:cNvPr>
          <p:cNvCxnSpPr/>
          <p:nvPr/>
        </p:nvCxnSpPr>
        <p:spPr>
          <a:xfrm>
            <a:off x="5279571" y="4585106"/>
            <a:ext cx="103414" cy="86097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D4694A-53BC-B4FD-7DD3-F7DCC68DA42A}"/>
              </a:ext>
            </a:extLst>
          </p:cNvPr>
          <p:cNvCxnSpPr>
            <a:cxnSpLocks/>
          </p:cNvCxnSpPr>
          <p:nvPr/>
        </p:nvCxnSpPr>
        <p:spPr>
          <a:xfrm flipV="1">
            <a:off x="5352455" y="3591975"/>
            <a:ext cx="1162904" cy="19321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EBFFA0-796B-7619-1DE5-31C323779CA5}"/>
              </a:ext>
            </a:extLst>
          </p:cNvPr>
          <p:cNvSpPr txBox="1"/>
          <p:nvPr/>
        </p:nvSpPr>
        <p:spPr>
          <a:xfrm>
            <a:off x="2808514" y="6365828"/>
            <a:ext cx="762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http://sites.science.oregonstate.edu/~kovchegy/math355winter2020/HW8key.pdf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01338C-BC86-50E9-6652-6D21093BD0C5}"/>
                  </a:ext>
                </a:extLst>
              </p14:cNvPr>
              <p14:cNvContentPartPr/>
              <p14:nvPr/>
            </p14:nvContentPartPr>
            <p14:xfrm>
              <a:off x="2537640" y="2880"/>
              <a:ext cx="8148960" cy="3733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01338C-BC86-50E9-6652-6D21093BD0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28280" y="-6480"/>
                <a:ext cx="8167680" cy="375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indent="20955">
              <a:lnSpc>
                <a:spcPct val="109300"/>
              </a:lnSpc>
            </a:pPr>
            <a: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Theory and its Applications </a:t>
            </a:r>
            <a:b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/>
              <a:t>Hamilton Graphs</a:t>
            </a:r>
            <a:endParaRPr sz="2400" dirty="0"/>
          </a:p>
        </p:txBody>
      </p:sp>
      <p:sp>
        <p:nvSpPr>
          <p:cNvPr id="110" name="Google Shape;110;p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287832" y="1445767"/>
            <a:ext cx="4495800" cy="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Consider the following graph: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413410" y="4678121"/>
            <a:ext cx="920242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Find a Hamilton path. Can your path be extended to a Hamilton cycle?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6032" y="1488947"/>
            <a:ext cx="2884935" cy="303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7"/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indent="20955">
              <a:lnSpc>
                <a:spcPct val="109300"/>
              </a:lnSpc>
            </a:pPr>
            <a: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Theory and its Applications </a:t>
            </a:r>
            <a:b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/>
              <a:t>Hamilton Graphs</a:t>
            </a:r>
            <a:endParaRPr sz="2400" dirty="0"/>
          </a:p>
        </p:txBody>
      </p:sp>
      <p:sp>
        <p:nvSpPr>
          <p:cNvPr id="110" name="Google Shape;110;p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18A977-A2A3-C603-EFF0-2C6C128C5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4995"/>
            <a:ext cx="4244119" cy="313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A6AFFE-0EB0-11DD-9095-A37502FDE517}"/>
              </a:ext>
            </a:extLst>
          </p:cNvPr>
          <p:cNvSpPr txBox="1"/>
          <p:nvPr/>
        </p:nvSpPr>
        <p:spPr>
          <a:xfrm>
            <a:off x="598713" y="1518664"/>
            <a:ext cx="98189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many correct answers for a Hamilton path on this graph. If we label each vertex like this: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FC91B-A624-6E90-DFF7-3CE0C9B8AE24}"/>
              </a:ext>
            </a:extLst>
          </p:cNvPr>
          <p:cNvSpPr txBox="1"/>
          <p:nvPr/>
        </p:nvSpPr>
        <p:spPr>
          <a:xfrm>
            <a:off x="4786725" y="2574316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example of one Hamilton path on this graph is {2, 1, 11, 3, 4, 10, 8, 7, 9, 5, 6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}. </a:t>
            </a:r>
            <a:endParaRPr lang="en-IN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E2818-44D1-43AA-8BBB-3BF0CE9B8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486" y="3774645"/>
            <a:ext cx="4244119" cy="31393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901482-8A1F-440F-8078-99EC015F3BD9}"/>
              </a:ext>
            </a:extLst>
          </p:cNvPr>
          <p:cNvCxnSpPr/>
          <p:nvPr/>
        </p:nvCxnSpPr>
        <p:spPr>
          <a:xfrm flipH="1" flipV="1">
            <a:off x="7043057" y="4147457"/>
            <a:ext cx="791668" cy="36088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9A9C3F-6CA3-A57D-04CD-C52AA4E1A416}"/>
              </a:ext>
            </a:extLst>
          </p:cNvPr>
          <p:cNvCxnSpPr/>
          <p:nvPr/>
        </p:nvCxnSpPr>
        <p:spPr>
          <a:xfrm>
            <a:off x="7053943" y="4223657"/>
            <a:ext cx="555171" cy="11156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E305EF-ED15-CA12-59EC-28E1734CF2B8}"/>
              </a:ext>
            </a:extLst>
          </p:cNvPr>
          <p:cNvCxnSpPr/>
          <p:nvPr/>
        </p:nvCxnSpPr>
        <p:spPr>
          <a:xfrm>
            <a:off x="7641771" y="5339336"/>
            <a:ext cx="56605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6D12A-E8DF-3990-A7C0-D3650ED8118C}"/>
              </a:ext>
            </a:extLst>
          </p:cNvPr>
          <p:cNvCxnSpPr/>
          <p:nvPr/>
        </p:nvCxnSpPr>
        <p:spPr>
          <a:xfrm flipH="1">
            <a:off x="7913914" y="5339336"/>
            <a:ext cx="250372" cy="7675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5812C5-DBEA-F782-5136-3DA688EABEBB}"/>
              </a:ext>
            </a:extLst>
          </p:cNvPr>
          <p:cNvCxnSpPr/>
          <p:nvPr/>
        </p:nvCxnSpPr>
        <p:spPr>
          <a:xfrm flipH="1" flipV="1">
            <a:off x="7053943" y="5339336"/>
            <a:ext cx="870857" cy="8309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CDCA37-96F5-1A0C-996A-5723C9A2493F}"/>
              </a:ext>
            </a:extLst>
          </p:cNvPr>
          <p:cNvCxnSpPr>
            <a:cxnSpLocks/>
          </p:cNvCxnSpPr>
          <p:nvPr/>
        </p:nvCxnSpPr>
        <p:spPr>
          <a:xfrm flipH="1" flipV="1">
            <a:off x="6215743" y="4584540"/>
            <a:ext cx="827314" cy="7547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C48355-0F31-354A-F2A7-B77E6503D1B3}"/>
              </a:ext>
            </a:extLst>
          </p:cNvPr>
          <p:cNvCxnSpPr/>
          <p:nvPr/>
        </p:nvCxnSpPr>
        <p:spPr>
          <a:xfrm flipH="1">
            <a:off x="5845629" y="4546440"/>
            <a:ext cx="364672" cy="7873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429FA8-C0C0-5732-A45D-7CD2A1984EDD}"/>
              </a:ext>
            </a:extLst>
          </p:cNvPr>
          <p:cNvCxnSpPr/>
          <p:nvPr/>
        </p:nvCxnSpPr>
        <p:spPr>
          <a:xfrm>
            <a:off x="5881007" y="5339336"/>
            <a:ext cx="56061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BFD5D7-9355-4A70-98F7-0DB42C806F1B}"/>
              </a:ext>
            </a:extLst>
          </p:cNvPr>
          <p:cNvCxnSpPr/>
          <p:nvPr/>
        </p:nvCxnSpPr>
        <p:spPr>
          <a:xfrm>
            <a:off x="6444343" y="5344295"/>
            <a:ext cx="598714" cy="117624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37C986-44AE-5E12-8426-F52F95AC51C2}"/>
              </a:ext>
            </a:extLst>
          </p:cNvPr>
          <p:cNvCxnSpPr/>
          <p:nvPr/>
        </p:nvCxnSpPr>
        <p:spPr>
          <a:xfrm flipH="1" flipV="1">
            <a:off x="6262008" y="6170333"/>
            <a:ext cx="736852" cy="36933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E10824-7457-24E8-58B2-43B7E87ECFD5}"/>
              </a:ext>
            </a:extLst>
          </p:cNvPr>
          <p:cNvSpPr txBox="1"/>
          <p:nvPr/>
        </p:nvSpPr>
        <p:spPr>
          <a:xfrm>
            <a:off x="353757" y="579501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path cannot be extended to a Hamilton cycle.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41F521-E8C2-7960-C440-43AB3297F7C5}"/>
                  </a:ext>
                </a:extLst>
              </p14:cNvPr>
              <p14:cNvContentPartPr/>
              <p14:nvPr/>
            </p14:nvContentPartPr>
            <p14:xfrm>
              <a:off x="379800" y="5526720"/>
              <a:ext cx="703440" cy="265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41F521-E8C2-7960-C440-43AB3297F7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440" y="5517360"/>
                <a:ext cx="722160" cy="2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568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indent="20955">
              <a:lnSpc>
                <a:spcPct val="109300"/>
              </a:lnSpc>
            </a:pPr>
            <a: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Theory and its Applications </a:t>
            </a:r>
            <a:b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/>
              <a:t>Hamilton Graphs</a:t>
            </a:r>
            <a:endParaRPr sz="2400" dirty="0"/>
          </a:p>
        </p:txBody>
      </p:sp>
      <p:sp>
        <p:nvSpPr>
          <p:cNvPr id="110" name="Google Shape;110;p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18A977-A2A3-C603-EFF0-2C6C128C5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71053"/>
            <a:ext cx="4244119" cy="313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A6AFFE-0EB0-11DD-9095-A37502FDE517}"/>
              </a:ext>
            </a:extLst>
          </p:cNvPr>
          <p:cNvSpPr txBox="1"/>
          <p:nvPr/>
        </p:nvSpPr>
        <p:spPr>
          <a:xfrm>
            <a:off x="598713" y="1518664"/>
            <a:ext cx="98189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(b) Is the graph bipartite? If so, how many vertices are in each “part”?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Use your answer to part (b) to prove that the graph has no Hamilton cycle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46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indent="20955">
              <a:lnSpc>
                <a:spcPct val="109300"/>
              </a:lnSpc>
            </a:pPr>
            <a: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Theory and its Applications </a:t>
            </a:r>
            <a:b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/>
              <a:t>Hamilton Graphs</a:t>
            </a:r>
            <a:endParaRPr sz="2400" dirty="0"/>
          </a:p>
        </p:txBody>
      </p:sp>
      <p:sp>
        <p:nvSpPr>
          <p:cNvPr id="110" name="Google Shape;110;p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18A977-A2A3-C603-EFF0-2C6C128C5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71053"/>
            <a:ext cx="4244119" cy="313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A6AFFE-0EB0-11DD-9095-A37502FDE517}"/>
              </a:ext>
            </a:extLst>
          </p:cNvPr>
          <p:cNvSpPr txBox="1"/>
          <p:nvPr/>
        </p:nvSpPr>
        <p:spPr>
          <a:xfrm>
            <a:off x="598713" y="1518664"/>
            <a:ext cx="98189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(b) Is the graph bipartite? If so, how many vertices are in each “part”?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Use your answer to part (b) to prove that the graph has no Hamilton cycle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26F20-BCB5-3A7D-BCB8-631998A15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419" y="2931952"/>
            <a:ext cx="3799161" cy="3152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1659FD-32EF-EC40-18DA-1F2915C89C7B}"/>
              </a:ext>
            </a:extLst>
          </p:cNvPr>
          <p:cNvSpPr txBox="1"/>
          <p:nvPr/>
        </p:nvSpPr>
        <p:spPr>
          <a:xfrm>
            <a:off x="7995580" y="2927148"/>
            <a:ext cx="31622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 graph is bipartite: 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V1 ={1, 3, 5, 7, 10} and V2 ={2, 4, 6, 8, 9, 11}. There are 5 and 6 vertices in each part.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1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indent="20955">
              <a:lnSpc>
                <a:spcPct val="109300"/>
              </a:lnSpc>
            </a:pPr>
            <a: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Theory and its Applications </a:t>
            </a:r>
            <a:b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/>
              <a:t>Hamilton Graphs</a:t>
            </a:r>
            <a:endParaRPr sz="2400" dirty="0"/>
          </a:p>
        </p:txBody>
      </p:sp>
      <p:sp>
        <p:nvSpPr>
          <p:cNvPr id="141" name="Google Shape;141;p10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 txBox="1">
            <a:spLocks noGrp="1"/>
          </p:cNvSpPr>
          <p:nvPr>
            <p:ph type="body" idx="1"/>
          </p:nvPr>
        </p:nvSpPr>
        <p:spPr>
          <a:xfrm>
            <a:off x="450594" y="4202787"/>
            <a:ext cx="9335142" cy="18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just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chemeClr val="tx1"/>
                </a:solidFill>
              </a:rPr>
              <a:t>Important to note that any </a:t>
            </a:r>
            <a:r>
              <a:rPr lang="en-US" sz="2400" dirty="0">
                <a:solidFill>
                  <a:srgbClr val="0000FF"/>
                </a:solidFill>
              </a:rPr>
              <a:t>bipartite graph that has a Hamiltonian cycle </a:t>
            </a:r>
            <a:r>
              <a:rPr lang="en-US" sz="2400" dirty="0">
                <a:solidFill>
                  <a:schemeClr val="tx1"/>
                </a:solidFill>
              </a:rPr>
              <a:t>must have the </a:t>
            </a:r>
            <a:r>
              <a:rPr lang="en-US" sz="2400" dirty="0">
                <a:solidFill>
                  <a:srgbClr val="0000FF"/>
                </a:solidFill>
              </a:rPr>
              <a:t>same  number of vertices in V1 and V2, </a:t>
            </a:r>
            <a:r>
              <a:rPr lang="en-US" sz="2400" dirty="0">
                <a:solidFill>
                  <a:schemeClr val="tx1"/>
                </a:solidFill>
              </a:rPr>
              <a:t>otherwise it will be impossible to create a cycle that  alternates between vertices in V1 and V2 that starts and ends at the same vertex. </a:t>
            </a:r>
          </a:p>
          <a:p>
            <a:pPr marL="12700" marR="5080" lvl="0" indent="0" algn="just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chemeClr val="tx1"/>
                </a:solidFill>
              </a:rPr>
              <a:t>But |V1| = 5  and |V2| = 6, so </a:t>
            </a:r>
            <a:r>
              <a:rPr lang="en-US" sz="2400" dirty="0">
                <a:solidFill>
                  <a:srgbClr val="FF0000"/>
                </a:solidFill>
              </a:rPr>
              <a:t>there can’t be a Hamilton cycle in this graph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sz="2400" dirty="0">
              <a:solidFill>
                <a:schemeClr val="tx1"/>
              </a:solidFill>
            </a:endParaRPr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9397" y="1056851"/>
            <a:ext cx="4246339" cy="3145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0"/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5AD746-FE74-7470-C06E-9BEF7DD62E3E}"/>
                  </a:ext>
                </a:extLst>
              </p14:cNvPr>
              <p14:cNvContentPartPr/>
              <p14:nvPr/>
            </p14:nvContentPartPr>
            <p14:xfrm>
              <a:off x="895680" y="577440"/>
              <a:ext cx="10301040" cy="5727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5AD746-FE74-7470-C06E-9BEF7DD62E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6320" y="568080"/>
                <a:ext cx="10319760" cy="574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/>
        </p:nvSpPr>
        <p:spPr>
          <a:xfrm>
            <a:off x="287832" y="231986"/>
            <a:ext cx="9706610" cy="160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646170" indent="20954">
              <a:lnSpc>
                <a:spcPct val="109300"/>
              </a:lnSpc>
              <a:buSzPts val="2400"/>
            </a:pPr>
            <a: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Theory and its Applications </a:t>
            </a:r>
          </a:p>
          <a:p>
            <a:pPr marL="175260" marR="364617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 which n does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baseline="-25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contain a Hamilton 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cycle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? A Hamilton 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? Explain.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5515D9-C7A2-7BA5-8930-D45339CFA283}"/>
              </a:ext>
            </a:extLst>
          </p:cNvPr>
          <p:cNvSpPr txBox="1"/>
          <p:nvPr/>
        </p:nvSpPr>
        <p:spPr>
          <a:xfrm>
            <a:off x="511628" y="4919008"/>
            <a:ext cx="885316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 err="1"/>
              <a:t>K</a:t>
            </a:r>
            <a:r>
              <a:rPr lang="en-US" sz="2000" baseline="-25000" dirty="0" err="1"/>
              <a:t>n</a:t>
            </a:r>
            <a:r>
              <a:rPr lang="en-US" sz="2000" dirty="0"/>
              <a:t> can be considered as </a:t>
            </a:r>
            <a:r>
              <a:rPr lang="en-US" sz="2000" dirty="0">
                <a:solidFill>
                  <a:srgbClr val="CC0099"/>
                </a:solidFill>
              </a:rPr>
              <a:t>a regular polygon with n vertices and n sides</a:t>
            </a:r>
            <a:r>
              <a:rPr lang="en-US" sz="2000" dirty="0"/>
              <a:t>. Since each vertex is connected to the other n−1 vertices, there is </a:t>
            </a:r>
            <a:r>
              <a:rPr lang="en-US" sz="2000" dirty="0">
                <a:solidFill>
                  <a:srgbClr val="CC0099"/>
                </a:solidFill>
              </a:rPr>
              <a:t>a path around the perimeter of the polygon </a:t>
            </a:r>
            <a:r>
              <a:rPr lang="en-US" sz="2000" dirty="0"/>
              <a:t>that visits each vertex and arrives back at the starting vertex for all n ≥ 3. </a:t>
            </a:r>
          </a:p>
          <a:p>
            <a:pPr algn="just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D1150-29F3-C67F-A11D-6489E8479EA9}"/>
              </a:ext>
            </a:extLst>
          </p:cNvPr>
          <p:cNvSpPr txBox="1"/>
          <p:nvPr/>
        </p:nvSpPr>
        <p:spPr>
          <a:xfrm>
            <a:off x="287832" y="220831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n ≥ 3,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b="1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contain a Hamilton cycle.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A20E1D-0216-84C9-4C60-772837C31D29}"/>
                  </a:ext>
                </a:extLst>
              </p14:cNvPr>
              <p14:cNvContentPartPr/>
              <p14:nvPr/>
            </p14:nvContentPartPr>
            <p14:xfrm>
              <a:off x="2880" y="2209680"/>
              <a:ext cx="6579360" cy="1043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A20E1D-0216-84C9-4C60-772837C31D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480" y="2200320"/>
                <a:ext cx="6598080" cy="106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/>
        </p:nvSpPr>
        <p:spPr>
          <a:xfrm>
            <a:off x="287832" y="231986"/>
            <a:ext cx="9706610" cy="160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646170" indent="20954">
              <a:lnSpc>
                <a:spcPct val="109300"/>
              </a:lnSpc>
              <a:buSzPts val="2400"/>
            </a:pPr>
            <a: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Theory and its Applications </a:t>
            </a:r>
          </a:p>
          <a:p>
            <a:pPr marL="175260" marR="364617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 which n does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baseline="-25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contain a Hamilton 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? A Hamilton cycle? Explain.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5515D9-C7A2-7BA5-8930-D45339CFA283}"/>
                  </a:ext>
                </a:extLst>
              </p:cNvPr>
              <p:cNvSpPr txBox="1"/>
              <p:nvPr/>
            </p:nvSpPr>
            <p:spPr>
              <a:xfrm>
                <a:off x="892628" y="2089658"/>
                <a:ext cx="8853165" cy="3170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endParaRPr lang="en-US" sz="20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000" b="1" dirty="0"/>
                  <a:t>, </a:t>
                </a:r>
                <a:r>
                  <a:rPr lang="en-US" sz="2000" b="1" dirty="0" err="1"/>
                  <a:t>K</a:t>
                </a:r>
                <a:r>
                  <a:rPr lang="en-US" sz="2000" b="1" baseline="-25000" dirty="0" err="1"/>
                  <a:t>n</a:t>
                </a:r>
                <a:r>
                  <a:rPr lang="en-US" sz="2000" b="1" dirty="0"/>
                  <a:t> will contain a Hamilton path</a:t>
                </a:r>
                <a:r>
                  <a:rPr lang="en-US" sz="2000" dirty="0"/>
                  <a:t>. </a:t>
                </a:r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b="1" dirty="0"/>
                  <a:t>For n ≥ 3, </a:t>
                </a:r>
                <a:r>
                  <a:rPr lang="en-US" sz="2000" dirty="0" err="1"/>
                  <a:t>K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 will contain a Hamilton cycle, which is a Hamilton path that starts and ends at adjacent vertices. </a:t>
                </a:r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dirty="0">
                    <a:solidFill>
                      <a:srgbClr val="CC0099"/>
                    </a:solidFill>
                  </a:rPr>
                  <a:t>K</a:t>
                </a:r>
                <a:r>
                  <a:rPr lang="en-US" sz="2000" baseline="-25000" dirty="0">
                    <a:solidFill>
                      <a:srgbClr val="CC0099"/>
                    </a:solidFill>
                  </a:rPr>
                  <a:t>2</a:t>
                </a:r>
                <a:r>
                  <a:rPr lang="en-US" sz="2000" dirty="0">
                    <a:solidFill>
                      <a:srgbClr val="CC0099"/>
                    </a:solidFill>
                  </a:rPr>
                  <a:t> contains a Hamilton path</a:t>
                </a:r>
                <a:r>
                  <a:rPr lang="en-US" sz="2000" dirty="0"/>
                  <a:t>: {1, 2} or {2, 1} for vertices 1 and 2. </a:t>
                </a:r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dirty="0"/>
                  <a:t>And </a:t>
                </a:r>
                <a:r>
                  <a:rPr lang="en-US" sz="2000" dirty="0">
                    <a:solidFill>
                      <a:srgbClr val="CC0099"/>
                    </a:solidFill>
                  </a:rPr>
                  <a:t>K</a:t>
                </a:r>
                <a:r>
                  <a:rPr lang="en-US" sz="2000" baseline="-25000" dirty="0">
                    <a:solidFill>
                      <a:srgbClr val="CC0099"/>
                    </a:solidFill>
                  </a:rPr>
                  <a:t>1</a:t>
                </a:r>
                <a:r>
                  <a:rPr lang="en-US" sz="2000" dirty="0">
                    <a:solidFill>
                      <a:srgbClr val="CC0099"/>
                    </a:solidFill>
                  </a:rPr>
                  <a:t> does not contain a Hamilton path </a:t>
                </a:r>
                <a:r>
                  <a:rPr lang="en-US" sz="2000" dirty="0"/>
                  <a:t>as a Hamilton path cannot have length 0.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5515D9-C7A2-7BA5-8930-D45339CF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28" y="2089658"/>
                <a:ext cx="8853165" cy="3170099"/>
              </a:xfrm>
              <a:prstGeom prst="rect">
                <a:avLst/>
              </a:prstGeom>
              <a:blipFill>
                <a:blip r:embed="rId4"/>
                <a:stretch>
                  <a:fillRect l="-688" r="-688" b="-2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11AFC3-1D5D-B689-F932-3C6E14661F13}"/>
                  </a:ext>
                </a:extLst>
              </p14:cNvPr>
              <p14:cNvContentPartPr/>
              <p14:nvPr/>
            </p14:nvContentPartPr>
            <p14:xfrm>
              <a:off x="511560" y="2122920"/>
              <a:ext cx="10108440" cy="137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11AFC3-1D5D-B689-F932-3C6E14661F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200" y="2113560"/>
                <a:ext cx="10127160" cy="139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392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43e433a66_0_18"/>
          <p:cNvSpPr txBox="1"/>
          <p:nvPr/>
        </p:nvSpPr>
        <p:spPr>
          <a:xfrm>
            <a:off x="534953" y="368860"/>
            <a:ext cx="7398000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 </a:t>
            </a:r>
            <a:b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Acknowledgement</a:t>
            </a:r>
            <a:endParaRPr sz="24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2743e433a66_0_18"/>
          <p:cNvSpPr/>
          <p:nvPr/>
        </p:nvSpPr>
        <p:spPr>
          <a:xfrm>
            <a:off x="87086" y="1257286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g2743e433a66_0_18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743e433a66_0_18"/>
          <p:cNvSpPr txBox="1"/>
          <p:nvPr/>
        </p:nvSpPr>
        <p:spPr>
          <a:xfrm>
            <a:off x="642257" y="1894114"/>
            <a:ext cx="8893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slides are prepared by Dr. Surabhi Narayan and a lot of inputs are added by Dr. Arti Arya. The sources of the information other than textbook is mentioned wherever used.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/>
        </p:nvSpPr>
        <p:spPr>
          <a:xfrm>
            <a:off x="489856" y="221100"/>
            <a:ext cx="9856470" cy="3658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 Applications </a:t>
            </a:r>
          </a:p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635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Q: For which m and n does the graph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baseline="-25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m,n</a:t>
            </a:r>
            <a:r>
              <a:rPr lang="en-US" sz="2400" b="0" i="0" u="none" strike="noStrike" cap="none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contain a Hamilton path? A Hamilton  cycle? Explain.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10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Solution: </a:t>
            </a:r>
          </a:p>
          <a:p>
            <a:pPr marL="12700" marR="5080" lvl="0" indent="0" algn="l" rtl="0">
              <a:lnSpc>
                <a:spcPct val="107916"/>
              </a:lnSpc>
              <a:spcBef>
                <a:spcPts val="10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long  as </a:t>
            </a:r>
            <a:r>
              <a:rPr lang="en-US" sz="2400" b="0" i="0" u="none" strike="noStrike" cap="none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|m−n|≤1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	the graph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baseline="-25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m,n</a:t>
            </a:r>
            <a:r>
              <a:rPr lang="en-US" sz="2400" b="0" i="0" u="none" strike="noStrike" cap="none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	will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0" i="0" u="none" strike="noStrike" cap="none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Hamilton</a:t>
            </a:r>
            <a:r>
              <a:rPr lang="en-US" sz="2400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	</a:t>
            </a:r>
          </a:p>
          <a:p>
            <a:pPr marL="12700" marR="5080" lvl="0" indent="0" algn="l" rtl="0">
              <a:lnSpc>
                <a:spcPct val="107916"/>
              </a:lnSpc>
              <a:spcBef>
                <a:spcPts val="10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Hamilton cycle, we must have m=n.</a:t>
            </a:r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D8BEC5-9671-FCC7-377F-A4B8136CAA22}"/>
                  </a:ext>
                </a:extLst>
              </p14:cNvPr>
              <p14:cNvContentPartPr/>
              <p14:nvPr/>
            </p14:nvContentPartPr>
            <p14:xfrm>
              <a:off x="1824840" y="614880"/>
              <a:ext cx="9901440" cy="553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D8BEC5-9671-FCC7-377F-A4B8136CAA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5480" y="605520"/>
                <a:ext cx="9920160" cy="5552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/>
        </p:nvSpPr>
        <p:spPr>
          <a:xfrm>
            <a:off x="729342" y="395272"/>
            <a:ext cx="9856470" cy="260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</a:t>
            </a: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Applications </a:t>
            </a:r>
          </a:p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635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Q: For which m and n does the graph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baseline="-25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m,n</a:t>
            </a:r>
            <a:r>
              <a:rPr lang="en-US" sz="2400" b="0" i="0" u="none" strike="noStrike" cap="none" baseline="-25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contain a Hamilton path? A Hamilton  cycle? Explain.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10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Solution: </a:t>
            </a:r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CB901D-949C-2E39-A006-C5734D2453A0}"/>
                  </a:ext>
                </a:extLst>
              </p:cNvPr>
              <p:cNvSpPr txBox="1"/>
              <p:nvPr/>
            </p:nvSpPr>
            <p:spPr>
              <a:xfrm>
                <a:off x="950097" y="3236946"/>
                <a:ext cx="9414960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a bipartite graph, we know any existing </a:t>
                </a:r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Hamilton cycle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or path will have to alternate between vertices in V1 and V2. If we want to reach all the vertices and end at the same one, </a:t>
                </a:r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 must equal n (with both m, 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</m:oMath>
                </a14:m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1). </a:t>
                </a:r>
              </a:p>
              <a:p>
                <a:pPr algn="just"/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</m:oMath>
                </a14:m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then we won’t be able to start and end at the same vertex and alternate between vertices in V1 and V2 without repeating a vertex. Since any bipartite graph </a:t>
                </a:r>
                <a:r>
                  <a:rPr lang="en-US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baseline="-25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m,n</a:t>
                </a:r>
                <a:r>
                  <a:rPr lang="en-US" sz="20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 m = n has a Hamiltonian cycle, we know that these graphs also have a Hamiltonian path.</a:t>
                </a:r>
                <a:endParaRPr lang="en-IN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CB901D-949C-2E39-A006-C5734D245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97" y="3236946"/>
                <a:ext cx="9414960" cy="2554545"/>
              </a:xfrm>
              <a:prstGeom prst="rect">
                <a:avLst/>
              </a:prstGeom>
              <a:blipFill>
                <a:blip r:embed="rId4"/>
                <a:stretch>
                  <a:fillRect l="-712" t="-1432" r="-648" b="-33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16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/>
        </p:nvSpPr>
        <p:spPr>
          <a:xfrm>
            <a:off x="249732" y="231986"/>
            <a:ext cx="10153015" cy="212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13359" marR="4054475" indent="20954">
              <a:lnSpc>
                <a:spcPct val="109300"/>
              </a:lnSpc>
              <a:buSzPts val="2400"/>
            </a:pPr>
            <a: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Theory and its Applications </a:t>
            </a:r>
          </a:p>
          <a:p>
            <a:pPr marL="213359" marR="4054475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Prove that the complete graph </a:t>
            </a: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baseline="-25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where n&gt;=3 is a Hamilton graph</a:t>
            </a:r>
            <a:endParaRPr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BB2892-238A-CDE0-D208-F4B0D935F5ED}"/>
                  </a:ext>
                </a:extLst>
              </p14:cNvPr>
              <p14:cNvContentPartPr/>
              <p14:nvPr/>
            </p14:nvContentPartPr>
            <p14:xfrm>
              <a:off x="218880" y="1801800"/>
              <a:ext cx="11850840" cy="5038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BB2892-238A-CDE0-D208-F4B0D935F5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520" y="1792440"/>
                <a:ext cx="11869560" cy="505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278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Google Shape;168;p14"/>
              <p:cNvSpPr txBox="1"/>
              <p:nvPr/>
            </p:nvSpPr>
            <p:spPr>
              <a:xfrm>
                <a:off x="307351" y="469400"/>
                <a:ext cx="10351500" cy="1989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050" rIns="0" bIns="0" anchor="t" anchorCtr="0">
                <a:spAutoFit/>
              </a:bodyPr>
              <a:lstStyle/>
              <a:p>
                <a:pPr marL="155575" marR="3531870" indent="20954">
                  <a:lnSpc>
                    <a:spcPct val="109300"/>
                  </a:lnSpc>
                  <a:buSzPts val="2400"/>
                </a:pPr>
                <a:r>
                  <a:rPr lang="en-US" sz="2400" b="1" dirty="0">
                    <a:solidFill>
                      <a:srgbClr val="2E5496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 Theory and its Applications </a:t>
                </a:r>
              </a:p>
              <a:p>
                <a:pPr marL="155575" marR="3531870" lvl="0" indent="20954" algn="l" rtl="0">
                  <a:lnSpc>
                    <a:spcPct val="1093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 dirty="0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Hamilton Graphs</a:t>
                </a:r>
                <a:endParaRPr sz="24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2700" marR="1932938" lvl="0" indent="0" algn="l" rtl="0">
                  <a:lnSpc>
                    <a:spcPct val="299583"/>
                  </a:lnSpc>
                  <a:spcBef>
                    <a:spcPts val="505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 complete bipartite graph </a:t>
                </a:r>
                <a:r>
                  <a:rPr lang="en-US" sz="2400" b="0" i="0" u="none" strike="noStrike" cap="none" dirty="0" err="1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lang="en-US" sz="2400" b="0" i="0" u="none" strike="noStrike" cap="none" baseline="-25000" dirty="0" err="1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m,n</a:t>
                </a:r>
                <a:r>
                  <a:rPr lang="en-US" sz="2400" b="0" i="0" u="none" strike="noStrike" cap="none" baseline="-25000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400" b="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is Hamiltonian </a:t>
                </a:r>
                <a:r>
                  <a:rPr lang="en-US" sz="2400" b="0" i="0" u="none" strike="noStrike" cap="none" dirty="0" err="1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iff</a:t>
                </a:r>
                <a:r>
                  <a:rPr lang="en-US" sz="2400" b="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𝑚</m:t>
                    </m:r>
                    <m:r>
                      <a:rPr lang="en-US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r>
                      <a:rPr lang="en-US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𝑛</m:t>
                    </m:r>
                    <m:r>
                      <a:rPr lang="en-US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≥2  </m:t>
                    </m:r>
                  </m:oMath>
                </a14:m>
                <a:endParaRPr sz="2400" b="0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68" name="Google Shape;168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51" y="469400"/>
                <a:ext cx="10351500" cy="1989376"/>
              </a:xfrm>
              <a:prstGeom prst="rect">
                <a:avLst/>
              </a:prstGeom>
              <a:blipFill>
                <a:blip r:embed="rId3"/>
                <a:stretch>
                  <a:fillRect l="-1649" t="-3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9" name="Google Shape;169;p14"/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DEBE11-6878-1D37-7739-D92F3B309BAD}"/>
                  </a:ext>
                </a:extLst>
              </p14:cNvPr>
              <p14:cNvContentPartPr/>
              <p14:nvPr/>
            </p14:nvContentPartPr>
            <p14:xfrm>
              <a:off x="344520" y="1821960"/>
              <a:ext cx="10950840" cy="4733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DEBE11-6878-1D37-7739-D92F3B309B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5160" y="1812600"/>
                <a:ext cx="10969560" cy="475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450601" y="231975"/>
            <a:ext cx="6669000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indent="20955">
              <a:lnSpc>
                <a:spcPct val="109300"/>
              </a:lnSpc>
            </a:pPr>
            <a: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Theory and its Applications </a:t>
            </a:r>
            <a:b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/>
              <a:t>Hamilton Graphs</a:t>
            </a:r>
            <a:endParaRPr sz="2400" dirty="0"/>
          </a:p>
        </p:txBody>
      </p:sp>
      <p:sp>
        <p:nvSpPr>
          <p:cNvPr id="175" name="Google Shape;175;p15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4C9F5D-C5D7-928A-B78B-D403084DDAA1}"/>
                  </a:ext>
                </a:extLst>
              </p14:cNvPr>
              <p14:cNvContentPartPr/>
              <p14:nvPr/>
            </p14:nvContentPartPr>
            <p14:xfrm>
              <a:off x="405720" y="129600"/>
              <a:ext cx="11450160" cy="6389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4C9F5D-C5D7-928A-B78B-D403084DDA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360" y="120240"/>
                <a:ext cx="11468880" cy="640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450601" y="231975"/>
            <a:ext cx="6669000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Theory and its Applications </a:t>
            </a:r>
            <a:b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/>
              <a:t>Hamilton Graphs</a:t>
            </a:r>
            <a:endParaRPr sz="2400" dirty="0"/>
          </a:p>
        </p:txBody>
      </p:sp>
      <p:sp>
        <p:nvSpPr>
          <p:cNvPr id="175" name="Google Shape;175;p15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04FAA3-052F-D332-6DBC-09DF002AA2F4}"/>
                  </a:ext>
                </a:extLst>
              </p14:cNvPr>
              <p14:cNvContentPartPr/>
              <p14:nvPr/>
            </p14:nvContentPartPr>
            <p14:xfrm>
              <a:off x="376920" y="1576440"/>
              <a:ext cx="10953720" cy="4930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04FAA3-052F-D332-6DBC-09DF002AA2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560" y="1567080"/>
                <a:ext cx="10972440" cy="49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265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450601" y="231975"/>
            <a:ext cx="6669000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indent="20955">
              <a:lnSpc>
                <a:spcPct val="109300"/>
              </a:lnSpc>
            </a:pPr>
            <a: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Theory and its Applications </a:t>
            </a:r>
            <a:b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/>
              <a:t>Hamilton Graphs</a:t>
            </a:r>
            <a:endParaRPr sz="2400" dirty="0"/>
          </a:p>
        </p:txBody>
      </p:sp>
      <p:sp>
        <p:nvSpPr>
          <p:cNvPr id="175" name="Google Shape;175;p15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7A6B67-19CC-5521-D464-49852D2B8267}"/>
                  </a:ext>
                </a:extLst>
              </p14:cNvPr>
              <p14:cNvContentPartPr/>
              <p14:nvPr/>
            </p14:nvContentPartPr>
            <p14:xfrm>
              <a:off x="641520" y="1687680"/>
              <a:ext cx="10213560" cy="423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7A6B67-19CC-5521-D464-49852D2B82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160" y="1678320"/>
                <a:ext cx="10232280" cy="424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0073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450601" y="231975"/>
            <a:ext cx="6669000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indent="20955">
              <a:lnSpc>
                <a:spcPct val="109300"/>
              </a:lnSpc>
            </a:pPr>
            <a: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Theory and its Applications </a:t>
            </a:r>
            <a:b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2E5496"/>
                </a:solidFill>
              </a:rPr>
              <a:t>  </a:t>
            </a:r>
            <a:r>
              <a:rPr lang="en-US" sz="2400" dirty="0"/>
              <a:t>Hamilton Graphs</a:t>
            </a:r>
          </a:p>
        </p:txBody>
      </p:sp>
      <p:sp>
        <p:nvSpPr>
          <p:cNvPr id="175" name="Google Shape;175;p15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2805DF-036B-B1E6-B144-FA900E422390}"/>
                  </a:ext>
                </a:extLst>
              </p14:cNvPr>
              <p14:cNvContentPartPr/>
              <p14:nvPr/>
            </p14:nvContentPartPr>
            <p14:xfrm>
              <a:off x="497160" y="1230840"/>
              <a:ext cx="11657880" cy="561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2805DF-036B-B1E6-B144-FA900E4223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800" y="1221480"/>
                <a:ext cx="11676600" cy="56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53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/>
        </p:nvSpPr>
        <p:spPr>
          <a:xfrm>
            <a:off x="287825" y="231975"/>
            <a:ext cx="10551300" cy="654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4015740" indent="20954">
              <a:lnSpc>
                <a:spcPct val="109300"/>
              </a:lnSpc>
              <a:buSzPts val="2400"/>
            </a:pPr>
            <a: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Theory and its Applications </a:t>
            </a:r>
          </a:p>
          <a:p>
            <a:pPr marL="175260" marR="401574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5715" lvl="0" indent="-515619" algn="l" rtl="0">
              <a:lnSpc>
                <a:spcPct val="95833"/>
              </a:lnSpc>
              <a:spcBef>
                <a:spcPts val="5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R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Show that the number of Hamilton cycles in a complete bipartite graph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kn,n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is ½(n-1)!n!	for (n&gt;=2)</a:t>
            </a:r>
          </a:p>
          <a:p>
            <a:pPr marL="527685" marR="5715" lvl="0" indent="-515619" algn="l" rtl="0">
              <a:lnSpc>
                <a:spcPct val="95833"/>
              </a:lnSpc>
              <a:spcBef>
                <a:spcPts val="5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R"/>
            </a:pPr>
            <a:endParaRPr lang="en-US"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X  and Y  be the </a:t>
            </a:r>
            <a:r>
              <a:rPr lang="en-US" sz="24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bipartites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4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b="0" i="0" u="none" strike="noStrike" baseline="-25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n,n</a:t>
            </a:r>
            <a:r>
              <a:rPr lang="en-US" sz="2400" b="0" i="0" u="none" strike="noStrike" baseline="-2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X={x1, x2, … </a:t>
            </a:r>
            <a:r>
              <a:rPr lang="en-US" sz="24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xn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  and Y= {y1, y2, …</a:t>
            </a:r>
            <a:r>
              <a:rPr lang="en-US" sz="24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yn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each edge of </a:t>
            </a:r>
            <a:r>
              <a:rPr lang="en-US" sz="24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b="0" i="0" u="none" strike="noStrike" baseline="-25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n,n</a:t>
            </a:r>
            <a:r>
              <a:rPr lang="en-US" sz="2400" b="0" i="0" u="none" strike="noStrike" baseline="-25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of the form (</a:t>
            </a:r>
            <a:r>
              <a:rPr lang="en-US" sz="24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xi,yj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where </a:t>
            </a:r>
            <a:r>
              <a:rPr lang="en-US" sz="24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1,2, …n</a:t>
            </a: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with any x1, There are n choices</a:t>
            </a: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are n choices of </a:t>
            </a:r>
            <a:r>
              <a:rPr lang="en-US" sz="2400" b="0" i="0" u="none" strike="noStrike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yj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are n-1 choices from xi</a:t>
            </a: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Totally there are n x n x n-1 x n-1…1x1 = n! x n!</a:t>
            </a: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for each cycle, there would be 2n possibilities</a:t>
            </a:r>
          </a:p>
          <a:p>
            <a:pPr marL="45720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Hence  number distinct cycles = (n! x n!) / 2n = (n! (n-1)!)/2</a:t>
            </a:r>
          </a:p>
          <a:p>
            <a:pPr marL="527685" marR="5715" lvl="0" indent="-515619" algn="l" rtl="0">
              <a:lnSpc>
                <a:spcPct val="95833"/>
              </a:lnSpc>
              <a:spcBef>
                <a:spcPts val="5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R"/>
            </a:pPr>
            <a:endParaRPr lang="en-US" sz="24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R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How many different Hamilton paths are there in </a:t>
            </a:r>
            <a:r>
              <a:rPr lang="en-US" sz="24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kn,n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endParaRPr sz="305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6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F904A1E-E3AF-BAA6-2D0F-EF90ED84EB76}"/>
                  </a:ext>
                </a:extLst>
              </p14:cNvPr>
              <p14:cNvContentPartPr/>
              <p14:nvPr/>
            </p14:nvContentPartPr>
            <p14:xfrm>
              <a:off x="117000" y="1442880"/>
              <a:ext cx="7317360" cy="1031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F904A1E-E3AF-BAA6-2D0F-EF90ED84EB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640" y="1433520"/>
                <a:ext cx="7336080" cy="105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Hamilton Graphs</a:t>
            </a:r>
            <a:endParaRPr sz="2400" dirty="0"/>
          </a:p>
        </p:txBody>
      </p:sp>
      <p:sp>
        <p:nvSpPr>
          <p:cNvPr id="72" name="Google Shape;72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Google Shape;73;p3"/>
              <p:cNvSpPr txBox="1"/>
              <p:nvPr/>
            </p:nvSpPr>
            <p:spPr>
              <a:xfrm>
                <a:off x="287832" y="1454911"/>
                <a:ext cx="7125339" cy="4164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53975" rIns="0" bIns="0" anchor="t" anchorCtr="0">
                <a:spAutoFit/>
              </a:bodyPr>
              <a:lstStyle/>
              <a:p>
                <a:pPr marL="12700" marR="5715" lvl="0" algn="l" rtl="0">
                  <a:lnSpc>
                    <a:spcPct val="10791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E5496"/>
                  </a:buClr>
                  <a:buSzPts val="2400"/>
                </a:pPr>
                <a:r>
                  <a:rPr lang="en-US" sz="2400" b="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Consider </a:t>
                </a:r>
                <a:r>
                  <a:rPr lang="en-US" sz="2400" b="1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G=(V,E) </a:t>
                </a:r>
                <a:r>
                  <a:rPr lang="en-US" sz="2400" b="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 graph or multigraph with n&gt;=3, Then G has a </a:t>
                </a:r>
              </a:p>
              <a:p>
                <a:pPr marL="12700" marR="5715" lvl="0" algn="l" rtl="0">
                  <a:lnSpc>
                    <a:spcPct val="10791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E5496"/>
                  </a:buClr>
                  <a:buSzPts val="2400"/>
                </a:pPr>
                <a:endParaRPr lang="en-US" sz="2400" b="0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41300" marR="5715" lvl="0" indent="-228600" algn="l" rtl="0">
                  <a:lnSpc>
                    <a:spcPct val="10791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E5496"/>
                  </a:buClr>
                  <a:buSzPts val="2400"/>
                  <a:buFont typeface="Arial"/>
                  <a:buChar char="•"/>
                </a:pPr>
                <a:r>
                  <a:rPr lang="en-US" sz="2400" b="0" i="0" u="none" strike="noStrike" cap="none" dirty="0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Hamilton  cycle</a:t>
                </a:r>
                <a:r>
                  <a:rPr lang="en-US" sz="2400" b="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  if </a:t>
                </a:r>
                <a14:m>
                  <m:oMath xmlns:m="http://schemas.openxmlformats.org/officeDocument/2006/math">
                    <m:r>
                      <a:rPr lang="en-US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∃ </m:t>
                    </m:r>
                  </m:oMath>
                </a14:m>
                <a:r>
                  <a:rPr lang="en-US" sz="2400" b="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 cycle in G that </a:t>
                </a:r>
                <a:r>
                  <a:rPr lang="en-US" sz="2400" b="0" i="1" u="none" strike="noStrike" cap="none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contains every vertex </a:t>
                </a:r>
                <a:r>
                  <a:rPr lang="en-US" sz="2400" i="1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of</a:t>
                </a:r>
                <a:r>
                  <a:rPr lang="en-US" sz="2400" b="0" i="1" u="none" strike="noStrike" cap="none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V</a:t>
                </a:r>
                <a:r>
                  <a:rPr lang="en-US" sz="2400" b="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</a:p>
              <a:p>
                <a:pPr marL="241300" marR="0" lvl="0" indent="-228600" algn="l" rtl="0">
                  <a:lnSpc>
                    <a:spcPct val="100000"/>
                  </a:lnSpc>
                  <a:spcBef>
                    <a:spcPts val="685"/>
                  </a:spcBef>
                  <a:spcAft>
                    <a:spcPts val="0"/>
                  </a:spcAft>
                  <a:buClr>
                    <a:srgbClr val="2E5496"/>
                  </a:buClr>
                  <a:buSzPts val="2400"/>
                  <a:buFont typeface="Arial"/>
                  <a:buChar char="•"/>
                </a:pPr>
                <a:r>
                  <a:rPr lang="en-US" sz="2400" b="0" i="0" u="none" strike="noStrike" cap="none" dirty="0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Hamilton path:  </a:t>
                </a:r>
                <a:r>
                  <a:rPr lang="en-US" sz="2400" b="0" i="0" u="none" strike="noStrike" cap="none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is a path in G that contains every vertex in the Graph G.</a:t>
                </a:r>
              </a:p>
              <a:p>
                <a:pPr marL="241300" marR="0" lvl="0" indent="-228600" algn="l" rtl="0">
                  <a:lnSpc>
                    <a:spcPct val="100000"/>
                  </a:lnSpc>
                  <a:spcBef>
                    <a:spcPts val="685"/>
                  </a:spcBef>
                  <a:spcAft>
                    <a:spcPts val="0"/>
                  </a:spcAft>
                  <a:buClr>
                    <a:srgbClr val="2E5496"/>
                  </a:buClr>
                  <a:buSzPts val="2400"/>
                  <a:buFont typeface="Arial"/>
                  <a:buChar char="•"/>
                </a:pPr>
                <a:endParaRPr lang="en-US" sz="2400" b="0" i="0" u="none" strike="noStrike" cap="none" dirty="0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41300" marR="0" lvl="0" indent="-228600" algn="l" rtl="0">
                  <a:lnSpc>
                    <a:spcPct val="100000"/>
                  </a:lnSpc>
                  <a:spcBef>
                    <a:spcPts val="685"/>
                  </a:spcBef>
                  <a:spcAft>
                    <a:spcPts val="0"/>
                  </a:spcAft>
                  <a:buClr>
                    <a:srgbClr val="2E5496"/>
                  </a:buClr>
                  <a:buSzPts val="2400"/>
                  <a:buFont typeface="Arial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 graph G(V, E) that contains a Hamiltonian Cycle is called a </a:t>
                </a:r>
                <a:r>
                  <a:rPr lang="en-US" sz="2400" i="1" dirty="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Hamilton Graph or Hamiltonian Graph.</a:t>
                </a:r>
                <a:endParaRPr lang="en-US" sz="2400" b="0" i="1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73" name="Google Shape;73;p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2" y="1454911"/>
                <a:ext cx="7125339" cy="4164923"/>
              </a:xfrm>
              <a:prstGeom prst="rect">
                <a:avLst/>
              </a:prstGeom>
              <a:blipFill>
                <a:blip r:embed="rId3"/>
                <a:stretch>
                  <a:fillRect l="-2395" t="-732" r="-1112" b="-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Google Shape;75;p3"/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864E81-BF96-5DB0-5395-E97DF315A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128" y="2317557"/>
            <a:ext cx="5198872" cy="2651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D83DF6-240A-0BF9-94D0-46EB8E7CC9E2}"/>
              </a:ext>
            </a:extLst>
          </p:cNvPr>
          <p:cNvSpPr txBox="1"/>
          <p:nvPr/>
        </p:nvSpPr>
        <p:spPr>
          <a:xfrm>
            <a:off x="3945128" y="5737148"/>
            <a:ext cx="6096000" cy="1238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marR="5080" lvl="0" indent="-228600" algn="l" rtl="0">
              <a:lnSpc>
                <a:spcPct val="107916"/>
              </a:lnSpc>
              <a:spcBef>
                <a:spcPts val="1035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 a connected graph, Length of </a:t>
            </a:r>
            <a:r>
              <a:rPr lang="en-US" sz="2400" b="0" i="0" u="none" strike="noStrike" cap="none" dirty="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Hamilton cycle = n 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length of Hamilton  path </a:t>
            </a:r>
            <a:r>
              <a:rPr lang="en-US" sz="24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400" b="0" i="0" u="none" strike="noStrike" cap="none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307590" marR="0" lvl="0" indent="0" algn="l" rtl="0">
              <a:lnSpc>
                <a:spcPct val="78148"/>
              </a:lnSpc>
              <a:spcBef>
                <a:spcPts val="35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US" sz="2400" b="0" i="0" u="none" strike="noStrike" cap="none" baseline="30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3E673D-FE80-1C18-2CDB-4D66117FB525}"/>
                  </a:ext>
                </a:extLst>
              </p14:cNvPr>
              <p14:cNvContentPartPr/>
              <p14:nvPr/>
            </p14:nvContentPartPr>
            <p14:xfrm>
              <a:off x="706680" y="3030480"/>
              <a:ext cx="11103480" cy="369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3E673D-FE80-1C18-2CDB-4D66117FB5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7320" y="3021120"/>
                <a:ext cx="11122200" cy="37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DFA095-3AE6-FEE1-0632-B196B499D893}"/>
                  </a:ext>
                </a:extLst>
              </p14:cNvPr>
              <p14:cNvContentPartPr/>
              <p14:nvPr/>
            </p14:nvContentPartPr>
            <p14:xfrm>
              <a:off x="1151640" y="1796040"/>
              <a:ext cx="5479560" cy="393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DFA095-3AE6-FEE1-0632-B196B499D8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2280" y="1786680"/>
                <a:ext cx="5498280" cy="394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/>
        </p:nvSpPr>
        <p:spPr>
          <a:xfrm>
            <a:off x="287825" y="231975"/>
            <a:ext cx="10551300" cy="174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4015740" indent="20954">
              <a:lnSpc>
                <a:spcPct val="109300"/>
              </a:lnSpc>
              <a:buSzPts val="2400"/>
            </a:pPr>
            <a: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Theory and its Applications </a:t>
            </a:r>
          </a:p>
          <a:p>
            <a:pPr marL="175260" marR="401574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endParaRPr sz="305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6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oogle Shape;354;g2ef10964ab0_0_0">
                <a:extLst>
                  <a:ext uri="{FF2B5EF4-FFF2-40B4-BE49-F238E27FC236}">
                    <a16:creationId xmlns:a16="http://schemas.microsoft.com/office/drawing/2014/main" id="{27F9288C-7F98-51DE-7C6B-1C73D5F7BA6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3010269"/>
                  </p:ext>
                </p:extLst>
              </p:nvPr>
            </p:nvGraphicFramePr>
            <p:xfrm>
              <a:off x="287825" y="1491415"/>
              <a:ext cx="10726950" cy="5366585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22557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83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31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3242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3242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53242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3242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16458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K</a:t>
                          </a:r>
                          <a:r>
                            <a:rPr lang="en-US" sz="2400" u="none" strike="noStrike" cap="none" baseline="-25000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</a:t>
                          </a: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 is odd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K</a:t>
                          </a:r>
                          <a:r>
                            <a:rPr lang="en-US" sz="2400" u="none" strike="noStrike" cap="none" baseline="-25000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</a:t>
                          </a: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 is even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K</a:t>
                          </a:r>
                          <a:r>
                            <a:rPr lang="en-US" sz="2400" u="none" strike="noStrike" cap="none" baseline="-25000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m,n</a:t>
                          </a: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m,n  are  odd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K</a:t>
                          </a:r>
                          <a:r>
                            <a:rPr lang="en-US" sz="2400" u="none" strike="noStrike" cap="none" baseline="-25000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m,n</a:t>
                          </a: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m,n  are  even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K</a:t>
                          </a:r>
                          <a:r>
                            <a:rPr lang="en-US" sz="2400" u="none" strike="noStrike" cap="none" baseline="-25000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m,n</a:t>
                          </a: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 is odd n is even 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K</a:t>
                          </a:r>
                          <a:r>
                            <a:rPr lang="en-US" sz="2400" u="none" strike="noStrike" cap="none" baseline="-25000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m,n</a:t>
                          </a: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 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 is odd n is  2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86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Eulerian path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no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no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no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no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no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1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Eulerian Graph</a:t>
                          </a:r>
                          <a:endParaRPr sz="2400" u="none" strike="noStrike" cap="none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143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Hamiltonian Path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 as along as m=n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 as along as m=n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 as along as |m-n| &lt;1</a:t>
                          </a:r>
                          <a:endParaRPr sz="2400" u="none" strike="noStrike" cap="none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es as along as |m-n| &lt;1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143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Hamiltonian Cycle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 as llong as </a:t>
                          </a:r>
                          <a:endParaRPr sz="2400" u="none" strike="noStrike" cap="none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m=n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 as llong as 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m=n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No, because</a:t>
                          </a: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24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/>
                                    <a:sym typeface="Roboto"/>
                                  </a:rPr>
                                  <m:t>𝑚</m:t>
                                </m:r>
                                <m:r>
                                  <a:rPr lang="en-US" sz="240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/>
                                    <a:sym typeface="Roboto"/>
                                  </a:rPr>
                                  <m:t>≠</m:t>
                                </m:r>
                                <m:r>
                                  <a:rPr lang="en-IN" sz="2400" b="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/>
                                    <a:sym typeface="Roboto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sz="2400" u="none" strike="noStrike" cap="none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No, because</a:t>
                          </a:r>
                          <a:endParaRPr sz="2400" u="none" strike="noStrike" cap="none" dirty="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2400"/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/>
                                    <a:sym typeface="Roboto"/>
                                  </a:rPr>
                                  <m:t>𝑚</m:t>
                                </m:r>
                                <m:r>
                                  <a:rPr lang="en-US" sz="240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/>
                                    <a:sym typeface="Roboto"/>
                                  </a:rPr>
                                  <m:t>≠</m:t>
                                </m:r>
                                <m:r>
                                  <a:rPr lang="en-US" sz="2400" b="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/>
                                    <a:sym typeface="Roboto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400" u="none" strike="noStrike" cap="none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oogle Shape;354;g2ef10964ab0_0_0">
                <a:extLst>
                  <a:ext uri="{FF2B5EF4-FFF2-40B4-BE49-F238E27FC236}">
                    <a16:creationId xmlns:a16="http://schemas.microsoft.com/office/drawing/2014/main" id="{27F9288C-7F98-51DE-7C6B-1C73D5F7BA6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3010269"/>
                  </p:ext>
                </p:extLst>
              </p:nvPr>
            </p:nvGraphicFramePr>
            <p:xfrm>
              <a:off x="287825" y="1491415"/>
              <a:ext cx="10726950" cy="5366585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22557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83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31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3242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3242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53242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3242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16458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K</a:t>
                          </a:r>
                          <a:r>
                            <a:rPr lang="en-US" sz="2400" u="none" strike="noStrike" cap="none" baseline="-25000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</a:t>
                          </a: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 is odd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K</a:t>
                          </a:r>
                          <a:r>
                            <a:rPr lang="en-US" sz="2400" u="none" strike="noStrike" cap="none" baseline="-25000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</a:t>
                          </a: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 is even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K</a:t>
                          </a:r>
                          <a:r>
                            <a:rPr lang="en-US" sz="2400" u="none" strike="noStrike" cap="none" baseline="-25000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m,n</a:t>
                          </a: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m,n  are  odd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K</a:t>
                          </a:r>
                          <a:r>
                            <a:rPr lang="en-US" sz="2400" u="none" strike="noStrike" cap="none" baseline="-25000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m,n</a:t>
                          </a: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m,n  are  even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K</a:t>
                          </a:r>
                          <a:r>
                            <a:rPr lang="en-US" sz="2400" u="none" strike="noStrike" cap="none" baseline="-25000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m,n</a:t>
                          </a: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 is odd n is even 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K</a:t>
                          </a:r>
                          <a:r>
                            <a:rPr lang="en-US" sz="2400" u="none" strike="noStrike" cap="none" baseline="-25000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m,n</a:t>
                          </a: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 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rgbClr val="0000FF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 is odd n is  2</a:t>
                          </a:r>
                          <a:endParaRPr sz="2400" u="none" strike="noStrike" cap="none">
                            <a:solidFill>
                              <a:srgbClr val="0000FF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8600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Eulerian path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no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no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no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no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no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182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Eulerian Graph</a:t>
                          </a:r>
                          <a:endParaRPr sz="2400" u="none" strike="noStrike" cap="none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143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Hamiltonian Path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 as along as m=n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 as along as m=n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 as along as |m-n| &lt;1</a:t>
                          </a:r>
                          <a:endParaRPr sz="2400" u="none" strike="noStrike" cap="none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es as along as |m-n| &lt;1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143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1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Hamiltonian Cycle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 as llong as </a:t>
                          </a:r>
                          <a:endParaRPr sz="2400" u="none" strike="noStrike" cap="none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m=n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yes as llong as 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m=n</a:t>
                          </a:r>
                          <a:endParaRPr sz="2400" u="none" strike="noStrike" cap="none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No, because</a:t>
                          </a: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2400"/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/>
                                    <a:sym typeface="Roboto"/>
                                  </a:rPr>
                                  <m:t>𝑚</m:t>
                                </m:r>
                                <m:r>
                                  <a:rPr lang="en-US" sz="240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/>
                                    <a:sym typeface="Roboto"/>
                                  </a:rPr>
                                  <m:t>≠</m:t>
                                </m:r>
                                <m:r>
                                  <a:rPr lang="en-IN" sz="2400" b="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/>
                                    <a:sym typeface="Roboto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sz="2400" u="none" strike="noStrike" cap="none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2400"/>
                            <a:buFont typeface="Arial"/>
                            <a:buNone/>
                          </a:pPr>
                          <a:r>
                            <a:rPr lang="en-US" sz="2400" u="none" strike="noStrike" cap="none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No, because</a:t>
                          </a:r>
                          <a:endParaRPr sz="2400" u="none" strike="noStrike" cap="none" dirty="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2400"/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/>
                                    <a:sym typeface="Roboto"/>
                                  </a:rPr>
                                  <m:t>𝑚</m:t>
                                </m:r>
                                <m:r>
                                  <a:rPr lang="en-US" sz="240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/>
                                    <a:sym typeface="Roboto"/>
                                  </a:rPr>
                                  <m:t>≠</m:t>
                                </m:r>
                                <m:r>
                                  <a:rPr lang="en-US" sz="2400" b="0" i="1" u="none" strike="noStrike" cap="none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Roboto"/>
                                    <a:sym typeface="Roboto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400" u="none" strike="noStrike" cap="none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91425" marR="91425" marT="91425" marB="91425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1283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indent="20955">
              <a:lnSpc>
                <a:spcPct val="109300"/>
              </a:lnSpc>
            </a:pPr>
            <a: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Theory and its Applications </a:t>
            </a:r>
            <a:b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/>
              <a:t>Hamilton Graphs</a:t>
            </a:r>
            <a:endParaRPr sz="2400" dirty="0"/>
          </a:p>
        </p:txBody>
      </p:sp>
      <p:sp>
        <p:nvSpPr>
          <p:cNvPr id="189" name="Google Shape;189;p1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539" y="1612391"/>
            <a:ext cx="4003409" cy="316871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 txBox="1"/>
          <p:nvPr/>
        </p:nvSpPr>
        <p:spPr>
          <a:xfrm>
            <a:off x="7345171" y="3257753"/>
            <a:ext cx="3304244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it Hamiltonian?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533B6A-5CE5-3E4C-3F3B-3D4660D07B5E}"/>
              </a:ext>
            </a:extLst>
          </p:cNvPr>
          <p:cNvSpPr txBox="1"/>
          <p:nvPr/>
        </p:nvSpPr>
        <p:spPr>
          <a:xfrm>
            <a:off x="5246664" y="4768555"/>
            <a:ext cx="60941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 Many Hamiltonian Paths, </a:t>
            </a:r>
            <a:endParaRPr lang="en-US" sz="2400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no Hamiltonian Cycle.</a:t>
            </a:r>
            <a:endParaRPr lang="en-US" sz="2400" b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95DA00-8B37-FAED-329D-D5097E05B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69" y="1360532"/>
            <a:ext cx="6806268" cy="1899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1590E2-4FD2-E021-978E-192D32A28118}"/>
              </a:ext>
            </a:extLst>
          </p:cNvPr>
          <p:cNvSpPr txBox="1"/>
          <p:nvPr/>
        </p:nvSpPr>
        <p:spPr>
          <a:xfrm>
            <a:off x="3396344" y="1360532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Eulers</a:t>
            </a:r>
            <a:r>
              <a:rPr lang="en-IN" sz="2400" dirty="0"/>
              <a:t> Graphs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42431F-FCD4-0B75-4827-C16B0D6AB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71" y="3342312"/>
            <a:ext cx="9144000" cy="35021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E96B57-E266-8565-3C1F-5D1ECC8D3C7D}"/>
              </a:ext>
            </a:extLst>
          </p:cNvPr>
          <p:cNvSpPr txBox="1"/>
          <p:nvPr/>
        </p:nvSpPr>
        <p:spPr>
          <a:xfrm>
            <a:off x="478971" y="534376"/>
            <a:ext cx="60941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Theory and its Applications </a:t>
            </a:r>
            <a:br>
              <a:rPr lang="en-US" sz="2400" b="1" dirty="0">
                <a:solidFill>
                  <a:srgbClr val="2E54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Hamilton Graphs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6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>
            <a:off x="5449061" y="2888742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120000" extrusionOk="0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5527675" y="3110484"/>
            <a:ext cx="5909310" cy="134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&amp;Engineering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artiarya@pes.edu</a:t>
            </a: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10765536" y="348995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 txBox="1">
            <a:spLocks noGrp="1"/>
          </p:cNvSpPr>
          <p:nvPr>
            <p:ph type="title"/>
          </p:nvPr>
        </p:nvSpPr>
        <p:spPr>
          <a:xfrm>
            <a:off x="4361179" y="2054097"/>
            <a:ext cx="4837249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1791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THANK YOU</a:t>
            </a:r>
            <a:endParaRPr dirty="0"/>
          </a:p>
        </p:txBody>
      </p:sp>
      <p:pic>
        <p:nvPicPr>
          <p:cNvPr id="202" name="Google Shape;20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9655" y="1595184"/>
            <a:ext cx="2238671" cy="366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Hamilton Graphs</a:t>
            </a:r>
            <a:endParaRPr sz="2400" dirty="0"/>
          </a:p>
        </p:txBody>
      </p:sp>
      <p:sp>
        <p:nvSpPr>
          <p:cNvPr id="72" name="Google Shape;72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C9AD2E-2B31-995D-BCBA-6F0314EE8AFB}"/>
              </a:ext>
            </a:extLst>
          </p:cNvPr>
          <p:cNvSpPr txBox="1"/>
          <p:nvPr/>
        </p:nvSpPr>
        <p:spPr>
          <a:xfrm>
            <a:off x="287832" y="1414817"/>
            <a:ext cx="8616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Hamiltonian circuit in a connected graph G(V,E) is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defined as a closed walk that traverses every vertex of G exactly once,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except of course the starting vertex, at which the walk also terminates.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DF7D4-72F3-35B0-B389-F13973A2F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85" y="2965422"/>
            <a:ext cx="3378680" cy="3612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53F946-8CE7-8B57-9B91-645836B3F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282" y="2564349"/>
            <a:ext cx="4582886" cy="389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3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Hamilton Graphs</a:t>
            </a:r>
            <a:endParaRPr sz="2400" dirty="0"/>
          </a:p>
        </p:txBody>
      </p:sp>
      <p:sp>
        <p:nvSpPr>
          <p:cNvPr id="72" name="Google Shape;72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C9AD2E-2B31-995D-BCBA-6F0314EE8AFB}"/>
              </a:ext>
            </a:extLst>
          </p:cNvPr>
          <p:cNvSpPr txBox="1"/>
          <p:nvPr/>
        </p:nvSpPr>
        <p:spPr>
          <a:xfrm>
            <a:off x="287832" y="1414817"/>
            <a:ext cx="8616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Hamiltonian circuit in a connected graph G(V,E) is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defined as a closed walk that traverses every vertex of G exactly once,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except of course the starting vertex, at which the walk also terminates.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B4033F-66F6-75EB-8533-83F31D908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61" y="3005843"/>
            <a:ext cx="9092692" cy="35133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90A44F-65D7-0262-DDF0-7722B71700CF}"/>
              </a:ext>
            </a:extLst>
          </p:cNvPr>
          <p:cNvSpPr txBox="1"/>
          <p:nvPr/>
        </p:nvSpPr>
        <p:spPr>
          <a:xfrm>
            <a:off x="7326086" y="2853443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713C2-43A4-85B1-30C8-492057DF4BCB}"/>
              </a:ext>
            </a:extLst>
          </p:cNvPr>
          <p:cNvSpPr txBox="1"/>
          <p:nvPr/>
        </p:nvSpPr>
        <p:spPr>
          <a:xfrm>
            <a:off x="8904514" y="4016151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3540D-4FB1-44CE-CFB1-1E19FF4FB9CF}"/>
              </a:ext>
            </a:extLst>
          </p:cNvPr>
          <p:cNvSpPr txBox="1"/>
          <p:nvPr/>
        </p:nvSpPr>
        <p:spPr>
          <a:xfrm>
            <a:off x="8293734" y="5660572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70E12-515D-F7CF-D01F-3DF81880EA97}"/>
              </a:ext>
            </a:extLst>
          </p:cNvPr>
          <p:cNvSpPr txBox="1"/>
          <p:nvPr/>
        </p:nvSpPr>
        <p:spPr>
          <a:xfrm>
            <a:off x="6426886" y="5660571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90DEE-9A44-4E7D-E6D3-663214104B4D}"/>
              </a:ext>
            </a:extLst>
          </p:cNvPr>
          <p:cNvSpPr txBox="1"/>
          <p:nvPr/>
        </p:nvSpPr>
        <p:spPr>
          <a:xfrm>
            <a:off x="5636007" y="4016151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76259-1D97-AD0E-2E82-26A55B15E826}"/>
              </a:ext>
            </a:extLst>
          </p:cNvPr>
          <p:cNvSpPr txBox="1"/>
          <p:nvPr/>
        </p:nvSpPr>
        <p:spPr>
          <a:xfrm>
            <a:off x="7554685" y="3542892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586EE-E819-3813-6A2C-8A03E418D327}"/>
              </a:ext>
            </a:extLst>
          </p:cNvPr>
          <p:cNvSpPr txBox="1"/>
          <p:nvPr/>
        </p:nvSpPr>
        <p:spPr>
          <a:xfrm>
            <a:off x="6862314" y="3696780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2667A-77B7-E4C3-814C-ABEA9CE0D0C5}"/>
              </a:ext>
            </a:extLst>
          </p:cNvPr>
          <p:cNvSpPr txBox="1"/>
          <p:nvPr/>
        </p:nvSpPr>
        <p:spPr>
          <a:xfrm>
            <a:off x="6542314" y="4241365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090DD-BE13-38CF-F390-03DC32CB755D}"/>
              </a:ext>
            </a:extLst>
          </p:cNvPr>
          <p:cNvSpPr txBox="1"/>
          <p:nvPr/>
        </p:nvSpPr>
        <p:spPr>
          <a:xfrm>
            <a:off x="6324600" y="4673940"/>
            <a:ext cx="57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39C7F-AA96-90BA-2A21-94B5E04E6DDB}"/>
              </a:ext>
            </a:extLst>
          </p:cNvPr>
          <p:cNvSpPr txBox="1"/>
          <p:nvPr/>
        </p:nvSpPr>
        <p:spPr>
          <a:xfrm>
            <a:off x="6890658" y="5251776"/>
            <a:ext cx="54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FD6E1-D12E-F27C-3026-A62E6E1CDC02}"/>
              </a:ext>
            </a:extLst>
          </p:cNvPr>
          <p:cNvSpPr txBox="1"/>
          <p:nvPr/>
        </p:nvSpPr>
        <p:spPr>
          <a:xfrm>
            <a:off x="7336971" y="5250288"/>
            <a:ext cx="54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7E9235-A917-6DB3-AAA0-04BCD13C2053}"/>
              </a:ext>
            </a:extLst>
          </p:cNvPr>
          <p:cNvSpPr txBox="1"/>
          <p:nvPr/>
        </p:nvSpPr>
        <p:spPr>
          <a:xfrm>
            <a:off x="8044541" y="5123580"/>
            <a:ext cx="5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02F66E-9374-1915-FBCF-71B662976974}"/>
              </a:ext>
            </a:extLst>
          </p:cNvPr>
          <p:cNvSpPr txBox="1"/>
          <p:nvPr/>
        </p:nvSpPr>
        <p:spPr>
          <a:xfrm>
            <a:off x="8362332" y="4366163"/>
            <a:ext cx="5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EBFB7-3BF0-EF61-3B3D-B64FD4C40FED}"/>
              </a:ext>
            </a:extLst>
          </p:cNvPr>
          <p:cNvSpPr txBox="1"/>
          <p:nvPr/>
        </p:nvSpPr>
        <p:spPr>
          <a:xfrm>
            <a:off x="7336971" y="4560839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476F1C-9603-B9A2-CE01-1343FC2E3FF4}"/>
              </a:ext>
            </a:extLst>
          </p:cNvPr>
          <p:cNvSpPr txBox="1"/>
          <p:nvPr/>
        </p:nvSpPr>
        <p:spPr>
          <a:xfrm>
            <a:off x="7826826" y="4478495"/>
            <a:ext cx="54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8647D4-A129-2496-5990-80271CCD15D1}"/>
              </a:ext>
            </a:extLst>
          </p:cNvPr>
          <p:cNvSpPr txBox="1"/>
          <p:nvPr/>
        </p:nvSpPr>
        <p:spPr>
          <a:xfrm>
            <a:off x="7119256" y="3969073"/>
            <a:ext cx="642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E50CD-4413-78AF-B07E-190CE7E5C4CF}"/>
              </a:ext>
            </a:extLst>
          </p:cNvPr>
          <p:cNvSpPr txBox="1"/>
          <p:nvPr/>
        </p:nvSpPr>
        <p:spPr>
          <a:xfrm>
            <a:off x="6955972" y="4712423"/>
            <a:ext cx="47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EFFCE0-EF26-4BF8-DA66-FC4DF04D229D}"/>
              </a:ext>
            </a:extLst>
          </p:cNvPr>
          <p:cNvSpPr txBox="1"/>
          <p:nvPr/>
        </p:nvSpPr>
        <p:spPr>
          <a:xfrm>
            <a:off x="7794350" y="4212274"/>
            <a:ext cx="535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B73483-FFD1-1A98-BDCB-85052F31B6AE}"/>
              </a:ext>
            </a:extLst>
          </p:cNvPr>
          <p:cNvSpPr txBox="1"/>
          <p:nvPr/>
        </p:nvSpPr>
        <p:spPr>
          <a:xfrm>
            <a:off x="7975890" y="3755983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49186D-0E77-53B3-6015-195CCF734D7D}"/>
              </a:ext>
            </a:extLst>
          </p:cNvPr>
          <p:cNvSpPr txBox="1"/>
          <p:nvPr/>
        </p:nvSpPr>
        <p:spPr>
          <a:xfrm>
            <a:off x="8206773" y="4712423"/>
            <a:ext cx="54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CA119D-9B9E-6020-A57F-868E9F130376}"/>
              </a:ext>
            </a:extLst>
          </p:cNvPr>
          <p:cNvSpPr txBox="1"/>
          <p:nvPr/>
        </p:nvSpPr>
        <p:spPr>
          <a:xfrm>
            <a:off x="9470571" y="3005843"/>
            <a:ext cx="22642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/>
              <a:t>If </a:t>
            </a:r>
            <a:r>
              <a:rPr lang="en-IN" sz="2000" dirty="0">
                <a:solidFill>
                  <a:srgbClr val="FF0000"/>
                </a:solidFill>
              </a:rPr>
              <a:t>we remove any one edge from the Hamilton circuit</a:t>
            </a:r>
            <a:r>
              <a:rPr lang="en-IN" sz="2000" dirty="0"/>
              <a:t>, we are left with </a:t>
            </a:r>
            <a:r>
              <a:rPr lang="en-IN" sz="2000" dirty="0">
                <a:solidFill>
                  <a:srgbClr val="CC0099"/>
                </a:solidFill>
              </a:rPr>
              <a:t>Hamilton path</a:t>
            </a:r>
            <a:r>
              <a:rPr lang="en-IN" sz="2000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1B73727-FB6C-0871-C345-34CC062DC830}"/>
                  </a:ext>
                </a:extLst>
              </p14:cNvPr>
              <p14:cNvContentPartPr/>
              <p14:nvPr/>
            </p14:nvContentPartPr>
            <p14:xfrm>
              <a:off x="8214120" y="4820760"/>
              <a:ext cx="87840" cy="97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1B73727-FB6C-0871-C345-34CC062DC8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04760" y="4811400"/>
                <a:ext cx="1065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9E599B2-C265-3ED6-EE23-753C2F0D84D6}"/>
                  </a:ext>
                </a:extLst>
              </p14:cNvPr>
              <p14:cNvContentPartPr/>
              <p14:nvPr/>
            </p14:nvContentPartPr>
            <p14:xfrm>
              <a:off x="9860040" y="3951000"/>
              <a:ext cx="1392120" cy="813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9E599B2-C265-3ED6-EE23-753C2F0D84D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50680" y="3941640"/>
                <a:ext cx="1410840" cy="83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585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Hamilton Graphs</a:t>
            </a:r>
            <a:endParaRPr sz="2400" dirty="0"/>
          </a:p>
        </p:txBody>
      </p:sp>
      <p:sp>
        <p:nvSpPr>
          <p:cNvPr id="72" name="Google Shape;72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8567B8-7299-DF57-17E1-AAAE0D1A9C1F}"/>
              </a:ext>
            </a:extLst>
          </p:cNvPr>
          <p:cNvSpPr txBox="1"/>
          <p:nvPr/>
        </p:nvSpPr>
        <p:spPr>
          <a:xfrm>
            <a:off x="3907971" y="168177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geometry, a dodecahedron or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duodecahedron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polyhedron with twelve flat faces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regular dodecahedron has 12 faces( each face is a regular pentagon) and 20 vertices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4B975E-2C9A-7DA4-5F52-088ECB331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86" y="1336547"/>
            <a:ext cx="3590105" cy="35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1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Hamilton Graphs</a:t>
            </a:r>
            <a:endParaRPr sz="2400" dirty="0"/>
          </a:p>
        </p:txBody>
      </p:sp>
      <p:sp>
        <p:nvSpPr>
          <p:cNvPr id="72" name="Google Shape;72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BB663D-8361-3F50-E78E-F331CD27D7FD}"/>
              </a:ext>
            </a:extLst>
          </p:cNvPr>
          <p:cNvSpPr txBox="1"/>
          <p:nvPr/>
        </p:nvSpPr>
        <p:spPr>
          <a:xfrm>
            <a:off x="287832" y="1336547"/>
            <a:ext cx="98427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CC00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given graph may contain more than one Hamilton circuit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Hamiltonian cycle in a graph of n vertices consists of exactly n edges.</a:t>
            </a: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60EFF-2DDF-44F9-56BD-FCF03D345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68" y="3938776"/>
            <a:ext cx="3674194" cy="2919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C06697-BE47-543C-A1AC-C5DAE3061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379" y="4248125"/>
            <a:ext cx="6157183" cy="19567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578761-027F-691E-E516-E1C132E9F661}"/>
              </a:ext>
            </a:extLst>
          </p:cNvPr>
          <p:cNvSpPr txBox="1"/>
          <p:nvPr/>
        </p:nvSpPr>
        <p:spPr>
          <a:xfrm>
            <a:off x="4146867" y="5559553"/>
            <a:ext cx="3570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These 2 graphs do not have a Hamilton cycle.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1F315C-E8C6-D5FA-3043-E866D82CD5FE}"/>
                  </a:ext>
                </a:extLst>
              </p14:cNvPr>
              <p14:cNvContentPartPr/>
              <p14:nvPr/>
            </p14:nvContentPartPr>
            <p14:xfrm>
              <a:off x="1820520" y="2132280"/>
              <a:ext cx="8976960" cy="4105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1F315C-E8C6-D5FA-3043-E866D82CD5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1160" y="2122920"/>
                <a:ext cx="8995680" cy="41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889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 dirty="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Hamilton Graphs vs Euler’s Graph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E7C463-165C-3684-4E18-4E6A0B1CDBC4}"/>
              </a:ext>
            </a:extLst>
          </p:cNvPr>
          <p:cNvSpPr txBox="1"/>
          <p:nvPr/>
        </p:nvSpPr>
        <p:spPr>
          <a:xfrm>
            <a:off x="559975" y="1376975"/>
            <a:ext cx="3864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Hamilton Graphs</a:t>
            </a: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Hamiltonian graph has a Hamiltonian cycle.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Hamiltonian cycle is a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 that visits every vertex exactly once and returns to the starting vertex.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focus is on visiting every vertex exactly once (Hamiltonian)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27BA3-60F0-5FA9-9378-7D19DA9CCA3B}"/>
              </a:ext>
            </a:extLst>
          </p:cNvPr>
          <p:cNvSpPr txBox="1"/>
          <p:nvPr/>
        </p:nvSpPr>
        <p:spPr>
          <a:xfrm>
            <a:off x="6542314" y="1376975"/>
            <a:ext cx="3690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Euler’s Graph</a:t>
            </a:r>
          </a:p>
          <a:p>
            <a:pPr algn="just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Eulerian graph has a Eulerian circuit.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Eulerian circuit is a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 that visits every edge exactly once and returns to the starting vertex.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focus is on visiting every edge exactly once (Eulerian)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0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258AD7FC16D94381AD144073EB864E" ma:contentTypeVersion="4" ma:contentTypeDescription="Create a new document." ma:contentTypeScope="" ma:versionID="55ce37745c7ad07a65c4b86e2c91d999">
  <xsd:schema xmlns:xsd="http://www.w3.org/2001/XMLSchema" xmlns:xs="http://www.w3.org/2001/XMLSchema" xmlns:p="http://schemas.microsoft.com/office/2006/metadata/properties" xmlns:ns2="511fd381-ef92-4200-b9f0-d1b435555f38" targetNamespace="http://schemas.microsoft.com/office/2006/metadata/properties" ma:root="true" ma:fieldsID="ec10591748c6337521066f5f806db151" ns2:_="">
    <xsd:import namespace="511fd381-ef92-4200-b9f0-d1b435555f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1fd381-ef92-4200-b9f0-d1b435555f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23746B-0D98-4FDF-B1D5-6EC1AAE28DA1}"/>
</file>

<file path=customXml/itemProps2.xml><?xml version="1.0" encoding="utf-8"?>
<ds:datastoreItem xmlns:ds="http://schemas.openxmlformats.org/officeDocument/2006/customXml" ds:itemID="{2BB59ABE-3D78-47AF-9F39-6B3EA8B2E2E5}"/>
</file>

<file path=customXml/itemProps3.xml><?xml version="1.0" encoding="utf-8"?>
<ds:datastoreItem xmlns:ds="http://schemas.openxmlformats.org/officeDocument/2006/customXml" ds:itemID="{7EDCE594-74F8-491E-87ED-811DB8D08FE2}"/>
</file>

<file path=docProps/app.xml><?xml version="1.0" encoding="utf-8"?>
<Properties xmlns="http://schemas.openxmlformats.org/officeDocument/2006/extended-properties" xmlns:vt="http://schemas.openxmlformats.org/officeDocument/2006/docPropsVTypes">
  <TotalTime>7659</TotalTime>
  <Words>2161</Words>
  <Application>Microsoft Office PowerPoint</Application>
  <PresentationFormat>Widescreen</PresentationFormat>
  <Paragraphs>251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Roboto</vt:lpstr>
      <vt:lpstr>Arial</vt:lpstr>
      <vt:lpstr>Calibri</vt:lpstr>
      <vt:lpstr>Cambria Math</vt:lpstr>
      <vt:lpstr>Office Theme</vt:lpstr>
      <vt:lpstr>GRAPH THEORY AND ITS APPLICATIONS</vt:lpstr>
      <vt:lpstr>GRAPH THEORY AND ITS APPLICATIONS</vt:lpstr>
      <vt:lpstr>PowerPoint Presentation</vt:lpstr>
      <vt:lpstr>Graph Theory, Applications and Combinatorics   Hamilton Graphs</vt:lpstr>
      <vt:lpstr>Graph Theory, Applications and Combinatorics   Hamilton Graphs</vt:lpstr>
      <vt:lpstr>Graph Theory, Applications and Combinatorics   Hamilton Graphs</vt:lpstr>
      <vt:lpstr>Graph Theory, Applications and Combinatorics   Hamilton Graphs</vt:lpstr>
      <vt:lpstr>Graph Theory, Applications and Combinatorics   Hamilton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Theory and its Applications  Hamilton Graphs</vt:lpstr>
      <vt:lpstr>Graph Theory and its Applications  Hamilton Graphs</vt:lpstr>
      <vt:lpstr>Graph Theory and its Applications  Hamilton Graphs</vt:lpstr>
      <vt:lpstr>Graph Theory and its Applications  Hamilton Graphs</vt:lpstr>
      <vt:lpstr>Graph Theory and its Applications  Hamilton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Theory and its Applications  Hamilton Graphs</vt:lpstr>
      <vt:lpstr>Graph Theory and its Applications  Hamilton Graphs</vt:lpstr>
      <vt:lpstr>Graph Theory and its Applications  Hamilton Graphs</vt:lpstr>
      <vt:lpstr>Graph Theory and its Applications    Hamilton Graphs</vt:lpstr>
      <vt:lpstr>PowerPoint Presentation</vt:lpstr>
      <vt:lpstr>PowerPoint Presentation</vt:lpstr>
      <vt:lpstr>Graph Theory and its Applications  Hamilton Graphs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APPLICATIONS AND  COMBINATORICS </dc:title>
  <dc:creator>Krishna Venkataram</dc:creator>
  <cp:lastModifiedBy>Dr Arti Arya</cp:lastModifiedBy>
  <cp:revision>11</cp:revision>
  <dcterms:created xsi:type="dcterms:W3CDTF">2023-08-07T10:42:18Z</dcterms:created>
  <dcterms:modified xsi:type="dcterms:W3CDTF">2024-08-16T09:32:51Z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2023-08-07T00:00:00Z</vt:filetime>
  </property>
  <property fmtid="{D5CDD505-2E9C-101B-9397-08002B2CF9AE}" pid="5" name="ContentTypeId">
    <vt:lpwstr>0x0101007B258AD7FC16D94381AD144073EB864E</vt:lpwstr>
  </property>
</Properties>
</file>