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1.xml" ContentType="application/inkml+xml"/>
  <Override PartName="/ppt/ink/ink7.xml" ContentType="application/inkml+xml"/>
  <Override PartName="/ppt/notesMasters/notesMaster1.xml" ContentType="application/vnd.openxmlformats-officedocument.presentationml.notesMaster+xml"/>
  <Override PartName="/ppt/ink/ink8.xml" ContentType="application/inkml+xml"/>
  <Override PartName="/ppt/ink/ink9.xml" ContentType="application/inkml+xml"/>
  <Override PartName="/ppt/ink/ink10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ink/ink4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6" r:id="rId4"/>
    <p:sldId id="275" r:id="rId5"/>
    <p:sldId id="276" r:id="rId6"/>
    <p:sldId id="259" r:id="rId7"/>
    <p:sldId id="260" r:id="rId8"/>
    <p:sldId id="261" r:id="rId9"/>
    <p:sldId id="262" r:id="rId10"/>
    <p:sldId id="263" r:id="rId11"/>
    <p:sldId id="290" r:id="rId12"/>
    <p:sldId id="291" r:id="rId13"/>
    <p:sldId id="264" r:id="rId14"/>
    <p:sldId id="266" r:id="rId15"/>
    <p:sldId id="274" r:id="rId16"/>
  </p:sldIdLst>
  <p:sldSz cx="12192000" cy="6858000"/>
  <p:notesSz cx="12192000" cy="6858000"/>
  <p:embeddedFontLst>
    <p:embeddedFont>
      <p:font typeface="Cambria Math" panose="02040503050406030204" pitchFamily="18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FpIRdYHUy2QxU8+CTZSUTjY7B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46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5:56:38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10079 5406 1380 0,'0'0'687'0,"0"0"-367"16,0 0-97-16,0 0-65 16,0 0-24-16,0 0-27 15,-9 6 62-15,12 12 27 16,15 6 36-16,3 4-73 0,6 2-91 16,4 0-16-1,5 1-29-15,7-5-17 0,3-7 19 16,8-6-24-1,4-12 0-15,0-1 6 16,0-8 4-16,-3-16 2 16,-4-8-13-16,-5 0 0 0,-4-2 9 15,-5 4 1-15,-3 8-10 16,1 6 0-16,-1 10-1 16,4 6-11-16,2 0 12 15,5 8 0-15,1 8-1 16,6 2-2-16,0-4 3 0,4-4 0 15,-4-6 0 1,0-4-3-16,-6 0 4 16,-1-8-1-16,-5-8 0 15,-3-4 12-15,-3 0-7 0,-3 2-5 16,-2 2 0 0,0 6-9-16,0 6 4 0,4 4 4 15,3 0 1-15,1 8-9 16,9 8-3-16,0 0 6 15,3-2 6 1,1-6 0-16,-2-6 1 0,-1-2-2 16,-5 0 1-16,-2-14 0 15,-3-6 0-15,-2-2 12 16,-2-2-11-16,-1 2-1 16,-1 3 1-16,-4 12-8 15,0 7 7-15,-2 0 0 16,4 14-1-16,0 6 8 0,5 4 11 15,4-2-18-15,2-4 1 16,4-8 19 0,4-10-19-16,-4 0 6 15,-1-6-3-15,-3-18 4 0,-5-4 7 16,-4-2-15-16,-2-1 0 16,-4 4 0-16,-3 4-5 15,-4 7-14-15,2 9-176 0,5 7-156 16,-6 0-235-1,-5 0-246-15</inkml:trace>
  <inkml:trace contextRef="#ctx0" brushRef="#br0" timeOffset="2165.37">16374 5546 1793 0,'0'0'795'16,"0"0"-543"-16,0 0-31 15,0 0-3-15,0 0-43 0,0 0-57 16,0 0-38 0,13-4 16-16,3 22 7 15,3 6-43-15,6 1-6 16,6 1-53-16,7-2 11 0,3-8-12 15,5-6 11-15,1-9-5 16,2-1-6-16,0-1 0 16,-3-20 4-16,2-2 5 15,-6-1-7 1,-7 2-2-16,-8 4 9 16,-5 5-14-16,-3 9 5 0,-2 4 0 15,3 0 0-15,3 0 9 16,5 6-9-16,6 5 0 15,4-4 0-15,0-3-6 16,-1-4 6-16,1 0-11 16,-2-7-208-16,-10-14-326 0,-10 3-571 15</inkml:trace>
  <inkml:trace contextRef="#ctx0" brushRef="#br0" timeOffset="3667.6">7685 6511 163 0,'0'0'493'0,"0"0"83"15,0 0-173-15,0 0-71 16,0 0 36-16,0 0 22 0,0 0-38 15,33 6-39 1,-29-6-97-16,9 0-22 16,12 0-32-16,15 0-28 15,22 0-134-15,29-4 0 16,34-8 0-16,-4-2 0 16,-12 2 0-16,-15 2 0 0,-32 2 0 15,-2 1 0-15,-6 4 0 16,-26 1 0-16,-16 2 0 15,-12 0 0 1,0 0 0-16,-27 0 0 0,-22 8-71 16,-51 20-443-16,6-4-182 15,0 2-313-15</inkml:trace>
  <inkml:trace contextRef="#ctx0" brushRef="#br0" timeOffset="3965.37">7656 6727 1996 0,'0'0'669'0,"0"0"-487"16,0 0 51-16,0 0 39 16,0 0 12-16,0 0-134 0,0 0-72 15,42 0 18-15,-3-2-33 16,22-6-29-16,17-6-12 16,13-2-21-16,7 0 15 15,-6 0-16-15,-13 4 0 0,-16 4-3 16,-23 4 6-16,-15 2-3 15,-16 2 0 1,-9 0 0-16,0 0 0 16,0 0 0-16,0 0-74 15,0 6-175-15,0 14-224 16,6-2-331-16,-4-2-1004 0</inkml:trace>
  <inkml:trace contextRef="#ctx0" brushRef="#br0" timeOffset="4733.81">3602 7772 2820 0,'0'0'371'0,"0"0"-173"0,0 0 183 15,0 0-55 1,0 0-326-16,0 0 0 0,0 0 0 15,65 0 0 1,-3-4 0-16,14-4 0 16,6-4 0-16,3 2 0 15,-6-2 0-15,-11 2 0 0,-15 2 0 16,-16 4-137-16,-20 4-110 16,-17 0-55-1,-31 0-150-15,-18 10-315 0,-7 2-635 0</inkml:trace>
  <inkml:trace contextRef="#ctx0" brushRef="#br0" timeOffset="4999.67">3544 7913 2388 0,'0'0'478'0,"0"0"-358"16,0 0 157-16,0 0-8 15,0 0-62-15,0 0-121 0,0 0 20 16,119-14-64-16,-64 1-27 15,10-1-7 1,2 0-8-16,-3 1-42 16,-6 0-2-16,-16 3-16 15,-11 4 21-15,-15 6 2 0,-9 0 37 16,-7 0 10-16,0 0 43 16,0 0 1-16,0 0-54 15,0 6-178-15,0 2-273 16,0 2-496-16</inkml:trace>
  <inkml:trace contextRef="#ctx0" brushRef="#br0" timeOffset="6394.53">12430 7493 1607 0,'0'0'555'0,"0"0"-430"16,0 0 7-16,0 0 155 15,0 0-96-15,0 0-48 0,0 0 35 16,26 57-82-16,-8-37-4 16,3-2-48-16,4-4-23 15,0-2 33 1,4-6-14-16,5-4 19 0,4-2-8 15,4 0-29-15,6-4 19 16,2-12-35-16,6-3 7 16,0 0-11-16,-5 1 7 15,-4 4-9-15,-12 6 0 16,-6 4 0-16,-6 4-8 16,-6 0 8-16,1 5 0 0,3 9 0 15,3 0 8-15,5 3-7 16,4-4 0-1,8-3-1-15,3-3 15 16,5-5-14-16,0-2 19 16,0 0-20-16,-3 0 1 15,-3-5 21-15,-5-2-21 0,-7 0 14 16,-4 3 11 0,-7 3-16-16,2 1 32 0,1 0-34 15,3 0-7-15,8 0-1 16,22 0-78-16,-6 0-266 15,-5 0-667-15</inkml:trace>
  <inkml:trace contextRef="#ctx0" brushRef="#br0" timeOffset="9097.4">17140 7561 1827 0,'0'0'1295'16,"0"0"-1009"-1,0 0-136-15,0 0 67 16,0 0-4-16,0 0-105 16,0 0-108-16,-31 7 0 0,78-3 0 15,6-4 0-15,10 2 0 16,5-2 0-16,11 0 0 15,7 0 0-15,8-13 0 16,7 4 0-16,-4-4 0 16,-1 2 0-1,-11-2 0-15,-10 5 0 0,-14-2 0 16,-14 5 0-16,-16-2 0 16,-16 1 0-16,-15 1-171 15,0 1-409-15,-19 1-473 0</inkml:trace>
  <inkml:trace contextRef="#ctx0" brushRef="#br0" timeOffset="9365.73">17521 7766 1719 0,'0'0'1319'16,"0"0"-1043"-16,0 0-127 15,0 0 73-15,0 0-12 16,0 0-9-16,121 6-201 15,-44-8 0-15,8-8 0 0,-7 0 0 16,-5 0 0 0,-12 2-21-16,-15 0 10 15,-10 4 10-15,-16-2 2 16,-8 2-13-16,-8 0 12 0,-4 0-68 16,0-6-160-16,-16 2-315 15,-1 0-450-15</inkml:trace>
  <inkml:trace contextRef="#ctx0" brushRef="#br0" timeOffset="11899.23">5842 8418 1996 0,'0'0'722'15,"0"0"-598"-15,0 0-13 16,0 0 176-16,0 0-148 0,0 0-86 15,0 0 47-15,89 92-19 16,-49-56-13 0,6 0-17-16,6-1-38 15,6-12 17-15,6-5-29 0,13-9 10 16,4-9 32-16,11 0-13 16,1-18 24-16,1-9-15 15,-5 0-25-15,-4-6 23 16,-8 7-37-16,-9 4 0 15,-8 12 0-15,-9 10 6 16,-2 0-13-16,0 14 7 16,4 14 0-16,8 6-9 15,5 3 18-15,8-5-10 16,4-9 1-16,5-10 0 16,-4-13 3-16,0 0-2 0,-4-17-1 15,-5-13 27-15,-8-6-19 16,-9 0 47-16,-6 0-55 15,-7 6 0 1,-9 8 0-16,-2 8 0 16,-2 8 0-16,2 6 0 0,9 0 0 15,5 22 0-15,5 4 0 16,6 4 0-16,2-4 0 16,4-2 0-16,-2-10 0 15,-1-6 0-15,-1-8 0 0,-2 0 0 16,-3-6 0-16,-2-10 0 15,-2-4 0 1,-3 2 0-16,1 4 0 16,-3 4 0-16,0 10 0 15,3 0 0-15,1 0 0 0,6 14 0 16,4 4 0-16,2 0 0 16,2-2 0-16,5-4 0 15,4-4 0 1,2-4 0-16,-2-1 0 0,2-3 0 15,-4 0 0-15,0 0 0 0,-3 0 0 16,-6 3 0 0,-2 1 0-16,-4 3 0 15,-6-6 0-15,-1 2 0 16,-3-3 0-16,-2 0 0 0,-1 0 0 16,-6 0 0-16,-2 0 0 15,-2-9 0-15,4-13-39 16,-9 0-413-16,-6 0-1029 0</inkml:trace>
  <inkml:trace contextRef="#ctx0" brushRef="#br0" timeOffset="12563.05">14010 8657 2118 0,'0'0'753'0,"0"0"-502"0,0 0 31 15,0 0 42-15,0 0-80 16,0 0-120-16,0 0-124 15,-2 0 0-15,19 3 0 16,14 4 0-16,18-2 0 0,38 1 0 16,53-6 0-16,59 0 0 15,22 0 0-15,-3 0 0 16,-29-6 0-16,-55 2 0 16,-38 0 0-16,-34 3 0 15,-20-4 0-15,-6 4 0 16,-7 1 0-16,-9-3 0 15,-13 3 0-15,-7 0 0 16,0 0 0-16,0 0 0 16,0 0 0-16,0 0 0 0,-27 18-356 15,4 3-454 1,-5 1-52-16</inkml:trace>
  <inkml:trace contextRef="#ctx0" brushRef="#br0" timeOffset="12965.18">14248 8925 1862 0,'0'0'735'16,"0"0"-449"-16,-140 0 37 16,98 2 5-16,13 0-50 15,12 0-131-15,13-2-10 16,4 2-137-16,0 0 0 15,14 2 0-15,26 2 0 16,35-2 0-16,48-4 0 0,53 0 0 16,29 0 0-16,0-14 0 15,-13 0 0 1,-32 0 0-16,-35 2 0 16,-31 4 0-16,-34 2 0 15,-20 2 0-15,-7 2 0 0,-6 0 0 16,-7 0 0-16,-11 2 0 15,-9 0 0-15,0 0 0 16,0 0 0-16,0 0 0 16,4 0 0-16,5 0 0 15,5 0 0-15,6 2 0 16,8-2-285-16,-3 0-494 16,-3-10-1046-16</inkml:trace>
  <inkml:trace contextRef="#ctx0" brushRef="#br0" timeOffset="13100.09">16069 8879 3097 0,'0'0'857'0,"0"0"-755"16,0 0-102-16,0 0-86 15,0 0-636-15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12:47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7762 7586 2043 0,'0'0'742'0,"0"0"-481"0,0 0 102 15,0 0 124-15,0 0-287 16,0 0-200-16,-23 0 0 16,23 0 0-16,-2 0 0 15,2 0 0-15,0 0 0 0,0 0 0 16,7 0 0 0,27 0 0-16,44-8 0 15,51-10 0-15,53-7 0 16,30 1 0-16,0 2 0 0,-21 4 0 15,-37 6 0 1,-38 2 0-16,-38 2 0 0,-33 4 0 16,-23 2 0-16,-4 0 0 15,-7 2 0-15,-6 0 0 16,-5 0 0-16,0 0 0 16,-25 0 0-16,-51 0-102 15,7 6-631-15,-11 2-604 0</inkml:trace>
  <inkml:trace contextRef="#ctx0" brushRef="#br0" timeOffset="294.58">7951 7702 2436 0,'0'0'712'0,"0"0"-549"15,0 0 98-15,0 0-11 16,0 0-143-16,152-12-16 15,-25-8-43-15,40-6-42 16,7 0 13-16,-31 8-19 16,-43 6 0-16,-47 7-9 15,-19 1 21-15,-8 4-15 16,-8-1 3-16,-6 1 0 16,-10 0 3-16,-2 0-3 15,0 0 0-15,0 0-23 16,13 0-172-16,3 4-265 15,3-4-471-15</inkml:trace>
  <inkml:trace contextRef="#ctx0" brushRef="#br0" timeOffset="1132.14">10554 7489 1837 0,'0'0'656'0,"0"0"-434"16,0 0 304-16,0 0-247 0,0 0-17 16,0 0-68-16,0 0-74 15,-76 0-120-15,105 0 0 0,35-6 0 16,44-6 0 0,48-7 0-16,22-4 0 15,0 3 0-15,-15 4 0 16,-43 6 0-16,-31 2 0 15,-31 4 0-15,-15 0 0 16,-6 0 0-16,-5 2 0 0,-8 0 0 16,-13 2 0-16,-11 0 0 15,0 0 0-15,0 0 0 16,-17 0 0 0,-12 0 0-16,-10 2-204 0,-43 22-251 15,6-2-265-15,-1 0-110 0</inkml:trace>
  <inkml:trace contextRef="#ctx0" brushRef="#br0" timeOffset="1433.18">10598 7746 2051 0,'0'0'622'0,"0"0"-370"15,0 0 265-15,0 0-229 16,0 0-122-16,0 0-62 0,0 0-8 15,81-10-96-15,35-12 0 16,51-8 0-16,22-2 0 16,-2 0 0-16,-40 9 0 15,-51 12 0-15,-34 3 0 16,-20 2 0-16,-5 2 0 16,-8 1 0-16,-10 2 0 15,-12 1 0-15,-7 0 0 16,0 0 0-16,0 0 0 15,0 0 0-15,9 0 0 16,11 0 0-16,40-4-189 0,-2-4-542 16,2-5-768-16</inkml:trace>
  <inkml:trace contextRef="#ctx0" brushRef="#br0" timeOffset="2658.94">13742 7507 1555 0,'0'0'831'0,"0"0"-514"0,0 0 29 0,0 0 15 16,0 0-49-16,0 0-129 15,0 0-85 1,85-37-5-16,-58 69-93 16,6 8 0-16,5 4 0 0,7 0 0 15,8-8 0-15,9-6 0 16,3-14 0-16,4-10 0 15,0-6 0-15,-2-14 0 16,-5-16 0-16,-2-11 0 16,-4-4 0-16,-4-4 0 15,-8 3 0-15,-2 6 0 16,-6 12 0-16,-4 16 0 16,-7 12 0-16,2 0 0 15,0 28 0-15,2 8 0 16,2 4 0-16,5 0 0 0,3-4 0 15,3-7 0-15,4-11 0 16,5-16 0-16,3-2 0 16,2-14 0-1,-1-14 0-15,-1-11 0 0,-1-2 0 16,-4-2 0-16,0 1 0 16,-7 8 0-16,-1 14 0 15,-8 16 0-15,-1 4 0 16,-6 20 0-16,6 12 0 15,1 6 0-15,2-2 0 16,7-4 0-16,1-10 0 0,1-5 0 16,2-13 0-1,-7-4 0-15,-3 0 0 16,-3-14 0-16,-2-11 0 16,-4-1 0-16,0-6 0 15,-2 0 0-15,-4 2 0 16,0 2 0-16,-3 6 0 0,-3 8 0 15,1-4 0-15,-3 6-466 16,-2 2-846-16</inkml:trace>
  <inkml:trace contextRef="#ctx0" brushRef="#br0" timeOffset="2832.1">16583 7411 2675 0,'0'0'594'16,"0"0"-594"-16,0 0-798 0</inkml:trace>
  <inkml:trace contextRef="#ctx0" brushRef="#br0" timeOffset="28532.42">23925 5660 1815 0,'0'0'711'0,"0"0"-401"0,0 0 14 16,0 0-157 0,0 0-40-16,0 0-64 0,0-3 7 15,8 9 86-15,6 8-48 16,1 6-4-16,6 8-31 15,-2 6-35-15,4 8-8 16,1 6-30-16,-1 2 0 0,-2 3 0 16,0-2 0-16,-3-2 0 15,-3-8 0-15,-1-2 0 16,-5-11 0 0,-1-8 0-16,-1-8 0 15,-3-8 0-15,-1-4 0 16,2 0 0-16,1-12 0 0,5-18 0 15,1-8 0-15,1-10 0 16,-3-9 0-16,4 1 0 16,-3-2 0-16,1 4 0 15,-3 6 0-15,-1 4 0 16,-1 8 0-16,-2 6 0 16,-3 9 0-16,0 7 0 15,-2 6 0-15,2 5 0 16,-2 3 0-16,3 0 0 15,7 0-146-15,-1 0-463 16,-2 0-565-16</inkml:trace>
  <inkml:trace contextRef="#ctx0" brushRef="#br0" timeOffset="29232.94">24421 6010 2196 0,'0'0'548'0,"0"0"-349"0,0 0 36 0,0 0-112 15,0 0-43 1,0 0 21-16,0 0-14 16,27-35 24-16,-22 35 6 15,-1 0-54-15,2 6 9 0,2 12-21 16,0 8-24-16,1 9 28 15,0 5-40-15,0 8 1 16,-4 4-16-16,-1 0 0 16,-2-2 0-16,0-3 0 15,0-10-3 1,1-9-66-16,4-13-219 0,-1-12-256 16,1-3-434-16</inkml:trace>
  <inkml:trace contextRef="#ctx0" brushRef="#br0" timeOffset="29499.3">24731 6218 2284 0,'0'0'629'15,"0"0"-515"-15,0 0-32 0,0 0 29 16,0 0-30-16,0 0 2 15,0 0 94-15,23 109-34 16,-23-72-7-16,-10 2-50 16,-1-3-77-16,0-7 1 15,5-2-10-15,1-9-108 16,5-18-159-16,0 0-471 16,2-16-624-16</inkml:trace>
  <inkml:trace contextRef="#ctx0" brushRef="#br0" timeOffset="29933.16">24898 6052 2578 0,'0'0'804'16,"0"0"-593"-16,0 0 10 15,0 0-130-15,0 0-83 16,0 0 8-16,0 0-16 15,111-46 0-15,-90 43-9 16,-6 3 9-16,-3 0-12 0,-4 8 11 16,-3 10-33-16,-5 7 28 15,0-1-8 1,-7 2 14-16,-9-2 12 16,1-4-10-16,3-4 13 0,6-4 3 15,1-4 10-15,5-4 25 16,0 0-52-16,0-2 18 15,5 2 1-15,15-2-14 16,7 2 9-16,9 0-15 16,3-2 0-16,6 2-12 15,0 2 7-15,-6 2-32 16,-7 2-32-16,-10 6-30 16,-13 2 34-16,-9 2 12 15,-7 6 53-15,-26 1 45 16,-11 0 6-16,-6 0 61 0,-1-5-14 15,7-4-43-15,10-8-22 16,14-6-33-16,20-4 0 16,0-14-210-16,4-7-697 0</inkml:trace>
  <inkml:trace contextRef="#ctx0" brushRef="#br0" timeOffset="31092.57">28311 9840 1894 0,'0'0'582'0,"0"0"-278"0,0 0 74 15,0 0-92-15,0 0-68 16,0 0-8-16,0 0-48 0,-21-40-100 16,21 40-62-1,-2 0 0-15,-2 0 0 16,2 6 0-16,0 20 0 16,0 14 0-16,2 12 0 15,0 8 0-15,4 4 0 0,15 0 0 16,5-1 0-16,3-7 0 15,2-8 0-15,-3-12 0 16,-3-8 0-16,-5-12 0 16,-10-8 0-1,-1-8 0-15,-5 0 0 0,2-10 0 16,6-18 0-16,-1-14 0 16,7-10 0-16,-1-8 0 15,3-3 0-15,-1 5 0 16,-1 6 0-16,-3 14 0 0,-4 12 0 15,-4 12 0 1,-3 6 0-16,-2 8 0 16,0 0 0-16,0 0 0 15,3 6 0-15,5 20-134 16,1 0-485-16,0-2-297 0</inkml:trace>
  <inkml:trace contextRef="#ctx0" brushRef="#br0" timeOffset="32229.47">28748 10287 2058 0,'0'0'660'0,"0"0"-326"16,0 0 29-16,0 0-156 0,0 0-80 16,0 0-4-1,0 0-31-15,0-16 40 0,14 7-132 16,1-2 0-16,3 3 0 15,2 0 0 1,0 4 0-16,0 4 0 0,-5 0 0 16,-1 9 0-16,-7 13 0 15,-5 9 0-15,-2 3 0 16,0 2 0-16,-17-2 0 16,-4-4 0-16,-1-4 0 0,2-8-14 15,2-4 20-15,5-6-6 16,6-6 8-1,5-2-8-15,2 0 0 16,0 0 0-16,0 0 0 0,9 0 0 16,13 0 0-16,9-4 0 15,4 4 0-15,2 0 0 16,-4 0 0-16,-4 14 0 16,-9 9 0-16,-9 2 0 0,-6 5 0 15,-5 1 0-15,0 1 0 16,-21 0 0-1,-8-2 0-15,-8-4 0 16,-3-2 0-16,-5-4 0 16,3-6 0-16,4-6 0 15,9-6 0-15,9-2 0 0,18-16 0 16,2-12-383 0,2 2-674-16</inkml:trace>
  <inkml:trace contextRef="#ctx0" brushRef="#br0" timeOffset="32463.29">29158 10700 1766 0,'0'0'1095'0,"0"0"-799"0,0 0-3 0,0 0-93 16,-26 106-86-16,15-72-81 15,-1 0-32-15,1 0 20 16,3-3-21-16,0-9-1 0,8-15-168 16,0-7-293-16,16 0-444 0</inkml:trace>
  <inkml:trace contextRef="#ctx0" brushRef="#br0" timeOffset="32832.36">29499 10425 2699 0,'0'0'730'15,"0"0"-455"-15,0 0 117 0,0 0-392 16,0 0 0 0,0 0 0-16,0 0 0 15,-24 52 0-15,15-28 0 0,5 0 0 16,4-3 0-16,0-2 0 15,4-5 0-15,19 0 0 16,2-3 0-16,9-4 0 16,0 1 0-16,-1 1 0 15,1-1 0-15,-5 2 0 16,-8-2 0-16,-5 2 0 16,-9 2 0-16,-7 4 0 15,0 0 0-15,-4 6 0 16,-17 0 0-16,-6 0 0 15,-2 2 0-15,-4-2 0 0,0 0 0 16,-5-4 0-16,2-8 0 16,3-8 0-16,4-18-188 15,9-18-488 1,11-8-664-16</inkml:trace>
  <inkml:trace contextRef="#ctx0" brushRef="#br0" timeOffset="32991.86">29620 10373 1910 0,'0'0'1317'16,"0"0"-1066"-16,0 0-48 15,0 0-4 1,140-34-199-16,-62 2-36 16,-16 4-297-16,-10 0-738 0</inkml:trace>
  <inkml:trace contextRef="#ctx0" brushRef="#br0" timeOffset="33132.9">30350 10379 2585 0,'0'0'635'16,"0"0"-562"-16,0 0-73 15,0 0-800-15</inkml:trace>
  <inkml:trace contextRef="#ctx0" brushRef="#br0" timeOffset="51328.31">14475 1957 1273 0,'0'0'1319'0,"0"0"-742"0,0 0-241 0,0 0-71 16,0 0-134-16,0 0-62 0,-4 20 3 15,29 26-18-15,6 18-54 16,4 15 0-16,3 7 0 16,0 4 0-16,0-6 0 0,-4-8 0 15,-9-9 0-15,0-17 0 16,-9-10 0-16,-3-17 0 15,-6-10 0 1,2-11 0-16,0-2 0 16,2-28 0-16,7-36 0 15,2-39 0-15,2-31 0 0,-4 5 0 16,-7 23 0-16,-1 38 0 16,-8 28 0-16,0 0 0 15,0 6 0-15,0 6 0 16,-2 12 0-16,2 10 0 0,-2 6 0 15,0 0 0 1,5 0 0-16,1 20 0 16,8 36-122-16,-5 0-494 15,-1 0-639-15</inkml:trace>
  <inkml:trace contextRef="#ctx0" brushRef="#br0" timeOffset="51628.03">15226 2504 1713 0,'0'0'1092'0,"0"0"-569"0,0 0-186 0,0 0-98 16,0 0-47-16,0 0-192 15,0 0 0-15,0-8 0 16,0 32 0-16,2 12 0 0,10 13 0 16,1 9 0-16,3 4 0 15,-3 0 0-15,-2-6 0 16,0-8 0-16,0-9 0 16,-5-12 0-16,-2-10-32 15,-2-14-449-15,-2-3-252 16,0 0-621-16</inkml:trace>
  <inkml:trace contextRef="#ctx0" brushRef="#br0" timeOffset="52331.56">15720 2252 2313 0,'0'0'793'16,"0"0"-256"-16,0 0-236 0,0 0-149 16,0 0-152-16,0 0 0 15,0 0 0-15,-15 76 0 16,15-14 0-16,9 8 0 16,3-4 0-16,-4-8 0 15,1-11 0-15,-1-11 0 16,-2-14 0-16,-4-12 0 15,-2-10 0-15,0 0 0 16,0-28 0-16,0-16 0 16,-8-17 0-16,-2-29 0 0,-1 2 0 15,-1-8 0-15,4 2 0 16,5 22 0-16,3-1 0 16,0 13 0-16,0 12 0 15,21 10 0-15,6 8 0 16,10 6 0-16,7 8 0 15,8 13 0-15,0 3 0 16,-6 25 0-16,-9 19 0 16,-12 10 0-16,-18 10 0 15,-7 6-47-15,-20 1 17 16,-23-3 20-16,-5-9 10 0,-8-4 0 16,4-13 0-16,6-10 0 15,11-10 19 1,10-8 14-16,11-10 2 15,8-2-35-15,6-2 0 0,0 0 0 16,6 0 0-16,21-4 0 16,8 0 0-16,15 2 0 15,6 2 0-15,6 0 0 16,5 12 0-16,-3 8 0 0,-6 4 0 16,-8-2 0-1,-15-2 0-15,-11-4 0 16,-10-6 0-16,-8-6 0 15,-4-1 0-15,1-3 0 16,-1 0 0-16,0 0 0 16,8-33-53-16,-4 5-608 0,3-4-1008 0</inkml:trace>
  <inkml:trace contextRef="#ctx0" brushRef="#br0" timeOffset="52894.09">16630 1696 2223 0,'0'0'728'0,"0"0"-185"0,0 0-93 0,0 0-298 15,0 0-152 1,0 0 0-16,0 0 0 16,-9 60 0-16,36 7 0 0,6 9 0 15,5 8 0-15,4 2 0 16,1-4 0-16,-5-9 0 0,-5-15 0 15,-8-16 0-15,-10-16 0 16,-3-12 0-16,-8-12 0 16,-4-2 0-1,0-16 0-15,0-22 0 16,0-12 0-16,0-10 0 16,0-7 0-16,0 1 0 0,0 0 0 15,2 4 0-15,2 6 0 16,1 2 0-16,1 7 0 15,-2 5 0 1,2 6 0-16,-2 6 0 0,-2 4 0 16,0 6 0-16,0 4 0 15,-2 8 0-15,3 2 0 16,-3 6 0-16,0 0 0 16,0 0 0-16,8 16 0 15,2 10-185-15,-4 8-838 0</inkml:trace>
  <inkml:trace contextRef="#ctx0" brushRef="#br0" timeOffset="54159.49">17334 2338 1318 0,'0'0'776'0,"0"0"-398"0,0 0 125 0,0 0-236 15,0 0-100-15,0 0-3 16,0 0-11 0,-2-16-21-16,2 12-17 15,0-4-34-15,15-4-39 16,5-2-42-16,7 0 0 16,2 1 0-16,0 5 0 0,-2 8 0 15,-7 0 0-15,-4 13 0 16,-10 13 0-16,-6 6-14 15,0 4-7 1,-11 2-3-16,-13-2 3 0,-1-2 14 16,0-8 7-16,8-4 0 15,3-10 16-15,8-4-16 16,3-6 21-16,3-2 4 16,0 0-24-16,13 0 23 15,19 0-24-15,8 0 0 16,11-4 0-16,5 0 0 15,0 4-12-15,-5 0-68 16,-11 2-26-16,-13 16 16 16,-16 5-3-16,-11 7 54 15,-7 2 30-15,-24 4 9 16,-12 0 46-16,-5-2 24 16,-6-4 44-16,0-2 8 0,4-6-45 15,0-6-77-15,10-2 0 16,7-6 0-16,10-4 0 0,11-2 0 15,12-2 0 1,10-6-117-16,13-10-793 0</inkml:trace>
  <inkml:trace contextRef="#ctx0" brushRef="#br0" timeOffset="55098.53">18720 2414 2526 0,'0'0'824'0,"0"0"-548"0,0 0 65 0,0 0-212 16,0 0-129-16,0 0 0 15,0 0 0 1,111 24 0-16,-100 22 0 15,-11 12 0-15,0 9 0 16,-31 5 0-16,-18 0 0 0,-9-4 0 16,-24-4 0-16,14-18-65 15,13-24-1046-15</inkml:trace>
  <inkml:trace contextRef="#ctx0" brushRef="#br0" timeOffset="55695.21">19385 1452 2564 0,'0'0'821'0,"0"0"-338"0,0 0-255 0,0 0-228 16,0 0 0-1,0 0 0-15,0 0 0 0,14 56 0 16,9 2 0-16,1 10 0 16,5 12 0-16,2 4 0 15,0-1 0-15,0-5 0 16,-2-12 0-16,-2-16 0 15,-9-16 0-15,-5-12 0 16,-3-14 0-16,-4-8 0 0,-1-8 0 16,-1-26 0-1,2-18 0-15,6-28 0 16,-1-34 0-16,0 5 0 16,1 13 0-16,-4 18 0 0,-1 34 0 15,-3 1 0-15,3 7 0 16,-4 17 0-16,-3 10 0 15,2 9 0 1,-2 0 0-16,2 13 0 0,2 10 0 16,5 32-119-16,-1-5-411 15,2-2-520-15</inkml:trace>
  <inkml:trace contextRef="#ctx0" brushRef="#br0" timeOffset="56130.79">20014 2181 2636 0,'0'0'852'0,"0"0"-558"0,0 0-106 0,47-108-62 15,-9 76-126-15,4 6 0 16,-2 8 0-16,-7 10 0 15,-6 8 0-15,-9 4 0 16,-9 24-3-16,-9 12-2 16,0 6-5-16,-9 6 14 15,-13-2-4-15,-1-3 0 0,6-11 0 16,3-10 2-16,8-8-2 16,6-10 0-16,0-6 12 15,18 0-12 1,13-2 0-16,7 2 0 15,2 2 0-15,3 6 0 0,-6 2 0 16,-6 6 0-16,-8 6 0 16,-12 2 0-16,-11 2 0 15,-5 1 0-15,-28 0 0 16,-14 0 0-16,-9-4 0 16,-4-3 0-16,5-5 0 15,8-9-86-15,24-16-143 16,14-19-418-16,9-9-991 0</inkml:trace>
  <inkml:trace contextRef="#ctx0" brushRef="#br0" timeOffset="56732.7">20832 1514 2268 0,'0'0'1208'16,"0"0"-588"-16,0 0-620 15,0 0 0-15,0 0 0 16,0 0 0-16,5 168 0 16,3-81 0-16,-1 3 0 0,-3 0 0 15,-2-8 0-15,-2-14 0 16,0-16 0-16,0-18 0 16,0-16 0-1,0-15 0-15,0-3 0 16,-6-35 0-16,-7-21 0 0,-7-32 0 15,-5-36 0-15,2 4 0 16,8 11 0-16,4 15 0 16,11 28 0-16,0-3 0 15,0 1 0-15,20 16 0 16,9 12 0-16,4 12 0 16,6 14 0-16,-2 14 0 15,-1 0 0-15,-5 26 0 16,-6 12 0-16,-14 13 0 15,-11 0 0-15,0 6 0 0,-29-5 0 16,-11-2 0-16,-10-6 0 16,-2-8 0-16,0-4 0 15,9-10 0-15,10-4 0 16,13-4 0 0,18-6 0-16,2 2 0 0,31-2 0 15,20 5 0-15,14-2 0 16,9 3 0-16,3 4 0 15,-5 3 0-15,-5 1 0 16,-14 2 0-16,-13 0 0 0,-11-2 0 16,-9-2 0-16,-8-2-35 15,-2-6-337 1,-3-4-340-16,2-8-438 0</inkml:trace>
  <inkml:trace contextRef="#ctx0" brushRef="#br0" timeOffset="57063.98">21434 1564 2405 0,'0'0'848'0,"0"0"-334"0,0 0-185 0,0 0-329 16,0 0 0-16,0 0 0 16,0 0 0-16,22 106 0 15,16 4 0-15,-3-3 0 16,-4-13 0-16,-8-18 0 15,-10-28 0-15,-1-8 0 16,-2-4 0-16,-3-19 0 0,-1-17 0 16,0 0 0-1,2-29 0-15,3-17 0 0,7-16 0 16,0-14 0-16,2-8 0 16,3-3 0-1,-6 9 0-15,-3 14 0 16,-3 18 0-16,-5 20 0 0,-4 12 0 15,-2 12 0-15,0 2 0 16,2 10 0-16,1 18-141 16,6 22-224-16,-2-2-481 15,3-6-900-15</inkml:trace>
  <inkml:trace contextRef="#ctx0" brushRef="#br0" timeOffset="57465.69">22015 2053 120 0,'0'0'2400'0,"0"0"-1732"15,0 0-417-15,0 0 78 16,0 0-116-16,0 0-98 16,0 0-115-1,-8 4 0-15,4 4 0 0,2 8 0 16,0 6 0-16,2 2 0 15,0 4 0-15,12-2 0 16,15-1 0-16,6-3 0 16,7-2 0-16,4-2 0 0,-1-2 0 15,-3 0 0-15,-5 0 0 16,-8 2 0 0,-4 0 0-16,-13 4 0 15,-10 0 0-15,0 2 0 0,-12 0 0 16,-22 0 0-16,-13-2 0 15,-9-2 0-15,-2-5 0 16,3-8 0-16,6-7 0 16,9-18-44-16,13-16-413 15,18-8-624-15</inkml:trace>
  <inkml:trace contextRef="#ctx0" brushRef="#br0" timeOffset="57599">22165 2003 1497 0,'0'0'1604'0,"0"0"-952"0,0 0-309 16,0 0-343-16,0 0 0 16,120-80 0-16,-58 64 0 15,24-6 0 1,-16 4-143-16,-15 2-783 0</inkml:trace>
  <inkml:trace contextRef="#ctx0" brushRef="#br0" timeOffset="58728.31">23856 1323 2318 0,'0'0'774'16,"0"0"-485"-16,0 0 159 0,0 0-181 15,0 0-267-15,0 0 0 16,0 0 0 0,-23 26 0-16,23 78 0 0,2 35 0 15,23 7 0-15,4-21 0 16,0-37 0 0,-5-40 0-16,1-14 0 0,6-8 0 15,0-10 0-15,4-14 0 16,-3-8 0-16,-8-40 0 15,-5-30 0-15,-11-36 0 16,-3-27 0-16,-5 13 0 0,0 32 0 16,0 39 0-16,0 37 0 15,0 11 0 1,0 7 0-16,0 10 0 16,0 34 0-16,0 22 0 15,4 14 0-15,8 6 0 16,3-1 0-16,3-9 0 0,-1-14 0 15,-1-16 0-15,-5-20 0 16,-1-14 0-16,-4-12 0 16,1-8 0-16,1-26 0 15,2-12 0-15,3-4 0 16,-2 2 0-16,0 12 0 16,2 15 0-16,1 17 0 15,6 4 0-15,4 32 0 16,8 8 0-16,3 8 0 15,6-1 0-15,5-7 0 0,8-8 0 16,4-12 0-16,-5-14 0 16,-6-6 0-16,-12-14 0 15,-10-18 0-15,-12-12 0 16,-11-8 0 0,-2-9 0-16,0-1 0 0,-15 4 0 15,-5 8 0-15,-3 18 0 16,2 20 0-16,-2 12 0 15,3 18 0-15,2 24 0 16,12 8 0-16,6 4 0 16,4-1 0-16,30-7 0 0,10-14 0 15,7-14 0-15,5-14 0 16,-3-4 0 0,-6-13 0-16,-7-12 0 15,-11-12 0-15,-4-3 0 16,-7-6 0-16,-5 0 0 0,-2 6 0 15,-4 10 0-15,-5 18 0 16,0 12 0-16,3 8 0 16,-1 26 0-16,3 14 0 15,6 8 0-15,0 1 0 16,6-7 0-16,0-12 0 16,1-14 0-16,-1-16-23 15,-2-8 22-15,-1-16 2 0,-1-18 22 16,3-10-23-1,2 0 0-15,0 1 0 16,5 11 0-16,0 12 0 16,6 14 0-16,2 6 0 0,7 8 0 15,0 16 0-15,-2 6 0 16,-6 13-219-16,-11-11-398 16,-13-9-341-16</inkml:trace>
  <inkml:trace contextRef="#ctx0" brushRef="#br0" timeOffset="58928.82">23524 1624 2949 0,'0'0'744'0,"0"0"-571"0,120-46-82 0,0 22-67 16,32 6 5-1,-1 2-29-15,-37 10-324 16,-38 4-1112-16</inkml:trace>
  <inkml:trace contextRef="#ctx0" brushRef="#br0" timeOffset="59365.34">24864 2354 2597 0,'0'0'1301'0,"0"0"-1103"0,0 0-198 15,0 0 0-15,34 102 0 16,-10-24 0-16,10 11 0 16,7 3 0-16,1-2 0 15,-3-12 0-15,0-16 0 16,-8-18 0-16,-7-21 0 0,-8-19 0 16,-5-4 0-16,-2-36 0 15,0-14 0 1,4-17 0-16,1-9 0 0,3-6 0 15,6 0 0 1,-3 7 0-16,-3 17 0 0,-3 20 0 16,-5 20 0-1,-5 18 0-15,0 14 0 0,-1 52-114 16,-1-2-420-16,-2 0-657 0</inkml:trace>
  <inkml:trace contextRef="#ctx0" brushRef="#br0" timeOffset="59559.11">25495 3021 2907 0,'0'0'828'16,"0"0"-467"-16,0 0-361 16,0 0 0-16,0 0 0 0,0 0 0 15,0 0 0 1,67 137 0-16,-51-93 0 0,-3-4 0 15,2-4 0-15,-1-9-219 16,-5-16-704-16</inkml:trace>
  <inkml:trace contextRef="#ctx0" brushRef="#br0" timeOffset="60229.59">26046 2458 1998 0,'0'0'1150'15,"0"0"-509"-15,0 0-334 0,0 0-307 16,0 0 0 0,0 0 0-16,0 0 0 15,0 54 0-15,13 21 0 16,1 7 0-16,-6 0 0 0,-1-8 0 16,-7-14 0-16,0-15 0 15,-2-18 0-15,-13-18 0 16,-8-9 0-16,1-14 0 15,-3-26 0-15,3-17 0 16,6-13 0-16,12-10 0 16,4-8 0-16,2-5 0 15,23 1 0-15,10 10 0 16,5 16 0-16,5 17 0 16,1 20 0-16,2 14 0 15,-6 15 0-15,-5 0 0 16,-10 22 0-16,-13 14 0 15,-14 9 0-15,-2 7 0 16,-35 2 0-16,-17-2 0 16,-14-2 0-16,-5-8 0 0,2-5 0 15,13-12 0-15,18-4 0 16,22-7 0-16,18-2 0 16,35-1 0-16,67 0 0 0,48-4 0 15,17 4 0 1,-25-3 0-16,-43 0 0 15,-50 0 0-15,-22-2 0 16,-9 0 0-16,-7-2 0 16,-11 0 0-16,0-2 0 15,-27 0 0-15,-7-2 0 16,5 0 0-16,2 0-59 16,12 0-583-16,10-8-1023 0</inkml:trace>
  <inkml:trace contextRef="#ctx0" brushRef="#br0" timeOffset="60625.3">26738 2296 3042 0,'0'0'847'0,"0"0"-640"0,0 0-207 15,0 0 0 1,0 0 0-16,0 0 0 15,61 144 0-15,-30-61 0 16,2 7 0-16,0 0 0 0,-1-6 0 16,-3-14 0-16,-5-14 0 15,-5-21 0-15,-7-17 0 16,-3-18 0-16,1-7 0 16,-2-27 0-16,3-18 0 15,5-14 0-15,-1-12 0 16,6-24 0-16,-1 7 0 15,2-1 0-15,-2 10 0 16,-4 30 0-16,-3 8 0 16,-4 23 0-16,0 21 0 15,-2 4 0-15,1 35 0 0,3 15 0 16,7 38-324 0,-5-10-553-16,3-8-1204 0</inkml:trace>
  <inkml:trace contextRef="#ctx0" brushRef="#br0" timeOffset="60924.95">27443 2829 2328 0,'0'0'894'15,"0"0"-309"-15,0 0-296 16,0 0-289-16,0 0 0 16,0 0 0-16,0 0 0 15,-112-12 0-15,119 38 0 16,22 4 0-16,11 2 0 0,6-2 0 15,6 1 0-15,-3-3 0 16,-2-2 0 0,-10-2 0-16,-6-2 0 15,-12 0 0-15,-11 0 0 16,-8 2 0-16,-2-2 0 16,-29 0 0-16,-11-4 0 0,-12 0 0 15,-6-4 0-15,0-2 0 16,2-4 0-16,7-6 0 15,10-2 0-15,24-26-26 16,13-12-571-16,4-8-729 0</inkml:trace>
  <inkml:trace contextRef="#ctx0" brushRef="#br0" timeOffset="61058.42">27543 2717 2866 0,'0'0'701'0,"0"0"-471"15,0 0 69-15,0 0-299 16,189-8 0-16,-93 8-338 16,-2 0-1046-16</inkml:trace>
  <inkml:trace contextRef="#ctx0" brushRef="#br0" timeOffset="61193.03">28292 2803 2670 0,'0'0'908'0,"0"0"-390"15,0 0-518-15,0 0 0 0,0 0 0 16,0 0-60 0,0 0-1451-16</inkml:trace>
  <inkml:trace contextRef="#ctx0" brushRef="#br0" timeOffset="62895.66">28301 6024 1976 0,'0'0'782'0,"0"0"-480"0,0 0 170 0,0 0-145 16,0 0-90-16,0 0-237 0,0 0 0 15,-7-27 0 1,-26 96 0-16,-25 37 0 0,-19 34 0 16,2-5 0-16,11-27 0 15,23-34 0-15,17-30 0 16,4-4 0-16,4-4 0 0,5-11 0 15,9-24 0 1,2-2-90-16,0-39-90 16,4-19-20-16,2-13 25 15,-3-4 110-15,-3-1 37 16,0 13 28-16,0 14 51 0,-3 16 87 16,-3 16 103-16,4 12-49 15,0 6-118-15,-1 4-32 16,1 23-42-1,0 6 0-15,0 7 0 16,-2 7 0-16,2-5 0 0,2-2 0 16,0-8 0-16,0-8 0 15,8-8 0-15,15-6 0 16,12-8 0-16,11-2 0 16,10-2 0-16,5-20 0 15,-3-6 0-15,-12-18-159 16,-17 6-528-16,-13 4-861 0</inkml:trace>
  <inkml:trace contextRef="#ctx0" brushRef="#br0" timeOffset="63297.5">28702 5470 2574 0,'0'0'860'0,"0"0"-364"0,0 0-330 0,0 0-166 16,0 0 0-16,0 0 0 15,39 136 0-15,-12-38 0 0,-2-3 0 16,2 3 0-16,2-3 0 16,-2-21 0-1,2-2 0-15,-3-14 0 16,-6-18 0-16,-4-16 0 15,-3-18 0-15,-2-6 0 16,3-16 0-16,5-24 0 0,6-20 0 16,8-29 0-16,10-29 0 15,-7 6 0-15,-5 12 0 16,-11 22 0-16,-11 35 0 0,-5 10 0 16,-2 10 0-1,-2 23 0-15,0 8 0 16,0 39 0-16,-2 41-297 15,0-6-488-15,2-8-566 0</inkml:trace>
  <inkml:trace contextRef="#ctx0" brushRef="#br0" timeOffset="63531.36">29406 6086 1455 0,'0'0'1700'0,"0"0"-1084"16,0 0-291-16,0 0-325 16,0 0 0-16,0 0 0 0,0 0 0 15,-23 52 0-15,23 4 0 16,0 8 0 0,0 5 0-16,0-5 0 15,0-5 0-15,0-6 0 16,2-7 0-16,0-16-282 0,3-12-656 0</inkml:trace>
  <inkml:trace contextRef="#ctx0" brushRef="#br0" timeOffset="63731.91">29728 6374 998 0,'0'0'1893'0,"0"0"-1404"16,0 0-230-16,0 0 198 15,0 0-457-15,0 0 0 16,23 135 0-16,-23-95 0 0,0-2 0 16,-15-4 0-16,-8-2 0 15,-4-6 0-15,0-10-80 16,9-8-452 0,12-8-537-16</inkml:trace>
  <inkml:trace contextRef="#ctx0" brushRef="#br0" timeOffset="64098.75">30201 6097 2850 0,'0'0'798'0,"0"0"-350"0,0 0-448 16,0 0 0-1,0 0 0-15,0 0 0 16,0 0 0-16,-5 33 0 0,5-3 0 15,0 0 0 1,20-4 0-16,7-4 0 0,4-2 0 16,7-6 0-16,3-2 0 15,-1 0 0 1,0 2 0-16,-5 3 0 0,-2 1 0 16,-4 4 0-16,-8 0 0 15,-10 2 0-15,-11-2 0 16,0 2 0-16,-13-2 0 0,-23-2 0 15,-11-2 0-15,-9-4 0 16,-9-6 0-16,-1-6 0 16,-10-4-171-16,16-18-593 15,17-6-943-15</inkml:trace>
  <inkml:trace contextRef="#ctx0" brushRef="#br0" timeOffset="64232.16">30291 6002 2868 0,'0'0'656'0,"0"0"-398"0,0 0-72 15,148-47-128 1,-61 37-58-16,33 0-40 16,-20 4-263-16,-19 4-610 0</inkml:trace>
  <inkml:trace contextRef="#ctx0" brushRef="#br0" timeOffset="64398.51">31228 6513 1117 0,'0'0'2239'0,"0"0"-1630"15,0 0-478-15,0 0-131 16,0 0 0-16,0 0 0 15,0 0-264-15,-75-4-1868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01:02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16630 6509 1024 0,'0'0'1268'0,"0"0"-795"0,0 0-188 0,0 0-81 0,0 0-65 0,0 0 13 16,0-18-56-16,0 18-27 15,8 12 30-15,4 10-17 16,3 8 22-16,4 2-67 0,0 4-28 15,6-4 17 1,4-2-17-16,2-6-9 16,2-8 0-16,5-7 20 15,3-9-31-15,5 0 11 16,1-17 0-16,4-9 2 16,-2-6 7-16,1-2-9 15,-6 4 0-15,-4 4 0 16,-7 10 0-16,-2 8 0 15,-4 8 0-15,0 0 0 16,2 12 0-16,2 10 0 0,2-2 0 16,3 0 0-16,0-2 0 15,0-6 0-15,-1-6 0 16,-1-4 0-16,-3-2 0 16,2 0 0-16,1-10 0 15,-1-8 0-15,4-2 0 16,2-2 0-16,-1 4 0 15,-3 6 0-15,-1 6 0 16,-3 6-15-16,-2 0 15 16,-2 18-1-16,0 6 1 15,-1 0 0-15,1 0-13 0,2-6 13 16,2-6-11-16,5-8 5 16,4-4-4-16,4-8 4 15,5-18 1-15,-1-4 5 16,0-4-4-16,-3 0 5 15,-5 4-1-15,-2 6 0 16,-7 7 12-16,-2 10-18 16,-4 7 6-16,-1 0 0 15,3 0-3-15,-1 6 15 16,1 2-12-16,0-2 0 0,0-2 0 16,-3-4-6-16,-1 0 6 15,-4-2-6 1,4-20-123-16,-10 2-189 15,-4 4-429-15</inkml:trace>
  <inkml:trace contextRef="#ctx0" brushRef="#br0" timeOffset="6065.89">12323 9779 2143 0,'0'0'737'0,"0"0"-552"0,0 0 48 0,0 0-27 0,0 0 21 16,0 0-56 0,-17-12-95-16,17 12-47 15,4 18 22-15,13 11-13 0,10 7-38 16,6 6 0-16,5-4 0 15,7-4 0-15,7-6 0 16,-2-12 0-16,6-10 0 16,2-6 0-16,-4-6 0 15,-1-18 0-15,-4-8 0 0,-5-1 0 16,-3 1 0-16,-5 5 0 16,-5 4 0-16,0 11 0 15,-2 11 0 1,2 1 0-16,5 4 0 15,1 15 0-15,8 2 0 16,4-2 0-16,2-5 0 0,3-5 0 16,2-9 0-16,-1 0 0 15,-4-6 0-15,1-12 0 16,-6-7 0-16,-3 4 0 16,-3 0 0-16,-7 3 0 15,-4 4 0-15,-2 5 0 16,0 5 0-16,-1 1 0 15,3 3 0-15,2 0 0 16,0 0 0-16,4 4 0 16,-2 2 0-16,3 2 0 15,-1-4 0-15,-2-4 0 0,3 0 0 16,-3 0 0-16,1-6 0 16,-1-10 0-1,1-2 0-15,-6-4 0 16,-1 2 0-16,-4 2 0 0,-7 6 0 15,-3 4 0-15,-7 4 0 16,1 4 0-16,-5 0 0 16,1 0 0-16,-1 0 0 15,-2 0-308-15,0-2-395 16,-10-4-585-16</inkml:trace>
  <inkml:trace contextRef="#ctx0" brushRef="#br0" timeOffset="15038.23">24012 11811 1724 0,'0'0'273'0,"0"0"-187"0,0 0 33 15,0 0-20-15,0 0-72 16,0 0 20-16,11-13 90 15,-11 13 42-15,0 0 62 0,0-1-24 16,-3-3-88-16,-5-2-45 16,-6-1-75-16,-1 0 6 15,-4-4-15-15,-3 0 0 16,0-4 14-16,-5 1-14 16,1 0 0-16,-1 2 28 15,0 2-27-15,2 2 35 16,1 2-27-16,0 6-7 15,-1 0 31-15,-2 0-23 0,-4 13-10 16,2 6 0-16,-2 6 0 16,2 3-6-1,0 2 6-15,5 6 0 16,4 4-1-16,4 4 10 16,7 4-21-16,2-2 12 0,5 4 0 15,2-1-11-15,0-3 20 16,0 2-9-16,11-4 0 15,3 0 1-15,3 0-4 16,4-4 3-16,-2 0 0 0,6-6 0 16,-1-2 12-16,5-6-10 15,1-3-2 1,3-7 0-16,2-2 1 16,1-6 8-16,2-6-9 15,-2-2 0-15,2 0 11 0,-3 0-17 16,-2 0 6-16,3-4 0 15,-3-5 11-15,-2 2-2 16,1-4 5-16,-6 0 5 16,1-1-7-16,-2-2 45 0,0-3-43 15,0-2 14 1,-2 1 11-16,-2-3-33 16,-3 1 24-16,-3 0-28 15,-4-2 16-15,-2 2 52 16,-4-4-43-16,-1-2 18 0,-2 0-18 15,-2-2-15-15,0 2 53 16,0-2-52-16,0 0 7 16,-11 0 4-16,-3 2-24 15,1-1 0 1,-3 4 0-16,3-2 0 16,1 3 0-16,-2 2 0 0,3 0 0 15,-1 2 0-15,1 2 0 16,0 0 0-16,-2 4 0 15,0-2 0-15,-6 2 0 0,2 0 0 16,-1-2-57 0,5-4-227-16,1 3-221 15,10 1-392-15</inkml:trace>
  <inkml:trace contextRef="#ctx0" brushRef="#br0" timeOffset="15170.96">24324 11895 2056 0,'0'0'773'0,"0"0"-568"0,0 0-9 16,0 0-196-16,0 0-43 15,0 0-621-15</inkml:trace>
  <inkml:trace contextRef="#ctx0" brushRef="#br0" timeOffset="16272.2">24317 11959 64 0,'0'0'735'0,"0"0"-628"0,0 0-98 0,86-138-9 15,-49 79-64-15</inkml:trace>
  <inkml:trace contextRef="#ctx0" brushRef="#br0" timeOffset="16764.5">26422 12104 1030 0,'0'0'607'0,"0"0"-502"0,0 0 64 0,0 0-83 16,0 0-86-16,0 0-294 0</inkml:trace>
  <inkml:trace contextRef="#ctx0" brushRef="#br0" timeOffset="18137.84">24546 15047 1928 0,'0'0'619'0,"0"0"-538"0,0 0 112 0,0 0-63 15,0 0-130-15,0 0-6 16,0 0-3-16,-2 0-91 15,17-16-81-15,-1-2-315 0,-5-4-767 0</inkml:trace>
  <inkml:trace contextRef="#ctx0" brushRef="#br0" timeOffset="18666.06">27320 11039 1377 0,'0'0'900'0,"0"0"-748"0,0 0-95 0,0 0 203 0,0 0-27 16,0 0-109-16,0 0-73 15,-15 26-51 1,3-16-6-16,1-2-236 0,-7 2-543 16</inkml:trace>
  <inkml:trace contextRef="#ctx0" brushRef="#br0" timeOffset="19267.57">24020 10710 1622 0,'0'0'380'0,"0"0"-288"0,0 0-61 0,0 0 92 15,0 0 54 1,0 0-16-16,0 0-88 15,-18 16-21-15,18-16 15 16,0 0 0-16,0 0 48 16,0 0-59-16,0 0-44 0,-2 0 19 15,2 0-25-15,-2 0 6 16,2 0 4-16,-2 2-5 16,-1-2 34-1,1 0-44-15,0 0 5 0,-2 0-4 16,-6 0-2-16,-1 0-41 15,-18 0-158-15,0 6-150 16,-2 0-200-16</inkml:trace>
  <inkml:trace contextRef="#ctx0" brushRef="#br0" timeOffset="23004.46">2591 12366 1781 0,'0'0'252'0,"0"0"-202"0,0 0 12 0,0 0 4 16,0 0 51-16,0 0 30 16,0 0-57-16,82 44 21 0,-55-24 50 15,0 4-57-15,1 2-24 16,1 1-45-16,-2-4 3 15,0-2 13-15,-5-3-33 16,3-10 12-16,2-8-5 16,4 0 1-1,11-33 66-15,12-18-51 0,10-20-20 16,12-9-12-16,6-4 3 16,1 6-7-16,-7 9-5 15,-14 19 0-15,-20 18-4 0,-15 16 4 16,-13 10 0-16,-8 6-7 15,12 14-47-15,-3 11-142 16,2-2-508-16</inkml:trace>
  <inkml:trace contextRef="#ctx0" brushRef="#br0" timeOffset="25937.65">22445 13976 1587 0,'0'0'280'0,"0"0"-169"0,0 0 57 0,0 0-99 16,0 0-28-16,0 0-41 16,-129 32 26-16,105 3 22 15,-6 5 32-15,-1 18 35 16,2 10-53-16,-2 28-29 15,4 22 2-15,12 23-34 0,8-13 5 16,7-23-6 0,9-32 0-16,20-20-9 15,9 1 17-15,10 0-8 16,13-2 0-16,3-16 1 16,6-10-8-16,1-17 7 15,0-9 0-15,3 0 12 0,-3-22 0 16,-2-9-3-16,-7-5 2 15,-6-2 27-15,-9-4 51 16,-5 2-23-16,-8 0-2 16,-7 0-14-16,-7 4-16 15,-7-4 42-15,-7-1-34 16,-6-5-6-16,0-4 21 16,0-6-40-16,-19-6 13 15,-6-8-30-15,-4 1 1 16,-4 1 29-16,-5 8-30 0,-3 10 29 15,-1 2-7-15,3 10-21 16,0 4 9-16,1 6-10 16,5 3-2-1,2 6-11-15,2-2-87 16,-5-17-192-16,10 4-324 0,3-4-988 16</inkml:trace>
  <inkml:trace contextRef="#ctx0" brushRef="#br0" timeOffset="26071.24">22953 13906 2306 0,'0'0'356'0,"0"0"-322"0,0 0-34 0,0 0-811 0</inkml:trace>
  <inkml:trace contextRef="#ctx0" brushRef="#br0" timeOffset="27637.77">9223 12242 2227 0,'0'0'474'0,"0"0"-383"0,0 0 371 16,0 0-264 0,0 0-39-16,0 0-99 15,-26 14-59-15,24 32 101 0,2 8-53 16,0 6 4 0,0-4-22-16,0-6-17 0,7-10 2 15,1-11-16-15,1-13 0 16,3-16 28-16,9 0-2 15,14-30 34-15,17-21-15 16,20-18-45-16,28-30 0 16,31-27 0-16,-6 8 0 15,-11 14 0-15,-16 21 0 16,-29 31 0-16,-3 4 0 16,-3 10 0-16,-22 16 0 15,-20 12 0-15,-11 10 0 16,-10 0 0-16,0 8-108 0,-7 10-207 15,-9-3-634-15</inkml:trace>
  <inkml:trace contextRef="#ctx0" brushRef="#br0" timeOffset="27771.5">10679 12041 2562 0,'0'0'757'15,"0"0"-624"-15,0 0-76 0,0 0-57 16,0 0-133-16,0 0-839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01:55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4928 4498 751 0,'0'0'993'0,"0"0"-663"0,0 0 17 16,0 126-100-16,6-88-13 0,4-6-49 15,-1-8-83-15,1-8-1 16,4-10-70-16,4-6 12 16,9 0 92-1,10-24 84-15,17-16-85 16,10-12-58-16,7-8-43 15,6-5-9-15,0 5-18 0,-1 8-6 16,-7 10 0-16,-6 8 1 16,-14 10-13-16,-13 8 12 15,-12 6-72-15,-13 8-37 16,-7 2-140-16,1 0-96 16,-3 0-478-16,0 0-1263 15</inkml:trace>
  <inkml:trace contextRef="#ctx0" brushRef="#br0" timeOffset="898.92">8315 4223 2056 0,'0'0'517'0,"0"0"-270"16,0 0 87-16,0 0-110 0,0 0-101 16,0 0-21-16,0 0-66 15,0 4-9-15,4 18 47 16,2 8-43-16,6 4 1 0,-1 0-31 15,0-4-1-15,3-6 4 16,-1-6 5 0,1-7-10-16,3-11 1 15,5 0 0-15,7-13 154 0,7-17-28 16,7-14-126-16,5-6 0 16,2-8 0-16,-4 2 0 15,-3 4 0-15,-8 7 0 16,-6 11 0-16,-9 12 0 0,-8 10 0 15,-4 4 0 1,-6 6 0-16,-2 2 0 16,0 0 0-16,0 0 0 15,0 0 0-15,0 0 0 16,0 0 0-16,0 0 0 16,5 0-159-16,3 0-170 15,2-8-472-15,-4 0-1569 0</inkml:trace>
  <inkml:trace contextRef="#ctx0" brushRef="#br0" timeOffset="7102.74">10750 4809 2457 0,'0'0'386'0,"0"0"-204"0,0 0 16 0,0 0-85 15,0 0-48-15,0 0-55 16,-2-3 17-16,6 9 78 15,5 9 6-15,2 0 21 16,-2 6-28-16,2 1-23 0,1 3 6 16,-2 4-49-16,2-1-38 15,-3 0 0-15,2-4 0 16,2-4 0 0,0-8 0-16,4-4 0 0,4-8 0 15,6 0 0-15,11-18 0 16,13-22 0-16,22-30 0 15,26-34 0-15,-5-1 0 16,-8 9 0-16,-12 16 0 16,-22 30 0-16,-2 2 0 15,2 3 0-15,-19 15 0 0,-8 12 0 16,-12 8 0-16,-7 6 0 16,-4 2 0-16,-2 2 0 15,0 0 0 1,0 0 0-16,0 0 0 15,0 0 0-15,0 0 0 16,0 0 0-16,0 0 0 0,0 0 0 16,0 0 0-16,0 10 0 0,-8 14-239 15,-5-2-488 1,-3 0-1002-16</inkml:trace>
  <inkml:trace contextRef="#ctx0" brushRef="#br0" timeOffset="13371.69">11039 8743 2241 0,'0'0'798'0,"0"0"-673"0,0 0-17 0,0 0 0 16,0 0-33-16,0 0 87 16,66 52-74-16,-33-36-10 0,2-2 53 15,10-2-56 1,4-2 1-16,9-6-45 16,7-2-31-16,8-2 0 15,7 0 0-15,0-10 0 16,1-6 0-16,-8 0 0 0,-6 2 0 15,-14 4 0-15,-6 4 0 16,-11 6 0-16,-5 0 0 16,-6 0 0-1,-3 0 0-15,2 8 0 16,3 6 0-16,4-2 0 0,5-2 0 16,2-2 0-16,4-4 0 15,2-4 0-15,1 0 0 16,2-4 0-16,-2-10 0 15,-1-6 0-15,-3 2 0 0,-4 4 0 16,-8 2 0-16,-2 10 0 16,-3 2 0-1,-2 0 0-15,5 8 0 0,2 6 0 16,5 0 0 0,1-4 0-16,5-2 0 0,1-8 0 15,1 0 0-15,-2-2 0 16,-2-14 0-16,-2-2 0 15,-5-2 0-15,-4 0 0 16,-6 4 0-16,-5 1 0 16,-5 5 0-16,-7 6 0 15,0 0-9-15,-4 3-137 16,0 1-140-16,-14 0-474 16,-7 0-691-16</inkml:trace>
  <inkml:trace contextRef="#ctx0" brushRef="#br0" timeOffset="20605.37">16877 8736 1778 0,'0'0'603'0,"0"0"-374"0,0 0 71 0,0 0-28 16,0 0-70-16,0 0-73 16,-20 13 15-16,20-13-1 15,0 0-31-15,0 0 14 16,0 0-68-16,0 0-58 15,0 0 0-15,2 0 0 0,16 0 0 16,7 0 0 0,8 0 0-16,3 0 0 15,3 0 0-15,4 0 0 16,-3 0 0-16,-2 0 0 16,-3 0 0-16,-6 0 0 15,-2 0 0-15,-4 0 0 16,-5 0 0-16,-3 2 0 0,-2 0 0 15,-1 2 0-15,-4-3 0 16,-1-1 0 0,-3 3-209-16,-4 1-154 0,0 0-354 15,0 2-90-15</inkml:trace>
  <inkml:trace contextRef="#ctx0" brushRef="#br0" timeOffset="20838.43">16950 9122 766 0,'0'0'1834'0,"0"0"-1358"15,0 0-348-15,0 0 45 16,0 0-51-16,0 0-85 0,135-83-31 16,-91 59 0-16,-1 4-6 15,-10 4 0-15,-4 2-10 16,-12 4 4-16,-3 4-36 15,-7 0-68-15,-5 0-189 16,-2 2-293-16,0 0-571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05:27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8809 11640 1731 0,'0'0'517'0,"0"0"-252"0,0 0 15 0,0 0-8 0,0 0 21 15,0 0-119-15,-4-30-7 16,4 30-52-16,9 16-17 15,13 11 86-15,9 5-184 16,13 1 0-16,12 2 0 0,13-9 0 16,7-8 0-16,7-14 0 15,-1-4 0 1,-4-10 0-16,-7-19 0 16,-6-8 0-16,-9-6 0 15,-14 3 0-15,-11 4 0 16,-11 8 0-16,-9 10 0 0,-1 12 0 15,-2 6 0-15,5 0 0 16,12 10 0-16,6 10 0 16,12 2 0-1,3-2 0-15,6-4 0 0,-4-5 0 16,-2-10 0-16,-7-1 0 16,-5 0 0-16,-7-8 0 15,-3-8 0-15,-1-2 0 16,-4 2 0-16,-3 2 0 15,-3 4 0-15,-1 4 0 16,-3 6 0-16,-3 0 0 0,1 0 0 16,4 0 0-1,4 0 0-15,10 0 0 16,19-8-66-16,-3-8-515 16,-8-6-1002-16</inkml:trace>
  <inkml:trace contextRef="#ctx0" brushRef="#br0" timeOffset="3032.8">10781 11616 818 0,'0'0'361'15,"0"0"3"-15,0 0-63 0,0 0 92 0,0 0-13 16,0 0-2-16,0-2-9 16,0 0-40-16,0-2-56 0,0 2-143 15,0 0-130-15,0 2 0 16,0 0 0 0,0 0 0-16,0 0 0 15,4 4 0-15,17 10 0 16,8 6 0-16,11-4 0 15,7-3 0-15,6-10 0 16,5-3 0-16,0-3 0 0,-5-18 0 16,-1-3 0-16,-10 0 0 15,-4 4 0-15,-7 4 0 16,-4 6 0 0,0 10 0-16,-1 0 0 0,1 2 0 15,4 14 0-15,3 0 0 16,-1 0 0-16,-2-4 0 15,3-6 0-15,-7-6 0 16,-1 0 0-16,-4 0 0 0,0-14 0 16,1-4 0-16,2-2 0 15,-2 2 0-15,6 0 0 16,1 6 0 0,-1 6 0-16,-5 6 0 15,-1 0 0-15,-8 0 0 0,-3 8-548 16,-12-6-1093-16</inkml:trace>
  <inkml:trace contextRef="#ctx0" brushRef="#br0" timeOffset="4500.71">15400 2859 912 0,'0'0'1162'0,"0"0"-676"0,0 0-253 0,0 0 37 15,0 0-76-15,0 0-33 16,0 0 10-16,29-114-63 15,-29 92 30-15,0 0-48 16,0-4-28-16,-2 0 11 16,-12-2-49-16,-6 3-12 15,-4 6-12-15,-3 2 0 16,-4 9 0-16,-3 8 0 0,-1 0 0 16,-1 22 0-16,1 14 0 15,6 11 0-15,8 9 0 16,8 6 0-1,6 2 0-15,7-2 0 16,0-4 0-16,18-5 0 0,9-11 0 16,2-10 0-16,2-12 0 15,-2-10 0-15,-2-10 0 16,-1 0 0 0,-3-12 0-16,-1-16 0 0,-5-4 0 15,0-6 0-15,-5-1 0 16,2-1 0-16,-5 2 0 15,2 0 0-15,-4 6 0 0,0 2 0 16,-3 6 0-16,0 6 0 16,-1 4 0-16,-3 8 0 15,0 4 0-15,0 2 0 16,0 0 0 0,0 4 0-16,0 16 0 0,9 8 0 15,0 4 0-15,4 2 0 16,1-2 0-16,-1-6 0 15,3-6 0-15,-1-3 0 16,1-10 0-16,-3-4-81 16,3-3-201-16,1 0-29 0,-3-17-333 15,-3 3-175 1</inkml:trace>
  <inkml:trace contextRef="#ctx0" brushRef="#br0" timeOffset="5333.97">15881 2400 1528 0,'0'0'495'0,"0"0"-141"0,0 0 161 0,0 0-194 15,0 0-62-15,0 0 36 16,0 0-142-16,3 30 23 16,-3 4-176-16,0 10 0 0,4 11 0 15,11 3 0-15,3 3 0 16,3 2 0-16,-2-3 0 16,2-4 0-16,-3-8 0 15,-1-8 0 1,-3-8 0-16,-5-7 0 15,-3-11 0-15,-4-6 0 0,2-6 0 16,-4-2 0-16,0-2 0 16,0-24 0-16,0-14 0 15,-15-17 0-15,-3-11 0 16,-1-12 0-16,1-2 0 16,-1 2 0-16,6 4 0 0,5 7 0 15,2 5 0 1,6 4 0-16,0 4 0 15,0 3 0-15,10 7 0 16,5 6 0-16,1 4 0 0,1 8 0 16,6 4 0-16,2 4 0 15,2 8 0-15,6 6 0 16,2 6 0-16,1 2 0 16,-3 24 0-16,-2 12 0 15,-6 14 0-15,-9 6 0 16,-11 9 0-16,-5 1 0 15,0-2 0-15,-25-2 0 16,-6-4 0-16,-9-7 0 16,-3-9 0-16,1-8 0 0,-1-8 0 15,5-6 0-15,5-10 0 16,8-4 0 0,10-4 0-16,3-4 0 0,10 2 0 15,2-2 0-15,0 2 0 16,0 0 0-16,12 6 0 15,15 2 0-15,8 6 0 16,14 4 0-16,9 0 0 16,9 0 0-16,5 2 0 0,-4-4 0 15,-3 0 0 1,-16-4 0-16,-13-1 0 16,-14-4 0-16,-11 1 0 15,-4-2 0-15,-5 1 0 16,0 1 0-16,0-1 0 0,2 4 0 15,2 1 0-15,0-5-296 16,1 0-565-16,-1-8-523 0</inkml:trace>
  <inkml:trace contextRef="#ctx0" brushRef="#br0" timeOffset="5867.63">16902 2314 2140 0,'0'0'738'0,"0"0"-446"0,0 0 290 0,-52-112-329 15,46 95-162-15,4 13-91 16,-1 4 0-16,3 7 0 15,0 29 0-15,0 20 0 16,0 16 0-16,0 12 0 16,9 3 0-16,2-7 0 0,1-10 0 15,-2-14 0 1,-3-14 0-16,0-14 0 16,-2-12 0-16,-1-10 0 15,0-6 0-15,5-6 0 0,1-24 0 16,2-8 0-16,5-6 0 15,0 2 0-15,5 5 0 16,3 8 0 0,2 8 0-16,4 10 0 0,5 7 0 15,1 4 0 1,1 4 0-16,0 20 0 0,-7 8 0 16,-7 6 0-16,-10 4 0 15,-14 4 0-15,0 0 0 16,-16 0 0-16,-19-4 0 15,-5-5 0-15,-5-5 0 16,-1-10 0-16,3-7 0 0,5-4 0 16,11-11 0-1,10 0 0-15,17-22 0 16,9-7-621-16,15-3-588 0</inkml:trace>
  <inkml:trace contextRef="#ctx0" brushRef="#br0" timeOffset="6001.45">17773 2831 692 0,'0'0'2296'0,"0"0"-1636"0,0 0-399 16,0 0-161-16,0 0-100 16,0 0-492-16,0 0-1509 0</inkml:trace>
  <inkml:trace contextRef="#ctx0" brushRef="#br0" timeOffset="6898.51">14872 3782 671 0,'0'0'979'0,"0"0"-608"0,0 0 18 0,0 0-23 15,0 0 17-15,0 0-151 0,-29-105 3 16,29 105-52-16,0 0-61 16,0 0 43-16,0 12-165 15,18 11 0-15,16 4 0 16,14 1 0-16,19 1 0 15,13-11 0-15,12-12 0 16,5-6 0-16,6-16 0 16,-5-17 0-16,-4-8 0 15,-10-5 0-15,-8-5 0 16,-7 1 0-16,-9 4 0 16,-6 8 0-16,-2 10 0 15,-4 14 0-15,4 14 0 16,3 0 0-16,3 14 0 0,4 12 0 15,6 0 0-15,3-6 0 16,0-4 0-16,-5-12 0 16,-3-4 0-16,-10-6 0 15,-5-16 0-15,-11-8 0 16,-3-2 0-16,-5 0 0 0,-3 2 0 16,-1 4 0-1,-1 8 0-15,3 7 0 16,4 11 0-16,4 0 0 15,8 7 0-15,4 11 0 16,6 1 0-16,3-5 0 0,0-3 0 16,0-9 0-16,-5-2 0 15,0-6 0-15,1-19 0 16,23-33 0 0,-13 7-255-16,-6-4-1082 0</inkml:trace>
  <inkml:trace contextRef="#ctx0" brushRef="#br0" timeOffset="8135.21">19827 2745 939 0,'0'0'515'0,"0"0"-280"0,0 0 37 16,0 0 24 0,0 0 32-16,0 0-15 15,0 0-21-15,-53-20-23 16,50 16 0-16,3 0-49 0,0-2-72 16,0-2-148-16,3-2 0 15,13-4 0-15,7-2 0 16,6-1 0-16,5 6 0 15,2 7 0-15,0 4 0 16,-5 0 0-16,-4 26 0 16,-4 12 0-1,-6 12 0-15,-9 8 0 0,-8 4 0 16,0 0 0-16,-6-1 0 16,-17-7 0-16,-4-6 0 15,4-10 0-15,0-12 0 16,7-10 0-16,7-10 0 0,9-6 0 15,0-4 0 1,5-26 0-16,21-12 0 0,12-12 0 16,7-11 0-1,6 0 0-15,3-2 0 0,-3 3 0 16,-7 6 0-16,-8 8 0 16,-7 10 0-16,-9 8 0 15,-9 11 0-15,-4 7 0 16,-7 8 0-16,0 5 0 15,0 1 0-15,0 0 0 0,-5 6 0 16,-6 13 0-16,-4 16 0 16,-1 6 0-16,1 6 0 15,3 1 0 1,10 0 0-16,2-2 0 16,9-5 0-16,22-8 0 0,10-7 0 15,5-8 0-15,1-8 0 16,-3-6 0-16,-10-4 0 15,-10 0 0-15,-7 0 0 16,-11 0 0-16,-6 0 0 16,0-8 0-1,0 1 0-15,0-1 0 0,0-5 0 16,0 2-369-16,-4 0-875 0</inkml:trace>
  <inkml:trace contextRef="#ctx0" brushRef="#br0" timeOffset="9199.9">20894 2362 1872 0,'0'0'780'0,"0"0"-406"0,0 0 151 16,0 0-222-16,0 0-61 16,0 0-242-1,0 0 0-15,-13 0 0 0,13 46 0 16,0 14 0-16,0 10 0 15,4 2 0-15,5-1 0 16,0-11 0-16,-2-8 0 16,-3-14 0-16,-4-14 0 15,0-10 0-15,0-10 0 0,0-4 0 16,0 0 0-16,-11-22 0 16,-9-12 0-1,-5-14 0-15,4-14 0 16,-2-31 0-16,7-23 0 0,10 4 0 15,6 12 0-15,0 20 0 16,10 23 0-16,15-1 0 16,6-4 0-16,8 12 0 15,1 6 0-15,2 10 0 0,1 10 0 16,-3 11 0 0,-5 13 0-16,-4 0 0 15,-2 27 0-15,-4 14 0 16,-2 16 0-16,-11 7 0 15,-7 6 0-15,-5 5 0 16,-9-6 0-16,-22-2 0 0,-14-9 0 16,-10-6 0-16,-5-8 0 15,-3-6 0 1,5-9 0-16,9-6 0 16,11-6 0-16,11-7 0 15,14-2 0-15,10-2 0 0,3 2 0 16,6 2 0-16,19 6 0 15,14 4 0-15,10 0 0 16,15-2 0-16,15 0 0 16,5-2 0-16,8 0 0 15,-3 0 0-15,-11-2 0 16,-12 0 0-16,-16-4 0 16,-19 0 0-16,-16-4 0 15,-8-2 0-15,-7-2 0 16,0-2 0-16,0 2 0 0,0-2 0 15,0 2 0-15,0 0 0 16,0-2-309-16,0 0-535 16,0-8-898-16</inkml:trace>
  <inkml:trace contextRef="#ctx0" brushRef="#br0" timeOffset="10034.41">21877 2364 1553 0,'0'0'998'0,"0"0"-661"0,0 0 268 0,0 0-281 0,0 0-195 15,0 0-65-15,0 0-46 16,-16 38 6-16,16 0 20 16,0 4-44-16,0 0 0 0,5-2 0 15,6-3 0 1,7-10 0-16,7-6 0 16,4-9 0-16,8-10 0 15,3-2 0-15,1-17 0 0,-4-12 0 16,-3-11 0-16,-7-7 0 15,-10 1 0-15,-5 2 0 16,-6 6 0-16,-4 10 0 16,-2 6 0-16,0 10 0 15,0 6 0-15,0 4 0 16,0 2 0-16,0 0 0 16,0 0 0-16,0 14 0 15,0 6 0-15,0 4 0 16,0 2 0-16,0 2 0 15,2 4 0-15,3 4 0 16,1 7 0-16,0 5 0 0,0 8 0 16,-2 10 0-16,1 10 0 15,1 8 0 1,1 8 0-16,0 3 0 16,2 1 0-16,-1-4 0 15,-1-3 0-15,0-11 0 0,-2-10 0 16,-5-10 0-16,0-14 0 15,0-8 0-15,-5-7 0 16,-17-7 0-16,-7-7 0 16,-9-8 0-16,-7-7 0 15,-1 0 0-15,-4-26 0 16,6-13 0-16,9-9 0 16,10-8 0-16,13-10 0 15,12-6 0-15,10-3 0 0,29 1 0 16,13 2 0-1,10 4 0-15,7 6 0 0,2 8 0 16,-1 5 0-16,-5 7 0 16,-11 6 0-16,-6 8 0 15,-15 4 0 1,-8 6 0-16,-10 4 0 0,3-12-152 16,-5 6-341-16,-1 0-523 15</inkml:trace>
  <inkml:trace contextRef="#ctx0" brushRef="#br0" timeOffset="10168.87">23129 2725 2670 0,'0'0'843'0,"0"0"-609"0,0 0-138 0,0 0-96 16,0 0-216-16,0 0-1019 0</inkml:trace>
  <inkml:trace contextRef="#ctx0" brushRef="#br0" timeOffset="16527.25">13250 11733 1958 0,'0'0'607'0,"0"0"-374"0,0 0 96 0,0 0-99 15,0 0-63-15,16-22-4 16,5 22-11-16,6 7 11 0,0 19-69 16,2 9-94-16,4 5 0 15,3 4 0 1,7-2 0-16,3-6 0 16,6-10 0-16,1-10 0 15,5-12 0-15,5-4 0 0,3-16 0 16,5-20 0-16,3-14 0 15,2-10 0-15,-3-7 0 16,-1 3 0-16,-10 8 0 16,-7 14 0-16,-7 18 0 15,-9 20 0-15,2 4 0 16,-1 18 0-16,2 18 0 16,7 4 0-16,0 5 0 15,4-5 0-15,3-7 0 16,0-4 0-16,0-13 0 15,-1-8 0-15,-3-8 0 0,1 0 0 16,1-8 0-16,1-14 0 16,1-5 0-1,2-2 0-15,2 3 0 16,-4 3 0-16,-2 10 0 0,-4 10 0 16,-2 3 0-16,-2 7 0 15,1 12 0-15,-1 6 0 16,6-5 0-16,2-2 0 15,1-6 0-15,8-10 0 16,2-2 0-16,3 0 0 16,5-23 0-16,4-4 0 15,0-10 0-15,2-1 0 16,-4 0 0-16,-1 4 0 16,-7 8 0-16,-9 10 0 15,-10 8 0-15,-5 8 0 16,-5 0 0-16,-5 6 0 0,1 10 0 15,1 2 0-15,3-2 0 16,2-4 0-16,2-4 0 16,6-6 0-1,0-2 0-15,2 0 0 16,0-18 0-16,2 0 0 0,-5-2 0 16,-1 2 0-16,-6 2 0 15,-3 2 0-15,-6 4 0 16,-4 4 0-16,-4 0 0 15,2 2 0-15,2 0 0 0,0 0 0 16,2-2 0 0,2-2 0-16,2 0 0 15,3-2 0-15,-5 0 0 16,0-3 0-16,-6 6 0 16,-8-1 0-16,-7 0-20 0,-8 2-308 15,-2-1-563-15</inkml:trace>
  <inkml:trace contextRef="#ctx0" brushRef="#br0" timeOffset="25267.23">4105 11582 1365 0,'0'0'816'0,"0"0"-496"0,0 0-107 0,0 0-109 15,0 0 29 1,0 0 41-16,-2 36-24 16,2-16-8-16,5-4-45 15,2-2 34-15,2-8-10 0,2-4-17 16,7-2 23-16,6 0-28 15,10-20-99-15,1-8 0 16,5-4 0-16,-2-4 0 16,-5 4 0-16,-4 6 0 15,-6 10 0-15,-3 16-176 16,-5 4-591-16,-11 18-810 0</inkml:trace>
  <inkml:trace contextRef="#ctx0" brushRef="#br0" timeOffset="26196.4">3976 12647 1910 0,'0'0'811'0,"0"0"-624"0,0 0 88 0,0 0-106 15,0 0-104-15,0 0-44 16,0 0 39-1,48 36 30-15,-37-26-32 16,-1 2 19-16,0-4-35 16,1-2-17-16,2-6 35 15,3 0-25-15,6 0 17 0,5-18 8 16,4-8-33-16,5-8 14 16,-3-2-41-16,-2 0 0 15,-6 4 10 1,-8 7-4-16,-5 10-7 0,-5 7 1 15,-5 4-128-15,-2 4-169 16,-2 1-555-16,-12 10-1487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06:19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12287 8003 1196 0,'0'0'1330'0,"0"0"-1000"0,0 0-220 16,0 0 104-16,0 0-76 15,0 0-36-15,61 0 52 16,-12 26-41-16,8 6-2 0,5 0-36 16,6-4-30-1,3-2 10-15,4-6-55 16,8-10 20-16,19-10-20 15,28 0 10-15,24-32-1 16,4-12-9-16,-9-12 0 16,-15-4 7-16,-36 11 4 0,-16 13-12 15,-19 17 1 1,-7 12 0-16,4 7-11 0,9 0 25 16,4 22-14-16,-4 14 6 15,1 11 4 1,-2 3-2-16,5 0-8 0,4-4 0 15,5-8-5-15,2-12 22 16,6-14-17-16,1-12 0 16,0 0 0-16,3-28 7 15,0-12-6-15,-1-12-1 16,-4-6 5-16,-4-2 10 0,-9 7-23 16,-12 15 8-1,-10 16 0-15,-7 14 8 16,-7 8-8-16,-2 10 0 15,-1 19 0-15,2 4 0 0,3 2 0 16,2-1 0 0,7-9 0-16,8-4 0 0,5-13 0 15,9-8 0 1,6 0 0-16,1-20 0 0,0-11 0 16,-4 2 0-16,-7-3 0 15,-9 7 0-15,-14 10 0 16,-7 7 0-16,-8 8 0 15,-5 5 0-15,3 20 0 0,8 3 0 16,5 4 0-16,7-2 0 16,4-8 0-16,5-4 0 15,2-10 0 1,-4-8 0-16,-8 0 0 16,-3-4 0-16,-11-11 0 0,-7-3 0 15,-10 3 0 1,-3-1 0-16,-8 4 0 0,-4 1 0 15,-2 6 0-15,-4 3-245 16,-16 0-856-16</inkml:trace>
  <inkml:trace contextRef="#ctx0" brushRef="#br0" timeOffset="734.24">22994 7784 1735 0,'0'0'596'0,"0"0"-424"0,0 0 92 0,0 0 114 0,0 0-95 16,0 0-100-16,0 0-9 15,-81 20-88-15,108-18-8 16,17 0 4-16,41-2-17 15,50 0-65-15,58-4 0 0,21-14 0 16,-8 2 0 0,-45 4 0-16,-58 6 0 15,-37 2 0-15,-21 2 0 16,-7-2 0-16,-9 2 0 16,-7 2 0-16,-20 0 0 15,-2 0 0-15,-20 0 0 0,-46 14-281 16,1 4-269-16,-5 2-374 0</inkml:trace>
  <inkml:trace contextRef="#ctx0" brushRef="#br0" timeOffset="967.18">23241 8201 1433 0,'0'0'1631'0,"0"0"-1273"0,0 0-34 16,0 0 26-16,0 0-350 15,0 0 0-15,115-46 0 16,5 20 0 0,32 0 0-16,-7 0 0 15,-29 8 0-15,-34 8 0 16,-30 4 0-16,-1 2 0 0,-7 0 0 16,-4 0 0-16,-20 2 0 15,-11 2 0-15,-4-4 0 16,4-6-12-16,-3-2-315 0,7-2-621 15</inkml:trace>
  <inkml:trace contextRef="#ctx0" brushRef="#br0" timeOffset="1133.93">24800 8133 2453 0,'0'0'266'0,"0"0"-266"16,0 0-546-16</inkml:trace>
  <inkml:trace contextRef="#ctx0" brushRef="#br0" timeOffset="3498.89">2304 8875 1476 0,'0'0'331'0,"0"0"-41"0,0 0 206 0,0 0-124 0,0 0-73 15,0 0-29-15,0 0-26 16,-90-94-65-16,86 94-40 15,4 0-139-15,0 8 0 16,13 16 0-16,16 10 0 0,11 4 0 16,11 0 0-1,7-4 0-15,9-12 0 16,4-12 0-16,3-10 0 16,1-1 0-16,0-26 0 15,-7-7 0-15,-5-4 0 0,-7 0 0 16,-10 2 0-1,-7 6 0-15,-8 12 0 0,-8 8 0 16,2 10 0-16,-2 1 0 16,4 20 0-16,4 7 0 15,4-2 0-15,3 0 0 16,0-6 0-16,0-6 0 0,0-6 0 16,-3-6 0-16,-1-2 0 15,3 0 0 1,2-16 0-16,1-6 0 15,0-2 0-15,-1-4 0 0,0 4 0 16,-8 4 0-16,-4 8 0 16,-10 8 0-16,2 4 0 15,-4 0 0 1,5 14 0-16,3 6 0 16,0-2 0-16,2-4 0 0,2-4 0 15,0-6 0-15,0-4 0 16,2 0 0-16,-2 0 0 15,-4-16 0-15,2-4 0 16,-5-2 0-16,3-8-54 16,-6 3-485-16,-8 9-649 0</inkml:trace>
  <inkml:trace contextRef="#ctx0" brushRef="#br0" timeOffset="6035.41">6000 9850 2225 0,'0'0'374'0,"0"0"-245"0,0 0 255 0,0 0-89 0,0 0-149 15,0 0-65 1,25 26 42-16,-12-2-3 16,3 4 0-16,-1 2-62 0,-1 0-17 15,-1-4-41-15,-1-8 0 16,5-8 0-16,7-10 0 16,10-8 0-16,18-32 0 15,33-35 0-15,31-30 0 16,0-2 0-16,-9 9 0 15,-16 20 0-15,-26 23 0 16,-3 7 0-16,-6 5 0 16,-20 16 0-16,-20 17 0 15,-12 10 0-15,-4 0 0 16,-2 34-243-16,-14 2-539 0,1-5-1067 16</inkml:trace>
  <inkml:trace contextRef="#ctx0" brushRef="#br0" timeOffset="7299.5">14506 4132 2526 0,'0'0'608'0,"0"0"-352"0,0 0 8 16,0 0-15-16,0 0-56 15,0 0-193-15,-97 123 0 16,61-9 0-16,-3 37 0 0,8 7 0 16,18-12 0-1,13-34 0-15,2-35 0 16,25-21 0-16,9-12 0 0,11 2 0 15,13-3 0-15,7-6 0 16,-3-12 0 0,-8-14 0-16,-12-7 0 15,-12-4 0-15,-16 0 0 16,-12-8 0-16,-4-25 0 0,-10 1-243 16,-9-3-788-16</inkml:trace>
  <inkml:trace contextRef="#ctx0" brushRef="#br0" timeOffset="7992.56">15304 4612 2272 0,'0'0'563'0,"0"0"-295"0,0 0-64 16,0 0-5-16,0 0-16 16,0 0-63-1,0 0-17-15,-42-106-14 0,30 81-25 16,-3 0-33-16,-3 0-31 16,-7 3 0-16,-4 8 0 15,-4 6 0-15,-7 8 0 16,-4 4 0-16,-1 24 0 15,1 14 0-15,1 13 0 16,10 9 0-16,8 6 0 16,12 0 0-16,13-2 0 15,0-7 0-15,11-11 0 16,16-14 0-16,6-14 0 16,2-12 0-16,2-10 0 0,-4-4 0 15,-2-24 0-15,-4-11 0 16,-5-11 0-16,-4-5 0 15,-3-6 0-15,-3 3 0 16,-3 10 0-16,-5 14 0 16,-2 16 0-16,-2 12 0 0,0 6 0 15,0 0 0 1,0 18 0-16,0 12 0 16,4 8 0-16,6 4 0 15,1 0 0-15,7-2 0 16,6-6 0-16,7-3 0 0,8-5 0 15,7-4 0-15,34-6-311 16,-9-7-386 0,-6-2-463-16</inkml:trace>
  <inkml:trace contextRef="#ctx0" brushRef="#br0" timeOffset="8229.5">15957 4766 2767 0,'0'0'795'0,"0"0"-542"0,0 0-70 0,0 0-85 0,0 0-98 15,0 0 0 1,-5 144 0-16,5-85 0 0,0-1 0 16,0-6 0-16,0-8 0 15,5-10 0 1,20-22-257-16,-1-12-278 15,1 0-418-15</inkml:trace>
  <inkml:trace contextRef="#ctx0" brushRef="#br0" timeOffset="8665.07">16467 4261 2145 0,'0'0'1022'15,"0"0"-534"-15,0 0-179 16,0 0-177-16,0 0-132 0,0 0 0 16,0 0 0-16,-16 108 0 15,16-38 0-15,0 5 0 16,0-5 0-16,0-8 0 16,0-14 0-1,0-12 0-15,0-12 0 0,3-14 0 16,1-10 0-16,3 0 0 15,4-12 0-15,4-18 0 16,6-8 0-16,3-6 0 16,5 2 0-16,5 5 0 0,-1 8 0 15,0 8 0-15,1 12 0 16,1 9 0 0,-2 0 0-16,2 8 0 15,-7 14 0-15,-3 7 0 16,-9 6 0-16,-8 1 0 0,-8 2 0 15,0 0 0-15,-22-2 0 16,-12-2 0-16,-5-2 0 16,-9-4 0-16,2-3 0 15,-1-7 0-15,7-8 0 16,2-10-248-16,11-13-432 16,15-13-1024-16</inkml:trace>
  <inkml:trace contextRef="#ctx0" brushRef="#br0" timeOffset="8998.6">17135 3976 2579 0,'0'0'932'0,"0"0"-743"0,0 0 80 0,0 0-142 15,114-6-127-15,-62 36 0 16,-2 16 0-16,0 13 0 16,-6 9 0-16,-13 10 0 0,-11 2 0 15,-15 2 0 1,-5-2 0-16,-13-3 0 16,-21-5 0-16,-11-8 0 15,-5-8 0-15,-4-6 0 16,0-10 0-16,8-11 0 0,15-24-183 15,15-5-508-15,11-8-719 0</inkml:trace>
  <inkml:trace contextRef="#ctx0" brushRef="#br0" timeOffset="9132.2">18067 4578 3125 0,'0'0'971'0,"0"0"-971"0,0 0 0 16,0 0 0 0,0 0 0-16,0 0-137 0,0 0-1643 0</inkml:trace>
  <inkml:trace contextRef="#ctx0" brushRef="#br0" timeOffset="16499.91">14741 3707 2638 0,'0'0'837'0,"0"0"-623"0,0 0-49 0,0 0-60 16,0 0-27-16,0 0-58 15,31 39 19-15,-2-7-39 16,4 0 0-16,3-4 0 16,1-10 0-16,9-12 0 0,6-6 0 15,11-20 0 1,9-26 0-16,3-19 0 16,3-15 0-16,-2-6 0 15,-12-4 0-15,-8 7 0 16,-14 15 0-16,-11 18 0 15,-13 18 0-15,-9 20 0 0,-7 12 0 16,-2 20-351-16,0 12-541 16,0 5-380-16</inkml:trace>
  <inkml:trace contextRef="#ctx0" brushRef="#br0" timeOffset="16899.98">16520 3102 2813 0,'0'0'857'0,"0"0"-642"16,0 0-4-16,0 0-211 15,0 0 0-15,0 0 0 16,0 0 0-16,54 96 0 15,-32-60 0-15,8-4 0 16,3-10 0-16,11-14 0 16,10-8 0-16,10-12 0 0,10-28 0 15,6-18 0 1,5-12 0-16,-2-10 0 16,-6 0 0-16,-8 1 0 15,-13 13 0-15,-13 14 0 16,-20 14 0-16,-9 12 0 0,-9 12 0 15,-5 4 0-15,0 8 0 16,0 2 0 0,0 0-84-16,0 0-592 15,0 0-647-15</inkml:trace>
  <inkml:trace contextRef="#ctx0" brushRef="#br0" timeOffset="17066.8">17791 2743 2984 0,'0'0'646'0,"0"0"-571"16,0 0-75-16,0 0-13 16,0 0-238-16,0 0-752 0</inkml:trace>
  <inkml:trace contextRef="#ctx0" brushRef="#br0" timeOffset="19200.33">5219 11476 1825 0,'0'0'836'0,"0"0"-766"0,0 0-49 16,0 0 213-16,0 0-77 0,0 0-28 15,0 0 13-15,68 104 10 16,-30-82 43 0,8 0-56-16,8 2-20 15,10-4-42-15,12-3-77 0,8-8 0 16,10-5 0-16,24-4 0 15,21-8 0-15,19-20 0 16,-11-2 0-16,-34 4 0 16,-32 2 0-16,-25 4 0 0,6-4 0 15,3-2 0 1,1 0 0-16,-8 12 0 16,-8 10 0-16,-4 4 0 15,6 14 0-15,6 18 0 0,10 6 0 16,10 0 0-16,9-6 0 15,6-10 0 1,3-13 0-16,5-9 0 0,1-17 0 16,-2-19 0-16,-4-10 0 15,-5-4 0 1,-10 2 0-16,-12 2 0 0,-9 9 0 16,-6 14 0-16,-6 12 0 15,4 11 0-15,4 12 0 16,4 23 0-16,7 9 0 15,4 4 0-15,3-2 0 0,3-8 0 16,4-10 0-16,2-14 0 16,-6-12 0-1,1-2 0-15,-4-12 0 16,-6-14 0-16,1-8 0 16,-1-2 0-16,-1 2 0 15,1 6 0-15,-1 10 0 0,0 14 0 16,-5 4 0-16,0 14 0 15,-1 14 0-15,-3 4 0 16,2-2 0-16,-2-2 0 16,2-6 0-16,0-12 0 0,5-10 0 15,4 0 0 1,1-18 0-16,-2-12 0 16,1-4 0-16,-2 0 0 15,-7 0 0-15,-4 6 0 16,-4 7 0-16,-6 11 0 0,-1 10 0 15,-5 0 0-15,0 10 0 16,-2 12 0-16,2 3 0 16,0-1 0-1,3-4 0-15,1-4 0 16,2-8 0-16,8-8 0 0,4 0 0 16,2-12 0-16,7-14 0 15,-3-11 0-15,6-3 0 16,-5-3 0-16,-3 3 0 0,-4 4 0 15,-7 9 0-15,-4 7 0 16,-9 10 0 0,-7 4 0-16,-2 6 0 15,-2 0 0-15,-3 0 0 16,2 0 0-16,-1 0 0 0,6 0 0 16,0-12 0-1,5-6-84-15,13-16-445 16,-7 2-390-16,-5 2-463 0</inkml:trace>
  <inkml:trace contextRef="#ctx0" brushRef="#br0" timeOffset="19330.21">12285 11001 2225 0,'0'0'794'0,"0"0"-607"0,0 0-89 0,0 0-60 0,0 0-38 15,0 0-533 1,0 0-1351-16</inkml:trace>
  <inkml:trace contextRef="#ctx0" brushRef="#br0" timeOffset="23734.39">4448 14909 1927 0,'0'0'345'0,"0"0"-220"0,0 0 230 0,0 0-38 0,0 0-181 16,0 0-91-16,-4-44 40 16,4 44-16-16,0 0-16 15,0 0-4-15,0 0-29 16,0-6-20-16,0-1-12 15,-2-15-226-15,0 3-410 0,2-8-392 0</inkml:trace>
  <inkml:trace contextRef="#ctx0" brushRef="#br0" timeOffset="24534.51">3673 14093 2374 0,'0'0'501'0,"0"0"-442"0,0 0 290 0,0 0-75 16,0 0-187-16,0 0-30 16,0 0 60-1,48 72-78-15,-19-36-6 16,8-2-33-16,5-10 1 0,8-12-1 16,3-12-33-16,5-4 33 15,3-30-8-15,-4-10 8 16,-1-4 39-16,-7-4-13 15,-9 6 37-15,-7 11-21 16,-6 11-21-16,-4 15 34 0,1 9-55 16,10 0 0-1,8 23 0-15,16 9 0 16,56 7 0-16,-14-7-219 16,-5-14-778-16</inkml:trace>
  <inkml:trace contextRef="#ctx0" brushRef="#br0" timeOffset="25433.66">6056 13720 512 0,'0'0'398'16,"117"16"-185"-16,-41-14 5 0,11-2-6 0,-3-12 11 15,-3-18-43 1,-5-8-39-16,-7-9-7 16,-11-3-1-16,-12-4-26 15,-12-2 0-15,-14-2-16 0,-11-4-51 16,-9-3 5-16,0-5-11 15,-20-2-2-15,-16 0 38 16,-10 4-37-16,-15 6 10 16,-7 13-16-1,-15 17-27-15,-4 19-70 16,-34 17-160-16,21 19-264 0,20 9-346 0</inkml:trace>
  <inkml:trace contextRef="#ctx0" brushRef="#br0" timeOffset="26298.52">7178 12691 1222 0,'0'0'260'0,"0"0"-74"0,0 0 68 0,-108 114-121 0,79-51-66 16,4 9-22-1,9 8-9-15,7 6 5 16,9 1-40-16,0-5 9 16,27-2-10-16,11-10-13 15,7-8-29-15,8-12-49 16,2-14-20-16,1-9-11 0,0-16-14 15,0-11 88-15,-3 0 17 16,-2-24 31-16,1-10 85 16,-6-8-37-1,-4-10 18-15,-7-8-25 0,-12-5 5 16,-7-3 24-16,-7-4-14 16,-9-6 14-16,0-4-2 15,-4-2-15-15,-17 2-5 16,-6 5-14-16,-4 13-5 15,-4 16 83-15,-5 18-10 0,-4 16-33 16,-1 14-47-16,-2 0-20 16,0 8-4-1,5 8-2-15,7 4-105 16,4-4-117-16,8-6-307 16,11-4-1003-16</inkml:trace>
  <inkml:trace contextRef="#ctx0" brushRef="#br0" timeOffset="26499.94">7461 12801 2201 0,'0'0'344'0,"0"0"-158"0,0 0 116 0,0 0-137 15,0 0-140-15,0 0-25 0,0 0-148 16,-4 4-151-16,4-2-202 15,-5 0-102-15,-1 3-998 0</inkml:trace>
  <inkml:trace contextRef="#ctx0" brushRef="#br0" timeOffset="27200.05">10440 14026 1971 0,'0'0'761'0,"0"0"-644"0,0 0-29 0,0 0 222 16,0 0-215-16,0 0-95 15,0 0-14-15,179-44-34 16,16 10-113-16,53-4-150 16,30 0-184-16,10 2 181 15,-83 14-229-15,-31 2-765 0</inkml:trace>
  <inkml:trace contextRef="#ctx0" brushRef="#br0" timeOffset="27366.13">13711 13684 1770 0,'0'0'494'0,"0"0"-280"16,0 0 112-16,125-16-60 16,-99 12-26-16,-5 2-121 15,-6 2-56-15,-3-3-58 16,-6 3-4-16,-6 0-2 15,0 0-118-15,-62 5-120 16,-3 8-316-16,-13 4-245 0</inkml:trace>
  <inkml:trace contextRef="#ctx0" brushRef="#br0" timeOffset="27666.35">11980 13939 1523 0,'-172'27'764'15,"18"1"-481"1,74-11 13-16,41-7 161 15,23-9-177-15,16 2-67 0,4-3-110 16,72 0-65-16,87-27 101 16,97-23-139-16,55-10 0 15,23-4 0-15,-9 10 0 16,-36 11 0-16,-10 10 0 0,-25 8 0 16,-35 7 0-1,-56 11 0-15,-55 3 0 16,-48 4 0-16,-28 0 0 15,-12 0 0-15,-6 0 0 0,-9 0 0 16,-9 0 0-16,0 0 0 16,-18 4 0-16,0 2 0 15,5 2-53 1,13 2-221-16,6-6-342 16,21-3-221-16</inkml:trace>
  <inkml:trace contextRef="#ctx0" brushRef="#br0" timeOffset="27799.32">15124 13726 2472 0,'0'0'597'16,"0"0"-597"0,0 0-82-16,0 0-605 0</inkml:trace>
  <inkml:trace contextRef="#ctx0" brushRef="#br0" timeOffset="30467.29">5171 15602 1891 0,'0'0'379'0,"0"0"-55"0,0 0 171 0,0 0-321 16,0 0-83-16,0 0 24 0,0 0 7 15,-2-9 19-15,2 9-20 16,0 4-29-16,0 14 59 15,11 4-151 1,5 4 0-16,5 2 0 0,6-2 0 16,4-8 0-1,5-8 0-15,7-6 0 0,5-4 0 16,6-6 0-16,4-18 0 16,-4 0 0-16,-4-6 0 15,-9 2 0-15,-10 6 0 0,-9 5 0 16,-8 12 0-1,-4-1 0-15,0 6 0 0,3 0 0 16,5 6 0 0,6 8 0-16,5 4 0 15,4 0 0-15,6-2 0 16,-1-2 0-16,1-8 0 16,-3-4 0-16,-3-2 0 0,-4 0 0 15,-2-2 0-15,-2-8 0 16,-3-4 0-16,0 2 0 15,-4 2 0-15,-2 4 0 16,-3 4 0-16,2 2 0 0,1 0 0 16,7 8 0-1,-1 6 0-15,7 2 0 16,4 2 0-16,3-4 0 16,6-10 0-16,3-4 0 15,2 0 0-15,-1-12 0 0,-3-10 0 16,-8-6 0-16,-3 2 0 15,-8-2 0-15,-6 6 0 16,-4 5 0-16,-8 7 0 16,-2 1 0-1,-2 6 0-15,1 1 0 0,-3 2 0 16,0 0 0-16,0 0 0 16,2 0 0-16,10 0-116 15,-4 5-344-15,-1-4-462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07:44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14317 7632 1989 0,'0'0'653'0,"0"0"-480"0,0 0 64 0,0 0-10 16,0 0-73-16,0 0 17 15,40 40 22-15,-22-12-59 16,7 6-14 0,4 4-75-16,9 2-45 0,6-3 0 15,12-8 0-15,10-8 0 16,8-12 0-16,6-9 0 15,3 0 0-15,0-20 0 16,-4-8 0-16,-3-2 0 16,-5-2 0-16,-8 6 0 0,-7 6 0 15,-10 8 0-15,-1 10 0 16,-7 2 0 0,-1 8 0-16,-1 16 0 15,3 4 0-15,0 2 0 16,3-4 0-16,1-2 0 0,4-7 0 15,0-8 0-15,1-9 0 16,4 0 0 0,2-5 0-16,0-20 0 0,0-4 0 15,2-4 0-15,-4 3 0 16,-4 8 0-16,-3 8 0 16,-5 14 0-16,-5 0 0 15,-3 12 0-15,1 16 0 0,0 4 0 16,1 2 0-16,6 0 0 15,2-3 0 1,6-9 0-16,0-7 0 16,6-11 0-16,2-4 0 15,2-4 0-15,2-19 0 16,0-8 0-16,-1-2 0 0,-3 0 0 16,-2 3 0-16,-7 8 0 15,-3 6 0-15,-6 10 0 16,-2 6 0-16,2 0 0 15,2 6 0-15,2 10 0 16,3 0 0-16,-1-2 0 16,1-2 0-16,2-4 0 15,-4-6 0-15,1-2 0 16,0 0 0-16,1 0 0 16,-1-14 0-16,1-4 0 15,-5 0 0-15,-5 0 0 0,-1 0 0 16,-7 2 0-1,-3-2 0-15,-3-2 0 0,12-14 0 16,-6 6-508 0,-3 2-933-16</inkml:trace>
  <inkml:trace contextRef="#ctx0" brushRef="#br0" timeOffset="132.88">18408 7564 2621 0,'0'0'875'0,"0"0"-574"0,0 0-259 0,0 0-42 0,0 0-312 16,0 0-668-16</inkml:trace>
  <inkml:trace contextRef="#ctx0" brushRef="#br0" timeOffset="1798.09">5846 8729 1572 0,'0'0'667'0,"0"0"-382"0,0 0-7 0,0 0 5 15,0 0-54-15,0 0-76 16,0-7-48-16,0 7 9 16,0 0-42-16,0 13-6 0,4 7 22 15,9 4-64-15,3 0 1 16,7-2-25-1,4-2 0-15,6-8 16 16,3-6-15-16,4-6 10 16,-1 0-10-16,4-10-1 15,-1-10 28-15,-2-2-27 0,-1-4 4 16,-6 2 20 0,-4 3-24-16,-7 6 22 0,-4 7-23 15,0 8 1-15,-1 0 21 16,4 5-22-16,6 16 0 15,4 3 0-15,4 0 0 16,1 0 0-16,1-6 0 16,1-6 0-16,-1-8 0 0,-2-4 0 15,-4 0 0 1,0 0 0-16,-4-12 0 16,-3-4 0-16,1-2 0 15,-5 4 0-15,1 1 0 16,0 6 0-16,2 5 0 0,3 2 0 15,4 0 0-15,-1 2 0 16,4 5 0-16,-2 4 0 16,2-5 0-1,1-4 0-15,-3-2 0 0,-2 0-17 16,-4-4-191 0,-4-22-112-16,-5 4-319 0,-7 0-321 0</inkml:trace>
  <inkml:trace contextRef="#ctx0" brushRef="#br0" timeOffset="9331.69">8637 8843 1624 0,'0'0'403'0,"0"0"-136"0,0 0 61 0,0 0-43 15,0 0-2-15,0 0-71 16,-8-12-56-16,8 12 21 16,0 0-33-16,0 0-28 15,0 10-44-15,2 16-43 16,14 6-29 0,9 6 0-16,6 0 0 0,11-10 0 15,9-10 0-15,10-11 0 16,3-7 0-16,5-17 0 15,-2-15 0-15,-7-10 0 16,-4-2 0-16,-10-2 0 0,-7 6 0 16,-14 6 0-16,-2 12 0 15,-7 10 0-15,-3 12 0 16,5 0 0-16,2 14 0 16,9 12 0-1,6 6 0-15,4-4 0 16,5-4 0-16,1-6 0 0,3-14 0 15,0-4 0-15,-2-4 0 16,-1-20 0-16,-5-6 0 16,-5-6 0-16,-1-2 0 15,-3 0 0-15,-2 5 0 16,-7 9 0-16,-4 11 0 16,-2 10 0-16,2 3 0 15,1 8 0-15,6 14 0 16,4 2 0-16,5 1 0 15,3-6 0-15,4-4 0 0,-1-7 0 16,2-6 0-16,-5-2 0 16,0 0 0-16,-4-12 0 15,-4-5 0-15,-5 3 0 16,-4 3 0 0,-7 0 0-16,-1 6 0 0,-8 0 0 15,-4 5 0-15,3 0 0 16,13-1 0-16,-3-3-173 15,3-5-784-15</inkml:trace>
  <inkml:trace contextRef="#ctx0" brushRef="#br0" timeOffset="10430.2">11461 8927 1075 0,'0'0'499'0,"0"0"-405"0,0 0 71 0,0 0 90 0,0 0 16 16,0 0 24-16,0 0 4 16,-52-28-30-16,52 26-26 15,0 2-69-15,0 0-27 16,0 0-21-16,0 14-66 0,12 10 64 15,10 6-124-15,12 0 0 16,12-4 0 0,14-8 0-16,11-11 0 15,8-7 0-15,3-7 0 16,2-19 0-16,-3-6 0 0,-8-4 0 16,-5 2 0-16,-13 4 0 15,-10 6 0-15,-14 8 0 16,-6 8 0-16,-8 8 0 15,1 0 0-15,1 0 0 16,6 16 0-16,6 2 0 0,7 2 0 16,5-4 0-16,3-4 0 15,1-8 0 1,2-4 0-16,-4 0 0 16,-1-10 0-16,1-10 0 15,-3 0 0-15,-2-2 0 16,-1 0 0-16,-6 4 0 0,-4 4 0 15,-4 4 0-15,-4 10 0 16,0 0 0-16,-1 2 0 16,2 14 0-16,5 2 0 15,-1 0 0-15,6-4 0 16,1-4 0-16,2-6 0 16,1-4 0-16,0 0 0 15,0-2 0-15,-5-14 0 16,-2-2 0-16,-4-2 0 15,-6 2 0-15,-3 0 0 0,-5 6 0 16,-4 4 0-16,-3 2 0 16,-2 4 0-16,-2 2 0 15,3-2 0-15,-1 2 0 16,3-3 0 0,-3-1 0-16,-2-3 0 0,0-1-359 15,0-2-703-15</inkml:trace>
  <inkml:trace contextRef="#ctx0" brushRef="#br0" timeOffset="38161.99">7167 11582 1622 0,'0'0'323'0,"0"0"-128"0,0 0 21 16,0 0-3-16,0 0 9 15,0 0-57-15,5-14-58 16,8 14 21-16,7 0-22 16,11 4 51-16,5 20-23 15,9 12-25-15,3 6-1 16,8 6-72-16,7 1-21 15,10-11-6-15,9-12 3 0,12-18-12 16,6-8 0-16,3-26 1 16,-1-20 14-16,-6-11-8 15,-7-3-5-15,-6 0-2 16,-10 6 12-16,-6 12 1 16,-3 14-5-16,-1 14 16 15,-1 14 42-15,0 0-48 16,8 26 35-16,3 8-53 15,8 2 0-15,5-2 0 16,9-8 0-16,0-8 0 0,3-16 0 16,0-2 0-16,-2-18 0 15,-1-16 0 1,-3-8 0-16,-7-4 0 16,-5-2 0-16,-9 2 0 15,-6 3 0-15,-7 16 0 16,-8 10 0-16,-2 17 0 0,-1 0 0 15,1 28 0-15,10 6 0 16,7 3 0-16,11-5 0 16,8-6 0-16,12-12 0 15,5-14 0 1,1 0 0-16,0-14 0 0,-3-17 0 16,-3-2 0-16,-7-6 0 15,-5-1 0-15,-6 4 0 16,-9 4 0-16,-6 12 0 0,-10 12 0 15,-2 8 0-15,-2 10 0 16,3 20 0-16,1 6 0 16,5 2 0-1,4-5 0-15,8-8 0 0,7-8 0 16,8-16 0-16,4-1 0 16,3-14 0-16,-3-18 0 15,-5-5 0-15,-3-6 0 16,-10 1 0-16,-7 2 0 15,-10 10 0-15,-9 12 0 16,-7 14 0-16,-3 4 0 16,3 14 0-16,3 16 0 15,3 2 0-15,5 0 0 16,4-6 0-16,5-5 0 16,6-10 0-16,6-11 0 0,1 0 0 15,0-4 0-15,-6-14 0 16,-5-2 0-16,-11 0 0 15,-7 2 0 1,-11 2 0-16,-4 6 0 0,-6 8 0 16,0 2 0-16,0 0 0 15,6 14 0-15,-1 6 0 16,8 2 0-16,1-3 0 16,3-6 0-16,5-3 0 0,1-7 0 15,5-3 0-15,0-3 0 16,2-16 0-16,-1-4 0 15,-6 1 0 1,-4 2 0-16,-11 4 0 16,-7 6 0-16,-9 4 0 15,-5 2 0-15,-6 4 0 0,-2 0 0 16,0 0 0-16,-41 0 0 16,-3 0-714-16,-10 0-2351 0</inkml:trace>
  <inkml:trace contextRef="#ctx0" brushRef="#br0" timeOffset="41466.51">13709 10385 1861 0,'0'0'748'0,"0"0"-417"15,0 0-22-15,0 0-85 0,0 0-15 16,0 0-58-16,16 22-43 15,-5 8 47-15,1 4-155 16,5 0 0 0,-2 0 0-16,3-8 0 0,4-8 0 15,5-9 0-15,11-9 0 16,14-14 0-16,14-29 0 16,32-31 0-16,25-32 0 15,22-32 0-15,-12 5 0 16,-29 27 0-16,-32 34 0 0,-23 30 0 15,-2 7 0-15,-3 6 0 16,-4 3 0 0,-15 15 0-16,-11 8 0 15,-10 3 0-15,-2 0 0 16,-2 0 0-16,0 1 0 16,2 7 0-16,3 2 0 15,-1-2 0-15,0-2 0 0,-2 1 0 16,2-6 0-16,-2-1 0 15,-2 0-36-15,-10 0-666 16,-7-4-2277-16</inkml:trace>
  <inkml:trace contextRef="#ctx0" brushRef="#br0" timeOffset="44133.17">16280 11474 1543 0,'0'0'276'16,"0"0"-206"-16,0 0 79 0,0 0 3 0,0 0 104 15,-128 18-73-15,111-14-74 16,-1 0 65-16,1-2 12 16,1 0-6-16,3-2-14 15,1 0-70-15,1 0 16 16,3 0-1-16,-1 0-45 15,1 0 5-15,2 0-58 0,0 0 2 16,1 0 0-16,5 0-4 16,0 0 0-16,0 0-11 15,29 0 0-15,18-2-6 0,17-8 15 16,14-2-9 0,7 0 0-16,-1 0 9 15,-10 2-22-15,-15 6 13 16,-24-1-23-16,-24 5 17 15,-11 0-4-15,-34 3 10 16,-21 13 0-16,-16 0 0 0,-8 4 9 16,2 0-8-16,6 0 12 15,7-4 18 1,20-2-17-16,13-6 55 16,18-6-35-16,13-2-34 15,7 0 0-15,32-6 0 0,15-12 0 16,15 0 0-16,9 0 0 15,4 4 0-15,-6 2 0 16,-11 6 0-16,-19 2 0 0,-21 2 0 16,-23 2 0-1,-6 0 0-15,-40 0 0 16,-17 8 0-16,-11 6 0 16,-1 0 0-16,9 0 0 15,10-4 0-15,16-2 0 0,18-4 0 16,14-4 0-16,6 0 0 15,8 0 0-15,21 0 0 16,10-4 0-16,5-6-15 16,8-6-269-1,-13 2-556-15,-14 0-1097 0</inkml:trace>
  <inkml:trace contextRef="#ctx0" brushRef="#br0" timeOffset="51066.62">18615 11626 2333 0,'0'0'565'16,"0"0"-330"-16,0 0 92 0,0 0-123 0,0 0-53 15,0 0-88-15,45 4-7 0,-8 8 20 31,11-1-38-31,12-4 10 0,6-3-48 16,10-4 0-16,11 0 0 16,22-11 0-16,-4-10 0 15,4-5 0-15,2-4 0 16,-19 0 0-16,3-4 0 0,-5 4 0 16,-10 6 0-1,-11 10 0-15,-7 10 0 16,-4 4 0-16,-2 6 0 0,-3 16 0 15,7 6 0-15,5 0 0 16,9-2 0 0,11-6 0-16,26-10 0 0,25-10 0 15,22-12 0-15,-11-20 0 0,-32-2 0 16,-34 0 0 0,-21 3 0-16,3-2 0 15,-1-2 0-15,-2 5 0 16,-14 9 0-16,-9 8 0 15,-4 11 0-15,1 2 0 16,3 0 0-16,10 15 0 0,8 4 0 16,10-1 0-16,11-4 0 15,9-5 0-15,3-9 0 16,7 0 0 0,-5-9 0-16,-3-10 0 15,-6-6 0-15,-8 0 0 0,-8-4 0 16,-7 5 0-16,-9 6 0 15,-9 6 0-15,-7 8 0 16,3 4 0-16,0 4 0 16,8 16 0-16,10 6 0 0,4-2 0 15,9 0 0-15,4-7 0 16,3-8 0 0,-1-4 0-16,5-5 0 15,-2 0 0-15,-5-10 0 16,-2-7 0-16,-7-1 0 0,-4-1 0 15,-8-2 0-15,-6 5 0 16,-4 4 0-16,2 2 0 16,0 6 0-1,3 2 0-15,7 2 0 0,3 0 0 16,5 0 0-16,5 0 0 16,4 0 0-16,0 0 0 15,-2 2 0-15,-5-2 0 16,-6 0 0-16,-6 0 0 15,-11 0 0-15,-5 0 0 16,-9 0 0-16,-6 0 0 0,-1 0 0 16,-5 0 0-1,3-2 0-15,-3-2 0 16,3-4 0-16,1-4 0 16,10-14 0-16,-4 4-662 0,-3 2-711 15</inkml:trace>
  <inkml:trace contextRef="#ctx0" brushRef="#br0" timeOffset="51166.42">24876 11227 2367 0,'0'0'711'0,"0"0"-520"0,0 0 15 0,0 0-201 0,0 0-5 0,0 0-880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09:42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4963 4325 2116 0,'0'0'541'0,"0"0"-302"0,0 0 51 16,0 0-109-1,0 0 13-15,0 0-76 16,7-4-31-16,15 24 63 0,8 10-66 15,-1 6 12-15,4 6-96 16,-4-2 0-16,0-4 0 16,-2-5 0-16,-3-12 0 15,2-8 0-15,7-11 0 0,8-8 0 16,13-35 0 0,26-35 0-16,29-40 0 15,27-30 0-15,-7 9 0 16,-24 33 0-16,-36 44 0 0,-29 34 0 15,-7 6 0-15,-8 6 0 16,-7 5 0-16,-16 11 0 16,-2 0 0-16,0 0 0 15,-10 21 0-15,-6 5 0 16,-1 6 0 0,13 8-33-16,2-8-620 0,2-10-652 0</inkml:trace>
  <inkml:trace contextRef="#ctx0" brushRef="#br0" timeOffset="133.65">6788 4333 633 0,'0'0'2262'16,"0"0"-2262"-16,0 0-64 15,0 0-1825-15</inkml:trace>
  <inkml:trace contextRef="#ctx0" brushRef="#br0" timeOffset="2366.27">6980 8171 1056 0,'0'0'1343'0,"0"0"-1022"0,0 0-96 16,0 0 61-16,0 0-96 16,0 0-35-16,0 0-13 15,-20-20-73-15,29 28 17 16,9 14 55-16,4 6-89 16,7 2-22-16,7 2-30 0,8-6 0 15,10-3 0-15,6-14 0 16,4-9 0-1,1 0 0-15,0-18 0 16,-5-10 0-16,-2-6 0 16,-2-2 0-16,-4 2 0 0,0 8 0 15,-3 8 0-15,2 12 0 16,1 6 0-16,-1 0 0 16,2 22 0-1,3 2 0-15,-2-2 0 0,-1 1 0 16,-4-10 0-16,-2-4 0 15,-7-6 0-15,-3-3 0 16,-5 0 0-16,-3-10 0 16,0-4 0-16,-2-4 0 0,2 2 0 15,-3 0 0-15,3 6 0 16,3 4 0 0,-1 6 0-16,2 0 0 15,5 0 0-15,3 12 0 16,1 0 0-16,-1-4 0 0,2 0 0 15,-1-8 0-15,-2 0 0 16,-1 0 0-16,-4-6 0 16,-3-8 0-16,-6-6 0 15,-2-4-17-15,13-14-211 0,-12 6-607 16,2 2-1523 0</inkml:trace>
  <inkml:trace contextRef="#ctx0" brushRef="#br0" timeOffset="3201.52">11820 7961 1430 0,'0'0'773'0,"0"0"-610"0,0 0-77 15,-119 6 98-15,101-6 60 16,9 1 2-16,5-1-130 16,4 3-32-16,0-3-28 15,0 1 24-15,0 4 76 0,18 1-18 16,18 0 0-16,19 0-17 15,42-2-40-15,51-4-81 16,55 0 0-16,18-20 0 16,-8-2 0-16,-23 0 0 0,-58 5 0 15,-32 3 0 1,-29 5 0-16,-17 0 0 16,-6 4 0-16,-5-4 0 15,-7 4 0-15,-21 2 0 16,-15 3 0-16,0 0 0 15,-11 0-3-15,-18 0-197 0,-34 6-176 16,5 10-347-16,-2 1-144 16</inkml:trace>
  <inkml:trace contextRef="#ctx0" brushRef="#br0" timeOffset="3467.45">12248 8131 1802 0,'0'0'679'16,"0"0"-503"-16,-131 40 145 15,94-28 7-15,15-4-80 16,10-2-20-16,12-4-129 0,3 0-42 16,40 0 24-16,41-2-4 15,58 0-77 1,56-12 0-16,18-12 0 16,-8-2 0-16,-36 2 0 15,-59 8 0-15,-35 4 0 16,-34 6 0-16,-19 4 0 15,-7 0-8-15,-9 0 8 0,-7 2 8 16,-2 0-8-16,-2-2 0 16,-9 2 0-16,5-2 0 15,6-6-149-15,15 2-510 0,10-2-525 0</inkml:trace>
  <inkml:trace contextRef="#ctx0" brushRef="#br0" timeOffset="3602.6">13744 8119 2613 0,'0'0'860'0,"0"0"-662"15,0 0-180 1,0 0-18-16,0 0-146 16,0 0-326-16,0 0-546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10:24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4213 9865 2680 0,'0'0'470'0,"0"0"-358"0,0 0 149 0,0 0-143 0,0 0-58 16,0 0-45 0,6 11 18-16,19 3 110 15,4 4-74-15,2-4-9 16,1 0-15-16,-3-4-39 16,0-4 18-16,2-2-24 15,2-4 0-15,5 0 0 16,4-6 0-16,7-12 0 0,3-6 0 15,-2-4 0 1,0-2 0-16,-6-1 0 16,-6 5 0-16,-6 8 0 0,-3 6 0 15,-6 6 0-15,2 6 0 16,4 0 0-16,7 10 0 16,3 10 0-16,7 0 0 15,0 2 0-15,3-4 0 16,1-5 0-16,-6-8 0 15,-2-5 0-15,-8 0 0 0,-3 0 0 16,-5-14 0 0,-3-4 0-16,-1-1 0 15,1-2 0-15,1 3 0 16,2 6 0-16,6 5 0 16,3 4 0-16,6 3 0 0,3 0 0 15,3 0 0-15,2 0 0 16,-2 0 0-16,-3 0 0 15,-8 0 0-15,-7 0 0 16,-7-4 0 0,-6-3 0-16,-7 0 0 0,-5 1 0 15,0 2 0-15,-1 2 0 16,-1 2 0-16,-2-2 0 16,0 2-102-16,-2 0-471 15,-9 0-743-15</inkml:trace>
  <inkml:trace contextRef="#ctx0" brushRef="#br0" timeOffset="2367.01">7510 9533 2400 0,'0'0'591'0,"0"0"-555"0,0 0 69 0,0 0 81 16,0 0-44 0,0 0-3-16,123 58-67 0,-75-34-13 15,4 0 46-15,2-4-57 16,-1-6-2-16,0-2-4 15,3-10-40-15,-2-2 44 0,0 0-45 16,-4-10 7-16,0-10 11 16,-6-2-5-1,-3-2-10-15,-4 2-4 16,-1 4 0-16,-1 4-19 16,-2 8 20-16,3 6-1 15,0 0 12-15,4 10 0 0,0 12-1 16,5 4-11-16,-3 0 0 15,2-2-6-15,-3-6 14 16,-5-6-9 0,-1-6 1-16,-2-6 0 0,3 0-8 15,-1-4 8-15,4-12 0 16,3-6 1-16,0-2 19 16,1 2-29-16,-3 6 9 15,-3 6 0-15,-1 10 6 0,-2 0-3 16,-6 6-3-16,1 12 0 15,-2 4 0 1,0-4 0-16,-2-2 0 16,-1-6 0-16,3-4 0 15,-3-6 0-15,3 0 0 16,0-10 0-16,-3-14 0 0,1-6 0 16,2-22-171-16,-8 8-295 15,-5 6-442-15</inkml:trace>
  <inkml:trace contextRef="#ctx0" brushRef="#br0" timeOffset="6870.77">23733 3629 2152 0,'0'0'919'0,"0"0"-733"0,0 0-44 16,0 0 80-16,0 0-99 15,0 0-54 1,9 20 64-16,4 6-83 15,3 5 8-15,-1-2-29 0,-1 3-28 16,1-3 11-16,1-7-12 16,1-10 0-16,10-10 0 15,11-2 0-15,18-28 0 0,16-27 0 16,30-31 0-16,29-30 0 16,-8 10 0-1,-16 14 0-15,-23 27 0 16,-32 33 0-16,-5 4 0 15,-7 6 0-15,-20 10 0 16,-13 10 0-16,-5 2 0 0,-2 0 0 16,0 0 0-16,0 0 0 15,0 8 0-15,6 6 0 16,10 4-215-16,-5-4-233 16,-2-6-547-16</inkml:trace>
  <inkml:trace contextRef="#ctx0" brushRef="#br0" timeOffset="31168">20748 5051 2299 0,'0'0'701'0,"0"0"-404"0,0 0 5 0,0 0-128 16,0 0-63-16,0 0 8 15,0-4-26-15,0 4-93 16,0 0 0-16,0 8 0 0,0 12 0 16,15 8 0-16,3 10 0 15,3 2 0 1,4-1 0-16,-2-6 0 15,-3-8 0-15,-5-10 0 16,-6-6 0-16,-2-7 0 0,-5-2 0 16,3 0 0-16,1-12 0 15,3-10 0-15,5-13 0 16,-1-2 0-16,3-2 0 0,-5 7 0 16,-1 8 0-16,-2 10 0 15,-2 10 0-15,-1 4 0 16,9 12-248-16,-4 12-258 15,1 0-386-15</inkml:trace>
  <inkml:trace contextRef="#ctx0" brushRef="#br0" timeOffset="31369.8">21276 5242 2392 0,'0'0'887'15,"0"0"-683"-15,0 0 34 16,0 0-97-16,0 0-108 16,0 0-3-16,0 0 51 0,6 104-43 15,-6-60 14-15,0 4-52 16,0-4 0-16,0-2 0 16,13-14-150-1,3-10-433-15,4-15-763 0</inkml:trace>
  <inkml:trace contextRef="#ctx0" brushRef="#br0" timeOffset="31840.2">22024 5009 2092 0,'0'0'1283'0,"0"0"-737"16,0 0-371-16,0 0-175 0,0 0 0 15,0 0 0-15,0 0 0 16,12 92 0 0,1-44 0-16,2 1 0 0,-1-5 0 15,-1-8 0 1,0-12 0-16,-4-8 0 16,0-10 0-16,-5-6 0 0,-1 0 0 15,-1-14 0-15,3-17 0 16,-3-9 0-16,2-1 0 15,-2-2 0-15,0 11 0 16,1 8 0-16,1 10 0 16,0 8 0-16,19 6-222 15,-3 0-303-15,1 0-439 0</inkml:trace>
  <inkml:trace contextRef="#ctx0" brushRef="#br0" timeOffset="32105.57">22394 5348 2356 0,'0'0'932'0,"0"0"-608"15,0 0-53-15,0 0-164 16,0 0-107-16,0 0 16 16,0 0-16-16,76-16-15 15,-67 16 7-15,-3 0-17 16,-6 14-2-16,0 6 16 15,0 4 5-15,0 0-6 16,0-4 12-16,-2-4 0 0,2-6 3 16,0-6 8-16,9-4-11 15,15 0 0 1,41-32-3-16,-7-6-218 16,-2-4-641-16</inkml:trace>
  <inkml:trace contextRef="#ctx0" brushRef="#br0" timeOffset="32498.16">23420 5111 1994 0,'0'0'1192'0,"0"0"-692"15,0 0-281-15,0 0-28 16,0 0-191-16,0 0 0 16,0 0 0-16,17-16 0 15,-9 40 0 1,8 8 0-16,2 4 0 16,0-2 0-16,2-3 0 0,2-9 0 15,-4-11 0-15,2-7 0 16,-2-4 0-16,0-5 0 15,-1-22 0-15,4-10 0 16,1-10 0-16,-3-9 0 0,2-2 0 16,-6 4 0-1,-3 10 0-15,-4 15 0 16,-5 15 0-16,-1 14 0 16,0 17-345-16,2 13-525 15,1 0-264-15</inkml:trace>
  <inkml:trace contextRef="#ctx0" brushRef="#br0" timeOffset="32864.85">23969 5198 2629 0,'0'0'814'16,"0"0"-463"-16,0 0-129 15,0 0-142-15,0 0-80 16,0 0 0-16,0 0 0 0,91-37-8 15,-79 37-5-15,-6 0-25 16,-1 2-53-16,-3 14 34 16,-2 3 15-1,0-1 19-15,0 0 17 16,0-4 6-16,0-2 0 0,0-5-1 16,0 1 7-16,18-1-6 15,6-4 5-15,7 0-4 16,6-2 16-16,2 2-16 15,-3-3-1-15,-5 4 0 16,-11 2-1-16,-13 2-14 16,-7 6 30-16,0 2 14 15,-13 6 192-15,-12 2-221 16,0 2 0-16,-1 2-12 16,5-6-260-16,8-8-697 0</inkml:trace>
  <inkml:trace contextRef="#ctx0" brushRef="#br0" timeOffset="33205.89">24963 5003 3474 0,'0'0'622'0,"0"0"-622"0,0 0 0 0,0 0 0 16,0 0 0 0,0 0 0-16,0 0 0 15,42 78 0-15,-29-44 0 0,3-2 0 16,1-4 0-16,0-5 0 16,-5-8 0-16,2-7 0 15,-3-5 0-15,1-3 0 16,1-11 0-16,0-17 0 15,5-12 0-15,0-8 0 16,0-4 0-16,-2 4 0 16,-6 12 0-16,-1 14 0 15,3 22-293-15,-4 0-413 16,1 18-269-16</inkml:trace>
  <inkml:trace contextRef="#ctx0" brushRef="#br0" timeOffset="33501.68">25448 5107 2032 0,'0'0'1046'0,"0"0"-559"16,0 0-112-1,0 0-219-15,0 0-156 0,0 0 0 16,0 0 0-16,0 60 0 16,0-36 0-16,0 2 0 15,0-5 0-15,12-6 0 16,3-7 0-16,5-8-14 0,3 0 8 15,-1-1 5-15,0-16 2 16,-4-1 7-16,-7 2 4 16,-2 6-12-1,-7 4 0-15,-2 4 0 16,0 2 0-16,0 0 0 16,0 20 0-16,0 7 0 0,0 6 0 15,14 10-93 1,7-11-532-16,8-10-786 0</inkml:trace>
  <inkml:trace contextRef="#ctx0" brushRef="#br0" timeOffset="33903.58">26605 4881 2854 0,'0'0'902'16,"0"0"-562"-16,0 0-340 16,0 0 0-16,0 0 0 15,0 0 0-15,0 0 0 16,17 62 0-16,-5-14 0 0,1 4 0 16,-1-4 0-16,1-4 0 15,-3-10 0 1,-2-8 0-16,-2-12 0 15,-1-7 0-15,-1-7 0 16,2 0 0-16,4-17 0 16,5-15 0-16,6-12 0 0,3-6 0 15,-2-2 0 1,0 6 0-16,-5 10 0 0,-7 11 0 16,-5 14 0-1,-5 8 0-15,0 10-99 0,0 15-634 16,-9 4-327-16</inkml:trace>
  <inkml:trace contextRef="#ctx0" brushRef="#br0" timeOffset="34205.37">27115 5103 1159 0,'0'0'1928'0,"0"0"-1266"16,0 0-315-16,0 0-347 15,0 0 0-15,0 0 0 0,0 0 0 16,-11 4 0-16,11 14 0 16,0 2 0-16,0 1 0 15,4 0 0-15,17-2 0 16,3-1 0-16,10 0 0 16,3-4-47-16,-3 0 7 15,-5 0-59-15,-11-2 24 16,-12-1 63-16,-6 2 12 15,-6-1 4-15,-23-2 52 16,-10 2-22-16,-5-4-5 0,-5-4-29 16,-18-4-177-16,13-2-489 15,12-14-1118-15</inkml:trace>
  <inkml:trace contextRef="#ctx0" brushRef="#br0" timeOffset="34338.89">27073 5127 2170 0,'0'0'1046'0,"0"0"-668"16,0 0-270-16,147-52-78 15,-64 32-30 1,-14 4-339-16,-23 4-967 0</inkml:trace>
  <inkml:trace contextRef="#ctx0" brushRef="#br0" timeOffset="35135.18">19660 5699 1842 0,'0'0'883'0,"0"0"-550"0,0 0-5 0,0 0-23 16,0 0-103-16,0 0-130 0,0 0-43 16,-38-13-13-16,38 58-10 15,9 11 35-15,7 8-35 16,4 1 1-16,-1-7-7 15,4-12 6 1,0-12-10-16,-4-14 5 0,-1-16-1 16,-1-4 23-16,2-12-23 15,3-25 0-15,5-15 0 16,2-14 0-16,2-4 0 0,-2 6 0 16,-3 10 0-16,-8 22-126 15,-5 20-234-15,-7 28-248 16,-6 22-77-1,0 6-80-15</inkml:trace>
  <inkml:trace contextRef="#ctx0" brushRef="#br0" timeOffset="35335.06">20191 6007 2405 0,'0'0'808'0,"0"0"-534"16,0 0-12-16,0 0-77 15,0 0-116-15,0 0-45 16,0 0-2-16,0 143-22 16,0-71-42-16,0-10-318 15,6-8-699-15</inkml:trace>
  <inkml:trace contextRef="#ctx0" brushRef="#br0" timeOffset="35869.06">19863 7307 1780 0,'0'0'914'0,"0"0"-355"0,0 0-277 0,0 0-111 15,0 0-120-15,0 0 39 0,-18 122-27 16,23-54-6-16,1 0-36 16,3-3-14-16,0-11 4 15,0-16-5 1,0-16-6-16,-1-14 19 15,4-8-18-15,-1-18 63 0,4-22-64 16,5-16 0-16,1-8 0 16,-2-3 0-16,4 7 0 15,-5 12 0-15,-3 16 0 16,-3 18-3-16,-1 14-317 16,2 36-166-16,-2 10-205 0,-2 4-439 15</inkml:trace>
  <inkml:trace contextRef="#ctx0" brushRef="#br0" timeOffset="36169.96">20197 7810 2039 0,'0'0'982'16,"0"0"-464"-16,0 0-219 15,0 0-146-15,0 0-59 16,0 0-83-16,0 0-11 0,13-74 0 15,1 74 0-15,-3 0-20 16,0 14 19-16,0 12 1 16,-4 6-12-16,-7 5 0 15,0 3-2-15,0-4-17 16,0-4 26-16,-9-8-7 0,5-8 12 16,4-10 0-1,0-6 9-15,17 0 5 16,19-18-7-16,11-5-7 15,13 4-121-15,-9 5-547 16,-15 14-2222-16</inkml:trace>
  <inkml:trace contextRef="#ctx0" brushRef="#br0" timeOffset="36633.12">19698 8799 2174 0,'0'0'1009'0,"0"0"-445"0,0 0-331 0,0 0-117 0,0 0-116 16,0 0 0-16,0 118 0 16,0-70 0-16,0 2 0 15,5-8 0-15,10-6 0 16,3-11 0-16,4-13 0 0,0-12 0 15,3-11 0-15,2-26 0 16,2-16 0-16,-3-9 0 16,-1-4 0-16,-5 0 0 15,-4 12 0 1,-3 13 0-16,-7 22 0 0,-4 19-129 16,-2 37-486-16,0 16-259 15,-4 7-861-15</inkml:trace>
  <inkml:trace contextRef="#ctx0" brushRef="#br0" timeOffset="36965.22">20099 9272 2538 0,'0'0'884'0,"0"0"-582"16,0 0-82-16,0 0-68 15,11-110-152-15,18 86 0 16,-2 5 0-1,-4 10 0-15,-6 5 0 0,-9 4 0 16,-5 2-38-16,-3 20 38 16,0 4-27-16,-7 4 27 15,-4 0-6-15,1-6 16 16,2-2-8-16,8-6-2 16,0-2 6-16,2-4 29 0,23-4-34 15,10 0 16-15,6-2-17 16,1 0 0-16,-6 2 0 15,-5 2 0-15,-11 4 0 16,-13 3 0 0,-7 7 0-16,-2 3 0 15,-30 8 0-15,-39 25 0 0,4-8-302 16,2-4-947-16</inkml:trace>
  <inkml:trace contextRef="#ctx0" brushRef="#br0" timeOffset="37472.42">19605 10411 2564 0,'0'0'982'0,"0"0"-710"0,0 0 6 0,0 0-278 0,0 0 0 16,0 0 0-16,21 104 0 15,2-66 0-15,2-1 0 16,4-9 0-16,2-10 0 16,0-12 0-16,0-6 0 15,-4-13 0 1,-5-19 0-16,-4-14 0 0,-3-10 0 15,-6-4 0-15,-2 4 0 16,-5 10 0-16,-2 14 0 16,0 20 0-16,0 24-270 15,0 22-597-15,-6 6-402 0</inkml:trace>
  <inkml:trace contextRef="#ctx0" brushRef="#br0" timeOffset="37766.44">20063 10758 2571 0,'0'0'844'0,"0"0"-508"15,0 0-84-15,0 0-159 16,0 0-93-16,0 0 0 16,0 0 0-16,-11 70 0 15,27-52-3-15,6-6-42 0,5-6-76 16,8-6 25-16,2-6-35 15,0-16 11-15,-6-4 81 16,-4 2 5 0,-10 4 34-16,-5 8 55 15,-7 6 77-15,-5 6 66 16,0 0-75-16,0 22-42 0,-5 12-81 16,-4 12 0-16,4 8 0 15,5 28-23-15,14-13-451 16,6-11-703-16</inkml:trace>
  <inkml:trace contextRef="#ctx0" brushRef="#br0" timeOffset="38235.83">19460 11460 1998 0,'0'0'991'16,"0"0"-401"-16,0 0-291 0,0 0-81 0,0 0-218 16,0 0 0-1,0 0 0-15,17 126 0 16,3-70 0-16,-2 2 0 0,0 0 0 16,2-7 0-1,-5-9 0-15,1-14 0 0,-1-12 0 16,-1-16 0-1,1 0 0-15,-1-20 0 0,1-16 0 16,-1-12 0-16,-3-7 0 16,-2-7 0-16,0 2 0 15,-2 4 0-15,-3 12 0 0,0 18-56 16,1 26-263-16,-3 8-332 16,0 20-239-16</inkml:trace>
  <inkml:trace contextRef="#ctx0" brushRef="#br0" timeOffset="38571.85">19890 11865 2105 0,'0'0'844'0,"0"0"-490"16,0 0-16-16,0 0-150 16,0 0-71-16,0 0-54 15,0 0 24-15,0 72-87 16,4-46 0-16,14-2 0 15,10-4 0-15,11-6 0 16,9-6 0-16,4-6 0 0,-1-2 0 16,-9 0 0-16,-13 0 0 15,-16 6 0-15,-13 8 0 16,-2 6 0 0,-25 9 0-16,-8 0 0 15,-1 2 0-15,3-1 0 0,6-6 0 16,5-6 0-1,7-10 0-15,4-8 0 0,3-2 0 16,0-54-201-16,1 2-425 16,3-5-509-16</inkml:trace>
  <inkml:trace contextRef="#ctx0" brushRef="#br0" timeOffset="38639.16">19890 11865 1862 0</inkml:trace>
  <inkml:trace contextRef="#ctx0" brushRef="#br0" timeOffset="38672.43">19890 11865 1862 0,'139'-62'880'0,"-129"57"-536"0,7-2-160 0,12-4-93 16,27-15-91-16,-6 2-161 16,-4 2-631-16</inkml:trace>
  <inkml:trace contextRef="#ctx0" brushRef="#br0" timeOffset="38804.98">20594 11751 2746 0,'0'0'888'0,"0"0"-750"16,0 0-138-16,0 0-105 16,0 0-765-16</inkml:trace>
  <inkml:trace contextRef="#ctx0" brushRef="#br0" timeOffset="40436.17">27396 7419 965 0,'0'0'1170'0,"0"0"-938"0,0 0-87 16,0 0 162-16,0 0-59 16,0 0-45-16,-7 2-48 15,7-2-9-15,0 0 38 16,0 0-62-16,0 0-16 15,0 0 7-15,12-4-113 16,11-8 0-16,18-8 0 16,21-4 0-16,14-8 0 15,15 0 0-15,5-2 0 0,0 0 0 16,-9 5 0-16,-15 4 0 16,-20 7 0-1,-20 3 0-15,-14 8 0 16,-14 3 0-16,-4 0 0 15,0-1 0-15,-35 5-257 0,-5 0-395 16,-10 0-371-16</inkml:trace>
  <inkml:trace contextRef="#ctx0" brushRef="#br0" timeOffset="40869.74">27414 7267 1659 0,'0'0'484'16,"0"0"-218"-16,0 0 123 16,0 0-63-1,0 0-94-15,0 0-43 0,0 0 24 16,26-56-74-16,-26 56-8 15,-2 7-63-15,-12 15-68 16,-5 11 0-16,-6 9 0 16,-4 8 0-16,-2 4 0 15,2 2 0-15,2-3 0 16,6-11 0-16,4-10 0 0,11-12 0 16,6-12 0-16,0-6 0 15,6-2 0 1,23 0 0-16,11 0 0 15,12-8 0-15,2-2 0 0,0 4 0 16,-2 0 0-16,-5 4 0 16,-9 2 0-16,-3 0 0 15,-1 0-47-15,-3 6-96 16,2 3-28 0,23 0-130-16,-6-3-410 0,-2-6-399 0</inkml:trace>
  <inkml:trace contextRef="#ctx0" brushRef="#br0" timeOffset="41264.87">28563 6595 2485 0,'0'0'920'0,"0"0"-653"0,0 0 157 0,0 0-424 0,0 0 0 16,0 0 0-16,0 0 0 16,-9 16 0-16,32 32 0 15,6 18 0-15,8 11 0 0,5 3 0 16,4 0 0 0,-4-8 0-16,-7-11 0 15,-8-16 0-15,-7-14 0 16,-9-13 0-16,-3-12 0 15,-6-6 0-15,0-2 0 0,-2-28 0 16,4-16 0-16,0-19 0 16,3-13 0-16,2-8 0 15,2 1 0 1,0 9 0-16,-4 18 0 16,0 18 0-16,-5 18 0 0,-2 12 0 15,0 10 0-15,0 0 0 16,0 22-9-16,9 32-321 15,-1-3-301-15,4-4-328 0</inkml:trace>
  <inkml:trace contextRef="#ctx0" brushRef="#br0" timeOffset="41703.25">29145 7068 1545 0,'0'0'1279'16,"0"0"-744"-16,0 0-154 0,0 0-25 16,0 0-356-16,0 0 0 0,0 0 0 15,16-78 0 1,-3 78 0-16,3 0 0 16,-3 16 0-16,-2 14 0 15,-2 11 0-15,-9 6 0 16,0 4 0-16,-4 1 0 15,-19-2 0-15,-2-6 0 0,4-10 0 16,3-8 0 0,7-10 0-16,5-10 0 0,6-4 0 15,0-2 0-15,27-2 0 16,14-14 0-16,5-6 0 16,8-2 0-16,-5 2 0 15,-9 4 0-15,-11 4 0 16,-13 6 0-16,-8 2 0 15,-5 2 0-15,-3 2 0 16,0-2 0-16,0-4-317 16,0 2-373-16,0-3-439 0</inkml:trace>
  <inkml:trace contextRef="#ctx0" brushRef="#br0" timeOffset="42103.7">29747 6930 1835 0,'0'0'1357'0,"0"0"-1014"0,0 0 122 0,0 0-369 16,0 0-96-16,0 0 0 16,0 0 0-16,-32 18 0 15,16 10 0-15,3 2 0 16,5 0 0-16,2-4 0 0,6-2 0 15,0-6 0-15,21-4 0 16,8-4 0-16,9-3 0 16,4-3 0-1,5-4 0-15,-4 0 0 16,-8 0 0-16,-4 1 0 0,-6 5 0 16,-8 1 0-16,-6 4 0 15,-3 3 0-15,-8 5 0 16,0 2 0-16,-3 4 0 15,-15 1 0-15,-9 0 0 0,-4 0 0 16,0-2 0 0,-2-2 0-16,4-8 0 15,4-10 0-15,3-10-3 16,8-20-490-16,8-8-490 0</inkml:trace>
  <inkml:trace contextRef="#ctx0" brushRef="#br0" timeOffset="42305.84">29834 6832 1920 0,'0'0'1344'0,"0"0"-1003"15,0 0 150-15,0 0-491 16,0 0 0-16,0 0 0 16,0 0 0-16,120-40 0 15,-74 30 0-15,-6 2 0 16,-6-1 0-16,-12 4 0 0,-10 5 0 15,-8 0 0-15,-4 0-198 16,0 1-141 0,-12 12-281-16,-5-2-303 0</inkml:trace>
  <inkml:trace contextRef="#ctx0" brushRef="#br0" timeOffset="44337.76">29495 7321 1886 0,'0'0'621'0,"0"0"-356"0,0 0 106 16,0 0-166-16,0 0-49 0,0 0-48 15,0 0-6-15,-10 0-11 16,2 6-41-16,-3 2-2 16,-5 0-40-16,-1 0-7 15,-4-2-2-15,1-4-20 16,3-2-6-16,0 0 4 15,9 0 23-15,6 0 0 16,2-4 0-16,0-6 0 16,0 0-1-16,8 2 10 0,6-2-5 15,1 4 17-15,4 2-9 16,-2 4 23-16,1 0-35 16,-1 4 15-1,-1 14-4-15,-3 8-10 16,-5 10 32-16,-6 4-21 15,-2 6 17-15,-2 2 17 0,-19-3-46 16,-8-5 20-16,-2-6-20 16,-18-4-119-16,7-10-348 15,6-12-891-15</inkml:trace>
  <inkml:trace contextRef="#ctx0" brushRef="#br0" timeOffset="53435.85">22022 12364 877 0,'0'0'184'0,"0"0"-95"0,33 115 7 0,-8-75-64 16,4-6-16-16,2-4-16 15,4-6 1-15,3-6-2 0,5-4-48 16,1-6 4-1,3-4 15-15,20-4-8 16,-11 0-34-16,-8 0-139 0</inkml:trace>
  <inkml:trace contextRef="#ctx0" brushRef="#br0" timeOffset="54365.36">22165 11564 842 0,'0'0'324'0,"0"0"-170"0,0 0-12 0,-81 112-43 16,64-67-54-16,3 3-7 16,3 6-22-16,1 0 1 15,6 4 36-15,4 0-2 16,0 2-4-16,0 1 23 16,0-3-25-16,10 2-1 15,1-4-3-15,4-2-13 16,5-2 23-16,3-2-15 15,3-4 5-15,3-1 3 0,7-3-8 16,-1-4 19-16,5-4-29 16,1-4-1-1,-1-6 12-15,0-2-36 16,3-8 30-16,3-2-9 16,3-6-13-16,2-4 24 0,3-2-32 15,-1 0-2-15,0-6-7 16,-1-8-90-16,-5-4-9 15,-5-4-18-15,-4 0 0 16,-5-2 43-16,-4-2 4 16,-4-4 56-16,-5-2 21 0,-5-7 1 15,1-2 20-15,-1-8-1 16,1-3 3 0,-3-4-4-16,-1 0-17 15,-8-4 34-15,-4 2 23 0,0-3 15 16,0 1 35-16,-18-4-38 15,-4-2 35-15,-4 0-42 16,-9-2-48-16,0 3 15 16,-5 5-30-16,-4 6 7 0,-5 10 24 15,-1 6-25 1,0 12 22-16,-4 8 2 16,2 10-30-16,-14 8-17 15,10 8-285-15,7 12-497 0</inkml:trace>
  <inkml:trace contextRef="#ctx0" brushRef="#br0" timeOffset="54899.09">22574 12803 1942 0,'0'0'759'0,"0"0"-402"0,0 0 19 16,0 0-96-16,0 0-121 15,0 0-144-15,0 0-3 16,-20 137 17 0,16-43-28-16,-1-2 30 15,5 7-30-15,0-1-1 16,0-18 0-16,0 4 12 0,0-12-21 16,2-16 9-16,-2-12-30 15,0-13-77-15,0-16-143 16,-17-15-96-16,-5-15-245 15,-1-16-262-15</inkml:trace>
  <inkml:trace contextRef="#ctx0" brushRef="#br0" timeOffset="55234.12">22387 12901 2054 0,'0'0'742'0,"0"0"-469"15,0 0 60-15,0 0-156 16,0 0-132-16,-131 85-27 15,106-41 12-15,7 2-18 16,1-4-17 0,5-7 5-16,6-12-48 15,1-9-27-15,5-10-25 0,0-4 25 16,0-8 64-16,0-22 11 16,11-12-1-16,5-8 1 15,-1 0 0-15,1 6 61 16,-3 10-5-16,-1 10 22 0,-6 12-18 15,-1 6-14-15,-1 6 31 16,5 0-77 0,7 7 1-16,9 11 27 15,8 4-13-15,7 3-24 0,7-5 9 16,4-4-23-16,0-6-121 16,5-10-206-16,-14 0-433 15,-15 0-1513-15</inkml:trace>
  <inkml:trace contextRef="#ctx0" brushRef="#br0" timeOffset="55400.9">22931 13102 1918 0,'0'0'1439'16,"0"0"-978"-16,0 0-337 0,0 0-121 15,0 0-3-15,0 0-238 16,0 0-499-16,88 40-1609 0</inkml:trace>
  <inkml:trace contextRef="#ctx0" brushRef="#br0" timeOffset="55972.47">22421 14275 2215 0,'0'0'691'0,"0"0"-359"16,0 0 34-16,0 0-104 16,0 0-97-1,0 0-139-15,0 0-1 16,-3 34-11-16,22 18-14 15,0 14 0-15,6 9 0 0,-1-1 0 16,1-8 0-16,-3-6 0 16,-2-14 0-16,-7-11 0 15,-3-16 0-15,-4-9 0 16,-2-10 0 0,3 0 0-16,5-28 0 0,5-17 0 15,8-20 0-15,4-13 0 16,2-6 0-16,-2 4 0 15,-4 12 0-15,-8 19 0 16,-5 23 0-16,-6 16 0 16,-6 10-50-16,0 10-283 15,0 38-142-15,-6-8-287 16,0 2-515-16</inkml:trace>
  <inkml:trace contextRef="#ctx0" brushRef="#br0" timeOffset="56205.53">22957 14811 2297 0,'0'0'689'0,"0"0"-411"16,0 0-22-16,0 0-152 15,0 0-80-15,0 0-6 16,0 0-18-16,114-111-2 15,-91 101 1-15,-10 4-145 0,-4 4-98 16,-9 2-236-16,-2 0-130 16,-14 8-158-16</inkml:trace>
  <inkml:trace contextRef="#ctx0" brushRef="#br0" timeOffset="56536.39">22957 14811 1728 0,'-62'-39'677'0,"51"47"-327"15,0 1 15-15,-1 4-142 16,6 5-136-16,4 5-3 0,2-1-3 16,0 0-45-16,0 0 21 15,0-8-36-15,4-6-9 16,10 0 24 0,1-6-24-16,5 2 40 15,5-4-1-15,1 0-7 0,1 0 26 16,2 0-49-16,-4 0 0 15,2 10-1-15,-3 4-8 16,-2 8-14-16,-6 4 2 16,-5 4 0-16,-9 2-7 15,-2 0 16-15,-4 2-9 16,-21-7 6-16,-6 1 4 16,-5-10 10-16,-1-2-20 15,-1-6 0-15,7-10 0 16,4 0 0-16,4 0 0 15,15-8-206-15,5-2-336 0,3 2-415 16</inkml:trace>
  <inkml:trace contextRef="#ctx0" brushRef="#br0" timeOffset="56733.96">23314 15234 2311 0,'0'0'678'0,"0"0"-375"16,0 0 7-16,0 0-139 16,-11 126-102-16,7-90-50 15,-1-4 2-15,0-2-13 16,5-6-16-16,0-8-76 16,12-16-187-16,14-4-358 0,1-24-431 0</inkml:trace>
  <inkml:trace contextRef="#ctx0" brushRef="#br0" timeOffset="57103.63">23663 14830 2424 0,'0'0'896'0,"0"0"-375"16,0 0-266-16,0 0-255 15,0 0 0 1,0 0 0-16,0 0 0 15,96-60 0-15,-57 60 0 16,-6 0 0-16,-2 19 0 16,-11 8 0-16,-9 9 0 0,-11 7 0 15,0 7 0-15,-13-4 0 16,-16 0 0-16,-3 0 0 16,3-14 0-16,8-2 0 15,3-16 0-15,11-4 0 16,7-6 0-16,0-4 0 15,13 0 0-15,20-4 0 16,12-11 0-16,13-6 0 16,7-7 0-16,6-8 0 15,29-20-170-15,-19 6-323 16,-13 4-437-16</inkml:trace>
  <inkml:trace contextRef="#ctx0" brushRef="#br0" timeOffset="57237.87">24567 14865 2181 0,'0'0'885'16,"0"0"-521"-16,0 0-52 15,0 0-195-15,0 0-117 16,0 0-348-16,0 0-841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11:46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10019 6527 1340 0,'0'0'187'0,"0"0"-162"0,0 0-13 0,-36-113-12 16,28 77 85 0,-3-1 39-16,-3-2-23 15,-1 5-86-15,-3 0 3 0,-3 6 71 16,-2 4-28-16,-4 4-10 15,-5 2-51-15,3 4-48 16,-2 0-46-16,2 0-24 16,2 2 75-16,3-3-56 15,3 4-44-15,6 1 143 0,-1-1 124 16,3 3 45 0,2 1 95-16,2 0 16 15,2 2-8-15,3 0-11 16,4 1-7-16,-2 3-34 0,2-2-107 15,0 2 29-15,0 1-31 16,0 0-61-16,0 0 13 16,0 5-63-16,0 16 0 15,20 8 15-15,9 11-14 16,15 3 35-16,12-5-35 16,11-8 0-16,14-14 26 15,10-16-20-15,5-2 4 16,1-30-11-16,1-12 9 15,-8-9-6-15,-11-1-3 0,-11 4 0 16,-10 8 21-16,-14 12-12 16,-6 10 12-1,-7 12-21-15,2 8 8 16,3 2 5-16,7 24-5 16,8 6-2-16,12 4-6 0,5-1 13 15,5-5-21-15,8-12 8 16,-1-11 0-16,-2-7-9 15,-5-1 8-15,-3-19 1 16,-3-9 0-16,-5-4 0 16,-2-4 4-16,-5 1-3 15,-5 6-1-15,-3 10 0 16,-5 10 13-16,-2 10-13 16,5 0 0-16,1 18 0 15,4 6 0-15,5 2 0 16,6-1 0-16,3-6 0 0,3-6 0 15,4-9 0-15,3-4 0 16,-3-4 0-16,0-17 0 16,-2-3 0-1,-4-4 0-15,-2 0 0 0,-6 2 0 16,1 8-14-16,-2 8 28 16,-1 10-14-16,1 0 0 15,2 12 0-15,5 10-12 0,1 0 12 16,5-2 0-16,4-4-8 15,4-10 28 1,0-6-40-16,-1-2 20 16,-3-22-34-16,-6-8 25 15,-5-2-3-15,-8 0 12 16,-9 4-6-16,-9 8 16 0,-9 6-4 16,-6 8 0-1,-5 6-6-15,-5 2 44 0,3 0-29 16,3 0-15-16,4 6 0 15,3 2 0-15,5-4-23 16,18-4-134-16,-10-4-318 16,-5-12-599-16</inkml:trace>
  <inkml:trace contextRef="#ctx0" brushRef="#br0" timeOffset="4668.08">25934 5941 1778 0,'0'0'533'0,"0"0"-370"0,0 0 175 0,0 0-26 16,0 0-99-16,0 0-32 15,-40-10-61-15,40 10-30 0,0 0 26 16,0 0-74-16,0 0 27 16,0 0-21-16,0 0-35 15,0 0 38 1,20-2-49-16,21 0 4 16,34-4-5-16,41-6 19 0,0 0-40 15,-5 2 5-15,-20 0-30 16,-26 4-52-16,-7-2-86 15,-7 0 72-15,-22-2 9 16,-18 0 29-16,-11-2 72 0,-2 0-21 16,-15 0 22-16,-4 0 11 15,5 2 13-15,5 4 36 16,5 0-9-16,4 2 52 16,2 2 35-1,0 2-84-15,0 0-9 0,0 0-45 16,0 0 0-16,0 0-7 15,8 6-31-15,6 10 38 16,-1 4 0-16,-2 4 14 16,-1 2-5-16,-6 0-9 15,-4 0 6-15,0 0 9 0,0 0-14 16,-10 0-2 0,0-4-75-16,5-1-225 15,5-7-415-15,0-10-796 0</inkml:trace>
  <inkml:trace contextRef="#ctx0" brushRef="#br0" timeOffset="5469.7">27135 5510 1765 0,'0'0'566'0,"0"0"-188"0,0 0 83 16,0 0-154-16,0 0-83 16,0 0-38-16,0 0-51 15,-2-10-61-15,2 10-74 16,2 6 0-16,12 18 0 15,8 14 0-15,7 11 0 16,4 7 0-16,2 4 0 16,0-2 0-16,-4-4 0 0,-5-6 0 15,-4-12 0-15,-8-8 0 16,-5-10 0 0,-5-8 0-16,-2-6 0 15,1-4 0-15,-3 0 0 0,2-12 0 16,-2-16 0-16,0-14 0 15,4-6 0-15,-2-6 0 16,6 2 0-16,-4 2 0 16,2 6 0-16,-1 8 0 15,-1 4 0-15,0 9 0 16,2 5 0-16,-4 9 0 16,-2 4 0-16,0 3 0 15,0 2 0-15,0 0 0 16,0 0-15-16,0 8-587 15,0 0-784-15</inkml:trace>
  <inkml:trace contextRef="#ctx0" brushRef="#br0" timeOffset="6535.86">27701 5957 1625 0,'0'0'625'0,"0"0"-303"0,0 0 53 15,0 0-98-15,0 0-78 16,0 0-102-16,0 0-37 15,-9-20 36-15,9 18-19 0,0 1 17 16,2-6 1-16,8 1-59 16,5-2-1-16,5-2-35 15,4 0 0 1,3 2-9-16,-2 4 10 16,-1 4-2-16,-1 0 1 0,-4 8-14 15,-5 14-1-15,-3 8 12 16,-9 8 3-16,-2 7-9 15,0 1 23-15,-22 4-11 16,-10-2-3-16,-3-4 0 0,-1-6-3 16,3-10 15-16,6-8-12 15,10-9 19 1,7-6-5-16,8-5 60 16,2 0-74-16,0 0 0 15,0 0 0-15,4 0 0 0,4-5 0 16,5-4 0-1,5 3 0-15,8 0 0 0,6 2 0 16,4 2 0-16,1 2 0 16,1 0 0-16,-5 0 0 15,-4 2-69 1,-6 5-162-16,-6-4-80 0,1 3-331 16,-7-4 14-16,3 0-382 0</inkml:trace>
  <inkml:trace contextRef="#ctx0" brushRef="#br0" timeOffset="6765.1">28296 6270 1400 0,'0'0'1123'0,"0"0"-748"0,0 0-3 0,0 0-80 16,0 0-82-16,0 0-119 0,0 0-44 15,0 30 14-15,0 0-43 16,-8 4 23-16,-2 5-41 15,1 1 10-15,1-6-28 16,0-2-34-16,4-8-188 16,4-14-258-16,0-6-312 15,2-4-1282-15</inkml:trace>
  <inkml:trace contextRef="#ctx0" brushRef="#br0" timeOffset="7166.79">28668 5919 2550 0,'0'0'731'15,"0"0"-492"-15,0 0 118 16,0 0-201-16,0 0-130 16,0 0-23-16,0 0-3 0,-8 22 0 15,0 11-3 1,-1 0 13-16,5-1-11 15,0-3 1-15,4-7-19 16,0-8 19-16,2-2-38 16,17-6 38-16,8-2-6 15,7-2 14-15,6-2-5 0,2 2-3 16,1 2 0 0,-7 2-3-16,-5 2 12 15,-9 4-15-15,-4 2 6 16,-10 4-3-16,-5 2-18 0,-3 4-11 15,0 2 25-15,-18 0 1 16,-9 2 12-16,-6-2-8 16,-7-1 2-16,-3-7-13 15,1-8-5-15,-9-10-195 0,13-10-92 16,7-16-632-16</inkml:trace>
  <inkml:trace contextRef="#ctx0" brushRef="#br0" timeOffset="7335.86">28837 5859 2442 0,'0'0'834'0,"0"0"-541"16,0 0 9-16,0 0-193 16,132-36-50-16,-69 22-52 15,3 2-14-15,3-2 2 16,-17 4-352-16,-23 4-635 0</inkml:trace>
  <inkml:trace contextRef="#ctx0" brushRef="#br0" timeOffset="8234.36">22064 10160 2242 0,'0'0'674'0,"0"0"-334"0,0 0 119 16,0 0-330-16,0 0-112 0,0 0 11 15,-11 102 16-15,11-25 53 16,6 7-31-16,2 4-66 16,-2-2 0-1,1-5 0-15,-1-9 0 16,1-10 0-16,-2-14 0 15,-3-14-24-15,0-14-180 0,-2-20-251 16,0-15-117 0,0-18-323-16</inkml:trace>
  <inkml:trace contextRef="#ctx0" brushRef="#br0" timeOffset="8568.93">21984 10200 1942 0,'0'0'783'16,"0"0"-485"-16,0 0 161 15,0 0-276-15,0 0-80 0,0 0-43 16,0 0-59-16,-60 4-1 16,42 25 0-16,0 0 1 15,0 0-18 1,3-7 17-16,5-8-9 16,6-8-1-16,4-6-58 0,0 0 56 15,0-20-28-15,2-8 25 16,5-4 0-16,0 1 24 15,0 5-9-15,-3 6 7 16,0 8-7-16,1 6 50 0,2 2-40 16,2 4-9-16,6 0 38 15,7 0-38 1,5 17 41-16,11 2-30 16,5 6 0-16,3 4-24 15,23 20-35-15,-15-7-301 16,-7-2-684-16</inkml:trace>
  <inkml:trace contextRef="#ctx0" brushRef="#br0" timeOffset="9036.01">22695 10946 1872 0,'0'0'758'0,"0"0"-422"0,0 0 261 0,0 0-303 0,0 0-55 16,0 0-239-16,0 0 0 15,6 16 0-15,5 23 0 16,5 11 0-16,7 12 0 16,3 6 0-16,6-4 0 0,-1-4 0 15,0-11 0 1,-5-11 0-16,-4-14 0 16,-5-10 0-16,-9-12 0 15,-4-2 0-15,-1-13 0 0,1-20 0 16,1-14 0-16,0-11 0 15,1-4 0-15,-2 0 0 16,1 6 0-16,-1 14 0 16,0 12 0-16,-1 13 0 15,-3 13 0-15,5 4 0 16,-3 17-530 0,2 5-680-16</inkml:trace>
  <inkml:trace contextRef="#ctx0" brushRef="#br0" timeOffset="9702.53">23247 11350 1318 0,'0'0'573'0,"0"0"-285"0,0 0 95 0,0 0-37 16,0 0-85-16,0 0-40 15,0 0-26-15,2-14-49 16,-2 14 16-16,0 0-54 15,0 15-47-15,-6 6-30 0,0 5-28 16,-2-1-3-16,6 0 0 16,0-7 0-16,2-6-9 15,0-4 10 1,2-6-1-16,16 0 0 16,5-2 8-16,3 0-8 15,7 0 0-15,1 2 0 0,2 4 0 16,-3 4 0-16,-2 4 0 15,-4 6 0-15,-7 4 0 16,-4 4 0-16,-8 2 0 0,-6 0 0 16,-2 1-3-1,-2-4 6-15,-22 0-3 16,-8-5 0-16,-3-7 0 16,-7-2 0-16,-1-13 0 15,1 0 0-15,2-16-26 16,-1-46-197-16,16 5-316 0,4-1-491 0</inkml:trace>
  <inkml:trace contextRef="#ctx0" brushRef="#br0" timeOffset="9868.69">23256 11328 2465 0,'0'0'753'0,"0"0"-452"15,0 0-30-15,0 0-166 16,125-61-19-16,-67 41-86 15,4 0 0-15,17 10-128 16,-19 6-424-16,-12 4-529 0</inkml:trace>
  <inkml:trace contextRef="#ctx0" brushRef="#br0" timeOffset="10061.43">23918 11704 2378 0,'0'0'754'0,"0"0"-421"16,0 0 21-16,-7 123-210 16,5-79-65-16,-3 0-49 15,1 0-28-15,0-2 17 0,-1-6-19 16,1-5-44 0,4-16-212-16,0-9-389 15,6-6-418-15</inkml:trace>
  <inkml:trace contextRef="#ctx0" brushRef="#br0" timeOffset="10462.28">24312 11437 1726 0,'0'0'1183'0,"0"0"-816"15,0 0-72-15,0 0-102 0,0 0-91 16,107-104-12 0,-69 92-66-16,-5 10 30 0,-2 2-36 15,-4 4-17 1,-4 20 42-16,-6 11-43 16,-5 2 0-16,-10 8 0 15,-2-1 0-15,0-2 0 0,-20 0 0 16,-5-4 0-16,-4-4 0 15,1-4 0-15,1-6 0 16,7-6 0-16,7-6 0 16,5-6 0-16,6-3 0 15,2-3 0-15,0 0 0 16,10 0 0-16,13 0 0 16,18 0 0-16,8-9 0 15,9-6 0-15,6-4 0 16,-1-2 0-16,-3-5 0 15,4-17-257-15,-17 7-374 0,-11 2-1025 0</inkml:trace>
  <inkml:trace contextRef="#ctx0" brushRef="#br0" timeOffset="10628.6">25520 11506 1842 0,'0'0'1906'0,"0"0"-1650"0,0 0-256 0,0 0-76 0,0 0-792 0</inkml:trace>
  <inkml:trace contextRef="#ctx0" brushRef="#br0" timeOffset="21763.43">1508 4398 2096 0,'0'0'1098'0,"0"0"-839"0,0 0 24 16,0 0-20-1,0 0-166-15,0 0-97 0,25-13 0 16,-4 15 0-16,8 20 0 16,6 8 0-16,2 11 0 15,-1 3 0-15,-1 2 0 16,-1-4 0-16,-1-10 0 0,2-10 0 15,6-18 0-15,5-4 0 16,10-34 0 0,17-34 0-16,17-34 0 15,-8-3 0-15,-8 9 0 16,-12 16 0-16,-15 22 0 16,-1 1 0-16,-3 7 0 0,-16 18 0 15,-12 14 0-15,-8 12 0 16,-5 4 0-16,-2 2 0 15,0 0 0-15,0 0 0 16,3 0 0-16,-1 12 0 0,13 10 0 31,2-4-278-31,-2-2-665 0</inkml:trace>
  <inkml:trace contextRef="#ctx0" brushRef="#br0" timeOffset="21901.51">3161 4077 2495 0,'0'0'1106'0,"0"0"-865"0,0 0-120 15,0 0-121-15,0 0-570 16,0 0-712-16</inkml:trace>
  <inkml:trace contextRef="#ctx0" brushRef="#br0" timeOffset="40896.54">10405 14386 126 0,'0'0'1715'0,"0"0"-1373"0,0 0 127 0,0 0 48 0,0 0-271 16,0 0-50-16,-23 0-28 15,23 0-34-15,0 0-64 16,0 0 11 0,0 0-57-16,21-4-16 15,45-9-8-15,70-19 0 0,71-24-14 16,-15 4-460-16,-18 2-967 0</inkml:trace>
  <inkml:trace contextRef="#ctx0" brushRef="#br0" timeOffset="41496.6">14756 13980 2063 0,'0'0'886'0,"0"0"-534"0,0 0-12 0,0 0-2 0,0 0-221 0,0 0-117 16,0 0 0-16,-17 0 0 15,69 0 0-15,15-4 0 16,14-1 0-16,1-2 0 0,-4 5 0 16,-8-3 0-16,-15 5 0 15,-20 0 0-15,-15 0 0 16,-13 0 0-16,-7 0 0 15,0 0 0 1,0 0 0-16,0 0 0 16,-2 0 0-16,2 0-51 0,0-7-698 15,0-1-1357-15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142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5428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584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32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064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fa69eef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2efa69eef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297891" y="3420871"/>
            <a:ext cx="11102340" cy="23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Google Shape;75;p3">
            <a:extLst>
              <a:ext uri="{FF2B5EF4-FFF2-40B4-BE49-F238E27FC236}">
                <a16:creationId xmlns:a16="http://schemas.microsoft.com/office/drawing/2014/main" id="{FE51D4F0-55B1-DD25-C7D7-1B7FD480DBA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297891" y="3420871"/>
            <a:ext cx="11102340" cy="23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urabhinarayan@pes.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480850" y="1822595"/>
            <a:ext cx="688784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GRAPH THEORY AND ITS APPLICATIONS</a:t>
            </a:r>
            <a:endParaRPr dirty="0"/>
          </a:p>
        </p:txBody>
      </p:sp>
      <p:sp>
        <p:nvSpPr>
          <p:cNvPr id="45" name="Google Shape;45;p1"/>
          <p:cNvSpPr txBox="1"/>
          <p:nvPr/>
        </p:nvSpPr>
        <p:spPr>
          <a:xfrm>
            <a:off x="4537734" y="3388680"/>
            <a:ext cx="5977890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996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893" y="1477384"/>
            <a:ext cx="2238671" cy="36676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7;p2">
            <a:extLst>
              <a:ext uri="{FF2B5EF4-FFF2-40B4-BE49-F238E27FC236}">
                <a16:creationId xmlns:a16="http://schemas.microsoft.com/office/drawing/2014/main" id="{E9FD38BB-129B-1B07-EB77-262E2E9001B3}"/>
              </a:ext>
            </a:extLst>
          </p:cNvPr>
          <p:cNvSpPr/>
          <p:nvPr/>
        </p:nvSpPr>
        <p:spPr>
          <a:xfrm>
            <a:off x="4480850" y="2943414"/>
            <a:ext cx="5686407" cy="45719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Binary Relations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208895" y="1477818"/>
            <a:ext cx="10020955" cy="512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 dirty="0">
                <a:solidFill>
                  <a:schemeClr val="tx1"/>
                </a:solidFill>
              </a:rPr>
              <a:t>Reflexivity</a:t>
            </a:r>
            <a:endParaRPr sz="2400" b="1" dirty="0">
              <a:solidFill>
                <a:schemeClr val="tx1"/>
              </a:solidFill>
            </a:endParaRPr>
          </a:p>
          <a:p>
            <a:pPr marL="4572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</a:rPr>
              <a:t>A binary relation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R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over a set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A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is called </a:t>
            </a:r>
            <a:r>
              <a:rPr lang="en-US" sz="2400" b="1" i="0" u="none" strike="noStrike" dirty="0">
                <a:solidFill>
                  <a:schemeClr val="tx1"/>
                </a:solidFill>
              </a:rPr>
              <a:t>reflexive </a:t>
            </a:r>
          </a:p>
          <a:p>
            <a:pPr marL="76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r>
              <a:rPr lang="en-US" sz="2400" b="1" i="0" u="none" strike="noStrike" dirty="0">
                <a:solidFill>
                  <a:schemeClr val="tx1"/>
                </a:solidFill>
              </a:rPr>
              <a:t>	( every element is related to itself) </a:t>
            </a:r>
            <a:endParaRPr sz="2400" b="1" i="0" u="none" strike="noStrike" dirty="0">
              <a:solidFill>
                <a:schemeClr val="tx1"/>
              </a:solidFill>
            </a:endParaRPr>
          </a:p>
          <a:p>
            <a:pPr marL="914400" lvl="1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 sz="2400" b="0" i="0" u="none" strike="noStrike" dirty="0" err="1">
                <a:solidFill>
                  <a:schemeClr val="tx1"/>
                </a:solidFill>
              </a:rPr>
              <a:t>iff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 For any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x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∈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A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, we have </a:t>
            </a:r>
            <a:r>
              <a:rPr lang="en-US" sz="2400" b="0" i="1" u="none" strike="noStrike" dirty="0" err="1">
                <a:solidFill>
                  <a:schemeClr val="tx1"/>
                </a:solidFill>
              </a:rPr>
              <a:t>x</a:t>
            </a:r>
            <a:r>
              <a:rPr lang="en-US" sz="2400" b="0" i="0" u="none" strike="noStrike" dirty="0" err="1">
                <a:solidFill>
                  <a:schemeClr val="tx1"/>
                </a:solidFill>
              </a:rPr>
              <a:t>R</a:t>
            </a:r>
            <a:r>
              <a:rPr lang="en-US" sz="2400" b="0" i="1" u="none" strike="noStrike" dirty="0" err="1">
                <a:solidFill>
                  <a:schemeClr val="tx1"/>
                </a:solidFill>
              </a:rPr>
              <a:t>x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.</a:t>
            </a:r>
            <a:endParaRPr sz="2400" b="0" i="0" u="none" strike="noStrike" dirty="0">
              <a:solidFill>
                <a:schemeClr val="tx1"/>
              </a:solidFill>
            </a:endParaRPr>
          </a:p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endParaRPr sz="24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Char char="•"/>
            </a:pPr>
            <a:r>
              <a:rPr lang="en-US" sz="2400" b="0" i="0" u="none" strike="noStrike" dirty="0">
                <a:solidFill>
                  <a:srgbClr val="0000FF"/>
                </a:solidFill>
              </a:rPr>
              <a:t>Equality: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</a:rPr>
              <a:t>For any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x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, we have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x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=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x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.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endParaRPr sz="24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Char char="•"/>
            </a:pPr>
            <a:r>
              <a:rPr lang="en-US" sz="2400" b="0" i="0" u="none" strike="noStrike" dirty="0">
                <a:solidFill>
                  <a:srgbClr val="0000FF"/>
                </a:solidFill>
              </a:rPr>
              <a:t>Not greater than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: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</a:rPr>
              <a:t>For any integer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x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, we have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x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≤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x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.</a:t>
            </a:r>
            <a:endParaRPr sz="2400" b="0" i="0" u="none" strike="noStrike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endParaRPr sz="24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Char char="•"/>
            </a:pPr>
            <a:r>
              <a:rPr lang="en-US" sz="2400" b="0" i="0" u="none" strike="noStrike" dirty="0">
                <a:solidFill>
                  <a:srgbClr val="0000FF"/>
                </a:solidFill>
              </a:rPr>
              <a:t>Subset:</a:t>
            </a:r>
            <a:endParaRPr sz="2400" dirty="0">
              <a:solidFill>
                <a:srgbClr val="0000FF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</a:rPr>
              <a:t>For any set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S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, we have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S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⊆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S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.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57FC3-9980-6B4A-30D2-3EF3F683A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325" y="2669992"/>
            <a:ext cx="2638793" cy="2743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9783A5-22D2-65D0-0E49-10AFE62F197F}"/>
              </a:ext>
            </a:extLst>
          </p:cNvPr>
          <p:cNvSpPr txBox="1"/>
          <p:nvPr/>
        </p:nvSpPr>
        <p:spPr>
          <a:xfrm rot="10800000" flipV="1">
            <a:off x="6526392" y="5574934"/>
            <a:ext cx="536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Diagonal elements being 1 means the node has a loop. So, these loops are defining the reflexivity for the graph.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2E6F-14EC-3C07-A8E5-F55D517923BD}"/>
              </a:ext>
            </a:extLst>
          </p:cNvPr>
          <p:cNvSpPr txBox="1"/>
          <p:nvPr/>
        </p:nvSpPr>
        <p:spPr>
          <a:xfrm>
            <a:off x="8291744" y="2138533"/>
            <a:ext cx="3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A={1,2,3,4,5}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F174FC-7B96-BD82-EC28-1C4878F0C2AD}"/>
                  </a:ext>
                </a:extLst>
              </p14:cNvPr>
              <p14:cNvContentPartPr/>
              <p14:nvPr/>
            </p14:nvContentPartPr>
            <p14:xfrm>
              <a:off x="1786680" y="1370520"/>
              <a:ext cx="3161520" cy="162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F174FC-7B96-BD82-EC28-1C4878F0C2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7320" y="1361160"/>
                <a:ext cx="3180240" cy="164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Binary Relations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93AB0-B31D-10A2-BB9C-684FBA0F6680}"/>
              </a:ext>
            </a:extLst>
          </p:cNvPr>
          <p:cNvSpPr txBox="1"/>
          <p:nvPr/>
        </p:nvSpPr>
        <p:spPr>
          <a:xfrm>
            <a:off x="393111" y="1484720"/>
            <a:ext cx="4984432" cy="2932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Symmetry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 binary relation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over a set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called symmetric</a:t>
            </a:r>
            <a:r>
              <a:rPr lang="en-US" sz="2400" b="1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US" sz="2400" i="0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iff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For any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x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∈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and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y ∈ A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</a:t>
            </a:r>
          </a:p>
          <a:p>
            <a:pPr marL="876300" lvl="2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if </a:t>
            </a:r>
            <a:r>
              <a:rPr lang="en-US" sz="2400" i="1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x</a:t>
            </a:r>
            <a:r>
              <a:rPr lang="en-US" sz="2400" i="0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</a:t>
            </a:r>
            <a:r>
              <a:rPr lang="en-US" sz="2400" i="1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y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then </a:t>
            </a:r>
            <a:r>
              <a:rPr lang="en-US" sz="2400" i="1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y</a:t>
            </a:r>
            <a:r>
              <a:rPr lang="en-US" sz="2400" i="0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</a:t>
            </a:r>
            <a:r>
              <a:rPr lang="en-US" sz="2400" i="1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x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.</a:t>
            </a:r>
          </a:p>
          <a:p>
            <a:pPr marL="876300" lvl="2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876300" lvl="2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124C0-D796-2DD3-87A1-C55CB256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21" y="1845868"/>
            <a:ext cx="2724530" cy="2781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0B1606-CD91-C3DE-FC07-2099ADFD7812}"/>
              </a:ext>
            </a:extLst>
          </p:cNvPr>
          <p:cNvSpPr txBox="1"/>
          <p:nvPr/>
        </p:nvSpPr>
        <p:spPr>
          <a:xfrm>
            <a:off x="7259221" y="1384203"/>
            <a:ext cx="3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A={1,2,3,4,5}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6659DB-B950-0DF1-11DF-65EBF471BB07}"/>
                  </a:ext>
                </a:extLst>
              </p14:cNvPr>
              <p14:cNvContentPartPr/>
              <p14:nvPr/>
            </p14:nvContentPartPr>
            <p14:xfrm>
              <a:off x="1516680" y="1147680"/>
              <a:ext cx="9324000" cy="443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6659DB-B950-0DF1-11DF-65EBF471BB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7320" y="1138320"/>
                <a:ext cx="9342720" cy="44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03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Binary Relations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93AB0-B31D-10A2-BB9C-684FBA0F6680}"/>
              </a:ext>
            </a:extLst>
          </p:cNvPr>
          <p:cNvSpPr txBox="1"/>
          <p:nvPr/>
        </p:nvSpPr>
        <p:spPr>
          <a:xfrm>
            <a:off x="393111" y="1484720"/>
            <a:ext cx="4984432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 lvl="2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876300" lvl="2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28985-AF04-C15B-91C3-3233740237E5}"/>
              </a:ext>
            </a:extLst>
          </p:cNvPr>
          <p:cNvSpPr txBox="1"/>
          <p:nvPr/>
        </p:nvSpPr>
        <p:spPr>
          <a:xfrm>
            <a:off x="-487280" y="1612171"/>
            <a:ext cx="7141467" cy="385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19200" lvl="2" indent="-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Asymmetric: where a is related to b but b is not related to a</a:t>
            </a:r>
          </a:p>
          <a:p>
            <a:pPr marL="1219200" lvl="2" indent="-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219200" lvl="2" indent="-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219200" lvl="2" indent="-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219200" lvl="2" indent="-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219200" lvl="2" indent="-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219200" lvl="2" indent="-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Antisymmetric: when a is related to b but b is not related to a unless a=b for all (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a,b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FC60D9-C57E-DBAF-9FC2-A569989B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67" y="1513221"/>
            <a:ext cx="2026753" cy="20930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932D4E-D3AF-A81C-FCC1-2CA19C85272D}"/>
                  </a:ext>
                </a:extLst>
              </p14:cNvPr>
              <p14:cNvContentPartPr/>
              <p14:nvPr/>
            </p14:nvContentPartPr>
            <p14:xfrm>
              <a:off x="542880" y="1426320"/>
              <a:ext cx="9986760" cy="375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932D4E-D3AF-A81C-FCC1-2CA19C8527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520" y="1416960"/>
                <a:ext cx="10005480" cy="37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70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Binary Relations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body" idx="1"/>
          </p:nvPr>
        </p:nvSpPr>
        <p:spPr>
          <a:xfrm>
            <a:off x="208895" y="1477818"/>
            <a:ext cx="10020955" cy="512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 dirty="0">
                <a:solidFill>
                  <a:schemeClr val="tx1"/>
                </a:solidFill>
              </a:rPr>
              <a:t>Transitive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r>
              <a:rPr lang="en-US" sz="2400" b="0" i="0" u="none" strike="noStrike" dirty="0">
                <a:solidFill>
                  <a:schemeClr val="tx1"/>
                </a:solidFill>
              </a:rPr>
              <a:t>A binary relation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R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over a set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A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is called </a:t>
            </a:r>
            <a:r>
              <a:rPr lang="en-US" sz="2400" b="1" i="0" u="none" strike="noStrike" dirty="0">
                <a:solidFill>
                  <a:schemeClr val="tx1"/>
                </a:solidFill>
              </a:rPr>
              <a:t>transitive </a:t>
            </a:r>
            <a:r>
              <a:rPr lang="en-US" sz="2400" b="0" i="0" u="none" strike="noStrike" dirty="0" err="1">
                <a:solidFill>
                  <a:schemeClr val="tx1"/>
                </a:solidFill>
              </a:rPr>
              <a:t>iff</a:t>
            </a:r>
            <a:endParaRPr sz="2400" b="0" i="0" u="none" strike="noStrike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r>
              <a:rPr lang="en-US" sz="2400" b="0" i="0" u="none" strike="noStrike" dirty="0">
                <a:solidFill>
                  <a:schemeClr val="tx1"/>
                </a:solidFill>
              </a:rPr>
              <a:t>For any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x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,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y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,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z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∈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A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, if </a:t>
            </a:r>
            <a:r>
              <a:rPr lang="en-US" sz="2400" b="0" i="1" u="none" strike="noStrike" dirty="0" err="1">
                <a:solidFill>
                  <a:schemeClr val="tx1"/>
                </a:solidFill>
              </a:rPr>
              <a:t>xRy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and </a:t>
            </a:r>
            <a:r>
              <a:rPr lang="en-US" sz="2400" b="0" i="1" u="none" strike="noStrike" dirty="0" err="1">
                <a:solidFill>
                  <a:schemeClr val="tx1"/>
                </a:solidFill>
              </a:rPr>
              <a:t>yRz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, then </a:t>
            </a:r>
            <a:r>
              <a:rPr lang="en-US" sz="2400" b="0" i="1" u="none" strike="noStrike" dirty="0" err="1">
                <a:solidFill>
                  <a:schemeClr val="tx1"/>
                </a:solidFill>
              </a:rPr>
              <a:t>xRz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.</a:t>
            </a:r>
            <a:endParaRPr sz="2400" b="0" i="0" u="none" strike="noStrike" dirty="0">
              <a:solidFill>
                <a:schemeClr val="tx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2400"/>
            </a:pPr>
            <a:r>
              <a:rPr lang="en-US" sz="2400" b="0" i="0" u="none" strike="noStrike" dirty="0">
                <a:solidFill>
                  <a:schemeClr val="tx1"/>
                </a:solidFill>
              </a:rPr>
              <a:t>E.g. Equality: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r>
              <a:rPr lang="en-US" sz="2400" b="0" i="1" u="none" strike="noStrike" dirty="0">
                <a:solidFill>
                  <a:schemeClr val="tx1"/>
                </a:solidFill>
              </a:rPr>
              <a:t>	x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=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y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and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y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=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z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implies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x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=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z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.</a:t>
            </a:r>
            <a:endParaRPr sz="2400" b="0" i="0" u="none" strike="noStrike" dirty="0">
              <a:solidFill>
                <a:schemeClr val="tx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2400"/>
            </a:pPr>
            <a:r>
              <a:rPr lang="en-US" sz="2400" b="0" i="0" u="none" strike="noStrike" dirty="0">
                <a:solidFill>
                  <a:schemeClr val="tx1"/>
                </a:solidFill>
              </a:rPr>
              <a:t>Less-than: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r>
              <a:rPr lang="en-US" sz="2400" b="0" i="1" u="none" strike="noStrike" dirty="0">
                <a:solidFill>
                  <a:schemeClr val="tx1"/>
                </a:solidFill>
              </a:rPr>
              <a:t>	x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&lt;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y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and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y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&lt;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z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implies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x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&lt;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z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.</a:t>
            </a:r>
            <a:endParaRPr sz="2400" b="0" i="0" u="none" strike="noStrike" dirty="0">
              <a:solidFill>
                <a:schemeClr val="tx1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2400"/>
            </a:pPr>
            <a:r>
              <a:rPr lang="en-US" sz="2400" b="0" i="0" u="none" strike="noStrike" dirty="0">
                <a:solidFill>
                  <a:schemeClr val="tx1"/>
                </a:solidFill>
              </a:rPr>
              <a:t>Subset: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r>
              <a:rPr lang="en-US" sz="2400" b="0" i="1" u="none" strike="noStrike" dirty="0">
                <a:solidFill>
                  <a:schemeClr val="tx1"/>
                </a:solidFill>
              </a:rPr>
              <a:t>	S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⊆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T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and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T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⊆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U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implies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S 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⊆ </a:t>
            </a:r>
            <a:r>
              <a:rPr lang="en-US" sz="2400" b="0" i="1" u="none" strike="noStrike" dirty="0">
                <a:solidFill>
                  <a:schemeClr val="tx1"/>
                </a:solidFill>
              </a:rPr>
              <a:t>U</a:t>
            </a:r>
            <a:r>
              <a:rPr lang="en-US" sz="2400" b="0" i="0" u="none" strike="noStrike" dirty="0">
                <a:solidFill>
                  <a:schemeClr val="tx1"/>
                </a:solidFill>
              </a:rPr>
              <a:t>.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FE1BA-7185-36CC-D9F1-AFF4A621F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866" y="2307772"/>
            <a:ext cx="2619741" cy="2619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7D0B5-3D90-0A38-230C-B8DACBAF1357}"/>
              </a:ext>
            </a:extLst>
          </p:cNvPr>
          <p:cNvSpPr txBox="1"/>
          <p:nvPr/>
        </p:nvSpPr>
        <p:spPr>
          <a:xfrm>
            <a:off x="7259221" y="1384203"/>
            <a:ext cx="3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A={1,2,3,4,5}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B5E230-3708-E449-CFDA-D97618CA9A55}"/>
                  </a:ext>
                </a:extLst>
              </p14:cNvPr>
              <p14:cNvContentPartPr/>
              <p14:nvPr/>
            </p14:nvContentPartPr>
            <p14:xfrm>
              <a:off x="2785320" y="447480"/>
              <a:ext cx="8457120" cy="350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B5E230-3708-E449-CFDA-D97618CA9A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5960" y="438120"/>
                <a:ext cx="8475840" cy="352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Binary Relations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1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360" y="1484616"/>
            <a:ext cx="5481214" cy="381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1182" y="2404150"/>
            <a:ext cx="6065134" cy="420161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/>
        </p:nvSpPr>
        <p:spPr>
          <a:xfrm>
            <a:off x="711900" y="5454150"/>
            <a:ext cx="367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for equivalence!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527675" y="3110484"/>
            <a:ext cx="5909310" cy="130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Dr. Arti Arya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/>
          </p:nvPr>
        </p:nvSpPr>
        <p:spPr>
          <a:xfrm>
            <a:off x="4361179" y="2054097"/>
            <a:ext cx="5909309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791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THANK YOU</a:t>
            </a:r>
            <a:endParaRPr dirty="0"/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9655" y="1595184"/>
            <a:ext cx="2238671" cy="366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659225" y="1508103"/>
            <a:ext cx="102235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000000"/>
                </a:solidFill>
              </a:rPr>
              <a:t>GRAPH THEORY AND ITS APPLICATIONS</a:t>
            </a:r>
            <a:endParaRPr dirty="0"/>
          </a:p>
        </p:txBody>
      </p:sp>
      <p:sp>
        <p:nvSpPr>
          <p:cNvPr id="54" name="Google Shape;54;p2"/>
          <p:cNvSpPr txBox="1"/>
          <p:nvPr/>
        </p:nvSpPr>
        <p:spPr>
          <a:xfrm>
            <a:off x="677672" y="2893567"/>
            <a:ext cx="737775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DIRECTED GRAPHS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Directed Graphs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3BF34D-5C01-FD17-635B-7471D2B3A758}"/>
              </a:ext>
            </a:extLst>
          </p:cNvPr>
          <p:cNvSpPr txBox="1"/>
          <p:nvPr/>
        </p:nvSpPr>
        <p:spPr>
          <a:xfrm>
            <a:off x="627872" y="1543715"/>
            <a:ext cx="694737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directed graph (or a digraph for short) G consists of a set of vertices V = {v1 , v2 , . . .}, a set of edges E = {e1 , e2 , . . .}, and a mapping Ψ that maps every edge onto some ordered pair of vertices (vi 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vj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digraph is also referred to as an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oriented graph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44E5A-2FA3-7CDA-AF1F-96559B490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248" y="1705090"/>
            <a:ext cx="4423064" cy="3586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8A1E4D-B62C-9A35-A61E-D05DE56A8573}"/>
                  </a:ext>
                </a:extLst>
              </p14:cNvPr>
              <p14:cNvContentPartPr/>
              <p14:nvPr/>
            </p14:nvContentPartPr>
            <p14:xfrm>
              <a:off x="1275840" y="1885680"/>
              <a:ext cx="5279040" cy="133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8A1E4D-B62C-9A35-A61E-D05DE56A85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6480" y="1876320"/>
                <a:ext cx="5297760" cy="13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52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Directed Graphs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93865F-50FA-D672-DA18-9B5944A7DAE6}"/>
                  </a:ext>
                </a:extLst>
              </p:cNvPr>
              <p:cNvSpPr txBox="1"/>
              <p:nvPr/>
            </p:nvSpPr>
            <p:spPr>
              <a:xfrm>
                <a:off x="642076" y="1540912"/>
                <a:ext cx="706501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number of edges incident-out of a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called the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out-degree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is written d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</a:p>
              <a:p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number of edges incident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called the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in-degree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is written as d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−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  <a:endParaRPr lang="en-IN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93865F-50FA-D672-DA18-9B5944A7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6" y="1540912"/>
                <a:ext cx="7065010" cy="1938992"/>
              </a:xfrm>
              <a:prstGeom prst="rect">
                <a:avLst/>
              </a:prstGeom>
              <a:blipFill>
                <a:blip r:embed="rId4"/>
                <a:stretch>
                  <a:fillRect l="-1294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72AC29F-84E8-0C0E-9561-903FC16B0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48" y="2733326"/>
            <a:ext cx="4423064" cy="3586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EED7B-8940-9E1F-C149-C48C2940426A}"/>
                  </a:ext>
                </a:extLst>
              </p:cNvPr>
              <p:cNvSpPr txBox="1"/>
              <p:nvPr/>
            </p:nvSpPr>
            <p:spPr>
              <a:xfrm>
                <a:off x="1218438" y="3787226"/>
                <a:ext cx="609447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)=3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)=1 </a:t>
                </a:r>
                <a:r>
                  <a:rPr lang="en-US" sz="2400" dirty="0" err="1"/>
                  <a:t>etc</a:t>
                </a:r>
                <a:endParaRPr lang="en-US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EED7B-8940-9E1F-C149-C48C29404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38" y="3787226"/>
                <a:ext cx="6094476" cy="1200329"/>
              </a:xfrm>
              <a:prstGeom prst="rect">
                <a:avLst/>
              </a:prstGeom>
              <a:blipFill>
                <a:blip r:embed="rId6"/>
                <a:stretch>
                  <a:fillRect l="-300" t="-35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1206C5D-EA73-4FC7-49F6-BC933A037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1209" y="5209159"/>
            <a:ext cx="4071031" cy="1648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CA78F2-45F3-B503-2F18-70449F316C0D}"/>
              </a:ext>
            </a:extLst>
          </p:cNvPr>
          <p:cNvSpPr txBox="1"/>
          <p:nvPr/>
        </p:nvSpPr>
        <p:spPr>
          <a:xfrm>
            <a:off x="193688" y="5696712"/>
            <a:ext cx="271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Also, in a digraph,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C1BFCC-B3BD-DA85-288F-5341C1E011ED}"/>
                  </a:ext>
                </a:extLst>
              </p14:cNvPr>
              <p14:cNvContentPartPr/>
              <p14:nvPr/>
            </p14:nvContentPartPr>
            <p14:xfrm>
              <a:off x="932760" y="2314440"/>
              <a:ext cx="8902800" cy="314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C1BFCC-B3BD-DA85-288F-5341C1E011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3400" y="2305080"/>
                <a:ext cx="8921520" cy="31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44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Directed Graphs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65DAA-B55E-B3A2-DA5A-B07373E4F0DC}"/>
                  </a:ext>
                </a:extLst>
              </p:cNvPr>
              <p:cNvSpPr txBox="1"/>
              <p:nvPr/>
            </p:nvSpPr>
            <p:spPr>
              <a:xfrm>
                <a:off x="858982" y="1592487"/>
                <a:ext cx="6716266" cy="4613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𝐼𝑓</m:t>
                    </m:r>
                    <m:r>
                      <a:rPr lang="en-IN" sz="24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IN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IN" sz="24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IN" sz="24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</m:sup>
                    </m:sSup>
                    <m:r>
                      <a:rPr lang="en-IN" sz="24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24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IN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)=1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 v in a digraph is a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pendant vertex</a:t>
                </a:r>
              </a:p>
              <a:p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an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isolated vertex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IN" sz="24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24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IN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en-IN" sz="24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</m:sup>
                    </m:sSup>
                    <m:r>
                      <a:rPr lang="en-IN" sz="24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24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IN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=0</a:t>
                </a:r>
              </a:p>
              <a:p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u="sng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Parallel edges</a:t>
                </a:r>
              </a:p>
              <a:p>
                <a:endParaRPr lang="en-US" sz="2400" u="sng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digraph,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e8, e9, e10 are parallel edges </a:t>
                </a: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bcoz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they are mapped onto to the same ordered pair of vertices and their direction is same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e3 is not a parallel edge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65DAA-B55E-B3A2-DA5A-B07373E4F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2" y="1592487"/>
                <a:ext cx="6716266" cy="4613507"/>
              </a:xfrm>
              <a:prstGeom prst="rect">
                <a:avLst/>
              </a:prstGeom>
              <a:blipFill>
                <a:blip r:embed="rId4"/>
                <a:stretch>
                  <a:fillRect l="-1452" t="-1057" b="-1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CE6BC3E-A63C-F61C-95B6-AB5B8EE45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48" y="2733326"/>
            <a:ext cx="4423064" cy="3586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67BF54-2024-63DF-A838-C3CACD3F99A1}"/>
                  </a:ext>
                </a:extLst>
              </p14:cNvPr>
              <p14:cNvContentPartPr/>
              <p14:nvPr/>
            </p14:nvContentPartPr>
            <p14:xfrm>
              <a:off x="1774080" y="1435680"/>
              <a:ext cx="4462200" cy="184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67BF54-2024-63DF-A838-C3CACD3F99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4720" y="1426320"/>
                <a:ext cx="4480920" cy="18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fa69eef7e_0_5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Binary Relations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g2efa69eef7e_0_5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g2efa69eef7e_0_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2efa69eef7e_0_5"/>
          <p:cNvSpPr txBox="1">
            <a:spLocks noGrp="1"/>
          </p:cNvSpPr>
          <p:nvPr>
            <p:ph type="body" idx="1"/>
          </p:nvPr>
        </p:nvSpPr>
        <p:spPr>
          <a:xfrm>
            <a:off x="208895" y="1477818"/>
            <a:ext cx="10020900" cy="5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Roboto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 </a:t>
            </a:r>
            <a:r>
              <a:rPr lang="en-US" sz="2400" b="1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binary relation </a:t>
            </a:r>
            <a:endParaRPr sz="2400" b="1" i="0" u="none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Roboto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property that describes whether two objects are related in some way.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Roboto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Examples: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Roboto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Less-than: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x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&lt;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y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Roboto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Divisibility: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x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divides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y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evenly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Roboto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Friendship: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x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is a friend of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y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Roboto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Tastiness: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x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is tastier than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y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Roboto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Given binary relation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 </a:t>
            </a:r>
            <a:r>
              <a:rPr lang="en-US" sz="2400" i="1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aRb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US" sz="2400" i="0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iff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is </a:t>
            </a:r>
            <a:r>
              <a:rPr lang="en-US" sz="2400" b="1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related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to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b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. This relation could be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Roboto"/>
              <a:buChar char="•"/>
            </a:pPr>
            <a:r>
              <a:rPr lang="en-US" sz="240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 = b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Roboto"/>
              <a:buChar char="•"/>
            </a:pPr>
            <a:r>
              <a:rPr lang="en-US" sz="240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 &lt; b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Roboto"/>
              <a:buChar char="•"/>
            </a:pPr>
            <a:r>
              <a:rPr lang="en-US" sz="240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 “is tastier than” b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71FDBC-E523-8F96-4137-3C64EC5AB742}"/>
                  </a:ext>
                </a:extLst>
              </p14:cNvPr>
              <p14:cNvContentPartPr/>
              <p14:nvPr/>
            </p14:nvContentPartPr>
            <p14:xfrm>
              <a:off x="1431360" y="671040"/>
              <a:ext cx="6895440" cy="390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71FDBC-E523-8F96-4137-3C64EC5AB7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2000" y="661680"/>
                <a:ext cx="6914160" cy="392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Binary Relations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208901" y="1477825"/>
            <a:ext cx="11601000" cy="5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Relations as Sets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 i="0" u="none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Formally, a </a:t>
            </a:r>
            <a:r>
              <a:rPr lang="en-US" sz="2400" b="1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relation is a set of ordered pairs 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representing the pairs for which the relation is true.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endParaRPr lang="en-US" sz="2400" i="0" u="none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Equality: { (0, 0), (1, 1), (2, 2), … }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endParaRPr lang="en-US" sz="2400" i="0" u="none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Less-than: { (0, 1), (0, 2), …, (1, 2), (1, 3), … }</a:t>
            </a:r>
            <a:endParaRPr sz="2400" i="0" u="none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endParaRPr lang="en-US" sz="2400" i="0" u="none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Formally, </a:t>
            </a:r>
            <a:r>
              <a:rPr lang="en-US" sz="2400" b="1" i="1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aRb</a:t>
            </a:r>
            <a:r>
              <a:rPr lang="en-US" sz="2400" b="1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US" sz="2400" b="1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≡ (</a:t>
            </a:r>
            <a:r>
              <a:rPr lang="en-US" sz="2400" b="1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</a:t>
            </a:r>
            <a:r>
              <a:rPr lang="en-US" sz="2400" b="1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</a:t>
            </a:r>
            <a:r>
              <a:rPr lang="en-US" sz="2400" b="1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b</a:t>
            </a:r>
            <a:r>
              <a:rPr lang="en-US" sz="2400" b="1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) ∈ </a:t>
            </a:r>
            <a:r>
              <a:rPr lang="en-US" sz="2400" b="1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B6A4C6-CC05-8C72-B0B8-52DAFDE73C08}"/>
                  </a:ext>
                </a:extLst>
              </p14:cNvPr>
              <p14:cNvContentPartPr/>
              <p14:nvPr/>
            </p14:nvContentPartPr>
            <p14:xfrm>
              <a:off x="795600" y="960840"/>
              <a:ext cx="8132760" cy="470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B6A4C6-CC05-8C72-B0B8-52DAFDE73C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240" y="951480"/>
                <a:ext cx="8151480" cy="472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Binary Relations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208895" y="1477818"/>
            <a:ext cx="10020955" cy="512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b="1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Binary Relations and Graphs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 i="0" u="none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191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Each (directed) graph defines a binary relation: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76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		</a:t>
            </a:r>
            <a:r>
              <a:rPr lang="en-US" sz="2400" i="1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aRb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US" sz="2400" i="0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iff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(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b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) is an edge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76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endParaRPr lang="en-US" sz="2400" i="0" u="none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76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Each binary relation defines a graph: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76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		(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</a:t>
            </a:r>
            <a:r>
              <a:rPr lang="en-US" sz="2400" i="1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b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) is an edge </a:t>
            </a:r>
            <a:r>
              <a:rPr lang="en-US" sz="2400" i="0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iff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US" sz="2400" i="1" u="none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aRb</a:t>
            </a: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. Here R is existence of an edge.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8637" y="4668455"/>
            <a:ext cx="3985106" cy="194189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DAE7F5-FFEA-422F-7F19-68D7A813F949}"/>
                  </a:ext>
                </a:extLst>
              </p14:cNvPr>
              <p14:cNvContentPartPr/>
              <p14:nvPr/>
            </p14:nvContentPartPr>
            <p14:xfrm>
              <a:off x="2104560" y="2723040"/>
              <a:ext cx="6851160" cy="154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DAE7F5-FFEA-422F-7F19-68D7A813F9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5200" y="2713680"/>
                <a:ext cx="6869880" cy="155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Binary Relations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371875" y="1519325"/>
            <a:ext cx="9955500" cy="2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An </a:t>
            </a:r>
            <a:r>
              <a:rPr lang="en-US" sz="2400" b="1" i="0" u="none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equivalence relation has following 3 properties/traits:</a:t>
            </a:r>
          </a:p>
          <a:p>
            <a:pPr marL="1257300" lvl="2" indent="-342900" algn="just">
              <a:lnSpc>
                <a:spcPct val="90000"/>
              </a:lnSpc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Reflexivity</a:t>
            </a:r>
            <a:endParaRPr lang="en-US" sz="2400" b="1" i="0" u="none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257300" lvl="2" indent="-342900" algn="just">
              <a:lnSpc>
                <a:spcPct val="90000"/>
              </a:lnSpc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Symmetry</a:t>
            </a:r>
          </a:p>
          <a:p>
            <a:pPr marL="1257300" lvl="2" indent="-342900" algn="just">
              <a:lnSpc>
                <a:spcPct val="90000"/>
              </a:lnSpc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Transitivity</a:t>
            </a:r>
          </a:p>
          <a:p>
            <a:pPr marL="1257300" lvl="2" indent="-342900" algn="just">
              <a:lnSpc>
                <a:spcPct val="90000"/>
              </a:lnSpc>
              <a:buClr>
                <a:srgbClr val="2F5496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1910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	</a:t>
            </a:r>
            <a:endParaRPr sz="2400" i="0" u="none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685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58AD7FC16D94381AD144073EB864E" ma:contentTypeVersion="4" ma:contentTypeDescription="Create a new document." ma:contentTypeScope="" ma:versionID="55ce37745c7ad07a65c4b86e2c91d999">
  <xsd:schema xmlns:xsd="http://www.w3.org/2001/XMLSchema" xmlns:xs="http://www.w3.org/2001/XMLSchema" xmlns:p="http://schemas.microsoft.com/office/2006/metadata/properties" xmlns:ns2="511fd381-ef92-4200-b9f0-d1b435555f38" targetNamespace="http://schemas.microsoft.com/office/2006/metadata/properties" ma:root="true" ma:fieldsID="ec10591748c6337521066f5f806db151" ns2:_="">
    <xsd:import namespace="511fd381-ef92-4200-b9f0-d1b435555f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fd381-ef92-4200-b9f0-d1b435555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A6CF98-B0F0-43C6-B263-3EFCC653E378}"/>
</file>

<file path=customXml/itemProps2.xml><?xml version="1.0" encoding="utf-8"?>
<ds:datastoreItem xmlns:ds="http://schemas.openxmlformats.org/officeDocument/2006/customXml" ds:itemID="{B64FF6FA-6C84-4E7E-A056-DDAFDF510A36}"/>
</file>

<file path=customXml/itemProps3.xml><?xml version="1.0" encoding="utf-8"?>
<ds:datastoreItem xmlns:ds="http://schemas.openxmlformats.org/officeDocument/2006/customXml" ds:itemID="{2D639937-9ED8-4221-B89A-BD1175A3DB2E}"/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838</Words>
  <Application>Microsoft Office PowerPoint</Application>
  <PresentationFormat>Widescreen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</vt:lpstr>
      <vt:lpstr>Arial</vt:lpstr>
      <vt:lpstr>Calibri</vt:lpstr>
      <vt:lpstr>Wingdings</vt:lpstr>
      <vt:lpstr>Cambria Math</vt:lpstr>
      <vt:lpstr>Office Theme</vt:lpstr>
      <vt:lpstr>GRAPH THEORY AND ITS APPLICATIONS</vt:lpstr>
      <vt:lpstr>GRAPH THEORY AND ITS APPLICATIONS</vt:lpstr>
      <vt:lpstr>Graph Theory and its Applications Directed Graphs</vt:lpstr>
      <vt:lpstr>Graph Theory and its Applications Directed Graphs</vt:lpstr>
      <vt:lpstr>Graph Theory and its Applications Directed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APPLICATIONS AND  COMBINATORICS </dc:title>
  <dc:creator>Krishna Venkataram</dc:creator>
  <cp:lastModifiedBy>Dr Arti Arya</cp:lastModifiedBy>
  <cp:revision>10</cp:revision>
  <dcterms:created xsi:type="dcterms:W3CDTF">2023-08-07T10:42:18Z</dcterms:created>
  <dcterms:modified xsi:type="dcterms:W3CDTF">2024-08-16T09:33:04Z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2023-08-07T00:00:00Z</vt:filetime>
  </property>
  <property fmtid="{D5CDD505-2E9C-101B-9397-08002B2CF9AE}" pid="5" name="ContentTypeId">
    <vt:lpwstr>0x0101007B258AD7FC16D94381AD144073EB864E</vt:lpwstr>
  </property>
</Properties>
</file>