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Masters/notesMaster1.xml" ContentType="application/vnd.openxmlformats-officedocument.presentationml.notesMaster+xml"/>
  <Override PartName="/ppt/ink/ink6.xml" ContentType="application/inkml+xml"/>
  <Override PartName="/ppt/ink/ink21.xml" ContentType="application/inkml+xml"/>
  <Override PartName="/ppt/theme/theme1.xml" ContentType="application/vnd.openxmlformats-officedocument.theme+xml"/>
  <Override PartName="/ppt/ink/ink22.xml" ContentType="application/inkml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304" r:id="rId8"/>
    <p:sldId id="262" r:id="rId9"/>
    <p:sldId id="305" r:id="rId10"/>
    <p:sldId id="263" r:id="rId11"/>
    <p:sldId id="306" r:id="rId12"/>
    <p:sldId id="264" r:id="rId13"/>
    <p:sldId id="300" r:id="rId14"/>
    <p:sldId id="314" r:id="rId15"/>
    <p:sldId id="265" r:id="rId16"/>
    <p:sldId id="266" r:id="rId17"/>
    <p:sldId id="267" r:id="rId18"/>
    <p:sldId id="268" r:id="rId19"/>
    <p:sldId id="309" r:id="rId20"/>
    <p:sldId id="310" r:id="rId21"/>
    <p:sldId id="269" r:id="rId22"/>
    <p:sldId id="270" r:id="rId23"/>
    <p:sldId id="271" r:id="rId24"/>
    <p:sldId id="272" r:id="rId25"/>
    <p:sldId id="288" r:id="rId26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gdTRD9qZRIEvDzMpdj61O9B8gC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0C4A73-CCBE-4AB0-953B-400E91F9EC7F}">
  <a:tblStyle styleId="{AA0C4A73-CCBE-4AB0-953B-400E91F9EC7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63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62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57" Type="http://schemas.openxmlformats.org/officeDocument/2006/relationships/presProps" Target="presProps.xml"/><Relationship Id="rId61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56" Type="http://customschemas.google.com/relationships/presentationmetadata" Target="metadata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6T06:14:45.1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7571 4788 2282 0,'0'0'471'0,"0"0"-301"16,0 0 80-16,0 0 33 0,0 0-63 16,0 0-106-1,0-14-34-15,0 22-67 16,13 16 8-16,11 4 20 15,10 5-35-15,15-1 25 16,9-4-31-16,11-10 1 0,8-8-1 16,4-10 12-16,2 0-12 15,-4-8 0-15,0-14 1 16,-6-4-11 0,-1-2 5-16,-8-1 5 15,-1 7-6-15,-5 8 11 0,-5 6-16 16,0 8 11-16,-3 0 0 15,0 18 16-15,2 7-15 16,4 1 16-16,6-2-17 16,5-5 0-16,4-2-3 0,5-9 3 15,-1-8 0-15,6 0 0 16,-4-4 10-16,2-14-11 16,-6-6 1-1,-1-1 0-15,-5 2-12 16,-9 5 18-16,-8 5-6 15,-5 13 0-15,-5 0 1 0,-2 10 42 16,3 16 6-16,1 5-49 16,2 2 0-16,7-2 0 15,7-5 0-15,9-6 0 0,4-8 0 16,10-6 0 0,4-6 0-16,6 0 0 15,0-20 0-15,-5-2 0 16,-5-2 0-16,-14 3 0 15,-18 8 0-15,-13 4 0 16,-16 8 0-16,-7 1 0 0,1 0 0 16,1 0 0-16,5 1 0 15,29 2 0 1,-2-3-117-16,-5 0-768 0</inkml:trace>
  <inkml:trace contextRef="#ctx0" brushRef="#br0" timeOffset="2231.67">18034 4754 998 0,'0'0'837'0,"0"0"-532"15,0 0-62-15,0 0 72 16,0 0 30-16,0 0-104 16,0 0-48-16,0 12 5 15,0 2-39-15,0 4-12 16,0 2-75-16,6 0-57 0,19-2 13 15,13-3-28 1,15-9 0-16,21-6 0 16,11-6 0-16,10-20 0 15,5-10 0-15,0-7 0 16,-4-3 0-16,-9 4 0 0,-13 4 0 16,-11 10 0-16,-15 14 0 15,-10 8 0 1,-4 6 0-16,-6 0 0 0,3 12 0 15,3 6 0-15,2 2 0 16,2 0 0-16,-1-4 0 16,1-4 0-16,9-8-23 15,-9-4-298-15,-11 0-564 0</inkml:trace>
  <inkml:trace contextRef="#ctx0" brushRef="#br0" timeOffset="3633.12">6245 5997 2333 0,'0'0'712'0,"0"0"-526"15,0 0 2-15,0 0-11 16,0 0 21-16,0 0 5 15,0 0-104-15,-16-45-99 0,16 48 0 16,4 16 0 0,17 2 0-16,12 5 0 15,14 0 0-15,18-7 0 16,30-13 0-16,32-6 0 16,25-26 0-16,-12-10 0 15,-29-3 0-15,-34 7 0 16,-22 4 0-16,3-2 0 0,2 0 0 15,-4 4 0-15,-16 8 0 16,-9 12 0-16,-6 6 0 16,4 10 0-16,4 18 0 15,10 8 0-15,10 2 0 16,7-2 0-16,12-6 0 16,3-7 0-16,4-14 0 15,-2-6 0-15,-2-3 0 16,-7-7 0-16,-8-15 0 15,-9-2 0-15,-4-6 0 16,-5 2 0-16,-4 2 0 0,-2 6 0 16,-5 12 0-1,3 8 0-15,-1 0 0 0,5 10 0 16,4 12 0 0,7 0 0-16,3-2 0 15,6-4 0-15,-4-8 0 0,0-6 0 16,-4-2 0-16,-8 0 0 15,-5-8 0-15,-6-6 0 16,-6-2 0-16,-4 2 0 16,-9 0 0-16,-1 4 0 0,-3 2 0 15,-4 2 0-15,-2 4 0 16,-2 2 0 0,0 0 0-16,0 0 0 15,0 0-18-15,0 6-565 16,-8 0-482-16</inkml:trace>
  <inkml:trace contextRef="#ctx0" brushRef="#br0" timeOffset="6364.5">5030 3531 1609 0,'0'0'320'0,"0"0"-41"15,0 0 27-15,0 0-45 16,0 0-80-16,0 0-63 16,0-88 18-16,-8 72-23 15,-11-4-12-15,-9 2-41 16,-10-2-31-16,-11 0 4 0,-13 2-27 15,-12 1-5-15,-6 5 0 16,-11 6-1 0,-5 2 0-16,-3 4 0 15,1 0 1-15,5 0 7 0,1 0 16 16,7 0 33-16,4 4 9 16,0 5-41-16,1 0 19 15,2 4-26-15,-3 1-2 0,4 5 28 16,1 3-26-1,5 3 18-15,2 5 1 16,4 0-16-16,3 4 21 16,2 4-34-16,4 0 10 15,4 2-5-15,4 2 2 0,3 1-12 16,3 1-3-16,6 2 1 16,1 2 9-1,6 2-2-15,2 2-8 16,7 0 0-16,2 0 9 15,4 2-9-15,6-4 0 0,3 3 0 16,5-1 0-16,0-2 0 16,0 2 0-16,13 0 0 15,10 0 0-15,4 3 0 16,6-3 0-16,9 0 0 16,5-2 0-16,6 0 0 15,3-4 0-15,6-3 0 16,5-3 0-16,5-3 0 15,1-5 0-15,6-5 0 0,2-5 0 16,2-8 0-16,2-4 0 16,2-4 0-16,-3-4 0 15,-1-2 0-15,-5 0 0 16,0 0 0 0,-2 0 0-16,-3 0 0 15,0 0 0-15,1-6 0 0,2 0 0 16,2-4 0-16,2 0 0 15,-2 0 0-15,0-2 0 16,-4-1 0-16,-3-1 0 0,-7-1 0 16,-1-3 0-1,-3-3 0-15,-4-2 0 16,-5-6 0-16,0-5 0 0,-4-4 0 16,-5-6 0-1,-1-2 0-15,-3-4 0 0,-5 0 0 16,-4-1 0-1,-4 1 0-15,-6 4 0 0,-1 0 0 16,-3 2 0-16,-3 0 0 16,-8 2 0-16,-1-3 0 15,-3-2 0-15,0-1 0 16,-5-7 0-16,-15-3 0 16,-3-4 0-16,-6-2 0 0,-4 0 0 15,-3 0 0-15,-3 3 0 16,-1 5 0-1,-5 8 0-15,-4 6 0 16,-4 6 0-16,-5 8 0 16,-5 8 0-16,3 5 0 15,-2 8 0-15,-12 3-287 0,16 4-421 16,13 0-398-16</inkml:trace>
  <inkml:trace contextRef="#ctx0" brushRef="#br0" timeOffset="6499.32">5044 3557 2286 0,'0'0'0'0,"0"0"-959"0</inkml:trace>
  <inkml:trace contextRef="#ctx0" brushRef="#br0" timeOffset="12365.16">11477 5949 1534 0,'0'0'657'0,"0"0"-382"16,0 0-7-16,0 0 30 0,0 0-54 15,0 0-50 1,0 0-42-16,0-2-41 16,2 0 21-16,19-2-60 15,20-2 40-15,22-6-65 16,32-4-47-16,34-8 0 15,-6 0 0-15,-14 4 0 0,-17 4 0 16,-28 6 0-16,3 0 0 16,-7 2-26-16,-18 2-134 15,-21 6-59-15,-21 0-95 16,-9 2-272-16,-22 10-118 0</inkml:trace>
  <inkml:trace contextRef="#ctx0" brushRef="#br0" timeOffset="12599.74">11793 6079 1761 0,'0'0'674'15,"0"0"-457"-15,0 0 104 0,0 0 45 16,0 0-142 0,0 0-122-16,0 0-50 15,20-4-34-15,29-7 23 16,15-1-35-16,12-1 6 0,8 2-15 15,-1 3 3-15,-2-1-9 16,-13 8-27-16,-14-2-80 16,-12 3-58-16,-13 0-166 15,-8 0-236-15,-13 0-144 0</inkml:trace>
  <inkml:trace contextRef="#ctx0" brushRef="#br0" timeOffset="13731.64">17027 5893 1510 0,'0'0'1224'0,"0"0"-888"16,0 0-137-16,0 0-6 15,0 0-35-15,0 0-20 16,0 0 3-16,41 24-42 15,-5 4-41-15,9 2-57 16,15-3 20-16,18-8-21 0,27-8 1 16,28-11 16-1,-6-4-17-15,-13-14 0 16,-14-7 0-16,-19 1 0 16,8-6 0-16,7 0 0 15,-12 4 0-15,-12 8 0 16,-12 10 0-16,-10 8 0 0,-4 0 0 15,-4 22 0 1,3 8 0-16,-1 8 0 16,5 0 0-16,4 2 0 0,3-5 0 15,4-9 0-15,5-7 0 16,-1-6 0-16,8-9 0 16,-1-4 0-16,5 0 0 15,4-14 0-15,1-8 0 0,-2-2 0 16,-3-1 0-16,-9 7 0 15,-9 6 0-15,-9 10 0 16,-4 2 0 0,-6 5 0-16,4 13 0 0,2 0 0 15,4 0 0-15,4-2 0 16,5-6 0-16,2-4 0 16,0-6 0-16,3 0 0 15,-3-6 0-15,2-15 0 16,0-1 0-16,-1 0 0 15,-8 2 0-15,-6 8 0 16,-9 6 0-16,-4 6 0 16,-1 0 0-16,3 9 0 15,5 9 0-15,13-3 0 16,4 2 0-16,7-5 0 16,4-6 0-16,-3-5 0 0,4-1 0 15,-5 0 0 1,-3-14 0-16,0-4 0 15,1-1 0-15,-5-3 0 0,-6 1 0 16,-2 1 0-16,-10 2 0 16,-7 2 0-16,-10 0 0 15,-15-12 0-15,-8 4-534 16,0 2-593-16</inkml:trace>
  <inkml:trace contextRef="#ctx0" brushRef="#br0" timeOffset="183565">23746 10244 1508 0,'0'0'324'0,"0"0"-226"0,0 0 60 15,0 0-71 1,0 0 102-16,0 0-49 16,0-23-58-16,0 23 12 15,0-3-17-15,-11 2 43 16,-3-4-53-16,-5-3-66 0,-10 0-2 15,-10-2-12-15,-9-1-5 16,-10-2 0-16,-9 4-28 16,-9-6 45-1,-4 3-14-15,-7-2 15 16,-4 0-3 0,-21-2 5-16,-19 2-2 0,-21 6 0 0,-4 2 10 15,7 6-13-15,9 0 3 16,10 0 0-16,-5 0-1 15,-1 2 16-15,-5 4-15 16,4-2 0-16,0 2 0 16,4 2 21-16,-4 0-13 15,2 4 17-15,-1 5 6 16,4 1-31-16,7 0 32 16,3 4-31-16,20-4-1 0,17-3 24 15,20-1-14-15,12 3-4 16,-2 2-6-16,-6 8 11 15,-3 5-16 1,10 4 5-16,7 0 0 0,7 2 0 16,5 2 11-1,1 0-28-15,1 3 17 0,-4-1 0 16,0 2-4-16,-3 0 14 16,-2 2-10-16,1 2 0 15,-1 2 0-15,5 2-7 0,5 2 7 16,6 2 0-1,7 1-1-15,11 1 18 16,8 0-29-16,0 0 12 16,8-2 0-16,21 0-14 15,9-3 14-15,14-1 0 0,12-4 0 16,10 0 0-16,12-4-15 16,24 0 15-16,23-2-7 15,25-4-2-15,6-6-42 0,-8-8 40 16,-7-7-11-1,-9-3 19-15,7 2-13 16,3 4 16-16,1 2 0 16,1 2-1-16,-4 2 10 15,-3 0-18-15,0 0 9 16,-3-4 0-16,-3-2-3 16,-6-4 15-16,-8-4-8 0,-20-4-4 15,-21-2 0 1,-18-2-6-16,-4-2 7 15,14 0-1-15,11 0 40 0,15-2-39 16,18 0 30-16,21 0-31 16,26 0 0-16,11-10 13 15,-2-2-5-15,-7 5-2 16,-11 2-6-16,3 3 0 0,2 2-4 16,1 0 4-16,1 0 0 15,-2 0 0 1,-7 2 16-16,-8 0-13 15,-7 1 4-15,-6-2-6 16,-8-1 33-16,-23 0-34 16,-17 0 12-16,-16-6-12 0,-4-4 9 15,16 0-18-15,12 0 9 16,13-2 0-16,-4 2-6 16,-4 0 21-1,-4 4-22-15,-9 0 7 16,-4 2 0-16,-3 2-3 0,-5-2 4 15,-1 0-1-15,2-2 0 16,-1 0 15-16,6-2-21 16,-2 2 6-16,4-2-19 15,0 0 19-15,0 0-54 16,-6 0 19-16,-1-2 7 0,-2 0 16 16,-3-2-4-1,1-3 16-15,-6 1 0 16,3 1-6-16,-2-3 16 0,-1 0-19 15,1-4 9-15,1-1 0 16,-4-2-3 0,3-2 9-16,-3-1-6 0,-3-2 0 15,-1-2 2-15,-9 0 20 16,-2-2-21-16,-12 0 15 16,-3-2 38-16,-9-2-27 15,-7-2 40-15,-7-3-13 16,-3 1-27-16,-3-4 15 15,-2 2-36-15,-3-2 2 16,0 2 17-16,0-2-17 0,-16 2 38 16,-7-3-14-16,-3-3 18 15,-7 1 34-15,-6-8-52 16,-3-1 7 0,-12 0-39-16,-6-2 7 15,-15-1-13-15,-35 1 6 16,-46 0-15-16,-60 6-34 15,-42 16-147-15,-32 18-93 0,65 14-306 16,36 4-725-16</inkml:trace>
  <inkml:trace contextRef="#ctx0" brushRef="#br0" timeOffset="186531.45">23721 12320 529 0,'0'0'778'0,"0"0"-610"0,0 0-40 15,0 0 96-15,0 0-56 16,0 0 2 0,0 0 24-16,3-4-47 0,-3 4 17 15,0-2 21-15,-5 2-85 16,-8-2-30-16,-7 0-70 15,-7 0-22-15,-11 0 1 16,-9 0-76-16,-6 0 29 16,-9 0 25-16,-8-4-14 0,-3 0 51 15,-2-4-14-15,-4 2 20 16,2 0 8-16,1 0 1 16,0 2 3-1,2 0-10-15,5 2-1 0,1 0 36 16,5 0-36-16,1 2 9 15,-1-2-3-15,3 2 2 16,0 0 15-16,0 0-19 16,-5 2-4-16,1 0 22 15,-8 0-22-15,-1 0 18 16,-6 0-14-16,2 0-4 0,-4 0 28 16,2 0-23-1,0 0-6-15,2 0 6 16,3 0 9-16,3 6-21 15,0 0 6-15,3 0 0 0,3 2-2 16,1 0 13-16,2 2-11 16,-1 2 0-16,3 0 0 15,-2 2-7-15,1 0 7 16,-1 0 0 0,2 0 0-16,-3 0 15 0,1 0-23 15,-7 0 8-15,-4 2 0 16,-5 0 14-16,-3 3-13 15,1 0 40-15,0 2-18 16,2-2-17-16,2 3 20 16,3 3-25-16,6-4 23 0,7 4 38 15,4-3-56-15,9 0 16 16,5 2-22-16,2-2 1 16,7 4 5-1,0 0-6-15,1 2 0 16,1 4 0-16,0 2 9 0,0 2-18 15,-4 2 9-15,0 1 0 16,-1 3-7-16,1 0 8 16,0 2-1-16,1 4 0 15,1 2 6-15,4 6-10 0,0 2 4 16,4 7 0 0,5 3 30-16,7 2-28 15,1 6 43-15,10 2-29 16,2 7-15-16,0-1 35 15,7 6-35-15,11 2 9 16,6 15-4-16,5 19 1 0,9 14 18 16,2 5-25-16,1-13 0 15,0-12-8-15,5-13 22 16,-7-17-15-16,1-14 1 16,-2-16 0-16,5-10 11 15,15 13-4-15,13 0-5 16,31 16-1-16,30 1 10 15,28-8-8-15,11-9-3 16,-3-22 0-16,-12-16 3 16,-11-11 9-16,1-4-18 15,6-2 6-15,4-4 0 0,2-2-12 16,5 0 12-16,0 0 0 16,6-2 0-1,0 0 7-15,-2 0-16 16,-6 0 9-16,-7-10 0 0,-8-2-1 15,-5-2 5-15,-5 0-4 16,-6-8 9-16,-1 4 9 16,-3-5 26-16,4 1-29 15,3 4 21-15,10 4 33 16,4-4 15-16,0 4-2 16,0-2-53-16,-4-2-2 15,0 0 13-15,1-6-40 16,1 0 16-16,-2 0-16 15,-6-2 1-15,-2 0-1 16,-6-2 0-16,-7-2 0 0,-17 2 5 16,-18 6 7-16,-18 3-9 15,-5 1-3-15,15-8 0 16,12 0-6 0,11-6 7-16,-2 2-1 0,3 2 0 15,-3-2 11-15,2 2-4 16,4 2-6-16,16 0 24 15,20 2 26-15,24-2-39 0,1 8 18 16,-12 0-24 0,-32 8-5-16,-34 3 16 15,-18 1-17-15,-1 1 0 16,7-4-1-16,11 0 9 0,3-8-20 16,-11-1 12-16,-11-8 0 15,-4-2 9-15,-7-10-2 16,0 2-2-16,-1 0-5 15,-3 0 0 1,-3 4-9-16,-2 0 9 0,-2 6 0 16,-5-2 2-16,-1 6 13 15,-4 0 10-15,-1 3 5 16,-5 3-30-16,0 2 0 0,-4-4 0 16,2 4 0-16,-2 0 0 15,2 2 0 1,-2-4 0-16,1 4 0 15,1 0 0-15,0-4 0 16,0 2 0-16,0 0 0 16,-2 0 0-16,0-2 0 0,-2 0 0 15,-3 2 0-15,2-4 0 16,-2 2 0-16,1-2 0 16,-2 0 0-1,4-4 0-15,0-5 0 0,2 1 0 16,0-3 0-16,2-2 0 15,-2-1 0-15,-4 0 0 16,0 0 0-16,-3 0 0 16,-7 2 0-16,-1 0 0 15,-3 0-22-15,-1-2 21 16,-1 1-11-16,2-3 7 16,-2 0-8-16,-3-2 22 15,-2-2-9-15,-2-2 0 16,0 2 0-16,-2 0-3 15,-13 0 3-15,-8 1 0 0,-3 4 8 16,-6-2 5-16,-5 5-20 16,-6 0 7-16,-6 4 0 15,-4 0 3-15,-5 4-3 16,-3-2 0-16,-3 2-1 16,-3 2 13-16,-9-2-25 0,-4 2 13 15,-7 0 0 1,-6 0-8-16,-7 2 23 15,-16 0-21-15,-20-4 6 16,10 1 0-16,15 3-3 16,14 4 4-16,14 0-1 0,-11-2 4 15,-13 0 11-15,0 0-22 16,3 2 7-16,-1 2 0 16,0 0-12-1,-2 0 18-15,5 0-6 16,2 2 0-16,4-2-6 15,5 0-12-15,1 2 12 0,6 0 1 16,1 0-5-16,-1 2-19 16,-1 0 17-16,2 2-24 15,4 2 9-15,4 0 18 0,7 0-16 16,3 2 14-16,3 0 5 16,2 0-24-1,4 2 20-15,2 0-49 16,3 0 20-16,4 0 39 0,1 0-33 15,1 0 24 1,1 0-16-16,1 0 14 0,1 0-5 16,0 0 11-16,1 0 4 15,-1 0 1-15,2 2-45 16,-3 0 43-16,3-2-28 16,1 2-3-16,-4-2 33 15,-4 0-24-15,-4 0 24 16,-5 0 0-16,-6 0 0 15,-3-2-8-15,-4-4 8 16,0-2 0-16,-5 2-1 16,3 0 20-16,-2 0-22 15,1-2 3-15,1 1 0 0,2 0 43 16,3-1-42-16,0 0 21 16,4-5-8-1,-1 3-5-15,5-2 12 16,1 1-21-16,4 1 0 0,1-1 9 15,6 1 0-15,1 2-9 16,3 0 0-16,0 1 0 16,1 0-3-16,1 3 3 15,0 0 0-15,-1 2 0 0,4 1 12 16,-3 1-25-16,-1-3 13 16,1-1-18-1,1-2-36-15,-1-4-105 16,-7-14-183-16,9 2-258 15,9-2-290-15</inkml:trace>
  <inkml:trace contextRef="#ctx0" brushRef="#br0" timeOffset="186698.63">23316 12330 2129 0,'0'0'608'0,"0"0"-556"0,0 0-32 15,0 0-20-15,0 0-78 16,0 0-473-16</inkml:trace>
  <inkml:trace contextRef="#ctx0" brushRef="#br0" timeOffset="193833.04">24029 8989 1043 0,'0'0'205'0,"0"0"-131"15,-123-134 42-15,71 70 9 0,-4 2-30 16,-2 0 17-1,-5 3 20-15,-11 9-4 0,-24 4-53 16,-41 16-75-16,-62 18 2 16,-35 12-4-1,-21 10-27-15,-5 22-35 16,17 6-45-16,2 8 23 0,2 16 70 16,0 13-37-16,6 13 21 15,0 14 23-15,1 14-23 16,5 17 32-16,1 19-9 15,10 17 1-15,11 15-4 0,15 13 19 16,19 13-7 0,19 0 2-16,15 6-2 15,24-6 44-15,16-4-44 16,15 5 15-16,10 3 36 0,12 11-41 16,8 6 34-16,10 9-11 15,11 9 10-15,10 2 24 16,21-1-49-16,2 1 11 15,35-10-21 1,23-13 7-16,19-7-9 16,18-9-6-16,12-7 0 0,13-5 3 15,9-3 12 1,6-9-15-16,-2-5 0 0,3-9 0 16,2-5 3-16,-2-5-2 15,5-1 7-15,-2-7-8 0,4-5 6 16,2-11 3-1,5-8-9-15,4-14-9 16,8-11-3-16,5-9 0 0,0-18 2 16,0-10-13-16,3-11-15 15,1-14 29-15,7-4-4 16,12-11 12 0,8-6 0-16,13-6-25 0,8-2 26 15,8-6 18-15,8 2 15 16,5-2 21-16,9-2-52 15,6 2 12-15,3-6-14 16,-4 4 11-16,-5-2-20 16,-2-6 9-16,-2 0 0 15,-2 0-6-15,-2-4 18 16,-4-6-12-16,-13-4 0 16,-1-4 0-16,-7-8-3 0,-2-6 9 15,-2-2-6-15,-5-2 19 16,-11-9 31-16,-9-1 27 15,-6-6-1 1,-9-10-44-16,-6-10-32 16,-8-14 0-16,-8-12-59 0,-11-9-61 15,-10-9-37-15,-13-4 37 16,-12-5-42-16,-13 1-13 0,-10-2 117 16,-8-5 58-1,-8-7 35-15,-5-9-34 16,-2-13 14-16,2-10 62 15,-2-17-13-15,4-5-15 16,-1-9-8-16,3-4-12 16,-1-1 47-16,1-6-45 15,-4-3 16-15,-6 2 6 0,-10-5-41 16,-8-2 59-16,-12-3-19 16,-13-6 119-1,-11-10-94-15,-13 1-77 16,-29-3 30-16,-14 1-18 0,-10 3-5 15,-17 12 4-15,-11 9-11 16,-15 7 0-16,-22 17-15 16,-25 11 22-16,-29 19-17 15,-34 19 8-15,-30 19-14 0,-34 14 7 16,-26 13-7-16,-21 17 10 16,-23 18 5-1,-7 22-1-15,-14 20-15 16,-12 14-35-16,-15 6-20 15,-13 10 23-15,-10 12-45 16,-12 4 18-16,-15 8 19 0,-17 13-2 16,-7 4 8-16,115-6-198 15,70-11-587-15</inkml:trace>
  <inkml:trace contextRef="#ctx0" brushRef="#br0" timeOffset="194997.78">17895 16655 2412 0,'0'0'696'0,"0"0"-605"16,0 0 45 0,0 0 49-16,0 0-109 15,0 0-44-15,19 135-26 16,4-63 40-16,6 8-32 16,0 0-7-16,0-5 8 0,-2-11-9 15,-6-12-1-15,-8-12-5 16,-7-12-3-16,-3-16-9 15,-3-10-8-15,0-2-16 16,-16-18-12 0,-11-22-99-16,-4-14 33 0,-4-18 46 15,-3-13 50-15,2 1 18 16,5 4 51-16,4 8 89 0,5 13 12 16,11 9 34-16,6 10-9 15,5 0-92 1,5-4-41-16,21 4-44 15,15-4 0-15,7 0 0 0,8 12 0 16,4 4 0 0,0 7 0-16,-6 16-68 0,-10 5-77 15,-13 4-143-15,-26 50-258 16,-5-4-159-16,-13 6-207 0</inkml:trace>
  <inkml:trace contextRef="#ctx0" brushRef="#br0" timeOffset="196331.6">17804 17048 1570 0,'0'0'397'16,"0"0"-150"-16,0 0 100 0,0 0-85 15,0 0-73-15,0 0-19 16,0 0-93-16,160-18-32 16,-93 0-44-16,3 0-1 15,-4 0-37 1,-6 6-116-16,-13-2 8 15,-11 6-12-15,-14 2 42 0,-13 6 93 16,-6 0 22 0,-3 0 46-16,-3 0 99 0,-15 22-80 15,-2 2 31-15,0 10 0 16,2 2 15-16,5-4-24 16,9 3-53-16,4-11-13 15,0-2 1-15,8-8-20 0,19-6 11 16,5-8-13-1,1 0 1-15,2-10-13 16,-3-12 12-16,-8-4 0 16,-6-6 0-16,-9-3 1 0,-9-1 8 15,0 4-9-15,-7 6 2 16,-8 4 44-16,-2 4 1 16,7 8 43-16,3 2 30 15,5 4-3-15,2-2-20 16,0 2-68-16,9-4 8 0,15 2-29 15,10-2 4 1,8 0-18-16,9 8 6 16,5 0 0-16,2 0-2 15,2 16-1-15,-5 8 3 16,-5-2-15-16,-10 4 8 0,-11 0-1 16,-13-2-32-16,-12-2-20 15,-4-4 4 1,0-6 34-16,-16-2 16 15,1-10 6-15,1 0 0 0,5-8 0 16,7-16-17-16,2-16-28 16,4-4 21-16,19 0 2 15,6 0 20-15,4 8-11 16,1 4 13-16,1 10-2 16,-4 8 8-16,1 5-12 15,-3 5 6-15,0 4 0 16,0 0-7-16,0 0 3 15,-3 0 4-15,1 0 0 16,-2-1 8-16,-8-7-14 0,-1-6 6 16,-7-3 0-16,-5-1 11 15,-4-4-10-15,0 2 11 16,-6-2-12-16,-12 4 6 16,-2 10 5-1,0 8-5-15,-1 0 0 16,2 18-6-16,3 18 1 0,7 8-1 15,5 5 0-15,4 1 0 16,4-10-1-16,23-4 2 16,7-14-1-16,5-8 0 15,6-14-3-15,0 0 2 0,-1-28-4 16,-4-8 5 0,-8-4 0-16,-8-8 6 15,-9 3 6-15,-4 1-12 16,-3 8 0-16,-4 12 23 15,0 6 1-15,1 14 14 16,5 4-34-16,6 0 10 0,7 6-15 16,8 10 1-1,5 4 0-15,-1 0-7 0,1 0 7 16,-3 1 0-16,-10-2-6 16,-8-1-10-16,-10 3 2 15,-5-3-67-15,-2-4 60 16,-19 0 20-16,-1-6-4 15,-3-4-4-15,6-4-28 16,9-4-71-16,10-18-132 16,0-14-52-16,21-13 43 15,12-5 15-15,5-4 20 0,0-4 123 16,-4 8 91-16,-8 2 69 16,-4 11 146-1,-8 14 98-15,-8 9 23 16,-1 13-38-16,-3 5-71 0,0 5-43 15,4 22-103-15,8 22 20 16,4 5-53-16,4 12-36 16,3-2 1-16,-3-2-13 15,0-5 0-15,-4-7-9 0,-7-14 6 16,-4-10-6-16,-4-12-14 16,-3-6 23-1,0-8 24-15,0 0-4 16,-8-18-20-16,2-18 0 15,6-8 0-15,0-15-3 0,29 1-97 16,18-4-85-16,37 4-124 16,-8 18-456-16,-7 14-147 0</inkml:trace>
  <inkml:trace contextRef="#ctx0" brushRef="#br0" timeOffset="196432.57">20732 16503 1654 0,'0'0'812'0,"0"0"-449"0,0 0-28 0,0 0-128 0,0 0-207 16,0 0-335-16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23T07:07:33.49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724.64014"/>
      <inkml:brushProperty name="anchorY" value="-3601.86816"/>
      <inkml:brushProperty name="scaleFactor" value="0.5"/>
    </inkml:brush>
  </inkml:definitions>
  <inkml:trace contextRef="#ctx0" brushRef="#br0">1 10 18567 0 0,'0'0'0'0'0,"1"0"0"0"0,2-1 0 0 0,4 0 0 0 0,0 0 168 0 0,7-2-48 0 0,9-1-17403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6T06:42:09.23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1013 7113 1699 0,'0'0'903'0,"0"0"-755"16,0 0 34-16,0 0 42 0,0 0-69 16,78-117-40-16,-66 91-42 15,-6 6 20-15,-6 4 14 16,0 6 10-16,-15 6-32 16,-14 4-40-16,-12 0 5 15,-5 16-44-15,-8 14 10 16,0 8 22-16,6 8-37 15,12 4 38-15,12 3-39 0,12-3 0 16,12-2 0 0,7-4 0-16,25-6 0 0,10-4 0 15,11-4 0 1,8-2 0-16,1 0 0 0,0 2 0 16,-9 2 0-1,-10 3 0-15,-14 3 0 0,-20 2-3 16,-9 4 3-16,-15 2 0 15,-28 0 3-15,-11-4-3 16,-6-6 0-16,0-10 0 16,7-13 0-16,8-13 0 0,9 0 0 15,11-25 0 1,15-13 0-16,10-12 0 16,0-8 0-16,22-6-12 15,18 1-9-15,12 8-41 0,6 8-4 16,6 15 14-16,1 12-29 15,-1 12 54 1,-6 8 1-16,-9 0-23 0,-6 18 37 16,-12 6-17-1,-7 5 17-15,-6 0 0 16,-2 2-5-16,-1 0 16 0,1 4 1 16,-3-3 0-16,3-2-6 15,1-6 15-15,4-6-9 16,1-8 7-16,4-8-7 15,7-2 21-15,4-6-20 0,-4-16 8 16,-2-4 5-16,-9-4-13 16,-12-2 23-1,-10 0-8-15,-12-2 22 16,-30 2 26-16,-16 4-28 16,-7 1 33-16,-1 9-4 0,8 4-1 15,16 4-17-15,19 6-47 16,23-2 0-16,4 0 0 15,40-4 0-15,22-6 0 16,14-6 0-16,7-8-87 16,2-4-20-16,-10 0-43 0,-13-2 24 15,-22 6 68 1,-19 6 58-16,-17 3 15 16,-8 7 84-16,0 0 21 15,-4 5 1-15,-4 2-56 16,3 3 43-16,2 2-108 15,1 2 0-15,2 0 0 0,0 4 0 16,0 20 0 0,0 15 0-16,12 15 0 0,-2 14 0 15,4 10 0-15,-1 7 0 16,3 1 0-16,4-4 0 16,0-6 0-16,5-10 0 15,-1-16 0-15,0-17 0 16,-1-22-35-16,-5-37-295 15,-5-22-240-15,-11-12-428 0</inkml:trace>
  <inkml:trace contextRef="#ctx0" brushRef="#br0" timeOffset="301.38">2090 6942 2565 0,'0'0'792'0,"0"0"-537"0,0 0-87 0,0 0-97 0,0 0 35 15,0 0-20 1,51 122-33-16,-31-73-53 0,-2-5 0 16,-3-4 0-16,-3-10 0 15,-4-10-29-15,-1-14-32 16,-3-6 2-16,0-14 58 16,2-25 2-16,-2-8 15 0,0-4-4 15,1 5-6-15,-1 12 43 16,0 14-8-16,1 16-16 15,6 4-25 1,4 18 0-16,6 18 0 16,6 12 0-16,-3 11 0 15,0 4-56-15,-14 32-299 0,-8-17-459 16,-2-8-585-16</inkml:trace>
  <inkml:trace contextRef="#ctx0" brushRef="#br0" timeOffset="568.03">1156 8458 2737 0,'0'0'518'0,"0"0"-285"0,0 0 1 15,0 0-87-15,0 0-79 16,0 0-55-16,0 0 15 16,144-72-28-1,-72 58 0-15,12 2-6 0,14 2 0 16,25-2-11-16,40-16-131 16,-27 3-221-16,-18-3-847 0</inkml:trace>
  <inkml:trace contextRef="#ctx0" brushRef="#br0" timeOffset="761.02">2892 7437 424 0,'0'0'3003'16,"0"0"-2629"-16,0 0-229 15,0 0-89-15,0 0-56 0,0 0-166 16,0 0-372 0,10 46-235-16,-7-18-1277 0</inkml:trace>
  <inkml:trace contextRef="#ctx0" brushRef="#br0" timeOffset="894.35">3006 7858 2186 0,'0'0'917'15,"0"0"-606"1,0 0-44-16,0 0-226 16,0 0-41-16,0 0-493 0,0 0-765 0</inkml:trace>
  <inkml:trace contextRef="#ctx0" brushRef="#br0" timeOffset="1061.56">3259 7572 3340 0,'0'0'646'0,"0"0"-536"16,0 0-110-16,0 0 0 15,114-39 0-15,-65-1-35 16,-12 8-586-16,-12 4-2322 0</inkml:trace>
  <inkml:trace contextRef="#ctx0" brushRef="#br0" timeOffset="2301.23">5057 7215 2588 0,'0'0'452'0,"0"0"-373"0,0 0 128 0,0 0-14 0,0 0-73 15,0 0-45-15,0 0-51 16,-35 18 2 0,12-12-25-16,-4-6 12 15,1 0 40-15,-3-17-13 0,0-15 64 16,2-12-25-16,5-14-53 16,4-4-10-16,5-4-16 15,8 10 0-15,3 16 0 16,2 14 0-16,0 12 0 15,0 12 0-15,0 2-11 0,13 7 11 16,10 26-21 0,6 13 21-16,6 18-7 15,8 28-7-15,-3-2 5 16,-7 7 9-16,-6 3-7 16,-16-14 1-16,-11 10 4 15,0-5 2-15,-17-11 0 0,-18-12 1 16,-5-16 15-16,-4-16-2 15,-3-15 32-15,-1-21-46 16,-6 0 0-16,4-29 0 16,6-7 0-16,7 0 0 0,12 6 0 15,9 10 0 1,12 10 0-16,4 10 0 16,2 0 0-16,22 8 0 15,12 18 0-15,9 6 0 16,6 6 0-16,2-2 0 0,-1-4 0 15,-6-7-38-15,-5-10-50 16,-8-12 38-16,-9-3 8 16,-6-18 42-1,-5-18 16-15,-3-13-10 16,-6-3 38-16,-2 6-19 0,1 8 22 16,-1 14 33-16,0 14-80 15,2 10 0-15,8 0 0 16,5 18 0-16,8 12 0 15,6 8 0-15,5 0 0 0,-1-2 0 16,-4-6 0-16,-6-10 0 16,-7-7 0-1,-7-10 0-15,-5-3 0 16,2-7 0-16,-2-25 0 16,1-11 0-16,1-1 0 0,2 4 0 15,-3 10 0-15,-3 14 0 16,0 14 0-1,3 2 0-15,4 14 0 0,5 18 0 16,8 6 0-16,5 6 0 16,5 0 0-16,26 0-252 15,-9-12-604-15,-4-11-968 0</inkml:trace>
  <inkml:trace contextRef="#ctx0" brushRef="#br0" timeOffset="2668.84">6586 7688 2367 0,'0'0'520'0,"0"0"-439"0,0 0 91 15,0 0 69-15,11-128-75 16,-11 106-76-16,-13 8-28 0,-16 11 16 15,-9 3 64-15,-9 25-107 16,0 19-35 0,2 12 32-16,12 4-32 15,15 0 28-15,18-8-14 16,0-12-13-16,22-12 28 16,14-14-28-16,5-14 12 0,-2 0 2 15,-3-30-6-15,-5-8-9 16,-4-6 0-16,-4-2 0 15,-11 6 0-15,-1 10 0 16,-3 12 0-16,-6 14 0 0,4 4 0 16,5 10 0-16,14 20 0 15,8 8 0 1,39 14-167-16,-7-10-492 16,-3-12-754-16</inkml:trace>
  <inkml:trace contextRef="#ctx0" brushRef="#br0" timeOffset="3671.96">7737 7796 2189 0,'0'0'1215'0,"0"0"-873"15,0 0-213-15,0 0-34 16,38-122-11-16,-13 78-61 15,-1-4-22-15,3-9 6 16,-6-5 4-16,-4-24-11 0,-11-33 0 16,-6 3 0-16,0 12-3 15,0 20 6-15,-8 40-3 16,-1 10 0-16,1 16 0 16,0 18 0-1,-3 52 0-15,-5 50 0 16,5 32 0-16,5 1 0 0,6-27 0 15,0-36 0-15,4-22 0 16,17 3 0-16,6-3 0 16,6-4 0-16,7-20 0 15,-1-18 0-15,7-8 0 0,-4-22 0 16,-5-24 0 0,-6-12 0-16,-10-11 0 15,-13 3 0-15,-8 8 0 16,0 12 0-16,-8 16 0 15,-13 14 0-15,4 14 0 0,-1 2 0 16,3 12 0-16,3 16 0 16,8 6 0-16,4 2 0 15,2 0 0-15,25-6 0 16,10-4 0-16,8-6 0 16,4-6 0-16,-2-3 0 15,-7-1 0-15,-9-2 0 16,-10 3 0-16,-11 4-27 15,-5 3 12-15,-5 4 13 0,0 4-5 16,0 2 6 0,0 0 1-16,0-2 0 15,0-4 0-15,2-2 6 16,14-6-7-16,4-4 1 0,8-6 0 16,13-4-11-16,3-4 7 15,6-18-14-15,-2-8-9 16,-3-6 1-1,-7-10 17-15,-7-4 9 16,-8-5 0-16,-8 3 23 16,-8 6 6-16,-7 12 61 0,0 14-90 15,0 12 0-15,-3 8 0 16,-12 14 0-16,-1 22 0 16,-1 16 0-16,6 9 0 15,5 3 0-15,6-6 0 16,12-6 0-16,24-14 0 0,12-16 0 15,18-16 0 1,7-6 0-16,4-24 0 16,-3-20 0-16,-9-12 0 0,-11-8 0 15,-17-6 0-15,-14-3 0 16,-15 9 0-16,-8 12 0 16,0 16 0-1,-22 16 0-15,-7 18 0 16,-2 2 0-16,-3 30 0 0,10 20 0 15,9 10 0-15,12 7 0 16,3 1 0-16,32-8 0 16,16-12 0-16,18-16 0 15,7-16 0-15,2-16 0 16,-3-24-206-16,-21-12-432 0,-25 0-359 0</inkml:trace>
  <inkml:trace contextRef="#ctx0" brushRef="#br0" timeOffset="3897.51">7911 7046 2875 0,'0'0'874'0,"0"0"-701"0,0 0-101 16,0 0 30-16,0 0-102 16,179 4 0-16,-95-12-119 0,-4-8-840 0</inkml:trace>
  <inkml:trace contextRef="#ctx0" brushRef="#br0" timeOffset="5166.92">10367 7750 2295 0,'0'0'778'0,"0"0"-500"16,0 0 43-16,0 0-31 15,0 0-156-15,0 0-134 16,0 0 0-16,0-2 0 15,0 40 0-15,-10 14 0 16,-11 13 0-16,-16 7 0 16,-54 22 0-16,7-16-203 15,-1-18-712-15</inkml:trace>
  <inkml:trace contextRef="#ctx0" brushRef="#br0" timeOffset="6597.08">11946 8504 2094 0,'0'0'808'15,"0"0"-443"-15,0 0-10 16,0 0-35-16,0 0-166 15,0 0-154 1,0 0 0-16,-16-58 0 0,14 90 0 16,0 34 0-16,0 10 0 15,2 15 0-15,0 7 0 16,0-18 0-16,0 2 0 16,9-11 0-16,0-20 0 15,-5-12 0-15,-1-20 0 0,-3-19 0 16,0-25-189-1,0-22-336-15,-13-8-531 0</inkml:trace>
  <inkml:trace contextRef="#ctx0" brushRef="#br0" timeOffset="6865.45">11782 8416 2192 0,'0'0'886'0,"0"0"-661"15,0 0 88 1,0 0-91-16,0 0-96 15,0 0-71-15,0 0-41 16,-5-15 28-16,14 12-21 16,11-5-21-16,11-6 0 15,12-4 0-15,7-4 0 0,8-3 0 16,5 2 0-16,-5 2 0 16,-4 3 0-1,-10 7-35-15,-8 6-121 16,-12 5-142-16,-14 10-41 0,-8 12-219 15,-2 2-127-15</inkml:trace>
  <inkml:trace contextRef="#ctx0" brushRef="#br0" timeOffset="7065.65">11905 8801 2096 0,'0'0'684'0,"0"0"-428"15,0 0 43-15,0 0-126 0,0 0-85 16,0 0 58-16,0 0-68 16,77 0-42-16,-35-4-6 15,10-6-30 1,3-2-96-16,-1 2-138 0,-12 6-126 16,-21 4-186-16,-13 10-9 15,-8 8-161-15</inkml:trace>
  <inkml:trace contextRef="#ctx0" brushRef="#br0" timeOffset="7295.55">12040 9216 2109 0,'0'0'771'16,"0"0"-561"-16,0 0 39 15,0 0-69-15,0 0-53 0,0 0-40 16,0 0 3-16,125-6-60 15,-83-2-13-15,1 0-16 16,-4 0 8-16,3 0-18 16,-1 2-73-16,10-8-172 15,-10 2-317-15,-6-1-430 0</inkml:trace>
  <inkml:trace contextRef="#ctx0" brushRef="#br0" timeOffset="7498.07">12855 8855 1605 0,'0'0'1350'16,"0"0"-814"-16,0 0-364 0,0 0-46 15,0 0-64 1,0 0-22-16,0 0-13 15,139-46-27-15,-93 36-94 16,3 0-248-16,-9 4-581 16,-15 4-940-16</inkml:trace>
  <inkml:trace contextRef="#ctx0" brushRef="#br0" timeOffset="7634.21">12973 9050 2248 0,'0'0'717'0,"0"0"-551"0,0 0-56 16,0 0-37-16,195-62-73 16,-116 27-171-16,-12 1-777 0</inkml:trace>
  <inkml:trace contextRef="#ctx0" brushRef="#br0" timeOffset="8131.28">13811 8378 2295 0,'0'0'998'0,"0"0"-626"16,0 0-107-16,0 0-99 15,0 0-166-15,0 0 0 16,0 0 0-16,18 170 0 16,-2-86 0-16,6 6 0 0,5 1 0 15,2-7 0-15,0-12 0 16,0-12 0 0,-7-18 0-16,-5-13 0 15,-5-14 0-15,-5-11 0 16,-5-4 0-16,0-9 0 0,2-27 0 15,3-17 0 1,2-31 0-16,7-30 0 0,-3 2 0 16,0 11 0-16,-2 21 0 0,-3 34 0 15,-4 6 0-15,-2 8 0 16,0 16 0 0,-2 10 0-16,0 6 0 15,0 0 0-15,0 0 0 16,0 4 0-16,5 12 0 15,8 6 0-15,25 20-243 16,0-4-325-16,-1-6-361 0</inkml:trace>
  <inkml:trace contextRef="#ctx0" brushRef="#br0" timeOffset="8331.07">14457 8889 2542 0,'0'0'791'0,"0"0"-485"16,0 0 10-16,0 0-175 16,0 0-141-16,0 0 0 0,0 0 0 15,136-38 0-15,-75 24 0 16,3 2 0-16,1 0 0 16,-5 2 0-1,-11 2-86-15,-9 0-218 16,-15 2-189-16,-12 1-502 0</inkml:trace>
  <inkml:trace contextRef="#ctx0" brushRef="#br0" timeOffset="8664.64">15560 8275 2143 0,'0'0'1121'0,"0"0"-627"15,0 0-257-15,0 0-136 16,0 0-101-16,0 0 0 16,0 105 0-1,0-35 0-15,0 26 0 0,0-6 0 16,0 3 0-16,0-7 0 15,0-22 0-15,0 0 0 16,0-14 0-16,0-11 0 16,0-15 0-16,0-15 0 15,0-9 0-15,0-14-284 16,0-8-751-16</inkml:trace>
  <inkml:trace contextRef="#ctx0" brushRef="#br0" timeOffset="10267.51">17100 8562 1753 0,'0'0'534'0,"0"0"-325"16,0 0 319 0,0 0-216-16,0 0-33 15,0 0-85-15,0 0-35 16,-42 0-31-16,42 0-128 0,4 0 0 15,25 0 0-15,50 0 0 16,79-6 0 0,102-10 0-16,60-2 0 0,31-4 0 15,-11 6 0-15,-43 4 0 16,-30 2 0-16,-41 2 0 16,-66 4 0-16,-62 0 0 15,-49 4 0-15,-27 0 0 16,-11 0 0-16,-2 0 0 15,-5 0 0-15,-4 0 0 0,5 0 0 16,9-2 0-16,15 0 0 16,50-6 0-1,0 0-607-15,-6-2-1322 0</inkml:trace>
  <inkml:trace contextRef="#ctx0" brushRef="#br0" timeOffset="10634.67">21696 8026 2474 0,'0'0'807'0,"0"0"-506"0,0 0 7 15,0 0-102-15,0 0-206 16,0 0 0-16,0 0 0 16,-13 95 0-1,11-29 0-15,0 7 0 0,2-1 0 16,0 0 0-16,0-10 0 16,0-8 0-16,0-14 0 15,2-12 0-15,2-12 0 16,-2-14-138-16,-2-20-324 15,0-18-267-15,0-8-658 0</inkml:trace>
  <inkml:trace contextRef="#ctx0" brushRef="#br0" timeOffset="11100.55">21627 7881 1798 0,'0'0'474'16,"0"0"-279"-16,0 0 118 15,-102-111-95-15,66 89-77 0,-7 10 6 16,-1 10-1-16,-7 2-68 16,-5 26 59-1,-1 18-31-15,1 19 1 16,2 27-8-16,8 28-38 16,17 24 15-16,17 6-76 15,12-27 0-15,4-31 0 0,21-30 0 16,9-7 0-16,17 3 0 15,16 0 0-15,16-2 0 16,10-16 0-16,5-18 0 16,2-14 0-16,0-6 0 15,-1-16 0-15,-6-16 0 16,-6-10 0-16,-9-8 0 16,-11-8 0-16,-12-3 0 15,-13-4 0-15,-13-8 0 16,-15-1 0-16,-12-4 0 15,-2-4 0-15,-24-3 0 0,-16 3 0 16,-14 2 0-16,-8 6 0 16,-9 7 0-1,-10 13 0-15,-6 12 0 16,0 10 0-16,3 8 0 16,12 10 0-16,17 4 0 0,21 4 0 15,34-6-36-15,7 0-605 16,29-2-1009-16</inkml:trace>
  <inkml:trace contextRef="#ctx0" brushRef="#br0" timeOffset="11262.84">22882 7874 2813 0,'0'0'852'0,"0"0"-667"0,0 0-185 16,0 0-294-16,-136 4-1576 0</inkml:trace>
  <inkml:trace contextRef="#ctx0" brushRef="#br0" timeOffset="13801">3068 11043 2150 0,'0'0'530'16,"0"0"-388"-16,0 0 241 16,0 0-36-16,0 0-96 15,0 0-130-15,-76-39-26 0,49 10-59 16,-9-10 5-1,-8-9-41-15,-12-12 0 0,-2-12 0 16,-13-24 0-16,13 1 0 16,4-1 0-1,12 0 0-15,20 24 0 16,4 4 0-16,11 20 0 0,7 16 0 16,0 15 0-16,25 12 0 15,6 5 0-15,9 9 0 16,7 22-9-16,-3 15-41 15,-6 10-52-15,-11 8 50 0,-20 8-1 16,-7 6 25-16,-31 0 22 16,-23 3 6-1,-6-5 4-15,-2-6 4 16,6-10 38-16,12-13 34 16,17-14-49-16,13-12-16 0,14-12-4 15,16-9-10-15,33 0 26 16,38-19-18-16,6-12-8 15,15-7-1-15,-4 0-3 16,-21 6-25-16,-6 2-13 16,-21 8-19-16,-23 10-4 15,-17 6-79-15,-11 6-2 16,-5 2-188-16,0 8-639 0</inkml:trace>
  <inkml:trace contextRef="#ctx0" brushRef="#br0" timeOffset="14960.98">4211 10798 1899 0,'0'0'663'16,"0"0"-438"-16,0 0 150 0,0 0-99 16,0 0-68-16,0 0-37 15,-92-108-64-15,63 100-5 16,-2 6-32 0,-2 2-70-16,-3 12 0 15,2 20 0-15,1 10 0 16,9 8 0-16,8 6 0 0,12-2 0 15,4-5 0-15,2-9 0 16,20-12 0-16,3-10 0 16,3-10 0-16,1-8 0 15,0-4 0-15,-2-22 0 16,0-9 0-16,-5-7 0 16,-2-6 0-16,-2 0 0 15,-5 6 0-15,-3 6 0 16,-6 14 0-16,-2 14 0 0,0 8 0 15,3 10 0-15,6 28 0 16,4 12 0 0,10 6 0-16,6 0 0 0,7-9 0 15,7-13 0 1,6-20 0-16,-2-14 0 16,2-14 0-16,-6-32 0 0,-8-18 0 15,-8-17 0-15,-10-23 0 16,-13-26 0-16,-6 5 0 15,0 17 0-15,-4 22 0 16,-6 39 0-16,2 11 0 16,-1 18 0-16,3 18 0 0,1 45 0 15,5 49 0 1,0 34 0-16,2-3 0 16,16-21 0-16,2-36 0 15,3-22 0-15,0 0 0 0,6-2 0 16,0-5 0-16,-4-20 0 15,-9-10 0-15,-3-9 0 16,-4-3 0-16,0-22 0 16,2-8 0-1,2-3 0-15,3 4 0 0,1 6 0 16,4 10 0-16,1 8 0 16,7 8 0-16,9 0 0 15,6 20 0-15,3 14 0 16,3 6 0-16,-8 6 0 15,-9 2 0-15,-10-2 0 16,-17-3 0-16,-6-7 0 0,-6-4 0 16,-21-8 0-1,-4-8 0-15,2-10 0 16,2-6 0-16,6-4 0 16,13-22 0-16,8-10 0 0,4-12 0 15,29-6 0-15,15 0 0 16,10 1 0-16,6 11 0 15,-6 12 0-15,-9 14 0 16,-12 14 0-16,-10 2 0 0,-4 16 0 16,-7 14 0-1,-3 9 0-15,0 2 0 16,3 0 0-16,-1-3 0 16,5-8 0-16,1-6 0 15,0-8 0-15,4-8 0 16,2-8 0-16,2 0 0 0,-2 0 0 15,-3-20 0-15,-2-4 0 16,-8-8 0 0,-10-8 0-16,-4-6 0 0,-2-8 0 15,-25-3 0-15,-10 5 0 16,-5 10 0-16,-8 14 0 16,3 18 0-16,1 10 0 15,0 30-159-15,17 12-670 0,12 0-897 16</inkml:trace>
  <inkml:trace contextRef="#ctx0" brushRef="#br0" timeOffset="15167.92">6193 11095 3132 0,'0'0'665'0,"0"0"-521"16,0 0 11 0,0 0-155-16,0 0 0 15,-46 160 0 1,5-105-59-16,-5-7-1019 0</inkml:trace>
  <inkml:trace contextRef="#ctx0" brushRef="#br0" timeOffset="18365.55">9038 10834 1639 0,'0'0'706'16,"0"0"-456"-16,0 0 29 0,0 0 38 15,0 0-99-15,0 0-125 16,0 0-18-16,3-8 26 16,-3 8-23-1,0 0 27-15,-20 0 1 16,-15 0-61-16,-24 0 39 0,-34 16-84 15,-38 24 0-15,1 3 0 16,12-1 0-16,17-1 0 16,35-6 0-16,-1-3 0 15,9 0 0-15,23-10 0 16,16-10 0-16,19-8 0 16,0-2 0-16,21-2 0 15,19 0 0-15,13 0 0 16,14 0 0-16,7 2 0 15,4 8 0-15,0 8-14 16,-5 8-43-16,-8 6-10 0,-14 6-28 16,-17 7 22-16,-24 6 47 15,-10 6-8-15,-27 3 34 16,-25 4 6-16,-20 2 9 16,-8 3 69-16,-9-6-44 15,2-2 10-15,2-5 29 16,12-6-22-16,13-12-22 15,14-10-35-15,21-10 0 16,13-7 0-16,12-10 0 0,0-1 0 16,27 0 0-16,22-4 0 15,38-16 0-15,35-8 0 16,31-6 0 0,-7 6 0-16,-32 8 0 15,-41 12 0-15,-38 6 0 16,-6 2 0-16,-8 0 0 0,-8 0 0 15,-13 0 0-15,0 0 0 16,0 0-296-16,0 0-703 0</inkml:trace>
  <inkml:trace contextRef="#ctx0" brushRef="#br0" timeOffset="18934.77">9925 11512 1255 0,'0'0'1316'0,"0"0"-976"16,0 0-63-16,0 0 25 15,0 0-87-15,-111-114-40 16,78 99-65-16,-8 8-35 0,-3 7-44 16,-3 0-31-16,1 25 0 15,3 14 0-15,9 9 0 16,13 8 0 0,9 4 0-16,12-2 0 15,4-8 0-15,25-11 0 0,10-17 0 16,7-15 0-16,6-7 0 15,-4-23 0-15,2-22 0 16,-10-11 0-16,-7-14 0 16,-6-22 0-16,-5-29 0 0,-11 8 0 15,-1 10 0 1,-8 19 0-16,-2 32 0 16,0 10 0-16,0 12 0 15,0 25 0-15,0 10 0 16,0 54 0-16,0 42 0 0,13 31 0 15,9-4 0-15,1-23 0 16,-2-35 0-16,2-22 0 16,4 2 0-16,4-2-32 15,17-13-432 1,-7-17-229-16,-7-18-440 0</inkml:trace>
  <inkml:trace contextRef="#ctx0" brushRef="#br0" timeOffset="19734.41">10318 11628 674 0,'0'0'1861'0,"0"0"-1493"0,0 0-187 0,0 0 23 0,0 0 11 0,0 0-92 16,0 0-42-16,104-22 11 16,-79 0-67-16,-7-6-8 0,-5-4-13 15,-9 0 2-15,-4-2 14 16,-2 2-20-16,-20 7 7 15,-7 7 35-15,-4 11-15 16,-3 7 48 0,2 0-1-16,3 25-74 0,6 11 0 15,8 11 0-15,11 5 0 16,6 2 0-16,8-4 0 16,30-8 0-16,16-10 0 15,15-11 0-15,15-16 0 16,10-5 0-16,6-15 0 0,1-20 0 15,-7-9-11 1,-11-4 10-16,-11-4-10 0,-17 2 11 16,-16 4 3-16,-17 6 4 15,-15 9 6 1,-7 10-13-16,-7 9 0 16,-23 12 0-16,-5 0 0 15,-7 15 0-15,0 22 0 0,3 5 0 16,6 6 0-16,8-2 0 15,12-4 0-15,13-8 0 16,0-9 0-16,19-12 0 0,16-11 0 16,7-2 0-16,10-15 0 15,-4-16-23 1,-1-5 2-16,-9 0 20 16,-11 4-1-16,-9 4 2 15,-9 10 27-15,-7 6-7 0,-2 6-20 16,0 6 0-16,0 0 0 15,-4 12 0-15,-6 18 0 16,-1 16 0-16,5 10 0 16,1 14 0-1,5 10 0-15,0 5 0 0,0 3 0 16,16 0 0-16,2 0 0 16,4-3 0-16,-4-3 0 15,-2-4 0-15,-8-8 0 16,-8-6 0-16,0-10 0 0,-14-7 0 15,-14-15 0-15,-10-10 0 16,-6-16 0 0,-4-6 0-16,0-18 0 15,3-21 0-15,3-12 0 16,13-16 0-16,11-7 0 16,15-6 0-16,3-6 0 0,37-3 0 15,49-37 0-15,-5 24-215 16,-1 12-819-16</inkml:trace>
  <inkml:trace contextRef="#ctx0" brushRef="#br0" timeOffset="20067.46">11909 10766 2386 0,'0'0'739'0,"0"0"-487"0,0 0 255 0,0 0-369 16,-127 74-64-16,93 11-74 15,2 33 0-15,11 26 0 0,9-8 0 16,12-27 0-16,0-37 0 16,14-24 0-1,17 2 0-15,15-4 0 16,17-9 0-16,42-37 0 0,-16-13-365 16,-9-23-899-16</inkml:trace>
  <inkml:trace contextRef="#ctx0" brushRef="#br0" timeOffset="20601.59">12439 11173 687 0,'0'0'1345'0,"0"0"-695"16,0 0-305-16,0 0 124 15,0 0-208-15,0 0-69 16,0 0-45 0,67-86-147-16,-47 74 0 15,-1 6 0-15,2 4 0 16,-3 2 0-16,1 8 0 0,2 20 0 16,-4 8 0-16,1 10 0 15,-2 4 0-15,-3 4 0 16,-4-1 0-16,3-3 0 15,-4-6 0-15,3-6 0 0,3-10 0 16,1-8 0 0,8-10 0-16,4-10 0 15,6 0 0-15,5-18 0 16,1-14 0-16,-2-10 0 16,-4-11 0-16,-9-6 0 15,-6-6 0-15,-9-3 0 0,-7 6 0 16,-2 8 0-16,0 14 0 15,-13 12 0-15,-3 16 0 16,-3 12 0-16,-4 0 0 0,3 18 0 16,4 16 0-1,6 8 0-15,4 4 0 16,6-2 0-16,8-6 0 16,21-6 0-16,11-10 0 15,11-10 0-15,12-12 0 0,3 0 0 16,16-34-309-16,-16 0-511 15,-18-2-734-15</inkml:trace>
  <inkml:trace contextRef="#ctx0" brushRef="#br0" timeOffset="20929.06">13501 10674 1026 0,'0'0'1673'0,"0"0"-1044"0,0 0-409 16,0 0 8-16,0 0-36 15,0 0-64-15,0 0-128 16,154 150 0-16,-107-62 0 16,-3 26 0-16,-13-7 0 0,-10-9 0 15,-19-11 0-15,-2-19 0 16,-9 8 0-16,-11 4 0 15,-7-8 0-15,0-10 0 16,4-12 0 0,0-9 0-16,7-14 0 0,7-12 0 15,9-15-47-15,0-8-452 16,0-17-806-16</inkml:trace>
  <inkml:trace contextRef="#ctx0" brushRef="#br0" timeOffset="21600.95">14693 11229 2562 0,'0'0'858'0,"0"0"-562"16,0 0 84-1,0 0-380-15,0 0 0 16,0 0 0-16,0 0 0 16,134-40 0-16,-64 24 0 15,-2 2 0-15,6 12-90 0,-21 2-537 16,-24 0-485-16</inkml:trace>
  <inkml:trace contextRef="#ctx0" brushRef="#br0" timeOffset="21733.57">14832 11440 1113 0,'0'0'1609'0,"0"0"-1093"16,0 0-302-16,0 0 83 16,0 0-104-16,0 0-39 15,183-4-154-15,-58-31 0 16,-21 6-164-16,-13-1-771 0</inkml:trace>
  <inkml:trace contextRef="#ctx0" brushRef="#br0" timeOffset="22398.54">16485 10926 2400 0,'0'0'581'16,"0"0"-412"-16,0 0 213 15,0 0-99-15,0 0-107 16,0 0-118-16,0 0-11 0,-58 23-47 15,22-8 0-15,-4 0 0 16,1-5 0-16,0-9 0 16,10-1 0-16,7-1 0 15,11-20 0-15,11-8 0 16,0-6 0-16,5-5 0 0,14 2 0 16,4 2 0-1,2 8 0-15,-4 8 0 16,-1 10 0-16,3 10 0 15,0 0 0-15,2 18 0 16,2 20 0-16,0 16 0 0,-2 12 0 16,-3 15 0-16,-6 3 0 15,-8 6 0-15,-8-4 0 16,0-6 0-16,-19-8 0 16,-15-9 0-16,-9-13 0 15,-3-14 0-15,-1-16 0 16,1-12 0-16,1-8 0 15,3-8 0-15,8-20 0 16,5-10 0-16,11-2 0 16,12-1 0-16,6 5 0 15,2 4 0-15,25 6 0 16,6 8 0-16,10 10 0 0,1 8 0 16,5 0 0-1,-4 18 0-15,-1 15 0 16,-4 5 0-16,-2 2 0 15,-5-2 0-15,-1-4 0 16,-1-8 0-16,16-16-347 0,-9-10-381 16,-3 0-377-16</inkml:trace>
  <inkml:trace contextRef="#ctx0" brushRef="#br0" timeOffset="22701.48">17156 10794 1585 0,'0'0'1251'0,"0"0"-653"0,0 0-277 0,0 0-73 15,0 0-155 1,0 0-93-16,0 0 0 16,0 145 0-16,0-67 0 15,0 10 0-15,2 0 0 0,2-3 0 16,4-9 0-16,-4-11 0 15,2-10 0 1,1-15 0-16,-3-14 0 0,0-10 0 16,-1-12 0-16,0-4 0 0,-3-6 0 15,0-26-110 1,0-40-385-16,0 5-262 16,0 2-482-16</inkml:trace>
  <inkml:trace contextRef="#ctx0" brushRef="#br0" timeOffset="22900.56">17156 10918 1913 0,'0'0'739'16,"0"0"-410"-16,0 0 124 15,0 0-234 1,0 0-69-16,0 0-42 0,6-116-46 16,14 94-10-16,7 2-11 15,2 2-29-15,5 6 6 16,-1 6-18-16,2 4 0 15,-1 2-9-15,-1 2-2 16,-2 14-77-16,-4 6-130 0,-6 20-124 16,-11-6-383-1,-10 0-392-15</inkml:trace>
  <inkml:trace contextRef="#ctx0" brushRef="#br0" timeOffset="23101.31">17227 11233 1106 0,'0'0'1014'0,"0"0"-545"16,0 0-126-16,0 0 19 0,0 0-82 16,0 0-166-1,0 0 17-15,29 2-22 16,0-6-53-16,6-4-19 16,6-2-37-16,5 0-36 15,-3 2-128-15,-7 4-71 16,-12 4-26-16,-19 4-261 0,-5 14-87 15,0 2-333-15</inkml:trace>
  <inkml:trace contextRef="#ctx0" brushRef="#br0" timeOffset="23365.85">17172 11712 2083 0,'0'0'788'16,"0"0"-526"-16,0 0 1 15,0 0-71-15,0 0-49 16,0 0-41-16,148-56-65 0,-98 40-1 16,-1 2-13-16,-1 0-13 15,-3 4-17-15,-7 4 7 16,-9 2 0 0,-12 0-11-16,-5 4 17 15,-8 0-6-15,-1 0 0 0,-3 0-8 16,0 0 1-16,0 0-37 15,0-4-142-15,0 0-163 16,0-4-790-16</inkml:trace>
  <inkml:trace contextRef="#ctx0" brushRef="#br0" timeOffset="25260.84">7722 12535 1136 0,'0'0'394'0,"0"0"-47"16,0 0 4-16,0 0-14 15,0 0-52-15,0 0-16 0,0 0-21 16,-107-59-71-16,100 49 47 15,3 1-74-15,2-2-44 16,2 1-34 0,0 2-72-16,0 1 0 15,0 0 0-15,0 1 0 0,6 6 0 16,5 0 0-16,5 0 0 16,5 22 0-16,2 10 0 15,4 13 0-15,-2 5 0 0,0 2 0 16,-6 2 0-1,-1-6 0-15,-5-6 0 16,-1-10 0-16,-3-8 0 16,-3-10 0-16,1-5 0 15,4-9 0-15,2 0 0 0,5-4 0 16,7-19 0-16,4-7 0 16,2-6 0-1,-2-8 0-15,-3-2 0 16,-5 0 0-16,-5 0 0 0,-10 5 0 15,-6 8 0-15,0 4 0 16,0 10 0-16,-14 5 0 16,-1 5 0-16,-5 7 0 15,0 2 0-15,0 0 0 0,2 12 0 16,5 10 0 0,4 5 0-16,9 0 0 15,0 0 0-15,11-1 0 16,18-6 0-16,9-6 0 0,9-6 0 15,1-4-81 1,13-4-272-16,-12 0-366 16,-16-10-505-16</inkml:trace>
  <inkml:trace contextRef="#ctx0" brushRef="#br0" timeOffset="25596.81">8763 12318 1468 0,'0'0'922'0,"0"0"-462"0,0 0 6 16,0 0-198-1,0 0-16-15,0 0-115 0,0 0-70 16,-105 28-29-16,69 14-20 15,1 10-18 1,6 9 0-16,4-3 0 16,10 0 0-16,5-4 0 0,10-8 0 15,0-8 0-15,14-8 0 16,11-10 0-16,3-6 0 16,8-8 0-16,2-6 0 15,0 0-131-15,4-16-319 16,-8-4-230-16,-15 2-218 0</inkml:trace>
  <inkml:trace contextRef="#ctx0" brushRef="#br0" timeOffset="25798.75">8502 12723 1914 0,'0'0'764'15,"0"0"-422"-15,0 0 122 0,0 0-335 16,0 0-88-1,0 0-29-15,0 0 19 16,95-86-31-16,-52 68 0 16,4 2-38-16,19-6-217 15,-8 3-419-15,-12 4-344 0</inkml:trace>
  <inkml:trace contextRef="#ctx0" brushRef="#br0" timeOffset="26367.8">9077 12250 671 0,'0'0'1518'0,"0"0"-942"15,0 0-270 1,0 0 75-16,0 0-134 0,0 0-83 16,0 0-22-16,6-4-51 15,3 22-91 1,5 8 0-16,3 10 0 16,6 10 0-16,-1 6 0 0,5 4 0 15,-3 3 0-15,-2-5 0 16,1-6 0-16,-6-6 0 15,-1-8 0-15,-5-10 0 16,-1-8 0-16,-6-8 0 0,0-4 0 16,-1-4 0-1,-3 0 0-15,2 0 0 16,0 0 0-16,0-8 0 16,0-8 0-16,2-6 0 15,1-6 0-15,0-4 0 16,2-4 0-16,1-4 0 0,1-6 0 15,0-5 0-15,2-3 0 16,0 2 0-16,1 2 0 16,-4 10 0-16,-3 10 0 0,-3 10 0 15,0 8 0 1,-2 6 0-16,0 4 0 16,0 2 0-16,0 0 0 15,0 0 0-15,0 0 0 16,0 0 0-16,0 0 0 15,0 0 0-15,0 4-102 0,-2 6-610 16,-5 0-802-16</inkml:trace>
  <inkml:trace contextRef="#ctx0" brushRef="#br0" timeOffset="30234.5">19593 11203 1976 0,'0'0'631'15,"0"0"-524"-15,0 0 400 16,0 0-249-16,0 0-59 15,0 0-89-15,-98 0-34 16,98 0 28-16,0 0-46 0,-2 0 12 16,2 0-70-1,0 0 0-15,0 0 0 16,0 0 0-16,0 0 0 16,0 0 0-16,0 0 0 15,18 0 0-15,47-10 0 0,57-16 0 16,74-8 0-16,45 0 0 15,13 8 0-15,-14 6 0 16,-44 10 0-16,-47 2 0 16,-49 3 0-16,-44 4 0 0,-27-2 0 15,-8 3 0 1,-10 0 0-16,-7 0 0 16,-4 0 0-16,0 0 0 15,-11 0 0-15,9-1 0 0,2-3 0 16,46-14-215-16,12-2-491 15,5-1-754-15</inkml:trace>
  <inkml:trace contextRef="#ctx0" brushRef="#br0" timeOffset="30634.57">21756 10818 2545 0,'0'0'647'0,"0"0"-399"15,0 0 106-15,0 0-186 0,0 0-82 16,0 0-68-16,126-40 12 16,-71 40-30-1,1 4 0-15,-5 22 0 16,-9 12 0-16,-13 12 0 16,-13 7 0-16,-16 2 0 15,0 4 0-15,-29-3 0 0,-9-4 0 16,-6-8 0-16,-1-8 0 15,5-8 0-15,11-10 0 16,7-8 0-16,10-7 0 16,12-6 0-16,0-1 0 0,16 0 0 15,24-9 0 1,12-9 0-16,8 0 0 16,0 1 0-16,-5 5 0 15,-10 4 0-15,-9 2 0 16,-14 4 0-16,-9 2 0 15,-9 0-35-15,-4 0-226 0,0 0-94 16,0 0-370-16,-6 0-336 0</inkml:trace>
  <inkml:trace contextRef="#ctx0" brushRef="#br0" timeOffset="31167.57">22221 10636 1728 0,'0'0'559'16,"0"0"-359"-16,0 0 125 0,-117-72-61 15,74 54-49 1,-1 3-67-16,-5 5 14 16,-4 4-38-16,-3 6-19 15,-4 0 0-15,-2 9-40 0,-1 18 31 16,1 12-96-16,6 13 0 15,7 10 0-15,9 10 0 16,9 8 0-16,10 4 0 0,13 2 0 16,8 1 0-1,0-5 0-15,8 1 0 16,21-7 0-16,7-4 0 16,9-6 0-16,9-8 0 15,4-12 0-15,8-7 0 16,8-16 0-16,4-13 0 0,6-10 0 15,3 0 0-15,4-20 0 16,-4-12 0-16,-4-8 0 16,-8-4 0-1,-12-8 0-15,-12-6 0 16,-13-6 0-16,-18-9 0 0,-15-5 0 16,-5-4 0-16,-16-6 0 15,-22 0 0-15,-10 3 0 16,-13 9 0-16,-8 8 0 15,-27 6 0-15,-27 14 0 16,5 16 0-16,9 15 0 0,-17 20 0 16,43 20-56-1,5 4-804-15</inkml:trace>
  <inkml:trace contextRef="#ctx0" brushRef="#br0" timeOffset="31827.75">24272 9938 2076 0,'0'0'496'0,"0"0"-223"0,0 0 243 16,0 0-280 0,0 0-139-16,0 0-37 0,-138 120 23 15,76 3 19-15,-6 39 55 16,11 19-157-16,21-9 0 16,25-14 0-16,11-23 0 15,38-13 0-15,9-22 0 16,1-22 0-16,2-24 0 0,3-7 0 15,8 0 0 1,5 0 0-16,1-3 0 16,-15-14 0-16,-15-12 0 15,-14-8 0-15,-12-6 0 16,-9-4 0-16,-2 0 0 0,0-2 0 16,0-14 0-16,-7-4 0 15,3-16-276-15,0 4-361 16,4 2-355-16</inkml:trace>
  <inkml:trace contextRef="#ctx0" brushRef="#br0" timeOffset="32127.04">24704 10321 2256 0,'0'0'725'16,"0"0"-415"0,0 0 202-16,0 0-299 0,0 0-133 15,-13 106-80 1,13-26 0-16,0 10 0 0,0 5 0 16,7-3 0-16,3-6 0 15,0-6 0-15,-3-13 0 16,-3-13 0-16,0-14 0 15,-2-18 0-15,3-18-219 0,9-24-268 16,-1-22-299 0,0-10-243-16</inkml:trace>
  <inkml:trace contextRef="#ctx0" brushRef="#br0" timeOffset="32335.08">24896 10487 1652 0,'0'0'713'0,"0"0"-178"15,0 0-55-15,0 0-163 16,0 0-116-16,0 0-99 15,0 0-6-15,0 87-96 0,-3-13 0 16,1 8 0 0,2 4 0-16,0-3 0 15,0-7 0-15,14-8 0 16,-3-12 0-16,2-14 0 16,-3-16 0-16,-6-14-236 15,-4-16-261-15,-2-22-172 0,-17-6-451 16</inkml:trace>
  <inkml:trace contextRef="#ctx0" brushRef="#br0" timeOffset="32493.76">24573 10850 1309 0,'0'0'1124'16,"0"0"-746"-16,0 0 74 16,0 0-289-16,0 0-101 15,0 0 19-15,0 0-38 16,158-40-15-16,-93 28-28 0,19 0-87 15,-17 2-234-15,-9 4-636 0</inkml:trace>
  <inkml:trace contextRef="#ctx0" brushRef="#br0" timeOffset="33230.11">25342 10810 1362 0,'0'0'758'0,"0"0"-412"15,0 0 136-15,0 0-246 16,0 0-56-16,0 0-27 16,0 0-2-16,-31-112-10 15,8 108-33-15,-2 4-7 16,-2 2-23-16,2 22-78 16,-2 12 0-16,6 6 0 15,8 6 0-15,6 0 0 16,7-3 0-16,0-9 0 0,7-8 0 15,13-12 0-15,2-10 0 16,5-6 0 0,0 0 0-16,0-17 0 15,-1-8 0-15,-4-8 0 0,1-3 0 16,-5-6 0-16,-1 2 0 16,-6 2 0-16,-1 8 0 15,-6 10 0-15,0 12 0 16,-1 8 0-16,-1 0 0 15,2 18 0-15,3 14 0 0,0 8 0 16,4 4 0 0,-3-2 0-16,4-4 0 15,1-9 0-15,1-11 0 16,1-12 0-16,3-6 0 0,4-4 0 16,0-23 0-16,3-5 0 15,0-5 0-15,-4-2 0 16,-2 3 0-16,-5 8 0 15,-4 10 0-15,-1 10 0 16,-3 8 0-16,2 0 0 16,1 22 0-16,1 8 0 15,2 6 0-15,-1 2 0 16,0-3 0-16,-2-8 0 16,0-6 0-16,0-11 0 15,-1-9 0-15,2-1 0 16,3-11 0-16,5-18 0 15,1-7 0-15,2-2 0 0,-1 4 0 16,-3 8 0-16,0 10 0 16,-5 12 0-1,2 4 0-15,1 8 0 16,4 18 0-16,0 6 0 0,4 5 0 16,1 0 0-16,3-2 0 15,0-7-26-15,2-8-218 16,13-14-119-16,-9-6-399 15,-1 0-302-15</inkml:trace>
  <inkml:trace contextRef="#ctx0" brushRef="#br0" timeOffset="33664.06">26414 10880 2080 0,'0'0'705'0,"0"0"-401"0,0 0 15 15,0 0-105-15,0 0-56 16,-8-116-40-1,-3 100 4-15,-4 4-46 0,-5 10-76 16,-5 2 0-16,-4 12 0 16,0 22 0-16,2 10 0 15,6 8 0-15,5 4 0 16,11-3 0-16,5-8 0 0,0-10 0 16,19-11 0-1,6-12 0-15,7-12 0 16,2 0 0-16,1-24 0 15,-3-12 0-15,-9-11 0 16,-2-7 0-16,-13-8 0 0,-2-10 0 16,-6-6 0-16,0-6 0 15,-16 4 0-15,-3 7 0 16,0 17 0-16,1 22 0 16,7 22 0-1,2 12 0-15,4 32 0 0,5 24 0 16,0 17 0-16,0 6 0 15,16 4 0-15,4-3 0 16,4-8 0-16,5-8 0 16,0-13 0-16,2-18 0 15,3-12-183-15,17-21-334 16,-9-12-387-16,-1-15-1135 0</inkml:trace>
  <inkml:trace contextRef="#ctx0" brushRef="#br0" timeOffset="34433.5">26928 10662 1699 0,'0'0'875'0,"0"0"-399"16,0 0-98-16,0 0-66 15,0 0-98-15,-29-109-72 16,16 107-142-16,-3 2 0 16,-6 2 0-16,-5 23 0 0,0 7 0 15,5 4 0 1,7 2 0-16,10 0 0 15,5-4 0-15,2-4 0 16,23-4 0-16,8-6 0 16,7-2 0-16,2-4 0 0,1 0 0 15,-5 0 0-15,-9 0 0 16,-7 2 0-16,-11 5 0 16,-9 0 0-16,-2 5 0 15,-8 1 0 1,-21-1 0-16,-9 0 0 0,-3-6 0 15,1-4 0-15,5-6 0 16,8-8 0-16,11-2 0 16,12-10 0-16,4-20 0 0,18-12-17 15,20-8-106-15,13-7-84 16,9-7-57-16,7-2-40 16,0 0-180-1,-7 0 130-15,-8 1 164 16,-15 7 172-16,-14 4 18 15,-13 4 230-15,-10 6 59 0,0 6 27 16,-4 6-52-16,-12 10-35 16,3 6 6-16,-1 8-26 15,3 8-20-15,3 0-189 16,-2 32 0 0,4 16 0-16,1 18 0 0,5 10 0 15,0 6 0-15,0 1 0 16,11-7 0-16,3-8 0 15,1-12 0-15,-1-12 0 0,-1-11 0 16,-1-15 0-16,-4-11 0 16,1-7 0-16,3 0 0 15,1-24 0 1,5-8 0-16,1-4 0 16,4-2 0-16,0 4 0 15,0 8 0-15,0 8 0 0,-1 14 0 16,-3 4 0-16,-2 6 0 15,-1 20 0-15,-3 8 0 16,0 4 0-16,1 1 0 16,-3-3 0-16,0-9 0 15,-2-6 0-15,-3-7 0 16,1-10-86-16,-5-4-149 16,-2 0-79-16,0-15-470 15,0 0-632-15</inkml:trace>
  <inkml:trace contextRef="#ctx0" brushRef="#br0" timeOffset="35231.58">27870 10597 1360 0,'0'0'663'0,"0"0"-315"0,0 0 220 0,0 0-245 16,0 0-61-16,0 0-11 15,0 0-64-15,-2-37-53 16,-8 32-134-16,-7 5 0 0,-5 0 0 16,-5 2 0-1,-2 23 0-15,-2 11 0 16,7 6 0-16,6 6 0 16,9 2 0-16,9-6 0 15,0-8 0-15,20-8 0 16,11-12 0-16,5-12 0 15,0-4 0-15,-1-10 0 0,-8-18 0 16,-4-4 0-16,-10-6 0 16,-5-4 0-1,-3 4 0-15,0 2 0 0,-5 10 0 16,0 9 0-16,2 13 0 16,0 4 0-16,2 13 0 15,5 14 0-15,5 12 0 16,3-1 0-16,8 2 0 15,6-8 0-15,5-8 0 0,-1-10 0 16,1-14 0-16,-5 0 0 16,-2-18 0-1,-7-16 0-15,-5-8 0 16,-7-10 0-16,-3-7 0 16,-5-7 0-16,-2 0 0 0,0 0 0 15,0 12 0-15,0 12 0 16,0 20 0-16,0 18 0 15,-4 4 0-15,-1 34 0 16,-1 18 0-16,4 16 0 16,0 8 0-1,2 5 0-15,0-5 0 0,0-8 0 16,8-10 0-16,3-12 0 16,1-14 0-16,-4-12 0 15,3-16 0-15,1-4 0 16,3-11-248-16,18-48-397 15,-4 3-291-15,0-2-300 0</inkml:trace>
  <inkml:trace contextRef="#ctx0" brushRef="#br0" timeOffset="35935.61">28521 10507 700 0,'0'0'1404'0,"0"0"-790"16,0 0-101 0,0 0-167-16,0 0-82 0,0 0-114 15,0 0-45-15,-20-20-105 16,0 44 0-16,-7 4 0 15,-6 7 0-15,0-4 0 16,-1 1 0-16,5-7 0 16,11-5-26-16,12-8 10 15,6-4-23-15,0 0 27 0,12-2 12 16,15 2 0 0,2 2 5-16,7 2-4 15,-3 0-1-15,4 0 0 0,-6 0 6 16,0-2-9-16,-5-2 3 15,1-4-9-15,-3-4 8 16,1 0-64-16,0-2 31 16,0-16 2-16,-4-4 16 0,4-8 8 15,-3-4 8-15,3 0 0 16,-3-1 30 0,-2 7 22-16,-5 9 49 15,-3 8-35-15,-8 11-66 16,-2 4 0-16,-2 29 0 15,0 10 0-15,0 10 0 0,0-1 0 16,0-2 0-16,7-8 0 16,7-10 0-16,3-9 0 15,8-12 0-15,4-11 0 16,6 0 0-16,3-15 0 16,1-16 0-16,-2-3 0 15,-1-6 0-15,-3 4 0 16,-6 4 0-16,-2 10 0 15,-8 10 0-15,-3 12 0 0,-6 0 0 16,1 14 0 0,-1 16 0-16,-4 4 0 15,0 6 0-15,0-4 0 16,1-6 0-16,-1-6 0 16,4-12 0-16,-2-7 0 15,5-5 0-15,7-7 0 0,4-17 0 16,7-4 0-16,4-2 0 15,-2 4 0-15,0 8 0 16,-4 8 0-16,-4 10 0 0,-7 0 0 16,-5 22 0-1,-3 8 0 1,-3 2 0-16,-1 0 0 0,-4-4-47 16,0-14-317-16,0-7-372 15,0-7-492-15</inkml:trace>
  <inkml:trace contextRef="#ctx0" brushRef="#br0" timeOffset="36094.87">29209 10343 2758 0,'0'0'739'0,"0"0"-464"0,0 0 49 0,0 0-324 15,0 0 0-15,0 0 0 16,0 0-309-16,-4 58-980 0</inkml:trace>
  <inkml:trace contextRef="#ctx0" brushRef="#br0" timeOffset="36801.01">30208 10766 1820 0,'0'0'881'0,"0"0"-569"16,0 0 184-16,0 0-228 15,0 0-82-15,-36-116-53 16,7 95-133-16,-6 11 0 0,-6 9 0 15,1 1 0-15,-2 10 0 16,4 16 0 0,6 4 0-16,13 0 0 15,13-2 0-15,6-8 0 16,4-4 0-16,23-10 0 16,10-6 0-16,3 0 0 0,-2-14 0 15,-3-10 0-15,-4-4 0 16,-8-2 0-16,-9 2 0 15,-3 4 0-15,-7 6 0 16,-2 8 0-16,-2 6 0 0,0 4 0 16,0 7 0-1,0 22 0-15,0 15 0 16,0 14 0-16,0 10 0 16,0 8 0-16,7 5 0 15,0 1 0-15,2-2 0 16,-5-4 0-16,0-6 0 0,-4-8 0 15,0-7 0-15,0-11 0 16,-8-10 0 0,-15-14 0-16,-4-12 0 15,-6-8 0-15,-5-2 0 0,3-24 0 16,2-14 0-16,12-17 0 16,19-27 0-16,6-30 0 15,30 2 0-15,9 11 0 16,5 21 0-16,-1 32 0 15,2 6 0-15,0 8 0 0,-7 18 0 16,-13 14 0-16,-8 2 0 16,-11 6 0-1,-8 14 0-15,-2 14 0 16,-8-2-464-16,-7-6-895 0</inkml:trace>
  <inkml:trace contextRef="#ctx0" brushRef="#br0" timeOffset="37501.05">26088 11726 927 0,'0'0'1259'0,"0"0"-887"15,0 0 196-15,0 0-91 16,0 0-231-16,0 0-100 16,0 0-45-16,4 161-101 15,-4-75 0 1,0 9 0-16,4-16 0 0,15 10 0 16,1-7 0-16,2-12 0 15,-2-12 0-15,-5-15 0 16,-1-17 0-16,-1-20 0 15,-1-6-360-15,5-57-305 0,-1-4-249 16,-3-6-944-16</inkml:trace>
  <inkml:trace contextRef="#ctx0" brushRef="#br0" timeOffset="39026.47">26310 11885 1617 0,'0'0'780'16,"0"0"-307"-16,0 0 51 0,0 0-53 15,0 0-240-15,0 0-231 16,0 0 0-16,-8 4 0 15,8 52 0 1,0 4 0-16,0 0 0 0,0-3 0 16,2-10 0-1,4-8 0-15,2-11 0 0,-4-10 0 16,3-12 0-16,-1-6 0 16,1-10 0-16,7-20 0 15,1-8 0-15,3 0 0 16,4 4 0-16,-2 10 0 0,2 11 0 15,-1 13 0-15,0 0 0 16,2 20 0-16,2 13 0 16,4 5 0-1,4 0 0-15,5 0 0 0,4-8 0 16,5-8 0-16,4-10 0 16,0-12 0-16,1 0 0 15,-10-10 0-15,-6-14 0 16,-10-8 0-16,-12-6 0 15,-10-4 0-15,-4-2 0 16,0 5 0-16,-13 11 0 0,-5 10 0 16,-2 14 0-1,2 4 0-15,-4 22 0 16,4 17 0-16,2 8 0 16,10 4 0-16,6-1 0 15,4-6 0-15,27-10 0 0,14-10 0 16,10-14 0-1,8-10 0-15,1 0 0 0,-3-20-27 16,-8-8 15-16,-9-6-2 16,-12-4 14-16,-8-2 9 0,-10 1 8 15,-5 7 10 1,-5 8-27-16,-2 12 0 16,0 11 0-16,-2 1 0 15,0 13 0-15,3 19 0 16,1 7 0-16,6 5 0 15,3-4 0-15,5-4 0 16,3-10 0-16,4-6 0 16,0-10 0-16,-3-10 0 0,-7 0 0 15,-3-8 0 1,-10-16 0-16,-2-6 0 0,0-6 0 16,-16-6 0-16,-3-2 0 15,-2 1 0-15,1 5 0 16,3 8 0-16,3 8 0 15,5 8 0-15,7 6 0 16,2 4 0-16,0 2 0 0,7 2 0 16,15-2 0-16,11 2 0 15,7 0 0-15,3 2 0 16,-1 15 0 0,-4 2 0-16,-5 7 0 15,-6 6 0-15,-4 3 0 0,-10-2 0 16,0 3 0-16,-4-1 0 15,-2-5 0-15,4-6 0 16,4-4 0-16,10-8 0 16,8-6 0-16,7-6 0 0,12 0 0 15,4-4 0 1,0-14 0-16,-4-8 0 16,-4-4 0-16,-9-6 0 15,-7-6 0-15,-12-2 0 16,-7-5 0-16,-9 1 0 15,-4 6 0-15,0 8 0 0,-15 14 0 16,-12 14 0-16,-6 6 0 16,-3 24 0-16,1 20 0 15,8 10 0 1,9 6 0-16,14 1 0 16,4-5 0-16,20-8 0 15,20-12 0-15,11-14 0 0,10-14 0 16,1-8 0-16,-2-6 0 15,-9-20 0-15,-8-8 0 16,-12-2 0-16,-7-7 0 0,-6 2 0 16,-5 3 0-1,-4 8 0-15,-2 7 0 16,-1 14 0-16,1 9 0 16,0 0 0-16,4 11 0 0,0 15 0 15,5 2 0-15,-1 5 0 16,3-5 0-16,-3-6 0 15,4-8-9-15,-4-8-59 16,-1-6 20 0,1 0 11-16,3-20 35 15,0-6-2-15,2-5 4 0,0 2 0 16,0 0 9-16,0 7 12 16,-2 6 22-16,-3 6-5 15,-5 10 19-15,-4 0-57 16,-4 20 0-16,-2 15 0 0,0 2 0 15,0 6 0-15,0-5 0 16,0-6 0-16,2-8 0 16,5-12 0-1,7-10 0-15,1-2 0 16,5-16 0-16,5-12 0 16,1-8 0-16,1 0 0 0,0 1 0 15,-3 8 0-15,-3 9 0 16,-6 8 0-16,1 10 0 15,-1 0 0-15,1 21 0 16,1 9 0-16,0 5 0 0,-2-2 0 16,-11 0 0-1,-4-11-384-15,0-10-640 0</inkml:trace>
  <inkml:trace contextRef="#ctx0" brushRef="#br0" timeOffset="39266.68">25656 11943 2367 0,'0'0'1129'0,"0"0"-964"0,0 0 18 0,151-24 69 0,1 4-252 15,60-2 0-15,33 4-9 16,9 4-231-16,-65 8-293 16,-44 0-760-16</inkml:trace>
  <inkml:trace contextRef="#ctx0" brushRef="#br0" timeOffset="39675.75">29668 11446 3246 0,'0'0'463'0,"0"0"-220"16,0 0-99-16,147 42-144 15,-84-2 0 1,1 8 0-16,-1 12 0 0,-7 11 0 16,-9 9 0-16,-16 10 0 15,-14 2 0-15,-17 4 0 16,0-1 0-16,-22-5 0 15,-18-2 0-15,-6-5 0 16,-10-7 0-16,-7-11 0 16,-1-4 0-16,1-11 0 0,3-8 0 15,9-12 0 1,11-8 0-16,15-22 0 16,14 0-576-16,11-4-828 0</inkml:trace>
  <inkml:trace contextRef="#ctx0" brushRef="#br0" timeOffset="39868.44">30399 12328 3066 0,'0'0'839'0,"0"0"-648"15,0 0-191-15,0 0 0 0,0 0 0 16,-120 44 0-16,115-52 0 15,-7-10-797-15</inkml:trace>
  <inkml:trace contextRef="#ctx0" brushRef="#br0" timeOffset="46967.39">2274 13644 1629 0,'0'0'704'0,"0"0"-400"16,0 0 232-16,0 0-230 16,-16-115-62-16,16 89-13 0,0 6-89 15,0 6-142-15,0 6 0 16,0 8 0-16,0 0 0 15,-2 6 0-15,0 28 0 16,2 36 0 0,0 43 0-16,0 37 0 15,0 9 0-15,2-27 0 0,5-38 0 16,0-38 0-16,-3-12 0 16,1-4 0-16,-1-4 0 15,0-5 0-15,1-17 0 0,-2-10 0 16,-1-4 0-16,-2 0 0 15,0-7 0 1,0-4 0-16,0 0 0 16,0 4 0-16,2 0 0 15,9 3 0-15,9 2 0 0,12-6 0 16,7 4 0-16,11-2 0 16,3-7-29-1,21-12-334-15,-14 3-367 0,-12 2-403 0</inkml:trace>
  <inkml:trace contextRef="#ctx0" brushRef="#br0" timeOffset="47294.84">2742 14219 2349 0,'0'0'496'16,"0"0"-117"-16,0 0-86 16,0 0-215-16,0 0-31 15,0 0-40-15,0 0 22 16,36 0 8-16,-18 0-13 0,1 0 39 15,0-2-37-15,-3-14-16 16,-6-4 38 0,-3-2-28-16,-7-2 26 0,0 0 17 15,0 2-31-15,-15 6 17 16,-3 8-49-16,-1 8 0 0,0 0 0 16,1 18 0-1,0 20 0-15,7 12 0 16,9 6 0-16,2 4 0 15,4-4 0-15,25-9 0 16,8-15 0-16,15-14 0 16,6-18 0-16,4-4-153 15,15-59-299-15,-18 1-308 0,-14 0-348 16</inkml:trace>
  <inkml:trace contextRef="#ctx0" brushRef="#br0" timeOffset="47494.58">3154 13800 2467 0,'0'0'697'0,"0"0"-182"0,0 0-228 16,0 0-157 0,0 0-130-16,0 0 0 15,0 0 0-15,-9 130 0 16,9-58 0-16,5 3 0 0,-1 3 0 16,-2-2 0-1,1-6 0-15,-1-6 0 0,1-11 0 16,-1-12 0-16,-2-10 0 15,0-15 0-15,0-16-77 16,0-8-430 0,-12-18-622-16</inkml:trace>
  <inkml:trace contextRef="#ctx0" brushRef="#br0" timeOffset="47627.32">3058 14223 2609 0,'0'0'646'0,"0"0"-405"16,0 0 35-1,0 0-204-15,0 0-35 16,137-24-37-16,-22 2-68 16,-14 0-299-16,-5 2-808 0</inkml:trace>
  <inkml:trace contextRef="#ctx0" brushRef="#br0" timeOffset="48761.32">4913 13808 1888 0,'0'0'583'15,"0"0"-317"-15,0 0 276 0,0 0-196 16,0 0-56-16,0 0-109 16,0 0-181-16,-23-72 0 15,23 72 0-15,0 16 0 16,0 16 0-16,18 34 0 16,15 34 0-16,16 33 0 15,-1-5 0-15,-9-24 0 16,-10-29 0-16,-6-25 0 0,-4 4 0 15,4-6 0-15,-3-2 0 16,-5-16 0 0,-6-16 0-16,1-10 0 15,-4-4 0-15,5-20 0 0,5-22 0 16,3-16 0-16,6-22 0 16,0-9 0-16,-5 3 0 15,-3 8 0-15,-3 18 0 16,-7 21 0-16,-5 21 0 15,-2 13 0-15,0 5 0 16,2 1 0-16,19 42 0 16,0-3-372-16,6 2-566 0</inkml:trace>
  <inkml:trace contextRef="#ctx0" brushRef="#br0" timeOffset="49600.84">5639 14566 1993 0,'0'0'576'0,"0"0"-212"16,0 0 212-16,0 0-238 15,0 0-89-15,0 0-249 16,0 0 0-16,-25 94 0 0,23-15 0 16,2 7 0-1,0 6 0-15,0-2 0 16,0-10 0-16,6-16 0 16,6-11 0-16,-3-21 0 15,-1-18-3-15,0-28-369 16,-4-22-314-16,-4-19-707 0</inkml:trace>
  <inkml:trace contextRef="#ctx0" brushRef="#br0" timeOffset="49867.43">5592 14610 2488 0,'0'0'651'16,"0"0"-399"-16,0 0 203 15,0 0-344-15,0 0-86 16,0 0-10-16,0 0-7 15,138-58-8-15,-91 54 0 16,-3 4-6-16,-4 6-5 0,-9 22 11 16,-12 8 0-1,-17 8 32-15,-2 6-22 16,-27 4 31-16,-15-8-16 16,-5-1-25-16,-2-11 0 0,4-8 0 15,10-14 0 1,20-14-48-16,9-20-312 0,6-10-683 0</inkml:trace>
  <inkml:trace contextRef="#ctx0" brushRef="#br0" timeOffset="50067.88">6430 14494 1913 0,'0'0'1691'16,"0"0"-1371"-16,0 0-148 16,0 0-172-1,0 0 0-15,0 0 0 0,127-22 0 16,-76 18 0-16,-2 2-26 16,0 2-441-16,-13 0-354 15,-19 2-551-15</inkml:trace>
  <inkml:trace contextRef="#ctx0" brushRef="#br0" timeOffset="50194.47">6470 14698 2138 0,'0'0'672'15,"0"0"-303"-15,0 0 198 16,0 0-363-16,0 0-159 0,0 0 16 16,0 0-61-16,185-48-34 15,-103 18-348 1,-8-2-1039-16</inkml:trace>
  <inkml:trace contextRef="#ctx0" brushRef="#br0" timeOffset="50796.05">8007 14249 1565 0,'0'0'1130'0,"0"0"-784"0,0 0 237 16,0 0-111-16,0 0-472 0,0 0 0 15,0 0 0-15,-16-20 0 16,53 18 0-1,21-2 0-15,19 0 0 16,19-2 0-16,7 4 0 0,-5 2 0 16,-14 0 0-1,-19 0-29-15,-25 6-292 0,-40 18-231 16,-20-2-112-16,-27 0 22 0</inkml:trace>
  <inkml:trace contextRef="#ctx0" brushRef="#br0" timeOffset="51031.06">7985 14504 1704 0,'0'0'569'0,"0"0"-260"16,0 0 270-16,0 0-308 16,0 0-124-16,0 0 25 15,0 0 1-15,87 16-55 0,-14-24-83 16,12-9-16-16,8 6-19 16,3-1 0-16,-7 2 0 15,-12 3 0 1,-19 6-3-16,-23-3 2 15,-20 2-107-15,-15 2 42 0,-4 0-44 16,-30 0-235-16,-34 0-249 16,7 0-68-16,3 0-490 15</inkml:trace>
  <inkml:trace contextRef="#ctx0" brushRef="#br0" timeOffset="51331.32">8192 13824 1549 0,'0'0'674'0,"0"0"-340"16,0 0 201-16,0 0-169 15,-18-110-39-15,14 105-16 16,-1 5-311-16,3 0 0 16,-4 18 0-16,1 23 0 15,1 33 0 1,1 38 0-16,3 35 0 0,0 13 0 15,0-7 0-15,5-37 0 16,2-32 0-16,-1-18 0 16,3-10 0-16,0 6 0 0,2 1 0 15,-2-5 0 1,-2-14 0-16,-3-22 0 0,-1-18-278 16,-1-36-97-1,0-16-373-15,-2-14-670 0</inkml:trace>
  <inkml:trace contextRef="#ctx0" brushRef="#br0" timeOffset="51565.28">8464 13662 2189 0,'0'0'800'16,"0"0"-479"-16,0 0 46 15,0 0-165-15,0 0-83 16,-2 198-21-16,6-56-98 15,7 11 0-15,-5-23 0 0,-2-33 0 16,-2-34 0 0,-2-6 0-16,0 5 0 0,0 0 0 15,2 2 0 1,0-20 0-16,7-17 0 16,-1-13-224-16,-2-14-719 0</inkml:trace>
  <inkml:trace contextRef="#ctx0" brushRef="#br0" timeOffset="53327.68">10166 13894 2234 0,'0'0'675'16,"0"0"-375"-16,0 0 224 15,0 0-305-15,0 0-75 16,0 0-144-16,-9 145 0 15,3-11 0-15,1 14 0 16,0-19 0-16,5-33 0 16,0-36 0-16,0-8 0 15,0 4 0-15,0 2 0 0,0-1 0 16,0-17 0-16,0-20 0 16,0-14-24-16,0-26-236 15,-8-21-234-15,-5-10-609 0</inkml:trace>
  <inkml:trace contextRef="#ctx0" brushRef="#br0" timeOffset="53597.41">10033 14101 575 0,'0'0'1465'0,"0"0"-991"16,0 0-159-16,2-126 138 16,15 91-314-16,12 5-20 0,4 2-44 15,10 10-24-15,4 6 19 16,4 12-40-1,3 0 9-15,-3 32 23 16,-6 16-25-16,-10 13 3 0,-12 3-39 16,-17 4-1-16,-6-6 36 15,-20-6 5-15,-18-8 33 16,-8-10-74-16,-1-12 0 16,5-8 0-16,5-12 0 0,16-6 0 15,11-2 0 1,22-38-42-16,19 0-629 15,11 6-547-15</inkml:trace>
  <inkml:trace contextRef="#ctx0" brushRef="#br0" timeOffset="54199.03">10690 14405 2280 0,'0'0'675'0,"0"0"-370"16,0 0 169-16,0 0-380 15,0 0-38-15,0 0-37 16,0 0-17-16,147-118 7 16,-114 80-9-16,-6 2 0 15,-12 2 22-15,-5 2-21 0,-10 6 52 16,0 7 53 0,-18 8-106-16,-7 11 0 15,-6 0 0-15,-5 22 0 16,3 20 0-16,2 10 0 15,8 8 0-15,12-2 0 0,11-4 0 16,0-6 0-16,29-11 0 16,13-13 0-16,6-14 0 15,2-10 0-15,2-3 0 16,-5-20 0 0,-5-13 0-16,-9-3 0 0,-4-3 0 15,-8 2 0-15,-6 4 0 16,-3 8 0-16,-8 16 0 15,-2 6 0-15,0 6 0 0,-2 12 0 16,5 22 0-16,-1 6 0 16,7 5 0-16,3-1 0 15,1-8 0 1,1-8 0-16,-1-12 0 16,-3-10 0-16,1-6 0 0,-2 0 0 15,4-22 0-15,6-6 0 16,0-2 0-16,6-1 0 15,0 7 0-15,-2 10 0 16,-3 12 0-16,-2 2 0 16,-4 16 0-16,-1 20 0 0,1 5 0 15,-1 7 0-15,1-2 0 16,2-2 0 0,2-8-44-16,15-12-311 15,-6-12-515-15,-2-12-888 0</inkml:trace>
  <inkml:trace contextRef="#ctx0" brushRef="#br0" timeOffset="54666.46">12152 14423 2304 0,'0'0'578'0,"0"0"-227"0,0 0 118 16,0 0-301-16,0 0-45 15,-103-104-65-15,78 86-13 16,-3 2-45-16,-4 10 0 16,-4 6 0-16,-1 0 0 15,-3 18 0-15,-1 17 0 0,3 6 0 16,9 4 0 0,10 1 0-16,11-6 0 15,8-6 0-15,14-8 0 0,22-12 0 16,11-12 0-16,6-2 0 15,3-20 0-15,0-18 0 16,-5-8 0-16,-11-12 0 16,-7-9 0-16,-12-5 0 0,-13-8 0 15,-8 0 0-15,0 12 0 16,-4 15 0 0,-12 21 0-16,3 24 0 15,1 8 0-15,4 31 0 16,1 23 0-16,5 16 0 0,2 6 0 15,0 0 0-15,15-4 0 16,16-12 0-16,10-13 0 16,10-14 0-16,34-24-369 15,-14-9-403-15,-6-2-541 16</inkml:trace>
  <inkml:trace contextRef="#ctx0" brushRef="#br0" timeOffset="55563.02">12651 14283 1277 0,'0'0'1180'0,"0"0"-623"0,0 0-94 0,0 0-169 0,0 0-98 16,0 0-67-16,0 0-129 15,-36-58 0 1,11 54 0-16,-10 4 0 16,-8 0 0-16,-1 18 0 15,-3 18 0-15,7 12 0 0,11 6 0 16,12-1 0-16,17-3 0 15,0-10 0-15,21-8 0 16,15-14 0-16,9-18 0 16,-1 0 0-16,-1-12 0 15,-8-16 0-15,-6-7 0 16,-9-2 0-16,-8-2 0 16,-8 2 0-16,-4 6 0 15,0 9 0-15,0 10 0 16,0 12 0-16,0 0 0 0,0 20 0 15,0 8 0 1,4 8 0-16,7-1 0 0,5-5 0 16,1-6 0-16,6-10 0 15,-1-10 0 1,1-4-32-16,-2-4-8 16,4-18 40-16,-2-6 0 0,-1-7 10 15,0 2-2-15,-2 2 5 16,-1 1 28-16,-9 12-41 15,-1 12 0-15,-3 6 0 16,4 4 0-16,-1 23 0 0,4 5 0 16,3 5 0-1,4-1 0-15,-1-5 0 16,6-9 0-16,0-12 0 16,0-10 0-16,-4 0 0 15,4-20-17-15,-3-12 17 0,1-7 0 16,-1-1 6-16,-2 0 5 15,-2 8-11-15,-3 10 0 16,-6 8 0 0,-2 14 0-16,-2 0 0 0,-1 24 0 15,5 14 0-15,7 7 0 16,5 1 0-16,10-6 0 16,10-8 0-16,3-14-18 15,6-14-48-15,0-4-65 16,-2-26-8-16,-6-15 92 15,-7-10 10-15,-8-12 37 16,-7-7 0-16,-7-8 18 16,-5 0 57-16,-4 3 5 0,-4 13 44 15,0 22 17-15,0 22-141 16,0 18 0-16,0 16 0 16,0 44 0-16,0 10 0 15,4 19 0-15,7 3 0 0,1-10 0 16,1-2 0-1,1-16 0-15,-6-15 0 16,-1-21 0-16,-3-16 0 16,-2-12 0-16,3 0 0 15,2-26 0-15,4-14 0 16,4-6 0-16,10-8 0 0,10 1 0 16,46-1 0-16,-8 8-297 15,1 12-934-15</inkml:trace>
  <inkml:trace contextRef="#ctx0" brushRef="#br0" timeOffset="56665.04">15063 14062 1964 0,'0'0'727'0,"0"0"-365"0,0 0 157 15,0 0-153-15,0 0-208 16,0 0-158-16,0 0 0 16,0-51 0-16,7 92 0 15,5 16 0-15,1 5 0 16,3 2 0-16,1-8 0 15,1-10 0-15,-3-10 0 16,-3-18 0-16,-6-5 0 0,-1-12 0 16,-3-1 0-16,4-4 0 15,6-20 0-15,5-20 0 16,10-10 0-16,9-12 0 16,7-2 0-1,1 3 0-15,-4 15-279 16,-4 22-212-16,-10 23-72 15,-8 5 231-15,-9 29 121 0,-5 14 148 16,-1 3 61-16,-1 4-8 16,5-4 10-16,2-4 29 15,1-6 17-15,9-6 37 16,3-8 23-16,3-8 56 16,6-12 25-16,2-2-7 0,5-7-30 15,-2-18-63-15,-3-3-41 16,-8-10 26-1,-7 0-23-15,-14 0 35 16,-4 4 26-16,0 6-13 0,-18 8 61 16,-9 14-62-16,-2 6-42 15,-2 18-14-15,-3 22-34 16,3 12-4 0,7 8-2-16,6 4 1 0,9-2-4 15,9-8 3-15,0-9-6 16,22-13 0-16,9-10 5 15,5-14-5-15,5-8 6 0,1-4 0 16,-2-22 10-16,-4-8-2 16,-5-9 7-1,-5-1 15-15,-6-2-29 0,-1 6 30 16,-9 10-19-16,-1 10 9 16,-7 12-21-1,0 8 0-15,2 0 0 0,-2 14 0 16,6 12 0-16,5 4 0 15,6 2 0-15,3 0 0 16,9-5 0-16,3-5 0 16,5-8-17-16,9-9-88 15,2-5-88-15,6-5-29 0,17-44-238 16,-15 5-151 0,-10-2-326-16</inkml:trace>
  <inkml:trace contextRef="#ctx0" brushRef="#br0" timeOffset="57100.45">16559 13626 2433 0,'0'0'792'0,"0"0"-562"0,0 0 7 16,0 0-9-16,0 0-102 16,-16 162-76-16,11-90-50 15,3 4 0-15,0 3 0 16,2-1 0-16,0-6 0 15,0-8 0-15,4-10 0 0,13-10 0 16,-2-10 0-16,1-8 0 16,-3-9 0-16,-3-7 0 15,-2-5 0 1,-4-2 0-16,-2-3 0 16,5 0 0-16,1 0 0 15,9-14 0-15,7-11 0 0,7-7 0 16,5-4 0-16,2-4 0 15,-7 4 0-15,-4 8 0 16,-10 12 0-16,-8 8 0 16,-6 8 0-16,-3 4 0 15,0 24 0-15,0 12 0 16,0 8 0-16,0 2 0 16,6-2 0-16,12-5 0 15,8-14 0-15,9-12-110 16,27-17-190-16,-7-12-280 0,-6-16-322 0</inkml:trace>
  <inkml:trace contextRef="#ctx0" brushRef="#br0" timeOffset="57236.58">17185 13900 2145 0,'0'0'903'0,"0"0"-434"0,0 0-204 0,0 0-184 0,0 0-81 0,0 0-309 15,0 0-500-15,-83-32-1207 16</inkml:trace>
  <inkml:trace contextRef="#ctx0" brushRef="#br0" timeOffset="57401.24">16309 13936 2118 0,'0'0'736'15,"0"0"-527"-15,0 0-19 16,151-4-79-16,-8-12-111 0,-16 4-222 16,-7-4-536-16</inkml:trace>
  <inkml:trace contextRef="#ctx0" brushRef="#br0" timeOffset="57701.05">17592 14091 385 0,'0'0'1489'16,"0"0"-949"-16,0 0-191 15,0 0 30-15,0 0-70 16,0 0-107-16,0 0-43 15,-127-11-46-15,94 50-28 0,-3 3 1 16,3 10-86-16,8 0 0 16,9-2 0-1,14-8 0-15,2-8 0 16,23-7 0-16,24-9 0 16,15-18 0-16,11 0-41 0,25-39-283 15,-17-3-367-15,-19-4-270 16</inkml:trace>
  <inkml:trace contextRef="#ctx0" brushRef="#br0" timeOffset="58331.47">17810 14179 1536 0,'0'0'730'0,"0"0"-421"16,0 0-41-16,0 0-91 16,0 0-43-16,0 0-65 15,0 0-57-15,77 32-12 0,-48-36-18 16,-5-12-39-1,-6-4 38-15,-10 0 11 0,-6-4 8 16,-2 2 53-16,-2 1 17 16,-15 6 11-1,-6 7 79-15,-3 8-68 16,-3 0-16-16,-5 12-11 0,1 16 34 16,2 12 1-1,4 0-47-15,10 4 19 0,3-4-30 16,12-2-42-16,2-4 0 15,10-12 0-15,21-4 0 0,17-5 0 16,10-12 0 0,11-1 0-16,7-1 0 0,4-20-56 15,-2-7 28 1,-9-2-35-16,-11-6 33 16,-14 2 18-16,-15 0 12 15,-9 4-11-15,-11-4 12 0,-5 4-1 16,-4-3 15-16,0 4-3 15,0-1-12-15,0 2 0 16,0 6 0-16,0 5 25 16,-6 9-13-16,-1 8 36 15,-1 0-18-15,-4 4-24 16,-1 14-12-16,1 8 6 16,4 5 0-16,5 1-13 15,3 0 7-15,7 0-2 16,22-2 7-16,6-2 1 15,11-2-8-15,0-2 10 0,-1 0-2 16,-7 2 0-16,-5-2 9 16,-6 6-17-16,-11 2 8 15,-10 4 0-15,-6 0 12 16,-9 3 6 0,-29-3 42-16,-16-4-60 15,-17-6 0-15,-74-10 0 0,16-6-138 16,-2-10-1022-16</inkml:trace>
  <inkml:trace contextRef="#ctx0" brushRef="#br0" timeOffset="59399.8">4703 15534 947 0,'0'0'1636'0,"0"0"-1337"16,0 0 262-16,0 0-199 15,0 0-154-15,0 0-125 0,-27-22-83 16,27 40 0 0,11 22 0-16,12 19 0 15,4 17 0-15,4 12 0 16,2 0 0-16,-2 3 0 0,-2-11 0 15,-2-8 0-15,-5-20 0 16,-4-10 0 0,-7-20 0-16,-2-12 0 0,-4-10 0 15,-3 0 0 1,2-20 0-16,-2-20 0 0,3-18 0 16,-1-26 0-16,-4-28 0 15,2 1 0-15,-2 17 0 16,0 22 0-16,0 28 0 15,0 9 0-15,0 7 0 16,3 20 0-16,6 8 0 16,8 13-60-16,26 41-425 0,-1 0-266 15,-2 0-793-15</inkml:trace>
  <inkml:trace contextRef="#ctx0" brushRef="#br0" timeOffset="59933.78">5530 16124 2640 0,'0'0'569'0,"0"0"-224"0,0 0 33 0,0 0-214 16,0 0-164-16,0 0 0 0,-23 146 0 15,19-87 0-15,-3-1 0 16,2-8 0-16,3-6 0 15,0-12 0-15,2-10 0 16,0-14 0 0,0-8-122-16,0-4 35 15,0-22 15-15,-2-14-18 0,-7-10 59 16,1-4 14-16,-4 1 17 16,3 7 50-16,3 16 79 15,0 12 34-15,4 10-86 16,2 8-77-16,0 0 0 0,14 4 0 15,15 18 0-15,11 10 0 16,12 7 0 0,4 1 0-16,1 0 0 15,-2-2 0-15,-5-8 0 16,-10-4 0-16,-9-12 0 16,-13-6 0-16,-7-2 0 0,-5-6 0 15,-6 0 0-15,0-10 0 16,0-16 0-1,0-14 0-15,0-9 0 0,-8-9 0 16,-3-10 0-16,-3-2 0 16,3 2 0-16,5 6 0 15,1 12 0-15,5 14 0 16,9 14-351-16,8 18-798 0</inkml:trace>
  <inkml:trace contextRef="#ctx0" brushRef="#br0" timeOffset="60261.96">6597 16044 1330 0,'0'0'875'0,"0"0"-528"16,0 0 221-16,0 0-209 0,0 0-134 15,0 0-60-15,0 0-7 16,-25-22-89-16,37 18-69 15,12-2 0 1,12-6 0-16,12-2 0 0,12 0-63 16,28 0-218-16,-15 6-383 15,-15 8-283-15</inkml:trace>
  <inkml:trace contextRef="#ctx0" brushRef="#br0" timeOffset="60430.23">6634 16311 1957 0,'0'0'697'16,"0"0"-394"-16,0 0 230 16,0 0-335-16,0 0-75 0,0 0-30 15,190-45-93-15,-54 5-29 16,-16 4-562-16,-8 2-1567 0</inkml:trace>
  <inkml:trace contextRef="#ctx0" brushRef="#br0" timeOffset="60997.41">8105 15797 1803 0,'0'0'690'0,"0"0"-377"0,0 0 295 0,0 0-282 16,0 0-95-16,0 0-106 16,0 0-125-16,-64-44 0 15,68 40 0-15,21 0 0 0,19 0 0 16,23-2 0-16,17 2 0 16,17-4 0-16,1 2 0 15,-4 6-173 1,-15 0-303-16,-31 0-187 0,-24 14-19 15,-28 0-553-15</inkml:trace>
  <inkml:trace contextRef="#ctx0" brushRef="#br0" timeOffset="61200.77">8072 16004 1870 0,'0'0'640'16,"0"0"-403"-16,0 0 80 15,0 0-21-15,0 0-30 16,0 0-62-16,158 34-54 15,-82-34-78-15,8-12-28 16,9-2-44-16,2-4-3 0,-9 0-33 16,-12 1-108-16,-18 8-27 15,-23-4-119 1,-33 7-209-16,0 2 120 16,-31 0-482-16</inkml:trace>
  <inkml:trace contextRef="#ctx0" brushRef="#br0" timeOffset="61500.58">8319 15350 1870 0,'0'0'595'0,"0"0"-258"15,0 0 264-15,0 0-268 16,0 0-145-16,0 0-16 0,0 0-172 15,-13 46 0-15,13 16 0 16,0 28 0-16,13 31 0 16,3 21 0-16,1 1 0 15,-1-27 0 1,-3-26 0-16,-4-28 0 0,1-8 0 16,0 8 0-16,1 5 0 15,-1-5 0-15,-2-12 0 16,1-18 0-16,-2-16-309 15,2-24-336-15,-5-22-74 0,3-10-770 0</inkml:trace>
  <inkml:trace contextRef="#ctx0" brushRef="#br0" timeOffset="61734.12">8616 15384 1340 0,'0'0'1359'0,"0"0"-885"15,0 0 27-15,0 0-79 16,0 0-422-16,0 0 0 16,0 0 0-16,-31 70 0 0,37 16 0 15,7 29 0 1,-1-3 0-16,-2-10 0 16,4-16 0-16,-1-15 0 15,2 9 0-15,4 4 0 16,5 2-83-16,-3-15-711 0,-6-21-1809 15</inkml:trace>
  <inkml:trace contextRef="#ctx0" brushRef="#br0" timeOffset="62866.36">9850 15968 214 0,'0'0'1993'0,"0"0"-1356"15,0 0-160-15,0 0-26 0,0 0-252 16,0 0-74-16,0 0-125 15,-7-99 0-15,25 81 0 16,6 0 0-16,3 6 0 16,4 12 0-16,1 0 0 0,-1 26 0 15,-2 14 0 1,-4 9 0-16,-6 5 0 16,-7 0 0-16,-6-2 0 15,-4-10 0-15,-2-8 0 16,0-16 0-16,0-8 0 15,3-10 0-15,1 0 0 0,2-14 0 16,4-22 0-16,3-16 0 16,5-6 0-1,2-5 0-15,0 9 0 16,0 10 0-16,-5 16 0 0,-4 16 0 16,-1 12 0-16,1 12 0 15,-1 20 0-15,4 12 0 16,5 6 0-16,-2-1 0 15,3-5 0-15,2-8 0 16,0-14 0-16,1-8 0 0,-3-6 0 16,0-8 0-16,2-4 0 15,1-18 0 1,-2-8 0-16,4 2 0 16,-2-2 0-16,-6 10 0 15,-5 12 0-15,-8 8 0 0,-2 10 0 16,0 26 0-16,0 12 0 15,7 0 0-15,3 2 0 16,8-10 0-16,4-10 0 16,11-16 0-16,4-14 0 15,3-4 0-15,-2-28 0 16,-4-8 0-16,-8-8 0 16,-12-6 0-16,-11 0 0 15,-5-4 0-15,-21 9 0 16,-16 5 0-16,-10 16 0 0,-6 16 0 15,-1 12 0-15,6 16 0 16,7 22 0-16,10 10 0 16,13 7 0-16,16-3 0 15,2-10 0 1,22-8 0-16,16-12 0 16,11-12 0-16,9-10 0 0,4-2 0 15,3-22 0-15,-1-4 0 16,-6-4 0-16,-4 2 0 15,-8 2 0-15,-9 7 0 16,-10 12 0-16,-8 5 0 0,-5 4 0 16,-5 12 0-1,1 14 0-15,4 10 0 16,-1 4 0-16,3 0 0 16,2-4 0-16,-4-8 0 0,-2-10 0 15,-3-6 0-15,-1-12 0 16,-4 0 0-16,4 0 0 15,3-18 0-15,8-8 0 16,5-6 0 0,5-6 0-16,0 2 0 0,-3 8 0 0,-3 6 0 15,-9 12 0 1,-4 10 0-16,-3 6 0 16,3 20 0-16,0 6 0 15,3 8 0-15,3-6 0 16,2-2 0-16,6-10 0 15,21-16 0-15,-7-6-342 0,-2 0-714 0</inkml:trace>
  <inkml:trace contextRef="#ctx0" brushRef="#br0" timeOffset="63961.37">12590 15633 1793 0,'0'0'724'0,"0"0"-246"16,0 0-131-16,0 0 115 16,0 0-170-16,0 0-292 15,0 0 0-15,-35 0 0 16,23 80 0-16,1 32 0 16,5 31 0-16,4-1 0 15,2-26 0-15,0-30 0 16,6-29 0-16,5-17 0 0,1 2 0 15,-1-6 0-15,-3-6 0 16,-3-22-284 0,-5-8-79-16,0-26-96 15,-7-22-176-15,-10-15 269 16,-1-13 224-16,3-10 142 0,5-2 23 16,8 4 149-16,2 10 111 15,0 13 182-15,22 17-154 16,9 16-70-16,5 6-52 15,6 14-63-15,3 8-33 16,1 0-24 0,2 18-42-16,-9 12 16 0,-3 10-43 15,-11 5-12-15,-11-1-18 16,-12 0-24-16,-2-4 39 16,-21-6-9-16,-14-8 14 15,-8-4 2-15,-1-14 9 0,4-8-1 16,7 0 29-1,10 0 7-15,12 0 51 0,11-4-2 16,0-4-28 0,17 2-25-16,23-6-31 15,16-2-1-15,13 0 0 0,9-8 2 16,7-4-10-16,0-6-29 16,-12-3-11-16,-12 3 48 15,-19-4-3-15,-20-4 3 16,-15 8 12-16,-7-2-2 0,-3 6 25 15,-14 10-13-15,-3 10 25 16,-1 8-47 0,4 4 0-16,1 32 0 15,5 8 0-15,9 10 0 0,2 0 0 16,4-1 0-16,21-13 0 16,8-8 0-16,5-14 0 15,4-10 0-15,1-8 0 16,-5-8 0-16,-3-14 0 15,-6-6 0-15,-2-11 0 16,-4 6 0-16,-6 3 0 16,-3 3 0-16,-6 9 0 15,-1 10 0-15,-5 8 0 16,2 3 0-16,6 24 0 16,-1 5 0-16,6 7 0 15,3 1 0-15,2-4 0 0,0-8 0 16,0-14 0-16,-2-6 0 15,-2-8 0 1,0 0-21-16,1-14 21 16,1-8 0-16,-1 0 0 0,4 0 21 15,-3 4-21-15,-3 5 0 16,3 12 0-16,4 1 0 16,5 4 0-16,6 16 0 15,32 6-134-15,-7-4-396 16,-2-8-561-16</inkml:trace>
  <inkml:trace contextRef="#ctx0" brushRef="#br0" timeOffset="64393.8">14519 15937 2004 0,'0'0'866'0,"0"0"-364"0,0 0-147 0,0 0-89 0,0 0-163 16,0 0-103-16,0 0 0 15,-119-42 0-15,85 62 0 0,-8 10 0 16,0 11 0 0,-1 3 0-16,9 0 0 15,13-6 0-15,11 0 0 16,10-14 0-16,16-6 0 16,20-14 0-16,13-4 0 15,0-10 0-15,0-24 0 0,-7-8 0 16,-11-6 0-1,-6-10 0-15,-12-9 0 0,-9-1 0 16,-4-8 0 0,0 6 0-16,0 10 0 0,-6 16 0 15,-3 22 0-15,3 18 0 16,1 4 0-16,-2 34 0 16,3 20 0-16,-1 14 0 15,5 12 0-15,0 0 0 16,0-3 0-16,9-11 0 15,11-8 0-15,5-22-23 0,19-18-463 16,-3-14-392 0,-3-4-192-16</inkml:trace>
  <inkml:trace contextRef="#ctx0" brushRef="#br0" timeOffset="65300.38">14943 16074 1239 0,'0'0'684'15,"0"0"-331"-15,0 0 122 16,0 0-124-16,0 0-70 15,87-129-102-15,-78 97 26 16,-7 2-74 0,-2 2 1-16,0 6-66 0,-15 14-66 15,-14 8 0-15,-7 8 0 16,-11 28 0-16,-2 10 0 16,4 12 0-16,10 3 0 15,10-7 0-15,17-10 0 0,8-8 0 16,8-14 0-16,31-16 0 15,7-6 0-15,8-6 0 16,0-24 0 0,-8-6 0-16,-9-4 0 15,-7 0 0-15,-12 4 0 0,-7 1 0 16,-7 16 0-16,-2 6 0 16,-2 13 0-16,0 0 0 15,0 18 0-15,0 17 0 16,-4 1 0-16,2 4 0 0,2-4 0 15,0-10 0 1,2-8 0-16,12-8 0 16,1-10 0-16,5 0 0 15,5-10 0-15,1-16 0 16,3-6 0-16,2 2 0 16,0-2 0-16,-2 2 0 15,-2 7 0-15,-7 9 0 0,-5 9 0 16,-3 5 0-16,-3 1 0 15,-1 21 0-15,4 9 0 16,-1 1 0 0,2 2 0-16,5-2 0 0,3-14 0 15,5-8-68-15,0-10-47 16,6 0 47-16,-1-18 33 16,0-10 35-16,1-8 62 0,-1-2-10 15,-3 6 31-15,-3 5 6 16,-5 13-89-16,-2 5 0 15,-4 9 0 1,-1 0 0-16,3 18 0 16,4 5 0-16,6 8 0 15,3-5 0-15,4-8 0 0,4-8-102 16,-4-10-156-16,-2 0 54 16,-9-24 51-16,-6-6 78 15,-10-6 75-15,-3-9 9 16,-3-3 108-16,0-2 7 15,0-4 53-15,0 6 17 16,0 16-23-16,0 14-171 16,0 18 0-16,0 4 0 15,0 38 0-15,0 20 0 0,-3 14 0 16,3 8 0 0,0-3 0-16,0-9 0 15,0-10 0-15,0-14 0 16,0-20 0-16,0-14 0 15,0-12 0-15,7-2 0 16,5-20 0-16,7-16 0 16,10-10 0-16,10-8 0 15,5-2 0-15,10 2 0 0,27-9 0 16,-9 17-586-16,-9 12-1574 16</inkml:trace>
  <inkml:trace contextRef="#ctx0" brushRef="#br0" timeOffset="65695.67">17378 15683 2503 0,'0'0'705'0,"0"0"-599"0,0 0 129 0,0 0 7 0,0 0-22 15,0 0-135-15,83 136-85 16,-68-74 0-16,-1 2 0 0,-1-1 0 16,1-9 0-16,1-10 0 15,3-14 0-15,-3-14 0 16,1-12 0-1,-1-4 0-15,4-14 0 16,1-26 0-16,2-10 0 0,2-16 0 16,5-7 0-16,3 1 0 15,-3 10 0-15,-3 18 0 16,1 30-264-16,-9 14-529 16,-5 2-553-16</inkml:trace>
  <inkml:trace contextRef="#ctx0" brushRef="#br0" timeOffset="65997.86">17947 16138 1756 0,'0'0'802'16,"0"0"-496"-16,0 0-70 0,0 0-48 16,0 0-138-16,108-125-15 15,-69 85-35-15,-8 4 0 16,-7 0 4-1,-12 4 4-15,-10 6 4 0,-2 8 49 16,-16 10 70-16,-13 8-32 16,-4 2-41-16,-5 26 28 15,5 12 59-15,6 9-82 16,12 1-7-16,15-2-56 16,0-2 0-16,31-6 0 0,19-14 0 15,17-18-15-15,11-8-123 16,3-2-165-1,17-40-204-15,-23 2-201 0,-17 0-751 16</inkml:trace>
  <inkml:trace contextRef="#ctx0" brushRef="#br0" timeOffset="66533.27">18610 15859 1728 0,'0'0'612'16,"0"0"-274"-16,0 0 123 15,0 0-293-15,0 0-95 16,0 0-61-16,0 0 0 0,-8-4-3 16,5 4 10-16,1 0 68 15,2 4 18-15,0-4-67 16,0 0 5 0,0 0-16-16,0 0-16 0,0 0 37 15,0 0-36-15,0 0 10 16,0 0-22-16,0 0 11 15,0 0 1-15,0 0-3 16,0 0 12-16,0 0 57 16,0 0-57-16,0 0 6 15,0 0-27-15,0 0 9 0,9 0 14 16,9 0-22 0,4-2-1-16,2 0 19 15,3 2-13-15,2 0 28 16,0 0-34-16,0 14 0 15,-2 4 0-15,-4 8 0 0,-6 6 0 16,-6 9 0-16,-4-1 0 16,-7 4 0-16,0-4 0 15,-7-8-20-15,-15-2-32 16,-2-12-34-16,-1-8 50 16,2-6 17-16,6-4 19 15,5-10 9-15,10-16-9 16,2-10 9-16,10-4-5 15,23-8 4-15,13-2-16 16,17 1-101-16,9 1-133 0,7 6-54 16,31-6-316-16,-21 8-1 15,-16 4-1028-15</inkml:trace>
  <inkml:trace contextRef="#ctx0" brushRef="#br0" timeOffset="67330.98">19373 15472 137 0,'0'0'1704'0,"0"0"-1113"0,0 0-221 0,0 0 114 0,-25-112-245 16,25 102-38-1,0 8-16-15,0 0-88 0,0 2-9 16,0 0-88-16,0 0 0 16,0 0 0-16,0 0 0 15,0 6 0-15,0 2 0 0,0-6 0 16,0 2 0-16,4 0 0 15,-2 0 0-15,1-4 0 16,-3 0 0 0,0 0 0-16,3 0 0 15,-3 0 0-15,0 0 0 0,0 0 0 16,0 0 0-16,0 0 0 16,0 0 0-16,0 0 0 15,2 0 0-15,-2 0 0 16,0 0 0-16,0 0 0 15,2 0 0-15,-2 0 0 0,0 0 0 16,0 0 0 0,0 0 0-16,0 0 0 15,0 0 0-15,0 0 0 16,2 4 0-16,2 2 0 0,1 0 0 16,1 4 0-1,2 4 0-15,-4 2 0 16,0 12 0-16,-2 12 0 0,-2 9 0 15,0 11 0-15,0 6 0 16,0 4 0-16,0-2 0 16,0-4 0-16,3-3 0 15,9-16 0-15,11 0 0 16,6-15 0-16,7-6 0 16,1-2 0-16,0-10 0 15,-4 2 0-15,-4-6 0 16,-7 2 0-16,-4-6 0 0,-5 0 0 15,-1-4 0-15,0 0 0 16,2 0 0-16,-1-12-23 16,6-6-2-1,0-10 19-15,1-2-6 16,5-6 12-16,-3 0 0 0,0-4 20 16,-1 4 1-16,-8 9 4 15,-2 5-25-15,-6 10 0 16,-3 12 0-16,-2 0 0 15,0 12 0-15,0 20 0 16,0 8 0-16,0 9 0 16,0-3 0-16,0-2 0 15,11-8 0-15,11-6 0 0,7-16 0 16,7-14 0-16,20-10-278 16,-8-20-260-16,-5-6-323 0</inkml:trace>
  <inkml:trace contextRef="#ctx0" brushRef="#br0" timeOffset="67464.35">20021 15444 2125 0,'0'0'941'0,"0"0"-558"0,0 0-138 0,0 0-64 16,0 0-181-1,0 0-63-15,0 0-247 16,-38-18-498-16,16 14-829 0</inkml:trace>
  <inkml:trace contextRef="#ctx0" brushRef="#br0" timeOffset="67598.14">19165 15584 2087 0,'0'0'591'15,"0"0"-312"-15,143 3 208 16,-12-7-413-16,39-18-74 15,-26-1-283-15,-26 5-594 0</inkml:trace>
  <inkml:trace contextRef="#ctx0" brushRef="#br0" timeOffset="67965.53">20605 15753 1661 0,'0'0'645'0,"0"0"-95"16,0 0-33-16,0 0-170 15,0 0 29-15,0 0-376 16,0 0 0-16,-94 18 0 15,63 12 0-15,0 6 0 16,4 2 0-16,6 0 0 0,9-1 0 16,9-6 0-16,3 0 0 15,13-9 0-15,21-4 0 16,11-8 0 0,8-6 0-16,2-4 0 15,3 0 0-15,-2-14-183 0,9-26-334 16,-16 0-296-16,-11 4-150 0</inkml:trace>
  <inkml:trace contextRef="#ctx0" brushRef="#br0" timeOffset="68632.85">20885 15865 1311 0,'0'0'931'0,"0"0"-298"0,0 0-315 15,0 0-74-15,0 0-67 16,0 0-117 0,0 0 8-16,60 0-58 15,-33 0-10-15,0 0 0 16,-6 0-38-16,-6 0 16 0,-9-10-2 15,-6-2-9-15,0-2 27 16,-8 0-17-16,-13-2 23 16,-6 6 15-16,-2 4 29 15,-2 6 28-15,-4 0-9 16,-1 16 40-16,3 14 90 16,4 2-193-16,6 8 0 15,10 0 0-15,9 5 0 16,4-5 0-16,9-4 0 15,22-4 0-15,12-6 0 0,12-4 0 16,7-14 0 0,8-6 0-16,-1-2 0 0,-5-2 0 15,-4-24 0-15,-11-6 0 16,-6-8 0-16,-8-8 0 16,-6-6 0-1,-4-1 0-15,-4 1 0 0,-2 6 0 16,-3 4 0-16,-3 12 0 15,-5 10 0-15,-3 6 0 16,-3 10 0-16,-2 2 0 16,0 4 0-16,0 0 0 0,-9 4 0 15,-2 8 0-15,-3 4 0 16,6 0 0 0,-1 2 0-16,7-4 0 15,2-4 0-15,0 2 0 16,0 0 0-16,7 2 0 15,8-4 0-15,3 4 0 16,2 2 0-16,2 2 0 0,0 2 0 16,5 5 0-16,-4 2 0 15,-4 4 0 1,-3 1 0-16,-11 0 0 0,-5-2 0 16,0 2 0-16,-21-10 0 15,-8-4 0-15,-6-10 0 16,-7-6 0-16,0-2 0 15,1 0 0-15,10-14 0 16,16-4 0-16,19-18-77 0,25 0-731 16,15 4-844-16</inkml:trace>
  <inkml:trace contextRef="#ctx0" brushRef="#br0" timeOffset="68799.35">21968 16018 2419 0,'0'0'914'0,"0"0"-302"0,0 0-461 16,0 0-151-16,0 0 0 15,0 0 0-15,0 0 0 0,-13-20 0 16,-3 3 0 0,-6-1-1268-16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6T06:43:33.76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2210 5490 1393 0,'0'0'490'0,"0"0"-167"0,0 0 68 16,0 0-18-16,0 0-6 16,0 0-70-16,-116 80-41 0,105-80-50 15,4-2-206-15,4-22 0 16,3-16 0-1,0-34 0-15,39-42 0 16,30-47 0-16,20-19 0 0,9 5 0 16,-11 39 0-16,-25 50 0 15,-13 29 0 1,-6 13 0-16,-3 1 0 0,-5-2 0 16,-4 3 0-16,-15 12 0 15,-16 8 0-15,0 10 0 16,-22 8 0-16,-18 6 0 15,-12 6 0-15,-3 24 0 16,1 12 0-16,14 8 0 16,15 4 0-16,23 3 0 15,2 1 0-15,39-4 0 16,14 0 0-16,13-4 0 16,6 0 0-16,-3-2 0 15,-13-1 0-15,-16-4 0 16,-20 1 0-16,-20-1 0 15,-4-1 0-15,-35-2 0 0,-11-6 0 16,-8-8 0-16,-3-6 0 16,8-10 0-1,11-8 0-15,8-2 0 0,12-4 0 16,15-12 0-16,7-6 0 16,2-4 0-16,30-2 0 15,10-4 0-15,11 2-35 16,5 0-28-16,3 1-31 15,-6 6 2-15,-2 2 53 0,-6 6 27 16,-9 1 6 0,-9 1 7-16,-4 4-1 0,-10 2 40 15,-5 4-13-15,-6 3 50 16,-2 0-13-16,-2 15-44 16,0 16 16-1,0 10-6-15,0 8-17 16,0-1-13-16,2-4 14 0,13-6-19 15,6-8 5-15,3-12 0 16,3-8 16-16,2-10-8 16,-3 0-8-16,1-22 0 0,0-10 0 15,-5-6 0 1,1-4 0-16,-6 4 0 16,-3 8 0-16,-5 12 0 15,-3 10 0-15,-1 8 0 16,2 0 0-16,0 23 0 15,3 10 0-15,4 5 0 0,1-2 0 16,4-6 0-16,-2-10 0 16,-1-10 0-16,1-10 0 15,4 0 0-15,-1-18 0 16,2-12 0-16,2-4 0 16,3 0 0-16,-4 4 0 15,-2 9 0-15,-3 14 0 16,-1 7 0-16,-2 4 0 15,5 24 0-15,-1 6 0 16,6 2 0-16,2-2 0 16,2-6 0-16,-4-14-51 0,-6-16-429 15,-7-24-345-15,-10-10-441 0</inkml:trace>
  <inkml:trace contextRef="#ctx0" brushRef="#br0" timeOffset="167.76">3436 4474 2883 0,'0'0'653'0,"0"0"-437"15,0 0-72-15,0 0-75 16,0 0-69-16,0 0 0 16,115 58-299-16,-70-34-476 15,-3-2-845-15</inkml:trace>
  <inkml:trace contextRef="#ctx0" brushRef="#br0" timeOffset="467.91">4333 4796 1930 0,'0'0'806'16,"0"0"-446"-16,0 0 145 0,0 0-163 15,0 0-189 1,0 0-153-16,0 0 0 0,-58 14 0 16,21 18 0-1,-6 11 0-15,1 8 0 16,8 6 0-16,14-3 0 16,14-4 0-16,6-8 0 0,26-10 0 15,23-12 0 1,15-13 0-16,11-7 0 0,4-14 0 15,18-41-312-15,-24 7-249 16,-15 2-396-16</inkml:trace>
  <inkml:trace contextRef="#ctx0" brushRef="#br0" timeOffset="798.15">4665 4959 1927 0,'0'0'572'15,"0"0"-291"-15,0 0-31 16,0 0-45-16,0 0-78 0,0 0-70 15,0 0-6-15,74 56-36 16,-54-60 13 0,0-14-26-16,-4-6 7 0,-8-4 7 15,-6-4-15-15,-2 0 8 16,0-3 12-16,-18 5-15 16,-8 9 30-16,-7 8-8 15,-4 13 14-15,-2 6 39 16,-1 30-22-16,2 11 79 15,9 11-3-15,7 2-135 16,10 0 0-16,12-6 0 16,0-8 0-16,16-7 0 15,22-14 0-15,13-13 0 16,12-12 0-16,8-1 0 0,0-28 0 16,7-21 0-1,-18 4-357-15,-22 6-553 0</inkml:trace>
  <inkml:trace contextRef="#ctx0" brushRef="#br0" timeOffset="2435.12">6077 5103 2189 0,'0'0'727'0,"0"0"-395"16,0 0-140-16,0 0-47 16,0 0-58-1,0 0 107-15,0 0-64 16,150-50-91-16,-94 26 7 15,0-4-31-15,-12-6-15 0,-9-1 0 16,-14-1 0-16,-17 4 0 16,-4 4 0-16,-11 6 0 15,-18 14 0-15,-4 8 0 16,-5 8-3-16,2 28 3 0,8 14 0 16,9 7-9-16,13 3 21 15,6-4-12 1,15-8 0-16,23-10 0 15,9-16 0-15,7-12 0 16,-2-10 0-16,2-4 0 16,-9-24 0-16,-9-10 0 0,-5-6 0 15,-10-6 0-15,-5 2 0 16,-5 5 0-16,-5 12 0 16,-2 12 0-1,-2 18 0-15,2 1 0 0,5 28 0 16,7 12 0-16,3 8 0 15,6 2 0-15,4-4 0 16,-2-10 0-16,-2-10 0 0,-6-12 0 16,-3-14 0-16,-5 0 0 15,1-18 0-15,1-16 0 16,3-4 0 0,-1-2 0-16,1 2 0 15,-3 10 0-15,0 8 0 16,3 12 0-16,-1 8 0 15,10 0 0-15,6 10 0 0,10 8 0 16,7 2 0-16,6-4 0 16,2-4 0-16,2-10 0 15,-5-2 0-15,-6 0 0 16,-9-22 0-16,-12-6 0 16,-13-6 0-16,-7-9 0 15,-6-1 0-15,0 2 0 16,-19 8 0-16,-5 16 0 0,-3 18 0 15,-2 10 0 1,2 34 0-16,10 14 0 0,10 9 0 16,7-1 0-16,13-4 0 15,27-10 0 1,9-12 0-16,9-17 0 16,7-16 0-16,-3-7 0 0,-4-12 0 15,-9-18 0-15,-11-8 0 16,-11-6 0-16,-12-4 0 15,-4 2 0-15,-3 2 0 16,-6 10 0-16,-2 13 0 16,2 14 0-16,0 7 0 15,2 14 0-15,3 18 0 16,7 8 0-16,5 4 0 16,4-4 0-16,4-8 0 15,2-8 0-15,-2-10 0 16,2-12 0-16,0-2 0 0,0-8 0 15,4-20 0 1,0-6 0-16,1-6 0 0,-1-4 0 16,-6 6 0-1,-2 6 0-15,-10 7 0 0,-7 14 0 16,-3 4 0-16,-5 6 0 16,0 1 0-16,3 0 0 15,-1 0 0-15,4 0 0 16,3 1 0-16,5-1 0 15,-1 0 0-15,0 0 0 0,1 0 0 16,-6-6 0-16,-1-2 0 0,-5 4 0 16,-2 3 0-16,0 1 0 15,0 0 0 1,0 13 0 0,0 19 0-16,0 21 0 15,0 27 0-15,12 34 0 0,5 37 0 16,3 15 0-16,1-10 0 15,-8-15 0-15,-5-39 0 16,-2-26 0-16,-6-17 0 16,0-11 0-16,-10-1 0 0,-9 0 0 15,-8-7 0 1,-7-14 0-16,-6-18 0 16,-7-8 0-16,-6-12 0 15,-5-22 0-15,2-18 0 0,12-29 0 16,23-29 0-16,29-32 0 15,36 8 0-15,20 23 0 16,1 35 0-16,-7 24 0 16,13-1 0-16,7 2 0 15,0 1 0 1,-18 15 0-16,-19 15 0 0,-22 12 0 16,-17 8 0-16,-2 0-65 15,-42 20-239-15,0 6-250 16,2-2-238-16</inkml:trace>
  <inkml:trace contextRef="#ctx0" brushRef="#br0" timeOffset="3629.93">9645 4983 2158 0,'0'0'698'0,"0"0"-401"16,0 0-51-16,0 0-42 15,-15-105 6-15,27 69-92 0,17-4-44 16,9 2-29-16,5 6-33 15,3 12 2 1,-1 16-14-16,-5 4 0 16,-4 26-10-16,-7 18 11 15,-7 14-1-15,-9 6 0 0,-8 1 1 16,-5-5-5-16,0-8 4 16,0-16 0-16,0-12-14 15,0-16 23 1,0-8-9-16,0-12 34 0,9-24-31 15,13-14-3-15,9-10 0 16,4-2 0-16,4 4 0 0,-6 14 0 16,-1 15 0-1,-8 21-15-15,-2 8 1 16,0 26 8-16,1 18-7 16,0 9 13-16,-2 1 0 15,2-2-6-15,1-10-9 0,1-12-7 16,1-12-4-16,3-12 20 15,0-6 3-15,2-12 3 16,0-20 0 0,3-10 1-16,-3-6 17 15,-4-2-9-15,-3 8-9 0,-7 9 10 16,-9 13-9-16,-3 16 60 16,-5 4-61-16,0 14-9 15,0 18-7-15,4 11 28 16,4 1-18-16,6-2 6 15,4-4 0-15,4-8-3 0,3-10 10 16,0-10-7-16,-3-8 8 16,-5-2-2-1,-1-10 21-15,-9-18-27 16,-7-8 0-16,0-10 0 16,-9-5 0-16,-18 0 0 0,-6 4 0 15,-10 11 0-15,1 12 0 16,2 16-11-16,6 8 11 15,13 4-1 1,11 17-5-16,10 0 4 0,10 1 2 16,25-6 0-16,11-7 20 15,10-8-20-15,2-1 0 16,-4-1 0-16,-8-13 0 16,-5-3 0-16,-12 5 0 15,-10 2 0-15,-5 9 0 0,-3 1 0 16,0 7 0-1,3 22 0-15,3 8 0 16,4 8 0-16,1 1 0 16,1-6 0-16,-4-10 0 15,-1-10 0-15,-3-10 0 0,-1-10 0 16,-1 0 0-16,1-12 0 16,3-18 0-16,2-4 0 15,-2-6 0-15,1 4 0 0,-3 4 0 16,-1 11 0-16,-5 12 0 31,-1 9 0-31,6 1 0 0,1 28 0 16,8 7 0-16,6 6 0 15,4 0 0-15,23 0-159 16,-9-12-401-16,-2-12-565 0</inkml:trace>
  <inkml:trace contextRef="#ctx0" brushRef="#br0" timeOffset="3796.74">11813 4955 1676 0,'0'0'1460'0,"0"0"-896"0,0 0-288 15,0 0-199-15,0 0-46 16,178-16-31-16,-54 4-224 16,-16 2-328-16,-13-4-554 0</inkml:trace>
  <inkml:trace contextRef="#ctx0" brushRef="#br0" timeOffset="4697.35">12597 4584 2433 0,'0'0'815'0,"0"0"-266"15,0 0-250-15,0 0-299 16,0 0 0-16,0 0 0 16,0 0 0-1,-23 18 0-15,23 52 0 0,10 28 0 16,1 27 0-16,-3 19 0 15,2-10 0-15,-1-28 0 16,-5-31 0-16,0-23 0 16,3 2 0-16,2 0 0 15,0-6 0-15,-3-18 0 16,3-18 0-16,1-12-50 0,-4-13-142 16,3-30-100-16,-3-15-44 15,0-16 125-15,-4-13 74 16,-2-3 137-1,0 2 17-15,0 6 197 16,-6 14 107-16,0 16 22 0,4 13-104 16,2 14-155-16,0 7-84 15,20 10 0-15,11 8 0 16,9 0 0-16,3 15 0 16,-1 16 0-16,-11 5 0 15,-12 6 0-15,-17 0-54 16,-2 0 13-16,-31-6 32 15,-12-4 3-15,-8-8 5 16,4-6 1-16,11-8 0 0,12-6 9 16,15-4-8-16,9 0 35 15,19-7-36-15,29-16-1 16,18-1-10-16,15-2-1 16,8-2-28-1,0 0 4-15,-5 0-39 16,-14-2 64-16,-15 2 2 0,-20-2 9 15,-16 0 67-15,-19-2 11 16,0 4-3-16,-13 3-35 16,-14 11-40-16,-4 10 0 15,-1 4 0-15,6 21 0 16,5 16 0-16,10 12 0 0,11 1 0 16,0 0 0-1,27-6 0-15,13-8 0 16,7-12 0-16,4-12 0 0,1-12 0 15,-8 0 0-15,-4-18 0 16,-8-10 0-16,-3-4 0 16,-8-4 0-16,2 0 0 15,-5 4 0-15,-3 6 0 16,-4 10 0 0,-1 11 0-16,-4 5 0 0,0 18 0 15,3 17 0-15,1 5 0 16,0 0 0-16,1-2 0 15,1-8 0-15,1-8 0 16,-1-12 0-16,1-10 0 16,5 0 0-16,6-10 0 0,7-12 0 15,7-2 0-15,4-2 0 16,-2 4 0 0,-1 8 0-16,-8 8 0 15,-9 6 0-15,-2 4 0 0,-7 20 0 16,1 4 0-16,-1 10-57 15,1-8-495-15,-3-10-723 0</inkml:trace>
  <inkml:trace contextRef="#ctx0" brushRef="#br0" timeOffset="6136.99">14704 5055 2094 0,'0'0'695'0,"0"0"-410"0,0 0 0 15,0 0 36-15,0 0-75 0,0 0-76 16,0 0-170-16,-21-92 0 16,-6 92 0-16,-9 2 0 15,-4 26 0-15,2 10 0 16,9 8 0-16,14 2 0 0,15-4 0 16,6-10 0-1,30-12 0-15,13-16 0 16,4-6 0-16,1-28 0 15,-7-20 0-15,-9-16 0 0,-9-12 0 16,-14-21 0-16,-6 6 0 16,-9-4 0-16,0 5 0 15,-2 22 0 1,-14 5 0-16,-1 27 0 0,-4 28 0 16,5 15 0-1,6 39 0-15,5 22 0 0,5 14 0 16,15 8 0-16,26-4 0 15,14-7 0-15,17-15 0 16,8-16 0-16,5-22-129 16,-1-16-240-16,-8-10-122 15,-14-18-124-15,-15-14-25 0,-15-8-108 16,-20-2 636 0,-9 1 112-16,-3 5 535 0,-11 10 29 15,-14 11 29 1,-6 12-48-16,-7 3-301 15,-1 14 29-15,-2 19-48 0,3 5-100 16,7 2-125-16,8-2 0 16,10-4 0-16,9-6 0 15,4-6 0-15,0-8 0 16,19-6 0-16,6-8 0 0,4 0 0 16,0-8 0-16,2-16 0 15,3-12 0-15,-3-4 0 16,-2-5 0-1,-2 8 0-15,-9 9 0 16,-9 16 0-16,-3 12 0 16,-4 0 0-16,3 27 0 15,2 10 0-15,2 5 0 0,4 2 0 16,5-4 0-16,2-8 0 16,-2-8 0-16,0-12 0 15,-1-8 0-15,3-4 0 16,3-6 0-16,1-16 0 15,3-6 0-15,2 0 0 16,0 0 0-16,-7 6 0 16,-1 4 0-16,-11 8 0 15,-1 8 0-15,-3 2 0 0,2 0 0 16,-2 22 0-16,5 4 0 16,3 4 0-16,3 2 0 15,4-4 0-15,3-4-41 16,3-8-4-16,2-8-6 15,3-8 14 1,-1 0 25-16,2-16 12 0,3-10 0 16,1-6 1-16,1-8 11 15,3-6-24-15,-4-5 8 16,-8 1-73-16,-9 2 67 16,-11 2-14-16,-6 6 19 15,-3 4 5-15,0 8 20 0,-12 4 77 16,1 8-32-1,2 8 58-15,5 8-123 16,2 0 0-16,2 22 0 16,0 16 0-16,0 16 0 15,2 8 0-15,11 4 0 0,0 1 0 16,1-9 0 0,-1-10 0-16,-4-10 0 0,-2-14 0 15,-3-10 0-15,-2-8 0 16,-2-6 0-16,2-2 0 15,1-22 0-15,1-8 0 0,8-8 0 16,7-6 0 0,8-2 0-16,8 3 0 15,11 8 0-15,4 10 0 16,20 22 0-16,-12 5-515 16,-12 0-669-16</inkml:trace>
  <inkml:trace contextRef="#ctx0" brushRef="#br0" timeOffset="6961.96">17343 4694 2116 0,'0'0'757'0,"0"0"-290"16,0 0-10-16,0 0-158 15,0 0-299-15,0 0 0 16,0 0 0-16,22 54 0 15,-1-8 0-15,2 12 0 16,9 4 0 0,1 1 0-16,0-11 0 0,-2-12 0 15,-6-14 0-15,-5-14 0 16,-4-12 0-16,-3 0 0 16,3-24 0-16,4-18 0 0,0-10 0 15,7-14 0-15,1-8 0 16,3-5 0-16,6 5 0 15,5 14-144 1,-9 22-444-16,-6 24-431 0</inkml:trace>
  <inkml:trace contextRef="#ctx0" brushRef="#br0" timeOffset="7733.83">18038 5041 2390 0,'0'0'663'15,"0"0"-359"-15,0 0-154 0,0 0-60 16,89-112-45 0,-60 72-27-16,-3 0 62 15,-5 1-17-15,-10 5-2 16,-6 4 20-16,-5 10-36 16,-3 10 24-16,-17 10-48 0,-9 0-21 15,-2 30 5-15,-2 12 6 16,2 12-11-16,8 3 0 15,14 1 0-15,9-6-12 16,3-8 12 0,28-10-5-16,9-14-5 0,9-10 19 15,4-10-9-15,-2-4 0 16,-1-22 0-16,-8-8 0 16,-7-10 6-16,-4-4-5 15,-4 0-1-15,-6 2 11 16,-6 10-11-16,-4 11 0 0,-6 13 0 15,-1 12 0-15,0 0 0 16,5 22 0-16,7 12 0 16,11 8 0-1,8 1 0-15,12-5 0 0,6-10-15 16,1-10-35-16,2-16-53 16,-10-2-59-16,-5-20 28 15,-7-16 26-15,-13-11 8 16,-5-7-51-16,-5-8 26 15,-7-6 15-15,-4-8 27 16,0-2 82-16,0 5 1 0,0 11 67 16,-8 16 171-1,-1 22 12-15,-1 20 11 16,4 4-145-16,-1 42-98 0,3 19 103 16,0 19-50-1,4 8-71-15,0 2 0 0,0-6 0 16,0-11 0-1,2-17 0-15,2-16 0 0,1-16 0 16,-1-14 0-16,-2-10 0 16,2 0 0-16,2-14 0 0,2-18 0 15,1-10 0 1,5-8 0-16,1-7 0 16,3 5 0-16,2 6 0 15,-2 10 0-15,2 14 0 16,4 12 0-16,7 8 0 15,10 2 0-15,23 10-99 0,-10 6-723 16,-5 0-1129-16</inkml:trace>
  <inkml:trace contextRef="#ctx0" brushRef="#br0" timeOffset="8031.14">19360 4913 1234 0,'0'0'1523'0,"0"0"-1021"0,0 0-273 0,0 0-70 0,0 0-104 16,0 0-55-16,129 1-79 16,-76-8-13-16,-9-11-43 15,-12-4 52 1,-16-4 27-16,-14-3 56 16,-2 1 12-16,-18 4 35 15,-14 10 77-15,-5 8-22 0,-4 6-9 16,1 14 7-16,7 16-1 15,8 9 9-15,12 2-7 16,13 4-48-16,2-5-53 16,34-6 0-16,18-8 0 15,17-10 0-15,29-12-101 0,38-4-265 16,-19-18-508 0,-15-4-534-16</inkml:trace>
  <inkml:trace contextRef="#ctx0" brushRef="#br0" timeOffset="8197.1">20405 4780 2210 0,'0'0'980'16,"0"0"-660"-16,0 0 57 15,0 0-168-15,-150 54-209 16,101-11 0-16,5 5 0 16,5 0 0-16,6-4 0 15,6-4 0-15,7-10 0 16,4-12-38-16,8-18-244 15,3-2-207-15,3-20-473 0</inkml:trace>
  <inkml:trace contextRef="#ctx0" brushRef="#br0" timeOffset="8330.03">20017 4692 1739 0,'0'0'1045'15,"0"0"-831"1,0 0 87-16,0 0-65 15,51 113-158-15,-11-63-78 16,37 9-28-16,-5-10-264 0,-5-15-687 0</inkml:trace>
  <inkml:trace contextRef="#ctx0" brushRef="#br0" timeOffset="8499.07">20761 5009 2460 0,'0'0'931'0,"0"0"-774"16,0 0 31-16,0 0-188 0,0 0-305 16,0 0-1672-16</inkml:trace>
  <inkml:trace contextRef="#ctx0" brushRef="#br0" timeOffset="12928.35">21507 4905 1320 0,'0'0'923'16,"0"0"-411"-16,0 0-252 0,0 0 98 15,0 0-31-15,0 0-84 16,-7-2-90-1,7-2-153-15,0-3 0 16,11-4 0-16,5-10 0 16,11-11 0-16,4-12 0 15,2-10 0-15,-1-4 0 16,-10-4 0-16,-9 0 0 0,-11 3 0 16,-2 7 0-1,-4 13 0-15,-14 10 0 0,1 15 0 16,0 12 0-16,4 2 0 15,1 28 0 1,2 22 0-16,1 30 0 0,3 33 0 16,6-5 0-16,0-9 0 15,0-16 0-15,0-18 0 16,6-1 0-16,5-2 0 16,1-16 0-16,-4-16 0 0,-1-13 0 15,-3-16 0-15,4-1 0 16,0-18 0-16,7-20 0 15,6-10 0 1,4-2 0-16,-1 2 0 16,0 10 0-16,3 15 0 0,-2 16 0 15,4 7 0-15,0 14 0 16,2 22 0-16,2 10 0 16,3 4 0-16,-1 0-50 15,4-6-208-15,18-15-298 16,-8-16-164-16,-5-11-500 0</inkml:trace>
  <inkml:trace contextRef="#ctx0" brushRef="#br0" timeOffset="13430.26">22485 4878 2029 0,'0'0'908'0,"0"0"-432"0,0 0-150 0,0 0-112 0,0 0-71 16,0 0-143-16,-116-64 0 15,83 88 0-15,-3 16 0 16,1 11 0-16,8 1 0 16,6-2 0-16,15-10 0 15,6-10 0-15,2-14 0 16,21-12-3-16,3-4-9 16,6-12 12-16,-1-18 0 15,-4-8 0-15,-3-2 15 16,-4 0-15-16,-6 6 0 0,-3 10 0 15,-7 13 0-15,-2 11 0 16,2 4-9 0,6 29 9-16,-1 7-17 15,6 2 28-15,1-4-19 16,2-6 8-16,-3-14-34 0,3-10 20 16,0-8 11-16,0-2 3 15,3-24 26-15,4-8-25 16,6-8 46-16,0 0-47 15,5 4 0-15,3 6 0 0,3 15 0 16,0 16 0-16,3 1 0 16,-1 30 0-1,-3 12 0-15,-8 6 0 16,-8 6 0-16,-17-4 0 16,-8-2-12-16,-6-8-21 15,-28-4-65-15,-4-8-67 0,-15-6-46 16,8-8-428-1,14-6-608-15</inkml:trace>
  <inkml:trace contextRef="#ctx0" brushRef="#br0" timeOffset="13901.84">24033 4867 2085 0,'0'0'812'0,"0"0"-469"0,-29-107-5 16,14 69-92-16,-3 8-76 15,-4 16-68-15,-11 14-102 16,-10 16 0-16,-11 32 0 16,2 20 0-16,2 13 0 15,15 1 0-15,16-6 0 16,19-14 0-16,12-18 0 15,32-18 0-15,14-23 0 16,7-10 0-16,4-35 0 16,-9-20 0-16,-6-14 0 15,-12-26 0-15,-13-29 0 0,-11-23 0 16,-12 10 0 0,-6 31 0-16,0 43 0 15,-2 34 0-15,-4 14 0 16,-3 12 0-16,-1 10 0 0,2 44 0 15,4 52 0-15,4 41 0 16,0 15 0-16,12-8 0 16,7-33 0-1,-4-37 0-15,-1-20 0 0,-1-14 0 16,14 4-231-16,-3-10-425 16,1-10-379-16</inkml:trace>
  <inkml:trace contextRef="#ctx0" brushRef="#br0" timeOffset="15299.95">24430 4941 2426 0,'0'0'844'15,"0"0"-460"-15,0 0 58 16,0 0-442-16,0 0 0 0,0 0 0 16,0 0 0-16,112-99 0 15,-83 69 0-15,-4-2 0 16,-13 0 0-16,-7 0 0 15,-5 2 0-15,-7 6 0 16,-17 8 0-16,-5 12 0 0,-7 4 0 16,3 22 0-16,4 16 0 15,6 12 0 1,17 4 0-16,6 0 0 16,20-4 0-16,31-10 0 15,19-9 0-15,13-15 0 0,11-12 0 16,5-4-33-16,-6-16-11 15,-7-14-52-15,-11-8 63 16,-20-8 24-16,-15-2 9 16,-19-5 26-16,-17 5-4 15,-4 8 23-15,-18 14 2 16,-20 14-46-16,-4 12 16 16,-5 12-17-16,3 22 0 15,7 8-11-15,11-2 17 16,15-2-7-16,11-6 1 15,0-10 0-15,20-9-12 0,11-9 12 16,5-4 0-16,-1-3 3 16,3-16 13-16,-4-6-13 15,-8 1-3 1,-3 0 0-16,-7 8 30 0,-8 4-7 16,-3 8-23-16,-5 4 0 15,0 6 0-15,0 28 0 16,0 18 0-16,0 33 0 15,0 33 0-15,0 32 0 0,0 13 0 16,0-13 0 0,0-31 0-16,0-43 0 15,0-24 0-15,-9-14 0 16,-7-2 0-16,-6-8 0 16,-14-6 0-16,-8-20 0 15,-8-2 0-15,2-28 0 0,4-18 0 16,20-30 0-16,26-45 0 15,33-47 0 1,43-17-87-16,20 13-191 16,-9 42-50-16,-27 53 6 0,-18 31-25 15,-13 16 63-15,-4 6 121 16,-5 4 163-16,-7 4 316 16,-8 10 48-16,-5 6 9 15,0 0-112-15,0 0-132 16,-3 22-32-16,-7 12 11 0,-2 12-21 15,1 8-13-15,5 5-74 16,6-1 0-16,0-4 0 16,0-8 0-1,4-10 0-15,5-14 0 16,2-9 0-16,-4-13 0 16,-1-3 0-16,3-25 0 0,0-14 0 15,2-14 0-15,4-6 0 16,1-4 0-16,2 6 0 15,2 9 0-15,-2 15 0 16,2 14 0 0,0 12 0-16,5 10 0 0,2 0 0 15,4 4 0-15,4 12 0 16,5 2 0-16,3 1 0 16,1-4 0-16,4-4 0 0,-4-8 0 15,-2-3 0-15,-2 0 0 16,-4-14 0-16,-7-8 0 15,-8-8 0-15,-2-2 0 16,-11-2 0-16,-8 0 0 16,0 8 0-1,-8 10 0-15,-19 10 0 0,-9 6 0 16,-3 18 0-16,-2 20 0 16,5 8 0-16,15 6 0 15,9 2 0-15,12-5 0 16,6-8 0-16,28-4 0 0,13-13 0 15,9-8 0-15,8-10 0 16,1-6 0-16,-3 0 0 16,-6-16 0-16,-7-8 0 15,-9-8 0 1,-6-8 0-16,-5-8 0 16,-10-9 0-16,-3-3 0 15,-7-2 0-15,-7 4 0 0,-2 11 0 16,0 18 0-16,-15 18 0 15,-12 11 0-15,-2 29 0 16,-4 23 0-16,4 14 0 16,8 8 0-16,11 0 0 0,10-5 0 15,2-11 0 1,29-10 0-16,13-12 0 16,10-18 0-16,4-16 0 15,8-18-11-15,-12-20-496 0,-16-6-449 16</inkml:trace>
  <inkml:trace contextRef="#ctx0" brushRef="#br0" timeOffset="16502.25">27677 4307 1774 0,'0'0'638'0,"0"0"-170"0,0 0-115 15,0 0-121-15,0 0-82 16,0 0-110-16,0 0-1 15,-45 36 8 1,28-16-35-16,-2-2 25 16,9-8-29-16,0-3 16 15,10-7 103-15,0 0 20 0,0-9-147 16,10-17 0-16,13-4 0 16,6-6 0-16,10 0 0 15,-1 6 0-15,1 8 0 16,-3 10 0-16,0 12 0 15,-4 0 0-15,-4 18 0 0,-2 18 0 16,-7 8 0 0,-9 6 0-16,-7 3 0 15,-3-3 0-15,-9-6 0 16,-18-8 0-16,-2-8 0 16,0-9 0-16,7-6 0 0,4-7 0 15,10-4 0-15,8-2 0 16,0 0 0-16,0 0 0 15,24 0 0-15,10-4 0 16,12 2 0-16,8 2 0 16,4 0 0-1,-6 24 0-15,-6 10 0 0,-9 8 0 16,-12 6 0-16,-16 2-11 16,-9-2-22-16,-18-3 26 15,-29-5 4-15,-17-6 3 16,-12-8 54-16,-2-8-54 0,5-10 0 15,12-6 0-15,21-2 0 16,25-6 0-16,37-48 0 16,24 1-138-1,15-5-730-15</inkml:trace>
  <inkml:trace contextRef="#ctx0" brushRef="#br0" timeOffset="16634.96">28643 4845 2751 0,'0'0'771'0,"0"0"-555"0,0 0-134 15,0 0-82 1,0 0-471-16,0 0-634 0</inkml:trace>
  <inkml:trace contextRef="#ctx0" brushRef="#br0" timeOffset="16868.56">27552 5464 3155 0,'0'0'734'15,"0"0"-609"-15,0 0-43 16,0 0-82-16,171-24 0 15,-88 16 0-15,0 4-204 0,-12 2-149 16,-23 2-219-16,-17 0-174 16,-25 6-24-16</inkml:trace>
  <inkml:trace contextRef="#ctx0" brushRef="#br0" timeOffset="17001.06">27590 5584 1489 0,'0'0'391'0,"0"0"75"0,-127 84-81 16,113-61-10-16,14-7-44 15,29-5-118-15,45-8 8 16,53-3-128-16,46-22-93 16,12-20-102-16,-40 3-529 0,-43 5-842 0</inkml:trace>
  <inkml:trace contextRef="#ctx0" brushRef="#br0" timeOffset="17137.14">28724 5657 3045 0,'0'0'891'0,"0"0"-731"15,0 0-160 1,0 0 0-16,0 0-332 0,0 0-1158 0</inkml:trace>
  <inkml:trace contextRef="#ctx0" brushRef="#br0" timeOffset="20366.52">1708 6310 2184 0,'0'0'718'0,"0"0"-527"15,0 0 45-15,0 0-30 0,0 0-98 16,0 0-46-16,0 54 52 15,0-27-21-15,0-4-57 16,5-2 3-16,15-9-20 16,9-9 26-16,2-3 0 15,2 0-45-15,-4-19 0 0,-4-3 0 16,-12-5 0 0,-8-1 0-16,-5 1 0 15,-9 2 0-15,-18 7 0 16,-11 12 0-16,-4 6 0 15,-7 22 0-15,-2 24-159 16,-7 47-213-16,11-13-571 0,11-6-1024 0</inkml:trace>
  <inkml:trace contextRef="#ctx0" brushRef="#br0" timeOffset="20730.55">1408 7211 2857 0,'0'0'513'16,"0"0"-267"-16,0 0 84 15,0 0-180 1,0 0-150-16,0 0 0 16,0 0 0-16,-39-47 0 15,37 72 0-15,-2 4 0 0,4 6 0 16,0-5 0-16,12-8 0 15,9-6 0 1,8-12 0-16,0-4-27 0,0-6-8 16,-6-20 34-16,-6-6-11 0,-10-4 12 15,-7 4 6 1,0 7 3-16,-18 14 51 16,-11 11-60-16,-2 0 0 15,0 28 0-15,6 14 0 16,12 4 0-16,13 4-57 15,11-6-242-15,76-8-67 16,-2-14-450-16,2-16-291 0</inkml:trace>
  <inkml:trace contextRef="#ctx0" brushRef="#br0" timeOffset="20964.43">1976 7237 1614 0,'0'0'1171'0,"0"0"-809"0,0 0-56 16,0 0-93-1,0 0-110-15,0 0-52 16,0 0 20-16,-98 114 14 16,111-96-40-16,5-8 2 15,7-6-19-15,-1-4-28 16,-2 0 0-16,0-18 0 0,-5-6 0 16,-9-4 0-16,-8-6 0 15,0-5 0 1,-4 3 0-16,-19 4 0 15,-6 10 0-15,-8 22-125 0,5 9-447 16,8 14-764-16</inkml:trace>
  <inkml:trace contextRef="#ctx0" brushRef="#br0" timeOffset="22298.6">3426 6525 1908 0,'0'0'870'16,"0"0"-693"-16,0 0 103 15,0 0-4-15,0 0-161 16,-154 32-73-16,112 34 29 15,5 16 25-15,8 6-27 16,10 3 0-16,19-5-39 16,0-10-21-16,29-13 19 15,23-18-27-15,17-17-1 0,9-20 0 16,4-8-22-16,-1-18 16 16,-13-18-10-16,-14-10 16 15,-16-6 19 1,-18 0-18-16,-13 4 32 15,-7 12 13-15,0 14-46 16,-9 14 0-16,-7 8 0 0,3 14 0 16,-1 22 0-16,8 12 0 15,6 6 0-15,0-1 0 16,13-8 0-16,18-8 0 16,7-14 0-16,4-12 0 0,-2-11 0 15,-1 0 0 1,-13-25 0-16,-10-12 0 15,-14-12 0-15,-2-7 0 16,-13-2 0-16,-20 2 0 0,-10 12 0 16,-4 14 0-16,0 17 0 15,3 13 0 1,9 17 0-16,10 21 0 16,15 10 0-16,10 2 0 0,12-2 0 15,28-10 0-15,14-7 0 16,8-16 0-16,2-12 0 15,1-3 0-15,-9-14 0 16,-10-15 0-16,-7-1 0 0,-13-6 0 16,-6 4 0-1,-6 4 0-15,-5 8 0 16,-5 12 0-16,-4 8 0 16,2 6 0-16,0 26 0 15,5 10 0-15,4 8 0 16,7-1 0-16,4-8 0 0,7-9 0 15,2-14 0-15,5-11 0 16,-3-7 0-16,-2-8 0 16,-2-23 0-1,-2-3 0-15,-6-2 0 0,-6 6 0 16,-1 6 0-16,-8 12 0 16,1 10 0-16,-1 2 0 15,8 18 0-15,6 16 0 16,9 8 0-16,6 5 0 15,10-7 0-15,7-8 0 0,3-12 0 16,1-16-32-16,-3-4-28 16,-3-16 36-1,-8-21 12-15,-7-9 12 16,-4-12 7-16,-6-6 4 16,-2-10 8-16,-8-6 23 0,-5-2-41 15,-4-1 25-15,-4 13-4 16,-2 18-22-16,0 20 0 15,0 28 0-15,-8 8 0 16,2 56 0-16,2 38 0 16,4 3 0-16,0-5 0 0,14-12 0 15,11-22 0 1,12-2 0-16,5-2 0 16,2-19 0-16,1-19 0 15,-5-14 0-15,0-6 0 0,-7-16 0 16,-2-16 0-16,-2-4 0 15,-6-5 0-15,-5 5 0 16,-5 10 0-16,-6 8 0 16,-2 14 0-16,-5 4 0 15,4 14 0-15,5 18 0 16,6 8 0-16,7 3 0 16,5-6 0-16,7-8 0 15,1-13 0-15,1-12 0 16,2-4 0-16,-4-12 0 15,-3-16 0-15,-2-9 0 16,-2-3 0-16,-6 0 0 16,0 4 0-16,-6 8 0 0,-6 12 0 15,-2 16 0 1,-5 0 0-16,2 32 0 0,3 10 0 16,5 8 0-1,5-4 0-15,32-10 0 0,-5-11-312 16,1-21-617-16</inkml:trace>
  <inkml:trace contextRef="#ctx0" brushRef="#br0" timeOffset="22466.12">6312 6551 2699 0,'0'0'1015'0,"0"0"-633"0,0 0-382 16,0 0 0-16,0 0 0 0,-114-14 0 15,74 14-177-15,-12 0-932 16</inkml:trace>
  <inkml:trace contextRef="#ctx0" brushRef="#br0" timeOffset="22598.78">5126 6649 2659 0,'0'0'872'0,"0"0"-565"15,0 0-49-15,0 0-258 16,219-22 0-16,-92 4-60 16,-2-2-745-16</inkml:trace>
  <inkml:trace contextRef="#ctx0" brushRef="#br0" timeOffset="24234.69">6374 6250 2277 0,'0'0'753'16,"0"0"-447"-16,0 0-163 15,0 0-26-15,0 114 103 16,0-33-71-16,0 11-118 0,0 2-20 15,2-1-11 1,5-11-2-16,2-14-7 16,0-16-1-16,0-16-29 15,-3-16 19-15,-2-14-1 0,-1-6 21 16,0-12 57-16,3-18-46 16,5-8 73-16,5-5-46 15,6 2-38-15,2 6 0 0,3 11 0 16,2 12 0-1,0 12 0-15,2 0 0 16,0 29 0-16,-1 14 0 16,-10 10 0-16,-9 7 0 15,-11 0-48-15,-2-2-51 16,-30-5-12-16,-5-13 36 16,-4-11 46-16,3-14 29 0,9-15 30 15,10-3 57-15,9-24-1 16,10-16 7-16,12-5-66 15,26-4-21-15,12 2-6 16,8 10-36-16,2 12 15 16,-1 16-22-1,-6 12 8-15,-11 6 34 0,-6 28-41 16,-9 12 30-16,-9 6-2 16,-5 2-7-16,-1-1 20 15,-8-11-34-15,2-12-13 0,-1-12 21 16,4-10 4-16,2-8 23 15,4-4 11-15,8-22 19 16,6-10 54 0,2-7-38-16,2-1 8 15,-4 2-9-15,-6 10-24 16,-6 12 20-16,-3 14-25 0,-3 6-10 16,1 14 2-16,0 18-7 15,9 10 13-15,3 3-14 16,7-5-21-16,7-8-36 15,4-17-102-15,2-15 25 0,-1 0-14 16,-7-29 16 0,-7-15 87-16,-6-9 19 15,-11-7 26-15,-3-6 9 16,-4-6-9-16,-2-4 16 16,-3 0 14-16,0 5 0 15,0 13 56-15,0 22 101 0,-3 22 8 16,-4 14-126-16,0 34-49 15,3 40 11 1,4 38-2-16,0 27-28 0,0-11 18 16,9-28-18-16,7-35-1 15,1-31 0-15,6-7-21 16,6-6-20-16,4-9-76 16,5-12 9-16,2-10 74 15,0-22 20-15,0-13 14 16,-4-6 0-16,-3-7 0 0,-6-1 46 15,-7 9 0 1,-7 12 32-16,-5 16 42 16,-8 20-61-16,0 2-59 15,0 34 0-15,0 16 0 16,-3 12 0-16,3 3 0 0,0-5 0 16,18-10 0-16,11-12 0 15,6-18-38-15,8-12-53 16,1-8 8-16,-2-8 59 15,-1-16 24-15,-8-8 15 16,-1-4 35-16,-6-4 22 16,-1 1-8-16,-8 7-29 15,-3 10-35-15,-5 12 0 16,-5 10 0-16,-2 4 0 16,3 24 0-16,1 11 0 0,6 0 0 15,5 1 0 1,6-7 0-16,6-11 0 0,2-12-50 15,0-8-4-15,-4-2-10 16,-4-12 56-16,-11-12 8 16,-7-8 11-16,-5-8 50 15,-2-5-44-15,-21-3-17 16,-6 0 8-16,-2-2 2 16,0 8-10-16,5 4 0 15,3 10 0-15,11 10 69 16,8 8-69-16,4 6 0 0,2 4 0 15,25 0 0-15,14 0 0 16,7 1 0-16,10 12 0 16,7 3 0-1,-3 4 0-15,-1 6 0 16,-10 4 0-16,-9 6 0 16,-15 4 0-16,-11 2 0 0,-14 2 0 15,-2-1-24-15,0-7-92 16,-14-7 74-16,4-8 14 15,3-11 28-15,7-8 9 16,0-2 64-16,4-12 55 0,21-18-128 16,11-12 0-1,8-9 0-15,7 1 0 16,3 4 0-16,-3 12 0 16,-6 14 0-16,-10 16 0 0,-6 4 0 15,-7 22 0-15,-6 16 0 16,-8 8 0-16,-1 2-3 15,3 0-345-15,-2-12-344 16,-1-15-411-16</inkml:trace>
  <inkml:trace contextRef="#ctx0" brushRef="#br0" timeOffset="24368.6">9273 6527 3083 0,'0'0'1013'0,"0"0"-1013"0,0 0 0 0,0 0 0 0,0 0 0 16,0 0 0-1,0 0-275-15,-85-48-1036 0</inkml:trace>
  <inkml:trace contextRef="#ctx0" brushRef="#br0" timeOffset="24534.44">7769 6587 2774 0,'0'0'945'0,"0"0"-792"16,0 0-153 0,140-10-40-16,-19 2-145 15,-17 0-452-15,-13 4-1953 0</inkml:trace>
  <inkml:trace contextRef="#ctx0" brushRef="#br0" timeOffset="25400.55">10801 6896 2550 0,'0'0'656'16,"0"0"-313"-16,0 0-58 16,0 0-108-16,0 0-92 15,0 0-85-15,-105 152 0 16,84-80 0-16,9 1 0 15,12-9 0-15,6-14 0 0,31-14 0 16,9-20 0-16,6-16 0 16,-2-2 0-1,-5-32 0-15,-9-14 0 0,-16-12 0 16,-13-13 0-16,-7-5 0 16,-16-2 0-1,-16 6 0-15,-1 10 0 0,2 15 0 16,11 17 0-16,11 16 0 15,9 9 0-15,14 7 0 16,28 0 0-16,16 0 0 0,8 0 0 16,3-3-15-16,-3-5 14 15,-16-3 1-15,-12 0 0 16,-18 1 16-16,-11 6-16 16,-9 2 0-1,0 2 0-15,0 0 0 16,-4 16 0-16,-9 18 0 0,-5 34 0 15,-4 39 0-15,-5 39 0 16,0 15 0-16,7 1 0 16,7-16 0-16,9-17 0 15,4-23 0-15,0-24 0 0,4-22 0 16,11-13 0 0,8-5 0-16,8-8 0 15,4-10 0-15,5-22 0 16,1-2 0-16,-3-36 0 15,-3-19 0-15,-10-25 0 16,-17-32 0-16,-14-26 0 16,-46-7 0-16,-12 27 0 0,-1 32 0 15,14 37 0-15,4 18 0 16,0 3 0 0,7 10 0-16,9 8-469 0,20 7-727 15</inkml:trace>
  <inkml:trace contextRef="#ctx0" brushRef="#br0" timeOffset="25902.15">12661 6960 2495 0,'0'0'728'0,"0"0"-538"0,0 0 58 16,0 0 26-16,-22-120-113 0,-24 109-161 15,-12 11 0 1,-11 13 0-16,-3 27 0 16,7 12 0-16,15 10 0 15,19 1 0-15,17-8 0 0,14-10 0 16,18-15 0-16,22-19 0 15,11-11 0-15,7-11 0 16,-3-29 0 0,-1-14 0-16,-11-13 0 15,-10-7 0-15,-9-10 0 16,-6-21 0-16,-7 9 0 0,-6 2 0 16,-3 6 0-16,-2 32 0 15,0 10 0-15,0 25 0 16,0 21 0-16,-5 31 0 15,3 31 0-15,2 18 0 0,0 14 0 16,2 4 0 0,12 2 0-16,3-7 0 15,-1-7 0-15,5 1-165 16,-4-23-442-16,-3-20-513 0</inkml:trace>
  <inkml:trace contextRef="#ctx0" brushRef="#br0" timeOffset="26570.16">12902 7092 2225 0,'0'0'806'16,"0"0"-495"-16,0 0-107 15,0 0-90-15,0 0-34 16,129-112-67-16,-95 84-5 16,-5-2-7-16,-9-2 8 15,-9-2 0-15,-11 2-9 0,0 4-16 16,-17 6 14-16,-12 12 3 15,-5 10-2 1,0 0-4-16,1 28 5 16,7 14 45-16,7 6 18 15,17 4-4-15,2 0 19 16,36-6-36-16,22-8-6 16,35-9-28-16,3-14-8 0,8-12-31 15,4-3-74-15,-23-13 9 16,2-13 9-16,-18-10 43 0,-21-4 44 15,-21-4 1-15,-17-4 25 16,-10 2 64 0,-21 7-51-16,-16 10 48 15,-11 15-36-15,0 14-51 16,1 3 14-16,7 32-5 16,11 7-9-16,13 4 19 0,16-2-19 15,0-4 35-15,16-8-35 16,15-14 0-16,4-10 0 15,3-8 0 1,0-6 0-16,-2-18 0 16,-5-6 0-16,-7 0 0 0,-8 4 0 15,-5 6 0-15,-7 10 0 16,-4 10 0-16,0 0 0 16,-2 30 0-16,-11 18 0 15,-1 18 0-15,4 13 0 0,3 23 0 16,7 20 0-1,0-10 0-15,0-10 0 16,7-13 0-16,-3-19 0 16,-2 4 0-16,-2 0 0 15,0-14 0-15,-15-20 0 0,-14-17 0 16,-9-19 0-16,-9-4 0 16,-1-28 0-16,2-16 0 15,13-19 0-15,22-29 0 16,20-36-36-16,64-45-264 15,3 23-309-15,4 22-367 16</inkml:trace>
  <inkml:trace contextRef="#ctx0" brushRef="#br0" timeOffset="27528.96">14018 6810 1590 0,'0'0'1034'0,"0"0"-529"0,0 0-322 15,0 0 31-15,0 0 41 0,0 0-120 16,0 128-45-16,12-74-47 15,5 0-42 1,2-4 18-16,-2-7-19 0,-3-11 0 16,-6-10 0-16,-3-11 11 15,-5-8-11-15,0-3 0 16,0-10 8-16,-2-19 0 16,-7-7-8-16,2-8 0 15,4-4 0-15,3 0 0 16,0 6 0-16,16 6 0 15,9 8 0-15,6 7 0 16,7 8 0-16,4 4 0 16,5 8 0-16,-1 1 0 15,2 0 0-15,-4 0 0 0,-3 0 0 16,-4 0 0-16,-3 0-39 16,-3 0 38-16,-7 0-22 15,-3-8 23 1,-6-6-10-16,-4-3 23 0,-9-1-13 15,-2 0 17-15,0 0-16 16,-11 4 41-16,-11 6-42 16,-4 8 0-16,-6 0 0 15,0 16 0-15,6 16 0 0,6 11 0 16,14 3 0-16,6 0 0 16,10-2 0-16,28-6 0 15,14-8 0 1,8-12-42-16,6-10-42 15,3-8-57-15,-6-2 43 0,-12-18 61 16,-11-4 34-16,-11-6 3 16,-9-2 40-16,-7-2 31 15,-5 0 37-15,-8 2-62 16,0 6 4-16,0 5 11 16,0 10-32-16,-10 4-29 15,-3 7 0-15,-7 4 0 0,1 23 0 16,-2 9 0-16,3 8 0 15,9 4 0 1,9 0 0-16,0-4 0 16,31-6 0-16,15-10 0 15,8-10 0-15,11-10-42 16,5-8-2-16,-4-4-23 0,-3-20 2 16,-13-6 53-16,-7-6-7 15,-11-8 19-15,-12-4 1 16,-7-2-1-16,-9 0 42 15,-4 2-27-15,0 7 10 16,0 11 37-16,-13 10-2 16,-3 11-16-16,1 6-44 15,-1 3 0-15,1 8 0 16,3 12 0-16,6 9 0 16,6 3 0-16,0 0 0 15,6 4 0-15,17-2 0 0,4 2 0 16,-1-2 0-16,1-2 0 15,-5 0 0 1,-6 0 0-16,-5 0 0 16,-9-3 0-16,-2-4 0 0,0-3 0 15,-7-4 0-15,-15-5 0 16,-9-9 0-16,-5-4 0 16,-22 0-54-16,12-18-541 15,3-3-1144-15</inkml:trace>
  <inkml:trace contextRef="#ctx0" brushRef="#br0" timeOffset="29567.09">16626 6338 1487 0,'0'0'1206'16,"0"0"-672"-16,0 0-211 16,0 0-17-1,0 0-129-15,0 0-133 16,0 145-25-16,0 15-19 16,0 31 0-16,0 3 0 0,-5-11 0 15,-7-23 0-15,-1-11 0 16,3-11 0-16,0-26 0 15,4-24 0-15,6-25 0 16,0-16 0-16,0-2 0 0,13-7 0 16,13-10 0-1,6-22 0-15,11-6 0 16,3-28 0-16,1-22 0 16,-3-17 0-16,-6-28 0 15,-18-34 0-15,-20-27 0 0,-35-11 0 16,-34 14-11-16,-5 40-40 15,9 40 39-15,12 27 11 16,6 22 1-16,0 2 15 16,5 6-15-16,9 6 12 15,24 8-1-15,9 2-11 16,31 0-1-16,32 0 0 16,32 0-7-16,3 0 1 15,7-16-19-15,-4-10-10 16,-31-4 14-16,-5-4 7 0,-23-5 15 15,-17 3 1-15,-19 4 19 16,-6 4 40 0,0 6-17-16,-15 10-14 15,-5 6-29-15,0 6 0 16,2 0 0-16,1 12 0 0,5 8 0 16,10 0-3-1,2 2 6-15,4-2-3 0,25 0 0 16,7-2-19-16,4 0 13 15,2-1-27-15,-4 3 24 0,-11 2 8 16,-7 4-34 0,-13 4 29-16,-7 4-15 15,0-2 21-15,0-2-7 16,0-6 8-16,0-8-1 16,2-8 0-16,23-8-59 15,12-3 28-15,13-24 1 0,5-9 24 16,3-10-2-16,-5-4 16 15,-5-3-1-15,-13 6 4 16,-10 11 25-16,-12 14 60 16,-9 14-21-1,-4 8-38-15,0 9-37 16,-4 23 0-16,-3 13 0 0,3 3 0 16,4 2 0-16,0-6 0 15,22-6 0-15,13-10 0 16,10-10 0-16,5-12 0 15,-6-6 0-15,-4-2 0 0,-11-20 0 16,-11-10 0-16,-10-8 0 16,-8-8 0-1,0-4 0-15,-22-1 0 16,-16 7 0-16,-8 9 0 16,-10 14 0-16,2 15 0 0,5 8 0 15,11 6 0-15,14 19 0 16,15 0 0-16,9 1 0 15,14-1 0-15,24-7 0 16,12-8 0-16,10-10 0 0,3 0 0 16,-3-2 0-1,-2-14 0-15,-9-1 0 16,-11 2 0-16,-9 2 0 16,-9 5 0-16,-7 8 0 15,-4 0 0-15,-2 12 0 16,0 19 0-16,2 5 0 15,-1 6 0-15,4-2 0 0,-1-6 0 16,3-8 0-16,-4-10 0 16,3-12 0-16,1-4 0 15,-1 0 0-15,5-20 0 16,5-8 0-16,1-6 0 16,0-2 0-16,3 2 0 15,0 2 0-15,-4 6 0 16,-6 12 0-16,-3 8 0 15,-5 6 0-15,-1 15 0 16,2 21 0-16,-4 11 0 0,1 5 0 16,-1-2 0-1,1-8 0-15,2-10 0 16,0-11 0-16,2-14 0 16,3-7 0-16,3-7 0 15,8-26 0-15,4-5 0 0,4-8 0 16,2-2 0-16,4 1 0 15,-6 7 0-15,-4 12 0 16,-7 13 0-16,-6 11 0 16,-3 4 0-16,-1 18 0 15,-1 15 0-15,2 8 0 16,3 1 0-16,-1-2 0 16,7-6 0-16,3-6 0 15,4-10 0-15,2-8 0 0,5-10 0 16,15-10-167-16,-9-14-443 15,-4-6-628-15</inkml:trace>
  <inkml:trace contextRef="#ctx0" brushRef="#br0" timeOffset="31232.56">20493 6463 2074 0,'0'0'662'0,"0"0"-363"16,0 0 216-16,12-121-182 15,-12 106-120-15,0 8-213 16,0 7 0-16,-5 21 0 16,-15 41 0-16,-3 38 0 0,8 34 0 15,9-6 0-15,6-21 0 16,11-37 0-1,18-22 0-15,8-2 0 16,8-5 0-16,4-12 0 16,-4-21 0-16,-5-8 0 0,-5-28 0 15,-6-22 0-15,-6-12 0 16,-4-12 0-16,-1-8 0 16,-5-2 0-16,1 1 0 15,-5 15 0-15,-5 16 0 16,-4 24 0-16,0 24 0 15,0 10 0-15,0 40 0 16,-4 20 0-16,2 14 0 16,0 2 0-16,2-1 0 15,0-11 0-15,8-14 0 0,4-18 0 16,-1-16 0-16,-3-14 0 16,2-8 0-16,-1-6 0 15,4-22 0 1,1-10 0-16,3-2 0 15,1 2 0-15,-3 8 0 0,1 12 0 16,-3 14 0-16,3 4 0 16,7 16 0-16,8 18 0 15,11 6 0-15,6 2 0 16,13-4 0-16,-1-10 0 16,0-10 0-16,-6-14 0 15,-7-4 0-15,-12-16 0 16,-6-16 0-16,-9-8 0 15,-6-8 0-15,-8-2 0 16,-6-4 0-16,0 6 0 0,-6 7 0 16,-12 15 0-16,0 20 0 15,-2 6 0-15,2 28 0 16,5 18 0 0,6 9 0-16,7 1 0 15,0-4 0-15,22-8 0 0,12-14 0 16,6-10 0-16,4-16 0 15,3-4 0-15,0-16 0 16,0-16 0-16,-3-8 0 16,1-4 0-16,-5 0 0 0,-5 6 0 15,-3 9 0-15,-8 14 0 16,-3 12 0 0,-4 3 0-16,-1 22 0 15,-1 17 0-15,-3 7 0 0,-8 4 0 16,-4-2 0-16,0-6 0 15,-4-8 0-15,-12-8 0 16,-5-12 0-16,4-7 0 16,1-6 0-16,3-1 0 15,7 0 0-15,6 0 0 16,0 0 0-16,2 0 0 16,27-5 0-16,15-2 0 15,16-5 0-15,14-4 0 16,6-6 0-16,1-6 0 15,-13-4 0-15,-12-6 0 0,-16-2 0 16,-15-2 0-16,-12-1 0 16,-13 6 0-16,0 5 0 15,-18 10 0-15,-11 11 0 16,-4 11 0 0,-2 8 0-16,3 24 0 15,8 12 0-15,10 5 0 0,12 3 0 16,2-4 0-16,18-4 0 15,17-10 0-15,13-10 0 16,4-12 0-16,2-12 0 16,-12-14-467-16,-13-16-373 0,-21-6-1432 0</inkml:trace>
  <inkml:trace contextRef="#ctx0" brushRef="#br0" timeOffset="31433.08">20444 6519 2961 0,'0'0'825'0,"0"0"-515"0,0 0-310 0,190-18 0 16,-26 14 0 0,25 0 0-16,-6-4 0 15,-55 0-279-15,-44-6-1481 0</inkml:trace>
  <inkml:trace contextRef="#ctx0" brushRef="#br0" timeOffset="31801.36">23343 6699 2769 0,'0'0'993'0,"0"0"-768"16,0 0-164-16,0 0-13 0,40 144-48 15,-20-73 0 1,5 3 0-16,2-3 0 16,2-12 0-16,-1-13 0 15,-3-17 0-15,-5-19 0 16,-3-10 0-16,1-13 0 0,1-23 0 15,2-9 0-15,2-12 0 16,2-5 0-16,1-4 0 16,3 4 0-16,-2 6 0 15,-1 14 0-15,-3 17 0 16,-7 17-213-16,-1 16-439 16,-6 20-217-16,-2 7-251 0</inkml:trace>
  <inkml:trace contextRef="#ctx0" brushRef="#br0" timeOffset="32564.74">23947 7095 1084 0,'0'0'1333'16,"0"0"-769"-16,0 0-211 15,0 0-128-15,0 0-78 16,0 0-62 0,105-133-64-16,-83 95 11 0,-11 2 5 15,-7 4-14-15,-4 1 31 16,-4 9-39-16,-17 11 7 15,-8 8-1-15,-4 3-10 16,-2 25-10-16,1 17-1 16,5 8 0-16,14 8 15 15,11 2-1-15,4-6 8 0,19-8-5 16,21-10-17 0,12-14 0-16,6-11 0 15,2-11 0-15,-2-3 0 16,-4-20 0-16,-6-12 0 15,-5-5 0-15,-5-2 0 16,-5-2 0-16,-6 4 0 0,-8 8 0 16,-5 12 0-16,-7 10 0 15,-3 10 0-15,-2 0 0 16,3 24 0-16,2 10 0 0,4 6 0 16,7 2 0-1,6-2 0-15,9-7 0 16,8-10 0-16,3-10 0 15,5-13-12-15,2 0-120 16,-4-17-123-16,-3-15-35 16,-3-12-202-16,-8-10-101 0,-1-10 222 15,-8-10-161-15,-2-10 446 16,-6-5 86-16,-5 1 334 16,-7 12 173-16,-4 16 126 15,0 20-84 1,0 18-92-16,0 20-174 15,-11 4-283-15,-2 34 0 0,-5 22 0 16,0 12 0-16,5 10 0 16,7 5 0-16,6-3 0 15,0-8 0-15,15-10 0 16,16-12 0-16,6-16 0 16,11-14 0-16,-1-18 0 0,-1-4 0 15,-6-18 0 1,-1-16 0-16,-6-10 0 15,-2-4 0-15,-2 0 0 0,-5 6 0 16,-6 10 0-16,-7 15 0 16,-6 17 0-16,-5 0 0 15,0 29 0-15,2 15 0 16,7 6 0-16,6 4 0 16,10-2 0-16,8-10 0 15,21-20-362-15,-7-12-366 16,-7-10-457-16</inkml:trace>
  <inkml:trace contextRef="#ctx0" brushRef="#br0" timeOffset="32696.8">25676 6435 2808 0,'0'0'794'0,"0"0"-464"0,0 0-166 15,0 0-164-15,0 0 0 0,0 0 0 16,0 0 0-1,-29-6-338-15,29 24-768 0</inkml:trace>
  <inkml:trace contextRef="#ctx0" brushRef="#br0" timeOffset="32862.64">24833 6603 2706 0,'0'0'704'16,"0"0"-514"-16,0 0 59 15,0 0-108 1,224 2-141-16,-66-2-196 16,-21 0-498-16,-27 0-724 0</inkml:trace>
  <inkml:trace contextRef="#ctx0" brushRef="#br0" timeOffset="33168.18">26034 6735 1844 0,'0'0'746'15,"0"0"-361"-15,0 0 163 0,0 0-194 16,0 0-135 0,0 0-219-16,0 0 0 15,-77-10 0-15,37 37 0 16,-1 6 0-16,10 7 0 0,11 0 0 15,13-1 0-15,7-5 0 16,25-4 0-16,22-8 0 16,15-8 0-16,12-10 0 15,-4-4 0-15,0-8-249 16,-1-30-281-16,-15 4-130 16,-16-2-141-16</inkml:trace>
  <inkml:trace contextRef="#ctx0" brushRef="#br0" timeOffset="33702.06">26385 6789 1659 0,'0'0'472'0,"0"0"-132"16,0 0 7 0,0 0-36-16,0 0-174 0,0 0-36 15,0 0-51 1,33 61-22-16,-16-61 19 16,-1 0-38-16,-1-16 16 0,-5-4-10 15,-6-2-13-15,-4 0 26 16,0 1 13-16,-18 3-7 15,-7 7 23-15,-4 8-16 16,-2 3 7-16,-2 12-15 0,2 19 10 16,2 9 43-16,11 3-20 15,8 4-14 1,10-3-28-16,2-2-24 16,27-8 0-16,13-8 0 15,11-6 0-15,8-12 0 0,3-8 0 16,-4 0 0-16,-2-5 0 15,-9-18 0-15,-4-3 0 16,-5-8 0-16,-3-8 0 16,-1-6 0-1,-5-6 0-15,-6-4 0 0,-5 4 0 16,-9 9 0-16,-7 11 0 16,-4 12 0-16,0 10 0 15,0 10 0-15,0 2 0 16,0 4 0-16,2 20 0 15,12 8 0-15,6 6 0 0,7 4 0 16,4 2 0-16,2 3 0 16,-4-3 0-16,-2-4 0 15,-11-4 0 1,-7-8 0-16,-9-6 0 16,-5-4 0-16,-28-6 0 0,-18-4 0 15,-63-8 0-15,9 0-323 16,3 0-1059-16</inkml:trace>
  <inkml:trace contextRef="#ctx0" brushRef="#br0" timeOffset="34227.96">19491 7939 2455 0,'0'0'740'0,"0"0"-467"0,0 0 102 0,0 0-122 15,0 0-253-15,166-79 0 16,-83 65 0-16,4 4 0 15,-5 6-20-15,-14 4-242 16,-31 8-250 0,-22 12-220-16,-15 5-295 0</inkml:trace>
  <inkml:trace contextRef="#ctx0" brushRef="#br0" timeOffset="34367.37">19524 8163 1573 0,'0'0'769'16,"0"0"-287"-16,0 0-4 0,0 0-147 15,0 0-148-15,0 0-78 16,141-30-55 0,-70 16-50-16,54-8-73 15,-17 2-428-15,-5 4-750 0</inkml:trace>
  <inkml:trace contextRef="#ctx0" brushRef="#br0" timeOffset="38100.51">21305 7856 2070 0,'0'0'814'0,"0"0"-536"16,0 0-116-16,0 0-41 15,0 0-24-15,0 0-71 16,0 0 4-16,-34 72-30 15,27-60 0-15,2-5 6 16,3-4 4-16,2-3-2 16,0 0 34-16,0 0 60 0,0-14 3 15,7-9-66-15,7-5-9 16,1-1 0 0,3 1 3-16,5 4 22 15,0 6-17-15,2 4-38 0,2 8 0 16,0 4 0-16,0 2 0 15,-1 8 0-15,-1 16 0 16,-3 7 0-16,-4 6 0 16,-9 7 0-16,-7 1 0 15,-2-3 0-15,-9-2 0 16,-18-6-8-16,-4-6-4 16,-7-8 2-16,3-4 10 15,4-6 0-15,6-4 0 16,11-4 0-16,8-2 30 15,6 0-30-15,0 0 0 0,6-2 0 16,19-10 0-16,8 0 0 16,10 2 0-16,1 2 0 15,4 6 0-15,-4 2 0 16,-2 4 0 0,-8 20 0-16,-10 10 0 0,-8 10 0 15,-12 6 0-15,-4 4 0 16,-4 3 0-16,-25-5 0 15,-9-6 0-15,-14-6 0 16,-8-6 0-16,-2-10 0 0,-3-8 0 16,3-10 0-16,8-6 0 15,10 0 0-15,9-10 0 16,12-10 0 0,11-6 0-16,12-2 0 15,0 0 0-15,3 2 0 0,13 6 0 16,-2 8 0-16,-6 6 0 15,1 6 0-15,-3 0 0 16,2 12-81-16,9 12-261 16,-1 0-339-16,-1-8-438 0</inkml:trace>
  <inkml:trace contextRef="#ctx0" brushRef="#br0" timeOffset="38695.24">22173 7764 2118 0,'0'0'762'0,"0"0"-382"15,0 0 153-15,0 0-230 16,0 0-303-16,0 0 0 16,0 0 0-16,23-34 0 0,-12 76 0 15,5 18 0-15,3 16 0 16,6 11 0-16,4 7 0 15,4 2 0 1,0-3 0-16,3-7 0 16,-3-10 0-16,-4-10 0 15,-4-14 0-15,-5-14 0 0,-9-16 0 16,-2-12 0-16,-7-7 0 16,1-3 0-16,-3-9 0 15,0-18 0-15,0-14 0 0,2-13 0 16,0-10 0-16,7-11 0 15,2-4 0-15,7-4 0 32,-1 5 0-32,4 8 0 0,-1 12 0 15,-5 14 0-15,1 12 0 0,-5 14 0 16,-2 7 0 0,-2 9 0-16,0 2 0 15,1 4 0-15,4 20 0 0,1 12 0 16,0 9-143-16,7 33-345 15,-1-12-272-15,-6-6-302 0</inkml:trace>
  <inkml:trace contextRef="#ctx0" brushRef="#br0" timeOffset="39160.6">22984 8496 2009 0,'0'0'829'0,"0"0"-310"0,0 0-34 0,0 0-231 0,0 0-254 15,0 0 0 1,0 0 0-16,-48 96 0 16,31-43 0-16,7 5 0 0,1-3 0 15,6-4 0-15,3-9 0 16,0-10 0-16,0-12 0 16,0-12 0-16,0-8 0 15,0 0 0-15,0-26-152 0,-7-10-178 16,-3-12 28-1,1-10-11-15,4-4 136 16,5-1 177-16,0 3 33 16,0 12 172-16,9 10 100 15,4 12 52-15,1 12-82 16,-1 10-176-16,5 4-99 0,4 0 0 16,5 22 0-16,6 12 0 15,3 8 0 1,2 8 0-16,4 5 0 0,0 0 0 0,1-5 0 15,-3-5 0 1,-2-11 0-16,-2-8 0 16,-8-12 0-16,-5-6 0 15,-7-8 0-15,-10 0-135 16,-6-6-167-16,0-16-264 16,-8-28-16-16,-11 1-12 15,1 2-225-15</inkml:trace>
  <inkml:trace contextRef="#ctx0" brushRef="#br0" timeOffset="39334.83">23341 8500 856 0,'0'0'748'15,"0"0"-217"-15,0 0-8 16,0-112-3 0,0 94-177-16,0 6 8 0,0 8-127 15,0 4-224 1,0 0 0-16,0 14 0 0,-2 19 0 16,-3 16 0-16,3 9 0 15,0 10 0-15,2 1 0 16,0-3 0-16,0-6 0 15,13-8 0-15,7-4-33 0,-2-12-522 16,0-14-629-16</inkml:trace>
  <inkml:trace contextRef="#ctx0" brushRef="#br0" timeOffset="39567.3">24312 8650 2776 0,'0'0'909'0,"0"0"-614"16,0 0-179-16,0 0-116 15,0 0 0-15,0 0-365 16,0 0-1890-16</inkml:trace>
  <inkml:trace contextRef="#ctx0" brushRef="#br0" timeOffset="42698.49">3291 10343 2419 0,'0'0'804'0,"0"0"-621"15,0 0 108-15,0 0 108 16,0 0-399-16,0 0 0 16,-81-20 0-16,59-6 0 15,-10-9 0-15,-8-12 0 16,-8-15 0-16,-12-29 0 15,-8-31 0-15,6-31 0 16,13 13 0-16,25 34 0 16,17 41 0-16,7 38 0 15,4 3 0-15,25 3 0 0,9 9 0 16,14 12 0-16,1 8 0 16,-2 35 0-16,-10 17 0 15,-22 16 0-15,-19 12 0 16,-13 5 0-1,-38 3 0-15,-16-6 0 0,-9-6 0 16,5-10 0-16,8-16 0 16,15-13 0-16,17-17 0 15,19-12 0-15,12-10 0 16,14-6 0-16,34 0 0 0,23-14 0 16,19-14 0-1,8-5 0-15,0 0 0 16,-9 1-74-16,1 11-242 15,-28 9-329-15,-22 10-487 0</inkml:trace>
  <inkml:trace contextRef="#ctx0" brushRef="#br0" timeOffset="43968.52">4672 9597 788 0,'0'0'1255'15,"0"0"-975"-15,0 0 59 0,4-103 119 16,-4 70-250-16,0-2-58 16,-4 5 33-16,-12 8-27 15,-1 8-54-15,-6 12 75 0,-2 2-177 16,-4 32 0-16,-2 41 0 15,0 39 0-15,6 40 0 16,10 15 0 0,13-5 0-16,2-18 0 15,0-39 0-15,0-23 0 16,4-22 0-16,-4-12 0 0,0 4 0 16,0-2 0-1,0-1 0-15,-16-15 0 0,-7-16 0 16,-27-20 0-16,3-22-544 15,5-11-663-15</inkml:trace>
  <inkml:trace contextRef="#ctx0" brushRef="#br0" timeOffset="44101.46">4175 10199 2593 0,'0'0'595'15,"0"0"-363"-15,0 0 134 0,0 0-195 16,0 0-120-16,134-71-6 15,-72 49-39-15,9-2-6 16,39-8-73-16,-21 8-440 0,-14 4-567 16</inkml:trace>
  <inkml:trace contextRef="#ctx0" brushRef="#br0" timeOffset="45100.5">4921 10048 1952 0,'0'0'812'0,"0"0"-455"15,0 0-17-15,0 0-93 16,0 0-106-16,56-102-79 0,-34 84 5 16,5 8-33-16,0 8-33 15,2 2 25-15,0 12-26 16,-5 16 7 0,-2 12 10-16,-6 10-16 15,-5 2 10-15,-7 3-11 0,-4-5 0 16,0-10-3-16,0-10 5 15,0-10-2-15,0-10 0 16,0-8 1-16,0-2 20 16,12 0-21-16,3-16 0 15,10-8 0-15,6-2 0 0,2-2 0 16,-2 7 0-16,-2 7 0 16,-4 13 0-1,-4 1 0-15,0 7 0 16,0 22 0-16,1 4 0 15,5 4 0-15,-3-1 0 0,5-6 0 16,-2-8 0-16,2-10 0 16,-3-12 0-16,-1 0 0 15,-5-14 0-15,-2-14 0 16,-7-10 0-16,-6-10 0 16,-5-5 0-16,0-5 0 15,-20 0 0-15,-9 6 0 16,-7 10 0-16,-2 12 0 15,0 18 0-15,4 12 0 16,5 8 0-16,8 26 0 0,7 10 0 16,10 6 0-16,4-2 0 15,6-4 0-15,23-9 0 16,9-13 0 0,9-12 0-16,7-10 0 15,1-3 0-15,0-20 0 16,-3-8 0-16,-8-1 0 0,-5 0 0 15,-10 4 0-15,-10 8 0 16,-5 8 0-16,-7 12 0 16,-1 0 0-16,-2 18 0 15,6 16 0-15,1 10 0 16,2 2 0-16,1-1 0 16,1-9 0-16,1-10 0 15,1-10 0-15,-1-10 0 0,5-6-12 16,-2-6 12-1,4-20-2-15,1-8 16 16,0-7-14-16,1 1 0 16,-1 3 0-16,-3 5 0 0,-4 9 0 15,-5 13 0-15,-1 10-3 16,-3 0-3-16,2 20 0 16,1 12 6-16,-1 4 0 15,4 3-11-15,-3-3-91 16,-2-8-97-16,-2-10 35 15,0-12 64-15,-1-6 92 16,1 0 8-16,4-20 18 16,2-6 26-16,3-1 13 15,2 1 28-15,-2 7 7 0,1 5-25 16,1 7 19-16,-3 5-35 16,4 2 1-1,1 2-5-15,-1 14-47 0,4 1 0 16,2 1 0-16,-2-4 0 15,4-6-17-15,2-5-131 16,12-3-106-16,-8-14-246 16,-6-5-572-16</inkml:trace>
  <inkml:trace contextRef="#ctx0" brushRef="#br0" timeOffset="46133.67">7949 9781 2799 0,'0'0'567'0,"0"0"-440"0,0 0 139 16,0 0-37 0,0 0-121-16,0 157-108 15,-2-3 0-15,2 16 0 16,0-3 0-16,0-27 0 16,2-43 0-16,5-25 0 15,2-22 0-15,-2-18 0 0,-3-4 0 16,0-12-78-16,-4-14-230 15,0-10 64-15,0-38-430 16,-15-20-28 0,-3-29 133-16,0-31 217 0,7 6 261 15,4 12 91-15,7 18 507 16,0 32-23-16,3 7 8 16,15 7-119-16,3 20-45 0,8 16-105 15,7 8-96-15,9 4-83 16,1 24 8-1,-1 10-52-15,-5 8 0 16,-13 9-10-16,-16-1-11 16,-11 0 6-16,-13-6 0 15,-25-10 15-15,-9-10 10 0,-1-10 11 16,3-10 18-16,13-8 24 16,12 0 47-16,11-2 25 15,9-12-64-15,9-2-71 16,27-4 0-16,15-2 0 15,14-2 0-15,11 0 0 16,3-1 0-16,0-2 0 16,-6-1 0-16,-8-3 0 15,-16 1 0-15,-16-2 0 0,-12 0 0 16,-17-2 0-16,-4 4 0 16,-2 4 0-16,-21 6 0 15,-1 12 0-15,-3 8 0 16,1 10 0-1,3 26 0-15,5 12 0 0,12 8 0 16,6 1 0-16,6-7 0 16,27-6 0-16,10-14 0 15,10-12 0-15,3-16 0 16,0-2 0-16,-7-14 0 16,-7-14 0-16,-8-6 0 15,-10-2 0-15,-5 0 0 16,-9-1 0-16,-1 7 0 15,-3 10 0-15,-3 10 0 16,0 10 0-16,1 4 0 0,2 26 0 16,5 9 0-16,3 7 0 15,1 0 0-15,1-6 0 16,2-10 0 0,-4-12 0-16,1-12 0 0,1-6 0 15,1-12 0-15,8-16 0 16,2-8 0-16,4 0 0 15,0 2 0-15,2 8 0 16,-2 12 0-16,1 14 0 16,-3 0 0-16,-2 29 0 15,4 10-26-15,22 15-256 0,-8-10-445 16,2-12-747-16</inkml:trace>
  <inkml:trace contextRef="#ctx0" brushRef="#br0" timeOffset="46567.11">9956 10217 2256 0,'0'0'749'0,"0"0"-467"0,0 0 67 0,0 0-133 16,0 0-137-16,0 0-28 16,0-113-24-16,-8 107 30 15,-13 6-27-15,-8 0-30 16,-8 16 0-16,-7 19 0 15,1 6 0-15,5 8 0 0,13-1 0 16,19-6 0-16,6-10 0 16,16-10 0-16,26-16 0 15,9-6 0-15,10-16 0 16,-1-18 0 0,-5-12 0-16,-10-8 0 0,-12-4 0 15,-10-6 0-15,-10-1 0 16,-11-3 0-16,-2 0 0 15,0 8 0-15,-17 10 0 16,-4 18 0-16,1 21 0 16,0 11 0-16,4 33 0 0,6 22 0 15,5 16 0 1,5 7 0-16,7 2 0 16,28-7 0-16,15-14-86 15,10-14-229-15,11-17-157 16,33-26-211-16,-15-2 39 0,-15-6-251 15</inkml:trace>
  <inkml:trace contextRef="#ctx0" brushRef="#br0" timeOffset="47337.68">10621 10193 1106 0,'0'0'779'16,"0"0"-170"-16,0 0-235 15,0 0-26-15,2-113-78 16,-20 93-33-16,-2 6-20 16,-2 8-61-16,-3 6-156 15,-6 16 0-15,0 22 0 16,0 12 0-16,4 6 0 15,9-2 0-15,14-3 0 16,4-13 0-16,7-14 0 0,22-12 0 16,6-12 0-16,5-2 0 15,3-22 0-15,-8-8 0 16,-3-4 0 0,-11-2 0-16,-3 3 0 15,-9 5 0-15,-2 10 0 0,-2 11 0 16,-5 9 0-16,2 0 0 15,0 22 0-15,0 11 0 16,7 6 0-16,3 1 0 16,1-4 0-16,2-6 0 0,3-12 0 15,-2-10 0 1,1-8 0-16,4 0 0 16,-2-18 0-16,4-10 0 15,1-4 0-15,1-2 0 16,-3 0 0-16,-4 5 0 0,0 7 0 15,-7 11 0-15,-5 7 0 16,1 4 0-16,0 5 0 16,2 17 0-1,4 9 0-15,3 1 0 0,6 0 0 16,4-4-14-16,3-6-82 16,6-8-61-16,0-10 32 15,3-4 35-15,-1-10 27 16,1-18 50-16,-1-10-13 15,-6-7-7-15,-3-6-54 16,-6-8 4-16,-3-3 47 0,-9-8 3 16,-1 0 33-1,-7 4 68-15,-2 5 78 16,0 15 81-16,0 14-2 16,0 18-35-16,-2 14-190 0,-2 10 0 15,4 31 0-15,0 18 0 16,0 16 0-16,0 11 0 15,4 4 0-15,8-2 0 16,-1-6 0-16,-1-13 0 16,0-15 0-16,-4-16 0 15,-1-16 0-15,-1-14 0 16,0-8 0-16,4 0 0 16,-2-16 0-16,5-14 0 0,1-4 0 15,5-6 0 1,6-2 0-16,6-2 0 15,8 1 0-15,13 5 0 16,29-6 0-16,-7 12-51 16,-5 8-1451-16</inkml:trace>
  <inkml:trace contextRef="#ctx0" brushRef="#br0" timeOffset="47897.11">12998 10225 538 0,'0'0'1269'0,"0"0"-740"0,0 0-184 15,-18-129 212 1,16 89-227-16,2 2 4 16,0 10-140-16,0 12-194 0,0 12 0 15,0 4 0 1,0 22 0-16,5 24 0 0,6 14 0 16,2 9 0-16,5 0 0 15,4-4 0-15,7-15 0 16,3-18 0-16,3-16 0 15,-2-16 0-15,-1-8 0 16,-1-32 0-16,0-14 0 16,-2-12 0-16,0-7 0 15,2 1 0-15,-4 10 0 16,0 14 0-16,-1 38-354 0,-8 10-396 16,-5 10-269-16</inkml:trace>
  <inkml:trace contextRef="#ctx0" brushRef="#br0" timeOffset="48668.71">13640 10345 1788 0,'0'0'939'0,"0"0"-450"15,0 0-200-15,0 0-65 16,0 0-100-16,75-134-41 16,-52 91-76-16,-3 1 14 15,-7 2-21-15,-11 2 6 16,-2 8 15-16,-6 8-21 0,-21 12 10 15,-6 10 4 1,-3 14-7-16,1 24 13 16,8 16-10-16,16 10 5 15,11 5 14-15,6-1-29 16,30-12 0-16,12-12 0 0,12-18 0 16,8-18 0-16,1-8 0 15,-5-14 0-15,-5-22 0 16,-13-10 0-1,-11-4 0-15,-8-2 0 0,-6 4 0 16,-11 9 0-16,-2 11 0 16,-6 14 0-16,-2 12 0 15,0 2 0-15,0 20 0 0,0 18 0 16,6 9 0-16,3 1 0 16,11 0 0-16,7-10 0 15,9-8 0-15,6-16 0 16,9-12 0-1,3-2 0-15,-1-28 0 16,-2-12 0-16,-6-14 0 0,-9-8 0 16,-5-13 0-16,-9-7 0 15,-4-8 0-15,-9-4 0 16,-5 3 0-16,-4 11 0 16,0 18 0-16,-15 24 0 15,-6 28 0-15,2 14 0 0,-1 58 0 16,7 42 0-16,7 35 0 15,6 7 0 1,8-24 0-16,11-36 0 16,4-35 0-16,4-15 0 15,8-4 0-15,7-8 0 0,8-10 0 16,-1-14 0-16,-5-14 0 16,-2-22 0-16,-9-12 0 15,-1-7 0-15,-8-3 0 16,-1 7 0-16,-8 6 0 15,-1 19 0-15,-5 16 0 16,-5 10 0-16,-2 20 0 16,0 23 0-16,3 8 0 15,6 7 0-15,4-3 0 16,8-11 0-16,8-12 0 16,23-32-206-16,-10 0-553 15,-1-18-274-15</inkml:trace>
  <inkml:trace contextRef="#ctx0" brushRef="#br0" timeOffset="48799.58">15447 9707 1824 0,'0'0'1349'0,"0"0"-695"0,0 0-385 0,0 0-269 16,0 0 0-16,-114-12 0 15,106 30-29-15,0-2-338 0,-5-6-616 16</inkml:trace>
  <inkml:trace contextRef="#ctx0" brushRef="#br0" timeOffset="48961.24">14469 9940 2295 0,'0'0'881'0,"0"0"-598"15,0 0 64-15,0 0-173 16,218 8-129-16,-69-22-45 15,3-8-345 1,-39 4-349-16,-41 4-648 0</inkml:trace>
  <inkml:trace contextRef="#ctx0" brushRef="#br0" timeOffset="49235.51">15634 10068 1971 0,'0'0'798'0,"0"0"-434"16,0 0-15-16,0 0-77 0,0 0-73 15,0 0-56-15,0 0-143 16,-114-42 0-16,77 84 0 16,3 10 0-16,10 9 0 15,12-2 0-15,12-5 0 16,20-7 0-16,30-15 0 15,16-14 0-15,14-14 0 0,5-4 0 16,0-16-180-16,6-34-99 16,-24 2-202-1,-16 2-411-15</inkml:trace>
  <inkml:trace contextRef="#ctx0" brushRef="#br0" timeOffset="49801.35">16124 10146 1840 0,'0'0'674'0,"0"0"-433"16,0 0 42-16,0 0-84 0,0 0-104 16,0 0-75-1,0 0 8-15,98-40-28 16,-89 20 16-16,-9-4 65 16,0 2-40-16,-9 0 40 15,-18 4 12-15,-6 4-33 0,-5 10 43 16,-2 4-40-16,0 8 17 15,7 20 18-15,6 12-98 16,14 8 0-16,11 4 0 16,2 1 0-1,15-3 0-15,20-8 0 16,10-8 0-16,12-12 0 16,7-12 0-16,5-10 0 0,-3 0 0 15,-3-16 0-15,-10-10 0 16,-6-7 0-16,-12-7-9 0,-4-7 9 15,-6-6 0 1,-5-1-2-16,-7 0 13 0,-6 8-11 16,-7 8 0-1,0 12 0-15,0 9 0 16,-11 16 0-16,0 1 0 16,5 8 0-16,3 18 0 0,3 6 0 15,3 6 0-15,20 2 0 16,11 2 0-16,4-2 0 15,2-3 0-15,-2-3 0 16,-5-2 0-16,-10-6 0 0,-12-2 0 16,-11-6 0-16,0 0 0 15,-27-4 0 1,-11-2 0-16,-2 0 0 16,-2-2 0-16,-7-4 0 15,13-2-330-15,9-4-1016 0</inkml:trace>
  <inkml:trace contextRef="#ctx0" brushRef="#br0" timeOffset="50327.7">17596 9922 2111 0,'0'0'889'0,"0"0"-407"0,0 0 132 15,0 0-614-15,0 0 0 16,0 0 0-16,0 0 0 16,143-40 0-16,-87 40 0 15,-2 0 0-15,-8 0 0 16,-10 4-134-16,-14 8-525 15,-17 0-375-15</inkml:trace>
  <inkml:trace contextRef="#ctx0" brushRef="#br0" timeOffset="50468.68">17523 10225 1618 0,'0'0'910'0,"0"0"-267"0,0 0-156 15,0 0-176-15,0 0-184 16,169 19-127-16,-86-27 0 15,6-7 0-15,9-12-87 16,-24 5-646-16,-23 3-1259 0</inkml:trace>
  <inkml:trace contextRef="#ctx0" brushRef="#br0" timeOffset="51861.57">19402 9501 1748 0,'0'0'858'15,"0"0"-521"-15,0 0 179 0,0 0-68 16,18-109-259-16,-18 103-189 15,0 6 0-15,0 2 0 16,2 32 0-16,9 37 0 16,9 39 0-16,13 30 0 15,3-3 0 1,-1-27 0-16,-8-38 0 0,-6-22 0 16,0-2 0-16,2-4 0 15,-1-5 0-15,-4-20 0 16,-7-10 0-16,-2-9 0 15,2-10 0-15,3-29 0 0,5-15 0 16,8-30 0 0,9-30 0-16,4-23 0 15,-6 11 0-15,-10 28 0 16,-13 36 0-16,-7 28 0 0,1 2 0 16,-3 4 0-16,0 3 0 15,0 14 0-15,-2 4 0 16,0 7 0-16,0 0 0 15,0 8 0-15,6 18 0 16,0 11 0 0,13 29-270-16,0-8-516 0,-1-2-708 0</inkml:trace>
  <inkml:trace contextRef="#ctx0" brushRef="#br0" timeOffset="54000.36">20195 10176 2105 0,'0'0'752'0,"0"0"-444"16,0 0 227-16,0 0-302 15,0 0-70-15,0 0-163 16,0 0 0-16,-2-82 0 0,0 82 0 16,-4 24 0-1,2 14 0-15,0 17 0 16,-1 9 0-16,1 4 0 16,0-4 0-16,2-8 0 15,-1-9 0-15,3-11 0 16,0-11 0-16,0-9 0 0,0-7 0 15,0-9 0-15,0 0 0 16,0-14 0-16,3-22-81 16,7-41-469-16,-1 7-203 0,1 2-213 0</inkml:trace>
  <inkml:trace contextRef="#ctx0" brushRef="#br0" timeOffset="54301.28">20195 10176 1111 0,'2'-56'898'0,"-2"54"-345"0,0 1-39 16,0-4-202-16,0 3-107 15,0 0 7-15,0-2-59 16,7-2-59 0,6-2-50-16,3-2-44 0,4-2 0 15,-1 0 0 1,4 0 0-16,2 0 0 0,2 2 0 16,2 4 0-16,0 4 0 15,-4 2 0-15,0 0 0 16,-7 16 0-16,-2 10 0 15,-7 4 0-15,-9 6 0 16,0 2 0-16,-5 1 0 16,-21-7 0-16,-11-2 0 0,-4-6 0 15,-4-6 0 1,0-4 0-16,10-4 0 16,10-4 0-16,25 2 0 15,0-4-195-15,23 0-752 0</inkml:trace>
  <inkml:trace contextRef="#ctx0" brushRef="#br0" timeOffset="59294.5">21045 10008 1272 0,'0'0'841'16,"0"0"-319"-16,0 0-59 0,0 0-171 15,0 0-76-15,0 0-81 16,-2-26-71-16,-4 38-19 15,-5 6-24-15,-1 4-9 16,2-2 33-16,3-2-43 16,5-4 7-16,2-6-9 15,0-4 7-15,0-2 5 16,0-2-12-16,6 0 1 16,5-4 9-16,1-10-4 15,-6-4-12-15,-1 0 3 16,-5 0-21-16,0 2 18 0,0 6-9 15,-7 8 5-15,-7 2 9 16,1 0-1 0,-1 12-6-16,4 8 8 15,3 2 0-15,3-2-4 0,2-2 5 16,2-4-1-16,0-3 0 16,0-8 0-16,8-3-3 15,3 0 4-15,1 0-1 16,-3-8 14-16,-3-8-4 0,-2-2-2 15,-2 0-8-15,-2 0 1 16,0 4 13 0,0 4-8-16,0 2-5 15,-2 6-1-15,-2 2 3 16,-2 0-13-16,1 8-131 16,1 4-356-16,4 0-966 0</inkml:trace>
  <inkml:trace contextRef="#ctx0" brushRef="#br0" timeOffset="60334.62">21405 9747 1758 0,'0'0'651'0,"0"0"-321"0,0 0 0 15,0 0-79-15,0 0-88 0,0 0 8 16,0 0-41-16,-3-32-46 16,12 16-22-16,5-8-55 15,1-4 10-15,-1-4-7 0,1-6 14 16,-4-2 23-16,1-3-47 16,-4 6 14-1,-3 5 33-15,-3 7-47 16,-2 10 0-16,0 6 0 15,0 9 0-15,0 0 0 16,0 2 0-16,0 20 0 0,0 13 0 16,0 5 0-16,0 8 0 15,0 4 0-15,0 2 0 16,-2 0 0 0,-3 0 0-16,1-2 0 15,-3 1 0-15,-2-3 0 0,2-4 0 16,3-6 0-16,0-4 0 15,4-6 0-15,-2-6 0 16,2-6 0-16,0-4 0 0,0-6 0 16,0-2 0-16,0-2 0 15,0-4 0-15,0 2 0 16,-3 0 0 0,-3 0 0-16,-10 2 0 15,-1 4 0-15,-6-2 0 16,1 1 0-16,-1 0 0 0,6-3 0 15,1-2 0-15,5 3 0 16,0-5 0-16,4 0 0 16,2 0 0-16,3 0 0 15,2 0 0-15,0 0 0 16,0 0 0-16,4 0 0 16,17 0 0-16,10-3 0 15,11-5 0-15,10 2 0 16,6-2 0-16,-2 2 0 0,-8 1 0 15,-10 0 0-15,-12 3 0 16,-12 2 0-16,-7 0 0 16,-5 0 0-1,-2 0 0-15,0 0 0 16,2 0 0-16,0 0 0 16,3 0 0-16,2 0 0 0,6 0 0 15,3 0 0-15,6 0 0 16,15-10 0-16,-5 0-248 15,-3-2-717-15</inkml:trace>
  <inkml:trace contextRef="#ctx0" brushRef="#br0" timeOffset="60468.63">22131 10217 2227 0,'0'0'310'0,"0"0"-310"0,0 0-700 0</inkml:trace>
  <inkml:trace contextRef="#ctx0" brushRef="#br0" timeOffset="63434.21">4177 12242 2540 0,'0'0'629'0,"0"0"-393"16,0 0 221-16,0 0-317 16,0 0-110-1,-55 136-11-15,23-6-8 0,-1-1 23 16,4-21-34-16,9-35 0 16,5-27 0-16,1-5 0 15,5-6 0-15,3-9 0 16,6-20 0-16,0-6 0 0,8-38 0 15,17-20 0-15,6-31 0 16,5-31 0 0,1-28 0-16,-8 7 0 15,-8 33 0-15,-13 34 0 16,-3 36 0-16,-3 8 0 0,2 12 0 16,-2 16 0-16,8 12 0 15,5 58 0-15,10 42 0 16,10 33 0-16,-2-5 0 15,-1-26 0-15,-10-36 0 16,1-23 0-16,1 1 0 16,0-3 0-16,3-2 0 15,-9-19 0-15,-9-20-219 16,-9-10-35-16,0-8 22 16,-23-28-444-16,-12-13 97 15,-11-5 270-15,-6-2-65 0,-2 8 374 16,6 10 205-16,7 16 276 15,10 12-3-15,14 10-14 16,8 0-223-16,6 0-96 16,3 4-8-16,0 2-31 15,20-2-40 1,14-4 18-16,13-2-54 0,13-20-30 16,9-12-118-16,2-8-193 15,14-30-318-15,-21 11-148 16,-14 5-327-16</inkml:trace>
  <inkml:trace contextRef="#ctx0" brushRef="#br0" timeOffset="64063.04">4665 12272 992 0,'0'0'797'0,"0"0"-276"0,0 0 25 16,0 0-94-16,0 0-157 15,0 0-77 1,0 0-128-16,-32 6-32 16,26 54 25-16,-1 14-39 15,3 8-44-15,2 5 0 0,2-11 0 16,0-8 0-16,0-18 0 15,13-14 0-15,7-18 0 16,3-14 0-16,3-4 0 0,1-14 0 16,0-18 0-16,2-8 0 15,-5-2 0 1,3 4 0-16,-2 6 0 16,-4 8 0-16,4 12 0 15,2 12 0-15,2 0 0 16,6 16 0-16,3 14 0 0,-1 10 0 15,-9 2 0-15,-8 4 0 16,-11 0 0-16,-9-1 0 16,-7-5 0-16,-24-4 0 15,-4-6 0-15,-3-10 0 0,2-10 0 16,12-10 0 0,8 0 0-16,11-12 0 15,5-17 0-15,19-8 0 16,25-7 0-16,16-2 0 15,11-1-41-15,5 9 29 16,-5 10-30-16,-11 12 33 0,-15 12 8 16,-19 4-4-16,-10 12 4 15,-13 18 2 1,-3 7 5-16,0 0 9 0,0 2-9 16,0-6-6-16,0-4 0 15,0-9 0-15,0-8-2 16,16-8 8-16,7-4-6 15,6 0 24-15,5-20-22 16,-3-7 20-16,-2-2-8 16,-11-6 3-16,-9-3-17 15,-9-4 0-15,0-6 0 16,-29 0 0-16,-7 2 0 16,-8 10 0-16,-5 14 0 0,2 20 0 15,2 2 0 1,6 48-221-16,9-2-597 0,17 0-1901 0</inkml:trace>
  <inkml:trace contextRef="#ctx0" brushRef="#br0" timeOffset="64229.31">6280 13044 2376 0,'0'0'1009'0,"0"0"-475"0,-62 112-357 16,24-56-177-16,0 1 0 16,-11 23 0-16,12-14-201 15,3-12-951-15</inkml:trace>
  <inkml:trace contextRef="#ctx0" brushRef="#br0" timeOffset="65098.47">9611 12330 2277 0,'0'0'501'0,"0"0"-238"0,0 0 90 16,0 0-113-16,0 0-90 16,0 0-59-16,0 0 13 15,-22-42-40-15,-7 38-11 0,-31 2-53 16,-53 2 0-1,-57 14 0-15,-28 20 0 0,-3 10 0 16,43-6 0-16,56-6 0 16,35-10 0-16,22-3 0 15,5-1 0-15,13-2 0 16,10-2 0-16,17-4 0 16,24 0 0-16,34-4 0 0,33 1 0 15,5 4 0-15,11 1 0 16,2 8 0-1,-20 10 0-15,5 14 0 16,-18 12 0-16,-23 12 0 16,-22 8 0-16,-24 5 0 0,-12 3 0 15,-43 0 0-15,-44 6 0 16,-39 7 0-16,-32-3 0 16,9-14 0-16,37-26 0 15,38-22 0-15,37-14 0 16,4-1 0-16,9-5 0 15,13-5 0-15,16-7 0 16,45 0 0-16,69-14 0 16,58-14 0-16,25 1 0 15,7 4 0-15,-24 11 0 0,-53 8 0 16,-33 2 0-16,-34 2 0 16,-23 0 0-16,-8 0 0 15,-11 0 0-15,-4 0 0 16,-12 0 0-16,-2 0 0 15,0 0-646 1,-2 0-1137-16</inkml:trace>
  <inkml:trace contextRef="#ctx0" brushRef="#br0" timeOffset="65601.35">10600 13156 1962 0,'0'0'775'0,"0"0"-392"0,0 0 160 0,-37-102-285 15,6 72-83-15,-9 4-175 16,-7 12 0-16,-7 12 0 15,-3 2 0-15,-3 28 0 16,-1 18 0-16,12 8 0 16,13 7 0-16,18-6 0 0,18-6 0 15,14-13 0-15,30-16 0 16,14-18 0 0,11-2 0-16,3-26 0 15,-7-19 0-15,-10-13 0 16,-13-8 0-16,-10-10 0 15,-15-22 0-15,-8-23 0 0,-9-21 0 16,0 16 0-16,0 31 0 16,-4 45 0-1,-1 38 0-15,1 12 0 0,-1 0 0 16,1 53 0-16,4 47 0 16,0 38 0-16,6 12 0 15,15-21 0-15,-1-35 0 16,-5-36 0-16,-1-9 0 15,3 1 0-15,13 4-69 0,-6-10-530 16,-4-18-463-16</inkml:trace>
  <inkml:trace contextRef="#ctx0" brushRef="#br0" timeOffset="66368.17">10859 13171 2270 0,'0'0'770'15,"0"0"-432"-15,0 0 124 16,0 0-291-16,0 0-86 15,0 0-85-15,0 0 0 16,134-97 0-16,-101 75 0 16,-2 0 0-16,-6 0 0 15,-10-2 0-15,-11-2 0 16,-4 2 0-16,-4-1 0 16,-23 6 0-16,-8 7 0 15,-5 7 0-15,-4 5 0 16,1 10 0-16,7 19 0 15,12 9 0-15,13 4 0 0,11 4 0 16,20-2 0-16,33-6 0 16,34-5 0-16,40-15 0 15,31-15 0-15,8-3 0 16,-31-16 0-16,-39-6 0 16,-40 2 0-16,-19-6-11 15,-1-6 9-15,-11-6 2 16,-9-6 13-16,-16 4-13 15,-12 9 0-15,-28 13 0 16,-16 14 0-16,-11 4 0 16,1 29 0-16,3 13 0 0,12 6 0 15,20 0 0-15,18-4 0 16,13-8 0-16,17-12 0 16,28-12 0-1,11-12 0-15,6 0 0 16,-4-22 0-16,-5-10 0 15,-10-6 0-15,-10-2 0 0,-11 0 0 16,-6 5 0-16,-7 10 0 16,-7 9 0-16,-2 10 0 15,0 6 0-15,0 11 0 16,0 28 0-16,-11 19 0 0,-2 14 0 16,-1 30 0-16,3-5 0 15,0 3 0 1,0 2 0-16,4-13 0 15,-2 11 0-15,0-4 0 0,3-6 0 16,-1-6 0-16,1-10 0 16,-2-16 0-16,2-13 0 15,-5-19 0-15,-5-14 0 0,-6-12 0 16,-7-2 0 0,-7-26 0-16,0-16 0 15,5-12 0-15,10-15 0 16,9-11 0-16,12-8 0 15,12-2 0-15,27-1 0 16,17 7 0-16,42-6 0 0,-11 22-93 16,-9 18-1341-16</inkml:trace>
  <inkml:trace contextRef="#ctx0" brushRef="#br0" timeOffset="66860.64">12822 12244 2145 0,'0'0'689'0,"0"0"-315"0,0 0 158 0,0 0-301 16,0 0-106-16,-67 188-125 16,36-33 0-16,8 9 0 0,21-10 0 15,2-37 0-15,23-41 0 16,10-20 0-16,14-10 0 15,31 5 0-15,7-11 0 16,46-22 0 0,-17-16-92-16,-39-6-897 0</inkml:trace>
  <inkml:trace contextRef="#ctx0" brushRef="#br0" timeOffset="67194.92">13611 12671 2557 0,'0'0'800'0,"0"0"-443"16,0 0 25-16,0 0-382 16,0 0 0-16,0 0 0 15,0 0 0-15,98 114 0 0,-71-41 0 16,-5 1 0-1,-3-4 0-15,2-10 0 16,-5-12 0-16,-1-16 0 16,-2-16 0-16,-1-16 0 15,-1-4 0-15,3-30 0 16,-2-14 0-16,5-12 0 16,-2-8 0-16,3-11 0 0,-3-1 0 15,1 2 0-15,-1 12 0 16,-1 18 0-16,-5 21-162 15,-3 18-1133-15</inkml:trace>
  <inkml:trace contextRef="#ctx0" brushRef="#br0" timeOffset="67462.13">14303 12360 2576 0,'0'0'937'0,"0"0"-451"16,0 0-389 0,0 0-97-16,139 68 0 15,-70 11 0-15,3 33 0 16,-8 26 0-16,-20-8 0 0,-28-25 0 16,-16-35 0-16,-9-20 0 15,-25 2 0-15,-7 0 0 16,-9-2 0-16,4-15 0 15,10-13 0-15,33-22 0 0,3-4-74 16,23-21-839-16</inkml:trace>
  <inkml:trace contextRef="#ctx0" brushRef="#br0" timeOffset="67635.13">15206 12886 2499 0,'0'0'803'0,"0"0"-326"15,0 0-160-15,0 0-317 16,0 0 0-16,161-32 0 0,-59 32 0 16,-13 0-357-1,-22 0-584-15</inkml:trace>
  <inkml:trace contextRef="#ctx0" brushRef="#br0" timeOffset="67767.48">15362 13120 2445 0,'0'0'866'0,"0"0"-562"0,0 0 12 16,0 0-151-16,123 14-165 16,-3-14 0-16,30-14-14 15,-21-6-368 1,-34-6-604-16</inkml:trace>
  <inkml:trace contextRef="#ctx0" brushRef="#br0" timeOffset="68100.55">16316 12667 2414 0,'0'0'909'0,"0"0"-363"16,0 0-319-1,0 0-227-15,11-114 0 16,28 96 0-16,15 8 0 16,9 10 0-16,1 0 0 0,-4 23 0 15,-10 16 0-15,-19 9 0 16,-18 8 0-16,-13 4 0 15,-20-2 0 1,-27 1 0-16,-17-5 0 0,-7-4 0 16,-1-8 0-16,7-6 0 15,15-8 0-15,13-12 0 16,22-6 0-16,15-8 0 0,9-2 0 16,40 0 0-1,22-14 0-15,34-6 0 16,29-4 0-16,-5 0 0 15,22-10-125-15,-41 6-606 16,-35 3-453-16</inkml:trace>
  <inkml:trace contextRef="#ctx0" brushRef="#br0" timeOffset="68268.34">17438 12573 2474 0,'0'0'847'16,"0"0"-486"-16,0 0 53 15,0 0-414-15,0 0 0 16,174-93 0-16,-98 84 0 16,2 0 0-16,-2 4-80 0,-2-2-293 15,-24 1-404 1,-19 1-430-16</inkml:trace>
  <inkml:trace contextRef="#ctx0" brushRef="#br0" timeOffset="68534.61">17635 12406 1654 0,'0'0'710'0,"0"0"-187"16,0 0 30-16,0 0-187 16,0 0-76-16,-123 58-290 15,114-24 0 1,2 9 0-16,1 5 0 0,-1 6 0 16,0 6 0-16,1 4 0 15,1 2 0-15,3 1 0 16,0-5 0-16,2-4 0 15,0-10 0-15,0-6 0 0,11-10 0 16,9-10 0-16,5-6 0 16,10-7 0-16,5-5 0 15,12-3 0 1,1-1 0-16,2 0-35 16,1-8-184-16,9-16-243 15,-16 2-61-15,-11 0-218 0</inkml:trace>
  <inkml:trace contextRef="#ctx0" brushRef="#br0" timeOffset="68732">17332 12815 2907 0,'0'0'876'0,"0"0"-674"16,0 0-91-16,222-16-111 15,-108 16 0-15,22-2 0 0,-40 1-460 16,-43-6-789-16</inkml:trace>
  <inkml:trace contextRef="#ctx0" brushRef="#br0" timeOffset="71232.35">6125 14622 1930 0,'0'0'686'0,"0"0"-380"16,0 0 252-1,0 0-274-15,0 0-152 0,0 0-66 16,0 0 68-16,-114 68-134 16,114-38 0-16,0 2 0 15,20-12 0-15,9-3 0 16,7-13 0-16,3-4 0 0,4-4 0 16,-5-19 0-1,-5-7 0-15,-10-4 0 16,-12 0 0-16,-11-6 0 15,0 6 0-15,-21 10 0 0,-19 14-32 16,-42 34-233-16,9 20-319 16,2 14-576-16</inkml:trace>
  <inkml:trace contextRef="#ctx0" brushRef="#br0" timeOffset="71601.14">5697 15362 2271 0,'0'0'556'0,"0"0"-189"15,0 0-5-15,0 0-198 0,0 0-134 16,0 0-23-16,0 0 19 15,-54 120-26-15,60-86 7 16,19-6-7-16,2-10-1 16,2-5-13-16,-4-13-7 15,-3 0 18-15,-11-9 3 16,-9-10 15-16,-2-8 66 16,-11 5-10-16,-15 0-13 15,-6 4 62-15,1 10-120 16,2 8 0-16,9 4 0 0,9 22-14 15,11 24-227-15,23-5-417 16,8-9-836-16</inkml:trace>
  <inkml:trace contextRef="#ctx0" brushRef="#br0" timeOffset="71895.09">6251 15476 2815 0,'0'0'719'0,"0"0"-339"16,0 0-198 0,0 0-182-16,0 0 0 15,0 0 0-15,0 0 0 16,-20 31 0-16,28-12 0 16,9-2 0-16,3-8 0 0,9-4 0 15,2-5 0-15,1-5-12 16,-3-17-3-16,-8-6 14 15,-7-2 1-15,-10-6 28 16,-4 2-28 0,0 6 0-16,-20 6 0 0,-9 14 0 15,-4 8 0-15,-11 20 0 16,6 16-378-16,11-4-775 0</inkml:trace>
  <inkml:trace contextRef="#ctx0" brushRef="#br0" timeOffset="72666.05">8239 14668 1896 0,'0'0'726'0,"0"0"-408"16,0 0 185-16,0 0-136 16,0 0-81-16,0 0-286 15,0 0 0-15,53-94 0 16,-17 68 0-16,4 6 0 15,5 8 0-15,0 12 0 0,-3 0 0 16,-7 22 0-16,-8 20 0 16,-14 10 0-16,-13 12 0 15,-2 6 0 1,-34-2 0-16,-12-3 0 0,-8-9 0 16,0-8 0-16,7-16 0 15,13-12 0-15,15-10 0 16,13-10 0-16,8 0 0 15,10-4 0-15,21-18 0 16,13-4 0-16,10 4 0 16,6 2 0-16,2 12 0 15,1 4 0-15,-5 4 0 16,-6 16 0-16,-6 16 0 16,-13 4 0-16,-8 8 0 15,-17 5 0-15,-8 2 0 16,-8 2 0-16,-30-5 0 0,-9-2 0 15,-11-6 0-15,-5-10 0 16,1-8 0 0,4-8 0-16,12-8 0 0,10-6 0 15,11 0 0-15,14-4 0 16,11-8 0-16,5-10 0 16,16 2-209-16,6 2-600 0</inkml:trace>
  <inkml:trace contextRef="#ctx0" brushRef="#br0" timeOffset="73100.22">9408 14618 2677 0,'0'0'675'0,"0"0"-306"0,0 0 6 15,0 0-375-15,0 0 0 0,0 0 0 16,0 0 0-16,23 134 0 16,-1-61 0-1,5 7 0-15,6-4 0 16,-1-4 0-16,-1-14 0 0,-2-10 0 15,-9-17 0-15,-7-12 0 16,-4-10 0-16,-5-9 0 16,-2 0 0-16,1-28 0 15,2-12 0-15,3-15 0 16,3-13 0 0,7-10 0-16,5-6 0 0,-2 3 0 15,0 11 0-15,-3 20 0 16,-7 18 0-16,-5 18 0 15,-3 12 0-15,-1 2 0 16,2 18 0-16,6 40-252 16,0-6-673-16,4 5-1251 0</inkml:trace>
  <inkml:trace contextRef="#ctx0" brushRef="#br0" timeOffset="73799.9">10095 15245 2300 0,'0'0'799'0,"0"0"-452"0,0 0 177 16,0 0-398-16,0 0-126 16,0 0 0-16,0 0 0 15,-6 85 0-15,-2-33 0 16,4 2 0-16,2-4 0 15,2-6 0-15,0-12 0 16,0-10 0-16,0-9 0 16,0-13 0-16,0 0 0 0,0-18 0 15,2-17 0-15,4-9 0 16,4-6 0-16,-1-4 0 16,1-4 0-1,2 4 0-15,1 14 0 16,-4 5 0-16,-2 17 0 0,0 13 0 15,1 5 0-15,4 0 0 16,5 22 0-16,8 10 0 16,4 12 0-16,6 2 0 15,3 6 0-15,5-4 0 16,-5-6 0-16,-1-7 0 0,-8-12 0 16,-8-10 0-1,-8-9 0-15,-7-4 0 16,-4-9 0-16,-2-21 0 15,0-6 0-15,0-14 0 0,0-10 0 16,0-4 0-16,-2 2 0 16,2 8 0-16,0 8 0 15,0 15 0-15,0 13 0 16,5 8 0-16,21 6 0 16,1 4-305-16,2 0-1576 15</inkml:trace>
  <inkml:trace contextRef="#ctx0" brushRef="#br0" timeOffset="74101.48">11271 14993 1465 0,'0'0'1425'0,"0"0"-797"15,0 0-171-15,0 0-336 0,0 0-121 16,0 0 0 0,0 0 0-16,105-80 0 15,-33 60 0-15,5 4 0 16,-1 4 0-16,-7 4-54 0,-15 3-321 15,-21 5-475-15,-20 0-385 16</inkml:trace>
  <inkml:trace contextRef="#ctx0" brushRef="#br0" timeOffset="74269.3">11527 14789 1679 0,'0'0'951'0,"0"0"-378"15,0 0-65-15,-6-107-123 16,6 79-385-16,0 8 0 15,0 6 0-15,0 12 0 16,0 2 0-16,0 22 0 16,0 40 0-16,2 37 0 15,7 1 0-15,7-2 0 16,2-14 0-16,24-4 0 16,-2-13-276-16,0-9-841 0</inkml:trace>
  <inkml:trace contextRef="#ctx0" brushRef="#br0" timeOffset="74666.19">12595 14401 2259 0,'0'0'1240'0,"0"0"-643"16,0 0-597-16,0 0 0 0,0 0 0 15,46 117 0 1,-19-49 0-16,2 10 0 0,0 2 0 16,-2-4 0-1,-5-7 0-15,-4-13 0 16,-2-12 0-16,-8-12 0 16,1-20 0-16,-4-8 0 0,2-4 0 15,-1-16 0-15,3-20 0 16,3-18 0-16,1-12 0 15,5-10 0-15,-1-11 0 16,6 1 0-16,-1 4 0 16,-2 12 0-16,-4 20 0 0,-6 19 0 15,-3 25 0 1,-4 6 0-16,1 18 0 16,-4 53 0-16,0-3-801 15,0-4-1227-15</inkml:trace>
  <inkml:trace contextRef="#ctx0" brushRef="#br0" timeOffset="75134.89">13268 15043 1446 0,'0'0'1618'16,"0"0"-805"-16,0 0-594 15,0 0-219-15,0 0 0 16,0 0 0-16,0 0 0 15,11 104 0-15,-7-51 0 16,-2-5 0-16,-2-2 0 0,0-2 0 16,0-16 0-1,0-6 0-15,2-10 0 16,-2-10 0-16,0-2-36 0,0-6-140 16,0-16-100-16,-2-10 90 15,-7-8 117-15,3-4 62 16,0-6 7-16,3-4 85 15,1-7 77-15,2 1 74 16,0 2-52-16,7 2-101 16,10 7-83-16,8 9 0 15,2 11 0-15,4 8 0 16,0 13 0-16,2 8 0 16,1 0 0-16,-3 22 0 15,-7 13 0-15,-3 5 0 16,-10 6 0-16,-9 6 0 15,-2-6 0-15,-15-2 0 0,-22-6 0 16,-5-6 0-16,-7-8 0 16,0-6 0-16,6-14 0 15,15-4 0 1,17 0-997-16</inkml:trace>
  <inkml:trace contextRef="#ctx0" brushRef="#br0" timeOffset="75527.98">14301 14720 2685 0,'0'0'814'0,"0"0"-504"0,0 0-23 16,0 0-287-16,0 0 0 16,156-22 0-1,-75 16 0-15,-3 4 0 0,6 2-72 16,-24 0-562-16,-21 0-430 0</inkml:trace>
  <inkml:trace contextRef="#ctx0" brushRef="#br0" timeOffset="75662.2">14551 14993 2039 0,'0'0'816'16,"0"0"-338"-16,0 0-27 15,0 0-139-15,0 0-312 16,184-12 0-16,-94-10 0 16,48-20 0-16,-22 4-483 0,-13 2-702 0</inkml:trace>
  <inkml:trace contextRef="#ctx0" brushRef="#br0" timeOffset="75999.7">15435 14640 2109 0,'0'0'828'16,"0"0"-277"-16,0 0-59 16,0 0-376-16,0 0-116 0,0 0 0 15,116-94 0-15,-66 92 0 16,-2 2 0-1,-3 8 0-15,-11 18 0 16,-11 10 0-16,-11 10 0 16,-12 10 0-16,-6 4 0 15,-31 3 0-15,-9-1 0 0,-6-4 0 16,2-8 0-16,5-10 0 16,11-12 0-16,14-12 0 15,14-8 0-15,6-8 0 16,16 0 0-16,21-8 0 15,19-10 0-15,13-4 0 16,9-2 0-16,4 2 0 16,-1 0 0-16,12 4-86 15,-20 4-688-15,-17 6-987 0</inkml:trace>
  <inkml:trace contextRef="#ctx0" brushRef="#br0" timeOffset="76230.39">16503 14534 811 0,'0'0'1859'16,"0"0"-1119"-16,0 0-398 16,0 0 2-16,0 0-344 15,140-72 0-15,-87 69 0 0,8 2 0 16,-1 1 0-1,0 0 0-15,-8-3-65 16,-17-4-274-16,-12-1-342 16,-21 0-227-16</inkml:trace>
  <inkml:trace contextRef="#ctx0" brushRef="#br0" timeOffset="76534.38">16534 14397 1724 0,'0'0'792'0,"0"0"-313"0,0 0-20 15,0 0-112-15,0 0-52 16,0 0-295-16,-22 121 0 16,22-85 0-16,0 8 0 15,0 4 0-15,0 6 0 16,-3 4 0-16,-1 4 0 0,2 1 0 16,2-1 0-1,0-10 0-15,0-2 0 0,2-8 0 16,13-8 0-16,3-7 0 15,9-9 0-15,7-4 0 16,8-10 0-16,11-4 0 16,8 0 0-16,5-17 0 15,3-7 0 1,-7-2 0-16,-10 0 0 0,-17 0 0 16,-27-8-452-16,-8 8-312 15,-8-2-625-15</inkml:trace>
  <inkml:trace contextRef="#ctx0" brushRef="#br0" timeOffset="76698.66">16557 14877 1795 0,'0'0'1133'0,"0"0"-590"15,0 0-300-15,0 0-57 0,169-52-150 16,-47 25-36-16,-20 5-297 15,-10 0-478-15</inkml:trace>
  <inkml:trace contextRef="#ctx0" brushRef="#br0" timeOffset="76899.22">17877 15226 3249 0,'0'0'794'15,"0"0"-794"-15,0 0-451 16,0 0-1227-16</inkml:trace>
  <inkml:trace contextRef="#ctx0" brushRef="#br0" timeOffset="80463.6">18624 14837 1386 0,'0'0'1370'0,"0"0"-1058"0,-114-21-6 15,85 12 69 1,14 3-171-16,13-1-61 15,2 3-143-15,31 3 0 16,51-4 0-16,63 0 0 0,71-4 0 16,44-9 0-16,10 2 0 15,-18 0 0-15,-47 4 0 16,-49-2 0-16,-48 4 0 16,-49 2 0-16,-25 4 0 15,-10 0 0-15,-8 0 0 16,-5 2 0-16,-9 2 0 15,2 0 0-15,12 0 0 16,44 0-284-16,1-8-500 16,10-4-1307-16</inkml:trace>
  <inkml:trace contextRef="#ctx0" brushRef="#br0" timeOffset="80966.84">21606 14337 2462 0,'0'0'801'0,"0"0"-602"15,0 0 142-15,0 0-48 16,31-118-293-16,35 88 0 16,16 2 0-16,10 8 0 15,-3 6 0-15,-9 12 0 16,-17 2 0-16,-19 22 0 15,-24 18 0-15,-20 12 0 0,-8 2 0 16,-35 8 0-16,-10-8 0 16,-3-4 0-16,2-7 0 15,15-11 0-15,9-14 0 16,17-8 0-16,10-6 0 16,3-4 0-16,10 0 0 0,21 0 0 15,13-4 0 1,10-4 0-16,4 6 0 15,-3 2 0-15,-3 0 0 16,-9 6 0-16,-12 14 0 16,-12 4 0-16,-12 6 0 15,-7-2 0-15,-9 2 0 0,-22 0 0 16,-13-2 0-16,-10-4 0 16,-6-3 0-1,-3-7 0-15,3-5 0 0,13-5 0 16,16-4 0-16,26 0-269 15,5-5-527-15,10-12-829 0</inkml:trace>
  <inkml:trace contextRef="#ctx0" brushRef="#br0" timeOffset="81468.09">22304 13982 1592 0,'0'0'861'16,"0"0"-564"-16,-116-82 199 0,54 54-205 15,-11 10-80 1,-31 10-26-16,-37 8-22 0,-36 30-163 16,-8 30 0-16,30 11 0 15,44-1 0-15,28 16 0 16,31 22 0-16,21 22 0 15,29 21 0-15,35-7 0 16,55-7 0-16,25-3 0 0,17-14 0 16,10-13 0-16,7-21 0 15,0-28 0 1,2-22 0-16,-4-24 0 16,-7-12 0-16,-22-20 0 15,-27-12 0-15,-20-4 0 0,-9-12 0 16,21-33 0-16,10-41 0 15,5-50 0-15,-14-21 0 16,-33 5 0-16,-28 9 0 16,-21 33 0-16,-25 29 0 15,-17 33 0-15,-45 8 0 16,-58 16 0-16,-38 10 0 16,-31 10 0-16,7 32 0 15,58 8 0-15,40 6 0 16,42 10 0-16,34 16 0 0,14-4 0 15,19-2-888-15</inkml:trace>
  <inkml:trace contextRef="#ctx0" brushRef="#br0" timeOffset="81627.95">23788 14191 3371 0,'0'0'725'0,"0"0"-725"0,0 0 0 15,0 0-590-15</inkml:trace>
  <inkml:trace contextRef="#ctx0" brushRef="#br0" timeOffset="87631.26">7116 16441 1603 0,'0'0'818'16,"0"0"-594"-16,0 0 46 15,16-112-60-15,-16 85-92 0,0 9-24 16,0 4 16 0,-12 10 44-16,-19 4-71 15,-11 0-49-15,-10 22 0 16,-6 15-33-16,6 8 32 0,7 8 6 15,13 1-7-15,22-6 13 16,10-6-27-16,19-4 6 16,33-2-13-16,16-8-10 15,15-2 19-15,4 2-20 16,-5 3 0-16,-8 5-2 16,-18 0 8-16,-20 4-6 15,-26 8 2-15,-10 2 4 16,-31 2 16-16,-23 6-21 15,-12-8 0-15,-3-5 0 0,0-13 8 16,11-14-4-16,11-10-5 16,13-8 0-1,17-10 21-15,10-24-21 16,7-11 0-16,9 0-7 0,27-10-5 16,8 7 3-16,12 4 3 15,4 8 6-15,5 10-2 16,1 12 4-16,0 14-11 15,-7 0 9-15,-5 8-21 16,-9 14 21-16,-14 6-25 16,-12 4 10-16,-5 2 9 0,-9-2 6 15,-3-6-5 1,-2 1 5-16,0-13 0 16,2-5-6-16,2-9 11 15,5 0-11-15,5 0-2 16,8-14 8-16,7-8-7 0,5-4 7 15,-1 2 0-15,0 2-2 16,-6 4 8-16,-3 6-7 16,-4 12 2-16,-1 0 0 15,-4 0 24-15,5 16-25 16,5 8 10-16,4-2-10 16,8-4-3-16,10-10-9 15,4-8 6-15,7-8-10 16,-2-24 16-16,-7-12-18 15,-4-10 12-15,-14-8 1 0,-14-6 5 16,-7-7 15-16,-10-1-14 16,0 4 38-16,-12 6 9 15,-5 18-3 1,1 20 18-16,3 18-63 16,6 10 0-16,2 20 0 0,5 28 0 15,0 10 0-15,0 18 0 16,8 0 0-16,2 5 0 15,1-7 0-15,1-6 0 16,-1-10 0-16,-3-10 0 16,0-12 0-16,-2-14 0 15,-1-12 0-15,-3-10 0 16,-2 0 0-16,2-14 0 16,2-12 0-16,3-6 0 15,0-4 0-15,6 6 0 0,1 8 0 16,3 4 0-16,6 8 0 15,4 6 0-15,2 4 0 16,4 4 0 0,-2 14 0-16,-2 4 0 0,-5 6 0 15,-8 6 0-15,-14-2 0 16,-2 8 0-16,-15-4 0 16,-21 1 0-16,-9-3 0 15,0-10 0-15,3-6 0 0,9-10 0 16,13-8 0-1,15 0 0-15,5-14 0 16,23-16 0-16,23-10-27 16,20-10-101-16,13-5-173 0,46-23-280 15,-18 18-117-15,-17 8 21 0</inkml:trace>
  <inkml:trace contextRef="#ctx0" brushRef="#br0" timeOffset="88767.69">9351 16659 1137 0,'0'0'698'0,"0"0"-381"0,0 0 178 16,0 0-18-1,0 0-235-15,0 0-29 16,0 0-3-16,13-94-61 15,-31 94-49-15,-6 0-42 0,-3 18-58 16,0 14 0-16,5 4 0 16,11 0 0-16,9 0 0 15,2-1 0-15,11-7 0 16,18-2 0-16,6-4 0 16,10-8 0-16,-1 4 0 15,-1-2 0-15,-5 4 0 16,-11 6 0-16,-14 0 0 15,-13 0 0-15,-2 6 0 16,-32 0 0-16,-15-2 0 16,-4-2 0-16,-3-10 0 0,9-5 0 15,11-9 0-15,14-4 0 16,18-17 0-16,4-19 0 16,29-10-87-1,22-16-68-15,20-12-77 0,16-2-37 16,9-10-40-16,0 1 13 15,-7 1 106-15,-11 2 138 16,-17 12 52-16,-24 7 143 16,-17 13 130-16,-20 14 30 0,0 10-8 15,-11 14-67 1,-12 12-48-16,2 8-66 16,0 28-80-16,3 39-14 15,7 33-20-15,9 0 0 16,2-6 0-16,0-17 0 15,20-23 0-15,6 0 0 0,9 0 0 16,4-16 0-16,3-16 0 16,-1-16 0-16,-5-14 0 15,-5 0 0-15,-10-22 0 16,0-14 0-16,-7-4 0 16,-6-4 0-16,1 4 0 15,0 12 0-15,-2 12 0 16,0 14 0-16,3 2 0 15,2 20 0-15,3 18 0 16,1 4 0-16,4 6 0 16,2-12 0-16,7-6 0 0,3-20 0 15,3-10-138-15,12-44-393 16,-9-10-216 0,-7-4-384-16</inkml:trace>
  <inkml:trace contextRef="#ctx0" brushRef="#br0" timeOffset="88901.33">10538 16351 327 0,'0'0'1967'0,"0"0"-1198"0,0 0-296 0,0 0-129 0,0 0-128 0,0 0-216 15,0 0 0-15,-35 50 0 0,35-36 0 16,-7-6-99 0,-7-8-523-16,-7 0-890 0</inkml:trace>
  <inkml:trace contextRef="#ctx0" brushRef="#br0" timeOffset="89067.89">9571 16485 2607 0,'0'0'704'0,"0"0"-424"16,0 0-57-16,150-30-130 15,-12 8-93-15,15 4-64 16,-32 4-506-16,-34 6-912 0</inkml:trace>
  <inkml:trace contextRef="#ctx0" brushRef="#br0" timeOffset="90167.19">10823 16982 580 0,'0'0'2111'15,"0"0"-1551"-15,0 0-277 16,0 0 186-16,0 0-376 16,0 0-93-16,0 0 0 15,3-54 0-15,14 18 0 16,2-14 0-16,-2-8 0 16,3-8 0-16,-2-11 0 15,0-7 0-15,-7 0 0 16,-2 4 0-16,-4 12 0 15,-5 15 0-15,0 25 0 0,0 24 0 16,-7 8 0-16,-9 58 0 16,-4 47 0-1,7 25 0-15,4-2 0 16,9-27 0-16,0-35 0 16,9-26 0-16,15-2 0 0,12 2 0 15,11-8 0-15,2-14 0 16,4-18 0-16,-6-4 0 15,-5-14 0-15,-10-16 0 16,-11-10 0-16,-7-6 0 16,-10 2 0-16,-1 0 0 0,-3 8 0 15,0 18 0-15,0 14 0 16,2 4 0 0,2 22 0-16,6 14 0 15,0 8 0-15,3 2 0 16,4-2 0-16,3-10 0 0,1-10 0 15,4-8 0-15,0-14 0 16,0-2 0-16,-4-2 0 16,0-24 0-16,-3-6 0 15,1-2 0-15,-3-2 0 16,-1 8 0-16,-3 6 0 16,-5 10 0-16,-1 8 0 15,-2 4 0-15,3 12 0 16,5 10 0-16,5 6 0 15,5 2 0-15,5 2 0 0,5-10 0 16,3-4 0-16,3-4 0 16,5-14 0-16,-4 0 0 15,-1-6 0-15,-2-12 0 16,-10-4 0-16,-1 0 0 16,-9-8 0-1,-1 2 0-15,-1-8 0 0,-1-4-77 16,0-12-103-16,3-7-42 15,-1-13 68-15,1-4 35 16,-3-4 66-16,-1 0 53 16,-5 8 52-16,-5 15 89 15,-2 19 85-15,0 22 10 16,0 16-86-16,-5 8-150 16,-9 38 0-16,-5 38 0 15,1 1 0-15,3 9 0 0,8 4 0 16,7-13 0-16,0-1 0 15,18-8 0-15,17-12 0 16,12-12 0-16,9-16 0 16,7-14 0-16,3-18 0 15,-3-4 0-15,-5-12 0 16,-12-20 0-16,-8-8 0 16,-14-8 0-16,-12-6 0 15,-12 0 0-15,0 1 0 16,-16 13 0-16,-7 16 0 15,0 16 0-15,0 8 0 16,3 22 0-16,7 19 0 0,6 7 0 16,7 6 0-16,7-4 0 15,26-6 0 1,13-14 0-16,12-12 0 16,5-12 0-16,11-20-348 15,-16-16-489-15,-18-6-449 0</inkml:trace>
  <inkml:trace contextRef="#ctx0" brushRef="#br0" timeOffset="90334.04">12065 16427 2324 0,'0'0'877'0,"0"0"-575"0,0 0 76 15,0 0-163-15,0 0-215 16,129-22 0-16,-21-8-66 0,-16 6-428 15,-27 2-734-15</inkml:trace>
  <inkml:trace contextRef="#ctx0" brushRef="#br0" timeOffset="90501.8">11011 16397 126 0,'0'0'2857'0,"0"0"-2488"0,0 0-280 16,173-22 35-16,-10 8-124 16,-16 0-593-1,-13 5-1027-15</inkml:trace>
  <inkml:trace contextRef="#ctx0" brushRef="#br0" timeOffset="91265.31">14953 16615 2150 0,'0'0'662'16,"0"0"-386"-16,0 0 229 16,0-106-238-16,-6 92-31 15,4 4-236-15,0 10 0 16,2 6 0-16,0 30 0 15,0 16 0-15,6 14 0 16,6 2 0-16,-3-1 0 16,-3-9 0-16,-4-4 0 0,-2-6-12 15,0-2-440-15,-6-16-168 16,-7-12-322-16</inkml:trace>
  <inkml:trace contextRef="#ctx0" brushRef="#br0" timeOffset="91697.58">14861 16401 1803 0,'0'0'625'15,"0"0"-441"-15,0 0 331 16,0 0-243-16,-134-68-89 0,103 68-51 16,-1 28-24-1,-1 20 23-15,-5 32-41 16,3 32-37-16,8-4-53 15,9-9 0-15,18-11 0 0,0-20 0 16,25 12 0 0,17 5 0-16,18-13 0 0,12-10 0 15,10-18 0-15,7-12 0 16,4-16 0 0,5-16 0-16,1-12 0 0,-5-24 0 0,-13-12 0 15,-7-10 0 1,-16-10 0-16,-18-9 0 15,-13-3 0-15,-16-8 0 16,-11-6 0-16,-4-5 0 16,-28 5 0-16,-10 2 0 15,-16 14 0-15,-10 16 0 16,-15 18 0-16,-9 17 0 0,1 17 0 16,4 10 0-16,14 10 0 15,28 44 0 1,18-1-384-16,27 1-913 0</inkml:trace>
  <inkml:trace contextRef="#ctx0" brushRef="#br0" timeOffset="92233.27">16828 16647 2343 0,'0'0'800'0,"0"0"-456"0,0 0 265 15,0 0-609-15,0 0 0 16,0 0 0-16,0 0 0 16,-2 147 0-1,2-99 0-15,0-2 0 0,16-10 0 16,4-6 0-16,4-12 0 15,5-10 0-15,2-8 0 16,-2 0 0-16,0-16 0 16,-2-12 0-16,-2-8 0 0,-3-2 0 15,-5-2 0-15,2 4 0 16,-6 12 0 0,-3 6 0-16,0 18 0 15,-1 0 0-15,-1 28 0 16,0 12 0-16,-2 4 0 0,3 0 0 15,-1-4 0 1,4-8 0-16,1-10 0 0,3-12 0 16,1-10 0-16,6 0 0 15,2-18 0-15,2-14 0 16,2-2 0-16,0 6 0 16,-6 6 0-16,0 12 0 15,-3 10 0-15,0 2 0 16,0 24 0-16,0 4 0 15,0-2 0-15,0 2 0 0,-1-8 0 16,-9-16-21-16,-5-2-536 16,-5-4-454-16</inkml:trace>
  <inkml:trace contextRef="#ctx0" brushRef="#br0" timeOffset="92400.13">16942 16290 2882 0,'0'0'516'0,"0"0"-450"0,0 0 42 0,0 0-108 15,187 44-336 1,-109-30-1136-16</inkml:trace>
  <inkml:trace contextRef="#ctx0" brushRef="#br0" timeOffset="92834.82">18666 16477 2813 0,'0'0'875'15,"0"0"-611"-15,0 0-120 16,0 0-144-16,83-121 0 15,-50 112 0-15,-2 9 0 16,1 0 0-16,-8 22 0 0,-9 14 0 16,-12 6 0-16,-3 10 0 15,-13-2 0 1,-16-2 0-16,-5-8 0 16,5-8 0-16,7-10 0 15,11-9 0-15,11-8 0 16,0 4 0-16,27-5 0 0,13-3 0 15,9 7 0-15,4 1 0 16,-2 0 0-16,-4 4 0 16,-11 5 0-16,-12 0 0 0,-12 0 0 15,-12 8 0 1,0-2 0-16,-27 2 0 16,-7 0 0-16,-5 2 0 15,-4-6 0-15,5-4 0 16,7-6 0-16,4-12 0 15,7-4-201-15,7-14-738 0</inkml:trace>
  <inkml:trace contextRef="#ctx0" brushRef="#br0" timeOffset="93233.21">18978 16128 2183 0,'0'0'723'0,"0"0"-434"16,-158 14 205-16,80 26-270 0,-6 40-92 16,-1 33-81-16,18 29-51 15,25 6 0-15,32-23 0 16,10-33 0 0,32-34 0-16,13-8 0 15,19 8 0-15,34 5 0 16,38-1 0-16,27-22 0 0,4-22 0 15,-14-18 0-15,-34-12 0 16,-39-16 0-16,-25-2 0 16,-10-11 0-16,-7-9 0 15,-7-30 0-15,-20-40 0 16,-20-27 0-16,-47-9 0 16,-15 26 0-16,0 36 0 15,9 35 0-15,-21 15 0 16,0 12 0-16,-12 10 0 0,-12 10 0 15,27 14 0-15,-1 26 0 16,37 26 0 0,24-10-203-16,20-8-1171 0</inkml:trace>
  <inkml:trace contextRef="#ctx0" brushRef="#br0" timeOffset="93401.09">20974 16870 2954 0,'0'0'1070'0,"0"0"-1070"0,0 0-1533 0</inkml:trace>
  <inkml:trace contextRef="#ctx0" brushRef="#br0" timeOffset="111435.23">21278 16852 603 0,'0'0'261'16,"0"0"-249"-16,0 0 154 16,0 0-88-16,0 0-65 15,0 0-4-15,-5-48-9 16,3 42-1-16,0 2-28 16,0 0-77-16,-6-2 95 15,0-6-18-15,1 3 10 0,1 4-228 16</inkml:trace>
  <inkml:trace contextRef="#ctx0" brushRef="#br0" timeOffset="112168.08">21278 16852 1536 0,'6'-108'285'16,"-6"108"-184"-16,0 0 48 15,0 0-97-15,0 0 2 0,0 0 24 16,0 1 82 0,0 3 43-16,-2 5-20 15,-4 1 22-15,-1 2-18 16,-3-2-94-16,2 2-10 0,-1 2-47 16,5-8-28-16,-1-2 46 15,2 0 4-15,3-4 16 16,0 0 8-1,0 0-14-15,0 0 38 16,0-14-63-16,8-8-42 16,5 0 7-16,5-1-8 0,6 1 0 15,7 8 0-15,2 0 1 16,2 10 0-16,-2 4-1 16,-4 0 0-16,-3 14-6 0,-6 13 17 15,-9 5-12 1,-4 8 1-16,-7 8 0 15,0-2 10-15,-13 2-4 16,-9-8-1-16,-3-8 1 0,3-10 1 16,3-4 37-16,7-10-34 15,5-4 1-15,7-4 32 16,0 0-42-16,0-4 26 16,13-10-27-1,14-4-2-15,4 2-12 0,7 2 14 16,3 10 0-16,-4 4-1 15,1 0-12-15,-7 12 4 16,-4 12-1-16,-7 10-25 16,-11 3 25-16,-9 3-34 15,0 4 32-15,-16-4-1 0,-20-4 10 16,-8 0 2 0,-7-4 1-16,-7-6 0 15,-1-8 63-15,9-4-25 16,7-10 16-16,14 0-29 0,10-4-25 15,7 0 0-15,7 0 0 16,5 0 0-16,0 0 0 16,0 0 0-16,0 0 0 15,0 0 0-15,0-4-156 0,7-6-185 16,11-2-435 0,3 2-221-16</inkml:trace>
  <inkml:trace contextRef="#ctx0" brushRef="#br0" timeOffset="112634.12">22046 16673 2316 0,'0'0'823'0,"0"0"-499"0,0 0 131 16,0 0-277-16,0 0-178 15,0 0 0 1,0 0 0-16,21 53 0 16,0-7 0-16,6 8 0 0,7 4 0 15,1 4 0-15,2 0 0 16,-2-4 0-1,-4-4 0-15,-2-9 0 16,-7-9 0-16,-2-10 0 0,-9-8 0 16,-1-14 0-16,-2-4 0 15,1 0 0-15,7-30 0 16,3-12 0-16,8-20 0 16,0-15 0-16,4-3 0 15,-2-4 0-15,-4 12 0 16,-6 14 0-16,-3 18 0 15,-9 17 0-15,-5 19 0 16,-2 4 0-16,0 22 0 16,0 19-123-16,0 35-367 0,0-10-418 15,4-8-1382-15</inkml:trace>
  <inkml:trace contextRef="#ctx0" brushRef="#br0" timeOffset="113301.66">22882 17241 1817 0,'0'0'695'0,"0"0"-382"0,0 0 263 0,0 0-309 16,0 0-135-16,0 0 21 16,-65 110-10-16,49-60-143 0,5 4 0 15,1-1 0-15,0-7 0 16,4-6 0-16,3-6 0 16,3-10 0-16,0-12 0 15,0-8-29-15,0-4-115 16,0-12-102-16,-4-20 8 15,2-12-62-15,-2-14 34 16,-1-1 50-16,2 5 158 16,3 10 58-16,0 12 250 0,0 14 111 15,0 6-15-15,0 8-82 16,0 4-68 0,5 0-116-16,13 4-80 15,6 14 0-15,8 8 0 16,3 6 0-16,8 8 0 15,1-4 0-15,0 4 0 0,-3-9 0 16,-5-3 0-16,-7-10 0 16,-7-10-177-16,-9-8-108 15,-6-4-57-15,-3-24-195 0,-4-7 30 16,0-11 235-16,0-6 10 16,0 2 262-1,-2 6 50-15,0 4 245 16,2 8 208-16,0 2-120 0,0 12-1 15,0 4-49-15,0 4-42 16,0 10-146-16,0 0-145 16,0 0 0-16,0 24 0 15,0 10 0-15,0 8 0 16,0 10 0 0,9 2 0-16,0 4 0 0,-1-4 0 15,1-9 0-15,5-1-158 16,-3-16-667-16,-3-10-1043 0</inkml:trace>
  <inkml:trace contextRef="#ctx0" brushRef="#br0" timeOffset="113832">23923 17038 1765 0,'0'0'1036'0,"0"0"-654"0,0 0 233 16,0 0-317-16,0 0-298 0,0 0 0 16,0 0 0-16,41-30 0 15,15 22 0-15,11-6 0 16,9 4 0-16,0-8 0 16,-8 6 0-1,-14-2-44-15,-20 2-308 16,-34 2-227-16,-3 0-280 0,-28 2-498 0</inkml:trace>
  <inkml:trace contextRef="#ctx0" brushRef="#br0" timeOffset="113998.25">24187 16838 61 0,'0'0'1725'15,"0"0"-1163"-15,0 0-46 16,0 0-23-16,0 0-204 0,0 0 26 16,0 0-180-16,-9-70-135 15,7 78 0 1,0 24 0-16,-2 16 0 15,-1 14 0-15,3 10 0 0,0 4 0 16,2 1 0-16,0-3 0 16,0-10 0-16,22 6-17 15,0-24-742-15,3-16-1260 0</inkml:trace>
  <inkml:trace contextRef="#ctx0" brushRef="#br0" timeOffset="114664.5">25059 16768 1891 0,'0'0'975'0,"0"0"-766"0,0 0 261 16,0 0-249-1,0 0-110-15,0 0-24 0,0 0-20 16,-45-23-22 0,45 23-37-16,0 0 4 0,-2 0-12 15,-1 0 0-15,1 0 0 16,2 0 0-16,0 0 0 16,0 0 0-16,0 0 0 15,0 0 0-15,0 0 0 0,0-1 0 16,0-3 0-16,0-5 0 15,0 0 0 1,-2-4 0-16,-2-1 0 16,0 0 0-16,-2 6 0 15,4 4 0-15,2-2 0 16,-2 6 0-16,2 0 0 0,0 2 0 16,0 24 0-16,0 19 0 15,4 13 0-15,12 14 0 16,-1 2 0-1,4 8 0-15,1-6 0 0,2-1 0 16,0-11 0-16,1-8 0 16,-1-14 0-16,0-8 0 15,-4-16 0-15,3-14 0 16,-4-4 0-16,3-18 0 16,0-20 0-16,0-8 0 15,0-12 0-15,-5-8 0 16,4-6 0-16,-6-9 0 0,1 1 0 15,1-4 0-15,-4 8 0 16,0 13 0-16,-2 17 0 16,-5 16 0-16,-2 12 0 15,-2 14 0-15,0 4 0 16,0 12 0-16,3 20 0 16,8 35-258-16,0-5-572 15,3-2-496-15</inkml:trace>
  <inkml:trace contextRef="#ctx0" brushRef="#br0" timeOffset="115133.64">25701 17120 2583 0,'0'0'663'0,"0"0"-92"0,0 0-292 15,0 0-279-15,0 0 0 16,0 0 0-16,0 0 0 15,8 139 0-15,-1-73 0 16,-5 2 0-16,-2 2 0 16,0-3 0-16,0-9 0 15,0-12 0-15,0-16 0 16,0-12 0-16,0-10 0 0,0-8 0 16,-4-20 0-1,-5-20 0-15,-1-14 0 16,2-18 0-16,6-5 0 15,2-7 0-15,0 8 0 0,8 4 0 16,13 10 0-16,8 8 0 16,4 13 0-16,5 11 0 15,3 8 0-15,0 12 0 16,1 6 0 0,-4 4 0-16,-4 8 0 0,-10 20 0 15,-12 4 0-15,-12 8 0 16,0 9 0-16,-27-1 0 15,-16-2 0-15,-5 2 0 0,-4-8 0 16,4-8 0-16,5-6 0 16,18-26-26-16,12 0-502 15,13-8-798-15</inkml:trace>
  <inkml:trace contextRef="#ctx0" brushRef="#br0" timeOffset="115367.61">26320 16932 2320 0,'0'0'586'15,"0"0"-24"-15,0 0-83 0,0 0-330 16,0 0-149-16,129-36 0 15,-83 22 0-15,8 2 0 16,4-6 0-16,5 4-185 16,-14 6-567-16,-20 4-509 15</inkml:trace>
  <inkml:trace contextRef="#ctx0" brushRef="#br0" timeOffset="115500.58">26375 17097 2367 0,'0'0'783'0,"0"0"-422"0,0 0 115 16,0 0-367-16,125-18-109 16,-22-17 0-16,-14 3-249 15,-11 2-886-15</inkml:trace>
  <inkml:trace contextRef="#ctx0" brushRef="#br0" timeOffset="116467.77">28051 16383 2597 0,'0'0'617'0,"0"0"-493"0,0 0 254 16,0 0-219-16,0 0-106 0,0 0-31 15,0 0-10-15,-87 62-13 16,64-48 1-1,6-10-39-15,-1-4 39 16,5 0 0-16,1-4 6 0,4-10 21 16,3-8-27-16,5-4 39 15,0-2-20-15,5-3-7 16,17 4 20-16,7 0-31 16,2 9 7-16,5 2-8 15,-1 10 6-15,1 6 6 16,-1 4-11-16,-3 18-1 15,-8 14 2-15,-3 10 7 16,-11 17-9-16,-7 7 0 16,-3 6 0-16,-18 4 0 15,-17-3 0-15,-12-5 0 0,-7-10 0 16,-6-8 0-16,-1-14 0 16,1-14 0-1,7-12 0-15,8-10 0 16,12-4 0-16,13-14 0 0,11-12 0 15,9-14 0-15,0-4 0 16,12 4 0-16,11-2 0 16,4 12 0-16,-2 7 0 15,2 15 0-15,0 8 0 16,2 0 0-16,2 26 0 16,2 11 0-16,7 7 0 15,5 4 0-15,4-2 0 16,7-2 0-16,6-12 0 15,23-12-123-15,-14-14-373 0,-13-6-342 0</inkml:trace>
  <inkml:trace contextRef="#ctx0" brushRef="#br0" timeOffset="116764.45">28857 16244 2277 0,'0'0'601'0,"0"0"-221"0,0 0 211 15,0 0-344 1,0 0-247-16,0 0 0 16,0 0 0-16,-131 139 0 15,84-59 0-15,1 14 0 16,7 4 0-16,22-17 0 0,6 13 0 15,11-14 0-15,17-4 0 16,25-10 0-16,16-16 0 16,7-9 0-16,26-28-218 15,-17-4-251-15,-13-9-452 0</inkml:trace>
  <inkml:trace contextRef="#ctx0" brushRef="#br0" timeOffset="117168.37">29265 16343 2600 0,'0'0'628'16,"0"0"-124"-16,0 0-140 0,0 0-364 15,0 0 0-15,0 0 0 16,0 0 0-16,43 142 0 15,-28-66 0-15,-3 4 0 16,-1 1 0-16,-1-9 0 0,2-6 0 16,-5-16 0-1,-1-14 0-15,-2-10 0 16,-2-12 0-16,3-10 0 16,0-4 0-16,4-4 0 15,6-22 0-15,7-10 0 16,7-18 0-16,9-14 0 0,3-8 0 15,1-3 0-15,-2 3 0 16,-7 12 0-16,-8 16 0 16,-7 12 0-16,-7 14 0 15,-7 12 0 1,-2 6 0-16,0 4 0 0,-2 0 0 16,16 0 0-16,0 14-312 15,2 4-758-15</inkml:trace>
  <inkml:trace contextRef="#ctx0" brushRef="#br0" timeOffset="117367.69">29944 16768 2426 0,'0'0'659'15,"0"0"-291"-15,0 0 4 16,0 0-220-16,0 0-82 15,146-50-53-15,-88 41 0 16,4 5-17-16,2 3-50 0,26 1-185 16,-15-5-416-1,-13 5-354-15</inkml:trace>
  <inkml:trace contextRef="#ctx0" brushRef="#br0" timeOffset="117635.54">30918 16325 555 0,'0'0'2200'15,"0"0"-1571"-15,0 0-67 0,0 0-412 16,0 0-150 0,0 0 0-16,0 0 0 0,-4-9 0 15,0 68 0-15,-4 11 0 16,2 10 0-16,2 2 0 15,1-3 0-15,1-7 0 0,2-14 0 16,0-14 0-16,0-8 0 16,0-14 0-16,7-22-204 15,1 0-588 1,0-12-756-16</inkml:trace>
  <inkml:trace contextRef="#ctx0" brushRef="#br0" timeOffset="117896.32">31295 15891 2836 0,'0'0'633'16,"0"0"-441"-16,0 0 243 15,0 0-435-15,143 77 0 0,-87-1 0 16,-4 34 0-16,-11 38 0 15,-19 13 0 1,-22-5 0-16,-15-31 0 16,-19-43 0-16,-3-16 0 0,-8-12 0 15,-13 4 0-15,-18 4 0 16,-29 5 0-16,-37-5-27 16,17-16-680-16,13-10-1414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6T06:46:25.73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2698 4889 2015 0,'0'0'756'0,"0"0"-546"0,0 0 72 15,0 0-68-15,-49-105-21 16,28 89-29-1,2 4-52-15,-4 10-10 16,-1 2-54-16,-3 10-48 0,-2 20 0 16,0 8 0-16,7 7 0 15,8-1 0-15,10-4 0 16,4-8 0-16,4-12 0 0,23-10-27 16,6-10 1-1,3 0-4-15,0-26 29 16,-2-14 1-16,-7-8 0 15,-8-5 8-15,-5-3-7 16,-5 6 5-16,-5 8 6 16,-4 12 0-16,0 10 11 15,0 12-1-15,2 6-22 16,4 2 0-16,8 0 0 0,8 14 0 16,9 12 0-16,10 6 0 15,-1 10 0 1,2 5 0-16,-4 0 0 15,-9 2 0-15,-9-4-74 0,-11-6 8 16,-9-7 24-16,0-8 15 16,0-8 27-16,-14-6 20 15,2-8 20-15,0-2 50 16,3-8-31-16,5-16-59 16,4-6 0-16,0-6 0 15,17 0 0-15,14 2 0 16,8 6 0-16,1 6 0 15,-1 5-11-15,2 15-215 0,-12 2-278 16,-9 0-642-16</inkml:trace>
  <inkml:trace contextRef="#ctx0" brushRef="#br0" timeOffset="834.38">5578 4648 2225 0,'0'0'544'0,"0"0"-353"0,0 0 39 0,0 0 19 16,0 0-59-16,0 0-64 15,0 0-46 1,-22-46-17-16,9 48 43 16,-10 12-65-16,-6 4-25 15,-8 2-11-15,-1-2 2 0,0-8-14 16,7-6 7-16,7-4 0 15,3-8 21-15,8-16-12 16,7-10-9-16,6-4 0 0,0-4 0 16,6 2 0-16,11 4 0 15,8 7 0 1,0 9 0-16,4 10 0 16,4 10 0-16,3 0 0 15,1 16 0-15,2 20 0 16,-1 11 0-16,-5 13 0 0,-6 6 0 15,-12 6 0-15,-9 2 0 16,-6-2 0-16,-10-4 0 16,-28-5 0-16,-14-7-17 15,-12-10 10-15,-7-8-5 0,-1-14 6 16,5-10 5 0,9-14 1-16,14 0 0 15,11-18 14-15,15-10-13 16,11-2 27-16,7-2-28 15,7 4 0-15,19 2-11 16,8 8 5-16,9 8 5 0,1 10-5 16,5 0-6-16,0 24 3 15,2 10 3-15,1 8-1 16,-2 0 7-16,0-2-52 16,1-7-91-16,20-22-194 15,-13-11-416-15,-11 0 32 16</inkml:trace>
  <inkml:trace contextRef="#ctx0" brushRef="#br0" timeOffset="1137.13">5988 4474 2212 0,'0'0'838'0,"0"0"-490"0,0 0-60 0,0 0-114 16,0 0-92-16,0 0 72 0,0 0-154 15,60 166 0-15,-33-92 0 16,4 3 0-16,1-5 0 16,1-10 0-16,-4-12 0 0,-2-14 0 15,-9-14 0 1,-3-14 0-16,-3-8 0 16,-4-10 0-16,8-28 0 15,0-16 0-15,6-14 0 16,2-7 0-16,-2 1 0 15,1 10 0-15,-6 18 0 0,2 22 0 16,-3 20-93-16,10 28-462 16,-4 22-193-16,1 4-535 0</inkml:trace>
  <inkml:trace contextRef="#ctx0" brushRef="#br0" timeOffset="1669.25">6911 5043 2769 0,'0'0'744'0,"0"0"-445"15,0 0-15-15,0 0-284 16,0 0 0 0,0 0 0-16,-7 138 0 15,9-84 0-15,-2 0 0 16,0-5 0-16,0-13 0 0,0-10-60 15,2-16-78-15,1-10-8 16,-1-10 38-16,5-28 32 16,-3-17-20-16,3-10 58 15,-3-6 38-15,1 3 0 16,-1 10 70-16,-1 14 100 16,-1 16 41-16,-2 14 0 15,0 10-211-15,2 4 0 16,7 6 0-16,6 22 0 15,12 10 0-15,6 8 0 0,8 6 0 16,1 0 0 0,5-5 0-16,-3-10 0 0,-2-9 0 15,-5-10 0-15,-10-9 0 16,-8-9 0 0,-7 0 0-16,-6-18 0 15,-3-13 0-15,-1-9 0 0,-2-6 0 16,0-4 0-16,0 0 0 15,-5 2 0-15,-1 6 0 16,-4 6 0-16,2 6 0 0,-1 4 0 16,5 4 0-16,4-6 0 15,0 3-53 1,6 6-1180-16</inkml:trace>
  <inkml:trace contextRef="#ctx0" brushRef="#br0" timeOffset="1962.01">8117 4910 2756 0,'0'0'731'0,"0"0"-458"0,0 0 63 16,0 0-336-16,0 0 0 16,0 0 0-1,0 0 0-15,154-28 0 16,-97 23 0-16,-4 1 0 16,-3 2-87-16,-15-5-374 0,-12 3-275 15,-19-1-160-15</inkml:trace>
  <inkml:trace contextRef="#ctx0" brushRef="#br0" timeOffset="2168.59">8263 4648 1829 0,'0'0'844'0,"0"0"-290"16,0 0-195-16,0 0 18 16,0 0-244-16,0 0-133 15,0 0 0-15,-17-36 0 0,19 70 0 16,13 14 0-16,3 12 0 15,5 9 0-15,-2 4 0 16,2-2 0-16,-5-7 0 16,-3-4-314-16,-6-20-510 15,-2-16-1022-15</inkml:trace>
  <inkml:trace contextRef="#ctx0" brushRef="#br0" timeOffset="2501.96">8811 4413 2586 0,'0'0'999'15,"0"0"-674"-15,0 0-139 16,0 0-186 0,67 115 0-16,-34-43 0 15,6 10 0-15,1 6 0 0,-3-2 0 16,-3-7 0-16,-7-13 0 15,-3-18 0-15,-6-16 0 16,-2-18 0-16,-3-14 0 16,3-8 0-16,-1-32 0 15,5-16 0-15,5-28 0 0,-2 0 0 16,-4-5 0 0,-1 3 0-16,-7 24 0 15,-2 6 0-15,-4 18 0 16,-3 17 0-16,-2 20 0 15,0 1 0-15,0 46-48 0,0 4-332 16,0 0-619-16</inkml:trace>
  <inkml:trace contextRef="#ctx0" brushRef="#br0" timeOffset="3165.53">9426 5103 2547 0,'0'0'831'0,"0"0"-454"16,0 0-36-16,0 0-341 16,0 0 0-16,0 0 0 0,0 0 0 15,16 44 0-15,-9-4 0 16,-3 4 0-1,3-5 0-15,-1-7 0 16,-1-10 0-16,-2-8 0 16,-3-12 0-16,0-2 0 0,0-11 0 15,0-16-42-15,0-11 24 16,0-6-4-16,0-1 22 16,0 3 1-16,0 12 17 15,0 8 45-15,0 12-63 16,0 10 0-16,2 0 0 15,2 6 0-15,7 18 0 16,5 10 0-16,8 6 0 16,7 5 0-16,10-4 0 15,3 0 0-15,5-11 0 16,0-8 0-16,-6-10 0 0,-10-12-29 16,-8 0 29-16,-12-12 6 15,-7-18 17 1,-6-12-23-16,0-11 0 15,0-3 0-15,-6 0 0 0,-3 6 0 16,0 12 0-16,2 8 0 16,3 14 0-16,4 8 0 15,0 6 0-15,31 2-147 16,10 0-563-16,5 0-586 0</inkml:trace>
  <inkml:trace contextRef="#ctx0" brushRef="#br0" timeOffset="3366.99">10338 4918 2777 0,'0'0'753'0,"0"0"-432"16,0 0-163-16,0 0-109 15,133-51-49-15,-62 33-40 16,4-3-176-16,-7 5-65 15,-12-2-342-15,-20 4-141 16,-23 6-679-16</inkml:trace>
  <inkml:trace contextRef="#ctx0" brushRef="#br0" timeOffset="3600.3">10507 4726 601 0,'0'0'1535'0,"0"0"-779"15,0 0-236 1,0 0-144-16,0 0-68 15,0 0-308-15,0 0 0 0,-2-66 0 16,2 66 0-16,0 0 0 16,2 20 0-16,7 12 0 15,0 12 0-15,4 6 0 16,1 8 0-16,-1-1 0 16,0-5 0-16,3 0-348 15,-3-16-496-15,-1-14-915 0</inkml:trace>
  <inkml:trace contextRef="#ctx0" brushRef="#br0" timeOffset="3967.9">11113 4452 2815 0,'0'0'947'0,"0"0"-613"0,0 0-334 15,0 0 0-15,0 0 0 16,0 0 0-16,60 122 0 16,-33-66 0-16,0 6 0 0,-1-2 0 15,-1-3 0 1,-5-7 0-16,-5-13 0 0,-3-10 0 16,-3-11 0-1,-5-10 0-15,0-6 0 16,4 0 0-16,-2-13 0 15,5-12 0-15,0-11 0 0,3-11 0 16,1-3 0-16,3-6 0 16,-3-2 0-16,-1 6 0 15,-3 10 0-15,-5 11 0 16,0 17 0-16,-6 14 0 16,0 13 0-16,-3 57-296 15,-8 0-298-15,2-2-549 0</inkml:trace>
  <inkml:trace contextRef="#ctx0" brushRef="#br0" timeOffset="4430.02">11656 5047 2278 0,'0'0'908'0,"0"0"-644"15,0 0 82-15,0 0-172 16,0 0-48-16,0 0-126 15,18 134 0-15,-13-86 0 16,-1 5 0-16,1-7 0 16,-2-6 0-16,-1-10-17 15,0-8-22-15,0-12-22 16,0-8 4-16,-2-2-47 16,0-12-22-16,0-16-34 15,0-8 10-15,-4-9 32 0,-6-5 23 16,2-2 85-16,1-2 10 15,-1 2 99-15,0 4 73 16,4 2 66 0,2 6-25-16,2 2 2 15,0 6-215-15,0 1 0 16,8 5 0-16,13 4 0 0,6 4 0 16,6 7 0-16,2 4 0 15,3 7 0-15,-4 0 0 16,-2 16 0-16,-11 11 0 0,-7 2 0 15,-10 6 0-15,-4-1 0 16,-14 0 0-16,-17-4 0 16,-9-4 0-1,-6-4 0-15,-3-8 0 16,-18-12-3-16,13-2-368 0,14 0-788 0</inkml:trace>
  <inkml:trace contextRef="#ctx0" brushRef="#br0" timeOffset="5028.89">12479 4722 2560 0,'0'0'860'0,"0"0"-569"0,0 0-7 0,0 0-183 16,0 0-101-16,0 0 0 15,147-14 0-15,-93 6 0 16,-4 2-20 0,-7 6-230-16,-16 0-399 15,-18 0-378-15</inkml:trace>
  <inkml:trace contextRef="#ctx0" brushRef="#br0" timeOffset="5169.45">12454 4927 2586 0,'0'0'857'0,"0"0"-409"16,0 0-243-16,0 0-205 0,0 0 0 16,114-27 0-1,-58 13 0-15,21-4 0 16,-14 5-89-16,-14 3-986 0</inkml:trace>
  <inkml:trace contextRef="#ctx0" brushRef="#br0" timeOffset="8495.54">14014 4720 2089 0,'0'0'698'0,"0"0"-384"15,0 0 11-15,0 0-28 16,0 0-37-16,0 0-147 15,0-54-113-15,0 54 0 16,-2 0 0 0,-11 0 0-16,-7 4 0 0,-10 4 0 15,-9-2 0-15,-6-4 0 16,0-2 0-16,5-4 0 16,8-20 0-16,11-8 0 0,7-6 0 15,12-2 0-15,2-1 0 16,4 8 0-16,17 7 0 15,3 8 0 1,7 11 0-16,1 7 0 16,5 16 0-16,-1 22 0 15,-1 19 0-15,-6 9 0 16,-10 10 0-16,-15 4 0 0,-4 0 0 16,-21-3-14-16,-21-9 4 15,-11-8 4-15,-5-10 6 16,-5-16 0-16,3-14 7 0,7-16-1 15,8-4 11 1,12-16-17-16,6-12 0 16,12-4 0-16,8 2 0 15,4 4 0-15,3 8 0 16,6 10 0-16,17 8 0 16,16 0 0-16,14 14 0 0,17 14 0 15,9 6 0-15,10 2 0 16,5-2-21-16,-1-8-198 15,13-12-74-15,-29-7-389 16,-19-7-475-16</inkml:trace>
  <inkml:trace contextRef="#ctx0" brushRef="#br0" timeOffset="8729.89">14772 4452 2737 0,'0'0'757'0,"0"0"-469"16,0 0-90-16,0 0-82 15,0 0-116-15,0 0 0 0,-76 174 0 16,53-48 0 0,8-5 0-16,11-21 0 0,4-30 0 15,6-20 0-15,23 0 0 16,15-4-104-16,46-14-224 15,-12-18-331 1,-5-14-470-16</inkml:trace>
  <inkml:trace contextRef="#ctx0" brushRef="#br0" timeOffset="9099.43">15286 4466 2765 0,'0'0'869'0,"0"0"-566"15,0 0-144-15,0 0-159 16,0 0 0 0,-2 112 0-16,26-40 0 0,6 10 0 15,1 0 0-15,2-4 0 16,-4-9 0-16,-4-13 0 16,-8-16 0-16,-3-14 0 15,-8-14 0-15,1-12 0 0,-3 0 0 16,6-14 0-1,1-22 0-15,7-14 0 16,-1-14 0-16,8-11 0 16,-3-1 0-16,3 2 0 0,-6 12 0 15,0 16 0-15,-9 16 0 16,-3 16 0-16,-2 12 0 16,0 2 0-1,-1 12 0-15,21 34-302 16,-6-4-468-16,8-2-820 0</inkml:trace>
  <inkml:trace contextRef="#ctx0" brushRef="#br0" timeOffset="9268.44">16059 4923 652 0,'0'0'2421'15,"0"0"-1704"-15,0 0-506 16,0 0-116-16,0 0-95 15,0 0 0-15,126-42 0 0,-60 25 0 16,26 2-18-16,-15 2-478 16,-14 5-341-16</inkml:trace>
  <inkml:trace contextRef="#ctx0" brushRef="#br0" timeOffset="9502.35">16884 4566 2704 0,'0'0'991'0,"0"0"-590"0,0 0-401 16,0 0 0-16,0 0 0 15,0 0 0-15,0 0 0 32,-22 54 0-32,22 10 0 0,0 12 0 15,0 0 0-15,0-2 0 0,0-9 0 16,0-15 0-16,0-20-137 15,0-16-432-15,4-14-445 0</inkml:trace>
  <inkml:trace contextRef="#ctx0" brushRef="#br0" timeOffset="9728.58">17289 4285 2191 0,'0'0'1159'0,"0"0"-572"15,0 0-428-15,0 0-159 16,0 0 0-16,0 0 0 16,122 78 0-1,-74-22 0-15,-4 10 0 0,-3 9 0 16,-12 5 0-16,-16 2 0 16,-13 1 0-16,-5-2 0 15,-32-4 0-15,-21-7 0 16,-19-8-63-16,-45 2-415 0,15-16-344 15,16-13-1611-15</inkml:trace>
  <inkml:trace contextRef="#ctx0" brushRef="#br0" timeOffset="9902.77">17729 4836 2699 0,'0'0'1397'16,"0"0"-1397"-16,0 0 0 16,0 0-721-16,-135 56-1422 0</inkml:trace>
  <inkml:trace contextRef="#ctx0" brushRef="#br0" timeOffset="11168.76">9157 5779 1670 0,'0'0'600'16,"0"0"-281"-16,0 0-30 0,0 0-51 16,0 0-5-1,0 0-45-15,0 0-31 0,-3-54 8 16,3 54-67-16,0 0-17 15,-2 16-23-15,2 14-58 16,0 10 0-16,16 8 0 0,15 4 0 16,14-4 0-1,8-8 0-15,14-10 0 16,4-13 0-16,10-11 0 16,1-6 0-16,0-13 0 15,-1-12 0-15,-6-10 0 16,-13-1 0-16,-10 0 0 0,-12 6 0 15,-11 10 0-15,-9 12 0 16,3 8 0-16,4 8 0 16,6 24 0-16,9 6 0 15,9 6 0-15,4 1 0 16,9-7 0 0,2-10 0-16,3-10 0 15,0-12 0-15,-4-6 0 0,-5 0 0 16,-6-14 0-16,-5-10 0 15,-1-6 0-15,-3-5 0 16,0-1 0-16,0 4 0 16,-5 8 0-16,-3 12 0 0,-3 12 0 15,-1 2 0-15,-4 24 0 16,2 8 0 0,-2 0 0-16,0 0 0 15,2-6 0-15,0-10 0 16,3-7 0-16,-1-11 0 0,5 0 0 15,3-18 0-15,1-12 0 16,1-5 0-16,1-2 0 16,-2 0 0-16,-2 7 0 15,-2 10 0-15,-7 10 0 0,-2 10 0 32,0 2 0-32,2 20 0 0,3 4 0 15,6 2 0-15,3-4 0 16,1-6 0-16,0-10 0 15,-3-8 0-15,-6 0 0 16,-4-13 0-16,-4-16 0 0,-4-5 0 16,-4-8 0-16,-5-14 0 15,-5 8-565 1,-9 14-1421-16</inkml:trace>
  <inkml:trace contextRef="#ctx0" brushRef="#br0" timeOffset="13129.31">10204 6551 2417 0,'0'0'666'0,"0"0"-426"0,0 0 19 16,0 0-74 0,0 0-100-16,0 0-64 15,0 0 14-15,7 28 8 16,15 12 37-16,5 10-15 0,4 6-65 16,2 1 0-16,0-3 0 15,-1-6 0-15,-5-10 0 16,-7-8 0-16,-5-10 0 15,-5-8 0-15,-4-8 0 0,-2-2 0 16,-1-2 0-16,1 0 0 16,5-20 0-1,2-14 0-15,7-16 0 16,2-11 0-16,2-3 0 16,-4 5 0-16,-2 10 0 15,-8 15 0-15,-1 16 0 0,-7 10 0 16,0 8 0-16,0 0 0 15,2 0 0 1,10 4-114-16,-1 8-565 16,0-4-845-16</inkml:trace>
  <inkml:trace contextRef="#ctx0" brushRef="#br0" timeOffset="14266.89">5233 7602 1942 0,'0'0'698'0,"0"0"-520"16,0 0 196-16,0 0 122 15,0 0-286 1,0 0-93-16,0 0-36 15,21-46-81-15,-21 47 0 16,-8 12 0-16,-5 0 0 0,-5 4 0 16,-1-3 0-16,-6-4 0 15,0-6 0-15,1-4 0 16,4-2 0-16,2-20 0 16,5-8 0-16,3-6 0 0,6 0 0 15,4 1 0 1,0 9 0-16,0 6 0 15,0 10 0-15,14 8 0 16,7 2 0-16,11 10 0 16,11 23 0-16,3 12 0 0,8 18 0 15,-3 9 0-15,-7 6 0 16,-10 6 0-16,-18-1 0 16,-16-3 0-1,-12-6-41-15,-34-8 41 16,-19-8-9-16,-13-10 9 0,-7-13 0 15,3-16 2-15,6-13 13 16,13-6-14-16,21-10 19 16,18-16-8-16,17-4-12 15,7-2 0-15,15 0 0 0,24 4 0 16,5 6 0-16,10 6 0 16,2 8 0-1,-1 8 0-15,3 0 0 16,2 12-3-16,0 10 3 15,0 4-12-15,1 2-27 0,-3 0-197 16,17-2-61-16,-13-7-329 16,-12-12-194-16</inkml:trace>
  <inkml:trace contextRef="#ctx0" brushRef="#br0" timeOffset="14633.39">6044 7565 1440 0,'0'0'1592'0,"0"0"-1250"0,0 0 169 0,0 0-300 15,0 0-211-15,0 0 0 16,0 0 0-16,27 87 0 16,-2-11 0-1,4 10 0-15,0 4 0 0,-3-4 0 16,1-11 0-16,-5-15 0 15,-4-16 0-15,-3-16 0 16,-5-14 0-16,-4-12 0 16,-1-2 0-16,1-18 0 15,6-20 0-15,1-18 0 16,9-30 0-16,0 2 0 0,0-7 0 16,1 9 0-1,-8 24 0-15,3 6 0 16,-3 22 0-16,-1 18 0 15,-1 12-102-15,10 44-263 16,-3 6-314-16,-5 6-598 0</inkml:trace>
  <inkml:trace contextRef="#ctx0" brushRef="#br0" timeOffset="15100.07">6844 8213 2277 0,'0'0'732'0,"0"0"-479"0,0 0 111 16,0 0-63-16,0 0-217 16,0 0-83-1,0 0-1-15,-7 76 51 16,3-19-18-16,0 5-33 0,-1 0 0 15,0-8 0-15,3-10 0 16,0-12-53-16,0-14 2 16,0-12-66-16,-3-6 32 15,1-14 61-15,-3-22-101 16,2-12 68-16,3-12 36 16,2-6 21-16,0-1 30 0,0 12 44 15,7 15 77 1,0 13 8-16,-3 15-40 15,3 12-119-15,1 0 0 16,8 14 0-16,11 18 0 0,9 8 0 16,6 8 0-16,5 2 0 15,2-1 0-15,-2-7 0 16,-7-10 0-16,-4-8 0 16,-10-10-150-1,-6-14-80-15,-7 0-40 0,-10-54-201 16,-3 0-209-16,0-4-139 0</inkml:trace>
  <inkml:trace contextRef="#ctx0" brushRef="#br0" timeOffset="15267.18">7207 8139 725 0,'0'0'1151'0,"0"0"-572"15,0 0-74-15,0 0-134 0,0 0-48 16,0 0-70-16,0 0-136 16,-13-68-45-1,13 78-72-15,0 18 0 16,0 14 0-16,13 10 0 0,6 8 0 15,0 5 0-15,3-3 0 16,1-6 0-16,-6 2-173 16,-5-18-481-16,-5-12-811 0</inkml:trace>
  <inkml:trace contextRef="#ctx0" brushRef="#br0" timeOffset="15567.43">8080 7704 2890 0,'0'0'600'15,"0"0"-418"-15,0 0 242 16,0 0-424-16,0 0 0 16,0 0 0-16,0 0 0 0,106-14 0 15,-69 12 0 1,3-2-95-16,1 0-262 16,-12 4-423-16,-16 0-203 0</inkml:trace>
  <inkml:trace contextRef="#ctx0" brushRef="#br0" timeOffset="15701.13">7991 7900 1809 0,'0'0'715'0,"0"0"-506"15,0 0 242-15,0 0-140 16,0 0-176-16,116-4-97 0,-42-4-38 16,39-6-27-1,-19 3-438-15,-18 0-1073 0</inkml:trace>
  <inkml:trace contextRef="#ctx0" brushRef="#br0" timeOffset="17799.91">10004 7431 2297 0,'0'0'640'0,"0"0"-459"16,0 0 91-16,0 0-72 0,0 0-167 16,0 0-32-16,0 0 8 15,0 12-8-15,-5-3 34 16,-2-2-1-16,0-3 4 16,1-2-1-16,-5-2-23 0,-3 0 26 15,3-2-20-15,3-14-8 16,0-2 24-1,6-4-35-15,2 4 6 16,0 0-7-16,0 6-9 0,12 6 0 16,3 6 0-1,3 0 4-15,2 2-2 0,4 22 11 16,3 12-4-16,-2 10 0 16,-2 8 1-16,-6 6 1 15,-11 3-2 1,-6-1 0-16,0-2-1 0,-23-4 2 15,-14-8 14-15,-9-5-14 16,-8-11-1-16,-4-8 9 16,5-8 6-16,6-12-15 15,9-4 15-15,12-4-15 0,9-18 42 16,13-7-25-16,4-3-7 16,4 0-10-1,21 2 6-15,4 4-7 16,5 8 1-16,3 6 0 0,4 10-9 15,-1 2 9-15,2 8 0 16,-4 16-1-16,0 8-20 16,-2 5 14-16,-3 0-22 15,0-1-122-15,12-3-139 16,-9-11-331-16,-5-12-329 0</inkml:trace>
  <inkml:trace contextRef="#ctx0" brushRef="#br0" timeOffset="18201.36">10471 7479 2302 0,'0'0'619'0,"0"0"-310"0,0 0 29 15,0 0-162-15,0 0-119 0,0 0 4 16,0 0 8-16,13 36 32 15,3 14-37-15,7 17-64 16,1 9 0-16,0 6 0 16,3-2 0-16,-2-5 0 15,-2-12 0-15,-6-14 0 0,-1-15 0 16,-3-12 0 0,-7-14 0-16,2-8 0 15,-2 0 0-15,3-18 0 16,7-20 0-16,1-16 0 0,6-14 0 15,-1-7 0-15,0-3 0 16,-2 8 0 0,-2 10 0-16,-5 14 0 0,-4 15 0 15,-5 18 0-15,2 13 0 16,-2 0-42-16,13 32-243 16,1 2-203-16,1 2-410 0</inkml:trace>
  <inkml:trace contextRef="#ctx0" brushRef="#br0" timeOffset="18400.64">11169 7967 2383 0,'0'0'837'0,"0"0"-611"15,0 0 132-15,0 0-66 16,0 0-292-16,0 0 0 15,125-13 0-15,-72 12 0 16,9-2-64-16,25-7-245 16,-11 2-465-16,-15-3-880 0</inkml:trace>
  <inkml:trace contextRef="#ctx0" brushRef="#br0" timeOffset="19104.82">12617 7602 2723 0,'0'0'610'16,"0"0"-466"-16,0 0 198 15,0 0-200-15,0 0-80 16,0 0-62 0,0 0 9-16,-45-2-23 0,14 2 23 15,-4 0-18 1,1 0 9-16,3 0-3 0,6-12 3 15,10-8 2-15,8-5-1 16,7-3 39-16,0-2-31 0,16-2 8 16,9 6-17-1,1 4 1-15,0 6 10 16,3 8-11-16,0 8 0 16,3 0 0-16,1 6 0 15,1 18 0-15,-6 8 0 16,1 13 0-16,-6 2 0 0,-5 10 0 15,-9 3 0-15,-7 4 0 16,-2 0 0 0,-7-2 0-16,-19 0 0 15,-10-8 0-15,-7-4 0 0,-8-7 0 16,-2-9 0-16,-3-10 0 16,3-4 0-16,6-12 0 15,11-6 0-15,12-2 0 16,15-6 0-16,9-20 0 15,0-8 0-15,27-6 0 16,8 0 0-16,5 5 0 16,2 12 0-16,-1 9 0 15,-1 14 0-15,-3 0 0 16,-1 22 0-16,3 12 0 16,-2 4 0-16,1 2 0 0,2-4 0 15,5-6 0-15,1-10 0 16,6-12-77-16,28-10-196 15,-11-20-471-15,-9-6-1011 0</inkml:trace>
  <inkml:trace contextRef="#ctx0" brushRef="#br0" timeOffset="19262.79">13615 7840 2826 0,'0'0'743'0,"0"0"-614"0,0 0-129 0,0 0-3 16,0 0-310-16,0 0-1004 0</inkml:trace>
  <inkml:trace contextRef="#ctx0" brushRef="#br0" timeOffset="25865.12">5273 9828 2248 0,'0'0'488'15,"0"0"-315"-15,0 0 303 16,0 0-212-16,0 0-96 0,0 0-48 16,7-36 39-16,-10 36-159 15,-10 0 0-15,-5 0 0 16,-5 8 0-16,-2 16 0 15,0 8 0-15,3 6 0 0,9 2 0 16,10 0 0 0,3-6 0-16,7-6 0 15,20-8 0-15,6-8 0 16,3-8-20-16,-1-4 19 16,-4 0-5-16,-4-6-2 0,-6-14 1 15,-11-4 8-15,-3-8-1 16,-5-6 18-16,-2-4-9 15,0 1-9 1,0 5 1-16,0 10-1 16,0 8 13-16,5 8-13 15,2 6 0-15,6 4 0 0,7 0 0 16,9 10 0-16,9 16 0 16,6 6 0-16,-1 11 0 15,-6 1 0-15,-3 2 0 0,-9-2 0 16,-7-6 0-16,-12-6 0 15,-1-10 0-15,-5-8 0 16,0-5 0-16,0-9 0 16,0 0 0-1,2-9 0-15,2-19 0 16,7-16 0-16,5-12 0 16,9-4 0-16,6 2 0 0,6 11 0 15,1 14 0-15,11 18-78 16,-11 11-456-16,-9 4-624 0</inkml:trace>
  <inkml:trace contextRef="#ctx0" brushRef="#br0" timeOffset="26802.29">7426 9894 2053 0,'0'0'702'0,"0"0"-498"0,0 0 278 16,0 0-167-16,0 0-123 16,0 0-44-16,0 0-148 15,18-75 0-15,-16 80 0 0,4 25 0 16,7 17 0-16,6 20 0 16,5 11 0-16,3 8 0 15,-3-1 0 1,3-9 0-16,-5-10 0 0,-1-14 0 15,-6-14 0-15,-3-14 0 16,-6-12 0-16,-4-8 0 16,3-4 0-16,-3 0 0 15,4-20 0-15,6-20 0 16,5-18 0-16,10-32 0 0,0-1 0 16,4-5 0-1,2 6 0-15,-6 24 0 16,0 2 0-16,-4 15 0 15,-8 17 0-15,-4 10 0 16,-6 11 0-16,-1 2 0 16,-2 5 0-16,3-1 0 15,-1 0 0-15,7 1-132 16,9 4-330-16,1 0-482 16,-4 9-1304-16</inkml:trace>
  <inkml:trace contextRef="#ctx0" brushRef="#br0" timeOffset="27035.77">8395 10235 622 0,'0'0'2409'0,"0"0"-1906"0,0 0-331 15,0 0 40-15,0 0-166 16,0 0-45-16,121-39-1 16,-71 25-68-16,2 4-151 0,-4 6-160 15,-13 4-442 1,-20 0-162-16</inkml:trace>
  <inkml:trace contextRef="#ctx0" brushRef="#br0" timeOffset="27168.62">8419 10347 1751 0,'0'0'706'0,"0"0"-346"0,0 0 172 16,0 0-286-16,0 0-99 16,0 0-27-16,0 0-84 15,149-18-36 1,-55-12-171-16,-3 0-584 0</inkml:trace>
  <inkml:trace contextRef="#ctx0" brushRef="#br0" timeOffset="27867.27">10574 9815 2378 0,'0'0'545'16,"0"0"-403"-16,0 0 174 15,0 0-98-15,0 0-76 16,0 0-58-16,0 0-10 15,-18 49-32-15,7-35-42 0,-2-2 25 16,-3-6-25-16,3-4 0 16,0-2 27-16,-1 0-27 15,3-12 25-15,4-9 2 16,2-4-16 0,5-5 29-16,0 1-40 15,2 4 0-15,17 2 0 0,1 7 0 16,7 8 0-16,-1 8 0 15,5 0 0-15,0 18 0 16,1 16 0-16,-4 11 0 0,-3 9 0 16,-7 5 0-16,-11 8 0 15,-7 1 0-15,-13 2 0 16,-26-1 0 0,-16-4 0-16,-10-6 0 15,-11-7 0-15,1-12 0 16,5-10 0-16,12-14 0 0,16-14 0 15,18-2 0-15,17-18 0 16,7-16 0-16,13-8 0 16,21-4 0-16,6 4 0 15,2 6 0-15,1 9 0 16,-5 14 0-16,-1 10 0 16,-1 3 0-16,-3 19 0 15,3 13 0-15,2 8 0 16,4 2 0-16,6-2-26 15,2-6-277-15,31-12-172 16,-15-12-173-16,-10-10-379 0</inkml:trace>
  <inkml:trace contextRef="#ctx0" brushRef="#br0" timeOffset="28268.19">11165 9843 2228 0,'0'0'774'0,"0"0"-435"0,0 0 185 16,0 0-293-16,0 0-231 16,0 0 0-16,0 0 0 15,15-3 0-15,-2 53 0 16,5 14 0-16,7 10 0 16,2 8 0-16,2-2 0 15,2-3 0-15,0-7 0 16,-4-14 0-16,-6-12 0 0,-4-16 0 15,-7-10 0-15,-3-12 0 16,-3-6 0-16,-1-4 0 16,2-26 0-16,1-18 0 15,5-14 0-15,3-16 0 16,1-8 0-16,3-3 0 16,-1 9 0-16,-1 10 0 15,0 15 0-15,-5 19 0 16,-4 13 0-16,-5 13 0 15,2 10 0-15,-2 0 0 0,10 24 0 16,-1 8-509-16,2 2-648 0</inkml:trace>
  <inkml:trace contextRef="#ctx0" brushRef="#br0" timeOffset="28934.87">11870 10351 1987 0,'0'0'851'0,"0"0"-307"0,0 0-54 16,0 0-266-16,0 0-224 16,0 0 0-16,0 0 0 15,3 30 0 1,-3 8 0-16,-5 4 0 0,1 0 0 16,-1-3 0-16,1-7 0 15,2-9 0-15,0-6 0 16,2-9 0-16,0-4 0 15,0-4 0-15,0 0 0 16,0-12 0-16,0-16 0 16,0-15 0-16,8-5 0 0,1-6 0 15,3 2 0 1,-4 8 0-16,-1 12 0 16,-1 10 0-16,-2 14 0 15,-2 6 0-15,2 2 0 0,5 12 0 16,7 18 0-16,5 10 0 15,8 6 0-15,7 4 0 16,2 1 0 0,0-8 0-16,-2-3 0 0,-5-9 0 0,-7-7 0 15,-6-10 0 1,-7-8 0-16,-2-6 0 16,-5 0 0-16,5-13 0 15,-1-16 0-15,0-11 0 16,3-15 0-16,-1-11 0 15,-2-6 0-15,1-4 0 0,-1 6 0 16,0 8 0-16,-4 13 0 16,0 17 0-1,1 10 0-15,-1 10 0 16,4 6 0-16,7 4 0 0,32 2-143 16,-5 0-749-16,4 2-1175 15</inkml:trace>
  <inkml:trace contextRef="#ctx0" brushRef="#br0" timeOffset="29169.08">12971 10076 2805 0,'0'0'906'0,"0"0"-626"0,0 0-175 0,0 0-105 16,0 0 0-16,131-54 0 15,-77 42 0-15,0 2 0 16,-5 2 0-16,-9 4-195 16,-9 2-150-1,-22 2-188-15,-9 0-132 0,0 0-62 0</inkml:trace>
  <inkml:trace contextRef="#ctx0" brushRef="#br0" timeOffset="29366.18">13163 9918 1638 0,'0'0'667'0,"0"0"-131"15,0 0-36-15,-5-103-126 16,5 80-98 0,0 5-171-16,0 7-105 15,0 8 0-15,-4 3 0 16,0 5 0-16,-1 27 0 0,-1 18 0 16,0 21 0-16,4 11 0 15,0 8 0-15,2 1 0 16,0-7 0-16,0-10 0 15,21-14-23-15,-3-20-687 16,-1-20-915-16</inkml:trace>
  <inkml:trace contextRef="#ctx0" brushRef="#br0" timeOffset="30000.98">14027 9803 1048 0,'0'0'1746'0,"0"0"-1209"16,0 0-429-1,0 0 59-15,0 0-31 0,0 0-55 16,0 0-55-16,16 29-14 16,-16-25-1-16,-13 0-10 15,-3-4 10-15,1 0-11 0,3 0 0 16,1-8 15-1,7-10-14-15,4-7 24 16,0-3 18-16,2-2-1 0,18 2 44 16,2 2-86-16,5 8 0 15,-2 4 0-15,2 6 0 16,-4 8 0-16,2 0 0 16,0 14 0-1,-3 18 0-15,0 12 0 0,-4 12 0 16,-5 7 0-16,-3 7 0 15,-8 0 0-15,-2 0 0 16,-2-2 0-16,-23-2 0 16,-6-5 0-16,-7-7 0 0,-9-8 0 15,-2-10 0 1,-2-10 0-16,1-10 0 0,6-12 0 16,7-4 0-16,10-12 0 15,11-22 0 1,11-8 0-16,5-9 0 15,3 0 0-15,17 7 0 0,3 12 0 16,0 9 0-16,2 17 0 16,2 6 0-16,0 8 0 15,4 22 0-15,0 9 0 16,7 3 0-16,2 2 0 16,5-6 0-16,1-6 0 15,5-10 0-15,-1-12 0 16,0-10 0-16,0 0 0 15,-6-28-21-15,-1-10-126 16,17-38-171-16,-14 9-438 16,0 9-514-16</inkml:trace>
  <inkml:trace contextRef="#ctx0" brushRef="#br0" timeOffset="30165.37">15059 10168 2210 0,'0'0'896'0,"0"0"-537"0,0 0 128 16,0 0-343-16,0 0-144 16,0 0-24-16,0 0-779 0</inkml:trace>
  <inkml:trace contextRef="#ctx0" brushRef="#br0" timeOffset="37733.96">10153 7493 1798 0,'0'0'759'0,"0"0"-428"0,0 0 15 16,0 0-129-16,0 0-42 15,0 0-44-15,-64-32-62 16,45 59-26-16,1 14-43 16,-1 12 17-16,3 7 14 0,5 2-25 15,9-4 0 1,2-12-6-16,6-9-13 15,19-18 11-15,6-15-62 16,2-4 64-16,1-22-2 16,-5-14 11-16,-7-10 0 15,-11-4-7-15,-11 0 8 0,0 0 47 16,-22 8-28-16,-14 13 23 16,-6 15 28-1,-7 14-80-15,0 23 0 16,2 25 0-16,9 16 0 0,11 6 0 15,17 2 0-15,10-10 0 16,6-13 0-16,27-17-26 16,9-20 8-16,1-12-30 0,-3-7 27 15,-4-25 6-15,-12-5 11 16,-11-6-2-16,-7-3 6 16,-6 0 0-1,-6 2 26-15,-15 6-17 16,-6 12 27-16,-4 20 31 15,0 6-67-15,-1 34 0 16,5 22-3-16,9 12 3 0,10 6-1 16,8-7 5-16,2-12-15 15,22-14 11-15,1-19-34 16,-1-16 33-16,-4-6-11 0,-1-12 12 16,-9-24 4-1,-3-8 5-15,-5-13 6 16,-2-4-15-16,-2-6 1 15,-18 1 19-15,-9 4-11 16,-4 14-9-16,0 21 0 0,-4 27 0 16,6 17 0-16,2 39 0 15,10 20 0-15,7 8 0 16,12-1 0-16,0-11 0 16,16-14 0-1,11-20-38-15,2-16 10 0,-2-18-25 16,-1-4 52-16,-4-24-10 15,-4-16 11-15,-5-14 14 16,-6-10-13-16,-7-9-1 16,0-5 13-16,-7 0-5 15,-12 4 14-15,-8 16-21 16,-4 22 11-16,0 29 48 0,-3 17-60 16,-4 56 0-1,7 11 0-15,7 11 0 16,8 4 0-16,16-20 0 15,0-3 0-15,13-21-29 0,16-20-31 16,2-20 34-16,0-8-5 16,0-20 31-16,-4-22 0 15,-7-12 6-15,-4-13 1 16,-9-3 5-16,-7-4-3 16,0 2 27-16,-10 12-21 15,-7 18 6-15,-3 20 19 16,-1 22-40-16,2 9 0 15,-1 34 0-15,7 11 0 16,3 4 0-16,10-4 0 16,0-10 0-16,3-16 0 0,12-11-33 15,3-16 31-15,-5-1-26 16,4-16 28 0,-5-20-9-16,-1-10-41 15,-5-4-38-15,-6-2-112 0,-14 3-104 16,-18 17-287-16,-3 17-341 15</inkml:trace>
  <inkml:trace contextRef="#ctx0" brushRef="#br0" timeOffset="59794.52">10814 11065 1677 0,'0'0'497'15,"0"0"-222"-15,0 0-71 0,0 0 136 16,-126-64-54 0,117 56-160-16,5 1-65 15,1 6 40-15,3 1 49 16,0 0-101-16,0 9-40 16,0 23 27-16,5 15 29 15,22 11 2-15,10 4-22 0,19-4-37 16,17-9 25-16,32-13-21 15,25-21 0-15,-8-15 31 16,-13 0-43-16,-18-18 0 16,-22-10 0-1,7-8 0-15,4-6 0 16,-8-2 0-16,-12 2 0 0,-7 6 0 16,-8 12 0-16,-3 12 0 15,1 12 0-15,1 6 0 16,3 24 0-16,4 6 0 15,7 6 0-15,2-4 0 0,2-4 0 16,1-8 0 0,-3-10 0-16,-4-6 0 0,0-7 0 15,-3-3 0 1,-4 0 0-16,3-10 0 16,-4-7 0-16,1-3 0 15,5 2 0-15,-1 4 0 0,1 8 0 16,-3 6 0-16,2 0 0 15,-1 10 0-15,-1 8 0 16,0 0 0-16,0 0 0 16,-1-4 0-16,-2-6 0 15,-1-4 0-15,-2-4 0 16,-5 0 0-16,0-5 0 16,0-16 0-16,3-3 0 15,-1-4 0-15,2-2 0 16,1 4 0-16,-5 4 0 15,-2 10 0-15,-7 8 0 0,-4 4 0 16,-3 0 0-16,-1 12 0 16,4 4 0-1,-1 0 0-15,5-2 0 16,5-4 0-16,6-6 0 0,10-4 0 16,3 0 0-16,5-2 0 15,5-16 0-15,-8-4 0 16,-3-4 0-16,-11-2 0 0,-10 2 0 15,-11 2 0 1,-6 6 0-16,-9 8 0 0,-5 6 0 16,-2 4 0-1,0 0 0-15,-5 22-71 16,-13 4-447-16,-6 0-1021 0</inkml:trace>
  <inkml:trace contextRef="#ctx0" brushRef="#br0" timeOffset="61268.5">11630 12374 1637 0,'0'0'393'0,"0"0"-230"0,0 0 114 0,0 0-28 0,0 0-45 16,0 0-51 0,0 0-2-16,111 36-28 15,-68-36 15-15,1-2-48 16,6-16-44-16,-4-6 22 16,-3-6-46-16,-10 0 32 15,-11-4-4-15,-10 0-32 0,-12 0 39 16,0 2-39-16,-21 4-3 15,-14 7-3-15,-7 16-2 16,-6 5 8 0,-3 18-18-16,5 24 2 15,6 10 1-15,11 12 4 0,13 4-7 16,14 0 0-16,2-1 8 16,12-11-7-16,20-10-1 15,6-14 0-15,9-16 8 16,4-16 2-16,5-2 1 15,0-32 4-15,-3-16-9 0,-6-10 50 16,-7-6-53 0,-9-5-3-16,-6 11 0 15,-10 10 0-15,-6 20 0 16,-4 16 0-16,-3 14 0 0,2 2 0 16,3 28 0-16,4 12 0 15,2 8 0 1,0-2 0-16,3-4 0 15,-1-9 0-15,-1-13 0 16,-3-11 0-16,-1-11 0 0,1 0 0 16,1-18 0-16,9-15 0 15,1-10 0-15,5-3 0 16,-1 4 0-16,3 10 0 16,0 12 0-16,0 12 0 15,2 8 0-15,1 0 0 16,1 16 0-16,3 6 0 15,4 2 0-15,2-6 0 16,3-4 0-16,2-8 0 16,-2-6 0-16,-3-2 0 0,-7-20 0 15,-4-8 0-15,-8-2 0 16,-12-6 0-16,-7-3 0 16,-4 4 0-1,-2 5 0-15,-20 10 0 0,-5 13 0 16,-6 9 0-16,2 18 0 15,2 21 0-15,6 11 0 16,10 6 0-16,10 0 0 16,3-4 0-16,5-6 0 15,21-10 0-15,9-12 0 16,2-12 0-16,5-9 0 16,3-3 0-16,0-17 0 15,-4-10 0-15,-4-10 0 16,-4-3 0-16,-8 2 0 15,-6 2 0-15,-5 10 0 0,-5 12 0 16,-3 12 0-16,-1 2 0 16,1 16 0-16,4 16 0 15,3 8 0-15,1 4 0 16,-1 0 0 0,5-8 0-16,-3-5 0 0,1-12 0 15,-1-8 0-15,1-11 0 16,4 0 0-16,7-14 0 15,4-21 0-15,4-7 0 16,6-2 0-16,-1 2 0 0,-5 14 0 16,-4 12 0-16,-4 16 0 15,-4 0 0-15,-6 28 0 16,1 6 0 0,-5 4 0-16,3 0 0 0,0-8 0 15,2-6 0-15,2-9 0 16,0-13 0-16,4-2 0 15,1-10 0-15,4-19 0 16,-2-9 0-16,-1-4 0 16,-2-6 0-16,-7 8-254 15,-11 14-1230-15</inkml:trace>
  <inkml:trace contextRef="#ctx0" brushRef="#br0" timeOffset="62568.84">15148 12338 2000 0,'0'0'774'0,"0"0"-483"16,0 0 218-16,0 0-298 0,0 0-67 15,0 0-64-15,0 0-52 16,-98-82 31-16,63 82-59 16,-8 10 0-16,-1 18-3 15,-3 10 6 1,9 10-3-16,7 2 0 0,15-1 0 16,14-6 0-16,2-10 0 15,22-13 0-15,16-14 0 16,5-6 0-16,-1-16 0 15,-5-16 0-15,-8-8 0 16,-6-5 0-16,-10 3 0 0,-8 8 0 16,-3 8 0-16,-2 14 0 15,0 10 0 1,0 2 0-16,0 8 0 16,0 20 0-16,9 2 0 15,8 4 0-15,10-4 0 0,8-7 0 16,13-10 0-16,5-10 0 15,6-3 0-15,3-18 0 16,2-17 0-16,-3-10 0 16,-9-12 0-16,-4-13 0 15,-9-24 0-15,-14-1 0 16,-9-1 0-16,-14 4 0 16,-2 30 0-16,-4 14 0 15,-14 30 0-15,-7 18 0 16,0 36 0-16,-1 26 0 15,2 20 0-15,3 10 0 0,8 1 0 16,4-3 0-16,9-10 0 16,0-12 0-1,9-16 0-15,15-16 0 16,7-15 0-16,6-18 0 0,3-3 0 16,-1-18 0-16,1-18 0 15,1-8 0-15,-8-4 0 16,-4 6 0-16,-9 10 0 0,-6 16 0 15,-10 16 0-15,-2 8 0 16,0 28 0 0,1 12 0-16,1 4 0 0,5 2 0 15,7-8 0 1,2-7 0-16,1-13 0 16,6-12 0-16,0-12 0 0,2-2 0 15,2-20 0-15,2-14 0 16,-2-8 0-16,-2-5 0 15,-4 3 0-15,-4 10 0 16,-3 14 0 0,-8 12 0-16,1 8 0 0,0 6 0 15,2 18 0-15,4 8 0 16,6 4 0-16,4 1 0 16,4-8 0-16,6-7 0 15,1-9 0-15,1-13 0 16,-3 0 0-16,-8-13 0 0,-1-14 0 15,-8-12 0-15,-3-9 0 16,-5-6 0-16,-5-2 0 16,-4 6 0-16,0 16 0 15,0 20 0-15,-21 14 0 16,-27 38-272-16,9 12-404 16,3-2-524-16</inkml:trace>
  <inkml:trace contextRef="#ctx0" brushRef="#br0" timeOffset="63727.81">17091 12354 2006 0,'0'0'749'16,"0"0"-254"-16,0 0-185 0,0 0-25 15,-127-90-34-15,102 88-251 16,1 2 0-16,-5 6 0 16,0 20 0-16,2 10 0 0,1 4 0 15,8 0 0 1,9 0 0-16,9-7 0 16,0-8 0-16,25-11 0 15,10-11 0-15,5-3 0 16,2-14 0-16,-3-17 0 15,-6-5 0-15,-6-8 0 0,-8-2 0 16,-7 0 0-16,-5 8 0 16,-5 12 0-1,-2 16 0-15,0 10 0 16,-5 12 0-16,-4 24 0 16,2 4 0-16,7 6 0 0,0-6 0 15,10-4 0-15,16-9 0 16,7-13 0-16,4-10 0 15,-2-4 0-15,1-4 0 0,-3-19 0 16,-6-7 0-16,-2-2 0 16,-6 0 0-1,-3 4 0-15,-7 8 0 16,-3 12 0-16,-4 8 0 16,-2 6 0-16,0 22 0 15,8 8 0-15,3 4 0 0,11-1 0 16,9-11 0-16,9-9 0 15,4-12 0-15,6-7 0 16,-3-12 0 0,-3-20 0-16,-6-9 0 0,-5-3 0 15,-8-4 0-15,-7 4 0 16,-7 8 0-16,-5 12 0 16,-6 16 0-16,0 8 0 15,-4 22 0-15,-9 30 0 16,-3 32 0-16,9 35 0 15,7 29 0-15,0 8 0 0,19-9 0 16,4-19 0-16,-4-17 0 16,-6-20 0-16,-8-16 0 15,-5-19 0 1,0-10 0-16,-16 2 0 16,-15-2 0-16,-19-4 0 0,-12-16 0 15,-11-17 0-15,-8-9 0 16,4-14 0-16,10-27 0 15,17-31 0-15,33-34 0 16,26-31 0-16,51-13 0 16,34 8 0-16,16 13 0 0,2 11 0 15,2 4 0 1,-18 16 0-16,-19 17 0 16,-17 19 0-16,-10 12 0 15,-1-6 0-15,-2 2 0 0,-5 4 0 16,-20 14 0-1,-15 14 0-15,-7 11 0 0,-5 11 0 16,-22 0 0-16,-4 11 0 16,-4 15 0-1,-1 6 0-15,7 4 0 16,9 2 0-16,11 0 0 0,9-2 0 16,11-2 0-16,32-2 0 15,13-1 0-15,8-6 0 16,5 1 0-16,-6-4 0 0,-10-1 0 15,-15-3 0-15,-16-3 0 16,-17 3 0-16,-5 0 0 16,-31 3 0-1,-21-1 0-15,-10 0 0 16,-5-4 0-16,7-4 0 16,10-6 0-16,15-6 0 0,15 0 0 15,16 0 0-15,19-26 0 16,21 0-236-16,11 0-1323 0</inkml:trace>
  <inkml:trace contextRef="#ctx0" brushRef="#br0" timeOffset="63870.43">19190 12577 2352 0,'0'0'1383'0,"0"0"-1022"0,0 0-361 15,0 0 0-15,0 0 0 16,0 0-929-16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6T06:50:03.70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1190 7506 660 0,'0'0'567'0,"0"0"-466"0,0 0 124 0,0 0 69 15,0 0-42-15,0 0-53 16,0 0 1-16,-8 0-11 16,8 0-19-16,0 0-4 15,2 0-9 1,14 0-13-16,5-3-18 16,8-5-47-16,13-8-34 0,7-4-13 15,10-8-31-15,2-4 15 16,1-6-16-16,-6-6 1 15,-9-2 12-15,-9-3-13 16,-11-1 14-16,-14 5 31 0,-9 2 18 16,-4 7 10-16,0 8-29 15,-13 10 11-15,-2 8-10 16,-3 8-31 0,2 2 10-16,3 10-24 15,2 20-3-15,3 12 2 0,6 13 1 16,2 7 0-1,0 0 0-15,18 2 9 0,7-2-6 16,2-2-3-16,4-2 0 16,0-6 4-16,1-2-3 15,-3-5-1-15,-3-9 0 0,-6-6 1 16,-2-6-8 0,-5-8-34-16,-2-6-32 15,-4-10-68-15,0 0-86 16,4-34-81-16,-2-10-295 15,0-6-403-15</inkml:trace>
  <inkml:trace contextRef="#ctx0" brushRef="#br0" timeOffset="358.97">2050 6916 2060 0,'0'0'705'0,"0"0"-439"0,0 0 62 0,0 0 5 16,0 0-128-16,0 0-115 15,0 0-72-15,-48-34-18 16,48 62-21-16,11 10 21 0,3 10 0 16,1 2-12-16,1-1 7 15,-3-9 5 1,1-8-35-16,-3-14-11 16,2-13 28-16,-1-5 0 0,3-13 18 15,1-25 22 1,1-13-16-16,1-7 12 0,-5 4 2 15,-3 8 8-15,-4 16 35 16,-1 16-24-16,-3 14 11 16,2 2-50-16,4 30-30 15,5 16 28-15,5 12 2 16,3 4-18-16,6-2-130 16,9 6-179-16,-9-17-445 15,-7-15-457-15</inkml:trace>
  <inkml:trace contextRef="#ctx0" brushRef="#br0" timeOffset="1596.79">911 7474 1810 0,'0'0'632'0,"0"0"-432"0,0 0 270 0,0 0-299 0,0 0-104 16,0 0-33-1,0 0 2-15,-107-109 14 0,78 99-16 16,-5 8 2-16,-1 2 35 15,-1 0-29-15,3 18-18 16,6 4-14-16,5 4-9 16,9 4 19-16,11 0-20 0,2 2 24 15,0-1 30-15,21-1-45 16,8-2 9 0,2 2-18-16,5-2 1 15,2 0 3-15,-4 2-3 0,-1 2-1 16,-8 0 0-1,-8 0-8-15,-8 1-4 0,-9-1-9 16,0-2 12-16,-11-2 0 16,-14-6 14-16,-6-4-6 15,-2-10 1 1,-1-8-20-16,5 0 20 0,5-20-34 16,6-11-16-16,14-5 28 15,4-4-2-15,0-2 15 16,27 2-11-16,4 4 14 15,9 2-3-15,2 8 9 0,3 6 0 16,-3 6 0-16,-4 6 9 16,-5 2-3-16,-6 4-4 15,-7 2-1-15,-7 0 8 16,-3 0-8 0,-6 0-1-16,-2 0 0 0,-2-2 0 15,0 2 17-15,0 0 4 16,0 0 22-16,0 0 2 15,0 0-22-15,2-2 20 16,-2 2-5-16,0 0-5 16,0 0 7-16,0-2-16 0,0 2 17 15,0-2-22 1,0 0-7-16,0-2 24 16,0 2-36-16,0 0 12 15,0 2 4-15,-2 0-15 16,2 0 33-16,0 0-34 0,0 0-9 15,0 0 9-15,0 18-39 16,0 8 29-16,0 6 10 16,0 4 0-1,0-2 4-15,13-4-4 0,3-6-1 16,-1-6 1-16,4-6-17 16,1-10 17-16,2-2-21 15,0-2 9-15,-2-20 6 16,0-6 12-16,-6-6-3 0,-8-2 11 15,-6-2-13-15,0 2 32 16,0 2 21 0,-16 5-54-16,-1 7 0 15,-3 7 0-15,4 7 0 16,3 8 0-16,4 0 0 16,9 9 0-16,0 12-341 0,0-3-801 15</inkml:trace>
  <inkml:trace contextRef="#ctx0" brushRef="#br0" timeOffset="2092.57">775 8432 1530 0,'0'0'1303'0,"0"0"-1097"0,0 0 101 0,0 0 60 0,0 0-211 16,0 0-126-16,0 0 51 16,71-12-28-16,-24 8-40 15,15-4 37 1,40-6-50-16,62-12 0 16,67-14 0-16,37-9 0 15,8 1 0-15,-27 6 0 0,-41 6 0 16,-35 4 0-16,-46 6-3 15,-42 10-24-15,-40 6 10 16,-26 4 16-16,-7 4 1 16,-5 0 48-16,-3 2-48 0,-4 0 0 15,0 0 0 1,-2-2 0-16,-3 0 0 16,3-8-240-16,2-2-551 15,0-2-698-15</inkml:trace>
  <inkml:trace contextRef="#ctx0" brushRef="#br0" timeOffset="2328.11">3087 7497 3277 0,'0'0'509'0,"0"0"-509"16,0 0-21 0,0 0-147-16,0 0-398 15,0 0-358-15</inkml:trace>
  <inkml:trace contextRef="#ctx0" brushRef="#br0" timeOffset="2462.71">3177 7921 1809 0,'0'0'742'0,"0"0"-440"0,0 0 75 16,0 0-154-16,0 0-170 15,0 0-53-15,0 0-223 16,22-4-682-16</inkml:trace>
  <inkml:trace contextRef="#ctx0" brushRef="#br0" timeOffset="2631.49">3565 7612 2585 0,'0'0'783'15,"0"0"-587"-15,0 0 26 16,0 0-99-16,0 0-96 16,149-16-27-16,-63-12-232 15,-10 3-394-15,-17 3-912 16</inkml:trace>
  <inkml:trace contextRef="#ctx0" brushRef="#br0" timeOffset="6528.1">6114 7670 1974 0,'0'0'478'0,"0"0"-244"0,0 0 145 15,0 0-66-15,-6-109-61 16,6 86-131-16,0 2 29 16,0 6-61-16,3 2-19 0,0 9-34 15,-3 2-36-15,0 2 0 16,0 2 0-16,0 23 0 15,6 15 0 1,3 20 0-16,2 14 0 0,3 8 0 16,-4 4 0-16,2-6 0 15,-3-5 0-15,-1-15 0 16,-1-12 0-16,0-16 0 16,-4-10 0-16,-1-12 0 0,0-6 0 15,0-4 0-15,0 0 0 16,2 0-35-1,9 0-55-15,8-10-48 16,10-8 21-16,9 0-91 0,7-4-138 16,-1 2-24-16,2 4-117 15,-13 4 258-15,-6 6 118 16,-13 2 111-16,-7 4 53 16,-5 0 109-16,-2 0 31 15,0 0-26-15,5 8-87 16,3-2 2-16,0 2-18 15,6-4-19-15,-1-2 9 16,2-2-20-16,0 0 2 16,-1 0 12-16,-5-6-3 15,-3-6 73-15,0 0-55 0,-4 0 9 16,-4-2 8-16,0 0-42 16,0 0-1-16,0-2-31 15,-7 2 3-15,-6 1 18 16,-2 4-18-1,-2 0 36-15,5 8 41 16,-2 1-25-16,1 0 8 16,3 14-57-16,6 14-12 0,4 8 31 15,0 4-10-15,12 2 3 16,13-4-24-16,16-8 2 16,8-12-10-16,7-16-64 0,4-2-88 15,-4-28-44 1,-7-18-97-16,-9-12-56 0,-13-12-111 15,-14-11 243-15,-11-3 118 16,-2-4 107 0,-5 8 92-16,-12 14 170 15,1 19 69-15,3 23 8 0,4 24-74 16,4 9-164-16,5 37-40 16,0 17 23-16,2 18 3 15,15 9-15-15,2 1-29 16,3-3 1-16,1-8-28 15,4-12-5-15,-3-14-11 0,-2-12 1 16,-4-13 14 0,-5-15-15-16,-6-10 10 15,0-4 79-15,-5-13 148 16,3-19-237-16,1-10 0 0,1-8 0 16,4 0 0-1,2 4 0-15,4 8 0 0,4 10 0 16,6 7 0-16,8 10-3 15,26 11-265 1,-8 0-222-16,-3 0-378 0</inkml:trace>
  <inkml:trace contextRef="#ctx0" brushRef="#br0" timeOffset="6999.84">8257 7788 2045 0,'0'0'795'0,"0"0"-514"0,0 0 69 0,0 0-26 0,0 0-168 15,0 0-81-15,0 0-73 16,26-10 4-16,-5 50 6 16,-2 10-3-16,4 4-15 15,-3 1 6-15,-3-6 0 0,0-10-12 16,-7-13-29-16,-3-8 8 16,-3-12 15-1,-1-4 18-15,-3-2 32 16,2-8 2-16,3-20-1 15,-1-10-12-15,3-8-20 16,3-1-1-16,4 7 0 0,1 8-2 16,-1 12-13-16,1 12 14 15,1 8-14-15,2 0 14 16,2 20-40-16,3 13 35 16,1 4-4-16,-2 6-16 15,-2-3-97-15,3 6-246 16,-6-10-444-16,-1-12-949 0</inkml:trace>
  <inkml:trace contextRef="#ctx0" brushRef="#br0" timeOffset="7894.22">9611 7784 2239 0,'0'0'585'16,"0"0"-455"-16,0 0 204 0,0 0-59 0,0 0-170 16,0 0-30-1,0 0-61-15,67-12 10 0,-26 4-24 16,3 0-47-1,0 2-187-15,-8 6-340 0,-14 0-184 16,-14 2-365-16</inkml:trace>
  <inkml:trace contextRef="#ctx0" brushRef="#br0" timeOffset="8028.34">9591 7954 1810 0,'0'0'676'0,"0"0"-549"15,0 0 190-15,0 0-4 0,0 0-180 16,0 0-65-16,0 0-44 15,147 13-24 1,-58-27-148-16,-2-7-734 0</inkml:trace>
  <inkml:trace contextRef="#ctx0" brushRef="#br0" timeOffset="8399.83">10912 7760 2292 0,'0'0'687'0,"0"0"-462"16,0 0 104-16,0 0-111 16,0 0-85-16,0 0-100 15,0 0-31-15,96-32-2 0,-31 26-11 16,13 0-62-16,0 4-52 16,-2 0-82-16,-10 2-64 15,-18 0-234 1,-40 0-82-16,-8 6-41 15,-15 6-747-15</inkml:trace>
  <inkml:trace contextRef="#ctx0" brushRef="#br0" timeOffset="8564.75">10937 7886 1610 0,'0'0'638'0,"0"0"-419"16,0 0 65-16,0 0 18 16,0 0-163-16,0 0-37 15,0 0-24-15,154 21-27 16,-67-38-51-16,2 1 0 15,-4 2-1-15,-12 4-102 16,-17 2-8-16,-18 4-62 16,-20 4-35-16,-20 0 47 15,-27 0-73-15,-10 7-333 0</inkml:trace>
  <inkml:trace contextRef="#ctx0" brushRef="#br0" timeOffset="8860.08">11111 7524 1783 0,'0'0'609'0,"0"0"-330"15,0 0 184-15,-49-121-194 16,42 103 6-16,5 8-53 0,0 8-111 16,2 2-65-1,0 2-46-15,0 24-18 16,0 18 18-16,4 14 0 0,5 17 9 15,0 11 30-15,2 4-30 16,0 2-9-16,1-3 0 16,1-5 0-1,1-8-8-15,-1-12 1 16,0-12-118-16,-2-12-85 16,2-17-124-16,-6-12-238 0,0-11-217 0</inkml:trace>
  <inkml:trace contextRef="#ctx0" brushRef="#br0" timeOffset="9099.91">11327 7488 1635 0,'0'0'898'16,"0"0"-600"-16,0 0 15 15,0 0 24-15,0 0-82 0,0 0-116 16,0 0-67-16,-27-41-64 15,27 83-2-15,0 16 46 16,0 13-50-16,0 7 29 16,2 2-22-1,9 0-7-15,1-5-1 16,3-5 0-16,1-10-2 0,11 0-112 16,-8-14-226-16,2-16-461 0</inkml:trace>
  <inkml:trace contextRef="#ctx0" brushRef="#br0" timeOffset="9894.36">12325 8023 1846 0,'0'0'765'0,"0"0"-549"0,0 0 74 0,0 0-31 0,0 0-101 31,0 0-71-31,4-119-5 16,6 71-17-16,1-8 13 0,-5-6-17 16,4-6-10-16,-6-5 3 15,-2 0-40-15,-2 2 23 16,0 13-4-16,0 16-33 0,0 20 0 15,-4 20 0-15,-6 4 0 16,-5 54 0 0,-1 40 0-16,3 33 0 15,5-1 0-15,8-22 0 0,0-34 0 16,0-22 0 0,19-1 0-16,10-3-38 0,9-4-35 15,7-20 26-15,5-16-14 16,0-6 14-16,-3-12 37 15,-7-22 1-15,-7-6 9 16,-6-8 1-16,-4 2 6 16,-10 6 41-16,-5 12 2 15,-4 13 7-15,0 13-23 16,-4 2-34-16,0 18-10 16,4 17-7-16,2 1 17 15,3 4-1-15,5-6 9 16,1-8-10-16,1-6 2 0,-1-10-20 15,-1-4 19-15,-3-6-25 16,-2 0 26-16,-3-6 9 16,-4-16-8-1,-2-10 13-15,0-12-14 0,-13-9-12 16,-14-6 11-16,-6 0-39 16,-5 9 26-16,1 12 2 15,3 14 0-15,12 14 5 16,10 10-16-16,12 12-182 0,25 12-427 15,8-2-405-15</inkml:trace>
  <inkml:trace contextRef="#ctx0" brushRef="#br0" timeOffset="10399.67">12234 7575 2172 0,'0'0'567'0,"0"0"-416"0,0 0 153 0,0 0-147 15,0 0-70-15,0 0-36 0,0 0-36 16,165-3-3-16,-94-1-12 15,33-7-114-15,-17 1-342 16,-12 1-526-16</inkml:trace>
  <inkml:trace contextRef="#ctx0" brushRef="#br0" timeOffset="11560.46">13016 7553 935 0,'0'0'392'16,"0"0"-31"-16,0 0-92 0,0 0-19 0,0 0 77 16,0 0-84-1,0 0 65-15,20-83-46 16,-20 76-19-16,0 5-42 16,0 2-86-16,0 6-35 15,0 29-79-15,0 33 5 0,0 34 26 16,0 28-32-16,0-4 9 15,0-28-9-15,2-31 1 16,5-23-10-16,2-2-90 16,0 0-76-16,-1-12-92 15,0-16-281-15,-8-14-203 16</inkml:trace>
  <inkml:trace contextRef="#ctx0" brushRef="#br0" timeOffset="12229.63">12954 7845 1497 0,'0'0'841'0,"0"0"-554"16,0 0-102-1,0 0 60-15,0 0-67 16,133 5-118-16,-75 1-36 0,5-4-21 16,1-2-3-16,-1 0-12 15,-10 0-81-15,-11 0-28 16,-13-4 10-16,-16-4 83 15,-13 0 28-15,0 2 81 0,-17 2 25 16,-16 4 21-16,-3 0-57 16,-5 6 5-1,6 16 15-15,4 8-51 16,4 5 30-16,9 2-16 16,5-2-29-16,10-5 19 15,3-6-32-15,0-8 4 0,19-10 1 16,5-6-15-16,8 0 24 15,-1-6-25-15,2-14 0 16,-4-6 11 0,-5-2-5-16,-6 2 6 0,-5 6 3 15,-6 5 5-15,-4 9 65 16,-1 5-46-16,-2 1-39 16,4 1-1-16,5 17-19 15,5 9 19-15,7-1 1 16,10 0 0-16,6-6-6 0,5-8 7 15,2-8-2 1,5-4-7-16,-5-6-28 16,2-20 35-16,-9-11-10 15,-3-10 11-15,-10-11 3 0,-3-13 9 16,-6-11-9 0,-7-6-3-16,-2 4 1 0,-6 11 14 15,0 21 2-15,-8 26 20 16,-11 24-7-1,-2 12-22-15,-1 54 2 0,5 34-9 16,7 3 16-16,8-5 21 16,2-14-38-16,12-18 0 15,19 3 0-15,13-3 0 16,18-14 0-16,46-24-167 16,-13-14-386-16,-10-12-743 0</inkml:trace>
  <inkml:trace contextRef="#ctx0" brushRef="#br0" timeOffset="12630.78">15211 7552 2540 0,'0'0'660'0,"0"0"-538"0,0 0 125 0,0 0-55 0,0 0-50 16,0 0 51-16,2 140-193 15,6-76 0 1,4-2 0-16,3-3 0 15,6-11 0-15,-2-10 0 0,6-12 0 16,0-14 0-16,-1-12 0 16,1 0 0-16,-4-29 0 15,2-8 0-15,-3-13 0 16,2-8 0-16,-2-3 0 16,1 3 0-16,-4 10 0 0,-3 16-63 15,-3 18-135 1,-3 14-306-16,-2 22-308 15,-4 6-149-15</inkml:trace>
  <inkml:trace contextRef="#ctx0" brushRef="#br0" timeOffset="13367.87">15741 8007 434 0,'0'0'1583'0,"0"0"-985"15,0 0-379-15,0 0 12 16,0 0-39-16,0 0-127 15,95-130-42-15,-70 93 13 0,-5 3-7 16,-7 4 43 0,-8 4 9-16,-5 8-29 15,0 6 10-15,-13 8-34 16,-12 4-17-16,-4 14-11 0,-4 18 9 16,2 12-6-16,4 8-3 15,12 3 0-15,9-5 4 16,6-8 4-16,19-10-8 15,18-12 0 1,15-16-3-16,8-4-5 16,0-10-17-16,-4-20 5 0,-5-6 11 15,-8-9 18-15,-10 0-9 16,-8 0 8-16,-6 5-2 16,-5 12 61-16,-5 10 4 15,-7 12 17-15,0 6-59 0,0 4-22 16,2 22-13-1,8 10 6-15,3 4 0 16,8 0-9-16,4-4 3 16,6-9-79-16,7-13-52 0,3-14-65 15,1 0 77-15,-2-27 31 16,-7-17 28-16,-2-12 38 16,-10-12 28-16,-2-26 16 15,-6 2 16 1,-3-2 2-16,-6 1 36 0,-4 27-8 15,-2 12 113-15,0 24-14 16,0 30-68-16,-6 12-50 16,-13 52-42-16,6 10 20 15,5 12 19-15,6 8-38 0,2-13 7 16,4 5-9-16,15-12 0 16,10-13-16-16,5-16-1 15,2-14-31 1,-2-17-12-16,-3-14 3 15,-2-2 57-15,-5-24 0 0,-2-10 0 16,1-4 27-16,-4 1-15 16,-3 7 38-16,-7 10 4 15,-3 16-30-15,0 6-21 0,-4 8-3 16,4 20-2 0,3 8 2-16,5 2-25 15,9-3-116-15,23-17-218 16,-5-10-414-16,0-8-529 0</inkml:trace>
  <inkml:trace contextRef="#ctx0" brushRef="#br0" timeOffset="13533.07">17265 7401 1547 0,'0'0'1024'0,"0"0"-534"0,0 0-300 0,0 0-93 0,0 0-97 16,0 0-49-16,0 0-303 15,-74-28-537-15</inkml:trace>
  <inkml:trace contextRef="#ctx0" brushRef="#br0" timeOffset="13666.5">16376 7474 2160 0,'0'0'560'0,"0"0"-442"15,0 0 130-15,162 5-203 16,-33-5-45-16,-15 0-536 16,-16 0-497-16</inkml:trace>
  <inkml:trace contextRef="#ctx0" brushRef="#br0" timeOffset="13992.64">17501 7638 1597 0,'0'0'572'16,"0"0"-359"-16,0 0 83 0,0 0-7 15,0 0-106-15,0 0-32 16,-144 28-7-16,109 12 19 15,4 8 7-15,7 2-62 16,8 0-11-16,14-4-55 16,2-6-34-16,16-8 24 0,22-9-32 15,12-11-33 1,11-12-115-16,6 0-116 16,0-6-24-16,13-30-310 15,-18 2-130-15,-13 3-293 0</inkml:trace>
  <inkml:trace contextRef="#ctx0" brushRef="#br0" timeOffset="14593.35">17802 7838 1836 0,'0'0'656'0,"0"0"-468"16,0 0 55-1,0 0-41-15,0 0-76 0,0 0-80 0,0 0-38 16,18 29 19 0,-3-29-27-16,3 0-1 15,2-4-34-15,-6-10-10 16,-6-5 44-16,-6-1-10 15,-2-2 11-15,-4 2 42 0,-18 4-21 16,-5 6 40-16,-2 8-6 16,-3 2 1-16,1 10 11 15,5 18-26 1,6 10 26-16,6 4-5 16,10 3-38-16,4-3 13 15,4-2-31-15,23-10-6 16,14-6 7-16,9-12-7 0,11-10-1 15,3-2-40-15,1-4-29 16,-3-19 38-16,-6-4-5 16,-9-9 20-16,-9-5 11 15,-7-3 12-15,-9-2 0 16,-9 6-4-16,-3 4 22 16,-8 6 19-16,-2 6-29 15,0 8 13-15,0 4 6 16,0 4-8-16,-12 6 34 15,2 2-38-15,-6 0-15 0,0 0-5 16,3 8 5-16,4 8-7 16,7 4 1-16,2 0 0 15,6 2 0 1,23 0 1-16,7 0-1 0,7-2 0 16,-1 2-14-16,-3-2 14 15,-2 1-28-15,-11-2 7 16,-8 2 19-16,-9 1-19 15,-9-3 15-15,0 2-9 0,-22-1 14 16,-7-2 1-16,-2-2 0 16,0-2 28-1,2-4-10-15,8-4-12 16,11-4-12-16,10-2-168 16,8-14-405-16,17-6-870 0</inkml:trace>
  <inkml:trace contextRef="#ctx0" brushRef="#br0" timeOffset="14726.59">18834 7965 2230 0,'0'0'824'0,"0"0"-578"0,0 0-136 0,0 0-56 0,0 0-54 15,0 0-593-15</inkml:trace>
  <inkml:trace contextRef="#ctx0" brushRef="#br0" timeOffset="16097.91">8726 8981 1991 0,'0'0'696'0,"0"0"-381"0,0 0 146 0,0 0-146 15,0 0 3-15,0 0-318 16,0 0 0-1,0-38 0-15,0 68 0 0,0 18 0 16,0 17 0-16,0 5 0 16,8 4 0-16,5-6 0 15,0-8 0-15,3-10 0 16,-3-15 0-16,3-13 0 16,-1-15-99-16,3-7-96 0,3-14-68 15,2-22-11-15,4-14-64 16,0-10 93-1,0-8 102-15,-2-2 137 16,-6 6 6-16,-3 11 158 16,-5 17 78-16,-7 14 51 0,-1 15-41 15,-3 7-83-15,0 0-67 16,0 21-95 0,-3 13 34-16,-8 9 10 0,-4 3-44 15,-5 4 10-15,-3-4-11 16,2-6 0-1,3-8-3-15,5-12 4 0,10-6-1 16,3-4 5-16,3 0 1 16,28 2 28-16,13 6-17 15,18 2-16-15,14 4-1 0,52 1-11 16,-20-7-236-16,-12-8-588 0</inkml:trace>
  <inkml:trace contextRef="#ctx0" brushRef="#br0" timeOffset="16264.58">10066 9169 1949 0,'0'0'1355'0,"0"0"-887"0,0 0-363 0,0 0 2 16,0 0-107-16,0 0-131 15,154-36-329-15,-108 35-362 16,-13 1-528-16</inkml:trace>
  <inkml:trace contextRef="#ctx0" brushRef="#br0" timeOffset="16426.21">9995 9394 1766 0,'0'0'1042'0,"0"0"-728"16,0 0-5-16,0 0-11 15,0 0-181-15,0 0-13 16,0 0-68-16,149 0-36 16,-82-8-76-16,-14-2-432 15,-12-3-927-15</inkml:trace>
  <inkml:trace contextRef="#ctx0" brushRef="#br0" timeOffset="16826.96">11118 9374 2753 0,'0'0'590'16,"0"0"-465"-1,0 0 137-15,0 0-101 0,0 0-121 16,0 0-13-16,158-7-27 15,-73 3-16-15,8-1-5 16,7 3-67-16,-4 2-41 16,-9-2-119-16,-20 2-93 15,-38-2-160-15,-18 2-173 16,-11-2-503-16</inkml:trace>
  <inkml:trace contextRef="#ctx0" brushRef="#br0" timeOffset="16995.62">11215 9505 1654 0,'0'0'384'0,"0"0"-164"0,0 0 81 15,0 0-69-15,0 0-6 16,0 0-117-16,143 28-86 16,-78-28-23-1,33-8-266-15,-18-4-456 0,-11 0-1312 0</inkml:trace>
  <inkml:trace contextRef="#ctx0" brushRef="#br0" timeOffset="17296.04">11519 8943 2043 0,'0'0'680'16,"0"0"-358"-16,0 0 191 16,0 0-251-16,0 0-64 15,0 0-120-15,0 0-78 16,-21 12 0-16,19 39 0 16,0 29 0-16,2 30 0 0,0-2 0 15,0-8 0-15,0-11 0 16,2-19 0-1,10 4 0-15,5 2 0 16,1-10 0-16,0-17-134 0,-2-21-345 16,-8-15-238-16,-3-13-378 0</inkml:trace>
  <inkml:trace contextRef="#ctx0" brushRef="#br0" timeOffset="17529.75">11679 8925 2266 0,'0'0'655'16,"0"0"-360"-16,0 0 74 15,0 0-162-15,0 0-102 0,0 0-83 16,0 114 59 0,0-21-37-16,0-1-31 0,9 8 23 15,4 1-33-15,-2-19-3 16,3 6 0-1,-1-12-17-15,-1-10-70 0,-6-14-108 16,-1-9-163-16,-5-15-402 16,0-12-633-16</inkml:trace>
  <inkml:trace contextRef="#ctx0" brushRef="#br0" timeOffset="18599.68">12753 9413 1443 0,'0'0'586'0,"0"0"-205"0,0 0-18 0,0 0-54 16,0 0-70-16,0 0-18 16,0 0-99-16,0-39-38 15,0 35 9-15,0 1-17 16,0 0 5-16,0 3-46 15,0-1-28-15,0 1 8 16,0 0-4-16,0 0-11 16,0 0 0-16,0 0 0 15,0 0-4-15,0 0 4 0,0 0-6 16,0 0 6-16,0 0-12 16,0 0 3-1,0 1 7-15,0 2 2 16,0-2-6-16,0-1 8 15,0 0-2-15,0 0 0 0,0 0 0 16,0 0-3-16,0 0 3 16,0 0 0-16,0 0-2 15,0 0-11-15,0 0-8 16,0 0-15-16,0 0-2 0,0 0 22 16,0 0-26-1,0 0 27-15,0 0 7 16,0 0 4-16,0 0-8 15,0 0 12-15,0 0 0 16,0 0-6-16,0 0 13 16,0 0-8-16,0 0 1 0,0 0 0 15,0 0-8-15,0 0 9 16,0 0-1 0,0 0 0-16,0 0 3 15,0 0-9-15,0 0 6 0,0 0 0 16,0 0 6-16,0 0 3 15,0 0-9-15,0 0 0 16,0 0 1-16,0 0-10 16,0 0 7-16,0 0-8 15,0 0 10-15,0 0-27 16,0 0 26-16,0 0-85 16,0 0-151-16,0 0-429 0</inkml:trace>
  <inkml:trace contextRef="#ctx0" brushRef="#br0" timeOffset="19199.74">12791 9068 1523 0,'0'0'544'0,"0"0"-236"0,0 0 163 0,0 0-160 0,0 0-143 15,0 0-78-15,0 0 67 16,13 110-47-16,-2-22-16 16,3 28-41-16,-3-5-13 15,-2-9 23-15,-5-16-31 16,-2-20-5-16,0 5-23 0,1-2 5 15,-1-10-12 1,1-15 3-16,-3-14-7 16,0-14-83-16,0-16-192 15,0-12-72-15,-14-20-640 16,-1-6-1137-16</inkml:trace>
  <inkml:trace contextRef="#ctx0" brushRef="#br0" timeOffset="19463.06">12809 9476 1751 0,'0'0'651'16,"0"0"-433"-16,0 0 141 0,0 0-69 16,20-118-88-16,-3 94-65 15,8 6-89-15,4 4-21 16,4 8-23-16,3 6 4 16,-1 0-16-16,-1 22 2 15,-7 8-9-15,-7 7 14 0,-11 0-15 16,-9 6 16-16,0-5-1 15,-25-4 1 1,-13-4 6-16,-6-8-5 16,-1-8 26-16,1-6 27 0,6-8-21 15,14 0 1-15,8-6-34 16,16-30-84-16,18 2-261 16,11 4-722-16</inkml:trace>
  <inkml:trace contextRef="#ctx0" brushRef="#br0" timeOffset="20032.5">13216 9535 2036 0,'0'0'675'0,"0"0"-514"16,0 0 66-16,0 0-74 16,0 0-85-16,0 0-63 15,143-59-4 1,-107 36 1-16,-5-4 6 15,-11 1-8-15,-7 2 0 0,-11 0 1 16,-2 6 28-16,-6 4 5 16,-19 8 11-16,-4 6 26 15,-6 4-53-15,1 24 10 0,3 14-26 16,6 6 14 0,13 5 14-16,9-5-29 0,3-4 17 15,24-10-9 1,19-12 0-16,11-12 24 15,8-10-32-15,3-2 6 16,-3-18 4-16,-7-8-4 16,-6-6-3-16,-13 0-3 15,-9-2 10-15,-9 1 56 16,-7 8-11-16,-7 9 10 0,-2 8 13 16,0 7-40-16,-2 3-31 0,0 13-8 31,5 13 0-31,0 6-9 0,6-2 19 15,2-5-16-15,1-4 6 16,1-11-16-16,3-10 15 16,2 0-32-16,0-8 26 15,4-16 6-15,3-4-12 0,0-2 7 16,-2 2-2-16,-6 6 8 16,0 9-6-1,-7 9 14-15,2 4-14 16,-1 6 6-16,3 16 0 0,4 7-9 15,9-1 9-15,9-2-33 16,36-11-171-16,-10-6-343 16,-4-9-498-16</inkml:trace>
  <inkml:trace contextRef="#ctx0" brushRef="#br0" timeOffset="20499.64">14616 9388 1684 0,'0'0'697'0,"0"0"-495"0,0 0 119 0,0 0-41 16,0 0-123-16,0 0-19 15,0 0-33-15,0-25-50 16,-18 18 25-16,-7 5-38 16,-8 2-21-16,-7 6 34 15,-3 20-11-15,1 10 19 16,9 9-5-16,8 1-25 15,14 0 0-15,11-8-32 16,15-10 0-16,26-12-1 16,12-16-25-16,9-2-25 15,1-30-16-15,-5-12 36 16,-9-12 29-16,-16-5-1 16,-10-4 2-16,-14-6 12 15,-9-1-12-15,0 3 37 16,-3 10-11-16,-7 13 16 0,-2 17 41 15,5 19-83-15,5 10 0 16,2 14 0-16,0 26 0 16,0 17 0-16,9 11 0 15,5 8 0 1,3 0 0-16,1-1 0 16,0-9 0-16,2-8-128 0,9-8-182 15,-4-16-450-15,-6-18-687 0</inkml:trace>
  <inkml:trace contextRef="#ctx0" brushRef="#br0" timeOffset="21428.12">15195 9561 1768 0,'0'0'641'0,"0"0"-464"0,0 0 96 0,0 0-4 15,0 0-103-15,55-122-52 16,-55 91-33-16,0 4 36 15,0 2 0-15,-13 9-53 16,-11 12 16-16,-10 4-43 16,-5 10-36-16,-6 26 24 0,-2 10-24 15,6 7 8-15,10-1-9 16,12-6 1 0,11-8-7-16,8-12 6 15,12-12-15-15,17-10 14 16,9-4-26-16,2-8 25 15,-3-18-11-15,0-4 13 0,-8-4 1 16,-5-3 1-16,-6 5-2 16,-5 3 0-16,-4 7 6 15,-4 10-12 1,-3 12 6-16,0 0-17 0,-2 13 16 16,4 15-6-16,1 3 6 15,1 1 1-15,6-4 0 16,1-6-11-16,1-8 4 15,3-6-19-15,1-8 1 16,3 0-9-16,0-4 33 16,4-14-16-16,2-4 17 0,2-2-7 15,2-2 17-15,-2 2-10 16,-2 2 0-16,-8 8 0 16,-3 5 24-1,-7 9-14-15,-3 0-1 16,-1 10 6-16,-2 12-13 15,-1 5 2-15,2-4-4 0,1-2-21 16,5-9-25-16,4-8-59 16,6-4 42-16,7-2 30 15,4-18 16-15,0-8 17 16,2 0 0-16,-4 0 12 0,-4 6 79 16,-5 5-20-16,-4 9 17 15,-5 8-28 1,0 0-42-16,-2 16 9 15,5 11-26-15,5-1-1 16,6 0 0-16,4-10-129 0,4-8-89 16,3-8-66-16,-1-8-215 15,-6-23 30 1,-8-6 205-16,-9-8 120 0,-6-3 144 16,-6-4 21-1,0-6 185-15,-2 2 83 0,-10 4 18 16,5 7 46-16,1 17-31 15,4 19-40-15,2 9-188 16,0 15-77-16,0 29 86 0,0 15-28 16,11 9-34-1,-3 4-37-15,4-4 5 16,-1-8-18-16,0-12 9 0,-2-13-19 16,-2-13 18-16,-3-14 1 15,-2-8 2-15,2 0 41 16,-1-16 38-16,4-14-81 15,6-7 0-15,5-4 0 16,11-2 0-16,9 5 0 16,35 4 0-16,-6 12-299 15,-9 6-778-15</inkml:trace>
  <inkml:trace contextRef="#ctx0" brushRef="#br0" timeOffset="21864.58">17510 9220 398 0,'0'0'2475'0,"0"0"-1835"0,0 0-564 0,0 0 92 16,0 0-109-16,0 0 1 16,0 0-42-16,20 150-17 15,-2-99-2 1,-1-9-20-16,1-11-38 15,1-10 20-15,-2-13 23 16,-1-8 16-16,-1-10 22 0,-1-24 37 16,1-13 14-16,3-9-32 15,2-4 2-15,0-4-43 16,3 6-15-16,-2 12-82 0,-2 16-130 16,3 30-150-16,-5 4-387 15,-3 22-14-15</inkml:trace>
  <inkml:trace contextRef="#ctx0" brushRef="#br0" timeOffset="22600.62">17929 9428 1558 0,'0'0'538'16,"0"0"-329"-16,0 0 76 16,0 0-60-1,0 0-111-15,122-80-51 0,-93 52 10 16,-6-2-15-16,-12 2 34 15,-9 2-1-15,-2 4-39 16,-5 6 25-16,-19 10-35 16,-5 6-14-16,-3 8 5 0,1 22-33 15,8 8 11-15,9 6-11 16,11 0 0 0,3-4 17-16,21-5-15 15,19-13 2-15,9-12 10 16,8-10-8-16,1 0 0 15,-4-24-6-15,-7-7 0 0,-9-5 12 16,-9-2-12 0,-10 0 27-16,-3 4 20 0,-5 8 11 15,-3 8 19-15,-4 12-32 16,0 6-36-16,3 8-9 16,3 20-9-16,11 8 3 15,6 2 6-15,8-2-11 16,7-8-22-16,8-11-64 15,1-14-2-15,-2-3-9 0,-6-14 33 16,-10-18 49 0,-6-10 5-16,-10-8 17 0,-3-8-2 15,-5-8-2 1,-1-9 7-16,-1-5 1 16,0 0 0-16,-5 4 10 15,-2 16 7-15,0 22 110 0,0 28 38 16,-11 11-103-16,-5 46-26 15,-2 19 0-15,5 14 10 16,1 11-1-16,8-1-36 16,4-6 0-16,0-10-9 0,21-12-4 15,8-14-4 1,8-20-19-16,5-16-13 16,1-12 20-16,-3-2 10 15,-5-22 8-15,-3-8 2 0,-3-6 0 16,-2 0 28-16,-5 4-4 15,-1 8 12 1,-9 14 18-16,-3 10-44 0,-2 2-4 16,0 22-5-1,-1 12-1-15,7 6 4 0,3 0-4 16,7-8-103 0,17-15-185-16,-5-14-313 0,-6-3-408 15</inkml:trace>
  <inkml:trace contextRef="#ctx0" brushRef="#br0" timeOffset="22765.62">19397 8879 2624 0,'0'0'726'0,"0"0"-570"0,0 0 15 0,0 0-114 15,0 0-57-15,0 0-271 16,0 0-495-16,-40-2-594 0</inkml:trace>
  <inkml:trace contextRef="#ctx0" brushRef="#br0" timeOffset="22899.86">18722 9010 1877 0,'0'0'630'0,"0"0"-419"16,0 0 167-16,138 3-174 0,-56-3-170 15,45 0-34-15,-19 0-280 16,-17-3-610-16</inkml:trace>
  <inkml:trace contextRef="#ctx0" brushRef="#br0" timeOffset="23199.66">19749 9132 1866 0,'0'0'681'15,"0"0"-515"-15,0 0 175 16,0 0-122-16,0 0 10 16,-115 84-60-1,94-38-61-15,5 2 2 16,14-2-50-16,2-3-24 0,14-10-27 15,26-4-9-15,11-14-56 16,14-10-100-16,4-5-166 16,16-23-252-16,-17-9-57 15,-16 2-87-15</inkml:trace>
  <inkml:trace contextRef="#ctx0" brushRef="#br0" timeOffset="23732.57">20128 9244 1594 0,'0'0'609'0,"0"0"-400"15,0 0 47-15,0 0-74 0,0 0-79 16,0 0-60-16,0 0-43 16,69 42-1-16,-49-42-77 15,0 0-42 1,-6-10 52-16,-6-6 57 0,-8-2 8 16,0-2 3-16,-4 2 6 15,-16 0 30-15,-7 4 58 16,-2 6 48-16,-2 8-40 15,-3 0 13-15,1 16-2 16,4 16 9-16,6 6 1 16,11 4-31-16,9 0-16 0,3-2-52 15,18-4 2-15,20-10-26 16,11-8-1-16,13-9-5 16,5-9-100-1,5 0-34-15,-8-6 53 0,-6-15 23 16,-11-2 44-16,-9-4 5 15,-10-1 15-15,-5-2 10 16,-7 4-9-16,-8-2 13 16,1 4-9-1,-2 0-4-15,2 0 48 0,0 2 11 16,-1 4 18-16,4 4 30 16,-1 6-57-16,3 6 0 15,1 2-51-15,3 2 6 16,0 20-2-16,0 6-3 15,-5 6-1-15,-7 2 0 0,-4 2 1 16,-2 0-5-16,-2-4 4 16,-17-4 0-16,-6-5-9 15,-6-4 18-15,-2-6-9 16,-1-5 10 0,7-6-8-16,9-4-2 0,18 0-75 15,0-17-171-15,8-5-734 0</inkml:trace>
  <inkml:trace contextRef="#ctx0" brushRef="#br0" timeOffset="23932.23">21072 9400 2129 0,'0'0'974'0,"0"0"-394"0,0 0-167 0,0 0-413 15,0 0 0-15,0 0 0 16,0 0 0-16,-64 8-74 16,43-17-746-16</inkml:trace>
  <inkml:trace contextRef="#ctx0" brushRef="#br0" timeOffset="113394.35">2617 11091 1091 0,'0'0'1161'0,"0"0"-631"0,0 0-213 16,0 0 17-16,0 0-76 16,0 0-102-16,0-16-15 15,0 10-33 1,0-2-108-16,-4-6 0 0,-2-3 0 16,-6-1 0-16,-3 3 0 15,-3 3 0-15,-2 6 0 16,-5 6 0-16,-4 0 0 15,-2 29 0-15,-2 20 0 0,2 17 0 16,4 16 0 0,9 9 0-16,11 0 0 15,7 0 0-15,9-9 0 16,26-10 0-16,15-11 0 16,14-15 0-16,13-18 0 15,2-20 0-15,6-8 0 0,-2-18 0 16,-8-27 0-16,-6-14 0 15,-7-30 0-15,-14-29 0 16,-15-31 0-16,-13 11 0 16,-15 26 0-16,-5 37 0 15,0 31 0-15,0 6 0 16,0 6 0-16,-3 8 0 16,-1 16 0-16,-1 8 0 15,1 18 0-15,-1 28 0 16,1 21 0-16,2 15 0 15,2 8 0-15,0 2 0 0,0-3 0 16,6-3 0 0,15-8 0-16,8-8 0 15,6-10 0-15,5-16 0 16,5-12 0-16,-1-16 0 0,-4-14 0 16,-1-2-80-16,-8-24-161 15,-5-14-37-15,-4-6-273 16,-6-8-226-16,-5 12 125 15,-4 12-232-15</inkml:trace>
  <inkml:trace contextRef="#ctx0" brushRef="#br0" timeOffset="114792.37">3520 11460 1136 0,'0'0'679'0,"0"0"-344"0,0 0 139 0,0 0-153 0,0 0-85 16,0 0-67 0,0 0-53-16,53 80-29 0,-30-78 3 15,2-2-53-15,-4 0-8 16,0-16 14-16,-3-8-35 15,-7-4 13-15,-7-6-8 16,-4-2-13 0,0 4 22-16,-11 2-22 0,-9 9 1 15,-7 10 35-15,2 11 3 16,-2 0 30-16,8 19-53 16,1 20-16-16,9 9 22 15,9 8 8-15,0 4 12 0,13-2-17 16,16-6-25-16,12-5 0 15,7-14 0-15,8-8 0 16,6-18 0 0,3-7 0-16,4-14 0 15,-2-22-54-15,-4-12-14 0,-11-6 35 16,-6-4-19-16,-13 4 38 16,-10 6 13-16,-11 14 1 15,-9 13 23-15,-3 13 47 16,0 8 19-16,-11 7-49 15,-12 21-40-15,1 14 0 16,-3 6 0-16,6 4 0 16,2-2 0-16,7-8 0 15,8-10 0-15,2-9 0 0,0-12 0 16,12-8 0-16,9-3-12 16,-1-9 7-16,0-17-5 15,-2-8 1-15,-3-2 9 16,-3 2 0-1,-6 6 0-15,-1 10 2 16,-3 10 4-16,0 8 3 16,2 0-9-16,8 20 9 0,3 8 1 15,8 4-10-15,1 0 0 16,3-1 0-16,2-8 0 16,-3-5 0-16,-1-8 0 0,-3-7-11 15,-3-3 10 1,0-7-11-16,1-18 12 15,0-10 4-15,2-3 5 16,-1-2-6-16,1 8-3 0,-4 8 0 16,0 12-9-16,-1 10 15 15,-1 2-6-15,4 6 11 16,4 16-11 0,3 4 0-16,2 0 0 0,5-4 0 15,-1-6 0 1,5-10 0-16,0-6 0 0,2-6 0 15,-2-24-9-15,-3-10 1 16,-4-14 4-16,-4-9 3 16,-6-27 1-16,-13-28-9 15,-8 4 0-15,0 11 3 0,-2 27 6 16,-11 40 30-16,-3 14-14 16,1 18-16-1,-1 26 0-15,5 67 0 16,7 39 0-16,4 16 0 15,0-19 0-15,13-35 0 0,3-38 0 16,1-12 0-16,8-4 0 16,4-4 0-16,4-8 0 15,5-20-74-15,-1-4 23 16,2-34-9-16,-1-18-3 16,-3-14 41-16,-6-6-13 0,-4 5 9 15,-8 16 25 1,-5 20 2-16,-3 22 8 15,-3 9 0-15,-2 23 21 16,4 18 59-16,0 7-55 16,3-1-17-16,3-2-17 0,6-11-9 15,2-10-44-15,7-14-53 16,0-10-26-16,0 0 43 16,-2-22 17-1,-4-8 50-15,-4-2 11 0,-5 3 11 16,-5 6 20-16,-3 7 47 15,-4 8 58-15,0 4 17 16,-2 4-61-16,2 0-27 16,1 4-54-16,4 20 0 0,2 14 29 15,-1 18-11-15,1 12 1 16,-4 28-19 0,-3 30-8-16,-2 29 2 15,0 15-40-15,0-3-67 16,0-7 37-16,0-15-49 15,9-7 91-15,4-28-29 0,-3-27 23 16,-10-31 39-16,0-18-9 16,-25-12 10-16,-15-16 30 15,-9-6 24-15,-5-28 100 16,1-30 2-16,2-31-40 16,17-27-22-16,28-22-94 15,8-7 0-15,38 27 0 16,9 32 0-16,-5 28 0 15,4 9-48-15,35-23-198 16,-8 8-384-16,-7 6-857 0</inkml:trace>
  <inkml:trace contextRef="#ctx0" brushRef="#br0" timeOffset="114993.02">6307 11889 1640 0,'0'0'1836'0,"0"0"-1372"0,0 0-308 0,0 0-156 16,0 0 0-16,25 106 0 16,-25-66 0-16,-31 21-261 15,-12-11-435-15,-8-9-758 0</inkml:trace>
  <inkml:trace contextRef="#ctx0" brushRef="#br0" timeOffset="115835.49">8308 11650 2051 0,'0'0'548'0,"0"0"-234"0,0 0 156 0,-16-102-215 0,16 66-59 15,0-2-98-15,0 1 14 0,7 4-60 16,11 5-52 0,2 7 0-16,5 12 0 15,6 9 0-15,7 0 0 16,4 27 0-16,3 18 0 16,-3 11 0-16,-5 12 0 0,-8 2 0 15,-10 0 0-15,-9-5 0 16,-5-11 0-16,-5-10 0 15,0-16 0-15,0-14 0 16,0-14 0-16,0-6 0 16,0-32 0-16,0-20 0 15,4-13 0-15,8-3 0 16,3 8 0-16,5 12 0 16,3 18 0-16,3 18 0 15,5 14 0-15,8 4 0 0,3 16 0 16,5 18 0-16,-1 10 0 15,1 8 0-15,-2 4 0 16,-8 2 0 0,-8-1 0-16,-6-5 0 15,-10-6 0-15,-8-8-41 16,-5-10-182-16,2-14-262 0,0-8-220 16,5-6-662-16</inkml:trace>
  <inkml:trace contextRef="#ctx0" brushRef="#br0" timeOffset="116028.22">9678 11550 2460 0,'0'0'876'0,"0"0"-498"0,0 0 4 0,0 0-382 0,0 0 0 15,0 0 0-15,0 0 0 16,154-50-123-16,-117 50-231 15,-16 12-331-15,-13 10-149 16,-8 4-1041-16</inkml:trace>
  <inkml:trace contextRef="#ctx0" brushRef="#br0" timeOffset="116162.67">9734 11754 84 0,'0'0'2100'0,"0"0"-1379"16,0 0-337-16,0 0-26 0,0 0-85 15,0 0-97-15,0 0-176 16,42 37 0-1,20-53 0-15,41-15-78 16,-11 4-558-16,-15 4-1006 0</inkml:trace>
  <inkml:trace contextRef="#ctx0" brushRef="#br0" timeOffset="116629.15">10924 11211 1783 0,'0'0'843'16,"0"0"-472"-16,0 0 91 15,0 0 6-15,0 0-299 16,0 0-169-16,0 0 0 0,6-28 0 15,-6 86 0 1,0 33 0-16,0 0 0 16,9 8 0-16,1 1 0 15,-2-18 0-15,3 5 0 0,-2-13 0 16,3-14 0-16,-2-16 0 16,2-20 0-16,1-22-354 15,14-34-262-15,0-22-236 0,0-10-416 16</inkml:trace>
  <inkml:trace contextRef="#ctx0" brushRef="#br0" timeOffset="116960.85">11365 11265 1639 0,'0'0'699'15,"0"0"-166"-15,0 0-3 16,0 0-200-16,0 0-121 16,0 0-53-16,0 0-156 15,-42 58 0-15,13-12 0 16,-10 7 0-16,-3 1 0 0,-4-4 0 15,-3-4 0-15,4-8 0 16,9-12-17-16,12-8 16 16,8-10-11-16,12-3 24 15,4-5-11 1,0 0-1-16,0 0 0 0,2 0 9 16,9 0-1-16,7 5-8 15,7 9 0-15,6 11 0 16,11 4 0-16,9 7 0 15,10 3 0-15,7 1 0 0,6-4 0 16,-2-6 0-16,-6-8-131 16,-10-10-200-1,-10-12-132-15,-12 0-127 16,-16-4-119-16</inkml:trace>
  <inkml:trace contextRef="#ctx0" brushRef="#br0" timeOffset="117167.6">11844 11650 1202 0,'0'0'1276'0,"0"0"-608"16,0 0-322-16,0 0 31 15,0 0-150-15,0 0-227 16,0 0 0-16,142-42 0 16,-70 40 0-16,10 2 0 15,-1-2-53-15,-8 2-116 0,-11 0-83 16,-19 0-26-16,-23 0-185 15,-20 8-19-15,-30 0 136 16,-7-2-236-16</inkml:trace>
  <inkml:trace contextRef="#ctx0" brushRef="#br0" timeOffset="117392.65">12113 11564 1041 0,'0'0'882'15,"0"0"-318"-15,0 0-82 16,-17-104-15-16,7 74-141 0,4 1 8 15,-3 7-334-15,1 7 0 16,0 5 0 0,4 6 0-16,-1 4 0 15,3 0 0-15,0 26 0 16,0 14 0-16,2 14 0 16,0 10 0-16,0 6 0 15,0 4 0-15,4 2 0 0,3-1 0 16,2 11 0-16,-4-20-233 15,1-18-721-15</inkml:trace>
  <inkml:trace contextRef="#ctx0" brushRef="#br0" timeOffset="117998.46">13324 11500 1881 0,'0'0'728'0,"0"0"-449"16,0 0 67-16,0 0-107 0,-52-113-51 15,27 80-91-15,-1 0-29 16,-8 4 46 0,-3 6-50-16,-8 11-7 15,-8 10-22-15,-3 2-35 0,-4 23 0 16,4 17 0 0,7 7 0-16,13 6 0 0,14 3 0 15,18-4 0-15,4-6 0 16,19-10 0-1,19-9 0-15,11-18 0 0,3-9 0 16,1-4 0-16,-4-22 0 16,-7-8 0-16,-8-4 0 15,-8-2 0-15,-5 6 0 16,-10 6 0-16,-2 6 0 16,-5 8 0-16,-4 8 0 15,0 2 0-15,0 4 0 0,0 0 0 16,0 0 0-16,5 18 0 15,-1 7 0-15,5 8 0 16,2 9 0 0,-2 4 0-16,0 6 0 15,-4 6 0-15,-3 7 0 0,-2 0 0 16,0 6 0-16,0-3 0 16,-2-4 0-16,-10-5 0 15,4-8 0-15,-6 4-18 16,3-15-567-16,-2-12-692 0</inkml:trace>
  <inkml:trace contextRef="#ctx0" brushRef="#br0" timeOffset="123933.16">3181 14279 2638 0,'0'0'543'0,"0"0"-356"15,0 0 330-15,0 0-406 0,-133-74-60 16,95 24-2 0,-7-14-49-16,-11-29 0 15,-9-27 0-15,7 4 0 16,8 12 0-16,10 19 0 15,15 25 0-15,3 2 0 16,7 0 0-16,7 16 0 0,8 12 0 16,0 10 0-16,12 12 0 15,12 8 0-15,10 0 0 16,1 26 0 0,1 16 0-16,-7 12-8 0,-12 12-61 15,-17 8-9-15,-4 4 69 16,-36 5-12-16,-18-3 21 15,-11-2 0-15,0-4 2 16,9-11 20-16,11-16 19 0,18-12-4 16,18-13-13-16,13-14-13 15,19-6-11 1,33-2 8-16,35-6-7 16,4-16 9-16,9-6-10 15,2-2 0-15,-21 3-30 16,-4 1-42-16,-21 8-59 0,-20 4-52 15,-18 8-51-15,-18 6-77 16,0 0-352-16,0 0-631 0</inkml:trace>
  <inkml:trace contextRef="#ctx0" brushRef="#br0" timeOffset="124930.82">5686 13130 1993 0,'0'0'495'0,"0"0"-376"0,0 0 244 16,0 0-86-16,0 0-74 15,0 0-39-15,0 0-44 16,17-26-75-16,-50 26-3 16,-19 0-34-16,-39 22-7 15,-38 18 2-15,-27 16 3 0,9 1-6 16,36-9 5-16,44-14-4 15,34-16 34-15,8-2-25 16,9-2 1-16,16-2-11 16,12-6-15-1,54 0 15-15,43-4 0 0,36 10-13 16,-4 0 5-16,-30 6-20 16,-39 4-58-16,-35 2-4 15,-8 8-27-15,-13 10 47 16,-16 11 31-16,-25 6 39 15,-37 4 24-15,-18 3-16 16,-11-4 47-16,-3-4-5 0,9-8-7 16,12-7 29-1,19-11-18-15,17-13 30 16,16-2-30-16,17-11-52 16,4 0 10-16,8 4-6 15,26-6-2-15,13 2 22 0,15-2-16 16,14-4-20-16,6 0 8 15,10-2-53-15,-3-8 35 16,-7-2-47-16,-12 2-79 16,-14 2-7-16,-6-4-145 0,-17 2-241 31,-8-1-520-31</inkml:trace>
  <inkml:trace contextRef="#ctx0" brushRef="#br0" timeOffset="125431.45">6650 13824 1916 0,'0'0'310'0,"0"0"14"0,0 0 303 0,0 0-422 15,0 0-26-15,-37-110-2 16,6 98-89-16,-5 4 20 15,-5 8-16-15,-3 0-22 16,-1 10-70-16,-3 22 0 0,2 8 0 16,9 8 0-1,6 4 0-15,16 0 0 16,15-9 0-16,2-10 0 16,33-12 0-16,21-16 0 0,9-5 0 15,8-28 0-15,-2-17 0 16,-4-14 0-16,-12-11 0 15,-10-24 0-15,-20-31 0 16,-23-23 0-16,-2 14 0 16,-12 32 0-16,-5 43 0 15,3 43 0-15,4 8 0 16,-1 8 0-16,-1 14 0 16,5 52 0-16,7 45 0 0,0 31 0 15,9-6 0 1,12-21 0-16,-3-43 0 15,-3-18 0-15,7 2 0 16,14 4-165-16,-3-7-418 0,-4-27-539 0</inkml:trace>
  <inkml:trace contextRef="#ctx0" brushRef="#br0" timeOffset="126199.24">7000 13778 2448 0,'0'0'612'0,"0"0"-477"0,0 0 76 0,0 0-65 0,0 0-43 0,0 0-74 16,0 0 4-16,98 42-24 0,-67-42-8 15,-2-14-2-15,-7-12-2 16,-8-4-13-16,-9-2 15 16,-5-2 1-1,-10 1 30-15,-14 9-29 0,-3 8 20 16,-4 12 53-16,2 4-40 15,0 16-4-15,4 19-29 16,10 9-1-16,8 4 58 16,7 4-26-16,5-2 7 15,29-8-5-15,16-8-28 16,17-14 21-16,16-14-27 0,10-6-12 16,5-15-7-1,3-20-95-15,-3-13 1 16,-9-2 16-16,-16-6 64 15,-21 4 31-15,-23 8 4 0,-25 9 22 16,-4 13 85-16,-33 12-34 16,-17 10 2-1,-3 6-52-15,-2 23-25 0,5 4 16 16,8 6-7-16,15-3-9 16,14-4 0-1,13-6 6-15,0-8-16 0,26-10 10 16,12-8 0-16,7 0-8 15,-1-20 20-15,-3-8-12 16,-8 0 0-16,-11 2 1 16,-8 8 27-16,-10 4-1 0,-2 7-27 15,-2 3 0-15,0 4 0 16,0 0 0 0,0 15 0-16,3 15 0 15,1 18 0-15,0 14 0 16,1 10 0-16,0 12 0 15,-3 20 0-15,0-7 0 0,-2 3 0 16,0-2 0-16,0-15 0 16,0 7 0-16,-9-10 0 15,-7-14 0-15,-6-12 0 0,-2-16 0 16,-5-13 0 0,-4-15 0-16,-6-10 0 15,1-14 0-15,5-22 0 16,4-13 0-16,11-9 0 0,14-14 0 15,4-6 0 1,18-4 0-16,22-13 0 0,13 1-14 16,32-28-212-16,-12 23-430 15,-10 21-596-15</inkml:trace>
  <inkml:trace contextRef="#ctx0" brushRef="#br0" timeOffset="126465.18">8330 13234 1940 0,'0'0'648'0,"0"0"-324"0,0 0 185 16,0 0-249-16,0 0-148 0,0 0-77 15,-76 159 29-15,45-35 25 16,2 14 26-16,11-7-115 16,16-29 0-16,2-28 0 15,9-24 0-15,18-7 0 16,13-5 0-16,43-12-83 16,-10-14-299-16,-2-12-857 0</inkml:trace>
  <inkml:trace contextRef="#ctx0" brushRef="#br0" timeOffset="126797.54">8765 13415 2345 0,'0'0'712'16,"0"0"-330"-16,0 0 82 0,0 0-344 15,0 0-88-15,0 0-22 16,0 0 21-16,57 164-31 15,-30-93 0-15,2-1 0 16,-4-2 0-16,-5-10 0 16,-3-12 0-16,-5-14 0 15,-5-16 0-15,-3-14 0 16,0-2 0-16,3-26 0 16,0-20 0-16,6-14 0 15,0-12 0-15,5-4 0 16,3 1 0-16,-4 11 0 15,-3 18 0-15,-5 18 0 0,-3 20 0 16,-2 8 0-16,2 14-71 16,4 36-292-16,-1-2-613 15,3-4-1373-15</inkml:trace>
  <inkml:trace contextRef="#ctx0" brushRef="#br0" timeOffset="127199.17">9449 13796 1928 0,'0'0'1122'0,"0"0"-568"15,0 0-245-15,0 0-126 16,0 0-183-16,0 0 0 16,0 0 0-16,9 102 0 15,-3-42 0-15,-2 11 0 16,-1 5 0-16,0 2 0 15,-1 0 0-15,2-2 0 16,3-5 0-16,-3-7 0 16,0-10 0-16,-4-6 0 15,0-8 0-15,0-10 0 16,-19-10 0-16,-8-8 0 0,-6-10 0 16,-6-2 0-16,1-16 0 15,3-14 0 1,8-10 0-16,10-4 0 15,9-2 0-15,8-2 0 0,6-1 0 16,17 1 0-16,8 2 0 16,3-2 0-16,4 2-39 15,0-18-273-15,-11 12-267 16,-12 8-397-16</inkml:trace>
  <inkml:trace contextRef="#ctx0" brushRef="#br0" timeOffset="127366.75">9233 13523 1018 0,'0'0'1783'16,"0"0"-1202"0,0 0-403-16,0 0-5 15,0 0-173-15,0 0-65 0,0 0-720 0</inkml:trace>
  <inkml:trace contextRef="#ctx0" brushRef="#br0" timeOffset="127694.89">9661 13130 1982 0,'0'0'902'16,"0"0"-428"-16,0 0-167 0,0 0-104 16,149 44 25-1,-100-2-228-15,0 11 0 0,-3 11 0 16,-3 8 0-16,-7 8 0 16,-7 6 0-16,-12 2 0 15,-11 1 0-15,-6-7 0 16,-2-4 0-16,-27-6 0 15,-6-9 0-15,-5-13 0 16,2-8 0-16,5-16 0 16,8-22-83-16,11-4-299 15,10-10-485-15</inkml:trace>
  <inkml:trace contextRef="#ctx0" brushRef="#br0" timeOffset="127963.65">10592 13593 2585 0,'0'0'851'0,"0"0"-480"16,0 0-82-16,0 0-289 16,0 0 0-16,0 0 0 0,162-32 0 15,-102 24-233-15,-12 4-426 16,-17 1-496-16</inkml:trace>
  <inkml:trace contextRef="#ctx0" brushRef="#br0" timeOffset="128098.07">10521 13824 2328 0,'0'0'857'0,"0"0"-552"15,0 0 15-15,0 0-128 0,137-22-98 16,-68 0-94-16,16-14-195 16,-18 6-436-16,-20 3-932 0</inkml:trace>
  <inkml:trace contextRef="#ctx0" brushRef="#br0" timeOffset="129194.48">12173 13221 1805 0,'0'0'787'0,"0"0"-489"0,0 0 176 16,0 0-123-16,0 0-136 16,0 0-49-16,0 0-166 15,-15-83 0-15,15 143 0 16,-2 43 0-16,2 35 0 15,0-4 0-15,0-25 0 16,0-35 0-16,0-24 0 16,0-6 0-16,0-4-44 15,13-30-334-15,3-10-421 16,1-16-531-16</inkml:trace>
  <inkml:trace contextRef="#ctx0" brushRef="#br0" timeOffset="129596.9">12512 13334 2707 0,'0'0'556'0,"0"0"-447"15,0 0 224-15,0 0-172 16,0 0-79-16,0 0-32 16,0 0-25-16,-6 89 25 15,-17-59-27-15,-6 2-23 16,-9 0 0-16,-4-2 0 0,-3-4 0 15,3-3 0-15,7-8 0 16,8 0 0 0,7-5 0-16,11-5 0 15,5 0 0-15,4-1 0 16,0 0 0-16,0 1 0 0,17 5 0 16,10 1 0-16,6 3 0 15,6 4 0-15,5 0 0 16,3 4 0-16,-1 2 0 15,-1 0 0 1,-3 2 0-16,-4-2 0 0,-5-2 0 16,-4-2 0-16,-2-4-68 15,-2-6-170-15,6-6-73 16,-4-4-480-16,-8 0-722 0</inkml:trace>
  <inkml:trace contextRef="#ctx0" brushRef="#br0" timeOffset="129898.28">12992 13726 1827 0,'0'0'944'0,"0"0"-439"16,0 0-38-16,0 0-220 16,0 0-141-16,0 0-106 15,0 0 0-15,0-49 0 16,0 49 0-16,0 3 0 15,0 4 0-15,0 4 0 16,0-1 0-16,0-4 0 16,4-4 0-16,-2 0 0 0,0-2 0 15,0 0 0-15,-2 0 0 16,0-14 0-16,0-3 0 16,0 3 0-16,0 5 0 15,0 3 0 1,9 6-74-16,3 0-475 15,-2 4-464-15</inkml:trace>
  <inkml:trace contextRef="#ctx0" brushRef="#br0" timeOffset="130331.97">13509 13331 2049 0,'0'0'706'0,"0"0"-452"16,0 0 231-1,0 0-311-15,0 0-59 0,0 0 26 16,0 0-107-16,-12-84-33 15,30 49 9-15,3-1 0 16,-6 2-10-16,1 2 11 0,-8 8-10 16,-1 6 53-16,-5 10-34 15,-2 4 11-15,0 4-31 16,0 2 0 0,0 22 0-16,-4 16 0 15,-3 14 0-15,3 14 0 16,4 11 0-16,0 3 0 0,0 2 0 15,0-4 0-15,8-8 0 16,3-8 0-16,-1-9 0 16,-1-13 0-16,-3-8-156 15,-2-12-122-15,-4-10-248 0,0-6-254 16,-8-6-2-16</inkml:trace>
  <inkml:trace contextRef="#ctx0" brushRef="#br0" timeOffset="130533.22">13379 13888 1633 0,'0'0'559'0,"0"0"-66"0,0 0-9 16,0 0-191-16,0 0-21 16,0 0-61-16,0 0-60 15,-67 22-151-15,92-22 0 16,8 0 0-16,12 0 0 16,8 0 0-16,7-2 0 15,5-2 0-15,-3 4 0 16,-4-4 0-16,-6 0-62 15,-10 0-226-15,-16-4-236 16,-10 0-243-16,-11-2-580 0</inkml:trace>
  <inkml:trace contextRef="#ctx0" brushRef="#br0" timeOffset="130932.97">14261 13547 1446 0,'0'0'552'0,"0"0"-242"0,0 0 207 0,0 0-143 0,0 0-73 0,0 0-60 16,0 0-23-16,-8-32-81 15,32 24-137-15,14-2 0 16,10-2 0-16,10 2 0 15,7 0 0-15,0 2 0 16,-7 2 0-16,-11 0-102 16,-14 2-186-16,-26-4-252 0,-7 2-267 15,0-2-504-15</inkml:trace>
  <inkml:trace contextRef="#ctx0" brushRef="#br0" timeOffset="131126.22">14513 13279 2053 0,'0'0'660'0,"0"0"-281"16,0 0 119-16,0 0-192 16,0 0-106-16,0 0-200 15,0 0 0-15,-33 19 0 16,33 30 0-16,0 9 0 0,0 6 0 16,0 0 0-1,0 0 0-15,0-7 0 16,22 5-173-16,-1-18-399 15,2-14-565-15</inkml:trace>
  <inkml:trace contextRef="#ctx0" brushRef="#br0" timeOffset="131695.76">15716 13126 1713 0,'0'0'497'16,"0"0"-287"-16,0 0 143 0,0 0-133 15,0 0-137-15,0 0 12 16,0 0-28-16,-62 56-23 15,57-56 65-15,1-8-45 16,4-12 4 0,0-4-8-16,4-6-51 0,21 0 27 15,4 0 3-15,7 6-5 16,1 6 31-16,2 6-38 16,-2 10 7-16,-1 2-9 15,-7 6-24-15,-4 22 15 16,-10 10-16-16,-7 12 0 0,-4 12-11 15,-4 4 17 1,-10 7-12-16,-17 1 6 16,-11-6-3-16,-6-4-6 15,-7-8 15-15,1-7-6 0,8-13 0 16,7-13 8-16,12-6 3 16,13-9-11-16,5-6 0 15,5-2 42-15,0 0-32 16,11 0 19-16,14 0-10 15,8-2-4 1,11-2 21-16,8 2-35 0,6 0-1 16,6 2 0-16,1-3-24 15,15-4-167-15,-17-1-412 16,-17 0-583-16</inkml:trace>
  <inkml:trace contextRef="#ctx0" brushRef="#br0" timeOffset="131962.91">16503 13527 2172 0,'0'0'840'0,"0"0"-491"0,0 0 11 16,0 0-164-16,0 0-154 16,0 0-22-16,0 0-20 15,0-4 0-15,0 16-12 16,0-1 19-16,-2-4-7 0,2-1 0 15,0-1-72 1,0-5-3-16,0 0-24 16,0-7-11-16,8-13-38 15,3-4-101-15,-1-4-80 16,-4 6-169-16,-4 8-24 0</inkml:trace>
  <inkml:trace contextRef="#ctx0" brushRef="#br0" timeOffset="132464.17">17068 13052 1962 0,'0'0'878'0,"0"0"-395"16,0 0-114-16,0 0-93 0,0 0-148 16,0 0-128-16,0 0 0 15,83-84 0-15,-49 84 0 16,-1 0 0-16,0 10 0 16,-2 16 0-16,-8 10 0 15,-10 10 0-15,-13 6 0 0,0 4 0 16,-22 4 0-1,-18 1 0-15,-11-1 0 16,-5-4 0-16,-2-6 0 16,2-8 0-16,12-8 0 0,9-9 0 15,12-11 0-15,14-6 0 16,9-7 0-16,0-1 0 16,9 0 0-16,18 0 0 15,11-1 0 1,11-7 0-16,8 1 0 15,9 1 0-15,-2 2 0 0,-2 2 0 16,-7 2 0-16,-10 0 0 16,-11 0 0-16,-16 0 0 15,-7 0 0-15,-5 0-215 16,-1 0-398-16,4-2-994 0</inkml:trace>
  <inkml:trace contextRef="#ctx0" brushRef="#br0" timeOffset="132732.4">18040 13367 2116 0,'0'0'727'0,"0"0"-449"0,0 0 203 15,0 0-247-15,0 0-84 16,0 0-89-16,0 0-46 16,40-46 7-16,-2 41-22 15,9 1-1-15,7 3-8 0,1 1-90 16,-4 0-117 0,-1 0-145-16,-15 0-457 15,-18 0-477-15</inkml:trace>
  <inkml:trace contextRef="#ctx0" brushRef="#br0" timeOffset="132926.13">18252 13122 1952 0,'0'0'798'0,"0"0"-309"16,0 0 13-16,0 0-241 15,0 0-167-15,0 0-94 16,0 0 0-16,-27 20 0 15,25 36 0-15,2 12 0 0,0 9 0 16,0-1 0-16,2-4 0 16,18 6 0-16,-2-24-371 15,-2-13-524-15</inkml:trace>
  <inkml:trace contextRef="#ctx0" brushRef="#br0" timeOffset="133726">19275 12937 1857 0,'0'0'747'0,"0"0"-224"0,0 0 0 0,0 0-201 16,0 0-198-16,0 0-124 15,0 0 0-15,33-58 0 16,-39 83 0 0,-15 15 0-16,-8 14 0 15,-4 10 0-15,-1 4 0 0,-1-2 0 16,6-8 0-16,6-7 0 15,8-13 0-15,6-12 0 16,9-12 0-16,0-8 0 16,9-6 0-16,20 0 0 0,15 0-3 15,12 0 6-15,7-4-6 16,3 2-6 0,-1 0-51-16,-7 2 6 15,-9 0-138-15,-15 0-51 0,-15 0-97 16,-17 2-186-16,-2 2 180 15,-11-2 86-15,-13-2 44 16,-3 0 154-16,5 0 62 16,6-14 85-16,8-6 149 15,5-4 77-15,3-9-49 16,0-3 9-16,0-5-1 0,9-2-26 16,0 3-48-1,-2 8 23-15,-5 6 0 16,-2 12-219-16,0 10 0 15,0 4 0-15,0 14 0 0,0 24 0 16,-11 19 0-16,0 12 0 16,0 10 0-16,1 3 0 15,6-2 0 1,0-8 0-16,4-10 0 16,0-8 0-16,2-11-182 0,14-17-452 15,3-14-651-15</inkml:trace>
  <inkml:trace contextRef="#ctx0" brushRef="#br0" timeOffset="133999.87">19881 13425 2345 0,'0'0'801'0,"0"0"-341"0,0 0-106 0,0 0-218 0,0 0-136 0,0 0 0 16,0 0 0-16,0 64 0 15,0-46 0-15,0-2 0 16,0-6 0-16,0-2 0 16,0-6 0-16,0-2 0 15,2 0 0 1,9-16-15-16,0-10 14 0,1-6 0 16,-4 0-31-16,-1 2-82 15,-1 10-16-15,-1 10-166 16,-2 6-365-16,1 4-592 0</inkml:trace>
  <inkml:trace contextRef="#ctx0" brushRef="#br0" timeOffset="134493.84">20233 13094 1726 0,'0'0'679'0,"0"0"-395"0,0 0 202 16,62-102-257 0,-37 78-105-16,2 6-50 15,2 8-65-15,-4 6-8 16,2 4-1-16,-4 5-7 16,-5 18 6-16,-5 5-9 0,-9 4-18 15,-4 2 26-15,0 0-23 16,-22-2 8-16,-4-3 10 15,-3-4 4-15,2-7-5 16,7-3 8 0,5-8 0-16,10 0 37 0,5-7-22 15,0 1 49-15,15-1 35 16,17 0-7-16,7 0-22 16,11 4-68-16,6 6 5 15,0 4-7-15,-6 7-16 16,-3 5 10-16,-13 6-47 0,-10 2-23 15,-15 2 35-15,-9 0-11 16,-6-2 38 0,-30-4 14-16,-15-6 1 15,-8-5 95-15,-1-6-21 16,7-3 19-16,11-8 2 16,13-2-94-16,16 0 1 0,9 0-3 15,14 0-204-15,19-6-123 16,4-4-658-16</inkml:trace>
  <inkml:trace contextRef="#ctx0" brushRef="#br0" timeOffset="134729.2">21213 13345 2220 0,'0'0'828'0,"0"0"-303"0,0 0-225 0,0 0-174 0,0 0-46 16,127-69-79-16,-67 59-2 16,7-2-25-16,-5 2-129 15,-2 2-83-15,-10 1-95 16,-17-1-150-16,-24 1 109 16,-9 1-123-16,-2 1-381 0</inkml:trace>
  <inkml:trace contextRef="#ctx0" brushRef="#br0" timeOffset="134930.81">21415 13084 2034 0,'0'0'811'0,"0"0"-234"15,0 0-77 1,0 0-326-16,0 0-174 0,0 0 0 16,0 0 0-16,-42-36 0 15,42 80 0-15,0 12 0 16,5 10 0-1,3 7 0-15,4 1 0 0,1-4 0 16,-1-8 0-16,-1 0-105 16,-7-20-412-16,-2-12-718 0</inkml:trace>
  <inkml:trace contextRef="#ctx0" brushRef="#br0" timeOffset="136032.94">22026 12891 1614 0,'0'0'731'0,"0"0"-413"0,0 0 225 0,0 0-243 15,0 0-75-15,0 0-32 16,0 0-139-16,35-82-27 16,11 66 17-16,4 2-44 15,4 4 47-15,0 8-47 16,-5 2 0-16,-9 0 0 16,-11 18 0-16,-10 8 0 15,-9 9 0-15,-10 5 0 16,0 4 0-16,-18 0-11 15,-11-2-38-15,-3-6 37 0,3-8-12 16,3-6 24 0,8-10 0-16,7-6 1 0,8-4 41 15,3-2 11-15,0 0-53 16,8 0 0 0,13-2 0-16,13-6 0 0,4 2 0 15,7 4 0-15,2 2 0 16,-3 0 0-16,-4 16 0 15,-5 10 0-15,-6 8 0 16,-11 7 0-16,-11 0 0 16,-7 4 0-16,-9-1 0 0,-24-2 0 15,-14-4 0 1,-13-6 0-16,-5-8 0 16,-2-6 0-16,5-8 0 15,6-6 0-15,16-4 0 0,11 0 0 16,18-6 0-16,11-14 0 15,5-6 0-15,55-14-254 16,-2 4-488-16,2 8-456 0</inkml:trace>
  <inkml:trace contextRef="#ctx0" brushRef="#br0" timeOffset="136365.34">22998 13293 2118 0,'0'0'891'0,"0"0"-401"0,0 0-122 16,0 0-139-16,0 0-229 15,0 0 0 1,0 0 0-16,-4 16 0 0,-2 2 0 16,2-2 0-16,2-4 0 15,0-4 0-15,2-6 0 16,0-2 0-16,0 0 0 15,0-2 0-15,6-16 0 16,6-4 0-16,-1 0 0 16,-3-3 0-16,0 10 0 15,-6 2 0-15,-2 9 0 16,0 4 0-16,0 0-113 16,-14 27-185-16,-1-4-311 15,1-1-478-15</inkml:trace>
  <inkml:trace contextRef="#ctx0" brushRef="#br0" timeOffset="136762.97">23601 12551 2316 0,'0'0'750'15,"0"0"-421"-15,0 0 186 16,0 0-329-16,0 0-186 0,0 0 0 16,0 0 0-16,-64 76 0 15,42-14 0-15,-1 8 0 16,3 0 0 0,1-2 0-16,0 1 0 15,3-9 0-15,3-8 0 16,5-10 0-16,3-14 0 0,2-10 0 15,3-12 0-15,0-6 0 16,16 0 0-16,9-12 0 16,6-8 0-16,5 0 0 15,4 2 0-15,0 6 0 0,-2 4 0 16,0 8 0 0,-3 0 0-16,-2 6 0 15,1 10 0-15,-1 4-38 16,-4 0-167-16,-4-2-92 15,-5-2-253-15,-7-4-141 16,-6-8-75-16</inkml:trace>
  <inkml:trace contextRef="#ctx0" brushRef="#br0" timeOffset="136998.31">23813 13022 709 0,'0'0'989'16,"0"0"-482"-16,-2-114-44 15,2 64-92-15,0 6 79 16,0 5-203-16,0 13-26 0,0 12-82 15,0 10-139 1,0 4 0-16,-2 22 0 16,-5 22 0-16,1 18 0 15,0 29 0-15,4 25 0 0,2-6 0 16,0-11 0-16,0-13 0 16,2-22 0-16,8 6 0 15,5 12 0 1,-1-22-481-16,-5-17-525 0</inkml:trace>
  <inkml:trace contextRef="#ctx0" brushRef="#br0" timeOffset="162031.7">26883 12755 2483 0,'0'0'780'0,"0"0"-642"0,0 0 202 15,0 0-107-15,0 0-111 16,0 0-122-16,56 64 0 16,-29-22 0-16,-1 6 0 0,-1 2 0 15,-5-1 0 1,-3-9 0-16,0-10 0 15,-7-12 0-15,2-10 0 16,1-8 0-16,10-4 0 16,14-30 0-16,34-34 0 15,39-39 0-15,35-33 0 0,15-4 0 16,-26 27 0-16,-34 43 0 16,-47 42 0-16,-15 14 0 15,-11 6 0 1,-7 6 0-16,-11 6 0 15,-9 0 0-15,0 22 0 0,-13 8-3 16,4 14-330-16,2-8-470 16,7-9-1021-16</inkml:trace>
  <inkml:trace contextRef="#ctx0" brushRef="#br0" timeOffset="-197997.32">11448 14865 1332 0,'0'0'1292'0,"0"0"-948"0,0 0-69 16,0 0 181-16,0 0-255 0,0 0-5 15,0 0-196-15,13 0 0 16,32 0 0-16,7-8 0 16,9 2 0-1,-3 2 0-15,-13 4-146 16,-26 4-333-16,-15 18-314 15,-4 10-200-15</inkml:trace>
  <inkml:trace contextRef="#ctx0" brushRef="#br0" timeOffset="-197864.2">11427 15245 1940 0,'0'0'574'0,"0"0"-322"16,0 0 84-16,0 0-100 15,114-23-113-15,-51-5-123 16,28-11-15-16,-14 7-470 15,-14 4-958-15</inkml:trace>
  <inkml:trace contextRef="#ctx0" brushRef="#br0" timeOffset="-197534.75">12579 14757 2054 0,'0'0'731'15,"0"0"-463"1,0 0 207-16,0 0-128 16,0 0-126-16,0 0-221 0,0 0 0 15,-28 50 0 1,28 12 0-16,8 18 0 0,3 4 0 15,3 2 0-15,-3-5 0 16,-3-9 0-16,4-10 0 16,-3-14 0-1,2-16-120-15,7-28-234 0,-5-4-343 16,1-18-175-16</inkml:trace>
  <inkml:trace contextRef="#ctx0" brushRef="#br0" timeOffset="-197198.03">12844 14891 1935 0,'0'0'806'0,"0"0"-510"0,0 0 67 16,0 0-138-16,0 0-123 15,0 0-48 1,0 0 9-16,5 72-9 16,-5-38-36-16,-3 4-17 0,-21 2-2 15,-12 0-59-15,-6-4 3 16,-7-1-9-16,5-12 7 15,1-5 47-15,12-5 2 16,11-13 10-16,11 0 24 16,9 0 17-16,0 0 7 15,16-6-42-15,8 2 24 16,8 4 49-16,3 0-35 0,3 4 7 16,7 16-11-16,-1 6-26 15,7 0 7 1,0 2-20-16,1-2-1 15,1-8 0-15,16-8-170 16,-11-6-287-16,-9-4-494 0</inkml:trace>
  <inkml:trace contextRef="#ctx0" brushRef="#br0" timeOffset="-196998.94">13386 15133 2569 0,'0'0'701'15,"0"0"-442"-15,0 0 68 16,0 0-199-16,0 0-64 16,0 0-16-16,154-10-48 0,-90 10 0 15,7-4 0-15,-6 0-21 16,-7 4-131-16,-16 0-188 16,-22 0-221-16,-15 0-132 15,-5 0-125-15</inkml:trace>
  <inkml:trace contextRef="#ctx0" brushRef="#br0" timeOffset="-196796.83">13622 14939 1013 0,'0'0'1437'0,"0"0"-816"16,0 0-255-16,0 0 94 0,0 0-261 15,0 0-199 1,0 0 0-16,-71-69 0 15,71 110 0-15,8 11 0 16,8 12 0-16,-1 2 0 0,2 4 0 16,0-7 0-16,1-5 0 15,0-10 0-15,2-2-11 16,-2-14-544-16,-7-14-699 0</inkml:trace>
  <inkml:trace contextRef="#ctx0" brushRef="#br0" timeOffset="-196298.47">14268 14855 1562 0,'0'0'931'16,"0"0"-588"-1,0 0-29-15,0 0-25 0,0 0-72 16,0 0-49-16,0 0-72 16,16-26-3-16,-10 12-10 15,1-3-83-15,7-1 0 0,1 4 0 16,5 0 0-16,7 6 0 16,4 7 0-1,7 1 0-15,2 9 0 16,-3 15 0-16,-2 11 0 15,-6 9 0-15,-12 2 0 16,-13 4 0-16,-4 2 0 0,-15-4 0 16,-23-2 0-16,-7-2 0 15,-6-3 0-15,0-5 0 16,6-6 0-16,10-6 0 16,12-6 0-16,12-10 0 0,11-4 0 15,5-4 0 1,26 0 0-16,16 0 0 15,11-14 0-15,7 2 0 16,3-2 0-16,-1 2 0 16,-7 6 0-16,-10 2 0 15,-15 4-17-15,-10 0-349 0,-14 0-411 16,-7 0-490-16</inkml:trace>
  <inkml:trace contextRef="#ctx0" brushRef="#br0" timeOffset="-195700.8">15360 14957 1820 0,'0'0'592'0,"0"0"-363"0,0 0 127 15,38-132-129-15,-30 87-89 16,-3 9-24-16,-5 6 1 15,0 6 19-15,-11 8 19 16,-18 10-42-16,-11 6-60 0,-5 0 5 16,-4 6-56-16,0 16 0 15,5 8 0-15,8 5 0 16,14-2 0-16,13 2 0 16,9-5 0-1,9-2 0-15,26 0 0 0,10-4 0 16,8 0 0-16,5-8 0 15,3 4 0-15,-6-4 0 16,-4 4 0-16,-6 0 0 16,-9 0 0-16,-10 6 0 0,-13-4 0 15,-13 5 0-15,0-1 0 16,-15 2 0 0,-20-2 0-16,-12 2 0 0,-7-6 0 15,-1-8 0 1,1-6 0-16,12-8 0 15,8 0 0-15,17-26 0 0,14-23 0 16,3-13 0-16,20-10 0 16,19-6 0-16,5 4 0 15,5 12 0-15,-5 17 0 16,-10 18 0-16,-12 10 0 0,-9 16 0 16,-8 1 0-16,-5 0 0 15,0 0 0-15,0 12 0 16,0 6 0-1,0 0 0-15,-5 0-248 16,3-4-497-16,2-6-685 0</inkml:trace>
  <inkml:trace contextRef="#ctx0" brushRef="#br0" timeOffset="-195531.82">16013 14933 2150 0,'0'0'1049'0,"0"0"-965"0,0 0-84 0,0 0-315 0,0 0-983 0</inkml:trace>
  <inkml:trace contextRef="#ctx0" brushRef="#br0" timeOffset="-193397.59">5398 16870 1751 0,'0'0'1160'0,"0"0"-1002"0,0 0 107 16,0 0 76-1,0 0-149-15,0 0-71 16,-111-28-13-16,80 8-108 0,-6-8 0 15,-5-8 0-15,-9-17 0 16,-2-7 0-16,-1-10 0 16,5-2 0-16,7 6 0 15,11 8 0-15,13 9 0 0,9 17 0 16,9 10 0 0,0 4 0-16,12 10 0 15,11 6 0-15,9 2 0 16,1 2 0-16,-2 20 0 15,-4 12 0-15,-7 11-11 0,-13 9-17 16,-7 8 28-16,-4 6-15 16,-28-2 15-1,-12 2 7-15,-7-1-7 16,-5-5 47-16,2-8-47 0,8-6 0 16,12-12 0-16,12-14 0 15,15-8 0-15,7-6 0 16,15-8 0-16,31 0 0 15,31-4 0-15,37-30 0 16,31-12 0-16,-12 2 0 16,-26 4 0-16,-37 18 0 0,-35 8 0 15,-6 6 0-15,-9 2 0 16,-9 2 0 0,-11 4 0-16,-18 14-47 15,-11 8-466-15,2-4-661 0</inkml:trace>
  <inkml:trace contextRef="#ctx0" brushRef="#br0" timeOffset="-190798.1">7145 16507 1857 0,'0'0'790'0,"0"0"-606"16,0 0 185-16,0 0 4 0,0 0-233 16,0 0-95-16,0 0-18 15,-9 58 19-15,27 4 58 16,-2 15-37-16,-1 3-17 16,-4 2-6-16,-2-6-44 15,-5-6 0-15,1-12 0 16,-3-9 0-16,0-17 0 15,-2-10 0-15,2-8 0 16,4-14 0-16,0 0 0 0,9-22 0 16,8-23 0-16,8-13 0 15,6-18 0-15,4 0 0 16,-3 0 0 0,-7 14 0-16,-4 17 0 15,-12 22 0-15,-5 10 0 0,-8 13 0 16,-2 0 0-16,0 13 0 15,0 14 0-15,-8 4 0 16,-5 5 0-16,-5-4 0 16,-1 0 0-16,1-6 0 15,0-4 0-15,4-8 0 0,8-6 0 16,2 0 0-16,4-8 0 16,0 2 0-1,0 6 0-15,17 2 0 16,8 6 0-16,10 2 0 0,6 4 0 15,5 2 0-15,4-2 0 16,-2 4 0-16,-3-3 0 16,-7-5 0-16,-7 0 0 15,-11-4-3-15,-7 2-209 16,-6-10-306-16,-7-6-436 0</inkml:trace>
  <inkml:trace contextRef="#ctx0" brushRef="#br0" timeOffset="-190536.43">8136 16892 2476 0,'0'0'485'0,"0"0"-239"0,0 0 348 15,0 0-438-15,0 0-90 16,0 0-51-16,0 0 3 15,94-26 22-15,-38 20-40 0,4-2 0 16,2 4 0 0,-4-2 0-16,-11 6-66 15,-11 0-210-15,-21 0-235 16,-8 10-262-16,-7 0-278 0</inkml:trace>
  <inkml:trace contextRef="#ctx0" brushRef="#br0" timeOffset="-190302.86">8375 16798 1272 0,'0'0'1211'16,"0"0"-871"-16,0 0 131 15,0 0-98-15,-45-121-105 16,40 107-107-16,3 6-161 16,2 8 0-16,-2 0 0 15,0 8 0-15,2 20 0 16,0 21 0-16,0 9 0 15,0 6 0-15,6 6 0 0,6 2 0 16,3-6 0-16,1 1 0 16,4 1 0-1,-4-10-492-15,-5-18-1047 0</inkml:trace>
  <inkml:trace contextRef="#ctx0" brushRef="#br0" timeOffset="-189637.23">9183 16673 2058 0,'0'0'648'0,"0"0"-340"0,0 0 70 16,0 0-195-16,0 0-88 0,0 0-26 15,0 0-24 1,-19 50 1-16,3-46-37 0,-2-4 0 15,-4 0 11-15,0-1-20 16,1-16 33 0,4-1-19-16,5-4 10 15,8-2 28-15,4 2-20 0,0 4 41 16,12 0-73 0,9 6 0-16,8 8 0 0,4 4 0 15,4 0 0-15,1 22 0 16,-1 14 0-16,-3 8 0 15,-8 6 0-15,-3 7 0 16,-12 1 0-16,-11 4 0 16,0-4 0-16,-21 0 0 15,-16-4 0-15,-12-4 0 16,-4-5 0-16,-5-15 0 16,2-6 0-16,4-16 0 0,12-8 0 15,9-4 0-15,16-22 0 16,11-6-3-16,4 0 3 15,10 1 0-15,24 3-1 16,6 6 5 0,7 10-4-16,3 10 0 15,4 2 0-15,0 0 0 0,-2 18 0 16,-2 5 0-16,-3-4-11 16,14 3-212-16,-13-5-306 15,-9-7-606-15</inkml:trace>
  <inkml:trace contextRef="#ctx0" brushRef="#br0" timeOffset="-189165.92">9997 16762 1962 0,'0'0'564'0,"0"0"-372"0,0 0 266 0,13-143-316 0,-13 99-4 15,0 4-17-15,-13 8 32 16,-14 10-19-16,-6 8-44 16,-8 10-5-16,-1 4-46 0,-2 10-21 15,1 16-18 1,10 4 0-16,8 6 0 16,12 4 0-16,13-8 0 15,0 0 0-15,15-2 0 0,19-7 0 16,9-1 0-1,5-4 0-15,4 0 0 16,3-4 0-16,-1 4 0 16,-5 4 0-16,-6 0 0 0,-10 4 0 15,-9-2 0-15,-10-2 0 16,-14 4 0-16,0 0 0 16,-21 2 0-16,-16-6 0 15,-11-4 0-15,-2-4 0 16,-2-6 0-16,8-8 0 15,5 0 0-15,13-18 0 16,13-12 0-16,13-6 0 16,0-4 0-16,16-6 0 15,17 2 0-15,7 0 0 0,2 0 0 16,7-6 0-16,-9 9-345 16,-15 11-887-16</inkml:trace>
  <inkml:trace contextRef="#ctx0" brushRef="#br0" timeOffset="-188702.89">10823 16856 2450 0,'0'0'740'0,"0"0"-463"0,0 0 70 0,0 0-65 0,0 0-282 15,0 0 0-15,118-22 0 16,-68 14 0-16,-2-2 0 0,2 2 0 15,-9 4-74 1,-2 4-239-16,-15 0-324 0,-15 0-367 0</inkml:trace>
  <inkml:trace contextRef="#ctx0" brushRef="#br0" timeOffset="-188569.99">10846 17084 2203 0,'0'0'811'0,"0"0"-573"15,0 0 97-15,0 0-126 16,126-28-118-16,-30-2-91 16,-13 2-160-1,-12 6-502-15</inkml:trace>
  <inkml:trace contextRef="#ctx0" brushRef="#br0" timeOffset="-187632.93">12807 16597 1842 0,'0'0'707'0,"0"0"-430"0,0 0 107 0,0 0-104 16,0 0-136-16,0 0-115 15,0 0-19-15,-9 22 50 16,-3 0-49-16,-5-4 5 0,-6 0-16 16,-3-8 6-16,1-2 6 15,0-8-10-15,4 0 19 16,2-22 10-1,9-10-17-15,3-4 25 0,7-4-26 16,0 0 4-16,11 2 32 16,11 6-23-1,4 8 16-15,1 8-8 0,4 6-4 16,0 10-30-16,3 0 0 0,2 22 0 16,4 14 0-1,-2 8 0-15,-3 10 0 0,-4 4 0 16,-8 0 0-1,-17 5 0-15,-6-1 0 16,-12-4 0-16,-26-4 0 16,-16-8 0-16,-6-6 0 0,-9-10 0 15,-3-8 0-15,3-16 0 16,5-6 0-16,8-2 0 16,12-24 0-16,8 0 0 15,16-2 0-15,11 2 0 16,9 4 0-16,0 8 0 15,27 0 0-15,6 10 0 16,12 4 0-16,4 0 0 16,6 0 0-16,7 18 0 15,4 4 0-15,5 0 0 16,4-4 0-16,1-4 0 0,0-6-98 16,-4-6-166-16,5-2-213 15,-21-18-264 1,-14 0-211-16</inkml:trace>
  <inkml:trace contextRef="#ctx0" brushRef="#br0" timeOffset="-187201.04">13408 16695 1716 0,'0'0'791'0,"0"0"-466"0,0 0 187 0,0 0-231 0,0 0-94 15,0 0-35 1,0 0-59-16,72-80-54 15,-51 80-39-15,4 18 0 16,0 14 0-16,-3 12 0 16,-5 1 0-16,-5 5 0 15,-5 2 0-15,-5-8 0 0,-2-4 0 16,0-8 0-16,0-6 0 16,-4-12 0-16,1-10 0 15,1-4 0-15,2 0 0 16,0-26 0-1,5-14 0-15,10-14 0 16,9-8 0-16,3 4 0 0,7 4 0 16,-3 13 0-16,2 15 0 15,-2 8 0-15,-2 14 0 16,0 4 0-16,-4 4 0 16,2 22 0-16,-2 2 0 0,-4 8 0 15,2 0 0-15,-5 3 0 16,-1-7 0-1,-3-4 0-15,-5-2 0 16,1-18-134-16,-3-2-389 16,0-6-700-16</inkml:trace>
  <inkml:trace contextRef="#ctx0" brushRef="#br0" timeOffset="-187033.35">14415 16722 2857 0,'0'0'808'0,"0"0"-628"0,0 0 71 0,114-27-251 15,-45 13 0-15,6-2 0 0,4 2 0 16,-4 0 0-16,1-8-206 16,-18 4-521-16,-18 0-834 0</inkml:trace>
  <inkml:trace contextRef="#ctx0" brushRef="#br0" timeOffset="-186631.25">15346 16348 2304 0,'0'0'898'0,"0"0"-547"15,0 0-32 1,0 0-95-16,0 0-224 15,0 0 0-15,152-46 0 16,-107 46 0-16,-5 0 0 16,-11 14 0-16,-9 13 0 15,-11 5 0-15,-9 12 0 0,-7 6 0 16,-22 6 0 0,-12 2 0-16,-3-4 0 0,-1 0 0 15,1-9 0-15,4-5 0 16,9-4 0-16,9-14 0 15,11-8 0-15,11-6 0 16,0-4 0-16,21-4 0 16,22 0 0-16,13-4 0 15,6-4 0-15,5-6 0 16,0 2 0-16,-5 2 0 16,-4 2 0-16,-6 2 0 15,1-2 0-15,-13-2-278 16,-8 2-696-16</inkml:trace>
  <inkml:trace contextRef="#ctx0" brushRef="#br0" timeOffset="-186470.35">16590 16704 2871 0,'0'0'789'0,"0"0"-789"0,0 0-96 0,0 0-964 0</inkml:trace>
  <inkml:trace contextRef="#ctx0" brushRef="#br0" timeOffset="-174564.54">6405 15909 1446 0,'0'0'590'0,"0"0"-320"0,0 0 22 16,0 0-65-16,0 0-84 15,0 0-83-15,-27 71 45 16,27 15 88-16,7 30-30 15,15 36 38-15,3 9-3 0,2-11-88 16,2-15-12-16,-7-45-98 16,-2-14 0-1,-4-18 0-15,-5-10 0 0,4 11 0 16,-1-1 0 0,-1 4 0-16,-1-8 0 0,-6-6 0 15,-4-6 0 1,-2-2-26-16,0-6-59 0,0-2-65 15,2-5-68-15,0 1-38 16,5-2-114-16,-3-4-113 16,4 0 223-16,-4 0 65 15,0 2 88-15,1-6 90 16,-3 2 17-16,0-2 10 16,0-4 79-16,0 0 30 15,4 4 36-15,-2-4 25 16,-2-2-9-16,2-4 5 0,-1-6-51 15,-1 2 5-15,2 0-16 16,2 0-27-16,6 0 33 16,5-2-30-16,8-2-20 15,11 4 19-15,13-4-26 16,11 0 12 0,16 0-32-16,29 0-8 0,35-4 25 15,36-2-12-15,18 6 13 16,4 0-35-16,-4 0-20 15,-5 0 19-15,8 0-25 0,5-4 0 16,3-4 0 0,0 8 0-16,0 0 0 0,3 0 0 15,-6 0 0 1,3 0 0-16,-2-6 0 16,-5-6 0-16,-2-6 0 15,0-4 0-15,-2-10 0 0,2 2 0 16,5-10 0-16,8 4 0 15,8 0 0-15,9-5 0 16,4 10 0-16,2 4 0 16,-4 5 0-16,1 8 0 15,0 6 0-15,3 2 0 16,2 6 0-16,-5-8 0 16,-2 4 0-16,-6-2 0 15,-8-6 0-15,-7 2 0 16,-13-2 0-16,-10-6 0 0,-20-4 0 15,-16-2 0-15,-31 8 0 16,-25-2 0 0,9 0 0-16,-13 4 0 15,-2-4 0-15,11 4 0 16,-23 2 0-16,5-2 0 0,7 6 0 16,-11 2 0-16,-10 2 0 15,-6 4 0-15,-8 0 0 16,-6 0 0-16,-1 0 0 15,-4 0 0-15,3 4 0 16,3-4 0-16,4 0 0 16,5 0 0-16,4 0 0 15,0 0 0-15,4-8 0 16,-4 4 0-16,0-2 0 0,-1 2 0 16,-3-5 0-16,-2 5 0 15,-4-5 0 1,-7 0 0-16,-10 0-11 15,-9 4-7-15,-13 1-88 0,-9 4-133 16,0 0-28-16,-47 0-234 16,-2 0-274-16,-2 0-1279 0</inkml:trace>
  <inkml:trace contextRef="#ctx0" brushRef="#br0" timeOffset="-174266.14">17018 16196 1986 0,'0'0'755'0,"0"0"-409"0,-50-116 103 0,32 80-135 16,3 14-68-16,4 12-246 16,6 6 0-16,5 4 0 15,0 0 0-15,0 28 0 16,0 20 0-16,16 28 0 15,5 40 0-15,2 35 0 16,6 7 0-16,-4-7 0 16,-5-31 0-16,-9-44 0 0,-7-18 0 15,-1-10 0-15,-3 2 0 16,0 0 0 0,-9 7 0-16,-11-17-359 0,-9-16-713 0</inkml:trace>
  <inkml:trace contextRef="#ctx0" brushRef="#br0" timeOffset="-172765.52">6802 16128 605 0,'0'0'1197'0,"0"0"-1061"0,0 0-57 0,0 0 173 16,0 0-43-16,0 0-50 15,0 0-52-15,-14 0-14 16,14 0 44-16,0 0-43 16,0 0-16-16,0 0-28 15,12 0-5-15,15 4 62 16,17-2-50-16,18 2-3 15,34 0 14-15,40 0-29 16,35-4 4-16,21 0-23 16,2 0 1-16,0-18 43 0,-5 2-22 15,12-2 2-15,9 0-10 16,12-2 5-16,7 0 5 16,16 0-20-16,9 2-2 15,3 0 31 1,-3 6-35-16,-5-6 13 0,-6 4-20 15,-4-4-5-15,4 0 8 16,2-1-14-16,2-3 0 16,1 0 0-16,-6-4 0 15,1-2 0-15,-9-2 0 0,-5 4 0 16,-3-2 0-16,-6-2 0 16,-4 6 0-1,5 2 0-15,-7 0 0 16,-9 4 0-16,-5 0 0 15,-15 5 0-15,-13 1 0 0,-12 6 0 16,-8-2 0-16,-7 4 0 16,-8 2 0-16,-23 2 0 15,-24 0 0-15,-24 0 0 16,-8 0 0-16,11-4 0 16,14 0 0-16,30-1 0 15,-10-4 0-15,3 1 0 16,0 0 0-16,-20 2 0 15,7 2 0-15,1 4 0 16,-3 0 0-16,3 0 0 0,-1 0 0 16,-3 0 0-16,-8 0 0 15,-3 0 0-15,-6 0 0 16,-6 0 0 0,-7-4 0-16,-6 2 0 15,-6 0 0-15,-3 2 0 16,-3 0 0-16,3 0 0 0,-1 0 0 15,4 0 0-15,-2 0 0 16,1 0 0-16,-3 0 0 16,-8 0 0-16,-7 0-30 15,-7 0-14-15,-9 2-109 0,-5-2-141 16,-4 0-216 0,-4 0-373-16</inkml:trace>
  <inkml:trace contextRef="#ctx0" brushRef="#br0" timeOffset="-172662.54">17661 15557 2147 0,'0'0'740'0,"0"0"-531"0,0 0 110 0,0 0-86 0,0 0-133 0,0 0-100 0,0 0-466 0,-111-28-1245 0</inkml:trace>
  <inkml:trace contextRef="#ctx0" brushRef="#br0" timeOffset="-171629.28">19119 15841 1380 0,'0'0'1682'16,"0"0"-1361"-16,0 0-20 0,0 0 111 0,0 0-412 15,0 0 0-15,0 0 0 16,-7 118 0-16,25 21 0 15,4 11 0-15,1-23 0 16,-6-35 0-16,-8-38 0 0,0-14 0 16,-2-4 0-16,-3-10 0 15,0-8 0 1,-4-18 0-16,0-22-23 16,0-44-209-16,-15-46-14 0,-7-41 96 15,-5-15 12 1,0 7 80-16,5 43 58 0,6 48 15 15,3 34 115-15,6 18 83 16,0 6 48-16,3 6-33 16,4 2-228-16,0 4 0 15,16 4 0-15,17 16 0 16,16 2 0-16,9 4 0 16,9 0 0-16,-3-2 0 15,-4 2-72-15,-10 18-288 16,-17-4-431-16,-24-4-37 0</inkml:trace>
  <inkml:trace contextRef="#ctx0" brushRef="#br0" timeOffset="-171038.1">18847 16387 1565 0,'0'0'1009'0,"0"0"-539"15,0 0-165-15,0 0 38 16,0 0-122-16,0 0-113 15,145-36-33-15,-63 14-75 16,7 4 0-16,0 1 0 0,-4 7-24 16,-12 6-53-16,-10 4 13 15,-21 0-7-15,-12 10 47 16,-20 11 3 0,-8 6 21-16,-2 10 21 15,0-3-4-15,0 2 14 16,-2-4 8-16,2-2-33 0,0-12 17 15,7-8-23-15,15-10 0 16,5 0 21-16,7-18-20 16,1-14 13-16,5-8-1 15,-2-8 1-15,0 7 35 16,-5 5-17-16,-6 9-32 16,-2 14 0-16,-6 13 0 15,0 8 0-15,-2 33 0 16,-1 13 0-16,-3 8 0 15,3 0 0-15,-3-12 0 0,3-10 0 16,-1-18 0-16,3-22 0 16,2 0 0-16,0-30 0 15,5-16 0 1,-3-12 0-16,0 0 0 0,1 10 0 16,-3 7 0-1,5 19 0-15,-4 12 0 0,6 10 0 16,0 19 0-16,2 12 0 15,0 10 0-15,0 3 0 16,0-4 0-16,0-8 0 16,-5-10-8-16,-2-14-200 0,-12-12-291 15,-8-22-359-15,-2-6-944 0</inkml:trace>
  <inkml:trace contextRef="#ctx0" brushRef="#br0" timeOffset="-170904.57">20088 15931 2883 0,'0'0'640'15,"0"0"-395"-15,0 0 72 0,0 0-317 0,0 0-151 16,129-26-473-16,-55 26-1073 0</inkml:trace>
  <inkml:trace contextRef="#ctx0" brushRef="#br0" timeOffset="-170498.39">21249 16325 1179 0,'0'0'1518'0,"0"0"-911"0,0 0-308 16,0 0 6-1,0 0-117-15,-123-77-188 0,90 73 0 16,-1 4 0-16,1 18 0 15,-2 18 0-15,0 17 0 16,9 7 0-16,10-2 0 16,14-2 0-16,2-16 0 15,23-12 0-15,19-20 0 16,9-8 0-16,5-22 0 0,-3-28 0 16,-2-16 0-1,-9-28 0-15,-17-27 0 16,-21-25 0-16,-4 12 0 15,-8 31 0-15,-15 45 0 0,6 30 0 16,-1 10 0-16,0 10 0 16,7 8 0-16,6 22 0 15,5 32 0-15,11 30 0 16,18 7 0-16,10 1 0 16,7 4 0-1,-4-18 0-15,8 4 0 0,10 3-153 16,-13-27-439-16,-12-18-538 0</inkml:trace>
  <inkml:trace contextRef="#ctx0" brushRef="#br0" timeOffset="-169564.19">21993 16088 1592 0,'0'0'587'0,"0"0"-75"0,27-115 140 16,-21 87-274-16,-6 19-3 15,0 9-375-15,0 22 0 16,0 32 0-16,0 14 0 16,0 12 0-16,0 4 0 0,10-3 0 15,15-13 0-15,9-12 0 16,9-14 0 0,3-16 0-16,3-22 0 15,-2-4 0-15,-2-26 0 16,-10-18 0-16,-8-16 0 0,-14-29 0 15,-13-3 0-15,-2-4 0 16,-38 4 0-16,-20 24 0 16,-17 9 0-1,-11 29 0-15,-3 30 0 16,4 8 0-16,14 38 0 0,23 16 0 16,26 11 0-16,24 5 0 15,49 0 0-15,58-12 0 0,49-17 0 16,20-31 0-16,-9-18 0 15,-35-27 0 1,-51-5-79-16,-25 0 60 16,-20 2-10-16,-7-2 29 15,-7-2 38-15,-6 6 51 0,-16 10-89 16,0 18 0-16,-3 0 0 16,-14 28 0-16,3 20 0 15,3 10 0 1,7 9 0-16,4-3 0 0,0-6 0 15,23-10 0-15,6-12 0 16,6-18 0-16,1-18 0 16,1 0 0-16,-1-32 0 15,-5-16 0-15,-4-6 0 16,-5-4 0-16,-4-1 0 0,-4 15 0 16,-6 14 0-1,1 16 0-15,-2 14 0 16,0 4 0-16,1 28 0 15,6 6 0-15,6 8 0 0,7-1 0 16,4-5 0-16,6-12 0 16,4-8 0-16,1-10 0 15,0-10 0-15,-3-8 0 16,-6-20 0-16,-6-16 0 16,-8-10 0-16,-3-13 0 15,-5-9 0-15,-4-12 0 16,-3 2 0-16,1 9 0 15,-5 15 0-15,0 26 0 16,0 22 0-16,0 14 0 16,2 28 0-16,5 30 0 0,4 14 0 15,5 13 0 1,1 5 0-16,3-6 0 0,1-8 0 16,-6-13 0-1,-3-19 0-15,-6-14 0 16,-4-20 0-16,-2-10 0 0,0-8 0 15,0-24 0-15,0-8 0 16,0-5 0-16,13 4 0 16,45-4 0-16,-4 15-101 15,4 6-782-15</inkml:trace>
  <inkml:trace contextRef="#ctx0" brushRef="#br0" timeOffset="-168401.06">25128 16391 2749 0,'0'0'303'0,"0"0"-27"0,0 0 308 16,0 0-400-16,-60-137-184 15,60 79 0-15,24-10 0 16,12-30 0-16,4-31 0 0,-9-27 0 15,-11 13 0 1,-16 35 0-16,-4 44 0 16,-8 44 0-16,-15 10 0 15,-8 10 0-15,-9 14 0 16,-5 52 0-16,5 47 0 16,11 29 0-16,11-8 0 0,16-26 0 15,2-31 0-15,2-25 0 16,16-2 0-16,3 2 0 15,0-8 0 1,0-16 0-16,-3-18 0 0,-3-10 0 16,3-10 0-16,0-26 0 15,6-8 0-15,3-6 0 16,6 2 0-16,3 8 0 16,2 22 0-16,-2 14 0 0,0 4 0 15,-7 30 0-15,-3 10 0 16,-4 10 0-1,-4-2 0-15,0-6 0 16,2-4 0-16,0-6 0 16,7-18 0-16,2-10 0 0,2-4 0 15,1-9 0-15,1-26 0 16,-2-5 0 0,-2-4 0-16,-3-2 0 0,-3 10 0 15,-3 6 0 1,-3 16 0-16,-1 10 0 0,3 4 0 15,0 12 0-15,3 10 0 16,5 10 0-16,2 0 0 16,3 0 0-16,1-2 0 15,2-8 0-15,1-8 0 0,-3-10 0 16,-8-4 0-16,-10 0 0 16,-10-22 0-16,-5-10 0 15,-24-2 0 1,-19-6 0-16,-12 4 0 15,-5 8 0-15,-1 6 0 16,10 12 0-16,9 10 0 0,17 0 0 16,19 6 0-16,6 6 0 15,23-2 0-15,27-2 0 16,12-6 0-16,11-2 0 16,6 0 0-16,-1-14 0 15,-7 0 0-15,-8 0 0 16,-12 6 0-16,-13 2 0 0,-11 6 0 15,-10 0 0-15,-5 14 0 16,-8 18 0 0,-2 8 0-16,-2 4 0 0,0 6 0 15,4-2 0-15,3-8 0 16,5-8 0-16,3-9 0 16,5-14 0-16,7-9 0 15,4 0 0-15,7-23 0 16,2-13 0-16,5-9 0 15,-3 1 0 1,0-2 0-16,-4 8 0 0,-6 12 0 16,-9 12 0-16,-7 14 0 15,-3 0 0-15,-3 14 0 16,1 16 0-16,2 0 0 16,5 2 0-16,9-6 0 15,6-6 0-15,7-8 0 0,1-12 0 16,-8 0 0-16,-9-14 0 15,-13-16 0 1,-11-12 0-16,-13-6 0 16,-27-14 0-16,-10 0 0 0,-5-2 0 15,2 15 0-15,1 13 0 16,12 20 0-16,18 16 0 16,13 16-27-16,9 4-979 0</inkml:trace>
  <inkml:trace contextRef="#ctx0" brushRef="#br0" timeOffset="-167867.25">27586 15775 3172 0,'0'0'924'0,"0"0"-924"0,0 0 0 16,39-106 0-16,-1 92 0 0,7 6 0 15,-1 8 0 1,-1 12 0-16,-7 20 0 16,-9 8 0-16,-12 12 0 15,-11 4 0-15,-4 2 0 16,-15 0 0-16,-16-1 0 16,-5-7 0-16,0-6 0 0,2-4 0 15,5-8-27-15,12-2-221 16,5-8-68-16,12 6-248 15,0-2 231 1,0 6 121-16,0 4 161 16,6 9 51-16,-4-1 224 0,0 0 112 15,0 0-35-15,0-2-98 16,5-2 0-16,1-10-55 16,8-2-23-16,4-6-70 15,5-8-38-15,4-6 4 16,2-8-20-16,-2 0-1 15,-7-14 6-15,-9-8 6 16,-11-10 3-16,-2-2 28 16,-10-2-2-16,-17 8-41 15,0 6 0-15,0 10 0 0,3 12 0 16,4 0 0 0,9 8 0-16,6 10 0 0,8 4 0 15,21-8-569-15,5-6-933 0</inkml:trace>
  <inkml:trace contextRef="#ctx0" brushRef="#br0" timeOffset="-167568.33">28238 15976 358 0,'0'0'2630'16,"0"0"-2087"-16,0 0-162 0,-4-125-197 15,31 85-184-15,10 0 0 16,12 0 0-16,5 8 0 0,-1 12 0 16,-3 14 0-16,-13 6 0 15,-10 4 0-15,-12 28 0 16,-13 12 0-16,-2 10 0 16,-2 4 0-16,-20 8 0 15,-4-3 0-15,-3-1 0 16,-2 2 0-16,-1-12 0 0,6-2 0 15,1-6 0 1,7-12 0-16,5-1-47 16,11-4-314-16,2 0-392 15,0-5-252-15</inkml:trace>
  <inkml:trace contextRef="#ctx0" brushRef="#br0" timeOffset="-167332.72">28403 16645 1778 0,'0'0'879'0,"0"0"-404"16,0 0 90-16,0 0-166 15,0 0-399 1,-15 104 0-16,23-91 0 0,23-3 0 16,9-6 0-1,10-4 0-15,-1 0 0 0,-7-4 0 16,-11-10 0-16,-10-8 0 0,-19-5 0 16,-2 1 0-16,-16 6 0 15,-20 2 0 1,-1 10 0-16,-4 8 0 15,5 0 0-15,9 0 0 16,14 10 0-16,9 2-305 0,4-2-791 16</inkml:trace>
  <inkml:trace contextRef="#ctx0" brushRef="#br0" timeOffset="-167199.58">29015 16553 3139 0,'0'0'687'16,"0"0"-577"-16,0 0-110 16,0 0-233-16,0 0-1084 0</inkml:trace>
  <inkml:trace contextRef="#ctx0" brushRef="#br0" timeOffset="-166330.92">18626 15557 1950 0,'0'0'505'0,"0"0"-370"0,0 0 208 0,0 0-117 0,0 0-79 16,0 0-90-16,-98 160 36 16,120 6 6-16,21 31 4 15,3 11 29-15,-3-15-48 0,-9-27-16 16,-3-11-4-16,-10-33-58 16,-2-34 11-16,-7-26-17 15,-2-16-19 1,-1-5-2-16,-1-7-140 15,2-34-128-15,-4-12-531 0,-3-33-692 16</inkml:trace>
  <inkml:trace contextRef="#ctx0" brushRef="#br0" timeOffset="-164931.15">18644 15522 1920 0,'0'0'379'16,"0"0"-254"-16,0 0 147 16,0 0 12-16,0 0-150 15,0 0-14-15,182-98 48 0,-45 98-32 16,56 0 11-16,32 0-36 16,16 0-48-16,4 0 8 15,-11 0-31 1,16-2-28-16,10-10 41 0,16-6-28 15,12 0-8-15,15-4-1 16,12 0-13-16,9-2-3 16,6 2 0-16,0-4 0 15,-7 8 0-15,-5 4 0 16,-8 6 0-16,-5 2 0 0,-4 2 0 16,-6 0 0-1,-2 0 0-15,4-9 0 16,-5-1 0-16,2 0 0 15,-9-12 0-15,-15 4 0 0,-23 0 0 16,-12 0 0-16,-15 4 0 16,-10 4 0-16,-17 4 0 15,-17 6 0-15,-18 4 0 16,-16 0 0-16,-9 0 0 16,-27 0 0-16,-25 0 0 15,-21 0 0-15,-12 0 0 16,2 0 0-16,0 0 0 15,4 0 0-15,-9 0 0 0,-3 0 0 16,0 0 0-16,3 0 0 16,4 4 0-16,4 0 0 15,5-2-32 1,7-2-57-16,-1 0-70 16,-1 0-58-16,-3-6 11 15,-6-10 28-15,-10 0 16 0,-8-2 83 16,-8 2 58-16,-5 2 21 15,-5 2 8 1,-7 6 28-16,-5-2 122 0,0 6 31 16,-4 2-29-16,2 0 16 15,5 0-14-15,-1 20-23 16,6 10-24-16,1 10-115 16,4 8 0-16,-2 10 0 15,1 11 0-15,0 3 0 16,0 26 0-16,0 26 0 15,-5 19 0-15,1 5 0 0,-8-32 0 16,1-26 0-16,-5-29 0 16,0-7 0-16,2 8 0 15,-1 6 0 1,-3 7 0-16,0-3 0 0,0-10 0 16,0-4 0-16,0-4 0 15,0-14 0-15,0-4 0 16,0-10 0-16,0-8 0 15,0 4 0-15,2-4 0 16,-2 1 0-16,0 3 0 0,0 0 0 16,-2 2 0-1,-16 2 0-15,-2 0 0 16,-9 2 0-16,-4-6 0 16,-9-4 0-16,-12 0 0 0,-9-6 0 15,-26 2 0-15,-33-4 0 16,-39 2 0-16,-17-4 0 15,-3-2 0-15,-1-2 0 16,8-4 0-16,-10 0 0 16,-11 0-65-1,-7 0 40-15,-10 4-4 0,-8 0 29 16,-10 6 19-16,-4-2-18 16,-2 2 36-16,-1 2 2 15,0 6-16-15,-6 5-23 16,4 0 0-16,7 8 0 0,7-3 0 15,7 2 0-15,10-2 0 16,8-2 0-16,7-4 0 16,5-4 0-1,6-8 0-15,3-2 0 16,3-8 0-16,0 4 0 16,-5-4 0-16,-6 0 0 0,-2 0 0 15,-3 8 0-15,5 2 0 16,9 0 0-16,7 2 0 15,10-2 0-15,14 2 0 16,11-2 0-16,11-2 0 0,3-2 0 16,20 2 0-1,14-4 0-15,17 4 0 16,7 2 0-16,-10 4 0 16,-6 4 0-16,-7 0 0 0,9 4 0 15,7 0 0-15,4-3 0 16,7-1 0-16,2 0 0 15,2-2 0-15,7-6 0 16,2 2 0-16,7-10 0 16,9 2-132-1,6-4-114-15,9-4-47 0,8-10-261 16,8 0-267-16</inkml:trace>
  <inkml:trace contextRef="#ctx0" brushRef="#br0" timeOffset="-164766.28">20925 17562 2921 0,'0'0'736'0,"0"0"-592"16,0 0 49-16,-125 0-193 15,110-8-579-15</inkml:trace>
  <inkml:trace contextRef="#ctx0" brushRef="#br0" timeOffset="-134229.8">13660 16334 1026 0,'0'0'1030'0,"0"0"-653"0,0 0-69 0,0 0 149 15,0 0-207-15,0 0-78 16,-36-23-37-16,34 23 5 0,2 0-2 16,0 0-75-1,0 5-63-15,0 12 0 0,0 11 0 16,2 2 0-1,10 6 0-15,5-8 0 16,3-6 0-16,7-14 0 0,6-8 0 16,9-8 0-16,10-28 0 15,2-12 0-15,2-7 0 16,-6-3 0-16,-5 4 0 16,-9 10 0-1,-15 12 0-15,-5 14 0 0,-9 14 0 16,-3 4 0-16,-4 4 0 15,8 32-188-15,-4-4-424 16,0-2-672-16</inkml:trace>
  <inkml:trace contextRef="#ctx0" brushRef="#br0" timeOffset="-134063.37">14620 16240 2961 0,'0'0'636'0,"0"0"-636"15,0 0-194-15,0 0-679 0</inkml:trace>
  <inkml:trace contextRef="#ctx0" brushRef="#br0" timeOffset="-122330.39">15680 17941 481 0,'0'0'290'0,"0"0"-20"0,0 0-16 15,0 0-22-15,0 0-47 16,-29-80 3 0,23 71 6-16,2 5 12 0,4-2 26 15,0 2-52-15,0-4 21 16,0-2-36-16,10-2-29 15,11-6-3-15,1-4-31 16,2-2 6-16,1-6-12 0,-3 2-36 16,-4-2-9-16,-7 2-30 15,-8-2-20-15,-3 4 20 16,-9 2-21 0,-18 7 23-16,-14 12 25 15,-5 5-21-15,-6 4 27 0,0 28-36 16,0 8-11-16,7 10-2 15,14 8 1-15,11 8-3 16,11-4-3-16,9 5 1 16,7-7-7-16,20 2 14 15,9-4-8-15,3 0 10 16,-1 3-8-16,-2-7 23 0,-10 0-25 16,-5-4 0-1,-17-6 19-15,-4 0-18 16,-13-4 20-16,-25-4-4 15,-13-6-17-15,-7-10 0 16,-4-4 0-16,4-13 0 0,6-3 0 16,10-11 0-16,13-17 0 15,11-6 0-15,16-6 0 16,2 4 0 0,18-4 0-16,13 8 0 15,9 2 0-15,7 8 0 0,-3 4 0 16,3 12 0-16,-2 6 0 15,-2 0-3-15,-6 6 6 16,-1 12-3-16,-5 4 0 0,-4 0 0 16,-3 0-3-16,-6 0 3 15,-2-4 0 1,-3-4 0-16,-5-6 3 16,2-2-3-16,-1-6 0 15,1 0 0-15,6-14-3 16,7-4 6-16,1-6-3 15,3 2 0-15,-1 2 0 0,1 2 0 16,-4 12 0-16,-6 6 0 16,1 0 0-16,-3 6 0 15,2 12 0-15,-2 2 0 16,-1 0 0-16,1 0 0 16,1-6 0-16,-1-4 0 0,1-6 0 15,-1-4 0-15,3 0 0 16,-1-8 0-1,0-12 0-15,1-2 0 16,-3 2 0-16,-1 2 0 16,-1 4 0-16,-2 10 0 0,3 4 0 15,-4 0 0-15,4 0 0 16,1 16 0-16,1-2 0 16,-1 4 0-16,2-4 0 15,-4-6 0-15,-1 2 0 16,-2-6 0-16,1-4 0 15,-3 0 0-15,4-8 0 16,1-12 0-16,3-2 0 16,2 0 0-16,0 10 0 15,1 6 0-15,4 6 0 0,-1 4 0 16,-1 18 0 0,0 2 0-16,0 8 0 0,-1-6 0 15,-3-4 0 1,2-8 0-16,-4-14 0 15,-6 0-9-15,-4-14-215 0,-5-44-157 16,-21 0-548-16,-8 0-393 0</inkml:trace>
  <inkml:trace contextRef="#ctx0" brushRef="#br0" timeOffset="-122204.68">16295 17788 2273 0,'0'0'777'0,"0"0"-491"0,0 0 169 0,0 0-293 0,0 0-90 0,0 0-72 0,0 0-41 16,29-12-197-16,7 12-582 16,-3 0-1115-16</inkml:trace>
  <inkml:trace contextRef="#ctx0" brushRef="#br0" timeOffset="-121902.16">16937 17686 2961 0,'0'0'603'0,"0"0"-483"15,0 0 168 1,0 0-164-16,9 112-124 16,1-23 0-16,-2-3 0 15,1 12 0-15,2 0 0 16,-2-18 0-16,4 1 0 0,1-9 0 15,-1-14 0-15,-2-18 0 16,-2-14-18-16,-4-15-246 16,-5-11-245-16,0-43-134 15,0-33-36-15,-7-8-149 16</inkml:trace>
  <inkml:trace contextRef="#ctx0" brushRef="#br0" timeOffset="-121298.52">17039 18169 1015 0,'0'0'745'15,"0"0"-214"-15,0-116 8 16,12 88-174-16,3 8-67 0,6 14-47 15,3 2-59-15,5 4-32 16,7 4-160 0,-1 20 0-16,1 6 0 15,-7 6 0-15,-4 8 0 0,-12 4 0 16,-13 2 0-16,0 0 0 16,-18-1 0-16,-13-9 0 15,-5-4 0-15,2-10 0 16,5-8 0-16,10-14 0 15,9-4 0-15,10-8 0 16,3-24 0-16,29-8 0 16,14-8 0-16,10-6 0 15,8-1 0-15,5-7-27 16,-4 4-20-16,-9-4 38 16,-11 4-13-16,-14-4 22 0,-16 3-6 15,-15 9 15 1,0 6 0-16,-9 12 36 15,-13 12 3-15,-3 18-48 16,-2 2 0-16,3 32 0 0,4 18 0 16,9 21 0-16,6 15 0 15,5 6 0-15,3-2 0 16,19-6 0-16,11-12 0 16,10-13 0-16,3-19 0 0,4-18 0 15,0-18 0 1,-5-4 0-16,-5-26 0 15,-6-14 0-15,-10-14 0 16,-6-1 0-16,-5 1 0 16,-4 10 0-16,-1 18 0 0,-4 12 0 15,0 14 0-15,0 6 0 16,3 20 0 0,7 10 0-16,-1 4 0 15,7 4 0-15,0-8 0 0,0-5 0 16,-2-9 0-16,-1-12 0 15,0-10 0-15,-4 0 0 16,-4-18-134-16,-5-18-215 16,-4-45-336-16,0 11-144 15,0 2-709-15</inkml:trace>
  <inkml:trace contextRef="#ctx0" brushRef="#br0" timeOffset="-121199.34">18051 17879 1664 0,'0'0'871'0,"0"0"-319"0,0 0-93 0,0 0-216 15,0 0-108-15,0 0-129 0,0 0-6 16,40-23-255-16,-1 19-659 16</inkml:trace>
  <inkml:trace contextRef="#ctx0" brushRef="#br0" timeOffset="-120932.95">18646 17628 2385 0,'0'0'704'16,"0"0"-482"-16,0 0 288 15,0 0-235-15,0 0-275 0,0 0 0 16,0 0 0-16,-105 134 0 16,105-13 0-16,9 27 0 15,7 4 0 1,-1-9 0-16,-5-41 0 15,-6-26 0-15,-2-24 0 0,-2-10 0 16,0-2 0-16,-6-1-134 16,-35-21-227-16,6-16-414 15,-5-2-397-15</inkml:trace>
  <inkml:trace contextRef="#ctx0" brushRef="#br0" timeOffset="-119897.72">18286 18262 2158 0,'0'0'858'0,"0"0"-578"16,0 0 82-16,0 0-65 0,162-31-156 16,-98 17-141-16,5-4 0 15,-1-4 0-15,-6 4 0 16,-9-4 0-16,-12 8 0 16,-12 2 0-16,-14 8 0 15,-6 4 0-15,-9 0 0 16,0 18 0-16,0 4 0 0,0 4 0 15,2 3 0 1,7-8 0-16,6-3 0 16,6-5 0-16,4-9 0 15,0-4 0-15,4-4 0 0,0-19 0 16,-2-3 0-16,-2-2 0 16,-7-2 0-16,-3 6 0 15,-6 4 0-15,-2 10 0 16,-2 6 0-1,-3 4 0-15,2 0 0 16,3 8 0-16,-1 14 0 0,6 0 0 16,1 2 0-16,3 6 0 15,3-2 0-15,4 9 0 16,-3-3 0-16,0 2 0 16,-4 0 0-16,-5 4 0 0,-7 0 0 15,-4 4 0 1,0-4 0-16,0 4 0 15,-11-5 0-15,-7-5 0 16,-6-8 0-16,-1-12 0 0,1-6 0 16,3-8 0-16,4-22 0 15,6-22 0-15,11-23 0 16,0-5 0 0,15-12 0-16,19 8 0 0,11 8 0 15,3 11 0-15,4 17 0 16,-4 18 0-16,2 12 0 15,-8 10 0-15,-4 0 0 16,-6 14 0-16,-7 8 0 16,-4 4 0-16,-1 2 0 15,-5-2 0-15,-1 1 0 16,-1-5 0-16,1-8 0 0,-1-8 0 16,0-6 0-1,5 0 0-15,0-14 0 16,2-9 0-16,0 0 0 0,-3 0 0 15,2 1 0-15,-5 8 0 16,-1 2 0-16,-3 8 0 16,0 2 0-16,3 2 0 15,0 0 0-15,7 0 0 16,5 2 0-16,4 2 0 0,4 0 0 16,3-4 0-1,1 0 0-15,-1 0 0 16,-2-14 0-16,-6-4 0 15,-5-12 0-15,-3 2 0 16,-7-8 0-16,-5-4 0 16,-6-4 0-16,-2 4 0 0,0 5 0 15,-2 16 0-15,-10 15 0 16,1 4 0-16,-1 36 0 16,2 18 0-1,1 12 0-15,-1 18 0 0,6 2 0 16,0 5 0-16,4-7 0 15,0-4 0-15,0-7 0 16,0-15 0-16,0-15 0 16,0-6 0-16,0-17 0 0,-5-14-171 15,-24-10-318-15,3-14-291 16,-6-10-306-16</inkml:trace>
  <inkml:trace contextRef="#ctx0" brushRef="#br0" timeOffset="-119764.14">19703 17798 2742 0,'0'0'801'0,"0"0"-557"0,0 0 65 16,0 0-309-16,0 0 0 0,0 0 0 16,0 0-8-1,120 4-645-15,-67 2-1562 0</inkml:trace>
  <inkml:trace contextRef="#ctx0" brushRef="#br0" timeOffset="-119436.38">20845 18518 2661 0,'0'0'896'16,"0"0"-538"-16,0 0-177 0,0 0-181 15,0 0 0 1,-45 120 0-16,24-89 0 0,-24 5 0 16,5-4-299-16,0-10-904 0</inkml:trace>
  <inkml:trace contextRef="#ctx0" brushRef="#br0" timeOffset="-119137.25">21859 17660 2727 0,'0'0'741'15,"0"0"-470"-15,0 0 86 16,0 0-357-16,0 0 0 15,0 108 0-15,0-34 0 16,0 13 0-16,0 5 0 16,7-6 0-16,-3-6 0 15,-2-7 0-15,0-21 0 16,-2-12 0-16,3-22 0 16,2-18-363-16,-3-22-439 15,2-10-675-15</inkml:trace>
  <inkml:trace contextRef="#ctx0" brushRef="#br0" timeOffset="-118838.03">22260 17722 2600 0,'0'0'762'0,"0"0"-414"0,0 0 38 16,0 0-386-16,0 0 0 15,0 0 0-15,-118 125 0 16,74-80 0-16,-8 8 0 15,-1-7 0-15,-1-2 0 0,5-4 0 16,12-12 0-16,12-8 0 16,16-10 0-16,9-6 0 15,13 0 0 1,25-4 0-16,12 2 0 16,5 2 0-16,8 8 0 15,1 2 0-15,1 8 0 0,-3 6 0 16,-2-2 0-16,-4 1 0 15,-5-5 0-15,-2-8 0 16,14-14-206-16,-15 0-497 16,-5 0-624-16</inkml:trace>
  <inkml:trace contextRef="#ctx0" brushRef="#br0" timeOffset="-118637.2">22846 18003 2755 0,'0'0'709'0,"0"0"-236"16,0 0-314-16,0 0-159 15,0 0 0 1,0 0 0-16,0 0 0 0,140-44 0 16,-101 44-56-16,-16 6-444 15,-11 14-337-15,-12 4-356 0</inkml:trace>
  <inkml:trace contextRef="#ctx0" brushRef="#br0" timeOffset="-118500.61">22788 18249 1458 0,'0'0'743'0,"0"0"-353"0,0 0 277 15,0 0-341 1,0 0-81-16,0 0-127 16,143 41-80-16,-67-59-26 15,2-5-12-15,-3 1-125 0,2-3-169 16,-23 0-518-16,-13 7-791 0</inkml:trace>
  <inkml:trace contextRef="#ctx0" brushRef="#br0" timeOffset="-118267.25">23609 17808 2364 0,'0'0'775'0,"0"0"-484"0,0 0 267 16,0 0-450-1,0 0-108-15,0 0 0 0,0 0 0 16,25 0 0 0,-25 53 0-16,0 9 0 15,0 2 0-15,0 2 0 16,0 3 0-16,0-10 0 0,0-5 0 16,0-8 0-16,8-11-195 15,-4-17-712-15</inkml:trace>
  <inkml:trace contextRef="#ctx0" brushRef="#br0" timeOffset="-117934.65">23887 17740 2571 0,'0'0'602'16,"0"0"-415"-16,0 0 294 15,120-84-311-15,-86 74-85 16,-5 10-85-16,-1 0 0 15,-6 18 0 1,-3 14 0-16,-9 8 0 0,-10 14 0 16,0 12 0-16,-10 3 0 15,-19 1 0-15,-11 0 0 16,-5-6 0-16,-2-10 0 16,4-6 0-16,8-12 0 15,12-9 0-15,19-17 0 16,4-6 0-16,23-4 0 0,30 0 0 15,33-23 0 1,35-4 0-16,28-14 0 16,-8 1 0-16,-5-4-29 0,-45 12-541 15,-35 6-813-15</inkml:trace>
  <inkml:trace contextRef="#ctx0" brushRef="#br0" timeOffset="-117794.33">25299 18093 3235 0,'0'0'703'16,"0"0"-545"-16,0 0-158 15,0 0 0-15,0 0 0 16,0 0-80-16,0 0-815 0</inkml:trace>
  <inkml:trace contextRef="#ctx0" brushRef="#br0" timeOffset="-117468.55">23401 18785 2268 0,'0'0'756'16,"0"0"-494"-16,0 0 59 15,0 0-111-15,145-66-120 0,-76 52-44 16,16 2-1-16,28-2-44 16,28 0 8-16,23 4-9 15,-14-3 2-15,-34 8-10 16,-39 1 5-16,-25 0-28 15,-6 4-131-15,-3 0-168 0,-10 0-317 16,-24 0-309-16</inkml:trace>
  <inkml:trace contextRef="#ctx0" brushRef="#br0" timeOffset="-117201.39">23521 18865 1781 0,'0'0'814'16,"0"0"-511"-16,0 0 61 16,0 0-144-16,0 0-25 0,0 0-42 15,0 0-36-15,140 4-87 16,-63-20-30-16,23-2 6 16,26-4-6-16,24 0-19 15,4-2-35-15,-27 6-24 0,-30 4 31 16,-30 2-58-1,-5 4-67-15,44-6-131 16,-15 0-371-16,-6 0-357 0</inkml:trace>
  <inkml:trace contextRef="#ctx0" brushRef="#br0" timeOffset="-117034.15">25758 18468 3005 0,'0'0'1091'15,"0"0"-1091"-15,0 0 0 16,0 0 0-16,0 0-186 16,-115-52-1226-16</inkml:trace>
  <inkml:trace contextRef="#ctx0" brushRef="#br0" timeOffset="-94865">25649 6761 1227 0,'0'0'1153'0,"0"0"-774"0,0 0-138 0,0 0-116 15,0 0-95-15,0 0-4 16,-120 45 10-16,49-13 70 15,-16 2 21-15,-9 4 13 16,-7-2 23-16,7-2-46 16,11-4-13-16,14-2-34 15,21-7-18-15,19-6-52 16,17-3 0-16,14 1 0 16,0-2 0-16,6 7 0 0,19 0 0 15,10 4 0-15,13 0 0 16,10-1 0-16,6 1 0 15,9 3 0 1,-2 2 0-16,-8 5 0 0,-12 4-21 16,-18 2-62-16,-19 0 8 15,-14 3 48-15,-18-4-12 16,-28 3 39-16,-14 1 8 16,-10-1-7-16,-1-2 17 15,9-4-18-15,14-8 29 0,17-8 20 16,18-8-23-1,13-8 13-15,21-2-26 16,27 0-12-16,22-16 29 16,14-6-29-16,7-2 4 15,0 4-5-15,-10 2 9 0,-19 4-9 16,-15 5 0-16,-20 6-7 16,-13 3-11-1,-6 0-188-15,5 0-256 16,3 0-370-16,-1 2-683 0</inkml:trace>
  <inkml:trace contextRef="#ctx0" brushRef="#br0" timeOffset="-94398.63">26168 7399 1129 0,'0'0'1263'0,"0"0"-894"0,0 0-41 15,0 0-73-15,0 0-104 0,29-102-59 16,-29 86 16 0,0 4 54-16,-13 6-60 0,-14 6-65 15,-7 0-37-15,-8 18 11 16,-1 14-17-16,1 10 6 16,7 4 0-1,10 0-8-15,12-1 7 16,11-12-1-16,2-6-7 0,13-14 9 15,18-10 12-15,7-3-11 16,5-22 20-16,-1-14-2 16,-4-13-13-16,-5-11 21 0,-8-8-27 15,-3-26 1-15,-9 1 18 16,-3-1-10 0,-6 4-9-16,-4 30 0 0,0 8 0 15,0 22 0 1,0 25 0-16,0 8 0 15,-4 49 0-15,-4 40 0 0,4 5-9 16,4-3 9-16,0-10 0 16,0-18-12-16,16 6-104 15,7 2-113-15,16-2-222 16,-3-21-372-16,-3-19-799 0</inkml:trace>
  <inkml:trace contextRef="#ctx0" brushRef="#br0" timeOffset="-93598.16">26657 7437 2107 0,'0'0'757'0,"0"0"-504"0,0 0 42 0,0 0-175 16,0 0-75-16,0 0-45 0,0 0 7 15,124-118-17 1,-102 84 10-16,-8 0-10 15,-8-2 9-15,-6 3 2 16,0 8-1-16,-18 7 0 16,-11 14 1-16,-2 4 11 15,-3 15-4-15,3 20-4 0,4 7 19 16,8 6 11-16,13-2 22 16,6-2-11-1,2-6-11-15,33-4-7 16,14-10-25-16,16-10-4 15,15-10 2-15,9-4-100 0,5-9-47 16,-3-20-102-16,-6-5-13 16,-12-4 30-16,-17-2-21 15,-19 4 146-15,-16 4 107 16,-19 8 98-16,-2 5 188 16,-14 8-23-16,-17 7-29 0,-5 4-116 15,-3 0-61 1,-1 15 9-16,7 7-48 15,3 3-4-15,10-1-14 16,9-2-3-16,11-2 1 16,0-6-4-16,15-6-1 0,17-4 7 15,5-4-19-15,4 0 19 16,-3-14 0-16,-5-2 0 16,-8-4 17-16,-8 4 65 15,-5 0 41 1,-4 6 11-16,-5 2-20 0,-1 6-63 15,-2 2-51-15,0 0 0 16,0 18 0-16,0 14 0 16,0 14 0-16,0 16 0 15,0 10 0-15,0 25 0 16,2 23 0-16,10 16 0 0,-2-9 0 16,-3-27 0-1,-5-30 0-15,-2-20 0 16,0 3 0-16,-2-2 0 0,-15 0 0 15,-10-15 0-15,-9-11 0 16,-9-12 0-16,-9-13 0 16,-3 0 0-16,-1-28 0 15,7-15 0-15,7-11 0 16,15-8 0-16,15-8 0 16,14 0 0-16,6 0 0 0,27 3 0 15,17 3 0 1,8 2 0-16,38-16-45 15,-14 14-306-15,-11 8-609 0</inkml:trace>
  <inkml:trace contextRef="#ctx0" brushRef="#br0" timeOffset="-93299.61">28031 6641 2595 0,'0'0'527'0,"0"0"-367"0,0 0 144 0,-58 112-103 15,24 0-84 1,5 35-7-16,10-5-28 15,11-25-82-15,8-39 0 0,0-26 0 16,14 0 0-16,15-2-69 16,29-14-260-16,-7-18-324 15,1-18-412-15</inkml:trace>
  <inkml:trace contextRef="#ctx0" brushRef="#br0" timeOffset="-92998.35">28409 6880 2300 0,'0'0'792'0,"0"0"-473"16,0 0 47-16,0 0-201 0,0 0-143 15,0 0-10-15,0 136-3 16,12-66 2-16,1 4-13 16,3-1 2-16,-1-11-3 15,-1-10-7-15,-1-16-13 16,-4-14 5-16,0-14 11 15,-2-8 7-15,1-8 27 16,4-26-14-16,3-14 22 16,8-18 53-16,4-10-88 0,-4-3 0 15,2 7 0 1,-5 16 0-16,-7 20 0 0,-5 16 0 16,-4 18 0-1,-2 2 0-15,3 24-287 16,10 36-61-16,-1-4-631 15,1 1-1099-15</inkml:trace>
  <inkml:trace contextRef="#ctx0" brushRef="#br0" timeOffset="-92665.48">29005 7371 1073 0,'0'0'1593'0,"0"0"-950"0,0 0-162 16,0 0-175-16,0 0-306 15,0 0 0 1,0 0 0-16,19 22 0 16,-14 22 0-16,2 12 0 15,-5 12 0-15,2 9 0 0,-1 3 0 16,-3 2 0 0,0 0 0-16,0-3 0 0,0-7 0 15,0-10 0 1,-5-8 0-16,-13-8 0 0,-4-12 0 15,-9-10 0-15,-7-10 0 16,-9-11 0-16,-4-3 0 16,0-10 0-16,4-17 0 15,9-7 0-15,11-8-15 0,25-32-300 16,2 10-412-16,7-1-697 16</inkml:trace>
  <inkml:trace contextRef="#ctx0" brushRef="#br0" timeOffset="-92498.68">28915 6956 2244 0,'0'0'726'16,"0"0"-465"-16,0 0-55 0,0 0-150 15,0 0-56 1,0 0-545-16,0 0-572 0</inkml:trace>
  <inkml:trace contextRef="#ctx0" brushRef="#br0" timeOffset="-92232.44">29308 6647 1936 0,'0'0'968'0,"0"0"-712"16,0 0 19-16,0 0 31 16,0 0-103-16,135 105-106 15,-95-42-42-15,-1 32-55 16,-6 25 0-16,-11-5 0 0,-8-13 0 16,-14-14 0-1,0-24 0-15,-21 7 0 16,-12 2 0-16,-45 14-156 15,9-23-336-15,-2-14-673 0</inkml:trace>
  <inkml:trace contextRef="#ctx0" brushRef="#br0" timeOffset="-91667.48">29818 7297 2320 0,'0'0'550'0,"0"0"-83"0,0 0 68 0,0 0-391 16,0 0-64-16,0 0-80 0,0 0 0 15,140-14 0 1,-89 14 0-16,-4 0 0 16,-9 0-188-16,-13 0-152 15,-23 20-261-15,-2-2-233 16,-11 2-697-16</inkml:trace>
  <inkml:trace contextRef="#ctx0" brushRef="#br0" timeOffset="-91532.63">29809 7565 1277 0,'0'0'986'0,"0"0"-621"16,0 0 236-16,0 0-231 16,0 0-120-16,0 0-131 15,120-15-95-15,-64 4-24 16,17 4-69-16,-12 0-278 16,-17 6-563-16</inkml:trace>
  <inkml:trace contextRef="#ctx0" brushRef="#br0" timeOffset="-90535.95">31003 7024 2080 0,'0'0'384'0,"0"0"-59"0,0 0 56 0,0 0-235 0,0 0-105 16,0 0-41-16,0 0 13 16,-14-2-13-16,2 8 14 0,-2-2 26 15,3-2 14 1,2-2 44-16,3 0-4 16,6-2 11-16,0-12-1 15,0-4-82-15,6-2 7 0,14-2 4 16,2 4-24-16,5 2 36 15,0 6-44-15,-2 6-1 16,0 4 0-16,0 0 4 16,0 14-10-1,-3 14 6-15,1 8-1 0,-4 10-10 16,-2 12 22-16,-9 4-11 16,-6 6 0-16,-2 1 1 15,0-3 0-15,-20-4-1 16,-6-4 0-16,-10-6 5 15,-6-6 8-15,-6-7-11 0,-2-11-2 16,-2-8 1-16,6-10 19 16,3-10-19-1,7 0 6-15,12-14-1 16,6-14 3-16,12-9-3 0,6-3-6 16,0 0 0-16,19 4-5 15,10 6 5-15,5 12 0 16,3 10-1-16,6 8-7 15,1 0-5-15,4 10 11 16,-2 14 2-16,-1 2-1 16,-3 4-14-16,-2-2-8 15,7 5-170-15,-11-8-175 16,-9-7-511-16</inkml:trace>
  <inkml:trace contextRef="#ctx0" brushRef="#br0" timeOffset="-90136.54">31897 6709 1974 0,'0'0'578'15,"0"0"-247"-15,0 0 203 0,0 0-299 0,0 0-106 16,0 0-76-16,-114 76 68 15,74 15 20-15,-1 27-141 16,8-6 0-16,9-9 0 16,12-19 0-16,12-22 0 15,0 6 0-15,21 2 0 16,14-10 0-16,7-13 0 16,8-14 0-16,16-22-278 15,-10-9-439-15,-12-2-327 0</inkml:trace>
  <inkml:trace contextRef="#ctx0" brushRef="#br0" timeOffset="-89664.53">32053 7221 2147 0,'0'0'719'0,"0"0"-224"15,0 0-6-15,2-104-243 16,17 83-246-16,4 7 0 0,4 9 0 15,0 2 0 1,2 3 0-16,-5 14 0 16,-2 18 0-16,-6 12 0 15,-7 9 0-15,-7 5 0 16,-2 0 0-16,0-4 0 16,-9-6 0-16,-7-8 0 15,1-12 0-15,2-7 0 16,3-12 0-16,6-7 0 0,4-2 0 15,0-11 0-15,0-21 0 16,23-13 0-16,6-11 0 16,6-8 0-16,5 0 0 15,1 4 0-15,-8 11 0 16,-2 17 0-16,-7 19 0 16,-4 13 0-16,-1 4 0 15,0 25 0-15,1 10 0 16,-1 5 0-16,-2 4 0 15,-3-2 0-15,-3-2 0 16,-3-6 0-16,-3-4 0 0,-1-10 0 16,1-6 0-16,2-7-203 15,12-11-119-15,-1 0-328 16,1-13-235-16</inkml:trace>
  <inkml:trace contextRef="#ctx0" brushRef="#br0" timeOffset="-89498.47">32774 7291 2300 0,'0'0'618'0,"0"0"-144"0,0 0-127 0,0 0-187 15,0 0-101-15,0 0-31 0,0 0 10 16,108-2-38-16,-69 2-1 16,3 0-121-16,10-14-203 15,-10 0-337 1,-9-4-366-16</inkml:trace>
  <inkml:trace contextRef="#ctx0" brushRef="#br0" timeOffset="-89267.26">33173 7014 641 0,'0'0'1713'0,"0"0"-1167"16,0 0-26-16,0 0-63 0,0 0-238 16,0 0-219-16,0 0 0 15,-2-46 0 1,0 78 0-16,-5 14 0 15,-1 8 0-15,0 6 0 16,2 2 0-16,1-3 0 16,3-5 0-16,2-6 0 0,0-6 0 15,0-8 0-15,0-8-35 16,5-9-278-16,5-17-243 16,0 0-265-16,-4-3-1058 15</inkml:trace>
  <inkml:trace contextRef="#ctx0" brushRef="#br0" timeOffset="-88966.28">33302 6565 1726 0,'0'0'585'16,"0"0"-312"-1,0 0 103-15,0 0-152 0,0 0-56 16,132 82-71-16,-92-24 17 16,-2 8 18-16,-7 9-45 15,-9 5-12-15,-4 2-39 16,-4 0-21-16,-14-1 18 16,0-5-33-16,0-8 0 0,-23-2 2 15,-8-8 8-15,-7-5-16 16,-7-10 6-1,-3-4-1-15,-2-11-5 16,-2-6-123-16,9-8-165 0,14-10-656 16</inkml:trace>
  <inkml:trace contextRef="#ctx0" brushRef="#br0" timeOffset="-88797.75">33746 7666 2462 0,'0'0'1049'16,"0"0"-896"-16,0 0 78 15,0 0-225-15,0 0-6 0,0 0-750 0</inkml:trace>
  <inkml:trace contextRef="#ctx0" brushRef="#br0" timeOffset="-80135.21">30011 6144 497 0,'0'0'189'0,"0"0"10"0,0 0 64 16,0 0-16-16,0 0-2 0,5-38-2 16,-5 36-12-16,3 2 29 15,-3 0-6 1,0-2 18-16,0 2 5 0,2 0-68 15,0-2-3-15,6 2-20 16,6-3-45-16,10 2-26 16,15-2-53-16,11 0-62 15,11-1 0-15,1-3-3 16,-2 6-143-16,-8 1-109 16,-19 0-113-16,-29 4-287 0,-4 10-33 15,-10 2-287-15</inkml:trace>
  <inkml:trace contextRef="#ctx0" brushRef="#br0" timeOffset="-80001.16">30165 6272 1468 0,'0'0'475'15,"0"0"-263"-15,0 0 247 16,0 0-192-16,0 0-78 16,0 0-88-16,122 14-101 15,-52-20-111-15,-10-6-398 0,-9-2-763 16</inkml:trace>
  <inkml:trace contextRef="#ctx0" brushRef="#br0" timeOffset="-79432.93">31061 5881 1558 0,'0'0'975'0,"0"0"-724"15,0 0 114-15,0 0-103 16,0 0-172-16,0 0-45 16,0 0-30-16,-7 12 6 15,-6 0-18-15,-3 0 6 16,1-4-18-16,-3-6-7 16,3-2-34-16,1 0 34 0,5-16-10 15,5-10 26 1,4-2 6-16,0-6 0 15,10 0 52-15,11 4 7 16,4 4 2-16,1 8 25 0,0 7-40 16,3 10 1-16,0 1-26 15,0 10-14-15,-2 18 14 16,-4 12-25-16,-3 8 2 16,-9 8-4-16,-9 2 1 0,-2 2-10 15,-11-2 9 1,-20-3 0-16,-12-7-9 15,-5-6 16-15,-6-8-7 16,0-12 0-16,6-8 0 16,3-12-5-16,11-2 13 15,12-12-8-15,11-12 0 0,11-6-6 16,0-2 0-16,27 2 1 16,6 6 5-16,7 6-18 15,3 10 18 1,3 8 0-16,4 0-1 0,0 14-6 15,2 6-3-15,2 2 4 16,-2-2-105-16,23-8-156 16,-15-8-403-16,-9-4-293 0</inkml:trace>
  <inkml:trace contextRef="#ctx0" brushRef="#br0" timeOffset="-79230.73">31837 5663 1458 0,'0'0'1286'0,"0"0"-821"0,0 0-98 0,0 0-59 0,0 0-208 0,0 0-67 0,0 0 46 16,0 104-79-16,0-42 0 16,0 2 0-16,0-2 0 15,2-6 0 1,0-10 0-16,0-10-101 0,-2-11-149 15,0-25-124-15,0 0-206 16,0-8-191-16</inkml:trace>
  <inkml:trace contextRef="#ctx0" brushRef="#br0" timeOffset="-79031.52">31866 5620 1594 0,'0'0'900'0,"0"0"-432"16,0 0 47-16,0 0-199 0,0 0-116 15,0 0-97-15,0 0-103 16,71-74 0-16,-27 64 0 16,5 2 0-16,3 0-23 15,-8 4-184-15,-9 4-117 16,-19 2-262-16,-11 14-162 16,-5 2-174-16</inkml:trace>
  <inkml:trace contextRef="#ctx0" brushRef="#br0" timeOffset="-78865.59">31852 5827 1179 0,'0'0'687'16,"0"0"-379"-16,0 0 15 15,0 0-38-15,0 0-119 16,0 0-104-16,143 14-62 16,-99-22-29-16,3 2-147 15,-11 2-309-15,-12 2-284 16</inkml:trace>
  <inkml:trace contextRef="#ctx0" brushRef="#br0" timeOffset="-78703.92">31830 6144 1748 0,'0'0'538'15,"0"0"-235"-15,0 0 161 16,0 0-292-16,127 10-118 0,-72-10-36 15,5 0-18-15,23-14-150 16,-16 2-374-16,-12 0-682 16</inkml:trace>
  <inkml:trace contextRef="#ctx0" brushRef="#br0" timeOffset="-78570.69">32614 6138 1817 0,'0'0'1108'0,"0"0"-893"16,0 0-126-16,0 0-89 16,0 0-292-16,0 0-1451 0</inkml:trace>
  <inkml:trace contextRef="#ctx0" brushRef="#br0" timeOffset="-78301.7">30692 8372 1386 0,'0'0'0'0,"0"0"-266"15,0 0 120-15,0 0 9 16,0 0-448-16</inkml:trace>
  <inkml:trace contextRef="#ctx0" brushRef="#br0" timeOffset="-77802.25">30137 8306 1482 0,'0'0'908'0,"0"0"-666"0,0 0 275 0,0 0-195 15,0 0-136-15,0 0-67 0,135-14-11 16,-68 4-81-16,7-1-26 15,-7 1-2 1,-9 6-83-16,-16 3-129 16,-36 1-99-16,-6 5-391 15,-13 9-306-15</inkml:trace>
  <inkml:trace contextRef="#ctx0" brushRef="#br0" timeOffset="-77668.75">30201 8590 2119 0,'0'0'807'15,"0"0"-533"-15,0 0 191 16,0 0-225-16,0 0-49 16,0 0-191-16,152-26 0 15,-104 16 0-15,23-2 0 16,-15 2-257-16,-6 0-672 0</inkml:trace>
  <inkml:trace contextRef="#ctx0" brushRef="#br0" timeOffset="-77102.27">31184 8340 2794 0,'0'0'625'16,"0"0"-451"-16,0 0 76 15,0 0-164-15,0 0-79 16,0 0 8-16,0 0-15 15,-95 78-10-15,76-66-17 0,1-6-12 16,3-6 39-16,3 0-9 16,8-12 9-1,4-12 15-15,0-4-6 16,4-2 2-16,19-1 19 0,1 3 0 16,5 8 28-16,-2 8-16 15,0 6-7-15,-5 6-35 16,-2 6 0-16,-2 21 0 15,-3 10 0-15,-4 12 0 16,-1 11 0-16,-8 10 0 0,-2 4 0 16,0 3 0-1,-16-4 0-15,-15-4 0 16,-7-7 0-16,-6-12 0 16,-6-8 0-16,-1-10 0 15,5-12 0-15,-2-12 0 16,8-8 0-16,9-2 0 0,7-24 0 15,11-10 0-15,8-2 0 16,5-2 0 0,0 8 0-16,18 8 0 15,2 10 0-15,7 12 0 16,2 2 0-16,6 12 0 0,7 14 0 16,3 6 0-16,6 2 0 15,1-4 0-15,-1-4 0 16,-2-8-147-16,6-18-319 15,-10 0-243-15,-14-8-497 0</inkml:trace>
  <inkml:trace contextRef="#ctx0" brushRef="#br0" timeOffset="-76765.64">31515 8572 1350 0,'0'0'1412'0,"0"0"-910"0,0 0-11 0,0 0-150 16,0 0-341-16,0 0 0 15,0 0 0-15,25 82 0 16,-19-32 0-16,-3 4 0 16,-1-5 0-16,-2-9 0 15,0-10 0-15,0-10 0 16,0-10 0-16,0-10 0 16,0 0 0-16,9-20 0 15,6-16 0-15,8-10 0 16,4-8 0-16,4-1 0 0,2 9 0 15,-4 13 0 1,-2 14 0-16,-4 13 0 16,-4 6 0-16,-1 12 0 15,0 16 0-15,-2 11 0 0,-1 1 0 16,1 2 0-16,-3-4 0 16,1-6-11-16,-3-6-311 15,-1-10-376-15,-2-8-255 0</inkml:trace>
  <inkml:trace contextRef="#ctx0" brushRef="#br0" timeOffset="-76601.13">32093 8807 1627 0,'0'0'1018'16,"0"0"-552"-16,0 0-97 16,0 0-98-16,0 0-124 15,122-18-87-15,-72 8-51 16,4-6-9-16,25-18-280 15,-15 4-435-15,-10-1-734 0</inkml:trace>
  <inkml:trace contextRef="#ctx0" brushRef="#br0" timeOffset="-76330.8">32710 8400 2034 0,'0'0'859'0,"0"0"-400"15,0 0-5-15,0 0-277 0,0 0-64 16,0 0-113-16,0 0 0 15,120-54 0 1,-93 73 0-16,-7 12 0 16,-7 7 0-16,-13 8 0 0,0 6 0 15,-16 6 0-15,-15 1-86 16,-2-5 22-16,-9-4 16 16,6-12 48-16,5-8 0 15,8-12 11-15,11-8 79 0,12-6 7 16,0-4-97-16,23 0 0 15,27 0 0 1,21-14 0-16,51-8-182 16,-10 2-430-16,-10 4-866 0</inkml:trace>
  <inkml:trace contextRef="#ctx0" brushRef="#br0" timeOffset="-76199.54">33549 8913 2445 0,'0'0'841'0,"0"0"-531"0,0 0-32 16,0 0-278-16,0 0-155 16,0 0-1067-16</inkml:trace>
  <inkml:trace contextRef="#ctx0" brushRef="#br0" timeOffset="-75102.13">7982 17455 1862 0,'0'0'359'0,"0"0"-359"0,0 0-43 15,114-10 34-15,-51 10-226 16,-1 0-1604-16</inkml:trace>
  <inkml:trace contextRef="#ctx0" brushRef="#br0" timeOffset="-71004.42">12822 17124 901 0,'0'0'140'0,"0"0"-108"0,0 0-31 0,0 0 16 0,-65-102-17 15,50 84-185-15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6T07:00:06.22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864 7452 1425 0,'0'0'775'0,"0"0"-644"15,0 0 102-15,0 0 128 16,0 0-72-16,38-57-153 16,-32 45-68-1,4 0 1-15,-4 2-17 16,-4-2 29-16,0 2-37 0,-2 0-14 16,0 2 28-16,-20 2-25 15,-8 2-21-15,-11 4-6 16,-5 0 3-16,-5 10-7 0,5 12-2 15,4 0 0-15,6 4 1 16,14 0 0-16,8 0-1 16,12-2 0-1,4 2 6-15,24-2 12 0,10 1-18 16,8 1 0 0,6-2 0-16,-4-1-3 0,0 4 2 15,-11-1-29-15,-8 2-9 16,-12 2 15-16,-17 0-17 15,0 0 26-15,-21 0 14 16,-14-1-2-16,-10-6 2 16,-2-3 1-16,0-4 0 15,5-10 6-15,9-3 0 0,2-3 0 16,8-6 6 0,6-15-4-16,5-7 21 15,10-2-29-15,2-4-1 16,2 2 0-16,18 0-14 15,5 4 15-15,6 4-15 0,3 4 10 16,3 6-5-16,5 3 9 16,1 6 0-16,1 5 1 15,1 0-16-15,-5 0 10 16,-4 4-6 0,-3 8-47-16,-6 0-10 0,-7 0-16 15,-5 0 40-15,-3 2 3 16,-3 0 7-16,-5 4 33 15,-4 0-8-15,2 0 10 16,0 2 0-16,5-4 8 0,5-2-13 16,5-2 5-16,8-6 0 15,6-4-1-15,12-2-52 16,1 0 5 0,-2-16-18-16,-4-4 14 15,-14-4 52-15,-10-2 1 16,-14-2 35-16,-2-2 63 0,-25 0-41 15,-8-2 12-15,-1 3-13 16,2 4 8-16,6 3 7 16,9 4-3-16,9 3-2 0,10 1-32 15,0 0-23-15,8-1 4 16,21-2-16 0,7 1-9-16,8 2 9 15,1 0-6-15,-3 6 5 16,-1 2 1-16,-4 6-2 0,-5 0-8 15,-1 0 8-15,-4 12 2 16,-4 10 0-16,2 6-5 16,-7 6 4-16,0 4 1 15,-7 7 0-15,-2 3-2 16,-5 0 8-16,-4 2-6 16,0 2 0-16,0-1 0 15,0-4 1-15,-2 0 5 16,-2-5-4-16,0-6-2 15,1-9-20-15,3-6-46 0,0-19-180 16,0-2-340-16,7 0-140 16</inkml:trace>
  <inkml:trace contextRef="#ctx0" brushRef="#br0" timeOffset="372.69">1976 7122 2581 0,'0'0'379'0,"0"0"-114"0,0 0-72 0,0 0-22 16,0 0-123-16,0 0-42 16,0 0 14-16,45 81-20 15,-39-33 0-15,-1 2-6 0,-5-6 6 16,0-10-2-1,0-8 1-15,0-8-8 0,0-10 3 16,0-6 12-16,0-2-2 16,2-6 53-16,8-20 21 15,4-10-37 1,6-4-28-16,-2 0 8 0,2 8 17 16,-4 10-20-16,-5 12 0 15,-2 10-18-15,2 0-12 16,-2 28 11-1,2 12-22-15,-2 10-67 0,-9 30-184 16,0-11-445-16,0-7-513 0</inkml:trace>
  <inkml:trace contextRef="#ctx0" brushRef="#br0" timeOffset="867.25">621 8253 1920 0,'0'0'503'0,"0"0"-274"0,0 0 284 0,0 0-300 16,-114-32-35-16,108 31-14 16,3-2-32-1,3 3-48-15,0 0 7 16,0 0-46-16,0 0-21 16,0 0-24-16,0 0 0 0,5 0 0 15,24 0 0-15,41 0 0 16,51 0 0-16,55 3 0 15,30 2 0-15,-6-1 0 16,-28 2 0-16,-56-2 0 0,-37 0 0 16,-31-2 0-1,-24-2 0-15,-6 0 0 16,-4 0 0-16,-6 2 0 16,-6-2 0-16,-2 0 0 0,0 0 0 15,0 0 0-15,0 0 0 16,5 0 0-16,1 0 0 15,17 0-308-15,-3 0-511 16,0-8-1489-16</inkml:trace>
  <inkml:trace contextRef="#ctx0" brushRef="#br0" timeOffset="2571.04">3694 7704 1530 0,'0'0'391'0,"0"0"-169"15,0 0 152-15,0 0-61 16,0 0-111-16,0 0-112 15,0 0-24 1,0 0 6-16,0 0-35 16,0 0 3-16,0 0-22 0,0-4-3 15,2 2 27-15,4-4 3 16,-1-2 27-16,2-4 0 16,0-4-39-16,-5-4 15 15,-2-1-36-15,0 6 17 16,-2 3 34-16,-21 3-36 0,-6 9 4 15,-13 0-31 1,-14 25 11-16,-11 15-12 16,-5 14 2-16,-1 10 7 15,5 10 9-15,7 3-16 16,16 0 16-16,16-2-17 16,18-7-1-16,11-6-12 15,11-8 10-15,30-10-17 0,13-12-25 0,10-7-43 16,5-15 5-1,-2-10 4-15,-9 0 17 16,-12-13 28-16,-15-12 10 16,-15-9 24-16,-11-5 7 15,-5-3 7-15,-13 0 10 16,-18 4-24-16,-8 6 9 0,-3 10 6 16,-4 6 6-16,1 8 1 15,5 6-21-15,6 2 27 16,8 0 11-1,9 8-26-15,11 6 31 16,6 0-26-16,0 2-18 0,14 2 32 16,12-4-32-16,12 0 1 15,4-6-1-15,6-4-9 16,-6-2 8 0,-7-2-24-16,-10 0 19 15,-12 0 0-15,-6 0 12 16,-7 2 25-16,0 2 31 0,0 4-32 15,0 6-18-15,0 10 6 16,-7 12-12-16,0 6 7 16,3 7-7-16,0-1 0 0,4-4-6 15,0-6-57-15,6-8-144 16,25-16-163-16,-2-6-437 16,-2-8-402-16</inkml:trace>
  <inkml:trace contextRef="#ctx0" brushRef="#br0" timeOffset="3500.83">4014 8143 2065 0,'0'0'790'0,"0"0"-525"0,0 0-24 0,0 0-73 0,0 0-120 16,0 0-47-1,0 0 35-15,0 58-36 16,0-24 12-16,0-2-12 15,0-2-13-15,0-5-4 16,4-9-73-16,6-7 12 0,3-9 27 16,7 0-6-16,5-9 56 15,4-18 1-15,4-5 0 16,1-2 13 0,-3 4-11-16,-4 10 10 15,-8 6 34-15,-5 10 11 0,-5 4 27 16,-1 2-37-16,0 20 4 15,3 6 1-15,-1 4-51 16,7 0 8-16,-2-1-9 16,3-9-81-16,1-8-51 15,2-13 24-15,-1-1 33 0,-1-7-40 16,2-22 49 0,1-3 28-16,-2-4 11 15,-2 2 27-15,-2 8 18 0,-5 8 3 16,0 10 53-16,-2 8-8 15,6 0-8-15,4 10 6 16,8 10-34-16,6 0-13 16,7 2-17-16,6-4 7 15,6-5-7-15,3-5 0 16,-3-8-22-16,-6 0-1 16,-8-3-14-16,-13-15 37 15,-7-1 1-15,-14-6 6 16,-4-1 20-16,0 0-25 0,-4 4 13 15,-10 6 24-15,-3 8-24 16,-2 8 40-16,-1 6-44 16,-1 24 4-1,0 10 3-15,6 7-6 16,5 3 6-16,10-4-11 0,0-6-1 16,21-6-1-16,12-10-5 15,9-10-48-15,5-12 22 16,0-2-32-16,-2-12 44 15,-3-16 7-15,-7-6 7 16,0-6 40-16,-7-1 14 0,-2 4 30 16,-5 6 6-1,-10 11-11-15,-4 10 10 16,-3 10-43-16,-1 0-37 16,-1 16 5-16,2 11-14 0,2 5 18 15,1 0-18-15,3-2-3 16,-2-6-10-16,-1-8 11 15,-1-9-37-15,2-7 14 16,0 0 17-16,7-3 7 16,8-19 1-16,4-4 0 15,4-3-6-15,2 4 17 16,-4 4-9-16,-4 11-2 16,-10 8-5-16,-1 2-2 15,-5 6 7-15,-3 14-6 16,2 2 4-16,0 5-20 0,1-5-115 15,-3-6-154-15,2-6-319 16,-8-10-166-16</inkml:trace>
  <inkml:trace contextRef="#ctx0" brushRef="#br0" timeOffset="3666.85">4511 7644 1949 0,'0'0'187'0,"0"0"-187"15,0 0-906-15</inkml:trace>
  <inkml:trace contextRef="#ctx0" brushRef="#br0" timeOffset="9302.12">6617 8324 1579 0,'0'0'362'16,"0"0"-139"-16,0 0 27 15,0 0-51-15,0 0-68 0,0 0-14 16,0 0-19-1,27-2-14-15,-12-10 76 0,8-9-7 16,8-8-41 0,2-14-34-16,7-9-46 15,-2-10 4-15,0-10-32 16,-2-2 5-16,-7-1-16 0,-7 9 13 16,-7 12-6-1,-6 14 6-15,-7 12 18 0,-2 10 58 16,0 10-16-16,0 4-15 15,0 4-36-15,0 0-15 0,0 6-16 16,0 22-28 0,-9 12 44-16,3 16 11 15,-3 10 4-15,7 6 3 16,2 3-14-16,0-5 5 16,5-6-18-16,14-10-1 0,8-7-4 15,6-15-14-15,6-13-56 16,3-12 31-16,2-7 13 15,-1-11 29-15,-6-21 11 16,-3-12 1 0,-5-14 7-16,-7-10 6 0,-4-11-13 15,-7-1 9-15,-2 6-9 16,-3 12 19-16,-3 20 37 16,-3 22 17-16,0 18 4 15,0 6-78-15,0 32 13 16,0 20-2-16,0 10 8 0,0 9-5 15,0-5-10 1,0-6 7-16,0-8-22 16,0-12 10-16,0-12 1 15,0-10-11-15,0-10 13 16,0-7-2-16,0-5 9 0,0 0-9 16,7-23 0-16,4-4-7 15,2-2-17 1,-1 3 13-16,-4 10-11 0,-1 10 20 15,1 6-19-15,2 0-16 16,7 20 37-16,10 8-5 16,6 6 5-16,12-2 0 15,6-1 6-15,7-9-12 0,7-10 6 16,2-10-15-16,0-2 14 16,-7-10-16-1,-5-16 17-15,-8-6 0 16,-9-7 0-16,-9-3-3 15,-9-2 3-15,-7 0 0 0,-8 4 0 16,-5 12 6-16,0 12 1 16,-9 12 31-16,-16 4-29 15,-8 18-9-15,-5 16 4 16,-1 8-4 0,0 2 9-16,11-2-7 0,7-6 23 15,11-8-25-15,10-8 1 16,0-8-1-16,0-8 18 15,17-4-14-15,8 0 10 0,4-14-13 16,4-9 13-16,-4-8-13 16,-2 1-1-16,-8 4 0 15,-5 8 6-15,-7 8-17 16,-1 10 5 0,1 0-30-16,4 24 30 15,2 8-15-15,10 5 21 0,2-4 0 16,4-3-19-16,2-7-50 15,0-15-18-15,0-8 42 16,-2 0 44-16,-4-29 1 16,-4-7 14-16,-2-10-14 0,-4-10 27 15,-1-8 27 1,-1-11-54-16,-5-1 14 16,0 4-2-16,-2 12 3 15,-4 20 69-15,-2 18-36 16,0 22-26-16,0 6-22 0,0 36-3 15,0 18 3-15,0 12 32 16,0 5-31 0,3-3 6-16,3-10-7 15,0-14-24-15,0-13-45 0,-4-15-17 16,0-11 29-16,0-8 20 16,3-3 37-16,1-7 37 15,4-19-23-15,5-10-8 16,3-2-6-16,1 2 0 15,4 8-4-15,-3 12 4 0,0 10-1 16,2 6 1 0,5 0-19-16,0 12 18 15,-2 4-19-15,-4 2-140 16,-9-6-303-16,-5-4-301 0,-7-8-446 0</inkml:trace>
  <inkml:trace contextRef="#ctx0" brushRef="#br0" timeOffset="9536.43">6550 7720 2650 0,'0'0'721'0,"0"0"-586"0,0 0 53 0,0 0-19 0,0 0-148 16,0 0-21-16,154-18-147 16,-63 20-225-16,5 6-704 0</inkml:trace>
  <inkml:trace contextRef="#ctx0" brushRef="#br0" timeOffset="12632.9">9560 8288 1280 0,'0'0'388'0,"0"0"-185"0,0 0 73 15,0 0-71-15,0 0-70 16,0 0 2-16,0 0-46 0,18 59 1 15,-12-52-32 1,1-3-23-16,-2-4 19 16,2 0-1-16,-1 0 18 0,3 0 53 15,5-11-21-15,5-11-11 16,4-6-65-16,4-6-11 16,2-4 19-16,2 0-36 15,0 0 17-15,-2 6-18 16,2 4 1-16,-4 4-1 0,-2 6 0 15,-6 0 0 1,-1 4 0-16,0 4 11 16,-4 4-14-16,-4 2 3 15,-1 4-6-15,1 0-2 16,-4 0-20-16,0 6 22 0,1 8 4 16,0 0-4-16,-2 0-3 15,-1-4 9-15,0-4 0 16,-4-2 0-1,0-4 8-15,0 2-4 0,0-2-4 16,0 0 0-16,0 0 3 16,0 0 5-16,0 0-8 15,0 0 0-15,0 0 0 16,0-2-10-16,0-8 2 16,-4 0-8-16,-5 0 16 15,0 0-28-15,0 6 27 0,5 2 1 16,-3 2 0-1,0 0-7-15,-2 0-1 16,-4 16 7-16,-1 4-5 16,-3 2 12-16,3 4-8 0,1 2 2 15,3 2 0-15,2 0 0 16,6 2 12-16,2-2-12 16,0 1 0-16,2-7 0 15,16-2-12-15,3-4 12 16,2-6-1-1,6-2 1-15,3-4-1 0,1-4-8 16,0-2 9-16,2 0 0 16,-4 0-8-16,-3-2 16 15,1-11-8-15,-4-1 0 0,1-1 0 16,-3-7 6 0,-4-3-5-16,0 0-1 0,-3 0 14 15,-5 3-13-15,-5 4 19 16,0 4-8-1,-1 4-11-15,-2 4 26 16,-3 2-15-16,0 4 9 0,0 0-13 16,0 0-2-16,0 0-12 15,0 0 0-15,0 0-23 16,0 14 22-16,0 6 4 16,0 5 2-16,0 2 1 15,0 4 0-15,11-6 0 16,2 0 0-16,3-6 0 15,1-2 0-15,1-3 6 16,5-6-12-16,-4 0 6 16,2-4 0-16,-3-4-1 0,-1 0 14 15,1 0-13-15,-3-2 0 16,1-12 0-16,0-4 14 16,-2-3-14-16,-2 0 0 15,0-8 3 1,-3-1 5-16,-5 0-2 0,-4 0-6 15,0 2 0-15,0 4 26 16,-2 2-25-16,-12 6-2 16,-1 4 1-16,1 4-19 15,-1 4 17-15,2 4-10 16,-1 0-3-16,1 0 8 16,-3 10-13-16,3 6 19 15,1 2 1-15,6 2-1 16,2-2-10-16,4-2 12 15,0-2-2-15,0-2 1 16,0-2-4-16,4-2-7 0,5 0 5 16,0-4-3-16,4 2 8 15,3-2-18-15,4-1 19 16,6 1 0-16,6-4 1 0,3 0 4 16,6 0-5-1,-1 0 0-15,-5 0 0 16,-4-3 1-16,-2-5-1 15,-4-2 0-15,-2-2 0 16,0-4 18-16,0 0-16 16,0-2 8-16,-1 0-10 15,-3 4 1-15,0 0-3 0,-6 4 3 16,-2 0-1-16,-4 4 9 16,-3 2-8-16,-2 2 24 15,-2 2-15 1,0 0-9-16,0 0-2 0,0 0-1 15,0 2 2-15,3 14 0 16,1 6 7-16,-2 6 28 16,0 4-29-16,-2 2 9 15,0 0-9-15,0 0 4 16,0-2-11-16,0-4 1 0,2-3 0 16,1-7-8-1,0-6 9-15,-3-4-1 16,2-4 0-16,0-4 2 15,0 0-1-15,2 0-1 0,1 0-7 16,1 0-1-16,8-4 2 16,1-12 0-16,8-9 5 15,-1-2-4-15,3-5-4 16,-1 0 10-16,-4 1-1 16,-2 5 0-16,-5 8 7 15,-2 4 1-15,-3 6 1 0,-2 2 0 16,0 2 3-1,1 4-2-15,3 0-16 16,-2 0 6-16,5 0 0 16,1 0-3-16,-1 0 3 15,3 0 0-15,-3 0-1 0,0 2 8 16,3 4-7-16,-3 2 0 16,1 2 1-1,1 2 28-15,-3 3-23 0,1 3 8 16,-5 1-10-1,4 2 2-15,-3 3-1 0,-1-2-5 16,2 0 0-16,1-4-1 16,-3-4 14-16,2-2-13 15,-1-6 0-15,-1-4 0 16,1-2 15-16,3 0-15 16,1 0 11-16,5-8-11 15,1-12 9-15,4-7-12 0,-1-5 3 16,1-1-12-1,-6-7 11-15,1-1-23 16,-5 3 24-16,-1 2 0 16,-3 6 6-16,-5 6 0 0,0 10-5 15,-4 8 22-15,0 4 8 16,0 2-25 0,0 2-12-16,0 20 15 0,0 8 17 15,0 6 32-15,0 6-50 16,0-1 16-16,0-1-24 15,0-7 7-15,5-2-7 16,-1-9 0-16,1-6 0 16,0-8-1-16,-3-4 12 15,0-2-10-15,-2-2 5 16,2 0 5-16,0-4 32 0,3-14-43 16,1-8-21-1,4-5 2-15,0-2-25 16,4-2 35-16,-1 5-13 0,2 4 22 15,-1 6-9-15,1 6 10 16,1 6-8-16,0 2 7 16,2 6-9-16,2 0 0 15,0 0 1-15,0 12 8 16,0 8 0-16,0 4 1 16,2 2-5-16,1 0 4 15,-4-2 0-15,4-2 0 16,-3-5 10-16,0-6 2 15,0-3 12-15,3-5-1 0,-2-3 29 16,4 0-35-16,0 0 4 16,2-14-2-16,-3-5-11 15,1 1 3 1,-6-2-11-16,0-2 0 16,-6 2 17-16,-7-2-16 0,-4 2 24 15,-2 0-25-15,0 2 6 16,0 2 6-16,-11 4-12 15,1 4 0-15,-4 6-10 16,-1 2-1-16,-4 0 11 0,2 14-20 16,-5 10 19-1,3 10-7-15,2 2 16 16,5 2-8-16,8 0 9 16,4-2-2-16,0-3-8 0,14-5 1 15,15-4 0-15,9-6-12 16,6-8-60-16,9-6-53 15,5-4-41-15,16-22-50 16,-14-10-316-16,-11-2-309 0</inkml:trace>
  <inkml:trace contextRef="#ctx0" brushRef="#br0" timeOffset="14103.42">13042 8109 2074 0,'0'0'528'15,"0"0"-343"-15,0 0 106 16,0 0-112-16,0 0-100 16,0 0-19-16,0 0 15 0,-9-18 70 15,-1 18-16-15,-11 8-31 16,-3 10-4-16,-5 8-53 15,1 4 19-15,-5 8-27 16,7 0-21-16,6 2 1 0,7-1-13 16,8-3 0-16,5-6 0 15,2-4 0 1,23-4 0-16,8-8 0 16,12-10-44-16,4-4 25 15,4-2-44-15,3-24 40 0,-2-12-58 16,-3-14-52-16,-9-11 31 15,-6-9-8-15,-7-10 46 16,-10-2 37-16,-5 1 7 16,-9 10 20-16,-3 8 44 15,-2 19 38-15,0 16 71 16,0 14-18-16,0 14-6 16,0 2-85-16,0 18-34 15,0 22 7-15,0 12-4 16,0 8-5-16,2 7 19 15,0-1-26-15,-2-4 11 0,2-6-12 16,0-6 0-16,-2-9-13 16,0-9 14-1,0-13-1-15,0-5 0 16,0-7 6-16,0-7-18 0,0 0 12 16,0 0-20-16,0 0 19 15,0-10-44-15,0-7 14 16,0-3-13-16,0-1 11 15,0-1 23-15,14 1 1 16,1 3 9-16,8 4 5 16,4 0 4-16,6 4-15 15,3 0 6-15,1 4 0 16,2 2-6-16,-3 0 15 16,-5 4-9-16,-2 0 0 15,-5 0 0-15,-2 0-3 0,1 0 3 16,-3-2 0-16,-3 0 17 15,-1-2-10-15,-5-2 22 16,-2 0-1 0,-4-4-5-16,-1-2 32 0,-4 0-44 15,0 0 11-15,0 2 0 16,0 2-22-16,0 6 0 16,-9 2 0-16,-4 0 0 15,-6 16 0-15,-4 14 0 0,-4 4 0 16,0 6 0-1,7 0 0-15,9 0 0 16,7-2 0-16,4-3 0 16,10-8 0-16,24-2 0 15,13-11-42-15,11-8-75 0,9-6-50 16,1 0-67-16,1-22-149 16,-4-5-236-16,-11-1 106 15,-12 2 171-15,-16 7 342 16,-7 1 24-16,-13 5 256 15,-4 3 79-15,0 2-47 16,-2 2-85-16,0 2-28 16,0 0-39-16,3-2-22 15,-1 2-54-15,-2-2-9 16,2-2-23-16,-2 0-35 16,0 0 11-16,0-2-10 0,0 0 3 15,0 0 9-15,-4 4-3 16,-5 0 74-1,-2 2-23-15,-5 4-65 16,-4 0 11-16,-4 0-13 0,-5 14-11 16,-2 10 14-16,-3 6-13 15,3 8 20-15,4 2-21 16,7 0 0-16,7 0-12 16,11-3 7-16,2-7 5 0,6-6 0 15,21-10 0 1,7-8-14-16,8-6 5 15,5-6 9-15,1-24-9 16,-1-14 20-16,-2-13-1 16,-5-15-1-16,0-28-9 15,-4-30 16-15,-9 7-10 0,-12 13-6 16,-10 22 9-16,-5 34-1 16,0 3 29-16,-14 14 9 15,1 19-46-15,1 18 0 0,-1 8 0 31,-1 34 0-31,-1 20 0 0,5 14 0 16,0 10 0-16,6 4 0 16,4 1 0-16,0-5 0 15,0-8 0-15,10-8 0 16,13-9 0-16,6-13 0 0,11-12-42 16,5-14-117-16,9-14-78 15,14-14-121 1,-12-20-374-16,-14-5-749 0</inkml:trace>
  <inkml:trace contextRef="#ctx0" brushRef="#br0" timeOffset="16869.06">15596 8260 561 0,'0'0'1357'0,"0"0"-1065"0,0 0-31 16,0 0 74 0,0 0-187-16,9-117-39 15,-9 89-19-15,-2 2 85 16,-16 2-70-16,-7 4-9 0,-8 10-41 15,-7 10-55-15,-7 0 9 16,-2 18-9-16,0 14 0 16,5 4-1-16,8 0 1 15,11 0 0-15,9-8 0 16,12-4-15-16,4-6 9 16,0-7-14-16,16-6 19 15,10-2-7-15,5-3 5 16,6 0 3-16,0-17 0 15,-1-6 0-15,2-6 17 0,-5-3-17 16,-4-2 18-16,-7 4 11 16,-3 6-10-1,-9 8 53-15,-5 8 20 16,-5 4 16-16,0 4 3 0,0 0-71 16,0 0-5-16,0 2-35 15,0 18 0-15,-11 10 16 16,-1 14-16-16,1 12 0 15,-2 10 0-15,2 11 0 16,2 5 0-16,3 8 0 0,-2 4 0 16,6 2 0-1,2-1 0-15,0-5 0 16,0-8 0-16,0-10 0 16,0-9 0-16,0-13 0 0,-4-14 0 15,-11-10 0-15,-8-10 0 16,-10-10 0-16,-7-6 0 15,-7-2 0-15,-5-24 0 16,4-10-21 0,3-10 0-16,11-9-12 15,15-9-20-15,17-8 5 0,6-20-27 16,29 3 39-16,21-1 36 16,11 0-50-16,3 20 37 15,15-2-5-15,-3 10-15 16,0 10 32-16,-7 5-22 0,-10 5 23 15,-9 6-1 1,-12 2 8-16,-13 2-4 16,-11 6-3-16,-12 2 0 15,-6 6 7-15,0 4-7 0,0 6 0 16,-15 4-16-16,-3 2-13 16,0 2 28-16,-2 0-11 15,2 6 0-15,7 6 10 16,7 2-1-1,4 2-7-15,0-2 2 0,6 0-14 16,17 0 16-16,8-2-24 16,5 0-9-16,1-4 10 15,3 2-16-15,-1-2 29 16,-8 2-16-16,-10 0 32 0,-4 2-12 16,-9 5 15-1,-8-2-3-15,0 7 0 0,0 0 0 16,0 1-6-1,-2-1 15-15,2-3-9 0,0 2 11 16,0-6-10-16,9 0 2 16,15-5-3-16,10-4-3 15,11-6-3-15,3 0-10 16,6 0 14-16,2-18-4 0,0-6 6 16,-6-6 6-1,-2-6-6-15,-6-5 7 16,-9 0 40-16,-8 0-32 15,-12 7 31-15,-8 8-8 16,-5 8-1-16,0 10 38 16,-12 6-55-16,-13 2-20 0,-8 6-16 15,-2 18 7-15,-3 2 2 16,2 0 7-16,10 0 0 16,7-5-2-16,11-6 2 15,6-5-9 1,2-2 6-16,4-1-22 0,18-6 16 15,5-1-45-15,2 0 22 16,7-4-2-16,-3-12-14 16,0-4 37-16,-4 0-4 15,-4 6 15-15,-10 4 14 16,-1 10-1-16,-3 0 29 16,-2 6 3-16,2 16-4 15,0 4 22-15,2 0-57 16,3 1-6-16,2-5 0 15,2-8-3-15,5-6-4 0,-1-8-2 16,5-3 6-16,0-20-11 16,0-9 22-16,-2-9-8 15,-5-5 0 1,-2-6 6-16,-3-6 3 0,-3-6-9 16,-3-6 0-16,-4 4 5 0,-4 5-4 15,-1 13 40 1,-2 18 23-16,0 16 22 15,0 14-26-15,0 2-60 16,0 30 0-16,0 19 0 0,0 17 15 16,0 23 28-1,0 30-10-15,-5 19-12 0,-8 5-9 16,2-25 0-16,3-28-18 16,6-32 6-1,0-7-1-15,-2 3-13 16,-1-4-28-16,-1-2-25 0,2-18-2 15,-1-14-35-15,2-12 5 16,3-6-7-16,0 0 5 16,0-2-59-16,0-18-124 15,10-8 61-15,-2-10 51 16,1-8-9-16,-1-8 8 16,-2-11 81-16,0-5 72 15,1-4 20-15,-1-4 44 16,6 2 102-16,-1 3 1 0,1 8 35 15,-1 10 55-15,-3 13-38 16,1 14-6 0,0 8-42-16,2 6-70 15,3 6-4-15,3 6-56 0,6 2-20 16,2 0 0-16,2 2-1 16,-4 18 0-16,2 4-20 15,-7 4-26-15,-7 4-14 16,-7 0-51-16,-4-1-34 15,-6-3 16-15,-21-2 78 16,-9-4 50-16,-3-2-4 16,-6-7 5-16,3 0 10 15,6-5-1-15,7-6-2 16,13 0 25-16,12-2-26 16,4 0 56-16,13-2-2 0,25-14-33 15,11-4-27-15,13-7-10 16,10-5-4-16,1-2-20 15,-2-6-2 1,-3-6 35-16,-13-6-32 0,-10-4 27 16,-12-6 6-16,-10 0 0 15,-15 2 18-15,-8 1-11 16,0 11 34-16,0 12 10 0,-14 12-26 16,1 16 26-16,1 8-21 15,-5 20-29-15,4 26 47 16,0 18-1-16,2 10 6 15,6 9-25 1,5-3-27-16,0-8 12 16,0-8-13-16,7-12 0 15,4-11-9-15,-2-15 11 0,0-11-2 16,-3-11 1-16,1-4 0 16,3 0 44-16,2-22-29 15,9-6-4-15,3-6-12 0,2 5 6 16,-1 2 0-1,-4 9-4-15,-4 12 16 16,-3 6 3-16,-1 6-21 16,-2 20-1-16,2 11 0 15,0 4-7-15,1 4-2 0,1-5 8 16,4-6-3-16,1-8 4 16,2-12-27-16,-2-10-12 15,2-4-46-15,0-8-36 16,-2-18-39-1,9-31-123-15,-4 7-311 0,-2 0-874 0</inkml:trace>
  <inkml:trace contextRef="#ctx0" brushRef="#br0" timeOffset="17769.87">19163 7800 1790 0,'0'0'581'0,"0"0"-323"0,0 0 90 0,0 0-93 0,0 0-134 16,0 0-54-16,0 0-41 16,-136-78-7-16,93 100 68 15,-5 14 26 1,-8 6 34-16,-2 8-72 15,2 6-42-15,6 1 13 0,7-1-45 16,11-2-1-16,15-4 0 16,8-2-6-16,9-3 6 15,5-5-12-15,21-4-21 16,15-7-6-16,5-7-60 16,10-7-30-16,2-9 18 0,-2-6 30 15,-8 0 36 1,-5-21 2-16,-14-2 23 15,-10-5 20-15,-9-3 1 16,-10 4 53-16,0-4 9 0,-14 1-63 16,-15 2 28-16,-6 2-28 15,-5 2 0-15,-5 4-1 16,3 6 5-16,2 2-4 16,3 6 0-16,14 2 0 15,9 4 32-15,10 0-32 16,4 0 15-16,0 0-15 15,4 0 7-15,18 0-7 16,7 0 1-16,9 0 0 16,5 0 7-16,-3 0 5 15,-3 0-13-15,-5 0 0 0,-8 0 0 16,-9 0 22 0,-7 0 73-16,-4-4 22 0,-4 0 19 15,0 2-35 1,0 2-51-16,0-2-50 15,2 2 0-15,-2 0 0 16,0 0 0-16,0 10 0 0,0 10 0 16,0 8 0-16,0 8 0 15,0 8 0-15,-4 7 0 16,-3 0 0-16,-2 3 0 16,0 3 0-16,3-5 0 15,2-2 0-15,4-4 0 16,0-6 0-16,0-8 0 15,0-7 0-15,6-12-47 16,7-13-235-16,-4 0-453 16,-4-16-774-16</inkml:trace>
  <inkml:trace contextRef="#ctx0" brushRef="#br0" timeOffset="21032.47">19948 8183 620 0,'0'0'1397'16,"0"0"-929"-1,0 0-292-15,0 0 302 0,0 0-271 16,0 0-71-16,0-68-56 16,0 68-17-16,0 0 0 15,0 10-51-15,0 14 31 16,0 6 4-16,0 4-26 15,0 4 7-15,0-4-28 16,2-1 0-16,9-8 0 16,3-4-2-16,5-7 1 15,4-6-16-15,1-8 7 16,3 0-1-16,2 0 20 16,2-21-9-16,3-2 0 0,3-9 6 15,1-4-18 1,-3 0 12-16,1 1 0 0,-9 9-1 15,-7 10-1 1,-5 6 1-16,-7 8 1 0,-2 2 0 16,-1 2 5-16,1 20 2 15,0 8 14-15,4 2-21 16,-1 4 9-16,1-1-13 16,4-5 4-16,-1-6 0 15,6-8-11-15,1-6 1 16,-1-8-1-16,6-2 2 0,2 0-1 15,4-23 1 1,3-4 9-16,3-11 0 16,3-6-1-16,-1-3 3 15,-4 3-3-15,-4 8 1 0,-10 10 0 16,-11 12 23-16,-3 6 1 16,-5 8 20-16,-2 0-31 15,2 0-2-15,0 12-11 16,3 10 1-16,4 4-1 15,2 2 0 1,7-2 7-16,4 0-4 0,7-2-3 16,2-4-3-16,8 0-8 15,1-2-4-15,4-3 3 16,-1-4-7-16,-1-2-17 16,-3-9 24-16,0 0-17 0,-6-2 28 15,-1-20-11-15,-1-9 24 16,-2-10-8-1,0-12-1-15,0-9 3 16,-5-10 9-16,0-4-15 0,-3 1 2 16,-8 7 28-16,-2 12-5 15,-4 16 43-15,-5 16 1 16,-2 12-12 0,0 10-3-16,0 2-54 0,0 12 0 15,0 22-20-15,-4 16 20 16,-8 12 20-16,3 6-20 15,1 3 0-15,3-3 0 16,3-6 0-16,2-8 0 16,0-8 0-16,9-10 0 0,6-9 0 15,3-12-48-15,5-7 18 16,-2-8 13-16,2-1 17 16,4-25 9-16,2-13-9 15,0-9 6-15,2-8 9 16,-2-8-14-1,0 2 23-15,-4 6-5 0,-8 11 2 16,-6 13-21-16,-6 14 0 16,-3 13 0-16,-2 5 0 15,0 0 0-15,0 11 0 16,0 19 0-16,0 13 0 0,-9 7 0 16,2 2 0-16,1-4 0 15,1-6 0 1,1-8 0-16,2-10 0 15,2-8 0-15,0-8 0 16,0-6 0-16,0-2 0 16,0 0 0-16,2-18 0 0,13-10 0 15,5-4 0-15,1 2 0 16,-4 6 0-16,-3 10 0 16,-3 10 0-16,-3 4 0 15,4 2 0-15,3 18 0 0,4 6 0 16,-2 6 0-1,3-2 0-15,-3-2 0 16,2-4 0-16,-6-10-137 16,-6-6-152-16,-7-8-17 0,-4-15-158 15,-21-16-307 1,-6-1-499-16</inkml:trace>
  <inkml:trace contextRef="#ctx0" brushRef="#br0" timeOffset="21204.08">21458 7856 734 0,'0'0'1660'0,"0"0"-1385"0,0 0-117 0,140-16 73 16,-64 10-174-16,0-1-57 0,-4-14-55 16,-22 5-292-16,-27-4-349 0</inkml:trace>
  <inkml:trace contextRef="#ctx0" brushRef="#br0" timeOffset="21368.84">20580 7497 2663 0,'0'0'615'0,"0"0"-499"0,0 0 189 16,0 0-305-1,0 0-68-15,0 0-224 16,0 0-553-16</inkml:trace>
  <inkml:trace contextRef="#ctx0" brushRef="#br0" timeOffset="22136.47">22940 8175 1205 0,'0'0'931'0,"0"0"-610"15,0 0 140-15,0 0-80 16,0 0-145-16,0 0-44 15,11-112-49-15,0 92-41 16,2 0 22-16,0 2-124 16,3 3 0-16,3 6 0 15,-2 3 0-15,3 6 0 0,5 0 0 16,-1 2 0-16,3 20 0 16,-5 8 0-16,-2 8 0 15,-4 4 0-15,-10 4 0 16,-4 0 0-1,-2-4 0-15,0-6 0 16,-2-5 0-16,-7-8 0 0,3-9 0 16,-1-3 0-16,5-8 0 15,2 0 0-15,0-3 0 16,0 0 0-16,5-13 0 16,10-13 0-16,9-10 0 0,5-8 0 15,9-2 0 1,0 2 0-16,3 4 0 15,-4 10 0-15,-1 8 0 16,-5 6 0-16,-4 8 0 16,-5 8 0-16,-4 0 0 0,-5 16 0 15,0 16 0-15,-2 10 0 16,1 8 0 0,1 2 0-16,1 0 0 0,5-3 0 15,6-7 0-15,4-12 0 16,6-14 0-16,8-12-56 15,2-4-110-15,19-46-88 16,-10-3-232-16,-10-2-445 0</inkml:trace>
  <inkml:trace contextRef="#ctx0" brushRef="#br0" timeOffset="22537.27">24355 7949 1189 0,'0'0'1248'0,"0"0"-763"0,0 0-130 0,0 0-11 16,0 0-153-16,0 0-107 15,0 0-33-15,35 70 4 16,-24-20-22-16,1 6-33 15,3 0 0-15,-1-6 0 16,1-10 0-16,-1-8-1 16,-3-11 10-16,-3-12-9 0,2-4 0 15,-4-5 8-15,3 0 37 16,4-16-45-16,5-10 0 16,5-9 0-1,4-5 0-15,-2-4 0 0,0 0 0 16,-2 4 0-16,-3 6 0 15,-7 8 0-15,-4 10 0 16,-2 7-26-16,4 9-284 16,-2 3-365-16,0 9-507 0</inkml:trace>
  <inkml:trace contextRef="#ctx0" brushRef="#br0" timeOffset="23570.36">24912 8288 2210 0,'0'0'637'0,"0"0"-431"16,0 0 50-16,0 0-171 15,0 0-74-15,120-45-10 16,-80 25 5-16,-5 0 0 16,-8-2 0-16,-9 0 35 0,-7-2 16 15,-9 0 33-15,-2 4 3 16,0 4 10-1,-13 6 10-15,-7 6-85 16,-5 4-16-16,-4 2-12 16,-2 20-7-16,-2 8 7 0,4 8 1 15,4 4 15-15,10-2 11 16,11 0-26 0,4-4 34-16,4-5-28 0,23-5-7 15,10-6 10-15,11-8-2 16,5-6-16-16,2-6 8 15,1 0-40-15,-2-20 25 16,-6-10-39-16,-7-6 7 16,-5-9 10-16,-12-3 0 15,-8 4 36-15,-8 2 1 0,-8 8 0 16,0 8 18-16,0 8-6 16,-6 6 30-16,1 4 27 15,1 4-21 1,4 4 1-16,0 0-36 15,0 0-12-15,0 0-2 16,4 10 8-16,7 4-4 0,5 4-3 16,4 2 15-16,4 4-18 15,5 2 3-15,3 0-5 16,-3 2 4-16,-5-4-20 0,-5 0 21 16,-4-2-14-16,-9-1 14 15,-2-2-7 1,2 2 13-16,-6-6-7 15,4 2 1-15,0-5 0 16,5-2-1-16,5-2 1 16,5-2-2-16,8-6-35 0,7 0-46 15,3-6 16-15,4-16-37 16,-3-11-17 0,-1-10 35-16,-3-12 10 0,-5-13 46 15,-2-26 22 1,-5 4 8-16,-5-7 8 0,-5 5 16 15,-5 24 46-15,-3 6 85 16,-2 20 17-16,-2 20 60 16,0 16-232-16,0 6 0 15,0 18 0-15,0 22 0 16,-6 12 0-16,-3 12 0 0,-1 8 0 16,2 0 0-16,6 1 0 15,2-5 0-15,0-6 0 16,12-10 0-1,13-8 0-15,6-9 0 16,3-12 0-16,1-9 0 16,2-10 0-16,0-4 0 0,-3-8 0 15,1-18 0-15,1-10 0 16,-5-6 0-16,-2-2 0 16,-7 8 0-16,-7 8 0 15,-3 10 0-15,-10 12 0 16,-2 6 0-16,0 0 0 15,0 12 0-15,0 16 0 16,0 8 0-16,0 4 0 16,0-2 0-16,0-3 0 15,11-6 0-15,12-4-126 16,6-11-165-16,17-14-76 0,-7 0-352 16,-6-9-203-16</inkml:trace>
  <inkml:trace contextRef="#ctx0" brushRef="#br0" timeOffset="23736.56">26719 7764 2080 0,'0'0'678'0,"0"0"-412"0,0 0 186 0,0 0-228 0,0 0-80 16,0 0-86-16,0 0-58 15,-27-40-45 1,27 40-142-16,0-2-149 15,0-2-562-15</inkml:trace>
  <inkml:trace contextRef="#ctx0" brushRef="#br0" timeOffset="23903.86">25959 7836 2567 0,'0'0'541'15,"0"0"-352"-15,0 0 50 16,0 0-167-16,167 0-61 16,-87 0-11-16,34-14-102 15,-23 0-425-15,-15-2-715 0</inkml:trace>
  <inkml:trace contextRef="#ctx0" brushRef="#br0" timeOffset="24870.35">26966 7849 1647 0,'0'0'1274'0,"0"0"-973"0,0 0-7 16,0 0 36-16,0 0-194 15,0 0-22-15,0 0-114 16,-114 123 0-16,94-78 0 16,7-1 0-16,6-6 0 15,7-4 0-15,0-4 0 16,18-6 0-16,15-4 0 15,14-6 0-15,9-6 0 16,7-8 0-16,-1 0-108 16,0-12-149-16,-9-12-79 0,-6-6-187 15,-11-2 23-15,-11 2 162 16,-13 8 111-16,-7 6 227 16,-5 6 67-1,0 6 224-15,0 2-32 16,0 2-17-16,0 0-76 0,0 0-12 15,0 4-8-15,5 2-74 16,4 0-21-16,4 0-22 16,7-4-8-16,3 0-15 15,0-2-6-15,-2 0-41 16,-5-4-8-16,-8-12-23 0,-8-4 60 16,0-2-11-16,-10 0 23 15,-13 1 18 1,-4 7 11-16,-2 9 67 15,-2 5-1-15,0 0-29 16,0 23 35-16,4 12 7 16,6 5 4-16,13 6-23 0,8 0-37 15,0 0 20-15,27-2-43 16,12-8-28-16,15-5 32 16,6-9 2-16,5-11-19 15,4-7-16-15,1-4 9 0,-4-1-3 16,-6-25-4-1,-4-10 2-15,-9-11 5 16,-8-5-9-16,-5-4 0 16,-12 0 0-16,-10 8 0 0,-8 9 0 15,-4 12 0 1,0 10 0-16,0 10 0 16,-11 4 0-16,2 3 0 15,-2 0 0-15,-3 10 0 0,3 7 0 16,5 5 0-1,2 1 0-15,4 4 0 0,0 3 0 16,10 2 0-16,11 2 0 16,3 2 0-16,2-2 0 15,1 3 0-15,-4-6 0 16,-6 1-9-16,-5-4 4 16,-10-6-5-16,-2-1 10 0,-9-7-1 15,-15-4-5-15,-5-5 6 16,-5 0-5-1,3-3 5-15,2-2-180 16,11 0-160-16,7-12-639 0</inkml:trace>
  <inkml:trace contextRef="#ctx0" brushRef="#br0" timeOffset="25437.92">28980 8292 1930 0,'0'0'688'0,"0"0"-497"16,0 0 264-1,0 0-277-15,0 0-95 16,-23-105-40-16,11 65 10 0,-5-6-10 16,-2-6 43-16,3-7-23 15,5 1-26-15,7-4 47 16,4 2-55-16,6 2 10 16,19 6-14-16,4 8-17 0,2 12 53 15,-4 12-61-15,-5 8 0 16,-2 8-3-1,-7 4-11-15,-3 0 4 16,-6 20-16-16,-4 8-4 0,0 6-22 16,-27 8-44-16,-11 4 43 15,-13 4 37-15,-12 2-14 16,-3-2 13-16,-1-2-13 16,7-5 30-16,13-7 0 15,15-4 6 1,20-8 32-16,12-2 7 0,0-4-24 15,35-4 37-15,17 0 10 16,19-6-44-16,13-4-24 16,8-4-15-16,1 0-72 15,-1-8-117-15,10-14-72 0,-21 2-233 16,-24 4-237-16</inkml:trace>
  <inkml:trace contextRef="#ctx0" brushRef="#br0" timeOffset="26102.45">29647 7953 2221 0,'0'0'584'0,"0"0"-275"0,0 0 25 15,0 0-146-15,0 0-116 16,137-10-2-16,-106 38-29 15,-4 9-40-15,-4 4 32 16,-8 3-33-16,-5-4 0 16,-6-6 0-16,-4-4-12 0,0-6 6 15,0-6-59 1,0-6 13-16,-4-6 37 0,-2-2-9 16,4-2 24-1,2-2 11-15,0 0 5 16,0 0 85-16,10-18 4 0,7-7-63 15,8-8 10-15,-1-5-38 16,3 2 25-16,-5 8-2 16,-6 6-37-16,-5 10 0 15,-5 8 0-15,-1 4 0 16,0 4 0-16,3 22 0 16,3 12 0-16,3 8 0 15,3 6-60-15,4-2-32 0,-3-6-20 16,-5-11 52-1,-7-12 15-15,-1-10 40 0,-5-9 5 16,0-2 35-16,0-4 40 16,0-19-42-16,2-4-15 15,10-11 45 1,7-6-48-16,6-7 6 0,8 1 22 16,4 2-20-16,0 6 25 15,-3 14-48-15,-5 8 0 16,-5 10 0-16,-4 10 0 15,-4 0 0-15,-3 16 0 0,-5 12 0 16,0 6 0 0,-2 4 0-16,-4 2 0 15,-2-6 0-15,0-4 0 16,0-8 0-16,0-6 0 0,0-3-65 16,0-8-64-16,0 0-112 15,3-1-217-15,10-4-422 0</inkml:trace>
  <inkml:trace contextRef="#ctx0" brushRef="#br0" timeOffset="26500.31">30818 8225 1800 0,'0'0'731'0,"0"0"-470"15,0 0 3-15,0 0-57 0,0 0-150 16,0 0-57-16,152-8 15 16,-110-2-15-16,-2-8 0 15,-5-6 15-15,-4-6-9 16,-6-6 20-16,-9 2 29 16,-9 0 52-1,-7 6 64-15,0 8-117 0,-9 4-32 16,-13 10-22-16,-12 6-5 15,-1 0 4-15,-8 16 1 16,3 12 0-16,5 6-11 0,5 2 20 16,10 2-9-16,9 0 0 15,11-2-2-15,0-3-7 16,27-4 0 0,15-3 2-16,14-4-29 0,6-8-86 15,7-3-38-15,0-11-119 16,22-7-199-16,-14-16 90 15,-15-6-406-15</inkml:trace>
  <inkml:trace contextRef="#ctx0" brushRef="#br0" timeOffset="26968.59">31575 8127 225 0,'0'0'1581'16,"0"0"-1111"-16,0 0 10 16,0 0-131-16,0 0-103 15,0 0-53-15,0 0-85 0,-44-94-39 16,20 94-39-16,-5 0-30 15,-5 16 9-15,1 10-9 16,4 4 0 0,4 2-6-16,10-2 1 15,11-2 4-15,4-3-4 0,4-3-13 16,23-7 5-16,8-5-26 16,7-6 7-16,6-4 31 15,-2-1-1-15,-1-20 2 16,-5-7 11-16,-5-8 32 15,-1-10 55-15,-3-8-38 16,-4-12 3-16,0-8-15 16,-1-4-38-16,-4-5 14 15,-2 7-24-15,-6 8 1 0,-5 14 21 16,-5 14-22 0,-2 15 45-16,-2 15-12 0,0 10-33 15,-2 2 0-15,-14 27-7 16,-3 8 7-1,-6 14 4-15,3 5-1 16,4 4-3-16,4 4 0 0,8 0 0 16,6 1-3-16,0-5-14 15,29-2-13-15,13-6-45 16,12-4-94-16,10-6-55 16,3-8-234-16,24-11-60 15,-17-9-23-15,-11-13-391 0</inkml:trace>
  <inkml:trace contextRef="#ctx0" brushRef="#br0" timeOffset="28136.86">32346 8189 1622 0,'0'0'482'0,"0"0"-213"0,0 0 210 0,0 0-184 16,0 0-156-16,0 0-46 0,0 0-38 15,36-126 4-15,-36 98 7 0,-7 0-33 16,-14 4 6-1,-10 8-30 1,-10 7 0-16,-1 9-17 0,-1 0 8 16,5 25-4-16,17 5-2 15,5 2-12-15,16 0 17 16,0-2-28-16,26-8 0 0,8-6 28 16,1-6-12-1,1-10 13-15,-7 0 9 0,-5-2-8 16,-3-14 56-1,-4-2 12-15,-3-2 3 0,-5 4 42 16,-3 2-27-16,-2 4 15 16,-1 4-57-16,-1 6-45 15,-2 0 0-15,0 0 0 16,0 10 0-16,3 18 0 16,1 10 0-16,1 10 0 15,-3 10 0-15,2 7 0 0,-4 5 0 16,0 2 0-1,0 2 0-15,0-4 0 16,-15-3 0-16,-3-9 0 16,-3-8 0-16,2-10 0 0,3-14 0 15,1-8 0-15,3-10 0 16,5-8-39-16,1 0-45 16,-3-2 84-16,2-18-6 15,3-10-2-15,4-8-5 16,0-10-89-16,11-9 19 15,23-6-4-15,10-4-25 16,14 1 59-16,9 0-17 16,4 3-60-16,-4 8-11 15,-7 10 46-15,-9 11 67 0,-13 10 13 16,-9 12 15-16,-15 6 43 16,-6 4 35-16,-1 2 16 15,-7 0-74 1,0 0-19-16,0 0 1 15,2 0 7-15,5 0-9 16,2 0 0-16,2 6 0 16,3-4-5-16,-1-2 13 0,3 0-1 15,-6-6 60-15,-1-12-34 16,-5-6 2-16,2-2-28 16,-6-2-7-16,0 4 22 0,-8 4-22 15,-9 6 44-15,-3 8-28 16,-5 6-7-1,1 4 20-15,-1 20-11 16,3 8-8-16,9 2 19 16,5 0-28-16,8 0 4 15,0-4-5-15,23-2 1 0,8-2 13 16,9-6-8-16,5-5-3 16,-1-8 5-16,-3-7-7 15,-3 0 36-15,-5-2 6 16,-2-18 19-16,-2-8 4 15,-2-6-51-15,-2-6 3 16,-6 0-18-16,-5-2 0 16,-7 4-7-16,-7 4-7 15,0 8 10-15,-5 6-2 16,-4 8 12-16,-6 8-12 16,6 4 6-16,-1 0-20 0,6 9 19 15,0 9-16-15,4 7 17 16,0 3-1-1,14 2-20-15,7 4 0 16,6-2-53-16,-2 0 1 0,-5-2 16 16,-7-2-6-16,-9-4 31 15,-4-3-5-15,0-7 5 16,-4-5 32-16,-14-3-13 16,-6-3 13-16,-3-3 1 15,-2 0-1-15,0 0 0 16,2 0-24-16,3 0-198 15,1 0-265-15,12 0-429 0</inkml:trace>
  <inkml:trace contextRef="#ctx0" brushRef="#br0" timeOffset="28331.08">33557 8356 2046 0,'0'0'516'0,"0"0"-473"0,0 0-32 0,0 0-11 16,0 0-198-16</inkml:trace>
  <inkml:trace contextRef="#ctx0" brushRef="#br0" timeOffset="32503.93">1646 9705 1609 0,'0'0'743'0,"0"0"-568"0,0 0 47 16,0 0 119-16,0 0-116 15,0 0-104-15,5 0-31 16,-5 2-27-1,0 8 24-15,4 2-32 0,1-2-35 16,-1-2 8-16,2-4-27 16,-4-2 11-16,3-2 10 15,0 0-14-15,-3-11 49 16,3-16-34-16,-3-5-22 0,0-4 8 16,-2 4-1-1,0 8-8-15,0 6 0 16,0 10 1-16,0 6 2 15,4 2-3-15,10 0-27 16,12 8 27-16,13 6-13 0,13 0 11 16,11-6 2-16,9-6-39 15,-1-2-42-15,-9-2-27 16,-8-16 57 0,-17-4 39-16,-16-1 12 0,-13 2 9 15,-8-1 14 1,-2 6 41-16,-20 6 79 0,-3 10-110 15,-1 0-3-15,4 19-23 16,1 22-6-16,4 11 28 16,7 10-17-16,8 4 18 15,2 2-12-15,0-1-11 0,2-3-7 16,10-6 0-16,-5-6 0 16,-5-4-7-1,-2-6 13-15,-2-6-6 16,-21-5 0-16,-6-5-31 15,-7-8 11-15,-1-4-32 0,-4-6 17 16,3-4 35-16,9-4-12 16,10 0 12-16,7 0 1 15,12 0 11-15,0-11 8 16,23-11-20-16,21-7-75 0,12-14-44 16,10-5-101-1,6-4-101-15,-1-6 48 16,-8 0 71-16,-10-3 77 15,-8 3 60-15,-14 4 65 0,-9 8 89 16,-9 8 51-16,-7 14 76 16,-6 8 21-16,0 10 1 15,0 6-12-15,0 4-76 16,-10 28-102-16,1 18-10 16,-1 15 4-16,2 8 10 15,2 4-41-15,3-3 8 16,3-6-19-16,0-12 1 15,0-11-7-15,0-13 6 16,0-14 0-16,0-13 6 16,0-5-5-16,0 0 35 15,3-15-15-15,6-15-21 0,6-5 11 16,1-3-5 0,2 4-6-16,0 10 0 15,-3 8 0-15,-1 10-5 16,1 6 5-16,1 0-9 15,4 8 8-15,2 14-8 0,5 6 3 16,4 4 3-16,2-1 3 16,7-5-5-16,5-7 11 15,2-5-6-15,0-11 0 16,-1-3 8-16,-3-3-5 0,-3-19-2 16,-7-10 0-1,-4-5 12-15,-6-8-5 16,-6-1 0-16,-9 2-8 15,-8 8 0-15,0 8 25 16,-4 8-25-16,-11 12 0 0,-3 8 0 16,-3 4 0-16,-6 26 0 15,2 12 0-15,0 6 0 16,6 4 0-16,9-4 0 16,10-4 0-16,0-6 0 15,16-9 0-15,15-7 0 16,11-11 0-16,8-11 0 15,17-4-194-15,-12-17-364 16,-13-5-774-16</inkml:trace>
  <inkml:trace contextRef="#ctx0" brushRef="#br0" timeOffset="33503.28">3894 10203 1899 0,'0'0'546'0,"0"0"-366"16,0 0 180-16,0 0-83 15,0 0-101-15,0 0-87 16,0 0-43-16,3 0 41 16,5-7-9-16,5-4 14 0,10-3-29 15,6-7-42-15,6-5 9 16,5-4-30-16,8-4 0 16,-2-6 9-16,-1-2 0 15,-7 4-4 1,-12 4-5-16,-7 10 1 15,-11 7 20-15,-6 8-6 0,-2 4 33 16,0 5-4-16,0 0-44 16,-2 0 0-16,-4 0 0 15,1 7 0-15,0 9 0 16,5 6 0-16,0 8 0 0,0 4 0 16,16 2 0-16,9 4-8 15,4 2 7 1,2 0 1-16,-3-2 0 15,-5-1-6-15,-5-3 5 16,-11-6-47-16,-7-6-38 16,-3-2-41-16,-26-4-28 0,-10-6 92 15,-9-6-15-15,0-4 37 16,1-2 40-16,11 0-4 16,9-6 5-16,16-4 30 0,11-4-1 15,13-2-29-15,35-6-24 16,18-5-62-1,57-23-182-15,-14 6-432 16,-11 2-241-16</inkml:trace>
  <inkml:trace contextRef="#ctx0" brushRef="#br0" timeOffset="33744.58">4932 9655 2082 0,'0'0'542'0,"0"0"-230"0,0 0 249 0,0 0-288 0,0 0-158 0,0 0-88 15,0 0-25-15,-31 130 73 16,22-11 0-16,3 31-43 16,6 8-32-16,0-9 0 15,0-31 0-15,4-37 0 0,3-22 0 16,-1-6 0-16,1 3 0 16,-2-2 0-16,-3-4 0 15,-2-16 0-15,0-20-132 16,0-14-149-1,0-4 64-15,-7-60-448 16,-2 2-95-16,3-6-32 0</inkml:trace>
  <inkml:trace contextRef="#ctx0" brushRef="#br0" timeOffset="34001.68">4948 10110 1300 0,'0'0'691'0,"0"0"-398"15,0 0 84-15,0 0-34 16,86-122-85-16,-57 102-127 15,0 2-65-15,3 6-45 16,1 4-2-16,-2 8-19 0,-2 0-4 16,-2 10 2-16,-7 12-11 15,-9 10 12 1,-6 4-12-16,-5 4 13 16,-7 2 0-16,-20-1 1 0,-10-5 17 15,-8-4 6 1,-6-6-24-16,1-11 0 0,4-2-33 15,6-12-99-15,22-1-197 16,12-18-340-16,6-1-497 0</inkml:trace>
  <inkml:trace contextRef="#ctx0" brushRef="#br0" timeOffset="35067.94">5797 10221 758 0,'0'0'949'0,"0"0"-595"0,0 0 10 0,0 0-34 0,0 0-71 16,0 0-128-16,2-103-29 0,-13 79-12 16,-2 2 6-16,-3-2-8 15,-4 4-22-15,-2 0 44 16,0 6-17-1,-5 6-18-15,0 6 22 0,-2 2-35 16,-2 4-56-16,-3 18 0 16,3 10-6-16,2 6-3 15,10 2-3-15,5 0-3 16,9-1 8-16,5-7-36 16,0-9-71-16,25-4-14 0,6-9 61 15,3-10 40-15,1 0 19 16,-2-8 2-1,-1-16 12-15,-3-9 9 16,-2-4 8-16,-5-4 40 16,-5 3-30-16,-5 8 49 0,-3 10-31 15,-7 10 0-15,-2 8 1 16,0 2-58-16,0 0 0 16,0 18-12-16,0 12-2 15,2 6 13-15,9 4 1 0,5-1 0 16,4-9-11-1,2-5-14-15,0-10-41 16,3-7 9-16,-5-8 22 16,-2 0 34-16,0-5-6 15,-1-14 7-15,2-7 19 16,2-6-19-16,-1-3 24 0,3-1 11 16,0 6-7-16,-6 6 40 15,-1 6-38-15,-5 6-5 16,-5 6-25-1,-2 6 0-15,4 0 0 16,-2 8 0-16,5 16 0 0,3 10 0 16,-1 4 0-16,0 6 0 15,-3-4 0-15,-6-1 0 16,0-7-32-16,-4-10-43 16,0-8 6-16,0-8 8 0,0-6 28 15,0 0 33-15,5 0 28 16,3-20 11-1,8-12-30-15,7-11-3 16,4-7-7-16,2-4 1 16,-1 6 0-16,-4 10 15 0,-3 10 8 15,-6 12 4-15,-5 8 22 16,-4 8-35-16,3 0-5 16,2 0-9-16,7 14 0 15,2 10-2-15,5 8 2 16,-4 2 0-16,2 4-1 15,-5 3-5-15,-3-8-3 16,-1-2-1-16,-5-5 10 16,-1-8-1-16,1-2 1 15,1-6-9-15,7-6 9 16,8-2-69-16,28-2-132 16,-2-12-313-16,-2-7-371 0</inkml:trace>
  <inkml:trace contextRef="#ctx0" brushRef="#br0" timeOffset="36102.15">6844 10110 1881 0,'0'0'631'0,"0"0"-388"0,0 0 133 16,0 0-85-1,0 0-107-15,0 0-73 16,0 0 11-16,56-46-73 16,-36 46-23-16,2 0-10 15,2 0-8-15,1 0-2 0,-2 12-6 16,-2 8 1-16,0 8 26 16,-5 4-27-16,-5 6 17 15,-7 4-17-15,-4 1-2 16,0-5 2-1,0-8 0-15,-2-6 1 0,0-10-3 16,-1-8 5-16,3-6-3 16,0 0 18-16,0-6 2 15,3-18 4-15,9-10-24 16,5-8 0-16,5-7 10 0,0 2-9 16,5 0 33-16,-3 9-34 15,1 8 0-15,-2 10 0 16,-6 10 0-1,1 8 0-15,-1 2 0 0,4 0 0 16,-1 18 0-16,-1 8 0 16,2 5 0-16,-4 2 0 15,-1-1-45-15,-7-2 3 16,0-3-26-16,-4-8 7 0,-3-4 43 16,2-7-8-1,-2-4 5-15,3-4 5 16,-1 0-22-16,6 0 23 15,5 0-13-15,5-4 28 16,9-12-11-16,2-6 22 16,5-9-10-16,1-3-1 15,-1-4 1-15,-7 2 23 0,-4 4-13 16,-7 8 47-16,-9 10 29 16,-7 8-3-16,-2 6 28 15,0 0-112-15,-2 14-15 16,-10 14 13-16,1 10-8 15,2 4 10-15,5-2-1 16,4-4-9-16,0-8-28 16,15-7-35-16,10-7-16 15,4-12 38-15,2-2 27 16,5 0 24-16,-1-20 0 16,6-7 0-16,-1-2 23 0,2-8-22 15,1 1 35-15,-8 4 7 16,-4 6 22-16,-11 8 28 15,-6 10-41 1,-8 8-52-16,1 0 0 16,-3 12 0-16,1 16 0 0,-3 9 0 15,0 4 0-15,-2 0-8 16,0-5-43-16,0-6-30 16,0-10 18-16,3-10-43 15,-1-8 76-15,4-2 16 16,5-4 14-16,7-20 15 15,7-9-1-15,6-4-7 16,7-5 5-16,4 2 6 16,-1 3 54-16,-6 11-28 15,-8 12-11-15,-8 14-5 16,-5 0-17-16,-5 16-4 0,-3 16-7 16,-3 11-8-16,0 1-8 15,-3 3-149-15,4-4-75 16,0-9-296-1,3-14-269-15,-3-12-640 0</inkml:trace>
  <inkml:trace contextRef="#ctx0" brushRef="#br0" timeOffset="36297">7980 9733 1952 0,'0'0'1350'0,"0"0"-1025"15,0 0-209-15,0 0 86 16,0 0-65 0,0 0-137-16,0 0-60 0,63-4-395 15,-43 4-792-15</inkml:trace>
  <inkml:trace contextRef="#ctx0" brushRef="#br0" timeOffset="37034.37">9159 10124 2118 0,'0'0'619'16,"0"0"-437"-16,0 0 140 15,0 0-121-15,0 0-59 16,0 0-71-16,0 0 32 15,-63-42-32-15,36 42-49 0,-4 8 4 16,-4 16-26-16,4 4 0 16,2 5-15-1,11-1 9-15,12-3 6 16,6-4-17-16,0-5-5 16,6-8 20-16,12-8-26 0,6-4 28 15,1 0 49-15,4-10 4 16,0-12 26-16,0-7-22 15,0 0-15-15,-2-3-13 16,-5 1-29-16,-6 5 0 0,-6 10 0 16,-5 6 0-1,-5 6 0-15,0 4 0 16,0 0 0-16,0 4 0 16,0 21 0-16,0 11 0 15,0 14 0-15,0 9 0 0,0 14 0 16,0 3 0-16,0 4 0 15,0 3 0-15,0 1 0 16,0-2 0-16,-9-4 0 16,-4-8 0-16,-7-12 0 15,-5-11-21-15,0-14 20 16,-2-16-8-16,-1-13 9 16,-1-4 12-16,5-18-11 15,1-14 17-15,10-12-18 16,6-9 0-16,7-7 0 0,7-8 0 15,24-4 0-15,11-2 0 16,10 5 0 0,8 11 0-16,7 10-36 0,35 6-224 15,-15 14-402-15,-12 10-737 16</inkml:trace>
  <inkml:trace contextRef="#ctx0" brushRef="#br0" timeOffset="38136.05">10213 9458 2273 0,'0'0'654'0,"0"0"-421"0,0 0 88 16,0 0-69-16,0 0-119 15,0 0-133-15,0 0 15 16,-7 68 42-16,-6-11-45 16,-3 9 26-16,1 8-38 15,4 3 7-15,1-1-11 16,6-2 4-16,4-8 0 16,0-8 0-16,18-10-6 15,7-14-2-15,6-9-16 16,5-16 5-16,1-9 17 0,3 0-22 15,1-19 24-15,-1-14 1 16,-3-11 0-16,-1-4 32 16,-7-4-33-1,-11 4 17-15,-11 6 10 0,-7 10-6 16,0 6 22-16,-23 9-43 16,-4 9-6-16,0 6-6 15,4 2-3-15,4 0 15 16,9 14-9-16,7 4-13 15,3 0 13-15,7 0-14 16,18 3-4-16,10-5 8 16,5 0-49-16,3-6 34 15,-6-2 8-15,-5-2 23 16,-10-2-7-16,-9-2 16 16,-9 0-6-16,-4 4 0 0,0 4 1 15,0 6 2-15,0 8-3 16,0 8 0-16,0 2 2 15,0 3 12-15,0-4-15 16,3-3 1-16,13-6 0 16,5-6-14-16,4-5 23 15,6-9-9-15,5-4 0 16,2 0-1-16,0-2-5 16,-3-14 6-16,-3-8 0 15,-3-5 14-15,-7-3-7 16,-2-6 8-16,-4 0-3 0,-6 2-10 15,-3 4 41 1,-7 6-2-16,0 8 19 16,0 6-8-16,0 8-46 15,-2 4 2-15,-9 0-8 0,-2 18-17 16,-3 8 5-16,3 8 20 16,6 2-14-16,7 4 6 15,0 0-6-15,14 1-2 16,19-5-8-16,9-4 7 15,7-8 0-15,5-6 3 0,3-8-3 16,-3-8 9 0,-3-2 0-16,-4-4 13 15,-7-20-12-15,-4-8 20 16,-3-8 11-16,-4-10-11 16,-2-7 13-16,-7-1-34 0,-7 2 0 15,-6 8 23 1,-7 10-23-16,0 14 0 0,-20 16 0 15,-6 8 0 1,-9 8 0-16,2 26 0 16,2 10 0-16,9 6 0 0,10 4 0 15,12 2 0-15,0-4 0 16,25-3 0-16,15-7 0 16,9-8 0-16,7-8 0 15,5-12-8-15,-9-8-157 0,-4-6-33 16,-22-28-115-16,-11-10-372 15,-15-7-172-15</inkml:trace>
  <inkml:trace contextRef="#ctx0" brushRef="#br0" timeOffset="38302.24">10128 9611 2374 0,'0'0'683'0,"0"0"-566"0,0 0-37 0,185 0 6 15,-89 0-86-15,45 0-53 16,-22 0-567-16,-38 0-1417 0</inkml:trace>
  <inkml:trace contextRef="#ctx0" brushRef="#br0" timeOffset="40301.92">13218 9928 1661 0,'0'0'539'0,"0"0"-288"15,0 0 210-15,0 0-172 16,0 0-61-16,0 0-66 15,0 0-60-15,-66-2-78 0,32 32 43 16,1 12 28 0,0 10-35-16,8 2-6 15,14 4-45-15,11-3-3 16,9-7-6-16,29-8 0 0,15-12-11 16,12-12-7-16,6-12-43 15,3-4 17-15,-5-14-17 16,-9-14 52-16,-12-8 7 15,-9-4 2-15,-14-2 47 16,-8 5 4 0,-8 9 22-16,-7 10 2 15,-2 12-27-15,0 6-48 0,0 0 0 16,-9 24 0-16,-2 8 0 16,3 8 0-16,5 0 0 15,3 1 0-15,3-7 0 0,18-8 0 16,8-6 0-16,2-10 0 15,3-10 0-15,-1 0 0 16,-4-14 0 0,-2-14 0-16,-7-8 0 0,-4-10 0 15,-7-11 0-15,-9-2 0 16,0-2 0-16,-12 7-18 16,-21 16 16-16,-9 16-17 15,-12 20 10-15,-6 2 1 16,2 30 1-16,10 12 1 15,11 6 6-15,22 2-11 16,15-2 4-16,0-8-5 16,29-8 11-16,15-11 0 15,8-13-12-15,4-8 11 16,0-2-7-16,-2-22 9 0,0-6-1 16,-7-9 11-16,-2-3-7 15,-6 0-3-15,-2 6 6 16,-11 8 0-1,-8 10-6-15,-7 14 0 0,-4 4 0 16,-2 18 0-16,-1 18 0 16,2 10 0-16,1 6 10 15,2 0-20-15,4-6 10 16,6-7 0-16,0-15 0 16,6-10-33-16,4-12 19 15,0-2-1-15,2-16 15 0,2-14 5 16,1-7 2-1,-3 1-4-15,-2 0 5 16,-7 7 2-16,-4 8 35 16,-4 11-22-16,-8 8-7 0,3 2-7 15,2 8-1-15,2 17-5 16,8 3-3 0,3 2 0-16,8-2 0 15,1-6 9-15,7-8-18 0,2-6 9 16,-1-8-35-16,-2 0 34 15,-5-12-18-15,-5-15 19 16,-5-9-1-16,-1-8 9 16,-4-8-1-16,-3-8-7 15,0-6 0-15,-5-1 17 0,-6 4-16 16,-3 13 28-16,-2 13-9 16,0 15-20-16,0 18 0 15,0 4 0 1,0 18 0-16,0 24 0 15,0 15 0-15,4 11 0 16,5 6 0-16,3-2 0 0,-2-4 0 16,1-10 0-16,1-11 0 15,-6-13 0-15,-1-14 0 16,-3-12 0-16,0-8 0 16,0 0 0-16,2-10 0 15,2-20 0-15,0-6 0 16,1-4 0-16,-1 0 0 0,3 5 0 15,0 11 0-15,4 6 0 16,3 6 0 0,11 4 0-16,7 4 0 15,8 4 0-15,9 0 0 0,2 0 0 16,19 0-215-16,-12 4-333 16,-16 2-346-16</inkml:trace>
  <inkml:trace contextRef="#ctx0" brushRef="#br0" timeOffset="41567.8">15678 10203 1008 0,'0'0'978'0,"0"0"-483"0,0 0-213 0,0 0 22 15,0 0-61-15,14-119-68 16,-14 95-19-1,0 0-6-15,-16 4 15 16,-6 4-25-16,-5 8-140 0,-4 8 0 16,-9 0 0-16,-2 20 0 15,1 14 0-15,6 8 0 16,8 2 0 0,12-1 0-16,12-6 0 0,3-2 0 15,11-9 0-15,20-8 0 16,7-8 0-16,3-10 0 15,-1 0 0-15,-3-8 0 16,-8-16 0-16,-2-6 0 0,-6-9 0 16,-6-1 0-16,-6 0 0 15,-2 6 0-15,-5 6 0 16,-2 12 0 0,0 8 0-16,0 8 0 0,0 0 0 15,0 22 0-15,0 10 0 16,0 11 0-16,0-2 0 15,0 4 0-15,15-8 0 16,10-6 0-16,6-9 0 16,0-8 0-16,2-12 0 0,-1-2 0 15,-3-4 0 1,-3-18 0-16,-1-6 0 16,0-6 0-16,-4-7 0 15,2 0 0-15,-7 2 0 0,-3 9 0 16,-9 10 0-1,-2 12 0-15,-2 8 0 0,0 0 0 16,0 26 0-16,0 9 0 16,0 4 0-16,0 4 0 15,0-3 0 1,5-6 0-16,13-6 0 0,0-8 0 16,2-8 0-16,0-10 0 15,3-2 0-15,0-2 0 16,6-18 0-16,3-10 0 15,6-4 0-15,-2-3 0 0,-1 3 0 16,-4 6 0-16,-8 9 0 16,-8 8 0-1,-6 9 0-15,-4 2 0 16,-1 8 0-16,1 16 0 0,-1 11 0 16,2 5 0-16,1 0 0 15,0-2 0 1,0-10 0-16,-3-8 0 0,3-10 0 15,-3-8 0-15,3-2-3 16,4-10-18-16,4-18 10 0,6-6 11 16,5-4 0-1,3 0-3-15,3 5 18 16,-3 7-4-16,-2 8 1 16,-3 11-12-16,-2 7 0 15,-2 0 0-15,3 11 0 16,-2 15 0-16,4 6 0 0,4 1 0 15,0-1 0-15,4-4 0 16,1-8 0-16,1-8 0 16,-1-10 0-1,2-2 0-15,-3-8 0 16,-1-18 0-16,-1-9 0 0,-2-8 0 16,0-10 0-16,-5-5 0 15,-4-2 0-15,-7 6 0 16,-13 8 0-16,0 12 0 0,-4 14 0 15,-16 13 0-15,-5 7 0 16,1 3 0 0,1 19 0-16,8 8 0 15,9 4 0-15,6 4 0 16,0 0 0-16,19 0 0 16,12 2 0-16,8-2 0 0,1-2 0 15,-1 3 0-15,-3-2 0 16,-7 0 0-16,-11-3 0 15,-9-4 0 1,-9-6 0-16,0-4-80 0,-15-4 20 16,-16-4 20-16,-15-6-43 15,-9-4-89-15,-52-6-143 16,16-18-389-16,-1-6-706 0</inkml:trace>
  <inkml:trace contextRef="#ctx0" brushRef="#br0" timeOffset="41735">16013 9597 2963 0,'0'0'842'0,"0"0"-764"0,0 0 3 0,0 0-81 0,0 0-6 15,0 0-264 1,0 0-624-16</inkml:trace>
  <inkml:trace contextRef="#ctx0" brushRef="#br0" timeOffset="43863.2">18435 10162 1891 0,'0'0'594'15,"0"0"-386"-15,0 0 139 16,0 0-105-16,0 0-107 16,0 0-90-16,0 0 45 15,44-108 6-15,-19 94-6 16,2 2 25-16,2 2-44 15,4 2-14-15,0 8 9 16,-1 0-41-16,-1 6-1 16,-4 18-24-16,-1 10 0 0,-2 12 0 15,-6 6 0-15,-3 5 0 16,-5-1 0-16,-8-6 0 16,-2-6 0-16,0-12 0 15,0-10 0 1,0-6 0-16,0-10 0 15,0-4 0-15,0-2 0 0,0 0 0 16,0-16 0-16,0-16 0 16,13-8 0-16,3-10 0 15,2 0 0-15,6 2 0 16,3 8 0-16,2 8 0 16,4 7 0-16,1 5 0 0,1 8 0 15,-1 4 0-15,-5 6 0 16,-2 2 0-1,-3 4 0-15,-3 18 0 16,-4 12 0-16,-3 6 0 16,-6 9 0-16,-1-4 0 0,-5 2 0 15,-2-7 0-15,0-8 0 16,0-6 0-16,0-10 0 16,0-4 0-1,0-6 0-15,16-4 0 0,11-2 0 16,24 0-17-16,67-44-139 15,-8-4-308-15,-2-8-1129 0</inkml:trace>
  <inkml:trace contextRef="#ctx0" brushRef="#br0" timeOffset="44632.27">20827 10084 1790 0,'0'0'679'0,"0"0"-294"0,0 0 208 0,0 0-254 16,0 0-116 0,0 0-136-16,0 0-87 15,10-26 0-15,1 58 0 16,2 14 0-16,5 7 0 15,0 5 0-15,-1-2 0 0,2-8 0 16,-2-8 0-16,-1-10 0 16,-5-12 0-16,-5-8 0 15,-2-8 0 1,4-2 0-16,1-4 0 0,3-22 0 16,7-10 0-16,5-14 0 15,3-9 0-15,4-5 0 16,1 2 0-16,-6 10 0 15,-2 12 0-15,-6 16 0 0,3 24-207 16,-8 0-472-16,-2 20-341 16</inkml:trace>
  <inkml:trace contextRef="#ctx0" brushRef="#br0" timeOffset="45467.57">21409 10419 1557 0,'0'0'917'0,"0"0"-588"16,0 0-86-16,0 0-55 16,0 0-108-16,96-112-68 15,-65 80 26 1,-2-3-12-16,-5 2 11 0,-5-2 43 16,-11 5-10-16,-8 5 11 15,0 6 32-15,0 9 22 16,-20 10-3-16,-5 0-114 15,-4 20-17-15,1 16-1 0,1 9 6 16,9 2-3 0,9 2-3-16,9-7 0 0,5-6-9 15,26-10 9 1,9-12 0-16,11-6 0 0,3-8-8 16,1-2-1-16,-6-20 6 15,-4-8 3-15,-9-6-3 16,-5-2 14-16,-6-1-5 15,-8 7-5-15,-6 10 43 16,-4 10-44-16,-2 9 0 0,-3 3 0 16,0 1 0-1,2 19 0-15,5 10 0 16,5 5 0-16,5 3 0 16,6-2 0-16,8-4 0 15,6-6 0-15,1-12 0 0,0-8 0 16,-1-6-14-16,-2-2-40 15,-6-22 20-15,-2-10 20 16,-3-10-11-16,-1-11 25 16,1-10-30-1,-1-12 1-15,0-5 28 16,-6 0 2-16,-3 10 1 0,-7 14 19 16,-7 19 42-16,-2 21 51 15,0 18-114-15,-4 10 0 16,-11 34 0-16,-1 21 0 0,1 13 0 15,3 8 0-15,8 1 0 16,4-6 0-16,0-6 0 16,18-13 0-1,5-12 0-15,9-16 0 16,-1-14 0-16,0-10 0 0,0-10 0 16,-2 0 0-16,-2-14 0 15,2-16 0-15,2-8 0 16,0-8 0-16,1-4 0 15,-3 4 0-15,-7 7 0 16,-7 14 0-16,-5 12 0 0,-10 13 0 16,0 5 0-1,0 28 0-15,0 16 0 16,0 7 0-16,6 2 0 16,15-4 0-16,10-8 0 0,31-18-203 15,-7-12-339-15,-1-16-413 16</inkml:trace>
  <inkml:trace contextRef="#ctx0" brushRef="#br0" timeOffset="45634.33">23260 9846 2640 0,'0'0'615'0,"0"0"-454"16,0 0 22-16,0 0-103 0,0 0-80 15,0 0-215-15,0 0-522 16,-33-21-492-16</inkml:trace>
  <inkml:trace contextRef="#ctx0" brushRef="#br0" timeOffset="45802.41">22412 9948 785 0,'0'0'1968'0,"0"0"-1451"0,0 0-373 16,0 0 106-16,181 0-179 15,-95 0-52-15,36 0-19 16,-19 2-238-16,-25 0-566 0</inkml:trace>
  <inkml:trace contextRef="#ctx0" brushRef="#br0" timeOffset="46203.85">23695 10126 2105 0,'0'0'641'15,"0"0"-359"-15,0 0 233 16,0 0-291-16,0 0-46 16,0 0-92-1,0 0-21-15,-140 68-65 16,113-26 0-16,4 5 0 15,6-5 0-15,8-4 0 0,9-4 0 16,2-4 0-16,32-6 0 16,14-8 0-16,13-4 0 15,7-10-29-15,4-2-302 16,15-22-251-16,-22-10-133 16,-14-4-223-16</inkml:trace>
  <inkml:trace contextRef="#ctx0" brushRef="#br0" timeOffset="46969.6">24039 10236 1670 0,'0'0'682'0,"0"0"-364"16,0 0 9-16,0 0-66 16,0 0-103-16,0 0-26 0,0 0-22 15,17 15-73-15,-9-12-4 16,2 0-22-16,-3-3-11 16,1 0 24-16,1 0-18 15,-2-8 4-15,-2-6 11 0,-5-3-21 16,0 2 27-1,0-2-18-15,-5 3 20 16,-11 2 11-16,-6 8-22 16,0 4 24-16,-5 2-4 15,2 22-25-15,1 6 35 0,4 7-27 16,4 3-10 0,10 0-11-16,6-2 0 0,0-6 0 15,8-2 0-15,21-8 0 16,11-4 0-1,5-8 0-15,9-6 0 0,-1-4-15 16,1 0-35-16,-5-20 41 16,-3-10-9-16,-3-6 18 15,-5-10-4-15,-3-6 13 16,-6 2-11-16,-4 4 2 16,-8 7 0-16,-5 11-1 0,-8 6 7 15,-1 8-12-15,-3 4 4 16,0 4-4-1,0 0-1-15,0 2 7 16,0 2-2-16,0 2-10 0,0 0 12 16,0 0-1-16,0 0-6 15,0 0 3-15,0-2-8 16,0 0-5-16,-3-4-19 16,1 0 14-16,0-4-19 15,0 0 41-15,0 0-9 16,-3 0 9-16,2 4 11 15,1 2 23-15,0 2 34 16,2 2-22-16,-2 0-32 16,-2 0 7-16,1 4-21 15,-1 12 0-15,4 6 8 0,0 4 1 16,2 6-17-16,23 6 8 16,8 5 0-1,5 1-12-15,2 3 12 0,-3 0-9 16,-10-5-3-1,-8-6-1-15,-15-6 5 16,-4-6 7-16,-13-4 1 0,-18-6 5 16,-10-4 2-16,-10-4 11 15,-9-4 5-15,0-2-16 16,2 0 11-16,8-4-18 16,15-8-24-16,33-16-121 0,2 2-317 15,18-4-698-15</inkml:trace>
  <inkml:trace contextRef="#ctx0" brushRef="#br0" timeOffset="47197.92">25411 10373 1185 0,'0'0'212'0,"0"0"-199"0,0 0 80 15,0 0 77-15,0 0-100 16,0 0-70 0,0 0-55-16,-67 2-561 0</inkml:trace>
  <inkml:trace contextRef="#ctx0" brushRef="#br0" timeOffset="49070.82">1693 12028 1815 0,'0'0'227'0,"0"0"-27"16,0 0 274-16,0 0-277 15,0 0-62-15,0 0 42 16,0 0-1-16,-69 23-8 16,57-25-3-16,-5-14-85 15,-10-10-34-15,-4-8 19 0,-5-10-49 16,-1-12 4-1,-2-8 5-15,2-9-8 16,1-5 31-16,5-2-35 16,13 4 2-16,7 10 2 0,9 12-17 15,2 11 0-15,0 14 0 16,10 11 0-16,4 7 0 16,4 11-33-16,-2 0-27 0,-3 12-20 15,-5 16 1-15,-2 12 19 16,-6 11-32-1,-6 7 38-15,-25 2 26 16,-11 4 13-16,-12-2 15 16,-4-1 0-16,-1-5 1 15,5-8 14-15,11-12-9 16,14-12 27-16,19-12 30 0,10-8-13 16,2-4 1-16,35 0 1 15,38-4 5 1,43-22-6-16,33-6-50 15,-6 0-1-15,-29 5-6 0,-45 12-15 16,-33 7 14-16,-2-1 4 16,-9 4-5-16,-8 1 7 15,-15 2-11-15,-4 2-20 16,-6 0-172-16,-11 0-390 16,1 6-370-16</inkml:trace>
  <inkml:trace contextRef="#ctx0" brushRef="#br0" timeOffset="50501.85">3114 11676 2046 0,'0'0'580'15,"0"0"-229"-15,0 0 192 16,0 0-261-16,0 0-99 16,0 0-72-16,0 0-111 0,18-76 0 15,-20 86 0-15,-18 28 0 16,-11 21 0-16,-9 17 0 16,-5 10 0-16,-4 0 0 15,6-8 0-15,8-15 0 16,8-18 0-16,12-14 0 0,7-17 0 15,8-10 0 1,0-4 0-16,0-10 0 16,17-20 0-16,5-19 0 15,5-13 0-15,8-28 0 16,7-30 0-16,0 8 0 0,-5 11 0 16,-8 21 0-16,-10 32 0 15,0 8 0-15,-4 8 0 16,-6 24 0-16,-4 8 0 0,1 26 0 15,3 26 0 1,5 18 0-16,1 14 0 16,3 6 0-16,1 1 0 15,2-5 0-15,-1-8 0 16,-3-10 0-16,0-11 0 16,-7-16 0-16,-3-12 0 0,-2-11 0 15,-3-10-68-15,-2-8-223 16,-7-10-43-16,-13-17-498 15,-2-2-487-15</inkml:trace>
  <inkml:trace contextRef="#ctx0" brushRef="#br0" timeOffset="50635.64">2850 11987 1517 0,'0'0'1243'0,"0"0"-983"0,0 0 85 0,0 0 5 16,0 0-251-1,0 0-57-15,117-38-42 16,-47 24-3-16,41-10-120 16,-16 0-491-16,-14 4-1064 0</inkml:trace>
  <inkml:trace contextRef="#ctx0" brushRef="#br0" timeOffset="51778.33">4088 12173 2220 0,'0'0'608'0,"0"0"-429"0,0 0 345 15,0 0-313-15,109-124-89 16,-82 82-29-1,0-10-35-15,-1-8 23 16,-1-8-81-16,-3-11 0 0,-2-2 0 16,-4-2 0-16,-5 11 0 15,-2 12 0-15,-7 18 0 16,-2 14 0-16,0 14 0 16,0 10 0-16,0 4 0 15,0 0 0-15,0 0 0 0,-2 23 0 16,-7 18 0-1,3 11 0-15,-4 12 0 16,6 4 0-16,1 2 0 16,3-4 0-16,0-3 0 0,7-9 0 15,11-6 0-15,5-12 0 16,1-8 0-16,2-10 0 16,3-8 0-16,0-8 0 15,3-2 0 1,-1-6 0-16,2-22 0 15,0-12 0-15,-1-14 0 0,-6-6 0 16,-5-1 0-16,-8 11 0 16,-8 13 0-16,-5 14 0 15,0 13 0-15,0 8 0 16,-5 2 0-16,-6 0 0 16,-2 10 0-16,1 6 0 0,2 4 0 15,5 1 0 1,5-3 0-16,0 0 0 15,11 0 0-15,14-2 0 16,4 0 0-16,2 0 0 0,2 0 0 16,-2-2 0-16,-6 2-3 15,-5 0 3-15,-7 4-11 16,-6 6 2-16,-7 4 2 16,0 2 7-1,0 3 0-15,0-6 0 0,0-3 2 16,0-4-2-16,2-8-1 15,12-1 0-15,8-9 2 16,7-3-1-16,11-1 0 16,5 0-6-16,4-18-3 15,2-8 3-15,-4-8 6 16,-5-6 0-16,-7-8 1 0,-10-4 5 16,-7 0-6-1,-11 6 0-15,-7 10 43 16,0 12-43-16,-5 7 0 15,-9 12 0-15,1 5 0 0,-3 0 0 16,-1 22 0-16,1 10 0 16,1 8 0-16,3 6 0 15,6-2 0-15,6-2 0 16,0-6 0-16,16-6 0 0,17-6 0 16,7-8 0-16,12-8 0 15,0-5 0 1,4-3 0-16,-2-3 0 15,-5-17 0-15,-7-8 0 16,-8-8 0-16,-10-8 0 0,-6-8 0 16,-9 0 0-16,-7 3 0 15,-2 9 0-15,0 12 0 16,0 14 0-16,-11 12 0 16,-2 2 0-16,-6 18 0 15,0 21 0 1,1 9 0-16,3 6 0 15,7 2 0-15,8-6 0 0,3-4 0 16,29-6 0-16,14-12 0 16,10-10 0-16,29-18-170 15,-14 0-418-15,-15-15-403 16</inkml:trace>
  <inkml:trace contextRef="#ctx0" brushRef="#br0" timeOffset="52003.53">4224 11462 1780 0,'0'0'1333'0,"0"0"-1159"0,0 0-114 15,0 0 61 1,0 0-73-16,201 8-48 15,-110 2-168-15,-2-2-674 0</inkml:trace>
  <inkml:trace contextRef="#ctx0" brushRef="#br0" timeOffset="53270.89">6877 11869 2335 0,'0'0'688'0,"0"0"-384"16,0 0 171-1,0 0-289-15,0 0-78 0,0 0-108 16,0 0 0-16,-13 72 0 16,13-42 0-16,0 0 0 15,0-6 0-15,2-6 0 0,17-4-65 16,2-7-11-16,6-7 56 15,2 0-3 1,4-9 23-16,-1-15 18 16,-1-6-10-16,-2-6 31 0,-7-2-18 15,-2 6 6-15,-8 6 44 16,-6 10-71-16,-4 8 0 16,0 8 0-16,-2 0 0 15,3 8 0-15,-1 14 0 16,5 8 0-1,0 4 0-15,3 2 0 0,4-6 0 16,4-4 0-16,2-6-3 16,3-7-37-16,-2-9-41 15,2-4 40-15,1 0 26 16,1-21 14-16,-1-9-5 0,5-12 6 16,0-12 0-16,2-6 3 15,0 2 9-15,-4 6-9 16,-7 13 33-1,-9 17-3-15,-4 12 67 16,-7 10-100-16,0 0 0 0,0 27 0 16,0 13 0-16,0 7 0 15,0 10 0-15,11-3 0 16,9-4 0-16,9-10 0 16,10-10 0-16,3-9 0 15,2-12 0-15,1-9 0 16,-1 0 0-16,-5-14 0 15,-6-16 0-15,-2-14 0 16,-5-10 0-16,-1-12 0 16,-3-8 0-16,-1-5 0 15,-8 5 0-15,-3 10 0 0,-7 16 0 16,-3 20 0-16,0 16 0 16,0 12 0-16,-5 10 0 15,-8 32 0 1,-3 20 0-16,1 16 0 15,-1 9 0-15,5-1 0 0,11-6 0 16,0-10 0-16,9-14 0 16,20-13 0-16,9-17 0 15,7-12-26-15,4-14-68 0,-1-4 14 16,-2-28 62-16,-9-15 8 16,-8-13 10-16,-7-10 7 15,-6-10 10 1,-5-2 40-16,-4 7-24 15,-5 15 31-15,-2 20-14 16,0 18-50-16,0 18 0 0,0 4 0 16,0 24 0-16,-4 20 0 15,-4 14 0-15,4 10 0 16,0 3 0-16,2-7 0 16,2-8 0-16,0-14 0 15,0-12 0-15,0-10 0 16,0-10-3-16,0-6-14 15,0-4 1-15,0 0 16 16,0-12 16-16,0-14-15 16,10-6-1-16,9-6 0 15,1 2 1-15,0 10 14 0,0 12-12 16,-1 14-3-16,2 0 0 16,3 22 0-16,1 12 0 15,2 6 0 1,-1 0 0-16,1 0 0 0,-3-5 0 15,-5-10-162-15,-6-9-204 16,-13-13-310-16,0-3-67 16,-15-3-532-16</inkml:trace>
  <inkml:trace contextRef="#ctx0" brushRef="#br0" timeOffset="53437.24">8022 11664 2357 0,'0'0'355'0,"0"0"-267"16,145-20 128-16,-66 11-215 15,19-14-1-15,-23 5-343 16,-21-2-739-16</inkml:trace>
  <inkml:trace contextRef="#ctx0" brushRef="#br0" timeOffset="53572.2">7122 11318 3017 0,'0'0'478'16,"0"0"-385"0,0 0 7-16,119 0-100 0,-43 3-269 15,-1 1-1370-15</inkml:trace>
  <inkml:trace contextRef="#ctx0" brushRef="#br0" timeOffset="54196.75">9529 11744 1309 0,'0'0'1498'0,"0"0"-923"16,0 0-260-16,0 0 84 15,0 0-399-15,0 0 0 16,0 0 0-16,76-84 0 15,-39 82 0-15,1 2 0 16,3 4 0-16,-3 19 0 16,-7 9 0-16,-2 8 0 0,-10 6 0 15,-3 4 0-15,-9 0 0 16,-7-6 0 0,0-8 0-16,0-8 0 15,-2-8-8-15,-3-12-41 16,3-8 40-16,2 0 9 0,0-11 31 15,0-24 4-15,15-9-35 16,10-10 0 0,8-8 0-16,10 0 0 0,1 5 0 15,1 15 0-15,-3 16 0 16,-4 16 0-16,-5 10 0 16,1 14 0-16,-5 25 0 0,0 8 0 15,-7 14 0-15,-1-1 0 16,-8 0 0-1,0-10 0-15,-4-7 0 16,0-16 0-16,-3-7 0 16,1-8 0-16,5-8 0 15,5-4 0-15,10 0 0 0,13-5 0 16,18-20 0 0,11-5 0-16,7-4 0 15,17-8 0-15,-19 6-350 0,-25 8-999 0</inkml:trace>
  <inkml:trace contextRef="#ctx0" brushRef="#br0" timeOffset="55198.63">12013 11700 1888 0,'0'0'570'15,"0"0"-385"1,0 0 321-16,0 0-188 16,0 0-51-16,0 0-75 15,-20-108-22-15,20 86-170 0,7 2 0 16,4 2 0-16,2 4 0 15,-1 4 0-15,-2 6 0 16,4 4 0-16,2 6 0 16,4 26 0-16,7 12 0 0,0 16 0 15,1 8 0 1,-1 3 0-16,-3-3 0 16,-3-10 0-16,-6-14 0 15,-1-16 0-15,-6-10 0 16,-1-12 0-16,-1-6 0 0,8 0 0 15,3-22 0-15,10-14 0 16,7-16 0-16,2-12 0 16,2-7 0-16,-7 2 0 15,-4 6 0 1,-8 15 0-16,-5 16 0 0,-5 16 0 16,-1 14-80-16,11 2-447 15,-2 18-405-15,3 2-691 0</inkml:trace>
  <inkml:trace contextRef="#ctx0" brushRef="#br0" timeOffset="56170.37">12860 11865 2302 0,'0'0'580'0,"0"0"-313"0,0 0-20 15,0 0-197-15,0 0-31 16,0 0-11-16,129-136-8 15,-102 100 21-15,-7-3 0 16,-11 3 43-16,-4 6 1 0,-5 6 26 16,0 8 38-1,-10 12-43-15,-7 4-7 16,-6 6-49-16,-4 24-24 16,0 10-9-16,6 11 3 15,7 3 0-15,7-3 9 16,7-2-7-16,3-7 18 0,21-10-20 15,8-10 0-15,7-10 3 16,6-12-3-16,6 0 0 16,1-10 0-1,-6-14 0-15,-3-8 0 16,-8-6 0-16,-10-4 0 0,-10-2 0 16,-5 4 0-16,-8 5 0 15,-2 13 0-15,0 8 0 16,-4 8 0-16,-4 4 0 0,6 2 0 15,0 0 0-15,2 2 0 16,0 12 0-16,0 4 0 16,16 2 0-1,5 0 0-15,8 3 0 16,8 0 0-16,-2 0 0 16,-1 3 0-16,-7 0 0 0,-10 2 0 15,-5 2 0 1,-10 0 0-16,-2 0 0 0,0-2 0 15,0-8 0-15,2-4 0 16,7-6 0-16,11-8-41 16,9-2-10-16,15-2-21 15,10-24-76-15,6-8 23 16,0-14-19-16,-2-10 17 16,-7-12 34-16,-10-12 52 15,-13-9 41-15,-8-1 49 0,-13 4 51 16,-7 13 74-16,0 21 27 15,0 18 0-15,-9 20-84 16,3 16-117 0,-3 0 0-16,1 37 0 15,4 14 0-15,0 20 0 0,4 9 0 16,0 4 0-16,6 2 0 16,15-3 0-16,6-11 0 15,4-10 0-15,0-14 0 16,0-16 0-16,-2-12 0 15,-4-12 0-15,-4-8 0 16,2 0 0-16,2-24 0 16,2-10 0-16,-1-10 0 15,0-6 0-15,-1 2 0 16,-5 8 0-16,-5 9 0 0,-5 13 0 16,-8 12 0-16,-2 6 0 15,0 5 0-15,0 22 0 16,0 12 0-16,5 8 0 15,1 4 0 1,8-3 0-16,5-8 0 0,4-8 0 16,17-16-26-16,-9-12-480 15,-2-4-437-15</inkml:trace>
  <inkml:trace contextRef="#ctx0" brushRef="#br0" timeOffset="56331.05">14638 11379 2545 0,'0'0'773'0,"0"0"-445"16,0 0 122-16,0 0-450 15,0 0 0-15,0 0 0 16,0 0 0-16,-20-11-152 16,16 12-368-16,-10 6-421 0</inkml:trace>
  <inkml:trace contextRef="#ctx0" brushRef="#br0" timeOffset="56497.71">13849 11526 1943 0,'0'0'778'16,"0"0"-467"0,0 0 29-16,0 0-96 15,0 0-86-15,163 0-50 0,-83 0-83 16,7 0-25-16,29-8-156 15,-23 0-498-15,-19 0-662 0</inkml:trace>
  <inkml:trace contextRef="#ctx0" brushRef="#br0" timeOffset="56865.94">15144 11662 1982 0,'0'0'592'15,"0"0"-338"-15,0 0 312 16,0 0-227-16,0 0-145 15,0 0-127-15,0 0-46 16,-78 45 60-16,46-9-81 0,3 4 0 16,5 0 0-16,8-4 0 15,8-4 0 1,8-6 0-16,0-6 0 16,17-4 0-16,16-4 0 15,15-4 0-15,8-4 0 0,8-4 0 16,5 0 0-16,27-20-338 15,-18-4-472-15,-16-2-492 0</inkml:trace>
  <inkml:trace contextRef="#ctx0" brushRef="#br0" timeOffset="57599.74">15601 11801 2172 0,'0'0'661'0,"0"0"-439"16,0 0 82-16,0 0-208 0,0 0-51 15,0 0-6-15,0 0-21 16,77 6 12 0,-45-6-30-16,-1 0-12 15,0-6 12-15,-9-8-17 16,-4-4 17-16,-11-3 9 16,-7-1 0-16,0 3 33 0,-18-2 15 15,-9 7 57-15,-6 6-61 16,-3 8-14-16,1 0 34 15,1 16-47-15,8 16-11 16,5 7 25-16,10 4-22 0,11 2 25 16,0-1-43-1,11-6 0-15,18-6 0 16,7-8 0-16,9-8 0 16,3-8 0-16,4-8 0 15,-1 0 0-15,-2-4 0 16,-4-14 0-16,-7-8 0 0,-3-4 0 15,-6-8 0-15,-2-6 0 16,-5 1 0-16,-4 2 0 16,-4 6 0-1,-6 7 0-15,-1 6 0 0,-5 6 0 16,0 2 0-16,-2 4 0 16,0 0 0-16,0 4 0 15,0 2 0-15,-2 2 0 16,-5 2 0-16,1 0 0 0,-1 0 0 15,-2 0 0-15,2 0 0 16,1 4 0-16,2 4 0 16,1 2 0-16,1 2 0 15,2 0 0 1,0 0 0-16,0 2 0 16,9 2 0-16,6 4 0 0,1 1 0 15,3 5 0-15,2 0 0 16,1 6 0-16,-1 2 0 15,-2 2 0-15,-3 0 0 16,-5-4 0-16,-9-2 0 16,-2-6 0-16,0-4 0 0,-20-4 0 15,-13-3 0 1,-12-8 0-16,-10-5 0 0,-8 0 0 16,1-4 0-16,-11-33 0 15,15 0-478-15,10-1-685 0</inkml:trace>
  <inkml:trace contextRef="#ctx0" brushRef="#br0" timeOffset="59202.43">16833 11869 1505 0,'0'0'384'15,"0"0"-132"-15,0 0 245 16,0 0-178-16,0 0-42 16,0 0-94-1,115-76-69-15,-63 34-27 0,1-6-11 16,-2-9-17-16,-6-7 28 15,-7-4-47-15,-9-4-5 16,-11-1-16-16,-12 9-17 16,-6 10 32-16,0 14 8 0,-6 18 42 15,-14 16-84 1,-3 6 0-16,-4 22 0 16,0 22 0-16,1 18 0 15,4 14 0-15,6 7 0 0,5 1 0 16,9 0 0-16,2-8 0 15,0-7 0-15,0-13 0 16,0-16 0-16,2-14 0 16,4-12 0-16,-1-12 0 15,2-2 0-15,4-6 0 16,4-22 0-16,10-10 0 16,2-6 0-16,4 1 0 15,-4 10 0-15,-5 11 0 0,-4 13 0 16,-2 9 0-1,-1 2 0-15,1 23 0 16,6 8 0-16,2 7 0 16,5 3 0-16,4-5 0 15,4-4 0-15,1-6 0 16,-1-8 0-16,1-6 0 0,0-8-140 16,-2-6-137-16,15 0-174 15,-11-6-162-15,-4-8-194 0</inkml:trace>
  <inkml:trace contextRef="#ctx0" brushRef="#br0" timeOffset="59803.45">17989 11877 1553 0,'0'0'554'0,"0"0"-216"0,0 0 248 0,0 0-300 16,45-116-60-16,-45 88 23 16,0 2-78-16,0 8-38 0,-18 3-133 15,-7 12 0-15,-2 3 0 16,-6 5 0-16,-1 26 0 15,1 9 0-15,4 6 0 16,7 2 0 0,9-4 0-16,6-6 0 0,7-10 0 15,0-8 0-15,4-8 0 16,12-6 0-16,0-6 0 16,4 0 0-16,-3-4 0 15,6-18 0-15,-1-6 0 16,0-4 0-16,-2-2 0 0,1 4 0 15,-8 8 0-15,-5 8 0 16,0 9 0 0,-8 5 0-16,2 7 0 15,0 17 0-15,5 6 0 0,1 4 0 16,4-4 0-16,3-4 0 16,3-8 0-16,2-10 0 15,2-6 0-15,5-2 0 16,2-10 0-16,4-14 0 0,7-6 0 15,3-4 0 1,6 0 0-16,2 4 0 16,5 6 0-16,-1 9 0 15,1 14 0-15,-5 1 0 16,-4 12 0-16,-6 18 0 16,-12 10 0-16,-12 4 0 0,-11 0 0 15,-6-4 0-15,-2-4 0 16,-22-6 0-16,-12-6 0 15,-4-6 0 1,-4-6 0-16,1-9 0 0,5-3-27 16,21-19-293-16,8-9-422 15,9-4-845-15</inkml:trace>
  <inkml:trace contextRef="#ctx0" brushRef="#br0" timeOffset="60303.68">19557 11743 1870 0,'0'0'947'0,"0"0"-677"0,0 0 93 15,25-105-20-15,4 81-187 16,9 6-76-16,-1 10-13 15,6 8-67 1,-3 0 0-16,0 20 0 0,-2 18 0 16,-4 10 0-16,-8 11 0 15,-8 0 0-15,-7 2 0 16,-7-9 0-16,-4-8 0 0,0-12 0 16,-6-8 0-16,-5-10 0 15,2-6 0-15,4-6 0 16,3-2 0-16,2-2 0 15,0-22 0 1,2-12 0-16,18-12 0 16,5-8 0-16,8-2 0 15,7 4 0-15,3 9 0 0,-1 15 0 16,0 14 0-16,-1 16 0 16,-3 0 0-16,-3 24 0 15,-6 15 0-15,-2 7 0 16,-9 0 0-16,-9 0 0 15,-5-4 0-15,-4-6 0 16,0-6 0-16,0-8 0 16,-2-8 0-16,-9-14-306 0,2 0-318 15,4 0-688-15</inkml:trace>
  <inkml:trace contextRef="#ctx0" brushRef="#br0" timeOffset="60464.84">20638 11883 2250 0,'0'0'844'0,"0"0"-464"0,0 0 75 16,0 0-288-16,0 0-167 0,160-50 0 15,-86 40 0 1,8-1 0-16,1 4 0 16,8-9-321-16,-20 2-446 15,-21 0-244-15</inkml:trace>
  <inkml:trace contextRef="#ctx0" brushRef="#br0" timeOffset="60630.89">21280 11622 1587 0,'0'0'700'0,"0"0"-178"16,0 0-4-1,0 0-142-15,0 0 17 0,0 0-393 16,0 0 0 0,0-68 0-16,0 86 0 0,0 18 0 15,0 14 0-15,0 13 0 16,0 5 0-16,2 0 0 15,4-4 0-15,1-6 0 16,-7 6 0-16,0-18-149 16,0-12-750-16</inkml:trace>
  <inkml:trace contextRef="#ctx0" brushRef="#br0" timeOffset="61102.11">21861 11955 1770 0,'0'0'575'0,"0"0"-345"15,0 0 149-15,0 0-49 16,0 0-104-16,0 0-78 16,0 0-23-1,125 6-73-15,-81-6-14 0,1 0-38 16,-3-14 7-16,-8-4-4 16,-10-4 3-16,-11-2 2 15,-9-2 4-15,-4 2 0 16,-6 3 30-16,-18 10-12 15,-5 7 15-15,-4 4-32 0,-6 15 2 16,6 18-3 0,4 5 6-16,10 6-18 15,9-2 0-15,10 0 0 16,10-6 0-16,27-4 0 16,17-6 0-16,15-9 0 15,8-10-23-15,10-7-217 0,27-14-123 16,-20-14-436-16,-17-4-221 0</inkml:trace>
  <inkml:trace contextRef="#ctx0" brushRef="#br0" timeOffset="61502.94">22832 11931 1156 0,'0'0'1136'16,"0"0"-664"-16,0 0 2 16,0 0-104-16,0 0-127 15,0 0-65-15,0 0-111 0,-64-60-67 16,35 60 0-1,-11 12 0-15,-4 16 0 16,-3 8 0-16,5 4 0 16,8 1 0-16,12-4 0 15,15-5 0-15,7-7 0 0,9-10 0 16,24-5 0-16,15-10 0 16,9 0 0-1,3-19 0-15,-2-16 0 0,-4-9 0 0,-7-12 0 16,-14-10 0-1,-9-12 0-15,-10-4 0 16,-10 0 0-16,-4 7 0 16,0 15 0-16,-8 20 0 15,-6 20 0-15,3 18 0 16,2 2 0-16,2 36 0 0,0 16 0 16,5 16 0-16,2 6 0 15,0 5 0-15,0-3 0 16,20-6 0-1,10-10 0-15,7-12-297 0,32-10-217 16,-9-13-224-16,-2-13-587 16</inkml:trace>
  <inkml:trace contextRef="#ctx0" brushRef="#br0" timeOffset="62602.93">23570 11931 2237 0,'0'0'674'16,"0"0"-214"-16,0 0 9 0,0 0-338 15,0 0-6 1,-36-112-125-16,12 104 0 16,-12 8 0-16,-6 0 0 15,-5 26 0-15,-1 8 0 0,7 4 0 16,10-2 0-16,15-4 0 16,16-6 0-16,0-8 0 15,23-6-11-15,13-8-25 16,5-4 18-16,-1-2 18 15,-1-16 3-15,-6-6 15 16,-8-2 26-16,-6 0-44 16,-3 2 0-16,-7 8 0 15,-5 6 0-15,-4 6 0 16,3 4 0-16,-3 4 0 16,4 26 0-16,3 14 0 15,2 16 0-15,2 15 0 0,1 7 0 16,-6 6 0-1,-2 4 0-15,-4-1 0 16,0-3 0-16,-8-8 0 16,-15-12 0-16,-2-16 0 0,1-12 0 15,-5-18 0-15,3-10 0 16,-1-12 0-16,0 0 0 16,2-19 0-16,7-16 0 15,7-15 0-15,11-28 0 0,29-30 0 16,52-31 0-1,10 9-129-15,1 28-26 16,-21 37-8-16,-20 33 91 16,0 4 55-16,0 4 13 15,-2 4 4-15,-13 14 27 0,-14 6 40 16,-6 0 5-16,-5 10-39 16,-2 8-4-16,0 4-29 15,2-4 9 1,1-1-23-16,3-6-10 0,-2-7-6 15,1-4 18-15,-2 0 0 16,-2-4 11-16,-3-14 1 16,-3-6 0-16,-2-4 2 15,-2-2 4-15,0 0-3 16,-11 2 7-16,-7 8 56 16,-7 8 9-16,-2 12-37 15,-1 0-4-15,-1 28 29 0,3 8-36 16,5 6 12-1,10 4-21-15,11-1-18 16,0-5 15-16,20-4-15 0,18-7 0 16,11-6-11-16,9-7-17 15,4-10 28-15,1-6-21 16,-3 0 21-16,-2-20-10 16,-7-10 23-16,0-8-10 15,-6-13-3-15,-5-5 6 16,-7-2 12-16,-10 2-18 15,-10 10 9-15,-11 12 12 16,-2 12-21-16,-4 8 0 16,-16 10 0-16,0 4 0 15,-1 0 0-15,4 14 0 16,1 10 0-16,7 4 0 0,7 2 0 16,2 2 0-16,9-2 0 15,20 0 0 1,6-2 0-16,8-4 0 15,-1-3 0-15,-2-3 0 16,-9-3 0-16,-6-1 0 0,-14 1 0 16,-11-1 0-16,0 1 0 15,-13 2 0-15,-12-2 0 16,-4 2 0-16,0-5 0 0,8 0 0 16,7-6 0-16,7-2 0 15,7-4-62 1,21 0-451-16,4-4-483 0</inkml:trace>
  <inkml:trace contextRef="#ctx0" brushRef="#br0" timeOffset="62804.24">25273 12137 1018 0,'0'0'2204'0,"0"0"-1501"0,0 0-532 0,0 0-171 0,0 0 0 16,0 0 0-16,0 0 0 16,-8 0 0-16,-2 0-18 0,-9-4-1707 15</inkml:trace>
  <inkml:trace contextRef="#ctx0" brushRef="#br0" timeOffset="65433.63">2181 13000 2097 0,'0'0'566'0,"0"0"-292"16,0 0 264-16,0 0-280 16,0 0-65-16,0 0-85 15,0 0-46-15,-14-36-62 16,10 48 0-16,-3 10 0 16,5 2 0-16,0 4 0 15,2-4 0-15,0-6 0 16,13-6-50-16,7-10-82 0,5-2 55 15,0 0 76-15,-6-20-12 16,-5-4 13 0,-5-6 0-16,-9-2-14 15,0 2-49-15,-14 6-108 16,-49 22-308-16,8 2-219 0,-5 8-573 16</inkml:trace>
  <inkml:trace contextRef="#ctx0" brushRef="#br0" timeOffset="65833.42">1873 13577 2257 0,'0'0'517'0,"0"0"-193"16,0 0 128-16,0 0-336 16,0 0-53-16,0 0-41 15,0 0 7-15,-42 19-29 16,42-8 0-16,0 1-1 16,0-4-1-16,0-2 1 15,11-3-72-15,2-3 16 16,1 0 57-16,-3 0-10 0,-2-13 10 15,-7-6-8-15,-2-3 20 16,0 1-12 0,-13 3 0-16,-10 10 0 15,-1 8-1-15,-2 0 1 16,1 20-11-16,7 11-136 16,18 12-317-16,18-4-267 0,13-13-527 0</inkml:trace>
  <inkml:trace contextRef="#ctx0" brushRef="#br0" timeOffset="66098.31">2314 13586 2286 0,'0'0'472'0,"0"0"-176"16,0 0 230-16,0 0-424 15,0 0-69-15,0 0-33 0,0 0 7 16,-37 36-10-16,37-18 3 15,0-7 0-15,13 0-7 16,7-9-56 0,5-2 55-16,-1 0 7 0,-4-5 1 15,-2-8 24-15,-9-6 37 16,-9-1 40 0,0 0-14-16,-5 2-41 0,-19 2-5 15,-10 9-41-15,-3 7-114 16,-19 0-197-16,10 18-505 15,7 0-452-15</inkml:trace>
  <inkml:trace contextRef="#ctx0" brushRef="#br0" timeOffset="66803.85">3409 13214 2022 0,'0'0'675'15,"0"0"-430"-15,0 0 393 16,0 0-401-16,0 0-128 16,-130-88-43-16,94 88-40 0,3 0-2 15,4 18-24-15,4 4 0 16,10 2-2-16,6 2-1 15,9 5-3 1,0-3 3-16,9 4-3 16,20 2-6-16,4 4 12 0,7 0 0 15,3 2 0-15,-7-2-26 16,-5 0 13-16,-11-2-22 16,-11-9 0-16,-9-4 34 15,-7-5 0-15,-26-4 1 0,-12-6 0 16,-7-5 1-1,2-3 15-15,5 0-15 16,14-12 6-16,15-9-7 16,16-3 16-16,9-6-29 15,35-6 13-15,22-6-77 0,13-4-155 16,8-2-147-16,-2-2 34 16,-7 0 65-16,-16 1 109 15,-17 3 171 1,-18 4 36-16,-14 4 224 15,-11 6 66-15,-2 8-76 0,0 8 24 16,0 6-14-16,0 8-112 16,-2 2-49-16,-4 4-99 15,-3 24 0-15,-3 18 0 16,1 16 0-16,-3 29 0 16,6 25 0-16,1-8 0 15,7-7 0-15,0-14 0 0,0-16 0 16,7 5 0-1,5 6 0-15,-4-12 0 16,-3-12 0-16,-3-15 0 0,-2-15-18 16,0-16-197-16,0-12-74 15,0 0-183-15,-15-43-318 16,1 2 49-16,5-8-727 0</inkml:trace>
  <inkml:trace contextRef="#ctx0" brushRef="#br0" timeOffset="67069.73">3736 13455 110 0,'0'0'1741'0,"0"0"-1431"0,0 0-20 0,80-104 190 0,-51 84-219 0,2 5-106 15,5 8-56-15,4 3-43 16,5 4-49-16,-3 0 10 16,-5 18-17-1,-10 6-24-15,-8 8 18 16,-17 2-45-16,-2 4 18 0,-25-2 25 15,-15-4 8-15,-9-2 39 16,-5-8-10-16,1-4-13 16,8-6-8-16,12-4-8 15,16-8-8-15,19 0-179 16,23-8-429 0,12-6-429-16</inkml:trace>
  <inkml:trace contextRef="#ctx0" brushRef="#br0" timeOffset="68836.13">4587 13519 1020 0,'0'0'1250'0,"0"0"-968"0,0 0 201 16,0 0-141-16,25-112-187 16,-19 80 23-16,-4 0-16 15,-2 4-57-15,0 2 14 0,-6 8-119 16,-19 5 0-1,-8 13 0-15,-7 0 0 16,-5 18 0-16,-1 15 0 16,5 7 0-16,8 4 0 0,6-2 0 15,14-4 0-15,9-6 0 16,4-6 0-16,2-8 0 16,20-6 0-1,7-4 0-15,5-8 0 0,1 0 0 16,-2 0 0-1,1-20 0-15,-3-6 0 16,0-8 0-16,-2-8 0 0,-2-4 0 16,-4 2 0-16,-6 10 0 15,-6 9 0-15,-6 11 0 16,-3 14 0-16,-2 0 0 16,0 14 0-16,0 17 0 0,0 7 0 15,0 4 0-15,0-2 0 16,2-4 0-1,9-10 0-15,5-6 0 16,1-10 0-16,4-8 0 16,-1-2 0-16,2 0 0 0,0-16 0 15,5-10 0-15,0-4 0 16,0-2 0-16,2 0 0 16,-5 4 0-16,-2 8 0 15,-4 8 0-15,-3 6 0 16,-1 6 0-1,2 0 0-15,0 12 0 0,3 10 0 16,1 8 0-16,-2 2 0 16,0 4 0-16,-7-4 0 15,-2-2 0-15,-4-6 0 16,-3-6 0-16,-2-6 0 0,0-4 0 16,0-5 0-16,0-3 0 15,0 0 0-15,0 0 0 16,4-14 0-1,5-11 0-15,7-9 0 16,3-6 0-16,6-6 0 0,6 2 0 16,2 4 0-16,1 6 0 15,0 12 0-15,-6 10 0 16,-1 12 0-16,-4 0 0 16,-5 16 0-16,-1 16 0 0,-3 4 0 15,-3 6 0-15,0 0 0 16,0-2 0-1,2-8 0-15,1-8 0 16,1-6 0-16,3-10 0 0,4-5 0 16,3-3 0-1,2 0 0-15,2-13 0 0,4-10 0 16,0-6-47-16,1-5-19 16,-1-2-18-16,-2 0 15 15,-4 2 68-15,-9 8 2 16,-5 8 22-16,-6 8 76 0,-7 8 3 15,0 2-60 1,0 0-42-16,0 13 0 16,0 16 0-16,0 7 0 15,0 6 0-15,0 0 0 16,0-4 0-16,7-4 0 16,8-7 0-16,4-8 0 0,0-6 0 15,-3-8 0-15,-1-5 0 16,1 0 0-1,-1-1 0-15,1-16 0 16,5-5 0-16,0-4 0 0,2-6 0 16,2 0 0-16,-3 0 0 15,-2 8 0-15,-2 6 0 16,-7 8 0-16,0 8 0 16,0 2 0-16,-2 0 0 15,5 14 0-15,-1 8 0 16,1 6 0-16,-2 0 0 15,1 0 0-15,-1-4 0 0,1-6 0 16,-1-4 0 0,-6-7 0-16,3-6 0 15,-3-1 0-15,4 0 0 0,5-12 0 16,6-8 0-16,5-4 0 16,6-2 0-16,-1 0 0 15,0 4 0-15,-5 6 0 16,-6 6 0-16,-4 8 0 0,-3 2 0 15,-2 2 0-15,-1 18 0 16,0 2 0 0,1 4 0-16,1-2 0 15,-1-1 0-15,3-5 0 16,-1-9 0-16,3-5 0 16,-1-4-42-16,3 0 30 0,1-13 0 15,2-10-9-15,-1-5 15 16,2-4-23-16,0 0 19 15,1 4 10 1,-4 4-3-16,2 10 2 16,-3 8 2-16,-1 6 5 0,-1 0 57 15,2 12-33-15,2 8 6 16,3 4-36-16,0-2 0 16,8-2 0-16,4-6 0 15,2-8 0-15,1-6 0 16,0 0 0-16,-5-14 0 15,-4-12 0-15,-6-4 0 16,-5-8 0-16,-5-6 0 16,-5-2 0-16,-8-4 0 15,0 6 0-15,0 5 0 0,-15 15 0 16,-5 14 0-16,-5 10 0 16,2 23 0-1,-6 24 0-15,2 32 0 0,2 27 0 16,7 0 0-16,7-10 0 15,4-7 0-15,3-17 0 16,-1 8 0-16,-2 6 0 16,5-7 0-16,0-11 0 15,2-10 0-15,0-18 0 16,0-12 0-16,0-16-128 0,0-12-157 16,-2-18 33-16,-9-18-464 15,-5-7-335-15</inkml:trace>
  <inkml:trace contextRef="#ctx0" brushRef="#br0" timeOffset="68996.92">6713 12980 2727 0,'0'0'867'0,"0"0"-579"0,0 0-74 0,0 0-214 16,0 0 0-16,0 0 0 15,0 0 0-15,2-14-590 16,0 14-1775-16</inkml:trace>
  <inkml:trace contextRef="#ctx0" brushRef="#br0" timeOffset="70399.86">8032 13541 1470 0,'0'0'319'0,"0"0"15"0,0 0 180 0,0 0-237 15,0 0 9-15,0 0-87 16,0 0 8-16,27 28 2 0,-19-28-32 15,5-12-73 1,8-12-104-16,6-12 0 0,4-14 0 16,4-12 0-1,-4-12 0-15,-2-12 0 0,-4-7 0 16,-8 1 0-16,-7 4 0 16,-8 15 0-16,-2 19 0 15,0 22 0-15,0 18 0 0,-2 14 0 16,-8 0 0-16,4 24 0 15,-3 19 0 1,1 12 0-16,0 16 0 16,6 7 0-16,2 2 0 15,0 1 0-15,10-8 0 0,9-8 0 16,6-11 0-16,6-16 0 16,4-14 0-16,8-16 0 15,4-8 0-15,2-10 0 16,-3-22 0-16,-5-12 0 15,-7-10 0-15,-13-4 0 16,-7-1 0-16,-10 7 0 16,-4 10 0-16,0 14 0 15,0 12 0-15,-8 12 0 16,-2 4 0-16,1 6 0 0,3 16 0 16,4 6 0-16,2 0 0 15,0 0 0-15,15-3 0 16,8-6 0-1,6-2 0-15,-3-7 0 16,1-1 0-16,-5 0 0 0,-6-1 0 16,-5 6 0-16,-5 1 0 15,-1 7 0-15,-5 7 0 16,0 3 0-16,0 2 0 16,3-2 0-16,1-4 0 15,5-8 0-15,5-6 0 16,9-8 0-16,8-6 0 15,12 0 0-15,4-8 0 16,4-14 0-16,-1-8 0 16,-4-6 0-16,-6-6 0 0,-7-4 0 15,-8-5 0-15,-9 5 0 16,-8 6 0-16,-8 8 0 16,0 12 0-16,0 10 0 15,-12 10 0 1,-7 7 0-16,1 22 0 15,1 14 0-15,5 4 0 0,12 4 0 16,0-3 0-16,16-6 0 16,22-8 0-16,13-8 0 15,14-10 0-15,8-8 0 16,5-8 0-16,-2 0 0 16,-9-22 0-16,-14-10 0 15,-10-8 0-15,-14-8 0 16,-14-4 0-16,-8-3 0 0,-7 5 0 15,0 10 0-15,-15 12 0 16,-12 14 0-16,-7 14 0 16,-3 0 0-16,-2 22 0 15,6 14 0-15,11 8 0 16,10 3 0-16,12-1 0 16,10-2 0-16,30-4 0 15,16-6 0-15,13-8 0 16,8-12 0-16,1-8 0 15,-11-6-9-15,-25-26-326 0,-19-10-391 16,-23-4-547-16</inkml:trace>
  <inkml:trace contextRef="#ctx0" brushRef="#br0" timeOffset="70566.95">7994 12819 3305 0,'0'0'626'0,"0"0"-461"0,0 0-165 0,113-4 0 15,-34 4 0-15,14-1 0 16,57 1 0-16,-21 0-186 16,-11 0-1228-16</inkml:trace>
  <inkml:trace contextRef="#ctx0" brushRef="#br0" timeOffset="72134.92">10313 13265 1506 0,'0'0'829'0,"0"0"-599"0,0 0 38 15,0 0 42-15,114 14-105 16,-80-14-15 0,-1 0 59-16,2 0-112 15,-1-3 35-15,1-7-172 16,-4 1 0-16,-2 0 0 0,-4 8 0 16,-4 1 0-16,-2 1 0 15,-3 26 0-15,1 13 0 16,-3 12 0-16,-3 4 0 15,-4 2 0-15,-3-4 0 16,-4-10 0-16,0-12 0 16,0-10 0-16,0-8 0 15,0-10 0-15,0-4 0 16,0 0 0-16,7-18 0 16,11-11 0-16,6-14 0 15,7-7 0-15,5-6 0 16,5-2 0-16,-4 6 0 0,-5 10 0 15,-6 18 0 1,-6 16 0-16,-2 8 0 16,-1 9 0-16,4 26 0 0,-1 9 0 15,0 8 0-15,2 2 0 16,-4-6 0-16,0-6 0 16,-4-11 0-16,-6-13-3 15,-1-11-39-15,-5-7 27 0,-2 0 15 16,2-4 14-1,2-16-4-15,4-8 26 16,2-8-36-16,7-4 0 16,0-2 0-16,3 2 0 15,0 8 0-15,0 10 0 16,-2 12 0-16,-3 7 0 0,1 3 0 16,-5 13 0-16,2 13 0 15,-1 8 0-15,-1 2 0 16,3 0 0-16,1-6 0 15,1-4 0-15,3-6 0 16,4-6 0-16,1-12-56 16,3-2 52-16,0-2-5 15,-1-18 18-15,1-10 12 16,2-8 3-16,-4-8-9 0,2-2-15 16,-5 2 0-16,-5 8 0 15,-5 11 0-15,-5 13 0 16,-7 14 0-1,0 0 0-15,0 18 0 16,0 17 0-16,0 5 0 16,0 4 0-16,0-2 0 0,4-6 0 15,11-8 0-15,5-6 0 16,1-10 0-16,0-5 0 16,2-7 0-16,4 0 0 15,0-15 0-15,2-7 0 16,4-8 0-16,3-6 0 15,-1 0 0-15,-2 4 0 16,-4 6 0-16,-6 8 0 16,-10 10 0-16,-6 8 0 15,-2 0 0-15,-3 8 0 16,0 16 0-16,4 8 0 0,3 6 0 16,5 0 0-16,3 0 0 15,1-6 0 1,5-10 0-16,-4-6 0 15,0-8 0-15,-1-8 0 0,1 0 0 16,2-8 0 0,8-16 0-16,2-10 0 0,7-6 0 15,-1-2 0-15,2 6 0 16,-8 8 0-16,-5 10 0 16,-4 10 0-16,-1 8 0 0,-4 0 0 15,4 14 0 1,-1 18 0-16,-3 8 0 15,-3 6 0-15,-5 2 0 16,-9-4 0-16,0-5 0 0,-2-10 0 16,-21-8 0-16,-6-7 0 15,-2-14 0-15,2 0 0 16,4 0 0-16,10-21 0 16,15-7 0-16,0-8 0 15,38-14-60-15,20-10-59 16,11-14-89-16,9-10-28 0,-3-1 27 15,-8 5 44 1,-13 12 102-16,-19 16 63 16,-14 14 85-16,-15 14 194 15,-6 12 15-15,0 10-87 16,0 2-68-16,-6 16-125 16,-3 22 28-16,-3 14-42 0,1 12 0 15,7 8 0-15,2 4 0 16,2 1 0-16,0-5 0 15,4-6 0 1,9-12 0-16,1-12 0 0,-5-14 0 16,-3-12 0-16,-4-10 0 15,0-6 0-15,-2 0 0 16,4-14 0-16,2-14 0 16,5-10 0-16,7-6 0 0,2-2 0 15,2 8 0 1,-4 8 0-16,-7 14 0 15,-4 8 0-15,-1 8 0 16,-1 0-302-16,2 2-1223 0</inkml:trace>
  <inkml:trace contextRef="#ctx0" brushRef="#br0" timeOffset="74770.42">14681 13858 2357 0,'0'0'817'0,"0"0"-552"16,0 0 218-16,0 0-309 16,0 0-174-16,0 0 0 15,0 0 0-15,-23-102 0 16,48 60 0-16,8-13 0 16,13-11 0-16,10-4 0 15,7-2 0-15,3 8 0 16,-1 16 0-16,-7 16 0 15,-11 18 0-15,-14 14 0 16,-8 1 0-16,-12 24 0 16,-6 5 0-16,-5 4 0 15,1 0 0-15,-3-6 0 0,0-6 0 16,0-10-39-16,2-8-11 16,2-4 49-1,-2-2 2-15,-2-20 14 0,0-8-15 16,0-2 0-16,0-4 21 15,-13 6-19-15,-7 6 17 16,-2 11 13-16,-3 13-32 16,-2 3 0-16,3 31 0 15,6 14 0-15,9 10 0 16,9 6 0-16,3-1 0 16,28-9 0-16,15-8 0 0,12-16 0 15,9-12 0 1,5-14 0-16,-1-4 0 15,-9-14 0-15,-8-16 0 16,-12-6 0-16,-11-9 0 0,-8-3 0 16,-11 2 0-16,-5 4 0 15,-4 12 0-15,-3 14 0 16,0 14 0 0,0 2 0-16,-14 14 0 15,1 18 0-15,-1 4 0 0,6 2 0 16,8-4 0-16,0-6 0 15,15-6 0-15,14-6 0 16,5-10 0-16,4-6 0 0,-5 0 0 16,-2-7 0-16,-6-18 0 15,-10-7 0-15,-8-10 0 16,-7-6 0-16,0-6 0 16,-16 0-3-1,-10 6-45-15,-8 12 47 16,-1 15-11-16,-1 20 12 0,5 1-3 15,6 26 16-15,11 10 4 16,12 6-16-16,2 2 0 16,23-4 34-16,17-6-35 15,11-12 0-15,7-10 0 16,2-10 0-16,1-2 0 16,-9-8 0-16,-6-16 0 15,-5-6 0-15,-5-6 0 16,-5-2 0-16,-2 4 0 15,-6 8 0-15,-5 10 0 16,-7 14 0-16,-3 2 0 0,-2 20 0 16,-2 16 0-16,-2 8 0 15,0 4 0-15,3-4 0 16,-1-8 0-16,0-12 0 0,3-8 0 16,2-10 0-1,2-6 0-15,5 0 0 16,6-14 0-16,7-9 0 15,8-10 0-15,4 1 0 16,1 0 0-16,1 8 0 16,-7 8 0-16,-7 12 0 15,-8 4 0-15,-3 8 0 16,-7 20 0-16,3 6 0 16,-1 2 0-16,5 2 0 15,4-4 0-15,7-8 0 16,2-9 0-16,8-10 0 0,-2-7 0 15,-1-1 0-15,-1-24 0 16,-1-5 0-16,-7-10 0 16,-3-10 0-16,-1-12 0 0,-6-10 0 15,-1-10 0 1,-3-5 0-16,-3 3 0 16,-2 16 0-16,-1 18 0 15,-5 24 0-15,-2 26 0 16,0 3 0-16,0 40 0 15,-6 19 0-15,-3 16 0 0,4 9 0 16,5 0 0-16,0-2 0 16,14-7 0-16,12-14 0 15,10-10 0 1,8-14 0-16,10-13 0 0,2-11 0 16,4-12 0-16,-2-4 0 15,-5-7 0-15,-4-16 0 16,-9-12 0-16,-7-7 0 15,-6-8 0-15,-9-2 0 16,-9 2 0-16,-7 10 0 0,-2 10 0 16,-13 18 0-16,-16 12 0 15,-11 16 0 1,-7 26 0-16,3 8 0 0,5 6 0 16,10-4 0-16,14-6 0 15,11-10 0 1,4-8 0-16,6-10 0 15,21-9 0-15,7-7 0 0,1-2 0 16,1-4 0-16,-1-14 0 16,-4-8 0-16,-2-5 0 15,-4 1 0-15,-5 0 0 16,-5 4 0-16,-7 10 0 16,-6 8 0-16,-2 8 0 15,0 0 0-15,0 8 0 16,0 16 0-16,0 6 0 0,7 0 0 15,5-2 0 1,7-3 0-16,5-7 0 16,5-8 0-16,-3-10 0 15,3 0 0-15,-2-5 0 0,-2-14 0 16,-3-7 0-16,0-6 0 16,-2-7 0-16,-1-1 0 15,-4 0 0-15,-1 4 0 16,-6 10 0-16,-3 12 0 0,-5 14 0 15,0 0 0 1,0 24 0-16,0 12 0 16,2 4 0-16,4 2 0 15,4-3 0-15,1-7 0 16,2-10 0-16,1-8 0 0,1-9 0 16,1-5 0-16,4 0 0 15,6-8 0-15,3-11 0 16,10-6 0-1,0-5 0-15,6-4 0 16,0 0 0-16,-8 2 0 0,-3 6 0 16,-12 8 0-16,-9 10 0 15,-5 8 0-15,-8 6 0 16,0 24 0-16,0 8 0 16,0 4 0-16,0 0 0 0,0-6 0 15,0-8 0 1,0-11 0-16,4-12 0 15,7-5 0-15,5-1 0 16,3-21 0-16,10-9 0 16,5-9 0-16,5-4 0 15,6-4 0-15,0 4 0 0,-5 6 0 16,-6 12 0-16,-10 14 0 16,-4 12 0-16,-4 4 0 15,-1 24 0-15,1 6 0 16,1 6 0-16,6 0 0 15,2-3 0-15,4-10-59 16,8-13-445-16,-6-10-379 16,-6-4-474-16</inkml:trace>
  <inkml:trace contextRef="#ctx0" brushRef="#br0" timeOffset="74936.5">18626 12897 2675 0,'0'0'666'0,"0"0"-411"0,0 0 24 16,0 0-124-16,0 0-109 15,0 0-46-15,0 0-196 16,-76-3-400-16,49 9-1205 0</inkml:trace>
  <inkml:trace contextRef="#ctx0" brushRef="#br0" timeOffset="75103.37">17093 13096 2831 0,'0'0'852'0,"0"0"-629"15,139-10-181-15,-6-10-42 16,-15 2-310-16,-15 0-1031 15</inkml:trace>
  <inkml:trace contextRef="#ctx0" brushRef="#br0" timeOffset="77538.19">20491 13379 1901 0,'0'0'561'15,"0"0"-379"-15,0 0 326 16,0 0-297-16,0 0-43 16,0 0 0-16,-27-4-32 0,27-2-25 15,0-6-21-15,0-2-55 16,3-6-10-16,8-5-25 16,4 3 0-16,10 0 0 15,4 7 0-15,8 6 0 16,4 9 0-16,1 0 0 15,-2 28 0-15,-4 15 0 16,-12 13 0-16,-10 8 0 16,-12 8 0-16,-2-1 0 0,-6-6 0 15,-15-8 0-15,-1-9 0 16,4-14 0 0,2-10 0-16,8-10 0 15,3-10 0-15,5-4 0 16,0-12 0-16,5-20 0 0,17-14 0 15,7-10 0 1,9-11 0-16,4-1 0 0,1 4 0 16,-3 8 0-16,-3 18 0 15,-8 16 0-15,-2 18 0 16,-4 4 0-16,-2 22 0 0,0 18 0 16,-6 8 0-1,-1 4 0-15,-6 2 0 16,-3-4 0-16,-5-3 0 15,0-7 0-15,0-8 0 16,0-6-38-16,0-8-178 16,0-12-90-16,0-6-346 0,7 0-239 0</inkml:trace>
  <inkml:trace contextRef="#ctx0" brushRef="#br0" timeOffset="77903.92">21398 13575 1763 0,'0'0'1334'0,"0"0"-991"16,0 0-62-16,0 0-17 16,0 0-153-16,0 0-111 15,0 0 0-15,136-32 0 0,-72 22 0 16,1-2-132 0,-5-4-155-16,-11-8-228 15,-11-4 5-15,-16-4 147 16,-9-2 207-16,-8 0 156 15,-2 4 148-15,-3 5 135 0,0 6 70 16,0 6-14-16,0 5-41 16,0 8-42-16,0 0-119 15,0 11-47-15,0 21-31 16,0 14-59-16,0 10 0 16,-8 6 0-16,2 0 0 0,4 0 0 15,2-5 0 1,0-12 0-16,0-4 0 15,0-11 0-15,6-10-252 16,6-18-348-16,-1-2-277 16,-3 0-922-16</inkml:trace>
  <inkml:trace contextRef="#ctx0" brushRef="#br0" timeOffset="78129.64">22192 13186 2080 0,'0'0'781'15,"0"0"-410"-15,0 0-4 0,0 0-60 16,0 0-117-16,0 0-190 16,0 0 0-16,57 61 0 15,-39 3 0-15,0 10 0 16,-5 4 0-16,-4-4 0 0,-9-4 0 16,0-8 0-16,-27-5 0 15,-20-11 0 1,-17-6-186-16,-32-6-111 15,-51-8-256-15,20-8-212 16,5-8-668-16</inkml:trace>
  <inkml:trace contextRef="#ctx0" brushRef="#br0" timeOffset="78401.43">20484 12839 2613 0,'0'0'554'0,"0"0"-356"15,0 0 369-15,0 0-403 16,0 0-164-16,-120 189 0 16,103-41 0-16,5 10 0 15,12-23 0-15,0-39 0 16,7-35 0-16,17-10 0 0,11 4 0 15,17-1 0 1,60 0 0-16,-10-20-299 16,-6-20-950-16</inkml:trace>
  <inkml:trace contextRef="#ctx0" brushRef="#br0" timeOffset="79037.03">23381 13651 1906 0,'0'0'525'0,"0"0"-197"16,0 0 193-16,0 0-279 16,0 0-24-16,0 0-80 15,0 0-24-15,-127 33-66 16,118-15-36-16,7 0 10 0,2-6-16 16,4-2-6-1,25-6 16-15,9-4-16 16,6 0 0-16,1-12 0 15,-1-8 0-15,-7-8 0 16,-11-7 0-16,-8-2 0 16,-12-2 0-16,-6 3 0 0,0 6 0 15,-22 8 0-15,-9 14 0 16,-5 8 0 0,1 8 0-16,-3 24 0 15,9 8 0-15,4 6 0 16,12 3 0-16,13-3 0 0,0-4 0 15,27-6 0-15,20-8 0 16,15-10 0-16,12-8-108 16,41-10-240-16,-19-6-354 0,-11-14-290 15</inkml:trace>
  <inkml:trace contextRef="#ctx0" brushRef="#br0" timeOffset="80463.78">24091 13597 1921 0,'0'0'714'0,"0"0"-405"15,0 0 248-15,0 0-272 16,0 0-104-16,0 0-52 16,0 0-129-16,-116-74 0 15,83 88 0-15,-7 18 0 16,-2 8 0-16,1 5 0 0,6 1 0 16,8-4 0-1,12-6 0-15,11-8 0 16,4-8 0-16,6-8 0 15,23-10 0-15,13-2 0 0,7-4 0 0,7-20 0 16,-3-10 0-16,1-10 0 16,-7-13 0-1,-7-9 0 1,-5-28 0-16,-6-28 0 16,-10 10 0-16,-9 13 0 15,-10 25 0-15,0 34 0 0,0 8 0 16,-10 10 0-16,0 20 0 15,-3 4 0-15,0 40 0 16,-1 18 0-16,1 20 0 0,4 9 0 16,7 1 0-1,2-2 0-15,0-7 0 16,24-12 0-16,10-8 0 16,9-17 0-16,7-12-123 15,6-14-179-15,2-14-203 16,-2-4-186-16,-5-14 96 15,-9-16 82-15,-6-4 513 0,-11-3 64 16,-8 4 304-16,-5 3 100 16,-6 3-112-16,-4 1-26 15,-2 2-5-15,0 4-79 16,0 0 1-16,-2 4-55 16,-12 8-59-16,-5 6-133 15,-6 2 0-15,-6 8 0 16,0 18 0-16,-3 6 0 15,8 0 0-15,5-4 0 16,13-3 0-16,5-7 0 0,3-4-33 16,7-9-15-16,13-5 24 15,5 0 10 1,2-1 13-16,-3-16 2 16,2-5-1-16,-3 0 31 0,-3 2-4 15,-5 4 34-15,-4 4-61 16,-5 8 0-16,-6 4 0 15,0 10 0-15,0 26 0 16,0 18 0-16,0 15 0 0,-4 11 0 16,-2 8 0-16,-1 5 0 15,1-2 0 1,2-6 0-16,-4-7 0 16,0-10 0-16,-3-15 0 15,-3-12 0-15,-1-17 0 0,-3-7 0 16,-4-17 0-16,-5 0 0 15,-4-23 0-15,4-13 0 16,7-12 0-16,15-12 0 16,5-10 0-1,34-14 0-15,22-2 0 0,15 1 0 16,9 9 0-16,5 16 0 16,-7 16 0-16,-10 16 0 15,-7 10 0-15,-12 8 0 16,-11 1 0-16,-9 5 0 0,-7-1 0 15,-5 1 0 1,-3-2 0-16,-1-5 0 16,-1 0 0-16,-3-3 0 15,-3-4 0-15,-4-3 0 16,-2-1 0-16,0 0 0 0,-8 2 0 16,-15 2 0-16,-4 4 0 15,-2 12 0 1,-2 2 0-16,-2 14 0 0,4 18 0 15,2 10 0 1,12 4 0-16,6 3 0 0,9-12 0 16,4 0 0-16,26-9 0 15,9-10 0-15,15-6 0 16,6-10 0-16,5-2 0 16,-3-6 0-16,-4-18 0 15,-7-10 0-15,-6-6 0 0,-7-11 0 16,-7-7 0-1,-7-4 0-15,-3 0 0 16,-10 6 0-16,-5 14 0 0,-4 16 0 16,-2 10 0-16,0 10 0 15,0 6 0-15,5 0 0 16,2 10 0-16,4 14 0 16,4 6 0-16,5 6 0 15,7 6 0-15,2 0 0 0,0 1 0 16,-4-2 0-1,-4-1 0-15,-9-3 0 16,-10-5 0-16,-2-2 0 16,-14-6 0-16,-19-4 0 0,-7-4 0 15,-7-4 0-15,-1-4 0 16,5-8 0-16,7 0 0 16,17-4 0-1,9-12-230-15,10-2-729 0</inkml:trace>
  <inkml:trace contextRef="#ctx0" brushRef="#br0" timeOffset="80631.09">26077 13596 1918 0,'0'0'1576'0,"0"0"-974"0,0 0-602 16,0 0 0-1,0 0 0-15,0 0 0 0,0 0 0 16,-70-27-974-16</inkml:trace>
  <inkml:trace contextRef="#ctx0" brushRef="#br0" timeOffset="82362.92">2125 15097 1842 0,'0'0'474'0,"0"0"-193"16,0 0 266 0,0 0-276-16,-33-106-26 0,14 86-11 15,2 4-32-15,-1 6-202 16,3 4 0-16,1 6 0 15,1 0 0-15,1 16 0 16,4 8 0-16,5 4 0 16,3 0 0-16,9-6 0 15,18-8 0-15,11-10-77 0,5-4 22 16,-1-4 22 0,-2-16 7-1,-8-6 25-15,-11-4-14 0,-14-2 15 16,-7 2 0-16,-5 6-39 15,-57 10-249-15,4 8-297 0,-5 6-388 16</inkml:trace>
  <inkml:trace contextRef="#ctx0" brushRef="#br0" timeOffset="82763.89">1818 15360 2505 0,'0'0'386'16,"0"0"-127"-16,0 0 199 16,0 0-382-16,0 0-65 15,0 0-11-15,0 0 1 0,-74 58-1 16,74-40 0-16,0-6-15 15,0-2-39-15,13-6-48 16,10-4 33-16,-2 0 56 16,2-8-8-16,-5-10 20 0,-5-4 1 15,-8 0 0-15,-5-2 13 16,0 4-1 0,-13 10 42-16,-12 2 56 15,-6 8-77-15,0 8-18 16,-1 20-15-16,5 8-39 0,19 24-110 15,4-14-373 1,4-6-322-16</inkml:trace>
  <inkml:trace contextRef="#ctx0" brushRef="#br0" timeOffset="83030.1">2161 15488 2313 0,'0'0'487'0,"0"0"-281"16,0 0 257-16,0 0-360 16,0 0-69-16,0 0-33 0,0 0 18 15,-49 99-19-15,69-89 9 16,4-10 12-16,1 0-21 16,0 0 12-1,-4-10-6-15,-3-7-4 0,-5-5 58 16,-5-4-24-16,-8-2 7 15,0-4-7-15,-3 6-36 16,-19 4 0-16,-27 22-102 16,5 0-151-16,1 0-603 0</inkml:trace>
  <inkml:trace contextRef="#ctx0" brushRef="#br0" timeOffset="83897.69">3235 14783 2526 0,'0'0'522'16,"0"0"-343"-16,0 0 454 16,0 0-397-16,0 0-236 0,0 0 0 15,0 0 0-15,-15 50 0 16,5 16 0 0,-1 16 0-16,2 8 0 15,7-11 0-15,2 5 0 0,0-10 0 16,18-12 0-1,13-14 0-15,9-18-30 0,5-16-147 16,1-14 61-16,-3-4 20 16,-5-28 63-16,-7-12 32 15,-9-12 1-15,-2-8 36 0,-6-12 34 16,-4-9 2 0,-1-3 18-16,-1 10-16 15,-4 12 37-15,-4 22-111 16,0 26 0-16,0 18 0 15,0 23 0-15,0 34 0 0,0 13 0 16,-4 10 0-16,-6 2 0 16,3-10 0-16,3-9 0 15,2-15 0-15,2-12 0 16,0-14 0 0,0-8 0-16,0-14 0 0,0 0 0 15,4-4 0-15,10-20 0 16,1-6 0-16,4-2 0 15,2-2 0-15,2 14 0 16,4 12 0-16,-1 8 0 0,6 4 0 16,-1 20 0-1,2 10 0-15,0 2 0 0,5 0 0 16,3-6 0 0,5-8 0-16,6-8 0 15,4-8 0-15,-2-6 0 16,0 0 0-16,-6-14 0 0,-7-10 0 15,-7-4 0-15,-7-6 0 16,-7-2 0-16,-9-6 0 16,-7-3 0-16,-4 3 0 15,0 2 0-15,-15 6 0 0,-7 14 0 16,-8 16 0 0,1 4 0-16,0 26 0 15,5 16 0-15,6 11 0 16,9 5 0-16,9-4 0 15,9-6 0-15,23-8 0 16,12-8 0-16,7-10 0 0,-2-12-185 16,0-10-194-16,-15-14-409 15,-16-8-443-15</inkml:trace>
  <inkml:trace contextRef="#ctx0" brushRef="#br0" timeOffset="84097.76">2969 14640 2984 0,'0'0'352'0,"0"0"-223"0,0 0 60 15,0 0-131-15,123 12-10 0,-51 8-48 16,57 2-49-16,-18 0-300 15,-4-4-1003-15</inkml:trace>
  <inkml:trace contextRef="#ctx0" brushRef="#br0" timeOffset="85202.35">5474 15113 1159 0,'0'0'1388'0,"0"0"-1226"0,0 0 86 16,0 0 258-16,0 0-351 15,31-124-37-15,-4 98 10 16,2 4-53-16,2 8-18 0,3 4-44 16,1 10 4-16,1 6 53 15,-1 22-70 1,3 16 0-16,-2 10 0 16,-8 6 0-16,-7-1 0 15,-10-5 0-15,-6-10 0 0,-5-8 0 16,0-14 0-16,0-4 0 15,0-16 0-15,0-2 0 16,0 0 0-16,6-14 0 16,5-14 0-16,5-12 0 15,4-4 0-15,6-6 0 16,1 5 0-16,4 5 0 16,1 14 0-16,-1 16 0 0,2 10 0 15,-4 0 0-15,2 24 0 16,-2 12 0-16,-4 4 0 15,-2 0 0-15,-6 0 0 16,-5-5 0 0,-4-11 0-16,-1-6 0 15,-5-6 0-15,4-12 0 0,2 0 0 16,3 0 0-16,11-24 0 16,7-6 0-16,9-10 0 15,2 0 0-15,-3-1 0 16,0 11 0-16,-11 10 0 0,-8 16 0 15,-3 4 0-15,-3 2 0 16,-1 24 0-16,-3 10 0 16,4 4 0-1,-1 3 0-15,3-5 0 16,3-6 0-16,6-8 0 16,1-8 0-16,3-12 0 0,2-4 0 15,-3 0 0-15,1-18 0 16,-5-10 0-16,-3-8 0 15,-9-8 0-15,-7-6 0 16,-3-7 0-16,-9 3 0 16,-18 6 0-16,-8 12 0 15,-11 14 0-15,0 20 0 16,-5 2 0-16,-1 32 0 16,8 10 0-16,17 20-57 15,14-10-433-15,13-7-864 0</inkml:trace>
  <inkml:trace contextRef="#ctx0" brushRef="#br0" timeOffset="85369.36">7452 15406 3007 0,'0'0'863'0,"0"0"-637"0,0 0-226 0,0 0 0 16,0 0 0-1,0 0-33-15,0 0-1096 0</inkml:trace>
  <inkml:trace contextRef="#ctx0" brushRef="#br0" timeOffset="86434.14">8658 14875 2397 0,'0'0'603'0,"0"0"-424"0,0 0 339 0,0 0-298 15,-145 22-41-15,111 18-179 16,7 12 0-16,8 6 0 0,7 2 0 16,12-4 0-1,5-7 0 1,31-13 0-16,12-12 0 0,13-12 0 16,5-12 0-16,2-12 0 15,-6-20 0-15,-11-13 0 16,-16-9 0-16,-14-10 0 0,-19-6 0 15,-2 2 0-15,-25 4 0 16,-10 14 0-16,-7 9 0 16,2 23 0-1,9 10 0-15,8 8 0 0,11 0 0 16,12 18 0-16,4 3 0 16,27-2 0-16,13-6 0 15,16-9 0-15,7-4 0 16,2-13-30-16,-2-14 28 15,-8-12-4-15,-7-1 6 16,-12-2 9-16,-9 2-9 0,-13 6 29 16,-5 10-29-1,-7 6 0-15,-6 14 0 16,0 4 0-16,0 10 0 16,0 42 0-16,-12 48 0 15,-8 47 0-15,2 23 0 16,5 3 0-16,4-11 0 0,6-20 0 15,3-5 0-15,0-11 0 16,12-24 0-16,8-25 0 0,0-32 0 16,7-14 0-1,8-5 0-15,7-12 0 16,6-14 0-16,-4-4 0 16,-9-36 0-16,-8-14 0 15,-13-14 0-15,-14-25 0 16,-25-29 0-16,-22 7 0 15,-6 17 0-15,-7 14 0 0,6 30 0 16,-2 8 0 0,-2 6 0-16,19 18 0 15,34 18-26-15,5 4-501 0,17 0-572 16</inkml:trace>
  <inkml:trace contextRef="#ctx0" brushRef="#br0" timeOffset="86802.07">10031 15240 2415 0,'0'0'792'0,"0"0"-542"16,0 0 106-16,0 0-182 0,0 0-108 15,0 0-65-15,129-104 10 16,-87 79-11-16,-5 1 1 15,-8-6 8 1,-11 4-9-16,-13 2 0 16,-5-2 21-16,-9 8-21 15,-22 8 0-15,-9 10 0 0,-5 2 0 16,1 24 0-16,3 14 0 16,14 0 0-16,14 6 0 15,13-2 0-15,5-4 0 0,32-5 0 16,24-13 0-16,13-8 0 15,15-13 0 1,4-1 0-16,3-5-195 16,-2-21-288-16,14-19-172 15,-23 5-53-15,-18 6-290 0</inkml:trace>
  <inkml:trace contextRef="#ctx0" brushRef="#br0" timeOffset="87170.27">10957 15035 447 0,'0'0'1414'0,"0"0"-787"15,0 0-148-15,0 0-26 16,0 0-141-16,0 0-70 15,0 0-120-15,-33-46-122 16,4 46 0-16,-9 0 0 16,-7 26 0-16,-1 12 0 15,-3 10 0-15,9 1 0 16,11-4 0-16,13 0 0 16,16-15 0-16,4-8 0 0,35-12 0 15,11-10 0-15,13 0 0 16,1-22 0-1,1-14 0-15,-7-8 0 16,-11-11 0-16,-7-7 0 16,-11-14 0-16,-9-8 0 0,-11-2 0 15,-7 6 0-15,-2 13 0 16,0 19 0-16,-4 22 0 16,-7 24 0-16,-1 2 0 15,1 38 0-15,-3 22 0 0,6 17 0 16,8 7 0-1,0 2 0-15,11-2 0 16,25-16 0-16,10-10 0 16,12-14 0-16,11-13 0 15,5-17-60-15,22-14-388 0,-19-10-353 16,-14-12-326-16</inkml:trace>
  <inkml:trace contextRef="#ctx0" brushRef="#br0" timeOffset="88266.86">11741 15069 1013 0,'0'0'1105'15,"0"0"-521"-15,0 0-75 0,0 0-33 16,0 0-232-16,2-114-79 16,-6 100-165-16,-11 2 0 15,-5 6 0-15,-10 6 0 0,-3 0 0 16,-2 12 0-16,-3 16 0 16,7 4 0-16,8 2 0 15,9 2 0 1,10-8 0-16,4-2 0 15,2-12 0-15,21-2 0 16,4-12 0-16,4 0 0 0,2-4 0 16,0-14 0-16,-1-8 0 15,-5 0 0-15,-5 4 0 16,-7 2 0-16,-5 8 0 16,-6 8 0-16,-2 4 0 15,-2 12 0-15,0 18 0 0,0 20 0 16,0 8 0-1,-6 15 0-15,0 7 0 16,2 6 0-16,2 0 0 16,2 1 0-16,-2-3 0 15,0-12 0-15,-5-6 0 0,-5-16 0 16,-5-10 0-16,-8-14 0 16,-4-12 0-16,-6-14 0 15,-3 0 0-15,1-27 0 16,0-14 0-1,16-15 0-15,13-26 0 16,13-32 0-16,56-25 0 0,8 9 0 16,4 32 0-16,-11 30 0 15,-13 33 0-15,7 5 0 16,1 6 0-16,4 6 0 16,-12 18 0-16,-11 0 0 0,-9 2 0 15,-11 14 0-15,-5 2 0 16,-1 0 0-1,-6-5 0-15,3-4 0 16,2 0 0-16,5-8 0 0,2-1 0 16,1 0 0-16,4-10 0 15,-6-12 0-15,-1-4 0 16,-7-2 0-16,-5-6 0 16,-4 0 0-16,0 4 0 15,-9-2 0-15,-13 12 0 0,-2 10 0 16,-5 10 0-1,0 0 0-15,-2 24 0 16,4 18 0-16,5 8 0 16,6 4 0-16,9-2 0 0,7-3 0 15,0-3 0-15,23-14 0 16,14-2 0-16,10-12 0 16,14-12 0-16,3-6 0 15,5 0 0 1,2-16 0-16,-3-14 0 15,-6-10 0-15,-9-9 0 16,-8-5 0-16,-10-4 0 0,-12 4 0 16,-10 6 0-16,-11 12 0 15,-2 8 0-15,0 12 0 16,-15 7 0-16,-5 8 0 0,-1 1 0 16,0 1 0-16,-2 16 0 15,7 5 0 1,3 0 0-16,9 4 0 15,4 2 0-15,0 0 0 16,22 6 0-16,9-4 0 16,3 0 0-16,-1 0 0 0,-2 1 0 15,-6-5 0-15,-12 2 0 16,-11-6 0-16,-2 0 0 16,-11-4 0-16,-20-4 0 15,-14-2 0-15,-6-6 0 16,-9-6 0-16,-6 0 0 15,-33-14-176-15,19-8-612 16,4 0-1001-16</inkml:trace>
  <inkml:trace contextRef="#ctx0" brushRef="#br0" timeOffset="90137.83">14137 15258 1270 0,'0'0'628'0,"0"0"-466"0,0 0 117 15,0 0 72 1,0 0-61-16,0 0-55 15,0 0-65-15,-56 54 4 16,56-46-54-16,0-8-9 16,0 0 2-16,8-4-8 0,15-18-17 15,8-14-88-15,10-14 0 16,1-13 0-16,-2-7 0 16,-3-8 0-1,-6-4 0-15,-10 0 0 16,-7 1 0-16,-10 9 0 0,-4 14 0 15,0 16 0-15,0 18 0 16,-10 20 0-16,4 4 0 16,0 22 0-16,-1 38 0 15,3 38 0-15,-2 35 0 0,6-7 0 16,0-22 0-16,0-31 0 16,6-23 0-16,9-2 0 15,5-2 0-15,7-2 0 16,2-16 0-1,2-16 0-15,0-12 0 16,5 0 0-16,-3-14 0 16,1-18 0-16,-5-6 0 0,-2-8 0 15,-8 2 0-15,-1-2 0 16,-5 11 0-16,-5 17 0 16,-4 14 0-16,-2 4 0 15,-2 17 0-15,4 19 0 0,3 10 0 16,7 2 0-1,5-2 0-15,10-6 0 16,9-8 0-16,5-8 0 16,1-10 0-16,1-10 0 15,-5-4 0-15,-9 0 0 0,-8-18 0 16,-13-4 0-16,-10-4 0 16,0-6 0-16,-17-4 0 15,-24 2 0-15,-15-2 0 16,-10 1 0-16,-12 11 0 15,-7-2 0-15,-26-4-3 16,21 10-361-16,13-6-629 0</inkml:trace>
  <inkml:trace contextRef="#ctx0" brushRef="#br0" timeOffset="90337.86">13962 14837 1987 0,'0'0'1142'0,"0"0"-889"0,0 0 35 16,0 0-44-16,0 0-181 15,201-62-42-15,-45 53-21 16,16 4-172-16,-38 2-454 16,-34 3-579-16</inkml:trace>
  <inkml:trace contextRef="#ctx0" brushRef="#br0" timeOffset="91070.58">15670 14762 1650 0,'0'0'1157'0,"0"0"-620"15,0 0-192-15,0 0 62 16,0 0-407-16,0 0 0 0,0 0 0 15,-12-14 0-15,8 73 0 16,-1 17 0-16,1 12 0 16,2-8 0-1,-2 5 0-15,1-16 0 0,3-11 0 16,0-13 0-16,0-15 0 16,0-16 0-16,0-6 0 15,0-8 0-15,3 0 0 0,9-16 0 16,7-12 0-16,8-4 0 15,6-7 0-15,7 6 0 16,2 8 0 0,3 11 0-16,-3 10 0 15,-7 4 0-15,0 3 0 0,-12 15 0 16,-4 5 0-16,-11 4 0 16,-8-4 0-16,0 4 0 15,-13-1 0-15,-16-4 0 16,-8 0 0-16,-6-8 0 15,-2 0 0-15,3-6 0 16,6-4 0-16,9-2 0 16,12-2 0-16,6 0 0 0,9 0 0 15,0 0 0-15,0 0 0 16,20-2 0-16,7-2 0 16,10 0 0-1,13 2 0-15,4 2 0 16,8 0 0-16,5-2 0 15,4 0 0-15,-3-6 0 0,-5-2 0 16,-5-6 0-16,-11-4 0 16,-11-4 0-16,-7 0 0 15,-12-10 0-15,-8 2 0 16,-6-4 0-16,-3 1 0 16,0 7 0-16,-21 6 0 15,-4 12 0-15,0 10 0 16,-10 8 0-16,4 29 0 15,2 13 0-15,8 4 0 16,7 4 0-16,14-2 0 16,2-6 0-16,39-14 0 0,38-10 0 15,60-22 0-15,-14-4-272 16,-7 0-1049-16</inkml:trace>
  <inkml:trace contextRef="#ctx0" brushRef="#br0" timeOffset="93136.32">17557 15426 1833 0,'0'0'662'0,"0"0"-389"0,0 0 265 0,0 0-259 15,0 0-32-15,0 0-56 16,0 0-118-16,-3-2-73 16,14-22 0-16,5-8 0 15,2-10 0-15,2-8 0 0,-2-8 0 16,-5-10 0 0,-6 5 0-1,-7 1 0-15,0 14 0 0,-9 12 0 16,-14 14 0-16,0 14 0 15,-4 8 0-15,4 0 0 16,7 18 0-16,8 6 0 0,8 8 0 16,0-4 0-16,26 2 0 15,14 0 0-15,10-2 0 16,6-6 0-16,-4 0 0 16,-4-8 0-1,-13 3 0-15,-12-2 0 0,-13 3 0 16,-10 5 0-16,0 3 0 15,-4 4 0-15,-11-2 0 16,3 0 0-16,6-4 0 16,6-4 0-16,0-6 0 15,20-2 0-15,13-12 0 0,12 0 0 16,6 0 0 0,7-18 0-16,-2-12 0 15,-5-4 0-15,-4-8 0 16,-9-4 0-16,-12-3 0 15,-10 1 0-15,-12 8 0 16,-4 8 0-16,0 12 0 0,-13 14 0 16,-10 6 0-16,-6 12 0 15,0 22 0-15,6 12 0 16,0 4 0-16,14 3 0 0,9-5 0 16,0-6 0-1,29-10 0-15,13-8 0 16,14-12 0-16,7-10 0 15,3-2 0-15,-1-4 0 16,-7-22 0-16,-10-6 0 0,-9-4 0 16,-10-7 0-16,-10 2 0 15,-5 1 0-15,-5 5 0 16,-5 13 0-16,-2 10 0 16,3 8 0-1,4 4 0-15,4 4 0 16,8 20 0-16,0 7 0 0,6 6 0 15,-2 2 0-15,-3 1 0 16,-6-4 0-16,-7-12 0 16,-5-2 0-16,-4-6 0 15,0-10 0-15,0-4 0 16,0-2 0-16,0 0 0 0,0-6 0 16,0-18 0-16,9-8 0 15,9-6 0-15,4-2 0 16,5 3 0-1,2 10 0-15,0 4 0 0,0 11 0 16,-2 11 0-16,0 1 0 16,-3 9 0-16,-2 18 0 15,-6 9 0-15,-3 5 0 16,-4 4 0-16,-4-1 0 16,-5-4 0-16,0-8 0 15,0-8 0-15,0-8 0 16,0-8 0-16,0-8 0 15,0 0 0-15,8-8 0 0,9-16 0 16,4-10 0-16,8-6 0 16,2 0 0-1,5 2 0-15,-5 8 0 16,-2 6 0-16,-4 12 0 16,-5 12 0-16,-5 0 0 15,-1 4 0-15,-3 14 0 0,0 10 0 16,-2 4 0-16,0 2 0 0,-3 2 0 31,4-8 0-31,-1-2 0 0,-1-6 0 16,3-6 0-16,3-8 0 15,3-2 0-15,8-4 0 16,6-8 0-16,5-12 0 16,7-6 0-16,3-8 0 0,-1-4 0 15,1-2 0-15,-5 0 0 16,-8 6 0-1,-9 6 0-15,-8 10 0 16,-12 8 0-16,-4 10 0 16,0 1 0-16,-6 27 0 0,-10 11 0 15,-4 7 0-15,4 6 0 16,6-8 0-16,3-4 0 16,7-8 0-16,0-10 0 0,20-8 0 15,9-10 0 1,6-4 0-16,4-4 0 15,-2-18 0-15,-3-8 0 16,-10-4 0-16,-11-4 0 16,-13-2 0-16,0-6 0 15,-17 2 0-15,-16 4 0 0,-8 5 0 16,1 11 0-16,3 10 0 16,7 10 0-16,12 4 0 15,14 0 0 1,4 0 0-16,20 13 0 0,22 1 0 15,14-5 0 1,11-3 0-16,8-2 0 0,4-4 0 16,-1 0 0-16,-7 0 0 15,-13 0 0-15,-12 0 0 16,-14 0 0-16,-14 0 0 16,-10 7 0-16,-5 8 0 0,-1 12 0 15,0 3 0-15,3 6 0 16,4 0 0-1,2-4 0-15,9-2 0 16,-1-8 0-16,6-8 0 16,0-8 0-16,0-6 0 0,-1 0 0 15,-2-20 0-15,0-6 0 16,1-8 0-16,-4-6 0 16,2-2 0-16,-3 2 0 15,-3 4 0-15,-1 5 0 16,-3 12 0-16,-7 8 0 15,0 9 0-15,4 2 0 16,0 0 0-16,10 14 0 16,9 4 0-16,6 0 0 15,10-1 0-15,7-3 0 0,6-10 0 16,0-4 0-16,0 0 0 16,-7-8 0-16,-6-16 0 15,-12-5 0-15,-12-3 0 16,-9-4 0-1,-10 4 0-15,0-2 0 0,-25 10 0 16,-10 8 0-16,-8 16 0 16,-4 2 0-16,2 30 0 15,5 12 0-15,11 6 0 16,16 0 0-16,13-1 0 16,5-5 0-16,35-4 0 0,15-12 0 15,16-8 0-15,12-10 0 16,2-10-71-1,26-4-471-15,-22-14-371 16,-15-10-502-16</inkml:trace>
  <inkml:trace contextRef="#ctx0" brushRef="#br0" timeOffset="93571.06">21888 15119 2000 0,'0'0'758'0,"0"0"-300"0,0 0 4 15,0 0-44-15,0 0-418 16,0 0 0-16,0 0 0 15,-60-64 0-15,27 92 0 16,-8 8 0-16,1 4 0 16,3 1 0-16,5-1 0 15,16-4 0-15,12-10 0 0,4-4 0 16,20-8 0-16,18-10 0 16,11-4 0-16,6 0 0 15,6-16 0 1,-6-12 0-16,-3-7 0 15,-6-10 0-15,-3-14 0 0,-7-25 0 16,-3-34 0-16,-2-28 0 16,-8 9 0-16,-12 33 0 15,-7 40 0-15,-4 35 0 16,-2 11 0-16,-11 9 0 16,-5 9 0-16,-5 18 0 0,-1 32 0 15,0 36 0 1,7 30 0-16,9-6 0 15,8-9 0-15,0-19 0 16,6-26 0-16,15 4 0 16,3 1 0-16,3-11 0 0,4-14 0 15,3-10 0-15,-1-4 0 16,0-12 0 0,-6-2 0-16,-9-8-116 15,-7 0-491-15,-11-12-656 0</inkml:trace>
  <inkml:trace contextRef="#ctx0" brushRef="#br0" timeOffset="94264.21">12586 16200 2379 0,'0'0'755'0,"0"0"-577"15,0 0 68-15,0 0-54 16,165-54-119-16,-85 36-32 15,4 0-41-15,-1 4-27 16,-16 6-147-16,-18 8-122 16,-45 0-237-16,-4 8-162 0,-29 10-65 0</inkml:trace>
  <inkml:trace contextRef="#ctx0" brushRef="#br0" timeOffset="94396.16">12555 16391 1855 0,'0'0'504'16,"0"0"-193"-16,0 0 148 15,0 0-244-15,125 46-65 16,-32-46-73-16,38-14-77 16,32-16-29-16,-20 6-519 0,-29 2-1209 0</inkml:trace>
  <inkml:trace contextRef="#ctx0" brushRef="#br0" timeOffset="96635.42">14448 16298 1302 0,'0'0'518'0,"0"0"-309"0,0 0 273 16,0 0-142 0,0 0-58-16,0-108-26 15,0 94-29-15,0 10-8 16,0 0-38-16,-6 4-101 16,-3 18-80-16,-5 22 0 15,-3 14 0-15,-3 13 0 16,1 5 0-16,4-4 0 0,7-6 0 15,2-10 0-15,6-12 0 16,0-18 0 0,0-12 0-16,12-10 0 0,3-18 0 15,-1-22 0-15,1-14 0 16,-3-16 0-16,-3-6 0 16,-5-1 0-16,0 1 0 15,1 6 0-15,0 14 0 16,-3 18 0-16,2 14 0 15,1 20 0-15,3 4 0 0,8 8 0 16,6 26 0 0,9 14 0-16,12 6 0 15,8 12 0-15,9-3 0 16,4 3 0-16,6-8 0 0,-5-12 0 16,-5-6 0-16,-14-14 0 15,-12-12 0-15,-14-6 0 16,-11-8 0-16,-7 0 0 15,-2-22 0-15,0-10 0 16,-7-12 0-16,-8-8 0 16,-1-6 0-16,-1-5 0 15,-1 3 0-15,3 0 0 16,-2 10 0-16,7 10 0 16,2 4 0-16,2 14 0 0,4 4 0 15,2 10 0-15,0 6 0 16,0 2 0-16,24 22 0 15,1 10-38 1,2 8-887-16</inkml:trace>
  <inkml:trace contextRef="#ctx0" brushRef="#br0" timeOffset="96978.8">15456 16352 859 0,'0'0'1960'0,"0"0"-1385"0,0 0-296 16,0 0 144-16,0 0-423 15,0 0 0-15,0 0 0 16,-23-5 0-16,23 49 0 0,0 2 0 16,0-2 0-16,0-4 0 15,11-8 0-15,5-6 0 16,4-16 0-1,4-6 0-15,3-4 0 16,0-6 0-16,-2-16 0 0,-7-8 0 16,-7-6 0-16,-9-8 0 15,-2-2 0-15,-9-2 0 16,-20 3 0-16,-4 9 0 0,-6 14 0 16,-3 12 0-16,2 10 0 15,3 0 0 1,8 24 0-16,19 20 0 15,10-4-344-15,0-5-769 0</inkml:trace>
  <inkml:trace contextRef="#ctx0" brushRef="#br0" timeOffset="97170.1">16158 16619 2995 0,'0'0'879'0,"0"0"-657"15,0 0-222-15,0 0 0 16,0 0 0-16,0 0 0 16,0 0 0-16,79-40-742 0,-43 32-2317 0</inkml:trace>
  <inkml:trace contextRef="#ctx0" brushRef="#br0" timeOffset="97803.65">16799 16415 2508 0,'0'0'761'15,"0"0"-477"-15,0 0 259 16,0 0-543-16,0 0 0 0,-129 4 0 16,109 40 0-1,0 10 0-15,4 4 0 16,5-6 0-16,9-2 0 15,2-9 0-15,0-14 0 16,22-4 0-16,7-15 0 16,5-8 0-16,-1 0 0 0,-2-13 0 15,-6-10 0-15,-10-13 0 16,-6-9 0-16,-9-7 0 16,0-8 0-16,0-2 0 15,-7 0 0-15,1 0 0 16,6 3 0-16,0 11 0 15,6 6 0-15,23 8 0 16,12 6 0-16,12 2 0 16,7 8 0-16,2 10 0 15,1 8 0-15,-7 0 0 16,-11 18 0-16,-14 16 0 0,-14 8 0 16,-15 16 0-16,-2 12 0 15,-13 11 0 1,-16 3 0-16,-4 6 0 15,-6-2 0-15,4 3 0 0,-1-7 0 16,7 2 0-16,10-6 0 16,9-10 0-16,10-7 0 15,0-9 0-15,31-18 0 16,10-10 0-16,6-16 0 16,2-10 0-16,-7-10 0 0,-7-20 0 15,-8-14 0 1,-13-11 0-16,-12-7 0 15,-2-10 0-15,-18-4 0 16,-15-4 0-16,-9 8 0 0,-1 9 0 16,1 15 0-16,9 16 0 15,6 6 0-15,18 16 0 16,9 6-683-16,0 4-701 0</inkml:trace>
  <inkml:trace contextRef="#ctx0" brushRef="#br0" timeOffset="98570.32">17650 16619 1979 0,'0'0'767'0,"0"0"-254"0,0 0-10 16,0 0-341-1,0 0-85-15,0 0-25 16,129-70-35-16,-86 50 9 0,-3-2-26 15,-5 0 0-15,-8-8 0 16,-11 4 0-16,-11-2 0 16,-5 2 0-16,-10 7 0 15,-21 6 0-15,-7 13 0 16,-6 0 0-16,-1 13 0 16,3 22 0-16,9 7 0 15,12 6 0-15,15 2 0 16,6-2 0-16,20-4 0 15,24-12 0-15,14-6 0 16,13-8 0-16,10-13 0 0,1-5 0 16,1 0 0-16,-5-13 0 15,-9-13-123 1,-13-2-108-16,-14-8-15 0,-15 2 12 16,-15 2 146-1,-6-4 67-15,-6 10 21 0,0-2 103 16,0 6 9-16,-12 8 56 15,-1 6 18 1,-5 8 6-16,-9 0-10 0,-2 14-182 16,-4 20 0-16,-3 8 0 15,7 6 0-15,4-2 0 16,12-2 0-16,11-4 0 0,2-14 0 16,21-3 0-1,16-18 0-15,10-5 0 16,4 0 0-16,3-24 0 15,-4-12 0-15,-4-8 0 0,-7-14 0 16,-7-8 0-16,-10-10 0 16,-9 0 0-16,-5 3 0 15,-8 11 0-15,0 14 0 16,0 24 0-16,-10 20 0 0,1 4 0 16,-1 36 0-16,2 14 0 15,4 12 0 1,4 9 0-16,0 1 0 15,2-6 0-15,18-8 0 16,5-8 0-16,2-10 0 16,4-14 0-16,0-12-14 0,3-5-283 15,12-9-218-15,-9 0-192 16,-2 0-188-16</inkml:trace>
  <inkml:trace contextRef="#ctx0" brushRef="#br0" timeOffset="99568.9">19005 16619 1551 0,'0'0'548'0,"0"0"-251"0,0 0 188 16,0 0-199-16,0 0-77 16,78-128-24-16,-71 96-37 15,-7 2 11-15,0 2-24 16,-9 6-42-16,-16 8-93 0,-8 10 0 16,-8 4 0-16,1 8 0 15,1 24 0 1,5 4 0-16,7 4 0 15,14 0 0-15,8-8 0 0,5-6 0 16,14-12 0-16,17-6 0 16,7-8 0-16,4 0 0 15,1-22 0 1,-3 0 0-16,-5-4 0 0,-6 6 0 16,-6 4 0-16,-10 10 0 15,-7 6 0-15,-1 0 0 16,-5 28 0-16,0 12 0 0,0 12 0 15,0 12 0-15,0 7 0 16,0 5 0-16,-2 0 0 16,-5 0 0-1,0-4 0-15,-3 3 0 16,-6-13 0-16,-4-4 0 0,-2-16 0 16,-10-12 0-16,-1-12 0 15,-8-10 0-15,4-8 0 16,-1-8 0-16,11-24 0 15,10-12 0-15,17-14 0 16,6-27 0-16,50-27 0 16,7 6 0-16,1 8 0 15,5 21 0-15,-9 27 0 16,7 2 0-16,2 12 0 16,-9 14 0-16,-13 12 0 15,-14 6 0-15,-10 4 0 0,-10 0 0 16,-4 0 0-16,-7 0 0 15,3 0 0 1,1 0 0-16,3-4 0 0,4-8 0 16,3 2 0-16,-1-8 0 15,-1 0 0-15,-7-8 0 16,-7-2 0-16,0 2 0 16,-5 4 0-16,-15 8 0 15,-7 5 0-15,-4 9 0 16,0 9 0-16,5 23 0 0,5 8 0 15,7 4 0 1,10 6 0-16,4-6 0 16,10-4 0-16,19-8 0 15,11-10 0-15,11-10 0 0,4-10 0 16,5-2 0-16,-4-2 0 16,-6-20 0-16,-8-8 0 15,-9-6 0-15,-6-8 0 16,-11-2 0-1,-8-2 0-15,-5 4 0 16,-3 12 0-16,-3 9 0 0,-17 14 0 16,-2 9 0-16,2 0 0 15,2 9 0-15,7 14 0 16,11 7 0-16,0 2 0 16,11 4 0-16,20 0 0 0,12-2 0 15,3 2 0-15,6 0 0 16,-6-4 0-1,-7-2 0-15,-16-6 0 16,-15-2 0-16,-8-4 0 16,-16 0 0-16,-22-1 0 0,-9-3 0 15,-1-6 0-15,0-2 0 16,0-2-26-16,11-4-518 16,16 0-402-16</inkml:trace>
  <inkml:trace contextRef="#ctx0" brushRef="#br0" timeOffset="100137.34">20476 16393 1857 0,'0'0'1145'0,"0"0"-909"0,0 0 59 15,0 0 153-15,0 0-333 16,0 0-115-1,0 0 0-15,110-46 0 0,-110 87 0 16,0 12 0-16,0 5 0 16,0-8 0-16,0-2 0 15,0-16 0-15,10-6 0 16,9-12 0-16,10-10 0 16,3-4 0-16,4-10 0 0,0-20 0 15,-1-10 0-15,-4-6 0 16,3-6 0-1,-3 2 0-15,0 6 0 16,0 18 0-16,-6 12 0 16,-4 14 0-16,-4 0 0 0,-5 22 0 15,-4 6 0-15,-4 8 0 16,-4 2 0-16,0-2 0 16,2-4 0-16,1-10 0 15,3-4 0-15,0-10 0 16,8-4 0-16,1-4 0 15,6-8 0-15,4-14 0 16,1-6 0-16,3-6 0 16,1 2 0-16,1 2 0 15,2 8 0-15,-4 8 0 16,2 14 0-16,-5 0 0 0,1 8 0 16,-4 16 0-16,-1 2 0 15,0 4 0-15,0-2 0 16,1-2 0-1,-3-8 0-15,-3-10 0 0,-17-16-128 16,0-20-357-16,0-6-408 0</inkml:trace>
  <inkml:trace contextRef="#ctx0" brushRef="#br0" timeOffset="100302.55">21122 15936 2158 0,'0'0'943'0,"0"0"-566"15,0 0-18-15,0 0-100 16,0 0-259-16,0 0 0 16,0 0 0-16,66 1-21 15,-49 2-632-15,-5-3-1252 0</inkml:trace>
  <inkml:trace contextRef="#ctx0" brushRef="#br0" timeOffset="100969.93">22628 16070 2704 0,'0'0'570'0,"0"0"-383"15,0 0 284-15,0 0-307 16,0 0-164-16,0 0 0 0,-152-80 0 16,92 102 0-16,-6 20 0 15,-4 10 0-15,5 10 0 16,7 4 0-16,12 2 0 16,13-1 0-16,16-5 0 0,17-6 0 15,3-8 0-15,33-8 0 16,13-10 0-1,6-12 0-15,1-8 0 16,-5-10 0-16,-10-4 0 16,-14-20 0-16,-17-16 0 15,-10 0 0-15,0-8 0 0,-22 4 0 16,-7 8 0-16,-2 9 0 16,4 8 0-16,5 11 0 15,6-1 0-15,10 8 0 0,3-2 0 16,3 3 0-1,0 0 0-15,3 0 0 16,15-1 0-16,8 1 0 16,5-4 0-16,5-1 0 15,2-3 0-15,-2 2 0 16,-3 2 0-16,-8-4 0 0,-10 7 0 16,-8-2 0-16,-7 3 0 15,0 0 0-15,0 0 0 16,-2 12 0-1,-10 19 0-15,-3 11 0 16,1 10 0-16,6 6 0 0,1 6 0 16,5-2 0-1,2-8 0-15,0-6 0 0,6-7 0 16,7-11 0-16,1-6 0 16,-3-10 0-16,-4-6 0 0,-7-8 0 15,0 0-453 1,0-10-691-16</inkml:trace>
  <inkml:trace contextRef="#ctx0" brushRef="#br0" timeOffset="101234.82">22900 16455 2302 0,'0'0'703'0,"0"0"-365"0,0 0 275 0,0 0-473 15,0 0-140-15,0 0 0 16,0 0 0-16,138-44 0 16,-85 44 0-16,1 4 0 15,-5 4 0-15,-6 0 0 16,-10-2 0-16,-12-2 0 0,-9 0 0 16,-10-4 0-16,-4 0-36 15,-18 0-500 1,-5 0-851-16</inkml:trace>
  <inkml:trace contextRef="#ctx0" brushRef="#br0" timeOffset="102903.69">24506 15739 2424 0,'0'0'766'0,"0"0"-662"16,0 0 146-16,0 0-33 16,-87 112-98-16,45-40 2 15,1 9-26 1,2 3-95-16,5 6 0 16,7-2 0-16,9-6 0 15,12-3 0-15,6-7 0 0,0-14 0 16,20-8 0-16,9-12 0 15,0-6 0-15,2-10 0 16,1-12 0-16,-6-6-60 0,-2-4-257 16,3-4-151-16,-4-18-266 15,-7 0-820-15</inkml:trace>
  <inkml:trace contextRef="#ctx0" brushRef="#br0" timeOffset="103433.71">24671 16330 1724 0,'0'0'1024'15,"0"0"-799"-15,0 0 118 0,0 0 26 16,0 0-162 0,0 0-116-16,0 0 22 15,49-86-113-15,-31 82 0 16,0 4 0-16,1 0 0 15,2 0 0-15,-1 4 0 0,-1 18 0 16,0 6 0-16,-3 7 0 16,-6 5 0-1,-5 0 0-15,-5-4 0 16,0 0 0-16,0-10 0 16,-7-8 0-16,-1-4 0 0,0-10 0 15,2-4 0-15,1 0 0 16,1-18 0-16,4-12 0 15,0-10 0-15,4-10 0 16,17-3 0-16,8 3 0 16,4 2 0-16,1 16 0 0,-3 6 0 15,-2 16 0 1,-2 6 0-16,-2 4 0 16,0 0 0-16,-2 18 0 15,-3 12 0-15,-3-2 0 16,-1 8 0-16,-5 3 0 0,-4-2 0 15,-5 2 0-15,-2-7 0 16,0-4 0-16,0-6 0 16,0-6 0-1,-4-2 0-15,-1-10 0 0,3-4-233 16,2-4-255-16,9-18-329 16,11 0-879-16</inkml:trace>
  <inkml:trace contextRef="#ctx0" brushRef="#br0" timeOffset="103835.17">25518 16312 2004 0,'0'0'917'0,"0"0"-638"15,0 0 101-15,0 0-78 16,0 0-178-16,0 0-82 0,0 0 6 16,113-14-48-1,-55 6 0-15,9-2 0 0,7-4 0 16,-1-8-117-16,-2 0-195 15,-9-4-223-15,-10 2-129 16,-14-2 168-16,-12 8 143 16,-7 0 353-16,-6 0 132 15,-5 10 163-15,-3-2 94 16,0 2 71-16,-3 4-133 16,0 0-14-16,-2 2-48 0,0 2-53 15,0 0-128-15,0 0-84 16,0 0 0-16,0 18 0 15,0 14 0-15,-9 8 0 16,-2 4 0 0,0 6 0-16,2 0 0 15,2-2 0-15,3-7 0 0,4-5 0 16,0-10 0-16,0-8 0 16,0-18-320-16,0 0-422 15,0-4-247-15</inkml:trace>
  <inkml:trace contextRef="#ctx0" brushRef="#br0" timeOffset="104102.99">26531 15705 2558 0,'0'0'358'0,"0"0"-48"0,0 0 166 0,0 0-290 15,130 36 22-15,-92 4-208 0,-3 8 0 16,-2 14 0-16,-6 6 0 16,-6 11 0-16,-13 3 0 15,-8-2 0-15,0 0 0 16,-31-4 0-16,-16-9 0 0,-16-9 0 16,-16-8 0-16,-52-10 0 15,15-10-571-15,10-16-733 0</inkml:trace>
  <inkml:trace contextRef="#ctx0" brushRef="#br0" timeOffset="105032.17">13339 17612 1568 0,'0'0'680'0,"0"0"-448"0,0 0 240 15,0 0-113 1,0 0-100-16,0 0-55 0,-23-20-67 16,35 16-55-16,15 0-62 15,13 4 2-15,13 0-5 16,10-4-8-16,3 4-18 15,-5 0-65-15,-11 0-199 16,-13 0-79-16,-33 26-251 0,-4 2-41 16,-10-2-592-16</inkml:trace>
  <inkml:trace contextRef="#ctx0" brushRef="#br0" timeOffset="105166.51">13432 17834 1220 0,'0'0'671'0,"0"0"-398"15,0 0 69-15,0 0-40 16,0 0-83-16,0 0-58 15,0 0-14-15,96 36-81 16,-17-36-66-16,52 0-103 16,-17-4-565-16,-8 3-476 15</inkml:trace>
  <inkml:trace contextRef="#ctx0" brushRef="#br0" timeOffset="106003.57">15072 17704 1763 0,'0'0'611'0,"0"0"-138"0,0 0 72 16,0 0-317-16,0 0-10 16,0 0-136-1,0 0-20-15,45-66 7 16,-12 52-24-16,5 6-45 16,0 2 0-16,0 6 0 0,-2 0 0 15,-3 18 0-15,-4 22 0 16,-4 6 0-16,-8 12 0 15,-3 8 0 1,-7-3 0-16,-5-5 0 0,-2-8 0 16,0-10 0-16,0-10 0 15,-5-12 0-15,-1-8 0 16,3-6 0-16,3-4 0 16,0 0 0-16,0-18 0 15,0-14 0-15,0-12 0 0,12-4 0 16,5-15 0-16,8 5 0 15,4 0 0 1,4 8 0-16,2 10 0 16,6 14 0-16,-3 8 0 15,2 14 0-15,-5 4 0 0,-2 4 0 16,-4 26 0-16,-6 6 0 16,-3 10 0-16,-7 2 0 15,-6 1 0 1,-7-8 0-16,0 0 0 0,0-11 0 15,0-4 0-15,-9-12 0 16,5-4 0-16,0-6 0 16,4-4 0-16,0 0 0 15,0-10 0-15,0-20 0 16,13-14 0-16,11-11 0 16,10-10 0-16,9-8 0 0,3 11 0 15,3 8 0-15,-5 14 0 16,-6 14 0-1,-5 12 0-15,-6 14 0 16,-4 0 0-16,-5 22 0 0,-3 18 0 16,-4 8 0-16,1 6 0 15,-6 4 0-15,-4 0 0 16,0 1 0-16,-2-11 0 16,0-8 0-16,0-8 0 15,0-6 0-15,0-12 0 0,0-4 0 16,0-6 0-1,19-4-84-15,0-10-560 16,6-12-417-16</inkml:trace>
  <inkml:trace contextRef="#ctx0" brushRef="#br0" timeOffset="106170.47">16559 17933 2457 0,'0'0'719'0,"0"0"-359"0,0 0 88 0,0 0-336 0,0 0-112 16,0 0 0-16,0 0 0 16,146-41 0-16,-80 36 0 15,25-16-102-15,-16 3-443 16,-12 4-511-16</inkml:trace>
  <inkml:trace contextRef="#ctx0" brushRef="#br0" timeOffset="106634.28">17232 17692 2002 0,'0'0'797'0,"0"0"-235"0,0 0-13 15,0 0-363-15,0 0-186 16,0 0 0-16,0 0 0 16,0-10 0-16,0 50 0 0,0 10 0 15,0 8 0 1,-3 0 0-16,1-5 0 15,-1-7 0-15,1-10 0 16,0-14 0-16,0-4 0 16,2-14 0-16,0-4 0 0,0 0 0 15,0-4 0-15,0-20 0 16,11-10 0-16,7-16 0 16,5-4 0-1,6-9 0-15,6 5 0 0,3 4 0 16,-1 6 0-1,2 16 0-15,-6 14 0 0,-7 6 0 16,-3 8 0-16,-5 4 0 0,-5 8 0 16,3 14 0-1,-5 10 0-15,-3 12 0 16,0 6 0-16,-6 6 0 16,-2-1 0-16,0-1 0 15,0 0 0-15,-2-10 0 0,0-8 0 16,2-10-108-16,13-8-342 15,16-10-354-15,8-8-246 0</inkml:trace>
  <inkml:trace contextRef="#ctx0" brushRef="#br0" timeOffset="106868.33">18098 17888 1930 0,'0'0'832'0,"0"0"-283"0,0 0-76 0,0 0-285 15,0 0-104 1,0 0-44-16,0 0-40 16,116-41 0-16,-65 36 0 15,3 5 0-15,2-4 0 0,-4 0 0 16,-4 4-79-16,-13-4-143 16,-12 4-46-16,-12-1-39 15,-11-4-33-15,-9-3-157 16,-16 0-113-16,-4 2-183 15</inkml:trace>
  <inkml:trace contextRef="#ctx0" brushRef="#br0" timeOffset="107103.6">18365 17754 1250 0,'0'0'636'0,"0"0"-163"15,0 0 32-15,0 0-141 16,0 0-23-16,0 0-36 16,-15-120-83-16,15 96-222 0,0 6 0 15,0 2 0-15,0 6 0 16,0 10 0-1,0-4 0-15,0 4 0 16,0 0 0-16,-6 22 0 16,-6 18 0-16,-1 14 0 0,-3 12 0 15,3 10 0-15,2 5 0 16,4-5 0-16,4-4 0 16,3-10 0-16,0-8 0 15,12-14 0-15,8-14-536 0,-2-12-717 16</inkml:trace>
  <inkml:trace contextRef="#ctx0" brushRef="#br0" timeOffset="107902.34">19036 17973 1627 0,'0'0'732'16,"0"0"-348"-16,0 0 236 15,0 0-245-15,0 0-17 16,0 0-358-16,0 0 0 0,16-50 0 16,-7 32 0-16,1-4 0 15,7-9 0 1,0 3 0-16,3-8 0 15,3-4 0-15,-2-4 0 16,0-4 0-16,-1 2 0 16,-7-2 0-16,-1 8 0 0,-4 8 0 15,-3 9 0-15,-5 11 0 16,0 6 0-16,0 6 0 16,0 0 0-16,0 0 0 15,0 0 0-15,-2 10 0 0,-5 12 0 16,3 14 0-1,-4 13 0-15,2 5 0 16,-1 8 0-16,1 0 0 16,-1 2 0-16,0-6 0 15,1 3 0-15,1-11 0 16,3-10 0-16,2 0 0 16,0-12 0-16,0-6 0 0,0 0 0 15,0-4 0-15,0-2 0 16,0-2 0-1,7 4 0-15,-3-4 0 0,-2 0 0 16,-2-2 0-16,0-2 0 16,0-6 0-16,0 1 0 15,-9 1 0-15,-9-3 0 16,-3 1 0-16,-6-4 0 16,-4 5 0-16,-3-1 0 15,1-4 0-15,2 4 0 0,6-4 0 16,7 0 0-1,7 0 0-15,9 0 0 16,2 0 0-16,0 0 0 16,2 0 0-16,21-4 0 0,14-5 0 15,12-4 0-15,13 0 0 16,8 3 0-16,1-1 0 16,-7-4 0-16,-6 9 0 15,-16-2 0-15,-13 4 0 16,-13 4 0-1,-9-4 0-15,-7 4 0 0,0 0 0 16,0 0 0-16,0 0 0 16,18 12-258-16,-1 2-261 15,6-6-414-15</inkml:trace>
  <inkml:trace contextRef="#ctx0" brushRef="#br0" timeOffset="108069.57">19782 18217 791 0,'0'0'1733'0,"0"0"-1056"16,0 0-207-16,0 0-45 0,0 0-425 16,0 0 0-16,0 0 0 15,0-18 0-15,0 6 0 16,0 2-571-16,-6 2-2442 0</inkml:trace>
  <inkml:trace contextRef="#ctx0" brushRef="#br0" timeOffset="109301.69">21502 17329 2445 0,'0'0'325'0,"0"0"-169"16,0 0 296-16,152-98-350 15,-85 80-63-15,7 6-4 16,-1 12 23-16,-4 0-46 15,-11 18 6-15,-13 16 1 0,-18 12-18 16,-21 10 25-16,-6 8-14 16,-27 3 13-16,-18 9 37 15,-7-8-25-15,2-2 16 16,8-8-19 0,15-14-25-16,13-12 12 15,14-10-21-15,6-8 0 0,25-6 7 16,9-3 4-16,4-5 0 15,1 0-11-15,-7-9-14 16,-9 0 13-16,-14-4-29 16,-10 3 30-16,-5 2-9 0,-16 7 4 15,-20 1 5 1,-11 0-28-16,1 9 28 16,4 14-14-16,13 4 13 15,15 14 0-15,14 3-16 0,6 8 10 16,28 2-5-16,9 10 12 15,5-2-11-15,-3 0 11 16,-5 1-26 0,-13-9 20-16,-16-6-21 0,-11-6 2 15,-9-8 25-15,-26-4-11 16,-15-10 11-16,-3-8 54 16,-5-6 15-16,9-6 53 15,9 0 4-15,13 0-126 16,14 0 0-16,10 0 0 0,3-6 0 15,0-6 0 1,14 2 0-16,9-8 0 16,6 0 0-16,4-4-192 15,13 0-269-15,-8 0-300 0,-9 8-357 16</inkml:trace>
  <inkml:trace contextRef="#ctx0" brushRef="#br0" timeOffset="110003.93">23441 17848 2374 0,'0'0'626'15,"0"0"-368"-15,0 0 235 0,45-138-286 16,-45 106-69-1,-12 6-138-15,-17 8 0 16,-6 12 0-16,-3 6 0 0,-4 0 0 16,1 18 0-16,8 10 0 15,6 8 0-15,12 2 0 16,11 4 0-16,4 2 0 16,6 5 0-16,21 1 0 15,4 2 0-15,5-2 0 0,-5 4 0 16,-6-6 0-1,-10-2 0-15,-13-6 0 16,-2-5-39-16,-13-12 13 16,-16 0 20-16,-9-15 6 15,-5-2 0-15,-5-6 33 16,3 0 5-16,9-2-38 16,12-10 0-16,15 2 0 15,9-8 0-15,13-4 0 16,28-5 0-16,17-5 0 0,11 6 0 15,6 0 0-15,-3 12 0 16,-10 0-3-16,-13 10 3 16,-18 0-17-16,-13 4 17 15,-12 0 0-15,-6 0-6 16,0 22 2-16,0 4-2 0,-8 6 6 16,6 4 0-16,2-1 0 15,0-3 9 1,23-6-4-16,14-4-5 15,9-8 0-15,6-8 13 16,1-6-4-16,-4 0-9 0,-6-10 0 16,-10-16 0-16,-11-2 0 15,-8-6 0-15,-12-9 0 16,-2-1 0-16,-14 4 0 16,-17 0 0-16,-9 12 0 15,-4 8 0 1,-6 10 0-16,4 10 0 0,3 0 0 15,12 18 0-15,29 18-263 16,2 0-515-16,14-10-635 0</inkml:trace>
  <inkml:trace contextRef="#ctx0" brushRef="#br0" timeOffset="110496.31">25012 18155 765 0,'0'0'1946'0,"0"0"-1593"0,6-110 29 0,-6 64-12 15,0 6-90-15,0 8-280 16,-13 6 0-16,-9 12 0 16,-7 6 0-16,-9 8 0 15,-11 18 0-15,-4 22 0 16,-3 10 0-16,6 2 0 15,13-6 0-15,12-2 0 0,16-10 0 16,9-10 0-16,21-6 0 16,25-10 0-16,14-8 0 15,9 0 0-15,7-22 0 16,-5-18 0-16,-4-14 0 16,-2-26 0-1,-9-31 0-15,-9-27 0 0,-16 8 0 16,-20 22 0-16,-11 37 0 15,0 31 0-15,-11 4 0 16,-5 10 0-16,-1 12 0 16,-2 14 0-16,1 26 0 0,-1 38 0 15,1 43 0-15,7-1 0 16,6-8 0-16,5-8 0 16,3-23 0-1,14 5 0-15,10-6 0 16,2-16-197-16,4-17-251 15,19-32-233-15,-10-1-66 0,-2-8-843 16</inkml:trace>
  <inkml:trace contextRef="#ctx0" brushRef="#br0" timeOffset="111335.77">25569 17888 1217 0,'0'0'667'0,"0"0"-189"0,0 0 90 16,0 0-189-16,0 0-119 0,0 0-129 15,0 0 43 1,-18 18-38-16,4 21-50 15,4-3-86-15,7-4 0 16,3-6 0-16,0-8 0 0,9-8 0 16,14-6 0-1,1-4 0-15,2 0 0 0,-1-10 0 16,-7-16 0-16,-9-10 0 16,-9-8 0-16,0-10 0 15,-17 1 0-15,-18 3 0 16,-5 14 0-16,-6 18 0 15,-5 18 0-15,1 4 0 16,8 24 0-16,9 8 0 16,12 4 0-16,17-4 0 15,4-1 0-15,18-11 0 0,24-6 0 16,12-10 0-16,8-4 0 16,7-4 0-16,0-4 0 15,-7-18 0 1,-3-4 0-16,-8-7 0 15,-9 2 0-15,-9 4 0 16,-8 9 0-16,-7 10 0 16,-7 8 0-16,-4 8 0 0,0 24 0 15,-3 8 0-15,1 9 0 16,-5 1 0-16,2-2 0 16,-2-12 0-16,0-14 0 0,0-8 0 15,0-10 0-15,0-4 0 16,2 0 0-1,2 0 0-15,5-14 0 16,3-8 0-16,3-4 0 16,1-2 0-16,-1 6 0 15,1 4 0-15,-5 14 0 0,1 4 0 16,1 0 0-16,2 14 0 16,5 8 0-16,5 4 0 15,4 2 0 1,6-2 0-16,3-8 0 0,3-4 0 15,1-10 0-15,0-4 0 16,-2-4 0-16,-4-18 0 16,-3-6 0-16,-4-12 0 15,-2-4 0-15,-5-6 0 16,-6-12 0-16,-5-1 0 16,-9 5 0-16,-2 4 0 0,0 18 0 15,-15 14 0-15,-4 22 0 16,0 0 0-16,-4 28 0 15,3 16 0 1,5 10 0-16,7 4 0 0,8 0 0 16,0-5 0-16,30-3 0 15,15-14 0-15,15-10 0 16,13-12 0-16,10-14 0 16,33-14-251-16,-18-18-429 15,-17-4-766-15</inkml:trace>
  <inkml:trace contextRef="#ctx0" brushRef="#br0" timeOffset="111504.19">27492 17798 2199 0,'0'0'945'0,"0"0"-403"0,0 0-132 15,0 0-410 1,0 0 0-16,0 0 0 0,0 0 0 15,-23 0-557-15,13 18-1261 0</inkml:trace>
  <inkml:trace contextRef="#ctx0" brushRef="#br0" timeOffset="112069.43">26028 18508 221 0,'0'0'2801'15,"0"0"-2282"-15,0 0-69 16,0 0-345-16,0 0-105 16,0 0 0-1,151-80 0-15,-62 58 0 0,14 4 0 16,2 8 0-16,-16 2 0 15,3 4 0-15,-17 4 0 16,-19 0 0-16,-21 0 0 16,-16 0 0-16,-17 0 0 0,-2 0 0 15,-23 0-126-15,-17 4-129 16,-16 10-66-16,-10 8-156 16,-13 4 131-1,-6 0 90-15,-4 2 136 16,-2 1 120-16,3-4 121 15,7-3 206-15,12-4 46 0,15-1-20 16,19-12-18-16,17-1 57 16,9-4-392-16,9 0 0 15,0 0 0-15,11 0 0 16,20 0 0-16,18-4 0 0,16 0 0 16,18 1 0-1,15-4 0-15,6 3 0 16,3 0 0-16,-2-2 0 15,-12-2 0-15,-12-2 0 16,-19 2 0-16,-22 0 0 16,-18 2 0-16,-15 2 0 0,-5 4 0 15,-2 0 0-15,0 0 0 16,0 0 0-16,0-8 0 16,-2 1-305-16,0-8-1096 0</inkml:trace>
  <inkml:trace contextRef="#ctx0" brushRef="#br0" timeOffset="112335.61">27469 18260 4096 0,'0'0'0'0,"0"0"0"0,0 0 0 0,0 0 0 16,0 0 0-16,0 0 0 16,0 0 0-16,-26-37 0 15,26 37 0-15,0 0 0 16,-40 0-323-16,-3-3-625 16,-3-12-652-16</inkml:trace>
  <inkml:trace contextRef="#ctx0" brushRef="#br0" timeOffset="118169.61">28681 10082 1748 0,'0'0'994'0,"0"0"-824"15,0 0 83-15,0 0-40 16,0 0-152-16,0 0-16 15,-21 30 2-15,23-20-25 16,11-1 25-16,1-5-31 0,1-4 7 16,1 0 25-1,-3-7 12-15,-3-11 18 16,0-4-33-16,-6 0-20 16,-4 0 56-16,0 0-31 0,0 6 20 15,-11 4-70-15,-4 6 0 16,-6 6 0-16,0 0 0 15,0 6 0-15,3 12 0 16,7 4 0-16,7 2 0 16,4 0 0-1,0-2 0-15,17-4 0 0,12-4 0 16,2-6 0-16,0-3-9 16,-4-5-18-16,-4 0 16 15,-8-11 10-15,-8-5 1 0,-4-4 30 16,-3-2-22-16,0 2 2 15,-8 4-10-15,-9 2 0 16,-3 8 0-16,-2 6 0 16,-3 0 0-1,3 6 0-15,3 14 0 16,9 0 0-16,5 2 0 16,5-4 0-16,0-2 0 0,13-6-18 15,6-4 7-15,-4-6-17 16,-1 0 22-16,-6 0-5 15,-4-10 22-15,-4-5-10 16,0-2 30-16,0-1-30 16,0 4 7-16,0 6-8 0,-2 2-26 15,2 6-116 1,0 0-418-16,0 10-833 0</inkml:trace>
  <inkml:trace contextRef="#ctx0" brushRef="#br0" timeOffset="119398.05">28706 10074 1324 0,'0'0'331'0,"0"0"-65"0,0 0 32 0,0 0-73 16,0 0-12-16,0 0 8 15,0 0-3-15,98-106-34 16,-87 96 12-16,-2 0-10 0,-5 2-21 15,-1 2-12 1,-3 2-37-16,0 2-116 16,0 2 0-16,-3 0 0 0,-19 14 0 15,-9 14 0-15,-11 12 0 16,-12 12 0-16,-8 8 0 16,-5 8 0-16,-4 3 0 15,-1 1 0-15,-3 0 0 16,2-4 0-16,-2-4 0 15,4-1 0-15,0-5 0 16,2-2 0-16,2-2 0 16,2-2 0-16,3-4 0 15,2 1 0-15,8-5 0 0,6-2 0 16,8-8 0-16,7-4 0 16,6-8 0-16,7-4 0 15,5-6 0 1,7-4 0-16,-2-4 0 0,6-2 0 15,2-2 0-15,-4 0 0 16,2 0-38-16,-5 0-35 16,1 0-71-16,0 0-33 15,4 0 36-15,2 0-70 16,0-6-98-16,0-2-21 16,14 2 31-16,-3 0 145 15,1 0 85-15,-4 2 69 16,-1 0 31-16,-5 0 126 15,-2 2 91-15,0-2 5 0,0 2-61 16,0 0 22-16,0 2-53 16,0 0-30-16,0 0-11 15,-2 0-69-15,-9 12-17 16,2 6-25 0,0 4-9-16,7 2 15 0,2-4-15 15,0-4 0-15,14-4 0 16,7-4 6-16,6-6-15 15,-2-2 9-15,-3 0 0 16,-2-10 16-16,-8-6-16 16,-6-4 19-16,-4-2 5 15,-2-2-4-15,0 2 37 0,-14 2-41 16,-5 6 5 0,-6 10 33-16,-2 4-22 15,0 0-7-15,4 22-25 16,2 2 0-16,7 4 10 0,12 0-9 15,2-4-1-15,8-4 0 16,15-8-7-16,6-4-2 16,3-6-19-16,-6-2-1 15,-5 0 29-15,-6-10-13 16,-8-6 13-16,-2-4 0 16,-5-2 0-16,0-2 1 15,0 0-1-15,-14 2 0 16,-1 6 26-16,-1 6-25 15,-2 6 34-15,0 4-34 0,5 0 7 16,4 2-13-16,9 12 5 16,7-4-157-16,19 0-318 15,8-8-868-15</inkml:trace>
  <inkml:trace contextRef="#ctx0" brushRef="#br0" timeOffset="120803.32">28936 10114 1035 0,'0'0'338'0,"0"0"-150"16,0 0 64-16,0 0-136 15,0 0 64-15,0 0 19 16,0 0 28-16,-23-60 9 15,23 48-3-15,-4 0 6 0,0 0-91 16,-2 0 20 0,2 0-1-16,-2 2-55 15,-1 0-1-15,3 0-58 16,-4 2-35-16,6 2 58 16,-2 2-76-16,2 0 0 15,2 2 0-15,0 2 0 0,0 0 0 16,0 0 0-16,0 0 0 15,6 18 0-15,21 14 0 16,16 14 0 0,15 16 0-16,15 11 0 0,34 17 0 15,31 12 0-15,29 10 0 16,7-5 0-16,-29-25 0 16,-38-22 0-16,-41-20 0 15,-8-6 0-15,3 4 0 16,-3 0 0-16,-2 0 0 0,-19-10 0 15,-12-7 0-15,-10-7 0 16,-3 0 0 0,-4-2 0-16,3-1 0 15,1 2 0-15,3 1 0 16,1 2 0-16,-1-2 0 0,1-2 0 16,-3-2 0-16,-4 0 0 15,-2-4 0-15,-2-2 0 16,-3 0 0-16,-2-4 0 15,0 2 0-15,2-2 0 16,-2 0 0-16,0 0 0 0,0 0 0 16,0 0 0-1,0 0 0-15,0 0 0 16,0 0 0-16,0 0 0 16,0 0 0-16,0 0 0 0,0 0 0 15,0 0 0-15,0 0 0 16,0 0 0-16,-9-4 0 15,-4 0 0 1,0 0 0-16,-1 4 0 16,1 0 0-16,2 0 0 15,1 0 0-15,6 4 0 0,4 6 0 16,0 2 0-16,2-2 0 16,19 2 0-16,8-6 0 15,2-2-41-15,-2-4 2 16,-2 0 11-16,-12 0 17 0,-7-14 13 15,-8-4-2 1,0-2 37-16,-17-2-11 16,-10 0 10-16,-6 4-18 15,-3 8-18-15,-2 6 0 0,2 4 0 16,5 0 0-16,4 18 0 16,8 2 0-16,7 2 0 15,12 0 0 1,0-4-11-16,18-2 4 0,13-6-26 15,5-6 24 1,-3-4-5-16,-2 0 13 0,-6-6-5 16,-7-8 12-16,-5-4 3 15,-6-2 33-15,-5 0-18 16,-2 0-24-16,0 0 0 0,0 3 0 16,-9 6 0-16,-6 4 0 15,-5 7 0-15,-5 0 0 16,0 0 0-1,4 11 0-15,0 3 0 16,11 2 0-16,8-2 0 0,2 0 0 16,8-2-3-16,15-4-154 15,3-8-181-15,-8 0-419 16,-12 0-608-16</inkml:trace>
  <inkml:trace contextRef="#ctx0" brushRef="#br0" timeOffset="122263.25">27641 11213 1480 0,'0'0'329'0,"0"0"-99"15,0 0 308-15,0 0-331 16,0 0 40-1,0 0-13-15,0 0-70 16,22-26 3-16,-22 26-59 0,0 0-17 16,0 12-28-16,-4 12-30 15,1 14 47-15,1 8-26 16,2 11-33-16,0 7 29 16,2 8-50-16,11 8 0 15,4 2 0-15,-2 4 0 16,1 1 0-16,-3-1 0 15,-2-4 0-15,-2-2 0 16,-2-1 0-16,-3-5 0 16,-2-2 0-16,3-2 0 15,-5-5 0-15,2-5 0 0,-2-6 0 16,0-8 0-16,0-6 0 16,0-4 0-1,0-8 0-15,0-2 0 16,-4-6 0-16,1-4 0 0,1-2 0 15,2 0 0-15,0-4 0 16,0-2 0-16,0 0 0 16,0-3 0-16,0-4 0 15,0-1-161-15,0 0-109 0,5 0-83 16,2 0-167-16,-3-6 57 16,0 2 171-1,-2 0 106-15,-2 4 167 16,0 0 19-16,0 0 208 15,0 0 82-15,0 0 22 16,0 0 0-16,0-1-77 0,0 1-43 16,-8 0-83-16,-4 0-23 15,1 0-8-15,0 0-57 16,2 4 10 0,4 6-22-16,3 1-1 15,2 1-8-15,0-2 0 0,14-3 0 16,10-3-1-16,3-4-24 15,0 0-26-15,-5 0-5 16,-3-14 37-16,-11-7 11 16,-6-1 16-16,-2-6-2 0,-2 0 18 15,-18 0-24-15,-7 6 40 16,-2 8 4 0,-2 12-1-16,-1 2 31 15,3 12-5-15,8 12 13 16,7 6-35-16,10 0-35 0,4-1 15 15,6-6-27-15,19-6 0 16,4-7-1-16,2-9 7 16,-4-1-15-1,-5 0 9-15,-4-11 0 0,-9-8-3 16,-4-1 13-16,-5 0-10 16,0-1 2-16,0 0 8 15,-5 5-2-15,-4 6-8 16,0 6 0-16,0 4 2 15,5 0 6-15,1 6-16 16,3 10-97-16,20-2-369 0,7-6-836 0</inkml:trace>
  <inkml:trace contextRef="#ctx0" brushRef="#br0" timeOffset="123302.08">28029 12793 692 0,'0'0'1238'0,"0"0"-962"0,0 0 243 0,0 0-155 0,0 0-124 15,0 0-50-15,0 0-44 16,-40-14-61-16,57 14-4 16,8 0 15-16,6 0-55 15,10 0 5 1,7 0 5-16,8 0-20 0,13 0-31 16,7 0 0-16,10 0 0 15,8 0 0-15,22 0 0 16,20 0 0-16,22 0 0 15,3 4 0-15,-28 0 0 0,-30 0 0 16,-32 1 0 0,-4-4 0-16,13 3 0 15,12-2 0-15,8 2 0 0,-5 3 0 16,-3-3 0-16,-5 3 0 16,-8 0 0-16,-2 2 0 15,-11 0 0-15,-5 0 0 16,-8-3 0-16,-4 1 0 0,-4-3 0 15,-3-4 0 1,1 0 0-16,-6 0 0 16,1 0 0-16,-5 0 0 15,-1 0 0-15,-10 0 0 16,-5 0 0-16,-3 0 0 16,-5-4 0-16,-3-3 0 0,2 1 0 15,-4 2 0-15,-2-1-45 16,3 2-75-16,-3-1-45 15,-2 2 42 1,0-2 63-16,0 0 16 0,0-1 44 16,0-2 2-16,-4 0-2 15,-7 0 69-15,-5-1 6 16,-5 2 21-16,-2 2 22 16,-6 4-22-16,-3 0 5 15,3 0-101-15,2 12 0 16,7 2 0-16,11 0 0 15,9 0 0-15,0-2 0 16,18 1 0-16,11-8 0 16,7-2 0-16,-2-3-39 15,-3 0 16-15,-10-3-2 0,-5-12 25 16,-11-4 6-16,-5-5-6 16,0-2 30-16,-11-2-24 15,-12 0 9 1,-3 4 15-16,-6 6-30 0,-1 10 0 15,2 8 0 1,0 0 0-16,4 14 0 0,6 6 0 16,13 2 0-16,8 0 0 15,0-4 0-15,16-1 0 16,13-6 0-16,6-4 0 0,1-7 0 16,-5 0 0-1,-8 0-8-15,-10-15 8 0,-9-5 0 16,-4-2 8-1,0-2-8-15,-15 0 0 0,-8 2 0 16,-2 4 0-16,-4 10 0 16,0 8 0-16,-4 2-164 15,4 18-328-15,10-2-918 0</inkml:trace>
  <inkml:trace contextRef="#ctx0" brushRef="#br0" timeOffset="124037.31">30620 11023 940 0,'0'0'530'0,"0"0"-306"0,0 0 97 15,0 0-45-15,0 0-90 16,0 0-17-16,0 0 12 16,-5-19-39-16,5 19 48 0,0 0-33 15,-6 0-39-15,-5 22-2 16,-3 15 65-16,-3 13-1 16,1 14-70-1,5 12-35-15,4 25-75 16,7 25 0-16,0 26 0 15,11 10 0-15,4-15 0 0,-1-28 0 16,-7-39 0-16,-5-18 0 16,0-4 0-16,0 8 0 15,-2 4 0-15,0 5 0 0,0-9 0 16,0-12 0-16,0-10 0 16,0-8 0-1,0-10 0-15,0-4 0 16,0-8 0-16,0 0 0 15,0-4 0-15,0-2 0 16,0-2 0-16,2-2 0 0,5-4 0 16,5-8 0-16,-4-16-137 15,-3-8-1408-15</inkml:trace>
  <inkml:trace contextRef="#ctx0" brushRef="#br0" timeOffset="124969.81">27609 11121 867 0,'0'0'729'0,"0"0"-543"0,0 0 97 15,0 0 13-15,0 0-68 16,0 0-18-16,0 0 19 16,-28 0-41-16,39 0-53 0,12 0 37 15,8-6-31 1,15 2-21-16,16 2-6 15,36 2-58-15,43 0 7 0,44 0-14 16,20 8-19-16,2 2-30 16,-8 2 0-16,-21-2 0 15,-3-2 0-15,-7 2 0 16,-8-2 0-16,-12-4 0 16,-11-2 0-16,-25-2 0 15,-27 0 0-15,-23 0 0 16,-11 0 0-16,3 0 0 15,-1 0 0-15,-2 0 0 16,-12 0 0-16,-8 0 0 16,-8 0 0-16,-2 0 0 0,-3 0 0 15,-5 0 0-15,-2 0 0 16,3 0 0-16,-1 0 0 16,1 0 0-1,-1 0 0-15,-2 0 0 0,0 2 0 16,-2-2 0-1,-5 2 0-15,0-2 0 0,-1 0 0 16,0 0 0-16,-3 0 0 16,0 0 0-16,0 0 0 15,0 0 0-15,0 0 0 16,0 0 0-16,-3 0 0 0,-31 0 0 16,3 0-291-16,-2-10-1438 0</inkml:trace>
  <inkml:trace contextRef="#ctx0" brushRef="#br0" timeOffset="125967.75">27601 11083 1388 0,'0'0'399'15,"0"0"-206"-15,0 0 287 0,0 0-249 0,0 0-24 16,0 0-38 0,0 0 28-16,-3-6-13 15,30 22-15-15,9 4-2 16,9 6-61-16,8 6 16 15,14 8-38-15,13 4-84 16,27 15 0-16,31 10 0 16,32 16 0-16,10 3 0 0,-11-2 0 15,-15-3 0-15,-23-11 0 16,-21-8 0 0,-23-10 0-16,-22-12 0 15,-7-4 0-15,4 2 0 16,5 7 0-16,4 0 0 0,-7 0 0 15,-4-3 0-15,-4-2 0 16,0-2 0-16,2-2 0 16,-1-2 0-16,3-2 0 15,1-4 0-15,-6-4 0 0,-3-3 0 16,-8-4 0 0,-8-2 0-16,-7-5 0 15,-7-1 0-15,-1 2 0 16,-2 1 0-16,1-2 0 0,1 2 0 15,0 0 0-15,2 0 0 16,-3-2 0-16,3 0 0 16,-6-2 0-16,1 0 0 15,-5-2 0-15,3 2 0 16,0-2 0 0,0 2 0-16,1 0 0 0,1 0 0 15,-1-2 0-15,-1-2 0 16,0 0 0-16,-5-2 0 15,-4-2 0-15,-3-2 0 16,-2 2 0-16,-2-2 0 16,0 0 0-16,0 0 0 0,0 0 0 15,2 2 0-15,1 0 0 16,2 0 0-16,-1 0 0 16,3 0 0-1,1-2 0-15,1 0 0 0,1-16-132 16,-4-4-977-16</inkml:trace>
  <inkml:trace contextRef="#ctx0" brushRef="#br0" timeOffset="127103.61">30507 11283 593 0,'0'0'759'0,"0"0"-524"16,0 0 10-16,0 0-28 15,0 0-124-15,0 0-6 0,0 0 59 16,37-30 18-16,-30 28 31 16,-3 0-3-16,0 0 21 15,-1-2-47-15,-3 2-39 16,0-4-19-16,2 2-42 16,-2-2 5-16,0 2-10 0,0 2-32 15,0 0 46 1,0 2-15-16,-13 0-6 15,-12 0 1-15,-13 4-49 16,-13 16 17-16,-12 8 7 16,-8 6-4-16,-4 5-26 0,-3 2 0 15,2 6 0-15,0-1 0 16,3 2 0 0,1 0 0-16,3-2 0 0,3-2 0 15,-1 1 0-15,0-5 0 0,-3 0 0 16,4-4 0-1,-1-4 0-15,-2 0 0 16,5-4 0-16,-3-2 0 16,4-2 0-16,0 2 0 15,4-2 0-15,-1-2 0 16,2 2 0-16,2-2 0 0,0 0 0 16,4-1 0-16,4-1 0 15,1-2 0-15,3 0 0 16,4-2 0-16,-1 0 0 15,3 2 0-15,3 0 0 16,-3-2 0-16,0 2 0 16,0 0 0-16,0-2 0 15,1 0 0-15,1-2 0 16,0-2 0-16,2-2 0 16,3 0 0-16,2 0 0 0,0-2 0 15,0 0 0 1,1 0 0-16,-3 2 0 15,2 2 0-15,-2 0 0 16,2 1 0-16,0-2 0 0,2 2 0 16,4-1 0-16,3-2 0 15,3-1 0-15,0 0 0 16,5 1 0-16,-5-2 0 16,2 0 0-1,-1 0 0-15,1-1 0 16,-1 4 0-16,3 1 0 0,-1-2 0 15,3 2 0-15,1-4 0 16,0 2 0-16,1-4 0 16,1-2 0-16,3-2 0 0,1-2 0 15,-1 0 0-15,3 0 0 16,0 0-23-16,2 0-121 16,0-22-105-16,4 2-495 15,10 0-874-15</inkml:trace>
  <inkml:trace contextRef="#ctx0" brushRef="#br0" timeOffset="127237.65">27980 12695 2225 0,'0'0'733'0,"0"0"-485"0,0 0 125 15,0 0-373 1,0 0-3-16,0 0-368 15,0 0-844-15</inkml:trace>
  <inkml:trace contextRef="#ctx0" brushRef="#br0" timeOffset="129599.18">30439 9533 1706 0,'0'0'603'15,"0"0"-453"-15,0 0 320 16,0 0-267 0,0 0-81-16,0 0-3 15,83-93-12-15,-59 84 8 16,-3 3-8-16,-2 2 19 0,-3 1-12 15,-1 3-57-15,-1 0 9 16,1 4-35-16,4 14-31 16,-4 13 0-16,-1 6 0 15,-3 10 0-15,-3 5 0 0,-6 2 0 16,-2-2 0 0,0-5 0-16,0-7 0 15,-10-8 0-15,1-10 0 16,-1-7 0-16,6-4 0 15,2-11 0-15,2 0 0 0,0-4 0 16,0-21 0-16,12-8 0 16,7-11 0-16,6-7 0 15,2-1 0 1,2 0 0-16,0 8 0 16,-3 6 0-16,-4 12 0 0,-2 8 0 15,-3 8 0-15,-2 8 0 16,-2 2 0-16,1 0 0 15,-2 13 0-15,5 14 0 16,-5 7 0-16,0 8 0 16,-3 2 0-16,-7 4 0 0,-2-2 0 15,0-2 0 1,0-5 0-16,0-7 0 16,0-8 0-16,0-8 0 15,0-10 0-15,15-8-128 0,10-18-498 16,0-7-730-16</inkml:trace>
  <inkml:trace contextRef="#ctx0" brushRef="#br0" timeOffset="129800.61">31315 9571 2758 0,'0'0'465'0,"0"0"-5"0,0 0-47 0,0 0-413 0,0 0 0 16,0 0 0-16,0 0 0 15,102 10 0-15,-59-4 0 16,-1-2-17 0,-6-2-301-16,-16 6-271 15,-11-2-193-15,-9 2-367 0</inkml:trace>
  <inkml:trace contextRef="#ctx0" brushRef="#br0" timeOffset="129934.54">31326 9743 1647 0,'0'0'523'0,"0"0"-27"15,0 0-128-15,0 0-88 0,0 0-30 16,0 0-49 0,0 0-57-16,105 35-71 15,-61-35-72-15,4 0-1 16,23 0-213-16,-15-4-165 16,-6-5-669-16</inkml:trace>
  <inkml:trace contextRef="#ctx0" brushRef="#br0" timeOffset="130170.22">32077 9406 2286 0,'0'0'384'0,"0"0"115"16,0 0-159-16,0 0-223 15,0 0-33-15,140-24-43 0,-111 24-41 16,-2 0-18 0,-10 0-214-16,-11 0-382 0,-6 0-154 15,0 0-542-15</inkml:trace>
  <inkml:trace contextRef="#ctx0" brushRef="#br0" timeOffset="130568.09">32068 9396 1557 0,'0'0'691'0,"0"0"-347"16,0 0 242-16,0 0-362 16,0 0 15-16,0 0-58 15,-2 107-55-15,-3-75-40 16,1 2-58-16,-2-4 6 16,-2-4-34-16,4-4 0 0,-1-8-18 15,3-4-5-15,2-6-7 16,0-2 30-1,0-2-14-15,0 0 14 16,0 0 0-16,5 0 0 16,13-2 38-16,4-4-29 0,6 2 29 15,5 4-38-15,-2 0 0 16,0 0 0-16,-3 8 0 16,-3 10 0-16,-5 4 0 15,-9 4 0-15,-5 0 0 0,-6 1 0 16,0-1 0-1,-15-2 0-15,-16-5 0 16,-9-2 0-16,-9-5 0 16,-7-2 0-16,-2-4 0 15,5-4 0-15,-7-2-177 0,15-7-479 16,16-7-1410-16</inkml:trace>
  <inkml:trace contextRef="#ctx0" brushRef="#br0" timeOffset="131701.34">30763 10363 1461 0,'0'0'571'0,"0"0"-372"0,0 0 321 16,0 0-247-16,0 0-105 16,0 0-47-16,0 0 3 15,13-14-19-15,9 2 35 16,5 0-32-16,0 0-27 16,2 4 13-1,-2 2-43-15,-1 6 5 0,-2 0-32 16,-1 6-24-16,-1 18 0 15,-4 8 0-15,-7 10 0 16,-4 2 0-16,-7 4 0 16,0-1 0-16,-2-6 0 0,-17-5 0 15,4-7 0-15,-3-9 0 16,3-8 0-16,5-6 0 16,4-6 0-1,4 0 0-15,2-14 0 16,0-10 0-16,6-9 0 15,15-4 0-15,6-4 0 0,-1 1 0 16,0 4 0-16,-1 8 0 16,-5 8 0-16,-1 10 0 15,-4 6 0-15,-4 4 0 16,-2 2 0-16,-2 22 0 0,-1 6 0 16,1 10 0-1,-3 2 0-15,1 3 0 16,-1-5 0-16,-1-7 0 15,-1-4 0-15,-2-11 0 0,2-8 0 16,0-8 0-16,0-2 0 16,7-2 0-16,5-20 0 15,8-6 0 1,4-8 0-16,9-4 0 0,2 0 0 16,3 1 0-16,-2 9 0 15,-5 10 0-15,-4 12 0 16,-4 8 0-16,-5 0 0 0,-7 16 0 15,-4 10 0-15,-4 8 0 16,-3 2 0 0,-2 3 0-16,0-3 0 15,0-3 0-15,0-4 0 16,0-9 0-16,-2-4 0 16,2-6 0-16,0-8 0 0,11-4-210 15,11-16-451 1,5-4-455-16</inkml:trace>
  <inkml:trace contextRef="#ctx0" brushRef="#br0" timeOffset="131904.51">31866 10547 1380 0,'0'0'1404'0,"0"0"-1110"0,0 0 232 0,0 0-307 15,0 0-130-15,0 0-46 16,0 0-25-1,102-4 3-15,-62 4-21 16,-2 0-157-16,-10 3-300 0,-7-2-254 16,-17 3-64-16</inkml:trace>
  <inkml:trace contextRef="#ctx0" brushRef="#br0" timeOffset="132070.63">31918 10672 1577 0,'0'0'541'0,"0"0"-51"16,0 0 49-16,0 0-267 15,0 0-29-15,0 0 0 16,0 0-112-16,61 68-71 16,-16-68-60-16,1 0 0 15,1 0 0-15,7-18-258 0,-12-2-517 16,-11 0-1032-16</inkml:trace>
  <inkml:trace contextRef="#ctx0" brushRef="#br0" timeOffset="132802.72">32712 10568 1202 0,'0'0'684'15,"0"0"-435"-15,0 0 230 16,0 0-215-16,0 0-45 16,0 0-22-16,0 0-36 15,-2-109-44-15,-9 101 32 16,-1-2-25-16,-1 4-49 16,-3 0 11-16,-1 2-47 15,-6 4-5-15,1 0-17 16,-4 0-17-16,1 2 0 15,3 12 0-15,3 2 0 0,11 4 0 16,3 2 0-16,5 0 0 16,0 3 0-16,0 0 0 15,11-3 0-15,7 3 0 16,5-6 0-16,1 4 0 0,0-3 0 16,1 0 0-16,-2-2 0 15,-4 2 0 1,-3-2 0-16,-5-2 0 15,-4 2 0-15,-2-2 0 0,-5 0 0 16,0-2 0-16,0 2 0 16,-5-2 0-16,-11-4 0 15,-4 0 0-15,-2-2 0 16,-2-3 0-16,-10-4 0 16,1-1 0-16,2 0 0 15,2 0 0-15,6-12 0 0,7-6 0 16,10-2 0-1,6-6 0-15,0-2 0 16,11-2 0-16,11 2 0 16,5 2 0-16,4 0 0 15,-2 2 0-15,-2 2 0 0,0 1 0 16,-5 2 0-16,0 2 0 16,-2 2 0-16,-4 0 0 15,-5 4 0 1,-2 0 0-16,-3 5 0 15,2 0 0-15,-6 2 0 0,-2 2 0 16,0 0 0-16,0 1 0 16,2 1 0-16,2-3 0 15,7-3-48-15,18-8-270 16,0 2-331-16,0 0-735 0</inkml:trace>
  <inkml:trace contextRef="#ctx0" brushRef="#br0" timeOffset="132970.23">33182 10788 1525 0,'0'0'1260'0,"0"0"-1091"0,0 0 14 15,0 0-183-15,0 0-457 16,0 0-1807-1</inkml:trace>
  <inkml:trace contextRef="#ctx0" brushRef="#br0" timeOffset="153004.1">23229 5322 1670 0,'0'0'1203'0,"0"0"-978"0,0 0-121 16,0 0 47-16,0 0-109 16,0 0 0-16,8 58 1 15,4-42 34-15,4 2 14 16,6-4-26-16,5-2 19 16,8-2-33-16,8-2-8 15,6-6 8-15,7-2-50 16,4 0 34-16,2 0-8 15,1 0-27-15,-3-4 26 16,-2-2-26-16,-4 4 0 16,-8 2-1-16,1 0 10 15,-5 4-18-15,4 16 9 0,4 2 0 16,4 6-14-16,6-2 11 16,0-4 3-16,5-4 0 15,3-10 9-15,3-5-9 16,8-3 0-16,4-13 0 15,-2-17 5-15,2-6 8 16,-8-4-11-16,-5 0-2 16,-10 4 0-16,-11 8 7 15,-14 10-7-15,-10 12 0 16,-5 6 0-16,-2 0-8 16,2 16-4-16,9 8 11 0,4 2 1 15,7-2-8 1,8 0 17-16,5-6-9 15,7-6 0-15,3-4 1 16,3-8-4-16,1 0 3 0,-4 0 0 16,-10-8-1-16,-9-4 10 15,-8 2-10-15,-11 2 1 16,-9 4 0-16,-8 0-1 16,1 4 2-16,-3 0-1 15,4 0 0-15,5-2-54 16,14-10-160-16,0 2-337 15,-8-4-583-15</inkml:trace>
  <inkml:trace contextRef="#ctx0" brushRef="#br0" timeOffset="154269.1">2809 6382 2145 0,'0'0'858'16,"0"0"-674"-16,0 0-79 0,0 0 117 15,0 0-11-15,0 0-137 16,-7-8-49-16,7 8-25 15,0 0-9-15,0 0 3 16,11 4-9-16,7 9 15 16,9-1 14-16,13-2-13 15,14-2 7-15,13-7-5 0,8-1 8 16,8 0 1 0,-1 0 7-16,-4-9-13 15,-14-1-4-15,-12-1 10 16,-17 5-12-16,-12 5 0 15,-10 1 6-15,-1 0-18 16,-2 6 18-16,7 12-6 0,6 5 0 16,8 4 0-16,8-3-8 15,5-4 8-15,3-4-1 16,2-6-7-16,0-8 16 16,-2-2-8-16,0 0 0 15,-3-10 0 1,-3-8 15-16,-1-2-15 0,-3 2 0 15,1 0-1-15,3 3 9 16,3 10-19-16,3 5 10 16,6 0 1-16,5 4-12 0,0 12 12 15,0 0 0 1,-2-4 0-16,-5-4 0 16,-7-6-3-16,-6-2 4 15,-2 0-1-15,-5-8 15 16,-4-8-5-16,-5 0-7 0,-1-4-3 15,0-2-2 1,0 1-10-16,3 2-130 0,20 15-157 16,-3 4-445-16,-3 0-370 15</inkml:trace>
  <inkml:trace contextRef="#ctx0" brushRef="#br0" timeOffset="155132.62">9226 6591 2036 0,'0'0'635'0,"0"0"-536"15,0 0 150-15,0 0 22 16,0 0-76-16,0 0-60 0,0 0-95 15,3-2 1-15,28 2 32 16,21 0 86-16,40 0 4 16,51 0-163-16,52 0 0 15,17 0 0-15,-6-6 0 16,-50 0 0-16,-59 2 0 16,-32 0 0-16,-22 0 0 15,-10 0 0-15,-6 2 0 16,-10 0 0-16,-15 2 0 15,-2-2 0-15,-4 2 0 16,-42 0-231-16,1 0-372 0,-5 0-507 16</inkml:trace>
  <inkml:trace contextRef="#ctx0" brushRef="#br0" timeOffset="155396.97">9524 6854 1590 0,'0'0'1232'0,"0"0"-949"16,0 0-17-16,0 0 108 16,0 0-23-16,0 0-351 15,0 0 0-15,110-8 0 16,17-2 0-16,42-1 0 0,13 4 0 16,-10 0 0-1,-40 3 0-15,-48 3 0 16,-26-3 0-16,-18 2-21 15,-4-2-4-15,-9 1 24 16,-7-2-57-16,-13-1 27 0,-7-15-104 16,0 2-477-16,0-2-625 0</inkml:trace>
  <inkml:trace contextRef="#ctx0" brushRef="#br0" timeOffset="155567.41">11305 6747 2996 0,'0'0'769'15,"0"0"-664"-15,0 0-105 16,0 0-255 0,0 0-723-16</inkml:trace>
  <inkml:trace contextRef="#ctx0" brushRef="#br0" timeOffset="164363.49">25845 7118 494 0,'0'0'2238'0,"0"0"-1753"16,0 0-424-16,0 0 186 16,0 0-92-16,0 0-82 15,-7 9-62-15,7 14 55 16,0 5 19 0,3 1-46-16,1-3 6 0,-2-6-28 15,0-8-7-15,4-6 25 16,-2-4-23-16,4-2 11 15,11 0-23-15,16-22 0 16,18-14 0-16,23-16 0 16,31-25 0-16,-4 5 0 15,3 0 0-15,-8 4 0 0,-28 22 0 16,-5 3 0-16,-26 15 0 16,-16 13 0-1,-14 8 0-15,-9 6 0 16,0 1 0-16,0 0 0 15,0 0 0-15,-13 9-461 0,-1 1-562 0</inkml:trace>
  <inkml:trace contextRef="#ctx0" brushRef="#br0" timeOffset="165932.88">31114 6842 1768 0,'0'0'746'0,"0"0"-548"16,0 0 160-16,0 0-85 16,0 0-132-16,0 0-77 0,0-8-41 15,4 34 64 1,4 4-5-16,1 2-32 16,-3 0 7-16,3-2-38 15,-2-8 7-15,-3-4-11 16,1-8-14-16,-1-2 20 0,0-6-15 15,6-2 50-15,5 0 49 16,12-10-105-16,15-16 0 16,12-8 0-16,12-12 0 15,13-6 0-15,3-6 0 16,0-3 0-16,-1 6 0 16,-10 6 0-16,-15 13 0 15,-16 10 0-15,-14 8 0 16,-13 8 0-16,-5 6 0 15,-6 2 0-15,-2 2 0 0,0 0 0 16,0 0 0-16,-4 0 0 16,-10 4-137-1,-3 16-163-15,3 0-349 16,7-4-280-16</inkml:trace>
  <inkml:trace contextRef="#ctx0" brushRef="#br0" timeOffset="166065.63">32325 6950 2347 0,'0'0'355'0,"0"0"-275"0,0 0-36 16,0 0-44-16,0 0-332 15,0 0-773-15</inkml:trace>
  <inkml:trace contextRef="#ctx0" brushRef="#br0" timeOffset="183766.3">8668 12689 1400 0,'0'0'522'15,"0"0"-430"-15,0 0-48 16,0 0-18-16,0 0-21 15,0 0-5-15,77 0-150 16,-42-4-226-16</inkml:trace>
  <inkml:trace contextRef="#ctx0" brushRef="#br0" timeOffset="189132.37">19958 12605 1470 0,'0'0'1132'15,"0"0"-904"-15,0 0-150 0,0 0 103 16,0 0-87-16,0 0-23 16,0 0-49-16,36 70 13 15,-9-56 30-15,6-6-2 16,7-2 41-16,9-6-46 0,5 0-20 16,4 0 8-1,2-10-44-15,1-6 20 16,-7-2-14-16,0 2-7 15,-11 4 2-15,-7 6-3 16,-7 2 0-16,-8 4-1 0,-2 0 14 16,-1 0-14-16,1 0 1 15,4 8 0 1,4 0-5-16,2 0 16 16,6 0-11-16,5-4 39 15,7-4-15-15,2 0 22 0,4 0-34 16,1-4-11-16,-1-10 8 15,-6-2 0-15,-7 2-7 16,-11 4-2-16,-9 2 0 16,-9 6 18-16,-7 2-11 15,4 0 17-15,3 0 3 16,11 0-27-16,12 8 25 16,12 2-25-16,14-4 1 15,9-4 10-15,7-2-1 16,2 0-10-16,-2-14 0 15,-9-4 0-15,-12-3 3 0,-13 3 3 16,-13 0-6-16,-10 7 84 16,-11 4-84-16,-6 3 0 15,-2 4 0-15,0 0 0 16,0 0 0-16,0 0 0 16,3 0 0-16,3 0 0 15,6 0 0-15,10 0 0 16,12-1 0-16,39-19 0 15,-6-1-574-15,-3 2-888 0</inkml:trace>
  <inkml:trace contextRef="#ctx0" brushRef="#br0" timeOffset="189231.45">22587 12553 2751 0,'0'0'790'0,"0"0"-565"0,0 0 3 0,0 0-228 0,0 0-161 15,0 0-841-15</inkml:trace>
  <inkml:trace contextRef="#ctx0" brushRef="#br0" timeOffset="-177965.77">33235 11422 1855 0,'0'0'1078'16,"0"0"-706"-16,0 0 5 15,0 0-150-15,0 0-163 16,0 0-58-16,-81 46 21 0,75-42-27 16,4-4 16-16,2 0 37 15,0 0-32 1,0-2-21-16,0-16 0 16,2-4 0-16,12-3 0 15,6 2 0-15,-6 5 0 16,-4 8 0-16,0 7 0 0,-8 3 0 15,-2 18 0-15,0 21 0 16,-9 9 0-16,-13 8 0 16,-9 2 0-16,-48 14 0 0,6-16-36 15,-10-10-1227-15</inkml:trace>
  <inkml:trace contextRef="#ctx0" brushRef="#br0" timeOffset="-177028.67">31718 12266 1868 0,'0'0'790'0,"0"0"-592"16,0 0 406-16,0 0-291 15,0 0-161-15,0 0 19 0,0 0-171 16,74-56 0 0,-74 60 0-16,0 26 0 0,-24 16 0 15,-13 16 0-15,-11 12 0 16,-6 7 0-16,-4-3 0 16,7-6 0-16,9-8 0 0,10-14 0 15,14-14 0 1,12-11 0-16,6-14 0 15,0-8 0-15,22-3 0 16,7-13 0-16,7-11 0 16,4-6 0-16,-2 4 0 15,-2 8 0-15,-1 12 0 0,-4 6 0 16,3 2 0 0,-1 20 0-16,0 3 0 0,-6 0 0 15,-4-3 0 1,-8-6-27-16,-3-6-134 0,-12-6-88 15,0-4 47-15,0-8-6 16,-8-18-125 0,-5-14 69-16,2-10 90 0,2-8 48 15,2-6 119-15,5-2 7 16,2 2 153-16,0 3 158 16,0 9 42-16,0 10-21 0,0 10 12 15,0 10-86 1,0 10-258-16,0 8 0 0,0 4 0 15,0 14 0 1,-6 28 0-16,-3 18 0 16,-3 16 0-16,2 8 0 15,3 5 0-15,3-5 0 0,1-2 0 16,3-8 0-16,0-5 0 16,9 15 0-16,4-20-553 15,-1-10-1862-15</inkml:trace>
  <inkml:trace contextRef="#ctx0" brushRef="#br0" timeOffset="-176026.99">31914 12950 2177 0,'0'0'496'0,"0"0"19"0,0 0-163 0,0 0-167 16,0 0-46-16,0 0-49 16,0 0-18-16,16-4-2 15,1-2-70-15,4-4 0 16,1-4 0-16,0-6 0 0,-4-3 0 16,-7 0 0-16,-4-2 0 15,-7 3 0 1,0 4 0-16,-16 8 0 15,-11 8 0-15,-2 2 0 0,-2 14 0 16,2 18 0-16,8 8 0 16,9 5 0-16,12 3 0 15,0-2 0-15,33-4 0 16,17-6 0-16,10-10 0 16,7-10 0-16,4-12 0 15,-2-4-30-15,-6-10-185 0,-11-16-79 16,-11-6-82-1,-10 0-105-15,-13 2 203 16,-9 2 148-16,-7 5 130 16,-2 4 77-16,0 1 201 15,-2 5 35-15,-7 4 5 0,-6 5-50 16,-4 4-60-16,-8 0-23 16,-2 18-28-16,-6 9-157 15,2 8 0-15,6 3 0 16,12 0 0-16,5-4 0 15,10-6 0-15,12-10 0 16,23-12 0-16,13-6-30 16,6-10 30-16,7-24-8 15,-5-12 8-15,-3-14 0 16,-6-24 1-16,-14-1 15 16,-13-5 5-16,-9 4-21 0,-11 23 0 15,0 9 0-15,0 25 0 16,-11 25 0-16,-4 4 0 15,-5 37 0 1,-1 17 0-16,6 17 0 16,4 5 0-16,6 0 0 0,5-1 0 15,0-9 0-15,10-6 0 16,9-12 0-16,4-10 0 16,2-12 0-16,1-12-144 0,3-12-373 15,13-2-70 1,-4-18-158-16,-5-2-260 0</inkml:trace>
  <inkml:trace contextRef="#ctx0" brushRef="#br0" timeOffset="-175162.51">33011 12978 1300 0,'0'0'729'0,"0"0"-243"0,0 0 168 0,0 0-301 16,0 0-39-16,0 0-54 0,-14-113-260 15,-10 99 0 1,-7 9 0-16,-8 5 0 0,-1 0 0 15,1 22 0-15,5 10 0 16,7 2 0-16,13 0 0 16,10-4 0-16,4-6 0 0,10-6 0 15,16-10 0 1,3-8 0-16,-2 0 0 16,-1-12 0-16,1-12 0 15,-6-4 0-15,-4 2 0 16,-3 2 0-16,-6 6 0 0,-1 7 0 15,-3 11 0-15,-2 0 0 16,1 13 0-16,0 21 0 16,1 14 0-1,5 14 0-15,-5 10 0 0,5 8 0 16,0 3 0-16,-2-5 0 16,-3-6 0-16,-4-8 0 15,0-11 0-15,-4-12 0 16,-19-10 0-16,-4-13 0 0,-8-13 0 15,-7-5 0-15,-1-18 0 16,3-19 0-16,11-14 0 16,16-13 0-1,13-6 0-15,13 0 0 16,30 5 0-16,16 13 0 16,15 10 0-16,11 12 0 0,1 6 0 15,-5 6 0-15,-8 0 0 16,-15 0 0-16,-15 0 0 15,-14-4 0-15,-18-2 0 16,-11 0 0-16,0 0 0 16,-16 4 0-16,-6 4 0 15,0 12 0-15,-7 4 0 16,2 7 0-16,4 24 0 16,6 9 0-16,13 2 0 15,4 0 0-15,2-4 0 0,29-8 0 16,9-8 0-16,7-11 0 15,6-11 0-15,-4 0 0 16,1-19 0 0,-15-11 0-16,-6-12 0 0,-7-4 0 15,-8-6 0-15,-8 2 0 16,-4 8 0-16,-2 9 0 16,0 13 0-16,0 15 0 15,-4 5 0-15,0 5 0 16,4 23 0-16,0 8 0 15,4 7 0-15,21 3 0 0,6 2 0 16,2 0 0-16,-2-3 0 16,-6-8 0-1,-12-2 0-15,-13-9 0 16,0-2 0-16,-40-6 0 0,-38 0 0 16,-64 2 0-16,10-4 0 15,3-4-541-15</inkml:trace>
  <inkml:trace contextRef="#ctx0" brushRef="#br0" timeOffset="-174259.54">30277 13740 1842 0,'0'0'588'0,"0"0"-329"16,-3-133 380-16,3 95-306 15,0 18-74-15,-4 18-83 16,-2 2-176-16,-6 46 0 16,-1 15 0-16,-1 19 0 0,3 12 0 15,7-4 0-15,4 6 0 16,0-7 0-16,20-13 0 16,9-18 0-16,5-16 0 15,-3-18 0-15,-5-18 0 16,-2-4 0-16,-3-24 0 15,-1-20 0-15,-2-8 0 16,0 0 0-16,-1 4 0 16,1 20 0-16,0 14 0 15,-5 14 0-15,0 14 0 16,1 20 0-16,-5 8 0 0,0 2 0 16,-2-2 0-16,2-4 0 15,1-6 0-15,7-10 0 16,0-8 0-1,5-8 0-15,5-6 0 16,-2 0 0-16,-4-20 0 0,-4-12 0 16,-13-8 0-16,-4-6 0 15,-17 2 0-15,-22 6 0 16,-12 10 0-16,-9 7 0 16,2 12 0-16,7 7 0 0,9 2 0 15,13 0 0-15,6-4-42 16,12-3-625-1,2-7-688-15</inkml:trace>
  <inkml:trace contextRef="#ctx0" brushRef="#br0" timeOffset="-174126.93">30087 13824 2507 0,'0'0'913'0,"0"0"-746"0,0 0 196 15,0 0-217 1,185-16-146-16,-35 4 0 0,12-4-141 15,-10-6-307-15,-48 4-446 16,-42 4-558-16</inkml:trace>
  <inkml:trace contextRef="#ctx0" brushRef="#br0" timeOffset="-173526.26">31161 13587 2443 0,'0'0'527'16,"0"0"-36"-16,0 0 15 15,0 0-377-15,0 0-129 16,0 0 0-1,-2 109 0-15,2-43 0 0,0 8 0 16,0 2 0-16,7-4 0 16,4-4 0-16,0-9 0 15,-2-11 0-15,-5-18 0 16,1-8 0-16,-5-14 0 16,2-8 0-16,-2-6 0 15,0-22 0 1,4-4 0-16,1-2 0 0,6 4 0 15,4 3 0-15,3 9 0 16,7 7 0-16,4 4 0 16,2 7 0-16,5 4 0 0,2 21 0 15,-7 7 0-15,-4 6 0 16,-11 2 0-16,-12 0 0 16,-4-2 0-16,-16-6 0 15,-17-6 0-15,-12-6 0 16,-2-9 0-16,3-10 0 15,1-1 0-15,12 0 0 16,14-8 0-16,10-2 0 16,7 0 0-16,17 2 0 15,23 0 0-15,18 2 0 16,14 2 0-16,8 0 0 0,5-6 0 16,-2 2 0-1,-8-10 0-15,-13-2 0 16,-12-6 0-16,-21-4 0 15,-16-4 0-15,-13-6 0 16,-3-1 0-16,-23 8 0 16,-12 8 0-16,-4 17 0 0,1 8 0 15,8 22 0-15,16 22 0 16,17 17 0-16,10 3 0 16,38 2 0-1,16-6 0-15,11-9 0 0,15-15 0 16,-22-17-551-16,-22-10-743 0</inkml:trace>
  <inkml:trace contextRef="#ctx0" brushRef="#br0" timeOffset="-171393.54">30034 14929 2431 0,'0'0'487'0,"0"0"-37"0,0 0-75 0,0 0-177 16,0 0-43 0,-3-109-155-16,30 105 0 15,9 4 0-15,4 9 0 16,7 17 0-16,2 12 0 0,-5 12 0 15,-4 2 0 1,-11 4 0-16,-10-2 0 0,-15-10 0 16,-4-3 0-16,-11-9 0 15,-18-10 0-15,-6-10 0 16,-4-10 0-16,3-2 0 16,10-20 0-16,8-14 0 15,11-7 0-15,7-3 0 16,9 4 0-16,18 12 0 15,9 6 0-15,4 14 0 16,5 8 0-16,1 0 0 16,6 10 0-16,3 10 0 15,0-2 0-15,6-4 0 16,-3 0 0-16,-5-6 0 0,-6-8 0 16,-11 0 0-16,-12-6 0 15,-10-12 0 1,-12-6 0-16,-2-4 0 0,-7-2 0 15,-17 4 0-15,-7 8 0 16,-7 16 0-16,-3 2 0 16,3 24 0-16,3 18 0 15,10 10 0-15,14 6 0 16,11-1 0-16,9-9 0 16,31-8 0-16,14-12 0 0,8-14 0 15,5-14 0 1,3 0 0-16,-6-22 0 15,-9-10 0-15,-6-8 0 16,-11-6 0-16,-9-1 0 16,-4 5 0-16,-7 2 0 15,-5 14 0-15,-7 12 0 0,1 14 0 16,-2 0 0-16,2 24 0 16,1 14 0-16,1 4 0 15,3 2 0 1,1-4 0-16,-2-5 0 0,-2-16 0 15,0-6 0-15,-1-8 0 16,4-5 0-16,1 0 0 16,7-19 0-16,3-7 0 15,3-6 0-15,3-4 0 0,2 5 0 16,-2 5 0-16,-2 12 0 16,-7 10 0-16,-5 4 0 15,-5 8 0-15,-6 14 0 16,1 9 0-1,-5 1 0-15,2 0 0 0,4-6 0 16,1-7 0-16,7-2 0 16,4-16 0-16,1-1 0 15,6 0 0-15,0-18 0 16,2-5 0-16,-4-4 0 16,0 1 0-16,-3 4 0 15,-5 4 0-15,-3 8 0 16,-1 10 0-16,-5 0 0 0,-1 4 0 15,-3 18 0 1,1 2 0-16,-1 7 0 16,2-9 0-16,3 0 0 0,4-12 0 15,7-2 0-15,7-8 0 16,-4 0 0-16,8-8 0 16,0-10 0-16,-2 0 0 15,-4-5 0-15,-1 4 0 16,-7 6 0-16,-4 1 0 15,-3 8 0-15,-6 4 0 16,0 0 0-16,-2 3 0 16,0 15 0-16,0 1 0 15,2 2 0-15,5-3 0 16,6 0 0-16,7-12 0 16,2-2 0-16,3-4 0 0,0 0 0 15,-8-14 0 1,-8-4 0-16,-9-10 0 15,0-1 0-15,-18 0 0 16,-13-2 0-16,-4 3 0 0,-4 6 0 16,6 6 0-16,9 8 0 15,10 4 0-15,14 4 0 16,0 0 0-16,27 0 0 16,15 0 0-16,10 0 0 0,3 0 0 15,6 0 0-15,-13 0 0 16,-3 0 0-1,-11 0 0-15,-10 0 0 16,-4 4 0-16,-11 12 0 16,4 6 0-16,-2 2 0 15,3 6 0-15,3-3 0 0,4-1 0 16,1-2 0-16,1-12 0 16,-4-6 0-16,-3-6 0 15,-1 0 0-15,-3-10 0 16,-3-12 0-16,-1-10 0 15,1 1 0-15,1-3 0 16,0 6 0-16,4 6 0 16,3 8 0-16,2 10 0 15,0 4 0-15,4 0 0 16,4 8 0-16,-1 10 0 0,1-4 0 16,4-4 0-16,1-2 0 15,1-4 0 1,-4-4 0-16,-2 0 0 15,-8-18 0-15,-5-4 0 16,-7 0 0-16,-7-6 0 0,0 2 0 16,-19 4 0-16,-4 10 0 15,-6 8 0-15,-6 4 0 16,4 20 0-16,5 12 0 16,8 12 0-16,9 2 0 15,9 2 0-15,11-2 0 16,25-7 0-16,15-13 0 0,12-12 0 15,8-14-110 1,-3 0-369-16,2-26-136 16,-7-10 46-16,-17-1 221 15,-5-3 23-15,-15 0 325 0,-8 10 339 16,-10 8 321-16,-8 12-84 16,0 4-114-16,-6 6-159 15,-17 6-197-15,-10 16-106 16,-2 14 0-16,-3 8 0 15,2 2 0-15,7 3 0 16,11-4 0-16,14-4 0 16,4-7 0-16,11-16 0 15,18-14 0-15,7-4 0 16,2-18 0-16,-3-20 0 0,-8-12 0 16,-4-27 0-16,-8-39 0 15,1-38 0-15,-10-15 0 16,-3 29 0-1,-3 42 0-15,0 53 0 16,-12 30 0-16,-3 11 0 0,-8 5 0 16,-2 56 0-16,10 45 0 15,13 46 0-15,2 13 0 16,21-23 0-16,7-40 0 16,-4-44 0-16,-1-5 0 15,4-7 0-15,10-6-53 16,-1-8-538-16,-7-18-696 0</inkml:trace>
  <inkml:trace contextRef="#ctx0" brushRef="#br0" timeOffset="-171264.64">33857 15204 1324 0,'0'0'1828'0,"0"0"-1481"0,0 0 108 15,0 0-313-15,0 0-142 0,0 0 0 16,0 0-333-16,-13 58-865 0</inkml:trace>
  <inkml:trace contextRef="#ctx0" brushRef="#br0" timeOffset="-170930.52">30800 15593 1607 0,'0'0'1885'15,"0"0"-1602"-15,0 0 38 16,0 0-321-16,0 0 0 0,170 44 0 16,28-38 0-16,45-6 0 15,15 0 0-15,-11-2 0 16,-41-6 0-16,-28-6 0 15,-47 6 0-15,-42 2 0 16,-39 2 0-16,-26 0 0 16,-17 4 0-16,-7-9 0 15,-27 5 0-15,-78 3 0 16,7 1-490-16,-4 0-540 0</inkml:trace>
  <inkml:trace contextRef="#ctx0" brushRef="#br0" timeOffset="-170662.09">30686 15937 2713 0,'0'0'657'0,"0"0"-143"16,0 0-302-16,0 0-212 16,0 0 0-16,0 0 0 0,0 0 0 15,206 3 0 1,-57-3 0-16,53 0 0 15,24 5 0-15,1 8 0 16,-20 1 0-16,-36 4 0 0,-34-8 0 16,-39 2 0-16,-32-2 0 15,-21-6 0-15,-3 0 0 16,-8-4 0-16,-10 0 0 16,-15 0 0-16,-7-4 0 15,-2-14-140-15,2 0-1122 0</inkml:trace>
  <inkml:trace contextRef="#ctx0" brushRef="#br0" timeOffset="-170528.22">33059 16030 3066 0,'0'0'599'0,"0"0"-533"15,-115-62-66 1,63 25-802-16</inkml:trace>
  <inkml:trace contextRef="#ctx0" brushRef="#br0" timeOffset="-169630.01">28724 9336 2414 0,'0'0'623'0,"0"0"-101"0,0 0 15 16,0 0-537-16,0 0 0 15,0 0 0-15,-56 27 0 16,31 42 0-16,-4 10 0 16,-2 5 0-16,4-6 0 0,6-12 0 15,5-16 0-15,9-15 0 16,7-22 0 0,0-13 0-16,13-9 0 15,10-34 0-15,4-13 0 16,2-18 0-16,8-24 0 0,-3 4 0 15,-1-1 0-15,0 11 0 16,-10 30 0-16,-5 14 0 16,-7 28 0-16,-7 14 0 15,-4 44 0-15,0 22 0 0,0 14 0 16,2 9 0 0,5-3 0-16,0-10 0 15,2-12 0-15,0-16 0 16,-3-18 0-16,-4-16-12 0,-2-16-248 15,0-22-198-15,-17-16-334 16,-6-8-308-16</inkml:trace>
  <inkml:trace contextRef="#ctx0" brushRef="#br0" timeOffset="-169495.1">28563 9535 2051 0,'0'0'773'15,"0"0"-269"-15,0 0-6 16,0 0-228-16,0 0-270 0,176 50 0 15,-97-60 0-15,-15-10-362 16,-22 4-999-16</inkml:trace>
  <inkml:trace contextRef="#ctx0" brushRef="#br0" timeOffset="-168559.43">26364 10814 1702 0,'0'0'618'0,"0"0"-124"0,0 0 142 16,0 0-292-16,0 0-42 15,0 0-302 1,0 0 0-16,23 12 0 16,-35 36 0-16,3 6 0 15,5 3 0-15,2-7 0 0,2-8 0 16,0-14 0 0,0-12 0-16,2-14 0 0,2-2 0 15,1-20 0-15,-3-16 0 0,0-12 0 16,0-10 0-16,1-4 0 15,-1-1 0 1,7 7 0-16,2 10 0 16,3 14 0-16,5 14 0 15,6 12 0-15,2 6 0 16,2 6 0-16,-2 16 0 0,0 8 0 16,-8 4 0-16,-7 2 0 15,-10-2 0-15,-2-4 0 16,-9-4 0-16,-18-4 0 15,-2-5 0-15,2-8 0 16,5-4 0-16,9-5 0 16,5 0 0-16,8 0 0 15,0 0 0-15,8 0 0 16,14 0 0-16,7 0 0 16,4 0 0-16,3 1 0 0,2 16 0 15,-5 5 0-15,-4 4 0 16,-9 0 0-16,-11 2 0 15,-9 0 0 1,-6-4 0-16,-25-4 0 16,-10-4 0-16,-5-6 0 0,-6-6 0 15,6-4 0-15,1 0 0 16,9-2 0-16,9-4 0 16,12 6-899-16</inkml:trace>
  <inkml:trace contextRef="#ctx0" brushRef="#br0" timeOffset="-168064.54">27220 12974 2154 0,'0'0'813'0,"0"0"-455"0,0 0 210 16,-139-33-365-16,95 33-203 15,2 0 0-15,1 23 0 16,10 9 0-16,10 6 0 15,11 6 0-15,10 0 0 16,20-2 0-16,27-8 0 0,15-7 0 16,14-12 0-16,4-8 0 15,1-7 0 1,14-8 0-16,-21-13-207 16,-16 3-881-16</inkml:trace>
  <inkml:trace contextRef="#ctx0" brushRef="#br0" timeOffset="-167493.65">30553 13230 1639 0,'0'0'830'0,"0"0"-341"16,0 0 114-16,0 0-236 0,0 0-199 16,0 0-168-16,0 0 0 15,2-23 0-15,-2 23 0 16,-2 19 0-16,-5 9 0 16,5 7 0-16,2 3 0 15,0-2 0-15,5-2 0 0,17-8 0 16,5-8-167-1,4-18-546-15,-7 0-225 16,-8-6-315-16</inkml:trace>
  <inkml:trace contextRef="#ctx0" brushRef="#br0" timeOffset="-167262.84">30620 13184 1609 0,'0'0'580'0,"0"0"31"16,0 0-88-16,0 0-184 15,0 0-39-15,0 0-166 0,0 0-134 16,24-66 0-16,-1 74 0 15,6 10 0 1,4 4 0-16,7 5 0 16,2 2 0-16,-1 6 0 15,-8 1 0-15,-8 0 0 16,-19-2 0-16,-6 0 0 16,-20-2 0-16,-24-4 0 15,-14-4 0-15,-9-6 0 16,0-6 0-16,2-8 0 0,-2-4 0 15,19-16-488-15,14-6-975 0</inkml:trace>
  <inkml:trace contextRef="#ctx0" brushRef="#br0" timeOffset="-166363.9">31181 11053 2266 0,'0'0'549'0,"0"0"-57"0,0 0 62 16,0 0-319-16,0 0-235 15,0 0 0-15,0 0 0 16,16 12 0-16,-27 38 0 0,2 10 0 16,-2 2 0-1,4-3 0-15,5-9 0 16,0-14 0-16,2-13 0 16,0-12-33-16,0-11-224 15,0-8 55-15,0-27 64 16,0-9 3-16,0-10 65 0,0-8 26 15,0 0 24-15,0 2 20 16,0 8 11-16,0 12 138 16,0 13 31-1,4 13 74-15,1 6 51 0,5 4-305 16,9 2 0-16,8 1 0 16,8-2 0-16,9 2 0 15,3-2 0-15,0 2 0 16,-7-2 0-16,-6-1-41 15,-13 2-224-15,-21 2-106 16,0 0-369-16,-23 0-105 0</inkml:trace>
  <inkml:trace contextRef="#ctx0" brushRef="#br0" timeOffset="-166193.78">31168 11195 760 0,'0'0'1162'16,"0"0"-679"-16,0 0 58 0,0 0-68 15,0 0-305-15,0 0-111 0,120 8-31 16,-78-16-26 0,-6 0-119-16,-7 4-147 15,-22 4-261-15,-7 0-71 16,0 10-176-16</inkml:trace>
  <inkml:trace contextRef="#ctx0" brushRef="#br0" timeOffset="-166026.85">31137 11376 1061 0,'0'0'729'15,"0"0"-377"1,0 0 217-16,0 0-253 16,0 0 23-16,0 0-84 0,0 0-112 15,87 42-47-15,-43-42-72 16,5 0-24-16,-2 0-38 16,6 0-211-16,-13 1-316 15,-9 2-424-15</inkml:trace>
  <inkml:trace contextRef="#ctx0" brushRef="#br0" timeOffset="-165866.18">31758 11526 1568 0,'0'0'1538'15,"0"0"-1154"-15,0 0 102 0,0 0-366 16,0 0-120-16,0 0-204 15,0 0-548-15</inkml:trace>
  <inkml:trace contextRef="#ctx0" brushRef="#br0" timeOffset="-147993.58">1855 14472 2133 0,'0'0'376'16,"0"0"-275"-16,0 0 120 15,0 0-25-15,0 0-119 16,0 0-9-16,-13-58 59 16,13 52 5-16,-4 2 27 0,-10 1-3 15,-11 3-50-15,-8 0-22 16,-13 18-46-16,-12 17-13 15,-5 11 2 1,1 12-16-16,4 12-8 16,6 6-3-16,15 9 1 0,12-4 1 15,16 6-1-15,9-5-1 16,19-2 0-16,16-4-6 0,9-3-3 16,1-3-3-16,-5-8-36 15,-9 4 27-15,-12-2 4 16,-17 3 16-1,-2-5 1-15,-29 2 0 16,-23-2 23-16,-12 4-22 16,-10-8-1-16,-4 1 19 15,7-5-17-15,11-10-1 16,13-4-1-16,17-8 0 0,18-6-9 16,12 0 6-16,6-8-4 15,32 6 1-15,15 2-2 16,12 0-1-16,4 10-12 15,-5 0-27-15,-10 9 24 16,-13 5-25-16,-20 6 26 16,-14 4 8-16,-7 6 15 15,-11 5-1-15,-18-3 2 16,-9 4 7-16,-1 2 15 0,-2 2-11 16,5-8 28-16,7 3-29 15,10-7 5 1,7-2 18-16,12-6-33 0,0-6 10 15,12-6-11 1,19-8 6-16,13-8-16 16,12-6 8-16,13-13-4 0,2-9-34 15,1 0-53-15,-12 0 36 16,-16 0 12-16,-21 0 33 16,-19 0 12-16,-4 4 40 15,-29 14 53-15,-11 4-39 0,-3 2-40 16,10-2-14-1,29-4-264-15,4-6-743 16,16-12-1337-16</inkml:trace>
  <inkml:trace contextRef="#ctx0" brushRef="#br0" timeOffset="-147860.29">2263 17580 2693 0,'0'0'981'0,"0"0"-923"0,0 0-58 0,0 0-117 16,0 0-1347-16</inkml:trace>
  <inkml:trace contextRef="#ctx0" brushRef="#br0" timeOffset="-146427.98">28307 14770 1842 0,'0'0'321'0,"0"0"-165"16,0 0 130-16,0 0 9 15,-27-110-90 1,18 86 2-16,7 4-65 16,2 2-14-16,0 2-22 0,0-2-53 15,23-2 7-15,10 2-48 16,11 4-11-16,8-3 11 16,4 12-3-16,-3 5-10 15,-6 5 1-15,-10 28 0 0,-10 15-6 16,-12 16 7-1,-15 32-1-15,0 33 0 16,-35 27 11-16,-11 9-19 16,-4-3 8-16,6-12 0 15,17-15 15-15,11-1-13 16,16-6 7-16,12-10-5 0,28-17-2 16,13-23-4-16,35-4-4 15,29-11 6-15,19-17-7 16,-7-10 13-1,-35-28-14-15,-40-8 5 16,-19-10-30-16,-8-12 32 0,-12-9 2 16,-15 5 2-16,-9 7 39 15,-44 10 14-15,-20 9 20 16,-19 23-23-16,-8 27-20 16,-7 34-11-16,9 28-22 15,27 26 0-15,30 13 0 0,41-7 0 16,14-5 0-1,32-11 0-15,8 6 0 16,-2-3 0-16,-10-3 0 16,-11-2 0-16,-13-28 0 15,-12-19 0-15,-6-23 0 16,0-12 0-16,-24 4 0 0,-12 2 0 16,-18 2 0-16,-10-9 0 15,-9-13 0-15,-1-2 0 16,5-6 0-16,7-2 0 0,13 0 0 15,10-4 0 1,10-6 0-16,10 0 0 16,5-8 0-16,5-2 0 15,7-12-12-15,2-64-362 16,21 0-506-16,8-1-1715 0</inkml:trace>
  <inkml:trace contextRef="#ctx0" brushRef="#br0" timeOffset="-146293.96">29263 18312 3464 0,'0'0'523'0,"0"0"-488"0,0 0-35 15,-134-99-1505-15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6T07:06:02.06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5391 5408 1689 0,'0'0'876'15,"0"0"-627"-15,0 0-7 16,0 0-2-16,0 0-62 0,0 0-47 15,7-8 7-15,-7 8 25 16,0 0-40-16,0 0-56 16,-13 16-67-1,-10 16 0-15,-10 20 0 0,-9 21 0 16,-3 11 0 0,3 8 0-16,4 2 0 0,11-2 0 15,11-3 0-15,10-7 0 16,6-8 0-16,4-12 0 15,23-8 0-15,6-12 0 16,1-10 0-16,-3-10 0 0,-6-10 0 16,-9-7 0-16,-8-4 0 15,-3-1 0 1,-3 0 0-16,-2 0 0 16,0-6 0-16,0-7-3 0,0-14-342 15,-7 4-320-15,-4-2-425 0</inkml:trace>
  <inkml:trace contextRef="#ctx0" brushRef="#br0" timeOffset="562.62">5782 5679 2492 0,'0'0'703'0,"0"0"-558"0,0 0-58 15,0 0-40-15,0 0 13 0,0 104-5 16,2-52 7-16,0 2-43 16,-2 4-17-16,0-6 10 15,2-4-5-15,-2-9-2 16,0-11-5-16,0-10 1 0,0-8 7 15,0-8-7-15,0-2 11 16,0-6 128 0,2-22-43-16,-2-16-56 15,0-16-41-15,0-12 1 16,0-9 20-16,0 1-20 16,0 6 41-16,0 7-7 15,2 13-35-15,5 8 0 0,2 8 0 16,4 8 0-1,8 4 0-15,0 6 0 0,8 8 0 16,3 8 0-16,1 4 0 16,-2 6 0-16,-2 22 0 15,-8 6 0-15,-11 6 0 16,-8 4-15-16,-2 1 4 0,-15-3 11 16,-16-2 0-16,-9-4 26 15,-3-4-26 1,4-2 0-16,1-6 0 15,13-4-20-15,9-6-91 16,16-8-252-16,14-2-467 16,11-4-157-16</inkml:trace>
  <inkml:trace contextRef="#ctx0" brushRef="#br0" timeOffset="2033.94">6173 5974 1982 0,'0'0'693'0,"0"0"-388"0,0 0 66 15,0 0-145-15,0 0-116 16,0 0-80-16,52-105 16 0,-30 91-2 16,1 4 8-1,0 2-17-15,2 6-34 16,-2 2 22-16,-1 0-23 15,0 10 0-15,-4 14 13 16,-3 6-7-16,-5 6-12 0,-8 3 6 16,-2 3-43-1,0-6 4-15,-14-2-48 16,1-10 60-16,-1-6 19 16,8-10 8-16,6-4 11 0,0-4 8 15,0 0 50-15,6-18 32 16,12-12-86-16,9-6-1 15,2-4-14-15,5 3-3 16,-1 10-12-16,-2 6 15 0,-6 11 0 16,-3 5 0-16,-7 5-22 15,2 0 21-15,-7 1-27 16,1 16-3 0,1 2 30-16,-3 2-29 15,-1 2 29-15,2 0-13 16,-4-4-4-16,1-1 18 0,-1-1-25 15,3-7-5-15,3-2-36 16,0-3-12-16,9-5 33 16,1 0-81-16,4 0 40 15,3-9 19-15,-2-7 6 0,-4-4 37 16,-7-3 13 0,-5 1 11-16,-9 3 6 15,-2 1 54-15,0 0 54 16,-21 5 13-16,-2 3-31 15,-4 6-52-15,0 4-38 0,2 0 0 16,7 0-3-16,7 0-3 16,7 0-7-16,4 0 6 15,0 0-5-15,0 0 5 16,6 0 1 0,17 0 0-16,6-6 30 0,9-2-29 15,6-2 10 1,3 4-11-16,-5 0 0 0,-3 6-8 15,-8 0 8-15,-8 0 0 16,-2 10-2-16,-1 8-64 16,-2 6 30-16,0 1 9 15,2 1-73-15,0-2 1 0,-4-5-10 16,-3-4 26-16,-5-5 52 16,-2-6 26-1,-4-4 5-15,-2 0 39 16,0 0 95-16,0-4-6 15,0-14-104-15,-12-7-6 16,-1-3-18-16,-5-4 0 0,-2 0 12 16,-4 2-11-16,3 6 51 15,6 8 32-15,6 6-1 16,6 6-7 0,3 4-76-16,0 0-12 0,16 0 6 15,13 2-4-15,13 4 10 16,10-2 0-16,6-4-51 15,7 0-56-15,-3 0-56 16,-6-16-8-16,-10-6 44 16,-13-2 37-16,-12-2 90 0,-10-2 11 15,-9 0 114-15,-2 4 57 16,0 3-30-16,0 7 18 16,0 6 2-1,0 7-50-15,0 1-38 16,0 0-63-16,0 18-21 0,-2 14 30 15,-5 14-13-15,1 10-17 16,-1 10 0-16,-2 9 0 16,0 5 0-16,0 2 0 0,2 0 0 15,0 0 0 1,5-1 0-16,2-8 0 16,0-2 0-16,0-13 0 15,5-12 0-15,8-10 0 16,3-14 0-16,2-10-20 0,-1-12 16 15,1 0 4-15,1-16 24 16,-2-18-24-16,-3-10 0 16,-6-8 0-1,-5-8 0-15,-3-2 0 0,-3-1 0 16,-21-1 0-16,-5 6 0 16,-7 6 0-16,-4 8 0 15,-3 12 0-15,-1 10 0 16,-9 13-62-16,8 9-435 15,14 0-688-15</inkml:trace>
  <inkml:trace contextRef="#ctx0" brushRef="#br0" timeOffset="2336.9">8271 5650 2372 0,'0'0'888'0,"0"0"-511"0,0 0 82 0,0 0-459 16,0 0 0-16,0 0 0 15,0 0 0-15,0 97 0 0,0-33 0 16,0 6 0-1,0-2 0-15,0-6 0 16,-4-12 0-16,0-14-113 16,0-11-115-16,-3-15-79 0,5-18-59 15,2-23-174-15,0-6-350 0</inkml:trace>
  <inkml:trace contextRef="#ctx0" brushRef="#br0" timeOffset="3237.2">8310 5635 1224 0,'0'0'1008'0,"0"0"-331"15,0 0-196-15,0 0-275 16,0 0-76-16,0 0-92 0,0 0 43 16,109-8-36-1,-73 23-45-15,0 3 8 0,-7 3-8 16,-10-2-47 0,-7 6-41-16,-12-1-13 0,0 0 50 15,-25 0-25 1,-6 0 55-16,-2 0 20 0,4-4 2 15,4-4 58-15,10-4 27 16,8-6-11-16,7-4-2 16,0-2-52-16,0 0 54 15,9 2-33-15,11-2-42 16,9 4 26-16,4 0-11 16,6 4-9-16,-4 7 1 15,1 3-7-15,-5 4-6 0,-9 3-3 16,-9 4-88-1,-11-1-13-15,-2-2-1 0,-15-2 30 16,-19-4 53 0,-10-2 20-16,-8-6 8 15,0-4 15-15,4-4 6 0,11-4 32 16,10 0 4-16,11 0 22 16,14 0-4-16,2-2-75 15,11-4 0-15,23-2-114 16,10 0-39-16,7 0-104 0,10-2-223 15,1 0 112 1,-2-2-95-16,-4-2 173 16,-10-1 271-16,-10-3 19 15,-7-4 294-15,-11 1 284 16,-7-1-229-16,-5 0-28 16,0 4-53-16,-6 3-27 0,0 7-44 15,0 6-54-15,0 2-143 16,0 0 0-16,0 7 0 15,0 14 0 1,0 8 0-16,0 4 0 0,4 0-29 16,11-5-33-16,8-9 16 15,1-6 4-15,3-13 24 16,0 0 18-16,-1-10 7 16,1-15 46-16,-5-3 16 15,-1-2-1-15,-6 1-68 0,-3 4 0 16,-8 9 0-16,-2 8 0 15,-2 8 0 1,0 0 0-16,0 16 0 16,0 21 0-16,-4 14 0 0,2 18 0 15,2 27 0-15,0-4 0 16,0 4 0-16,0 3 0 16,0-21 0-16,0 6 0 15,-14-14 0-15,-5-13 0 16,-4-13 0-16,-6-16 0 15,-2-16 0-15,-5-12 0 16,0-6 0-16,-2-31 0 16,7-10 0-16,11-10 0 15,13-5 0-15,7 2 0 16,27 0 0-16,73-12 0 0,-7 15-279 16,6 11-945-16</inkml:trace>
  <inkml:trace contextRef="#ctx0" brushRef="#br0" timeOffset="3964.45">10004 5765 2460 0,'0'0'875'0,"0"0"-637"16,0 0 61-16,0 0-197 15,0 0-102-15,0 0-11 16,0 0-1-16,-25 136 12 16,14-78 0-16,-1-1 0 15,2-12-6-15,1-9 6 0,-1-13-1 16,6-11 0-16,0-10 2 16,4-2 35-1,0-8 2-15,0-25 2 16,0-10-2-16,2-18-38 0,12-5 0 15,3-2 0-15,-1 10 0 16,-3 16 0-16,-4 18 0 16,-2 14 0-16,0 10 0 15,1 6 0-15,3 24 0 16,5 14 0-16,-1 12 0 16,4 8 0-16,-3 0-9 15,-3-3-150-15,-3-7-32 16,-2-12 31-16,-4-14 95 15,-2-12 26-15,3-14 39 16,-1-2 14-16,7-14 74 0,9-24-41 16,7-12-35-16,6-11-11 15,3-3 24-15,1 6-24 16,-2 12 0 0,-9 14 17-16,-6 14 28 0,-9 10 31 15,-4 8-46-15,-2 0-30 16,-1 12 41-16,5 18-33 15,-3 8 10-15,1 8-18 16,0 6 0-16,-3 3-1 16,-4-1 0-16,0-4-64 15,0-4-49-15,0-6-106 16,0-4-324-16,9-12-253 16,9-10-631-16</inkml:trace>
  <inkml:trace contextRef="#ctx0" brushRef="#br0" timeOffset="5534.08">10955 6038 1881 0,'0'0'895'0,"0"0"-568"0,0 0-73 16,0 0-123-1,0 0-47-15,0 0-59 16,0 0 29-16,-62-75 21 15,35 75-64-15,-6 18 2 16,-5 11-1-16,1 4-6 16,8 6 26-16,12-1-26 0,9-4-6 15,8-6 0-15,0-8-10 16,19-8 4-16,6-8 4 16,4-4 2-1,2 0 30-15,0-20-17 16,-2-8 17-16,-2-4-1 0,-2-4-4 15,-6 0 26-15,-3 5-50 16,-5 7 11-16,-7 10 50 16,-4 10-7-16,0 4-55 0,0 2 0 15,0 20 0 1,0 7-3-16,0 3 6 16,7 4-6-16,7-2 3 15,8-6-55-15,7-8 29 16,5-8-14-16,1-12-23 0,1 0 12 15,-3-14 0 1,-2-16 49-16,-2-10 2 16,-2-12 5-16,-4-10 27 0,-4-7-31 15,-3 5 10-15,-5 10 42 16,-9 16 5-16,-2 18 37 16,0 16-59-16,0 4-36 15,-13 22 0-15,-7 22 0 0,-1 14 0 16,4 10 0-1,1 4 0-15,7 0-9 16,9-7-41-16,0-7-61 16,13-14-22-16,14-12 16 15,6-16 79-15,4-14-10 16,-2-2 9-16,-1-26 38 0,-3-18 2 16,-2-14 30-16,-4-14 17 15,-2-4-12-15,0 1 13 16,-7 13 29-16,-7 20 72 15,-7 20 3-15,-2 20-153 16,0 4 0-16,0 30 0 16,-5 16 0-16,-3 10 0 15,0 6 0-15,4-1 0 16,2-9-66-16,2-10-15 16,0-12-5-16,0-12-14 15,0-12 11-15,0-8 70 0,4 0 19 16,6-18 24-16,3-10-23 15,2-6 8 1,1 2 5-16,-1 4 22 16,-3 10 46-16,-6 9-37 0,-1 8-12 15,-3 1-22-15,4 1-11 16,6 20 0-16,5 5 4 16,6 2-2-16,8 2-4 15,4-6-26-15,6-4-17 16,6-10 21-16,0-6-14 0,-3-4 29 15,1 0 2 1,-3-20 14-16,-6-8 5 16,-5-8 2-16,-7-4-7 15,-8-4 47-15,-9 3-22 0,-7 10 29 16,0 10-4-16,-14 11-34 16,-9 10-23-1,-5 4-17-15,-1 24-8 0,3 9 24 16,5 5-59-16,15 4 34 15,6-4-4 1,2-4-58-16,27-6 10 0,13-8 37 16,7-8 31-16,5-10 9 15,-3-6-9-15,-6 0 10 16,-8-20 0-16,-5-10 9 16,-6-6 66-16,-6-6-45 0,-2 2 33 15,-7 5-38-15,-2 13 5 16,-6 13 29-16,-3 9-38 15,0 0-21 1,0 22-12-16,0 12-3 16,2 4 6-16,2 4 9 15,0-2-72-15,1-6 16 0,1-8-29 16,-1-8 43-16,2-10 19 16,-1-6 13-16,5-2 10 15,7-6 7-15,7-20-6 16,6-8 14-16,7-6-9 15,0-4-2-15,-5 8-4 16,-6 8 55-16,-13 12 20 16,-8 12-15-16,-6 4 12 15,0 6-45-15,0 20-16 16,0 6-1-16,0 6-10 16,0 0-25-16,0-4-25 0,7-6-58 15,-1-12 45-15,4-8 23 16,-2-8 40-16,5 0 3 15,3-8 60 1,4-15-26-16,5-4 34 0,-1-1-37 16,-3 2 14-16,-4 10-15 15,-3 10-32-15,-3 6 7 16,-1 0-8-16,2 18 0 0,3 8-14 16,4 4-125-1,-2 0-56-15,3 0-293 0,-6-10-144 16,-7-10-277-16</inkml:trace>
  <inkml:trace contextRef="#ctx0" brushRef="#br0" timeOffset="5696.33">11155 5763 2928 0,'0'0'841'0,"0"0"-687"0,0 0-119 16,118-8-35-16,-8 4-78 0,-12 0-300 15,-16 0-1112-15</inkml:trace>
  <inkml:trace contextRef="#ctx0" brushRef="#br0" timeOffset="6970.46">13644 6093 1104 0,'0'0'907'16,"0"0"-549"-16,0 0-38 0,0 0-98 15,0 0-18-15,0 0-23 16,0 0-97-16,-44-96 9 15,17 87 36-15,-4 5 1 16,-10 4-55-16,-1 5-51 16,0 23 0-16,1 9-3 15,6 6-19-15,10 6-4 16,10-5 1-16,9-6-5 0,6-6-5 16,0-12 7-16,4-8 4 15,11-10 0-15,6-2 0 16,1-6 32-1,0-18-17-15,2-8-6 16,1-2 4-16,-7-2-11 16,-5 8 7-16,-4 8-8 0,-7 8 36 15,-2 12 16-15,2 0-47 16,1 6 9-16,6 16-15 16,6 4 1-16,8 2-2 15,6-2-2-15,6-6-6 0,5-10 8 16,3-10-77-1,1 0 14-15,1-30 25 16,-3-10-20-16,0-12 13 16,-5-10 1-16,-2-9 31 15,-6-3 14-15,-4 2-2 0,-10 10 2 16,-7 16 14-16,-8 19 79 16,0 23 42-16,0 4-99 15,-17 37-30-15,-3 17-5 16,-1 18 0-1,4 10 30-15,5 5-25 0,10-3-4 16,2-6-2-16,8-12-5 16,15-14 4-16,9-15-50 15,-1-19-17-15,3-17 14 16,-1-1 0-16,-4-26 54 16,0-12 5-16,-5-10-4 0,-3 0 18 15,-3 4-7-15,-7 12 33 16,-7 14 46-1,-2 12-20-15,-2 6 0 16,0 8-71-16,2 18 0 16,3 8-9-16,6 4 9 0,7-4-60 15,17-8-152-15,-1-9-344 16,-6-16-359-16</inkml:trace>
  <inkml:trace contextRef="#ctx0" brushRef="#br0" timeOffset="7103.68">14388 5829 2410 0,'0'0'794'0,"0"0"-635"0,0 0-159 16,0 0-241-16,0 0-517 0</inkml:trace>
  <inkml:trace contextRef="#ctx0" brushRef="#br0" timeOffset="7271.11">13789 5849 2555 0,'0'0'740'0,"0"0"-594"16,0 0-107-16,127 22-1 0,-52-18-38 15,42-2-90-15,-20-2-545 16,-16 2-788-16</inkml:trace>
  <inkml:trace contextRef="#ctx0" brushRef="#br0" timeOffset="7999.24">14810 6007 1758 0,'0'0'729'16,"0"0"-482"-16,0 0 75 15,0 0 21-15,0 0-158 16,0 0 2-16,0 0-134 16,-79-4-46-16,44 29 29 15,-3 8-22-15,7 8 22 0,6 5-11 16,14 2-25-16,11 0 12 16,9-6-12-16,29-4-15 15,13-12-51 1,12-9-106-16,3-16-19 15,1-1-27-15,-7-12 96 0,-6-16 83 16,-12-6 23-16,-6-6 16 16,-10-2 69-16,-8 2 21 15,-7 8 71-15,-11 10 18 16,0 10-4-16,0 12-52 0,-15 0-123 16,-10 14-3-1,-1 14-4-15,-1 6-11 16,3-2 4-16,8 0-40 15,7-6-24-15,9-6-36 16,0-6-27-16,0-8 95 0,13-6 17 16,8 0 29-16,-2-10 15 15,1-8-6-15,1-4 12 16,-6 0-4 0,-1 6-5-16,-6 6 34 0,-1 6-31 15,-5 4-15 1,2 0 0-16,6 14-3 0,1 4 2 15,7 4 1-15,1-2-16 16,8-4-14-16,2-6-23 16,2-8 41-16,1-2-9 15,-3-6 21-15,-2-20 21 0,-3-8 33 16,-4-8 2 0,-2-12 11-16,-3-10-31 15,-1-11 3-15,-5-2-39 16,-7 4 6-16,-2 15 21 0,0 22 5 15,-5 24 55-15,-5 12-87 16,-2 34-17-16,5 24 17 16,5 18-14-16,2 11 5 15,7 0-52-15,24-4-25 0,14-11-34 16,40-18-245 0,-10-19-385-16,-2-22-687 0</inkml:trace>
  <inkml:trace contextRef="#ctx0" brushRef="#br0" timeOffset="8735.52">16638 5952 1610 0,'0'0'1134'0,"0"0"-859"0,0 0-74 0,0 0-89 16,0 0-73-16,0 0-8 15,0 0-31-15,-104 27 1 0,84-27 8 16,0-18-9-16,2-14 35 16,7-10 38-1,4-8 59-15,7-4-6 16,0-2 2-16,0 6-29 0,7 9-41 16,4 11-49-16,-2 12 15 15,-3 11-24 1,-1 7 0-16,0 1-12 0,1 26-26 15,1 13 38 1,1 11-21-16,-2 12-18 0,-2 7 13 16,-4 2-77-16,0 0 17 15,-2 1-19-15,-19-9 30 16,-5-6 21-16,-6-10-13 16,-3-10 50-16,-3-10 10 15,3-12 10-15,-4-9-3 16,4-7 0-16,3-5-16 15,6-19-85-15,6-6-129 0,8-2-39 16,12 2 85-16,0 2 102 16,16 8 56-1,13 6 3-15,11 4 23 16,8 6 17-16,2 2 5 0,4 2 11 16,0 0-33-16,-8 0 7 15,-5 0 2-15,-15 0-9 16,-8 0 12-16,-10 4 103 15,-5 2-57-15,-3 6-4 16,0 0-36-16,0 4-8 16,5 2 19-16,4 2-28 15,3-4 19-15,9 0-19 16,4-6 0-16,1-4 22 16,3-6-7-16,-5 0 35 15,1 0 28-15,-5-10 44 0,-2-6-21 16,-5 0-51-16,-2 2-32 15,-4 4 22-15,-2 4-40 16,-3 6 10 0,0 0-11-16,0 0-25 0,3 2 25 15,6 10-15-15,7 0-12 16,7-2-6-16,6-2-115 16,19-6-163-16,-2-2-348 15,-6 0-599-15</inkml:trace>
  <inkml:trace contextRef="#ctx0" brushRef="#br0" timeOffset="9099.44">17309 6130 929 0,'0'0'1470'0,"0"0"-819"0,0 0-299 0,0 0-133 16,0 0-147-16,0 0-69 15,0 0-3-15,-27 14-13 16,12 10 7-16,-1 6 6 15,5 2-8-15,7-4 2 16,4-4-22-16,0-6 1 16,20-6 12-16,4-8 15 15,7-4 31-15,-2 0 4 16,1-16 50-16,-6-10 35 16,-4-8-60-16,-4-12 48 0,-10-8-44 15,-6-12-64 1,0-6 0-16,-19-5 0 0,-18 5 0 15,-13 10 0-15,-8 18 0 16,-7 15 0-16,3 24-126 16,10 5-180-1,32 42-257-15,13 4-286 0,7 4-496 16</inkml:trace>
  <inkml:trace contextRef="#ctx0" brushRef="#br0" timeOffset="9465.2">17625 5977 1825 0,'0'0'781'15,"0"0"-505"-15,0 0-43 16,0 0-179 0,0 0-36-16,0 0-9 0,0 127-9 15,0-81 0 1,0-4-4-16,12-8-7 0,5-10 1 15,6-10 10-15,-3-8 15 16,2-6 19-16,-2 0 122 16,-1-14-32-16,-2-6-47 0,-1-4 2 15,-1-2-44-15,-1 0 14 16,1 2-25 0,-4 6-15-16,-2 4 51 15,-4 7-24-15,-5 7-10 16,0 0-11-16,0 0-8 0,2 17-14 15,0 3 5-15,5 2 2 16,2 0-6-16,4 0 6 16,5-4-18-16,2-6-64 15,4-6-83-15,12-6-104 16,-7 0-365 0,0-8-163-16</inkml:trace>
  <inkml:trace contextRef="#ctx0" brushRef="#br0" timeOffset="10662.79">18254 6108 1573 0,'0'0'677'15,"0"0"-307"-15,0 0 98 16,0 0-215 0,0 0-87-16,0 0-47 15,0 0-25-15,-6-56-76 0,-10 56-9 16,-2 0-9-16,-6 20 0 15,1 5-14-15,5 8 14 16,5 3 0-16,13 2-6 16,0-2 11-16,17-2-13 15,24-6-11-15,8-8-11 0,6-10 19 16,4-8-32 0,-6-2-7-16,-4-12 23 15,-6-18-7-15,-8-8 33 16,-2-10-17-16,1-10-7 0,1-12-23 15,3-9-69-15,1-9 42 16,-6 0 56-16,-4 0 19 16,-8 12 127-1,-9 17 48-15,-7 21 55 16,-5 22-35-16,0 16-110 0,-11 14-62 16,-14 32-23-16,-4 16 0 15,0 13-11-15,6 3 12 16,8 2-2-16,13-6-6 15,2-7-120-15,7-7-8 0,22-14-47 16,4-10-49 0,3-12 113-16,-1-14 58 15,-6-10 55-15,-4 0 5 16,-3-20 63-16,-2-10 79 16,0-6-55-16,3 0-17 0,-4 1-4 15,-3 9-30-15,-5 15-1 16,-5 8-35-16,-3 3-17 15,0 22 11-15,-3 10 6 16,0 7-31 0,2 1-10-16,2-6-118 0,5-6-58 15,7-10-34-15,1-8 45 16,4-10 136-16,0 0 50 16,4-14 20-16,0-10 94 0,-1-6 30 15,5 0 44-15,0 2-43 16,-2 2 33-16,-5 12-48 15,-4 8-57 1,-5 6-22-16,-3 3-30 16,-2 19 0-16,-4 5 2 0,3 3-3 15,0-2-1-15,2-6-47 16,2-4-21 0,3-6 40-16,1-8-18 0,1-4 47 15,-3 0 16-15,-2-8 20 16,-2-14 1-16,-4-4-14 0,-5-4-8 15,0-4-15 1,-11-2-2-16,-14 4-16 16,-4 6-3-16,-2 9-36 15,0 9 35-15,8 8 3 16,8 0 11-16,10 7 1 0,5 4-17 16,0 4 24-1,20-4 0-15,7-2 11 16,6-5 31-16,5-4-10 0,0 0 34 15,-2 0 5-15,0-4-7 16,-3-5 11-16,-4 1-43 16,-6 7-4-16,-4 1-20 15,-3 0-8-15,-3 22 0 16,1 8-12-16,-3 6-31 16,-3 0 25-16,1-4-45 15,1-6 22-15,-4-8 17 16,-2-8 12-16,-2-10 12 15,3 0 15-15,2 0 95 16,2-14-38-16,4-4-29 16,5 0 11-16,1 0-24 15,4 0-28-15,0 6 52 0,-1 4-39 16,-5 6-6-16,2 2-9 16,-6 2-5-16,-2 16-4 15,-2 4-58-15,0 2-85 0,2 0-10 16,9-2-185-1,-2-4-288-15,-1-10-190 0</inkml:trace>
  <inkml:trace contextRef="#ctx0" brushRef="#br0" timeOffset="10804.48">19749 5853 1918 0,'0'0'532'0,"0"0"-473"0,0 0 7 0,0 0-66 0,-134-20-52 16,103 20-228-16,2 0-569 0</inkml:trace>
  <inkml:trace contextRef="#ctx0" brushRef="#br0" timeOffset="10965.12">18673 5793 2141 0,'0'0'570'16,"0"0"-497"-16,0 0-15 0,145 4-34 15,-39 0-24-15,39-4-167 16,-22 2-369-16,-16-2-1480 0</inkml:trace>
  <inkml:trace contextRef="#ctx0" brushRef="#br0" timeOffset="11232.51">20121 5645 2381 0,'0'0'907'0,"0"0"-613"16,0 0 16-16,0 0-114 15,0 0-188-15,0 0-8 0,147 110 0 16,-107-56 0-16,-6 6 0 15,-8 5-11-15,-10 3-14 16,-11 2-8-16,-5 0 16 16,0-6 7-16,-21-2 10 15,-8-8 0-15,-2-4 0 16,-2-8-11-16,1-9-41 16,9-3-163-16,9-10-137 15,14-10-599-15</inkml:trace>
  <inkml:trace contextRef="#ctx0" brushRef="#br0" timeOffset="11374.16">20687 6461 2357 0,'0'0'791'16,"0"0"-667"-16,0 0 27 15,0 0-151-15,0 0-39 0,0 0-1040 0</inkml:trace>
  <inkml:trace contextRef="#ctx0" brushRef="#br0" timeOffset="14464.44">855 7471 1864 0,'0'0'767'0,"0"0"-586"16,0 0 350-1,0 0-292-15,0 0-176 16,0 0-23-16,-31 117 25 16,19-39 10-16,2 4-14 15,1 2-19-15,2-6-3 0,4-11-30 16,3-18-3-16,0-12-6 15,0-19-3-15,0-18-51 16,0 0-78-16,0-34-115 16,0-14-239-16,0-12 113 15,-2-11-6-15,0-7 118 16,2 0 154-16,0 2 107 16,0 8 120-16,0 13 244 0,0 17 117 15,0 15-118-15,0 10-23 16,0 7-100-16,0 2-120 15,0 4-59 1,14 0-52-16,7 0 2 16,9 0-8-16,6 0 3 0,4 0-7 15,-3 10 1-15,-3 10-15 16,-7 6 15-16,-11 9-33 16,-14 5 24-16,-2 4-26 15,-10 2-8-15,-19-4-2 16,-4-6 9-16,2-6 3 0,4-10 27 15,10-6 6 1,5-8 28-16,10-4-8 16,2-2 26-16,0 0 26 15,11 0-27-15,7-2-24 0,11-4-15 16,6 2-6-16,10 4 7 16,9 0-7-16,1 10 0 15,3 19 0-15,-4 7-12 16,-9 4 10-16,-17 6-74 15,-14-2 2 1,-14-2 46-16,-18-4-1 0,-24-6 13 16,-12-6 16-16,-8-6 18 15,-3-8 39-15,3-10-13 16,6-2 7-16,12 0 6 16,15-8-21-16,10-6-13 15,13 2-23-15,6 0 0 16,0 2 0-16,0 2 0 0,13 4 0 15,3 4 0-15,4 0-45 16,0 0-15-16,4 8-68 16,5 4-41-16,7 0-46 15,9-4-303-15,24-8-32 16,-7 0-64 0,-6 0-217-16</inkml:trace>
  <inkml:trace contextRef="#ctx0" brushRef="#br0" timeOffset="15364.81">1526 8031 667 0,'0'0'854'15,"0"0"-553"-15,0 0 76 16,0 0 14-16,113-127-100 0,-97 101-22 16,-9 2-56-1,-7 6-68-15,0 4-10 0,-2 6 14 16,-17 6-65-16,-8 2-69 16,-6 8-15-16,0 21-8 15,-1 4 8 1,8 3-6-16,8-1-5 15,9-5 10-15,9-8-7 0,0-6-10 16,7-8-42-16,15-8 53 16,5 0-19-16,2-6 13 15,0-16 11-15,-3-4-8 16,-3-2 10-16,-6-1 1 16,-3 3 5-16,-7 8 37 15,-3 7-11-15,-4 8 14 0,0 3-46 16,0 10-25-16,0 19 8 15,0 7 8 1,0 1-1-16,0-2-23 16,4-9-86-16,17-10 26 0,6-12 41 15,6-4 14-15,5-8 37 16,-1-18-4-16,2-7 5 16,-2-4 12-16,-1-4 1 15,-1 5 31-15,-1 2-5 16,-1 12-18-16,-2 8 6 0,-2 14-27 15,0 0 0 1,0 18-1-16,0 16-11 16,-4 4 11-16,-8 2-16 15,-5 0-71-15,-12-7 17 16,0-5-20-16,-14-8 1 0,-15-8 68 16,-6-6 22-16,-3-6 3 15,5 0 24-15,4 0 33 16,10-6 37-1,11-2-7-15,8 0 54 0,0 2-8 16,11 0-94-16,20 0-37 16,14 0-5-16,6 0 0 15,10 0 0-15,-1 0-23 16,-3-2-28-16,-5-1-13 16,-11-2 32-16,-6-3 26 15,-7-2 6-15,-6-2 5 0,-1-5-5 16,-2 0 0-1,-1-2 5-15,3 1-4 16,-2-2-1-16,-3 4 0 16,-1 2 6-16,-5 0 14 0,-6 6 38 15,-4 6 47-15,0 2 48 16,0 6-48-16,-14 0-105 16,-3 16 0-1,-8 14 0-15,3 10 0 0,3 4 0 16,9 5 0-16,10-5 0 15,0-4 0-15,14-8 0 16,15-8 0-16,2-6 0 0,2-10 0 16,1-6 0-1,-3-2 0-15,-4 0 0 0,-6-10 0 16,-5-2 0 0,-13-2-323-16,-3 2-444 15,0 4-1176-15</inkml:trace>
  <inkml:trace contextRef="#ctx0" brushRef="#br0" timeOffset="16602.6">3729 7443 2123 0,'0'0'979'0,"0"0"-684"16,0 0 164-16,0 0-288 0,0 0-102 15,0 0-69-15,0 0 0 16,-40-20 0-16,14 26-37 15,-8 10 7-15,3 0 18 16,6 2-13-16,12 0 24 16,8 2-13-16,5 1 14 0,5-2 3 15,15 2 14 1,2-2 7-16,5 2-2 16,0-1-22-16,2 2 8 15,-2 2-8-15,-6 2-8 16,-4 6 7-16,-9 0-75 0,-8 2-2 15,0 0-24-15,-20-4 18 16,-14-6 65-16,-7-6-2 16,-5-5 21-1,4-9-6-15,9-4 12 0,11 0-5 16,13-14-1-16,9-7-15 16,20-5 9-16,27-6-57 15,17-4 9-15,10 0-84 16,4-4-37-16,-4 0 31 0,-12 2-40 15,-11-2 71-15,-18 2 113 16,-12 0 45 0,-11-1 55-16,-8 3 60 15,-2 4-25-15,0 4-13 16,0 8-20-16,0 6 71 0,-2 10 47 16,-2 4-92-16,-2 6-43 15,-1 28-85-15,3 20 7 16,-2 14 41-16,6 13-48 15,0 1 0-15,0-2 0 0,6-10 0 16,2-12 0 0,3-14 0-16,-3-15 0 15,-4-15 0-15,-2-14 0 16,-2 0 0-16,0-14 0 16,0-19-3-16,0-7-6 0,0-2-15 15,0 2 14-15,0 8 9 16,7 8 1-16,8 12-3 15,3 8 3-15,11 4-3 16,4 0-8 0,7 4 13-16,3 6-3 0,1 0 1 15,1-2-2-15,-1-4-4 16,-4-4 7-16,-3 0-1 16,-9 0 8-16,-6-10-7 15,-8-8 27-15,-5-2-16 0,-7-4 9 16,-2 2-21-1,0 0 0-15,-7 6 0 0,-11 6 0 16,1 10 0 0,-6 0 0-16,1 22 0 15,-1 14 0-15,6 8 0 16,8 4 0-16,9-2 0 16,0-2 0-16,32-12-30 15,12-11-87-15,14-19-99 0,6-2-102 16,3-31-221-1,-5-15-25-15,-8-12-53 0,-14-6 127 16,-9-8 490-16,-13-1 217 16,-5 3 184-16,-8 9 119 15,-5 16-159-15,0 15 139 0,0 18-41 16,0 12-231-16,0 0-121 16,-9 30-86-16,-2 20 56 15,-1 30-77-15,2 33 0 16,5 25 0-1,5-7 0-15,0-27 0 16,2-32 0-16,7-26 0 16,3 0 0-16,-4-4-105 0,1-6-126 15,-7-18-51-15,-2-18-196 16,0 0 140-16,0-56-234 16,0 0-12-16,0-6-533 0</inkml:trace>
  <inkml:trace contextRef="#ctx0" brushRef="#br0" timeOffset="16831.46">4910 7674 1707 0,'0'0'769'0,"0"0"-245"0,0 0-58 0,16-122-204 0,-1 95-97 0,5 5-85 15,5 12-56-15,2 9-23 16,4 1-2 0,-2 18-13-16,-4 18-4 15,-6 10-21-15,-12 2-75 16,-7 0 4-16,-7-4 7 0,-24-6 44 15,-15-8 53-15,-6-6 6 16,-4-8 10-16,6-6-10 16,15-10-119-16,18 0-477 15,17-10-793-15</inkml:trace>
  <inkml:trace contextRef="#ctx0" brushRef="#br0" timeOffset="16963.93">5545 7858 948 0,'0'0'1945'0,"0"0"-1390"0,0 0-403 16,0 0-152-16,0 0-63 15,0 0-1066-15</inkml:trace>
  <inkml:trace contextRef="#ctx0" brushRef="#br0" timeOffset="18102.53">1028 8476 1107 0,'0'0'241'15,"0"0"-44"-15,0 0 92 16,0 0-185-16,0 0 0 16,0 0 99-16,0 0-24 15,-31 0 58-15,25 0-12 0,-3 0 11 16,1 0-13-16,-2 0-103 15,3 0-15-15,3 0-12 16,0 0-36 0,4 0-1-16,0 0 1 15,0 0 7-15,0 0 20 16,2 0-43-16,9 0-4 0,7 0-36 16,13 0-1-16,23 0 36 15,37 0-36-15,47 6 0 16,49 4 0-16,25 2 0 15,0 0 0-15,-12 2 0 0,-24 0 0 16,-6-4 0 0,-10 2 0-16,-6-4 0 15,-5 0 0-15,-7 0 0 16,-1 0 0-16,-3 0 0 16,-4-1 0-16,-5-3 0 0,0-1 0 15,-2 1 0-15,-7-2 0 16,1 0 0-16,-1-2 0 15,-2 3 0 1,-3-3 0-16,-14 0 0 0,-19 0 0 16,-14 0 0-16,-6 0 0 15,7 0 0-15,6 0 0 16,6 1 0-16,-8 3 0 16,-6 0 0-16,-11 1 0 0,-7-4 0 15,-11 3 0-15,-11-1 0 16,-7-3 0-1,-9 1 0-15,-7-1 0 16,-2 0 0-16,-2 0 0 16,0 3 0-16,0-3 0 15,0 0 0-15,0 0 0 0,0 0 0 16,7 0-182 0,0-8-568-16,2-9-1401 0</inkml:trace>
  <inkml:trace contextRef="#ctx0" brushRef="#br0" timeOffset="18270.7">5710 8663 2492 0,'0'0'829'0,"0"0"-802"0,0 0-27 15,0 0-578-15</inkml:trace>
  <inkml:trace contextRef="#ctx0" brushRef="#br0" timeOffset="19968.88">7381 7863 1748 0,'0'0'695'0,"0"0"-351"16,0 0 39-16,0 0 115 16,0 0-249-16,0 0-70 15,27-49-179-15,-27 84 0 16,-5 20 0-16,-6 20 0 16,3 15 0-16,1 2 0 15,4-2 0-15,3-12 0 16,0-13 0-16,0-21 0 15,7-16 0-15,0-20 0 0,-5-8-26 16,2-22 16-16,-1-26 2 16,-1-13-14-16,0-12 20 15,0-12-23-15,0-1 19 16,3 2 0 0,4 8 6-16,0 11 6 0,7 19 7 15,1 12 23-15,6 12 14 16,8 10-50-16,6 6 0 15,11 6 0-15,2 0 0 16,4 0 0-16,-2 14-32 16,-4 2-80-16,-3 2-229 15,-3 8-258-15,-11-4-147 16,-13-4-479-16</inkml:trace>
  <inkml:trace contextRef="#ctx0" brushRef="#br0" timeOffset="20568.16">7236 8205 1724 0,'0'0'713'0,"0"0"-548"0,0 0 55 0,0 0-34 16,0 0-47-16,0 0 0 16,165 6-104-16,-93-6-34 15,3 0-1-15,1 0-184 0,-2 0-277 16,-10 0-47-16,-8 0-24 15,-14 0 47 1,-13 0 459-16,-13 0 26 16,-10 0 349-16,-6 0 204 0,0 0-79 15,0 0-171 1,-6 0-27-16,-10 0-136 16,-7 12-77-16,0 7-4 0,-4 6-32 15,2 8 8-15,7 0-35 16,9 2 1-16,9-3-7 15,0-4-3-15,18-10 3 16,14-8-61-16,7-10-93 0,1 0 79 16,-4-10 26-16,-5-14 38 15,-11-2 17 1,-9-6 9-16,-3 0 117 16,-8 0-9-16,0 2-25 15,0 5 51-15,0 7 1 16,0 8 9-16,6 4-62 0,7 6-71 15,12 0-20 1,8 0-9-16,12 20-12 16,1 10 20-16,2 9-55 0,-6 3-7 15,-11 2-40-15,-15-4-7 16,-12-4 64-16,-4-8 14 16,-9-8 32-16,-13-8 12 0,4-8 10 15,3-4 88 1,7-6-32-16,8-20-38 0,0-10-35 15,31-10-5 1,17-8-47-16,39-15-58 16,-10 15-223-16,-5 14-494 0</inkml:trace>
  <inkml:trace contextRef="#ctx0" brushRef="#br0" timeOffset="21036.95">9150 8263 2381 0,'0'0'623'0,"0"0"-276"0,0 0 106 0,0 0-295 16,0 0-85-16,0 0-41 15,116-62-3 1,-80 62-29-16,-5 12 0 16,0 20-3-16,-4 11-12 15,-10 7 14-15,-5 4-22 0,-8-2-1 16,-4-6-37-16,0-8-31 16,0-12 71-16,0-12-9 0,-2-8 30 15,2-6 14-15,0-4 32 16,0-22 44-16,7-10-51 15,13-12-24 1,7-4 11-16,6 0-26 16,3 7 0-16,-1 13 1 15,-2 14 0-15,1 14-2 0,-5 4-9 16,-4 17 10-16,-1 15-6 16,-7 8 8-1,0 4-2-15,-9 2 0 0,-3-2-32 16,-5-6-64-1,0-6-177-15,9-10-267 0,-2-8-182 16,3-10-454-16</inkml:trace>
  <inkml:trace contextRef="#ctx0" brushRef="#br0" timeOffset="21236.64">10215 8283 2369 0,'0'0'861'0,"0"0"-548"15,0 0 13 1,0 0-163-16,0 0-99 16,116-13-64-16,-67 10 0 0,-2 1-29 15,-5 2-236-15,-17 5-303 16,-14 8-337-16,-11 5-1279 0</inkml:trace>
  <inkml:trace contextRef="#ctx0" brushRef="#br0" timeOffset="21370.75">10278 8488 1955 0,'0'0'644'16,"0"0"-349"-16,0 0 79 16,0 0-157-16,0 0-115 0,0 0 39 15,135 2-118-15,-37-18-23 16,-11-2-248-16,-10 0-739 0</inkml:trace>
  <inkml:trace contextRef="#ctx0" brushRef="#br0" timeOffset="21670.97">11047 8203 1555 0,'0'0'1285'0,"0"0"-708"16,0 0-204-16,0 0-67 0,0 0-306 16,0 0 0-1,0 0 0-15,104-100 0 16,-73 100 0-16,-2 18 0 15,-6 12 0-15,-8 6 0 16,-11 8 0-16,-4 4 0 16,-11 5 0-16,-22-2 0 0,-9-2 0 15,-5-7 0-15,0-8 0 16,7-8 0-16,13-8 0 16,14-8 0-16,13-6 0 15,0-4 0-15,31 0 0 0,23 0 0 16,33 0 0-1,34-6 0-15,0-4-48 16,22-6-421-16,-39 4-311 16,-34 2-339-16</inkml:trace>
  <inkml:trace contextRef="#ctx0" brushRef="#br0" timeOffset="21797.6">11984 8498 1936 0,'0'0'962'15,"0"0"-463"-15,0 0-155 16,0 0-113-16,0 0-185 0,0 0-46 15,0 0-516-15,2-2-981 0</inkml:trace>
  <inkml:trace contextRef="#ctx0" brushRef="#br0" timeOffset="22267.82">8150 9104 2112 0,'0'0'573'0,"0"0"-80"16,0 0-120-16,0 0-93 0,0 0-15 16,0 0-265-1,0 0 0-15,7-51 0 16,53 49 0-16,67 2 0 16,97 0 0-16,69 0 0 0,54 17 0 15,25 3 0-15,-11 2 0 16,3-2 0-16,-21-4 0 15,-36-4 0-15,-47-6 0 16,-73-2 0-16,-68-4 0 16,-57 0 0-16,-41 0 0 15,-13 0 0-15,-8 0 0 16,0 0 0-16,-8 0 0 16,-17 0 0-16,0 0 0 15,3 0 0-15,9 0-555 16,6 0-1536-16</inkml:trace>
  <inkml:trace contextRef="#ctx0" brushRef="#br0" timeOffset="22430.54">11895 9133 1431 0,'0'0'2154'0,"0"0"-1875"15,0 0-279-15,0 0-132 16,0 0-482-16</inkml:trace>
  <inkml:trace contextRef="#ctx0" brushRef="#br0" timeOffset="30698.21">1388 9964 1947 0,'0'0'696'16,"0"0"-596"-16,0 0 186 15,0 0-89-15,0 0-125 16,0 0-35-16,0-2 62 16,-5 0 68-16,-9-2-8 15,-3-2-71-15,-6-6-16 16,-1-4-15-16,4-6 62 15,0-9-119-15,5-6 0 16,3-3 0-16,6-3 0 0,1 3 0 16,5 8 0-16,0 8 0 15,0 8 0 1,0 10 0-16,0 4 0 16,0 2 0-16,0 0 0 15,13 20 0-15,12 12 0 0,4 16 0 16,2 12 0-16,0 11 0 15,-6 7 0-15,-8 0 0 16,-9-2 0-16,-8-6 0 16,-8-6-3-1,-23-7 3-15,-13-9-5 0,-8-6 13 16,-2-12-8-16,2-8 0 16,7-12 0-16,11-10 0 15,10 0 0-15,9-8 0 0,8-18 0 16,7-4 0-16,0-4 0 15,9 0-9-15,16 4-3 16,4 6 3-16,0 10-3 16,4 8 6-16,2 6-8 15,3 0-71 1,5 18 28-16,1 6-26 0,3 2-28 16,-2-2-7-1,2-6-11-15,-3-10 5 0,2-8-13 16,-1 0 28-16,-5-12 61 15,-4-16 21-15,-5-4 27 16,-7-7 31-16,-3 3 64 0,-6 3 66 16,-5 6-4-1,-6 11 2-15,-4 9 37 0,0 7-104 16,0 0-92-16,0 18-2 16,2 14-14-1,2 8 10-15,1 2 6 16,1 2 0-16,4-8-1 0,-4-10 2 15,3-8-7-15,-5-10 6 16,4-8 0-16,2 0 18 16,3-14-3-16,10-16 16 15,4-8-29-15,2-3 4 0,0 8 1 16,-7 11-7-16,-4 9 0 16,-4 13 0-1,-4 0-6-15,1 18 6 16,1 13 6-16,3 3 1 15,3 2 13-15,2 0-19 16,4-6-2-16,3-8 1 0,9-10-205 16,-7-8-386-16,-9-4-800 0</inkml:trace>
  <inkml:trace contextRef="#ctx0" brushRef="#br0" timeOffset="31200.66">3237 10251 1940 0,'0'0'682'0,"0"0"-423"0,0 0 223 16,0 0-245-16,4-115-61 16,-10 83-77-16,-13 4 22 15,-2 4-58-15,-4 6-26 16,0 8-37-16,-1 10 0 0,-8 0 0 16,-1 24 0-1,-1 14 0-15,3 8 0 16,6 4 0-16,11-1 0 15,12-4 0-15,4-8 0 16,6-9 0-16,19-12 0 0,4-12 0 16,2-4 0-1,-2-4 0-15,-2-18 0 0,-2-4 0 16,-3-7 0-16,-2 0 0 16,-2-2 0-1,-5 8 0-15,-2 6 0 0,-4 15 0 16,-1 6 0-16,3 4 0 15,5 20 0-15,3 6 0 0,8 5 0 16,6 1-15 0,34 4-212-16,-9-8-282 15,-1-10-474-15</inkml:trace>
  <inkml:trace contextRef="#ctx0" brushRef="#br0" timeOffset="32303.9">4411 10335 2571 0,'0'0'651'0,"0"0"-521"0,0 0 162 15,0 0-109-15,0 0-111 16,0 0-16-16,0 0-10 0,76-109-45 15,-56 69 5-15,0-6 6 16,-5-6-4 0,-1-4 10-16,-5-8 15 15,-5-3-16-15,-4-1-17 0,0 9 0 16,0 8 0-16,0 15 0 16,-2 14 0-16,-5 16 0 15,3 6 0-15,0 12 0 16,-3 26 0-16,0 16 0 15,0 8 0-15,1 7 0 0,4-3 0 16,2 0 0 0,0-8 0-16,0-4 0 15,10-10 0-15,11-8 0 16,4-11 0-16,1-11 0 16,6-10 0-16,-4-4 0 15,3-7 0-15,1-18 0 0,-1-14 0 16,-3-7 0-16,-3-2 0 15,-7 2 0 1,-7 10 0-16,-7 10 0 16,-4 12 0-16,0 10 0 0,0 4 0 15,0 0 0-15,0 0 0 16,0 4 0-16,0 10 0 16,0 4 0-16,0 0 0 15,0 0 0-15,18-4 0 0,9 0 0 16,2-2 0-16,5 0-26 15,-5-2 20 1,-2 0-12-16,-10 2 9 16,-3 2 8-16,-10 4-17 15,-4 5 6-15,0 0 3 0,0 4-5 16,0-4 13-16,0 2 1 16,0-3 0-16,0-6-2 15,11-4 8-15,7-6-1 16,9-4-5-16,6-2 2 15,7 0 17-15,4-18-18 16,1-8-1-16,-1-9 15 16,-1-6-13-16,-9-4 23 15,-10-1-17-15,-6 2 2 16,-10 8 13-16,-8 12-23 16,0 10 0-16,0 8 0 15,0 6 0-15,-10 0 0 0,-3 16 0 16,-3 12 0-1,-2 6 0-15,4 3 0 16,8-1 0-16,6-4 0 0,0-6 0 16,25-6 0-16,14-4 0 15,13-9 0-15,8-7-29 16,3 0-7-16,1-11 36 16,-4-14-9-16,-9-8 9 15,-8-8 23-15,-12-5-16 16,-9-4 23-16,-11 4-16 15,-9 8-14-15,-2 12 0 16,0 12 0-16,-13 12 0 16,-7 2 0-16,-2 24 0 15,-5 16 0-15,5 12 0 16,6 4 0-16,12 3 0 0,4-4 0 16,15-5 0-16,23-7 0 15,17-11 0-15,15-12-45 0,8-14-260 16,19-12-249-1,-16-22-255-15,-23-6-285 0</inkml:trace>
  <inkml:trace contextRef="#ctx0" brushRef="#br0" timeOffset="32502.37">4620 9693 2515 0,'0'0'879'0,"0"0"-626"0,0 0-10 15,0 0-117-15,0 0-108 16,170-4-18-16,-30 0-147 16,-13 0-572-16,-7-4-1193 0</inkml:trace>
  <inkml:trace contextRef="#ctx0" brushRef="#br0" timeOffset="33736.98">7014 10088 1018 0,'0'0'1626'16,"0"0"-1080"-1,0 0-239-15,0 0 67 16,0 0-149-16,0 0-225 16,0 0 0-16,2-14 0 0,-2 32 0 15,0 10 0-15,0 8 0 16,0 2 0-16,0 3 0 16,0-9 0-16,13-8-3 15,5-10-94-15,5-10 35 16,-4-4 43-16,4-8 19 0,1-20 6 15,-4-6 28 1,2-9 1-16,-1 0 41 16,-4-2-46-16,-1 5-30 15,-5 12 0-15,-5 10 0 16,0 12 0-16,-4 6 0 0,0 2 0 16,4 22 0-16,5 8 0 15,3 6 0-15,3 0 0 16,6-3-3-1,-3-9-66-15,2-8-36 16,0-11 31-16,-1-7 53 16,0 0 21-16,2-15 27 0,2-13-7 15,-1-9 10-15,3-2 18 16,2-4-30-16,-5 7 13 16,-6 8-13-16,-7 14 0 0,-4 12 21 15,-7 2-39-15,3 16-11 16,-1 16 4-16,6 8 14 15,5 4-6 1,10-3-1-16,8-5-20 16,7-13 8-16,9-9-28 15,1-14 11-15,-3 0 2 0,-3-22 18 16,-8-10 9-16,-5-8 1 16,-7-8 0-16,-3-6 26 15,-6-4-27-15,-3-2 23 16,-4 8-10-16,-4 7 17 15,-2 16 45-15,0 12-75 16,0 13 0-16,0 4 0 16,-10 22 0-16,-5 20 0 15,-1 13 0-15,5 9 0 0,5 4 0 16,6-2 0-16,0-6 0 16,21-5 0-16,14-15 0 15,7-12-15-15,7-14-45 16,-1-14 36-1,0 0 15-15,-6-22 4 16,-7-16 5-16,-4-10 0 0,-6-11 6 16,-2-9 21-16,-6-6-18 15,-3-6 24-15,-6 4-11 16,-3 11-6-16,-5 15-16 16,0 22 0-16,0 18 0 15,0 10 0-15,0 28 0 0,-9 25 0 16,0 15 0-1,2 8 0-15,3 4 0 16,4-6 0-16,0-6 0 16,0-14 0-16,11-13 0 15,2-18-17-15,0-10-32 0,-1-13 46 16,1 0 3-16,5-18 1 16,3-17 28-16,5-5-7 15,3-3-20 1,2 2 13-16,-4 9-15 0,-5 12 0 15,-5 14 0-15,0 6 0 16,-5 12 0-16,5 20 0 16,-2 12 0-16,5 6 0 15,0 5 0-15,0-5-17 16,-2-10-194-16,-5-10-131 0,-13-28-264 16,0-2-106-16,-2-12-254 0</inkml:trace>
  <inkml:trace contextRef="#ctx0" brushRef="#br0" timeOffset="33904.25">8138 9829 1866 0,'0'0'866'0,"0"0"-669"16,0 0 2-16,127 0-33 0,-55 0-166 15,17-4-97-15,-18-11-567 16,-26-6-1012-16</inkml:trace>
  <inkml:trace contextRef="#ctx0" brushRef="#br0" timeOffset="34029.71">7352 9519 2465 0,'0'0'1016'0,"0"0"-767"0,0 0-133 15,0 0-116-15,0 0-168 16,163 0-813-16</inkml:trace>
  <inkml:trace contextRef="#ctx0" brushRef="#br0" timeOffset="34668.74">10144 9900 2068 0,'0'0'524'0,"0"0"-395"15,0 0 210-15,0 0-94 16,0 0-81-16,0 0-90 0,0 0-59 16,-127 70 12-16,83-70-17 15,-2 0 5-15,7-18 51 16,5-8-43 0,12-6 11-16,13-4 41 0,9-3-28 15,0 1-10-15,20 2-10 16,10 2 20-16,3 8 13 0,0 6-30 15,3 10 10-15,-5 10-40 16,-2 0 0 0,0 18 0-16,-8 20 0 15,0 12 0-15,-9 13 0 16,-6 9 0-16,-6 4 0 16,0 4 0-16,-14-4 0 0,-13-8 0 15,-10-7 0-15,-12-11 0 16,-5-14 0-16,-4-14 0 15,3-12 0-15,6-10 0 16,13 0 0 0,12-26 0-16,10-10 0 15,14-8 0-15,0-3 0 0,14 1 0 16,15 8 0-16,9 8 0 16,4 14 0-16,3 12 0 15,5 4 0-15,2 16 0 16,4 18-3-16,2 9-8 0,2 2 10 15,-3 0-169-15,19-5-165 16,-15-12-318 0,-10-14-385-16</inkml:trace>
  <inkml:trace contextRef="#ctx0" brushRef="#br0" timeOffset="35003.15">10641 9912 1640 0,'0'0'1023'15,"0"0"-498"-15,0 0-161 0,0 0-107 16,0 0-172 0,0 0-37-16,0 0-13 15,34 120-13-15,-24-60-22 16,3 1 2-16,3-6-11 16,-1-9-44-16,2-11-5 0,-5-15 28 15,2-14 25-15,-3-6 5 16,1-8 47-1,1-20 14-15,0-11 20 16,3-7-20-16,4-6-61 0,0-4 0 16,2 0 0-16,1 8 0 15,-4 12 0-15,0 14 0 16,-2 14-30-16,12 8-315 16,-5 14-419-16,-1 8-764 0</inkml:trace>
  <inkml:trace contextRef="#ctx0" brushRef="#br0" timeOffset="35769.28">11147 10294 2442 0,'0'0'736'0,"0"0"-525"0,0 0 14 16,0 0-128-16,0 0-46 15,126-105-33-15,-90 69-17 16,-5-5 28-1,-6-3-23-15,-9 2-5 0,-10 4 45 16,-6 10-13-16,0 12 44 16,-16 12-10-16,-11 4-61 15,-2 18 2-15,-2 20-8 16,2 10 0-16,12 8-2 0,11 0-2 16,6-1-8-16,4-8 10 15,25-6 2 1,11-13 0-16,2-14 9 15,3-12-10-15,-3-2 1 16,-5-14 0-16,0-16 10 16,-8-7-9-16,-3-3 4 0,-2 0 1 15,-3 4 5-15,-4 8-10 16,-5 10-1-16,-4 12 1 16,-3 6 6-16,-1 0-6 15,4 23-1-15,-2 6 0 16,7 7 2-16,3 0-8 15,3-1-24-15,8-7-110 16,7-10-16-16,6-12-45 16,0-6 80-16,0-8 19 15,-1-22-6-15,-8-11 57 16,-5-9 17-16,-2-9 34 0,-1-12 9 16,-3-7 22-16,-2-8 44 15,-4 1 21-15,-6 9 49 16,-3 18 76-16,-5 20 10 15,0 26-81-15,0 12-150 16,-5 32 0 0,-6 28 0-16,0 16 0 0,4 11 0 15,7 1 0-15,0-4 0 16,13-7 0-16,16-18 0 16,8-14-78-16,2-17-14 15,6-19 23-15,-2-9 69 0,-6-7 9 16,1-22 23-16,-5-7 43 15,-2-8-26-15,1-2 2 16,-3 2-28 0,-7 6-23-16,-7 14 0 15,-7 16 0-15,-4 8 0 0,-4 14 0 16,0 20 0-16,2 12 0 16,5 4 0-16,3 0 0 15,9-8 0-15,7-7-63 16,25-26-249-16,-8-9-248 0,-3 0-365 15</inkml:trace>
  <inkml:trace contextRef="#ctx0" brushRef="#br0" timeOffset="35936.25">12855 9699 2248 0,'0'0'928'0,"0"0"-444"0,0 0-48 15,0 0-436-15,0 0 0 16,0 0 0-1,0 0 0-15,-55-18-125 16,35 32-419-16,-3-6-619 0</inkml:trace>
  <inkml:trace contextRef="#ctx0" brushRef="#br0" timeOffset="36103.6">12042 9756 2486 0,'0'0'730'16,"0"0"-520"-16,0 0-56 16,118 0-121-16,-44 0-33 15,6 0-84-15,29 0-145 0,-22 0-301 16,-15 0-251-16</inkml:trace>
  <inkml:trace contextRef="#ctx0" brushRef="#br0" timeOffset="37096.21">13168 9900 1714 0,'0'0'599'0,"0"0"-259"16,0 0 164-1,0 0-216-15,0 0-21 16,0 0-99-16,0 0-41 0,-68-49-38 16,42 70-89-16,-6 8 0 15,4 8 0-15,3 3 0 16,9 0 0-16,14-2 0 16,2-4 0-16,21-6 0 15,18-4 0-15,15-8 0 16,4-7-32-16,2-9-134 15,-4 0-95-15,-7-13-26 16,-10-10-64-16,-2-8 65 16,-11 1 112-16,-4 2 174 15,-6 4 27-15,-9 10 190 0,-3 6 35 16,-2 8-86-16,-2 0-82 16,3 0-26-1,-1 12 60-15,2 2-22 0,3 0-60 16,2-2 5-1,2-4-35-15,5-2 0 0,-1-6 1 16,-1 0 2-16,-3-4-3 16,-7-12-4-16,-4-4-2 15,0-2 29-15,0-2-28 16,-17 2 13-16,-4 4 31 0,-1 4 11 16,-3 10-14-16,1 4-32 15,-5 1 5-15,0 24 38 16,5 9-10-16,1 4 11 15,8 6-24 1,9-2-29-16,6 0 24 16,2-5-25-16,27-6 0 0,11-7 0 15,13-6 8-15,7-10-16 16,3-8-10-16,-3 0 8 16,-5-18-2-16,-3-15 24 15,-8-14-11-15,-4-11 5 0,-4-4-6 16,-7-4 21-16,-6 4-13 15,-11 10-8 1,-7 12 0-16,-5 12 0 16,0 11 0-16,-5 9 0 15,-13 8 0-15,-1 0 0 0,-4 3 0 16,1 12 0-16,2 6 0 16,6 1 0-16,6 2 0 15,8-4 0 1,0-2 0-16,0-4 0 0,18-4-38 15,4-4 37-15,2-2-9 16,3-4 10-16,-4 2-9 16,-2 0 9-16,-3 2 0 15,1 4 8-15,-2 4-2 0,1 10 8 16,-3 6-14-16,-1 8 0 16,-5 6 0-16,-7 0 6 15,-2 0-6 1,0-6 0-16,-4-7 0 15,-12-8 6-15,-6-8 12 0,-3-5-18 16,1-8 0-16,-3 0 0 16,4 0 0-16,8-24-38 15,7 2-253-15,8-3-589 0</inkml:trace>
  <inkml:trace contextRef="#ctx0" brushRef="#br0" timeOffset="37263.46">14419 10301 1624 0,'0'0'1044'0,"0"0"-516"0,0 0-16 0,0 0-235 16,0 0-166-1,-2 114-111-15,-29-76 0 16,0-6-50-16,-3-10-752 0</inkml:trace>
  <inkml:trace contextRef="#ctx0" brushRef="#br0" timeOffset="40401.41">15913 9603 1927 0,'0'0'640'16,"0"0"-497"-16,0-154 171 0,2 99 44 15,0 15-100-15,-2 12-95 16,2 12-28-16,-2 8-25 16,0 8-62-16,0 0-48 15,0 10 0-15,0 24 0 16,-6 20 0-1,-6 21 0-15,1 11 0 0,5 10 0 16,6 3 0-16,0-8 0 16,8-6-21-16,19-15-60 15,2-14-26-15,5-18 43 0,-5-17 26 16,0-18 29-16,-5-3 3 16,0-22 12-16,3-18-3 15,0-14-3-15,2-10 2 16,0-12 11-1,-2-5-12-15,-3 5 10 16,-4 10 20-16,-8 18 13 0,-6 20 56 16,-6 24-28-16,0 4-46 15,0 34-12-15,-2 18-11 16,-7 12-3-16,2 6 0 16,5 0 0-16,2-5 0 15,0-7 0-15,0-14 0 16,2-10 0-16,7-14-20 15,-4-10-1-15,1-8-4 16,-2-2 25-16,7-8-5 16,5-18 5-16,7-4-6 15,4-4 5-15,2 2-8 16,2 10 2-16,-3 12 7 0,-1 10 0 16,0 0 6-16,-3 26 0 15,1 10 1 1,-2 4-7-16,0 4 1 0,6-2-7 15,3-8 6-15,3-10-1 16,8-10 1-16,-1-14-8 16,-2 0 7-16,1-22 1 15,-6-12 0-15,-6-8 17 16,-4-8-15-16,-8-2 7 16,-7-2-6-16,-8 8 3 0,-2 11 21 15,0 13-1-15,-16 18-26 16,-5 4 0-1,-4 15 0-15,0 21 0 16,4 6 0-16,6 6 0 0,11-2 0 16,4-4 0-16,6-4 0 15,26-9 0-15,10-11 0 16,9-11 0-16,5-7 0 16,-1 0-12-16,-3-14 0 0,-7-12 0 31,-10-4 11-31,-6-6 1 0,-12-4 0 15,-5 0 8-15,-7 2-8 16,-5 6 0-16,0 7 9 16,0 10-8-16,-5 5 18 0,0 6-19 15,1 4 0-15,4 0 0 16,0 4 0 0,0 14 0-16,0 6 0 0,6 6 0 15,10 0 0 1,5 4 0-16,0-2 0 15,-3 2 0-15,-5 0 0 16,-3-2 0-16,-6-4 0 0,-2-4 0 16,-2-4 0-16,0-7 0 15,7-8 0-15,7-3 0 16,12-2 0-16,12-3 0 0,11-18 0 16,4-7 0-1,3-8 0-15,-7-6 0 16,-6-6 0-16,-12-4 0 15,-12 2 0-15,-11 2 0 0,-8 9 0 16,0 13 0 0,-23 15 0-16,-6 11 0 15,-4 9 0-15,0 30 0 16,6 11 0-16,13 8 0 0,14 4 0 16,5-2 0-16,37-6 0 15,16-10 0-15,9-12 0 16,4-14-134-16,3-18-218 15,-18-10-209-15,-28-13-187 0</inkml:trace>
  <inkml:trace contextRef="#ctx0" brushRef="#br0" timeOffset="40635.46">15736 9573 2593 0,'0'0'718'0,"0"0"-587"0,0 0-86 0,183-4 41 16,-27 4-86-16,25 0-68 16,-34 0-525-16,-34 0-1038 0</inkml:trace>
  <inkml:trace contextRef="#ctx0" brushRef="#br0" timeOffset="41637.37">19056 10016 388 0,'0'0'1947'0,"0"0"-1320"16,0 0-286-1,-20-140 14-15,7 107-92 16,-1 8-88-16,-1 10-175 0,-5 13 0 16,-7 2 0-16,-7 24 0 15,-3 19 0-15,1 8 0 16,5 10 0-16,9-5 0 16,13-4 0-16,9-9 0 0,0-16 0 15,25-9 0-15,6-16 0 16,2-2 0-1,3-11 0-15,-3-18 0 16,-2-3 0-16,-4-4 0 16,-8 0 0-16,0 4 0 15,-9 6 0-15,-2 10 0 0,-6 12 0 16,0 4 0-16,3 8 0 16,5 22 0-16,6 8 0 15,11 4 0-15,9-4 0 16,10-10 0-1,3-12-44-15,3-16-187 0,-6 0 11 16,-8-25 53-16,-11-14 80 16,-9-7 87-16,-7-4 5 15,-5-2 58-15,-1 0 33 16,-5 7 6-16,0 9 94 16,0 17-14-16,0 12-77 0,0 7-105 15,0 22 0-15,-7 22 0 16,1 13 0-1,1 5 0-15,5 0 0 16,0-6 0-16,0-12 0 0,0-9 0 16,0-13 0-1,0-12 0-15,0-9 0 0,0-1 0 16,0-7 0-16,5-19 0 16,1-9 0-16,6-7 0 15,1-2 0-15,5 2 0 0,-1 10 0 16,2 8 0-16,-2 12 0 15,5 6 0 1,5 6 0-16,9 0 0 16,6 8 0-16,7 4 0 0,5 0 0 15,-3-4 0-15,-4-6 0 16,-10-2 0-16,-5-2 0 16,-10-16 0-16,-9-4 0 15,-5 0 0-15,-8-4 0 16,0 0 0-1,0 3 0-15,-14 5 0 0,-9 9 0 16,-1 9 0-16,-5 0 0 16,-2 18 0-16,2 14 0 15,7 8 0-15,11 4 0 16,11-2 0-16,8-2 0 0,34-10 0 16,19-8 0-16,15-14 0 15,37-12-83-15,-16-20-526 16,-16-8-601-16</inkml:trace>
  <inkml:trace contextRef="#ctx0" brushRef="#br0" timeOffset="42262.63">21340 9665 2628 0,'0'0'555'0,"0"0"-495"16,0 0 237-16,0 0-131 16,0 0-110-16,0 0-31 15,0 0-24 1,-91 32 0-16,66-30 19 15,8-2-20-15,3 0 8 0,12-18 43 16,2-10-27-16,0-4 6 16,16-2-24-16,5-2 15 15,4 6 31-15,-2 6-8 0,-4 8 7 16,-1 6-51 0,-2 7 0-16,-3 3 0 15,-2 13 0-15,1 21 0 16,-6 18 0-16,-4 16 0 15,-2 12 0-15,-4 6 0 16,-23-1 0-16,-8-3 0 16,-13-10 0-16,-2-14 0 0,-4-12 0 15,0-15 0-15,6-13 0 16,11-15 0-16,14-3 0 16,11-14 0-16,12-18 0 15,0-10 0-15,23-6 0 16,8 4 0-16,4 8 0 15,-1 14 0-15,-1 12 0 16,-4 10 0-16,2 6 0 16,0 22 0-16,8 8 0 15,3 2 0-15,9 4 0 0,12-5 0 16,3-5 0 0,8-10-218-16,23-22-242 0,-18 0-270 15,-17-21-452-15</inkml:trace>
  <inkml:trace contextRef="#ctx0" brushRef="#br0" timeOffset="42769.16">22292 9461 2212 0,'0'0'758'0,"0"0"-260"0,0 0-159 15,0 0-197-15,0 0 5 16,-25 116-147-16,14-22 0 0,4 27 0 15,2 23 0 1,5-12 0-16,0-28 0 16,0-32 0-16,0-25 0 15,0-1 0-15,0-4 0 0,0-8 0 16,0-16 0-16,0-18-83 16,0 0-110-16,-8-28-160 15,1-16-142 1,3-18 171-16,2-13 38 0,2-5 149 15,0-4 137 1,8 6 81-16,5 12 273 0,1 13 105 16,-3 16-127-16,-2 9-6 15,0 10-7-15,2 5-319 16,5 8 0-16,3 5 0 16,8 0 0-16,5 19 0 0,-1 16 0 15,-2 7 0-15,-9 6 0 16,-7 4 0-1,-13-2 0-15,0-6 0 16,-17-8 0-16,-22-8 0 0,-9-7 0 16,-12-12 0-16,1-7 0 15,6-2 0-15,17 0 0 16,18-11 0-16,18-12-14 16,16-5-268-16,65-16-247 15,-6 6-187-15,-2 6-202 0</inkml:trace>
  <inkml:trace contextRef="#ctx0" brushRef="#br0" timeOffset="43434.87">22643 9940 1094 0,'0'0'935'0,"0"0"-607"0,0 0 11 0,0 0 142 0,0 0-245 16,0 0-65-16,0 0 17 16,36-16-52-16,-14 8-47 15,5-7-34-15,0 1-34 16,2-4 2-16,-7-1-23 15,-4-2 0-15,-7-1 0 16,-6 2 0-16,-5 4 0 16,0 2 0-16,-5 4 0 15,-11 8 0-15,-4 2 0 16,-2 0 0-16,-2 12 0 0,-1 14 0 16,2 5 0-16,8 5 0 15,6 0 0 1,7-3 0-16,2 2 0 15,20-5 0-15,20-6 0 16,14-6 0-16,10-6 0 0,3-8-14 16,-3-4-20-16,-6-4 32 15,-10-18-11-15,-11-8 13 16,-10-2 9-16,-9 0 4 16,-9 4 28-16,-5 3-41 15,-4 10 0-15,0 4 0 0,0 5 0 16,0 5 0-1,0 1 0-15,0 0 0 16,0 0 0-16,0 15 0 16,0 8 0-16,0 4 0 0,0 8 0 15,0-1 0-15,0-2 0 16,2-4 0-16,3-8 0 16,-3-8 0-1,2-6 0-15,6-6 0 0,1 0 0 16,5-6 0-16,3-14 0 0,4-6 0 15,1-4 0 1,1 0 0-16,-3 4 0 16,-4 6 0-16,-7 6 0 15,-5 8 0-15,-1 6 0 16,-2 0 0-16,1 6 0 16,2 14 0-16,5 8 0 15,5 0 0-15,7 2 0 0,1-4 0 16,5-8 0-16,0-6 0 15,-5-12-74-15,1 0-97 16,-2-6-81 0,2-28-100-16,-4 2-264 0,-1 2-450 0</inkml:trace>
  <inkml:trace contextRef="#ctx0" brushRef="#br0" timeOffset="43834.84">23923 9865 2292 0,'0'0'765'0,"0"0"-458"0,0 0 53 16,0 0-160-1,0 0-106-15,0 0-16 16,0 0-78-16,-5-91 0 0,-11 91 0 16,-9 9 0-16,-4 15 0 15,0 6 0-15,3 5 0 16,10-1 0-16,12-4-15 15,4-8-15 1,4-4 3-16,23-8 24 0,7-8 2 16,1-2 2-16,3-2 15 15,-5-16 2-15,-4-6 23 16,-2-6-41-16,-9-6 0 16,-5-6 0-16,-11-11 0 0,-2-5 0 15,-15-6 0-15,-25 0 0 16,-13 8 0-16,-12 12 0 15,-2 15 0 1,7 24 0-16,11 5-189 16,38 44-321-16,11 2-353 15,19 2-306-15</inkml:trace>
  <inkml:trace contextRef="#ctx0" brushRef="#br0" timeOffset="44832.09">24497 9894 2067 0,'0'0'619'0,"0"0"-414"15,0 0 147-15,0 0-91 16,0 0-74-16,38-107-22 0,-38 85-40 16,0 2-10-16,-14 4-115 15,-10 8 0 1,-2 8 0-16,-9 0 0 0,2 22 0 15,4 10 0 1,8 8 0-16,7 3 0 0,11-3 0 16,3-6-57-16,10-4 22 15,14-10-25-15,5-8 23 16,0-8 35-16,-2-4 1 16,-5-4 1-16,-2-16 15 15,-4-2 3-15,-5-6 25 0,-2 0-22 16,0-3-10-16,-3 6 2 15,3 3-11-15,-2 7 10 16,-2 9-12 0,-1 6-20-16,2 3 11 0,3 18-6 15,5 8 15 1,-1 1-1-16,3 0-4 0,-3-6-4 16,1-6-25-16,-1-6 3 15,-2-10 30-15,0-2 2 16,2 0 20-16,1-12 0 15,4-6 2-15,4-4 23 0,1-2-23 16,0-2 24 0,0 2-47-16,-1 3 0 15,-9 5 0-15,-1 10 0 16,-8 5 0-16,-1 1 0 0,1 1 0 16,0 17 0-1,1 0 0-15,0 3 0 16,1-3 0-16,1-4-54 15,-1-4-3-15,3-6 1 0,5-4 13 16,3 0 42-16,6 0-8 16,3-10 9-16,4-2-2 15,-1-1 5-15,-5 8-3 16,-4 1 8-16,-2 4 2 16,-3 0 8-16,5 5-18 15,5 12 0-15,6-1-1 16,9-4-16-16,5-8-23 15,4-4-46-15,0-9 38 16,-5-20 48-16,-8-15 0 16,-7-9 14-16,-9-9-14 0,-9-8-21 15,-8-2 10-15,-3 0-29 16,0 4 8-16,-12 11 8 16,-1 17 24-1,-1 20 2-15,4 20 5 0,1 18 10 16,-3 32-5-16,6 18 16 15,1 11 43-15,3 3-28 16,2-2-34-16,0-10-3 16,0-10-6-16,0-16 0 15,0-15-1-15,0-15 2 16,0-12 5-16,0-2 30 0,0-9 10 16,5-14 26-1,8-5-10-15,5-4 10 16,9-3-72-16,2 3 0 0,2 2 0 15,2 8 0-15,-2 6 0 16,-2 12 0-16,3 4-24 16,-10 6-294-16,-5 8-602 0</inkml:trace>
  <inkml:trace contextRef="#ctx0" brushRef="#br0" timeOffset="46135.5">26155 9523 2364 0,'0'0'513'0,"0"0"-180"16,0 0 232 0,0 0-357-16,0 0-95 15,0 0-113-15,0 0 0 0,40 90 0 16,-22-32 0-16,6 0 0 16,5-4 0-16,7-12 0 15,-1-11 0-15,-1-15 0 16,-1-16 0-16,-4 0 0 15,-2-29 0-15,-2-13 0 16,-3-8 0-16,0-8 0 16,0-4 0-16,-1 2 0 15,-4 4 0-15,-3 13 0 0,-3 15 0 16,-5 19 0-16,2 9 0 16,-4 8-18-16,4 24-246 15,11 22-241-15,-2-4-289 16,1-8-29-16</inkml:trace>
  <inkml:trace contextRef="#ctx0" brushRef="#br0" timeOffset="46832.92">26767 9760 1018 0,'0'0'789'0,"0"0"-471"15,0 0 243-15,0 0-174 16,0 0-121-16,0 0-75 16,0 0-32-16,52-23-105 15,-27-3-15-15,-4-2-3 0,0-4-5 16,-11 2 13-16,-7 2-14 15,-3 6 12 1,0 8-9-16,-20 12-9 16,-5 2 4-16,-6 14-28 0,0 20 1 15,6 6 4-15,10 2 4 16,11 0-6 0,4-4-3-16,19-7 0 0,21-9 14 15,12-12-13-15,6-10 0 16,-2 0-1-16,-3-17 1 15,-8-9 10-15,-8-6-11 16,-6 0 0-16,-8 2 0 16,-10 6 0-16,-6 10 0 15,-5 12 0-15,-2 2 0 0,0 14 0 16,0 18 0-16,0 8 0 16,5 2 0-1,14-2 0-15,18-9 0 16,11-12 0-16,10-14-17 15,7-5-4-15,-1-23 4 0,-4-14 17 16,-4-12 0-16,-8-11 0 16,-6-10 20-16,-3-21-11 0,-12 4 2 15,-9-3 4-15,-9 7-15 16,-9 27 0 0,0 10 0-16,0 26 0 15,-13 20 0-15,-9 46 0 16,-5 46 0-16,4 8 0 15,8-1 0-15,15-11 0 0,0-22 0 16,22 2 0-16,14-2 0 16,6-17 0-16,7-20 0 15,-2-14 0 1,-2-15 0-16,-7 0 0 0,-7-26 0 16,-4-10 0-16,-4-7 0 15,-2 3 0-15,-5 6 0 16,-5 12 0-16,-7 14 0 15,-2 8 0-15,-2 4 0 0,0 24 0 16,4 8 0-16,6 6 0 16,9 1 0-16,10-7 0 15,29-16-261 1,-4-10-412-16,-8-10-329 0</inkml:trace>
  <inkml:trace contextRef="#ctx0" brushRef="#br0" timeOffset="46999.58">28443 9370 2386 0,'0'0'771'0,"0"0"-305"16,0 0 7-16,0 0-473 0,0 0 0 15,0 0 0 1,0 0-48-16,-82-22-264 16,53 30-540-16,-2-6-1637 0</inkml:trace>
  <inkml:trace contextRef="#ctx0" brushRef="#br0" timeOffset="47137.34">27630 9418 2390 0,'0'0'928'0,"0"0"-463"0,0 0-152 16,0 0-313-16,0 0 0 15,118 0 0-15,0 0 0 16,-11 0-452-16,-12 0-446 0</inkml:trace>
  <inkml:trace contextRef="#ctx0" brushRef="#br0" timeOffset="47969.61">28548 9531 2038 0,'0'0'575'16,"0"0"-92"-16,0 0 43 15,0 0-300-15,0 0 22 16,0 0-248-16,0 0 0 16,-87 46 0-16,53 0 0 0,5 4 0 31,14 2 0-31,13-3 0 0,2-8 0 16,26-6 0-16,21-13 0 15,9-12 0-15,7-10-161 16,-1-4-176-16,-6-20-212 15,-12-9-29-15,-11-1 7 16,-8 0 5-16,-10 4 566 0,-3 4 66 16,-10 10 507-1,0 8-12-15,-2 6-180 0,0 2-65 16,0 0-120-16,0 8-41 16,0 4-37-16,0 0-73 15,0-2-19-15,0-2-10 16,7-6-8-16,4-2 26 15,0 0-16-15,2 0-1 16,-1-12 6-16,-1-4-22 0,-7 2 18 16,-4-2-1-1,0 0 10-15,0 4 23 16,-15 4-16-16,-6 6-10 16,-3 2 7-16,-3 6-32 15,3 16 0-15,2 8 0 0,5 0 0 16,13 2 0-16,4 0 0 15,7-1 0-15,22-5 0 16,14-6 0 0,5-7 0-16,6-6-41 0,0-7 2 15,-6 0 20-15,-3-18 1 16,-5-11 18-16,-7-7 1 16,-4-8 1-16,-2-6 20 15,-4-2-22-15,-6 0 9 16,-7 8-9-16,-10 12 1 0,0 10 38 15,0 14 4-15,-12 8-43 16,-1 0 0 0,1 22 0-16,3 6 0 15,7 6 0-15,2 0 0 16,2 2 0-16,23-2 0 0,6-2 0 16,7-2 0-16,3-2 0 15,-6-2-11-15,-4-4-5 16,-9-1 16-16,-10-1-1 15,-12 0-14-15,0 0 15 16,-18 3 9-16,-12 0 25 16,-3-3-34-16,0-2 0 15,2-4 0-15,8-4 0 16,17-8-75-16,6-2-382 16,0 0-526-16</inkml:trace>
  <inkml:trace contextRef="#ctx0" brushRef="#br0" timeOffset="48135.87">30029 9956 3066 0,'0'0'830'0,"0"0"-630"0,0 0-200 15,0 0 0-15,0 0-83 16,0 0-1447-16</inkml:trace>
  <inkml:trace contextRef="#ctx0" brushRef="#br0" timeOffset="50166.56">2493 12079 1605 0,'0'0'502'16,"0"0"-212"0,0 0 233-16,0 0-215 15,0 0-59-15,0 0 12 16,40-104-60-16,-40 100-44 15,0 4-157-15,0 0 0 16,-7 0 0-16,-11 12 0 0,-8 15 0 16,-5 9 0-16,-4 7 0 15,7 9 0 1,6 1 0-16,10-1 0 16,10-2 0-16,2-6 0 15,18-4 0-15,18-8 0 0,11-8 0 16,4-7 0-16,7-13 0 15,0-4 0-15,0-4 0 16,-5-21 0-16,-6-7 0 16,-8-10 0-16,-4-6 0 0,-9-6 0 15,-8-4 0 1,-7 1 0-16,-9 6 0 16,-2 0 0-16,-4 9 0 15,-23 4 0-15,-11 4 0 0,-8 8 0 16,-12 8 0-16,-9 8 0 15,-5 10 0 1,-21 6 0-16,17 14-128 0,16 4-1317 0</inkml:trace>
  <inkml:trace contextRef="#ctx0" brushRef="#br0" timeOffset="50828.71">2204 12984 1719 0,'0'0'1341'0,"0"0"-1005"0,0 0 194 0,0 0-360 16,0 0-170-16,0 0 0 0,0 0 0 15,-35 12 0-15,14 40 0 16,-4 10 0-16,-2 2 0 16,2-4 0-16,8-14 0 15,5-14 0-15,8-13 0 16,4-19 0-16,0 0 0 0,12-30 0 15,9-18 0-15,6-15 0 16,4-9 0 0,-2-4 0-16,-2 4 0 15,-2 6 0-15,-8 16 0 16,-3 15 0-16,-5 19 0 0,-5 14 0 16,0 2 0-16,4 22 0 15,3 19 0-15,4 11 0 0,3 8 0 31,7 6 0-31,-1 0 0 0,0-6 0 16,1-6 0-16,-7-11 0 16,-5-14 0-16,-11-8-282 15,-6-21-200-15,-23 0-119 16,-8-3-316-16</inkml:trace>
  <inkml:trace contextRef="#ctx0" brushRef="#br0" timeOffset="50970.47">2065 13142 1706 0,'0'0'1094'0,"0"0"-834"16,0 0 65-16,122-42-28 0,-28 22-203 15,60-8-94-15,-19 4-46 16,-5 0-529-16</inkml:trace>
  <inkml:trace contextRef="#ctx0" brushRef="#br0" timeOffset="51738.01">7448 12097 1916 0,'0'0'356'0,"0"0"-68"16,0 0 214-16,0 0-261 16,0 0-36-16,4-106-26 15,-12 104 5 1,-6 2-50-16,-6 4-43 15,-9 22-91-15,-6 15 0 16,-6 9 0-16,6 9 0 0,6 8 0 16,11-3 0-16,15-4 0 15,3-6 0-15,29-10 0 16,21-13 0-16,12-13 0 16,7-14 0-16,1-4 0 0,-4-17 0 15,-8-15 0 1,-9-9 0-16,-14-10 0 15,-10-7 0-15,-11-8 0 16,-14 0 0-16,0 0 0 0,-16 7 0 16,-17 14 0-16,-9 12 0 15,-10 17 0-15,-4 16 0 16,-2 6 0-16,-13 48 0 16,17-4-541-16,15-2-640 0</inkml:trace>
  <inkml:trace contextRef="#ctx0" brushRef="#br0" timeOffset="52433.42">7782 12930 3076 0,'0'0'721'0,"0"0"-607"0,0 0 71 16,0 0-185-16,0 114 0 15,-4-58 0-15,-3 4 0 16,0 1 0-16,3-10 0 0,2-8 0 16,0-11 0-1,2-14 0-15,-3-12 0 16,3-6 0-16,-2-10-20 15,0-22-9-15,0-10 28 0,2-11-4 16,0-5 5 0,0-8 22-16,0-2-12 0,9-2 13 15,8 6-23-15,1 6 0 16,5 7 0 0,0 15 0-16,6 8 0 15,3 12 0-15,4 10 0 0,2 6 0 16,-5 0 0-16,-2 16 0 15,-8 10 0-15,-12 4 0 16,-9 4 0-16,-2 2 0 16,-21-1-32-16,-12-3 7 0,-3-6-17 15,1-8 31 1,6-4 10-16,12-8 2 16,7-4 18-16,10-2 10 15,0 0 14-15,14 0-24 0,13-6-19 16,11 0 0-16,6 4 0 15,7 2 0-15,3 2 0 16,-3 20 0 0,-4 10-3-16,-14 8-29 0,-16 2-40 15,-13 2 17-15,-4-2 13 16,-35-4 34-16,-15-8 8 16,-13-5 18-16,-6-9 51 15,-3-8 17-15,8-8-47 16,8 0-39-16,16-6 0 0,16-16 0 15,24-26 0 1,8 5-324-16,19 1-1158 0</inkml:trace>
  <inkml:trace contextRef="#ctx0" brushRef="#br0" timeOffset="52597.21">8976 13078 2854 0,'0'0'0'0,"0"0"-595"0</inkml:trace>
  <inkml:trace contextRef="#ctx0" brushRef="#br0" timeOffset="54399.97">3130 12101 886 0,'0'0'20'15,"0"0"-20"-15,0 0-21 16,0 0 21-16,0 0 107 15,0 0 110-15,0 0 48 0,-70-8 25 16,58 8-71-16,1 0 14 16,1 0-44-16,4 0-15 15,4 0-36-15,-1 0-30 16,3 0 14 0,0 0 7-16,0 0 3 0,0 0-23 15,0 0-40-15,-4 0 0 16,0 0-29-16,-2 0-26 15,2 0 6-15,2 0-19 16,0 0 19-16,2 0 23 16,-2 0-7-16,2 0 6 0,0 0-21 15,-3 3 3-15,1-3 6 16,-2 0-22-16,2 1 11 16,-2-1-18-16,1 0 0 15,0 3 21 1,3-3-13-16,0 0 20 15,0 0 5-15,0 0 2 16,8 0 15-16,9 0 5 0,8 1 28 16,10 2-84-16,8-3 0 15,10 1 0-15,9-1 0 16,8 0 0-16,3 0 0 0,2 0 0 16,4 0 0-1,-1 3 0-15,-2-3 0 0,-1 0 0 16,-1 0 0-1,-1 0 0-15,1 2 0 16,0-1 0-16,1 2 0 0,1 2 0 16,-1-1 0-1,4 1 0-15,-2-1 0 0,6 0 0 16,2-3 0-16,6-1 0 16,1 0 0-16,3 0 0 15,1 0 0-15,0 0 0 16,-3 3 0-16,1-2 0 15,-5 5 0-15,-4 1 0 16,-7-1 0-16,-2 2 0 0,-7 0 0 16,-5-2 0-16,1 2 0 15,-5-2 0 1,-2 0 0-16,-2 0 0 16,-2-2 0-16,-2 2 0 0,-2-2 0 15,-1 0 0-15,-3 0 0 16,0 0 0-16,-2 0 0 15,-2 0 0-15,-2-2 0 16,2 2 0-16,2 0 0 16,2 0 0-16,-4 0 0 15,1 0 0-15,-4-2 0 16,-1 2 0-16,-3-2 0 16,-3 0 0-16,-1-2 0 15,0 0 0-15,0 0 0 16,4 0 0-16,0 0 0 15,-2 0 0-15,-1 0 0 16,-6 0 0-16,-6 0 0 0,-4 0 0 16,-3 0 0-16,-4-2 0 15,0 2 0-15,0 0 0 16,1 0 0 0,4 0 0-16,-1 0 0 15,3 0 0-15,0 0 0 0,-3 0 0 16,-4 0 0-16,-2 0 0 15,0 0 0-15,-3 0 0 0,1 0 0 16,-1 0 0 0,0 0 0-16,3 0 0 15,0 0 0-15,0 0 0 16,-3 0 0-16,0 0 0 16,-2 0 0-16,-2 0 0 15,0 0 0-15,0 0 0 16,0 0 0-16,-10 0 0 0,-13-6-303 15,-8-4-1248-15</inkml:trace>
  <inkml:trace contextRef="#ctx0" brushRef="#br0" timeOffset="62230.16">2081 14395 1532 0,'0'0'1124'0,"0"0"-859"0,0 0 257 16,0 0-157-16,0 0-170 15,0 0-102-15,-3 0-93 16,-2 32 0-16,3 18 0 16,0 13 0-16,2 7 0 0,0 0 0 15,0-2 0-15,0-9 0 16,0-14 0-16,0-10 0 15,0-13 0 1,2-12 0-16,-2-10 0 16,0 0 0-16,0-26 0 0,0-15 0 15,-4-13 0-15,-5-12 0 16,5-26 0-16,4-32 0 16,7-33 0-16,24 15 0 15,6 30 0-15,1 40 0 0,1 36 0 16,7 1 0-16,10 9 0 15,6 8 0 1,-2 16 0-16,-4 2 0 16,-5 18 0-16,-10 12-68 0,-10 8-152 15,-25 12-104-15,-6-5-318 16,0-7-140-16</inkml:trace>
  <inkml:trace contextRef="#ctx0" brushRef="#br0" timeOffset="62397.28">1915 14602 2407 0,'0'0'836'0,"0"0"-687"0,0 0 156 0,0 0-128 0,125-22-137 15,-53 12-29-15,6 0-11 16,0 2-173-16,20 8-197 15,-23-4-552-15,-15 2-679 0</inkml:trace>
  <inkml:trace contextRef="#ctx0" brushRef="#br0" timeOffset="62867.3">2642 14498 1908 0,'0'0'629'0,"0"0"-300"16,0 0 182-16,0 0-262 15,0 0-75-15,-131 32-38 16,108 0-22-16,10 6-68 15,4-2-46-15,9 0 0 16,0-6 0-16,14-6 0 0,14-10 0 16,3-6 0-16,3-8-3 15,-2 0-38-15,-3-22 13 16,-8-4 16 0,-3-2 12-16,-5-10 1 15,-3 4-1-15,-6 4 15 0,-2 2 33 16,-2 12-28-16,3 6-20 15,1 6 0-15,7 0 0 16,7 4 0-16,4 0 0 16,10 14 0-16,3 10 0 15,3 8 0-15,-3 4 0 0,-4 4 0 16,-6-4 0 0,-10 0 0-16,-9-10 0 15,-6-6 0-15,0-3 0 16,-6-9 0-16,-2-8 0 0,1 0 0 15,5-8 0-15,2-19 0 16,0-9 0-16,11-6 0 16,16-2 0-1,6 4 0-15,5 4 0 0,5 8 0 16,21 8-242-16,-12 6-567 16,-10 6-1182-16</inkml:trace>
  <inkml:trace contextRef="#ctx0" brushRef="#br0" timeOffset="63336.41">3725 14486 2458 0,'0'0'887'0,"0"0"-622"0,0 0 221 0,0 0-486 15,0 0 0-15,0 0 0 16,0 0 0 0,131-85 0-16,-88 120 0 0,-5 6 0 15,-9 10 0-15,-12 1 0 16,-10-4 0-16,-7-4 0 16,0-8 0-16,-3-14 0 15,-10-4 0-15,3-14 0 0,-2-4 0 16,7 0 0-16,3-26 0 15,2-14 0 1,2-10 0-16,21-8 0 16,6-2 0-16,4 6 0 15,3 9 0-15,-1 16 0 0,-3 16 0 16,-1 13 0-16,-2 0 0 16,-2 28 0-1,-3 12 0-15,-3 9 0 16,-8 3 0-16,-3 0 0 0,-2 0 0 15,-8-12 0-15,0-4 0 16,0-10 0-16,0-8 0 16,0-9 0-16,0-9-165 15,9-7-348-15,1-13-433 0</inkml:trace>
  <inkml:trace contextRef="#ctx0" brushRef="#br0" timeOffset="63502.41">4616 14558 1692 0,'0'0'1134'0,"0"0"-640"16,0 0-144-16,0 0 76 16,0 0-426-16,0 0 0 15,129-56 0-15,-79 48 0 16,2 0 0-16,0 4-3 16,-5 4-482-16,-11 0-373 15,-21 0-670-15</inkml:trace>
  <inkml:trace contextRef="#ctx0" brushRef="#br0" timeOffset="63636.62">4779 14650 1549 0,'0'0'982'15,"0"0"-612"-15,0 0 125 0,0 0-219 16,0 0-87-16,0 0-36 16,0 0-71-16,145 0-82 15,-63-16-126-15,-13 4-359 16,-11 0-667-16</inkml:trace>
  <inkml:trace contextRef="#ctx0" brushRef="#br0" timeOffset="64070.66">5435 14283 1694 0,'0'0'1176'0,"0"0"-795"0,0 0 88 16,50-114-246-1,-5 90-70-15,3 8-153 0,2 8 0 16,-4 8 0-16,-10 0 0 16,-12 14 0-16,-10 12 0 15,-14 4 0-15,0 8 0 16,-14 2 0-16,-15 0 0 16,-2-2-20-16,0-6 20 0,4-7-10 15,10-11 10 1,7-6 9-16,10-7 3 15,0-1-3-15,14 0-9 16,17 0 0-16,7 0 0 0,7 9 0 16,-1-1 0-16,-4 7 0 15,-4 6 0-15,-12 3 0 16,-10 6 0-16,-10 0 0 16,-4 4 0-16,-13 0 0 15,-21 2 0-15,-12-8 0 16,-10 2 0-16,-4-8 0 15,-3 0 0-15,8-12 0 16,8-1 0-16,23-15 0 16,13-16-263-16,11-9-1120 0</inkml:trace>
  <inkml:trace contextRef="#ctx0" brushRef="#br0" timeOffset="64195.92">6280 14552 2354 0,'0'0'1301'0,"0"0"-860"0,0 0-441 16,0 0 0-16,0 0 0 15,0 0-29-15,0 0-1002 0</inkml:trace>
  <inkml:trace contextRef="#ctx0" brushRef="#br0" timeOffset="64737.02">2453 15091 2061 0,'0'0'470'16,"0"0"-17"-1,0 0 78-15,0 0-314 16,0 0-32-16,0 0-6 15,0 0-179-15,-8-8 0 0,18 8 0 16,23 0 0-16,38 0 0 16,58 0 0-16,81 0 0 15,56 0 0-15,34 0 0 16,10 0 0-16,-20 4 0 16,-8 2 0-16,-18-2 0 15,-35 0 0-15,-55-4 0 16,-56 0 0-16,-49 0 0 15,-31 0 0-15,-7 0 0 16,-11 0 0-16,-7 0 0 16,-11 0 0-16,-2 0 0 0,0 0 0 15,0 0 0-15,12 0 0 16,1 0-595-16,3 0-1984 0</inkml:trace>
  <inkml:trace contextRef="#ctx0" brushRef="#br0" timeOffset="65497.49">9618 14189 1540 0,'0'0'536'0,"0"0"-173"0,0 0 139 0,0 0-208 16,0 0-34-1,0 0-65-15,-38-102-33 16,16 94-19-16,-5 6-42 15,-4 2-101-15,-7 7 0 0,0 20 0 16,5 11 0-16,6 8 0 16,12 6 0-16,7 0 0 15,8-1 0 1,10-6 0-16,19-4 0 16,11-11 0-16,8-10 0 0,4-8 0 15,2-12 0-15,-3 0 0 16,-7-10 0-16,-6-14 0 15,-9-10 0-15,-9-9 0 16,-7-5 0-16,-6-6 0 0,-7-2 0 16,0 4 0-16,-2 0 0 15,-16 7 0-15,-6 13 0 16,-3 9 0 0,-9 10 0-16,-3 13 0 15,-29 21 0-15,13 12-627 16,3 8-1068-16</inkml:trace>
  <inkml:trace contextRef="#ctx0" brushRef="#br0" timeOffset="66301.28">9360 14512 1490 0,'0'0'1005'0,"0"0"-502"0,0 0-132 15,0 0 0-15,0 0-178 16,0 0-89-16,0 0-45 15,-131 40-59-15,85-4 0 0,-4 10 0 16,-8 10 0-16,-7 2 0 16,-5 1 0-1,-1 4 0-15,-2 2 0 16,-1-3 0-16,5-2 0 16,3-6 0-16,5-2 0 15,6-3 0-15,8-3 0 0,4-12 0 16,8-2 0-16,8-8 0 15,7-6 0-15,7-6 0 16,4-8-111-16,5-4-249 16,2 0-232-16,2-8-43 15,0-10 298-15,0 4 169 16,0-2 161-16,0 6 7 16,0 0 224-16,0 2 126 15,-4 4 5-15,-6 2-49 16,-8 2-112-16,-4 0-42 15,-5 0 4-15,-4 12-34 0,0 10-1 16,2 8-38-16,2 6-29 16,2 8 6-1,10 0-27-15,5 5-33 16,8 1 0-16,2-6 0 0,8-4 0 16,18-4 0-16,12-14 0 15,8-8 0-15,10-10 0 16,4-4 0-16,-1-4 0 15,-1-18 0-15,-10-10 0 16,-7-6 0-16,-10-8 0 16,-12-11 0-16,-7-3 0 15,-8-2 0-15,-4 4 0 16,0 2 0-16,-13 14 0 16,-7 6 0-16,-2 14 0 15,1 5 0-15,2 12 0 0,7 5 0 16,12 0 0-16,5 0-366 15,17 0-808-15</inkml:trace>
  <inkml:trace contextRef="#ctx0" brushRef="#br0" timeOffset="66867.28">9917 14311 1724 0,'0'0'568'0,"0"0"-362"0,0 0 80 16,0 0-68-16,0 0-53 16,0 0-60-16,0 0 22 15,-54-54-48-15,54 54 5 0,0 12 36 16,0 8 23-16,2 8-8 15,18 5-42-15,7 7-50 16,11 6-43 0,14 4 0-16,8 4 0 15,13 4 0-15,7 4 0 0,8 0 0 16,0 5 0-16,3-1 0 16,1 2 0-16,-1-6 0 15,-4 0 0-15,-2-8 0 16,-8-10 0-16,-7-3 0 0,-12-14 0 15,-9 0 0-15,-12-9 0 16,-8-4 0-16,-10-2 0 16,-9-8 0-1,-7-2 0-15,-3-2 0 16,0 0 0-16,0 0-41 16,-9 0-424-16,2 0-322 0,3 0-324 0</inkml:trace>
  <inkml:trace contextRef="#ctx0" brushRef="#br0" timeOffset="67201.42">11171 15298 563 0,'0'0'1183'0,"0"0"-827"0,0 0 33 16,0 0 111-1,0 0-226-15,0 0-93 16,0 0 23-16,-132-22-51 16,88 44-39-16,0 8-12 0,1 10-50 15,7 6-27 1,12 2-25-16,13-2 0 0,11-2 0 15,0-3 0-15,25-11 0 16,17-2 0 0,11-14 0-16,10-2 0 15,6-12-11-15,-1 0-3 0,-3-4 13 16,-7-14 2-16,-11-12 3 16,-11-2 17-16,-14-9-21 15,-11-9 0-15,-11 2 0 0,0-6 0 16,-29 6 0-1,-6 4 0-15,-11 8 0 0,0 8 0 16,2 6 0 0,-1 4 0-16,12 8 0 15,12 2-362-15</inkml:trace>
  <inkml:trace contextRef="#ctx0" brushRef="#br0" timeOffset="86969.24">10211 5235 1335 0,'0'0'1005'0,"0"0"-522"15,0 0-186-15,0 0-11 0,0 0-14 16,0 0-89-16,0-6-44 16,-3 6-43-1,3 0-96-15,0 5 0 16,0 14 0-16,0 7 0 15,7 5 0-15,17 1 0 0,13-6 0 16,9-4 0-16,14-10 0 16,9-8 0-16,9-4 0 15,0-4 0-15,0-18 0 16,-5-4 0-16,-8-4 0 16,-5 2 0-16,-8 3 0 15,-3 10 0-15,-7 8 0 16,2 7 0-16,1 3 0 0,5 20 0 15,3 8 0 1,9 1 0-16,5 0 0 16,5-2 0-16,3-6 0 15,-1-6 0-15,-3-8 0 0,-2-6 0 16,-5-4 0-16,1 0 0 16,-3-12 0-16,3-10 0 15,0-4 0-15,-2 2 0 16,-5 4 0-1,-8 8 0-15,-7 12 0 0,-7 0 0 16,-5 18 0-16,-2 10 0 16,0 8 0-16,4 0 0 15,7 2 0-15,6-6 0 16,8-6 0-16,8-7 0 16,5-10 0-16,3-9 0 0,-1 0 0 15,-3-5 0 1,-1-13 0-16,-5 0 0 0,-8 3 0 15,-8 3 0 1,-9 10 0-16,-6 2 0 16,-4 0 0-16,2 16 0 0,2 4 0 15,4 2 0-15,7-1 0 16,10-3 0-16,10-9 0 16,9-9 0-16,7 0 0 0,6-8 0 15,0-14 0 1,-1-6 0-16,-4-4 0 15,-3 0 0-15,-12 2 0 16,-6 4 0-16,-7 10 0 0,-11 6 0 16,-3 8 0-1,-1 2 0-15,2 0 0 16,2 8 0-16,0 4 0 16,3-2 0-16,2-2 0 0,-1-4 0 15,-4-4 0 1,1 0 0-16,-8 0 0 0,-7 0 0 15,-2-6 0-15,-6-4 0 16,-3 0 0-16,-4 0 0 16,-2 2 0-16,-2-2 0 15,-5-6-233-15,0 2-489 16,-8 0-1144-16</inkml:trace>
  <inkml:trace contextRef="#ctx0" brushRef="#br0" timeOffset="88630.45">21770 5376 1592 0,'0'0'623'15,"0"0"-347"-15,0 0 24 0,0 0 35 16,0 0-61-16,0 0-40 15,-107-18-25-15,107 18-74 16,0 0-17-16,0 0-118 16,0-2 0-1,0 2 0-15,11 0 0 0,25 0 0 16,44 0 0-16,58 0 0 16,56 0 0-16,29 0 0 15,-7 0 0-15,-26-6 0 16,-57 0 0-16,-35 4 0 15,-34 2 0-15,-19 0 0 16,-5 0 0-16,-6 0 0 16,-10 0 0-16,-13 0 0 0,-9 0 0 15,-2 0 0-15,0 0 0 16,-4 0-23-16,-40 10-442 16,-1 2-349-1,-6 0-540-15</inkml:trace>
  <inkml:trace contextRef="#ctx0" brushRef="#br0" timeOffset="88897.84">21870 5631 2547 0,'0'0'617'0,"0"0"-450"16,0 0 45-16,0 0-79 15,0 0-58-15,0 0-18 0,197-14-33 16,-66 11-9-16,29 2-15 16,-8-2-15-16,-32-1-36 15,-38 0-31-15,-24-2 10 16,4-2 22-16,-1 1-4 16,-8-4 33-16,-17 1-6 15,-16-2-46-15,-11-2-174 16,-7 2-488-16,-2 2-435 0</inkml:trace>
  <inkml:trace contextRef="#ctx0" brushRef="#br0" timeOffset="89031.64">23241 5700 2677 0,'0'0'696'0,"0"0"-394"0,0 0-49 16,0 0-143-16,0 0-110 15,0 0-251-15,0 0-608 0</inkml:trace>
  <inkml:trace contextRef="#ctx0" brushRef="#br0" timeOffset="93334.88">12107 14560 1475 0,'0'0'612'16,"0"0"-306"-16,0 0 59 15,66-124 109-15,-54 96-193 16,-5 11-36-16,-5 9-38 16,-2 7-76-16,0 1-131 15,0 4 0-15,-5 25 0 16,-11 18 0-16,1 19 0 0,1 12 0 15,6 6 0 1,8-4 0-16,0-3 0 0,20-13 0 16,9-12 0-16,7-12 0 15,3-18 0-15,3-20 0 16,-1-2 0 0,-1-20 0-16,-4-24 0 0,-5-14 0 15,-4-10 0-15,-7-11 0 16,-3 1 0-16,-5 8 0 15,-3 12 0-15,-3 18 0 0,-4 18 0 16,0 22 0-16,1 5 0 16,0 36 0-16,1 19 0 15,0 12 0 1,3 0 0-16,1 3 0 16,2-11 0-16,1-8 0 15,-3-16 0-15,2-12 0 0,-3-10 0 16,-3-18 0-16,4 0 0 15,6-18 0-15,8-22 0 16,9-10 0-16,8-4 0 16,1 6 0-16,-3 13 0 0,-3 21 0 15,-5 14 0 1,-7 8 0-16,-1 23 0 16,-2 9 0-16,4 6 0 15,3-6 0-15,8 0 0 0,6-14 0 16,7-8 0-16,3-16 0 15,2-2 0-15,0-16 0 16,-8-18 0-16,-7-6 0 16,-8-8 0-1,-10-2 0-15,-9-5 0 16,-10 7 0-16,0 16 0 0,0 10 0 16,-15 22 0-16,-5 0 0 15,-3 30 0-15,0 12 0 16,4 11 0-16,9 1 0 15,10-8 0-15,0-2 0 0,17-10 0 16,16-10 0 0,10-8 0-16,6-12 0 15,0-4 0-15,-3-6 0 16,-5-18 0-16,-8-12 0 16,-6-2 0-16,-10-3 0 0,-5 10 0 15,-5 8 0-15,-5 9 0 16,-2 10 0-16,0 4 0 15,0 0 0 1,0 21 0-16,4 7 0 16,3 2 0-16,4 2 0 0,7 0 0 15,6-6 0-15,5-8 0 16,9-6 0-16,7-10 0 16,1-2 0-16,6-8 0 15,-4-16 0-15,0-8 0 0,-6-10 0 16,-7-10 0-16,-1-5 0 15,-10-1 0-15,-6 6 0 16,-7 12 0 0,-9 16 0-16,-2 16 0 15,0 8 0-15,-19 30 0 0,-4 20 0 16,1 12 0-16,9 6 0 16,9 1 0-16,4-5 0 15,19-10 0 1,24-10 0-16,12-10 0 0,13-16 0 15,3-12 0-15,-9-6 0 0,-18-26-66 16,-44-46-278 0,-17 2-402-16,-39 2-559 0</inkml:trace>
  <inkml:trace contextRef="#ctx0" brushRef="#br0" timeOffset="93495.63">12144 14400 2476 0,'0'0'842'0,"0"0"-519"15,0 0-126-15,0 0-41 16,166-23-156-16,-66 3-153 16,4 0-779-16</inkml:trace>
  <inkml:trace contextRef="#ctx0" brushRef="#br0" timeOffset="94335.97">15473 14905 730 0,'0'0'1410'0,"0"0"-747"0,0 0-162 16,0 0-18 0,0 0-174-16,5-104-309 15,-21 82 0-15,-4 9 0 0,0 4 0 16,-6 9 0-1,-8 5 0-15,-1 26 0 16,-2 9 0-16,4 6 0 0,4 2 0 16,12-2 0-16,10-8 0 15,7-6 0-15,4-10 0 16,21-10 0 0,6-6 0-16,3-6 0 0,1-4 0 15,1-18 0-15,-5-10 0 16,0-4 0-16,-2-8 0 15,-2-4 0-15,-2 6 0 0,-6 7 0 16,-3 16 0-16,-7 16 0 16,-5 3 0-16,-2 31 0 15,3 13 0 1,2 6 0-16,2-2 0 16,1-2 0-16,7-8 0 0,2-10 0 15,1-10 0-15,5-14 0 16,-2-4 0-16,0-8 0 15,4-20 0-15,0-8 0 16,2-6 0-16,-2 0 0 16,-2 4 0-16,-6 10 0 15,-3 14 0-15,-5 14 0 16,-1 0 0-16,0 8 0 16,1 16 0-16,5 6 0 15,7 2 0-15,0-4 0 0,11-2 0 16,7-4 0-16,1-10 0 15,3-10 0-15,-3-2 0 16,-3-4 0 0,-5-20 0-16,-3-8 0 15,-4-10 0-15,-2-8 0 16,-7-4 0-16,-7-3 0 0,-7 10 0 16,-4 16 0-16,-2 17 0 15,-23 14 0-15,-8 14 0 16,-5 28 0-16,0 15 0 15,5 2 0-15,10 2 0 0,15-3 0 16,8-12 0-16,11-6 0 16,33-14 0-1,55-22 0-15,-11-4 0 16,-3-8-804-16</inkml:trace>
  <inkml:trace contextRef="#ctx0" brushRef="#br0" timeOffset="95435.84">17997 14748 1647 0,'0'0'836'0,"0"0"-495"0,0 0 126 15,0 0-18-15,0 0-221 16,43-104-100-16,-43 102-128 15,0 2 0-15,-18 0 0 16,-13 0 0-16,-7 0 0 16,-4 0 0-16,-1 0 0 0,10 0 0 15,8-14 0 1,12-4 0-16,13-12 0 16,0-2 0-16,7-4 0 15,18 1 0-15,1 6 0 0,1 7 0 16,-3 5 0-16,-6 13 0 15,1 4 0-15,-4 9 0 16,1 27 0-16,-3 16 0 16,-3 20 0-16,-2 6 0 15,-8 10 0-15,0 1 0 16,-16-5 0-16,-18-6 0 16,-10-14 0-16,-9-12 0 15,-5-12 0-15,-3-14 0 0,5-9 0 16,10-16 0-16,11-1 0 15,14-19 0 1,15-16 0-16,6-7 0 16,6-4 0-16,23 4 0 15,9 6 0-15,6 14 0 0,6 10 0 16,1 12 0-16,0 0 0 16,5 22 0-16,-1 8 0 15,4 2 0-15,3 0 0 16,2-2 0-16,5-8 0 15,3-8 0-15,28-14-215 16,-20-8-405-16,-8-16-381 0</inkml:trace>
  <inkml:trace contextRef="#ctx0" brushRef="#br0" timeOffset="96337.5">18949 14458 2695 0,'0'0'843'0,"0"0"-464"0,0 0-200 15,0 0-179 1,0 0 0-16,0 0 0 16,-27 134 0-16,21-50 0 0,1 20 0 15,3-5 0-15,0-3 0 16,2-4 0-16,0-22 0 16,0 1 0-16,0-13 0 15,0-14 0-15,0-12 0 16,-2-18-68-16,-5-14-193 0,2-12-99 15,1-30-229 1,4-33 251-16,0-33 114 16,14 2 200-16,3 10 24 15,-1 16 289-15,-1 27 198 16,-1 8-131-16,1 0 1 0,3 19 18 16,0 8-375-16,6 12 0 15,7 6 0-15,7 2 0 16,9 24 0-16,1 10 0 15,-4 8 0-15,-9 2 0 16,-10 3 0-16,-14 1 0 16,-11-6 0-16,-11-6 0 15,-24-6 0-15,-15-10 0 16,-6-6 0-16,1-8 0 16,6 0 0-16,11-8 0 0,18 0 0 15,18 0 0-15,4 0 0 16,40 0 0-1,23-14 0-15,19-4 0 16,12-6 0-16,5-4 0 0,-5-4 0 16,-9-8 0-16,-16-4 0 15,-18-5 0-15,-19 3 0 16,-19 2 0-16,-15 4 0 16,0 16 0-16,-20 14 0 0,-13 10 0 15,-6 16 0-15,2 20 0 16,1 17 0-1,12 2 0-15,15 3 0 16,9-1 0-16,13-15 0 16,26-4 0-16,11-16 0 15,12-12 0-15,3-10 0 0,0 0 0 16,-5-24 0-16,-11-10 0 16,-9-6 0-16,-9-2 0 15,-8 4 0-15,-8 7 0 16,-6 12 0-16,-6 10 0 15,-1 9 0-15,-2 0 0 16,0 18 0-16,0 13 0 16,0 1 0-16,0 8 0 15,6-8 0-15,5-2 0 16,7-12 0-16,5-10 0 16,4-8 0-16,0 0 0 0,1-12 0 15,1-12 0-15,-5 0 0 16,-3 4 0-16,-4 6 0 15,-5 8 0 1,-2 6 0-16,4 4 0 16,-1 18 0-16,8 8 0 15,6 2 0-15,23 4-236 0,-5-10-608 16,2-12-902-16</inkml:trace>
  <inkml:trace contextRef="#ctx0" brushRef="#br0" timeOffset="96636.57">20806 14875 2371 0,'0'0'928'0,"0"0"-413"16,0 0-233-16,0 0-282 0,0 0 0 15,0 0 0 1,0 0 0-16,-85 54 0 0,69-20 0 16,3 0 0-16,4-2 0 15,9-6 0 1,0-6 0-16,13-8 0 15,18-10 0-15,9-2 0 0,3-6 0 16,-1-24 0-16,-7-14 0 16,-8-14 0-16,-8-12 0 15,-15-9 0-15,-4 3 0 16,-25 8 0-16,-19 12 0 0,-18 16 0 16,-12 20 0-16,-2 18 0 15,-9 22 0-15,21 20-541 16,24 2-864-16</inkml:trace>
  <inkml:trace contextRef="#ctx0" brushRef="#br0" timeOffset="97529.74">21444 14985 2105 0,'0'0'531'0,"0"0"-49"15,0 0-15 1,0 0-326-16,10-116-18 16,-18 106-8-16,-11 10-65 15,-10 0-28-15,-6 22-22 16,-4 12-3-16,1 6-3 0,9 0 6 16,10-2 0-16,9-6-1 15,10-10-2-15,0-8 2 16,16-8 1-16,9-6 0 0,4 0 21 15,2-6-14 1,-3-16 8-16,1-6 16 16,-2-6-31-16,-2-2 0 15,-3 0 0-15,-6 8 0 16,-5 8 0-16,-4 14 0 16,-5 6 0-16,-2 6 0 15,0 20 0-15,4 6 0 0,3 2 0 16,2 2 0-16,4-10 0 15,6-4 0 1,-2-6 0-16,5-10 0 0,1-6 0 16,1 0 0-1,2-2 0-15,3-16 0 0,0-2 0 16,3 0 0-16,-5 0 0 16,-5 8 0-16,-7 0 0 15,-5 10 0-15,-4 2 0 16,-4 0 0-16,-2 0 0 15,3 14 0-15,-1 0 0 0,0 4 0 16,4-2 0 0,4-2 0-16,5-8 0 15,5-6 0-15,7 0 0 16,5-10 0-16,1-12 0 16,0-6 0-16,-2 2 0 0,-6 0 0 15,-5 6 0-15,-9 10 0 16,-6 8 0-16,-5 2 0 15,2 2 0-15,0 18 0 16,7 8 0-16,7 2 0 16,8-2 0-16,8-2 0 15,5-16 0-15,5-10-15 16,1 0-72-16,-3-22-51 16,-9-18 22-16,-6-14 26 15,-10-12 59-15,-7-26 23 16,0-27 8-16,-6 11 0 0,-2 14 0 15,0 26 0 1,0 37 1-16,0 9 104 16,0 14 104-16,0 8-136 15,0 22-71-15,0 23 93 0,0 13-95 16,0 4 0-16,0 10 0 16,0 2 0-16,0 0 0 15,0-3 0-15,0-13 0 16,0-10 0-16,4-16-230 0,-4-28-228 15,0-4-353 1,0-4-808-16</inkml:trace>
  <inkml:trace contextRef="#ctx0" brushRef="#br0" timeOffset="97697.16">22200 14718 2123 0,'0'0'965'0,"0"0"-593"0,0 0-38 0,0 0-32 15,152-20-302-15,-81 12 0 16,29-14-63-16,-20-2-632 16,-13-2-1570-16</inkml:trace>
  <inkml:trace contextRef="#ctx0" brushRef="#br0" timeOffset="98065.23">23347 14508 2225 0,'0'0'743'0,"0"0"-446"0,0 0 169 16,0 0-269-16,0 0-116 15,0 0 6-15,0 0-87 16,-20 156 0-16,11-100 0 16,7-1 0-16,2-5 0 15,11-14 0-15,18-10 0 0,7-14 0 16,6-12 0 0,0-2 0-16,-1-26 0 15,-1-21 0-15,-5-5 0 16,1-12 0-16,-3-2 0 0,-2 2 0 15,-4 16 0-15,-8 11 0 16,-9 24 0-16,-5 15 0 16,-3 33-231-16,-2 14-350 15,4 3-475-15</inkml:trace>
  <inkml:trace contextRef="#ctx0" brushRef="#br0" timeOffset="98869.82">23869 14829 1923 0,'0'0'849'15,"0"0"-375"-15,0 0 17 0,0 0-234 16,0 0-155-16,0 0-102 16,0 0 0-16,66-63 0 15,-34 37 0-15,-6 0 0 16,-3-4 0 0,-10 2 0-16,-7 4 0 15,-6 2-3-15,0 4-15 0,-19 12 18 16,-8 6-24-16,-8 0 24 15,-1 24 0-15,3 10 1 16,4 4 13-16,11 2-14 0,13 0 0 16,5-5 14-16,7-3-14 15,24-10 16 1,11-4-16-16,5-14 0 16,5-4 0-16,-4 0 0 15,-1-12 0-15,-5-16 0 16,-4-8 0-16,-5-4 0 15,-6-1 0-15,-6 7 0 16,-8 12 0-16,-6 12 0 0,-5 10 0 16,-2 0 0-16,0 14 0 15,0 14 0-15,0 10 0 16,0 2 0-16,13 1 0 16,12-1 0-16,8-10 0 15,5-6 0-15,7-16-24 16,-3-8 18-16,-2-4-11 15,-4-24 17-15,-2-14 16 16,-3-14-15-16,0-13 13 16,7-27-14-16,8-32 0 15,-1 11 16-15,-10 13-16 16,-10 28 0-16,-16 38 0 0,-3 12 0 16,-6 12 0-16,0 14 0 15,-4 38 0-15,-19 26 0 16,-3 12 0-16,0 13 0 15,3 1 0-15,5-4 0 16,11-6 0-16,7-6 0 16,0-16 0-16,16-9 0 15,8-17 0-15,7-18 0 16,4-14 0-16,0 0 0 16,3-31 0-16,2-13 0 0,5-10 0 15,-1-6 0-15,-7 2 0 16,-3 14 0-1,-14 14 0-15,-13 22 0 16,-7 8 0-16,0 16 0 0,-9 18 0 16,-4 8 0-16,1 4 0 15,8 0 0-15,4 0 0 16,7-10-12-16,22-5-222 16,13-9-102-16,27-20-186 15,-11-2-232 1,-9-10-102-16</inkml:trace>
  <inkml:trace contextRef="#ctx0" brushRef="#br0" timeOffset="99004.21">25508 14472 1408 0,'0'0'802'0,"0"0"-221"0,0 0-56 0,0 0-180 0,0-104-107 0,0 104-133 16,-2 0-84-16,0 0-20 16,0 1-1-1,-5 7-197-15,-17-6-125 0,1-2-452 16,-4 0-396-16</inkml:trace>
  <inkml:trace contextRef="#ctx0" brushRef="#br0" timeOffset="99170.02">24479 14321 1974 0,'0'0'812'16,"0"0"-470"-16,0 0 36 15,0 0-92-15,152 29-176 16,-63-20-110-1,13 0-2-15,36-9-218 16,-39 0-315-16,-6 0-443 0</inkml:trace>
  <inkml:trace contextRef="#ctx0" brushRef="#br0" timeOffset="99466.09">25654 14506 1936 0,'0'0'686'16,"0"0"-172"-16,0 0-188 0,0 0-111 16,0 0-31-16,0 0-38 15,-125 86-57-15,96-46-89 16,8 0 0-16,11 0 0 15,10-8 0-15,0-1 0 16,22-4 0-16,18-4 0 16,12-1-14-16,8-10-91 15,4-6-123-15,-4-6-78 16,14-10-214-16,-16-16-212 16,-16-5-331-16</inkml:trace>
  <inkml:trace contextRef="#ctx0" brushRef="#br0" timeOffset="99968.3">25976 14720 1068 0,'0'0'867'0,"0"0"-317"15,0 0-82-15,0 0-203 16,0 0-120-16,0 0-81 16,0 0-43-16,-24 10 0 15,24-10-19 1,0 0-2-16,9 0 0 0,0 0-29 16,-3-12 18-16,-1-6 5 15,-5-4 5-15,0-2 1 16,-7 2 6-16,-12 4 34 15,-6 4 28-15,-4 14-17 16,-2 0-21-16,-1 16-21 0,3 20 1 16,5 6 2-1,11 8-11-15,11-1 19 16,2-1-13-16,8-6-7 16,26-6 13-16,9-10-13 0,5-4 0 15,4-14 2-15,-2-8 6 16,0 0 1-16,-6-16 9 15,-4-16 63-15,-2-12 10 16,0-6-41-16,-3-4-20 16,-1 5-21-1,-5 3-9-15,-9 14 14 0,-4 12-14 16,-7 6 0-16,-3 14-2 16,-2 0-16-16,-1 4 6 15,1 18 2-15,-2 8 5 16,-2 4-1-16,0 6 7 0,0 1-1 15,-2-5 0-15,-11 0 0 16,0-8 30 0,-3-4-23-16,-2-8-6 15,-2-4-1-15,0-8-3 0,3-4-216 16,3-6-356-16,9-10-780 0</inkml:trace>
  <inkml:trace contextRef="#ctx0" brushRef="#br0" timeOffset="100136">26678 14933 1735 0,'0'0'1052'0,"0"0"-518"16,0 0-72-16,0 0-335 16,0 0-127-16,0 0-478 0,0 0-852 0</inkml:trace>
  <inkml:trace contextRef="#ctx0" brushRef="#br0" timeOffset="117233.07">3424 16677 2388 0,'0'0'617'0,"0"0"-433"0,0 0 328 16,0 0-314-16,0 0-121 16,0 0-59-16,4-40-9 15,-4 40-9 1,2 8 0-16,4 6-9 0,0-4 18 16,5 2-18-16,3-2-20 15,5-10-22-15,2 0 5 16,3 0-26-16,-6-10 46 15,-4-12 17-15,-12-4 9 16,-2 0 11-16,-16 6-4 16,-18 12 16-16,-8 8-23 15,-9 18-41-15,-18 44-134 16,9 1-313-16,10-5-359 0</inkml:trace>
  <inkml:trace contextRef="#ctx0" brushRef="#br0" timeOffset="117532.19">3203 17124 1940 0,'0'0'730'0,"0"0"-526"15,0 0 305-15,0 0-381 16,0 0-109-16,0 0-19 15,0 0-21-15,-26 14 15 0,26 4-1 16,0-1 1-16,0-7 6 16,11-2-15-1,2-8-6-15,0 0 0 16,1-4 21-16,-5-14 9 0,-3 0 10 16,-4 0 41-16,-2 5-19 15,0 8 35-15,0 5 53 16,-6 0-51-16,-7 4-78 15,-1 20-111-15,3 2-190 16,5-4-630-16</inkml:trace>
  <inkml:trace contextRef="#ctx0" brushRef="#br0" timeOffset="117833.32">3899 17151 2557 0,'0'0'626'0,"0"0"-280"16,0 0 5-16,0 0-231 16,0 0-105-16,0 0-15 15,0 0 0-15,-56 54-17 16,56-42-53-16,13-10-64 16,3-2-13-16,-1 0 129 15,-1-22 8-15,-1-6 10 16,-6-4 9-16,-5-3 21 0,-2 7 48 15,0 6-32-15,-5 10 4 16,-8 12-22-16,-7 0-28 16,1 18-163-1,5 21-293-15,5-12-385 16,9 0-1148-16</inkml:trace>
  <inkml:trace contextRef="#ctx0" brushRef="#br0" timeOffset="118798.15">4452 16852 2519 0,'0'0'519'0,"0"0"-252"16,0 0 46-16,0 0-234 15,0 0-37-15,0 0-42 16,156-10 10-16,-96 6-8 0,-8-4-2 15,-2-6 16-15,-15 0-16 16,-12-4 0-16,-12-3 41 16,-9 7-1-16,-2-4 25 15,-7 9 16 1,-17 5 21-16,-3 4-102 0,-4 0 0 16,-1 26 0-16,3 14 0 15,12 10 0-15,5 16 0 16,12 2 0-16,0 2 0 15,6 3 0-15,9-7 0 0,1-8 0 16,-7-12 0-16,-7-12 0 16,-2-16 0-1,-14-8 0-15,-22-10 0 16,-10-8 0-16,-6-16 0 16,4-10 0-16,9 2 0 0,12 0 0 15,23 2 0-15,4 2 0 16,43 6 0-16,44-5 0 15,42 0-102-15,31-12-108 0,-8 3-59 16,-36 4-189 0,-43 6 109-16,-35-2 87 15,-7-12 197-15,-11-4 65 16,-13-6 218-16,-7 2 145 16,-25 3-34-16,-10 13-37 15,-3 18 4-15,5 14-79 0,6 6-217 16,2 34 0-1,10 18 0-15,5 13 0 16,10 5 0-16,0 0 0 0,0-4 0 16,19-10 0-16,3-12 0 15,0-11 0-15,-4-15 0 16,-3-12 0-16,-1-12 0 16,-3-4 0-1,3-22 0-15,3-10 0 0,3-9 0 16,5 4 0-16,-3 0 0 15,-2 15 0-15,1 14 0 16,-6 12 0-16,3 0 0 16,1 22 0-16,4 12 0 15,-1 7 0-15,5-5 0 16,4 4 0-16,5-12 0 0,2-6 0 16,-1-10 0-16,4-6 0 15,-5-6 0-15,-1-6 0 16,-2-16 0-1,-6-8 0-15,-4-10 0 0,-8-1 0 16,-6 1 0-16,-9 12 0 16,0 10 0-16,-9 10 0 15,-11 8 0-15,-2 14 0 16,-1 16 0-16,6 11 0 0,7-1 0 16,10 0 0-1,0-4 0-15,30-4 0 16,19-10 0-16,57-10-27 15,-10-10-456-15,1-2-664 0</inkml:trace>
  <inkml:trace contextRef="#ctx0" brushRef="#br0" timeOffset="121834.97">7259 17022 618 0,'0'0'593'0,"0"0"-440"0,0 0 78 16,0 0 10-16,0 0 17 15,0 0 5-15,0 0 105 16,27-2-12-1,-14-6-55-15,0-6-60 16,1 2-53-16,-4-2-43 0,-3-4-44 16,-7 0-62-16,0 0-39 15,-5 0 0-15,-18 6 0 16,-12 6 0-16,-4 6 0 16,-3 0 0-16,1 18 0 0,12 6 0 15,14 10 0-15,15 2 0 16,2-4 0-1,36 4 0-15,15-5 0 0,12 0 0 16,6 0 0 0,-1-7 0-16,-8 2 0 0,-14-4 0 15,-16-4 0 1,-23-4 0-16,-9 2 0 0,-29-2 0 16,-27-4 0-16,-18 2 0 15,-3-6 0-15,4-2 0 16,14-4 0-16,24 0 0 15,25 0 0-15,15-14-65 0,65-16-212 16,50-12 7 0,38-16-224-16,-10 5-106 15,-27 8 325-15,-45 6 164 16,-32 11 111-16,-3-8 133 16,-12-8 199-16,-7 0 249 15,-20 4-123-15,-2 8-140 16,-5 6-48-16,-12 8-270 0,3 9 0 15,1 9 0-15,2 13 0 16,2 23 0-16,0 12 0 16,5 16 0-1,4 6 0-15,0 2 0 0,0-5 0 16,6-9 0-16,5-8 0 16,-1-16 0-16,-4-14 0 15,-4-12 0-15,-2-8 0 16,0-4 0-16,0-24 0 15,-11-8 0-15,2-8 0 0,5 4 0 16,4 0 0 0,0 9 0-16,13 13 0 15,21 8 0-15,10 6 0 16,12 4 0-16,9 0 0 0,1 14 0 16,1 3 0-16,-7-3 0 15,-6-1-194-15,-12-4-124 16,-4-4-22-1,-10-5 32-15,-5 0 100 0,-5 0 134 16,-5 0 74-16,-1-5 34 16,-3-8 145-16,-3-1 56 15,-2 0 25-15,-1-2-62 16,-3 2 17-16,0 4-35 16,-7-2-39-16,-15 6-141 15,-7 6 0-15,-7 0 0 0,-2 10 0 16,1 16 0-1,3 10 0-15,12 0 0 16,11 5 0-16,11-9 0 16,0-2 0-16,24-12 0 0,7-10 0 15,3-8 0-15,0 0 0 16,-5-18 0-16,-6-12 0 16,-7 2 0-16,-3-6 0 15,-5 6 0-15,-4 6 0 16,-2 8 0-16,0 9 0 0,3 5 0 15,1 5 0 1,10 18 0-16,4 4 0 16,11 5 0-16,8-2 0 15,5-4 0-15,3-12 0 0,1-4 0 16,0-10 0-16,-9-4 0 16,-7-20 0-16,-8-12 0 15,-11-8 0 1,-4-9 0-16,-6-11 0 0,-3-2 0 15,0-6 0-15,0 6 0 16,-10 16 0-16,-2 14 0 16,0 23 0-16,3 13 0 15,-2 14 0-15,5 31 0 16,-4 17 0-16,8 4 0 16,0 10 0-16,2 0 0 0,2-4 0 15,21-5 0-15,10-9 0 16,11-8 0-16,10-20 0 15,2-16 0 1,2-14 0-16,-2 0 0 16,-6-32 0-16,-7-12 0 15,-12-10 0-15,-6-8 0 0,-14 4 0 16,-7 9 0-16,-4 17 0 16,0 14 0-16,-15 18 0 15,-7 4 0-15,-1 32 0 16,6 9 0-16,1 5 0 0,9 4 0 15,7-6 0-15,0-8 0 16,17-8 0 0,12-10 0-16,5-14 0 15,2-8 0-15,0 0 0 16,-3-18 0-16,-4-12 0 16,-2-2 0-16,-5-2 0 0,-4 2 0 15,-3 6 0-15,-3 8 0 16,-6 12 0-16,-2 2 0 15,1 4 0 1,2 5 0-16,2 18 0 0,2 3 0 16,3 6 0-16,1-2 0 15,3-2 0-15,-3-6 0 16,3-4 0-16,-3-6 0 16,1-8 0-16,2-4 0 15,4-4 0-15,3-22 0 16,2-2 0-16,2-6 0 0,0 2 0 15,-2 2 0 1,-10 12 0-16,-3 8 0 16,-8 10 0-16,-1 0 0 0,-5 10 0 15,2 16 0-15,2 10 0 16,5 0 0-16,0-2 0 16,6-2 0-16,-1-10 0 15,4-12 0-15,-2-6 0 16,-3-4 0-16,5-14 0 15,-5-12 0-15,3-6 0 0,-1-4 0 16,-3 6 0 0,-1 8 0-16,-5 4 0 15,1 14 0-15,-5 4 0 16,5 0 0-16,0 12 0 0,8 10 0 16,5 0 0-16,9 2 0 15,7-2 0-15,6-4 0 16,3-6 0-16,1-6 0 15,-1-6 0-15,-5 0 0 16,-9-14 0 0,-6-8 0-16,-7-6 0 0,-7-6 0 15,-3-6 0-15,-5 4 0 16,-3-1 0-16,0 11 0 16,-7 12 0-16,-13 14 0 15,0 0 0-15,-4 22 0 0,3 14 0 16,4 9 0-16,7-1 0 15,10 2 0 1,0-10 0-16,25-6 0 16,13-12 0-16,9-6 0 15,7-12 0-15,-4-4 0 0,-2-18 0 16,-9-8 0-16,-5-6 0 16,-10 0 0-16,-3 4 0 15,-6 2 0-15,-5 16 0 16,-6 10 0-16,-2 4 0 0,-2 8 0 15,0 14 0 1,0 10 0-16,2 0 0 16,2-6 0-16,3-4 0 15,5-8 0-15,1-10 0 0,3-4 0 16,3 0 0 0,4-22 0-16,1-6 0 0,3-2 0 15,-1-2 0-15,-1 10 0 16,-3 5 0-1,-3 12 0-15,-4 5 0 16,-4 4 0-16,2 14 0 16,0 4 0-16,8 0 0 0,4-2 0 15,1-4 0-15,6-10 0 16,1-6 0-16,-4 0 0 16,-3-22 0-16,-8-10 0 15,-9-8 0-15,-7-14 0 16,-2-9 0-16,0-9 0 0,0 2 0 15,-7 2 0 1,1 20 0-16,4 21 0 16,2 27 0-16,0 17 0 15,0 37 0-15,8 14 0 16,8 10 0-16,0 4 0 0,2-7 0 16,-3-11 0-16,-3-12 0 15,-2-20 0-15,-3-10 0 16,-1-18 0-16,2-4 0 15,3-12 0-15,7-12 0 16,6-10 0-16,5 2 0 0,4 6 0 16,-2 4 0-1,-15 8-105-15,-9 4-572 16,-7 6-577-16</inkml:trace>
  <inkml:trace contextRef="#ctx0" brushRef="#br0" timeOffset="122036.52">8894 16790 2440 0,'0'0'945'0,"0"0"-453"0,0 0-273 15,0 0-219-15,118-27 0 0,22 18 0 16,20-5 0-1,-30 1-233-15,-36 4-787 0</inkml:trace>
  <inkml:trace contextRef="#ctx0" brushRef="#br0" timeOffset="123968.37">12844 16804 1458 0,'0'0'511'0,"0"0"-198"0,0 0 222 15,0 0-255-15,0 0-20 0,0 0-2 16,0 0-60-16,69 26-45 15,-33-40-23-15,9-8-130 16,1-10 0-16,1-8 0 16,-7-13 0-16,-11-11 0 15,-13 2 0-15,-16 0 0 0,-2 8 0 16,-29 24-23 0,-10 20 22-16,-1 10-22 15,0 36 23-15,6 22 7 16,10 22 1-16,12 4 24 15,12 7-32-15,2-5 0 0,0-8 0 16,6-14 0-16,1-8 0 16,-2-18 0-16,-3-8 0 15,-2-16 0 1,0-5 0-16,0-9 0 0,0-5 0 16,0-17 0-16,0-14 0 15,11-4 0-15,14-4 0 16,6 8 0-16,2 8 0 15,0 12 0-15,-1 14 0 16,-6 2 0-16,-3 6 0 0,-6 16 0 16,-1 0 0-16,-3 4 0 15,1 2 0-15,1-10 0 16,1 0 0 0,4-10 0-16,0-4 0 0,5-4 0 15,2 0 0-15,2-18 0 16,2-8 0-16,0 0 0 15,0-2 0-15,-3 6 0 16,-3 4 0-16,-5 10 0 16,-4 8 0-16,-3 0 0 15,-4 0 0-15,3 8 0 0,-3 10 0 16,3 0 0 0,2 4 0-16,1 0 0 15,6-4 0-15,1-8 0 16,2-2 0-16,-1-4 0 0,-1-4 0 15,-7-4 0-15,-1-14 0 16,-7-4 0-16,-7-10 0 16,0-2 0-1,-7-6 0-15,-15 4 0 16,-5 4 0-16,-4 14 0 0,2 6 0 16,0 12 0-16,4 0 0 15,8 22 0-15,10 4 0 16,7 0 0-16,5-2 0 15,28-8 0-15,13-2 0 16,16-14 0-16,8 0 0 0,3-4-3 16,-2-18-29-1,-10-10-7-15,-12-4 18 16,-16-8 15-16,-10-5 8 16,-12-1-2-16,-11 2 27 0,0 12 12 15,0 10-6-15,-13 24-33 16,-1 2 0-16,-1 36 0 15,3 14 0-15,8 16 0 16,4 7 0-16,0-3 0 16,22 2 0-1,16-10 0-15,13-8 0 0,8-14 0 16,9-8 0-16,1-19 0 16,0-9 0-16,-1-4 0 15,-10-21 0-15,-10-11 0 0,-8-12 0 16,-11-2 0-16,-9-2 0 15,-9 4 0-15,-11 12 0 16,0 10 0 0,-8 12 0-16,-17 10 0 15,-4 6 0-15,-5 20 0 0,1 6 0 16,2 4 0-16,4 2 0 16,12-6 0-16,9-6 0 15,6-8 0-15,0-8 0 16,12-6 0-16,9-4 0 15,6-10 0-15,4-20 0 16,0-6 0-16,5-16 0 16,-1-8 0-16,1-10 0 15,-5-11 0-15,-7 5 0 16,-6 8 0-16,-11 20 0 16,-7 18 0-16,0 28 0 0,-7 4 0 15,-8 36 0-15,1 16 0 16,3 12 0-16,11 2 0 15,0 3 0-15,6-3 0 16,21-10 0 0,9-10 0-16,7-8 0 0,3-12 0 15,3-14 0-15,-2-10 0 16,-2-4 0-16,-8-6 0 16,-3-24 0-16,-7-6 0 15,-5-4 0-15,-9 0 0 16,-6 4 0-16,-7 6 0 15,0 12 0-15,-5 8 0 0,-10 10 0 16,-1 0 0-16,1 10 0 16,5 16 0-1,8 0 0-15,2 10 0 16,10-4 0-16,19 4 0 0,8-2 0 16,5-2 0-16,-2 0 0 15,-5-6 0-15,-12-3 0 16,-13-1 0-16,-10-8 0 15,-12 4 0-15,-21-6 0 16,-9 2 0-16,-1-4 0 16,5-6 0-16,14 4 0 15,11-8-536-15,13 0-1004 0</inkml:trace>
  <inkml:trace contextRef="#ctx0" brushRef="#br0" timeOffset="124932.86">16324 16370 2571 0,'0'0'651'0,"0"0"-344"0,0 0 260 0,0 0-567 15,0 0 0 1,0 0 0-16,-33 151 0 0,22-57 0 15,9 0 0 1,2-1 0-16,2-7 0 16,22-16 0-16,7-12 0 15,6-12 0-15,0-15 0 0,-1-22 0 16,-5-9 0-16,-6-5 0 16,-8-30 0-16,-5-7 0 15,-8-14 0-15,-4-2 0 16,0 0 0-1,-4 8 0-15,-12 14 0 0,1 10 0 16,3 17 0-16,5 9 0 16,7 4 0-16,0 19 0 15,16 3 0-15,16-2 0 16,10 6 0-16,7-8 0 16,2 0 0-16,-4 0 0 15,-7-4 0-15,-9 0 0 16,-9 0 0-16,-9 4 0 0,-6-4 0 15,-4 0 0 1,-3-4 0-16,0 0 0 16,0-2 0-16,2-2 0 15,5-2 0-15,3 1 0 0,4-9 0 16,6 0 0-16,4-5 0 16,5-13 0-16,5-4 0 15,1-12 0-15,1 2 0 16,0-4 0-16,-7 6 0 0,-7 10 0 15,-8 8 0 1,-6 12 0-16,-5 0 0 16,1 18 0-16,-2 12 0 15,2 2 0-15,6 8 0 16,1-8 0-16,3-2 0 16,5-8 0-16,1-8 0 0,0-5 0 15,2-9 0-15,1 0 0 16,2-18 0-16,-2-5 0 15,2-3 0-15,0 0 0 0,-5 4 0 16,-5 8 0 0,-1 10 0-16,-5 4 0 15,0 0 0-15,4 12 0 16,5 6 0-16,9 4 0 16,6 0 0-16,8-4 0 15,3-8 0-15,2-6 0 0,-1-4 0 16,-7-4 0-1,-7-22 0-15,-8-2 0 0,-8-12 0 16,-6-4 0-16,-7-2 0 16,-2-2 0-16,-4 4 0 15,-18 12 0 1,-5 14 0-16,-4 18 0 0,4 4 0 16,6 32 0-16,11 14 0 15,10 2 0-15,10 2 0 16,27 0 0-16,13-10 0 15,6-16 0-15,-2-10 0 0,-6-14-44 16,-21-14-274 0,-15-24-257-16,-12-2-343 0</inkml:trace>
  <inkml:trace contextRef="#ctx0" brushRef="#br0" timeOffset="125099.63">16108 16557 2916 0,'0'0'847'0,"0"0"-643"0,127 0-75 15,-2-18-129 1,35-12 0-16,-19 2-224 16,-29-2-1279-16</inkml:trace>
  <inkml:trace contextRef="#ctx0" brushRef="#br0" timeOffset="125634.06">19464 16200 2284 0,'0'0'676'0,"0"0"-224"0,0 0 54 0,0 0-328 15,0 0-178-15,0 0 0 16,-125 227 0-16,121-67 0 0,4 2 0 15,15-23 0-15,5-37 0 16,-1-22 0-16,-9-21 0 16,-1-9 0-1,0 2 0-15,-2 2 0 16,-5-6 0-16,-2-16 0 0,0-14 0 16,-9-18 0-16,-40-22-308 15,2-22-572-15,-4-2-724 16</inkml:trace>
  <inkml:trace contextRef="#ctx0" brushRef="#br0" timeOffset="126162.61">18963 16980 727 0,'0'0'1778'15,"0"0"-1075"-15,0 0-175 16,0 0-168-16,0 0-360 16,0 0 0-16,227-120 0 0,-109 94 0 15,-6 0 0-15,-21 4 0 16,-24 4 0-16,-7-1 0 15,-9 1 0 1,-22 9 0-16,-23 5 0 16,-6 4 0-16,-15 0 0 0,-16 0 0 15,-5 13 0-15,1 14 0 16,6 1 0-16,8 8 0 16,13 2 0-16,8-6 0 15,0-4 0-15,17-2 0 16,10-14 0-16,4-6 0 15,2-6 0-15,-1-6 0 16,-3-16 0-16,-2-12 0 16,-7-8 0-16,-5-2 0 15,-1-4 0-15,-1 2 0 0,-4 5 0 16,2 15 0-16,0 12 0 16,5 10 0-16,8 4 0 15,5 14 0-15,7 16 0 16,2 11 0-16,0 0 0 15,-5 8 0-15,-8-5 0 16,-10 0 0-16,-8-12 0 16,-7-6 0-16,0-12 0 15,0-10 0-15,0-4 0 16,-2 0 0-16,2-22 0 0,0-4 0 16,2-6 0-16,18-2 0 15,13 2 0 1,8 10 0-16,9 8 0 15,40 14-164-15,-14 0-493 0,-7 14-765 16</inkml:trace>
  <inkml:trace contextRef="#ctx0" brushRef="#br0" timeOffset="126602.62">20885 16798 1964 0,'0'0'709'0,"0"0"-194"0,0 0-31 0,52-115-248 16,-15 101-48-16,1 10-188 0,3 4 0 15,-6 18 0-15,-6 17 0 16,-9 5 0 0,-6 4 0-16,-10 2 0 15,-4-2 0-15,0-8 0 0,-14-6 0 16,-1-8 0-16,-3-12 0 15,5-2 0-15,6-8 0 16,5 0 0-16,2-22 0 16,9-8 0-16,22-6 0 15,11-14 0-15,7-2 0 16,7 2 0-16,0 1 0 16,-9 13 0-16,-8 18 0 15,-8 14 0-15,-8 4 0 0,-3 18 0 16,-7 17 0-16,1 10 0 15,-1 0 0-15,0 3 0 16,1-8 0 0,-1-4 0-16,3-8 0 0,1-10 0 15,10-10-225-15,-2-4-293 16,-2-4-296-16</inkml:trace>
  <inkml:trace contextRef="#ctx0" brushRef="#br0" timeOffset="126803.45">22036 16740 2616 0,'0'0'789'0,"0"0"-304"0,0 0-279 0,0 0-206 16,0 0 0-16,152-27 0 0,-80 27 0 15,-3 5 0 1,-9 3-96-16,-22 10-279 0,-20-4-460 15,-18 0-283-15</inkml:trace>
  <inkml:trace contextRef="#ctx0" brushRef="#br0" timeOffset="126929.58">22098 16946 1185 0,'0'0'781'0,"0"0"-292"0,0 0-21 16,0 0-126-16,0 0-71 15,0 0-96-15,173 30-88 16,-90-30-85-1,2 0-2-15,26-26-174 16,-24 4-314-16,-19 0-518 0</inkml:trace>
  <inkml:trace contextRef="#ctx0" brushRef="#br0" timeOffset="127336.65">22948 16637 1927 0,'0'0'646'0,"0"0"-263"15,0 0 104-15,0 0-235 0,0 0-61 16,23-112 19-16,2 100-210 16,2 2 0-16,1 10 0 15,4 0 0-15,-6 6 0 16,-6 20 0-1,-4 4 0-15,-9 10 0 0,-7 6 0 16,-3 2 0-16,-21 2 0 16,-14 3 0-16,-7-3 0 15,-3-6 0-15,-2-8 0 16,10-4 0-16,13-10 0 0,14-4 0 16,13-10 0-16,9 0 0 15,33-6 0-15,18-2 0 16,13 0 0-1,10 0 0-15,-2 0 0 16,-10 0 0-16,-11 0 0 16,-16 0 0-16,-15 0 0 15,-15 0 0-15,-14 0 0 16,-10 0-141-16,-18 0-402 0,-6 4-413 0</inkml:trace>
  <inkml:trace contextRef="#ctx0" brushRef="#br0" timeOffset="128267.12">23887 17020 1655 0,'0'0'665'0,"0"0"-306"0,0 0 282 16,0 0-307-16,0 0-97 15,0 0-32-15,0 0-205 16,-5-52 0-16,8 74 0 16,-3 8 0-16,0 6 0 0,-5 5 0 15,-15-1 0-15,-11-4 0 16,-5-4 0 0,-2-10 0-16,0-4 0 15,21-18-222-15,9 0-500 0,8-14-1138 0</inkml:trace>
  <inkml:trace contextRef="#ctx0" brushRef="#br0" timeOffset="128733.96">24270 16463 2547 0,'0'0'618'0,"0"0"-120"0,0 0-241 15,0 0-167-15,0 0-4 16,127-76-86 0,-84 72 0-16,-6 4 0 15,-3 0 0-15,-8 10 0 16,-6 12 0-16,-8 4 0 16,-10 6 0-16,-2 2 0 0,-14 6 0 15,-15-2 0-15,-7 0-8 16,-1-6 7-16,6-10-5 15,6-8 4-15,14-1 2 16,11-8 0-16,0-1 17 16,20 1-17-16,16-1 0 15,10 5 0-15,6 0 0 16,2 5 0-16,-6 4 0 16,-5 0 0-16,-14 4 0 0,-14 0 0 15,-11 4 0-15,-4-2 0 16,-22 2 0-16,-18-4 0 15,-14-4 0-15,-8 0 0 16,-3-4 0 0,3-2 0-16,9-6 0 0,15-2 0 15,16 0 0-15,22-4 0 16,31 0-186-16,24-10-633 16,8 2-1332-16</inkml:trace>
  <inkml:trace contextRef="#ctx0" brushRef="#br0" timeOffset="128935.04">25047 17058 1874 0,'0'0'1045'0,"0"0"-699"0,0 0-13 0,0 0-114 15,0 0-158-15,0 0 40 16,0 0-52-16,36-6-49 15,24 6-18-15,-4 0-315 16,2-4-635-16</inkml:trace>
  <inkml:trace contextRef="#ctx0" brushRef="#br0" timeOffset="129102.96">25672 17022 1443 0,'0'0'1356'15,"0"0"-726"-15,0 0-272 16,0 0-157-16,0 0-163 16,119-22-38-16,-67 20-6 0,1 2-243 15,10-4-244-15,-12 4-355 16,-11 0-663-16</inkml:trace>
  <inkml:trace contextRef="#ctx0" brushRef="#br0" timeOffset="129236.18">26215 16994 1603 0,'0'0'694'15,"0"0"-176"1,0 0-13-16,0 0-309 16,0 0-61-16,122 0-99 15,-74 0-36-15,23 0-108 16,-11 0-439-16,-9 0-448 0</inkml:trace>
  <inkml:trace contextRef="#ctx0" brushRef="#br0" timeOffset="129369.7">26917 17022 1595 0,'0'0'1096'0,"0"0"-431"0,0 0-140 15,0 0-398-15,0 0-77 16,116-32-50-16,-45 28-92 16,-11-2-281-16,-6 2-831 0</inkml:trace>
  <inkml:trace contextRef="#ctx0" brushRef="#br0" timeOffset="129502.85">27467 16972 2476 0,'0'0'564'0,"0"0"-434"16,0 0-130-16,0 0-1428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6T07:08:16.55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1706 4405 2414 0,'0'0'769'16,"0"0"-665"0,0 0 50-16,0 0-49 15,0 0-81-15,0 0 1 0,-31 0-25 16,20 6 49-16,-4-1 92 15,-6-4-6-15,-3-1 41 16,-3 0-176-16,0-10 0 16,7-10 0-16,4-2 0 15,8-4 0-15,1-4 0 0,5 0 0 16,2 0 0 0,0 4 0-16,0 6 0 15,0 4 0-15,0 8 0 16,2 4 0-16,0 4 0 15,3 0 0-15,1 0 0 0,5 14 0 16,5 12 0-16,2 12 0 16,0 14 0-1,0 10 0-15,-5 6 0 16,-7 4 0-16,-4 3-3 0,-2-5-45 16,-4-6 25-16,-21-6-5 15,-3-8 28-15,-12-7 15 16,-7-10 1-16,-6-8 23 15,-8-11-7-15,3-10-32 16,5-4 0-16,8 0 0 0,10-18 0 16,12 0 0-1,10 0 0-15,6 2 0 16,7 2 0-16,0 1 0 16,20 1 0-16,9 2 0 15,3 2 0-15,3 4-15 0,8 4-57 16,1 0 3-16,6 0-39 15,-2 0-6-15,1 0 34 16,2 0-1-16,-4-7 53 0,1-12 14 16,-6-5 11-1,-5-6 3-15,-4-4 27 16,-8 2 47-16,-4 4 5 16,-8 10-19-16,-9 8 65 15,-4 10-32-15,0 0 33 16,0 22-126-16,0 16 0 15,0 10 0-15,0 2 0 0,8 2 0 16,4-9 0 0,6-11 0-16,4-10 0 15,1-12 0-15,3-10 0 0,4-2 0 16,3-24 0 0,0-10 0-16,-2-4 0 0,1-3 0 15,-8 5 0-15,-9 10 0 16,-3 10 0-16,-5 12 0 15,-3 6 0-15,0 0 0 16,5 18 0-16,9 6 0 16,2 6 0-16,4 0 0 15,5-2 0-15,-2-7 0 16,0-7 0-16,-2-9-47 0,2-5-205 16,-8-4-244-1,-5-10-311-15</inkml:trace>
  <inkml:trace contextRef="#ctx0" brushRef="#br0" timeOffset="805.13">2773 4772 1758 0,'0'0'686'16,"0"0"-375"-16,0 0 145 0,0 0-221 16,0 0 2-16,0 0-34 15,25-104-64-15,-41 86-68 16,-8 2-71-16,-7 8 0 16,-5 8 0-1,-4 0 0-15,0 22 0 16,5 8 0-16,3 4 0 0,10 2 0 15,11-4 0-15,11-3 0 16,0-7 0-16,22-11 0 16,11-8 0-16,12-3 0 0,6-11 0 15,2-18 0 1,-1-10 0-16,-8-11 0 0,-3-6 0 16,-10-8 0-1,-7-8 0-15,-10 0 0 16,-10-1 0-16,-4 11 0 15,0 14 0-15,-16 18 0 16,1 18 0-16,-3 12 0 0,0 20 0 16,0 28 0-1,3 14 0-15,5 12 0 0,8 5 0 16,2-5 0 0,14-6 0-16,19-12 0 0,9-14 0 15,8-14 0-15,0-15 0 16,0-13 0-16,-8 0 0 15,-4-23 0-15,-6-5 0 0,-6-8 0 16,-2-2 0-16,-1 0 0 16,-5 6 0-1,-7 10 0-15,-5 9 0 16,-1 13 0-16,-5 0 0 0,0 17 0 16,2 15 0-16,3 4 0 15,4 4 0-15,1-4 0 16,7-8 0-16,-2-8 0 15,3-12 0-15,-1-6 0 0,1-2 0 16,3-10 0 0,0-12 0-16,4-8 0 15,4-2 0-15,-2-2 0 16,-2 6 0-16,-6 8 0 16,-5 12 0-16,-5 8 0 15,-5 0 0-15,-2 26 0 0,6 6 0 16,0 6 0-16,3-2 0 15,7-2 0-15,3-8-50 16,12-16-196 0,-4-10-211-16,-5 0-357 0</inkml:trace>
  <inkml:trace contextRef="#ctx0" brushRef="#br0" timeOffset="2039.48">4055 4542 1614 0,'0'0'1127'0,"0"0"-752"0,0 0-79 0,0 0 57 15,0 0-134-15,0 0-141 16,0 0-44-16,-108 18-34 15,75 24 0-15,6 8 0 16,8 4 0 0,14-4 0-16,5-8 0 0,34-8 0 15,23-14 0-15,42-20 0 16,-1 0-62-16,8-24-106 16,-1-20 11-16,-27-8 70 0,0-14 42 15,-17-12 45 1,-20-7 0-16,-16-5 22 15,-14 6 110-15,-11 12 3 0,0 18-22 16,0 24 4-16,-15 21-117 16,1 9 0-16,-1 36 0 15,-1 23 0-15,3 15 0 16,6 9 0 0,5 4 0-16,2-2 0 0,0-7 0 15,11-12 0-15,4-14 0 16,3-13 0-16,3-16 0 15,-2-13-36-15,4-10 36 16,4 0-11-16,2-14 22 0,2-14-17 16,2-4 6-1,0 0 0-15,-8 4-14 16,-5 12 13-16,-9 8 1 16,-4 8 0-16,-5 4 1 15,2 20 6-15,1 8-6 16,2 2 0-16,2 1-1 0,4-3-17 15,5-9-77-15,7-9-74 16,4-7 36-16,4-7 91 16,0 0 14-16,5-17 27 15,0-10 9-15,2-8 20 16,2-5 32-16,0 2-23 16,-8 6 16-16,-10 8 36 15,-8 12-30-15,-11 12 28 16,-5 0 6-16,0 20-91 0,0 12-3 15,0 4 0-15,-2 3 0 16,2-6 0 0,0-3 0-16,2-9 0 15,15-10 0-15,8-6 0 0,2-5 0 16,2-5 0-16,-5-18 0 16,-4-8 0-16,-9-6 0 15,-11-10 0-15,0-1 0 16,-16 0 0-16,-15 4 0 15,-6 12-19-15,-5 12 18 0,-4 18-24 16,9 2 1 0,6 16 17-16,10 12-5 15,17 4 11-15,4 0-6 16,22-6 7-16,23-4 22 0,13-12-22 16,8-6 0-16,6-4 20 15,-3-2-13-15,-4-12 1 16,-14-4 31-16,-9 0-39 15,-13 2 0 1,-11 4 0-16,-9 6 0 0,-7 6 0 16,-2 0 0-16,0 12 0 15,0 14 0-15,0 6 0 16,0 2 0-16,9-2 0 16,5-8 0-16,1-8 0 15,5-12 0-15,3-4 0 16,3-1 0-16,3-20 0 15,0-3 0-15,0-2 0 0,-2 2 0 16,0 4 0-16,-3 8 0 16,-3 10 0-1,-2 2 0-15,1 8 0 16,-4 14 0-16,2 4 0 16,-3 0 0-16,1-1 0 0,-5-7-200 15,1-11-118-15,-12-7-204 16,0-10-90-16,0-14-1474 0</inkml:trace>
  <inkml:trace contextRef="#ctx0" brushRef="#br0" timeOffset="2203.12">4799 4315 2898 0,'0'0'792'0,"0"0"-560"0,0 0-58 0,0 0-174 16,142-10 0-16,-16 0 0 16,-18 0-293-16,-25-2-884 0</inkml:trace>
  <inkml:trace contextRef="#ctx0" brushRef="#br0" timeOffset="3508.33">7043 4283 1950 0,'0'0'581'0,"0"0"-263"0,0 0 63 16,0 0-35-16,0 0-98 15,0 0-119-15,0 0-41 16,-5 4-62-16,-4 42 3 16,0 16-29-16,1 10 0 15,-2 7 0-15,6-1 0 0,-1-6 0 16,5-8 0-16,-2-12-9 16,2-15-249-16,0-23-227 15,0-13-315 1,0-1-237-16</inkml:trace>
  <inkml:trace contextRef="#ctx0" brushRef="#br0" timeOffset="3734.56">7299 4257 1136 0,'0'0'1568'0,"0"0"-927"16,0 0-297-16,0 0-86 16,0 0-189-1,0 0 11-15,-29 108-80 16,18-43 0-16,1 4 0 15,4 4 0-15,-1-3 0 0,5-6 0 16,-2-10 0-16,2-9 0 16,2-14-137-1,-2-12-232-15,-10-19-228 0,1 0-112 16,-5-17-477-16</inkml:trace>
  <inkml:trace contextRef="#ctx0" brushRef="#br0" timeOffset="4538.62">6824 4606 2225 0,'0'0'620'0,"0"0"-454"16,0 0 28-16,0 0-64 15,0 0-37-15,0 0-37 16,165 10-50 0,-90-10-6-16,8 0-6 15,-2-10-56-15,-10-6-45 16,-15 1 39-16,-14 1 41 0,-18 5 27 15,-13 3 62 1,-7 2 53-16,-4 4 41 0,0 0-42 16,0 0-62-16,3 6-44 15,4 12-7-15,6 4 17 16,5 0-17-16,9-2 0 16,8-4 5-16,3-8 6 15,2-8-7-15,1 0-5 16,-6-10 0-16,-4-12 25 15,-2-2-7-15,-9 0 65 16,-2 2-14-16,-9 8-32 0,-5 4 56 16,-2 6-93-16,-2 4 0 15,0 0 0-15,0 0 0 16,0 19 0 0,0 13 0-16,-4 13 0 0,-3 13 0 15,3 8 0-15,0 10 0 16,2 9 0-16,-1 5 0 15,3 4 0-15,0 1 0 16,-2-5 0-16,-3-6 0 16,-4-14 0-16,-4-14-12 15,-9-14 1-15,-7-18 11 16,-9-15 5-16,-5-9-4 0,-3-11-1 16,2-23 8-16,1-10 1 15,12-12-9-15,18-6 0 16,13-5 0-1,19-5 0-15,37 0 0 16,40-16-83-16,2 8-115 16,11-2-112-16,1-4-182 0,-28 11-52 15,-2-9 44-15,-22 2 161 16,-24 6 339-16,-19 7 182 16,-15 9 191-16,0 14 170 15,0 14-162-15,-7 16-4 0,-1 16-84 16,1 4-169-16,-5 36-109 15,-1 22 56 1,-5 33-7-16,3 31-21 16,1 24-43-16,10 3 0 15,4-31 0-15,0-32 0 0,0-34 0 16,0-8 0-16,6-2 0 16,2-1 0-16,-2-9-120 15,-6-20-210-15,0-18-45 16,0-22-139-16,-6-12-348 0</inkml:trace>
  <inkml:trace contextRef="#ctx0" brushRef="#br0" timeOffset="4804.79">8107 4600 1737 0,'0'0'815'0,"0"0"-497"0,0 0-36 0,0 0-123 16,147-94-56-16,-93 87-65 15,0 7-38 1,-10 0 10-16,-11 17-10 16,-12 10 0-16,-17 10-1 0,-4 7-12 15,-16 0 13-15,-22 0 0 16,-6-4 6-16,-7-6 25 16,-1-8-22-16,6-7 12 15,8-5-21-15,16-10 0 16,17-4 0-16,25-15-199 15,25-13-524-15,5-2-295 0</inkml:trace>
  <inkml:trace contextRef="#ctx0" brushRef="#br0" timeOffset="6338.82">8765 4572 1770 0,'0'0'915'15,"0"0"-452"-15,0 0-152 16,0 0-149-16,0 0-66 0,0 0-52 15,0 0-43-15,-83 120 13 16,77-84-14 0,6-2-12-16,0-8 11 15,21-8-143-15,11-10 72 16,2-8 19-16,-3 0 28 16,-5-12 16-16,-8-16 6 0,-9-6 3 15,-7-8 0-15,-2 0 6 16,0-2 1-16,-15 6-7 15,-3 12 29-15,-2 10 23 16,-2 16-34 0,1 0 6-16,4 22-15 15,3 12-8-15,12 2 25 0,2 2-26 16,16-4-1-16,24-10-83 16,16-10 17-16,10-14 28 15,10 0-94-15,-2-22 10 16,-7-14 82-16,-12-12 41 15,-8-6 0-15,-14-9 95 0,-6-3 18 16,-9 2 66 0,-7 8-4-16,-7 12-13 15,-4 18 69-15,0 18-231 16,0 8 0-16,-13 30 0 0,-3 22 0 16,-1 18 0-16,3 8 0 15,10 6 0-15,4-5 0 16,6-7 0-16,23-12 0 15,5-16-9-15,4-15-95 16,0-19 58-16,-3-10-16 16,-6-10 62-16,-2-25-6 15,-4-11 6-15,-6-8 2 16,1-10-1-16,-3-2 16 16,-3 3 44-16,-1 9-17 0,-5 14 58 15,-3 18-102-15,-3 20 0 16,0 2 0-1,0 32 0-15,0 17 0 16,0 9 0-16,0 6 0 16,7-4 0-16,4-6 0 0,0-14-33 15,0-12-56-15,-2-12-40 16,0-11 42-16,-1-5 66 16,4-7 21-16,1-17 18 15,5-6-10-15,2-4 1 0,0 2 7 16,0 8-8-16,-2 10 47 15,-4 12-44-15,-4 2-10 16,4 6 10 0,1 16-10-16,1 6 14 15,4-2-15-15,5 0 0 16,1-4 2-16,3-8-1 16,3-10-1-16,-1-4 0 0,0 0 1 15,0-16 3-15,-4-10-4 16,0-6 0-16,-5-6 13 15,-4-6-3-15,-5-4-10 16,-6 0 0-16,-5 7 8 16,-2 9 65-16,0 19-31 0,-11 13-33 15,-7 5-9 1,-2 34-15-16,7 7 5 16,5 4 5-16,8 0-29 15,8-10 13-15,25-8-83 16,9-12-2-16,10-14 68 0,2-6 25 15,-4-4 13-15,0-20 28 16,-2-8 73-16,-3-4 26 16,1-2-58-16,-3 0-5 15,-3 9-64-15,-7 10 0 16,-3 13 0-16,-4 6 0 16,-3 10 0-16,-6 18 0 15,-1 10 0-15,-7 4 0 16,-9 2 0-16,0-2 0 15,-2-6 0-15,-21-4-62 0,-6-8 38 16,2-6-23-16,6-8 22 16,5-6 13-16,11-4 12 15,5 0-21 1,11-10 0-16,26-13-74 16,11-14 32-16,12-5-13 15,7-6-7-15,3-4 67 0,-8 1-4 16,-9 6 20-16,-10 8 12 15,-20 11 63-15,-9 8 105 16,-9 12-21-16,-5 6-20 16,0 2-139-16,-11 24 0 15,-5 13 0-15,1 7 0 16,5 2 0-16,10-2-3 16,0-4-2-16,12-8 4 15,13-10-19-15,6-10-49 0,4-12 67 16,1-2-7-16,-1-10 9 15,1-18 53-15,4-6-25 16,0-4 0 0,5 0-28-16,0 2 0 0,-3 10 0 15,-5 9 0-15,-6 13 0 16,-2 4 0-16,-4 7 0 16,-4 19 0-16,-6 8 0 15,-4 4 0-15,-4 4 0 0,-7 0 0 16,0-2 0-1,-10-2-81-15,-7-8-150 16,-8-6-6-16,-17-16-212 16,7-8-180-16,-2 0-619 0</inkml:trace>
  <inkml:trace contextRef="#ctx0" brushRef="#br0" timeOffset="6473.02">11477 4066 2909 0,'0'0'711'0,"0"0"-467"16,0 0-104-16,0 0-109 15,0 0-31-15,0 0-72 16,0 0-406-16,-135-16-500 0</inkml:trace>
  <inkml:trace contextRef="#ctx0" brushRef="#br0" timeOffset="6638.84">9353 4273 2909 0,'0'0'770'16,"0"0"-521"-16,0 0-175 15,0 0-22-15,234-4-52 16,-100-4-226-16,1-2-832 0</inkml:trace>
  <inkml:trace contextRef="#ctx0" brushRef="#br0" timeOffset="6904.82">12472 4124 2902 0,'0'0'690'0,"0"0"-546"0,0 0-128 15,0 0-16-15,0 0-148 16,0 0-603-1,0 0-501-15</inkml:trace>
  <inkml:trace contextRef="#ctx0" brushRef="#br0" timeOffset="7039.21">12637 4618 1134 0,'0'0'1130'16,"0"0"-582"-16,0 0-191 15,0 0 157-15,0 0-235 16,0 0-145-16,0 0-134 15,-22 42 0-15,37-42-279 0,1 0-1023 0</inkml:trace>
  <inkml:trace contextRef="#ctx0" brushRef="#br0" timeOffset="7204.11">12800 4477 2864 0,'0'0'829'0,"0"0"-426"0,0 0-403 16,0 0 0-16,0 0 0 16,185-7-180-16,-123 12-605 15,-13 1-1477-15</inkml:trace>
  <inkml:trace contextRef="#ctx0" brushRef="#br0" timeOffset="7733.44">2044 5023 727 0,'0'0'212'0,"0"0"-212"0,0 0-56 16,0 0 54-16,-122 92-201 0</inkml:trace>
  <inkml:trace contextRef="#ctx0" brushRef="#br0" timeOffset="8203.24">1818 5344 1015 0,'0'0'1054'16,"0"0"-848"-16,0 0-65 0,0 0 134 15,0 0-82 1,0 0-74-16,0 0 22 16,75-22 19-16,-32 14-39 0,8 0 14 15,14 4-25-15,31 2-13 16,43 2-32-16,60 0-10 16,30 0 16-16,14 0-43 15,0 0 13-15,-14 0 28 16,10 11-69-16,6 3 0 15,2 5 0-15,9-3 0 16,-1 4 0-16,1 2 0 16,-4 2 0-16,-12-2 0 15,-5-4 0-15,-11 0 0 16,-12-4 0-16,-12-2 0 0,-17-4 0 16,-23-6 0-1,-37-2 0-15,-32 0 0 0,-28 0 0 16,-18 0 0-16,-8 0 0 15,-8 0 0-15,-4 0 0 0,-18 0 0 16,-7 0 0 0,0-4-12-16,-9 0-625 15,-5 0-1510-15</inkml:trace>
  <inkml:trace contextRef="#ctx0" brushRef="#br0" timeOffset="9065.29">7916 5370 1230 0,'0'0'1065'0,"0"0"-602"16,0 0-255-16,0 0 97 15,0 0-113-15,0 0-129 0,118-14 30 16,0 12 69-16,58-2-83 16,33-2 23-16,21-4-46 15,-1-4-37-15,-8-2 40 16,-1-6-59-1,-1-3 0-15,-14 2 0 0,-20 0 0 16,-42 7 0-16,-41 6 0 16,-33 4 0-16,-18 4 0 15,1 0 0-15,1 0 0 16,-2 0 0-16,-4 2 0 16,-5 0 0-16,6 0 0 0,2 0 0 15,6 6 0-15,4 2 0 16,-4-2 0-1,0 1 0-15,-10-7 0 16,-1 0 0-16,22-13-78 16,-11-11-405-16,-5-2-710 0</inkml:trace>
  <inkml:trace contextRef="#ctx0" brushRef="#br0" timeOffset="9207.71">11685 5252 1837 0,'0'0'1274'0,"0"0"-914"16,0 0-177-16,0 0-41 15,0 0-142-15,0 0-300 16,0 0-1370-16</inkml:trace>
  <inkml:trace contextRef="#ctx0" brushRef="#br0" timeOffset="51069.65">14945 3986 309 0,'0'0'2350'0,"0"0"-1761"0,0 0-398 16,0 0 75 0,0 0-44-16,0 0-53 0,-6-96-169 15,1 96 0-15,-3 8 0 16,-8 24 0-16,-7 18 0 16,-6 22 0-1,-4 13 0-15,-3 5 0 0,1 0 0 16,1-6 0-16,3-4 0 15,0-11 0-15,2-11 0 16,4-14 0-16,4-12 0 16,0-12 0-16,1-10 0 15,3-10 0-15,-4-6 0 0,3-22 0 16,5-10 0-16,4-2 0 16,9 4 0-1,0 8 0-15,0 10 0 16,20 9 0-16,5 9 0 15,4 0 0-15,4 5 0 0,5 14 0 16,0 7 0-16,2 3 0 16,2 3 0-16,5-4 0 15,2-4 0-15,4-8 0 16,1-10 0-16,2-6 0 16,-5-8 0-16,-4-18 0 15,-9-10 0-15,-5-4 0 16,-11-4 0-16,-6 1 0 15,-7 3 0-15,-7 8 0 16,-2 8 0-16,0 12 0 0,0 10 0 16,-11 2 0-16,-2 10 0 15,-3 21 0-15,5 5 0 16,4 8 0 0,7 0 0-16,0 0 0 0,18-6 0 15,18-8 0-15,8-10 0 16,8-12 0-16,8-8 0 15,2-10 0-15,-4-24 0 16,-3-14 0-16,-8-12 0 16,-7-15 0-16,-11-7 0 15,-6-2 0-15,-10 2 0 0,-9 12 0 16,-4 16 0-16,0 18 0 16,0 19 0-16,0 17 0 15,0 13 0 1,-4 31 0-16,2 16 0 15,2 14 0-15,0 6 0 16,0 0 0-16,0-6 0 0,2-9 0 16,5-13 0-16,0-16 0 15,-1-14 0-15,-1-14 0 16,1-8 0-16,4-2 0 16,3-28 0-16,5-10 0 15,3-8 0-15,2 2 0 16,2 5 0-16,1 11 0 15,6 15 0-15,3 10 0 16,7 5 0-16,28 20-363 16,-13 4-543-16,-3-2-775 0</inkml:trace>
  <inkml:trace contextRef="#ctx0" brushRef="#br0" timeOffset="51638.67">16755 4297 2604 0,'0'0'1098'0,"0"0"-872"0,0 0-58 0,0 0-168 0,0 0 0 16,0 0 0-16,-47 119 0 15,42-68 0-15,5-1 0 16,0-7 0-1,7-9 0-15,15-12 0 16,11-12 0-16,6-10 0 16,7 0 0-16,6-28 0 0,-4-14 0 15,0-11 0-15,-7-9 0 16,-2-8 0-16,-11-4 0 16,-5 4 0-16,-9 14 0 15,-8 13 0-15,-6 21 0 0,0 16 0 16,0 6 0-1,0 18 0-15,-6 27 0 16,-2 13 0-16,2 12 0 16,6 6 0-16,0-4 0 0,0-8 0 15,4-11 0 1,3-17 0-16,2-12 0 0,-2-16 0 16,-1-8 0-16,2-6 0 15,4-28 0-15,4-15 0 16,4-11 0-1,2 1 0-15,-2 8 0 0,-4 15 0 16,-1 18 0-16,3 14 0 16,3 4 0-16,2 14 0 15,6 12 0-15,-2 2 0 16,0 0 0-16,-9-4-75 16,-11-10-245-16,-18-14-29 0,-20 0-231 15,-16-10-227-15</inkml:trace>
  <inkml:trace contextRef="#ctx0" brushRef="#br0" timeOffset="51772.44">16684 3824 965 0,'0'0'2232'0,"0"0"-1548"0,0 0-469 15,0 0-215-15,0 0 0 16,0 0-150-16,0 0-231 0,139-4-1228 0</inkml:trace>
  <inkml:trace contextRef="#ctx0" brushRef="#br0" timeOffset="52466.9">18341 3984 3283 0,'0'0'813'15,"0"0"-813"-15,0 0 0 16,0 0 0-16,0 0 0 16,0 143 0-16,0-77 0 15,0 4 0-15,0-2 0 16,0-10 0-16,0-10 0 15,0-14 0-15,0-12 0 16,0-12 0-16,0-10 0 16,0 0 0-16,3-22 0 0,7-11 0 15,3-10 0-15,1 1 0 16,-3 6 0-16,1 10 0 16,-6 10 0-16,1 8 0 15,-3 8 0 1,8 0 0-16,1 6 0 0,5 16 0 15,4 12 0-15,0 6 0 16,-7 8 0-16,-3-1 0 16,-10-4 0-16,-2-4 0 15,-14-9-65-15,-19-8-71 0,-5-8 88 16,-2-12 48-16,3-2 6 16,8 0 36-1,13-2 48-15,7-6 21 16,9 4-111-16,0 0 0 15,13 2 0-15,18-2 0 16,12 0 0-16,15-2 0 0,11 0 0 16,6-4 0-16,6 0 0 15,-4-4 0-15,-9-4 0 16,-15-4 0-16,-12-8 0 16,-18-2 0-16,-11-3 0 15,-12 3 0-15,0 6 0 16,-10 8 0-16,-11 8 0 15,-6 10 0-15,-2 6 0 16,0 24 0-16,4 12 0 16,14 10 0-16,11 2 0 0,9-1 0 15,40-7 0-15,72-16 0 16,-12-14-368-16,-2-16-632 0</inkml:trace>
  <inkml:trace contextRef="#ctx0" brushRef="#br0" timeOffset="53536.61">19914 3900 2898 0,'0'0'767'0,"0"0"-543"0,0 0-17 15,0 0-207 1,-5 130 0-16,8-64 0 15,4 6 0-15,-3 3 0 0,-4-3 0 16,0-6 0-16,0-4 0 16,0-9 0-16,0-14 0 15,0-8 0-15,2-13 0 16,11-8 0-16,5-10 0 16,7 0 0-16,8-20 0 0,7-15 0 15,3-11 0 1,-1-4 0-16,-9 2 0 15,-8 6 0-15,-14 10 0 16,-9 10 0-16,-2 6 0 16,-6 8 0-16,-17 6 0 0,-2 2 0 15,2 0 0 1,2 4 0-16,10 12 0 0,7 2 0 16,4 0 0-1,7 2 0-15,26-2 0 0,13-2 0 16,8-6 0-16,4-4 0 15,-4-2 0-15,-12-2 0 16,-15 2 0-16,-12 0 0 16,-12 4 0-16,-3 6 0 15,0 7 0-15,-8 4 0 0,-5 4 0 16,5 0 0 0,2-4 0-16,6-3 0 15,0-8 0-15,14-6 0 16,15-8 0-16,9 0 0 15,7-14 0-15,6-12 0 0,0-10 0 16,1-4 0-16,-10 0 0 16,-7 4 0-16,-12 9 0 15,-12 13 0-15,-9 8 0 0,-2 6 0 16,0 0 0 0,0 10 0-16,0 14 0 15,-2 7 0-15,2 1 0 16,0 1 0-16,0-2 0 15,10-5 0-15,7-10 0 16,1-8 0-16,-1-6 0 0,3-2 0 16,3-2 0-16,-4-10 0 15,0-4 0-15,-4 3 0 16,-3 2 0 0,-4 0 0-16,-4 4 0 0,1 3 0 15,-3 1 0-15,0 2 0 16,0 1 0-16,-2 0 0 15,2 0 0-15,4 0 0 16,5 0 0-16,5 0 0 16,5 5 0-16,4 5 0 15,2 1 0-15,0-5 0 16,-1-1 0-16,-2-5 0 16,-1 0 0-16,-5 0 0 15,-3 0 0-15,-5-1 0 16,-4-3 0-16,-4 2 0 0,-2 0 0 15,2 2 0-15,-2 0 0 16,0 0 0-16,0 0 0 16,0 0 0-1,0 0 0-15,0 0 0 0,0 0 0 16,3 0 0-16,3-5 0 16,6 0 0-16,1-8 0 15,2-5 0-15,-8-23 0 16,-2 2-246-16,-5-1-845 0</inkml:trace>
  <inkml:trace contextRef="#ctx0" brushRef="#br0" timeOffset="54205.18">21367 4399 1753 0,'0'0'663'0,"0"0"-360"0,0 0-28 15,0 0-148-15,0 0-74 16,0 0-46-16,0 0-7 16,-2 0 8-16,2 0 16 15,2 0 21-15,4 0-30 0,5 0 44 16,3-1 64-16,1-4-27 16,-1 1 18-16,-3-4-18 15,-5-2-27 1,-1-2 27-16,-5-2-3 15,0-4-16-15,0 0-77 0,-5 2 0 16,-10 2 0-16,-1 4 0 16,-1 8 0-16,-3 2 0 15,1 4 0-15,2 22 0 16,3 6 0-16,5 8 0 16,9 4 0-16,0 0 0 0,9-3 0 15,22-7 0-15,12-9 0 16,11-10 0-1,3-13 0-15,6-2 0 16,-8-18 0-16,-10-18 0 16,-25-28-50-16,-15 7-421 0,-5 7-627 15</inkml:trace>
  <inkml:trace contextRef="#ctx0" brushRef="#br0" timeOffset="54498.67">19560 4135 3009 0,'0'0'817'0,"0"0"-727"0,211-26 23 16,-39 8-113-16,26 5-24 16,-38 9-472-16,-35 4-778 0</inkml:trace>
  <inkml:trace contextRef="#ctx0" brushRef="#br0" timeOffset="54735.73">22508 4543 2642 0,'0'0'1127'16,"0"0"-925"-16,0 0-77 15,0 0-125-15,0 0-42 0,0 0-707 0</inkml:trace>
  <inkml:trace contextRef="#ctx0" brushRef="#br0" timeOffset="57771.95">22474 4511 2213 0,'0'0'547'0,"0"0"-410"16,0 0-77-16,0 0-26 15,121-74 102 1,-66 46 1-16,0-4 5 15,-3-4 9-15,-6-6 58 0,-7-4-13 16,-10-7-62-16,-10-6-134 16,-7-1 0-16,-5 2 0 15,-7 7 0-15,0 17 0 16,0 12 0-16,0 12 0 16,0 10 0-16,-5 0 0 0,-2 20 0 15,0 40 0-15,1 38 0 16,2 41 0-1,4 11 0-15,0-2 0 16,0-9 0-16,-3-17 0 16,3-18 0-16,-2-19 0 0,2-21 0 15,0-8 0-15,0 2 0 16,0-1 0-16,7-3 0 16,6-21 0-16,3-16-9 15,2-17-9-15,1-6 10 16,8-31 8-16,0-17 5 15,0-16-5-15,-5-28 0 16,-13 3-6-16,-9-5-6 16,-9 0 12-16,-35 22 1 0,-19-2 0 15,-15 12 45-15,-6 14-46 16,3 15 0 0,14 13 0-16,18 10 0 15,20 10 0-15,20 6 0 16,9 0 0-16,21 0 0 0,27 6 0 15,33 3 0-15,6-6 0 16,11-3-12-16,2-3 10 16,-17-18-29-16,-1-5 8 0,-17 0 22 15,-21 4 2-15,-17 2 10 32,-16 8 22-32,-9 6-9 0,-2 4-24 15,0 2 0-15,-2 0 0 16,-9 4 0-16,2 12 0 0,-3 8 0 15,6 6 0 1,6 2 0-16,0-2 0 0,12-4-3 16,16-8-28-1,8-5-5-15,4-13-17 0,-2 0 17 16,-7-11 0-16,-6-13 36 16,-10-10 6-16,-6-4 0 15,-9-4 21-15,0 4 9 16,0 2-13-16,0 10 31 15,0 8-36-15,0 8 7 16,0 6-25-16,0 4 0 16,0 0 0-16,9 0 0 15,16 10 0-15,10 10 0 16,5 8 0-16,3 4 0 16,-1 4 0-16,-9 2 0 0,-8 0-25 15,-14-4-38 1,-11-6 29-16,0-8 33 0,0-5 1 15,-9-8 21 1,5-4 26-16,4-3 8 0,0 0-55 16,2-21 0-16,20-11 0 15,10-10 0-15,7-2 0 16,6 4 0-16,0 12 0 16,-3 12-192-16,1 16-159 15,-14 10-479-15,-8 10-1178 0</inkml:trace>
  <inkml:trace contextRef="#ctx0" brushRef="#br0" timeOffset="58238.18">24582 4219 2801 0,'0'0'824'0,"0"0"-506"16,0 0-165-16,0 0-153 16,0 0 0-16,134-69 0 15,-81 69 0-15,0 7 0 16,-1 18 0-16,-10 8 0 0,-9 5 0 16,-8 4 0-16,-12-2 0 15,-11-2 0 1,-2-6 0-16,0-6 0 15,-4-8 0-15,-5-8 0 0,3-8 0 16,6-2 0 0,0-5 0-16,0-26 0 0,19-13 0 15,10-8 0-15,10-2 0 16,-2 6 0-16,-3 12 0 16,-5 16 0-16,-5 16 0 15,-4 4 0-15,0 14 0 16,-1 18 0-16,-4 8 0 15,-2 4 0-15,-2 2 0 16,-2-4 0-16,-5-2 0 0,-2-8 0 16,1-9 0-16,-1-10-182 15,14-13-200-15,-1 0-474 16,5-18-251-16</inkml:trace>
  <inkml:trace contextRef="#ctx0" brushRef="#br0" timeOffset="58399.82">25803 4249 1288 0,'0'0'1944'16,"0"0"-1241"-16,0 0-542 15,0 0-161-15,0 0 0 0,0 0 0 16,0 0 0-16,160-62 0 16,-104 57 0-1,0 5-180-15,-16 7-379 16,-20 7-482-16</inkml:trace>
  <inkml:trace contextRef="#ctx0" brushRef="#br0" timeOffset="58534.23">25745 4437 2121 0,'0'0'771'16,"0"0"-430"-16,0 0-56 16,0 0-107-16,138 0-95 0,-64 0-73 15,32-18-10 1,-14-2-237-16,-20 0-563 0</inkml:trace>
  <inkml:trace contextRef="#ctx0" brushRef="#br0" timeOffset="58766.3">26567 3866 2900 0,'0'0'839'0,"0"0"-482"0,0 0-357 15,0 0 0-15,0 0 0 16,0 0 0-16,0 0 0 16,9 128 0-16,-7-45 0 0,-2 3 0 15,0 0 0-15,0-8 0 16,0-10 0 0,-4-11 0-16,0-16-111 15,1-17-165-15,3-16-108 16,7-16-276-16,15-20 73 15,2-8-410-15</inkml:trace>
  <inkml:trace contextRef="#ctx0" brushRef="#br0" timeOffset="59033.11">26986 3940 2011 0,'0'0'846'0,"0"0"-325"16,0 0-222-16,0 0-145 15,0 0-22-15,0 0-85 16,-113 119-40-16,70-73 2 15,-8-1-1-15,-5 0-9 16,-4-5 1-16,4-8-1 16,9-10-7-16,14-6 9 0,13-6-1 15,16-6 48 1,4-2-25-16,11 0-23 16,24 2 0-16,15 2 0 0,14 2 0 15,11 2 0 1,10 2 0-16,4-2 0 15,25 0-20-15,-22-4-451 0,-21-6-479 0</inkml:trace>
  <inkml:trace contextRef="#ctx0" brushRef="#br0" timeOffset="59199.81">27654 4291 3193 0,'0'0'766'15,"0"0"-629"-15,0 0-137 16,0 0 0-16,0 0-488 0,0 0-1014 16</inkml:trace>
  <inkml:trace contextRef="#ctx0" brushRef="#br0" timeOffset="59567.58">24403 5071 2232 0,'0'0'1323'0,"0"0"-1134"16,0 0-56-16,193 0 86 16,-14 0-219-16,37 0 0 15,19 0 0-15,-3 0 0 0,-26 0 0 32,-13 0 0-32,-45 0 0 0,-43 0 0 15,-40 0 0-15,-25 0 0 16,-9 0 0-16,-11 0 0 15,-9-2 0-15,-11 2 0 16,-15 0 0-16,-68 0-90 0,6 12-511 16,-12 0-534-16</inkml:trace>
  <inkml:trace contextRef="#ctx0" brushRef="#br0" timeOffset="59767.74">24738 5332 2834 0,'0'0'563'0,"0"0"-264"16,0 0-82-16,126 8-106 0,1-2-39 15,45 0-72-15,20-2 0 16,-5-4 0 0,-17 0 0-16,-27-2 0 15,-14-16-234-15,-36 0-141 16,-26 0-476-16</inkml:trace>
  <inkml:trace contextRef="#ctx0" brushRef="#br0" timeOffset="59936.86">27031 5360 3569 0,'0'0'527'0,"0"0"-527"15,0 0 0-15,0 0 0 16,0 0-948-16</inkml:trace>
  <inkml:trace contextRef="#ctx0" brushRef="#br0" timeOffset="62433.37">27837 4463 2900 0,'0'0'484'16,"0"0"-394"-16,0 0-47 0,0 0-34 16,0 0 21-16,62 119-6 15,-49-57-16 1,-10 2 17-16,-3-2-25 15,-11-8-57-15,-18-10-1 16,-9-16-177-16,0-28-247 0,12 0-160 16,10-18-718-16</inkml:trace>
  <inkml:trace contextRef="#ctx0" brushRef="#br0" timeOffset="63735.82">28448 4197 2961 0,'0'0'634'16,"0"0"-364"-16,0 0-39 0,0 0-231 16,0 0 0-16,0 0 0 15,0 0 0 1,4 68 0-16,-4-36 0 16,0 0 0-16,0-4 0 15,0-8 0-15,0-6 0 16,0-10 0-16,2-4-3 0,5 0-8 15,1-2 11 1,8-18 14-16,5-6-14 0,0-4 0 16,2 4 0-16,-7 10 0 15,-5 12 0-15,0 4 0 16,0 14 0-16,2 16 0 16,8 8 0-16,2 4 0 15,6-3 0-15,3-10 0 16,4-12-80-16,-3-16-44 15,1-2 47-15,-5-31-4 0,-8-15 21 16,-5-9 60-16,-7-6-4 16,-5-2 4-1,-4 4 0-15,3 10 0 16,-3 15 43-16,3 20 2 16,5 15-36-16,5 3-9 0,14 26 0 15,9 4 4-15,11 4-4 16,9-7 0-16,2-10-2 15,1-12 13-15,-3-8-11 0,-4-8 0 16,-13-22 0 0,-10-10 10-16,-8-9-10 15,-10-5 15-15,-9-2 0 16,-2 2-9-16,0 8 28 16,-5 12 19-16,-3 16 19 0,-4 18-1 15,3 6-71-15,-4 36-19 16,-3 18 18-16,1 12 1 15,1 5 4-15,8-1-4 16,2-6 0 0,4-8-1-16,0-12 4 0,0-14-4 15,8-10 1-15,2-14-55 16,-6-10 7-16,0-2 48 16,3-5 15-16,1-20 1 15,6-3-8-15,4-2-5 0,-2 6-3 16,-1 8 0-1,1 12-9-15,1 4 22 16,4 0-13-16,3 20 0 16,5 8 8-16,5 2-5 15,3 1-3-15,3-2 0 16,3-7-1-16,1-5 10 0,1-9-10 16,-5-8 1-16,-2 0 0 15,-5-18 14-15,-2-13-13 16,-6-7 9-1,-2-6-6-15,-11-2 2 0,-2 4 12 16,-8 10-18-16,-2 12 2 16,0 12 37-16,-12 8-39 15,-5 8 0-15,-3 22-9 16,-1 8 6-16,8 2-9 0,9 2 6 16,4-6 0-16,7-4 5 15,17-8-37-15,10-10-16 16,-1-7 23-1,2-7 28-15,-1-7-9 16,-5-17 24-16,-2-10-11 0,-3-2 14 16,-1-4-13-16,-4 6 29 15,-3 6-16-15,-3 12 14 16,-6 8 0-16,0 8-28 16,4 0 4-16,2 4-5 15,5 16 0-15,3 6 8 16,0 4 0-16,4 0-8 15,-2 0 0-15,1-4 0 16,0-6-1-16,1-6 1 16,2-8 0-16,-1-6-1 15,3 0 7-15,0-20-5 0,3-10-1 16,-5-8 0-16,-1-6 5 16,-4-2 4-16,-6 0-9 15,-7 10 0-15,-9 10 0 16,0 12 0-1,-2 11 0-15,-19 3 0 0,-3 19 0 16,-5 15 0-16,7 6 0 16,9 4 0-16,13 0 0 15,8-2-3-15,41-8-119 16,65-16-185-16,-10-10-309 16,-5-8-649-16</inkml:trace>
  <inkml:trace contextRef="#ctx0" brushRef="#br0" timeOffset="64270.12">31382 3789 954 0,'0'0'2096'0,"0"0"-1535"0,0 0-76 0,0 0-485 15,0 0 0-15,0 0 0 16,0 0 0-16,-11 127 0 15,9-43 0-15,-6 11 0 0,0-1 0 16,1-20 0-16,1 2 0 16,1-16 0-1,2-14 0-15,3-16 0 16,0-16-33-16,3-11-32 16,13-3 1-16,8-21 41 0,5-16 22 15,9-14 1-15,6-11 0 16,3-8 16-16,0-4 16 15,-6 3 20-15,-8 11 34 16,-11 16-86-16,-11 14 0 16,-6 16 0-1,-5 10 0-15,0 4 0 0,-9 4 0 16,-20 20 0-16,-9 6 0 16,-9 6 0-16,-7 4 0 15,4-4 0-15,2-3 0 0,11-9 0 16,12-6 0-16,14-6 0 15,11-2 0-15,0 2 0 16,20 0 0-16,11 4 0 16,10 4 0-1,1 4 0-15,5 4 0 16,-3 4 0-16,-2 1 0 0,-3-1 0 16,-8-3 0-16,-10-7 0 15,-2-7-165-15,-3-15-146 16,-6 0-253-16,-1-7-213 0</inkml:trace>
  <inkml:trace contextRef="#ctx0" brushRef="#br0" timeOffset="64605.54">32015 3900 2947 0,'0'0'697'0,"0"0"-245"16,0 0-452-16,0 0 0 15,0 0 0 1,0 0 0-16,0 0 0 16,26 32 0-16,34 8 0 0,12 0 0 15,-1-2 0-15,-4-7 0 16,-18-7 0-16,-15-11-17 16,-19-7 17-16,-13-3 17 0,-2-3-17 15,-7 0 0 1,-17 1 0-16,-10 6 0 0,-3 7 0 15,-10 4 0-15,-2 4 0 16,-3 6 0 0,2 0 0-16,-2 2 0 15,10 0 0-15,9 6-20 16,15-8-510-16,11-6-563 0</inkml:trace>
  <inkml:trace contextRef="#ctx0" brushRef="#br0" timeOffset="64804.39">32452 4315 2782 0,'0'0'778'15,"0"0"-242"-15,0 0-536 16,0 0 0-16,0 0 0 0,0 0 0 16,-141 42 0-16,110-1 0 15,-3 2 0-15,-1 0 0 16,-1-6 0-1,7-4-263-15,7-13-324 16,13-10-477-16</inkml:trace>
  <inkml:trace contextRef="#ctx0" brushRef="#br0" timeOffset="65169.5">32799 4002 2590 0,'0'0'748'16,"0"0"-385"-16,0 0 32 16,0 0-395-16,0 0 0 15,0 0 0-15,0 0 0 0,78-90 0 16,-34 90 0 0,6 10 0-16,-8 10 0 0,-9 6 0 15,-8 8 0-15,-14 8 0 16,-11 6 0-16,-11 2 0 15,-25 5 0-15,-11-5 0 16,-9 0 0-16,1-8 0 0,2-4 0 16,10-10 0-1,11-6 0-15,20-10 0 16,12-3 0-16,0-5 0 16,33-4 0-16,16 0 0 15,16 0 0-15,10 0 0 16,4 0 0-16,-8 0 0 0,-9 0 0 15,-8-7 0 1,4-4-44-16,-14 0-406 0,-9-1-642 0</inkml:trace>
  <inkml:trace contextRef="#ctx0" brushRef="#br0" timeOffset="65337.18">33864 4421 2381 0,'0'0'1078'0,"0"0"-828"16,0 0-122-16,0 0-128 16,0 0-177-1,0 0-872-15</inkml:trace>
  <inkml:trace contextRef="#ctx0" brushRef="#br0" timeOffset="65772.64">31752 5043 2813 0,'0'0'929'0,"0"0"-669"0,0 0-166 16,0 0-94-16,0 0 0 15,124 0 0-15,-41 0 0 16,11 2 0 0,-1 6 0-16,-6 0 0 0,-18 0-41 15,-17 0-164 1,-26-4 2-16,-21 0 4 0,-8-2 34 16,-41 2-9-16,-21 0-80 15,-20 4 7-15,-10 2-21 16,-8 4 73-16,6 2 154 15,5 0 41-15,18 2 201 0,18-4 179 16,23-3 120 0,22-4-192-16,11-3-33 15,15-1-34-15,53-3-154 16,47 0-87-16,48 0 0 0,24-5 0 16,0-11 0-16,-49 0-104 15,-47 0-754-15</inkml:trace>
  <inkml:trace contextRef="#ctx0" brushRef="#br0" timeOffset="65932.92">33310 5275 2549 0,'0'0'1547'15,"0"0"-1547"-15,0 0 0 16,0 0 0-16,0 0-920 0</inkml:trace>
  <inkml:trace contextRef="#ctx0" brushRef="#br0" timeOffset="69999.95">1045 6395 2925 0,'0'0'362'0,"0"0"-95"0,0 0-20 16,0 0-164-16,0 0-34 16,216 0-34-16,-71 0 12 15,15 0-18-15,-22-9-1 16,-33 0-5-16,-43 2-2 16,-18 1-1-16,-8 1 0 0,-11-2-4 15,-14 4 4 1,-11 0-22-16,-32 3-118 15,-21 0-167-15,-13 0-144 16,-13 8 88-16,4 8-115 0,7-1 394 16,18-5 84-16,16-5 283 15,16-2 173-15,14-3-88 16,4 0-54 0,0 0-84-16,0 0-61 0,0 0-40 15,0 0-129-15,0 10 0 16,0 9 0-16,0 20 0 15,-7 15 0-15,1 14 0 16,-1 14 0-16,0 3 0 0,3 1 0 16,2-6 0-1,2-10 0-15,0-12 0 16,0-16-242-16,6-18-137 16,5-17-256-16,1-7 301 15,-2-32 14-15,4-19 56 16,1-11 185-16,2-12 79 0,-2-6 174 15,1-1 128-15,-1 9 183 16,-3 12-19-16,-6 18-154 16,-2 18 4-16,-2 12-118 0,1 10-198 15,-3 2 0 1,2 12 0-16,0 22 0 16,0 14 0-16,2 10 0 15,2 8 0-15,-2 1 0 16,5-5 0-16,-1-8 0 15,2-14 0-15,-1-14-86 16,-3-14-65-16,3-12 5 0,2-6 146 16,4-26 9-1,2-8-8-15,0 0 44 16,-1 4 35-16,-7 10 8 0,-3 12 72 16,-2 9-160-16,2 5 0 15,2 9 0-15,7 14 0 16,10 12 0-16,8 1 0 15,13 2 0-15,9-8 0 16,12-8-26-16,4-12-70 0,0-10-48 16,-6 0 26-1,-14-14 59-15,-15-12 35 16,-14-4 24-16,-13-2 44 16,-9 4 26-16,0 2 86 15,-17 7-37-15,-10 10-82 0,-4 4 4 16,-3 5-41-16,1 5 0 15,2 15 0-15,4 4 0 16,4 4 0 0,8 0 0-16,8-2 0 15,7-6 0-15,0-4 0 0,22-10-8 16,12-6-52-16,8-2 60 16,5-22-6-16,0-8 15 15,-7-2-4-15,-7-2 14 16,-10 8 4-16,-8 7-5 15,-7 10-18-15,-2 8 0 0,-6 3 0 16,0 14 0-16,2 21 0 16,7 7 0-1,6 2 0-15,7-2 0 16,12-14-32-16,3-14-142 0,6-14 59 16,1-14 73-16,-3-26 42 15,-8-14 1-15,-6-10 11 16,-5-6 55-16,-8-5-11 15,-8-5 44-15,-1 4-22 16,-5 8-29-16,0 15-49 0,0 20 0 16,0 22 0-1,0 11 0-15,0 25 0 16,0 25 0-16,0 20 0 16,0 14 0-16,8 4 0 15,6-1 0-15,-1-11 0 16,1-12 0-16,-5-20 0 15,-3-16 0-15,-2-16 0 0,-1-12 0 16,2 0 0-16,-1-24 0 16,5-8 0-16,2-6 0 15,5-2 0-15,3 6 0 16,8 7 0-16,18 13 0 16,-7 9-597-1,-3 5-670-15</inkml:trace>
  <inkml:trace contextRef="#ctx0" brushRef="#br0" timeOffset="70403.27">3779 6693 2065 0,'0'0'1388'0,"0"0"-926"0,0 0-281 0,0 0-181 16,0 0 0-16,0 0 0 16,0 0 0-16,-19 81 0 15,19-27 0-15,0-2 0 16,7-6 0-16,2-10 0 0,2-14 0 16,2-12-71-1,5-10-37-15,7-4 108 16,8-22 39-16,9-12 16 15,6-6 30-15,2-2-85 16,4-1 0-16,-5 11 0 0,-4 10 0 16,-6 14 0-16,-6 12 0 15,-5 2 0-15,-4 26 0 16,-1 12 0-16,-5 13 0 16,-3 3 0-16,-4 2 0 15,-6-2 0-15,-5-8 0 16,0-9-57-16,-31-17-194 15,-8-12-200-15,-5-10-339 0</inkml:trace>
  <inkml:trace contextRef="#ctx0" brushRef="#br0" timeOffset="70600.78">3845 6252 3193 0,'0'0'777'0,"0"0"-651"16,0 0-126-16,0 0 0 16,0 0 0-16,0 0 0 15,0 0-742-15,73 26-1627 0</inkml:trace>
  <inkml:trace contextRef="#ctx0" brushRef="#br0" timeOffset="72033.64">5318 7114 1810 0,'0'0'625'0,"0"0"-420"16,0 0 54-16,0 0 95 0,0 0-55 16,0 0-120-16,0 0-65 15,80-68-57 1,-47 22-21-16,0-8 48 15,4-12-10-15,-6-7-74 16,-2-5 0-16,-7 0 0 16,-6 6 0-16,-8 12 0 0,-5 16 0 15,-3 19 0-15,0 22 0 16,-3 5 0 0,-9 36 0-16,-5 24 0 15,4 18 0-15,2 12 0 0,9 2 0 16,2-3 0-16,13-11 0 15,17-16 0-15,7-18 0 16,5-22 0-16,3-20 0 0,2-4 0 16,-2-36 0-1,-1-18 0-15,-4-12 0 16,-4-12 0-16,-5-10 0 16,-5-1 0-16,-6 3 0 0,-6 14 0 15,-7 20 0-15,-7 24 0 16,0 25 0-16,0 12 0 15,-2 39 0-15,-8 18 0 16,1 14 0-16,5 5 0 16,4-3 0-1,0-10 0-15,0-14 0 0,0-14 0 16,4-18 0-16,1-12 0 16,1-11 0-16,0-3 0 15,2-9 0-15,5-19 0 16,5-6 0-16,5-4 0 0,1 2 0 15,3 10 0-15,-1 10 0 16,1 12 0 0,2 4 0-16,0 4 0 15,5 20 0-15,3 6 0 0,4 2 0 16,3-2 0-16,2-6 0 16,2-8 0-16,-4-10 0 15,-3-6 0-15,-8-4 0 16,-6-22 0-16,-6-10 0 15,-2-8 0 1,-6-8 0-16,-4-5 0 0,-4 2 0 16,-3 8 0-16,-2 11 0 15,0 16 0-15,0 14 0 16,0 6 0-16,-9 12 0 16,-1 22 0-16,2 11 0 0,4 2 0 15,4 6 0 1,0-3 0-16,15-8 0 0,14-6 0 15,7-10 0 1,8-12 0-16,0-12 0 16,4-2 0-16,-4-8 0 0,-6-18 0 15,-2-8 0-15,-7-4 0 16,-4 0 0-16,-4-1 0 16,-3 12 0-16,-5 4 0 15,-1 9 0-15,-8 6 0 16,1 7 0-16,-3 1 0 0,2 0 0 15,3 15 0 1,7 11 0-16,1 9 0 16,5 1 0-16,7 0 0 0,6-4 0 15,5-8 0-15,5-8 0 16,-1-14 0-16,0-2 0 16,-5-12 0-1,-2-18 0-15,-6-8 0 0,-8-8 0 16,-2-6 0-16,-11-3 0 15,-3 3 0-15,-5 10 0 16,0 14 0-16,-3 12 0 16,-10 16 0-16,-3 0 0 15,-1 26 0-15,-1 12 0 16,3 8 0-16,7 2 0 16,8-2 0-16,6-1 0 15,22-11 0-15,12-10 0 16,7-12-146-16,4-12-190 15,-11-22-496-15,-17-8-470 0</inkml:trace>
  <inkml:trace contextRef="#ctx0" brushRef="#br0" timeOffset="72234.36">5460 6483 2968 0,'0'0'905'0,"0"0"-776"0,0 0-73 0,158 2-18 15,-35-6-38-15,-18-12-86 16,-20-4-891-16</inkml:trace>
  <inkml:trace contextRef="#ctx0" brushRef="#br0" timeOffset="73135.52">4859 7217 1543 0,'0'0'1656'0,"0"0"-1319"15,0 0-37-15,0 0-40 0,0 0-260 16,0 0 0-16,-25-17 0 16,17 14 0-1,0-4 0-15,2-2 0 16,2-8 0-16,4-1 0 0,0-8 0 15,6-2 0-15,10 0 0 16,1 4 0-16,-3 6 0 16,-3 12 0-16,-4 6 0 15,-2 14 0-15,-1 24 0 16,-2 16 0 0,-2 10 0-16,-6 7 0 0,-28 3 0 15,-55 22 0-15,4-20-462 16,-2-14-623-16</inkml:trace>
  <inkml:trace contextRef="#ctx0" brushRef="#br0" timeOffset="74103.6">8990 6637 2349 0,'0'0'585'15,"0"0"-362"-15,0 0 117 0,0 0-18 16,0 0-178 0,0 0-85-16,-2-22-10 15,-7 64-24-15,-1 12-25 16,4 6 0-16,6-2 0 15,0-5 0-15,20-15 0 16,9-14 0-16,9-18 0 16,6-6-29-16,6-20 29 15,-2-20-14-15,-1-7 14 16,-5-4 2-16,-5-2 5 16,-9 9-7-16,-6 10 11 15,-8 10 2-15,-5 14-3 16,-1 10-10-16,6 0 0 15,6 18 0-15,7 16 0 0,6 8 0 16,0 4 0-16,-1 5 0 0,-8-5 0 16,-8-4 0-16,-16-6-69 15,0-6-39 1,-20-8 31-16,-40-14-128 16,4-8-318-16,0 0-412 0</inkml:trace>
  <inkml:trace contextRef="#ctx0" brushRef="#br0" timeOffset="74303.23">9069 6252 2953 0,'0'0'847'0,"0"0"-551"15,0 0-296-15,0 0 0 16,0 0 0-16,148-12-39 15,-86 30-696-15,-8 2-1654 0</inkml:trace>
  <inkml:trace contextRef="#ctx0" brushRef="#br0" timeOffset="74838.92">11136 6767 2068 0,'0'0'735'0,"0"0"-384"16,0 0 33-16,-35-104-68 16,14 78-74-16,-2 10-242 15,-4 10 0-15,1 6 0 16,-6 22 0-16,1 22 0 15,0 10 0-15,6 7 0 16,12-1 0-16,13-8 0 16,0-12 0-16,9-14 0 15,14-12 0-15,3-14 0 16,4 0 0-16,-4-20 0 0,1-12 0 16,-5-4 0-16,-2-2 0 15,-2 4 0 1,-5 8 0-16,-4 12 0 0,-3 10 0 15,2 4 0 1,5 16 0-16,7 18 0 16,9 8 0-16,11 4 0 0,39-2-210 15,-11-10-315-15,-5-18-401 0</inkml:trace>
  <inkml:trace contextRef="#ctx0" brushRef="#br0" timeOffset="75774.2">12029 6142 2636 0,'0'0'823'16,"0"0"-490"-16,0 0-152 0,0 0-58 16,0 0-123-16,0 0 0 15,2 120 0-15,-2-46 0 16,0 12 0-16,0 5 0 0,-2-1 0 15,2-4 0 1,0-8 0-16,9-13 0 16,18-13 0-16,8-16 0 15,7-14 0-15,10-16 0 16,2-6 0-16,0-16 0 16,-4-20 0-16,-3-14 0 0,-9-11 0 15,-7-9 0-15,-9 0 0 16,-11 2 0-16,-11 12 0 15,0 14 0 1,-4 16 0-16,-12 14 0 0,1 12 0 16,1 0 0-16,1 9 0 15,2 12 0-15,6 1 0 16,5 0 0-16,0-2 0 16,14-2 0-16,13-6 0 15,4-4 0-15,6-2 0 16,1-4 0-16,0 0 0 0,-7 2 0 15,-4 0 0 1,-7 6 0-16,-9 8 0 16,-1 8 0-16,-6 8 0 15,0 8 0-15,-2 1 0 0,3-4 0 16,3-4 0-16,6-8 0 16,6-8 0-16,4-13 0 15,10-6 0-15,-1 0 0 16,6-25 0-16,-6-4 0 15,-2-10 0-15,-2-1 0 16,-7-6 0-16,-4 0 0 16,-7 0 0-16,-4 6 0 15,-7 12 0-15,0 8 0 16,0 12 0-16,0 8 0 16,-5 0 0-16,-6 20 0 0,0 10 0 15,0 6 0-15,6 2 0 16,5 4 0-16,0-2 0 15,12-4 0 1,19-4 0-16,9-7 0 16,8-9 0-16,8-7 0 0,5-9 0 15,-3 0 0-15,-5-11 0 16,-6-18 0-16,-9-7 0 16,-9-8 0-16,-9-6 0 15,-6-4 0-15,-12 0 0 16,-2 6 0-16,0 6 0 15,-12 13 0-15,-10 18 0 16,-4 11 0-16,-8 8 0 16,-1 28 0-16,0 12 0 0,10 10 0 15,8 4 0-15,15-2 0 16,2-4 0-16,32-8 0 16,19-11 0-16,14-13 0 15,6-14 0-15,-5-10-192 16,-16-39-276-1,-21-6-312-15,-23-8-1087 0</inkml:trace>
  <inkml:trace contextRef="#ctx0" brushRef="#br0" timeOffset="75969.92">11846 6309 3206 0,'0'0'734'0,"0"0"-651"0,0 0-10 0,113 0-73 15,-3-5 0 1,-14-1-77-16,-9-1-607 0</inkml:trace>
  <inkml:trace contextRef="#ctx0" brushRef="#br0" timeOffset="77273.82">14772 6573 1971 0,'0'0'759'0,"0"0"-391"16,0 0-42-16,0 0 37 16,0 0-54-16,0 0-309 15,0 0 0-15,-27-42 0 16,13 82 0-16,-1 10 0 0,3 8 0 15,8 1 0-15,4-5 0 16,2-10 0 0,23-10 0-16,6-10 0 15,2-16 0-15,6-8 0 0,1-2 0 16,-3-26 0-16,-1-10 0 16,-1-8 0-1,-1-8 0-15,0-1 0 0,-8 5 0 16,-3 12 0-1,-7 12 0-15,-10 14 0 16,-4 12 0-16,0 0 0 0,1 22 0 16,1 10 0-16,4 8 0 15,6-2 0-15,2-2 0 16,6-5 0-16,3-13 0 16,2-9 0-16,0-9 0 0,-1-1 0 15,2-25 0-15,-1-9 0 16,2-7 0-16,-2-4 0 15,-2 4 0 1,-3 6 0-16,-6 12 0 16,-10 10 0-16,-1 14 0 15,-5 0 0-15,2 12 0 0,3 16 0 16,6 10 0-16,7 4 0 16,11 0 0-16,13-6 0 15,9-9 0-15,7-13 0 16,-1-14 0-16,2 0 0 15,-8-28 0-15,-9-12 0 16,-5-13 0-16,-6-7 0 16,-2-24 0-16,-8 1 0 15,-2-7 0-15,-9-2 0 16,-10 22 0-16,0 2 0 16,0 26 0-16,-6 25 0 0,-12 17 0 15,-8 53 0-15,-3 47 0 16,2 36 0-16,11-3 0 15,16-25 0-15,0-36 0 16,16-26 0-16,19 2 0 16,12-5 0-16,11-10 0 15,2-20 0-15,2-13 0 16,-8-18 0-16,-8-22 0 16,-7-17 0-16,-10-11 0 15,-5-12 0-15,-8-8 0 0,-3-1 0 16,-4 10 0-16,-2 12 0 15,-5 25 0-15,-2 24 0 16,0 18 0 0,0 22 0-16,0 30 0 15,0 19 0-15,6 12 0 16,3 6 0-16,3-7 0 0,-1-10 0 16,0-16 0-16,-4-16 0 15,-1-18 0-15,-4-11 0 16,1-11 0-16,-3 0 0 15,0-15 0-15,2-10 0 16,6-8 0-16,8-1 0 16,7 4 0-16,6 4 0 15,2 10 0-15,3 14 0 16,-3 2 0-16,0 18 0 0,0 14 0 16,-2 6 0-16,-2 2 0 15,-3-4-39-15,0-5-231 16,-3-13-239-1,-6-11-296-15,-10-7-556 0</inkml:trace>
  <inkml:trace contextRef="#ctx0" brushRef="#br0" timeOffset="77432.53">15913 6158 2465 0,'0'0'679'0,"0"0"-572"0,0 0-88 16,218-2-19-16,-114 2-199 16,-17 0-543-16</inkml:trace>
  <inkml:trace contextRef="#ctx0" brushRef="#br0" timeOffset="77566.47">15195 5957 2618 0,'0'0'886'16,"0"0"-640"-16,0 0-246 16,0 0-201-16,0 0-525 0</inkml:trace>
  <inkml:trace contextRef="#ctx0" brushRef="#br0" timeOffset="78267.83">18330 6082 1798 0,'0'0'771'0,"0"0"-305"16,0 0-101-16,0 0-59 0,0 0-42 15,0 0-138 1,0 0-126-16,-3-36 0 15,3 96 0-15,-4 38 0 16,-4 32 0-16,-2-3 0 16,8-25 0-16,2-34 0 0,0-24 0 15,0-2 0-15,0-2 0 16,7-8 0-16,8-18-21 16,19-20-504-1,-3-24-156-15,2-10-548 0</inkml:trace>
  <inkml:trace contextRef="#ctx0" brushRef="#br0" timeOffset="78568.7">18766 6228 2275 0,'0'0'903'0,"0"0"-539"15,0 0 17-15,0 0-208 16,0 0-173 0,0 0 0-16,0 0 0 15,-84 54 0-15,39-20 0 16,-3 2 0-16,-4-3 0 0,5-9 0 15,11-6 0-15,12-9-9 16,13-4 3-16,9-3 6 16,2-2 15-16,0 0-15 15,0 0 0-15,6 4 0 16,8 6 0-16,6 5 0 16,9 10 0-16,6 5 0 15,10 8 0-15,4 4 0 16,2 0 0-16,1 0 0 15,-4-6 0-15,-7-6 0 16,-6-8 0-16,-8-8 0 0,-5-10-65 16,3-5-184-16,-9-20-111 15,-3-5-605-15</inkml:trace>
  <inkml:trace contextRef="#ctx0" brushRef="#br0" timeOffset="79002.35">19823 6359 2400 0,'0'0'898'0,"0"0"-398"0,0 0-202 15,0 0-298 1,0 0 0-16,0 0 0 16,0 0 0-16,35 19 0 0,-12 34 0 15,3 7 0-15,5 2 0 16,-2-2 0-16,0-10 0 15,-4-11 0-15,-5-14 0 16,-7-10 0-16,-1-12 0 16,-6-3 0-16,1-6 0 15,4-20 0-15,5-12 0 16,3-10 0-16,4-6 0 16,4-2 0-16,-1 6 0 0,10 14-186 15,-9 15-378-15,-7 15-494 0</inkml:trace>
  <inkml:trace contextRef="#ctx0" brushRef="#br0" timeOffset="79804.03">20407 6742 1942 0,'0'0'847'16,"0"0"-476"-16,0 0-76 15,0 0-47-15,0 0-182 16,0 0-59-16,0 0 10 0,122-127-10 15,-107 87-2-15,-6 0 13 16,-9 0-18-16,0 8 65 16,0 8-11-1,-11 10 3-15,-4 14-56 16,-1 0-1-16,-2 28-13 0,1 12 2 16,3 10 11-16,9 2-12 15,5-2 12 1,7-4 0-16,20-10-9 0,11-10-24 15,6-9 0-15,1-13-14 16,0-4 40-16,-3-7-5 0,-9-17 24 16,-2-6-3-16,-4-4 34 15,-4-2 13 1,-1 0 22-16,-5 4-30 16,-3 8-21-16,-5 8-27 15,-3 10 0-15,-3 6 0 0,1 0 0 16,1 16 0-16,2 14 0 15,1 10 0-15,3 4 0 16,5 2 0-16,2-4 0 16,6-5 0-1,3-11 0-15,6-12-36 0,3-10-21 16,2-4-8-16,0-13 52 16,0-17-10-16,-3-10 23 15,-1-8 0-15,-5-12 6 16,-5-10 0-16,-1-22 3 0,-8 3-3 15,-8 1 20-15,-7 8 13 16,0 26 63-16,0 12-102 16,-11 26 0-1,-2 16 0-15,-1 44 0 16,-3 50 0-16,5 34 0 16,7-1 0-16,5-19 0 0,3-36 0 15,19-24 0-15,7 0 0 16,7-3 0-16,7-11 0 15,-1-20-33-15,0-14-5 0,-5-8 38 16,0-24 32-16,-6-11 7 16,-2-7-39-1,-3-4 0-15,-4 0 0 16,-1 6 0-16,-11 14 0 16,-3 14 0-16,-4 14 0 15,-1 6 0-15,0 16 0 0,3 18 0 16,8 10 0-16,5 4 0 15,28 2 0-15,-3-12-483 16,-3-16-509-16</inkml:trace>
  <inkml:trace contextRef="#ctx0" brushRef="#br0" timeOffset="79965.58">22042 6222 3125 0,'0'0'778'0,"0"0"-585"16,0 0-193-16,0 0 0 16,0 0 0-16,0 0-185 0,0 0-472 15,-22 6-431-15</inkml:trace>
  <inkml:trace contextRef="#ctx0" brushRef="#br0" timeOffset="80133.02">21271 6360 2465 0,'0'0'842'0,"0"0"-508"15,0 0-155-15,115 0-23 16,1 0-156-16,32 0-27 0,-21-6-299 16,-30-3-747-16</inkml:trace>
  <inkml:trace contextRef="#ctx0" brushRef="#br0" timeOffset="80435.39">22508 6389 1154 0,'0'0'1462'0,"0"0"-853"15,0 0-365-15,0 0 76 16,0 0-122-16,0 0-89 0,-121-15-109 16,88 51 0-16,2 8 0 15,2 7 0-15,6 1 0 16,12-2 0-16,11-2 0 16,0-6 0-16,29-8 0 15,18-8 0 1,11-9 0-16,11-13 0 0,2-4-138 15,21-29-323-15,-19-5-224 16,-13-4-207-16</inkml:trace>
  <inkml:trace contextRef="#ctx0" brushRef="#br0" timeOffset="81069.45">22830 6575 1495 0,'0'0'399'15,"0"0"-173"-15,0 0-3 16,0 0-100-16,0 0-26 0,0 0-60 15,0 0 23-15,8 76 8 16,7-76-26-16,1-8 21 16,-5-10-50-16,-5-2 29 15,-6-4 49 1,0-2-41-16,0 0 30 0,-6 4 28 16,-10 4 90-16,0 8-60 15,-6 6-18-15,-1 4-8 16,-3 8-56-16,-3 18-11 15,5 8 45-15,1 6-50 16,10 4-11-16,9 0-5 0,4 0-24 16,17-3 19-1,25-8-19-15,14-7-22 16,14-9-29-16,5-11-3 16,0-6 24-16,0 0 12 0,-9-18 0 15,-8-13 17 1,-8-6 2-16,-10-6 19 0,-7-5 13 15,-4 0-33-15,-10 0 19 0,-3 4-19 16,-9 4 2-16,-3 4-2 16,-4 8 1-1,0 6-1-15,0 8 15 16,0 3-1-16,-8 5 43 16,-1 5-51-16,-5 1 0 15,1 0-11-15,-3 0 7 0,1 7-3 16,1 8 1-16,3 3-18 15,7 4 17-15,4 2-17 16,0 2 18-16,11 4-1 16,13-2-3-16,5 2-4 15,3 0-5-15,-3 0-25 16,0 2 23-16,-7-2-33 16,-7 2 29-16,-6-4-1 15,-9 1 11-15,0-6 3 16,-11-2 12-16,-18-5 15 15,-9-4 36-15,-9-6-57 0,-6-4 0 16,-29-2-78 0,11-11-546-16,10-7-1106 0</inkml:trace>
  <inkml:trace contextRef="#ctx0" brushRef="#br0" timeOffset="89598.37">24459 6938 1986 0,'0'0'889'0,"0"0"-667"0,0 0-39 16,0 0 1-16,0 0-74 16,0 0-44-16,0 0-27 15,60-40 66-15,-26 4-6 16,1-12-12-16,4-10 39 0,-2-13-126 15,-1-7 0 1,-9-6 0-16,-5-3 0 16,-9 5 0-16,-6 8 0 15,-5 14 0-15,-2 16 0 16,0 18 0-16,0 16 0 16,0 10 0-16,0 6 0 0,0 32 0 15,0 34 0-15,0 6 0 16,12 15 0-16,5 1 0 15,5-18 0 1,5 2 0-16,4-18 0 0,3-17 0 16,1-19 0-16,-1-23 0 15,-1-1 0-15,-2-32 0 16,-4-15-9-16,-4-14 18 16,-6-7-9-16,-1-10 0 15,-5-3 0-15,-4 5 0 0,-5 8 0 16,0 20 0-16,-2 22 0 15,0 24 0 1,0 12 0-16,0 55 0 16,-2 8 0-16,0 16 0 0,2 3 0 15,0-16 0-15,7-2 0 16,8-16 0-16,3-18 0 16,-3-18 0-16,5-15 0 15,1-7 0-15,0-20 0 16,4-17 0-16,2-4 0 15,-2-6 0-15,-3 5 0 16,-4 10 0-16,-7 12 0 16,-2 14 0-16,2 6 0 15,5 12 0-15,11 18 0 16,10 6 0-16,14 4 0 0,11-1 0 16,10-6 0-16,8-11 0 15,0-8 0-15,-1-11 0 16,-12-3-8-1,-15-4-22-15,-11-19 29 16,-12-3 0-16,-14-3 1 0,-10-6 14 16,-5 1-8-16,0 2 14 15,-9 6-20-15,-14 8 0 16,0 8 0-16,-12 10 0 16,-2 0 0-16,-3 18 0 15,0 10 0-15,7 4 0 0,4 0 0 16,13-4 0-1,7-8 0-15,9-5 0 16,0-8 0-16,9-7 0 16,11 0 0-16,7-2 0 15,4-16 0-15,0-6 0 0,-2-2 0 16,-7 2 0-16,-4 6 0 16,-11 10 0-16,-3 6 0 15,-4 2 0-15,2 0 0 16,4 18 0-16,8 4 0 0,9 2 0 15,10-4 0 1,9-10 0-16,5-10-9 16,2-1-60-16,-4-28-5 15,-7-9 73-15,-9-8-17 16,-12-10 18-16,-3-8 38 16,-10-6-17-16,-4 2 28 0,0 3-14 15,0 17-7 1,0 18-28-16,-6 22 0 0,1 8 0 15,0 36 0 1,1 24 0-16,2 18 0 0,2 11 0 16,0-1 0-16,0-8 0 15,0-16 0-15,0-15 0 16,0-17 0-16,0-14 0 16,0-13 0-16,2-5 0 0,5-4 0 15,2-19 0-15,4-12 0 16,3-3 0-1,3 0 0-15,4 4 0 16,-1 8 0-16,-1 10 0 16,-2 6 0-16,-3 8 0 15,-5 2-32-15,-4 0-173 0,-7 4-330 16,-16 4-191-16,-13-4-328 0</inkml:trace>
  <inkml:trace contextRef="#ctx0" brushRef="#br0" timeOffset="89766.73">24889 6378 2923 0,'0'0'746'0,"0"0"-547"0,0 0-55 0,0 0-60 16,223-18-84-16,-56 10-63 15,-19 1-429-15,-28-4-720 0</inkml:trace>
  <inkml:trace contextRef="#ctx0" brushRef="#br0" timeOffset="90804.66">27289 6653 1724 0,'0'0'1491'15,"0"0"-1300"-15,0 0-99 0,114-50 182 16,-56 14-176-16,2-10-46 16,0-8-52-16,-7-6 1 15,-10-9 1 1,-12-3 13-16,-14 0-10 0,-10 2 3 16,-7 10-7-16,0 16 53 15,0 16 34-15,-11 20-88 16,-2 8 0-16,-5 50 0 15,-5 38 0-15,6 8 0 16,-1 0 0-16,7-6 0 0,7-22 0 16,2 7 0-1,2-1 0-15,0-16 0 16,0-16 0-16,0-16 0 16,0-12 0-16,0-14 0 15,6 0 0-15,7-12 0 0,3-17 0 16,9-10 0-16,1-1 0 15,3 4 0-15,0 10 0 16,-2 10 0 0,-5 14 0-16,3 2 0 0,2 12 0 15,2 14 0-15,4 4 0 16,0 2-3-16,3-2-113 16,2-6-110-16,1-5-29 15,0-10-48-15,-1-7-210 0,-3-2 6 16,-2-2 16-1,-1-17 158-15,-6-6 149 16,-1-7 184-16,-8 0 259 16,0-4 221-16,-9-2-160 15,-4 2 63-15,-4 0-60 16,0 4-19-16,0 2-49 0,-6 6-35 16,-7 7-41-16,-1 13-26 15,-1 4-98-15,-8 13-55 16,-3 19 0-1,-3 12 0-15,0 6 0 0,4-4 0 16,12-4 0-16,9-8 0 16,4-10-20-16,2-7-8 15,18-10-58-15,2-7 59 16,5 0 21-16,-1-14 12 16,1-12 12-16,-2-4 9 15,-3-2-19-15,-4 2 25 0,-7 8-9 16,-4 8 27-16,-7 10-51 15,0 4 0 1,0 0-11-16,0 22-23 16,0 8 34-16,2 6-12 15,7 0 0-15,4-4-41 16,7-5-53-16,3-14-25 0,1-7 41 16,0-6 35-16,3-4 55 15,0-20 19-15,2-6 29 16,2-8 6-16,5-4 16 0,-1 2 14 15,-2 4 0 1,2 12-42-16,-7 9-10 16,1 15-32-16,2 0 7 15,0 23-11-15,0 15 4 16,-2 8-2-16,-6 6-20 16,-7 0-28-16,-9-4 31 0,-7-10-37 15,-5-6 56-15,-22-9 12 16,-4-9 27-16,-4-2 20 15,3-6-59-15,8-2-8 16,24-2-211-16,0-2-484 0,13 0-1222 16</inkml:trace>
  <inkml:trace contextRef="#ctx0" brushRef="#br0" timeOffset="91607.38">30052 6743 1538 0,'0'0'1057'0,"0"0"-773"0,0 0 166 0,0 0-142 0,0 0-80 16,9-120 3 0,-22 82-231-16,-10 0 0 15,-4 4 0-15,-4 4 0 16,-2 10 0-16,-3 10 0 16,1 10 0-16,-4 10 0 0,4 24 0 15,1 12 0-15,7 4 0 16,10 2 0-16,11-4 0 15,6-12 0 1,0-8 0-16,19-14 0 16,6-10 0-16,4-4 0 0,0-10 0 15,0-16 0-15,-2-8 0 16,-4-6 0-16,-2-2 0 16,-5-2 0-16,-5 8 0 15,-3 6 0-15,-3 14 0 0,-3 14 0 16,3 2 0-16,-1 20 0 15,7 16 0 1,10 10 0-16,10 4 0 16,9-2 0-16,9-8-38 0,6-14-62 15,1-13-13-15,0-13-11 16,-9-10 82-16,-9-25 28 16,-9-10 14-16,-10-14 15 15,-3-9-1-15,-7-8 22 16,-5-6 19-16,-2-1-11 15,-2 11 50-15,0 16-8 16,0 24 1-16,0 28-87 16,0 10 0-16,-2 44 0 15,-2 22 0-15,2 16 0 0,2 7 0 16,0-5 0-16,0-12 0 16,6-14 0-1,4-17 0-15,-2-19 0 16,-3-16 0-16,1-12 0 15,-2 0 0-15,6-11 0 0,1-17 0 16,7-6 0-16,1-4 0 16,6-2 0-16,6 4 0 15,3 10 0-15,6 10 0 16,2 12 0-16,21 6-308 16,-12 20-445-16,-7 0-723 0</inkml:trace>
  <inkml:trace contextRef="#ctx0" brushRef="#br0" timeOffset="93237.9">31232 6743 1761 0,'0'0'1204'0,"0"0"-894"0,0 0-40 0,0 0-39 16,25-112-119-16,-14 68 5 0,-1-6-26 15,-4-8-91-15,-2-8 0 16,-4-6 0 0,0-9 0-16,0-5 0 15,0-2 0-15,0 8 0 0,0 11 0 16,-2 23 0-16,-6 22 0 15,-2 22 0-15,-3 8 0 16,-5 39 0-16,-4 16 0 16,-3 18 0-1,3 9 0-15,9 0 0 16,8-2 0-16,5-5 0 0,7-12 0 16,20-8 0-16,9-15 0 15,5-12 0-15,7-12 0 16,-2-10 0-16,1-12 0 15,-3 0 0-15,-4-22 0 16,-3-10 0-16,-9-2 0 0,-6 0-20 16,-8 4 11-16,-7 10-1 15,-5 10 10 1,-2 3-1-16,0 7 1 16,0 0-31-16,0 0 23 0,0 0-14 15,0 9 19 1,6 0-11-16,6 0 20 0,-1-5-6 15,2-2 0-15,1-2 0 16,-4 0 6-16,1-8-6 16,1-10 11-16,-8-2-5 15,-1-3 3-15,-3 0 9 16,0 0-11-16,-3 3-1 16,-13 4-7-16,-3 7 7 0,-4 6-6 15,-4 3 0-15,1 10-2 16,2 16-4-16,1 6 6 15,9 7 0-15,8 2 0 16,6 2 4 0,9-1-5-16,27-6 1 15,15-4-17-15,13-8 10 0,8-6-34 16,3-10-2-16,2-8 17 16,-6 0 8-16,-11-22 17 15,-6-12 1-15,-10-12 0 16,-9-6 32-16,-8-4-5 0,-7 4 32 15,-11 7-1-15,-7 13-32 16,-2 14-26 0,0 10 0-16,-11 8 0 15,-11 6 0-15,-9 20 0 16,-3 6 0-16,1 7 0 16,4 1 0-16,6-2 0 0,11-4 0 15,7-6-15-15,5-4-29 16,0-6-29-16,20-8-1 15,2-8-17-15,3-2 55 16,-6 0 36-16,2-18 0 0,-3-8 14 16,-5-4 16-1,1 2 7-15,-3 2 25 16,-5 10-10-16,-4 10 7 16,-2 6-53-16,0 2-5 15,0 20-2-15,0 6-5 0,0 2 6 16,0-2-9-16,0-4 3 15,0-8-17-15,7-6-8 16,2-6 5-16,2-4 12 16,2 0 14-16,3-12 15 15,5-8 1 1,2-2 7-16,2-4 19 0,2 0-21 16,2 0 10-16,-2 2 9 15,-3 6-40-15,-4 6 0 16,-4 8 0-16,-1 4 0 15,5 0 0-15,3 16 0 0,6 9 0 16,0 10 0-16,-5 5 0 16,-2 0 0-1,-6 0-35-15,-9-4-41 16,-7-6 16-16,0-8 10 0,-9-6 38 16,-13-8 11-16,-12-5 2 15,3-3 5-15,4 0-6 16,9-11-34-16,14-7-31 15,4-8-71-15,27-8-19 16,24-8-60-16,16-14-64 16,20-24-76-16,-5 0-13 15,-10-13 69-15,-12-1-117 16,-29 14 416-16,-9-2 357 16,-15 13-9-16,-7 17 153 15,0 16-141-15,-7 16-48 0,-2 16-86 16,0 4-190-16,1 36-15 15,-2 18-18 1,1 19 27-16,7 13-13 16,2 6-16-16,0-2 8 0,0-1-18 15,5-13-7-15,-1-12-25 16,0-18 14-16,-4-16-3 16,0-16 30-16,0-10 0 15,0-4 18-15,5 0 123 16,6-14 45-16,14-12-80 15,11-10-106-15,12-6 0 16,12 0 0-16,0 5 0 16,-6 10 0-16,-12 13 0 15,-15 5 0-15,-13 9 0 16,-14 9 0-16,0 10-476 0,-4 3-341 16</inkml:trace>
  <inkml:trace contextRef="#ctx0" brushRef="#br0" timeOffset="94505.72">2511 8119 2543 0,'0'0'764'15,"0"0"-647"-15,0 0 223 0,0 0-8 16,0 0-332-16,0 0 0 15,-16-18 0-15,1 20 0 16,-8 6 0-16,-6-2 0 16,-4-2 0-16,0-4 0 0,-1 0 0 15,7-14 0 1,7-12 0-16,7-4 0 0,8-2 0 16,5-1 0-16,0 5 0 15,14 9 0-15,6 8 0 16,4 11 0-1,7 0 0-15,2 33 0 0,2 13 0 16,-2 12 0-16,-6 10 0 16,-10 4 0-16,-15 2 0 15,-2-2-30-15,-27-3 3 16,-21-7 3-16,-14-6 24 0,-10-12-12 16,1-12 9-16,6-15-3 15,9-17 12-15,14 0 5 16,13-25 16-1,13-9 0-15,14-2 4 16,2 0-31-16,10 4 0 16,15 2 0-16,16 8 0 0,10 7-3 15,11 12-5-15,8 3-8 16,7 3 14-16,11 18-43 16,41 9-232-16,-18-4-513 0,-15-8-846 0</inkml:trace>
  <inkml:trace contextRef="#ctx0" brushRef="#br0" timeOffset="95504.86">3692 7816 2785 0,'0'0'614'0,"0"0"-317"0,0 0-33 0,0 0-183 15,0 0-72-15,4 173 37 16,4-35-46-16,0 18 0 16,-4-1 0-16,-2-19 0 15,1-35 0-15,-1-27 0 16,0-26 0-16,0-16 0 16,0-6-29-16,0-8-38 0,-2-6-74 15,0-12 12-15,0-12 58 16,-4-24-160-16,-9-18 49 15,-1-29 120 1,3 1 13-16,7-8 49 16,4-2 15-16,0 20 40 0,2 0 108 15,18 15-20-15,2 17-22 16,5 12-28-16,4 12-39 16,5 12-9-16,1 4-30 0,4 12-4 31,-5 18-11-31,-7 10-8 0,-10 5 2 15,-9 3-3-15,-10-5-58 16,-12-2 35-16,-21-7 12 16,-12-10 20-16,-4-10 0 15,-2-8 1-15,6-6 20 0,8 0-7 16,14-6 13-16,12-8 55 16,11 0-7-1,5 0-10-15,30-2-56 16,19 0-8-16,15-5-2 0,14 2-3 15,10-2 3-15,5 0 1 16,-2-4 0-16,-9-1 0 16,-19 0 0-16,-18 2 0 15,-19 0-9-15,-16 2 22 16,-15 2-10-16,0 0-3 0,-8 4 2 16,-13 6-11-1,-6 10 1-15,1 0-10 16,0 28 3-16,1 16-8 15,4 8 22-15,13 7-10 0,8-5 5 16,0-8-3-16,18-10 7 16,13-16 2-16,9-12 26 15,4-8-17-15,3-6 19 16,0-20-22-16,-2-10-5 16,-5-2 18-16,-7-6-18 15,-4 3 19-15,-9 3 4 16,-5 8-14-16,-5 12 38 15,-6 12-48-15,-1 6 0 16,-3 8 0-16,2 22 0 0,2 8 0 16,5 6 0-1,5-4 0-15,3-3 0 16,-1-11 0-16,-1-10 0 16,-1-12-15-16,-1-4-36 0,5 0 51 15,2-22 0-15,6-7 9 16,8-3 0-16,2 2-8 15,0 6 7-15,-5 6-8 16,-4 13 0-16,-10 5 10 16,1 0-10-16,-3 19 29 15,6 7-29-15,-1 2 0 16,4-3-30-16,15-3-254 16,-10-10-284-16,-4-6-481 15</inkml:trace>
  <inkml:trace contextRef="#ctx0" brushRef="#br0" timeOffset="96902.26">5917 8285 2148 0,'0'0'485'0,"0"0"-446"0,0 0 201 0,0 0-52 16,0 0-3 0,-46-118-10-16,19 102-82 15,-6 10 36-15,-3 6 18 16,-5 6-80-16,4 24-7 0,-1 12-28 16,9 9-5-16,9-1-18 15,13 0-2-15,7-10-14 16,15-8 2-16,24-14-5 15,7-14-1-15,8-4 19 16,2-18-8 0,-3-16 1-16,-6-12 1 0,-7-9 53 15,-9-11-23-15,-9-8-32 16,-6-10 0-16,-11-2 0 16,-5 3 0-16,0 15 0 15,-5 20 0-15,-9 24 0 16,2 24 0-16,-2 10 0 0,1 36 0 15,4 20 0-15,4 13 0 16,5 5 0-16,9-4 0 16,25-7 0-16,14-11 0 15,14-15 0-15,15-12-83 16,10-17-85 0,2-14-39-16,-3-4-21 0,-10-12 20 15,-17-19 93-15,-20-6 74 16,-20-8 41-16,-19-3 59 15,0 0 51-15,-19 8 41 16,-10 10-10-16,-4 12-44 16,0 16 37-16,-3 2-70 0,1 30-33 15,3 14-31-15,6 6 0 16,7 4-1 0,15-6-11-16,4-9 11 15,2-9 0-15,25-12 0 16,9-8 0-16,6-10 2 0,-2 0 16 15,0-16-6-15,-4-10-11 16,-7-6 27-16,-5-7-26 16,-5 3 8-16,-9 2 18 15,-5 8-26-15,-5 10 56 16,0 12-5-16,0 4-17 16,0 10-35-16,0 18-10 0,0 12 10 15,0 2 0 1,8 1 2-16,8-10-13 15,2-6-1-15,0-9-60 16,0-12-9-16,-1-6-10 0,2 0 83 16,0-15 8-16,1-8 1 15,3-8 29-15,-4-1-28 16,0 2 43-16,-6 6 21 0,-2 8-18 31,-4 9-2-31,-1 7-28 0,1 0-17 16,5 18 35-16,-2 8-25 15,6 6-1-15,2-3-10 16,0-2-72-16,-1-11-10 16,4-6-41-16,-1-10-9 0,1 0 88 15,4-18 25-15,2-9 17 16,2-4 2 0,0-6 0-16,-2 3 17 15,-2 6 4-15,-6 6 40 0,-5 10 25 16,-8 10-47-16,1 2 6 15,-1 12-24-15,6 16 16 16,1 8-4-16,10 3-25 16,4-3-16-16,6-8-38 0,7-12-43 31,5-13-2-31,-1-3-31 0,-4-18 59 16,-2-14 36-16,-10-5 21 15,-5-8 6-15,-7-7 11 16,-7-4 16-16,-7-8 37 15,-2-4-10-15,0 2 26 0,0 9 5 16,-7 18 20-16,1 17 38 16,-2 19-143-16,6 6 0 15,0 38 0 1,2 18 0-16,0 15 0 0,0 8 0 16,2 0 0-16,8-8 0 15,-4-10 0-15,1-13 0 16,-5-15 0-16,-2-14-41 15,0-14 10-15,0-8 13 16,0 0 18-16,-2-20 0 16,-7-10-47-16,5-4 47 15,2-6 10-15,2 1 41 16,0 3 25-16,11 4-76 16,13 6 0-16,10 2 0 15,5 6 0-15,9 2 0 16,2 4 0-16,13 2 0 15,-12 2-180-15,-15 4-736 0</inkml:trace>
  <inkml:trace contextRef="#ctx0" brushRef="#br0" timeOffset="97636.43">9308 7979 1842 0,'0'0'675'0,"0"0"-311"0,0 0 122 0,0 0-20 15,0 0-203-15,0 0-263 16,0 0 0-16,0-44 0 0,4 67 0 15,15 16 0 1,3 13 0-16,2 10 0 0,1 6 0 16,-1-4 0-16,-3-6 0 15,-4-9 0 1,-3-16 0-16,-5-12 0 16,-3-9 0-16,-2-10 0 0,4-2 0 15,0-4 0-15,8-18 0 16,4-10 0-16,7-13 0 15,2-7 0-15,0-8 0 16,0 0 0-16,-4 4 0 0,-8 10 0 16,-9 12 0-1,0 13 0-15,-8 12 0 16,0 7 0-16,0 2 0 16,4 6-95-16,5 14-444 15,2-2-374-15</inkml:trace>
  <inkml:trace contextRef="#ctx0" brushRef="#br0" timeOffset="98471.64">9999 8386 2326 0,'0'0'549'0,"0"0"-300"15,0 0 94-15,0 0-215 16,0 0-112-16,0 0-10 15,121-130-7-15,-100 87 1 0,-7-3 0 16,-7-2-1-16,-7 2 2 16,0 4-1-1,-7 10 1-15,-9 12 10 16,-1 13-16-16,-3 7 5 16,-3 23-12-16,1 17 3 15,2 12 6-15,4 4 3 0,9 4 9 16,7-6-3-16,0-4 15 15,21-11-20-15,12-9-1 16,9-14 17-16,3-10-11 16,-1-6 10-16,-4-6-15 15,-3-18-1-15,-10-8 22 16,-6-7-14-16,0-7 19 16,-6 0 0-16,-1 0-18 15,-4 6 30-15,-3 10 30 0,0 14 30 16,-2 8-14-16,1 8-65 15,5 0-8-15,9 14-12 16,5 12 0 0,2 10-15-16,2 6 13 0,-5 4 1 15,-2 0-6-15,-6-1-8 16,-3-5 13-16,0-6-14 16,1-10 11-16,1-6-4 15,8-12-22-15,6-6 13 16,8-2-3-16,6-24 18 15,4-10-8-15,-2-13 11 0,-1-9 0 16,-4-10-7 0,-6-10 14-16,-10-8-1 15,-6 0-6-15,-10 3 0 16,-5 17 47-16,-3 22 4 0,0 22 4 16,0 22-55-16,-3 6 0 15,-3 40 0-15,0 18 0 16,1 13 0-16,5 5 0 15,0-4 0 1,11-8 0-16,16-14 0 16,6-10 0-16,7-16-42 0,3-12-53 15,1-14 44-15,-4-4 39 16,-1-9 12-16,-6-15 38 16,-6-11 10-16,-1-3-6 0,-4 0 30 15,-4 4-72-15,-5 8 0 16,-6 12 0-16,-3 12 0 15,-1 2 0 1,-1 22 0-16,3 16 0 16,1 8 0-16,9 4 0 15,8-4 0-15,26-11-198 0,-5-17-479 16,-3-14-287-16</inkml:trace>
  <inkml:trace contextRef="#ctx0" brushRef="#br0" timeOffset="98637.84">11683 7810 2702 0,'0'0'1021'0,"0"0"-648"0,0 0-373 0,0 0 0 0,0 0 0 16,0 0 0-16,0 0 0 0,-24-10-237 15,4 12-508-15,-7 2-687 0</inkml:trace>
  <inkml:trace contextRef="#ctx0" brushRef="#br0" timeOffset="98805.24">11006 7895 2782 0,'0'0'792'15,"0"0"-622"-15,0 0 29 0,0 0-46 16,151 12-153-16,-18-9-23 15,-18 1-280 1,-10-1-753-16</inkml:trace>
  <inkml:trace contextRef="#ctx0" brushRef="#br0" timeOffset="99739.1">12318 8099 2611 0,'0'0'816'0,"0"0"-681"15,0 0 117-15,0 0-58 0,0 0-106 16,-89 110-88-16,62-66 0 15,3 0 0-15,6-3 0 16,10-5 0-16,6-9 0 16,2-4 0-1,6-7 0-15,25-4 0 0,13-6 0 16,12-4 0-16,11-2 0 16,2 0 0-16,1-10-42 15,-4-10-240-15,-8-6-213 16,-11-4-130-16,-10-1 15 15,-12 6 101-15,-9 4 509 0,-9 7 300 16,-5 9 213-16,0 5-140 16,-2 0-75-1,2 0-68-15,0 7-4 16,2 9-61-16,4 3-82 0,-2-3-53 16,5-1-15-16,1-1-5 15,3-7-20-15,1-3-19 16,-1-4-23-16,-2 0 52 15,-5-15 0-15,-6-4 10 0,-2-3 8 16,0-1-18-16,-16 0 23 16,-2 0-8-1,-4 5 52-15,-1 8 22 16,2 7-52-16,-6 3 8 16,0 11 5-16,0 19 7 15,5 9-57-15,7 3 0 0,7 4 0 16,8-2 0-16,10-4 0 15,25-6 0-15,17-6 0 16,12-8 0 0,9-10 0-16,8-10 0 0,-4 0 0 15,-5-6 0-15,-7-14 0 16,-10-8 0-16,-8-6 0 16,-11-8 0-16,-7-6 0 15,-7-5 0-15,-9 2 0 16,-9 2 0-16,-4 11 0 0,0 12 0 15,-10 12 0-15,-15 14 0 16,-4 0 0 0,-2 14 0-16,0 14 0 15,9 10 0-15,6 2 0 16,14 5 0-16,2-1 0 0,13-2 0 16,18-2 0-16,5-4 0 15,4-4 0-15,-4-4 0 16,-7-4 0-16,-9 0 0 15,-9-4 0-15,-9-2 0 16,-2-1 0 0,0-4 0-16,-13-3 0 0,-7 0 0 15,-3-3 0-15,-2-3 0 16,2-4 0-16,-2 0-110 16,7-11-355-16,7-7-526 0</inkml:trace>
  <inkml:trace contextRef="#ctx0" brushRef="#br0" timeOffset="99904.65">13869 8502 3048 0,'0'0'904'0,"0"0"-760"0,0 0-144 16,0 0 0-16,0 0 0 15,0 0 0-15,0 0 0 16,12 12-681-16</inkml:trace>
  <inkml:trace contextRef="#ctx0" brushRef="#br0" timeOffset="100239.29">11165 9051 725 0,'0'0'2786'0,"0"0"-2201"16,0 0-585-16,0 0 0 16,0 0 0-16,0 0 0 0,129-26 0 15,40 12 0-15,30 0 0 16,9 2 0-1,-25 4 0-15,-51 4-53 16,-36 0-85-16,-34 2 39 16,-28 0-31-16,-12 0-65 15,-20 0-90-15,-4 0-33 0,-95 2-52 16,4 0-202-16,-7 2-274 0</inkml:trace>
  <inkml:trace contextRef="#ctx0" brushRef="#br0" timeOffset="100472.51">11342 9130 1190 0,'0'0'694'15,"0"0"-420"1,-151 54 224-16,115-38-128 16,21-8 10-16,15-4-53 15,2-2-85-15,52-2-121 16,50 0-121-16,59 0 0 16,28-4 0-16,10-2 0 0,-16 4 0 15,-49 2 0-15,-35 0 0 16,-35 0 0-16,-26 0 0 15,-7 0 0-15,-10 0 0 16,-12 0 0-16,-11 0 0 16,-11 0 0-16,-18 0 0 15,6 0 0-15,8 0-345 16,11 0-1154-16</inkml:trace>
  <inkml:trace contextRef="#ctx0" brushRef="#br0" timeOffset="100638.38">13183 9226 2367 0,'0'0'1270'16,"0"0"-811"-16,0 0-459 16,0 0 0-16,0 0-182 15,0 0-959-15</inkml:trace>
  <inkml:trace contextRef="#ctx0" brushRef="#br0" timeOffset="105705.93">1902 10305 2549 0,'0'0'685'0,"0"0"-563"0,0 0 358 15,0 0-220-15,0 0-260 16,0 0 0-1,-16 2 0-15,12 44 0 16,2 20 0-16,-2 16 0 0,-3 10 0 16,5 1 0-16,2-7 0 15,0-14 0-15,0-13 0 16,0-22 0-16,4-19 0 16,1-18 0-16,-3-1 0 0,-2-35-11 15,0-21-158-15,0-29-14 16,0 0 30-1,0-6 36-15,-7 3 78 16,-2 21 39-16,2 8 114 16,1 20 123-16,4 20-19 15,2 18-115-15,0 2-103 0,8 18 0 16,17 18 0-16,10 10 0 16,8 8 0-16,6 4 0 15,2 1 0-15,5-1 0 16,-1-4 0-16,1-8 0 15,-2-8 0-15,-3-8 0 16,-9-10 0-16,-8-6-24 16,-10-4-212-16,-9-8-116 15,-7-2-370-15,-8 0-81 0</inkml:trace>
  <inkml:trace contextRef="#ctx0" brushRef="#br0" timeOffset="105938.57">2410 10427 2278 0,'0'0'613'0,"0"0"-235"0,-22-122 111 0,15 86-250 16,3 11-140-16,-1 16-99 15,3 9 0-15,2 0 0 16,0 32 0-16,0 22 0 16,0 20 0-16,0 10 0 15,2 8 0-15,3 3 0 16,-1-5 0-16,3-6 0 0,0-10-89 15,10-12-408 1,-1-19-322-16,1-21-517 0</inkml:trace>
  <inkml:trace contextRef="#ctx0" brushRef="#br0" timeOffset="106638.56">2789 10669 2522 0,'0'0'891'16,"0"0"-600"-16,0 0 101 15,0 0-392-15,0 0 0 16,0 0 0-16,-18 105 0 16,18-59 0-16,0-2 0 15,5-5 0-15,11-10 0 16,5-8 0-16,2-13 0 16,4-8 0-16,-1 0 0 15,-3-26 0-15,-4-10 0 0,-10-13 0 16,-9-7 0-16,0-4 0 15,-17-2 0 1,-19 9 0-16,-7 13 0 16,-5 16 0-16,1 19 0 0,5 5 0 15,11 11 0-15,12 18 0 16,15 5 0-16,4 4 0 16,29-6 0-16,20-4 0 15,18-10 0-15,11-14 0 0,9-4 0 16,2-4 0-16,-9-20 0 15,-11 0 0 1,-19 0 0-16,-19 6 0 16,-14 5 0-16,-13 8 0 15,-4 5 0-15,0 0 0 16,0 16 0-16,0 16 0 0,-2 10 0 16,2 2 0-16,0 0 0 15,0-6 0-15,14-12 0 16,8-10 0-1,2-10 0-15,6-6 0 0,1-6 0 16,0-20 0-16,0-6 0 16,-2-6 0-16,-2-2 0 15,-2 4 0-15,-6 6 0 16,-5 11 0-16,-1 16 0 16,-1 3 0-16,5 14 0 0,10 16 0 15,6 8 0 1,14 2 0-16,6-2 0 0,5-10 0 15,0-10 0 1,-4-12 0-16,-10-6 0 16,-11-2 0-16,-8-18 0 0,-7-8 0 15,-9-6 0-15,-7-4 0 16,-2-6 0-16,0 0 0 16,-25 0 0-16,-10 3 0 15,-7 13 0-15,-39 20 0 16,10 8-33-16,7 0-747 0</inkml:trace>
  <inkml:trace contextRef="#ctx0" brushRef="#br0" timeOffset="108372.81">5402 10528 2004 0,'0'0'822'0,"0"0"-659"16,0 0 215-16,0 0 149 0,0 0-325 16,0 0-202-16,0 0 0 15,-33-67 0 1,4 101 0-16,-5 14 0 15,3 6 0-15,8 4 0 16,13-3 0-16,10-7 0 16,16-10 0-16,30-12 0 0,19-14 0 15,15-12 0-15,7 0 0 16,1-24 0-16,-11-6 0 16,-12-6 0-16,-16-2 0 15,-16 4 0-15,-10 4 0 16,-12 10 0-16,-9 8 0 15,-2 10 0-15,0 2 0 16,0 2 0-16,0 20 0 16,-5 10 0-16,5 6 0 15,0 2 0-15,9-4 0 16,18-8 0-16,2-8 0 16,4-10 0-16,-2-8 0 15,-4-2 0-15,-4-8 0 16,-8-16 0-16,-3-6 0 15,-8-8 0-15,-4-4 0 0,-4-4 0 16,-19 4 0-16,-8 5 0 16,0 16 0-16,-2 10 0 15,1 11 0-15,8 0 0 16,5 21 0-16,13 2-3 0,6 4-6 16,0-4-8-1,27-2 17-15,10-9 0 16,13-9 2-16,8-3 5 15,4 0 5-15,-2-14-4 16,-5-4-8-16,-5-1 0 0,-15 1 0 16,-8 4 0-16,-9 6 0 15,-9 8 0-15,0 0 0 16,0 14 0-16,4 20 0 16,2 8 0-1,6 6 0-15,1 0 0 0,3-6-12 16,-1-8-21-16,0-14-30 15,-1-10-24-15,-3-10 61 16,0-2 22-16,0-24 4 16,3-8 25-16,-2-6-17 15,4-4 35-15,-2 2-37 0,-6 8-4 16,-3 10 22 0,-6 14-23-16,-1 10-2 15,0 0-4-15,4 15-8 16,4 14-4-16,6 7 14 0,5 2 3 15,8-2 0-15,3-6-2 16,4-10 1-16,1-10-61 16,0-10-4-16,-5 0 48 15,-6-8 0-15,-7-16 18 16,-4-8 15-16,-7-4-1 16,-1-6 31-16,-6-2-32 15,-2 3 1-15,-4 9 29 16,0 10 16-16,0 10 60 15,0 10-119-15,0 2 0 16,0 0 0-16,0 18-32 0,9 10 32 16,7 3 7-1,7-1 1-15,8-1 1 16,6-4-9-16,3-3 0 0,3-4 0 16,-3-2 8-16,-7-2-8 15,-6-2 0-15,-12 2 0 16,-7-2-14-16,-8 2 1 15,0 0-10-15,-5 2 16 16,-15 0-13-16,-2-4-17 0,3-1-11 16,4-8 25-1,9-3 23-15,6 0 0 16,0-6 51-16,13-20-34 16,16-10-8-16,11-8-14 0,9-2 5 15,3 0 0-15,0 10-1 16,-2 12 4-16,-6 15-3 15,-8 9 1-15,-5 7 0 16,-7 21 23 0,-1 12-18-16,-5 4 1 15,-5 4-7-15,-4-6 6 0,-2-6-18 16,-3-10 9-16,3-13-163 16,4-13-137-16,0-23-169 15,-2-7-629-15</inkml:trace>
  <inkml:trace contextRef="#ctx0" brushRef="#br0" timeOffset="108506.32">8107 10383 2967 0,'0'0'805'0,"0"0"-622"0,0 0-42 0,0 0-141 0,0 0 0 15,0 0-252-15,0 0-827 16</inkml:trace>
  <inkml:trace contextRef="#ctx0" brushRef="#br0" timeOffset="109339.92">8609 10593 2514 0,'0'0'597'0,"0"0"-291"16,0 0 64-16,0 0-184 16,0 0-63-16,0 0-123 15,0 0 0 1,-138 15 0-16,86 27 0 0,1 4 0 16,6 0 0-16,16-6 0 15,14-12 0-15,13-10 0 16,2-10 0-16,19-8 0 15,18 0 0-15,11-24 0 16,4-12 0-16,-2-8 0 16,0-10 0-16,-8-10 0 0,-6-11 0 15,-7-7 0-15,-11-2 0 16,-8 5 0-16,-6 18 0 16,-4 21 0-16,0 25 0 15,-17 15 0-15,-3 30 0 16,-1 24 0-1,-2 19 0-15,10 7 0 0,6-2 0 16,7-3 0-16,7-11 0 16,24-10 0-16,11-12 0 15,10-14 0-15,3-16 0 16,1-12 0-16,-7-2 0 0,-9-24 0 16,-7-10 0-16,-6-13 0 15,-7-2 0 1,-9-3 0-16,-7 5 0 15,-1 15 0-15,-3 16 0 16,0 18 0-16,0 8 0 16,-5 30 0-16,3 13 0 0,2 4 0 15,0 2 0-15,18-9-18 16,11-10-23-16,7-14 40 16,-1-16-30-16,1-8 31 15,-3-4 3-15,-6-24-2 16,0-6 86-16,-4-7-87 15,-2 1 0-15,2 3 0 16,-3 5 0-16,-1 11 0 16,2 10 0-16,-1 11 0 15,4 0 0-15,1 22 0 0,-1 11 0 16,-1 6 0-16,-6-1 0 16,-7 0 0-16,-8-10 0 15,-2-6 0-15,0-10 0 16,0-8 0-16,0-4 0 15,-2 0 0 1,2-2 0-16,0-18 0 0,8-6 0 16,26-6 0-16,57-23 0 15,-6 9-116-15,4 9-904 0</inkml:trace>
  <inkml:trace contextRef="#ctx0" brushRef="#br0" timeOffset="110106.4">11392 10515 2029 0,'0'0'687'0,"0"0"-361"0,0 0 189 0,0 0-222 0,0 0-121 0,0 0-98 16,0 0-74 0,79-64 0-16,-46 72 0 0,-2 18 0 15,0 14 0-15,-7 9 0 16,-4 3 0 0,-7 2 0-16,-11-4 0 0,-2-8 0 15,0-10 0-15,0-8 0 16,-6-12 0-16,1-6 0 15,3-6 0-15,2-4 0 16,0-24 0-16,0-12 0 16,18-10 0-16,8-10 0 15,9-4 0-15,4 1 0 16,-1 9 0-16,-2 14 0 16,-7 14 0-16,-5 14 0 0,-3 12 0 15,0 0 0-15,2 24 0 16,1 12 0-16,-1 12 0 15,-4 7 0-15,0 3 0 16,-9 0 0 0,-3-8 0-16,-2-6 0 0,-3-12 0 15,-2-10 0 1,3-8 0-16,7-14-125 0,1 0-412 16,3-16-544-16</inkml:trace>
  <inkml:trace contextRef="#ctx0" brushRef="#br0" timeOffset="110404.58">12628 10493 2242 0,'0'0'1014'0,"0"0"-447"0,0 0-294 0,0 0-273 16,0 0 0-16,0 0 0 15,0 0 0-15,143-48 0 16,-94 48 0-16,-4 0 0 16,-10 0-42-16,-10 16-429 15,-21 6-59-15,-26 16-156 0,-20-8 72 16,-12 1-259-16</inkml:trace>
  <inkml:trace contextRef="#ctx0" brushRef="#br0" timeOffset="110505.4">12617 10688 977 0,'0'0'725'16,"0"0"-220"-16,0 0 22 0,0 0-180 15,0 0-36-15,0 0-21 16,0 0-92-16,125 46-101 16,-43-50-86-16,7-10-11 15,34-22-191-15,-26 4-419 16,-14-1-643-16</inkml:trace>
  <inkml:trace contextRef="#ctx0" brushRef="#br0" timeOffset="110771.86">13611 10178 2397 0,'0'0'863'0,"0"0"-355"15,0 0-180-15,0 0-328 16,0 0 0-16,0 0 0 15,0 0 0-15,-7 0 0 16,7 69 0-16,0 9 0 16,0 4 0-16,0-2 0 15,0-7 0-15,0-14 0 16,5-12 0-16,3-15 0 16,6-20-63-16,-1-8-564 0,-2-4-329 15</inkml:trace>
  <inkml:trace contextRef="#ctx0" brushRef="#br0" timeOffset="111070.09">14037 10171 2181 0,'0'0'885'0,"0"0"-326"0,0 0-88 16,0 0-471-16,0 0 0 16,0 0 0-16,0 0 0 15,-104 69 0-15,62-20 0 16,-2-1 0-16,-7-6 0 15,-3-6 0-15,0-8 0 0,10-8 0 16,11-8 0-16,12-6 0 16,13-4 0-1,8 0 0-15,0-2 0 16,20 2 0-16,14 2 0 16,10 4 0-16,9 4 0 0,12 5 0 15,4 5 0-15,5 6 0 16,1-1 0-16,4 5 0 15,-8-3-3-15,11-9-278 0,-17-6-301 16,-21-10-493 0</inkml:trace>
  <inkml:trace contextRef="#ctx0" brushRef="#br0" timeOffset="111234.25">14442 10443 1083 0,'0'0'1667'15,"0"0"-1035"-15,0 0-279 0,0 0 8 16,0 0-361-16,0 0 0 16,169-80 0-16,-102 80 0 15,2 0 0-15,-4 0-129 16,-12 8-227-16,-8-2-279 16,-19-2-140-16,-15-4-313 0</inkml:trace>
  <inkml:trace contextRef="#ctx0" brushRef="#br0" timeOffset="111472.31">14669 10225 1390 0,'0'0'1100'0,"0"0"-395"15,0 0-186-15,0 0-137 16,0 0-382 0,0 0 0-16,0 0 0 15,-31-65 0-15,31 91 0 0,0 14 0 16,-3 17 0-16,3 11 0 15,0 6 0-15,0 2 0 16,5-3 0-16,11-7 0 16,4-10 0-16,11-4-185 15,-5-18-331-15,-1-14-483 0</inkml:trace>
  <inkml:trace contextRef="#ctx0" brushRef="#br0" timeOffset="111705.54">15296 9922 2397 0,'0'0'795'0,"0"0"-339"16,0 0-230-16,0 0-89 15,0 0-52-15,2 122-85 16,-2-48 0-16,0 8 0 0,0 1 0 15,-2-3 0-15,-4-8 0 16,6 0-54 0,14-18-461-16,7-18-510 0</inkml:trace>
  <inkml:trace contextRef="#ctx0" brushRef="#br0" timeOffset="111871.59">15994 10619 3106 0,'0'0'839'15,"0"0"-688"-15,0 0-151 16,0 0-30-16,0 0-743 0</inkml:trace>
  <inkml:trace contextRef="#ctx0" brushRef="#br0" timeOffset="119272.31">6416 11285 2060 0,'0'0'464'0,"0"0"-363"0,0 0 128 15,0 0-59-15,0 0 44 16,134 4-49-1,-36-1-21-15,60-2-3 16,79-1 3-16,46 0-57 0,22-4-59 16,-14-4 14-16,-52 5-42 15,-61-2 6-15,-57 1-5 16,-55 2 14-16,-30-2-25 16,-11 2 10-16,-19 1-36 15,-21-2-47-15,-28 1-263 0,-3-2-965 16</inkml:trace>
  <inkml:trace contextRef="#ctx0" brushRef="#br0" timeOffset="120105.29">11951 11332 1069 0,'0'0'660'0,"0"0"-506"0,-138 0 173 0,87 0 50 16,9 0-91-16,7 0-15 0,14 0-60 15,9-3 15 1,5 3-49-16,5-1-37 16,2-2 58-16,0 1-198 15,2 0 0-15,32-4 0 16,44 1 0-16,74-5 0 0,89 2 0 15,54-1 0-15,38 7 0 16,7 2 0 0,-26 0 0-16,-2 0 0 0,-24 0 0 15,-34 4 0-15,-40 0 0 16,-58-1 0-16,-52-2 0 16,-41-1 0-16,-30 3 0 15,-6-3 0-15,-11 0 0 16,-3 0 0-16,-11 0 0 15,-2 1 0-15,0-1 0 0,4 4 0 16,6 0 0 0,5 2 0-16,3 1 0 15,7-2 0-15,-8-3-366 0,-5-2-842 16</inkml:trace>
  <inkml:trace contextRef="#ctx0" brushRef="#br0" timeOffset="120304.83">15111 11552 2636 0,'0'0'1460'0,"0"0"-1460"0,0 0 0 0,0 0 0 15,0 0-303 1,0 0-847-16</inkml:trace>
  <inkml:trace contextRef="#ctx0" brushRef="#br0" timeOffset="124866.53">17049 10930 1886 0,'0'0'912'0,"0"0"-758"0,0 0-154 0,0 0-230 0</inkml:trace>
  <inkml:trace contextRef="#ctx0" brushRef="#br0" timeOffset="126404.61">2200 12332 2436 0,'0'0'356'0,"0"0"-250"0,0 0 154 0,0 0-179 0,0 0-51 16,0 0-18-16,-2 16-11 0,-9-6 33 15,-7-2-23-15,-6-4 18 16,-7-4 54-16,-2 0-23 16,-1-2 18-1,0-20-9-15,5-4-11 16,10-8 44-16,5 0-30 15,12 0-7-15,2 0-17 0,6 8-27 16,21 5 12-16,4 10-33 16,6 8 1-16,3 3 0 15,-1 17 0-15,-1 16-1 0,1 12 0 16,-8 9-6 0,-5 8-3-16,-10 4 9 15,-10 0 0-15,-6 3-6 16,-4-7 11-16,-25-2-5 0,-13-6 0 15,-7-8 0-15,-7-7-5 16,3-14 5 0,3-10 0-16,9-14 0 15,9-1 1-15,14-8 11 0,16-18-12 16,2-6-31-16,29-8-13 16,23-2-44-16,14-4-10 15,14 0-76-15,7 2-78 16,4-2-47-16,1 0-284 0,-12-1 200 15,-11 1 78 1,-17 2 304-16,-19 0 1 16,-14 2 278-16,-11 0 193 15,-8 6-131-15,0 2-47 16,0 8-40-16,0 8-14 16,-2 5-28-16,-4 12 18 0,4 1-229 15,0 0 0 1,2 23 0-16,0 22 0 0,0 31 0 15,0 36 0-15,0 39 0 16,0 11 0-16,-6-2 0 16,-3-11 0-16,3-23 0 15,0-5 0-15,6-21 0 16,0-26 0-16,0-22 0 16,12-14 0-16,7-4 0 15,10-6 0-15,7-12 0 0,3-16-78 16,-4-10-20-16,-6-28 2 15,-6-16 59-15,-13-12 37 16,-10-8 6 0,-2-7 69-16,-29-1-2 15,-12 0-8-15,-12 8 25 0,-5 5-90 16,0 14 0-16,4 8 0 16,11 11 0-16,19 10 0 15,16 6 0-15,13 4-41 16,100-6-444-16,-3 2-164 15,11 2-686-15</inkml:trace>
  <inkml:trace contextRef="#ctx0" brushRef="#br0" timeOffset="127138.6">3689 12404 2604 0,'0'0'640'0,"0"0"-423"0,0 0 326 0,0 0-451 0,0 0-92 16,0 0 0-16,0 0 0 16,-6 50 0-16,6 7 0 15,0 3 0-15,0-6 0 16,0-10 0-16,0-10 0 15,11-14 0-15,4-12 0 16,3-8 0-16,5 0-8 16,3-22 2-16,0-10-3 0,1-4 9 15,-2 0 0-15,-7 6 0 16,-3 10 9-16,-5 8-9 16,-4 12 14-16,3 0-14 15,4 16 0-15,7 12 0 16,7 6 0-16,2-2 0 15,0-2 0-15,-2-6 0 16,-5-10 0-16,-4-8 0 16,-7-6-24-16,-2-8 23 15,-2-20-9-15,-3-10 8 16,3-10 1-16,-1-4-29 16,1 2 18-16,2 5 3 0,0 15 9 15,0 14-9-15,4 16 18 16,8 0-6-16,8 24 25 15,10 8-14-15,15 3 11 16,13-5-25 0,10-6 1-16,13-15 17 0,1-9-18 15,-2 0 0-15,-8-23 0 16,-17-9 0-16,-15-4 0 16,-18-3 0-16,-15-1 0 15,-16 0 0-15,0 4 0 16,-18 8 0-16,-16 10 0 0,-5 14 0 15,-9 4 0-15,-2 24 0 16,-4 20 0 0,5 14 0-16,9 4 0 15,13 5 0-15,18-5 0 16,9-6 0-16,19-8 0 0,27-12 0 16,16-12 0-16,48-24 0 15,-17 0-236-15,-9-16-750 0</inkml:trace>
  <inkml:trace contextRef="#ctx0" brushRef="#br0" timeOffset="129099.86">6046 12737 975 0,'0'0'2067'0,"0"0"-1719"0,0 0-7 0,0 0 24 0,0 0-365 15,0 0 0-15,0 0 0 16,25-56 0-16,-11 18 0 16,1-8 0-16,-1-7 0 15,-6-2 0-15,-1 1 0 16,-5 1 0-16,-2 9 0 0,0 8 0 15,-6 12 0 1,-5 12 0-16,-3 8 0 16,1 4 0-16,1 0 0 15,6 16 0-15,6 6 0 16,0 4 0-16,20 0 0 0,20 0 0 16,16-1 0-1,4-6-3-15,2-1-8 0,-8-1 10 16,-16 1-4-16,-17 0-4 15,-15 1-3 1,-6 10 12-16,-14 1 24 0,-11 2-22 16,1 2 13-16,6-4-15 15,12-4 0-15,6-4 0 16,6-8 0-16,27-6 0 16,15-8 0-16,10 0 0 0,1-14 0 15,3-12 0 1,-6-8 0-16,-11-4 0 0,-11-2 0 15,-12-1 0 1,-9 4 0-16,-11 2 0 16,-2 7 0-16,0 10 0 15,-11 6 0-15,-9 10 0 0,-3 2 0 16,0 10 0-16,-6 21 0 16,2 6 0-16,6 12 0 15,9-1 0 1,12 0 0-16,0-6 0 0,23-6 0 15,20-8 0-15,15-12 0 0,9-12 0 16,6-4 0 0,1-6 0-16,-3-20 0 15,-11-8 0-15,-11-6 0 16,-13-2 0-16,-9-2 0 16,-12 8 0-16,-6 7 0 15,-7 11 0-15,0 11 0 16,-2 3 0-16,3 4 0 15,4 0 0-15,1 10 0 16,11 13 0-16,0 6 0 0,6 5 0 16,-3-2 0-16,-7-4 0 15,-3-6 0-15,-5-6 0 16,-5-8 0-16,-2-4 0 16,0-4 0-16,4 0 0 15,3-10 0-15,7-14 0 16,7-10 0-16,6-4 0 15,4 2 0-15,3 4 0 16,0 10 0-16,-8 9 0 16,-2 12 0-16,-1 1 0 15,-6 15 0-15,1 15 0 0,1 7 0 16,-6 5 0-16,1 0 0 16,-4-4 0-16,-1-6 0 15,0-8-12-15,-2-10-32 16,0-8-16-16,1-6 17 15,6 0 43-15,3-12 0 16,8-14 5-16,6-4 17 16,5-6-2-16,-1 2 32 15,-1 6-31-15,-5 5 18 16,-7 9-39-16,-6 10 0 0,-5 4 0 16,-2 0 0-1,-1 21 0-15,2 9 0 0,1 6 0 16,0 2 0-16,0-2 0 15,4-4-92 1,1-8 31-16,5-10-22 16,-2-10 29-16,8-4 48 0,2-6 6 15,4-18 5-15,5-6 44 16,5-8-16-16,-1-4 38 16,0 2-35-16,-8 3 28 15,-8 14-26-15,-10 6-38 0,-9 14 0 16,-7 3 0-16,0 7 0 15,0 22 0 1,0 7 0-16,0 6 0 16,0 2 0-16,0-4 0 15,18-6 0-15,7-10 0 16,8-10 0-16,3-10 0 0,3-4 0 16,-3-6 0-16,-5-18 0 15,-6-4 0-15,-12-8 0 16,-8-4 0-16,-5-2 0 0,0-2 0 15,-23 4 0-15,-8 8 0 16,-9 11 0 0,0 12 0-16,0 9 0 15,6 0 0-15,10 1 0 16,9 12 0-16,9-4 0 16,6 4 0-16,8-5 0 0,23-4 0 15,9-4 0-15,11 0 0 16,6 0 0-16,-1 0 0 15,0-7 0-15,-9 6 0 16,-7 1 0 0,-9 0 0-16,-4 4 0 0,-7 11 0 15,-4 8 0-15,-3 5 0 16,1 2 0-16,-4 2 0 16,4-4 0-16,-1-4 0 15,3-6 0-15,-5-10 0 0,0-6 0 16,1-2 0-16,-1 0 0 15,-1-18 0 1,6-6 0-16,-1-4 0 16,8-6 0-16,0-4 0 15,3 1 0-15,4 5 0 0,-5 6 0 16,2 11 0-16,0 8 0 16,2 7 0-16,4 0 0 15,3 16 0 1,9 2 0-16,1-1 0 0,2-3 0 15,-4-8 0-15,-3-6 0 16,-10 0 0-16,-12-5 0 16,-5-10 0-16,-12-7 0 15,-2-3 0-15,0 0 0 0,-16-4 0 16,-8 1 0 0,-5 8 0-16,-2 8 0 0,0 12 0 15,2 0 0-15,4 28 0 16,7 12 0-1,12 10 0-15,6 3 0 16,10-3 0-16,29-4 0 0,9-12 0 16,10-10 0-16,3-12 0 15,-1-12 0-15,0-10-138 16,-18-14-449-16,-17 0-643 0</inkml:trace>
  <inkml:trace contextRef="#ctx0" brushRef="#br0" timeOffset="132070.99">11436 12426 1515 0,'0'0'904'0,"0"0"-524"0,0 0-53 16,0 0-20-16,0 0-116 15,0 0-73-15,-17 24-71 16,-2 15-8 0,-3 15 30-16,2 8-42 0,4 4 4 15,10-2-25-15,6-6 3 16,4-12-7-16,27-9-1 15,14-19-1-15,10-15 18 16,9-3-17-16,2-28 20 0,-3-16-21 16,-13-12 0-16,-9-10 14 15,-17-4-8 1,-17-6-6-16,-7 4 0 16,-20 5 7-16,-18 13 4 0,-13 20-10 15,-7 20 10 1,-5 14 10-16,3 22-9 0,7 22-12 15,15 10 0 1,18 7 0-16,20-1-3 0,17-8 6 16,35-10-3-1,15-12 0-15,13-16 0 0,4-14 0 16,3 0 0-16,-4-22 0 16,-12-12 0-16,-11-6 0 15,-12 0 0-15,-11 0 0 16,-12 4 0-16,-8 10 0 0,-7 9 0 15,-6 13 0-15,-4 4 0 16,0 14 0 0,0 22 0-16,0 13 0 15,2 3 0-15,0-2 0 16,1-4 0-16,3-12 0 0,4-10 0 16,0-12 0-16,1-10 0 15,7-2 0-15,2-10 0 16,5-16 0-16,4-8 0 15,2-6 0 1,-2 4 0-16,0 4 0 0,-2 12 0 16,-5 11 0-16,0 9 0 15,0 17 0-15,3 17 0 16,4 8 0-16,2 4 0 16,7-4 0-16,2-4 0 15,5-9 0-15,1-14 0 16,-1-8 0-16,-5-7 0 0,0-7 0 15,-7-15 0-15,-2-10 0 16,-4-4 0-16,-6-6 0 16,-5-2 0-1,-8 2 0-15,-5 6 0 16,-3 12 0-16,0 12 0 0,-19 12 0 16,-8 8 0-16,-6 24 0 15,0 14 0-15,4 4 0 16,14 2 0-16,15-6 0 15,4-10 0-15,38-9 0 16,49-27 0-16,-6 0-149 0,-6-9-850 0</inkml:trace>
  <inkml:trace contextRef="#ctx0" brushRef="#br0" timeOffset="133368.73">14504 12743 2519 0,'0'0'736'0,"0"0"-576"0,0 0 302 0,0 0-318 15,0 0-98-15,71-122-17 16,-44 67-29-16,-4-7 0 16,-10-6 0-16,-4-4 0 15,-9-2 0-15,0 4 0 0,-7 8 0 16,-6 15 0-16,-3 19 0 16,3 24 0-16,2 8 0 15,-3 54 0-15,1 47 0 16,7 39 0-16,6 19 0 15,0-1 0 1,15-16 0-16,9-17 0 0,3-9 0 16,-5-19 0-16,-2-21 0 15,-9-26 0-15,-1-10 0 16,-4-6 0-16,1-6 0 16,-7-10 0-16,0-18 0 0,0-4 0 15,-7-34-48 1,-9-18-260-16,3-35 64 15,7-32-132-15,6-28-210 16,0 10 315-16,0 31 150 0,6 38 121 16,3 28 139-16,5 2 198 15,3-2 42-15,3 2-14 16,3 10-113-16,4 3 4 16,2 10-125-16,6 5-36 15,5 10-95-15,0 0 0 16,-1 6 0-16,-6 20 0 15,-9 7 0-15,-10 6 0 16,-12 3 0-16,-2 0 0 16,-19 0 0-16,-14-8 0 15,-5-3 0-15,-3-8 0 0,4-6 0 16,9-7 0-16,10-6 0 16,13-3 0-1,5-1 0-15,9 0 0 16,24-12 0-16,15-8-8 0,12-3-1 15,7-6 9-15,6-3 0 16,-1-4 3-16,-6 2 3 16,-8-2-6-16,-13 0 0 15,-12 2 0-15,-13 1 8 0,-9 5-8 16,-7 6 0 0,-4 7 0-16,0 11 0 15,-13 4 0-15,-7 7 0 16,-5 27 0-16,6 9 0 15,5 9 0-15,10-2 0 0,4-2 0 16,10-10 0-16,25-10 0 16,9-14 0-16,7-12 0 15,7-2 0-15,-3-18 0 16,-3-14 0-16,-7-6 0 16,-7-4 0-16,-7-2 0 15,-10 4 0-15,-2 7 0 16,-11 11 0-16,-3 15 0 15,-2 7 0-15,-1 7 0 16,-2 28 0-16,0 9 0 16,2 4 0-16,2-2 0 0,3-8 0 15,2-8 0-15,2-12 0 16,4-12 0 0,6-6 0-16,3-8 0 15,6-20 0-15,5-8 0 0,3-2 0 16,-1 0 0-1,-3 8 0-15,-3 12 0 0,-4 14 0 16,-5 4 0-16,1 14 0 16,-2 16 0-16,4 8 0 15,2 0 0-15,4 0 0 0,5-8 0 16,30-18-282 0,-8-8-404-16,-2-4-760 0</inkml:trace>
  <inkml:trace contextRef="#ctx0" brushRef="#br0" timeOffset="133805.81">16917 12621 2397 0,'0'0'863'0,"0"0"-571"0,0 0 68 0,0 0-230 16,0 0-76-16,0 0-54 15,0 0 0-15,-118-92 0 16,78 92 0-16,-4 0 0 15,-8 22 0-15,6 8 0 16,7 6 0-16,10 0 0 0,18-2 0 16,11-6 0-16,5-8 0 15,30-10 0 1,17-10 0-16,6 0 0 16,4-20 0-16,-2-14 0 15,-8-8 0-15,-8-10 0 0,-13-8 0 16,-10-11 0-16,-13-9 0 15,-8-6 0 1,0 2 0-16,-2 9 0 0,-12 21 0 16,-1 27 0-16,-1 27 0 15,1 15 0-15,1 39 0 16,5 21 0-16,7 11 0 16,2 4 0-16,2 1 0 15,23-11 0-15,8-10 0 16,7-14 0-16,23-24-219 0,-10-14-388 15,-5-18-329-15</inkml:trace>
  <inkml:trace contextRef="#ctx0" brushRef="#br0" timeOffset="134706.4">17517 12613 2244 0,'0'0'753'15,"0"0"-443"-15,0 0 205 16,0 0-312-16,0 0-132 15,0 0-71-15,0 0 0 0,-10-87 0 16,-11 73 0 0,-6 5 0-16,-9 4 0 15,-5 5 0-15,2 10 0 16,-3 19 0-16,6 9 0 16,7 0 0-16,11 2 0 0,11-6 0 15,7-6 0-15,9-10 0 16,18-8 0-16,8-10 0 15,5 0 0-15,3-14 0 16,-5-12 0 0,-3-4 0-16,-3-6 0 15,-6 0 0-15,-3-3 0 0,-8 10 0 16,-3 7 0-16,-8 12 0 16,-4 10 0-16,0 3 0 15,0 28 0-15,0 7 0 16,0 4 0-16,0 0 0 0,2-6 0 15,7-8 0-15,3-10 0 16,-2-8 0 0,3-10 0-16,6 0 0 15,1-4 0-15,4-14 0 16,3-4 0-16,6-2 0 16,0 0 0-16,2 0 0 15,-7 8 0-15,-6 4 0 0,-6 8 0 16,-5 4 0-16,-2 0 0 15,0 8 0 1,-2 10 0-16,-1-2 0 0,1 0 0 16,2-4 0-16,0-8 0 15,4-4 0-15,7 0 0 16,5-4 0-16,4-14 0 0,4-6 0 16,1 0 0-16,-1 0 0 15,-4 5 0-15,-6 10 0 16,-8 9 0-1,-4 0 0-15,-4 8 0 16,2 14 0-16,1 2 0 16,6 2 0-16,11-6 0 0,11-10 0 15,6-10 0-15,6-2-135 16,-1-28-27-16,-7-12 57 16,-9-10 67-16,-6-9 37 15,-10-7 2-15,-5-4 36 16,-3-6 53-16,-7 2-9 0,-2 8 40 15,0 18-10-15,0 19-111 16,-2 27 0 0,-5 6 0-16,-1 42 0 15,0 35 0-15,4 3 0 16,2 10 0-16,2 2 0 0,0-15 0 16,0-1 0-16,0-14 0 15,0-20 0-15,4-16 0 16,4-16 0-16,-2-12 0 15,7 0 0-15,3-24 0 16,6-10 0-16,4-2 0 16,1-4 0-16,4 4 0 15,17-2 0-15,-11 8-227 16,1 7-899-16</inkml:trace>
  <inkml:trace contextRef="#ctx0" brushRef="#br0" timeOffset="135238.84">20050 12374 2455 0,'0'0'719'0,"0"0"-437"0,0 0 218 0,0 0-360 0,0 0-140 0,0 0 0 16,0 0 0-16,8 156 0 15,0-81 0-15,1-5 0 16,1-10 0-16,4-14 0 16,1-16 0-16,1-16 0 0,2-14 0 15,2-2 0-15,7-30 0 16,0-12 0-16,2-12 0 15,-1-10 0 1,-1-2 0-16,-3 1 0 16,-1 12 0-16,-8 12 0 0,-3 21 0 15,-6 18 0-15,3 18-207 16,1 20-451-16,-2 5-151 0</inkml:trace>
  <inkml:trace contextRef="#ctx0" brushRef="#br0" timeOffset="136174.29">20600 12671 2126 0,'0'0'743'15,"0"0"-442"-15,0 0 197 16,0 0-359-16,0 0-67 0,0 0-22 16,61-127-31-1,-46 99 22-15,-8 5-10 0,-3-2-19 16,-4 7 15-1,0 7-25-15,-18 7 33 0,-9 4-35 0,-6 19 0 16,-3 20 0 0,3 9 0-1,11 6 0-15,13 0 0 0,9-4 0 16,11-8 0-16,24-10 0 16,15-16 0-16,3-12 0 15,5-4 0-15,-5-15 0 16,-3-18 0-16,-8-5 0 0,-6-6 0 15,-8-2 0-15,-5 4 0 16,-9 8 0 0,-4 9 0-16,-5 13 0 15,-3 12 0-15,2 0 0 0,0 22 0 16,8 14 0-16,5 5 0 16,8 3 0-16,8-4 0 15,8-8 0-15,3-6 0 16,6-14 0-16,-2-12 0 15,0 0 0-15,-9-22 0 0,-1-16 0 16,-9-10 0 0,-4-10-11-16,-7-12 5 15,-3-25-1-15,-8 5-1 16,-5-4 6-16,-2 7 2 16,0 32 1-16,-2 6 32 0,-9 31-33 15,0 18 0-15,-3 32 0 16,1 44 0-16,1 7 0 15,6 9 0-15,6 2 0 16,0-18 0-16,0 3 0 16,6-17 0-16,4-16 0 0,1-16 0 15,-5-16 0 1,-2-12 0-16,2-2 0 16,2-12 0-16,3-18 0 15,7-12 0-15,2-4 0 16,2-2 0-16,1 8 0 15,-3 7 0-15,0 13 0 0,-2 11 0 16,7 6 0-16,1 3 0 16,10 3 0-1,6 11 0-15,4-1 0 0,6 0 0 16,-1-7 0-16,-2-5 0 16,-10-1 0-16,-10 0 0 15,-10-18 0-15,-9-4 0 16,-10-3 0-16,0-2 0 15,-6 1 0-15,-13 6 0 16,-6 10 0-16,-8 10 0 16,-3 0 0-16,1 22 0 15,1 12 0-15,10 11 0 16,12 1 0-16,12 2 0 0,10-4 0 16,29-4 0-16,17-10 0 15,15-6 0-15,16-10 0 16,7-10-50-1,4-4-275-15,27-16-249 16,-25-14-304-16,-16-6-546 0</inkml:trace>
  <inkml:trace contextRef="#ctx0" brushRef="#br0" timeOffset="136373.22">22917 12270 2011 0,'0'0'751'0,"0"0"-204"0,0 0-50 0,0 0-207 0,0 0-290 0,0 0 0 0,0 0 0 15,-131 106 0 1,82-47 0-16,0-1 0 16,2-4 0-16,7-6 0 15,7-10-74-15,4-12-217 0,6-22-217 16,6-4-159-16,5-2-79 0</inkml:trace>
  <inkml:trace contextRef="#ctx0" brushRef="#br0" timeOffset="136539.12">22512 12308 1892 0,'0'0'913'0,"0"0"-412"16,0 0-190-16,0 0-122 15,0 0 26-15,0 0-140 16,62 108-75-16,-35-62 0 16,9 4 0-16,8-3 0 0,10-3 0 15,-1-10 0-15,1-8-18 16,-1-18-528-1,-12-6-386-15,-15-2-1393 0</inkml:trace>
  <inkml:trace contextRef="#ctx0" brushRef="#br0" timeOffset="136705.97">23314 12671 2192 0,'0'0'1251'0,"0"0"-803"16,0 0-448 0,0 0-101-16,0 0-581 0</inkml:trace>
  <inkml:trace contextRef="#ctx0" brushRef="#br0" timeOffset="138971.01">24569 12675 2034 0,'0'0'660'0,"0"0"-566"0,0 0 265 15,0 0-123-15,0 0-116 0,0 0 36 16,-21-2 36-16,1-16-96 16,-13-12-22-16,-9-10 1 15,-10-15-75 1,-3-11 0-16,-10-28 0 0,14 4 0 16,6-6 0-16,18 1 0 15,21 25 0 1,6 0 0-16,9 18 0 0,25 18 0 0,10 14 0 15,9 16 0-15,3 4 0 16,-5 22 0-16,-8 16 0 16,-14 10 0-1,-16 10 0-15,-13 6 0 0,-13 3 0 16,-30 3 0 0,-11-4 0-16,-5-4 0 0,1-8 0 15,6-10 0-15,17-12 0 16,12-7 0-16,21-13 0 15,2-9 0-15,36-3 0 16,42 0 0-16,35-6 0 16,1-9 0-16,-4-4 0 15,-21 5-26-15,-25 0-262 16,12-6-261-16,-12 2-282 16,-21 4-1081-16</inkml:trace>
  <inkml:trace contextRef="#ctx0" brushRef="#br0" timeOffset="139539.34">25328 12242 1500 0,'0'0'969'0,"0"0"-674"0,0 0 294 0,0 0-132 0,0 0-280 0,0 0-68 16,0 0-109-16,27-88 0 15,-38 121 0-15,4 12 0 16,5 5 0-16,2 2 0 15,9-4 0-15,24-12 0 0,11-14 0 16,14-16 0 0,7-6 0-16,7-24 0 15,-3-18 0-15,-3-10 0 16,-8-12 0-16,-8-10 0 0,-4-27 0 16,-8-25 0-16,-14 10 0 15,-7 20 0-15,-17 30 0 16,0 41 0-16,0 13 0 15,-5 12 0 1,-9 32 0-16,1 59 0 0,2 5 0 16,4 0 0-16,7-6 0 15,0-24 0-15,0 5 0 16,14-3 0-16,3-20 0 16,-1-16 0-16,-1-18 0 15,2-14 0-15,0 0 0 0,8-20 0 16,6-10 0-16,2 0 0 15,3 6 0 1,1 8 0-16,0 14 0 16,-4 2 0-16,3 22 0 15,-5 16 0-15,-2 10 0 0,-5 2 0 16,-8 2 0-16,-6-3 0 16,-10-12 0-16,0-8 0 15,-13-15-143-15,-22-12-148 16,-44-16-174-16,8-18-394 15,0-7-569-15</inkml:trace>
  <inkml:trace contextRef="#ctx0" brushRef="#br0" timeOffset="139672.49">25952 12115 2300 0,'0'0'766'0,"0"0"-573"0,0 0 174 0,147-46-170 16,-82 28-158-1,2-2-39-15,-11-22-78 0,-16 6-278 16,-30-2-554-16</inkml:trace>
  <inkml:trace contextRef="#ctx0" brushRef="#br0" timeOffset="139805.71">25288 11789 2022 0,'0'0'1128'0,"0"0"-944"16,0 0 78-16,0 0-10 15,0 0-163-15,0 0-89 16,158 74-323 0,-82-66-972-16</inkml:trace>
  <inkml:trace contextRef="#ctx0" brushRef="#br0" timeOffset="140171.47">26904 12256 3087 0,'0'0'380'0,"0"0"-261"16,0 0 134-16,0 0-194 0,148-18-40 16,-87 2-14-1,-3-6 4-15,-11-2-9 0,-12-5 0 16,-20 0 0-16,-11-3 25 15,-4 1-5-15,-29 9 44 16,-12 10-8 0,-8 12-56-16,-2 4 0 0,-1 28 0 15,8 15 0-15,13 7 0 16,13 2 0-16,18 0 0 16,2-4 0-16,36-6 0 15,15-11 0-15,19-14 0 0,8-13 0 16,9-8 0-1,-2-18 0-15,-2-20 0 0,15-38-296 16,-22 8-375 0,-18 5-412-16</inkml:trace>
  <inkml:trace contextRef="#ctx0" brushRef="#br0" timeOffset="140605.9">27910 12104 1714 0,'0'0'615'0,"0"0"-234"16,0 0 265-16,0 0-338 0,0 0-53 15,0 0-78 1,0 0-177-16,-48-4 0 16,7 4 0-16,-10 8 0 15,-4 20 0-15,1 8 0 16,12 6 0-16,13 4 0 16,20-4 0-16,9-6 0 0,26-8 0 15,23-16 0-15,14-12 0 16,6-2-15-16,3-28-20 15,-6-10 26 1,-10-12 2-16,-14-11 13 0,-11-6-6 16,-8-12 37-16,-14-5-14 15,-5-2-23-15,-4 10 0 16,0 18 0-16,-4 20 0 16,-7 27 0-16,1 13 0 0,2 32 0 15,-1 27 0-15,5 13 0 16,4 10 0-16,0 4 0 15,0-6 0 1,17-5 0-16,5-9 0 16,5-12 0-16,2-12-105 15,18-16-392-15,-10-12-376 0,0-10-803 0</inkml:trace>
  <inkml:trace contextRef="#ctx0" brushRef="#br0" timeOffset="141304.97">28660 12250 1669 0,'0'0'1067'0,"0"0"-541"0,0 0 7 0,0-104-232 0,-8 73-301 0,-9 2 0 0,-6 4 0 16,-4 5 0-16,-8 8 0 0,-5 12 0 16,-5 0 0-16,3 12 0 15,7 16 0 1,10 3 0-16,14-2 0 0,11 0 0 15,0-5 0 1,26-10 0-16,10-6 0 16,4-8 0-16,2 0 0 15,-6-14 0-15,-5-8 0 0,-9 1 0 16,-3 3 0 0,-11 4 0-16,-6 7 0 0,-2 7 0 15,0 0 0-15,0 10 0 0,-2 23 0 16,-6 18 0-16,-4 15 0 15,1 30 0-15,3 25 0 16,-2 21 0 0,1-14 0-16,3-28 0 15,-3-33 0-15,-3-27 0 16,-7 0 0-16,-6-8 0 0,-8-6 0 16,-10-18 0-16,-5-8 0 15,-4-16 0-15,0-22 0 16,10-14 0-16,9-9 0 15,20-7 0-15,13-4 0 0,11 2 0 16,33 2 0 0,26 6 0-16,30-2 0 15,31-1 0-15,25 1 0 16,-13 10 0-16,-34 14 0 16,-37 10 0-16,-33 8 0 15,-3-4 0-15,-5-6 0 0,-8-4 0 16,-15-3 0-1,-8 5 0-15,-4 2 0 16,-19 10 0-16,-8 12 0 16,-2 10 0-16,-5 8 0 0,1 28 0 15,1 12 0-15,9 9 0 16,9 3 0-16,14-4 0 16,4-4 0-16,18-8 0 15,22-10 0-15,13-12 0 0,12-14 0 16,4-8 0-16,26-34-113 15,-16-8-693 1,-15-8-826-16</inkml:trace>
  <inkml:trace contextRef="#ctx0" brushRef="#br0" timeOffset="142938.66">30031 11997 2616 0,'0'0'306'0,"0"0"11"0,27-104 37 0,-8 50-249 0,4-5-47 0,6 0 25 15,3-2-47-15,-3 7 33 16,-7 8-5-16,-6 12 24 15,-7 16-88-15,-9 18 0 16,0 12 0-16,-12 56 0 16,-14 48 0-1,-1 43 0-15,7 19 0 0,11-1 0 16,9-19 0-16,0-19 0 16,15-9 0-16,4-28 0 15,0-26 0-15,-1-23 0 16,3-20 0-16,3-2 0 0,4-12 0 15,9-8 0-15,-2-11 0 16,5-18 0 0,-4-22 0-16,-5-17 0 15,-4-13 0-15,-11-26 0 16,-12 4 0-16,-4-4 0 16,-18 5 0-16,-26 25 0 0,-14 4 0 15,-9 16 0-15,-3 14 0 16,6 14 0-16,13 10 0 15,18 6 0-15,15 2 0 16,15 0 0-16,3 0 0 16,29 0 0-16,16 0 0 15,10-8 0-15,6-9 0 16,1-8 0-16,-4-14 0 16,-11-5 0-16,-11-4 0 15,-15 0 0-15,-9 8 0 0,-12 10 0 16,0 12 0-1,0 8 0-15,0 8 0 16,0 2 0-16,0 0 0 0,0 8 0 16,15 8 0-16,8 6 0 15,6 0 0-15,4-2 0 16,3-2 0-16,-3 0 0 16,-6-2 0-1,-7 2 0-15,-9 2 0 0,-7 6 0 16,-4 5 0-16,0 2 0 15,-6-1 0-15,-1 1 0 16,5-7 0-16,2-6 0 16,7-8 0-16,24-8 0 0,9-4 0 15,9 0 0-15,3-22 0 16,0-8 0-16,-4-6 0 16,-6-7 0-1,-7 1 0-15,-6 1 0 0,-11 6 0 16,-5 11 0-16,-10 14 0 15,-3 10 0-15,0 0 0 16,0 20 0-16,-11 14 0 16,4 8 0-16,3 4 0 15,4-1 0-15,4-7 0 16,19-4 0-16,5-10 0 0,3-10 0 16,3-10 0-16,-6-4 0 15,-3-6 0 1,-7-20 0-16,-5-6 0 15,-8-9 0-15,-5-4 0 16,0-4 0-16,-22 1 0 16,-11 6 0-16,-12 14 0 0,-4 14 0 15,0 14 0-15,1 2 0 16,13 22 0-16,16 6 0 16,14 0 0-16,5-2 0 15,34-3 0-15,14-10 0 16,17-5 0-16,9-10 0 0,1 0 0 15,-4-2 0 1,-8-16 0-16,-10-4 0 16,-8-4 0-16,-7 0 0 15,-9 2 0-15,-9 8 0 16,-9 8 0-16,-7 8 0 0,-4 8 0 16,0 24 0-16,2 12 0 15,1 8 0-15,3 1 0 16,4-3 0-1,1-8 0-15,-1-12 0 16,-2-10 0-16,-2-10 0 16,1-10 0-16,1 0 0 0,6-8 0 15,6-16 0-15,7-8 0 16,6-9 0-16,8 0 0 16,-8 0 0-16,0 5 0 0,-8 13 0 15,-10 8 0-15,-8 12 0 16,-5 3 0-1,-2 11 0-15,0 19 0 16,0 9 0-16,0 0 0 16,7 1 0-16,0-3 0 0,1-11 0 15,4-10 0-15,1-10 0 16,2-6 0-16,8-4 0 16,4-20 0-16,6-6 0 15,2-8 0-15,4-2 0 16,-1 0 0-1,-7 8 0-15,-6 7 0 0,-13 15 0 16,-3 10 0-16,-7 0 0 16,-2 24 0-16,6 9 0 15,2 4 0-15,7 0 0 0,8-3 0 16,10-10 0 0,9-8 0-16,5-12 0 15,5-4 0-15,-8-16 0 16,-4-19 0-16,-13-8 0 0,-27-44 0 15,0 9-649-15,-13 4-2370 16</inkml:trace>
  <inkml:trace contextRef="#ctx0" brushRef="#br0" timeOffset="144870.37">4119 13732 2169 0,'0'0'589'0,"0"0"-438"0,0 0 304 16,22-103-162-16,-17 81-83 16,-3 8-78-16,-2 8-35 15,0 6-97-15,0 0 0 16,0 17 0-16,0 25 0 16,0 32 0-16,-4 8 0 0,-1 12 0 15,5 3 0-15,0-17 0 16,12 6 0-1,14-16 0-15,12-14 0 16,4-16 0-16,8-18 0 16,-2-14 0-16,-1-8 0 15,-3-18 0-15,-5-22 0 0,-6-6 0 16,-6-12 0-16,-10-4 0 16,-5-3 0-16,-10 6 0 15,-2 10 0-15,0 13 0 16,-14 18 0-16,-1 8 0 15,-1 10 0 1,1 2 0-16,1 18 0 0,6 4 0 16,5 2 0-16,3-2 0 15,3-2 0-15,21-5 0 0,7-9 0 16,5-2 0 0,4-6 0-16,-3 0 0 0,0-4 0 15,-6-6 0 1,-9 2 0-16,-8 2 0 15,-8 6 0-15,-6 0 0 16,0 0 0-16,0 18 0 0,0 10 0 16,0 6 0-16,0 2 0 15,0 0 0-15,0-2 0 16,7-8 0-16,13-4 0 16,11-8 0-16,9-10 0 15,9-4 0-15,9 0 0 16,3-18 0-16,-4-8 0 15,-4-8 0-15,-10-6 0 0,-11-7 0 16,-11 2 0 0,-9-1 0-16,-8 6 0 15,-4 9 0-15,0 15 0 16,-8 14 0-16,-9 2 0 16,-1 28 0-16,-1 15 0 0,1 8 0 15,9 6 0-15,9-7 0 16,0-2 0-16,22-14 0 15,18-10 0-15,16-10 0 16,11-10 0-16,4-4 0 16,-2-16 0-16,-4-14 0 15,-12-6 0-15,-12-6 0 16,-12-8 0-16,-14-4 0 16,-13 0 0-16,-2 3 0 15,-9 13 0-15,-13 10 0 16,-3 20 0-16,-2 8 0 0,4 26 0 15,2 20 0-15,8 16 0 16,13 1 0 0,0-1 0-16,24-6 0 15,19-8 0-15,10-12 0 16,12-16 0-16,0-10-9 0,-5-14-464 16,-16-18-429-16,-24-6-1234 0</inkml:trace>
  <inkml:trace contextRef="#ctx0" brushRef="#br0" timeOffset="145070.54">3594 13662 1192 0,'0'0'2105'0,"0"0"-1858"16,0 0-124-16,151-8 141 0,-17 8-210 16,48 5-54-16,-21 5-366 15,-23-2-904-15</inkml:trace>
  <inkml:trace contextRef="#ctx0" brushRef="#br0" timeOffset="145439.07">6376 13655 1674 0,'0'0'1242'16,"0"0"-762"0,0 0-20-16,0 0-220 15,0 0-240-15,0 0 0 16,114-28 0-16,-45 20 0 16,12 3 0-16,7-2 0 0,3 4 0 15,-6 0 0-15,-16 2 0 16,-20 1-54-16,-24-3-170 15,-23 3-95 1,-35 0-17-16,-23 0-524 0,-6 0-424 0</inkml:trace>
  <inkml:trace contextRef="#ctx0" brushRef="#br0" timeOffset="145631.28">6677 13600 1780 0,'0'0'546'0,"0"0"-72"15,0 0 23-15,0 0-235 0,0 0 2 16,0 0-64-16,0 0-127 15,0 0-73 1,0 18 0-16,-2 15 0 16,-2 16 0-16,4 13 0 0,0 8 0 15,0 4 0-15,4 0 0 16,9-6 0-16,-1-7 0 16,-1-11 0-16,-7-14 0 15,-4-6-143 1,0-12-575-16,0-10-595 0</inkml:trace>
  <inkml:trace contextRef="#ctx0" brushRef="#br0" timeOffset="147036.64">8585 13878 1965 0,'0'0'873'0,"0"0"-615"0,0 0 87 16,0 0 133-16,0 0-301 0,0 0-177 16,0 0 0-16,4 4 0 15,-8 50 0-15,-3 12 0 16,7 5 0-16,0-3 0 16,0-14 0-16,9-10 0 15,10-14 0 1,6-14 0-16,2-14 0 0,2-2 0 15,2-22 0-15,-2-16 0 16,2-8 0-16,-4-6 0 16,-2-2 0-16,-4 5 0 15,0 7 0-15,-1 16 0 16,-3 12 0-16,1 14 0 16,3 4 0-16,3 24 0 15,0 11 0-15,5 7 0 16,3-6 0-16,-3 0 0 15,-3-14 0-15,-3-8 0 0,-6-10 0 16,-5-8 0-16,-3 0 0 16,-1-12 0-16,-1-16 0 15,4-6 0-15,-2-12 0 16,0-6 0-16,0-5 0 16,0-3 0-16,2 6 0 15,-3 6 0-15,2 16 0 16,3 18-204-16,16 20-415 15,-2 20-165-15,-2 10-260 0</inkml:trace>
  <inkml:trace contextRef="#ctx0" brushRef="#br0" timeOffset="147337.01">9698 14177 2248 0,'0'0'780'0,"0"0"-494"0,0 0-7 15,0 0-162-15,78-138-65 16,-49 97-38-16,-2 5 23 16,-7 0 16-1,-11 6-20-15,-9 8 40 0,0 12-4 16,-20 10-14-16,-14 0-55 16,-4 22 0-16,-1 20 0 15,1 10 0-15,11 11 0 16,15-5 0-16,12 0 0 0,16-8 0 15,34-12 0 1,19-14 0-16,12-16 0 16,40-16-45-16,-22-20-421 15,-18-10-409-15</inkml:trace>
  <inkml:trace contextRef="#ctx0" brushRef="#br0" timeOffset="147772.17">11286 13954 2152 0,'0'0'630'15,"0"0"-373"-15,0 0 216 16,0 0-174-16,-73-110-131 15,38 110-51-15,-5 0-117 16,-5 30 0 0,-1 18 0-16,3 9 0 0,9 7 0 15,13-6 0-15,15-4 0 16,6-8 0-16,25-8 0 16,18-20 0-16,8-10 0 15,7-8 0-15,-5-12 0 0,-4-20 0 16,-8-10 0-1,-12-6 0-15,-10-6 0 0,-7 2 0 16,-6 6 0 0,-3 11 0-16,-3 15 0 15,0 18 0-15,0 2 0 16,2 14 0-16,6 21 0 0,6 9 0 16,3 3 0-16,6 2 0 15,6-7 0-15,0-10-3 16,11-18-466-16,-7-10-281 0,-6-4-449 15</inkml:trace>
  <inkml:trace contextRef="#ctx0" brushRef="#br0" timeOffset="148268.12">11633 13908 15 0,'0'0'2184'0,"0"0"-1366"16,0 0-291-16,0 0-194 15,0 0-114-15,0 0-219 16,0 0 0-16,0 100 0 15,0-51 0-15,0-4 0 16,0-6 0-16,0-11 0 16,0-10 0-16,0-6 0 0,2-12 0 15,0 0 0-15,4 0 0 16,3-26 0-16,7-6 0 16,4-8 0-16,4-4 0 0,1 8 0 15,0 5 0-15,-5 13 0 16,-1 10 0-16,0 8 0 15,5 0 0 1,8 20 0-16,5 7 0 0,12 1 0 16,11-1 0-16,4-4 0 15,8-11 0-15,-7-8 0 16,-5-4 0-16,-16-4 0 16,-11-22 0-1,-10-5 0-15,-12-6 0 0,-8-6 0 16,-3 1 0-16,-8-2 0 15,-13 10 0-15,-6 10 0 16,-6 18 0-16,-4 6 0 16,0 20 0-16,3 22 0 15,5 12 0-15,12 5 0 0,10 0 0 16,7 0 0-16,13-7 0 16,27-10 0-1,62-4 0-15,-7-14-56 16,1-12-741-16</inkml:trace>
  <inkml:trace contextRef="#ctx0" brushRef="#br0" timeOffset="148736.01">13330 14275 2817 0,'0'0'789'0,"0"0"-576"0,0 0 64 0,0 0-277 0,0 0 0 15,94-150 0-15,-65 94 0 16,-2-11 0-16,-6-5 0 15,0-8 0-15,-5-4 0 16,-10 0 0-16,-6 6 0 0,0 13 0 16,-4 19 0-16,-17 20 0 15,-1 24 0 1,-5 4 0-16,-2 42 0 16,3 18 0-16,1 16 0 15,7 11 0-15,12 1 0 0,6 2 0 16,0-10 0-16,24-7 0 15,12-13 0-15,10-14 0 16,10-16 0-16,6-14 0 16,3-18 0-16,-1-6 0 15,-3-28-59 1,-8-14-260-16,1-32-239 0,-14 11-192 16,-13 11-158-16</inkml:trace>
  <inkml:trace contextRef="#ctx0" brushRef="#br0" timeOffset="149372.01">13968 13900 985 0,'0'0'719'15,"0"0"-407"-15,0 0 39 16,0 0 0-16,-19 125-45 0,19-107-68 16,9-10-94-1,12-4-26-15,1-4 40 16,2-4-44-16,0-17-39 16,-1-5-9-16,-6-3-45 0,-5-4 15 15,-12 1-15-15,0 4-11 16,-4 6 26-16,-19 8-1 15,-4 14-35-15,-4 0 0 16,0 22 0-16,2 14 0 16,4 12 0-16,10 4 0 15,9 1 0-15,6-3 0 16,2-6 0-16,25-8 0 16,13-10 0-16,8-12 0 15,12-12 0-15,6-2 0 0,-2-20 0 16,-4-16 0-16,-7-12 0 15,-6-12-27-15,-9-12 1 16,-9-7 25 0,-6-1 2-16,-10 4-1 15,-7 12 9-15,-6 16 10 16,0 17 6-16,0 20-25 0,0 11 0 16,-9 14 0-16,-4 27 0 15,-3 18 0-15,1 15 0 16,-1 24 0-16,3 24 0 0,4 21 0 15,4-15 0-15,5-25 0 16,0-31 0-16,5-22 0 16,13 4 0-1,9 0 0-15,6-2 0 16,3-20 0-16,-1-14 0 16,-6-16 0-16,-4-2-6 0,-12-20 0 15,-8-18 2-15,-5-10 4 16,-5-12 13-16,-19-4-10 15,-9 0-3 1,-8 6 0-16,1 9 0 0,5 13 0 16,8 12 0-16,13 10 0 15,14 8 0-15,0 0 0 16,32 0 0-16,19-4-3 16,46-26-284-16,-10 2-468 15,-6-4-259-15</inkml:trace>
  <inkml:trace contextRef="#ctx0" brushRef="#br0" timeOffset="149704.2">14883 13730 1748 0,'0'0'707'0,"0"0"-230"0,-7-103 88 0,1 76-190 0,4 13-151 0,-1 11-224 0,3 3 0 0,0 18 0 16,0 22 0-16,0 19 0 15,0 11 0-15,3 8 0 16,1 4 0-16,0 0 0 15,-2-7 0-15,1-9 0 16,-3-16 0-16,0-14 0 0,0-16 0 16,0-10 0-1,0-10 0-15,0 0 0 16,0-22 0-16,4-12 0 16,6-10 0-16,2-6 0 0,9-4 0 15,0 5 0-15,6 9 0 16,0 10 0-16,0 12 0 15,2 8 0-15,2 8 0 16,19 2 0-16,-8 8-327 16,-3 4-1086-16</inkml:trace>
  <inkml:trace contextRef="#ctx0" brushRef="#br0" timeOffset="150805.56">15839 13826 2442 0,'0'0'750'0,"0"0"-380"15,0 0 164-15,0 0-534 16,0 0 0-16,0 0 0 15,0 0 0-15,-11 110 0 0,11-48 0 16,0 1 0 0,2-13 0-16,20-8 0 15,10-12 0-15,3-14 0 16,3-16 0-16,-1 0 0 16,0-16 0-16,-2-14 0 0,-3-4 0 15,-3-5 0-15,-4 2 0 16,-2-4 0-16,-3 7 0 15,-4 10 0-15,-3 10 0 16,-6 10 0 0,-1 4 0-16,1 14 0 0,3 14 0 15,-2 8 0-15,3 3 0 16,1-5 0-16,-4-4 0 16,3-8 0-16,-1-8 0 15,0-10 0-15,1-4 0 0,3 0 0 16,3-16 0-16,6-6 0 15,4-8 0-15,4-2 0 16,5-4 0 0,-3 1 0-16,-2 7 0 15,-8 10 0-15,-13 12 0 16,-2 6 0-16,-8 12 0 0,0 23 0 16,2 6 0-16,2 9 0 15,9-1 0-15,10-5 0 16,12-6 0-16,10-14 0 0,8-12 0 15,3-12 0 1,0-4 0-16,-4-26 0 16,-6-12 0-16,-3-10 0 15,-3-12 0-15,-5-9 0 16,-2-9 0-16,-1-2 0 16,-10 4 0-16,-7 12 0 0,-5 18 0 15,-10 27 0-15,0 23 0 16,-2 16 0-1,-21 53 0-15,1 35 0 16,6 0 0-16,7-6 0 16,9-18 0-16,4-23 0 0,23-1 0 15,12-8 0-15,7-18 0 16,6-22 0-16,-4-8 0 16,-3-26 0-16,-7-18 0 0,-7-12 0 15,-6-8 0-15,-6-11 0 16,-3 1 0-1,-3 6 0-15,-3 14 0 16,-8 18 0-16,-2 20 0 16,0 16 0-16,0 20 0 15,0 28 0-15,-12 16 0 0,1 10 0 16,3 1 0-16,0-6 0 16,6-10 0-16,0-17 0 15,2-14 0-15,0-14 0 16,0-14 0-16,7 0 0 15,8-20 0-15,6-14 0 16,4-8 0-16,3 0 0 16,3 1 0-16,3 9 0 15,-1 10 0-15,-4 14 0 16,3 8 0-16,-3 0 0 0,2 25 0 16,0 7 0-16,2 0 0 15,1 6 0-15,-3-4 0 16,0-2 0-16,-6-10-15 15,-8-16-467 1,-8-6-132-16,-9 0-173 0</inkml:trace>
  <inkml:trace contextRef="#ctx0" brushRef="#br0" timeOffset="150972">17249 13746 2435 0,'0'0'481'0,"0"0"-403"0,143-10 61 0,-72 6-139 0,12-8-75 15,-19 1-302-15,-22-4-715 0</inkml:trace>
  <inkml:trace contextRef="#ctx0" brushRef="#br0" timeOffset="151105.5">16298 13325 2801 0,'0'0'828'15,"0"0"-660"-15,0 0 42 16,0 0-121-16,0 0-89 16,0 0-95-16,0 0-646 0</inkml:trace>
  <inkml:trace contextRef="#ctx0" brushRef="#br0" timeOffset="187304.63">19243 13467 2501 0,'0'0'771'0,"0"0"-600"0,0 0 166 0,0 0-21 16,0 0-316-16,0 0 0 15,-26 22 0-15,26 26 0 16,6 15 0-16,3 10 0 16,0 26 0-16,-2-7 0 15,-5 6 0-15,-2-3 0 0,0-17 0 16,0 6 0 0,0-12 0-16,0-12 0 15,0-14 0-15,0-13 0 16,0-18 0-16,0-15 0 0,0-31-264 15,18-24-617-15,4-7-508 16</inkml:trace>
  <inkml:trace contextRef="#ctx0" brushRef="#br0" timeOffset="187705.09">19850 13712 1918 0,'0'0'830'15,"0"0"-467"-15,0 0 193 16,0 0-127-16,0 0-429 0,0 0 0 15,0 0 0-15,-5-35 0 16,-29 70 0 0,-10 11 0-16,-14 6 0 15,-11 6 0-15,-7 0 0 16,-4-4 0-16,6-8 0 0,12-10 0 16,13-11 0-16,20-11 0 15,15-8 0-15,14-6 0 16,0 0 0-16,17-10 0 15,9-3 0 1,6 4 0-16,3 7 0 0,1 2 0 16,6 2 0-16,7 18 0 15,9 10 0-15,9 8 0 16,8 4 0-16,8 4 0 16,-3 0 0-16,-4-6 0 15,-16-9 0-15,-15-9 0 0,-19-8 0 16,-14-9 0-1,-12 0 0-15,0-5 0 16,-3 0 0-16,-15-13 0 16,5-5-359-16,4-4-755 0</inkml:trace>
  <inkml:trace contextRef="#ctx0" brushRef="#br0" timeOffset="188137.75">20912 13964 1618 0,'0'0'1147'0,"0"0"-869"0,0 0-29 0,0 0 217 16,0 0-310-16,0 0-94 16,0 0 8-16,9-16-38 15,-5 50-14-15,6 13-18 16,0 7 0-16,9 4 0 0,2-8 0 16,6-6 0-16,4-10 0 15,0-12 0 1,3-14 0-16,-3-8 0 15,0-8 0-15,0-22 0 16,-2-14 0-16,0-10 0 16,0-8 0-16,-4-2 0 0,-2 3 0 15,-8 13 0-15,-6 16 0 16,-4 16 0 0,-5 16 0-16,6 12-92 15,1 18-477-15,1 0-410 0</inkml:trace>
  <inkml:trace contextRef="#ctx0" brushRef="#br0" timeOffset="188904.76">21639 14203 1967 0,'0'0'897'0,"0"0"-571"16,0 0 13-16,0 0-156 0,0 0-128 15,120-94-32-15,-80 60-22 16,-7-2 5-16,-8-1-6 15,-12-1 0 1,-11 4 21-16,-2 8 26 16,-19 6 22-16,-15 12-17 0,-8 8-25 15,-3 10 29-15,0 22-29 16,8 12-27-16,8 6 0 16,14 4 0-16,9 1 0 15,6-5 0-15,16-10 0 16,18-10 0-16,8-12 0 0,7-12 0 15,0-6 0-15,0-8 0 16,-2-20 0 0,-5-8 0-16,-4-6 0 15,-3-2 0-15,-6 3 0 0,-6 9 0 16,-9 13 0-16,-6 12 0 16,-5 7 0-16,-3 4 0 15,0 27 0-15,0 5 0 16,0 8 0-16,2 4 0 15,13-2 0-15,10-12 0 16,10-6 0-16,10-16 0 16,11-12 0-16,4-8 0 15,5-30 0-15,-1-16 0 16,-1-14 0-16,-1-29 0 0,-2-25 0 16,-16 10 0-16,-15 14 0 15,-17 26 0-15,-12 33 0 16,0 11 0-1,-12 12 0-15,-15 16 0 16,-6 25 0-16,-2 25 0 0,-1 16 0 16,5 10 0-16,8 6 0 15,13 2 0-15,10-4 0 16,2-9 0-16,31-7 0 16,13-16 0-16,12-14 0 15,5-18 0-15,1-16 0 0,-3-4 0 16,-8-28 0-1,-5-14 0-15,-11-6 0 16,-8-5 0-16,-6 15 0 16,-8 8 0-16,-9 20 0 15,-6 14 0-15,0 8 0 16,0 27 0-16,5 11 0 0,2 6 0 16,4 0 0-16,7-8 0 15,2-12 0-15,4-14 0 16,1-18-293-16,15-22-320 0,-9-16-243 15,-2-8-563-15</inkml:trace>
  <inkml:trace contextRef="#ctx0" brushRef="#br0" timeOffset="189037.47">23395 13752 2616 0,'0'0'804'0,"0"0"-350"0,0 0-232 0,0 0-222 0,0 0 0 16,0 0 0-1,0 0 0-15,-41-6-464 0,30 2-720 0</inkml:trace>
  <inkml:trace contextRef="#ctx0" brushRef="#br0" timeOffset="189204.92">22510 13786 2763 0,'0'0'797'15,"0"0"-486"-15,0 0-86 0,0 0-225 16,218-20 0 0,-71 2 0-16,-18 2-248 15,-33 4-929-15</inkml:trace>
  <inkml:trace contextRef="#ctx0" brushRef="#br0" timeOffset="190134.27">23875 13864 2369 0,'0'0'770'0,"0"0"-415"15,0 0 247-15,0 0-602 16,0 0 0-16,-133 20 0 15,95 14 0-15,3 6 0 16,4 4 0 0,10 1 0-16,9-1 0 15,12-4 0-15,10-6 0 0,28-8 0 16,15-10 0-16,14-10 0 16,6-6 0-16,6-10-63 15,-6-20-311-15,-4-8-196 16,-7-8-110-16,-13 0-6 15,-11 5 154-15,-15 7 532 0,-15 12 487 16,-6 10 142 0,-2 10-10-16,0 2-254 15,0 0-136-15,0 8 13 16,0 9-43-16,0-2-64 16,0-1-135-16,0-2 0 0,12-6 0 15,5-6 0-15,6 0 0 16,2-2 0-1,-1-18 0-15,-4 0 0 0,-8-6 0 16,-10 4-12 0,-2 2 11-16,-5 8 1 0,-17 8 0 15,-9 4 13-15,-5 10-13 16,-2 20 0-16,0 9 0 16,7 6 0-16,9 1 0 15,10 3 0-15,12-5 0 0,5-4 0 16,26-4 0-16,16-12 0 15,13-8 0-15,11-14 0 16,8-2 0 0,3-12 0-16,2-18 0 15,-5-14 0-15,-6-10 0 0,-13-10 0 16,-13-5 0 0,-18 5 0-16,-13 6 0 0,-16 14 0 15,-3 10 0-15,-28 14 0 16,-8 14 0-16,-9 6 0 15,-1 6 0-15,0 20 0 16,12 8 0-16,10 6 0 16,15 6 0-16,12 0 0 15,16-2 0-15,26-2 0 0,16-7 0 16,7-9 0-16,7-8 0 16,-3-8 0-16,-11-2 0 15,-14-8 0 1,-15 0 0-16,-16 2 0 0,-8 0 0 15,-5 6 0-15,0 8 0 16,-20 10 0-16,-5 8 0 16,-6 4 0-16,-3 2 0 15,-3-2 0-15,-1-1 0 0,-3-10 0 16,4-4 0 0,-5-19 0-16,8-4-177 15,14-6-957-15</inkml:trace>
  <inkml:trace contextRef="#ctx0" brushRef="#br0" timeOffset="190267.89">25600 14131 3109 0,'0'0'843'0,"0"0"-699"0,0 0-144 0,0 0 0 0,0 0-804 0</inkml:trace>
  <inkml:trace contextRef="#ctx0" brushRef="#br0" timeOffset="191472.1">17708 14748 2092 0,'0'0'720'0,"0"0"-569"0,0 0-3 0,0 0 174 16,36 121-58 0,1-63-152-16,8-8-50 15,9-2-30-15,9-16-31 16,10-12 9-16,25-18-10 0,-3-2 0 15,11-18 0-15,2-18 1 16,-10-10-1-16,16-6 0 16,11-14 6-16,-14 16-8 15,0 11 4 1,1 19-2-16,-21 20 57 0,9 2 13 16,-6 20-22-16,-11 9-48 15,-8-4 0-15,-3 4 0 16,-1-9 0-16,2-10 0 0,10-6 0 15,8-6 0-15,7 0 0 16,7-24 0 0,4-6 0-16,1-2 0 0,-4 2 0 15,0-2 0 1,-9 7 0-16,-5 11 0 16,-10 10 0-16,-11 4 0 0,-6 6 0 15,-9 14 0-15,-3 6 0 16,-2-3 0-16,3 0 0 15,4-1 0-15,9-9 0 16,8-8 0-16,8-5 0 0,8 0 0 16,7-15 0-1,4-11 0-15,6-6 0 16,-2 1 0-16,-3-3 0 16,-7 10 0-16,-9 6 0 0,-12 8 0 15,-10 10 0-15,-14 0 0 16,-4 18 0-16,-2 6 0 15,-1 2 0-15,3-4 0 16,7-4 0-16,5 1 0 16,9-14 0-1,5-2 0-15,3-3 0 0,2-7 0 16,-5-13 0-16,-3-2 0 16,-8 0 0-16,-14 4 0 15,-7 6 0-15,-15 6 0 16,-5 6 0-16,-3 0 0 0,1 2 0 15,6 14 0-15,8 6 0 16,10-4 0 0,8 4 0-16,7-9 0 15,2-3 0-15,-2-9 0 16,-4-1 0-16,-8 0 0 16,-5-10 0-16,-6-4 0 0,-3-2 0 15,-3 5 0-15,-6 0 0 16,2 5 0-16,0 6 0 15,2 0 0 1,-1 0 0-16,6 0 0 0,5 6 0 16,5-2 0-16,43-4 0 15,-11 0-93-15,-3-10-1057 0</inkml:trace>
  <inkml:trace contextRef="#ctx0" brushRef="#br0" timeOffset="191605.48">25340 14758 2885 0,'0'0'959'0,"0"0"-707"0,0 0-252 15,0 0 0-15,0 0 0 0,0 0 0 16,0 0-846-16</inkml:trace>
  <inkml:trace contextRef="#ctx0" brushRef="#br0" timeOffset="194338.9">2573 15534 2483 0,'0'0'637'0,"0"0"-335"0,0 0 251 15,0 0-432-15,0 0-121 16,0 0 0-16,0-52 0 16,0 86 0-16,5 15 0 15,1 19 0-15,1 16 0 0,1 0 0 16,4 2 0-16,-1-1 0 15,1-17 0 1,-4-10 0-16,1-14 0 16,-7-22 0-16,-2-18-104 15,0-4-247-15,-23-72-360 0,-6 2-272 16,4-6-744-16</inkml:trace>
  <inkml:trace contextRef="#ctx0" brushRef="#br0" timeOffset="195338.69">2524 15552 355 0,'0'0'1443'16,"0"0"-913"-16,0 0-44 15,46-130-10-15,-15 104-227 16,8 8-35-16,3 2-34 16,5 6-17-16,2 6-163 15,-2 4 0-15,-3 0 0 16,-4 8 0-16,-9 18 0 0,-6 10 0 16,-13 4 0-16,-12 10 0 15,0 4 0-15,-34 3 0 16,-11-7 0-1,-11-2 0-15,-2-12 0 16,8-6 0-16,9-6 0 0,15-14 0 16,14-2 0-16,12-8 0 15,0 0 0-15,27 0 0 16,15 0 0-16,14 4 0 16,8 2 0-16,1 6 0 15,0 10 0-15,-8 4 0 0,-11 2 0 16,-15 7 0-1,-14 1 0-15,-17 4 0 16,0-4 0-16,-28-4 0 16,-17-2 0-16,-11-2 0 0,-11-14 0 15,-2-2 0-15,7-12 0 16,8 0 0-16,19 0 0 16,14-8 0-16,21-2 0 15,5-2 0 1,38 2 0-16,15-4 0 15,15 2-102-15,5-2-167 0,2 2-20 16,-4-4-39-16,-9-4 115 16,-11-2 152-16,-12-2 61 15,-11 2 153-15,-10 0 116 16,-12 4 26-16,-4 8 13 16,-7 6-71-16,0 4-237 15,0 0 0-15,0 5 0 0,-7 22 0 16,-2 9 0-16,5 4 0 15,4 4 0 1,0-4 0-16,13-8 0 16,11-6 0-16,8-12 0 0,3-10 0 15,3-4 0-15,0-22 0 16,-2-14 0-16,-5-8 0 16,-2-2 0-16,-6 3 0 15,-8 10 0-15,-5 8 0 16,-2 15 0-16,-6 10 0 0,2 0 0 15,1 23 0 1,3 9 0-16,4 8 0 16,7 0 0-16,6-4 0 15,9-6 0-15,1-12 0 0,4-14 0 16,-4-4 0 0,-2-16-3-16,-3-16 3 0,-6-14 3 15,-7-10-3 1,-6-12 0-16,-1-9 0 0,-8-3 0 15,-2 0 0-15,0 18 0 16,0 18 0 0,0 25 0-16,0 19 0 0,0 27 0 15,9 31 0-15,7 14 0 16,-1 12 0-16,5 2 0 16,-3-7 0-16,0-11 0 0,-5-16 0 15,-4-16 0-15,-4-14 0 16,-4-18 0-16,0-4 0 15,0-8 0 1,0-22 0-16,0-2 0 16,0 0 0-16,9 2 0 15,37 8 0-15,-1 8-815 0,2 10-1988 0</inkml:trace>
  <inkml:trace contextRef="#ctx0" brushRef="#br0" timeOffset="196304.27">5227 15390 2668 0,'0'0'722'0,"0"0"-347"0,0 0-44 0,0 0-331 16,0 0 0-16,-29 122 0 16,27-41 0-16,2 5 0 15,0 2 0-15,0-8 0 16,0-14 0-16,0-21 0 16,0-17 0-16,0-19 0 15,0-9 0-15,0-9 0 16,0-27 0-16,4-17 0 0,9 3 0 15,7-4 0 1,5 14 0-16,8 14 0 16,3 12 0-16,4 14 0 15,3 10 0-15,-4 24 0 0,1 10 0 16,-9 6 0-16,-8-1 0 16,-14 1 0-16,-9-5 0 15,-9-4 0-15,-27-11-9 16,-15-4 1-16,-9-12 4 15,-5-10 4-15,1-2 8 16,6-2 5-16,16 0-13 16,13 0 0-16,20 4 0 15,9 4 0-15,22 0 0 16,29-2 0-16,20-2 0 16,12-4 0-16,10 0 0 15,1-14-35-15,-7-12 11 16,-14-10 23-16,-13-4-2 0,-17-5 3 15,-17 1 63-15,-12 2-63 16,-14 8 0 0,0 12 0-16,-2 16 0 0,-16 6 0 15,0 4 0-15,5 28 0 16,4 8 0-16,9 1 0 16,0 3 0-16,22-8 0 15,16-12 0-15,8-8 0 16,8-16 0-16,2 0 0 0,-2-22 0 15,-6-14 0-15,-7-8 0 16,-8-6 0-16,-7 5 0 16,-8 5 0-1,-7 10 0-15,-3 16 0 16,-6 10 0-16,-2 4 0 0,0 26 0 16,0 18 0-16,0 14 0 15,0 19 0-15,0 25 0 16,-2 32 0-16,-21 23 0 15,-8 3 0-15,-11-12 0 0,-3-35 0 16,9-35 0 0,5-24 0-16,2-14 0 15,-6 0 0-15,-3-4 0 16,-3-9 0-16,6-22 0 16,4-5 0-16,2-28 0 15,6-38 0-15,19-42 0 0,18-52 0 16,54-19 0-16,42 5 0 15,26 23 0 1,-32 65-502-16,-17 24-1465 0</inkml:trace>
  <inkml:trace contextRef="#ctx0" brushRef="#br0" timeOffset="197267.91">8032 15785 2493 0,'0'0'952'0,"0"0"-831"0,0 0 41 0,0 0 41 15,0 0-128 1,0 0-68-16,-152-90-5 0,99 60-2 15,-5-10 0 1,-1-10 19-16,11-9 43 0,5-11-62 16,19-2 0-16,10 0 0 15,14 6 0-15,0 16 0 16,7 18 0-16,11 19 0 16,7 9 0-16,2 4 0 15,4 22 0-15,2 19 0 16,1 17 0-16,-1 22 0 0,0 36 0 15,-4 31 0 1,-10 9 0-16,-15-13 0 16,-4-31 0-16,-2-36 0 15,-17-18 0-15,-7-10 0 0,-8 6 0 16,-12-4 0-16,-10-5 0 16,0-18 0-16,-2-14 0 15,7-13 0-15,6-22 0 16,10-23 0-16,12-9 0 15,15-8 0-15,8 4 0 16,4 8 0-16,27 14 0 16,11 16 0-16,8 14 0 15,6 6 0-15,2 6 0 16,-4 20 0-16,0 6 0 16,-4 2 0-16,-6-2 0 0,-1-6 0 15,-6-8 0-15,3-10 0 16,2-8 0-16,1 0 0 15,1-22 0-15,1-8 0 16,-3-6 0 0,-4 0 0-16,-5 4 0 15,-8 10 0-15,-7 14 0 0,-5 8 0 16,-4 10 0-16,-4 28 0 16,2 4 0-16,-1 10 0 15,5-2 0-15,5-10 0 16,6-8 0-16,7-11 0 15,3-16 0-15,1-5 0 16,0-14 0-16,3-22 0 16,-5-4 0-16,0-8 0 0,-2 2 0 15,-4 10 0-15,-6 14 0 16,-5 14 0-16,-3 8 0 16,-2 0 0-1,-2 26 0-15,2-2 0 0,1 6 0 16,15-2-17-16,-2-6-445 15,1-10-504-15</inkml:trace>
  <inkml:trace contextRef="#ctx0" brushRef="#br0" timeOffset="197604.55">9119 16074 2018 0,'0'0'1083'0,"0"0"-625"0,0 0 6 0,0 0-391 15,0 0-73 1,0 0 0-16,0 0 0 16,-21 28 0-16,15 6 0 15,2 2 0-15,4-4 0 16,0-6 0-16,0-8-51 0,22-8-45 16,9-10-12-16,3 0 67 15,1-14 41-15,-4-12 27 16,-6-14 95-16,-12-6 25 15,-13-12-147-15,0-26 0 16,-44-33 0-16,-10 5 0 0,-4 10 0 16,-6 22 0-16,3 35 0 15,-1 18 0 1,-2 18 0-16,22 55 0 16,17 25 0-16,23 5-600 0</inkml:trace>
  <inkml:trace contextRef="#ctx0" brushRef="#br0" timeOffset="198036.6">9698 15857 2331 0,'0'0'1366'0,"0"0"-967"0,0 0-399 15,0 0 0-15,15 115 0 16,-9-69 0-16,-2 6 0 16,3-6 0-1,1-8 0-15,2-6 0 16,3-14 0-16,0-10 0 16,3-8 0-16,1 0 0 0,6-12 0 15,1-16 0-15,5-8 0 16,2-4 0-16,3-2 0 15,-5 4 0-15,-2 12 0 16,-8 9 0-16,-5 16 0 0,-5 1 0 16,-3 18 0-1,2 10 0-15,0 6 0 16,7 6 0-16,4-8 0 16,5-4 0-16,3-6 0 0,4-10 0 15,-2-8 0-15,0-4-32 16,5-26-206-16,-13-4-238 15,-2 2-478-15</inkml:trace>
  <inkml:trace contextRef="#ctx0" brushRef="#br0" timeOffset="199203.81">10614 15931 1857 0,'0'0'1140'15,"0"0"-515"-15,0 0-151 0,0 0-474 16,-120-54 0 0,93 60 0-16,5 24 0 15,-1 11 0-15,8 3 0 16,8 6 0-16,7-6 0 0,5 0 0 16,30-8 0-16,19-12 0 15,15-10 0-15,11-12 0 16,4-2-102-16,1-18-56 15,-8-16 47-15,-13-16 47 16,-11-12 62-16,-12-32 4 16,-12-39 38-16,-14-29 76 15,-9 11-14-15,-6 35 16 16,0 48-59-16,0 42-59 0,-4 16 0 16,-3 10 0-16,-3 32 0 15,-4 66 0-15,1 49 0 16,1 15 0-16,10-2 0 15,2-43 0 1,0-43 0-16,2-24 0 16,10-10 0-16,3-8 0 0,7-6 0 15,5-12 0-15,2-14 0 16,0-8 0-16,2-24 0 16,1-16 0-16,-3-6 0 15,0 0 0-15,-6 5 0 0,-2 17 0 16,-7 19 0-1,-8 13 0-15,1 5 0 0,-3 26 0 16,2 9 0 0,4 4 0-16,-1-2 0 15,1-4 0-15,7-6 0 0,-2-10 0 16,7-12 0-16,3-10 0 16,4 0 0-16,4-22 0 15,1-6 0-15,3-12 0 16,-1 0 0-16,2 0 0 15,-6 4 0-15,-9 14 0 0,-7 8 0 16,-7 14 0 0,-7 0 0-16,0 18 0 15,0 8 0-15,3 10 0 16,7-4 0-16,5-2 0 16,8-2 0-16,6-14 0 0,2-10 0 15,-2-4 0-15,-4-6 0 16,-9-20 0-16,-9-10 0 15,-9-8 0 1,0-10 0-16,-25-4 0 16,-8-1 0-16,-7 11 0 0,-5 12 0 15,-1 18 0-15,1 18 0 16,7 6 0-16,11 28 0 16,16 8 0-16,11 2 0 15,2 0 0-15,32-12 0 16,11-5 0-16,10-13 0 15,7-10 0-15,1-4 0 0,-5-6 0 16,-7-15 0-16,-9-6 0 16,-5-1 0-1,-11 1 0-15,-4 5 0 16,-6 6 0-16,-3 14 0 0,1 2 0 16,-3 14 0-16,2 12 0 15,-1 11 0-15,-2-1 0 16,1 0 0-16,1-10 0 15,1-8 0-15,5-10 0 16,5-8 0-16,2-12 0 0,9-16 0 16,2-11 0-1,6-1 0-15,-2 3 0 16,1 6 0-16,-4 13 0 16,-7 14 0-16,-6 4 0 15,-7 8 0-15,-3 24 0 0,-1 0 0 16,0 3 0-16,1 1 0 15,-1-10 0 1,-1-12 0-16,-8-14-251 16,-2-14-378-16,-2-12-448 0</inkml:trace>
  <inkml:trace contextRef="#ctx0" brushRef="#br0" timeOffset="199372.74">11066 15529 4096 0,'0'0'0'0,"0"0"0"0,156 9 0 0,-63-9 0 16,40-34 0-16,-27 2 0 0,-21-4-1169 16</inkml:trace>
  <inkml:trace contextRef="#ctx0" brushRef="#br0" timeOffset="200798.73">12942 15713 2422 0,'0'0'740'0,"0"0"-378"16,0 0 210-16,0 0-572 15,125 24 0-15,-63-26 0 16,10-24 0-1,-1-10 0-15,-6-8 0 0,-7-15 0 16,-14-9 0-16,-15-10 0 16,-13-4 0-16,-16 2 0 15,0 5 0-15,-16 21 0 16,-11 22 0-16,-1 28 0 16,-3 12 0-16,2 56 0 15,8 43 0-15,19 31 0 0,2-9 0 16,13-21 0-16,10-32 0 15,-1-28 0-15,3 2 0 16,-1-2 0 0,-4-3 0-16,-7-18 0 15,-6-17 0-15,-4-7 0 0,-3-3 0 16,0-18 0-16,0-17 0 16,0-9 0-16,10-6 0 15,6 6 0-15,4 8 0 16,2 14 0-16,1 14 0 15,-1 8 0-15,2 8 0 16,1 14 0-16,4 10 0 16,-2 2 0-16,0-2 0 15,0-6 0-15,-4-6 0 16,2-8 0-16,0-4 0 0,2-8 0 16,2-4 0-16,4-22 0 15,0-6 0-15,-1-8 0 16,-6 4 0-16,-4 0 0 15,-6 14 0-15,-7 10 0 16,-5 12 0 0,1 4 0-16,2 24 0 0,-1 10 0 15,5-2 0-15,5 0 0 16,4-6 0-16,4-8 0 16,5-8 0-16,5-14 0 15,1 0 0-15,2-18 0 0,-4-16 0 16,-2-6 0-16,-2-6 0 15,-7-2 0-15,-4 4 0 16,-7 12 0 0,-2 10 0-16,-7 13 0 15,-2 9 0-15,0 17 0 0,0 23 0 16,0 18 0-16,0 6 0 16,5 12 0-16,6 21 0 15,9 23 0-15,5 16 0 16,-2 15 0-16,-2-13 0 0,-13-26 0 15,-8-36 0-15,0-18 0 16,0-9 0 0,-15-1 0-16,-7-6 0 15,-9-6 0-15,-5-20 0 16,-2-16 0-16,-5 0 0 16,6-36 0-16,3-12 0 0,17-32 0 15,17-41 0-15,65-45 0 16,37-25 0-16,33-7 0 15,8 15 0 1,-18 33-72-16,-23 38-147 0,-28 31 57 16,-29 33 37-16,-19 10 89 15,-10 2 36-15,-9 2 48 16,-7-2 176-16,-7 6-10 16,-17 12-86-16,-3 12-128 15,0 6 0-15,4 4 0 0,6 30 0 16,5 18 0-16,8 32 0 15,4 33 0 1,10 31 0-16,16 12 0 16,3-5 0-16,-9-19 0 15,-7-34 0-15,-8-21 0 0,-3-23 0 16,-2-14 0-16,0 0 0 16,0-8 0-16,0-4 0 15,-5-24 0 1,-1-8 0-16,-1-26-311 0,-4-58-234 15,2 8-154-15,2-6-234 0</inkml:trace>
  <inkml:trace contextRef="#ctx0" brushRef="#br0" timeOffset="201033.89">15017 15731 1724 0,'0'0'763'0,"0"0"-201"0,0 0-50 16,0 0-209-16,0 0-144 15,0 0-86 1,136-70-73-16,-81 100 0 15,1 6 0-15,-9 12 0 0,-16 6 0 16,-17-2 0-16,-14 3 0 16,-12-5 0-16,-28-10 0 15,-14-8 0-15,-6-10 0 16,0-10 0-16,7-12 0 16,15 0 0-16,18-12 0 15,20-16 0-15,11-6 0 16,36 2-146-16,47 0-451 15,-12 9-272-15,-4 10-309 0</inkml:trace>
  <inkml:trace contextRef="#ctx0" brushRef="#br0" timeOffset="202498.74">15607 15851 1600 0,'0'0'822'0,"0"0"-216"16,0 0-76-16,0 0-173 16,0 0-176-1,0 0-181-15,0 0 0 0,-87-22 0 16,60 52 0-16,7 6 0 15,11 5 0-15,9-9 0 16,7-6 0-16,24-8 0 16,12-8 0-16,3-10-15 15,-3-4-41-15,-5-20-2 16,-13-15 49-16,-10-7 3 0,-13-8 12 16,-2-12 15-1,-4-2-21-15,-17 6 9 16,0 10 43-16,2 20 4 15,4 22-56-15,6 10 0 0,6 18 0 16,3 18 0-16,12 6 0 16,22 0 0-16,10-4 0 15,12-8 0-15,8-12-62 16,5-18-83-16,1 0 28 16,-8-18 72-16,-9-18 7 15,-8-14 38-15,-14-6 36 16,-8-7 37-16,-10-5 71 15,-11 2 10-15,-2 8-154 16,0 16 0-16,-18 20 0 16,-2 22 0-16,0 18 0 0,2 38 0 15,7 36 0-15,9 2 0 16,2 5 0-16,10-1 0 16,19-26 0-16,10 2 0 15,7-24 0 1,2-23 0-16,2-23 0 15,-3-8 0-15,-7-32 0 0,-6-18 0 16,-8-31 0-16,-7-29 0 16,-11 6 0-16,-3 9 0 15,-5 23 0-15,0 40 0 0,0 14 0 16,0 14 0 0,0 18 0-16,0 56 0 0,0 8 0 15,0 17 0-15,0-1 0 16,2-16 0-1,10-2 0-15,-2-14 0 16,3-22 0-16,3-18 0 0,-1-14 0 16,6-4 0-16,1-26 0 15,0-6 0-15,3-8 0 16,-3 8 0-16,-1 2 0 16,-4 16 0-16,1 10 0 15,-3 4 0-15,3 10 0 0,0 16 0 16,2 6 0-1,3 6 0-15,3-6 0 16,6-1 0-16,5-13 0 16,5-4 0-16,-1-14 0 15,-3 0 0-15,-7-9 0 0,-6-14 0 16,-10-13 0 0,-9-7 0-16,-6-3 0 0,0-6 0 15,-2 2 0 1,-15 10 0-16,-6 18 0 0,3 18 0 15,-2 6 0-15,6 34 0 16,5 14 0-16,11 8 0 0,0 0 0 16,15-8 0-1,19-7 0-15,9-15 0 16,5-15 0-16,6-13-35 16,0 0-11-16,-4-23 25 15,-7-8 21-15,-3-9 42 16,-7-4 18-16,1 2-60 0,-3 8 0 15,0 6 0-15,2 16 0 16,2 12 0-16,-2 4 0 16,0 32 0-1,-4 8 0-15,-7 10 0 0,-8 8 0 16,-12-3 0-16,-2-9 0 16,-9-6 0-16,-15-12 0 15,-7-12 0-15,-1-14 0 16,5-6 0-16,7-4 0 15,14-20 0-15,6-2-38 16,13-10-199-16,27-4-67 16,13-13-15-16,7-1 81 0,3 0 170 15,-3 0 68 1,-13 10 133-16,-11 12 168 0,-14 14 22 16,-11 14 124-1,-11 4-447-15,0 14 0 0,0 16 0 16,-6 10 0-1,-3 6 0-15,5 2 0 16,4-6 0-16,0-7 0 0,21-12 0 16,10-10 0-16,7-13 0 15,5 0 0-15,1-14 0 16,1-18 0-16,-1-3 0 16,4-5 0-16,-4 8 0 0,1 6 0 15,-5 16 0-15,-5 10 0 16,-6 10 0-1,-6 22 0-15,-8 16 0 16,-9 6 0-16,-3 9 0 16,-3-5 0-16,0-10 0 0,0-6 0 15,-11-12-38-15,-5-20-308 16,-13-10-210-16,3-20-6 16,-6-14-223-16</inkml:trace>
  <inkml:trace contextRef="#ctx0" brushRef="#br0" timeOffset="202631.6">18350 15368 2822 0,'0'0'927'0,"0"0"-580"0,0 0-347 0,0 0 0 16,0 0 0-16,0 0 0 15,0 0 0-15,-67-22-1267 0</inkml:trace>
  <inkml:trace contextRef="#ctx0" brushRef="#br0" timeOffset="202798.69">16337 15476 1136 0,'0'0'2475'0,"0"0"-1990"0,0 0-485 15,210 4 0 1,-25-4 0-16,-17 2-228 16,-24-2-721-16</inkml:trace>
  <inkml:trace contextRef="#ctx0" brushRef="#br0" timeOffset="203005.84">19424 16288 3218 0,'0'0'878'0,"0"0"-878"16,0 0 0-16,0 0 0 16,-62-110-546-16</inkml:trace>
  <inkml:trace contextRef="#ctx0" brushRef="#br0" timeOffset="203534.69">8662 16567 1039 0,'0'0'313'0,"0"0"-213"0,0 0 59 0,0 0-159 16,-118 48-47-16,76-22-58 0,-2 2-53 16,-6-2 8-16,1 1 150 15,-2-5 17 1,-3 2-15-16,-30 10-2 15,10-2-84-15,8-6-194 0</inkml:trace>
  <inkml:trace contextRef="#ctx0" brushRef="#br0" timeOffset="204636.8">7650 16844 1302 0,'0'0'1265'16,"0"0"-1080"-16,0 0 66 15,0 0 199-15,66-108-288 16,-53 99-46-16,2 9-55 16,7 0-14-16,10 13 23 15,10 19-41-15,13 4-4 16,10 8-25-16,11 0 8 16,5-8-11-16,7-10 4 15,6-8-1-15,2-18 0 0,0 0 6 16,0-12-7-16,-3-12 1 15,1-10 0-15,-5-2 37 16,-7 0 19-16,-4-4-27 16,-9 8-29-1,-11 10 0-15,-11 8 0 0,-5 14 0 16,-4 5 0-16,0 26 0 16,2 9 0-16,7 0 0 15,6 0 0-15,12-8 0 0,26-10 0 16,32-16 0-1,26-6 0-15,-6-18 0 16,-30-10 0-16,-30 6 0 16,-23 0 0-16,9-4 0 0,9-6 0 15,4 0 0-15,-8 6 0 16,-7 3 0-16,-7 14 0 16,-4 9 0-1,2 0 0-15,1 14 0 16,9 12 0-16,5 2 0 15,6-2 0-15,7-8 0 0,7-12 0 16,6-6 0-16,3 0 0 16,0-18 0-16,4-10 0 15,-2-8 0-15,4-5 0 0,-4-3 0 16,-2 4 0-16,-4 8 0 16,-7 14 0-1,-6 14 0-15,-4 4 0 16,-4 22 0-16,4 14 0 15,2 0 0-15,1 0 0 16,5-4 0-16,2-10 0 0,5-5 0 16,0-11 0-1,2-6 0-15,-2 0 0 16,0-19 0-16,-1-4 0 0,1-4 0 16,-2-3 0-16,-5 6 0 15,-8 6 0-15,-13 14 0 16,-12 4 0-16,-9 4 0 15,-5 24 0-15,0 8 0 0,10 9 0 16,5-1 0-16,13 2 0 16,7-12 0-16,8-6 0 15,7-10 0 1,-1-14 0-16,-6-4 0 16,-8 0 0-16,-6-18 0 0,-3-12 0 15,-1-6 0-15,6-4 0 16,5-2 0-16,4 3 0 15,1 15 0-15,-7 8 0 16,-9 16 0-16,-7 0 0 16,-9 18 0-16,0 8 0 15,-1 5 0-15,4-3 0 16,9-2 0-16,9-4 0 16,5-8 0-16,10-6 0 15,3-8 0-15,3 0 0 16,-1 0 0-16,-1-18 0 0,0 0 0 15,3 0 0 1,-3-3 0-16,-2 7 0 0,-9 9 0 16,-10 5 0-1,-12 0 0-15,-10 0 0 0,0 10 0 16,0-1 0-16,6 4 0 16,10-5 0-16,50-2 0 15,-16-6-499-15,-4 0-428 0</inkml:trace>
  <inkml:trace contextRef="#ctx0" brushRef="#br0" timeOffset="204734.57">17953 16758 2311 0,'0'0'692'0,"0"0"-392"0,0 0-16 0,0 0-284 0,0 0-175 0,0 0-1410 15</inkml:trace>
  <inkml:trace contextRef="#ctx0" brushRef="#br0" timeOffset="207632.16">20712 15408 1984 0,'0'0'672'0,"0"0"-487"0,0 0 334 0,0 0-258 0,0 0-69 15,0 0-108-15,0-20 9 16,0 86 13-16,-7 41-106 15,-2 27 0-15,3-4 0 16,6-24 0-16,0-33 0 16,6-25 0-16,21 2 0 15,6-6 0-15,7-4 0 16,7-18 0-16,0-22 0 16,0-4 0-16,-5-32 0 15,-7-18 0-15,-8-12 0 16,-9-14 0-16,-9-5 0 0,-7-1 0 15,-2 6 0-15,0 14 0 16,0 17 0-16,-2 26 0 16,2 19 0-1,0 8 0-15,0 32 0 16,0 18 0-16,11 16 0 0,7 6 0 16,5 4 0-16,-2-7 0 15,0-11 0-15,-1-16 0 16,-5-10 0-16,-3-16 0 15,-6-10 0-15,-1-10 0 0,-1 0 0 16,2-14 0-16,2-16 0 16,3-6 0-1,2 0 0-15,1 5 0 16,3 13 0-16,1 13 0 16,2 5 0-16,6 9 0 0,1 22 0 15,4 5 0-15,0 8 0 16,1-4 0-16,-3-4 0 15,2-8 0-15,-4-6 0 16,0-14 0-16,-5-8 0 16,3 0 0-1,-4-22 0-15,2-14 0 0,0-4 0 16,-4-10 0-16,-1 2 0 16,-2 4 0-16,-3 8 0 15,-4 17 0-15,-5 11 0 16,1 8 0-16,2 17 0 0,2 15 0 15,1 8 0-15,6-4 0 16,7 0 0-16,4-14 0 16,4-12 0-1,7-10 0-15,-1-2 0 16,5-28 0-16,1-10 0 0,-1-10 0 16,3-7 0-16,-3 7 0 15,0 4 0-15,1 16 0 16,-5 18 0-16,-3 12 0 15,-1 16 0-15,-5 24 0 0,-2 10 0 16,-7 8 0 0,-7 1 0-16,-7-1 0 15,-6-6 0-15,0-8 0 16,-21-12 0-16,-18-10-72 0,-40-22-466 16,9 0-417-16,3-12-1134 0</inkml:trace>
  <inkml:trace contextRef="#ctx0" brushRef="#br0" timeOffset="207765.84">22574 15699 2859 0,'0'0'801'0,"0"0"-620"0,0 0 66 0,0 0-247 15,0 0-327-15,-73-129-517 0,42 103-1819 0</inkml:trace>
  <inkml:trace contextRef="#ctx0" brushRef="#br0" timeOffset="207898.96">20743 15627 2995 0,'0'0'522'16,"190"-30"-476"-16,-15 3-46 15,-12 4-183-15,-25 6-1051 0</inkml:trace>
  <inkml:trace contextRef="#ctx0" brushRef="#br0" timeOffset="208871.19">23646 16186 2112 0,'0'0'1106'16,"0"0"-973"-16,0 0 207 16,0 0 65-16,0 0-405 0,-2-116 0 15,21 76 0-15,8-14 0 16,2-4 0-1,0-5 0-15,-2-3 0 16,-6 8 0-16,-11 10 0 0,-3 20 0 16,-7 11 0-16,0 16 0 15,-4 1 0-15,-17 4 0 16,-3 16 0-16,0 6 0 16,5 4 0-16,9-2 0 15,10 4 0 1,0-2 0-16,24 4 0 0,16 4 0 15,10 2 0-15,0 4 0 16,0 5 0-16,-11 1 0 16,-12-2 0-16,-16-2 0 15,-11-2 0-15,-13-8 0 16,-32-6 0-16,-10-12 0 16,-5-12 0-16,0-6 0 15,10-6 0-15,19-26 0 16,20-10 0-16,11-8 0 0,32-14 0 15,26 2 0-15,15 0 0 16,10 13 0-16,1 7 0 16,-4 16 0-16,-9 14 0 15,-13 12 0-15,-15 0 0 16,-12 22 0-16,-11 10 0 16,-9 8 0-16,-4 9 0 15,-5-1 0-15,0-4 0 16,2-2 0-16,3-10 0 15,3-10 0-15,0-10 0 16,6-8 0-16,2-4 0 16,2-12 0-16,5-16 0 0,2-8 0 15,1-4 0 1,1 2 0-16,-2 6 0 16,-5 9 0-16,1 14 0 0,-6 9 0 15,3 0 0-15,-1 9 0 16,-4 18 0-16,1 5 0 15,-3 2 0-15,-3-2 0 16,-2-6 0-16,-2-8 0 16,-1-4 0-16,-1-14 0 15,3 0 0-15,4 0 0 16,4-26 0-16,8-6 0 16,8-8 0-16,5 0 0 15,3 4 0-15,0 9 0 0,-6 14 0 16,-4 8 0-16,-7 5 0 15,-6 9 0-15,-3 17 0 16,1 6 0-16,-5 4 0 16,3 4 0-1,2-8 0-15,4-2 0 0,22-8-282 16,-6-8-515-16,1-10-382 0</inkml:trace>
  <inkml:trace contextRef="#ctx0" brushRef="#br0" timeOffset="209999.22">25772 16056 2068 0,'0'0'678'0,"0"0"-305"0,0 0 222 0,13-129-372 0,-13 93-64 0,0 2-159 16,-18 10 0-16,-6 16 0 15,-10 8 0-15,-3 16 0 16,-6 30 0-16,5 8 0 15,7 9 0-15,13-1 0 16,13-12 0 0,5-10 0-16,16-14 0 0,14-14 0 15,5-12 0-15,1 0 0 16,-1-22 0-16,-2-12 0 16,-6-6 0-16,-2-2 0 15,-5 2 0-15,-7 4 0 0,-2 11 0 16,-4 15 0-1,-4 10 0-15,3 0 0 16,3 27 0-16,5 9 0 16,7 8 0-16,10 0 0 15,5-2 0-15,9-8 0 16,3-16 0-16,0-12 0 0,-6-6 0 16,-4-18 0-16,-12-18 0 15,-3-10 0-15,-9-12 0 16,-4-8 0-16,-3-29 0 0,-3 7 0 15,-2-6 0-15,-2 10 0 16,0 25 0 0,0 14 0-16,0 24 0 15,0 21 0-15,0 18 0 16,0 39 0-16,-4 15 0 16,0 18 0-16,4 6 0 0,0-2 0 15,18-9 0-15,15-17 0 16,7-14 0-16,7-28 0 15,2-20 0-15,-4-6-23 16,-5-32 16 0,-7-18-11-16,-10-16 18 0,-6-29 4 15,-3-31-2-15,-8 6 40 16,-4 14-42-16,-2 21 0 16,0 39 0-16,0 16 0 0,0 16 0 15,-6 28 0-15,-3 66 0 16,2 45 0-16,7 19 0 15,0-14 0-15,2-33 0 16,14-39 0 0,7-12 0-16,8 2 0 15,9-8 0-15,9-10 0 0,4-16 0 16,1-14 0-16,-3-14 0 16,-2-20 0-16,-6-16 0 15,-8-8 0-15,-2-4 0 16,-8-5 0-16,-10 13 0 15,-5 4 0-15,-8 16 0 0,-2 12 0 16,0 12 0 0,0 10 0-16,-16 6 0 15,-1 28 0-15,-4 8 0 16,3 10 0-16,7-2 0 0,9-1 0 16,2-5 0-16,13-12 0 15,20-6 0-15,10-18 0 16,6-8 0-16,0 0 0 15,-3-22 0 1,-3-16 0-16,-7-8 0 0,-3-7 0 16,-6 3 0-16,-4 4 0 15,-6 12 0-15,-3 16 0 16,-1 8 0-16,1 10 0 16,3 6 0-16,1 24 0 15,-1 10 0-15,2 10 0 16,-9 3 0-16,-3 1 0 15,-7-4 0-15,0-10 0 16,0-10 0-16,0-12 0 0,-2-14 0 16,0-4 0-16,2 0 0 15,0-18 0-15,4-16 0 16,25-10 0-16,10-10 0 16,11-9 0-16,22-9 0 15,-15 10-116-15,-14 12-1132 16</inkml:trace>
  <inkml:trace contextRef="#ctx0" brushRef="#br0" timeOffset="212070.8">28808 16200 2304 0,'0'0'596'0,"0"0"-394"0,0 0 414 0,0 0-420 15,0 0-68-15,0 0-74 16,0 0-54-16,20-80 0 16,-4 34 0-16,2-12 0 0,2-13 0 15,3-23 0-15,0-38 0 16,6-35 0 0,-4-7 0-16,-2 1 0 15,-13 43 0-15,-5 50 0 0,-5 30 0 16,0 28 0-1,0 14 0-15,-2 8 0 0,-7 30 0 16,-2 60 0-16,2 47 0 16,6 25 0-16,3 4 0 15,3-19 0-15,15-41 0 0,-1-26 0 32,4-22 0-32,1-18 0 0,3-3 0 15,6-5 0-15,4-10 0 16,-1-14 0-16,1-8 0 15,3-26 0-15,1-15 0 0,-2-17 0 16,-1-10 0-16,-5-2 0 16,-9-2 0-16,-9 14 0 15,-8 14 0 1,-5 17 0-16,0 18 0 16,0 4 0-16,0 5 0 0,-7 5 0 15,1 8 0-15,1 10 0 16,3-5 0-1,2-2 0-15,0-2 0 0,5 0 0 16,14-8 0-16,4 6 0 16,6-8 0-16,-3 4 0 15,-1 2 0-15,-5-2 0 16,-6 6 0-16,-6 4 0 16,-8 4 0-16,0 4 0 15,0 6 0-15,0-4 0 0,0 2 0 16,0-2 0-16,7-2 0 15,24-8 0-15,14-9 0 16,13-5 0 0,6-4 0-16,5-4 0 15,-2-19 0-15,-9-13 0 16,-9-8 0-16,-11-10 0 0,-11-6 0 16,-14 4 0-16,-13 12 0 15,0 5 0-15,-4 20 0 16,-17 19 0-16,-6 0 0 0,1 23 0 15,0 20 0-15,5 7 0 16,8 4 0 0,11-6 0-16,2-8 0 15,17-4 0-15,21-9 0 16,16-12 0-16,12-7 0 16,13-8 0-16,6 0 0 15,-6-22 0-15,-2-10 0 16,-11-12 0-16,-10-10 0 0,-12-4 0 15,-10-8 0-15,-14 7 0 16,-13 11 0-16,-7 15 0 16,0 14 0-16,0 17 0 15,-17 2 0-15,0 21 0 16,-3 16 0-16,3 16 0 16,5 1 0-16,12-2 0 0,0-2 0 15,29-6 0-15,16-8 0 16,8-8 0-16,5-12 0 15,0-6-339-15,-9-10-158 16,-18-22-169 0,-24-4-326-16</inkml:trace>
  <inkml:trace contextRef="#ctx0" brushRef="#br0" timeOffset="212238.68">28951 15252 3190 0,'0'0'281'0,"185"0"-227"0,11 0-54 0,-14 0-13 0,-24-2-1150 0</inkml:trace>
  <inkml:trace contextRef="#ctx0" brushRef="#br0" timeOffset="213837.58">7346 17379 924 0,'0'0'1020'0,"0"0"-680"0,0 0 219 15,0 0-201-15,0 0-107 16,0 0 27-16,0 0-49 16,13-90-92-16,-13 90-137 0,0 0 0 15,0 6 0-15,-4 28 0 16,-3 16 0-16,2 16 0 16,5 19 0-1,0-3 0-15,16-8 0 0,11-10 0 16,2-16 0-16,0-17 0 15,0-18 0-15,-8-7 0 16,0-6-21-16,-3-10 20 0,-5-16 1 16,0-10 0-1,1 0 22-15,-1 0-22 0,1 6 0 16,-4 12 0 0,1 8 0-16,3 10 0 15,1 0 0-15,4 10 0 16,1 8 0-16,1 4 0 0,2 0 0 15,-5-8 0-15,-3-2 0 16,-3-6 0-16,-5-6 0 16,-5 0 0-16,0-6 0 15,0-16 0-15,2-14 0 16,-1-4-20-16,1-4-16 16,-2 0 11-16,3 8-47 15,0 8 42-15,-1 11 13 16,5 13-2-16,9 4 8 15,9 13 2-15,10 5 9 16,17 4 2-16,8-4 5 16,5-8-14-16,2-10-13 0,-5 0-95 15,-8-24 22 1,-12-11-17-16,-12-5 8 16,-16 0 20-16,-12-6 15 0,-4 6 65 15,-9 4-13-15,-13 6 15 16,-1 12 51-16,6 4 43 15,3 10 44-15,10 4-27 16,2 0-78-16,2 8 15 16,0 6 28-16,0 4-8 0,8 0-26 15,2 4-15 1,1 0 30-16,-3 6-38 16,2 6 8-16,-1 6 10 15,1 2-30-15,0 7-7 0,-4-9 0 16,-1-4 8-16,-3-6-20 15,0-6 12-15,-2-12 0 16,0-6-21-16,2-2-46 16,2-4-10-1,3 0-197-15,11-14-188 0,0-8-177 16,-5-4-451-16</inkml:trace>
  <inkml:trace contextRef="#ctx0" brushRef="#br0" timeOffset="214006.84">8506 16976 765 0,'0'0'2092'0,"0"0"-1799"0,0 0 52 0,0 0-95 0,0 0-250 0,0 0-123 16,0 0-384-16,110 28-566 0</inkml:trace>
  <inkml:trace contextRef="#ctx0" brushRef="#br0" timeOffset="214634.1">8876 17710 2450 0,'0'0'512'0,"0"0"-201"15,0 0 11-15,0 0-214 16,0 0-57-1,0 0-12-15,0 0-13 16,43-54 35-16,-26 14-44 16,-1-14-16-16,-3-9-2 0,-2-5-22 15,-6 2 21-15,-5 8 1 16,0 10 1-16,0 8 12 16,-2 18 24-16,-5 12 54 15,-2 10-3-15,-2 8-87 0,-1 32 0 16,-1 18 0-1,5 18 0-15,6 14 0 16,2-1 0-16,15-7 0 16,22-12 0-16,15-16 0 15,10-28-72-15,5-22-50 0,-2-8-2 16,-5-36 29-16,-13-22 28 16,-14-10 61-16,-13-8 6 15,-11-9 13 1,-9 7 70-16,0 8-7 15,-7 16 8-15,-6 26 35 0,-2 20-8 16,1 12-111-16,1 58 0 16,-3 44 0-16,7 4 0 15,7-3 0-15,2-13 0 0,0-28 0 16,15-4 0 0,4-8 0-16,-4-16 0 15,-4-24 0-15,0-10 0 16,0-4 0-16,1-28 0 15,3-8 0-15,3-4 0 16,0 4 0-16,0 4 0 0,0 14 0 16,-1 16 0-16,3 6 0 15,1 14 0-15,0 18 0 16,2 4 0-16,-3-2 0 16,-5-6-42-16,-15-12-323 15,0-10-316-15,-4-6-157 0</inkml:trace>
  <inkml:trace contextRef="#ctx0" brushRef="#br0" timeOffset="-214728.66">8827 17339 2847 0,'0'0'329'0,"0"0"-187"0,230 0-15 0,-61 8-127 0,-22-4-296 0,-29-4-1165 0</inkml:trace>
  <inkml:trace contextRef="#ctx0" brushRef="#br0" timeOffset="-214260.62">10309 17455 2765 0,'0'0'725'0,"0"0"-389"16,0 0-66-16,0 0-270 16,0 0 0-16,136-80 0 15,-94 80 0-15,0 12 0 16,0 24 0 0,-4 8 0-16,-9 11 0 0,-9 3 0 15,-13 0 0-15,-7-10 0 16,0-8 0-16,-4-12 0 15,-7-14 0-15,4-6 0 16,0-8 0-16,5-10 0 16,2-20 0-16,0-14 0 0,0-10 0 15,7-8 0 1,15 3 0-16,7 1 0 16,4 14 0-16,5 16 0 15,0 20 0-15,-2 8 0 16,-1 18 0-16,-3 22 0 0,-6 9 0 15,-3 9 0-15,-8 4 0 16,-3-8 0-16,-8-4 0 16,-4-6 0-16,0-8 0 15,0-10 0-15,0-8-63 16,17-10-403-16,4-8-383 16,1 0-1403-16</inkml:trace>
  <inkml:trace contextRef="#ctx0" brushRef="#br0" timeOffset="-214058.81">11583 17526 2670 0,'0'0'752'0,"0"0"-276"0,0 0-278 0,0 0-198 0,0 0 0 0,0 0 0 15,0 0 0-15,147-27 0 16,-103 36-138-16,-5 14-400 15,-13 4-280-15,-16-5-164 0</inkml:trace>
  <inkml:trace contextRef="#ctx0" brushRef="#br0" timeOffset="-213926.36">11601 17758 1684 0,'0'0'636'0,"0"0"-113"16,0 0-14-16,0 0-317 15,0 0 20-15,0 0-4 0,0 0-76 16,125 26-132-16,-50-42 0 15,8-4 0-15,13-18-140 16,-21 2-557-16,-21 4-797 16</inkml:trace>
  <inkml:trace contextRef="#ctx0" brushRef="#br0" timeOffset="-213625.07">12688 17022 1741 0,'0'0'1275'15,"0"0"-701"-15,0 0-68 16,0 0-506-16,0 0 0 15,0 0 0-15,0 0 0 16,-13 143 0-16,10-77 0 0,3-4 0 16,-2 2 0-1,2-12 0-15,-2-2 0 16,0-14 0-16,-3-9 0 16,3-13-134-16,2-6-656 15,0-8-549-15</inkml:trace>
  <inkml:trace contextRef="#ctx0" brushRef="#br0" timeOffset="-213359.17">13047 17106 1935 0,'0'0'797'0,"0"0"-248"16,0 0-40-16,0 0-409 16,0 0-76-16,0 0-4 15,-147 121-20-15,100-77-12 16,-4 2 11-16,2-6-44 0,5 0 25 15,10-10 20-15,12-3 0 16,18-9 39 0,4-9 30-16,15 4 7 15,22-3-20-15,13-2-56 16,8 2 0-16,0-2 0 16,0 2 0-16,-10 2 0 0,6-6 0 15,-14-2-261-15,-13-4-691 0</inkml:trace>
  <inkml:trace contextRef="#ctx0" brushRef="#br0" timeOffset="-211497.46">12746 16998 222 0,'0'0'360'0,"0"0"-101"0,0 0 42 0,0 0 3 15,0 0 25-15,0 0-54 16,0 0 3-16,-10-18-45 15,10 18 11-15,0-4-60 0,0 4-31 16,0 0-15 0,0 0-43-16,0 14 1 0,0 18 39 15,0 12-1 1,0 14-43-16,0 13-44 16,-4 5-4-16,4 0-10 0,0 4-12 15,0-8 3-15,0-9-23 16,0-9 8-16,0-14 9 15,0-10-17-15,0-16 19 16,0-4-16-16,0-6-2 16,0-4 4-16,0 0-5 15,0 0-1-15,0 0 0 16,0 0-18-16,0 0-51 0,0-14-123 16,0-30-135-16,0 0-448 15,0-2-221-15</inkml:trace>
  <inkml:trace contextRef="#ctx0" brushRef="#br0" timeOffset="-210929.26">12960 17151 72 0,'0'0'1862'0,"0"0"-1525"16,0 0-22-16,0 0-23 0,0 0-190 15,0 0 11 1,0 0 3-16,54-77-17 15,-54 77-5-15,0 0-42 16,0 0 19-16,0 0-13 16,0 0-26-16,0 0 0 0,0 0-31 15,0 0-1-15,0 0 0 16,0 6 8-16,0 11 35 16,-3 5 23-1,-10 2-3-15,-7 10-10 0,-9-2-52 16,-9 8 20-16,-4-4-21 15,-3 0 7-15,1 0-1 16,8-6-5-16,7-8-1 16,9-8 5-16,11-6-4 15,7-2 19-15,2-6 8 0,0 0-7 16,17 0 9 0,6-6 3-16,2 2 8 0,1 0-41 15,1 4 0 1,0 0 0-16,-3 0 0 15,-2 8 0-15,3 6 0 16,2 8 0-16,4 1 0 0,3 4 0 16,5 0 0-16,4-1 0 15,1-4 0-15,-4-4 0 16,-4-4 0-16,-7-4 0 16,-11-6 0-16,-7 0 0 15,-7-4 0-15,-1 0 0 16,-3 0 0-16,0 0 0 15,0 0 0-15,0 0 0 16,0 4 0-16,2-4 0 0,13 0-59 16,2 0-499-16,0-4-563 0</inkml:trace>
  <inkml:trace contextRef="#ctx0" brushRef="#br0" timeOffset="-210763.07">13626 17736 2284 0,'0'0'622'0,"0"0"-341"0,0 0 189 16,0 0-368-16,0 0-102 15,0 0-184-15,0 0-455 0,47-4-560 0</inkml:trace>
  <inkml:trace contextRef="#ctx0" brushRef="#br0" timeOffset="-206853.82">14488 17588 595 0,'0'0'1870'0,"0"0"-1506"0,0 0-94 0,0 0 16 16,0 0-191-16,0 0-56 15,0 0 3-15,85-75-20 16,-49 43 32-16,-3-12 27 15,-4-2-3-15,-4-2 2 16,-9-6-41-16,-5-4-8 16,-7 4 11-16,-4-3-30 15,0 7 23-15,0 14-20 16,0 10 9-16,0 12-2 0,-2 14-22 16,-3 0 0-16,1 4 0 15,-2 28 0 1,-2 17 0-16,-3 15 0 15,3 16 0-15,-2 8 0 16,6 2 0-16,4-1 0 0,0-7 0 16,0-12 0-16,7-16 0 15,4-18 0-15,2-14 0 16,-3-10 0 0,0-12 0-16,3-4 0 0,6-26 0 15,7-16 0-15,8-10 0 16,-1 2 0-16,-2 4 0 15,-6 19 0-15,-8 13 0 16,-1 18 0-16,-3 0 0 0,5 18 0 16,5 18 0-1,6 9 0-15,4 3 0 0,7 2 0 16,2-6 0 0,5-8 0-16,-5-6 0 15,-1-16-177-15,-5-6-99 16,1-12-200-16,-8-22-153 0,-6-6-604 15</inkml:trace>
  <inkml:trace contextRef="#ctx0" brushRef="#br0" timeOffset="-206162.6">15739 17431 1491 0,'0'0'1154'0,"0"0"-864"0,0 0 176 16,0 0-150-16,0 0-194 15,0 0-37-15,-40-102-22 16,30 102-30-16,-5 0 21 16,-10 6-32-16,-6 24-22 15,-9 6 0-15,-3 8 0 0,4 6 0 16,7 3 0 0,10-9 0-16,11-8 0 0,11-8 0 15,0-10 0-15,18-10 0 16,11-8 0-16,2 0 0 15,5-8 0-15,-3-20 0 0,-4-2 0 16,-2-6 0-16,-7 0 0 16,-4 9 0-16,-8 5 0 15,-3 13 0-15,-5 9 0 16,0 0 0-16,4 9 0 16,3 18 0-1,6 3 0-15,10 2 0 16,6 0 0-16,9-6 0 15,4-12 0-15,3-10 0 0,-3-4 0 16,-3-8 0-16,-4-24 0 16,-7-4 0-16,-8-12 0 15,-4 2 0-15,-9-3 0 16,-5 5 0-16,-2 12 0 0,0 14 0 16,0 10 0-1,-2 8 0-15,-5 0 0 16,0 8 0-16,2 10 0 15,3 8 0-15,2-2 0 16,0 6 0-16,19-2 0 16,10-2 0-16,4 5 0 0,5 1 0 15,-3 0 0 1,-2-2 0-16,-6 2 0 16,-6-2 0-16,-15-6 0 15,-6-4 0-15,0-6 0 0,-20 4 0 16,-9-4 0-16,-9-6 0 15,0 2 0-15,3-6 0 16,2-4 0-16,8-14-132 16,9-12-456-16,11-6-749 0</inkml:trace>
  <inkml:trace contextRef="#ctx0" brushRef="#br0" timeOffset="-204493.85">18007 17437 1577 0,'0'0'636'0,"0"0"-458"0,0 0 161 15,0 0-12-15,0 0-110 16,0 0-1-16,-7-108-9 16,-19 96-23-16,-8 10-61 0,-11 2-67 15,-6 0-20-15,-2 20-36 16,-1 14 0-1,9 6 0-15,10 0 0 16,15 5 0-16,11-13 0 16,9 0 0-16,0-14 0 15,22-2 0-15,7-14 0 0,5-2 0 16,-1 0 0 0,0-14 0-16,-4-12 0 15,-2-2 0-15,-7 1 0 0,-4 1 0 16,-5 2 0-16,-4 12 0 15,-5 2 0-15,0 10 0 16,0 0 0-16,3 14 0 16,9 12 0-16,5 11 0 0,14-1 0 15,10-4 0-15,13-6 0 16,4-12 0 0,5-14-12-16,-3 0-30 15,-7-28 19-15,-8-12 10 16,-7-10 13-16,-9-11 0 0,-8-3 17 15,-10-2 19-15,-6-6-27 16,-7 10 19-16,0 8-28 16,0 13 0-16,-7 19 0 15,-2 18 0-15,5 4 0 0,0 26 0 16,-1 20 0 0,3 17 0-16,2 11 0 15,0-2 0-15,0 0 0 16,11-10 0-16,0-12 0 15,-2-15 0-15,0-17 0 16,-5-12 0-16,3-6 0 0,0 0 0 16,4-14 0-16,6-14 0 15,6-8 0 1,6-4 0-16,4-1 0 16,5 11 0-16,3 12 0 0,1 14-38 15,24 16-307-15,-10 16-341 16,-4 2-199-16</inkml:trace>
  <inkml:trace contextRef="#ctx0" brushRef="#br0" timeOffset="-203160">19314 17650 2450 0,'0'0'782'0,"0"0"-296"0,0 0-108 0,0 0-378 0,0 0 0 0,0 0 0 0,50-120 0 15,-23 67 0-15,-1-11 0 16,-2-6 0-16,-3-2 0 16,-6-4 0-1,-3-4 0-15,-4 3 0 0,-6 11 0 16,-2 14 0-16,0 24 0 16,0 14 0-16,0 14 0 15,-4 4 0-15,-2 32 0 16,-6 10 0-16,3 16 0 0,1 9 0 15,3 1 0 1,5 0 0-16,0-6 0 16,0-8 0-16,18-10 0 15,8-12 0-15,6-8 0 16,5-15 0-16,6-8 0 16,6-5 0-16,2 0 0 0,1-5 0 15,-4-13 0-15,-3-9 0 16,-9 1-12-16,-7-6 12 15,-7 0 0-15,-9-2 12 0,-6 2-12 16,-7 0 0 0,0 6 0-16,-2 8 0 15,-16 10 0-15,-2 8 0 16,-7 0 0-16,0 30 0 16,0 12 0-16,6 6 0 0,9 6 0 15,12 4 0 1,2-9 0-16,37-5 0 0,14-12 0 15,15-10 0-15,15-8 0 16,6-14 0 0,5 0 0-16,-7-22 0 0,-10-10 0 15,-11-8 0-15,-18-9-11 16,-14 3 11-16,-14 2 0 16,-16 4 11-16,-4 10-11 15,0 10 0-15,-10 8 0 0,-9 12 0 16,-1 0 0-1,-2 18 0-15,-2 18 0 0,-1 2 0 16,8 0 0 0,3 0 0-16,12-2 0 15,2-13 0-15,6-5 0 16,19-13 0-16,4-5 0 0,0 0 0 16,0-23 0-16,-2-8 0 15,-6-1 0-15,-2-4 0 16,-6 2 0-1,-6 10 0-15,-5 12 0 0,-2 12 0 0,0 0 0 16,-4 18 0 0,-6 16 0-16,2 2 0 15,3 0 0-15,5-4 0 16,0-5 0-16,5-18 0 16,13-5 0-16,6-4 0 15,5-9 0-15,2-18 0 16,2-5 0-16,4-4 0 15,-4-2 0-15,0 6 0 0,-4 6 0 16,-4 12 0-16,-1 6 0 16,-2 8 0-16,3 0 0 15,0 26 0 1,-2 4 0-16,0 6 0 0,-3 8 0 16,-9-2 0-16,-9-2 0 15,-2-1 0-15,-8-11 0 16,-19-6 0-16,-9-12 0 15,1-6 0-15,4-4 0 16,10 0 0-16,15-18 0 0,6-14 0 16,22-8-30-1,27-13-8-15,15-11-40 16,13-12-57-16,2 2 50 16,-5 2 40-16,-13 9 45 15,-17 18 4-15,-17 14 79 0,-17 13 116 16,-8 18-74-16,-2 0-125 15,0 26 0-15,-6 16 0 16,0 21 0-16,1 3 0 16,5 10 0-16,0-4 0 15,0-2 0-15,7-16 0 16,7-13 0-16,-6-15 0 16,-3-16 0-16,-1-10 0 15,-2 0 0-15,0-14 0 16,0-12 0-16,6 2 0 15,0-2 0-15,5-1 0 0,8 1 0 16,6 6 0-16,10-2 0 16,30 10 0-1,-9 2-728-15,-4 2-951 0</inkml:trace>
  <inkml:trace contextRef="#ctx0" brushRef="#br0" timeOffset="-202726.51">22323 17169 2528 0,'0'0'760'0,"0"0"-420"0,0 0 128 0,0 0-468 0,95-111 0 0,-48 97 0 16,0 8 0-16,-1 6 0 15,-3 10 0 1,-12 26 0-16,-10 9 0 0,-17 17 0 16,-4 4 0-16,-25 6 0 15,-22-4 0-15,-13-2 0 16,-7-7 0-16,1-15 0 16,5-12 0-16,15-14 0 15,15-6 0-15,17-12 0 16,14 0 0-16,0 0 0 0,31 0 0 15,21-8 0-15,14-2 0 16,13-6 0-16,5 2 0 16,-2 6 0-1,-11-2 0-15,-12 2 0 16,-20 8 0-16,-14-2 0 0,-13 2 0 16,-8 0 0-16,3-4-71 15,-1 0-639-15,3 4-735 0</inkml:trace>
  <inkml:trace contextRef="#ctx0" brushRef="#br0" timeOffset="-201825.75">23381 16816 2673 0,'0'0'681'15,"0"0"-389"-15,0 0 158 0,0 0-450 16,0 0 0-16,0 0 0 15,0 0 0-15,6 160 0 16,-6-12 0-16,10 13 0 16,-2-5 0-16,-1-35 0 15,-3-41 0-15,-4-26 0 16,0-18 0-16,0-6 0 16,0-8 0-16,0-12-48 15,0-10-149-15,0-32-5 0,0-26-67 16,0-34 102-16,2-3 104 15,14-7 63-15,9 2 33 16,0 20 85 0,6 6 63-16,0 15 28 15,3 23-11-15,1 22-66 16,3 10-87-16,4 4-15 0,3 22-30 16,-5 10 0-16,-7 9 0 15,-8 7 0-15,-17-2 0 16,-8 2-91-16,-8-4-45 15,-30-8 34-15,-14-4 10 0,-6-10 53 16,2-8 39 0,10-6 14-16,13-8 74 15,17 0 26-15,16 0-22 16,0 0 4-16,33-8-78 16,21-10-8-16,15-6-10 15,13-6 12-15,3-2-18 0,-3-8 6 16,-10 0-13-1,-16 0 4-15,-18 4 3 0,-16 0 6 16,-18 5 0-16,-4 9 1 16,-7 17 14-1,-17 5-15-15,-9 9-2 0,0 23-4 16,1 13-6-16,8 3 10 16,12 6 2-16,12-6-4 15,2-6-5-15,32-8 9 16,13-12 0-16,6-16 0 0,3-6 2 15,-1-4 11-15,-8-20-5 16,-7-6 2 0,-9-2 26-16,-4-2-36 15,-6 6 0-15,-8 10 0 0,-5 10 0 16,-5 8 0-16,-3 0 0 16,0 18 0-16,0 16 0 15,0 2 0-15,0 8 0 16,0-8 0-16,0-4 0 15,0-14 0-15,0-4 0 16,0-14 0-16,0 0 0 16,9 0 0-16,8-19 0 15,10-8 0-15,9-3 0 16,4 2 0-16,0 10 0 16,-4 6 0-16,-9 12 0 0,-9 0 0 15,-5 22 0-15,-7 10 0 16,6 8 0-16,1 0-3 15,14 0-276-15,37-5-98 16,-1-11-510 0,-1-12-877-16</inkml:trace>
  <inkml:trace contextRef="#ctx0" brushRef="#br0" timeOffset="-201497.12">25359 17241 1766 0,'0'0'1185'0,"0"0"-586"0,0 0-257 0,0 0-138 16,-133-10-204-16,91 38 0 16,-6 12 0-16,6 8 0 15,5 2 0-15,8-2 0 0,13 1 0 16,16-13 0 0,2-4 0-16,33-18 0 15,13-10-8-15,5-4 5 0,2-22 3 16,-3-19 0-16,-5-17 11 15,-11-18-11-15,-7-18 0 16,-12 0 0-16,-15 1 0 16,-2 7 0-16,-19 28 0 15,-20 14 0-15,-5 22 0 16,-6 22 0-16,2 18 0 0,8 30-54 16,28 46-501-1,12-9-354-15,5-13-482 0</inkml:trace>
  <inkml:trace contextRef="#ctx0" brushRef="#br0" timeOffset="-200559.67">25970 17455 2465 0,'0'0'709'0,"0"0"-351"16,0 0 206-16,20-116-564 15,-20 80 0 1,0 0 0-16,-2 4 0 15,-23 10 0-15,-8 14 0 16,-11 8 0-16,-10 8 0 16,-4 28 0-16,6 8 0 0,10 6 0 15,16 0 0 1,19 2 0-16,7-11 0 0,17-14 0 16,20-9 0-16,0-13 0 15,3-5 0-15,-6-10 0 16,-8-21 0-16,-3-5 0 15,-6-4 0-15,-1 0 0 16,-5 0 0-16,-2 8 0 16,-2 10 0-16,-5 14 0 15,-2 8 0-15,0 0 0 16,0 18 0-16,0 16 0 16,0 2 0-16,0 0 0 15,5 0 0-15,3-10 0 0,1-8 0 16,1-13 0-1,2-5 0-15,7-5 0 0,2-17 0 16,8-6 0 0,2-2 0-16,6-2 0 15,-4 6 0-15,-4 0 0 0,-7 12 0 16,-8 4 0 0,-10 10 0-16,-2 0 0 0,-2 6 0 15,0 20 0-15,2 4 0 16,3 2 0-16,1 0 0 15,2-10 0-15,-2-4 0 0,3-14-59 16,5-4 14 0,1-4-6-16,5-24 51 15,5-6-7-15,3-2 7 16,3 0-12-16,-2 0 13 16,-4 14-1-16,-9 8 8 15,-5 10-7-15,-9 4 63 0,-2 10-44 16,0 16-10-16,4 14 1 15,8 0-11-15,10 4-47 16,9-12-95-16,12-10-52 0,3-13 44 16,1-9 2-1,-5-23 57-15,-9-17 61 16,-10-12 30-16,-10-6 108 16,-8-10-21-16,-3-7 2 15,-2 3 25-15,0 4-17 0,0 16 71 16,0 20-42-1,0 20-54-15,0 12-72 0,0 34 0 16,0 16 0 0,0 16 0-16,0 2 0 15,0 3 0-15,5-9 0 0,6-16 0 16,5-8 0-16,-1-18 0 16,3-12 0-16,1-8 0 15,8 0 0-15,4-22 0 16,5 0 0-16,3-10 0 15,3 2 0-15,-3 2 0 16,11 2 0-16,-10 12-359 0,-7 6-1216 0</inkml:trace>
  <inkml:trace contextRef="#ctx0" brushRef="#br0" timeOffset="-200028.42">28510 17124 1879 0,'0'0'1448'0,"0"0"-1260"0,0 0 393 15,0 0-581-15,0 0 0 0,0 0 0 16,0 0 0-16,49 73 0 16,-38-17 0-16,2 2 0 15,3-4 0 1,-3-10 0-16,0-8 0 16,-3-18 0-16,-4-8 0 15,-1-10 0-15,-1 0 0 0,6-14 0 16,5-14 0-16,7-10 0 15,12-8 0-15,5-6 0 16,6 2 0-16,0 6 0 16,-8 12-17-16,-6 18-227 15,-10 20-139-15,-8 20-432 16,-8 6-70-16</inkml:trace>
  <inkml:trace contextRef="#ctx0" brushRef="#br0" timeOffset="-199332.27">28982 17486 1857 0,'0'0'669'0,"0"0"-90"16,0 0-295-16,0 0-98 16,123-89-64-16,-78 49-40 15,-1-2-56 1,-6-6 23-16,-7 4 5 16,-11 0-3-16,-11 12 20 15,-9 14-5-15,-2 13-66 0,-27 5 0 16,-7 27 0-16,-6 17 0 15,4 14 0-15,6 4 0 16,15-2 0-16,13-4 0 16,4-6 0-16,21-18 0 0,20-14 0 15,8-13 0-15,6-5 0 16,4-24 0 0,-4-15 0-16,1-11 0 15,-7 2 0-15,-6-2 0 16,-8 10 0-16,-13 8 0 0,-8 14 0 15,-8 10 0-15,-6 8 0 16,0 14 0-16,0 20 0 16,0 8 0-16,4 10 0 15,15-2 0-15,8 3 0 0,8-13 0 16,9-16-32 0,6-16-23-16,0-8 13 15,0-27-24-15,-5-17 27 16,-3-14 24-16,-5-10 12 15,-1-8-5-15,-5-8 8 16,-4-10 0-16,-9 5 6 16,-7 9 3-16,-7 22 75 15,-4 26 22-15,-2 32-51 0,-15 14-55 16,-8 44 0-16,3 18 0 16,1 12 0-16,10 7 0 15,9-3 0-15,2-14 0 16,4-8-23-1,19-20-11-15,4-19-8 0,2-22 24 16,6-9 4-16,1-18 14 16,6-14 8-16,3-8-8 15,1-4 39-15,-1 4 14 16,-5 12-22-16,-11 6-31 0,-11 18 0 16,-7 4 0-16,-6 18 0 15,1 18 0-15,6 12 0 16,7 6 0-1,8 4 0-15,11-9-77 16,22-13-387-16,-8-14-383 0,-7-22-384 16</inkml:trace>
  <inkml:trace contextRef="#ctx0" brushRef="#br0" timeOffset="-199165.61">30758 16936 2949 0,'0'0'569'0,"0"0"-201"0,0 0-158 0,0 0-210 0,0 0 0 0,0 0-158 15,0 0-437-15,-24 46-816 0</inkml:trace>
  <inkml:trace contextRef="#ctx0" brushRef="#br0" timeOffset="-198997.51">29809 17120 1844 0,'0'0'1688'0,"0"0"-1470"15,167 0-16-15,-16-5-66 16,17-4-136-16,-12-9-138 16,-52 4-448-16,-44-2-1158 0</inkml:trace>
  <inkml:trace contextRef="#ctx0" brushRef="#br0" timeOffset="-198198.66">31099 17097 2542 0,'0'0'613'0,"0"0"-90"0,0 0-220 16,0 0-188-1,0 0-115-15,0 0 0 16,-156 32 0-16,111 12 0 16,10 6 0-16,17-6 0 0,18 0 0 15,7-4 0 1,41-8 0-16,20-10 0 0,9-8 0 16,6-14-120-16,-1 0-57 15,-8-14-44-15,-9-12-83 16,-10-10-46-1,-13 0-137-15,-8 4 157 0,-14 2 160 16,-9 12 170-16,-9 10 39 16,-2 8 173-16,0 0-87 15,0 18 90-15,-2 4-78 16,0 0-31-16,2-4-59 0,0 0-30 16,0-6 7-16,8-6-14 15,4-2 48-15,-1-4 52 16,-2 0 0-1,-2-10 60-15,-3-4-39 16,-4-6-23-16,0 2 30 0,0-2-43 16,-14 0 10-16,-5 6-50 15,-10 4-41-15,-4 10 5 16,-4 0-18-16,-1 6 8 16,5 16 14-16,4 8-22 15,12 2 2-15,5 4-3 16,12-6-4-16,0-2-5 15,25-2 9-15,15 0 0 16,9-8 0-16,9-8 6 16,2-6-18-16,-2-4 12 0,-5 0-15 15,-1-22 15-15,-7-10-22 16,-1-12 21-16,-6-4-17 16,-3-2-9-1,-6 0 25-15,-9 6-26 16,-9 8 26-16,-5 14 2 15,-4 9 18-15,-2 12 45 0,2 1-57 16,2 1-5-16,5 26-2 16,5 5 2-16,3 12 0 15,3 4-1-15,2 6 0 16,-4 0 3-16,-5 4-3 0,-10 0 0 16,-3-5-9-16,-14-7 7 15,-23-12 2 1,-13-6 0-16,-8-10 1 15,3-10-3-15,6-4-71 16,26-4-242-16,15 0-354 0,8-12-448 16</inkml:trace>
  <inkml:trace contextRef="#ctx0" brushRef="#br0" timeOffset="-198065.54">32504 17333 2748 0,'0'0'538'0,"0"0"-73"0,0 0-364 0,0 0-101 16,0 0-383-16,-95 134-950 0</inkml:trace>
  <inkml:trace contextRef="#ctx0" brushRef="#br0" timeOffset="-197824.16">30031 18119 4096 0,'0'0'0'16,"0"0"0"-16,130-62 0 16,10 36 0-16,41 16 0 0,6 6 0 15,-35 4 0-15,-52 0 0 16,-53 14-195-1,-26 4-417-15,-9 4-401 16,-12-4-967-16</inkml:trace>
  <inkml:trace contextRef="#ctx0" brushRef="#br0" timeOffset="-197658.89">29769 18352 2628 0,'0'0'806'16,"0"0"-279"-16,0 0-392 0,0 0-135 15,185-4 0 1,-10-10 0-16,37 2 0 16,20-12 0-16,-11-11 0 15,-72 7-462-15,-31 2-895 0</inkml:trace>
  <inkml:trace contextRef="#ctx0" brushRef="#br0" timeOffset="-197491.37">31781 18322 990 0,'0'0'2617'15,"0"0"-2128"-15,0 0-489 16,0 0 0-16,0 0 0 16,0 0 0-16,0 0 0 0,8-37 0 15,-18 19-1862-15</inkml:trace>
  <inkml:trace contextRef="#ctx0" brushRef="#br0" timeOffset="-36625.35">2252 15213 1850 0,'0'0'499'0,"0"0"-309"0,0 0 323 0,0 0-321 16,62-122 16-16,-55 102-49 0,0 4-67 15,-2 4 19 1,-3 6-14-16,-2 4 14 16,0 2-37-16,-23 0-74 15,-17 12 0-15,-22 14 0 16,-16 12 0-16,-12 10 0 15,1 6 0-15,9 5 0 0,18 1 0 16,21-2 0-16,26 0 0 16,15 1 0-16,25-1 0 15,29 0 0 1,12-4 0-16,10 0 0 0,-5-6 0 16,-11-2 0-16,-17 2 0 15,-21-2 0-15,-22 7 0 16,-9 5 0-16,-38 8 0 15,-19 2 0-15,-13 0 0 16,1-2 0-16,3-3 0 0,12-13 0 16,16-2 0-16,19-4 0 15,20-8 0 1,8-4 0-16,23-6 0 16,21 0 0-16,12 2 0 15,6-6 0-15,1 4-9 0,-7 6-38 16,-9 5 14-16,-14 7 24 15,-13 10 18-15,-18 8-9 16,-2 8 15-16,-22 6 8 16,-15 1 28-16,-6 3-51 15,1-4 0-15,6-4 0 16,11-6 0-16,17 1 0 16,8-9 0-16,4-8 0 15,25 0 0-15,9-6 0 16,4 0 0-16,3-4 0 0,-1-4 0 15,-6-4 0-15,-9-6 0 16,-9-7 0-16,-9-7 0 16,-7-6 0-1,1-6 0-15,8 0 0 16,12-10-8-16,50-39-154 0,-3 8-563 16,4-8-1481-16</inkml:trace>
  <inkml:trace contextRef="#ctx0" brushRef="#br0" timeOffset="-36509.72">3210 17638 1664 0,'0'0'1835'0,"0"0"-1728"0,0 0-107 0,0 0-632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6T07:14:58.49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2711 4277 1152 0,'0'0'1397'15,"0"0"-842"-15,0 0-106 16,0 0-192-16,0 0-58 0,0 0-112 15,0-32-87-15,0 102 0 16,0 49 0-16,-18 35 0 16,-4-8 0-16,4-31 0 15,9-50 0-15,7-32 0 0,2-11 0 16,0-12 0-16,0-10 0 16,7-38 0-1,22-61 0-15,4-41 0 16,0-24 0-16,-6 3 0 15,-9 41 0-15,-11 45 0 16,-3 35 0-16,-2 25 0 0,1 9 0 16,1 6 0-16,4 14 0 15,9 36 0-15,12 32 0 16,15 32 0-16,1-2 0 16,1-9 0-16,1-19 0 15,-5-24 0-15,1 0 0 16,1-5 0-16,-10-21 0 15,-14-16 0-15,-9-18 0 16,-11 0 0-16,0-34 0 16,0-39 0-16,0-43 0 0,0-44 0 15,4-11 0-15,12 33 0 16,-1 44 0 0,-5 51 0-16,-8 27 0 15,3 10 0-15,3 6 0 16,3 12 0-16,5 33 0 15,4 17 0-15,2 14 0 0,14 46-78 16,-4-18-531 0,-4-11-445-16</inkml:trace>
  <inkml:trace contextRef="#ctx0" brushRef="#br0" timeOffset="729.83">3796 4704 2039 0,'0'0'1079'0,"0"0"-565"0,0 0-217 16,0 0-130-16,0 0-167 16,0 0 0-16,0 0 0 0,-33 90 0 15,24-34 0-15,2 1 0 16,5-7 0 0,2-12 0-16,0-12 0 15,11-14 0-15,12-12 0 0,-2-10 0 16,4-28 0-16,-7-15 0 15,-9-12 0-15,-9-10 0 16,-5 3 0-16,-28 10 0 0,-10 16 0 16,-5 24 0-16,3 22 0 15,5 10 0-15,11 32 0 16,18 10 0 0,11 2 0-16,25-2 0 15,30-10 0-15,19-16 0 16,13-17 0-16,4-9 0 15,-5-18 0-15,-7-18 0 16,-13-7 0-16,-16 1 0 0,-17 4 0 16,-16 10 0-16,-9 12 0 15,-8 12 0 1,0 4 0-16,-12 24 0 0,-5 18 0 16,-4 12 0-16,9 5 0 15,4-1 0-15,8-11 0 16,0-10 0-16,20-15 0 15,9-12 0-15,3-10 0 16,1-4 0-16,0-24 0 0,-4-10 0 16,-2-5 0-16,-6 3 0 15,-8 8 0-15,-5 10 0 16,-6 15 0 0,-2 7 0-16,0 7 0 0,2 22 0 15,6 8 0-15,3 6 0 16,7-1 0-16,6-8 0 15,7-8 0-15,3-10 0 16,2-12 0-16,-3-4 0 0,-4-6 0 16,-7-18 0-16,-6-12 0 15,-8-9 0-15,-3-9 0 16,-5-5 0 0,0-4 0-16,0 7 0 15,-7 14 0-15,-4 16 0 16,0 18 0-16,2 8 0 0,9 42 0 15,0 4-294 1,0 0-667-16</inkml:trace>
  <inkml:trace contextRef="#ctx0" brushRef="#br0" timeOffset="898.14">5144 5011 2898 0,'0'0'832'0,"0"0"-576"0,0 0-146 0,-58 134-110 0,31-81 0 16,-2 5 0-16,-11 18 0 15,7-14-275 1,6-12-651-16</inkml:trace>
  <inkml:trace contextRef="#ctx0" brushRef="#br0" timeOffset="1398.47">6505 4831 1145 0,'0'0'909'0,"0"0"-411"16,0 0 32-16,7-113-240 16,-14 67 21-16,-17 2-35 15,-10 6-139-15,-6 12-137 16,-6 16 0-16,-3 10 0 16,-5 26 0-16,3 26 0 15,6 14 0-15,12 8 0 16,12-1 0-16,19-9 0 15,2-12 0-15,29-14 0 0,16-16 0 16,8-20 0 0,3-2 0-16,-2-32 0 0,-10-14 0 15,-11-10 0-15,-8-5 0 16,-11 5 0 0,-10 10 0-16,-2 14 0 15,-2 14 0-15,0 16 0 0,0 2 0 16,0 22 0-16,3 14 0 15,5 10 0-15,8 0 0 16,9 1 0-16,4-9 0 16,9-8 0-16,6-10-9 0,30-18-356 15,-12-2-409 1,-7 0-132-16</inkml:trace>
  <inkml:trace contextRef="#ctx0" brushRef="#br0" timeOffset="2165.61">7072 4809 1418 0,'0'0'870'15,"0"0"-287"-15,0 0-209 0,0 0-53 16,37-121 0-16,-37 93-112 16,0 6-209-16,-6 8 0 15,-19 10 0 1,-12 4 0-16,-9 20 0 0,-5 22 0 16,0 14 0-16,6 4 0 15,14 2 0-15,16-5 0 16,15-13 0-16,0-10 0 15,33-14 0-15,11-16 0 16,10-4 0-16,4-28 0 0,-2-18 0 16,-5-13 0-16,0-27 0 15,-1-28 0 1,-13 2 0-16,-10 12 0 16,-16 17 0-16,-11 37 0 0,0 10 0 15,-2 18 0-15,-23 18 0 16,-15 50 0-16,-11 50 0 15,4 37 0-15,14 11 0 16,19-22 0-16,14-33 0 16,12-37 0-16,17-14 0 15,11 2 0-15,13-6 0 16,12-6 0-16,4-18 0 16,0-14 0-16,-3-8 0 15,0-28-3-15,-9-14 1 0,-6-12-11 16,-3-8 13-16,-8-1 3 15,-9 6 12-15,-14 12-15 16,-7 17 0 0,-10 18 0-16,-12 16 0 15,-26 4 0-15,-10 30 0 0,-12 14 0 16,-3 12 0 0,5 3 0-16,11-1 0 0,16-6 0 15,18-8 0-15,13-12 0 16,11-10 0-16,30-16 0 15,15-8 0-15,7-22 0 16,3-24 0-16,2-32 0 16,-6-34 0-16,-15-33 0 0,-18 9 0 15,-21 25 0-15,-8 43 0 16,0 36 0 0,-17 10 0-16,-8 12 0 15,-1 10 0-15,-6 42 0 16,3 50 0-16,10 41 0 0,7 11 0 15,12-17 0-15,0-35 0 16,2-36 0-16,14-12 0 16,7 0 0-16,5-4 0 0,15-8 0 15,32-32 0 1,-5-5-174-16,-3-26-821 0</inkml:trace>
  <inkml:trace contextRef="#ctx0" brushRef="#br0" timeOffset="3067.51">8703 4973 1936 0,'0'0'716'0,"0"0"-351"0,0 0-124 0,142 56-9 0,-105-56-4 16,4 0-48-1,1-28 18-15,0-12-198 16,3-14 0-16,-1-15 0 16,-1-27 0-16,-9 4 0 15,-10-6 0-15,-13 2 0 0,-11 25 0 16,0 7 0-16,-4 28 0 15,-14 32 0-15,-9 26 0 16,-5 70 0 0,7 48 0-16,6 23 0 0,15-20 0 15,4-39 0-15,2-42 0 16,15-14 0-16,10-2 0 16,7-6 0-16,4-8 0 15,0-21 0-15,-3-11 0 16,3-29 0-16,-2-23 0 0,9-30 0 15,3-39 0-15,6-27 0 16,-9 12 0 0,-16 34 0-16,-18 47 0 15,-11 44 0-15,0 11 0 16,0 8 0-16,-11 50 0 0,-7 42 0 16,2 4 0-16,7-6 0 15,9-14 0-15,0-25 0 16,2-5 0-16,12-4 0 15,-3-16 0-15,2-20 0 0,-1-14 0 16,3 0 0 0,3-28 0-16,7-10 0 15,-1-6 0-15,-2 4 0 16,-2 8 0-16,-9 13 0 0,-1 16 0 16,-2 3 0-1,1 22 0-15,3 14 0 0,5 6 0 16,3 2 0-16,7-4 0 15,7-8 0-15,5-10 0 16,6-10 0 0,2-12 0-16,-1 0 0 0,-1-22 0 15,-3-14 0-15,-1-12 0 16,-6-12 0-16,-3-8 0 16,-11 0 0-16,-5 5 0 15,-9 19 0-15,-7 22 0 16,-7 22 0-16,-22 12 0 0,-6 38 0 15,-3 17 0-15,9 9 0 16,13 2 0 0,16-8 0-16,6-12 0 15,33-14 0-15,12-19-12 0,2-24-335 16,-1-31-156-16,-16-20-248 16,-21-8-570-16</inkml:trace>
  <inkml:trace contextRef="#ctx0" brushRef="#br0" timeOffset="3200.96">8462 4648 3251 0,'0'0'661'0,"0"0"-553"0,0 0-32 0,258 44-76 0,-46-50 0 15,-21-18-21-15,-33-14-1031 0</inkml:trace>
  <inkml:trace contextRef="#ctx0" brushRef="#br0" timeOffset="5529.39">11641 5145 2826 0,'0'0'915'0,"0"0"-560"16,0 0-355-16,-6-152 0 15,12 82 0-15,17-11 0 16,4-9 0-16,-2 0 0 0,2 3 0 16,-2 15 0-16,-9 14 0 15,-5 20 0-15,-7 18 0 16,-4 12 0-16,0 8 0 15,0 0 0 1,0 22 0-16,0 11 0 16,14 3 0-16,15 1 0 15,9 4 0-15,6-5 0 0,1-4 0 16,-9-4 0-16,-10-2 0 16,-15-2 0-16,-11 2 0 15,-2 2 0-15,-21 4 0 0,-3 0 0 16,4-2 0-16,10-1 0 15,12-4 0 1,0 0 0-16,27-7 0 16,20-8 0-16,11-9 0 15,7-1 0-15,4-11 0 16,-3-18 0-16,-3-8 0 0,-7-13 0 16,-12-9 0-16,-9-5 0 15,-12 4 0-15,-13 8 0 16,-10 14 0-1,0 13 0-15,-25 21 0 0,-9 4 0 16,-6 29 0-16,2 19 0 16,7 10 0-16,16 6 0 15,15-2 0-15,11-6 0 16,35-12 0-16,16-16 0 16,12-15 0-16,-1-13 0 15,-1-13 0-15,-15-23 0 0,-7-11 0 16,-15-10 0-1,-8-1 0-15,-9 4 0 16,-9 14 0-16,-5 16 0 16,-1 18 0-16,-3 6 0 0,0 26 0 15,0 18 0-15,0 12 0 16,2 2 0-16,4-2 0 16,2-7 0-16,-2-13 0 15,-2-13 0-15,-1-10 0 16,-1-13 0-1,-2 0 0-15,2-14 0 0,8-18 0 16,7-12 0-16,12-9 0 16,11-3 0-16,3 4 0 15,-1 14 0-15,-5 18 0 16,-8 18 0-16,-8 2 0 0,-11 32 0 16,-3 12 0-16,-4 8 0 15,-3 5 0 1,0-6 0-16,0-7 0 15,4-12 0-15,9-9 0 0,10-15 0 16,10-8 0-16,9-10 0 16,5-22 0-16,5-8 0 15,-6-7 0-15,-6 4 0 16,-7 2 0-16,-10 13 0 16,-9 8 0-16,-10 12 0 0,-4 8 0 15,0 4 0-15,0 24 0 16,0 10 0-1,0 7 0-15,0 1 0 16,0-6 0-16,15-8 0 16,10-14 0-16,4-14 0 15,9-4 0-15,5-20 0 0,-1-17 0 16,0-6 0-16,-2-4 0 16,-8 5 0-16,-9 10 0 15,-7 12 0-15,-9 12 0 16,-7 8 0-16,0 14 0 15,0 22 0-15,0 10 0 16,0 4 0-16,0 0 0 16,0-5 0-16,20-7 0 15,11-12 0-15,5-14 0 0,1-12 0 16,-3 0 0 0,-9-24 0-16,-9-12 0 15,-16-8 0-15,0-6 0 16,-25-4 0-16,-18-1 0 0,-5 9 0 15,-6 12 0-15,4 14 0 16,11 12 0-16,14 8 0 16,16 0 0-16,9 10 0 15,21 6 0-15,25-4 0 0,16-6 0 16,10-4 0-16,1-2 0 16,-6 0 0-1,-11-2 0-15,-14-2 0 16,-13 2 0-16,-11 2 0 15,-9 4 0-15,-5 22 0 16,-2 12 0-16,0 10 0 16,2 5 0-16,2 1 0 0,3-6 0 15,7-8 0-15,3-12 0 16,-1-10 0 0,-3-10 0-16,-1-8 0 0,-3 0 0 15,3-18 0-15,-5-8 0 16,2-8 0-16,-5-5 0 15,1-4 0-15,0-4 0 16,-1 3 0-16,-1 6 0 16,-1 10 0-16,0 12 0 0,4 10 0 15,5 6 0-15,7 2 0 16,9 16 0 0,11 2 0-16,9-2 0 15,6-4 0-15,3-4 0 16,3-6 0-16,-8-4 0 0,-3 0 0 15,-10-16 0-15,-7-8 0 16,-8-4 0-16,-10-2 0 16,-11 0 0-16,-4 2 0 15,0 6 0-15,-22 10 0 16,-9 10 0-16,-4 2 0 16,-6 24 0-16,3 12 0 15,7 10 0-15,13 4 0 16,18 0 0-16,0-4 0 0,39-3 0 15,23-13 0-15,17-14 0 16,17-10 0 0,9-6-140-16,2-10-158 15,-2-17 56-15,-5-2-66 16,-8-6-14-16,-13 1 51 0,-11 5 145 16,-20 2 108-16,-12 9 18 15,-14 6 179-15,-11 4 181 16,-5 4 92-16,-6 0-126 15,0 0-50-15,-8 2-144 16,-11 2-132-16,-15 0 0 16,-11 14 0-16,-5 14 0 15,-4 10 0-15,7 5 0 16,11 0 0-16,16-3 0 16,18-5 0-16,2-13 0 15,26-10 0-15,20-12 0 0,6-4 0 16,2-26 0-16,0-12 0 15,-10-15 0-15,-8-6 0 16,-4-28 0 0,-7-29 0-16,-8 6 0 0,-11 9 0 15,-6 21 0-15,0 36 0 16,-4 12 0-16,-15 20 0 16,0 22 0-16,-6 62 0 0,7 52 0 15,12 38 0 1,6 7 0-16,4-28 0 15,16-46 0-15,1-40 0 16,0-15 0-16,6 0 0 16,6-4 0-16,6-8 0 15,1-20 0-15,6-18-144 0,-7-20-167 16,-8-8-568-16</inkml:trace>
  <inkml:trace contextRef="#ctx0" brushRef="#br0" timeOffset="6199.58">17544 4405 2405 0,'0'0'822'0,"0"0"-458"0,0 0 141 0,0 0-505 16,0 0 0-16,0 0 0 15,0 0 0-15,64 175 0 16,-33-87 0-16,3-2 0 16,3-8 0-16,3-14 0 15,1-19 0-15,-3-23 0 16,-3-20 0-16,-6-6 0 0,-2-36 0 15,-7-18 0-15,0-17 0 16,-2-9 0-16,-1-4 0 16,4 4 0-1,-6 11 0-15,-1 21 0 16,-4 26 0-16,-3 22 0 0,0 8 0 16,2 54-293-16,0-1-411 15,0-5-428-15</inkml:trace>
  <inkml:trace contextRef="#ctx0" brushRef="#br0" timeOffset="7532.75">18182 4778 2107 0,'0'0'898'0,"0"0"-682"0,0 0 32 16,0 0-153-16,0 0 10 15,0 0 22-15,0 0-68 16,121-38-17-16,-90 8-37 15,-4-2-4-15,-9-6 28 16,-9 0-21-16,-7-3 28 16,-2 8 0-16,-4 7-26 15,-19 12 64-15,-2 14-74 16,-3 1 0-16,-1 34 0 16,7 13 0-16,11 8 0 15,11 2 0-15,0-2 0 16,28-10 0-16,15-14 0 0,5-11 0 15,4-17 0-15,-1-4 0 16,-6-18 0 0,-6-17 0-16,-2-7 0 15,-6-8 0-15,-2-2 0 16,-5 2 0-16,-4 8 0 0,-4 10 0 16,-7 15 0-16,2 16 0 15,0 1 0-15,5 18 0 16,6 14 0-16,1 8 0 0,0 6 0 15,-2 0 0 1,-6-2 0-16,-6-2 0 16,-6-6 0-16,-3-8 0 15,0-3 0-15,4-7 0 16,11-8 0-16,14-6 0 16,14-4 0-16,13-4 0 0,4-27 0 15,5-11 0-15,-7-16 0 16,1-30 0-16,-3-34 0 15,-13 7 0-15,-14 13 0 16,-18 26 0-16,-11 36 0 16,0 10 0-16,-13 14 0 15,-8 16 0-15,-1 36 0 16,7 26 0-16,1 16 0 16,11 12 0-16,3 5 0 0,0-5 0 15,9-8 0 1,5-14 0-16,-5-17 0 15,-1-15 0-15,-2-17 0 16,-6-12 0-16,0-7 0 0,0-4 0 16,0-25 0-16,0-11 0 15,2-6 0-15,4-2 0 16,5 6 0 0,7 6 0-16,2 12 0 0,12 8 0 15,5 8 0-15,10 6 0 16,6 2 0-16,8 0 0 15,-1 0 0-15,-2 0 0 16,-7 0 0-16,-6 0 0 0,-10 0 0 16,-10-10 0-16,-12-9 0 15,-11 0 0 1,-2-3 0-16,-9 1 0 16,-20 7 0-16,-8 13 0 0,-5 1 0 15,-3 18 0-15,5 19 0 16,11 12 0-16,15 7 0 15,14 2 0-15,18-2 0 16,36-8 0 0,37-8 0-16,5-15 0 0,8-15 0 15,6-10 0-15,-21-8 0 16,5-23-3-16,-13-11-144 16,-9-10-51-16,-11-6 34 15,-13-2 17-15,-10 8 81 16,-12 8 33-16,-9 12 33 0,-9 10 90 15,-6 8 73 1,-2 5 125-16,0 8-71 0,-4 1-217 16,-21 5 0-1,-12 23 0-15,-11 13 0 0,-4 9 0 16,-4 4 0-16,6 2 0 16,6-2 0-16,7-7 0 15,10-10 0-15,6-9 0 16,11-10 0-16,3-11 0 15,2-7 0-15,3-8 0 16,-1-23-170-16,3-15-62 0,0-12 70 16,0-10-90-1,0 0 143-15,12 4 109 16,-3 15 48-16,-3 16 197 0,-1 14 75 16,-1 16-8-16,3 3-312 15,6 11 0-15,6 21 0 16,10 12 0-16,8 9 0 15,12 3 0 1,11 0 0-16,12-2 0 16,5-8 0-16,8-8-93 15,20-16-269-15,-23-12-568 0,-17-10-1142 0</inkml:trace>
  <inkml:trace contextRef="#ctx0" brushRef="#br0" timeOffset="7665.73">21302 4722 2333 0,'0'0'1274'0,"0"0"-785"0,0 0-489 0,0 0 0 15,0 0 0-15,0 0 0 16,0 0 0-16,-16-32-583 0,12 58-1030 16</inkml:trace>
  <inkml:trace contextRef="#ctx0" brushRef="#br0" timeOffset="25698.42">21159 4778 1258 0,'0'0'1462'0,"0"0"-936"0,0 0-306 0,0 0-22 15,0 0-27-15,0 0-54 0,11-32 27 16,10 56-144-16,1 12 0 15,5 14 0-15,2 12 0 16,-5 7 0-16,-6 3 0 16,-7-2 0-16,-11-8 0 0,0-5 0 15,-24-16 0 1,-17-10 0-16,-5-15 0 16,1-16 0-16,9-2 0 15,36-68-315-15,7 1-679 16,28-3-968-16</inkml:trace>
  <inkml:trace contextRef="#ctx0" brushRef="#br0" timeOffset="26299.78">21884 4592 1538 0,'0'0'1137'16,"0"0"-595"-16,0 0-177 16,0 0-50-16,0 0-116 15,0 0-199-15,0 0 0 16,-36-38 0-16,27 66 0 0,-6 14 0 15,-1 8 0-15,-2 8 0 16,5 2 0-16,2-3 0 0,9-7 0 16,2-13 0-1,0-12 0-15,23-13 0 16,14-12 0-16,5-14 0 16,7-24 0-16,0-12 0 15,-2-7 0-15,-9 3 0 16,-12 10 0-16,-8 14 0 0,-9 14 0 15,-4 16 0-15,-3 0 0 16,-2 22 0-16,4 18 0 16,7 8 0-1,5 4 0-15,9 1 0 16,4-11 0-16,4-12 0 0,2-14 0 16,-3-14 0-16,-5-2 0 15,-3-28 0-15,-7-16 0 16,-3-10 0-16,-5-7 0 15,-7 1 0-15,0 8 0 16,-2 14 0-16,0 14 0 0,0 16 0 16,9 8 0-1,11 2 0-15,45 30 0 16,-5-6-459-16,2-2-1447 0</inkml:trace>
  <inkml:trace contextRef="#ctx0" brushRef="#br0" timeOffset="28197.38">22697 4644 1883 0,'0'0'392'0,"0"0"-129"0,0 0 227 0,0 0-207 0,0 0 21 15,0 0-10-15,0 0-107 16,35-78-187-16,-35 87 0 0,-2 26 0 15,-9 17 0-15,-3 10 0 16,8 6 0 0,4 0 0-16,2-10 0 15,8-11 0-15,22-15 0 16,9-18 0-16,13-14 0 0,4-12 0 16,0-30 0-16,0-15 0 15,-10-12 0-15,-3-26 0 16,-12 7 0-16,-12-3 0 15,-5 5 0-15,-14 28 0 16,0 6 0-16,0 22 0 0,0 18 0 16,0 12 0-1,-9 24 0-15,-4 26 0 16,-3 20 0-16,5 15 0 16,7 5 0-16,4-2 0 15,0-5 0-15,24-14 0 0,14-15 0 16,10-19 0-16,10-23 0 15,0-12 0-15,1-30 0 16,-6-27 0 0,-9-30 0-16,-5-38 0 15,-13-25 0-15,-8 15 0 0,-14 35 0 16,-4 48 0 0,0 38 0-16,0 14 0 0,-10 4 0 15,-9 50 0-15,2 44 0 16,3 34 0-16,6-5 0 15,8-25 0-15,0-34 0 16,0-27 0-16,4-1 0 16,7-6 0-16,0-6 0 15,0-18 0-15,3-10 0 0,1-2 0 16,4-28 0-16,2-9 0 16,6-2 0-16,-2-2 0 15,2 13 0 1,-1 12 0-16,1 16 0 0,2 2 0 15,-1 22 0-15,3 14 0 16,2 8 0-16,-2 5 0 16,-3-7 0-16,-1-4 0 15,-5-10-75-15,-6-12-141 0,-7-12-47 16,-7-4-42 0,-4-36-63-16,-21-6-275 15,-6-7-271-15</inkml:trace>
  <inkml:trace contextRef="#ctx0" brushRef="#br0" timeOffset="28331.01">23118 4506 2583 0,'0'0'698'0,"0"0"-592"0,0 0-88 0,152-39-18 15,-52-5-81-15,-17 4-538 16,-28-4-586-16</inkml:trace>
  <inkml:trace contextRef="#ctx0" brushRef="#br0" timeOffset="28464.76">22392 4121 2939 0,'0'0'642'0,"0"0"-561"0,0 0-81 16,176 16-4-16,-76-4-178 15,-7 0-882-15</inkml:trace>
  <inkml:trace contextRef="#ctx0" brushRef="#br0" timeOffset="28999.21">25221 4786 1952 0,'0'0'1103'16,"0"0"-785"-16,-40-104-74 15,9 62 4-15,-2 6-17 16,-6 7-231-16,0 15 0 15,-6 14 0-15,-2 11 0 16,-2 29 0-16,5 18 0 0,8 10 0 16,14 4 0-1,11-4 0-15,11-11 0 16,2-13 0-16,25-18 0 16,4-16 0-16,0-10 0 0,0-12 0 15,-2-24 0-15,-7-13 0 16,-2-6 0-16,-4-3 0 15,-5 1 0-15,-4 13 0 16,-3 16 0-16,-2 16 0 16,2 12 0-1,0 16 0-15,2 26 0 16,5 10 0-16,5 8 0 0,5-2 0 16,6-7 0-16,5-13 0 15,3-14 0-15,2-16 0 16,-2-8 0-16,0-20 0 0,12-52 0 15,-9 3-279-15,-2 1-965 16</inkml:trace>
  <inkml:trace contextRef="#ctx0" brushRef="#br0" timeOffset="29866.45">25564 4728 1328 0,'0'0'381'0,"0"0"-94"0,0 0-37 0,0 0-4 16,0 0 88-16,0 0 14 15,0 0-42 1,0-56-12-16,0 42 28 16,0 4-322-16,0 2 0 0,0 6 0 15,0 2 0-15,0 0 0 16,-8 16 0-16,-4 20 0 16,-1 14 0-16,2 10 0 15,7 7 0-15,4-5 0 0,8-8 0 16,24-16 0-16,7-16 0 15,9-18 0 1,-2-4 0-16,1-26 0 16,-5-18 0-16,-6-8 0 15,-7-2 0-15,-7 3 0 16,-7 13 0-16,-3 14 0 0,-5 18 0 16,-3 6 0-16,5 18 0 15,2 18 0-15,7 10 0 16,6 1 0-16,7-3 0 15,5-10 0 1,5-14 0-16,21-20-272 0,-9-12-432 16,-8-14-561-16</inkml:trace>
  <inkml:trace contextRef="#ctx0" brushRef="#br0" timeOffset="30230.67">26531 4842 2378 0,'0'0'826'0,"0"0"-592"0,0 0-74 0,0 0-49 16,0 0-60-16,159 4-4 15,-115-19-43-15,-4-10 2 16,-7-9 14-16,-10-2-19 16,-11-4 25-16,-12 0 17 15,0 8 34-15,-19 8 35 16,-12 12-112-16,-7 12 0 15,-2 0 0-15,2 32 0 16,2 10 0-16,7 10 0 0,12 6 0 16,10 1 0-16,7-4 0 15,2-5 0-15,29-9 0 16,16-9 0-16,9-14 0 16,11-12 0-1,6-6 0-15,1-14 0 16,1-18-212-16,26-20-375 0,-21 8-298 15,-13 8-643-15</inkml:trace>
  <inkml:trace contextRef="#ctx0" brushRef="#br0" timeOffset="31267.45">27514 4792 2004 0,'0'0'889'16,"0"0"-376"0,0 0-190-16,0 0-53 15,0 0-173-15,0 0-97 16,0 0 0-16,-47-104 0 0,12 104 0 15,-10 0 0-15,-8 20 0 16,-3 20 0-16,2 8 0 16,14 8 0-1,14 1 0-15,19-7 0 0,7-8 0 16,22-14 0-16,23-18 0 16,11-10 0-16,6-16 0 15,0-26 0-15,-7-16 0 16,-3-13 0-16,-7-29 0 15,-3-32 0-15,-11-25 0 16,-8 19 0-16,-17 38 0 0,-6 48 0 16,0 42 0-1,-16 10 0-15,-5 8 0 16,-11 44 0-16,5 14 0 16,7 16 0-16,11 13 0 0,9-9 0 15,16 8 0-15,24-10 0 16,13-9 0-16,15-20 0 15,9-16 0-15,8-20 0 16,4-16-186 0,-2-3-110-16,-9-25-174 15,-9-12 19-15,-18-6 245 0,-13 1 170 16,-15 6 36-16,-15 4 213 16,-8 6 76-16,0 8 75 15,0 2-91-15,-15 6-29 0,-8 4 18 16,-6 6-262-1,-6 0 0-15,-5 14 0 0,-1 14 0 16,4 6 0 0,10 0 0-16,14 0 0 0,13-3 0 15,0-9 0 1,29-11 0-16,9-8 0 0,-1-3 0 16,1-13 0-16,-9-15 0 15,-9-4 0-15,-7 0 0 16,-3 2 0-16,-8 8 0 15,-2 10 0 1,0 6 0-16,0 6 0 0,0 6 0 16,0 26 0-16,-4 16 0 15,-4 16 0-15,4 29 0 16,4 25 0-16,0 24 0 0,0 5 0 16,0-27 0-16,-2-30 0 15,-3-35 0 1,-1-9 0-16,-3-2 0 15,-5-2 0-15,-1-8 0 0,-9-18 0 16,-5-16 0-16,-5 0 0 16,-7-34 0-16,6-16 0 15,6-34 0-15,25-33 0 16,4 7 0-16,31 9 0 0,27 19 0 16,13 28 0-16,30-10 0 15,3 4 0-15,6 6 0 16,-6 4 0-1,-23 10 0-15,-2-3 0 16,-16 1 0-16,-23 4 0 16,-16 4 0-16,-18 2 0 0,-6 2 0 15,-19 8 0-15,-16 6 0 16,-12 10 0-16,-4 6 0 16,-3 14 0-16,5 24 0 15,9 12 0-15,13 10 0 16,18 2 0-16,9 3 0 15,27-9 0-15,24-8 0 16,21-16 0-16,8-16 0 16,7-16 0-16,20-30 0 15,-25-14-462-15,-18-6-435 0</inkml:trace>
  <inkml:trace contextRef="#ctx0" brushRef="#br0" timeOffset="31899.88">29589 4892 2659 0,'0'0'698'0,"0"0"-492"0,0 0 140 0,0 0-159 16,0 0-187-16,0 0 0 15,0 0 0-15,139-108 0 16,-91 38 0-16,2-40 0 15,4-35 0-15,-11 3 0 16,-19 24 0-16,-17 42 0 0,-7 35 0 16,0 5 0-16,-5 13 0 15,-8 12 0-15,-2 11 0 16,-10 58 0 0,-4 43 0-16,0 39 0 0,4 12 0 15,12-5 0-15,11-35 0 16,2-34 0-16,0-23 0 15,17-15 0-15,12-3 0 16,11-2 0-16,5-11 0 0,4-20 0 16,-2-4 0-1,-5-28 0-15,1-16 0 16,-5-8 0-16,-5-3 0 16,-4 7 0-16,-9 10 0 15,-7 18 0-15,-8 18 0 16,-5 2 0-16,0 26 0 0,0 16 0 15,0 6 0-15,0 2 0 16,0-1 0-16,14-9 0 16,9-10 0-16,4-10 0 15,4-12 0-15,-4-8 0 16,-4 0 0-16,-3-16 0 16,-3-10 0-16,-3-8 0 15,-5-4 0-15,-7-5 0 16,-2 3 0-16,0 4 0 0,-11 10 0 15,-13 6 0 1,-10 4 0-16,-7 0 0 16,-40-14-42-16,9 4-545 15,-1-4-696-15</inkml:trace>
  <inkml:trace contextRef="#ctx0" brushRef="#br0" timeOffset="32060.35">29553 4393 2616 0,'0'0'748'0,"0"0"-565"0,125-2 60 0,2 2-121 15,48 0-61-15,22 0-61 16,-8 0-210-16,-56 0-409 0,-44 0-523 16</inkml:trace>
  <inkml:trace contextRef="#ctx0" brushRef="#br0" timeOffset="32330.72">31307 4329 2386 0,'0'0'673'0,"0"0"-193"16,0 0-105-16,0 0-193 16,0 0-182-16,0 0 0 0,0 0 0 15,86 18 0-15,-77 22 0 16,-2 16 0-1,-3 12 0-15,-2 11 0 16,-2 3 0-16,0-2 0 16,2-8 0-16,1-10 0 0,1-13 0 15,-2-13 0 1,3-14 0-16,-3-12 0 0,-2-10 0 16,0 0 0-16,-5-46-329 15,-16-1-544 1,-4-4-451-16</inkml:trace>
  <inkml:trace contextRef="#ctx0" brushRef="#br0" timeOffset="32493.84">30999 4355 2469 0,'0'0'927'0,"0"0"-427"0,0 0-300 16,0 0-200-16,0 0 0 15,0 0 0-15,171-72 0 16,-86 72 0-1,2 0 0-15,-3 0 0 16,-12 0 0-16,-14 2-26 0,-10 10-469 16,-19-2-250-16,-8 0-182 0</inkml:trace>
  <inkml:trace contextRef="#ctx0" brushRef="#br0" timeOffset="32635.4">32017 4624 2960 0,'0'0'749'0,"0"0"-465"16,0 0-181-16,0 0-103 15,0 0 0-15,0 0-820 0</inkml:trace>
  <inkml:trace contextRef="#ctx0" brushRef="#br0" timeOffset="32995.31">29987 5486 2862 0,'0'0'920'0,"0"0"-746"15,0 0-34-15,0 0-140 16,0 0 0-16,0 0 0 0,165-34 0 16,5 26 0-16,28 2 0 15,-3 4 0-15,-25 2 0 16,-56 0 0-16,-36 6 0 16,-33 0 0-16,-28-4 0 0,-13-2-89 15,-4 0-62 1,-40 0-25-16,-45 0-154 15,-54 0-235-15,14 2-60 16,5 6-673-16</inkml:trace>
  <inkml:trace contextRef="#ctx0" brushRef="#br0" timeOffset="33128.35">29985 5628 2096 0,'0'0'636'16,"0"0"-265"-16,0 0 88 15,0 0-160 1,0 0-64-16,140 0-235 0,-32 0 0 15,38 0 0 1,39 0 0-16,14-4 0 0,-17-14-159 16,-55 3-492-16,-46-2-1245 0</inkml:trace>
  <inkml:trace contextRef="#ctx0" brushRef="#br0" timeOffset="33295.75">31825 5717 4096 0,'0'0'0'15,"0"0"0"-15,0 0 0 0,0 0 0 16,0 0-642-16</inkml:trace>
  <inkml:trace contextRef="#ctx0" brushRef="#br0" timeOffset="36597.21">1726 6870 2104 0,'0'0'1121'0,"0"0"-1006"0,0 0-64 16,0 0 41-16,0 0-61 0,0 0-31 16,-18-12 0-16,18 6 0 15,0-8 39 1,0-9 62-16,-7-8-13 15,-8-14-19-15,-3-3 6 16,1 0-12-16,-1 10-4 0,5 12 29 16,3 12-88-16,8 14 0 15,2 0 0-15,0 12 0 16,12 14 0-16,14 6 0 16,12 0 0-16,13-6 0 0,11-10 0 15,8-10 0 1,3-6 0-16,-2-12 0 15,-11-16 0-15,-12-4 0 16,-13-6 0-16,-12-2 0 16,-13 2 0-16,-5 6 0 15,-5 9 0-15,0 12 0 0,0 11 0 16,-9 10 0-16,-11 46 0 16,-9 40 0-16,-2 38 0 15,1 17 0 1,9-3 0-16,7-29 0 15,8-37 0-15,1-22 0 0,3-10 0 16,-8 0 0-16,-3 0 0 16,-7-2 0-16,-11-13 0 15,-11-17 0-15,-12-12 0 16,-6-6 0-16,0-6 0 16,5-16 0-16,12-4 0 0,18-1 0 15,23-3 0 1,6-4 0-16,62-14 0 15,47-18 0-15,41-18 0 16,-3 2-99-16,-24 10-30 0,-42 15 34 16,-33 9 32-16,-4-6 62 15,-7-2 1 1,-8-3 9-16,-20 16 132 16,-11 12-18-16,-2 13-9 0,0 16-114 15,-4 2 0-15,-14 29 0 16,-4 21 0-16,-3 22 0 15,1 12 0-15,6 8 0 16,5-1 0-16,8-9 0 16,5-14 0-16,0-12 0 15,15-20 0-15,10-14 0 16,0-18 0-16,-1-4 0 16,1-18 0-16,-1-20 0 15,-2-12 0-15,1-6 0 0,-6-2 0 16,-3 10 0-16,-3 13 0 15,-7 20 0-15,2 15 0 16,0 9 0-16,3 27 0 16,7 14 0-16,5 7 0 15,8-1 0-15,2-6 0 16,5-8 0-16,-3-14 0 16,-2-10 0-16,-4-12 0 15,-4-6 0-15,-3-2 0 0,0-20 0 16,0-8 0-1,3-10 0-15,-2-4 0 0,0 0 0 16,-5 6 0 0,-5 11 0-16,-5 17 0 15,-6 10 0-15,0 3 0 0,0 25 0 16,0 9 0-16,0 6 0 16,6-1 0-16,8-4 0 15,4-10 0-15,0-8 0 16,2-12 0-1,0-8 0-15,0 0 0 0,3-24 0 16,1-6 0-16,0-10 0 16,3-6 0-16,-2 0 0 15,-3 3 0-15,-5 16 0 16,-5 13 0-16,-7 14 0 16,-5 0 0-16,2 23 0 0,2 14 0 15,2 5 0-15,6 2 0 16,1-6 0-1,3-8 0-15,-3-10 0 16,-4-8 0-16,3-12 0 0,-4 0 0 16,5-8 0-16,8-18 0 15,3-12 0-15,10-8 0 16,3-9 0-16,5 1 0 16,1 4 0-16,-1 14 0 0,-1 16 0 15,-8 18 0-15,1 6 0 16,-3 31 0-1,0 15 0-15,-2 10 0 16,-5 2 0-16,-8-2 0 0,-12-4 0 16,-4-10 0-16,-4-8 0 15,-23-10 0-15,-11-7 0 16,-9-12 0-16,-1-5 0 16,-2-4 0-1,8 0 0-15,34-30-77 16,8 2-687-16,6 2-1011 0</inkml:trace>
  <inkml:trace contextRef="#ctx0" brushRef="#br0" timeOffset="36735.81">4248 7510 1908 0,'0'0'1382'0,"0"0"-1011"0,0 0 64 0,-87 122-435 16,70-84 0-16,-3 8-3 0,4-12-457 15,-2-8-729-15</inkml:trace>
  <inkml:trace contextRef="#ctx0" brushRef="#br0" timeOffset="37231.81">5407 7305 2488 0,'0'0'521'0,"0"0"-5"0,0 0-34 16,-60-134-393-16,29 102-89 15,-5 13 0-15,0 19 0 16,1 4 0-16,1 32 0 16,1 17 0-16,8 9 0 15,10 2 0-15,13-4 0 16,2-10 0-16,19-11 0 16,17-14 0-16,7-14 0 15,1-11 0-15,-1-3 0 16,-8-23 0-16,-6-12 0 0,-7-6 0 15,-6-2 0-15,-3 0 0 16,-6 8 0-16,-2 10 0 16,-3 13 0-16,-2 12 0 15,0 3 0-15,0 2 0 16,0 17 0 0,11 8 0-16,11 5 0 0,12 2 0 15,10-4-3-15,16-8-288 16,43-14-318-16,-14-6-215 15,-7-2-274-15</inkml:trace>
  <inkml:trace contextRef="#ctx0" brushRef="#br0" timeOffset="37599.43">6127 7315 1842 0,'0'0'968'0,"0"0"-356"16,0 0-116-16,0 0-318 16,0 0-178-16,0 0 0 0,0 0 0 15,-52-82 0-15,25 82 0 16,-8 10 0-16,-9 18 0 15,-1 12 0-15,3 2 0 16,8 2 0-16,16-6 0 16,16-8 0-16,2-10 0 15,29-12 0-15,16-8 0 16,10-8 0-16,1-22 0 16,0-14 0-16,-9-10 0 15,-9-12 0-15,-7-26 0 16,-12-29 0-16,-7 9 0 0,-8 18 0 15,-4 25 0-15,0 40 0 16,0 12 0 0,-8 16 0-16,-6 10 0 15,-6 55 0-15,2 39 0 0,5 3 0 16,8-5 0-16,5-13 0 16,14-22 0-16,19 2 0 15,19 0 0-15,10-20-144 16,42-26-341-16,-14-14-147 15,-13-8-463-15</inkml:trace>
  <inkml:trace contextRef="#ctx0" brushRef="#br0" timeOffset="37999.64">6854 7273 856 0,'0'0'1475'0,"0"0"-858"16,0 0-118-16,0 0-129 0,0 0-91 15,0 0-279-15,0 0 0 16,-79-96 0-16,37 116 0 15,-7 18 0-15,-3 10 0 16,4 4 0 0,10-2 0-16,13-4 0 0,19-6 0 15,6-12 0-15,15-12 0 16,23-11 0-16,11-5 0 16,7-21 0-16,-3-15 0 15,-4-14 0-15,-9-10 0 0,-1-28 0 16,-8-28 0-16,-12 5 0 15,-7 13 0-15,-10 23 0 16,-2 35 0-16,0 15 0 16,0 10 0-1,-5 15 0-15,-8 33 0 0,-5 39 0 16,-2 34 0-16,4-2 0 16,7-5 0-16,9-19 0 15,0-24 0-15,11 0 0 16,16-2 0-16,9-20-161 15,19-28-369-15,-7-6-159 16,-8-8-277-16</inkml:trace>
  <inkml:trace contextRef="#ctx0" brushRef="#br0" timeOffset="38633.86">7136 7301 1388 0,'0'0'952'16,"0"0"-438"-16,0 0-257 0,0 0-29 15,0 0-120 1,0 0 7-16,0 0-64 15,53 20-42-15,-30-18 27 16,1-2-3-16,-1 0-10 0,-6-6 1 16,-3-10-18-16,-8-4 30 15,-6-4-2-15,0 0 13 16,-8 0 8-16,-17 5-49 16,-6 11 6-16,-7 8 0 15,0 13-10-15,0 19 29 16,9 12-14-16,10 4 13 15,13 4-8-15,6-2-11 0,37-4-22 16,38-6 11-16,41-18-130 16,34-22-121-1,-6 0-228-15,-26-18-83 16,-37-5 55-16,-29-6-119 0,2-7 73 16,-7-10 553-16,-5-8 386 15,-21 4 209-15,-15 6-200 0,-6 12 174 16,-11 12-279-1,-20 14-31 1,-5 6-57-16,-6 18-82 0,-5 20-21 16,2 10-13-16,3 4-44 15,9 0-11-15,8-4-24 16,11-5-6-16,14-11 1 0,8-13 4 16,27-11-12-16,12-8 6 15,9-16-46-15,2-23 45 16,0-16-13-16,-2-27 14 15,-1-37 2 1,-6-39 10-16,-14-10-13 0,-16 28 1 16,-19 41 0-1,0 53 18-15,-12 26 48 0,-14 12-30 16,-5 8-36-16,-14 42 0 16,3 58 0-16,13 49 0 15,15 15 0-15,14-3 0 16,20-41 0-16,9-46 0 0,5-22 0 15,1-18 0-15,10-3 0 16,8-9-63 0,25-22-297-16,-13 0-302 15,-14-29-419-15</inkml:trace>
  <inkml:trace contextRef="#ctx0" brushRef="#br0" timeOffset="39161.87">9634 6942 2574 0,'0'0'641'0,"0"0"-361"0,0 0 219 0,0 0-397 16,0 0-102-16,0 0 0 16,4 114 0-16,-4-30 0 15,0 5 0-15,7-15 0 16,13 2 0-16,7-16 0 0,6-18 0 16,-2-17 0-16,1-20 0 15,-3-5 0-15,-3-23 0 16,0-20 0-1,3-15 0-15,0-14 0 0,3-6 0 16,-8 1 0-16,-1 13 0 16,-10 24 0-16,-6 22 0 15,-2 18 0-15,1 36-368 0,3 14-249 16,-1 1-325-16</inkml:trace>
  <inkml:trace contextRef="#ctx0" brushRef="#br0" timeOffset="40061.93">10175 7413 2016 0,'0'0'841'0,"0"0"-528"16,0 0 171-16,0 0-315 15,0 0-121-15,0 0-24 16,78-120-22-16,-55 78-2 16,-6-2 10-16,-5-3-8 0,-8 5 20 15,-4 12-7 1,0 12 87-16,-14 16-54 15,-11 2-48-15,-8 34 0 16,-2 14 0-16,3 11 0 0,11 3 0 16,11-6 0-16,10-8 0 15,7-8-11-15,27-14-19 16,12-10 30-16,10-14-13 16,4-2 13-1,-2-14-9-15,-5-16 24 16,-10-6-15-16,-7-6 6 0,-10-4-5 15,-6 4 23-15,-4 6-23 16,-7 13 15-16,-5 15-16 16,-2 8 0-16,-2 17 0 15,3 17 0-15,4 8 0 16,8 2 0-16,9-2 0 16,12-6 0-16,9-12-39 15,11-12-9-15,1-12 40 16,1 0-17-16,-6-28 25 0,-10-12-9 15,-7-8 18-15,-8-14-2 16,-4-25 7-16,-7-29-4 16,-6 6 29-16,-3 14-38 15,-7 24 15 1,0 37 17-16,0 16-33 16,-2 19 0-16,-11 25 0 0,-3 66 0 15,7 39 0-15,7 0 0 16,2-22 0-16,0-33 0 15,11-31 0-15,5 2 0 0,-1-6 0 16,-1-6 0-16,-8-16 0 16,-1-16 0-16,-5-2 0 15,0-10 0 1,0-20 0-16,0-6 0 0,0-4 0 16,0 0 0-1,0 6 0-15,6 6 0 0,14 12 0 16,12 5 0-16,10 11 0 15,9 0 0-15,12 0 0 16,3 3 0-16,1 3 0 16,-3-4 0-16,-8-2 0 0,-14 0 0 15,-13-4 0 1,-10-12 0-16,-13-4 0 16,-6-2 0-16,0-5 0 15,-2 1 0-15,-13 4 0 16,-8 8 0-16,-2 14 0 15,-6 0 0-15,-2 26 0 16,0 15 0-16,4 9 0 0,10 4 0 16,17-4 0-16,2-2 0 15,41-6 0-15,34-8 0 16,39-14 0-16,34-18-137 16,0-2-348-16,-36-18-304 15,-39-6-276-15</inkml:trace>
  <inkml:trace contextRef="#ctx0" brushRef="#br0" timeOffset="40228.83">12368 7059 1493 0,'0'0'909'0,"0"0"-274"0,0 0-183 0,0 0-283 15,0 0-88-15,0 0 15 16,-141 150-28-16,110-86-56 16,4-4 3-16,2-6-15 15,6-8-146 1,1-9-193-16,5-15-509 15,3-12-472-15</inkml:trace>
  <inkml:trace contextRef="#ctx0" brushRef="#br0" timeOffset="40429.21">11955 7068 2015 0,'0'0'912'16,"0"0"-644"-16,0 0 64 15,0 0-66-15,41 127-65 16,-6-69-99-16,10-2-102 16,4-4 0-16,4-4 0 0,-2-12 0 15,-1-6-56-15,-8-12-104 16,-13-9-98-16,-21-9-191 16,-8-13-125-1,0-6-602-15</inkml:trace>
  <inkml:trace contextRef="#ctx0" brushRef="#br0" timeOffset="42199.02">13809 7203 2000 0,'0'0'514'0,"0"0"-394"0,-9-123 399 15,0 89-181-15,5 16-54 0,0 14-130 16,1 4-64-16,-2 30-70 16,3 25 16-1,0 18-15-15,2 12-21 16,0 1 0-16,20-4 0 16,16-14 0-16,10-14 0 15,12-19 0-15,12-21 0 16,3-14 0-16,0-13 0 0,-3-27 0 15,-10-14 0-15,-11-10 0 16,-16-6 0-16,-12 0 0 0,-13 6 0 16,-8 14 0-16,0 15 0 15,-2 20 0 1,-9 11 0-16,-3 4 0 16,1 18 0-16,3 12 0 15,2 10 0-15,8 2 0 16,0 0 0-16,27 0 0 0,18 0 0 15,10-2 0-15,5 0 0 16,-2 0 0-16,-8-4 0 16,-13-3 0-1,-16-3 0-15,-19-6 0 16,-2-4 0-16,-33-6 0 0,-23-6 0 16,-13-8 0-16,-14-2 0 15,-37-52-186-15,17 2-557 16,12-6-707-16</inkml:trace>
  <inkml:trace contextRef="#ctx0" brushRef="#br0" timeOffset="42367.39">13785 6727 3010 0,'0'0'620'0,"0"0"-452"0,0 0 130 0,0 0-298 15,0 0 0-15,0 0 0 16,0 0-89-16,77 0-536 16,-45 12-968-16</inkml:trace>
  <inkml:trace contextRef="#ctx0" brushRef="#br0" timeOffset="43031.68">16251 7421 2125 0,'0'0'673'0,"0"0"-438"15,0 0 143-15,29-144-55 16,-29 94-136-16,0 1-12 16,-11 6-175-16,-14 7 0 0,-6 14 0 15,-11 17 0 1,-8 5 0-16,-5 34 0 16,-3 20 0-16,9 15 0 15,9 7 0-15,20 0 0 16,15-8 0-16,5-11 0 15,27-13 0-15,11-19 0 0,9-17 0 16,-3-8 0-16,-1-13 0 16,-5-22 0-1,-7-11 0-15,-6-6 0 16,-8 0 0-16,-3 6 0 0,-8 10 0 16,-1 14 0-16,-5 14 0 15,0 8 0-15,2 10 0 16,4 22 0-16,8 10 0 0,10 6 0 15,10-1 0-15,13-7 0 16,9-12 0 0,8-10 0-16,32-18-333 15,-16-3-584-15,-11-15-1310 0</inkml:trace>
  <inkml:trace contextRef="#ctx0" brushRef="#br0" timeOffset="44065.13">17347 6811 2925 0,'0'0'677'0,"0"0"-494"0,0 0 128 0,0 0-311 0,0 0 0 15,6 179 0-15,-6-12 0 16,6 23 0-16,13 2 0 16,8-17 0-1,2-31 0-15,-6-25 0 0,-8-29 0 16,-6-28 0-16,-4-16 0 16,-5-1 0-16,0-9 0 15,0-10 0-15,-7-26 0 16,-13-8 0-16,-1-43-330 15,2-37-385-15,7-44 19 16,10-44-96-16,2-13-2 0,0 34 794 16,6 47 482-1,2 54 198-15,-4 26-4 16,3 4-52-16,1 6-152 16,4 6-211-16,5 12-129 15,8 0-132-15,11 16 0 16,7 12 0-16,5 8 0 0,1 4 0 15,-7 2 0-15,-10-2 0 16,-14 2 0-16,-16-4 0 16,-2-2 0-1,-36-1 0-15,-15-5 0 0,-3-8 0 16,0-4 0-16,15-10 0 16,14-4 0-16,16-4 0 15,9 0 0-15,13 0 0 16,30-16 0-16,17-6 0 0,16-8 0 15,6-6 0-15,3-2 0 16,-7-5 0-16,-14-1 0 16,-14 0 0-1,-19 2 0-15,-16 0 0 16,-15 4 0-16,0 8 0 0,-6 10 0 16,-21 16 0-16,-2 4 0 15,-5 26 0-15,3 20 0 16,10 12 0-1,9 4 0-15,12-2 0 0,9-9 0 16,29-14 0-16,10-10 0 16,11-17 0-16,-1-10 0 15,-3-2 0-15,-5-24 0 16,-8-10 0-16,-11-3 0 0,-4-1 0 16,-8 4 0-16,-5 6 0 15,-5 10 0-15,-5 12 0 16,-2 8 0-16,-2 4 0 15,0 26 0 1,0 12 0-16,6 6 0 16,-2 2 0-16,2-6 0 0,5-12 0 15,5-11 0-15,2-15 0 16,4-6 0-16,5-12 0 16,2-16 0-16,6-10 0 15,1-5 0-15,-1 1 0 16,-3 6 0-16,-3 10 0 15,-7 14 0-15,-4 10 0 0,0 2 0 16,2 18 0 0,3 14 0-16,8 4 0 0,6 0 0 15,10-1 0 1,11-12 0-16,31-9-263 16,-11-9-504-16,-9-5-635 0</inkml:trace>
  <inkml:trace contextRef="#ctx0" brushRef="#br0" timeOffset="45299.15">19506 7435 2136 0,'0'0'919'0,"0"0"-547"0,0 0-17 0,0 0-41 15,0 0-314 1,-38-112 0-16,7 110 0 16,-13 2 0-16,-8 16 0 15,-6 24 0-15,5 8 0 0,8 6 0 16,19-1 0-16,21-6 0 15,5-11 0 1,34-11 0-16,19-17 0 0,10-8 0 16,3-18 0-16,-1-22 0 15,-11-12 0 1,-8-11 0-16,-13-11 0 0,-6-28 0 16,-11-29 0-16,-12 9 0 15,-4 20 0-15,0 32 0 16,-12 42 0-16,-7 18 0 15,-5 10 0-15,-5 52 0 0,2 54 0 16,14 36 0-16,11-3 0 16,2-25 0-1,26-38 0-15,8-28 0 16,14-1 0-16,10-5 0 16,16-8 0-16,2-22 0 15,0-12-3-15,-5-8-33 0,-6-24 33 16,-12-12-5-16,-9-7 16 15,-10-7 1-15,-12 2 12 16,-9 4-9-16,-13 12-12 16,0 16 0-16,-19 16 0 15,-22 8 0-15,-12 20 0 16,-3 20 0-16,0 10 0 16,12 4 0-16,15-4 0 15,15-6 0-15,14-9 0 16,0-11 0-16,21-10 0 0,10-10 0 15,2-4 0 1,1-4 0-16,-5-19 0 0,-7-4 0 16,-5-8 0-1,-3 2 0-15,-5 4 0 16,-2 7 0-16,-5 10 0 0,-2 12 0 16,0 0 0-16,0 14 0 15,0 17 0-15,0 2 0 16,0 3 0-16,11-1 0 15,2-7 0-15,6-10 0 16,0-6 0-16,1-11 0 0,3-1 0 16,-4-1 0-1,4-17 0-15,-1-4 0 16,1-2 0-16,-1-2 0 16,2 1 0-16,-3 3 0 0,-6 8 0 15,-3 4 0 1,-6 10 0-16,-4 0 0 0,0 3 0 15,1 18 0-15,-1 8 0 0,4 3 0 16,6-2 0 0,1-6 0-1,5-10 0-15,4-8-53 0,5-6 14 16,2-4 38-16,2-20-17 16,2-8 16-16,0-3 2 15,2 3 0-15,-9 4 30 0,-6 10 53 16,-7 10-83-16,-3 8 0 15,-4 0 0-15,5 18 0 16,7 8 0-16,11 2 0 16,11-2 0-1,7-12-110-15,8-14-73 16,1-1-24-16,-2-30 95 0,-7-10 98 16,-9-12 14-16,-9-5 38 15,-10-10 92-15,-7-6 13 16,-6-8 22-16,-6 3-15 15,0 9-150-15,0 20 0 16,0 24 0-16,-2 26 0 0,-7 12 0 16,-2 54 0-1,2 12 0-15,0 13 0 16,4 5 0-16,5-20 0 0,0 0 0 16,0-16 0-16,5-18 0 15,6-15 0-15,-2-18 0 16,3-9 0-16,1-1 0 15,3-26 0-15,-1-4 0 16,5-6 0 0,-3 3 0-16,4 2 0 0,1 8 0 15,5 8 0-15,4 4 0 16,9 8 0-16,4 4 0 16,21 0 0-16,-11 0-525 15,-9 0-2593-15</inkml:trace>
  <inkml:trace contextRef="#ctx0" brushRef="#br0" timeOffset="45800.54">22612 7104 2735 0,'0'0'748'0,"0"0"-500"0,0 0 117 0,0 0-365 15,0 0 0 1,0 0 0-16,14 117 0 16,-10-53 0-16,3 2 0 0,3-2 0 15,2-5 0-15,1-13 0 16,3-13 0-16,-5-14 0 16,2-13 0-16,1-6 0 15,3-21 0-15,6-21 0 0,6-18 0 16,11-26 0-16,-2 2 0 15,-2-2 0 1,-1 11 0-16,-14 31 0 16,-4 20 0-16,-8 24-57 15,-4 22-488-15,-3 60-40 0,-2-5-172 16,4-7-506-16</inkml:trace>
  <inkml:trace contextRef="#ctx0" brushRef="#br0" timeOffset="46697.1">23083 7511 1513 0,'0'0'559'15,"0"0"-240"-15,0 0 221 0,0 0-229 16,0 0-91 0,0 0-142-16,113-66-42 15,-89 40-10-15,-3 0-7 16,-8-4 38-16,-9-2-6 16,-4 2 11-16,0 4 44 15,-9 8-1-15,-15 12-48 16,-5 6-20-16,-5 16-37 0,1 24 0 15,6 10 0-15,16 8 0 16,11 1 0-16,11-4 0 16,34-10 0-16,16-13 0 15,10-16 0-15,2-16 0 16,-1-4-27-16,-10-26 27 16,-11-8-2-16,-11-6 2 15,-8-5 11-15,-9-1 7 16,-2 4-18-16,-5 8 0 15,-8 14 0-15,-1 14 0 16,-5 10 0-16,0 4 0 0,0 26 0 16,5 12 0-16,7 6 0 15,8 0 0-15,12-2 0 16,12-10 0-16,10-14 0 16,4-13 0-1,0-9 0-15,-6-18-8 16,-10-18 7-16,-11-13 1 0,-6-11 0 15,-6-22 9-15,-4-30-9 16,-3-27 0-16,-6 15 0 16,-3 30 0-16,-3 41 0 0,-2 42 0 15,0 11 0-15,0 6 0 16,0 50 0 0,-7 50 0-16,3 7 0 15,2-1 0-15,2-14 0 16,0-28 0-16,0 0 0 15,13-2 0-15,1-20 0 0,-3-19 0 16,-3-19 0-16,-3-10 0 16,2-7 0-16,-3-22 0 15,3-11 0-15,-1-9 0 16,6-1 0-16,-1 4 0 16,2 10 0-16,3 12 0 15,-1 14 0-15,5 8 0 16,9 2 0-16,9 8 0 15,14 10 0-15,8 4 0 0,6-4 0 16,1-2 0-16,-4-10 0 16,-12-6 0-1,-13 0 0-15,-11-12 0 0,-14-12 0 16,-10-4 0 0,-3-4 0-16,0-2 0 15,-14 4 0-15,-11 6 0 0,-2 13 0 16,-4 11 0-16,-4 13 0 15,-1 27 0-15,3 10 0 16,8 8 0-16,14 2 0 16,11-2 0-16,17-9 0 0,31-12 0 15,14-10 0-15,13-18 0 16,10-9 0 0,2-4-8-16,0-23-262 15,24-30-233-15,-22 5-208 16,-12-2-187-16</inkml:trace>
  <inkml:trace contextRef="#ctx0" brushRef="#br0" timeOffset="46865">25591 7140 1008 0,'0'0'1068'0,"0"0"-331"0,0 0-160 0,0 0-329 15,0 0-110-15,0 0 10 16,0 0 24-16,-129 139-172 16,80-77 0-16,2 0 0 15,0-2 0-15,5-8 0 16,5-10 0-16,8-11 0 15,8-15-225-15,7-14-304 0,8-22-164 16,4-16 54-16,2-8-190 0</inkml:trace>
  <inkml:trace contextRef="#ctx0" brushRef="#br0" timeOffset="46999.82">25168 7167 1026 0,'0'0'1249'0,"0"0"-475"0,0 0-322 15,0 0-248-15,0 0 3 16,0 0-23-16,4 116-184 15,29-60 0-15,17 0 0 16,14-8 0-16,50-6-126 16,-16-14-396-16,-9-13-642 0</inkml:trace>
  <inkml:trace contextRef="#ctx0" brushRef="#br0" timeOffset="47165.73">26188 7347 2408 0,'0'0'1168'15,"0"0"-648"-15,0 0-520 16,0 0 0-16,0 0 0 16,0 0 0-16,0 0-457 15,-60-2-1642-15</inkml:trace>
  <inkml:trace contextRef="#ctx0" brushRef="#br0" timeOffset="49200.88">5788 8075 2196 0,'0'0'941'0,"0"0"-792"0,0 0 9 16,0 0 202-16,0 0-153 15,0 0-122-15,11 48-85 0,7 0 0 16,7 10 0-16,6 2 0 16,11-3 0-1,14-11 0-15,15-12 0 0,32-16 0 16,35-18 0 0,28-16-12-16,8-26 12 15,-13-8 0-15,-18 2-1 0,-23 7-11 16,-18 14 18-16,-17 6-6 15,-16 13 0-15,-5 8 1 16,11 0 14-16,9 8-12 16,11 16-3-16,-3 9 0 0,-1 3 0 15,0 0 0 1,3-8 0-16,22-8 0 16,29-14 0-16,34-6 0 15,14-21 0-15,1-12 0 0,-9-7-16 16,-16-1 10-16,-4 3 6 15,-3 6 0-15,-12 14-1 16,-14 16 11-16,-27 2 3 16,-26 8-13-16,-25 12 0 15,-8 6 0 1,11 6 0-16,3 4 0 0,12 0 0 16,-3-4 0-16,2-11 0 15,4-9 0-15,8-12 0 16,25 0 0-16,30-15 0 0,32-14 0 15,13-6 0-15,2-5 0 16,-4 2 0-16,-17 6 0 16,-6 10 0-1,-14 14 0-15,-32 8 0 16,-28 0 0-16,-18 16 0 0,-8 4 0 16,14 8 0-16,8 4 0 15,14 0 0-15,2-6 0 16,21-9 0-16,28-11 0 15,38-6 0 1,7-9 0-16,-4-13 0 0,-17-3 0 16,-15-1 0-16,6-1 0 15,2-1 0-15,2 6 0 16,-6 12 0-16,-8 10 0 16,-14 8 0-16,-10 26 0 0,-26 2 0 15,-17-1 0-15,-18-7 0 16,-2 0 0-16,13-1 0 15,31 4 0-15,36-3 0 16,34-12 0-16,15-12 0 16,1-4 0-1,-6-4 0-15,-8-12 0 0,6-4 0 16,-2-6 0-16,4-6 0 16,-6 0 0-16,-11 10 0 15,-9 12 0-15,-18 10 0 16,-16 18 0-16,-6 18 0 0,-2 4 0 15,-7-2 0-15,0-10 0 16,-2-12 0-16,6-16 0 16,7-2 0-1,13-32 0-15,14-12 0 16,13-8 0-16,9-7 0 16,9 1 0-16,2 2 0 0,1-2 0 15,-1 10 0-15,-10 12 0 16,-9 18 0-16,-12 20 0 15,-9 18 0-15,-3 32 0 0,-1 14 0 16,-2 6 0-16,-1-5 0 16,3-14 0-1,1-12 0-15,8-17 0 16,3-16 0-16,5-6 0 16,-2-10 0-16,-5-16 0 15,1-5 0-15,0-1 0 0,-3-2 0 16,-4 0 0-16,-11 2 0 15,-25 8 0-15,-26 12 0 16,-25 8 0-16,-11 4 0 16,2 0 0-1,5 16 0-15,6 10 0 0,-6 4 0 16,2 6 0-16,7-2 0 16,6 3 0-16,27-4 0 15,36 2 0-15,30-9 0 16,13-6 0-16,-15-14 0 15,-35-6 0-15,-40 0 0 16,-18-12 0-16,-5-8 0 16,13-8 0-16,8-7 0 15,6-7 0-15,-7 2 0 16,-8 4 0-16,-7 8 0 0,-2 14 0 16,-1 12 0-16,4 2 0 15,1 10 0-15,5 12 0 16,0 4 0-16,3 0 0 15,4 1 0-15,4-9 0 16,5-3 0-16,-1-8 0 16,3-6 0-16,-1-1 0 15,-1 0 0-15,-1-15 0 16,-4-6 0-16,-5-2 0 16,-4-6 0-16,-7-5 0 15,21-28 0-15,-20 8-41 0,-12-2-894 0</inkml:trace>
  <inkml:trace contextRef="#ctx0" brushRef="#br0" timeOffset="49367.41">28176 8292 1245 0,'0'0'2496'0,"0"0"-2496"0,-118-13-1099 0</inkml:trace>
  <inkml:trace contextRef="#ctx0" brushRef="#br0" timeOffset="69498.77">26799 7251 2685 0,'0'0'817'0,"0"0"-520"0,0 0 0 0,0 0-297 16,0 0 0-16,0 0 0 15,89-80 0-15,-85 95 0 0,0 26 0 16,2 13 0-16,0 8 0 16,1 0 0-16,-1-6 0 15,3-10 0-15,5-11 0 16,3-16 0 0,5-12 0-16,5-7 0 15,9-12 0-15,1-23 0 0,9-11 0 16,-4-6 0-16,-2-2 0 15,-4 4 0-15,-11 12 0 16,-8 15 0-16,-6 20 0 16,-2 3 0-16,0 22 0 0,-1 14 0 15,9 6 0-15,-2 0 0 16,3-6 0 0,-1-8 0-16,1-14 0 15,5-10 0-15,2-4 0 0,6-9 0 16,4-20 0-16,7-5 0 15,6-4 0-15,-2 2 0 16,-6 8 0-16,-6 12 0 16,-8 16 0-16,-4 2 0 15,-1 30 0 1,-2 12 0-16,6 6 0 0,2-2 0 16,4-6 0-16,2-16 0 15,-2-17 0-15,-4-9 0 16,-8-31-243-16,-13-19-225 15,-24-58-13-15,-22 12-251 0,-12-2-311 16</inkml:trace>
  <inkml:trace contextRef="#ctx0" brushRef="#br0" timeOffset="69599.47">27451 6702 952 0,'0'0'1188'0,"-115"-41"-591"0,70 33-60 0,16 8-242 16,29 6-188-16,16 30-86 15,40 11-12-15,55 13-9 16,-11-10-354-16,-13-14-1235 0</inkml:trace>
  <inkml:trace contextRef="#ctx0" brushRef="#br0" timeOffset="70531.43">28820 7517 1994 0,'0'0'1521'15,"0"0"-1290"-15,0 0 3 16,0 0-118-16,0 0-116 16,0 0 0-1,0 0 0-15,89-160 0 0,-60 76 0 16,-5-35 0-16,-4-33 0 16,-2-18 0-16,-11 22 0 15,-3 39 0-15,-4 49 0 16,0 28 0-16,0 12 0 0,0 16 0 15,-8 4 0-15,-9 56 0 16,5 42 0-16,2 32 0 16,8 11 0-1,2-21 0-15,2-32 0 16,12-30 0-16,6-8 0 16,6-1 0-16,8-5 0 15,6-4 0-15,0-18 0 0,0-16 0 16,-1-6 0-16,-4-18 0 15,0-20 0-15,-3-12 0 0,-5-6 0 16,-5-3 0-16,-7 9 0 16,-8 16 0-1,-7 14 0-15,0 14 0 16,0 6 0-16,0 4 0 16,-5 16 0-16,5 4 0 15,0 2 0-15,12 1 0 0,19-5 0 16,9-4 0-16,2-7 0 15,-1-3 0-15,-8-3 0 16,-7 0 0 0,-12 4 0-16,-8 4 0 0,-6 8 0 15,0 7 0-15,-8 4 0 16,-6 0 0-16,7 0 0 16,7-6 0-16,0-6 0 15,29-8 0-15,17-10 0 0,11-2 0 16,10-10 0-1,2-14 0-15,-2-12 0 16,-5-6 0-16,-10-12 0 16,-8-7 0-16,-9-4 0 0,-8 0 0 15,-11 13 0-15,-14 12 0 16,-2 14 0-16,-11 16 0 16,-20 10 0-1,-7 4 0-15,-6 24 0 0,1 10 0 16,3 6 0-16,9 4 0 15,10 2 0-15,17 3 0 16,4-3 0-16,25 0 0 16,24-6 0-16,18-6 0 15,10-10 0-15,13-12 0 16,3-14 0-16,-1-2 0 16,-10-22 0-16,-13-20 0 15,-15-8 0-15,-23-6 0 16,-18 0 0-16,-13 10 0 15,-7 14 0-15,-22 14 0 0,-2 15 0 16,2 3 0-16,5 18 0 16,11 26 0-16,4-3-186 15,7-7-850-15</inkml:trace>
  <inkml:trace contextRef="#ctx0" brushRef="#br0" timeOffset="70764">28947 6709 2760 0,'0'0'973'0,"0"0"-721"0,0 0-141 0,240-30-111 0,-64 26 0 16,14 2 0-16,-46 2-47 15,-43-2-869-15</inkml:trace>
  <inkml:trace contextRef="#ctx0" brushRef="#br0" timeOffset="71266.47">30615 7217 1652 0,'0'0'870'16,"0"0"-594"-16,0 0 283 15,0 0-310 1,0 0-85-16,0 0 4 16,0 0-92-16,114 34-34 0,-89-34-2 15,-1-8-40-15,0-10 0 16,-1-7 0-16,-6 0 0 15,-5-5 0-15,-10-2 0 16,-2-1 0-16,-6 5 0 16,-23 6 0-16,-9 8 0 0,-5 12 0 15,-3 2 0 1,1 24 0-16,5 16 0 16,13 13 0-16,12 6 0 15,15 2 0-15,2-1 0 0,29-8 0 16,15-6 0-1,15-10 0-15,8-10 0 0,7-9 0 16,1-16 0-16,29-2-384 16,-23-20-409-1,-8-5-550-15</inkml:trace>
  <inkml:trace contextRef="#ctx0" brushRef="#br0" timeOffset="71533.58">31792 6847 2309 0,'0'0'865'0,"0"0"-534"16,0 0 126-16,-18-126-323 15,18 114-134 1,0 12 0-16,0 0 0 16,0 26 0-16,7 18 0 15,-1 17 0-15,1 9 0 16,0 10 0-16,0 0 0 0,-1-1 0 15,-2-10 0-15,1-10 0 16,-1-13 0-16,-4-12 0 16,0-12 0-16,0-10 0 15,0-8-246-15,-6-12-113 16,-7-16-486-16,-3-6-981 0</inkml:trace>
  <inkml:trace contextRef="#ctx0" brushRef="#br0" timeOffset="71800.1">31232 6685 2606 0,'0'0'909'15,"0"0"-531"1,0 0-175-16,0 0-203 0,241-14 0 16,-72 38 0-16,-3 2 0 15,-40-4 0-15,-45-8 0 16,-41-7 0-16,-7-4 0 15,-10 0 0-15,-10-3 0 0,-13 0 0 16,0 0 0 0,-13 0 0-16,-8-3 0 0,-3 3 0 15,-27 0 0 1,6 7 0-16,1 3-765 0</inkml:trace>
  <inkml:trace contextRef="#ctx0" brushRef="#br0" timeOffset="74063.4">1867 9332 2036 0,'0'0'1110'0,"0"0"-930"0,0 0 325 0,0 0-240 15,0 0-265 1,0 0 0-16,-16-38 0 0,16 84 0 16,0 17 0-1,0 10 0-15,0 4 0 16,0-5 0-16,0-12 0 0,14-14 0 15,-1-14 0-15,0-16 0 16,5-12 0-16,0-4 0 16,6-22 0-16,7-20 0 15,8-14 0-15,3-8 0 0,-2 4 0 16,-5 11 0 0,-6 17 0-16,-4 23 0 15,-7 9 0-15,-1 16 0 16,1 20 0-16,0 10 0 0,-2 4 0 15,0-4 0-15,-1-8 0 16,-2-12 0-16,1-10 0 16,-1-12 0-16,3-4 0 15,3-14 0-15,10-24 0 16,6-16 0 0,4-14 0-16,1-4 0 0,0 1 0 15,-9 13 0-15,-8 20 0 16,-9 18 0-16,-6 20 0 15,-3 0 0-15,1 30 0 16,4 16 0-16,3 6 0 0,7 7 0 16,6-7 0-16,5-6 0 15,10-12 0 1,3-14 0-16,3-16 0 16,0-4 0-16,-4-20 0 0,-6-20 0 15,-3-14 0 1,-3-29 0-16,-2-29 0 0,-9 4 0 15,-7 12 0-15,-9 19 0 16,-4 36 0-16,0 12 0 16,0 13 0-16,-2 16 0 15,-13 56 0-15,-12 49 0 16,-4 41 0-16,9 12 0 16,11-25 0-16,11-39 0 15,2-44 0-15,25-11 0 16,6-7 0-16,11-10 0 15,10-12 0-15,2-10 0 0,1-35 0 16,6-33 0-16,-4-42 0 16,0-43 0-16,-14-11 0 15,-21 26 0 1,-13 42 0-16,-9 51 0 16,-2 27 0-16,0 8 0 0,0 10 0 15,0 4 0-15,-4 51 0 16,-7 36 0-16,-1 34 0 15,2-1 0-15,5-24 0 0,5-33 0 16,0-27 0-16,0-6 0 16,0-4 0-1,2-10 0-15,3-14 0 16,3-6 0-16,6-18 0 16,6-24 0-16,7-14 0 15,6-8 0-15,2 0 0 16,4 11 0-16,-6 17 0 15,-1 20 0-15,-3 16 0 0,0 14 0 16,-3 28 0-16,0 12 0 16,1 13 0-16,0 1 0 15,0-4 0-15,-2-8 0 16,-6-12-215-16,-7-16-252 16,-8-14-277-16,-4-14-151 0</inkml:trace>
  <inkml:trace contextRef="#ctx0" brushRef="#br0" timeOffset="74232.55">3135 9236 2495 0,'0'0'791'0,"0"0"-527"0,0 0 117 0,0 0-270 0,189-80-111 0,-44 38-65 16,-18 6-286-16,-36 1-639 0</inkml:trace>
  <inkml:trace contextRef="#ctx0" brushRef="#br0" timeOffset="74398.82">2401 8809 2991 0,'0'0'940'0,"0"0"-775"15,0 0-165-15,0 0 0 16,0 0 0-16,0 0-228 16,0 0-764-16</inkml:trace>
  <inkml:trace contextRef="#ctx0" brushRef="#br0" timeOffset="82529.77">6546 9226 2257 0,'0'0'696'0,"0"0"-506"0,0 0 180 0,0 0-31 15,0 0-95-15,13-75-244 0,-13 75 0 32,0 27 0-32,0 19 0 0,-7 18 0 15,-4 18 0-15,0 9 0 16,0-1 0-16,2-8 0 16,2-12 0-16,5-16 0 0,0-14 0 15,2-16 0-15,0-12 0 16,0-8 0-1,0-4 0-15,2-12 0 16,16-24 0-16,15-34 0 16,14-40 0-16,2-2 0 0,-7 9 0 15,-9 23 0-15,-14 42 0 16,-6 10 0-16,-4 8 0 16,-9 20 0-16,0 0 0 15,0 30 0-15,-2 12 0 16,-8 14 0-16,-2 5 0 15,-2 1 0-15,-4-4 0 16,-2-10 0-16,-3-8 0 0,-2-10 0 16,2-10 0-16,0-6 0 15,11-8 0-15,2-4 0 16,10-2 0 0,0 0 0-16,0 0 0 15,0 0 0-15,0 2 0 16,10 4 0-16,7 6 0 0,10 8 0 15,16 6 0-15,9 7 0 16,13 0 0-16,7-2 0 16,-1-5 0-16,-2-8-15 15,5-18-311-15,-21 0-393 16,-13 0-177-16</inkml:trace>
  <inkml:trace contextRef="#ctx0" brushRef="#br0" timeOffset="82963.8">7343 9713 1866 0,'0'0'1214'0,"0"0"-870"0,0 0 15 0,0 0-131 0,0 0-143 16,132-60-85-16,-70 46 0 16,9 0 0-16,6 2 0 15,-6 2 0-15,-9 2-149 16,-16 2-149-16,-17 4-188 15,-19 0-85-15,-10 2 187 16,-21 0 85-16,-21 0-357 16,-7-2 295-16,-3 0 361 0,6-4 164 15,11-2 202-15,8-4-24 16,13-2-59-16,7-4 78 16,7-4 99-1,0-4-110-15,0-3-37 16,0 4 6-16,5 0-73 0,-1 7-246 15,1 8 0-15,-5 6 0 16,0 4 0-16,0 0 0 16,0 14 0-16,0 16 0 15,0 19 0-15,-5 9 0 16,3 10 0 0,2 2 0-16,0-2 0 0,0-2 0 15,0-7 0-15,0-4-243 16,2-12-661-16,10-17-682 0</inkml:trace>
  <inkml:trace contextRef="#ctx0" brushRef="#br0" timeOffset="83632.27">8426 9517 1861 0,'0'0'823'0,"0"0"-610"0,0 0 139 0,0 0-47 16,0 0-72-16,0 0-41 16,0 0-75-16,7-18-117 15,-3 4 0-15,3-10 0 0,1-9 0 16,4-10 0-16,3-6 0 15,1-3 0-15,-1 4 0 16,-3 10 0-16,-3 12 0 16,-3 12 0-16,-6 10 0 15,0 4 0 1,0 6 0-16,0 24 0 0,0 18 0 16,-2 14 0-16,-2 14 0 15,2 5 0-15,-1-1 0 16,3-4 0-16,0-10 0 15,0-6 0-15,0-12 0 0,0-14 0 16,0-8 0-16,-2-12 0 16,0-6-261-1,-4-1-304-15,-4-1-142 16,-5 2 17-16,-5 2-43 16,-7 0 733-16,0 2 48 15,-2-2 572-15,5-2-113 0,2 0-45 16,5-2-119-16,7-4 6 15,3 0-20-15,5-2-31 16,2 0-298-16,0 0 0 0,0 0 0 16,0 0 0-16,0 0 0 15,0 0 0 1,0 0 0-16,2 0 0 16,7 0 0-16,4 0 0 15,7-2 0-15,9-2 0 0,11 0 0 16,5 0 0-16,9 0 0 15,6 0 0-15,20-6-314 16,-14 0-456-16,-12-2-468 0</inkml:trace>
  <inkml:trace contextRef="#ctx0" brushRef="#br0" timeOffset="83766.48">9121 9861 3146 0,'0'0'735'0,"0"0"-520"0,0 0-215 0,0 0 0 0,0 0 0 16,0 0 0-1,0 0-276-15,33-11-730 0</inkml:trace>
  <inkml:trace contextRef="#ctx0" brushRef="#br0" timeOffset="84229.7">6270 10359 1527 0,'0'0'1653'0,"0"0"-1409"15,0 0 96-15,0 0-8 16,0 0-332-16,0 0 0 16,0 0 0-16,-8-6 0 15,31 2 0-15,35-4 0 16,60-2 0-16,80 2 0 15,56 4 0-15,34 4 0 16,11 0 0-16,-19 14 0 16,-9 0 0-16,-28 0 0 0,-42-4 0 15,-63-6 0 1,-55-4 0-16,-44 0 0 0,-25 0 0 16,-9 0 0-16,-3 0 0 15,0 0 0 1,-2-2 0-16,23-10 0 0,-2 2-330 15,8-2-1133-15</inkml:trace>
  <inkml:trace contextRef="#ctx0" brushRef="#br0" timeOffset="84598.52">9719 9519 2824 0,'0'0'878'16,"0"0"-620"-16,0 0-122 16,0 0-136-16,0 0 0 15,0 0 0-15,0 0 0 16,15 140 0-16,-13-80 0 16,0 2 0-16,5-3 0 15,0-12 0-15,2-8 0 16,2-13 0-16,-4-14 0 15,2-10 0-15,-3-2 0 16,3-10 0-16,5-22 0 16,5-18 0-16,10-17 0 0,8-9 0 15,-2-2 0 1,-2 10 0-16,-8 18 0 16,-8 20 0-16,-8 18 0 15,-7 12 0-15,1 10 0 0,4 22-90 16,17 26-400-16,-2-6-392 15,5-8-488-15</inkml:trace>
  <inkml:trace contextRef="#ctx0" brushRef="#br0" timeOffset="85366.27">10284 9851 2090 0,'0'0'868'16,"0"0"-504"-16,0 0 19 15,0 0-239-15,0 0-84 16,78-120-59-16,-51 74 0 15,-7-2 1-15,-5 0 7 0,-10 2 1 16,-5 11-10-16,0 12 63 16,-11 14 21-1,-11 9-83-15,-7 10-2 16,-2 27-9-16,4 11-5 0,7 8 8 16,13 2 2-16,7-1-8 15,7-6 4-15,26-7-27 16,12-13-17-16,8-12 29 15,3-14 24-15,-3-5 0 16,-6-9 6-16,-6-16 14 16,-6-12 62-16,-2-5-1 15,-4-4-81-15,-2 2 0 16,-5 8 0-16,-2 10 0 16,-6 12 0-16,-5 12 0 0,-1 2 0 15,4 14 0-15,1 16 0 16,5 8 0-16,2 8 0 15,7-2 0-15,2-2 0 16,6-9 0-16,5-9 0 16,3-14 0-16,-1-10 0 15,1-6 0-15,-1-24 0 16,-2-15 0-16,-5-13 0 16,4-28 0-16,-4-37 0 15,-1-25 0-15,-10 14 0 16,-11 34 0-16,-11 46 0 0,-2 38 0 15,0 12 0-15,-4 4 0 16,-16 40 0 0,-4 50 0-16,-3 42 0 15,7 12 0-15,13-19 0 0,7-37 0 16,0-34 0-16,13-12 0 16,14 2 0-16,6-4 0 15,10-8 0-15,1-15 0 16,-2-17 0-16,3-6 0 15,-5-28 0-15,3-15 0 0,-5-6 0 16,0-8 0 0,-5 9 0-16,-8 10 0 15,-10 20 0-15,-6 20 0 16,-4 4 0-16,-1 22 0 16,2 16 0-16,3 8 0 0,7 5 0 15,4-5 0-15,7-6-71 16,17-18-405-16,-6-12-248 15,-5-10-446-15</inkml:trace>
  <inkml:trace contextRef="#ctx0" brushRef="#br0" timeOffset="85500.43">12058 9298 2581 0,'0'0'958'0,"0"0"-483"0,0 0-393 0,0 0-82 0,0 0 0 0,0 0 0 15,0 0 0-15,-56-48-63 16,47 48-527-16,-6 0-510 0</inkml:trace>
  <inkml:trace contextRef="#ctx0" brushRef="#br0" timeOffset="85659.83">11101 9372 2464 0,'0'0'920'0,"0"0"-644"0,0 0 39 16,191-5-194 0,-45-14-121-16,1 1 0 15,-8 2-155-15,-50 4-527 16,-40 8-631-16</inkml:trace>
  <inkml:trace contextRef="#ctx0" brushRef="#br0" timeOffset="86634">12577 9513 1038 0,'0'0'1699'16,"0"0"-1035"-16,0 0-214 0,0 0-205 15,-121-34-245 1,97 58 0-16,-2 14 0 16,1 8 0-16,4 2 0 15,9 2 0-15,7-4 0 16,5-3 0-16,20-7 0 16,20-6 0-16,13-10 0 0,11-11 0 15,2-9 0-15,-3 0-63 16,-5-22-242-1,-10-14-160-15,-8-8-123 0,-6-4-58 16,-8 2 61-16,-10 10 585 16,-7 8 41-16,-5 14 487 0,-4 8 23 15,0 6-252-15,0 0-27 16,0 2-21 0,0 12-26-16,0 0-85 15,0-2-76-15,4-2-10 16,6-2-46-16,5-4 8 0,1-4 10 15,1 0-17-15,2-2 30 16,-6-18-26-16,-4-2-1 16,-9-6 20-16,0-2-32 15,0 4 25 1,-22 4-25-16,-7 9 2 0,-5 13 11 16,-3 0-13-16,-2 21 1 15,6 12 30-15,7 12-31 16,10 3 0-16,9 2 0 0,7-2 0 15,9-4 0-15,22-8 0 16,16-9 0-16,10-9 0 16,11-13 0-1,5-5 0-15,0-4 0 16,-1-21 0-16,-5-14 0 16,-5-9 0-16,-6-6 0 0,-7-6 0 15,-11 4 0-15,-12 6 0 16,-12 10 0-16,-10 8 0 15,-4 7 0 1,-4 7 0-16,-14 4 0 0,-6 6 0 16,-3 1 0-16,-2 4 0 15,2 3 0-15,3 0 0 16,5 0 0-16,6 0 0 16,9 3 0-16,4 8 0 15,0 7 0-15,23 4 0 16,8 3 0-16,9 3 0 15,9 2 0-15,2 2 0 0,5 0 0 16,-3 2 0 0,-4 2 0-16,-6-2 0 15,-12 0 0-15,-14 1 0 0,-7-8 0 16,-10 0 0-16,-6-8 0 16,-23-5 0-16,-8-1 0 15,-9-8 0-15,-2-2 0 16,4-3 0-16,6 0 0 0,12 0 0 15,21-22 0-15,5-1-543 16,0-3-852-16</inkml:trace>
  <inkml:trace contextRef="#ctx0" brushRef="#br0" timeOffset="86793.39">14277 9725 1974 0,'0'0'1718'0,"0"0"-1314"0,0 0-404 0,0 0 0 0,0 0 0 0,0 0 0 15,0 0 0-15,29-50 0 16,-29 34-972-16</inkml:trace>
  <inkml:trace contextRef="#ctx0" brushRef="#br0" timeOffset="88293.5">3511 10967 2624 0,'0'0'704'0,"0"0"-521"0,0 0 289 0,0 0-359 0,0 0-113 16,0 0 0-16,6 142 0 15,-1 14 0-15,-3 25 0 16,-2-5 0-16,0-18 0 0,0-43 0 15,0-27 0 1,0-25 0-16,0-20 0 16,0 1 0-16,0-4 0 15,0-9-17-15,16-33-431 16,2-27-179-16,2-15-488 0</inkml:trace>
  <inkml:trace contextRef="#ctx0" brushRef="#br0" timeOffset="88495.09">3943 11069 2564 0,'0'0'774'0,"0"0"-301"16,0 0-188-16,0 0-285 15,0 0 0-15,0 0 0 16,-15 184 0-16,8-41 0 16,2 15 0-16,3-4 0 0,0-15 0 15,2-39 0 1,0-22 0-16,-2-25 0 15,0-13 0-15,-5-4-65 16,-11-8-251-16,1-6-342 16,-4-20-279-16</inkml:trace>
  <inkml:trace contextRef="#ctx0" brushRef="#br0" timeOffset="89197.42">3478 11917 2650 0,'0'0'584'0,"0"0"-298"15,0 0 164-15,0 0-350 16,0 0-89-16,0 0-22 16,133-70 2-16,-59 44-175 15,12-1-134-15,3 6-309 16,1 5 62-16,-8 6-49 16,-11 7 211-16,-10 3 402 0,-16 0 1 15,-14 0 397-15,-10 4 80 16,-5 1-164-1,0-1 3-15,2-4-125 0,4 0-83 16,10-3 48-16,3-16-40 16,7-9-26-16,-1-5-42 15,-6-3-25-15,-11 0 34 16,-10 2-41-16,-14 4 82 16,0 8 43-16,-18 8-14 15,-16 14-54-15,-5 6-73 16,-6 34 0-16,0 18 0 15,8 18 0-15,10 11 0 16,16-3 0-16,11-6 0 0,13-14 0 16,27-18 0-16,11-18 0 15,10-19 0-15,1-9 0 16,-2-17 0 0,-4-19 0-16,-8-10 0 15,-7-4 0-15,-10 0 0 0,-9 6 0 16,-8 12 0-16,-8 14 0 15,-3 13 0-15,-3 5 0 16,0 13 0-16,0 17 0 16,0 12 0-16,0 4 0 15,0-4 0-15,4-6 0 16,8-10 0-16,-2-12 0 0,3-8 0 16,1-6-28-1,4-4 21-15,2-17 1 16,5-12 6-16,2-1 0 15,6-2 23-15,0 4-23 0,1 10 10 16,-1 12-10-16,-4 10 0 16,-4 0 8-16,-3 24-8 15,-2 6 0-15,0 4 0 0,-5-2 0 16,3-4 0 0,-3-6-111-16,-1-10-198 15,-5-8-273-15,-5-4-376 0</inkml:trace>
  <inkml:trace contextRef="#ctx0" brushRef="#br0" timeOffset="89731.05">5610 11682 2288 0,'0'0'689'0,"0"0"-409"0,0 0 180 0,0 0-268 16,0 0-5-16,0 0-187 16,0 0 0-16,-3 18 0 15,-12 25 0-15,-1 7 0 0,1 6 0 16,6 0 0 0,6-2 0-16,3-6 0 15,12-8 0-15,24-12 0 16,12-12 0-16,17-11 0 0,13-5 0 15,9-21 0-15,5-15 0 16,-3-10 0-16,-12-10 0 16,-12-4 0-16,-18-2 0 15,-18 1 0-15,-16 10 0 16,-13 10 0 0,0 15 0-16,-13 16 0 0,-16 10 0 15,-12 18 0-15,-5 24 0 16,2 15 0-16,3 7 0 15,12 2 0-15,14-6 0 16,15-8 0-16,2-14 0 0,36-14 0 16,15-11 0-16,18-13 0 15,12-5 0 1,4-21 0-16,-7-6 0 16,-13-2 0-16,-18 4 0 15,-16 6 0-15,-14 6 0 16,-15 10 0-16,-6 8 0 0,-23 0 0 15,-4 4-929-15</inkml:trace>
  <inkml:trace contextRef="#ctx0" brushRef="#br0" timeOffset="90196.02">8531 11405 2163 0,'0'0'874'0,"0"0"-553"0,0 0 62 0,0 0-28 0,0 0-355 0,0 0 0 0,-18 129 0 15,0 48 0-15,0 25 0 16,3 7 0-16,1-21 0 16,8-23 0-16,1-11 0 15,3-34 0-15,2-28 0 16,0-32 0-16,0-13 0 16,0-9 0-16,-6-8-80 0,-10-30-275 15,0-4-213 1,0-34-343-16</inkml:trace>
  <inkml:trace contextRef="#ctx0" brushRef="#br0" timeOffset="91499.88">8524 11869 162 0,'0'0'2120'16,"0"0"-1463"-16,0 0-200 0,0 0-121 16,0 0-158-16,125-84-53 15,-79 104-64-15,4 12-61 16,-1 8 0-16,-9 6-12 15,-9 2-30-15,-18 2-108 16,-13 0-15-16,-13-3 51 16,-30-5 22-16,-10-6 58 15,-5-10 34-15,2-8 0 0,15-12 105 16,14-6 25-16,22 0 14 16,5-22-30-1,40-15-73-15,41-17-22 16,3-4-19-16,15-7 0 15,1-6-1-15,-21 7 7 0,0-6-10 16,-21 8 4-16,-25 9 0 16,-24 13 22-16,-9 12-13 15,-18 12 15-15,-22 12-24 16,-5 4 0-16,2 8 0 16,6 18 0-16,10 6 0 15,16 4 0-15,11 0-17 16,11-1 16-16,32-5-5 15,15-6 3-15,11-6-12 16,8-10 4-16,-3-4-10 0,-5-4 9 16,-13 0-21-16,-18 4 33 15,-16 2-22-15,-13 6 22 16,-9 8-9 0,0 8 22-16,-13 8-1 15,-3 4-12-15,3-2 8 0,9-6-22 16,4-3-28-16,8-11-57 15,28-7 68-15,8-11-7 16,10 0 37-16,2-14-12 16,-3-16 13-16,-4-8 32 15,-4-10-2-15,-10-4 57 0,-4 0-6 16,-8 6-23 0,-10 16 9-16,-9 14-67 15,-4 14 0-15,0 2 0 16,0 22 0-16,-2 14 0 0,-4 10 0 15,6 2 0-15,0 0 0 16,10-10 0-16,22-10 0 16,6-10 0-16,4-16 0 15,-2-2 0-15,-4-12-3 0,-10-16 3 32,-10-12-6-32,-13-10 15 0,-3-6-9 15,-16-4 0-15,-18 2 0 16,-6 10 0-16,-5 12 0 15,5 11 0-15,11 11 0 16,12 10 0-16,15 4 0 0,2 0 0 16,26 0 0-16,23 2 0 15,14 7 0 1,10-4 0-16,7 4 0 16,3 2 0-16,-5 5 0 0,-9 7 0 15,-11 4 0-15,-13 5 0 16,-16 5 0-16,-12 1 0 15,-5 0 0-15,-8 2 0 0,-2-6 0 16,2-2 0-16,5-6 0 16,5-5 0-16,5-10 0 15,8-9 0 1,2-2 0-16,5-5 0 16,-1-20 0-16,-2-8 0 15,0-8 0-15,-4-3 0 16,-4 0 0-16,-7 4 0 0,-5 10 0 15,-7 10 0-15,-2 9 0 16,0 10 0-16,-2 1 0 16,2 0 0-1,8 12 0-15,5 8 0 0,10 6 0 16,15-2 0-16,13-4 0 16,12-6 0-16,6-12 0 15,1-2 0-15,-10-12 0 16,-11-12 0-16,-16-6 0 15,-10-4 0-15,-13-1 0 0,-8 3 0 16,-4 5 0 0,0 9 0-16,-22 7 0 15,-10 11 0-15,-7 8 0 16,-4 22 0-16,-1 12 0 0,8 9 0 16,11 1 0-16,15-2 0 15,10-4 0-15,25-8 0 16,50-12 0-16,45-18 0 15,47-8 0-15,18-28-39 0,-5-18-444 16,-55 10-193 0,-42 8-266-16</inkml:trace>
  <inkml:trace contextRef="#ctx0" brushRef="#br0" timeOffset="91900.21">12526 11751 1940 0,'0'0'837'0,"0"0"-274"0,0 0-35 0,0 0-300 0,0 0-228 0,0 0 0 0,0 0 0 0,-166 36 0 16,106 12 0-16,-2 8 0 16,7 4 0-1,8-6 0-15,16-6 0 16,15-12 0-16,16-10 0 0,13-13 0 16,35-13 0-16,14 0 0 15,13-28 0-15,4-17 0 16,-2-15 0-16,0-30 0 15,-9-35 0-15,-15-33 0 0,-19-8 0 16,-27 11 0-16,-7 43 0 16,-16 44 0-1,-9 30 0-15,-3 22 0 16,-8 12 0-16,-9 4 0 16,-6 36 0-16,5 40 0 15,10 36 0-15,18 31 0 0,18 7 0 16,0-26 0-16,11-30 0 15,7-35 0-15,0-9 0 16,6 2 0-16,7-1 0 16,10-4 0-16,1-15-252 15,22-17 0-15,-8-14-112 16,-4-1-427-16</inkml:trace>
  <inkml:trace contextRef="#ctx0" brushRef="#br0" timeOffset="92059.62">13542 11951 3139 0,'0'0'957'0,"0"0"-957"0,0 0 0 0,0 0 0 16,0 0 0-16,0 0 0 16,0 0 0-16,22-22-455 15,-44 22-2148-15</inkml:trace>
  <inkml:trace contextRef="#ctx0" brushRef="#br0" timeOffset="92561.22">4930 12946 2868 0,'0'0'978'15,"0"0"-896"-15,0 0-25 16,0 0 54-16,0 0-111 16,0 0 0-16,139-14 0 0,72 5 0 15,74 0 0-15,71-1 0 16,48-4 0-16,33 2 0 16,60-2 0-1,46 4 0-15,48 3 0 16,28 3 0-16,-6 4 0 0,-32 0 0 15,-64 0 0-15,-91 0 0 16,-92 0 0-16,-93-2 0 16,-89-6 0-16,-66 0 0 15,-48 4 0-15,-31 1 0 0,-7-6 0 16,-58-1 0-16,-81-4-225 16,3 2-658-16,-6 2-122 0</inkml:trace>
  <inkml:trace contextRef="#ctx0" brushRef="#br0" timeOffset="92995.12">5541 13247 2671 0,'0'0'657'0,"0"0"-609"0,0 0 249 0,-125 0-32 15,125 0-173-15,13 4-26 16,30-1-66-16,19 1 0 16,40-1 0-16,57-3 0 15,84-3 0-15,64-16 0 16,61-8 0-16,55 1 0 15,41 2 0-15,57 6 0 16,47 6 0-16,26 6 0 16,-8 6 0-16,-35 0 0 15,-57 0 0-15,-76 8 0 16,-80-6 0-16,-75-2 0 0,-85 0 0 16,-66 0 0-16,-50-8 0 15,-29-2 0 1,1 0 0-16,-1 0 0 15,5 0 0-15,-5 2 0 0,8 2 0 16,34-6 0-16,-8 2-294 16,-5-2-1175-16</inkml:trace>
  <inkml:trace contextRef="#ctx0" brushRef="#br0" timeOffset="93164.68">13873 13327 4096 0,'0'0'0'15,"0"0"0"-15,0 0 0 16,0 0-303-16,-113-52-2726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6T07:18:44.18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23775 6858 2408 0,'0'0'764'0,"0"0"-401"0,0 0 1 0,0 0-167 0,0 0-197 16,0 0 0-16,21-26 0 15,-11 74 0-15,3 22 0 16,1 14 0-16,1 6 0 16,-3-1 0-16,-1-7 0 15,-2-16 0-15,-2-12 0 16,-5-17 0-16,-2-14 0 15,0-15 0-15,0-8 0 16,0-8 0-16,-9-30-78 16,-4-34-161-16,0-38 43 0,1-3 2 15,5 11 90-15,1 14 104 16,2 38 12-16,-2 8 131 16,2 6 33-16,2 18 25 15,2 12-42-15,0 6-111 16,0 0-17-16,8 2-16 15,15 18-1-15,10 8-2 16,13 8-12-16,6 4 0 16,12 4 0-16,0 2 0 15,-2 0 0-15,-7 1 0 16,-12-2-14-16,-18-2-19 16,-18-1-19-16,-7-2 46 15,-27 0 5-15,-21 0 1 16,-11 2-3-16,-9-4 3 0,4-3-14 15,2-7 14 1,13-9-16-16,13-7 8 0,16-7 8 16,18-5 0-1,2 0-1-15,31-18-12 0,18-5 5 16,15 0 8-16,15-4-6 16,6 1-9-16,2 0-6 15,-8 4-29-15,-10 0 16 16,-13 4-17-16,-15 2 49 0,-17 2-7 15,-11 6 9 1,-8 2 42-16,-5 4 26 16,0 2 14-16,0 0-38 15,0 16-35-15,-2 14-8 16,-1 10-1-16,3 6 0 16,0 0-6-16,5-4 14 15,22-7-16-15,6-12 8 0,7-10 0 16,3-13 2-16,-8-3 4 15,-4-22 16 1,-13-12 65-16,-7-11-87 0,-11-6 0 16,0-8 0-16,-11-2 0 15,-16 6 0-15,-4 13 0 16,-7 20 0-16,-2 21 0 16,5 8 0-16,4 57-39 15,12 0-565-15,13-3-854 0</inkml:trace>
  <inkml:trace contextRef="#ctx0" brushRef="#br0" timeOffset="1638.05">25767 7117 2949 0,'0'0'554'0,"0"0"-346"0,0 0 177 15,0 0-385-15,0 0 0 0,-29 130 0 16,27-76 0 0,2-2 0-16,0-10 0 15,5-10 0-15,14-12 0 0,6-14 0 16,4-6 0-16,4-12 0 15,3-20 0-15,2-12 0 16,-2-6 0-16,-5 0 0 16,-6 3 0-16,-8 14 0 15,-9 11 0-15,-4 12 0 16,-4 10 0-16,0 15 0 0,0 28 0 16,0 21 0-1,4 30 0-15,9 34 0 16,1 31 0-16,1 5 0 15,-7-26 0-15,-5-33 0 0,-3-39 0 16,0-12 0-16,-13 6 0 16,-12 0 0-16,-8-2 0 15,-9-18 0-15,-8-17 0 16,-3-19 0-16,-2-8 0 16,3-38 0-16,5-40 0 15,23-53 0-15,26-47 0 16,58-11-24-16,38 17-63 15,25 43-15-15,-1 53 90 16,5 28-3-16,-18 20 0 16,-22 14 14-16,-22 12 2 0,-16 4 16 15,-2 2 3-15,-5 0-5 16,-6 6 42-16,-14 14-39 16,-11 4 0-1,-9 6 21-15,-2 0-33 16,0 2 2-16,0-6-8 0,0-4 0 15,0-6-18-15,7-10 18 16,4-6-16-16,7 0 5 16,4-22 8-16,1-14 3 15,-1-12 0-15,-7-10 0 16,-6 0 26-16,-9 4-20 0,-4 9 30 16,-23 16 1-1,-11 12-37-15,-2 17 0 16,0 0 0-16,4 23 0 15,12 7 0-15,13-1 0 16,11-2 0-16,2-5 0 16,31-6 0-16,12-10 0 0,11-6 0 15,9 0 0-15,1-24-12 16,-3-8 12 0,-5-4 12-16,-14 2-12 15,-13 7 0-15,-11 11 0 0,-13 13 0 16,-3 3 0-16,-4 15 0 15,0 24 0-15,2 7 0 16,1 6 0-16,6 0 0 16,2-6 0-16,5-8 0 15,1-12 0-15,4-10 0 0,3-11 0 16,2-5 0-16,5-11 0 16,4-17 0-1,-2-6 0-15,0-6 0 16,-1 0 0-16,-9 6 0 0,-4 6 0 15,-9 12 0-15,-2 8 0 16,-8 8 0-16,0 0 0 16,0 9 0-16,0 16 0 15,2 1 0-15,2 2 0 0,3-2 0 16,-1-4 0 0,2-8 0-16,0-4 0 15,1-10 0-15,5 0 0 16,3-8 0-16,10-20 0 15,6-6 0-15,7-8 0 16,3 2 0-16,-3 4 0 0,-5 8 0 16,-6 11 0-16,-6 12 0 15,-1 5 0-15,-2 4 0 16,0 21 0 0,3 8 0-16,-2 7 0 0,-2 0 0 15,-6 0 0-15,-6-4 0 16,-7-6 0-16,0-8 0 15,-7-8 0-15,-15-8 0 16,-3-6 0-16,1 0 0 16,5-10 0-16,13-12 0 15,6-8 0-15,14-2 0 0,28-6 0 16,16-2 0 0,13-2 0-16,7 2 0 15,-5 1 0-15,-6 3 0 16,-15 6 0-16,-15 0 0 0,-14 6 0 15,-15 2 0-15,-8 4 0 16,0 4 0-16,-8 6 0 16,-15 8 0-16,-1 0 0 15,0 12 0-15,3 18 0 0,11 8 0 16,10 4 0 0,0 6 0-16,10-1 0 15,17-3 0-15,2-2 0 16,0-8 0-16,-4-4 0 15,-10-6 0-15,-13-4 0 0,-2-2 0 16,-17-4 0-16,-26-4 0 16,-7-2 0-16,-6-6 0 15,8-2 0 1,17 0 0-16,25-16 0 16,10-12-62-16,43-12-444 0,58-22-131 15,-12 6-192-15,-6 9-280 0</inkml:trace>
  <inkml:trace contextRef="#ctx0" brushRef="#br0" timeOffset="2539.19">28641 7120 1495 0,'0'0'840'0,"0"0"-100"0,0 0-242 0,0 0-195 0,0 0-83 0,0 0-220 16,0 0 0-16,5 57 0 16,22-56 0-16,4-1 0 15,4 0 0-15,-1-15 0 16,-5-9 0-16,-11-6 0 0,-7-7 0 15,-11 3 0-15,0 2 0 16,-7 6 0-16,-15 14 0 16,-10 12 0-16,-5 2 0 15,-3 30 0 1,-1 18 0-16,8 8 0 0,11 4 0 16,15 1 0-16,7-7 0 15,29-10 0-15,25-12 0 16,19-18 0-16,12-16-75 15,6-2-101-15,-2-36-22 0,-4-18 53 16,-5-31 64 0,-6-33 37-16,-20 6 15 0,-19 9 29 15,-24 22 33-15,-11 28 57 16,0 5 88 0,-11 4 23-16,-5 18-33 15,1 18-90-15,3 10-78 0,1 16 0 16,1 30 0-16,0 19 0 15,3 26 0-15,3 2 0 16,4 5 0-16,0-1 0 16,23-21 0-16,8-4 0 15,11-20 0-15,7-20-35 16,4-26-80-16,-1-6-146 0,-3-32 85 16,-7-24 34-16,0-33 37 15,1-39 92-15,-1-39 13 16,-7-5 7-1,-8 32 78-15,-13 48 67 16,-12 49 130-16,-2 24 39 16,0 6-321-16,0 12 0 0,0 1 0 15,-18 50 0-15,-9 48 0 16,-10 50 0-16,-9 27 0 16,4 9 0-16,5-7 0 15,12-23 0-15,12-8 0 16,6-15 0-16,7-27 0 0,0-24 0 15,7-27 0-15,10-16 0 16,8-5 0-16,6-11 0 16,7-11 0-1,3-10 0-15,1-32 0 16,2-22 0-16,-1-15 0 16,-3-11 0-16,-7-4 0 0,-13 0 0 15,-20 4 0-15,-2 3 0 16,-47 7 0-16,-22 4 0 15,-18 6 0-15,-5 8 0 16,5 11 0-16,20 14 0 16,24 10 0-16,34 11 0 15,13 6 0-15,65 0 0 16,49 0 0-16,44 0 0 16,14 0 0-16,-26-14 0 15,-44-8 0-15,-40 2 0 16,-18-4 0-16,-7 0-18 0,-5 0-105 15,-21 0-146-15,-13 10-274 16,0 6-542-16</inkml:trace>
  <inkml:trace contextRef="#ctx0" brushRef="#br0" timeOffset="2707.02">30765 7175 2808 0,'0'0'1094'0,"0"0"-900"0,0 0-194 0,0 0 0 0,0 0 0 16,0 0-630-16</inkml:trace>
  <inkml:trace contextRef="#ctx0" brushRef="#br0" timeOffset="15800.33">6728 6910 146 0,'0'0'2459'0,"0"0"-1957"0,0 0-370 0,0 0 173 16,0 0-182-16,0 0-42 15,29 0-36-15,-4-2-19 16,-1-2 7-16,3 0-33 15,-2 0 6-15,-8 0-6 16,-1-4-101-16,-9 2-161 16,-7 0-613-16</inkml:trace>
  <inkml:trace contextRef="#ctx0" brushRef="#br0" timeOffset="15966.27">6690 7050 2661 0,'0'0'667'0,"0"0"-604"16,0 0 51-16,0 0-38 16,116 0-76-16,-53-6-12 15,19-12-138-15,-15 2-368 16,-13 0-854-16</inkml:trace>
  <inkml:trace contextRef="#ctx0" brushRef="#br0" timeOffset="16338.71">7326 6753 2053 0,'0'0'1009'0,"0"0"-751"16,0 0-74-16,0 0-20 15,0 0-127-15,0 0-23 16,0 0-10-16,102-22 7 15,-82 22-11 1,-1 11 0-16,-5 7 0 0,-7 6 5 16,-7 3 2-16,0 8-7 15,-23 3 9-15,-8 2-7 16,-4 0 15-16,-1-2-16 16,3-4-1-16,6-8 37 15,12-8-13-15,5-8 8 0,10-5-32 16,0-5-4-16,16 0-2 15,13 0 6-15,9 0-8 16,6-7-32-16,3-4-55 16,5 0-71-16,8-1-294 15,-11 4-187-15,-14 2-169 0</inkml:trace>
  <inkml:trace contextRef="#ctx0" brushRef="#br0" timeOffset="16639.64">7735 6988 1228 0,'0'0'982'15,"0"0"-403"1,0 0-127-16,0 0-207 0,0 0-60 16,0 0-119-16,0 0-36 15,0 26-17 1,0 6-5-16,0 2 5 16,0-1-13-16,18-6 0 0,9-7-1 15,7-9 7-15,5-11-6 16,3 0 0-16,-1-18 0 15,-7-11 26-15,-8-3 38 0,-11-6 73 16,-8-2-74 0,-7 0-63-16,0 4 0 15,-22 8 0-15,-7 10 0 16,-4 12 0-16,-3 6 0 16,0 20-27-16,7 12-680 15,12-4-1289-15</inkml:trace>
  <inkml:trace contextRef="#ctx0" brushRef="#br0" timeOffset="17839.28">9223 7030 1075 0,'0'0'1370'0,"0"0"-873"0,0 0-202 0,0 0 77 15,0 0-125-15,0 0-163 16,0 0-58-16,0 0-26 15,18 0 12-15,9 0-24 0,9 0-38 16,1 0-95-16,-3 6-82 16,-14 4-317-16,-11 3-206 15,-9-4-522-15</inkml:trace>
  <inkml:trace contextRef="#ctx0" brushRef="#br0" timeOffset="17971.4">9092 7287 1572 0,'0'0'1015'15,"0"0"-684"-15,0 0-150 16,0 0 72-16,0 0-57 0,116 2-55 16,-47-4-141-16,38-14-84 15,-15 3-407 1,-19 2-750-16</inkml:trace>
  <inkml:trace contextRef="#ctx0" brushRef="#br0" timeOffset="18333.96">10033 6936 2179 0,'0'0'938'0,"0"0"-577"15,0 0-91-15,0 0-102 16,0 0-66-16,0 0-66 15,-103 132-17-15,77-68 4 0,-1 4-23 16,6-1 0-16,8-7 0 16,11-6 0-16,2-12 0 15,13-10-3-15,21-12-47 16,3-10 4 0,6-10-17-16,-5 0 55 15,-7-11 5-15,-6-18 3 0,-14-3 72 16,-7-4-27-16,-4 2 11 15,-2 6-56-15,-19 8 0 16,-2 10 0-16,-9 10 0 16,1 0 0-16,2 24 0 15,9 20-194-15,11-6-347 16,9-8-618-16</inkml:trace>
  <inkml:trace contextRef="#ctx0" brushRef="#br0" timeOffset="18633.89">10384 7263 2707 0,'0'0'755'0,"0"0"-570"16,0 0-20-16,0 0-101 16,0 0-62-16,0 0 10 15,0 0-12-15,-10 120-20 0,25-96-14 16,7-8-58-1,5-6 23-15,6-8 14 16,1-2-6-16,-3-6 61 16,-4-14 9-16,-7-6 66 15,-7-4 80-15,-6-2-20 16,-7-2 28-16,0 4-163 0,-11 8 0 16,-14 8 0-1,-10 11 0-15,-5 3 0 16,-16 17-140-16,11 6-402 15,11 0-819-15</inkml:trace>
  <inkml:trace contextRef="#ctx0" brushRef="#br0" timeOffset="19372.39">12176 6946 2505 0,'0'0'743'0,"0"0"-561"0,0 0 93 16,0 0-164-16,0 0-60 15,0 0-51-15,138 10-36 16,-80-4-97-16,7 8-209 0,-17 0-477 16,-19 0-324-16</inkml:trace>
  <inkml:trace contextRef="#ctx0" brushRef="#br0" timeOffset="19472.28">12194 7239 1803 0,'0'0'707'0,"0"0"-485"16,0 0 50-16,0 0-82 15,0 0-64-15,169 48-95 16,-29-62-31-16,-13-10-450 16,-29-3-915-16</inkml:trace>
  <inkml:trace contextRef="#ctx0" brushRef="#br0" timeOffset="19806.21">13221 6886 2515 0,'0'0'875'0,"0"0"-596"16,0 0-43-16,0 0-128 15,0 0-54-15,-88 104-25 16,88-54-29-16,0 0 0 15,12 0 0-15,17-4 0 0,7-3 0 16,4-9 0-16,5-6-24 16,-3-8-6-1,-5-2-21-15,-8-2 34 16,-8-2-1-16,-15-2 18 16,-6 4 1-16,-11 0 0 15,-24 2 36-15,-12 0 15 0,-9-4-31 16,-4-2 4-16,-5-6-25 15,1-6-80-15,-3-14-178 16,15-14-441-16,17-8-388 0</inkml:trace>
  <inkml:trace contextRef="#ctx0" brushRef="#br0" timeOffset="19973.06">13172 6988 1295 0,'0'0'1769'0,"0"0"-1128"15,0 0-404-15,0 0-83 0,136-46-154 16,-68 32 0-16,7-2 0 16,-2 4-63-1,12 2-285-15,-19 4-476 16,-16 6-482-16</inkml:trace>
  <inkml:trace contextRef="#ctx0" brushRef="#br0" timeOffset="20369.79">14025 7032 327 0,'0'0'1455'0,"0"0"-947"0,0 0-232 16,0 0-42-1,0 0-54-15,27-122-5 16,-27 88-60-16,-20 4-67 16,-11 4-20-16,-12 9-16 0,-7 14 14 15,-9 3-26-15,4 18 14 16,3 16 28-16,10 8-21 15,15 2 13-15,16 2-34 16,11-6 2-16,11-8-2 16,29-10 0-1,14-12 0-15,6-10-27 0,4 0-6 16,-6-14 31-16,-8-6 4 16,-12 2 5-16,-17 6 83 15,-7 6 68-15,-10 6 19 16,-4 0-51-16,0 24-96 15,0 16 7-15,-4 17-35 16,-5 11 5-16,-2 8 4 0,0 2 3 16,0 0-14-1,4-4 0-15,2-4-13 0,5-11-21 16,0-7-236-16,0-18-426 16,14-14-902-16</inkml:trace>
  <inkml:trace contextRef="#ctx0" brushRef="#br0" timeOffset="20503.32">14569 7696 3190 0,'0'0'745'0,"0"0"-654"0,0 0-91 0,0 0-312 16,0 0-1118-16</inkml:trace>
  <inkml:trace contextRef="#ctx0" brushRef="#br0" timeOffset="21471.09">16921 6687 2699 0,'0'0'714'0,"0"0"-601"0,-62 109 92 0,22 11-4 15,-2 34-103 1,4 7-32-16,9-33-66 16,13-42 0-16,8-42 0 15,3-16 0-15,3-6 0 16,-1-8 0-16,3-11 0 0,0-6 0 15,10-37 0 1,12-20 0-16,12-34 0 0,8-38 0 16,9-33 0-1,-7 11 0-15,-8 34 0 16,-14 47 0-16,-13 45 0 0,-5 12 0 16,2 12 0-16,-4 4 0 15,-2 53 0-15,6 47 0 16,9 42 0-16,10 10 0 0,2-21 0 15,0-37 0 1,-7-42 0-16,-5-8 0 0,-2-4-69 16,1-5-248-16,-5-12-59 15,-7-17-172 1,-2-6 178-16,-11-51-141 16,-14-2-145-16,-2-3-363 0</inkml:trace>
  <inkml:trace contextRef="#ctx0" brushRef="#br0" timeOffset="22132.8">16877 7227 1196 0,'0'0'700'15,"0"0"-225"-15,0 0-14 16,0 0-149-16,0 0-66 0,0 0-104 16,0 0-41-16,-35 38-29 15,77-38-27 1,11-2 36-16,3-21-62 16,4-4-19-16,-4-5 0 15,-5-3 8-15,-8 3-8 16,-10 8 0-16,-9 11 0 0,-8 10 10 15,-5 3 4-15,-2 21 92 16,0 16-50-16,2 9-40 16,1 7 12-1,-4-1-28-15,1-8 0 0,3-8-9 16,-6-12 5-16,1-10-2 16,1-10-3-16,2-4 9 15,3-6 36-15,7-16-36 16,4-8 0-16,5 0 0 15,0 2 0-15,-2 6 0 16,-3 6 0-16,-3 10 0 0,-6 6 0 16,-1 0 0-1,-1 13 0-15,0 16 0 16,1 3 0-16,-1 2 0 16,3 0 0-16,1-6-26 0,6-8 10 15,1-10-25-15,3-10 26 16,2 0 5-16,2-24 10 15,-2-8 1-15,0-8 1 0,-7-6 11 16,-4 0 4 0,-11 2-16-16,-7 8 73 15,0 9-74-15,-7 12 0 16,-13 12 0-16,0 3 0 16,4 7 0-16,5 17 0 0,11 3 0 15,0 5 0 1,11 3 0-16,23-3 0 15,3 0 0-15,8-4 0 0,-3-2 0 16,-6 0 0 0,-9-2 0-16,-9 3 0 0,-14-2 0 15,-4 1 0-15,0 0 0 16,-13-2 0-16,-7-3 0 16,-7-5 0-16,0-2-63 15,0-6-120-15,-4-8-131 16,7 0-194-16,8-2-326 0</inkml:trace>
  <inkml:trace contextRef="#ctx0" brushRef="#br0" timeOffset="22401.82">18528 6703 2682 0,'0'0'817'0,"0"0"-667"0,0 0 147 0,121 112-147 16,-68 5-150-16,-4 37 0 15,-13 15 0-15,-26-11 0 16,-10-24 0-16,-27-37 0 16,-12-23 0-16,-8-18 0 15,-29 0 0-15,-51 10 0 0,-60 3-48 16,13-11-477-16,12-24-700 15</inkml:trace>
  <inkml:trace contextRef="#ctx0" brushRef="#br0" timeOffset="23303.15">5684 6491 2008 0,'0'0'499'0,"0"0"-261"0,0 0 273 16,0 0-176-16,0 0-81 15,0 0-103-15,0 0-51 0,-10 10-100 16,-17 36 0-16,-13 30 0 16,-11 36 0-16,-4 39 0 15,6 11 0-15,13-3 0 16,24-15 0-16,12-21 0 16,23-5 0-1,14-22 0-15,6-20 0 16,-1-22 0-16,6-12 0 0,10-2 0 15,8-1 0-15,10-7 0 16,0-18 0-16,15-14-53 16,-20-14-612-16,-13-8-724 0</inkml:trace>
  <inkml:trace contextRef="#ctx0" brushRef="#br0" timeOffset="23436.68">6523 7928 2935 0,'0'0'608'16,"0"0"-299"-16,0 0-134 16,0 0-175-16,0 0-390 15,0 0-1300-15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6T06:18:09.9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3286 6242 929 0,'0'0'1406'0,"0"0"-1055"0,0 0 106 16,0 0-216-16,0 0-116 16,0 0-44-1,2 26 25-15,18 4 4 16,4 6-31-16,3-2-35 16,2 1 28-16,0-9-51 0,3-8 4 15,1-8 24-15,5-10-49 16,11 0 0-16,11-22 0 15,13-18 0-15,10-13 0 16,11-11 0-16,1-8 0 16,1-4 0-16,-5 6 0 15,-12 7 0-15,-19 18 0 16,-18 14 0-16,-19 15 0 16,-13 10 0-16,-8 4 0 15,-2 2 0-15,0 0 0 0,0 0 0 16,0 4 0-16,5 11 0 15,7 14-140-15,-2 0-374 16,-1-4-469-16</inkml:trace>
  <inkml:trace contextRef="#ctx0" brushRef="#br0" timeOffset="1636.57">4832 9363 728 0,'0'0'1746'0,"0"0"-1481"0,0 0-151 16,0 0 245-16,0 0-88 16,0 0-118-16,0 0-81 15,-24-17 18-15,24 17 10 16,0 0-52-16,0 0 26 0,0 0-35 15,0-2-2 1,0 2-37-16,0 0 0 16,0-2 0-16,2 0 0 15,25-2 0-15,37-6 0 16,57-6 0-16,50-4 0 0,23-2 0 16,-5 4 0-16,-44 4 0 15,-51 6-24-15,-30 2-111 16,-19 0-126-1,-7 4-209-15,-29 2-100 0,-7 0-62 16,-11 0-177-16</inkml:trace>
  <inkml:trace contextRef="#ctx0" brushRef="#br0" timeOffset="1870.78">5090 9406 1528 0,'0'0'483'15,"0"0"-346"1,0 0 344-16,0 0-127 15,0 0-85-15,0 0-160 0,0 0-50 16,-44 0 4-16,73-7-44 16,18-4 32-16,17-3-10 15,17 0-40-15,10-2 12 16,5 0-12-16,-1 4-1 16,-8 2 2-16,-18 2 5 15,-19 2-14-15,-21 4 5 16,-16 2-53-16,-13 0-26 15,-2 0-186-15,-21 10-342 16,1 2-786-16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6T07:19:11.99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28031 13221 1850 0,'0'0'385'0,"0"0"-152"0,0 0 409 0,0 0-193 16,0 0-207-16,0 0 53 16,0 30-295-1,0-30 0-15,0 0 0 16,8 0 0-16,19-11 0 15,81-33 0-15,-6 1-583 0,10-4-2393 0</inkml:trace>
  <inkml:trace contextRef="#ctx0" brushRef="#br0" timeOffset="1731.97">18893 10910 1881 0,'0'0'808'0,"0"0"-453"0,0 0-3 0,-6-102-13 16,6 78-102 0,2 8-113-16,5 8-124 15,-2 8 0-15,-1 12 0 16,0 30 0-16,0 34 0 15,3 5 0-15,0 11 0 0,-2 2 0 16,-1-20 0-16,-2 0 0 16,2-15 0-1,-1-19 0-15,-3-21 0 0,0-19 0 16,0-5 0 0,0-37-71-16,-3-24-173 0,-5-31 34 15,-4-27 72-15,1 6 84 16,5 17 10-16,2 25-11 15,1 36 55-15,3 10 72 16,0 6 147-16,0 18-30 16,0 6-99-16,9 10-42 0,16 22 24 15,12 8 10-15,10 8-38 16,8 6-44 0,6 3 0-16,-1-2 0 15,-6-1 0-15,-10 1 0 16,-13-7 0-16,-17-2 0 15,-14-6 0-15,-7-4 0 0,-33-2-11 16,-16-1 11-16,-9-4 0 16,-1-2 8-16,5-7-5 15,15-4-3-15,13-7 0 16,12-4 0-16,17-3 0 16,4-2 0-16,2 0 0 15,29-7 0-15,13-12 0 16,21-5 0-16,13-6 0 15,9-2 0-15,5 3 0 16,-7 5 0-16,-12 6 0 16,-15 6 0-16,-23 6 0 0,-12 4 0 15,-12 2 0 1,-9 4 0-16,2 20 0 0,-2 10 0 16,6 10 0-1,1 5 0-15,6-3-3 16,7-4-31-16,9-12-23 0,7-12 43 15,7-16-1-15,1-2 6 16,-3-20 9-16,-7-14 1 16,-14-10 50-16,-15-9 29 15,-7-5-80-15,-14-2 0 0,-24 6 0 16,-6 10 0-16,-5 16 0 16,-3 18 0-1,4 10 0-15,8 28 0 16,15 38 0-16,11-6-471 15,14-7-946-15</inkml:trace>
  <inkml:trace contextRef="#ctx0" brushRef="#br0" timeOffset="4101.25">21086 11037 2742 0,'0'0'832'0,"0"0"-578"0,0 0 14 0,0 0-268 16,0 0 0-16,0 0 0 15,0 0 0-15,7 148 0 0,-7-84 0 16,8-6 0-16,19-11 0 15,7-18 0-15,5-14 0 16,6-15 0-16,-3-6 0 16,-1-26 0-16,-5-13 0 15,-7-7 0-15,-6 2 0 0,-6 6 0 16,-7 12 0 0,-5 12 0-16,-2 16 0 15,-3 4 0-15,0 12 0 16,0 28 0-16,0 18 0 0,0 34 0 15,8 35 0-15,3 35 0 16,3 17 0-16,-5-9 0 16,-9-15 0-16,0-27 0 15,-9-26 0-15,-13-24 0 16,-5-23 0 0,-7-18 0-16,-11-4 0 0,-10-12 0 15,-7-14 0-15,0-11 0 16,-1-58 0-16,12-51 0 15,28-51 0-15,23-29 0 16,45 1 0-16,41 25 0 0,22 43 0 16,10 30 0-16,7 25 0 15,-19 24 0 1,-19 17 0-16,-20 14 0 16,-13 11 0-16,-1 3 0 15,-2 0 0-15,-2 10 0 16,-15 8 0-16,-12 7 0 0,-9-2 0 15,-1 0 0-15,-1-3 0 16,0-2 0-16,3-8 0 16,1-6 0-16,1-4 0 0,-1 0 0 15,-1-22 0-15,-8-10 0 16,-6-7 0 0,0-2 0-16,-18 0 0 15,-15 9 0-15,-7 8 0 16,-10 12 0-16,4 12 0 15,4 0 0-15,11 16 0 0,15 8 0 16,14 4 0 0,2 2 0-16,37-8 0 0,19-5 0 15,13-12 0-15,10-5 0 16,-2-5 0-16,-5-18 0 16,-12-4 0-16,-16-2 0 15,-10 3 0-15,-12 8 0 16,-11 8 0-16,-7 8 0 15,-1 2 0-15,-3 8 0 16,0 24 0-16,2 8 0 16,5 9 0-16,6-2 0 0,3-4 0 15,8-9 0-15,5-12 0 16,2-12 0 0,2-10 0-16,2 0 0 15,-2-26 0-15,-4-6 0 0,-1-6 0 16,-5 0 0-16,-3-1 0 15,-5 7 0-15,-5 10 0 16,-4 10 0-16,-4 8 0 16,1 4 0-16,-3 0 0 15,2 18 0-15,4 7 0 16,4 1 0-16,3 2 0 16,3-5 0-16,1-2 0 15,1-10 0-15,2-7 0 16,-4-4 0-16,1 0 0 15,1-19 0-15,3-9 0 0,-2-5 0 16,6 0 0-16,0-2 0 16,1 5 0-1,-3 10 0-15,-4 10 0 16,0 8 0-16,-2 2 0 16,-1 8 0-16,1 18 0 0,-1 6 0 15,-1 7 0-15,-3 0 0 16,-3-2 0-16,-5-8 0 15,-2-4 0-15,-2-11 0 16,0-6 0-16,0-8 0 0,0 0 0 16,0 0 0-1,0-18 0-15,0-8 0 16,8-6 0-16,18-7 0 16,12-2 0-16,13-4 0 0,11 1 0 15,8 0 0-15,1 6 0 16,-6 4 0-16,-10 8 0 15,-17 8 0-15,-15 4 0 16,-15 7 0-16,-8 6 0 16,0 1 0-16,-22 0 0 15,-7 5 0 1,-3 14 0-16,6 9 0 0,8 2 0 16,10 6 0-16,8 4 0 15,4-2 0-15,25 2 0 16,4-4 0-16,5-1 0 15,-5-6 0-15,-6 0 0 0,-14-7 0 16,-11-2 0-16,-2-4 0 16,-15 0 0-16,-18-2 0 15,-5-6 0 1,2-4 0-16,2-4 0 0,13 0 0 16,11-6 0-16,10-14 0 15,8-2 0-15,29-6 0 16,17-3 0-16,11 2 0 15,3 0 0-15,1 1 0 16,-4 2 0-16,-9 2 0 16,-12-2 0-16,-13 2 0 15,-8 0 0-15,-12 4 0 16,-11 0 0-16,0 6 0 16,0 4 0-16,-18 4 0 15,-7 6 0-15,-2 0 0 0,-4 22 0 16,2 12 0-16,6 10 0 15,9 2 0-15,14 1 0 16,2-6 0-16,35-6 0 16,17-11 0-16,18-16 0 15,8-8 0-15,5-17 0 16,-6-16 0-16,-5-16 0 16,-13-7 0-16,-15-12-8 15,-7-8 16-15,-16-6-11 16,-4-5 3-16,-9 7 0 15,-5 16 3-15,-5 16-3 16,0 20 0-16,0 20 0 16,0 8 0-16,-9 28 0 0,-6 26 0 15,-1 18 0-15,3 15 0 16,5 5 0 0,8-4 0-16,0-10 0 0,27-18 0 15,14-17 0-15,10-28 0 16,5-15-126-16,-1-22-90 15,-3-30 24-15,-6-30 73 16,-4-34 64-16,-5-33 55 16,-14 9 12-16,-9 30 64 0,-9 38 103 15,-5 41 94-15,0 8-105 16,0 12-168 0,0 11 0-16,0 34 0 15,-13 63 0-15,-1 51 0 0,1 28 0 16,5 9 0-16,2-14 0 15,4-23 0-15,2-10 0 16,0-9 0-16,0-29 0 16,4-26 0-16,6-26 0 15,3-16 0-15,7-8 0 16,7-10 0-16,6-10 0 16,5-4 0-16,0-32 0 15,-3-12 0-15,-2-14 0 16,-8-12 0-16,-13-12 0 15,-12-7 0-15,-8-3 0 0,-29 4 0 16,-9 8 0-16,-8 13 0 16,4 17 0-16,13 18 0 15,10 14 0 1,14 8 0-16,13 8 0 16,2 2 0-16,36 0 0 0,18 0 0 15,17 0 0-15,9-4 0 16,1-10 0-16,-7-8 0 15,-8-18-264-15,-20 4-359 16,-19 4-1191-16</inkml:trace>
  <inkml:trace contextRef="#ctx0" brushRef="#br0" timeOffset="4268.49">25990 11275 2235 0,'0'0'1269'0,"0"0"-928"0,0 0-280 0,0 0-61 16,0 0-546-16,0 0-2022 0</inkml:trace>
  <inkml:trace contextRef="#ctx0" brushRef="#br0" timeOffset="5362.24">3143 10038 1558 0,'0'0'1117'0,"0"0"-949"0,0 0 118 0,0 0 252 0,0 0-349 15,0 0-126-15,7-24-7 16,-7 50-14-16,-2 32-6 15,-21 38 7-15,-5 39-43 16,-3 13 0-16,6-6 0 16,15-29 0-16,10-39 0 15,0-18 0-15,14-10 0 16,13 3 0-16,9-2 0 16,6-2 0-16,-2-13 0 15,-4-14 0-15,-9-8 0 0,-10-8 0 16,-8-2 0-16,-4 0 0 15,4-42 0 1,-5 2-203-16,5-3-672 0</inkml:trace>
  <inkml:trace contextRef="#ctx0" brushRef="#br0" timeOffset="5529.89">3908 10860 2465 0,'0'0'763'16,"0"0"-616"-16,0 0 72 16,0 0-219-16,0 0-141 15,0 0-921-15</inkml:trace>
  <inkml:trace contextRef="#ctx0" brushRef="#br0" timeOffset="15197.28">4768 9988 1330 0,'0'0'372'0,"0"0"-182"0,0 0 36 16,0 0-58-16,0 0-82 15,0 0-15-15,0 0 84 16,0 0-47-16,0 0-11 0,0 0 14 15,0 0 7 1,0 0 33-16,0 0-23 16,0 0-48-16,0 0 4 15,0 0-34-15,0 0-5 0,0 0-11 16,0 0-26-16,0 0 26 16,0 0-28-16,0 0 5 15,0 0 14-15,0 0-10 16,0 0 39-1,0 0-24-15,0 0-9 16,0-4 33-16,0 0-39 0,0 0 5 16,0-2 1-16,0 2-5 15,0 0 34-15,2 0-16 16,-2 0-7-16,0 0 24 16,2 2-51-16,-2 0 0 0,0 2 0 15,0 0 0 1,0 0 0-16,0 0 0 15,0 0 0-15,0 4 0 16,0 18 0-16,0 16 0 16,0 16 0-16,0 17 0 15,0 6 0-15,0 5 0 0,0 1 0 16,0-5 0 0,0-4 0-16,-4-6 0 0,-3-3 0 15,2-3 0-15,1-6 0 16,-1-2 0-16,3-2 0 15,-4-3 0-15,1-4 0 16,1-2 0-16,-3-7 0 16,2-4 0-16,1-6 0 15,2-8 0-15,0-6 0 0,2-4 0 16,0-6 0-16,0-2 0 16,0 0 0-16,0-28 0 15,-7-6-150 1,0-2-895-16</inkml:trace>
  <inkml:trace contextRef="#ctx0" brushRef="#br0" timeOffset="18894.32">5186 10235 2540 0,'0'0'513'0,"0"0"-212"0,0 0 181 16,0 0-307-1,0 0-90-15,0 0-85 16,0 0 0-16,-11-39 0 16,11 64 0-16,0 15 0 0,2 16 0 15,9 12 0-15,5 8 0 16,3-2 0-16,0-4 0 15,3-9 0-15,1-11 0 16,-4-14 0-16,0-14 0 16,-6-12 0-16,1-10 0 15,-2-2 0-15,5-28 0 16,2-14 0-16,6-16 0 16,2-14 0-16,-1-11 0 15,-1-1 0-15,-5 6 0 0,-4 15 0 16,-8 19 0-16,-1 23 0 15,-5 15 0-15,-2 8 0 16,0 4 0 0,0 26 0-16,0 12 0 15,0 32-294-15,2-10-371 0,3-8-331 16</inkml:trace>
  <inkml:trace contextRef="#ctx0" brushRef="#br0" timeOffset="19162.59">5775 10702 1998 0,'0'0'1139'15,"0"0"-690"-15,0 0-98 16,0 0-192-16,0 0-159 16,0 0 0-16,0 0 0 0,-3 2 0 15,-3 30 0-15,-3 6 0 16,0 8 0-16,-3-2 0 15,4-4 0 1,-3-4 0-16,4-8 0 16,-2-7 0-16,0-9-161 0,-7-10-176 15,3-2-401-15,3 0-511 0</inkml:trace>
  <inkml:trace contextRef="#ctx0" brushRef="#br0" timeOffset="19465.08">6220 10020 1984 0,'0'0'1078'16,"0"0"-708"-16,0 0 155 15,0 0-386-15,0 0-139 16,0 0 0-16,0 0 0 15,0 64 0-15,0 20 0 16,2 35 0-16,5 25 0 16,-1 4 0-16,0-27 0 0,-4-31 0 15,-2-32 0-15,0-7 0 16,0-1 0 0,0 0 0-16,0-8 0 15,0-16 0-15,4-18-41 16,7-30-260-16,1-20-381 0,1-12-885 0</inkml:trace>
  <inkml:trace contextRef="#ctx0" brushRef="#br0" timeOffset="19665.89">6623 10473 2453 0,'0'0'953'16,"0"0"-594"-16,0 0-28 15,0 0-331-15,0 0 0 0,0 0 0 16,125-42 0-16,-75 32 0 16,-4 2 0-16,-3 2 0 15,-8 6-360-15,-13 0-418 16,-12 6-465-16</inkml:trace>
  <inkml:trace contextRef="#ctx0" brushRef="#br0" timeOffset="19832.7">6737 10696 2147 0,'0'0'1110'0,"0"0"-731"16,0 0 81-16,0 0-460 15,0 0 0-15,0 0 0 16,0 0 0 0,111-22 0-16,-35 2 0 15,-11 3-165-15,-9 2-733 0</inkml:trace>
  <inkml:trace contextRef="#ctx0" brushRef="#br0" timeOffset="20401.39">7593 10307 2349 0,'0'0'632'0,"0"0"-251"16,0 0 132-16,0 0-292 15,0 0-221-15,0 0 0 16,0 0 0-16,0-28 0 0,2 18 0 16,1-5 0-16,5 4 0 15,3 1 0-15,9 3 0 16,7 6 0 0,7 1 0-16,5 14 0 15,-3 18 0-15,-3 10 0 16,-10 12 0-16,-12 2 0 0,-11 4 0 15,-11-1 0-15,-27-8 0 16,-9-4 0-16,-6-9 0 16,1-10 0-1,11-10 0-15,11-8 0 0,14-6 0 16,14-4 0-16,2 0 0 16,12 0 0-16,19-4 0 15,15-8 0-15,10 0 0 16,7 2 0-16,1 0 0 15,-1 4 0-15,-10 4 0 16,-4 0-144-16,2-2-135 0,-13 2-261 16,-9-3-390-16</inkml:trace>
  <inkml:trace contextRef="#ctx0" brushRef="#br0" timeOffset="20598.29">8339 10199 370 0,'0'0'2355'0,"0"0"-1710"0,0 0-276 0,0 0-12 0,0 0-357 0,0 0 0 16,0 0 0-16,111-24 0 16,-66 24 0-16,-5-3-140 15,-9 2-338-15,-8-3-252 16,-19-1-329-16</inkml:trace>
  <inkml:trace contextRef="#ctx0" brushRef="#br0" timeOffset="20965.64">8325 10138 1493 0,'0'0'708'15,"0"0"-133"-15,0 0-79 16,0 0-276-16,0 0-73 16,0 0-79-16,0 0 82 15,-37 74-81-15,26-32-35 16,-5 3-23-16,3-3-1 15,-1-6-16-15,5-8 6 16,3-8-54-16,4-8 9 16,2-8-54-16,0-4 21 0,15 0 67 15,12 0 11-15,4-8 59 16,9-4-19-16,5 2 11 16,-1 4 6-1,3 6-51-15,-5 0 14 16,1 4-20-16,-7 20-5 0,-7 6-7 15,-10 8 6-15,-5 3 6 16,-14-1-1-16,0-3 1 16,-16-2 2-16,-20-7 47 15,-8-2 40-15,-7-6-30 0,-5-6-59 16,3-4 0-16,4-6 0 16,13-4 0-1,18 0-107-15,11-4-346 16,7-8-525-16</inkml:trace>
  <inkml:trace contextRef="#ctx0" brushRef="#br0" timeOffset="21135">8965 10872 2693 0,'0'0'785'0,"0"0"-473"0,0 0-6 0,-98 147-306 15,67-99 0-15,0 2 0 16,-7-2 0-16,-15 8-54 0,7-14-312 16,7-13-562-16</inkml:trace>
  <inkml:trace contextRef="#ctx0" brushRef="#br0" timeOffset="21501.41">9713 10108 2512 0,'0'0'785'0,"0"0"-517"15,0 0 113-15,0 0-231 16,0 0-150-16,0 0 0 16,-6 171 0-16,-5-41 0 15,5 14 0-15,0-23 0 16,4-33 0-16,2-30 0 16,0-10 0-16,0 5 0 15,0-2 0-15,2 0 0 16,6-17 0-16,5-26-200 15,-2-8-401-15,0-2-356 0</inkml:trace>
  <inkml:trace contextRef="#ctx0" brushRef="#br0" timeOffset="21835.06">10182 10285 593 0,'0'0'2148'0,"0"0"-1456"0,0 0-237 16,0 0-247-16,0 0-208 15,0 0 0-15,0 0 0 16,-16 16 0 0,16 60 0-16,0 8 0 0,9 1 0 15,5-7 0-15,3-10 0 16,-1-12 0-16,1-16 0 16,-1-16 0-16,-3-14 0 15,3-10 0-15,3-8 0 16,2-26 0-16,6-16 0 0,4-14 0 15,3-10 0-15,-1-7 0 16,-2 7 0-16,-6 10 0 16,-5 16 0-16,-9 20 0 15,-7 14 0 1,-2 12 0-16,-2 2 0 16,3 4 0-16,2 18 0 0,12 26-84 15,1-4-580-15,0-2-572 0</inkml:trace>
  <inkml:trace contextRef="#ctx0" brushRef="#br0" timeOffset="22135.07">10748 10702 2415 0,'0'0'792'0,"0"0"-429"16,0 0 163-16,0 0-526 15,0 0 0-15,0 0 0 0,0 0 0 16,104-26 0-16,-81 26 0 15,-5 0 0-15,-10 18 0 16,-5 4 0 0,-3 4 0-16,0 2 0 0,-15 0 0 15,-6-2 0-15,3 0 0 16,1-6 0-16,5-5 0 16,5-4 0-16,7-4 0 15,0-4 0-15,9-3 0 16,22 0 0-16,14 0 0 15,11-6-68-15,33-32-197 0,-13 0-282 16,-12-2-383-16</inkml:trace>
  <inkml:trace contextRef="#ctx0" brushRef="#br0" timeOffset="22368.44">11385 10034 2141 0,'0'0'1079'15,"0"0"-706"-15,0 0-99 16,0 0-45-16,0 0-229 16,-51 160 0-16,40-69 0 0,1 21 0 15,2 16 0 1,-3 16 0-16,-3-13 0 16,1-32 0-16,1-30 0 15,1-18 0-15,1 3 0 0,0 0 0 16,1-4 0-16,9-20-72 15,0-14-453-15,0-16-645 0</inkml:trace>
  <inkml:trace contextRef="#ctx0" brushRef="#br0" timeOffset="22566.81">11849 10601 2508 0,'0'0'787'0,"0"0"-231"15,0 0-311-15,0 0-245 16,0 0 0-16,0 0 0 16,135-27 0-16,-73 24 0 15,1 3 0 1,-5 0-222-16,-18 0-467 16,-18 7-420-16</inkml:trace>
  <inkml:trace contextRef="#ctx0" brushRef="#br0" timeOffset="22699.98">11799 10866 1809 0,'0'0'714'0,"0"0"-356"0,0 0 119 16,0 0-253-16,0 0-38 15,0 0-54 1,145 60-92-16,-60-60-40 16,44-26-109-16,-22-4-269 15,-16-4-775-15</inkml:trace>
  <inkml:trace contextRef="#ctx0" brushRef="#br0" timeOffset="23000.79">12577 10389 2536 0,'0'0'842'0,"0"0"-518"16,0 0 70-16,0 0-394 15,0 0 0-15,9-102 0 16,15 102 0-16,3 0 0 15,2 4 0-15,-2 20 0 0,-7 10 0 16,-3 8 0 0,-9 6 0-16,-8 4 0 0,0 0 0 15,-10 1 0-15,-17-1-26 16,-4-4-11 0,-7-2 35-16,3-6-6 0,2-4 8 15,6-6 11-15,10-8-10 16,13-7 27-16,4-8-22 15,27-7-6-15,27 0 0 16,17-2-45-16,56-32-219 16,-18 2-329-16,-11-2-354 0</inkml:trace>
  <inkml:trace contextRef="#ctx0" brushRef="#br0" timeOffset="23368.62">13359 10196 2165 0,'0'0'910'16,"0"0"-545"-16,0 0 194 16,0 0-462-16,0 0-97 15,0 0 0-15,0 0 0 16,-103 135 0-16,75-63 0 0,3 4 0 16,5 0 0-16,11-2 0 15,9-3 0-15,2-9 0 16,27-10 0-16,11-12 0 15,8-14-35-15,2-12-64 0,-3-14 33 16,-5 0 27-16,-10-22 39 16,-8-12 86-16,-11-10-8 15,-8-6-3 1,-5-2-75-16,0 6 0 0,-13 11 0 16,-12 20 0-16,-8 15 0 15,-9 9 0-15,-6 32 0 16,2 9 0-16,11 22 0 15,14-10-504-15,17-14-652 16</inkml:trace>
  <inkml:trace contextRef="#ctx0" brushRef="#br0" timeOffset="23535.71">13894 10838 992 0,'0'0'1952'0,"0"0"-1390"0,0 0-84 16,0 0-366-16,0 0-112 15,0 0 0-15,-11 105 0 16,-1-62 0 0,-3 1 0-16,-8 1 0 15,-43 1 0-15,6-12-567 0,-11-10-1527 16</inkml:trace>
  <inkml:trace contextRef="#ctx0" brushRef="#br0" timeOffset="24264.71">4866 11791 1817 0,'0'0'763'0,"0"0"-444"0,0 0 245 0,0 0-216 16,0 0-140-16,0 0-131 15,0 0-77-15,-16-18 0 16,11 66 0-16,-1 38 0 16,1 10 0-16,1 1 0 0,2-7 0 15,2-18 0 1,0 8 0-16,0 0 0 15,0-13 0-15,13-19 0 16,12-41-336-16,-3-7-382 0,0-18-536 16</inkml:trace>
  <inkml:trace contextRef="#ctx0" brushRef="#br0" timeOffset="24434.62">5206 11849 2751 0,'0'0'654'0,"0"0"-426"16,0 0 15-16,0 0-129 16,125-18-75-16,-58 10-33 0,9-3-6 15,-3 2-51-15,-10-3-245 16,-20-3-291 0,-22 6-270-16,-21 0-471 0</inkml:trace>
  <inkml:trace contextRef="#ctx0" brushRef="#br0" timeOffset="24729.05">5140 11762 1891 0,'0'0'907'15,"0"0"-551"-15,0 0 173 16,0 0-286-16,0 0-73 16,0 0-170-16,0 0 0 15,-16 85 0-15,11-31 0 0,-3 10 0 16,-3 4 0-1,-3 0 0-15,-1-1 0 16,1-5 0-16,8-8 0 16,1-6 0-16,5-10 0 15,0-8 0-15,2-6 0 16,19-5 0-16,8-8 0 0,13-4 0 16,14-7 0-16,6 0 0 15,7-4 0-15,-5-17-60 16,-1-15-251-16,-21 4-262 15,-18 2-327-15</inkml:trace>
  <inkml:trace contextRef="#ctx0" brushRef="#br0" timeOffset="24897.04">5061 12191 2492 0,'0'0'647'16,"0"0"-337"-16,0 0-5 15,0 0-196-15,0 0-74 16,0 0 17-16,158-11-52 0,-71-5-69 16,-12 2-396-16,-11 1-760 0</inkml:trace>
  <inkml:trace contextRef="#ctx0" brushRef="#br0" timeOffset="25099.79">5681 12154 1987 0,'0'0'938'16,"0"0"-636"-16,0 0 219 16,0 0-275-16,0 0-144 0,0 0-102 15,0 0 0-15,0 56 0 16,0-24 0-16,0 8 0 16,0 2 0-16,-3 2 0 15,3 0 0 1,0-2 0-16,0 1-93 0,-2-14-471 15,0-8-417-15</inkml:trace>
  <inkml:trace contextRef="#ctx0" brushRef="#br0" timeOffset="25434.5">6283 11480 2824 0,'0'0'587'16,"0"0"-422"-16,0 0 137 15,16 110-84-15,-10-22-218 16,3 32 0-16,-3 23 0 15,-4-13 0-15,-2-25 0 16,0-33 0-16,0-20 0 0,0 4 0 16,-4 0 0-16,0 0 0 15,0-13 0 1,1-15 0-16,1-12 0 16,2-16 0-16,0-7-152 0,0-16-677 0</inkml:trace>
  <inkml:trace contextRef="#ctx0" brushRef="#br0" timeOffset="25634.18">6850 12028 2925 0,'0'0'711'16,"0"0"-419"-16,0 0-124 0,0 0-168 15,0 0 0-15,0 0 0 16,123-7 0-16,-40-1 0 16,-10 2-516-1,-15 4-526-15</inkml:trace>
  <inkml:trace contextRef="#ctx0" brushRef="#br0" timeOffset="25769.93">6983 12268 2329 0,'0'0'636'0,"0"0"-142"15,0 0-145-15,0 0-188 16,0 0-83 0,0 0-78-16,189 2-23 15,-56-48-223-15,-21 4-538 16,-12-3-947-16</inkml:trace>
  <inkml:trace contextRef="#ctx0" brushRef="#br0" timeOffset="26072.91">7909 11805 2531 0,'0'0'664'0,"0"0"-309"0,0 0 191 16,0 0-546-16,0 0 0 15,0 0 0-15,0 0 0 16,109 18 0-16,-64 12 0 16,-5 8 0-16,-7 4 0 15,-15 4 0-15,-15 4 0 0,-3 0 0 16,-29 3 0-1,-19-1 0-15,-10-6 0 16,1-4 0-16,3-8 0 16,15-10 0-16,14-8 0 0,21-8 0 15,4-6 0-15,39-2 0 16,24 0 0-16,22-18 0 16,8-6 0-16,5-8-60 15,16-24-455-15,-25 6-240 16,-24 0-102-16</inkml:trace>
  <inkml:trace contextRef="#ctx0" brushRef="#br0" timeOffset="26435.03">8551 11811 1181 0,'0'0'955'0,"0"0"-402"0,0 0-31 15,0 0-6 1,0 0-147-16,0 0-369 0,0 0 0 16,-22-50 0-16,17 98 0 15,1 12 0 1,4 8 0-16,0 0 0 15,0-4 0-15,2-7 0 0,13-14 0 16,6-8 0-16,6-17 0 16,4-12 0-16,2-6 0 15,3-12 0-15,-1-17 0 16,-4-7 0-16,-2-1 0 0,-2-4 0 16,-4 7 0-16,-10 10 0 15,-5 6 0 1,-2 14 0-16,-6 4 0 15,0 12 0-15,0 24 0 16,0 14 0-16,-8 14 0 0,-5 7 0 16,-5-1 0-16,1 0 0 15,-4-8 0-15,-1-5-39 16,2-17-686-16,8-18-947 0</inkml:trace>
  <inkml:trace contextRef="#ctx0" brushRef="#br0" timeOffset="26598.84">9299 12490 2383 0,'0'0'910'0,"0"0"-370"0,0 0-277 16,0 0-263-16,0 0 0 16,0 0 0-1,-22 133 0-15,-5-91 0 16,-11 0 0-16,-8 0 0 0,-8-4 0 15,-14 0 0-15,10-9-557 16,12-14-632-16</inkml:trace>
  <inkml:trace contextRef="#ctx0" brushRef="#br0" timeOffset="26932.95">10073 11780 2338 0,'0'0'678'16,"0"0"-313"0,0 0 198-16,0 0-411 0,0 0-152 15,0 0 0-15,0 0 0 16,0-29 0-16,0 65 0 15,0 20 0-15,-7 20 0 16,-2 30 0-16,2 23 0 16,1-13 0-16,3-12 0 0,1-20 0 15,2-21 0-15,0 1 0 16,0 2 0 0,0-16 0-16,25-26 0 15,2-12-690-15,0-12-764 0</inkml:trace>
  <inkml:trace contextRef="#ctx0" brushRef="#br0" timeOffset="27166.35">10646 11913 1508 0,'0'0'1565'15,"0"0"-994"-15,0 0-325 16,0 0-40-16,0 0-206 15,0 0 0-15,164-32 0 0,-97 30 0 16,-5 0 0-16,-6 2 0 16,-16 0-287-16,-28 0-293 15,-12 0-221 1,-3 0-63-16</inkml:trace>
  <inkml:trace contextRef="#ctx0" brushRef="#br0" timeOffset="27434.99">10704 11857 1605 0,'0'0'632'0,"0"0"-121"15,0 0 72-15,0 0-203 16,0 0 5-16,0 0-385 16,0 0 0-16,-48-14 0 0,46 14 0 15,-4 14 0 1,-4 14 0-16,-5 12 0 16,-3 10 0-16,-2 8 0 15,-2 9 0-15,-1 1 0 0,6 0 0 16,5-2 0-16,10-6 0 15,2-12 0-15,16-8 0 16,20-14 0-16,17-12 0 16,12-14 0-1,8 0 0-15,1-22 0 0,-9-14 0 16,-15-28-242-16,-19 6-687 16,-21 8-842-16</inkml:trace>
  <inkml:trace contextRef="#ctx0" brushRef="#br0" timeOffset="27566.1">10523 12162 2006 0,'0'0'872'0,"0"0"-384"0,0 0-147 15,0 0-134 1,0 0-25-16,0 0-182 16,149 20 0-16,-80-20 0 0,23 0-99 15,-19-4-430-15,-15-5-629 0</inkml:trace>
  <inkml:trace contextRef="#ctx0" brushRef="#br0" timeOffset="27868.38">11022 12286 2058 0,'0'0'842'16,"0"0"-374"0,0 0-13-16,0 0-182 15,0 0-273-15,0 0 0 16,0 0 0-16,108 36 0 0,-87-22 0 15,-7 0 0-15,-12 6 0 16,-2 6 0-16,-2 4 0 16,-23 2 0-1,0 0 0-15,1-3 0 16,3-7 0-16,13-6 0 0,8-7 0 16,2-2 0-16,29-5 0 15,16-2 0-15,11 0 0 16,7-13 0-16,26-23-78 15,-18 4-488-15,-15-4-596 0</inkml:trace>
  <inkml:trace contextRef="#ctx0" brushRef="#br0" timeOffset="28100.83">11659 11805 2205 0,'0'0'857'0,"0"0"-308"16,0 0-64-16,0 0-485 15,0 0 0-15,0 0 0 16,0 0 0-16,-43 170 0 16,43-84 0-16,0 8 0 15,0 3 0-15,0 1 0 16,3-2 0-16,1-3 0 16,1-9 0-16,0-8 0 15,-1-12 0-15,0-13 0 16,0-15 0-16,15-27-114 0,-4-7-643 15,3-2-400-15</inkml:trace>
  <inkml:trace contextRef="#ctx0" brushRef="#br0" timeOffset="28267.6">12065 12310 1993 0,'0'0'970'15,"0"0"-404"-15,0 0-220 16,0 0-125-16,0 0-221 15,0 0 0-15,127-28 0 0,-69 26 0 16,13 2-116-16,-15 0-425 16,-17 0-390-16</inkml:trace>
  <inkml:trace contextRef="#ctx0" brushRef="#br0" timeOffset="28401.27">12189 12444 1197 0,'0'0'1296'0,"0"0"-634"0,0 0-325 16,0 0 127-16,0 0-324 15,0 0-140-15,0 0 0 16,27 78 0-16,53-84 0 16,34-34-68-1,-18 4-733-15,-16-4-1938 0</inkml:trace>
  <inkml:trace contextRef="#ctx0" brushRef="#br0" timeOffset="28801.25">12931 11999 1709 0,'0'0'1432'0,"0"0"-862"16,0 0-324-16,0 0-107 15,0 0-139-15,54-114 0 16,-21 104 0-16,3 6 0 15,-3 4 0-15,1 0 0 16,-5 24 0-16,-5 10 0 0,-4 12 0 16,-11 8 0-16,-9 6 0 15,0 2 0 1,-31 1 0-16,-14-5 0 16,-8-6 0-16,-5-8 0 15,5-9 0-15,11-10 0 0,13-7 0 16,17-10 0-16,12-4 0 15,16-4 0-15,30 0 0 16,16 0 0-16,17-4 0 16,8-7 0-16,-3-4 0 15,5-10-39 1,-22 2-514-16,-26-1-567 0</inkml:trace>
  <inkml:trace contextRef="#ctx0" brushRef="#br0" timeOffset="29628.03">13642 11736 2198 0,'0'0'711'16,"0"0"-404"-16,0 0 211 0,0 0-287 15,0 0-100-15,0 0-131 0,0 0 0 16,4 83 0-1,12-39 0-15,8 2 0 16,7-2 0-16,4-2 0 0,2-6 0 16,-3-3 0-16,-5-6 0 15,-10-3 0-15,-3 1 0 16,-9-3 0-16,-5 2 0 16,-2-2 0-16,-2-2 0 15,-21-2 0-15,-8-4 0 0,-11-4 0 16,-10-8 0-16,-3-2 0 15,-12-26-80-15,14-10-229 16,14-6-629-16</inkml:trace>
  <inkml:trace contextRef="#ctx0" brushRef="#br0" timeOffset="29761.36">13684 11726 2602 0,'0'0'726'0,"0"0"-579"15,0 0 178-15,0 0-134 0,174-30-139 16,-91 24-29 0,10 1-23-16,39-16-133 15,-21 1-392-15,-19-2-990 0</inkml:trace>
  <inkml:trace contextRef="#ctx0" brushRef="#br0" timeOffset="30163.21">15046 10794 1888 0,'0'0'707'0,"0"0"-337"15,0 0 121-15,0 0-134 16,0 0-74-16,117-30-283 0,-94 74 0 15,15 38 0-15,17 45 0 16,20 45 0 0,2 21 0-16,-6 1 0 15,-15-8 0-15,-18-17 0 16,-16 1 0-16,-20-5 0 0,-4-3 0 16,-40-1 0-16,-18-15 0 15,-18-12 0-15,-16-15 0 16,-17-17 0-16,-9-14 0 0,-9-13 0 15,-1-19 0 1,25-16 0-16,25-18 0 16,31-10 0-16,20-8 0 15,11-4 0-15,30-34 0 16,21-10 0-16,22-14-662 0</inkml:trace>
  <inkml:trace contextRef="#ctx0" brushRef="#br0" timeOffset="30329.8">16331 12854 2039 0,'0'0'1733'0,"0"0"-1409"16,0 0-324-16,0 0 0 0,0 0-497 15,0 0-1435-15</inkml:trace>
  <inkml:trace contextRef="#ctx0" brushRef="#br0" timeOffset="33799.74">931 10218 2445 0,'0'0'560'0,"0"0"-434"0,0 0 360 16,-27-112-197-16,22 104-99 0,1 8-190 16,2 33 0-16,-2 53 0 15,-8 44 0-15,1 20 0 16,-4-15 0-16,-1-39 0 16,7-38 0-16,1-16 0 0,-2-4 0 15,6-8 0 1,4-8 0-16,0-22 0 15,0-6 0-15,0-36 0 16,0-34 0-16,0-42 0 0,0-45 0 16,0-13 0-16,0 28 0 15,0 45 0-15,-2 55 0 16,2 26 0 0,0 10 0-16,0 12 0 15,2 4 0-15,20 56 0 0,16 44 0 16,16 35 0-16,2 11 0 15,-10-25 0-15,-13-35 0 16,-12-32 0-16,-4-8-3 16,-1 4-223-16,-5-4-151 15,-11-6-153-15,-2-15-124 0,-20-22-154 0</inkml:trace>
  <inkml:trace contextRef="#ctx0" brushRef="#br0" timeOffset="34401.3">619 10796 2072 0,'0'0'559'16,"0"0"-380"-16,0 0 128 16,0 0-147-16,0 0 20 15,0 0-53-15,154-30-10 16,-94 0-61 0,9-10-44-16,3-5 11 0,-1-2-23 15,-7 3 0-15,-10 5 2 16,-17 13 6-16,-10 12-8 15,-12 10 0-15,-7 4-5 0,-2 6 5 16,-1 14 22-16,1 6 38 16,-2 5-39-16,-1-4-13 15,-1-3-16 1,3-3 4-16,-1-9-41 16,1-8 34-16,1-4-25 0,1 0 27 15,7 0 2-15,3-19 7 16,5-5 18-16,3-2-18 15,0 0 0-15,-4 6 0 16,2 8 7-16,-3 6-8 16,2 6 1-16,-2 0 0 15,1 13 6-15,-4 6 3 16,1 2 7-16,-3-2-16 16,1-2 6-16,-5-7-18 15,-1-5-12-15,-6-2-13 16,0-3 37-16,3 0 0 15,4-17 21-15,5-9-18 0,4-6 3 16,2-4 0 0,2 2-5-16,3 4-1 0,-2 6 7 15,0 8 11-15,-6 10 39 16,4 6-27-16,1 0-1 16,5 4 22-16,0 16-38 15,-3 6 17-15,1 0-30 16,-7 2 14-16,-9 0-5 15,-11-1-9-15,0-1 0 0,-13-2 4 16,-20-2-4 0,-5-4-1-16,-5-18-119 15,12 0-188-15,14-18-627 0</inkml:trace>
  <inkml:trace contextRef="#ctx0" brushRef="#br0" timeOffset="34568.61">2576 10273 3186 0,'0'0'700'0,"0"0"-490"0,0 0-210 0,0 0 0 0,0 0 0 0,0 0 0 16,0 0-132-16,8 14-734 16,-28 10-1653-16</inkml:trace>
  <inkml:trace contextRef="#ctx0" brushRef="#br0" timeOffset="34802.18">1028 11426 3341 0,'0'0'487'0,"0"0"-219"15,0 0-268-15,0 0 0 16,0 0 0-16,0 0 0 15,226-54 0-15,-66 7 0 0,15-5 0 16,-34 8 0 0,-40 10 0-16,-50 16-29 15,-24 6-160-15,-12 4-54 16,-15 4 17-16,-31 4-6 16,-22 12-365-16,-17 12-199 0</inkml:trace>
  <inkml:trace contextRef="#ctx0" brushRef="#br0" timeOffset="35002.36">1005 11700 1684 0,'0'0'1036'16,"0"0"-712"-1,0 0 158-15,0 0-220 0,0 0-89 16,173 21-38-16,30-78-135 16,20-9 0-16,-12 0 0 15,-61 18 0-15,-63 20 0 16,-36 9 0-16,-20 10 0 0,-9-1-66 15,-9 2-44-15,-8-1 58 16,-5 4-38-16,-2 3-447 16,-12 0-197-1,8 2 73-15</inkml:trace>
  <inkml:trace contextRef="#ctx0" brushRef="#br0" timeOffset="35135.61">2314 11398 1670 0,'0'0'744'0,"0"0"-228"16,0 0-57-16,0 0-216 15,0 0-99-15,0 0-144 0,0 0-318 16,16-47-2272-16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6T07:19:53.95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21353 6685 3030 0,'0'0'599'0,"0"0"-463"0,0 0 195 0,0 0-331 16,-142 149 0-16,84 27 0 15,-2 35 0-15,4 15 0 16,16-15 0 0,20-33 0-16,13-15 0 15,7-21 0-15,29-34 0 0,7-32 0 16,1-25 0-16,1-17 0 16,5-6 0-16,-1-10 0 15,-1-14 0-15,-20-32-194 16,-11-22-676-16,-10-8-984 0</inkml:trace>
  <inkml:trace contextRef="#ctx0" brushRef="#br0" timeOffset="438.7">21895 7008 2579 0,'0'0'806'0,"0"0"-476"16,0 0 51-1,0 0-381-15,0 0 0 16,-125 229 0-16,96-87 0 16,4-22 0-16,3-36 0 15,2-31 0-15,4-15 0 16,-1-2 0-16,1-6 0 0,5-8 0 16,7-20 0-16,4-4 0 15,0-36 0-15,17-40 0 16,14-43 0-1,7-51 0-15,1-13 0 16,-10 33 0-16,-12 50 0 0,-11 60 0 16,-3 28 0-16,0 10 0 15,1 4 0-15,5 20 0 16,9 44 0-16,8 38 0 16,1 0 0-16,-1-4 0 15,-3-9 0-15,-5-17 0 0,-3 6 0 16,1 7 0-1,-9-11 0-15,-3-14 0 0,-4-14 0 16,0-16-8-16,-8-28-293 16,-11-2-250-16,-3-16-574 0</inkml:trace>
  <inkml:trace contextRef="#ctx0" brushRef="#br0" timeOffset="1069.33">21656 7477 2693 0,'0'0'804'0,"0"0"-465"16,0 0-79-16,0 0-260 16,0 0 0-16,0 0 0 15,0 0 0 1,110-76 0-16,-57 56 0 0,0-2 0 0,-1 0-11 16,-8 6-125-16,-5 0 10 15,-8 4 69-15,-5 2 57 16,-2-2 13-16,-3 2 44 15,-1 4 38 1,0 4-29-16,0 2 1 16,3 5-35-16,-2 20-32 0,-1 11 0 15,-4 6 0-15,-7 6 0 16,-5 0 0-16,-1-3 0 16,-3-9 0-16,0-10 0 15,2-12 0-15,4-13 0 0,6-1 0 16,7-15 0-1,13-20 0-15,3-9 0 16,6-4 0-16,-1 2 0 16,-5 10 0-16,-6 12 0 15,-4 12 0-15,-8 12 0 0,-1 0 0 16,3 20 0-16,-2 12 0 16,-1 6 0-16,-1 0 0 15,-1-4 0-15,-3-8 0 16,-3-9-8-1,2-12-47-15,1-5 11 0,4 0 43 16,7-23 2-16,10-9 0 16,3-7-1-16,6 3 0 15,1 2 11-15,0 6 17 0,-1 10 4 16,-4 8 3-16,-3 10-35 16,-3 0 0-1,-2 24 0-15,-7 8 0 16,-2 6 0-16,-6 2 0 15,-8 0 0-15,-6-2 0 16,0-7 0-16,-16-8 0 0,-10-5 0 16,-7-7 0-16,-2-9-68 15,10-8-218-15,4-19-337 16,15-3-506-16</inkml:trace>
  <inkml:trace contextRef="#ctx0" brushRef="#br0" timeOffset="1235.91">23653 7185 2960 0,'0'0'938'0,"0"0"-740"0,0 0-198 0,0 0 0 16,0 0-18-16,0 0-479 16,0 0-760-16</inkml:trace>
  <inkml:trace contextRef="#ctx0" brushRef="#br0" timeOffset="1370.66">23692 7618 2505 0,'0'0'980'0,"0"0"-616"0,0 0-117 16,0 0-247-16,0 0-3 16,0 0-245-1,148-85-674-15</inkml:trace>
  <inkml:trace contextRef="#ctx0" brushRef="#br0" timeOffset="1971.24">24872 6729 3028 0,'0'0'842'15,"0"0"-616"1,0 0-226-16,0 0 0 16,0 0 0-16,-83 147 0 0,38-23 0 15,5-4 0-15,11-22 0 16,10-31 0-16,5-27 0 15,1-2 0-15,3-4 0 16,2-6 0-16,5-14 0 16,3-14 0-16,0 0 0 0,23-18 0 15,10-10 0 1,7-4 0-16,5 4 0 16,2 10 0-16,-4 10 0 15,-2 8 0-15,-3 2 0 16,0 20 0-16,-3 4 0 15,-6 2 0-15,-4-4-158 0,-7-8-74 16,-7-8 41-16,-9-8 73 16,-2 0 118-16,0-20 18 15,0-12 36 1,-6-8 39-16,-1-10 27 0,3-4 40 16,0-5-8-16,4 1-50 15,0 12-102-15,0 10 0 16,0 16 0-16,-4 14 0 15,4 6 0-15,0 26 0 16,0 24 0-16,0 19 0 16,0 13 0-16,0 2 0 0,0-2 0 15,0-8 0-15,4-6 0 16,0-13 0 0,0-11-107-16,5-20-369 15,-1-12-301-15,2-12-333 0</inkml:trace>
  <inkml:trace contextRef="#ctx0" brushRef="#br0" timeOffset="2339.25">25537 6916 3035 0,'0'0'789'0,"0"0"-517"0,0 0-272 0,0 0 0 0,0 0 0 16,0 0 0-16,127-62 0 0,-48 51 0 15,0 0 0-15,-9-3 0 16,-17-1 0-16,-17 1 0 16,-16 0 0-16,-14 6 0 15,-6 1 0 1,0 4 0-16,0 3 0 0,-8 0 0 16,-7 17 0-16,-10 20 0 15,0 17 0-15,-2 19 0 16,6 11 0-16,2 7 0 15,11 0 0-15,6 0 0 16,2-7 0-16,0-8 0 0,0-10 0 16,0-13 0-1,0-13 0-15,0-16-159 16,-27-24-309-16,-4 0-181 16,-5-18-449-16</inkml:trace>
  <inkml:trace contextRef="#ctx0" brushRef="#br0" timeOffset="2505.09">25431 7247 2297 0,'0'0'874'16,"0"0"-497"-16,0 0-23 15,0 0-244-15,181-38-58 16,-55 33-52-16,-3 1-6 16,-12 1-40-16,-4-26-275 15,-42 1-505-15,-12-8-887 0</inkml:trace>
  <inkml:trace contextRef="#ctx0" brushRef="#br0" timeOffset="2705.27">26422 6505 2897 0,'0'0'705'16,"0"0"-423"-16,0 0-70 15,0 0-212-15,0 0 0 16,118 206 0-16,-53-49 0 15,-7 21 0-15,-20-2 0 16,-28-19 0-16,-12-29 0 16,-44-7 0-16,-30-5 0 15,-31-2 0-15,-38-1 0 0,-31-3 0 16,-38 6-108-16,39-28-663 16,11-12-484-16</inkml:trace>
  <inkml:trace contextRef="#ctx0" brushRef="#br0" timeOffset="3371.23">9852 8626 1650 0,'0'0'507'0,"0"0"-166"0,0 0 315 0,0 0-166 0,0 0-237 16,0 0-54-16,0 0-199 15,11-26 0-15,-11 52 0 0,0 19 0 16,0 20 0-16,6 32 0 16,4-1 0-16,1 4 0 15,3-5 0 1,1-21 0-16,3-2 0 16,-3-18 0-16,-3-20 0 15,-6-34-320-15,-3-16-307 0,-3-20-354 0</inkml:trace>
  <inkml:trace contextRef="#ctx0" brushRef="#br0" timeOffset="3869.69">9785 8542 2629 0,'0'0'668'0,"0"0"-495"16,0 0 45-16,0 0-110 0,0 0-9 15,132 112-41 1,-66-62-49-16,1 4 0 15,1 1-9-15,-9-1-24 0,-12 2-27 16,-16 0-36-16,-20 3 12 16,-11-1 51-16,-15-3 3 15,-32 0 20-15,-13-3 1 16,-9-8 0-16,2-6 20 16,7-10-19-16,16-11 14 0,19-10 24 15,19-7-5-15,6-4 41 16,23-26-54-1,27-10-21-15,18-8-1 16,15-4-86-16,6 2-18 16,1 6 18-16,-11 12 41 15,-12 11 45-15,-18 14-8 0,-17 7 9 16,-14 5 28-16,-12 26 22 16,-6 9 4-16,0 6-30 15,0 2-17-15,0-4-2 16,5-8 2-1,10-12-7-15,9-10 0 0,8-14 1 16,1 0-7-16,0-16 14 16,-2-14 2-16,-8-8 35 15,-9-10 44-15,-14-6 11 16,0-4-32-16,-10-4-19 16,-19 9-49-16,-4 15 0 15,-5 22 0-15,-8 16 0 16,-19 58-122-16,10 6-368 15,10 3-801-15</inkml:trace>
  <inkml:trace contextRef="#ctx0" brushRef="#br0" timeOffset="5472.45">11666 8913 3094 0,'0'0'771'0,"0"0"-540"0,0 0-231 0,0 0 0 15,0 0 0-15,0 0 0 16,0 0 0 0,0 129 0-16,13-85 0 15,14-8 0-15,10-12 0 16,13-14 0-16,3-10 0 0,2-12 0 15,1-24 0-15,-8-11 0 16,-7-4 0-16,-9 0 0 16,-12 7 0-16,-7 12 0 15,-7 16 0-15,-6 14 0 16,0 6 0-16,-2 48 0 0,-11 46 0 16,3 52 0-1,0 29 0-15,6 12 0 16,4-5 0-16,0-19 0 15,0-13 0-15,0-18 0 16,2-29 0-16,-2-35 0 16,0-24 0-16,-15-20 0 0,-19-6 0 15,-13-12 0-15,-15-10 0 16,-9-22 0-16,-8-48 0 16,13-50 0-16,30-59 0 15,36-30 0-15,36-5 0 16,51 20 0-16,17 45 0 15,-5 43 0-15,-15 38 0 16,-14 31 0-16,-8 18 0 16,9 5 0-16,2 10 0 15,3 4 0-15,-13 14 0 16,-15 19 0-16,-12 10 0 16,-9 3 0-16,-7 0 0 15,-2-6 0-15,2-6 0 0,2-10 0 16,5-10 0-16,0-12 0 15,-3-2 0-15,-4-14 0 16,-6-18 0-16,-10-10 0 16,-4-8 0-16,-9-6 0 15,-20 1 0-15,-13 9 0 16,-10 13 0-16,-1 14 0 16,-3 17 0-16,9 2 0 15,12 18 0-15,17 10 0 16,18 3 0-16,5-4 0 15,32-2 0-15,21-11 0 0,11-12 0 16,12-2 0-16,1-10 0 16,0-17 0-16,-8-2 0 15,-14-1 0-15,-15 2 0 16,-16 6 0 0,-14 9 0-16,-8 9 0 15,-7 4 0-15,0 13 0 0,0 20 0 16,-7 10 0-16,3 5 0 15,4-2 0-15,0-6 0 16,16-10 0-16,15-10 0 0,7-16 0 16,6-4 0-16,3-6 0 15,-5-20 0-15,-1-6 0 16,-6-5 0 0,-8 1 0-16,-5 3 0 15,-6 7 0-15,-8 8 0 0,-3 9 0 16,-3 9 0-16,2 0 0 15,4 10 0-15,0 16 0 16,3 6 0-16,1 3 0 16,-4-3 0-1,3-4 0-15,-3-8 0 0,0-6 0 16,5-10 0-16,3-4 0 16,7-2 0-16,10-20 0 15,5-8 0-15,4-4 0 16,3-2 0-16,-3 4 0 0,-2 5 0 15,-9 13 0-15,-4 9 0 16,-7 5 0-16,-5 10 0 16,3 17 0-16,-2 14 0 15,0 3 0-15,-8 0 0 16,-3-4 0-16,-5-6 0 16,0-8 0-16,-7-12 0 15,-8-8 0-15,-3-6 0 16,-3 0 0-16,6-16 0 0,5-10 0 15,10-8 0 1,0-2 0-16,29-2 0 16,17 0 0-16,14 0 0 15,9 3 0-15,3 3 0 16,-5 3 0-16,-15 2 0 16,-9 1 0-16,-16 6 0 15,-12 0 0-15,-11 6 0 0,-4 4 0 16,0 2 0-16,-6 6 0 15,-7 2 0-15,-3 0 0 16,3 12 0-16,3 12 0 16,6 6 0-1,4 6 0-15,4 3 0 0,19-2 0 16,8 2 0-16,0-6 0 16,-2-2 0-16,-2-5 0 15,-11-6 0-15,-7-4 0 16,-9-2 0-16,-4-4 0 15,-30 2 0-15,-13-4 0 0,-13-4 0 16,0-2 0-16,6-2 0 16,18 0 0-16,23-20 0 15,13-6-126 1,67-18-471-16,2 8-271 0,5 4-29 16</inkml:trace>
  <inkml:trace contextRef="#ctx0" brushRef="#br0" timeOffset="6272.68">14642 9074 1377 0,'0'0'888'0,"0"0"-149"0,0 0-284 0,0 0-143 16,0 0-75-16,0 0-149 16,0 0-88-16,89 12 0 0,-50-12 0 15,1 0 0 1,-5-3 0-16,-8-9 0 16,-12-2 0-16,-10 0 0 15,-5 3 0-15,-7-2 0 0,-17 7 0 16,-5 6 0-1,-7 0 0-15,0 15 0 0,3 14 0 16,8 11 0-16,10 5 0 16,15-1 0-16,0-4 0 15,33-8 0 1,23-14 0-16,17-16 0 0,10-2-24 16,2-30-158-16,-7-12-4 15,-12-8 41-15,-14-6 86 16,-15-5 31-16,-14-3 28 15,-12-4 31-15,-9 0 22 0,-2 5 74 16,0 13 64-16,-2 17 31 16,-5 22-222-16,1 11 0 15,-3 31 0 1,0 27 0-16,2 20 0 16,3 10 0-16,4 7 0 0,2-8 0 15,25-12 0-15,15-21 0 16,14-26-236-16,6-24-119 15,7-12-268-15,-5-36 105 16,-8-18 368-16,-4-29 150 0,-10-31 119 16,-11-32 98-1,-6 8 92-15,-15 31 26 16,-7 43-10-16,-3 42 151 16,0 12-375-16,0 12-101 15,0 6 0-15,0 54 0 16,-3 62 0-16,-5 55 0 0,-5 23 0 15,-3 5 0-15,-1-19 0 16,1-23 0-16,3-17 0 16,5-30 0-1,8-29 0-15,0-27 0 0,10-18 0 16,19-8-20-16,13-12-217 16,14-14 5-16,8-8 40 15,3-37 89-15,-11-15 103 16,-17-25 55-16,-29-36 62 15,-30-32-5-15,-57-5-17 0,-29 18 35 16,-2 42-64-16,27 47 29 16,16 26 19-1,16 14-114-15,0 7 0 16,6 2 0-16,8 0 0 16,19 0 0-16,16 0 0 0,5 4 0 15,33 3 0-15,24-6 0 16,32-1 0-16,35-10 0 15,29-24 0-15,5-14-138 16,-43 6-618-16,-33 4-1407 0</inkml:trace>
  <inkml:trace contextRef="#ctx0" brushRef="#br0" timeOffset="6471.26">17078 8989 722 0,'0'0'2667'0,"0"0"-1960"0,0 0-707 16,0 0 0-16,0 0 0 15,0 0 0 1,0 0 0-16,-29-62-988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6T07:20:07.45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23900 6302 2181 0,'0'0'551'0,"0"0"-371"0,0 0 314 0,0 0-254 16,0 0-66-16,0 0-97 0,-9-60-17 15,9 60 0 1,0 16-50-16,0 22 22 15,0 16 5-15,0 14-37 16,0 9 0-16,0 1 0 0,0-6 0 16,0-12 0-16,0-13 0 15,0-15 0-15,0-14 0 16,2-13 0-16,5-5 0 16,6-11 0-16,5-24 0 0,9-11 0 15,4-12 0 1,3-4 0-16,-3 4 0 15,-2 10 0-15,-7 12 0 16,-7 15 0-16,-6 16 0 0,3 5 0 16,-1 14 0-16,5 17 0 15,3 12 0 1,4 5 0-16,1 2 0 16,1-6 0-16,-3-6 0 15,-2-8 0-15,0-10-111 16,5-13-248-16,-6-7-299 0,2 0-345 15</inkml:trace>
  <inkml:trace contextRef="#ctx0" brushRef="#br0" timeOffset="168.08">24698 6531 2405 0,'0'0'906'0,"0"0"-604"15,0 0 10-15,0 0-141 16,0 0-171-16,0 0 0 0,151-26 0 15,-66 24-189-15,-14 2-354 16,-15 0-393-16</inkml:trace>
  <inkml:trace contextRef="#ctx0" brushRef="#br0" timeOffset="301.01">24785 6679 2297 0,'0'0'784'0,"0"0"-541"15,0 0 18-15,0 0-119 0,0 0-116 16,166 0-26-16,-70-6-233 16,-13-10-529-16,-16 0-1768 0</inkml:trace>
  <inkml:trace contextRef="#ctx0" brushRef="#br0" timeOffset="702.04">25736 6136 2426 0,'0'0'942'0,"0"0"-422"16,0 0-312-16,0 0-208 0,0 0 0 16,0 0 0-16,0 0 0 15,0 36 0-15,0 14 0 16,2 12 0-16,3 6 0 15,-1 5 0-15,3-3 0 16,-1-6 0-16,1-8 0 0,-2-8 0 16,-3-8 0-16,-2-8 0 15,0-10-98 1,0-14-416-16,0-6-421 16,0-2-678-16</inkml:trace>
  <inkml:trace contextRef="#ctx0" brushRef="#br0" timeOffset="968.08">26231 6118 1545 0,'0'0'1307'15,"0"0"-723"1,0 0-120-16,0 0-268 16,0 0-196-16,0 0 0 15,0 0 0-15,-27 50 0 16,23 12 0-16,1 10 0 15,1 3 0-15,2-3 0 0,0-6 0 16,0-6 0-16,0-10 0 16,0-10 0-1,5-12 0-15,-5-10 0 16,0-8-476-16,0-7-389 0</inkml:trace>
  <inkml:trace contextRef="#ctx0" brushRef="#br0" timeOffset="1333.92">26838 5873 1945 0,'0'0'1066'0,"0"0"-709"15,0 0 93-15,0 0-172 16,0 0-278-16,0 0 0 16,72 133 0-16,-47-46 0 15,-1 34 0-15,-10 28 0 16,-14 7 0-16,0-12 0 0,-21-32 0 15,-6-33 0-15,1-19 0 16,-6-6 0 0,-10 8 0-16,-13 3 0 15,-19 3 0-15,-57-2-8 0,15-18-531 16,2-16-631-16</inkml:trace>
  <inkml:trace contextRef="#ctx0" brushRef="#br0" timeOffset="1700.4">23381 5448 532 0,'0'0'2461'0,"0"0"-2148"0,0 0-253 0,0 0 105 15,-44 202 1-15,34-59-61 16,10 19 15-16,7 3-51 15,29-11 3-15,18-18-39 16,17-5-33-16,22-7 0 16,23-14 0-16,28-15-18 0,26-19-89 15,-32-30-224 1,-16-20-615-16</inkml:trace>
  <inkml:trace contextRef="#ctx0" brushRef="#br0" timeOffset="1935.74">28889 6533 2855 0,'0'0'1083'15,"0"0"-939"-15,0 0-130 16,0 0-14-16,0 0 0 16,0 0-326-16,0 0-315 15,118 6-864-15</inkml:trace>
  <inkml:trace contextRef="#ctx0" brushRef="#br0" timeOffset="2397.67">24845 7808 2036 0,'0'0'959'0,"0"0"-721"16,0 0 70-1,0 0 149-15,0 0-359 16,0 0-98-16,0 0 0 16,38-16 0-16,35 10 0 0,59 0 0 15,57 2 0-15,25 2 0 16,-12 2 0-16,-48 0 0 16,-58 0 0-16,-38 0-39 0,-25 2-243 15,-10 0-15-15,-21-2-54 16,-48 0-18-1,-26 0 71-15,-14 0-508 0</inkml:trace>
  <inkml:trace contextRef="#ctx0" brushRef="#br0" timeOffset="2563.44">25110 7895 1164 0,'0'0'994'0,"0"0"-701"16,0 0 170-16,0 0-9 15,0 0-195-15,0 0-65 16,0 0-1-16,145 19-111 15,-43-19-82-15,34 0 0 16,33-4 0-16,7-10 0 16,-11-8-149-16,-49 0-428 15,-40 0-651-15</inkml:trace>
  <inkml:trace contextRef="#ctx0" brushRef="#br0" timeOffset="2740.12">27485 7983 3263 0,'0'0'833'0,"0"0"-833"16,0 0 0-16,0 0 0 15,0 0 0 1,0 0 0-16,0 0-782 0</inkml:trace>
  <inkml:trace contextRef="#ctx0" brushRef="#br0" timeOffset="8632.92">29381 6681 1497 0,'0'0'206'0,"0"0"-147"0,-138-4 5 16,89 0 37-16,11 0 22 16,9 2-49-16,13 0-43 15,10 2 5-15,6-2-35 0,0 2 14 16,0-6-15-16,0 2-141 15,0-2-164-15</inkml:trace>
  <inkml:trace contextRef="#ctx0" brushRef="#br0" timeOffset="9165.06">29058 6413 2306 0,'0'0'633'15,"0"0"-355"-15,0 0 73 16,0 0-53-16,47-111-137 0,-43 111-92 16,-4 10-69-16,0 52 0 15,0 49 0-15,-19 39 0 16,-10 11 0-1,4-25 0-15,4-42 0 16,15-43 0-16,2-18 0 0,4-7 0 16,0-12 0-16,0-14 0 15,0-15 0-15,22-56 0 16,12-35 0-16,12-41 0 16,3-23 0-16,0-6 0 15,-4 3 0-15,-14 43 0 16,-12 32 0-16,-5 41 0 15,-9 34 0-15,-1 16 0 16,0 7 0-16,4 52 0 16,5 61 0-16,5 47 0 15,6 19 0-15,3-9 0 0,-1-24 0 16,-7-43 0-16,-6-25 0 16,-5-24 0-1,-2-12 0-15,-6-2 0 16,0-5-129-16,0-9-159 0,-19-20 63 15,-10-6-133-15,-22-41-329 16,4-4 128-16,2-4-286 0</inkml:trace>
  <inkml:trace contextRef="#ctx0" brushRef="#br0" timeOffset="9835.54">29113 6870 1392 0,'0'0'731'16,"0"0"-229"-16,0 0 48 16,0 0-272-1,0 0-35-15,0 0-82 16,0 0-89-16,-52-28 7 15,91 14 9-15,15-4-88 0,9-7 0 16,3 1 0-16,3-3 0 16,-2 2 0-16,-9 3 0 15,-9 4 0-15,-13 8 0 16,-12 8 0-16,-9 2 0 0,-6 20 0 16,-4 16 0-1,-5 11 0-15,3 4 0 16,-1 0 0-16,2-7 0 15,2-10 0-15,3-10 0 0,3-14 0 16,1-10 0-16,3 0 0 16,5-24 0-16,4-10 0 15,2-10 0-15,4-3 0 16,-2 1 0 0,2 9 0-16,-4 10 0 15,-2 15 0-15,-6 12 0 0,2 0 0 16,-3 24 0-16,-1 5 0 15,4 3 0-15,-2-5 0 16,4-2 0-16,-1-9 0 16,1-8 0-16,0-8 0 0,4 0 0 15,2-18 0 1,0-10 0-16,3-5 0 16,-3-5 0-16,0-4 0 0,-5 0 0 15,-6 4 0-15,-9 8 0 16,-7 8 0-16,-2 10 0 15,0 10 0-15,-14 2 0 16,-3 4 0 0,-1 18 0-16,3 6 0 0,8 2 0 15,7 4 0-15,0 0 0 16,20-2 0-16,13 0 0 16,10-4 0-16,3 1 0 15,-1-5 0-15,-7 0 0 16,-11 0 0-16,-14-4 0 0,-13 2-9 15,-4-4 18-15,-32 2-9 16,-13-2 0 0,-4-4 0-16,1-2 0 15,9-6 0-15,20-6 0 16,23-16-72-16,27-16-537 0,12-2-523 16</inkml:trace>
  <inkml:trace contextRef="#ctx0" brushRef="#br0" timeOffset="9968.5">30860 6775 2152 0,'0'0'908'0,"0"0"-586"0,0 0 184 0,0 0-298 0,0 0-208 0,0 0 0 16,0 0-17-16,48 39-328 16,-48-17-715-16</inkml:trace>
  <inkml:trace contextRef="#ctx0" brushRef="#br0" timeOffset="10368.53">29217 7578 2538 0,'0'0'917'16,"0"0"-648"-16,0 0 103 15,0 0-372-15,0 0 0 16,191-39 0-16,7 15 0 0,18 1 0 15,-17 1 0-15,-57 4 0 16,-64 5 0-16,-34 5-123 16,-26 2-87-1,-13 2 22-15,-5 2 98 16,-36 2 27-16,-46 0-118 16,-45 14-15-16,-42 20-94 0,-10 9-2 15,28-3 132-15,39-7 88 16,45-10 72-16,19-5 142 15,3 0 203-15,11-4 185 16,10-2-265-16,22-4-14 16,4-4-70-16,45-4-30 0,40 0-151 15,49-2 0 1,46-22 0-16,8-2 0 16,-32 0 0-16,-44 6 0 15,-50 6 0-15,5-7-110 0,-13 3-418 16,-11 4-532-16</inkml:trace>
  <inkml:trace contextRef="#ctx0" brushRef="#br0" timeOffset="10535.46">31070 7553 2937 0,'0'0'877'0,"0"0"-672"0,0 0-128 0,0 0-77 16,0 0-299-16,0 0-1121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6T06:19:35.60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13595 7197 1247 0,'0'0'490'16,"0"0"-301"-1,0 0 18-15,118 25-49 16,-64-25-60-16,-1 0 14 15,0-13 7-15,-6-10 56 0,-2 0 24 16,-7-5-14-16,-2-3 1 16,-5 5-38-16,-2 2-8 15,0 6-23-15,-2 6-66 16,2 6-9-16,-1 6-17 16,3 0-17-16,1 2 25 15,4 12-33-15,1-2 0 16,1-2-1-16,2-4 10 15,1-4-11-15,-2-2 2 16,3 0 0-16,1-8-1 16,-1-10 10-16,3-4-6 0,0 0-3 15,-4-2 0-15,0 6 2 16,-5 2-2-16,-5 8 0 16,-4 8-2-1,-6 0 7-15,0 2-11 0,-1 14 6 16,5 4 0-16,4-2 1 15,6-2 5-15,5-6-3 16,6-8-3-16,4-2 1 16,4-2-5-16,-1-16 4 15,-2-4 0-15,-4 0-2 0,-7 0 11 16,-4 2-10-16,-10 6 1 16,-7 6 0-1,-6 8-9-15,-5 0 12 16,2 8-3-16,-2 14 7 15,5 2 5-15,6 0-24 0,3-6 9 16,9-4 3-16,5-8-4 16,4-6 11-16,3 0-13 15,-4 0 6-15,-3-14 0 16,-7-2-10-16,-7 0 8 16,-6 0 2-16,-5 4 0 0,-6 0-13 15,-3 2-53 1,-2 8-134-16,-12 2-167 15,-7 0-730-15</inkml:trace>
  <inkml:trace contextRef="#ctx0" brushRef="#br0" timeOffset="3594.75">21999 7070 1422 0,'0'0'381'16,"0"0"-94"-16,0 0 83 0,0 0-126 15,0 0-52-15,0 0 6 16,0 0-39-16,-24 0 16 15,24-2-12-15,3 2-55 16,14 0 20-16,10 0-32 16,15 0 12-16,18 0-43 0,31 0-65 15,39-6 0 1,37-12 0-16,14-4 0 16,-3-6 0-16,-20 0 0 15,-25 2 0-15,-25 4 0 16,-24 6 0-16,-22 4 0 15,-10 4 0-15,1 0 0 0,-2-1 0 16,-2 4 0-16,-13 1 0 16,-11 2 0-1,-5 2 0-15,-7 0 0 16,-4 0 0-16,0 0 0 0,-2 8-177 16,-7 4-173-16,-9 8-236 15,-18-2-204-15,-8 0-517 0</inkml:trace>
  <inkml:trace contextRef="#ctx0" brushRef="#br0" timeOffset="3966.26">22246 7337 912 0,'0'0'762'0,"0"0"-579"0,0 0-3 16,0 0 99-16,-115 0-21 15,106 0-48 1,4 0 8-16,5 0-56 0,0 0-18 16,0 0-13-16,16-2-26 0,22-6-40 15,20 0-44 1,38-4 3-16,42-2 8 0,38-2-31 15,13 0 11 1,-31 2-12-16,-40 4 0 16,-49 4-3-16,-13 0 3 15,-4-1 0-15,-6 6 0 0,-5-3 8 16,-20 2 20-16,-7 2 25 16,-9 0-8-16,-3 0-9 15,-2 0-36-15,2 0-59 16,0 0-232-16,-2 0-527 0</inkml:trace>
  <inkml:trace contextRef="#ctx0" brushRef="#br0" timeOffset="5832.38">4082 8426 1480 0,'0'0'680'0,"0"0"-565"15,0 0 84-15,0 0 127 16,0 0-151-16,0 0-115 16,0 0-46-16,-14-10-12 0,22 18 95 15,11 8-38-15,1 2 1 16,2 2 19-16,2-2-45 15,5 0 1 1,3-2-35-16,5-4 1 16,8-6 17-16,6-4-17 15,11-2 22-15,6 0-8 16,3-14-1-16,2-6 19 0,-1-2-8 16,-3-2-5-16,-9 0 20 15,-8 0-23-15,-8 6 3 16,-9 8-20-16,-4 6 0 0,1 4 51 15,-3 2-24 1,4 18 18-16,5 4-32 16,5 2-5-16,5-2-8 15,6-2 0-15,4-8-5 16,2-6-1-16,2-8-19 16,1 0 25-16,-1-8-30 0,-4-14 25 15,-4 0-8 1,-8-2 20-16,-3 0-7 15,-7 6 11-15,-5 6-2 16,-4 8 6-16,4 4 1 0,4 2 7 16,7 18 13-16,6 6-35 15,4-2 9-15,6 0-10 16,3-8-3-16,1-8-6 0,0-8 5 16,-2 0-8-16,-1-10 10 15,-4-10-17-15,-8-4 8 16,-4 0 7-1,-8 0 4-15,-2 2-2 16,-1 4 11-16,-1 5-8 16,2 8-1-16,1 5 0 15,1 0 6-15,4 8-6 16,-2 10 0-16,5 0 4 16,1-2 5-16,-1-4-6 0,0-4-3 15,1-6 0-15,-1-2 12 16,0 0-4-16,-3-6-7 15,-2-8 2-15,-1-3 3 16,-1 2 3-16,-4-1-9 16,-1 2 0-16,-4 0-3 15,-5 4 14-15,-6 3-9 0,-7 2-2 16,0 0 0-16,-6 4-11 16,0-3-110-16,-2-3-260 15,0 4-590-15</inkml:trace>
  <inkml:trace contextRef="#ctx0" brushRef="#br1" timeOffset="30561.24">735 11933 1088 0,'0'0'1132'15,"0"0"-761"-15,0 0 308 0,0 0-302 16,0 0-84-16,0 0-137 16,0 0-156-16,0-68 0 15,0 66 0-15,0 2 0 16,0 0 0-16,0 14 0 15,0 22 0-15,6 20 0 0,7 16 0 16,6 13 0-16,-1 1 0 16,1-8 0-16,-1-12 0 15,-5-14 0 1,-1-16 0-16,-8-14 0 0,-1-13 0 16,-3-9 0-1,0-3 0-15,0-25 0 0,-21-18 0 16,-8-16 0-16,-11-28 0 15,-11-24 0-15,7 3 0 16,6 11 0-16,11 14 0 16,13 20 0-16,6 0 0 0,5-2 0 15,3 11 0 1,5 13 0-16,17 8 0 16,12 10 0-16,1 10 0 15,3 12 0-15,5 4 0 0,-6 16 0 16,-5 24 0-1,-8 12 0-15,-13 12 0 0,-11 10 0 16,-4 3 0-16,-27-1 0 16,-9-4 0-1,-3-12 0-15,5-10 0 16,5-12 0-16,10-12 0 16,21-13-96-16,2-8-433 0,0-5-586 0</inkml:trace>
  <inkml:trace contextRef="#ctx0" brushRef="#br1" timeOffset="31833.57">1080 12204 1612 0,'0'0'1129'0,"0"0"-875"0,0 0 68 15,0 0-111 1,14-129-118-16,10 100-60 16,0 2 25-16,5 9-35 15,0 8-11-15,3 10 27 16,1 0 28-16,0 14-29 16,1 16-18-16,-5 13-20 15,-9 5-1-15,-9 4-60 0,-9 0 12 16,-2-2 48-16,0-6-4 15,-13-12 5-15,-1-12 0 16,5-10 0-16,1-10 61 16,6 0-7-1,2-24 11-15,0-12-58 16,0-8 4-16,8-2-8 0,11 4-3 16,2 3 0-16,2 12-2 15,-1 9 8-15,1 12-7 16,-4 6 1-16,4 0 0 15,1 11 3-15,3 11-3 0,-1 5-1 16,3-4-8-16,0 2-73 16,2-5-16-1,-2-4-67-15,0-6 5 16,-4-8-20-16,-4-2-49 16,-8 0 97-16,-7-10 81 0,-6-10 44 15,0-4 7-15,-2-4 36 16,-15 0 36-16,-10 4 58 15,0 2 39 1,-4 5-18-16,2 3 1 0,2 5-1 16,4 2-41-16,8 5-40 15,7 0-16-15,4 0-34 16,2 2-19-16,2-2-2 16,0-1 0-16,8-4-56 15,11-3 46-15,10-4-19 16,7 0-4-16,4 0-19 0,2 4-20 15,-2 4 29-15,-3 6-7 16,-9 0 39 0,-1 2 12-16,-7 16-5 15,-2 6-1-15,-1 7 7 16,-3 2-1-16,-1 2 30 0,3-2-28 16,-3-2 7-16,6-5-9 15,-2-6 0-15,5-8-14 16,5-8 11-16,0-4-13 0,-3-4 10 15,-2-18-35-15,-11-8 5 16,-8-7 2 0,-3-5 26-16,-16 1 1 15,-17-2 14-15,-7 7 7 16,-3 6 53-16,8 8 58 16,8 8 1-16,10 6-65 0,11 4-32 15,6 0-29-15,8-2-62 16,19-4 22-16,8-6-14 15,7-6-75 1,5-2 51-16,-3-3 7 0,-6 5 47 16,-7 3 23-16,-10 2 1 15,-8 7 108-15,-6 6 62 16,-5 3 10-16,0 1-14 0,-2 0-166 16,5 5 0-16,3 22 0 15,4 13 0 1,5 14 0-16,-1 14 0 15,-1 12 0-15,-3 7 0 16,-5 7 0-16,-3 2 0 16,-2 0 0-16,0-4 0 0,5-5 0 15,7-11 0-15,5-14 0 16,4-16 0-16,6-14 0 16,0-16 0-16,0-12-26 15,-2-4 22-15,-6-22-4 16,-3-14 16-16,-7-12-4 15,-11-8 22-15,0-4-26 16,-19-2 0-16,-19-1 0 16,-7 9 0-16,-3 8 0 15,-2 8 0-15,10 10 0 16,7 4 0-16,8 4 0 0,16-19 0 16,7 3-467-16,2-1-973 0</inkml:trace>
  <inkml:trace contextRef="#ctx0" brushRef="#br1" timeOffset="31966.1">2682 11693 1850 0,'0'0'1626'0,"0"0"-1386"0,0 0-153 0,0 0-87 0,0 0-241 15,0 0-985-15</inkml:trace>
  <inkml:trace contextRef="#ctx0" brushRef="#br1" timeOffset="32099.37">2821 12310 3125 0,'0'0'645'15,"0"0"-478"-15,0 0-167 16,0 0-50-1,0 0-553-15,6-104-1599 0</inkml:trace>
  <inkml:trace contextRef="#ctx0" brushRef="#br1" timeOffset="32266.32">3021 11943 2954 0,'0'0'610'0,"0"0"-459"15,0 0 82-15,114 0-127 0,-68 0-106 16,-5 0-214-16,-12 4-477 16,-19 6-949-16</inkml:trace>
  <inkml:trace contextRef="#ctx0" brushRef="#br1" timeOffset="32700.26">695 13020 2072 0,'0'0'972'15,"0"0"-809"-15,0 0 298 16,0 0-170-16,0 0-154 16,0 0-137-16,0 0 0 15,117-2 0-15,-16 2 0 0,75-14 0 16,89-28 0-16,45-12 0 16,6-8 0-16,-28 1 0 15,-65 7-12 1,-55 12-75-16,-49 8-20 15,-53 14 46-15,-27 8 61 16,-13 6 66-16,-12 2 135 0,-10 4-201 16,-4 0 0-16,-9 0 0 15,-9 2 0-15,3 6 0 16,15-2 0-16,0-4-371 0,2-2-1390 16</inkml:trace>
  <inkml:trace contextRef="#ctx0" brushRef="#br1" timeOffset="32826.83">3335 12571 3544 0,'0'0'552'16,"0"0"-552"-1,0 0-92-15,0 0-466 16,0 0-1487-16</inkml:trace>
  <inkml:trace contextRef="#ctx0" brushRef="#br1" timeOffset="35102.64">5746 12166 2223 0,'0'0'557'16,"0"0"-401"-16,0 0 145 16,0 0-99-16,0 0-144 15,0 0-47 1,75-102 61-16,-64 73 6 0,-9 4 42 16,-2 2-15-16,0 5 0 15,-17 8 3-15,-12 6-108 16,-11 4 0-16,-13 4 0 15,-6 24 0-15,-1 10 0 16,7 6 0-16,13 6 0 16,15 3 0-16,19-1 0 15,6 2 0-15,24-2 0 0,25 0 0 16,13-2 0-16,8-3 0 16,1-1 0-16,-2-2 0 15,-9-2-21-15,-13-2-20 16,-18-4-29-16,-16 0 4 15,-13-4 65-15,-17 2-41 16,-28-2 0-16,-18-2 41 16,-8-5-26-16,-3-7 21 15,5-8 3-15,9-6 3 16,16-4 26-16,17 0-24 0,13 0 41 16,14 0-43-16,2-8-4 15,35-6-97 1,14-4-19-16,13-4-205 15,44-19-399-15,-19 7 140 16,-10 2-220-16</inkml:trace>
  <inkml:trace contextRef="#ctx0" brushRef="#br1" timeOffset="35567.22">6120 12571 798 0,'0'0'969'0,"0"0"-500"16,0 0-4-16,0 0-84 16,0 0-32-16,0 0-78 15,0 0-89 1,7-77-109-16,-7 86-52 0,0 14-21 15,8 13 0-15,8 9-4 16,2 3 5-16,2 0-1 16,5-6 0-16,0-12 14 15,-4-8-31-15,2-10 17 0,-5-10 0 16,-1-2-10-16,1-8 4 16,2-17 6-16,0-12 0 15,1-1 1 1,-2 0 5-16,-1 6-5 15,-5 10-1-15,-1 12 0 0,-3 8-3 16,1 2 3-16,6 10-10 16,2 16 10-16,4 2 13 15,-1 2-11-15,-2-2-4 16,1-4-22-16,-3-8-45 0,-5-10 30 16,1-6-75-16,1 0-6 15,1-18 99 1,2-14 15-16,1-2 0 15,-1 0 6-15,1 6 0 0,-3 12 2 16,1 10 7-16,-3 6 10 16,3 12 109-16,4 18-34 15,0 8-43-15,5 4-51 16,-3-6-15-16,0-8-154 16,-2-22-212-16,-7-6-490 15,-8-6-466-15</inkml:trace>
  <inkml:trace contextRef="#ctx0" brushRef="#br1" timeOffset="35735.18">6383 12187 2784 0,'0'0'761'0,"0"0"-643"16,0 0-14-16,0 0-104 15,0 0-26 1,0 0-64-16,138 55-645 15,-100-37-1668-15</inkml:trace>
  <inkml:trace contextRef="#ctx0" brushRef="#br1" timeOffset="36234.51">7504 12386 371 0,'0'0'2139'0,"0"0"-1668"16,0 0-194-1,0 0 75-15,0 0-111 0,0 0-157 16,0 0-48-16,0 0-22 15,-120 64-7-15,99-11 7 16,6 5-1-16,5 4 64 16,10-4-77-16,0-4 0 15,27-8 0-15,11-9 0 0,11-16 0 16,9-13 0-16,3-8 0 16,-1-6 0-1,-2-24 0-15,-8-6 0 16,-9-6 0-16,-10-4 0 0,-15-2 0 15,-12 4 0-15,-4 2 0 16,-2 11 0-16,-18 12 0 16,-2 10 0-16,-3 9 0 15,0 14 0-15,4 25 0 0,7 9 0 16,7 4 0 0,7 0 0-16,21-10 0 15,67-22 0-15,-3-12-377 16,4-8-531-16</inkml:trace>
  <inkml:trace contextRef="#ctx0" brushRef="#br1" timeOffset="36493.68">9015 12133 2474 0,'0'0'561'0,"0"0"-238"16,0 0 181-16,0 0-270 0,0 0-234 15,0 0 0-15,0 0 0 16,-10 91 0 0,28-13 0-16,3 10 0 15,0-2 0-15,4-5 0 16,-3-15 0-16,-4-14 0 0,-4-14 0 15,-6-20 0-15,-8-18-225 16,-4-22-147-16,-19-12-567 0</inkml:trace>
  <inkml:trace contextRef="#ctx0" brushRef="#br1" timeOffset="36735.43">8580 12141 1355 0,'0'0'1725'0,"0"0"-1257"15,0 0-228-15,0 0 68 16,0 0-308-16,0 0 0 0,0 0 0 16,127-26 0-16,-56 15 0 15,12-4 0-15,4 1 0 16,-3 3 0 0,-10 2 0-16,-10 7 0 15,-15 2-26-15,-14 0-74 16,-10 0 4-16,-5 8-95 0,1 4-41 15,21 4-99-15,-2-1-260 16,-2-9-348-16</inkml:trace>
  <inkml:trace contextRef="#ctx0" brushRef="#br1" timeOffset="36968.75">9894 11895 2451 0,'0'0'742'0,"0"0"-436"16,0 0 54-16,0 0-123 16,0 0-237-16,-91 146 0 15,71-37 0-15,4 27 0 16,5-4 0-16,11-25 0 16,0-31 0-16,18-24 0 15,18 0 0-15,15-2 0 16,38-16-17-16,-11-18-497 15,-11-16-474-15</inkml:trace>
  <inkml:trace contextRef="#ctx0" brushRef="#br1" timeOffset="37294.18">10295 11983 3003 0,'0'0'879'16,"0"0"-665"-16,0 0-214 15,0 0 0-15,0 0 0 16,21 149 0-16,3-73 0 16,1 4 0-16,-1-4 0 0,-2-4 0 15,-4-14 0 1,-2-13 0-16,-6-18 0 16,0-12 0-16,-4-15 0 15,-1 0 0-15,1-33 0 16,2-12 0-16,0-18 0 0,3-9 0 15,1 0 0-15,-1 6 0 16,-1 12 0-16,0 18 0 16,-4 15 0-1,-1 17 0-15,3 21 0 16,-1 17-642-16,2 8-275 0</inkml:trace>
  <inkml:trace contextRef="#ctx0" brushRef="#br1" timeOffset="37494.08">10957 12489 2796 0,'0'0'834'15,"0"0"-643"1,0 0 84-16,0 0-275 16,0 0 0-16,-16 138 0 0,5-94 0 15,-5 0 0-15,3-6 0 16,7-16-182-16,4-8-605 15,2-14-847-15</inkml:trace>
  <inkml:trace contextRef="#ctx0" brushRef="#br1" timeOffset="37661.68">11371 12064 2464 0,'0'0'967'0,"0"0"-624"15,0 0-190-15,0 0-87 16,0 0-22 0,148-36-44-16,-86 23-45 15,-4 1-245-15,-16 2-360 0,-19 6-303 0</inkml:trace>
  <inkml:trace contextRef="#ctx0" brushRef="#br1" timeOffset="37968.33">11371 12046 2154 0,'0'0'785'0,"0"0"-492"16,0 0 89-16,0 0-110 15,0 0-62 1,0 0-210-16,0 0 0 16,-4 80 0-16,4-42 0 15,0 6 0-15,0 6 0 0,0 4 0 16,-4-2 0-16,2 0 0 15,2-7 0-15,0-8 0 16,6-9 0-16,21-10 0 16,11-7 0-16,11-11 0 0,13-2 0 15,5-21 0-15,0-6 0 16,-9-4-56 0,-9 5-191-16,-18 2-26 15,-31 6-79-15,0 6-274 16,-20 6-275-16</inkml:trace>
  <inkml:trace contextRef="#ctx0" brushRef="#br1" timeOffset="38126.75">11305 12376 2237 0,'0'0'825'0,"0"0"-489"0,0 0-30 15,0 0-153-15,0 0-81 16,129-56-71-16,-63 34-1 15,31-16-218-15,-17 6-374 16,-16 2-460-16</inkml:trace>
  <inkml:trace contextRef="#ctx0" brushRef="#br1" timeOffset="38359.78">11895 11747 2642 0,'0'0'897'0,"0"0"-679"16,0 0-19-16,0 0-59 16,145 32-140-16,-83 6 0 15,5 12 0-15,-5 8 0 0,-6 6 0 16,-14 4 0 0,-19 3 0-16,-21 3 0 15,-8 4 0-15,-42 2 0 16,-36 13 0-16,-3-11-35 15,-46 16-292-15,21-20-441 0,32-30-604 16</inkml:trace>
  <inkml:trace contextRef="#ctx0" brushRef="#br1" timeOffset="38800.61">12582 12039 2727 0,'0'0'748'16,"0"0"-661"-16,0 0 138 16,0 0 84-1,55 119-309-15,-37-63 0 16,-1 2 0-16,4-4 0 15,-1-6 0-15,-1-14 0 0,6-14-20 16,0-13-38-16,4-7 43 16,2-23-9-16,-2-15 24 15,2-8 7-15,-2-2-5 0,-2 0 70 16,2 7-36 0,-2 10-36-16,-1 11 0 15,1 9 0-15,2 11 0 16,0 3 0-16,2 25 0 15,0 10 0-15,-2 10 0 16,-4 2 0-16,-7 4 0 0,-7-6 0 16,-11-3 0-16,0-9-62 15,-18-12-173-15,-40-24-68 16,5 0-341 0,-1-14-594-16</inkml:trace>
  <inkml:trace contextRef="#ctx0" brushRef="#br1" timeOffset="38936.61">12855 11671 2399 0,'0'0'1058'15,"0"0"-699"1,0 0-332-16,0 0-23 16,0 0-4-16,114 37-186 15,-54-19-900-15</inkml:trace>
  <inkml:trace contextRef="#ctx0" brushRef="#br1" timeOffset="39530.97">14858 12398 1750 0,'0'0'630'0,"0"0"-317"0,0 0 22 16,0 0 0-16,0 0-45 16,0 0-103-1,-113-110-56-15,70 90-6 16,-5 8-125-16,-4 12 0 16,1 0 0-16,4 14 0 15,7 16 0-15,9 6 0 16,15 6 0-16,16 2 0 0,0-2 0 15,23-5 0-15,10-9 0 16,7-10 0 0,1-10 0-16,-6-8 0 0,-6 0 0 15,-9-14 0-15,-6-11 0 16,-6-5 0-16,-6-3 0 16,-2-2 0-16,0 3 0 15,0 6 0-15,0 12 0 16,0 12 0-16,9 2 0 15,9 14 0-15,9 16 0 0,13 6 0 16,14 1 0 0,41-5-206-16,-10-10-483 0,-7-15-481 15</inkml:trace>
  <inkml:trace contextRef="#ctx0" brushRef="#br1" timeOffset="40527.72">15456 12464 2080 0,'0'0'721'16,"0"0"-478"-16,0 0 13 16,0 0 3-16,0 0-12 15,0 0-64-15,0 0-124 16,131-54-34-16,-91 14-23 16,-4-12-1-16,-7-8-2 0,-7-8-28 15,-6-25 29-15,-10 7-7 16,-6-4 17-16,0 2-8 15,-6 28-2 1,-8 5 9-16,1 26 27 16,2 20-36-16,2 9 0 0,2 38 0 15,5 23 0-15,2 19 0 16,0 10 0-16,11 4 0 16,14-5 0-16,6-7 0 0,6-10 0 15,6-12 0-15,1-18 0 16,4-14 0-16,-2-16 0 15,1-12 0 1,-3-7 0-16,-6-28 0 16,-7-11 0-16,-8-10 0 15,-13-6 0-15,-6 4 0 16,-4 5 0-16,0 17 0 0,-12 16 0 16,-1 14 0-16,1 6 0 15,1 6 0-15,1 21 0 16,0 1 0-1,10 3 0-15,0 0 0 0,7-7 0 16,17-2 0-16,9-6 0 16,6-2 0-1,-1-4-9-15,-3 2-23 0,-6 0-20 0,-6 4 46 16,-8 2-15-16,-9 4 15 16,0 2-2-16,-4 0 16 15,-2-2-10 1,2-2 2-16,5-5 0 15,3-5-7-15,13-9 8 16,6-1-1-16,9 0 4 0,7-15 11 16,3-10-21-16,-1-5 6 15,0-8 0-15,-7-6 23 16,-4-4-5 0,-7-6 31-16,-10 1-31 0,-5 7-5 15,-12 10-13-15,-2 12 0 16,0 11 0-16,-14 10 0 15,-7 3 0-15,-8 22 0 16,-2 18 0-16,6 13 0 0,9 7 0 16,14-2 0-16,2-2 0 15,24-8 0 1,26-12 0-16,14-13 0 16,17-20 0-16,7-3 0 15,1-18 0-15,-4-18 0 16,-8-6 0-16,-20-6 0 0,-14-2 0 15,-16 0 0-15,-17 3 0 16,-8 11 0-16,-2 8 0 16,0 10 0-16,-10 10 0 0,-4 8 0 15,-1 0 0 1,1 12 0-16,3 20 0 16,5 9 0-16,6 7 0 15,0 2 0-15,12-4 0 16,17-4 0-16,7-10 0 0,7-10 0 15,1-10 0-15,-2-12-29 16,-6-12-322-16,-10-16-347 16,-16-2-250-16</inkml:trace>
  <inkml:trace contextRef="#ctx0" brushRef="#br1" timeOffset="40693.9">15560 12019 2939 0,'0'0'618'0,"0"0"-569"0,208-26 65 16,-21 4-72-16,33-4-42 15,-37 4-202-15,-38 2-855 0</inkml:trace>
  <inkml:trace contextRef="#ctx0" brushRef="#br1" timeOffset="40893.61">18269 12136 3450 0,'0'0'646'15,"0"0"-646"-15,0 0 0 0,0 0-9 16,0 0-667-16</inkml:trace>
  <inkml:trace contextRef="#ctx0" brushRef="#br1" timeOffset="44461.73">18047 12468 2020 0,'0'0'736'15,"0"0"-557"-15,0 0 85 16,0 0-67-16,0 0-126 16,0 0-35-16,-13-6-36 15,13 6 0-15,-3 0 11 0,1-1-10 16,-3 1 69 0,3-4-37-16,0-5 13 15,2-4 37-15,0-6-70 16,0-1 7-16,18 0-20 0,-1 4 1 15,2 6 5-15,-2 6 0 16,-1 4-4-16,-3 10 31 16,-1 22-12-16,-6 12 34 15,-4 10-16 1,-2 8-18-16,0 1 11 0,-13-1-31 16,-13-6-1-16,-8-6 0 15,-4-6-3-15,-9-13-58 16,10-13-209-16,10-14-480 0</inkml:trace>
  <inkml:trace contextRef="#ctx0" brushRef="#br1" timeOffset="45634.24">18452 12457 1726 0,'0'0'610'0,"0"0"-394"0,0 0 299 0,0 0-255 0,0 0-106 15,0 0-36-15,0 0-40 16,60-54-28-16,-20 15 28 16,5-5-39-1,-1-4 15-15,2-6-8 16,-9-2-29-16,-6-1 28 15,-8 9-39-15,-8 10-5 0,-9 12 29 16,-6 12-10-16,0 8 13 16,-2 6-33-16,-15 0 0 15,-3 10 0-15,-1 12 0 0,4 6 0 16,8 3 0 0,9 2 0-16,0 2 0 15,18-3 0-15,17 0 0 16,8-2 0-16,1-2 0 0,1 2 0 15,-5-2 0 1,-11 0 0-16,-8-2-11 16,-15-2-1-16,-6-2 11 0,-2 1-10 15,-27-8 22-15,-7-1-13 16,-7-6 2 0,-1-8 0-16,-1 0 9 15,8 0 8-15,3-11-17 0,9-4 0 16,8 4 0-16,5 0 0 15,8 8 0-15,2 0 0 16,2 3 0-16,0 0 0 0,0 0 0 16,0 3 0-16,13 8 0 15,12 3-10-15,6 1 6 16,10-5-8-16,5-6-115 16,8-4-86-1,-4 0 16-15,0-13-24 16,-8-9 30-16,-11-6 97 0,-7-4 53 15,-10-2 41-15,-7-2 44 16,-5 0 87-16,-2 4 55 16,0 8-53-16,0 6 34 15,0 8 23-15,0 6-50 0,0 4-24 16,0 0-116 0,0 16 0-16,2 16 0 15,7 6 3-15,5 6-3 16,3-2 0-16,6-4 0 15,6-6-3-15,4-10 3 16,7-10 0-16,3-12-6 0,1 0-14 16,3-14 20-16,-5-13-16 15,-6-10 16-15,-10-3 9 16,-10-6-8 0,-13-2 34-16,-3 2-35 15,-14 2 0-15,-17 7 0 0,-9 14 0 16,-8 9 0-16,0 14 0 15,-1 0 0-15,4 19 0 16,8 13 0-16,23 22-39 16,14-5-416-16,0-13-715 0</inkml:trace>
  <inkml:trace contextRef="#ctx0" brushRef="#br1" timeOffset="47294.4">20308 12041 1425 0,'0'0'404'15,"0"0"-147"-15,0 0 227 0,0 0-205 16,0 0-14-16,0 0-58 15,0 0-10-15,36-88 19 16,-36 86-43-16,0 0 16 16,0 2-189-16,0 0 0 15,0 0 0-15,0 0 0 0,0 10 0 16,-2 12 0 0,-3 10 0-16,1 10 0 15,4 4 0-15,0 3 0 16,11-5 0-16,15-6 0 0,9-8 0 15,9-10 0-15,5-8 0 16,2-12 0-16,0 0 0 16,-4-4 0-16,-7-16 0 15,-13-6-8-15,-7-6 1 16,-9-7 7-16,-6-6 0 16,-3-4-2-16,-2-1 3 15,0 2-1-15,0 8 0 16,0 12 0-16,0 10-5 15,0 8 6-15,0 6-1 16,0 2 20-16,0 2-20 16,0 0 0-16,-2 0 0 0,2 0 0 15,0 0 0-15,0 0 0 16,0 0 0-16,0 0 0 16,0 0 0-1,0-4 0-15,0-2 0 16,-2-2 0-16,-1-4 0 0,-2-4 0 15,3-2 0-15,-2-6 0 16,-1 0 0-16,1-3 0 16,0 1 0-16,-1-2 0 15,3 4 0-15,0 0 0 0,2 6 0 16,-3 4 0-16,3 4 0 16,0 6 0-1,0 0 0-15,0 4 0 16,0-2 0-16,0 2 0 15,0 0 0-15,0 0 0 16,0 0 0-16,-2 0 0 16,2 0 0-16,0 0 0 15,0 0 0-15,0 0 0 0,0 0 0 16,0 0 0-16,0 0 0 16,0 0 0-16,0 0 0 15,0 0 0-15,0 0 0 16,0 0 0-16,0 0 0 15,0 0 0-15,0 0 0 16,0 0 0-16,0 0 0 0,0 0 0 16,0 0 0-16,0 0 0 15,0 0 0 1,0 0 0-16,0 0 0 0,0 0 0 16,0 0 0-16,0 0 0 15,0 0 0-15,0 0 0 16,0 0 0-16,0 0 0 15,0 0 0-15,0 0 0 16,0 0 0-16,0 2 0 16,0 22 0-16,0 14 0 15,0 16 0-15,0 13 0 16,0 9 0-16,0 4 0 16,0 0 0-16,0-4 0 15,9-9 0-15,4-7 0 0,8-8 0 16,6-12 0-16,6-8 0 15,0-10 0-15,3-10 0 16,-1-10 0-16,-1-2-123 16,-3-8-63-16,-4-20-59 15,0-34-107-15,-9 8-296 16,-5-4-336-16</inkml:trace>
  <inkml:trace contextRef="#ctx0" brushRef="#br1" timeOffset="47460.25">20661 11859 624 0,'0'0'2105'15,"0"0"-1607"-15,0 0-389 16,0 0 82-16,116-18-86 16,-37 8-105-16,13-4-26 15,5-14-172-15,-20 6-417 0,-33-2-374 0</inkml:trace>
  <inkml:trace contextRef="#ctx0" brushRef="#br1" timeOffset="47626.95">20075 11534 2578 0,'0'0'738'16,"0"0"-569"-16,0 0 188 15,0 0-262-15,0 0-95 0,114-12-225 16,-60 20-556-16</inkml:trace>
  <inkml:trace contextRef="#ctx0" brushRef="#br1" timeOffset="48099.41">21845 12035 1748 0,'0'0'1297'16,"0"0"-789"-1,0 0-289-15,0 0 3 16,0 0-120-16,0 0-102 0,0 125 0 15,0-65 0-15,0 0 0 16,12-6 0-16,10-10 0 16,9-12 0-16,8-16 0 15,7-14-32-15,5-2 32 16,3-25-21-16,-3-12 21 16,-2-7 13-16,-7-2-12 0,-1 4 38 15,-10 8-39 1,-3 7 0-16,-5 14 0 15,-3 11 0-15,-1 2 0 16,4 11 0-16,2 20 0 0,-1 7 0 16,-1 6 0-16,-6 2 0 15,-6 0 0-15,-11-4 0 16,0-4 0-16,-17-3 0 16,-25-8-20-16,-41-17-164 15,7-6-298 1,3-4-396-16</inkml:trace>
  <inkml:trace contextRef="#ctx0" brushRef="#br1" timeOffset="48232.89">21975 11594 2720 0,'0'0'721'15,"0"0"-526"1,0 0-147-16,0 0-9 15,0 0-39-15,0 0-195 0,154 52-723 16</inkml:trace>
  <inkml:trace contextRef="#ctx0" brushRef="#br1" timeOffset="48764.5">23443 12294 1560 0,'0'0'861'15,"0"0"-519"-15,0 0 122 0,0 0-13 16,0 0-279-16,0 0-79 15,0 0 8-15,2-96-49 16,-15 71-52-16,-7 6 0 16,-3 6 0-16,-3 9 0 0,-5 4 0 15,-2 14 0-15,-4 25 0 16,4 9 0-16,6 6 0 16,12 4 0-1,9-5 0-15,6-10 0 16,6-9 0-16,19-13 0 0,8-11 0 15,7-10 0-15,-2-8 0 16,0-23 0-16,-4-6 0 16,-9-12 0-16,-4-1 0 15,-7 0 0-15,-6 8 0 16,-3 8 0-16,-5 15 0 16,0 12 0-16,0 7 0 15,0 10 0-15,2 18 0 16,4 10 0-16,6 6 0 15,10-2 0-15,7-4 0 0,35-12 0 16,-6-12-150-16,-4-12-667 16</inkml:trace>
  <inkml:trace contextRef="#ctx0" brushRef="#br1" timeOffset="50467.27">24876 12065 2324 0,'0'0'634'0,"0"0"-405"0,0 0 318 16,0 0-292-16,0 0-148 0,0 0-107 16,0 0 0-16,2-10 0 15,-2 28 0-15,-2-2 0 16,0 0 0-16,0-6 0 0,2-3 0 15,0-7 0-15,0 0-33 16,0 0 32-16,-5-11-29 16,-4-11-18-1,-4-3 34-15,-5-2-11 16,-5 7 23-16,-6 8 4 16,-4 12 2-16,-3 0 10 0,-3 30 1 15,1 17-15-15,7 8 46 16,10 6-32-16,15 1 41 15,6-4-55-15,13-6 0 16,24-10 3-16,15-11-3 16,10-13 0-16,5-13 0 15,3-5 0-15,-6-5 0 0,-1-20 0 16,-7-5 0 0,-8-8-3-16,-3-2 6 15,-9 2-3-15,-9 6 0 16,-10 12 0-16,-9 8 0 15,-4 10 0-15,-4 2 0 0,0 14 0 16,0 16 0-16,-4 8 0 16,4 4 0-16,0 0 0 15,8-8 0 1,13-5 0-16,11-11 0 0,6-10 0 16,4-8 0-16,0 0 0 15,-3-13 0-15,-8-13 0 16,-9-6 0-16,-11-10 0 15,-11-4 0-15,0-6 0 16,-18 0 0-16,-15 8 0 0,-5 9 0 16,-5 16 0-1,1 15 0-15,0 4 0 16,4 18 0-16,6 14-9 16,13 4 9-16,13 0 0 15,6-4 9-15,0-2-12 16,29-8 3-16,8-8 0 0,12-10 3 15,7-4-3-15,6 0 0 16,2-14 0-16,1-8 0 16,-1-6 0-16,0-2 0 15,-9 0 0-15,-8 2 0 0,-12 6 0 16,-10 8 0 0,-10 10 0-16,-7 4 0 15,-4 5 0-15,-2 26 0 16,0 7 0-16,0 6 0 15,-2 2 0-15,5-2 0 0,-1-6 0 16,0-8 0 0,1-9 0-16,2-10 0 0,-2-4 0 15,1-7 0 1,7 0 0-16,5-11 0 0,7-9 0 16,8-10 0-16,3-4 0 15,3-4 0-15,4-2 0 16,-7 4 0-16,-5 6 0 15,-6 12 0-15,-12 8 0 16,-5 7 0-16,0 3 0 16,0 11 0-16,1 17 0 0,3 8 0 15,1 6 0-15,5-2 0 16,4-2 0 0,4-6 0-16,6-7 0 15,1-10 0-15,0-7 0 0,1-8 0 16,-5 0 0-16,0-13 0 15,-7-12 0-15,-1-5 0 16,-4-4 0-16,1-4 0 16,-5 2 0-16,-1 2 0 15,-3 10 0-15,-5 10 0 16,-2 10 0-16,-2 4 0 16,0 14 0-16,0 18 0 15,0 6 0-15,0 4 0 16,0-2 0-16,0-8 0 15,0-5 0-15,0-12 0 16,0-7 0-16,0-8 0 16,4 0 0-16,12-9 0 0,9-16 0 15,4-5 0-15,2 0 0 16,5-2 0-16,1 8 0 16,-1 8 0-1,-3 8 0-15,1 8 0 0,-1 2 0 16,3 20 0-16,2 8 0 15,6 2 0-15,1 0 0 16,2 1 0-16,0-8 0 0,1-4 0 16,-3-8 0-16,-3-4 0 15,-2-9 0-15,-9 0 0 16,-4-13 0-16,-6-10 0 16,-11-12 0-16,-5-3 0 15,-5-8 0 1,0 0 0-16,-13 2 0 15,-10 10 0-15,2 10 0 0,-4 14 0 16,-2 10 0-16,0 8 0 16,2 22 0-16,4 10 0 15,7 6 0-15,10 2 0 16,4-2 0-16,8-4 0 16,23-7 0-16,15-9 0 0,6-12 0 15,11-13-122 1,22-6-206-16,-17-19-296 15,-7-5-437-15</inkml:trace>
  <inkml:trace contextRef="#ctx0" brushRef="#br1" timeOffset="51600.33">28066 12274 2324 0,'0'0'385'0,"0"0"-107"15,0 0 95-15,0 0-150 16,0 0-101-16,0 0-70 16,0 0-4-16,-53-58-39 0,33 88 6 15,-5 10 74-15,6 10-20 16,5 4-15 0,7 0-33-16,7-5-15 15,0-9-12-15,25-11-116 16,6-12-53-16,7-15 64 0,0-2-59 15,-1-30 23-15,-5-17-17 16,-6-9 29-16,-3-10 89 16,-8-6 46-1,1-8 3-15,-5-3 137 0,-4 5 54 0,0 10 107 16,-3 16-36 0,0 22-64-16,-1 20-201 15,-3 10 0-15,0 26 0 16,0 18 0-16,0 14 0 15,0 5 0-15,0-1 0 16,4-4 0-16,0-8 0 16,-2-10 0-16,4-12-29 0,-6-12-110 15,0-10-2-15,0-6 103 16,0-6 11-16,0-16-28 16,0-6 38-16,0 0 11 15,8 4 6 1,3 6 15-16,3 10 50 0,5 8-29 15,4 0-35-15,6 6 6 16,2 10-7-16,5-2 0 16,-1 0-6-16,4-4 6 0,-2-4-9 15,-3-6-31 1,-3 0-14-16,-6-2 39 0,-8-14 1 16,-3-2 14-16,-5-4-6 15,-5-2 8 1,-4 1-4-16,0 4-8 15,0 5 10-15,-9 6 16 0,-7 8-14 16,-5 0 20-16,-2 22 58 16,0 12 8-16,8 6-1 15,8 6-45-15,7-2-30 16,7-4 0-16,29-4-12 16,12-12-111-16,15-8-45 15,9-11-90-15,7-5-82 16,0-5-41-16,-2-17 71 15,-7-6 150-15,-8-8 81 16,-11-6 67-16,-10-2 109 16,-14-2 153-16,-12 7 72 0,-9 8-15 15,-6 11 3-15,0 9-193 16,-19 11-84-16,-12 0-10 16,-10 26-28-1,-1 10 23-15,0 9 12 16,5 1-34-16,11-2 8 15,15-4-16-15,11-8-10 0,0-8 4 16,29-11-21-16,6-13-8 16,8 0 35-16,-1-25 0 15,-2-15 2-15,-7-14 4 16,-4-12-5-16,-6-29 26 0,-9-32-27 16,-10 2 8-16,-4 13-8 15,0 21 12 1,-7 41 77-16,-4 10-5 15,0 14-49-15,1 26-35 0,2 10 0 16,-3 38 0-16,1 35 0 16,6 1 0-16,2 8 0 15,2 0 0-15,0-20 0 16,0 3 0 0,6-11 0-16,4-10 0 0,3-8-188 0,-1-12-305 15,-4-14-479 1</inkml:trace>
  <inkml:trace contextRef="#ctx0" brushRef="#br1" timeOffset="53099.2">30067 12302 1908 0,'0'0'587'0,"0"0"-434"16,0 0 221-16,0 0-84 0,0 0-115 15,0 0-107-15,0 0 8 16,25-42 40-16,-25 22-20 16,0-2 21-16,-9 4-50 15,-13 4-66-15,-8 6-1 16,-5 8 0 0,-3 2-11-16,1 24 4 0,2 6 2 15,12 4 4-15,11 0-7 16,12-4-11-16,0-6 17 15,22-10-34-15,12-10 32 16,3-6 3-16,6-2 2 0,-1-18 23 16,-4-6 14-16,-7-2 10 15,-4 0 3 1,-7 2-51-16,-9 8 0 16,-6 8 0-16,-5 8 0 15,0 2 0-15,0 22 0 16,-3 22 0-16,-3 20 0 0,4 33 0 15,2 29 0-15,0 24 0 16,6 4 0-16,6-25 0 16,-8-37 0-16,-2-32 0 15,-2-10 0-15,0 1 0 0,0-8-35 16,-16-2-14 0,-5-23 11-16,-8-16 38 15,-5-4 1-15,-4-30 21 16,-2-18-14-16,-2-17-8 15,6-27 22-15,14-30-22 16,22-26 15-16,4-5 14 0,36 29-28 16,3 33 23-16,-3 34-24 15,4 6 0 1,14-5 0-16,9-6 0 0,9 0 0 16,-3 14 0-16,-1 14 0 0,-10 13 0 15,-9 15 0 1,-6 8 0-16,-9 8 0 15,-5 23 0-15,-8 9 0 16,-8 7 0-16,-5 8 0 16,-10-3 0-16,-2-6-57 0,0-6-30 15,-18-12-8-15,-3-12-38 16,-6-9 88-16,2-7 24 16,2-5 21-1,6-19 19-15,8-8-18 16,9-6 21-16,0-4-4 15,26 0 2-15,10 2 41 0,9 8-35 16,3 7 13-16,6 10-26 16,2 7-4-16,0 5-15 15,2 3 6-15,-3 0 0 16,-1 0-13-16,-3 0 4 0,-7 0-35 16,-5-6 11-1,-11-3 11-15,-8-4 21 16,-9-5 2-16,-8-1 15 15,-3-2 35-15,0 3-38 16,-7 4 8-16,-10 10-21 16,-8 4 6-16,-4 10 0 0,-4 20 0 15,1 9 17-15,8 3-16 16,9-4 4-16,7-2-22 16,8-8 11-16,0-8 0 15,21-8-16-15,5-8 4 16,3-4 12-16,-2 0 0 15,0-16 0-15,-3-4 32 16,-4 0-32-16,-4 0 12 16,-3 3 6-16,-4 10-10 15,-3 3 37-15,2 4-45 0,-4 0-9 16,5 16-6 0,-1 6 21-16,6 2-7 15,1-2 1-15,4-2 0 16,-4-8-9-16,3-8 10 15,2-4-1-15,0-6 14 16,0-20-2-16,1-10-18 16,-4-9 6-16,-1-9 0 0,-3-8-9 15,-1-8 15-15,-4-6-6 16,-3 2 0-16,-3 12 1 16,-2 16 38-16,0 19 32 0,0 25-71 15,0 4 0-15,0 40 0 16,-2 21 0-1,-9 17 0-15,-1 12 0 16,1 19 0-16,3-11 0 16,0 0 0-16,4-2 0 0,2-16 0 15,0 7 0-15,2-11 0 16,0-12 0 0,0-16-162-16,0-16-122 0,0-30-69 15,0-4-389-15,4-8-64 0</inkml:trace>
  <inkml:trace contextRef="#ctx0" brushRef="#br1" timeOffset="53701.28">31587 11987 2385 0,'0'0'566'0,"0"0"-287"0,0 0 103 0,0 0-67 15,0 0-197-15,0 0-67 16,0 0-51-16,117 50 0 0,-92-12-3 15,-4 6-3-15,-13 1-36 16,-8 1-53-16,0-4-49 16,-21-6 26-16,-16-6 11 15,-3-8 59-15,3-8 48 16,3-8-13-16,10-4 13 16,13-2 41-16,8 0 43 0,3-12 48 15,14-8-78-15,17-8-30 16,9-6-11-1,7-4-13-15,1-2 0 16,4-4-1-16,-3-5-33 16,-2-7 21-16,-2-8-22 15,-3-6 4-15,-7-4 22 0,-4 3-45 16,-10 7 45-16,-10 12 0 16,-5 18 9-1,-6 16 57-15,0 16-35 16,0 2-22-16,-2 30 0 0,-13 20 12 15,-6 17 30-15,-1 9-39 16,5 4 6-16,0-4-12 16,9-8 3-16,6-10-1 15,2-14-8-15,0-12-28 0,0-14 11 16,8-7-19 0,11-11 45-16,3 0 18 15,6-8-17-15,6-13 35 16,0 2-34-16,1-2-2 15,-6 7 30-15,-2 6-21 0,-7 8 13 16,-4 0-22-16,-8 22 8 16,-3 9-11-16,-1 5 3 15,-2 2 0-15,0 0-11 16,4-6 5-16,0-4-79 16,11-12-179-16,-1-6-270 15,-1-10-193-15</inkml:trace>
  <inkml:trace contextRef="#ctx0" brushRef="#br1" timeOffset="53867.64">32649 12202 760 0,'0'0'1953'0,"0"0"-1735"15,0 0-175-15,0 0-43 16,0 0-7-16,-113-42-1179 0</inkml:trace>
  <inkml:trace contextRef="#ctx0" brushRef="#br1" timeOffset="60464.68">4458 13698 626 0,'0'0'1985'0,"0"0"-1638"16,0 0-64-1,0 0 86-15,0 0-204 0,0 0-98 16,-29 0 2-16,29 18-54 16,0 6 90-16,0 4-40 15,0 0-65-15,7 0 0 16,3-8 0-16,4-4 0 0,1-6 0 15,1-4 0-15,0-4 0 16,-5-2 0-16,-2 0 0 16,-7 0 0-1,-2-8 0-15,0-10 0 16,-11 0 0-16,-9 0 0 0,-3 8 0 16,0 6 0-16,-22 12-96 15,5 20-209-15,2 8-582 16</inkml:trace>
  <inkml:trace contextRef="#ctx0" brushRef="#br1" timeOffset="60829.47">4161 14602 1798 0,'0'0'891'0,"0"0"-598"0,0 0 76 15,0 0-97-15,0 0-157 16,0 0-103-16,0 0-6 16,-26 56-1-16,23-28-4 15,3-2-1 1,0-8 0-16,0-9-10 0,0-8 8 15,12-1-28-15,3-1 20 16,1-22-2-16,-1-3 21 16,-6-12-9-16,-7 4 9 15,-2 8 1-15,0 4 52 0,-17 10 2 16,-1 12 8 0,-2 0-18-16,4 18-54 15,10 10 0-15,6 14-208 16,22-6-311-16,9-6-533 0</inkml:trace>
  <inkml:trace contextRef="#ctx0" brushRef="#br1" timeOffset="61131.12">4547 14644 2390 0,'0'0'681'0,"0"0"-435"0,0 0 205 16,0 0-360-1,0 0-64-15,0 0-26 16,0 0-1-16,-24 36 0 16,34-26 1-16,4-8-2 0,4-2-34 15,2 0 35-15,-3 0 0 16,-1-12 0 0,-3-8 17-16,-5-4 10 0,-6-2 1 15,-2-4 32-15,0 4-25 16,-10 6 7-16,-5 8-7 15,-3 12-35-15,3 0 0 16,6 34-20-16,6 2-277 16,3-2-637-16</inkml:trace>
  <inkml:trace contextRef="#ctx0" brushRef="#br1" timeOffset="61699.8">6048 13772 2721 0,'0'0'558'0,"0"0"-318"16,0 0 100-16,0 0-182 0,0 0-133 15,0 0-13-15,0 0 11 16,132-14-17-16,-67 4 7 16,4-2-13-16,-5-2 0 15,-10 1 0-15,-14 4 0 16,-13 3 0-16,-14 3 0 15,-10 3 0-15,-3 0 0 16,0 0 0-16,0 25 0 16,0 11 0-16,-5 18 0 15,5 14 0-15,0 10 0 16,0 9 0-16,9 1 0 16,4 2 0-16,1-10 0 0,-1-4 0 15,-2-9 0 1,-2-13 0-16,-6-12 0 15,-3-12 0-15,0-10 0 0,-10-8 0 16,-16-6 0-16,-13-6 0 16,-7 0 0-16,-3 0 0 15,2-2 0-15,7-6 0 0,11-4 0 16,9 0 0 0,14-6 0-16,6-22-236 15,0 4-500-15,10-3-580 0</inkml:trace>
  <inkml:trace contextRef="#ctx0" brushRef="#br1" timeOffset="61896.9">6091 14149 2581 0,'0'0'630'0,"0"0"-330"0,0 0 30 15,0 0-210-15,119-30-48 0,-17 18-71 16,45-6-1 0,38-2-37-16,-27 2-418 15,-36 6-275-15</inkml:trace>
  <inkml:trace contextRef="#ctx0" brushRef="#br1" timeOffset="62732.74">7967 14247 1617 0,'0'0'833'16,"0"0"-447"-16,0 0 90 16,0 0-200-16,0 0-62 15,0 0-103-15,-29-114-21 16,5 92 3-16,-8 4-93 15,-7 5 0-15,-9 13 0 16,-5 0 0-16,2 25 0 16,2 17 0-16,7 12 0 15,13 6 0-15,15 0 0 16,14-4 0-16,0-11 0 0,24-12 0 16,12-12 0-16,7-15 0 15,-1-6 0-15,-2-10 0 16,-4-21 0-1,-8-6 0-15,-7-6 0 16,-5-3 0-16,-6 0 0 16,-1 4 0-16,-5 8 0 0,2 10 0 15,-4 16 0-15,2 8 0 16,3 4 0-16,6 26 0 16,7 14 0-16,9 6 0 15,9 0 0-15,7-3 0 0,7-11 0 16,7-13 0-1,-1-14 0-15,0-9 0 16,-5-18 0-16,-9-18 0 16,-10-13 0-16,-9-9 0 0,-7-10 0 15,-12-8 0-15,-1-11 0 16,-5 4 0-16,0 2 0 16,0 17 0-16,-11 18 0 15,1 24 0 1,4 18 0-16,-1 8 0 15,1 36 0-15,1 22 0 0,5 16 0 16,0 10 0-16,0 5 0 16,5-3 0-16,17-10 0 15,9-9 0-15,7-16 0 16,11-16 0-16,9-21 0 0,0-18 0 16,0-3-9-16,-11-55-499 15,-16 3-209 1,-20-6-602-16</inkml:trace>
  <inkml:trace contextRef="#ctx0" brushRef="#br1" timeOffset="62865.8">8257 14043 1035 0,'0'0'2046'0,"0"0"-1506"0,0 0-285 0,0 0-35 0,0 0-220 0,180-13 0 0,-73 4 0 16,29-8 0-1,-20 6-378-15,-20 0-1707 0</inkml:trace>
  <inkml:trace contextRef="#ctx0" brushRef="#br1" timeOffset="63265.84">9558 14377 1817 0,'0'0'759'15,"0"0"-404"-15,0 0 26 16,0 0-92-16,0 0-157 0,0 0-24 16,0 0-29-16,16-110-8 15,-3 82 34-15,3-8-105 16,-1-4 0-1,-3-8 0-15,-4-6 0 16,-6-9 0-16,-2-3 0 0,0-2 0 16,-13 6 0-16,-3 12 0 15,1 16 0-15,-1 16 0 16,5 18 0-16,2 9 0 16,0 48 0-16,3 11 0 15,3 16 0-15,3 10 0 16,5-11 0-16,19 3 0 15,10-10 0-15,10-16 0 16,3-18 0-16,5-15-117 16,10-27-401-16,-13 0-360 15,-12-17-657-15</inkml:trace>
  <inkml:trace contextRef="#ctx0" brushRef="#br1" timeOffset="64401.3">9943 14285 1790 0,'0'0'882'0,"0"0"-596"0,0 0 65 15,0 0-116-15,0 0-54 16,0 0-58-16,0 0-88 16,150-16-17-16,-104-14-18 15,-8-4 9-15,-9-4-24 16,-11-2 15-16,-16 0 0 16,-2 0 3-16,-11 5 4 15,-20 12 1-15,-7 13 2 16,-2 10-9-16,-2 15 41 15,6 28-19-15,10 13 20 16,12 10 21-16,14-4-64 0,16 0 0 16,32-8 0-16,24-14 0 15,30-20 0-15,32-20 0 16,25-15 0-16,-13-24-65 16,-30-3-29-16,-40 4 52 15,-32 4 6-15,-2-8 36 16,-3-4 22-16,-13-8 20 15,-19 10 62-15,-7 8-35 16,-16 18-69-16,-19 18 0 16,-9 0 0-16,-8 36 0 0,3 12 0 15,5 8 0-15,6 2 0 16,15-6 0-16,15-10 0 16,8-8 0-1,11-12 0-15,24-16 0 16,10-6 0-16,6-2 0 0,-2-20 0 15,-3-4 0-15,-9-6 0 16,-11 0 0-16,-6 2 0 16,-9-2 0-16,-4 10 0 15,-4 8 0-15,-3 14 0 16,0 0 0-16,0 18 0 0,0 12 0 16,0 8 0-1,0-2 0-15,0-6 0 16,0-6 0-16,2-8 0 15,11-10 0-15,3-6 0 16,5-4 0-16,6-18 0 0,4-6 0 16,1-8 0-16,1 2 0 15,0 2 0-15,-2 2 0 16,2 10 0-16,-5 6 0 16,3 12 0-16,-2 2 0 15,2 6 0-15,0 18 0 16,-2 4 0-16,-6 6 0 15,-5-4 0-15,-12 2 0 16,-6-4 0-16,0-2 0 16,-26-4 0-16,-12-4 0 15,-7-8 0-15,5-2 0 0,7-8 0 16,12 0 0-16,19 0 0 16,2-16 0-16,33-12 0 15,21-12 0 1,15-8 0-16,9-14 0 15,2-6-142-15,-1-10-89 0,-15-5 71 16,-15 1 74-16,-17 6 86 16,-19 14 2-16,-11 16 109 15,-2 16 142-15,-2 20 0 16,-13 10-253-16,-4 18 0 16,-1 25 0-16,3 20 0 0,3 11 0 15,5 6 0 1,7 2 0-16,2-3 0 15,0-7 0-15,0-10 0 16,2-16 0-16,2-12 0 0,-1-16 0 16,-1-12 0-16,0-6 0 15,3-6 0-15,2-22 0 16,6-10 0-16,9-4 0 16,7-4 0-16,9 4 0 15,7 2 0-15,1 8 0 16,-1 7 0-16,-3 10 0 15,-11 2 0-15,-22 3 0 16,-9 6-252-16,0 0-1213 0</inkml:trace>
  <inkml:trace contextRef="#ctx0" brushRef="#br1" timeOffset="66201.23">12822 13908 1892 0,'0'0'786'0,"0"0"-541"0,0 0 51 15,0 0 28-15,0 0-161 16,0 0-145-16,0 0-4 16,-27 118 34-16,25-49-26 15,2-1 26 1,0-6-28-16,14-8-14 0,12-18 7 16,10-12-4-16,8-13-6 15,3-11 19-15,0-9-21 16,-4-17 19-16,-10-14-14 15,-14-6 6-15,-11-6 38 0,-8-4-14 16,-12-4 6-16,-21 1-42 16,-9 5 0-1,-8 14 0-15,0 18 0 0,0 18 0 16,6 4 0-16,6 32 0 16,6 18 0-16,15 8 0 15,13 3 0-15,4-3 0 16,17-10 0-16,26-14 0 15,10-12 0-15,9-18 0 16,8-4 0-16,-1-16 0 0,-5-18 0 16,-6-6 0-16,-9-4 0 15,-11 0 0-15,-9 7 0 16,-14 10 0 0,-6 9 0-16,-7 13 0 15,-2 5 0-15,0 18 0 0,2 23 0 16,2 5 0-16,0 6 0 15,2 2 0-15,1-8 0 16,4-8 0-16,0-16 0 16,2-6 0-16,-3-10 0 15,1-6 0-15,2 0 0 0,3-20 0 16,4-8 0 0,4-2 0-16,3 2 0 15,2 2 0-15,2 12 0 16,0 10 0-16,-2 4 0 15,2 8 0-15,0 16 0 0,3 2 0 16,1 0 0-16,6-4 0 16,3-8 0-16,4-6 0 15,0-8 0 1,-1 0 0-16,-3-12 0 16,-6-8 0-16,-5-6 0 0,-6-4 0 15,-6-6 0-15,-8-4 0 16,-6-6 0-16,-7-2 0 15,0 7 0-15,-2 7 0 16,-16 16 0-16,-3 16 0 16,0 4 0-16,-2 34 0 15,5 12 0-15,9 9 0 16,9-3 0-16,11-4 0 16,36-14 0-16,40-16 0 15,53-20 0-15,-15-12-242 16,-11-14-868-16</inkml:trace>
  <inkml:trace contextRef="#ctx0" brushRef="#br1" timeOffset="66533.37">15447 13659 2068 0,'0'0'621'0,"0"0"-278"16,0 0 251-16,0 0-279 0,0 0-160 15,-18 111-155-15,18 33 0 16,0 25 0-16,6 5 0 16,23-22 0-16,5-25 0 15,-5-27 0-15,-5-24 0 16,-3-26 0-16,-6-11 0 15,-1-7 0-15,-3-8 0 16,-7-11 0-16,-4-13-228 16,0-23-222-16,-18-62-294 15,-2 5-9-15,2-4-1025 0</inkml:trace>
  <inkml:trace contextRef="#ctx0" brushRef="#br1" timeOffset="66965.72">15525 14065 1523 0,'0'0'532'16,"0"0"-292"-1,0 0 136-15,31-108-40 0,-15 87-104 16,-1 9-55-16,-6 6-14 16,-4 6-32-16,-3 0-5 15,-2 0-42-15,0 4 4 16,0 4 0-16,0 2-88 0,0-2 0 16,0-2 0-1,0-2 0-15,0 0 0 16,0-4 0-16,0 0 0 15,0 0 0-15,0 0 0 16,0 0 0-16,0 0 0 0,0 0 0 16,0 0 0-16,4-4 0 15,9-8 0-15,12-4 0 16,8-2 0-16,12 0 0 16,6 6 0-1,3 6 0-15,-3 6 0 0,-4 0 0 16,-10 20 0-16,-10 8 0 0,-13 10 0 15,-14 2 0 1,0 2 0-16,-29-2 0 16,-16-5 0-16,-11-5 0 15,-6-8 0-15,1-8 0 0,9-8 0 16,14-6 0-16,16-2 0 16,32-28-200-16,26 2-304 15,13 2-566-15</inkml:trace>
  <inkml:trace contextRef="#ctx0" brushRef="#br1" timeOffset="67895.59">16594 13989 1877 0,'0'0'702'15,"0"0"-374"-15,0 0 39 16,0 0-97-16,0 0-39 15,-82-109-72-15,53 105-45 16,-7 4-66-16,-4 4-48 0,-5 24 0 16,3 8 0-16,7 10 0 15,10 3 0-15,16-1 0 16,9-4 0-16,15-10 0 16,25-10 0-16,10-14 0 15,1-10 0 1,0 0 0-16,-8-18 0 0,-12-10 0 15,-8-6 0-15,-13-5 0 16,-5 2 0-16,-5-9 0 16,0 1 0-16,-3 7 0 15,-5 10 0-15,0 12 0 0,2 14 0 16,4 2 0-16,0 24 0 16,2 18 0-1,0 8 0-15,0 5 0 16,20-5 0-16,7-6 0 15,11-12 0-15,6-10 0 16,5-16 0-16,3-6 0 0,-2-6 0 16,-5-22 0-1,-7-10 0-15,-5-8 0 0,-8-8 0 16,-6-9 0-16,-5-5 0 16,-7-6 0-16,-7-4 0 15,0 4 0-15,0 7 0 16,-2 19 0-16,-7 24 0 15,-3 24 0-15,-1 24 0 0,-1 59 0 16,4 35 0-16,5 2 0 16,5-19 0-16,0-29 0 15,9-22 0 1,18 0 0-16,8-4 0 16,17-6 0-16,6-22 0 15,6-18 0-15,1-6 0 0,-7-30 0 16,-14-16 0-16,-11-12 0 15,-14-10-3-15,-13-9 3 16,-6-3 0-16,0 6 3 16,-4 4-3-16,-9 22 0 0,1 22 0 15,4 28 0 1,1 9 0-16,3 41 0 16,4 21 0-16,0 11 0 15,0 6 0-15,0-6 0 16,11-10 0-16,1-14 0 0,2-13 0 15,-1-17 0-15,-1-14 0 16,-1-10 0-16,2-2 0 16,1-22 0-16,6-10 0 15,4 0 0-15,5-6 0 16,2 12 0-16,5 10 0 16,-2 14 0-16,-3 4 0 15,-3 26 0-15,-3 11 0 16,-3 6 0-16,-1 1 0 15,-4-4 0-15,-1-6 0 16,-5-10-24-16,-5-8-248 0,-6-16-62 16,-19 0-348-1,-8-10-485-15</inkml:trace>
  <inkml:trace contextRef="#ctx0" brushRef="#br1" timeOffset="68063.13">16779 13796 2600 0,'0'0'721'0,"0"0"-537"0,0 0 107 15,0 0-210-15,192-18-81 16,-90 14-85-16,-1-4-592 0</inkml:trace>
  <inkml:trace contextRef="#ctx0" brushRef="#br1" timeOffset="69126.9">18610 13549 2678 0,'0'0'719'15,"0"0"-501"-15,0 0 263 16,0 0-481-16,0 0 0 16,0 0 0-16,0 0 0 15,21 105 0-15,-21-29 0 0,0 8 0 16,0-2 0-16,0-6 0 16,2-14 0-16,0-12 0 15,2-15 0 1,-2-13 0-16,1-18 0 0,2-4 0 15,1-2 0 1,3-22 0-16,7-15 0 0,6-4 0 16,5-1 0-16,6 5 0 15,4 9 0-15,4 14 0 16,-1 16 0-16,0 0 0 16,-5 20 0-16,-2 14 0 15,-12 6 0-15,-7 1 0 16,-14-1 0-16,0-2 0 15,-18-4 0-15,-20-8 0 16,-11-6 0-16,-7-4 0 0,1-12 0 16,-1-4 0-16,11 0 0 15,9 0 0-15,15-4 0 16,11-6 0 0,10 6 0-16,0 0 0 0,19 4 0 15,16-6 0-15,17 0 0 0,12-2 0 16,9-2 0-1,8-6 0-15,-2-2-30 16,0-4-62-16,-10-4 58 16,-11-4 11-16,-14-5 23 15,-13-3 8-15,-15-4 2 0,-9 4 29 16,-7-2-13-16,-3 8-14 16,-19 14 72-16,-4 14-84 15,-3 4 0 1,-2 30 0-16,2 20 0 15,8 10 0-15,11 11 0 16,10-9 0-16,2-4 0 0,33-10 0 16,14-16 0-16,16-12 0 15,6-18 0-15,5-2 0 16,-4-26 0-16,-8-14 0 0,-11-12 0 16,-10-12-30-1,-12-8-3-15,-14-5-18 0,-5-3 18 16,-10 4 25-1,-2 11 16-15,0 18 5 16,-2 17 121-16,-8 17-134 0,6 13 0 16,2 14 0-1,2 29 0-15,0 17 0 0,0 12 0 16,0 8 0 0,9 0 0-16,2-1 0 15,0-11 0-15,-1-6 0 0,-2-18 0 16,-1-8 0-16,-1-18 0 15,-4-10 0-15,1-8 0 16,0 0 0-16,1-14 0 16,2-14 0-16,5-10 0 0,5-6 0 15,9-6 0 1,1-4 0-16,7 3 0 16,6 9 0-16,-4 10 0 15,1 12 0-15,-3 12 0 16,-4 8 0-16,-2 0 0 15,-2 20 0-15,-4-2 0 0,0 4-114 16,6-4-267-16,-7-5-557 16,-5-8-881-16</inkml:trace>
  <inkml:trace contextRef="#ctx0" brushRef="#br1" timeOffset="69533.66">20214 13172 2407 0,'0'0'839'0,"0"0"-241"0,0 0-346 16,0 0-252-16,0 0 0 15,0 0 0-15,0 0 0 16,23 104 0-16,-12-47 0 15,3-1 0-15,-6-10 0 16,-1-10 0-16,-2-12 0 0,-3-14 0 16,-2-6 0-1,5-4 0-15,-1-4 0 16,7-16 0-16,7-8 0 0,4-4 0 16,2-2 0-16,3 6 0 15,-2 6 0 1,-5 14 0-16,-3 8 0 15,-1 4 0-15,-3 24 0 16,1 8 0-16,-3 4 0 0,-9 10 0 16,-2-10-125-16,0-10-712 0</inkml:trace>
  <inkml:trace contextRef="#ctx0" brushRef="#br1" timeOffset="72734">21507 14205 1538 0,'0'0'477'16,"0"0"-233"-16,0 0 279 15,0 0-269 1,0 0-50-16,0 0-43 0,0 0 0 16,-20 6 28-16,27-6-66 15,15-12-23-15,16-8-13 16,8-8-76-16,8-4 10 15,0-8-21-15,-6-2 0 16,-9-2 3-16,-15-1-3 16,-13 3 0-16,-11 4 0 15,-4 6 0-15,-25 14 0 16,-9 14 0-16,-5 4 0 16,1 40 0-16,-1 34 0 15,18 6 0-15,11 13 0 0,14-3 0 16,10-18 0-16,29-2 0 15,12-16 0-15,9-18 0 16,2-19 0-16,-2-17 0 16,-4-8 0-16,-11-27 0 15,-9-12 0-15,-11-12 0 16,-10-3 0-16,-9 2 0 16,-4 6 0-16,-2 14 0 15,0 16 0-15,0 16 0 16,0 8 0-16,2 12 0 15,6 20 0-15,3 10 0 0,4 6 0 16,5-6 0 0,5-2 0-16,-3-10 0 15,0-10 0-15,-2-8 0 16,-7-10 0-16,-1-2 0 0,-1-6 0 16,-2-20 0-16,2-6 0 15,0-6 0-15,3-2 0 16,1 2 0-16,3 8 0 15,4 10 0-15,5 11 0 16,6 9 0-16,10 0 0 16,3 9 0-16,10 5 0 0,4-2 0 15,5-4 0-15,0-8 0 16,-5 0 0 0,-4-8 0-16,-14-10 0 15,-9-10 0-15,-13-1 0 16,-11-3 0-16,-9 0 0 0,0 0 0 15,-17 6 0-15,-8 2 0 16,-2 12 0-16,-2 12 0 16,4 8 0-16,4 30 0 15,3 14 0-15,11 11 0 16,7 3 0-16,0 0 0 16,17-10 0-1,15-10 0-15,8-12 0 0,7-20 0 16,2-6 0-16,-3-8 0 15,-1-14 0-15,-5-12 0 16,-6-8 0-16,-3-6 0 0,-7-6 0 16,-3 2 0-16,-8 0 0 15,-1 12 0-15,-6 9 0 16,-4 14 0 0,0 9 0-16,-2 8 0 15,2 24 0-15,3 8 0 16,3 6 0-16,9-2 0 0,5-6 0 15,4-10 0-15,8-10 0 16,2-12 0-16,-1-6 0 16,-1-2 0-16,-5-22 0 15,-5-6 0-15,-4-6 0 0,-6-4 0 16,-6 2 0 0,1 3 0-16,-5 12 0 15,-1 10 0-15,0 13 0 16,-1 0 0-16,0 22 0 0,4 14 0 15,5 3 0-15,7 1 0 16,5-8 0-16,8-6 0 16,7-12 0-16,4-10 0 15,3-4 0-15,-3-8 0 16,-2-18 0-16,-7-8 0 16,-4-2 0-16,-9-6 0 15,-1 0 0-15,-9 2 0 16,-1 5 0-16,-5 9 0 15,-1 12 0-15,0 10 0 16,-3 4 0-16,0 18 0 16,2 22 0-16,2 14 0 0,3 17 0 15,1 23 0-15,4 24 0 16,1 27 0 0,1 7 0-16,-6-5 0 15,-1-31 0-15,-7-32 0 16,0-24 0-16,0-8 0 0,0-2 0 15,-7 3 0-15,-11-5 0 16,-7-16 0-16,-8-22 0 16,-9-10 0-16,-9-8 0 15,0-26 0-15,2-13 0 16,13-11 0-16,18-14 0 16,18-12 0-16,7-2 0 15,37-8 0-15,19-1 0 16,57-27 0-16,-16 22-95 15,-8 14-819-15</inkml:trace>
  <inkml:trace contextRef="#ctx0" brushRef="#br1" timeOffset="73068.08">25092 13600 2517 0,'0'0'837'0,"0"0"-476"0,0 0 20 15,0 0-381-15,0 0 0 16,0 0 0 0,-6 238 0-16,23-55 0 15,3 3 0-15,2-16 0 0,-4-35 0 16,-2-27 0-1,-7-26 0-15,-7-23 0 0,-2-18 0 16,0 0 0-16,0-9 0 16,0-14 0-16,-6-18-18 15,-6-16-441-15,-3-72-171 16,3-1-80-16,6-1-57 0</inkml:trace>
  <inkml:trace contextRef="#ctx0" brushRef="#br1" timeOffset="73261">25136 13976 1340 0,'0'0'912'15,"0"0"-363"-15,12-110-72 0,5 76-158 16,10 12-33-16,7 10-143 16,8 8-73-16,7 4-70 15,3 2 0-15,-2 22 0 16,-5 8 0 0,-16 6 0-16,-18 6 0 0,-11 2 0 15,-22 3 0-15,-27-3 0 16,-11-2 0-16,0-10 0 15,6-6 0-15,16-8 0 16,20-8-35-16,28-12-238 0,25-6-351 16,11-10-342-16</inkml:trace>
  <inkml:trace contextRef="#ctx0" brushRef="#br1" timeOffset="73964.19">25892 14044 1440 0,'0'0'806'15,"0"0"-636"-15,0 0 174 16,0 0-18-16,0 0-142 16,0 0-36-16,31-105 55 0,-37 92-31 15,-15 5-28 1,-10 8 15-16,-4 0-159 16,-8 16 0-16,1 18 0 15,4 9 0-15,9 3 0 16,11 2 0-16,12-6 0 15,6-6 0-15,10-12 0 0,17-8 0 16,6-14 0-16,3-2 0 16,-2-6 0-1,-6-18 0-15,-3-4 0 0,-2-6 0 16,-5-2 0-16,-3 0 0 16,-1-4 0-16,-5 8 0 15,-5 5 0-15,-2 13 0 16,-2 14 0-16,0 0 0 15,0 27 0-15,0 13 0 0,0 6 0 16,0 0 0 0,16-2 0-16,8-12 0 15,5-10 0-15,6-10 0 16,4-12 0-16,-1-4 0 16,-3-20 0-16,-2-6 0 0,1-8 0 15,-5 0 0-15,0-1 0 16,-2 2 0-16,-7 5 0 15,-3 5 0-15,-3 13 0 16,-5 14 0 0,-1 0 0-16,1 28 0 15,3 12 0-15,1 5 0 0,3 1 0 16,1-6 0-16,1-10 0 16,3-10 0-16,-2-12 0 15,-1-8 0-15,2-2 0 0,0-24 0 16,3-4 0-16,-1-6 0 15,4 1 0-15,-3 6 0 16,-1 8 0 0,-4 11 0-16,-2 10 0 15,-3 0 0-15,1 24 0 0,3 11 0 16,3-3 0-16,5-2 0 16,21-12-44-16,-5-8-453 15,-8-10-478-15</inkml:trace>
  <inkml:trace contextRef="#ctx0" brushRef="#br1" timeOffset="74098.12">26377 13453 3144 0,'0'0'498'0,"0"0"-448"0,0 0 121 0,0 0-171 16,0 0-107-16,159 120-728 0</inkml:trace>
  <inkml:trace contextRef="#ctx0" brushRef="#br1" timeOffset="74766.4">27802 13928 2887 0,'0'0'617'16,"0"0"-305"-16,0 0-32 0,0 0-280 15,0 0 0-15,0 0 0 16,0 0 0-16,-90 83 0 16,70-33 0-1,11-4 0-15,9-4 0 0,0-10 0 16,15-10 0-16,14-12 0 15,5-10 0-15,-3 0-44 16,-4-20 32-16,-7-14 3 16,-9-10 10-16,-7-9-1 15,-4-7 2-15,0-3 11 16,-4-6-1-16,-7 5-11 0,5 0 20 16,4 9-6-16,2 9-15 15,4 2 0 1,23 6 0-16,8 2 0 15,5 2 0-15,0 8 0 0,-4 10 0 16,-7 10 0-16,-7 6 0 16,-4 16 0-16,-7 26 0 15,-5 18 0-15,-2 32 0 16,-4 35 0 0,0 27 0-16,-8 11 0 0,-7-13 0 0,1-18 0 15,6-33 0 1,3-21 0-16,3-16 0 15,2-10 0-15,0 8 0 16,0 1 0-16,15-5 0 0,8-14 0 16,6-16 0-16,2-16 0 15,4-12 0-15,3-4 0 16,-1-30 0-16,-4-8 0 16,-6-16 0-16,-8-31 0 15,-17-29 0 1,-2 4 0-16,-8 7 0 0,-23 21 0 15,-3 28 0-15,-1 14 0 16,-4 10 0-16,4 34 0 16,11 6-299-16,14 18-888 0</inkml:trace>
  <inkml:trace contextRef="#ctx0" brushRef="#br1" timeOffset="75096.98">28770 14002 3028 0,'0'0'667'0,"0"0"-266"0,0 0-401 16,0 0 0-16,0 0 0 16,0 0 0-16,0 0 0 15,94 125 0-15,-84-65 0 16,-2-4 0-16,5-10 0 15,-1-10 0-15,1-14 0 0,0-12 0 16,1-10 0-16,3-6 0 16,1-24 0-1,5-12 0-15,1-10 0 16,2-10 0-16,3-8 0 16,5-3 0-16,0 1 0 0,1 10 0 15,-1 14 0 1,-7 20 0-16,2 28-374 0,-10 8-764 15,-5 18-1067-15</inkml:trace>
  <inkml:trace contextRef="#ctx0" brushRef="#br1" timeOffset="76233.13">29375 14217 1681 0,'0'0'639'0,"0"0"-311"15,0 0 178-15,0 0-275 0,147-26-107 16,-105-2-11-16,-7-6-2 15,-4-4-27-15,-10-5 25 16,-10 2-37 0,-9-2 26-16,-2 5-98 0,-5 8 0 15,-19 14 0-15,-7 14 0 16,-5 4 0-16,-2 32 0 16,1 14 0-16,8 12 0 15,8 7 0-15,15-1 0 16,6-4 0-16,2-14 0 15,27-6 0-15,7-12 0 16,11-16 0-16,6-10 0 16,2-4 0-16,1-5 0 15,-2-20 0-15,-5-3 0 16,-4-10 0-16,-6-2 0 0,-3-6 0 16,-5 0 0-16,-4-4 0 15,-7 2 0-15,-7 1 0 16,-8 5 0-1,-5 6 0-15,0 8 0 0,0 10 0 16,-3 10 0-16,-7 6 0 16,-4 2 0-16,-1 0 0 15,1 16 0-15,3 4 0 16,5 0 0-16,6 2 0 0,0 0 0 16,4 1 0-16,18-5 0 15,7 0 0 1,5-4 0-16,-1-2 0 15,-2-1 0-15,-4 0 0 16,-10-1 0-16,-5 2 0 16,-8 4 0-16,-4 6 0 0,0 4 0 15,0 4 0 1,-11 2 0-16,4 0 0 0,5-4 0 16,2-4 0-16,0-6 0 15,16-8 0-15,13-10 0 0,9 0 0 16,4-12-90-1,3-16-174-15,-1-16-69 16,-4-10-281-16,-7-14-48 16,-6-8 38-16,-9-13 105 15,-7-3 519-15,-7 6 530 0,-4 7 46 16,0 19 27-16,0 20-40 16,0 22-206-16,0 18-39 15,0 0-159-15,0 36-159 16,0 17 0-1,0 9 0-15,3 10 0 0,6 4 0 16,0-2 0-16,-3-4 0 16,4-5 0-16,-4-13 0 15,-4-12 0-15,1-10 0 16,-3-18 0-16,0-6 0 16,0-6 0-16,-5-4 0 0,-3-18 0 15,0-10 0 1,8-6 0-16,0-3 0 15,2 4 0-15,21 5 0 16,4 5 0-16,4 7 0 0,2 6 0 16,3 8 0-16,-5 2 0 15,0 4 0-15,-4 0 0 16,-4 0 0-16,-4 0 0 16,-3-1 0-16,-3-4 0 15,1 1 0 1,-1-2 0-16,1 0 0 0,-3-2 0 15,-1 2 0-15,-2 2 0 16,-4 4 0-16,-4 0 0 16,0 24 0-16,0 14 0 15,0 7 0-15,0 9 0 0,0-2 0 16,2-2 0 0,16-6 0-16,6-12 0 15,5-12 0-15,23-20-179 16,-8 0-360-16,-3-18-456 0</inkml:trace>
  <inkml:trace contextRef="#ctx0" brushRef="#br1" timeOffset="76362.98">31168 13609 2536 0,'0'0'703'0,"0"0"-497"0,0 0 307 15,0 0-375 1,0 0-138-16,0 0-75 15,0 0-380-15,40 60-667 0</inkml:trace>
  <inkml:trace contextRef="#ctx0" brushRef="#br1" timeOffset="77036.93">31455 13958 139 0,'0'0'1830'0,"0"0"-1433"16,0 0 206-16,0 0-220 0,0 0-161 16,0 0-51-16,0 0-81 15,-38-40 18 1,14 72 0-16,2 11-63 16,2 7-45-16,9 2 0 15,9 0 0-15,2-4 0 0,11-4 0 16,20-8 0-16,9-10 0 15,7-8 0-15,3-10 0 16,4-8-29-16,-4 0 14 16,-6-20 6-16,-7-8 6 15,-6-12-10-15,-6-6 13 16,-7-6 0-16,-5-5-5 16,-6 6 17-16,-4 11 2 15,-3 11 13-15,0 19-6 16,0 10-21-16,-14 8 0 15,-3 23 0-15,3 9 0 0,3 4 0 16,11 0 0-16,0 0 0 16,9-6 0-16,20-8 0 15,6-10 0-15,5-8 0 16,5-12 0 0,-3 0 0-16,-1-8 0 15,-6-18 0-15,-3-6 0 0,-6-14 0 16,-4-5 0-16,-2-4 0 15,-7-2 0-15,-1 9 0 16,-8 12 0-16,-4 10 0 16,0 14 0-16,0 8 0 15,0 4 0-15,0 2 0 16,-8 18 0-16,6 6 0 16,2 4 0-16,0 4 0 15,15 2 0-15,9 3 0 0,5 1 0 16,-2-2 0-16,-7 2 0 15,-6-4 0-15,-12 0 0 16,-2-2 0 0,-7-6 0-16,-24-2 0 0,-16 0 0 15,-69-16-159-15,14-2-467 16,-14-8-971-16</inkml:trace>
  <inkml:trace contextRef="#ctx0" brushRef="#br1" timeOffset="78165.81">4342 15298 2581 0,'0'0'635'0,"0"0"-452"15,0 0 305-15,0 0-279 16,0 0-209-16,0 0 0 16,-4-18 0-16,4 50 0 15,0 16 0-15,0 0 0 16,10 2 0-16,4-6 0 15,4-8 0-15,2-12 0 16,0-6 0-16,-2-10 0 16,0-3 0-16,-3-5 0 15,3 0 0-15,0-14 0 16,2-8 0-16,5-10 0 0,-1 1 0 16,2-1 0-16,-1 10 0 15,-5 6 0-15,-5 14 0 16,2 2 0-1,-5 6 0-15,0 20 0 0,1 4 0 16,-1 2 0-16,-1-1 0 16,0-8 0-16,0-6 0 15,0-11 0-15,0-6 0 16,1-5 0-16,5-18 0 0,1-12 0 16,5-7 0-16,-2-2 0 15,4 4 0 1,-3 10 0-16,-2 8 0 15,0 18 0-15,3 4 0 16,-1 20 0-16,2 16 0 16,3 10 0-16,2 2 0 0,-2-2 0 15,-2-6-101-15,-8-9-227 16,-8-9-240-16,-9-18-361 0</inkml:trace>
  <inkml:trace contextRef="#ctx0" brushRef="#br1" timeOffset="78334.23">4618 14931 2737 0,'0'0'555'0,"0"0"-493"0,0 0 81 16,0 0-143-1,123 0-44-15,-30 10-502 16,10 0-1094-16</inkml:trace>
  <inkml:trace contextRef="#ctx0" brushRef="#br1" timeOffset="78866.42">6370 15079 791 0,'0'0'1927'0,"0"0"-1460"16,0 0-181-16,0 0 203 16,0 0-353-16,0 0-136 15,0 0 0 1,42-14 0-16,14 10 0 0,37-4 0 15,5 2 0-15,9-6 0 16,-2 4 0-16,-29 6 0 16,-5-2 0-16,-25 4 0 15,-25 0-162-15,-21 0-128 0,-15 10-13 16,-37 6-275 0,-8-2-90-16,-3-2 441 15,8-2 227-15,13-6 7 16,10-4 282-16,14 0 211 0,7-4-122 15,7-2-6-15,2 0-36 16,-1 2 10-16,1 2-346 16,-1 2 0-16,-1 0 0 15,0 8 0-15,-3 24 0 16,1 14 0-16,-4 21 0 16,6 9 0-16,2 12 0 15,2 2 0-15,0 0 0 16,6-5 0-16,10-5 0 15,2-14 0-15,2-2 0 16,-2-16-120-16,-9-17-807 0</inkml:trace>
  <inkml:trace contextRef="#ctx0" brushRef="#br1" timeOffset="79067.85">7399 15839 2932 0,'0'0'907'0,"0"0"-650"0,0 0-257 0,0 0 0 0,0 0 0 0,0 0 0 16,0 0 0-16,-13-36-1263 0</inkml:trace>
  <inkml:trace contextRef="#ctx0" brushRef="#br1" timeOffset="99800.4">3442 17102 1250 0,'0'0'636'0,"0"0"-554"16,0 0 113-16,0 0 119 15,0 0-95-15,0 0 24 16,-45 75 7 0,45-69-34-16,0-6-59 0,0 0-13 15,0 0-34-15,0 0-43 16,4-14 23-16,21-12-82 16,8-15 10-16,15-17-18 15,8-10 0-15,4-16-1 0,-2 0 8 16,-8-2-7-16,-12 9 0 15,-15 11 6 1,-17 16 11-16,-6 16-11 16,-13 12 28-16,-20 16-6 0,-12 6-28 15,-2 6 0-15,2 28 0 16,10 8 0-16,13 14 0 16,19-2 0-16,6 5 0 15,39-5 0-15,21-4 0 16,12-6 0-16,8-4 0 15,-3-6 0-15,-7-2 0 16,-12 0 0-16,-17-2 0 16,-18 2 0-16,-12 0 0 15,-14 3 0-15,-6 1 0 16,-31-4 0-16,-9 2 0 0,-10-10 0 16,-6-6 0-16,0-6 0 15,-1-8 0-15,7-4 0 16,12 0 0-1,9-8 0-15,10 0 0 0,9-2 0 16,7 2 0-16,5 8 0 16,2 0 0-16,0 0 0 15,2 0-290-15,0 8-206 16,15 6-209-16,1 4-105 0</inkml:trace>
  <inkml:trace contextRef="#ctx0" brushRef="#br1" timeOffset="100800.59">4487 17147 1759 0,'0'0'308'0,"0"0"-3"0,0 0 84 16,0 0-134-16,0 0-29 16,-33-117-27-16,15 99 28 0,-3 4-16 15,-3 6-67 1,-5 8-71-16,-2 0-73 0,0 14 0 16,4 12 0-1,7 6 0-15,9 4 0 16,9 3 0-16,2-3 0 0,8-8 0 15,17-6 0-15,6-10 0 16,3-6 0-16,-1-6 0 16,-2 0 0-16,-6-18 0 15,-8-4 0-15,-5-2 0 16,-8-6 0-16,-4 2 0 16,0 2 0-16,0 7 0 15,0 7 0-15,0 12 0 16,0 0 0-16,0 4 0 15,0 14 0-15,2 9 0 16,14-1 0-16,4 2 0 0,5-10 0 16,4-4 0-16,2-6 0 15,0-8 0-15,-2 0 0 16,-2-10 0-16,-8-16 0 16,-3-5 0-1,-7-1 0-15,-3 0 0 16,-3 6 0-16,-3 8 0 0,2 10 0 15,-2 8 0-15,0 0 0 16,7 18 0-16,2 12 0 16,9 2 0-16,4 3 0 15,5-7 0-15,4-10 0 16,2-6 0-16,3-12 0 0,0 0 0 16,-3-12 0-16,-1-16 0 15,-7-7 0 1,-2-1 0-16,-7-4 0 15,-3 0 0-15,-7 4 0 16,0 4 0-16,-6 6 0 0,0 8 0 16,0 8 0-16,0 6 0 15,0 4 0-15,0 0 0 16,0 22 0-16,0 10 0 0,0 12 0 16,0 14 0-16,8 5 0 15,3 9 0 1,3 8 0-16,1 4 0 15,3 6 0-15,0 0 0 16,-2 3 0-16,-3-7 0 16,-7-10 0-16,-4-6 0 15,-2-11 0-15,0-15 0 0,-10-4 0 16,-15-16 0-16,-4-8 0 16,-7-12 0-16,-1-4 0 15,-3-22 0-15,-1-22 0 16,3-18 0-16,12-11 0 15,8-11 0-15,16 0 0 16,2 8 0-16,22 9 0 16,16 13 0-16,9 10 0 15,2 16 0-15,16 10-168 0,-15 6-370 16,-9 6-454-16</inkml:trace>
  <inkml:trace contextRef="#ctx0" brushRef="#br1" timeOffset="101000.62">5815 17339 2749 0,'0'0'771'0,"0"0"-564"0,0 0 162 0,0 0-369 16,0 138 0-16,0-102 0 15,-12 5 0-15,-19 7-65 16,5-8-519-16,-3-8-738 0</inkml:trace>
  <inkml:trace contextRef="#ctx0" brushRef="#br1" timeOffset="102133.65">6726 16731 2547 0,'0'0'674'16,"0"0"-433"0,0 0 393-16,0 0-634 0,0 0 0 15,0 0 0-15,0 0 0 16,-53 121 0-16,72-41 0 16,0 10 0-16,1-1 0 15,-1-9 0-15,-3-8 0 16,-3-14 0-16,1-14 0 15,-5-18 0-15,-3-8 0 16,-1-18 0-16,-5 0 0 0,2-22 0 16,-2-14 0-1,4-4 0-15,4-4 0 0,2 8 0 16,7 10 0 0,4 8 0-16,4 10 0 15,8 8 0-15,5 0 0 16,5 26 0-16,-1 6 0 0,-5 12 0 15,-5 4 0-15,-12 2 0 16,-14-2 0-16,-6-2 0 16,-15-2 0-16,-23-9 0 15,-15-11 0-15,-5-12 0 0,-5-8 0 16,5-4 0-16,7-8 0 16,15-6 0-16,12 2 0 15,13 2 0 1,11 6 0-16,0 4 0 15,15 0 0-15,16 0 0 16,16 4 0-16,11 2 0 0,11-6 0 16,12 0 0-16,8-14 0 15,3-13 0-15,-3-5 0 16,-7-8 0 0,-16-4 0-16,-14-2 0 0,-19 6 0 15,-17-4 0-15,-16 8 0 16,0 6 0-16,-16 2 0 15,-11 10 0-15,-2 10 0 16,0 8 0-16,5 4 0 16,4 22 0-16,11 16 0 0,7 6 0 15,2 6 0-15,20 0 0 16,19-6 0-16,15-12 0 16,13-18 0-16,7-14 0 15,6-4 0 1,0-27 0-16,-7-22 0 15,-15-9 0-15,-12-8-74 0,-23-6 37 16,-15-4 10-16,-8-1 24 16,-10 7 3-16,-11 12 30 15,-2 18 81-15,5 18-111 16,7 18 0-16,7 8 0 0,4 30 0 16,0 20 0-16,2 12 0 15,11 7 0 1,5 3 0-16,2 0 0 15,-2-6 0-15,-4-10 0 16,-4-12 0-16,-3-16 0 0,-5-10 0 16,0-18 0-1,0-4 0-15,1-14 0 0,0-22 0 16,5-8 0-16,5 0 0 16,5-4 0-16,7 12 0 15,6 8 0-15,3 10 0 16,1 10 0-16,3 4 0 15,-3 4 0-15,-1 0 0 16,0 0 0-16,-8 8-485 16,-8-8-564-16</inkml:trace>
  <inkml:trace contextRef="#ctx0" brushRef="#br1" timeOffset="102466.08">8446 16557 2760 0,'0'0'704'0,"0"0"-346"16,0 0-84-16,0 0-274 15,0 0 0-15,0 0 0 16,0 0 0-16,41 134 0 16,-26-81 0-16,-4-11 0 15,0-8 0-15,-4-10 0 16,-3-8 0-16,0-16 0 15,1 0 0-15,0-12 0 16,4-16 0-16,1-12 0 16,7 4 0-16,0 1 0 0,1 13 0 15,-1 16 0-15,1 6 0 16,3 2 0-16,-4 24 0 16,4 5 0-1,3 19 0-15,-4-6 0 16,-6-8-684-16</inkml:trace>
  <inkml:trace contextRef="#ctx0" brushRef="#br1" timeOffset="103865.14">9943 17151 869 0,'0'0'246'15,"0"0"-73"-15,0 0-6 0,0 0-46 16,0 0 13-16,0 0 56 15,-10-81 37-15,10 67-23 16,0 2 57 0,0 6 21-16,0-2-19 15,-6 8-35-15,4-4-18 16,2 0-21-16,0 4-9 0,0 0-89 16,0 0-30-16,0 0-61 15,0 4 0-15,12 22 0 16,7 10 0-16,4 13 0 15,4 5 0-15,2 0 0 0,2 4 0 16,0-10 0 0,-2-6 0-16,-4-8 0 15,-6-16 0-15,-3-8 0 16,-7-6 0-16,-5-4 0 0,-4-10 0 16,0-16 0-16,0-10 0 15,0-8 0-15,0-6 0 16,-4-2 0-16,2-6 0 15,2-5 0 1,0 9 0-16,2 8 0 0,7 12 0 16,0 16 0-16,-4 14 0 15,-1 4 0-15,0 16 0 16,1 8 0-16,-1 6 0 16,0-2 0-16,-1-10 0 0,2-1 0 15,-3-8 0-15,0 0 0 16,-2-9 0-16,0 0 0 15,2 0 0 1,-2 0 0-16,0 0 0 0,0-13 0 16,0 4 0-1,0-5 0-15,0 1 0 0,0 3 0 16,0 6 0-16,0 0 0 16,0 4 0-16,0 0 0 15,0 0 0-15,0 0 0 16,0 0 0-1,0 0 0-15,-2 0-209 0,-2 0-352 16,-6 0-382-16</inkml:trace>
  <inkml:trace contextRef="#ctx0" brushRef="#br1" timeOffset="104826.56">10195 16601 1674 0,'0'0'495'0,"0"0"-150"0,0 0 191 15,0 0-220 1,0 0-41-16,0 0-65 15,0 0 35-15,-18-30-245 16,16 52 0-16,0 10 0 0,-1 16 0 16,1 15 0-16,2 13 0 15,0 4 0-15,0 4 0 16,12-2 0-16,7 3 0 16,8-11 0-16,4-6 0 15,3-6 0-15,3-12 0 16,2-10 0-16,-1-14 0 15,-3-12 0-15,-4-14 0 16,-2 0 0-16,-4-22 0 16,-5-18 0-16,-4-6 0 15,-3-8 0-15,-4-2 0 0,-5 6 0 16,-4 6 0-16,0 12 0 16,0 10 0-1,0 9 0-15,0 13 0 16,0 0 0-16,0 22 0 0,3 19 0 15,7 7 0-15,4 2 0 16,6 2 0-16,7-6 0 16,2-10 0-16,6-6 0 15,3-16 0-15,0-14 0 16,-4 0 0-16,-3-18 0 0,-6-14 0 16,-6-4 0-16,-7-4 0 15,-4 0 0 1,-3 4 0-16,-5 14 0 15,2 6 0-15,-2 14 0 16,2 2 0-16,5 0 0 16,2 18 0-16,4 6 0 0,3 2 0 15,1 0 0 1,-3-4 0-16,-1-8 0 16,-6-4 0-16,0-6 0 15,-5-4 0-15,3 0 0 0,3-22 0 16,3-6 0-16,7-8 0 15,7-4 0-15,4 4 0 16,4 2 0-16,3 11 0 16,2 14 0-16,-1 9 0 0,-2 0 0 15,-2 13 0 1,-4 14 0-16,-5 5 0 0,0-2 0 16,1 2 0-1,0-6 0-15,0-4 0 16,-4-8 0-16,2-10 0 15,-5-4 0-15,-5-4 0 0,-5-14 0 16,-5-4 0-16,-3-10 0 16,-3-2 0-16,-21-6 0 15,-10 3 0-15,-8 10 0 16,-7 10 0-16,-8 17 0 16,-5 0 0-16,-28 44 0 15,16-3 0-15,8-1-948 0</inkml:trace>
  <inkml:trace contextRef="#ctx0" brushRef="#br1" timeOffset="105030.49">9772 16998 2569 0,'0'0'1131'0,"0"0"-922"16,0 0-22 0,205-26-187-16,-41 4 0 15,29 0 0-15,-37 0-281 16,-29 4-1064-16</inkml:trace>
  <inkml:trace contextRef="#ctx0" brushRef="#br1" timeOffset="105400.97">12485 16808 2907 0,'0'0'687'0,"0"0"-551"15,0 0 230-15,0 0-366 16,101 146 0-16,-59-78 0 0,0 3 0 16,-1-9 0-1,-6-4 0-15,-1-12 0 0,-10-16 0 16,-4-12 0-16,-6-14 0 16,-3-4 0-1,-3-16 0-15,-3-20 0 16,0-10 0-16,-1-12 0 0,0-4 0 15,3-1 0-15,5 13 0 16,3 10 0-16,9 28-53 16,-3 12-544-16,-2 0-387 0</inkml:trace>
  <inkml:trace contextRef="#ctx0" brushRef="#br1" timeOffset="106233.26">13152 17227 643 0,'0'0'1988'0,"0"0"-1334"0,0 0-365 16,0 0 2-16,0 0-215 16,0 0-28-1,73-139-40-15,-48 91-2 0,-7 2-3 16,-7 2-3 0,-9 8 0-16,-2 10-1 0,0 16 13 15,-17 10 11-15,-6 4 33 16,-2 28-56-16,3 12 0 15,7 10 0-15,8 0 0 16,7 0 0-16,4-5 0 16,30-9 0-16,15-14 0 0,8-12 0 15,6-10 0-15,2-4 0 16,-8-16 0-16,-10-8 0 16,-11-12 0-1,-13-3 0-15,-17-2 0 16,-6-4 0-16,-2 1 0 0,-23 12 0 15,-2 6 0-15,0 12 0 16,4 14 0-16,7 0 0 16,9 6 0-16,7 16 0 15,15 0 0-15,26-4 0 16,10 4 0-16,9-4 0 0,2-4 0 16,-4 2 0-16,-11 3 0 15,-9-1 0 1,-13 0 0-16,-12 4 0 15,-7-4 0-15,-4 0 0 16,-2-8 0-16,0-2 0 16,8-4 0-16,7-4 0 0,10 0 0 15,6-8 0-15,9-14-20 16,5-6-166-16,-3-8 21 16,-2-13 26-16,-6-9 70 15,-1-22 68-15,-11 0 1 16,-6-6 27-16,-5 5 43 15,-11 23 52-15,0 14 107 16,0 22-97-16,-7 22-132 16,-6 22 0-16,1 36 0 0,6 14 0 15,6 17 0-15,0 1 0 16,11-2 0-16,16-2 0 16,8-11 0-16,8-15 0 15,3-12 0 1,2-16 0-16,-6-16 0 15,-7-16 0-15,-4 0 0 0,-8-30 0 16,-3-10 0-16,-7-6 0 16,1 2 0-16,-3 9 0 15,0 16 0-15,0 10 0 16,0 9 0-16,2 10 0 16,-1 21 0-16,1 1 0 0,1 2 0 15,-1-6 0 1,22-14 0-16,-4-10-243 15,-2-4-704-15</inkml:trace>
  <inkml:trace contextRef="#ctx0" brushRef="#br1" timeOffset="106366.43">14972 16691 2840 0,'0'0'750'0,"0"0"-624"0,0 0 42 0,0 0-168 15,0 0-48-15,0 0-499 16,0 0-985-16</inkml:trace>
  <inkml:trace contextRef="#ctx0" brushRef="#br1" timeOffset="106532.78">14056 16830 2244 0,'0'0'770'15,"0"0"-520"-15,145-18 38 16,-54 0-164-16,14 0-124 16,31 0-121-16,-40 5-468 15,-11 8-806-15</inkml:trace>
  <inkml:trace contextRef="#ctx0" brushRef="#br1" timeOffset="107233.96">15375 16878 1735 0,'0'0'600'0,"0"0"-118"16,0 0 43-16,0 0-267 15,0 0 7-15,-138 80-34 16,114-34-231-16,1 6 0 16,6-2 0-16,5 0 0 15,12-5 0-15,0-9 0 0,21-10 0 16,18-8 0 0,19-14 0-16,13-4 0 15,10-8 0-15,4-16 0 16,-5-6 0-16,-4-10 0 15,-14-6 0-15,-13-11 0 0,-13 3 0 16,-19 4 0-16,-12 10 0 16,-5 14 0-16,-11 16 0 15,-16 10 0-15,-2 14 0 16,0 18 0-16,7 16 0 16,9-2 0-16,13 2 0 15,0-3 0-15,29-5 0 16,12-12 0-16,13-10 0 15,13-10 0-15,3-8 0 0,1 0 0 16,-9-18 0-16,-10-12 0 16,-15-6 0-16,-17-10 0 15,-15 1 0-15,-5 1 0 16,-14 12 0 0,-19 10 0-16,-1 8 0 0,1 14 0 15,6 0 0-15,14 10 0 16,13 12 0-16,0 6 0 15,29 2 0-15,15-4 0 16,10 2 0-16,6 3 0 16,1-8 0-16,-11 8 0 0,-7-5 0 15,-16-2 0-15,-21 2 0 16,-6 0 0 0,-18-4 0-16,-24 2 0 15,-9-8 0-15,-18-2-47 16,11-4-719-16,10-6-985 0</inkml:trace>
  <inkml:trace contextRef="#ctx0" brushRef="#br1" timeOffset="107767.55">17866 16928 2277 0,'0'0'658'0,"0"0"-409"0,0 0 130 0,-114-138-133 16,66 97-38-16,-4 15-129 0,4 16-79 16,-2 10 0-1,6 18 0-15,1 31 0 16,10 13 0-16,6 14 0 16,12 4 0-16,13-8 0 15,2-9 0-15,13-13 0 16,18-10 0-16,7-22 0 15,7-10 0-15,1-8 0 0,-1-12 0 16,-5-16 0-16,-11-12 0 16,-6-5 0-16,-8-5 0 15,-7 2 0-15,0 2 0 0,-6 16 0 32,-2 12 0-32,2 18 0 0,2 0 0 15,3 26 0-15,7 14 0 16,7 6 0-16,6-2 0 15,9 1 0-15,2-9 0 16,4-14 0-16,10-16 0 0,-12-6-233 16,-9 0-1157-16</inkml:trace>
  <inkml:trace contextRef="#ctx0" brushRef="#br1" timeOffset="108334.58">19366 17169 2004 0,'0'0'760'0,"0"0"-541"0,0 0 315 0,0 0-183 15,0 0-123-15,0 0-228 16,0 0 0-16,-20-31 0 16,0 4 0-16,-4-14 0 15,-1-13 0-15,-2-16 0 16,4-24 0-16,10-31 0 0,13-23 0 16,0 14 0-1,13 36 0-15,3 39 0 16,-5 37 0-16,-2 8 0 15,1 10 0-15,-2 4 0 16,3 0 0-16,3 24 0 16,-3 15 0-16,0 6 0 0,-6 8 0 15,-5 1 0-15,-5 8 0 16,-28 0 0-16,-16 2 0 16,-16 3 0-1,-9-9 0-15,-1-4 0 16,8-10 0-16,15-8 0 0,23-14 0 15,27-4 0-15,7-14 0 16,55 0 0-16,47-4 0 16,35-16 0-16,-1-8 0 15,-25-2 0-15,-34 4-15 0,-24 4-132 16,27-26-90 0,-14 8-242-16,-9 0-362 0</inkml:trace>
  <inkml:trace contextRef="#ctx0" brushRef="#br1" timeOffset="108865.31">20428 16128 1657 0,'0'0'1105'0,"0"0"-588"16,0 0-47-16,0 0-123 16,0 0-347-16,0 0 0 15,0 0 0-15,0 44 0 0,0 6 0 16,0 12 0-16,0 15 0 15,0 7 0-15,2-2 0 16,4-8 0-16,0-10 0 16,1-16 0-16,-3-17 0 0,0-13 0 15,1-8 0 1,-3-10 0-16,3 0 0 16,4-9 0-16,4-14 0 15,9-8 0-15,7-5 0 16,9 0 0-16,5 4 0 0,-1 10 0 15,-2 10 0-15,0 12 0 16,-2 4 0 0,-5 22 0-16,-4 6 0 15,-6 4 0-15,-10 4 0 16,-13 0 0-16,0-3 0 0,-25-3 0 16,-21-12 0-16,-16-4 0 15,-15-8 0-15,-8-6 0 0,-23-4 0 16,21-14 0-1,18-8-702-15</inkml:trace>
  <inkml:trace contextRef="#ctx0" brushRef="#br1" timeOffset="110565.93">22086 16637 1778 0,'0'0'872'15,"0"0"-570"-15,0 0 214 16,0 0-31-16,0 0-342 0,0 0-143 16,-40-62 0-16,22 80 0 15,-1 26 0-15,0 10 0 16,4 17 0-16,8 1 0 15,7 0 0-15,4-14 0 16,27-10 0-16,10-16 0 16,8-18 0-16,4-14 0 15,-1 0 0-15,-10-28 0 16,-11-16 0-16,-22-14 0 16,-9-4 0-16,-24-14 0 15,-25 4 0-15,-16-1 0 0,-4 17 0 16,3 16 0-16,5 18 0 15,16 22 0-15,16 0 0 16,23 26 0 0,6 6 0-16,27 2 0 0,26-2 0 15,14-14 0-15,13-14 0 16,7-4 0-16,0-26 0 16,-7-16 0-16,-9-14-36 15,-13-4-17-15,-13-2 53 16,-12 4-4-16,-11 5 4 0,-11 9 46 15,-3 16 1-15,-8 14-47 16,0 14 0 0,0 0 0-16,0 32 0 15,0 35 0-15,0 41 0 0,0 38 0 16,0 11 0-16,2-1 0 16,4-12 0-16,-4-15 0 15,3 1 0 1,1 2 0-16,2-5 0 0,0-21 0 0,3-20 0 31,1-28 0-31,7-10 0 0,6 2 0 16,6-9 0-16,5-7 0 15,-1-24 0-15,-4-10 0 16,-4-18 0-16,-6-26 0 16,-11-15 0-16,-7-13 0 0,-3-26 0 15,-18-32 0-15,-13 5 0 16,0 13 0-1,-2 20 0-15,4 28 0 16,-3 2 0-16,-3 3 0 0,4 15 0 16,2 12 0-16,8 10 0 15,13 0 0-15,16-18 0 16,26 10-765 0,10-2-813-16</inkml:trace>
  <inkml:trace contextRef="#ctx0" brushRef="#br1" timeOffset="110832.52">23512 16288 1624 0,'0'0'1577'0,"0"0"-1224"0,0 0 99 0,0 0-362 0,0 0-90 15,0 0 0-15,0 0 0 16,147-40 0-16,-62 32 0 16,9-2 0-16,1-2 0 15,-8-2 0-15,-14 2 0 16,-19 6 0-16,-27-2 0 16,-23 6-260-16,-30 2-191 15,-21 6-238-15,-2 4-297 0</inkml:trace>
  <inkml:trace contextRef="#ctx0" brushRef="#br1" timeOffset="111033.27">23913 16262 1588 0,'0'0'788'0,"0"0"-225"15,0 0-19-15,0 0-169 16,0 0-137-16,0 0-238 16,0 0 0-16,-4 58 0 15,4-9 0-15,0 11 0 0,0 14 0 16,0 6 0-1,9 0 0-15,0 1 0 16,-1-9 0-16,-3-10 0 16,-1-4 0-16,4-4 0 0,-4-10-24 15,2-12-868-15</inkml:trace>
  <inkml:trace contextRef="#ctx0" brushRef="#br1" timeOffset="111232.34">24533 17129 2882 0,'0'0'881'16,"0"0"-548"-16,0 0-333 0,0 120 0 16,-7-80 0-16,-11 0 0 15,-8-8 0 1,-26 12 0-16,8-16-381 15,-1-6-687-15</inkml:trace>
  <inkml:trace contextRef="#ctx0" brushRef="#br1" timeOffset="111735.11">25382 16248 2611 0,'0'0'651'0,"0"0"-361"15,0 0 254-15,0 0-544 16,0 0 0-16,0 0 0 0,0 0 0 15,87-52 0-15,-32 42 0 16,4 2 0-16,-1 2 0 16,-8-2 0-16,-7 8 0 15,-14-4 0-15,-9 4 0 16,-12 0 0-16,-8 8 0 0,0 20 0 16,0 16 0-1,0 14 0-15,-6 13 0 16,1 7 0-16,3 4 0 15,2 0 0-15,0-2 0 16,5-3 0-16,6-11 0 0,0-4 0 16,-2-8 0-16,-3-6 0 15,-6-12 0-15,0-4 0 16,-15-5 0 0,-18-5 0-16,-12-13 0 0,-16-4 0 15,-5-5 0-15,-28-32 0 16,19-9-273-16,13-7-981 0</inkml:trace>
  <inkml:trace contextRef="#ctx0" brushRef="#br1" timeOffset="111900.8">25352 16651 2237 0,'0'0'1086'0,"0"0"-765"16,0 0 131-16,0 0-452 0,0 0 0 15,125-10 0-15,-75 2 0 16,1 0 0-16,27 2 0 16,-14 2-176-16,-6 0-1333 15</inkml:trace>
  <inkml:trace contextRef="#ctx0" brushRef="#br1" timeOffset="114734.02">26959 17259 1580 0,'0'0'1226'16,"0"0"-1060"-16,0 0 196 0,0 0-15 16,0 0-251-16,0 0-50 15,0-90 41-15,14 45-34 16,-4-13 28-16,-3-26-29 15,-7-24-52-15,0-35 0 16,-11-5 0 0,-11 24 0-16,4 35 0 0,2 44 0 15,3 18 0-15,-1 5 0 16,4 4 0-16,-1 10 0 16,6 8 0-16,5 20 0 15,0 44 0-15,9 43 0 0,22 27 0 16,3-4 0-16,-1-19 0 15,-6-35 0 1,-5-26 0-16,0 6 0 16,5-2 0-16,0-8 0 15,-5-11 0-15,-4-21 0 0,-2-14 0 16,-6 0 0-16,2-27 0 16,1-9 0-16,0-14 0 15,3-2 0-15,-3 6 0 16,-1 6 0-16,-1 18 0 0,-5 14 0 15,2 8 0 1,-2 16 0-16,3 20 0 16,4 6 0-16,5 2 0 15,0-4 0-15,4-5 0 16,0-12 0-16,3-6 0 16,0-16 0-16,-2-1 0 15,-2-9 0-15,-3-23 0 0,-5-7 0 16,-7-3 0-1,-1-2 0-15,0 4 0 16,-3 14 0-16,0 16 0 0,5 10 0 16,1 0 0-16,4 18 0 15,1 10 0-15,5 6 0 16,-3-2 0-16,4 0 0 16,0-6 0-16,1-8 0 0,5-5 0 15,4-13 0 1,0 0 0-16,0-9 0 15,0-17 0-15,-3-10 0 16,-1 0 0-16,-7-4 0 16,-5 4 0-16,-6 14 0 0,-2 4 0 15,-1 14 0-15,-4 4 0 16,4 0 0-16,3 22 0 0,7 4 0 16,1 6 0-1,8-4 0 1,1-2 0-16,7-4 0 0,7-8 0 15,0-6 0-15,2-8 0 16,-4 0 0-16,-8-18 0 16,-8-4 0-16,-9-8 0 0,-11-2 0 15,-2-8 0-15,-29 0 0 16,-15 0 0 0,-17 12 0-16,-11 6 0 15,-6 18 0-15,-2 4 0 16,2 8 0-16,-13 10 0 0,16-4-623 15,19-6-2219-15</inkml:trace>
  <inkml:trace contextRef="#ctx0" brushRef="#br1" timeOffset="114927.3">26661 16593 3253 0,'0'0'711'0,"0"0"-579"16,0 0-132-16,0 0 0 15,204-64 0 1,-38 34 0-16,-20 8-564 16,-20 4-1004-16</inkml:trace>
  <inkml:trace contextRef="#ctx0" brushRef="#br1" timeOffset="115899.66">29589 16709 2097 0,'0'0'824'0,"0"0"-478"0,0 0 287 16,0 0-437-16,0 0-196 16,0 0 0-16,-156-68 0 15,102 68 0-15,-4 24 0 0,0 20 0 16,2 15 0 0,7 7 0-16,12 2 0 15,12-2 0-15,19-8 0 16,6-14 0-16,28-16 0 15,21-11 0-15,13-17 0 16,5-13 0-16,-2-27 0 16,-9-10 0-16,-11-16 0 0,-12-20 0 15,-20-34 0-15,-13-33 0 16,-15-7 0-16,-26 5 0 16,1 43 0-16,11 44 0 15,9 32 0 1,9 20 0-16,5 10 0 15,-1 6 0-15,7 32 0 0,0 54 0 16,17 46 0-16,14 17 0 16,7 1 0-16,-9-29 0 15,-6-41 0-15,-5-22 0 16,-3-8 0-16,5-2 0 0,3-6 0 16,1-8 0-1,3-16 0-15,-3-18-233 16,3-12-447-16,0-30-161 15,-2-10 99-15,-2-10 388 0,0-10 354 16,-3 1 81-16,-2 13 479 16,-2 16 5-16,-5 16 46 15,-3 22-111-15,0 4-174 16,0 22-119-16,1 18-207 16,3 10 0-16,1 7 0 15,5 1 0-15,1-8 0 16,10-2 0-16,5-16 0 15,4-6 0-15,6-16 0 16,0-10 0-16,4 0 0 16,-4-22 0-16,-3-14 0 15,-8-14 0-15,-6-6 0 0,-10-4 0 16,-7 2 0-16,-10 9 0 16,0 9 0-16,0 18 0 15,-14 12 0 1,-7 10 0-16,2 0 0 0,1 22 0 15,5 10 0-15,9 0 0 16,4 3 0-16,8 1 0 16,21-4 0-16,11-2 0 15,5-2 0-15,4-2 0 16,-2 0 0-16,-5-2 0 16,-11-2 0-16,-13 0 0 0,-11 0 0 15,-7 0 0 1,-13 6 0-16,-19-6 0 15,-8 0 0-15,-4-4 0 16,-4-9 0-16,-25-14 0 0,13-17-801 16,6-6-1243-16</inkml:trace>
  <inkml:trace contextRef="#ctx0" brushRef="#br1" timeOffset="116033.8">30152 16132 2909 0,'0'0'606'0,"0"0"-458"16,0 0 285-16,0 0-433 0,125-12-78 15,-83 8-802-15</inkml:trace>
  <inkml:trace contextRef="#ctx0" brushRef="#br1" timeOffset="116265.9">30887 16190 2902 0,'0'0'707'0,"0"0"-220"15,0 0-487-15,29 158 0 16,-11-87 0-16,2 5 0 0,3 0 0 16,3-2 0-1,-2-10 0-15,3-5 0 16,-2-11 0-16,-7-16 0 0,-7-10 0 15,-11-14-366-15,-5-8-511 16,-17 0-396-16</inkml:trace>
  <inkml:trace contextRef="#ctx0" brushRef="#br1" timeOffset="116664.45">30825 16727 485 0,'0'0'2062'0,"0"0"-1386"15,0 0-134-15,0 0-211 16,0 0-331-16,112-126 0 15,-53 90 0-15,6-2 0 0,0 2 0 16,-5 8 0 0,-9 10 0-16,-8 10 0 0,-14 8 0 15,-10 18 0 1,-9 22 0-16,-8 14 0 16,-2 12 0-16,0 0 0 15,0-3 0-15,0-5 0 0,2-8 0 16,9-14 0-16,5-14 0 15,1-8 0-15,6-14 0 16,1 0 0 0,3-24 0-16,1-14 0 0,1-4 0 15,3-10 0-15,-1-3 0 16,0 1 0-16,0 10 0 16,0 12 0-16,-4 20 0 15,0 12 0-15,-4 4 0 0,1 26 0 16,-4 10 0-16,2 2 0 15,1 2 0 1,-4-3 0-16,6-11 0 16,0-6 0-16,-1-16 0 15,1-8 0-15,-8-18-257 16,-10-8-759-16</inkml:trace>
  <inkml:trace contextRef="#ctx0" brushRef="#br1" timeOffset="118159.61">31843 16633 2076 0,'0'0'488'0,"0"0"21"16,0 0-153-16,0 0-105 0,0 0-25 16,0 0-36-16,0 0-190 15,44-48 0-15,-38 52 0 16,0 18 0-16,-2 8 0 16,1 10 0-16,-3 2 0 0,2 3 0 15,-2 3 0-15,6-8 0 16,-2-8 0-1,1-6 0-15,1-4 0 16,2-12 0-16,1-10 0 16,2 0 0-16,1-4 0 0,3-18 0 15,-1-10 0-15,1-4 0 16,1-8 0-16,1-6 0 16,-2 1 0-16,3 5 0 15,-5 12 0-15,-1 10 0 16,-3 8 0-16,-2 14 0 15,-2 0 0-15,4 0 0 16,0 14 0-16,5 8 0 16,-1-4 0-16,5 0 0 15,1-4 0-15,0-6 0 16,2-4 0-16,-3-4 0 0,0-4 0 16,0-18 0-16,0-6 0 15,0-2 0 1,-2-2 0-16,0 0 0 15,-3 6 0-15,-2 4 0 16,-1 10 0-16,-5 6 0 0,-1 6 0 16,-2 0 0-16,2 0 0 15,0 8 0-15,1 6 0 16,-1-4 0-16,-2 2 0 0,2-2 0 16,-2-6 0-1,-4 0 0-15,0-4 0 16,0 0 0-16,0 0 0 15,0 0 0-15,0-8 0 16,-7 0 0-16,-4 6 0 16,-2 2 0-16,-5 2 0 15,2 24 0-15,-2 6 0 0,7 8 0 16,2 4 0-16,9-8 0 16,0-1 0-16,25-12 0 15,20-10 0 1,1-13 0-16,12 0 0 15,0-27 0-15,-2-9 0 0,-8-14 0 16,-5-8-14-16,-9-12-17 16,-5-6-20-16,-14-8 37 15,-1-7 1-15,-14-3 13 0,0 10 19 16,-6 16 43-16,-7 24-20 16,3 26-42-1,-2 18 0-15,8 54 0 16,4 44 0-16,2 32 0 15,16-1 0-15,1-25 0 0,-5-34 0 16,-3-24 0-16,3 2 0 16,-1-4 0-16,-1-3 0 15,-4-19 0-15,-3-16 0 16,-3-6 0 0,0-10 0-16,2-17 0 0,3-5 0 15,7 2 0-15,1 2 0 16,12 6 0-16,2 8 0 15,2 6 0-15,4 8 0 0,-1 0 0 16,-7 0 0-16,-14 0-264 16,-6 0-425-1,-7-4-524-15</inkml:trace>
  <inkml:trace contextRef="#ctx0" brushRef="#br1" timeOffset="118293.34">31533 16056 1215 0,'0'0'2881'15,"0"0"-2881"-15,0 0 0 0,0 0 0 16,0 0 0 0,-124 32-894-16</inkml:trace>
  <inkml:trace contextRef="#ctx0" brushRef="#br1" timeOffset="119098.75">25641 17776 1652 0,'0'0'1122'0,"0"0"-888"15,0 0 276 1,0 0-18-16,0 0-406 16,0 0-86-16,0 0 0 15,2 143 0-15,15-41 0 0,1-4 0 16,-3-12 0-16,1-19 0 16,-1 1 0-16,4-2 0 15,-4-14 0-15,-3-20 0 16,-4-14 0-16,-3-18 0 15,-5 0 0-15,0-36 0 16,0-18-245-16,-7-16-130 0,-15-24-162 16,-3-31 209-1,1-23 31-15,4 15 109 16,11 29 188-16,9 34 0 0,0 34 222 16,2-4 130-16,18 4-52 15,9 4-23 1,7 6-88-16,8 12-45 0,4 10 10 15,0 4-58 1,-1 13-10-16,-5 19 4 0,-8 17-50 16,-12 1-20-16,-13 10-20 15,-9 0 0-15,-13 2 0 16,-26-4 0-16,-9-5 0 16,-8-11 0-16,4-12 0 15,10-12 0-15,15-10 0 0,17-8-140 16,20-12-390-1,24-10-306-15,7 0-460 0</inkml:trace>
  <inkml:trace contextRef="#ctx0" brushRef="#br1" timeOffset="120000.69">26572 17905 2039 0,'0'0'590'0,"0"0"-382"0,0 0 251 16,0 0-298-16,0 0 6 16,0 0 17-16,-114-71-32 15,67 89-16-15,0 22-136 0,3 15 0 16,11 1 0-16,12 2 0 16,19-8 0-16,2-10 0 15,23-8 0 1,17-20 0-16,6-12 0 15,1 0 0-15,-5-26 0 0,-6-6 0 16,-7-8 0-16,-9-4 0 16,-5 0 0-16,-5 4 0 15,-4 4 0-15,-4 14 0 16,0 12 0-16,-2 10 0 16,3 4 0-16,-1 24 0 15,2 12 0-15,8 10 0 16,7-2 0-16,8 0 0 15,9-8 0-15,9-12 0 16,6-13 0-16,2-15 0 0,-1 0 0 16,-5-25 0-1,-9-9 0-15,-7-8 0 0,-7-10 0 16,-11-6 0 0,-2-4 0-16,-9-11 0 15,-2 1 0-15,0 6 0 16,0 8 0-16,0 22 0 0,-4 24 0 15,-5 12 0-15,-1 34 0 16,-2 24 0-16,5 14 0 16,5 8 0-16,2 5 0 15,7-5 0-15,24-12 0 16,14-14 0-16,8-20 0 0,5-20 0 16,2-14 0-1,-4-14 0-15,-9-26 0 16,-9-8 0-16,-11-14 0 15,-12-6 0-15,-7-4 0 16,-2-9 0-16,-6 1 0 0,0 10 0 16,0 16 0-16,0 22 0 15,0 24 0-15,0 8 0 16,4 40 0-16,0 18 0 16,3 12 0-16,-1 2 0 15,-1 0 0-15,2-13 0 16,-1-11 0-16,3-16 0 15,0-18 0-15,2-10 0 16,7-4 0-16,2-22 0 16,7-6 0-16,0-2 0 0,4 8 0 15,0 8 0-15,-2 10 0 16,-2 4 0-16,-3 16 0 16,-6 12 0-16,-9 4 0 15,-5 4 0-15,-4-6 0 16,0-4-27-16,-19-12-498 15,-8-10-302-15,-4-4-557 0</inkml:trace>
  <inkml:trace contextRef="#ctx0" brushRef="#br1" timeOffset="120160.16">27019 17740 3081 0,'0'0'607'0,"0"0"-441"0,0 0 76 16,176-48-242-16,-45 8 0 16,-12 4-153-16,-26 4-1024 0</inkml:trace>
  <inkml:trace contextRef="#ctx0" brushRef="#br1" timeOffset="120333.37">28232 17744 3074 0,'0'0'1022'15,"0"0"-1022"1,0 0 0-16,0 0 0 16,0 0 0-16,0 0-709 15,0 0-2396-15</inkml:trace>
  <inkml:trace contextRef="#ctx0" brushRef="#br1" timeOffset="126033.1">27970 18111 1741 0,'0'0'384'16,"0"0"-249"-16,0 0 233 15,0 0-145-15,0 0-101 16,0 0 79-16,19-66-26 16,0 52-46-16,6-4 28 0,4-4-38 15,6-4-35-15,6-6-14 16,3-4-40-1,1-5 18-15,-1-3-36 0,-4 0-3 16,-6 2 14-16,-10 2-22 16,-8 0 25-16,-9 6-26 15,-5 10 8-15,-2 2 10 16,0 14-17-16,-13 4 11 16,-7 4-12-16,-3 4 0 0,4 18 0 15,3 8 0 1,5 6 0-16,9 4 0 15,2 0 0-15,6 0 0 16,21-4 0-16,2 0 0 0,4-8 0 16,1 3 0-16,-3-5 0 15,-6-4 0-15,-8-2 0 16,-8-4 0-16,-9 2 0 16,0 0 0-16,-7 0 0 0,-20-4 0 15,-4 2 0 1,-4-2 0-16,-3-4 0 15,2-2 0-15,5-4 0 16,6-4 0-16,9 0 0 16,16-30-299-16,6-2-497 15,15-4-1135-15</inkml:trace>
  <inkml:trace contextRef="#ctx0" brushRef="#br1" timeOffset="126193.9">29269 17945 2986 0,'0'0'350'0,"0"0"-137"0,0 0 144 0,0 0-281 0,0 0-76 16,0 0-303-16,0 0-862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6T06:21:57.53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1704 4311 2078 0,'0'0'1054'15,"0"0"-944"-15,0 0-15 16,0 0 13-16,0 0-34 16,0 0-7-16,-22 0-34 15,22 2 45-15,-2-2 62 16,-1 0-5-16,-2 0-11 15,-7-8-124-15,-7-12 0 0,-2-8 0 16,-4-2 0-16,2 2 0 16,3 6 0-16,7 8 0 15,4 4 0 1,5 6 0-16,4 4 0 16,0 0 0-16,7 0 0 15,20 6 0-15,14 7 0 0,15 0 0 16,11-3 0-16,6-8 0 15,3-2 0-15,-5 0 0 16,-10-18 0-16,-16-4 0 16,-17-3 0-16,-16-1 0 15,-12-2 0-15,0 4 0 16,-7 2 0-16,-7 8 0 16,1 6 0-16,-1 8 0 15,8 0 0-15,-1 20 0 16,7 18 0-16,0 16 0 0,0 9 0 15,9 7 0-15,5 4 0 16,1 2 0-16,1 3 0 16,-5-3 0-16,0-2 0 15,-9-6 0 1,-2-4 0-16,0-8 0 0,-22-7 0 16,-7-11 0-16,-4-8 0 15,-6-12 0-15,2-10 0 16,1-8 0-16,5 0 0 15,8-12 0-15,10-8 0 0,11-6-8 16,2-4-52 0,25-9-30-16,21-4-102 15,12-6-21-15,9-5-122 16,4-2-129-16,1-4-24 16,-8-2 112-16,-8 0-171 15,-16 1 358-15,-13 5 189 0,-14 4 244 16,-11 12 297-16,-2 8-167 15,0 10 116-15,-6 8-159 16,-3 10-14-16,3 4-80 16,1 8-154-16,0 28-43 15,5 20-19 1,0 16 26-16,0 10 14 0,2 7-28 16,14-5 26-16,2-4-45 15,0-14-13-15,2-12 7 16,-3-17-8-16,-3-18 0 0,-3-13 0 15,-2-6 1-15,0-20 35 16,0-18-22-16,0-12-4 16,0 2-10-1,-2 4 0-15,-3 14 0 0,0 18 0 16,5 12 0-16,3 2 0 16,5 28 0-16,10 10 0 15,6 4 0-15,8 4 0 16,3-8 0-16,5-8 0 15,2-9 0-15,3-15 0 16,-7-8 0-16,-3-4 0 0,-8-21 0 16,-7-7 0-16,-9-10 0 15,-7-8 0 1,-7-4 0-16,-6-2 0 16,0 6 0-16,-4 10 0 15,-13 15 0-15,-3 14 0 16,-1 11 0-16,-3 14 0 0,2 28 0 15,4 14 0-15,9 12 0 16,9 4 0-16,9-6 0 16,36-13 0-16,21-21 0 15,68-38 0-15,-12-28-495 16,-3-19-1102-16</inkml:trace>
  <inkml:trace contextRef="#ctx0" brushRef="#br0" timeOffset="1707.88">4725 4568 1886 0,'0'0'735'0,"0"0"-453"0,0 0 8 16,0 0 46-16,0 0-45 15,0 0-107-15,0 0-92 16,-76-36-92-16,66 86 0 15,0 12 0-15,6 10 0 0,4 4 0 16,0-8 0 0,8-7 0-16,17-15 0 15,8-18 0-15,6-16 0 16,5-12 0-16,0-14 0 0,-1-26 0 16,-5-14 0-16,-7-11 0 15,-8-5 0-15,-8 4 0 16,-6 8 0-16,-4 14 0 15,-5 18 0-15,0 17 0 16,0 9 0-16,0 21 0 16,4 19 0-16,2 14 0 15,8 6 0-15,2 0 0 16,4-7 0-16,5-13 0 0,-2-11 0 16,2-11 0-16,-2-11 0 15,-1-7 0 1,-2-7 0-16,0-20 0 15,3-15 0-15,-4-9 0 16,1-5 0-16,-5 2 0 16,-1 10 0-16,-5 14 0 0,-3 14 0 15,-3 14 0 1,2 2 0-16,6 20 0 0,2 16 0 16,7 12 0-16,3 6 0 0,-2 1 0 15,2-5 0-15,-5-6 0 16,-1-12 0-1,-3-10 0-15,-3-12 0 16,0-10 0-16,3 0 0 16,3-24 0-16,3-16 0 15,5-13 0-15,0-5 0 0,-1 4 0 16,-4 12 0 0,-4 14 0-16,-5 14 0 15,-3 14 0-15,2 0 0 16,1 26 0-16,2 12 0 0,5 6 0 15,0 4 0-15,-1-2 0 16,2-3 0-16,2-11 0 16,4-12 0-16,4-10 0 0,4-10 0 15,6 0 0-15,1-26 0 16,-3-13 0 0,3-8 0-16,-3-6 0 15,-6 1 0-15,-5 8 0 16,-10 12 0-16,-8 16 0 15,-5 14 0-15,-3 2 0 0,0 16 0 16,4 16 0-16,1 10 0 16,4 6 0-16,4 2 0 15,3-3 0-15,3-11 0 16,6-8 0 0,4-12 0-16,4-14 0 0,3-2 0 15,5-12 0-15,-4-20 0 16,1-6 0-16,-5-6 0 15,-6-1 0-15,-4 5 0 16,-8 10 0-16,-8 12 0 0,-5 14 0 16,1 4 0-16,-3 16 0 15,4 18 0-15,4 10 0 16,6 4 0-16,6-2 0 16,7-3 0-1,6-11 0-15,0-10 0 16,3-10 0-16,0-10 0 0,-5-2 0 15,-7-10 0-15,-8-16 0 16,-7-6 0-16,-9-11 0 16,0-7 0-16,-17-4 0 15,-18-2 0-15,-4 4 0 0,-8 12 0 16,-4 18 0-16,-1 16 0 16,10 6 0-1,7 14 0-15,14 12 0 16,15 0 0-16,6-4 0 15,13-6 0-15,23-6 0 16,8-10 0-16,12 0 0 0,7-16 0 16,-1-10 0-16,0-2 0 15,-8 4 0-15,-8 8 0 16,-8 8 0 0,-9 8 0-16,-4 8 0 0,-5 24 0 15,-5 12 0-15,-1 6 0 16,-5 2 0-16,-1-5 0 15,-1-10 0-15,0-8 0 16,0-13 0-16,1-10 0 0,2-6 0 16,5-8 0-16,10-22 0 15,8-11 0-15,7-7 0 16,7 0 0 0,-1 6 0-16,-3 12 0 15,-7 14 0-15,-7 16 0 0,-4 0 0 16,-6 30 0-16,-1 8 0 15,-3 8 0-15,1-2 0 16,0-5 0-16,-7-13-218 16,-2-10-374-16,-7-16-492 0</inkml:trace>
  <inkml:trace contextRef="#ctx0" brushRef="#br0" timeOffset="1906.79">6434 4265 2854 0,'0'0'769'0,"0"0"-572"15,0 0-129-15,0 0-68 16,0 0-29-16,0 0-317 16,143 8-1490-16</inkml:trace>
  <inkml:trace contextRef="#ctx0" brushRef="#br0" timeOffset="3002.04">8624 4507 1452 0,'0'0'1057'0,"0"0"-678"0,0 0-4 16,0 0-77-16,0 0-1 15,0 0-59-15,0 0-238 16,-129 23 0-16,96 27 0 16,0 8 0-16,8 2 0 15,9-2 0-15,16-9 0 16,0-13 0-16,20-14 0 16,14-14 0-16,1-8 0 15,4-11 0-15,-6-21 0 0,-9-12 0 16,-10-8 0-1,-14-4 0-15,0 0 0 0,-19 4 0 16,-12 9 0-16,2 16 0 16,8 10 0-16,9 11 0 15,12 6 0-15,14 0-57 16,34 5-75-16,24-4-71 16,12-1-131-16,8-7 5 15,-8-22-37-15,-17-9 43 16,-22-4 190-16,-25-4 133 15,-20-2 149-15,0 2 211 0,-27 3-19 16,1 6 2-16,3 10-30 16,7 9-56-16,8 13-143 15,5 5-114 1,3 10 0-16,0 26 0 16,0 22 0-16,9 34 0 0,3 38 0 15,-1 37 0-15,2 15 0 16,1-2 0-16,5-13 0 15,8-23 0-15,2-5 0 16,8-15 0-16,0-28 0 0,-6-25 0 16,-2-27 0-1,-7-20 0-15,2-6 0 0,3-8 0 16,2-10 0 0,-2-2 0-16,-2-36 0 15,-4-14 0-15,0-30 0 16,-15-31 0-16,-6-21 0 0,-24 7 0 15,-18 27 0-15,-6 34 0 16,-4 24 0-16,-11 0 0 16,-9 3 0-16,-1 6 0 15,17 15 0 1,21 5 0-16,18 9 0 0,17 4 0 16,4 0 0-16,31 0 0 15,16-1 0-15,11-6 0 16,6-4 0-16,-6-2 0 0,-9-1 0 15,-10 2 0-15,-16 4 0 16,-12 2 0 0,-11 5 0-16,-2 1 0 15,-2 0 0-15,0 0 0 16,10-7 0-16,-1 3-179 0,-1-3-925 0</inkml:trace>
  <inkml:trace contextRef="#ctx0" brushRef="#br0" timeOffset="5505.88">10413 5037 2286 0,'0'0'832'16,"0"0"-623"-16,0 0-21 15,0 0-92-15,0 0-37 16,45-124-19-16,-19 67-38 16,1-7 28-16,-2-6 18 0,-5-10 24 15,-5-5 19-15,-5-2-44 16,-10 4 20 0,0 13-38-16,0 16-29 15,-7 18 0-15,-2 20 0 0,-2 16 0 16,-1 12 0-16,-1 50 0 15,5 34 0-15,0 7 0 16,8-7 0-16,0-10 0 16,14-24 0-16,15 2 0 15,7-4 0-15,6-17 0 16,5-24 0-16,-1-19 0 16,2-4 0-16,-6-35 0 15,-7-18 0-15,-6-13 0 16,-13-26 0-16,-7 4 0 15,-7 2 0-15,-2 7 0 0,0 31 0 16,0 12 0-16,0 28 0 16,0 12 0-16,0 38 0 15,0 24 0 1,0 18 0-16,0 11 0 16,12-1 0-16,1-6 0 0,3-14 0 15,-3-14 0-15,0-17 0 16,-4-18 0-16,0-14 0 15,-3-7 0-15,3-14 0 16,3-22 0-16,-2-13 0 0,2-3 0 16,1 4 0-16,-2 12 0 15,5 20 0 1,1 16 0-16,8 6 0 16,11 30 0-16,6 12 0 15,9 6 0-15,7-1 0 16,7-9 0-16,2-10 0 0,-2-16 0 15,-3-16 0-15,-7-2 0 16,-12-22 0-16,-10-17 0 16,-14-9 0-1,-11-10 0-15,-8-6 0 0,0-6 0 16,-16 8 0-16,-3 10 0 16,-4 22 0-16,1 24 0 15,4 10 0-15,2 39 0 16,10 20 0-16,6 7 0 15,6 0 0-15,25-7 0 0,12-15 0 16,4-16 0-16,4-18 0 16,0-14 0-16,-2-4 0 15,-5-28 0 1,-5-11 0-16,-6-4 0 16,-4-2 0-16,-5 1 0 0,1 12 0 15,0 10 0-15,1 16 0 16,6 10 0-16,1 8 0 15,2 26 0-15,3 10 0 16,-5 6 0-16,-4 4 0 16,-10-3 0-16,-17-4-26 15,-2-2-32-15,-23-7-53 16,-19-8 45-16,-7-8 58 16,0-10-2-16,7-6 10 0,12-6 46 15,13 0 10-15,11 0 49 16,6 0-33-1,6 0-72-15,28 0 0 16,13-10 0-16,15-4 0 0,11-8 0 16,8-10 0-16,-1-6 0 15,-6-9 0-15,-10-3 0 16,-15-4 0-16,-12-2 0 16,-14-2 0-16,-11 2 0 15,-10 5 0-15,-2 11 0 16,0 15 0-16,-12 17 0 15,-1 8 0-15,-1 23 0 16,6 24 0-16,5 13 0 16,3 6 0-16,15-6 0 0,24-9 0 15,7-18 0-15,6-15 0 16,6-18-176-16,-12-18-358 16,-15-12-375-16</inkml:trace>
  <inkml:trace contextRef="#ctx0" brushRef="#br0" timeOffset="5704.55">10594 4349 2827 0,'0'0'899'0,"0"0"-714"0,0 0-160 15,225 2 76-15,-51-2-42 0,19-18-59 16,-39 2-66-16,-36 0-1044 16</inkml:trace>
  <inkml:trace contextRef="#ctx0" brushRef="#br0" timeOffset="6305.13">14990 4333 2850 0,'0'0'752'16,"0"0"-632"-16,0 0 77 16,0 0-88-16,0 0-41 15,0 0-68-15,-120 38 0 0,80-26 0 16,-3-4 0-16,3-8 0 16,5 0 0-16,8-12 0 15,11-12 0-15,14-4 0 16,2-4 0-1,22 0 0-15,16 2 0 16,9 8 0-16,4 8 0 16,-2 10 0-16,-3 4 0 0,-7 12 0 15,-10 20 0-15,-7 12 0 16,-13 16 0-16,-9 10 0 16,-2 12 0-16,-27 5 0 0,-12-3 0 15,-9-4 0 1,-11-8 0-16,-1-11 0 15,2-15 0-15,6-16 0 16,10-16 0-16,11-14 0 16,10-4 0-16,11-24 0 15,10-8 0-15,2-4 0 0,10 4 0 16,17 4 0-16,10 9 0 16,10 13 0-16,13 10 0 15,9 0 0 1,16 22 0-16,22 10-183 0,39-3-194 15,-23-10-455-15,-11-8-608 16</inkml:trace>
  <inkml:trace contextRef="#ctx0" brushRef="#br0" timeOffset="6572.87">16028 4279 2762 0,'0'0'900'0,"0"0"-466"0,0 0-434 16,0 0 0-16,0 0 0 16,0 0 0-16,-13 182 0 0,46-31 0 15,7 13 0-15,3-5 0 16,-3-17 0-16,-9-40 0 16,-9-25 0-16,-9-23 0 15,-3-18 0-15,-8-2-66 16,-2-10-240-16,-2-24-297 15,-18 0-52-15,-5-30-370 0</inkml:trace>
  <inkml:trace contextRef="#ctx0" brushRef="#br0" timeOffset="6805.42">16079 4670 1393 0,'0'0'1268'15,"0"0"-687"-15,0 0-311 16,0 0 42-16,0 0-152 15,0 0-98-15,0 0-44 0,145-62-11 16,-86 94-14-16,-7 8 1 16,-7 8-17-16,-20 6-11 15,-23 0-55-15,-6-1 56 16,-43-3 14-16,-16-8 19 0,-1-8 52 16,8-8-25-1,14-10 0-15,22-12-27 16,24-6-52-16,25-18-269 15,14-6-695-15</inkml:trace>
  <inkml:trace contextRef="#ctx0" brushRef="#br0" timeOffset="7967.41">16993 4738 1618 0,'0'0'1039'16,"0"0"-548"-16,0 0-289 15,-72-108 50-15,37 82 19 16,-5 8-48-16,-2 12-223 16,-1 6 0-16,1 18 0 0,7 24 0 15,6 12 0 1,12 6 0-16,13 0 0 16,4-6 0-16,16-9 0 15,18-13 0-15,5-16 0 0,9-14 0 16,0-2 0-1,-5-18 0-15,-7-17 0 0,-7-7 0 16,-10-6 0-16,-7-2 0 16,-6 2 0-16,-2 6 0 15,-4 8 0-15,0 12 0 16,0 16 0-16,3 6 0 16,3 14 0-16,4 22 0 15,5 10 0-15,5 4 0 16,7 0 0-16,4-5 0 15,5-13 0-15,4-10 0 0,5-14 0 16,-1-8 0-16,-4-4 0 16,-3-27 0-1,-6-5 0-15,-4-12 0 16,-6-8 0-16,-3-10 0 16,-7-8 0-16,-5-8 0 0,-6 1 0 15,0 7 0-15,0 16 0 16,-6 22 0-16,-3 22 0 15,-1 14 0-15,2 46 0 16,8 42 0-16,0 6 0 0,0-1 0 16,14-9 0-1,10-18 0-15,9 0 0 16,10 0 0-16,3-20 0 16,3-20 0-16,0-21-39 0,-6-5-11 15,-5-32 49-15,-7-18-10 16,-7-13 11-1,-6-13 2-15,-7-8 8 16,-2-4 5-16,-2 3 59 0,-5 17-74 16,-2 18 0-16,0 24 0 15,0 24 0-15,0 6 0 16,0 38 0-16,5 16 0 16,-1 13 0-16,3 5 0 0,1-6 0 15,4-8 0 1,1-14 0-16,-2-14 0 15,1-14 0-15,-4-10 0 16,-1-10 0-16,2 0 0 16,2-21 0-16,6-16 0 0,4-5 0 15,6-4 0-15,-3 6 0 16,1 12 0-16,-5 12 0 16,0 14 0-16,-3 2 0 15,6 16 0 1,1 14 0-16,5 8 0 0,0 0 0 15,5-4 0-15,-1-6 0 16,3-8 0-16,-1-12-9 16,2-8-6-16,-4 0 6 15,0-14 18-15,-4-12-6 0,-3-8 18 16,-3-8-21-16,-5-8 0 16,-5-4 0-16,-3-1 0 15,-8 8 0 1,-2 11 0-16,0 13 0 15,0 13 0-15,-12 10 0 16,-1 0 0-16,-3 20 0 0,5 11 0 16,7 6 0-16,4 6 0 15,0 0 0-15,27-2 0 16,6-5 0-16,5-2 0 0,-1-6 0 16,-3-4 0-1,-10-4 0-15,-8-4 0 16,-9 1 0-16,-7-2 0 15,0 3 0-15,-20 3 0 0,-16-2 0 16,-8 2-72-16,-45-7-230 16,10-4-393-1,0-9-661-15</inkml:trace>
  <inkml:trace contextRef="#ctx0" brushRef="#br0" timeOffset="8168.17">17124 4535 2932 0,'0'0'828'0,"0"0"-654"0,0 0-137 16,192-50-13-16,-85 36-24 15,22 4-75-15,-35 6-614 0,-38 4-1430 0</inkml:trace>
  <inkml:trace contextRef="#ctx0" brushRef="#br0" timeOffset="9265.04">19771 4435 2631 0,'0'0'777'0,"0"0"-450"0,0 0 34 16,0 0-361-16,0 0 0 15,0 0 0 1,0 0 0-16,-31 13 0 15,31 41 0-15,15 5 0 16,8 2 0-16,8-9 0 16,10-14 0-16,3-16 0 0,2-18 0 15,-1-4 0-15,-7-26 0 16,-7-14 0-16,-10-8 0 16,-6-2 0-16,-8-3 0 15,-3 9 0-15,-1 12 0 16,-1 14 0-16,-2 14 0 15,4 4 0-15,3 25 0 16,6 15 0-16,9 10 0 16,5 2 0-16,6-4 0 15,6-8 0-15,1-10 0 0,-5-16 0 16,-1-10 0-16,-8-4 0 16,-3-14 0-16,-6-16 0 15,-1-10 0 1,-3-8 0-16,1-4 0 0,-5-2 0 15,-1 5 0-15,-3 13 0 16,0 14 0-16,-5 16 0 16,0 6 0-16,0 8 0 15,0 25 0-15,6 8 0 16,10 8 0-16,6 1 0 16,14-4 0-16,9-10 0 15,7-10 0-15,9-10 0 16,3-14 0-16,1-2 0 15,-5-12 0-15,-9-20 0 16,-11-12 0-16,-6-12 0 16,-12-26 0-16,-6-33 0 0,-11-31 0 15,-5 7 0-15,0 35 0 16,-9 40 0-16,-3 48 0 16,-3 16 0-16,-14 24 0 15,-6 62 0 1,0 49 0-16,16 17 0 0,17-18 0 15,2-39 0-15,19-36 0 16,14-10 0-16,15-3 0 16,12-6 0-16,13-8 0 15,1-22 0-15,-1-10 0 0,-8-28 0 16,-7-20 0-16,-13-18 0 16,-7-27 0-16,-17-29 0 15,-7 10 0 1,-10 15 0-16,-4 25 0 15,0 38 0-15,-6 14 0 16,-3 20 0-16,-2 28 0 0,6 61 0 16,5 5 0-16,0 0 0 15,25-10 0-15,13-19 0 16,11 3 0-16,11-2 0 16,0-16 0-16,9-28-257 15,-17-14-395-15,-21-8-389 0</inkml:trace>
  <inkml:trace contextRef="#ctx0" brushRef="#br0" timeOffset="9465.84">20333 4064 3038 0,'0'0'823'0,"0"0"-588"0,0 0-235 15,0 0 0-15,0 0 0 16,0 0 0-16,0 0-9 16,145 89-630-16,-101-57-1169 0</inkml:trace>
  <inkml:trace contextRef="#ctx0" brushRef="#br0" timeOffset="9870.79">22828 3784 2638 0,'0'0'690'16,"0"0"-429"-16,0 0 75 0,0 0-165 16,-118 4-171-16,98 94 0 15,11 48 0-15,9 25 0 16,7 7 0-16,29-11 0 15,8-19 0-15,5-3 0 16,-2-13 0-16,-11-28 0 0,-10-28 0 16,-12-23 0-16,-12-17 0 15,-2-4 0-15,-31-24-45 16,-11-6-473 0,-8-7-464-16</inkml:trace>
  <inkml:trace contextRef="#ctx0" brushRef="#br0" timeOffset="10040.45">22416 4658 2735 0,'0'0'837'15,"0"0"-558"-15,0 0-34 0,0 0-245 16,0 0 0 0,160-56 0-16,-68 36 0 15,10-5-156-15,39-8-396 16,-25 7-404-16,-18 3-1043 0</inkml:trace>
  <inkml:trace contextRef="#ctx0" brushRef="#br0" timeOffset="10939.58">23403 4405 580 0,'0'0'2012'15,"0"0"-1290"1,0 0-370-16,0 0 78 0,0 0-430 16,0 0 0-16,-114-70 0 15,83 74 0-15,2 24 0 16,4 10 0-16,10 9 0 15,9 3 0-15,6-6 0 16,4-4 0-16,19-12 0 16,6-12 0-16,0-10 0 15,-6-6 0-15,0-2 0 0,-7-22 0 16,-3-4 0-16,-4-6 0 16,0 0 0-1,0 1 0-15,-3 4 0 16,3 4 0-16,5 5 0 0,1 4 0 15,8 6 0 1,3 4 0-16,3 6 0 0,5 0 0 16,-1 16 0-16,0 14 0 15,-1 10 0 1,-5 9 0-16,-7 1 0 0,-11 0 0 16,-5-6 0-16,-4-6 0 15,0-12 0-15,0-8 0 16,0-12 0-16,-2-6 0 15,2-6 0-15,0-22 0 16,0-14 0-16,10-12 0 0,19-6 0 16,12-3 0-16,3 5 0 15,4 12 0-15,-4 14 0 16,-4 12 0 0,-5 16 0-16,-6 4 0 15,0 12 0-15,-2 16 0 16,0 10 0-16,-2 7 0 0,1-1 0 15,-4-2 0-15,-2-8 0 16,-3-8 0-16,-7-10 0 16,-3-8 0-16,-5-8 0 0,0 0 0 15,2-2 0-15,2-20 0 16,4-6 0-16,6-8 0 16,4-6 0-1,7 2 0-15,2 4 0 16,0 5 0-16,-2 11 0 15,-6 10 0-15,0 10 0 0,-3 0 0 16,-5 22 0-16,1 10 0 16,-6 7 0-16,-1 1 0 15,-3-4 0-15,-2-4 0 16,1-10 0-16,-3-10 0 0,2-6 0 16,1-6 0-1,1 0 0-15,3-6 0 16,3-16 0-16,11-12 0 15,6-7 0-15,6-3 0 16,5 2 0-16,-5 6 0 16,-4 14 0-16,-6 14 0 0,-8 8 0 15,1 4 0-15,-3 24 0 16,1 6 0 0,3 8 0-16,3-2 0 15,11-1 0-15,7-11 0 16,12-12 0-16,8-14 0 0,6-2 0 15,16-46-47-15,-16-2-408 16,-19-2-377-16</inkml:trace>
  <inkml:trace contextRef="#ctx0" brushRef="#br0" timeOffset="12707.94">2252 6960 2431 0,'0'0'652'0,"0"0"-457"15,0 0 54-15,-25-138-47 16,10 87-49-16,-5 4-9 0,-5 0-74 16,-4 9-70-16,-6 10 0 15,-3 12 0-15,-2 14 0 16,-1 4 0-16,1 36 0 16,5 22 0-1,6 14 0-15,16 9 0 0,11-1 0 16,2-10 0-16,21-16 0 15,15-17 0-15,7-24 0 16,-3-15 0-16,-3-4 0 0,-1-29 0 16,-7-14 0-16,-7-5 0 15,-1-6 0-15,-10-2 0 16,-3 6 0-16,-3 8 0 16,-5 13 0-1,3 13 0-15,-1 20 0 0,6 0 0 16,9 35 0-16,6 15 0 15,13 12 0-15,9 2 0 16,6-8 0-16,25-14-125 16,-14-18-391-16,-10-18-519 0</inkml:trace>
  <inkml:trace contextRef="#ctx0" brushRef="#br0" timeOffset="13536.76">3188 6454 3024 0,'0'0'659'0,"0"0"-535"0,0 0-26 0,0 0 25 16,0 0-85-16,0 0-37 15,0 0 11-15,80 105-11 16,-74-95-1-16,-1-8 0 0,-5-2 0 15,0 0 16-15,0-10-16 16,0-8 0-16,0 0 0 16,-15 0 0-1,-6 8 0-15,-2 8 0 16,-12 2 0-16,0 20 0 16,-1 20 0-16,3 14 0 0,6 8 0 15,10 6 0-15,15-4 0 16,2-3 0-16,25-13 0 15,23-14 0-15,12-18 0 16,13-16 0-16,6-4-11 16,0-28-46-16,-3-10 30 15,-15-6-1-15,-13-3 28 16,-17 1 13-16,-10 4-5 16,-13 8 94-16,-6 12-102 15,-2 10 0-15,0 8 0 16,0 8 0-16,0 0 0 0,0 16 0 15,10 12 0-15,3 8 0 16,5 4 0 0,2 4 0-16,2-2 0 15,3-6 0-15,-3-7 0 0,-2-7 0 16,-4-10 0-16,-1-10 0 16,-1-2 0-16,-1-2 0 15,3-22 0-15,1-8 0 16,4-8 0-16,1-5 0 15,2 4 0-15,3 2 0 16,-3 9 0-16,1 10 0 0,-2 12 0 16,-2 8 0-1,2 6 0-15,-3 22 0 16,-2 8 0-16,-5 9 0 0,-4 1 0 16,-5-2 0-16,-4-4 0 15,0-8 0-15,-4-10 0 16,-5-10 0-16,0-10 0 15,2-2 0-15,3-16 0 16,4-20 0-16,0-9 0 16,23-5 0-16,16-1 0 15,11 2 0-15,8 13 0 16,-3 12 0-16,-1 10-56 16,-15 10-181-16,-20 2-126 15,-13 2-322-15,-6-2-214 0</inkml:trace>
  <inkml:trace contextRef="#ctx0" brushRef="#br0" timeOffset="13670.34">3750 6302 1260 0,'0'0'1862'0,"0"0"-1373"0,0 0-226 15,0 0-41-15,0 0-222 0,0 0-18 16,0 0-287-1,118 16-783-15</inkml:trace>
  <inkml:trace contextRef="#ctx0" brushRef="#br0" timeOffset="14771.71">4928 6483 1156 0,'0'0'1692'16,"0"0"-1394"-16,0 0-33 16,0 0 114-16,0 0-73 15,0 0-306-15,0 0 0 0,-81 48 0 16,55 8 0-1,4 8 0-15,2 2 0 16,11-8 0-16,9-9 0 0,2-13 0 16,27-14 0-16,13-16 0 15,7-6 0-15,5-8 0 16,-1-20 0-16,-6-6 0 16,-9-5 0-16,-11-2 0 15,-12 0 0-15,-8 3 0 16,-5 8 0-16,-2 8 0 15,0 14 0-15,0 8 0 16,0 2 0-16,5 28 0 16,6 10 0-16,5 6 0 15,3 4 0-15,6-6 0 16,2-8 0-16,2-9 0 0,2-13 0 16,2-10 0-16,-2-4 0 15,-2-6 0-15,0-18 0 16,-2-9 0-1,-2-7 0-15,-3-4 0 16,-2 1 0-16,-4 2 0 0,-5 11 0 16,-5 12 0-16,-4 12 0 15,3 6 0-15,2 14 0 16,2 18 0-16,8 8 0 16,3 1 0-16,7-4 0 0,5-6 0 15,1-13 0 1,2-10 0-16,1-8 0 15,-5-6 0-15,-2-20 0 16,-6-6 0-16,-3-5 0 0,-5-3 0 16,-3 2 0-16,-4 4 0 15,-1 8 0-15,-5 14 0 16,0 12 0-16,0 0 0 16,3 20 0-1,7 14 0-15,3 4 0 16,11 2 0-16,8-7 0 0,9-10 0 15,5-13 0-15,6-10 0 16,-2-5 0-16,-6-23 0 16,-11-11 0-16,-8-7 0 15,-11-6 0-15,-9-8 0 16,-7-8 0-16,0-10 0 0,-5-5 0 16,-11-1 0-16,-1 12 0 15,1 16 0 1,5 26 0-16,5 26 0 15,4 13 0-15,2 56 0 0,0 9 0 16,10 17 0-16,8 3 0 16,0-14 0-16,0 0 0 15,-1-14 0-15,-5-18 0 16,-3-14 0-16,-5-14 0 0,-4-13 0 16,0-7 0-1,0 0 0-15,0-25 0 16,0-9 0-16,-6-8 0 15,3-4 0-15,3 0 0 16,0 4 0-16,18 4 0 16,13 8 0-16,10 9 0 0,5 7 0 15,1 6 0-15,-1 5 0 16,-8 0-266-16,-15-9-208 16,-13 1-106-16,-10-6-520 0</inkml:trace>
  <inkml:trace contextRef="#ctx0" brushRef="#br0" timeOffset="14938.73">5655 6014 2912 0,'0'0'855'0,"0"0"-526"15,0 0-329-15,0 0 0 16,0 0 0-16,0 0 0 15,0 0-92-15,160 25-974 0</inkml:trace>
  <inkml:trace contextRef="#ctx0" brushRef="#br0" timeOffset="15772.64">8637 6792 1796 0,'0'0'302'0,"0"0"-91"0,0 0 170 0,0 0-87 16,0 0-26-16,0 0-86 16,0 0-29-16,-4 0 51 15,-3 0-33-15,-3-7-37 16,-9-4-134-16,-5-10 0 15,-2-5 0-15,-8-6 0 16,2-10 0-16,-1-8 0 16,2-12 0-16,4-11 0 15,5-25 0-15,6 6 0 0,8-2 0 16,6 3 0 0,2 27 0-16,2 2 0 0,20 20 0 15,9 16 0 1,7 14 0-16,4 12 0 15,3 0 0-15,-5 12 0 0,-5 16 0 16,-8 11 0-16,-16 6-57 16,-11 10 21-16,-15 7-15 15,-34 6 45-15,-22 6-2 0,-14 1 16 16,-9-2-1-16,-2 0-5 16,9-9-2-1,19-10 72-15,18-12-39 16,31-14 3-16,19-12-36 15,50-14 0-15,62-2 0 16,53-30 0-16,17-12 0 0,-24 0 0 16,-41 10 0-16,-51 14 0 15,-19 6 0-15,-7 0 0 16,-13 4 0-16,-11 4-24 16,-16 4-62-16,-38 0-233 15,-7 14-429-15,4-2-676 16</inkml:trace>
  <inkml:trace contextRef="#ctx0" brushRef="#br0" timeOffset="17167.93">10245 6234 2299 0,'0'0'564'0,"0"0"-304"0,0 0 113 16,-21-112-10-16,19 90-126 15,-2 8-237-15,1 7 0 16,-1 7 0-16,1 3 0 16,-1 29 0-16,2 36 0 0,2 38 0 15,0 5 0-15,4-7 0 16,18-14 0 0,10-26 0-16,11-1 0 15,9-5 0-15,6-22 0 0,0-22 0 16,-4-14 0-16,-8-18 0 15,-12-28 0-15,-7-15 0 16,-13-11 0-16,-8-24 0 16,-4 8 0-16,-2-5 0 15,0 11 0-15,0 28 0 16,-6 12 0-16,1 24 0 16,3 18 0-16,2 30 0 15,0 30 0-15,0 16 0 16,9 10 0-16,4 5 0 15,1-9 0-15,-1-10 0 16,-3-16 0-16,2-14 0 16,-3-13 0-16,-1-18 0 0,2-11 0 15,1 0 0-15,5-22 0 16,3-15 0 0,6-16 0-16,2-3 0 0,2-2 0 15,-4 10 0-15,-2 16 0 16,-4 17 0-16,-1 15 0 15,-1 23 0-15,1 23 0 16,0 10 0-16,0 6 0 0,4-1 0 16,0-10 0-1,3-8 0-15,2-15 0 16,-1-14 0-16,-1-12 0 16,2-2 0-16,-3-16 0 0,-2-16 0 15,-1-11 0-15,-6-9 0 16,-1-4 0-16,-8-6 0 15,-2 4 0 1,-1 10 0-16,-3 14 0 0,0 18 0 16,0 16 0-16,0 6 0 15,0 30 0-15,0 12 0 16,4 8 0-16,8 2 0 16,3-4 0-16,5-10 0 15,5-12 0-15,-1-10 0 0,3-12 0 16,-1-10 0-1,1 0 0-15,0-22 0 16,2-10 0-16,0-10 0 16,-2-8 0-16,-1-4 0 15,-4 0 0-15,-5 8 0 0,-7 11 0 16,-5 20 0 0,-3 15 0-16,-2 2 0 15,0 30 0-15,2 12 0 16,8 4 0-16,3 2 0 0,5-6 0 15,3-8 0-15,4-11 0 0,2-11 0 16,2-10 0-16,-2-4 0 16,-2-4 0-1,0-21 0-15,0-7 0 16,0-6 0-16,-3-8 0 16,1-6 0-16,-6 0 0 15,-1 4 0-15,-5 6 0 16,-2 11 0-16,0 13 0 0,2 10 0 15,0 8 0-15,7 0 0 16,7 18 0-16,2 13 0 16,1 9 0-1,-1 6 0-15,-3 4 0 0,-5 0 0 16,-13 0 0-16,-6-4 0 16,-16-3 0-16,-30-7-104 15,-21-10-194-15,-67-15-55 0,13-8-498 16,4-3-793-16</inkml:trace>
  <inkml:trace contextRef="#ctx0" brushRef="#br0" timeOffset="17336.82">9948 6214 3113 0,'0'0'795'0,"0"0"-607"0,0 0-188 0,234 4 0 16,-49 12 0-16,-20 0 0 15,-25-8-768-15</inkml:trace>
  <inkml:trace contextRef="#ctx0" brushRef="#br0" timeOffset="18505.7">13673 6330 2343 0,'0'0'894'16,"0"0"-525"-16,0 0 121 16,0 0-490-16,0 0 0 15,0 0 0-15,0 0 0 0,-16 129 0 16,16-45 0 0,0 2 0-16,8-4 0 15,18-14 0-15,12-15 0 16,4-21 0-16,5-22 0 15,0-10 0-15,-4-22 0 0,-8-20 0 16,-8-11 0-16,-8-7 0 16,-5 0 0-16,-5 2 0 15,-5 8 0-15,0 12 0 16,-4 15 0-16,3 20 0 16,1 3 0-16,3 26 0 15,4 16 0-15,7 8 0 16,4 4 0-16,1-4 0 15,1-6 0-15,-1-14 0 16,-2-12 0-16,-2-12-30 0,-4-6 6 16,-1-11-2-16,-1-20 25 15,-2-7-13-15,2-6 28 16,1-6-7 0,1 4 1-16,1 4-7 15,-3 10 44-15,-4 13-25 0,-3 15-20 16,0 4 0-16,-2 27 0 15,3 15 0-15,3 6 0 16,6 6 0-16,9-6 0 16,8-8 0-16,7-10 0 15,8-16 0-15,-2-14 0 0,-4 0 0 16,-4-26 0-16,-6-12 0 16,-13-10 0-16,-7-8 0 15,-8-10 0 1,-4-22 0-16,0 2 0 15,0-3 0-15,-6 7 0 16,-4 26 0-16,-3 13 0 0,2 32 0 16,-3 13 0-16,1 58 0 15,2 40 0-15,4 5 0 16,7-7 0-16,0-12 0 16,18-22 0-16,14 0 0 15,12-1 0-15,12-20 0 16,4-18 0-16,2-21 0 15,-2-4 0-15,-2-31 0 16,-9-14 0-16,-11-14 0 16,-6-25 0-16,-9-30 0 0,-13-31 0 15,-10 11 0-15,0 28 0 16,-4 42 0-16,-10 42 0 16,-7 14 0-16,0 8 0 15,-8 26 0-15,0 46 0 16,10 8 0-1,11 12 0-15,8 4 0 0,2-14 0 16,23 5 0-16,10-11 0 16,9-12 0-16,8-14 0 15,12-25-281-15,-10-16-257 16,-14-9-316-16</inkml:trace>
  <inkml:trace contextRef="#ctx0" brushRef="#br0" timeOffset="18674.59">14097 6035 2666 0,'0'0'744'0,"0"0"-447"16,0 0-203-16,0 0-13 15,0 0-58-15,0 0-23 16,0 0-452-16,82 93-949 0</inkml:trace>
  <inkml:trace contextRef="#ctx0" brushRef="#br0" timeOffset="19937.93">16385 6565 2092 0,'0'0'779'0,"0"0"-424"0,0 0 124 15,0 0-242-15,0 0-146 0,22-122-28 16,9 71-63 0,5 1 0-16,4 4 0 0,3 12 0 15,-6 12 0 1,1 14 0-16,-3 8 0 15,-3 16 0-15,-5 24 0 16,-5 10 0-16,-7 12 0 0,-5 3 0 16,-6-1 0-16,-4-6-48 15,0-10-23-15,0-12 17 16,0-12 14-16,0-14 40 16,0-10 10-16,0 0 17 0,20-21 51 15,6-18-61-15,8-9 4 16,4-2 39-1,0 0-60-15,-5 12 0 16,-8 14 0-16,-6 16 0 16,-7 8 0-16,-5 20 0 15,-1 18 0-15,-2 12 0 0,4 2 0 16,5 0 0-16,5-7 0 16,10-14-48-1,11-12-3-15,1-15-30 16,4-4 37-16,-1-14 17 0,-6-19 26 15,-6-5 0-15,-6-6 2 16,-2-2 9-16,-8 2 63 16,-1 8-23-16,-8 7 29 15,-1 18-39-15,-3 11-40 16,0 4 0-16,4 26 0 0,10 12 0 16,9 4 0-16,8 0 0 15,9-6 0 1,0-14 0-16,-1-12-57 15,-12-14 0-15,-14 0 7 16,-15-24 50-16,0-12 2 0,-31-8 14 16,-15-6 43-1,-12-2-49-15,-5-1 4 0,1 7 29 16,11 10-37-16,11 13 8 16,15 12-14-16,19 11 0 15,6 0 0-15,21 4-8 0,31 8-31 16,19-3-91-1,14-9-170-15,8 0-52 16,-6-25-228-16,-12-9 202 16,-16-8 214-16,-24-4 164 0,-17-4 46 15,-16-1 271 1,-2 5 69-16,-4 5 71 0,-12 9-163 16,3 10-6-16,2 17-125 15,4 5-163-15,7 37 0 16,0 35 0-1,12 8 0-15,12 12 0 0,8 4 0 16,-3-16 0-16,4 1 0 16,-6-15 0-16,-6-16 0 15,-9-18 0-15,-5-14 0 16,-7-12 0-16,0-6 0 0,0 0 0 16,0-24 0-1,-3-6 0-15,3-8 0 16,0-6 0-16,27-12 0 15,4 12-245-15,5 5-1019 0</inkml:trace>
  <inkml:trace contextRef="#ctx0" brushRef="#br0" timeOffset="20898.29">18927 5755 2677 0,'0'0'668'0,"0"0"-434"0,0 0 96 15,0 0-143 1,0 0-187-16,0 0 0 15,0 0 0-15,-40 154 0 0,40-84 0 16,0 3 0-16,0-5 0 16,14-8 0-16,1-6 0 15,-1-8 0-15,-6-10 0 0,-1-7 0 16,-5-6 0-16,-2 0 0 16,0-5 0-1,0 0 0-15,-5-4 0 16,-3-2 0-16,1-2 0 15,0-6 0-15,3-4 0 16,1 0 0-16,-1 0 0 0,0-14 0 16,0-10 0-16,-1-9 0 15,0-4 0-15,3-8 0 16,2-1 0-16,0 0 0 16,2 2 0-1,20 4 0-15,7 8 0 0,9 8 0 0,7 12 0 16,4 12 0-1,2 4 0-15,-7 28 0 16,-3 14 0-16,-14 10 0 16,-14 6 0-16,-13 2 0 15,0-3 0-15,-25-3 0 0,-15-10 0 16,-4-6 0-16,-5-10 0 16,2-12 0-16,7-10 0 15,6-10 0-15,8 0 0 16,8-10 0-16,9-10 0 15,4-2 0-15,5 2 0 16,0 2 0-16,0 6 0 16,0 6 0-16,7 6 0 15,5 0 0-15,3 0 0 16,7 16 0-16,5 2 0 16,11 0 0-16,6-2 0 0,12-4 0 15,6-8 0 1,3-4 0-16,0 0 0 15,-8-16 0-15,-3-8 0 16,-9-6 0-16,-7-9 0 0,-9-4 0 16,-4-12 0-16,-8-3 0 15,-5 0 0-15,-10 4 0 16,-2 10 0-16,0 16 0 16,-19 14 0-16,-10 14 0 15,-4 12 0-15,-2 28 0 16,3 14 0-16,10 8 0 15,15 2 0-15,7-1 0 16,29-9 0-16,22-8 0 16,17-12 0-16,7-14 0 15,6-10 0-15,-6-10 0 0,-8 0 0 16,-16-20 0 0,-18-22-86-16,-12 2-462 15,-21 6-592-15</inkml:trace>
  <inkml:trace contextRef="#ctx0" brushRef="#br0" timeOffset="21472.01">21473 6302 2490 0,'0'0'700'0,"0"0"-516"16,0 0 108-16,-102-122-4 0,69 100-146 15,0 10-142-15,-3 12 0 16,-5 8 0 0,4 30 0-16,-1 14 0 15,9 10 0-15,11 2 0 16,16-2 0-16,2-11 0 0,13-11 0 15,14-16 0-15,1-14 0 16,5-10 0-16,-2-4 0 16,0-24 0-16,-3-10 0 15,-3-6 0-15,-3-3 0 16,-4 3 0-16,-5 10 0 0,-6 10 0 16,-3 14 0-1,-4 10 0-15,0 10 0 16,2 23 0-16,8 10 0 15,9 5 0-15,15-1 0 16,46-9 0-16,-3-14-273 16,-4-16-674-16</inkml:trace>
  <inkml:trace contextRef="#ctx0" brushRef="#br0" timeOffset="22339">22157 5600 2833 0,'0'0'831'0,"0"0"-663"16,0 0-44-16,0 0 16 0,-15 207-140 15,15-73 0-15,18 9 0 16,4-27 0 0,3-32 0-16,-3-32 0 15,7-10 0-15,9-3 0 16,6-6 0-16,10-6 0 15,-3-19 0-15,-4-8 0 0,-5-17 0 16,-10-22 0-16,-13-16 0 16,-9-10 0-16,-10-10 0 15,0-1 0-15,-25 8 0 16,-6 13 0-16,-7 23 0 16,0 22 0-16,6 10 0 15,11 14 0-15,11 21 0 16,10 7 0-16,16 0 0 15,24-2 0-15,9-6 0 16,7-6 0-16,-3-6 0 0,-3-8 0 16,-15-4 0-16,-10-4 0 15,-14 2 0-15,-9 0 0 16,-2 6 0-16,0 8 0 16,0 6 0-1,0 4 0-15,0 3 0 16,0-3 0-16,11-6 0 0,15-6 0 15,13-8 0-15,5-8 0 16,8-4 0-16,-1-2 0 16,-4-18 0-16,-6-8 0 15,-4-7 0-15,-11-5 0 16,-4-7 0-16,-6-4 0 16,-7 1 0-16,-9 4 0 0,0 8 0 15,0 12 0-15,-16 10 0 16,-6 14 0-1,0 2 0-15,-1 12 0 16,4 16 0-16,5 8 0 0,12 4 0 16,2 0 0-16,11-2 0 15,21-6 0-15,14-4 0 16,8-7 0-16,6-12 0 0,2-4 0 16,-1-5 0-1,-9-6 0-15,-2-19 0 16,-8-4 0-16,-6-14 0 15,-5-7 0-15,-9-8 0 16,-4-8 0-16,-11 2 0 16,-7 3 0-16,0 13 0 0,-7 16 0 15,-15 22 0-15,-7 10 0 16,-3 24 0-16,-1 27 0 16,6 14 0-16,12 12 0 15,15 1 0 1,0-6 0-16,36-7 0 0,15-15 0 15,18-14 0-15,6-17 0 16,6-14 0-16,-10-5-36 16,-22-45-296-16,-22-2-407 15,-27-4-692-15</inkml:trace>
  <inkml:trace contextRef="#ctx0" brushRef="#br0" timeOffset="22540.22">21810 5917 3035 0,'0'0'767'0,"0"0"-691"0,222-18-37 0,0 12-28 15,34-2-11-15,-42 2-299 16,-48-4-952-16</inkml:trace>
  <inkml:trace contextRef="#ctx0" brushRef="#br0" timeOffset="22732.83">24864 6230 3558 0,'0'0'538'0,"0"0"-538"16,0 0 0-16,0 0 0 16,0 0 0-16,0 0 0 15,0 0-897-15</inkml:trace>
  <inkml:trace contextRef="#ctx0" brushRef="#br0" timeOffset="22998.48">21855 7552 4096 0,'0'0'0'16,"0"0"0"-16,0 0 0 15,0 0 0-15,194-73 0 16,13 29 0-16,31-4 0 16,-2 8 0-16,-44 12 0 0,-70 10 0 15,-41 6-48 1,-41 6-467-16,-43 6-167 16,-26 0-37-16,-21 0-13 0</inkml:trace>
  <inkml:trace contextRef="#ctx0" brushRef="#br0" timeOffset="23140.3">22113 7524 1602 0,'-123'55'637'0,"19"-1"-330"16,57-25 167-16,22-9 10 16,14-2-154-16,11 0-68 15,13-2-262-15,70-10 0 0,71-6 0 16,71-24 0 0,-20-10-116-16,-24-8-1148 0</inkml:trace>
  <inkml:trace contextRef="#ctx0" brushRef="#br0" timeOffset="23303.44">24236 7255 4096 0,'0'0'0'0,"0"0"0"16,0 0 0-16,0 0 0 15,0 0 0-15,0 0-768 0</inkml:trace>
  <inkml:trace contextRef="#ctx0" brushRef="#br0" timeOffset="100904.04">2847 8220 2424 0,'0'0'826'0,"0"0"-675"0,0 0-49 16,0 0 27-1,0 0-71-15,-24 108-22 16,24-68 8-16,13-7-43 16,7-4 26-16,5-15 8 15,6-12-2-15,5-2 37 16,-1-24-26-16,-6-15-17 0,-10-6 15 15,-11-4-32-15,-8 5 27 16,-12 10-37-16,-17 16 0 16,-11 18 0-1,-2 8 0-15,-5 40 0 16,1 32 0-16,9 5-165 0,11 43-311 16,10-17-436-16,14-29-607 0</inkml:trace>
  <inkml:trace contextRef="#ctx0" brushRef="#br0" timeOffset="101237.96">2665 9334 2172 0,'0'0'723'15,"0"0"-531"-15,0 0 45 16,-8-106-46-1,6 102 37-15,-2 4-58 0,-5 24-71 16,3 18-50-16,0 12-39 16,6 1-9-16,0-4 5 15,8-7-6-15,16-13-12 0,10-15-17 16,1-14-52-16,1-2-1 16,-7-22 19-16,-12-14 40 15,-13-6 23 1,-4-1 0-16,-4 6 69 15,-20 8 27-15,-5 13 47 16,0 16-143-16,5 0 0 16,5 26 0-16,11 11 0 0,8 4-161 15,31 12-217-15,13-11-406 16,1-15-196-16</inkml:trace>
  <inkml:trace contextRef="#ctx0" brushRef="#br0" timeOffset="101536.74">3257 9403 2453 0,'0'0'709'0,"0"0"-478"15,0 0-36-15,0 0-51 16,0 0-71-16,0 0-47 16,0 0 5-16,9 108-31 15,2-78 0-15,7-6 0 16,4-14-21-16,5-10 20 15,4 0-44-15,-5-16 21 16,-5-14 24-16,-11-5 0 16,-10-2 38-16,0 2 70 15,-15 3 13-15,-11 9-63 16,-1 8-58-16,-2 7 0 16,7 8 0-16,4 0-41 0,5 14-563 15,8 0-1839-15</inkml:trace>
  <inkml:trace contextRef="#ctx0" brushRef="#br0" timeOffset="103205.72">5512 8434 1987 0,'0'0'352'0,"0"0"-175"16,0 0 22-16,0 0-23 0,0 0-21 16,0 0-4-16,0-127-21 15,-9 99 5 1,-3 5 58-16,-1 6-25 15,-1 9 29-15,2 8-121 16,-1 7-76-16,-1 47 0 16,1 55 0-16,8 60 0 0,5 30 0 15,5 9 0-15,22-13 0 16,6-25 0-16,7-9 0 16,2-17 0-16,-7-30 0 15,-6-29 0 1,-11-27 0-16,-9-14 0 0,-1-2 0 15,-8-6 0-15,0-10 0 16,-58-28-225-16,-5-26-571 16,-9-18-589-16</inkml:trace>
  <inkml:trace contextRef="#ctx0" brushRef="#br0" timeOffset="103771.92">4990 9436 2133 0,'0'0'788'15,"0"0"-635"-15,0 0 33 16,136-28 2-16,-37 1-57 16,-1-6-83-16,6-9-48 15,1-8-41-15,-23 2-145 16,-4-6-365-16,-17 4 0 16,-24 7 278-16,-16 10 143 15,-17 6 130-15,-4 9 244 16,-7 6 124-16,-15 8-16 15,-1 4-33-15,3 0-84 0,1 22-84 16,5 17-58-16,5 15 20 16,7 8-1-1,2 2-68-15,6-4-22 16,21-10-16-16,7-12 2 16,6-16-16-16,0-14-50 0,0-8-8 15,-5-18 54-15,-6-20 7 16,-8-10 5-16,-8-10 6 15,-9 0 29-15,-1 3 44 16,-3 9-1-16,0 13 7 16,0 8-85-16,0 11 0 15,5 9 0-15,10 5 0 16,7 0 0-16,12 22 0 16,3 11 0-16,8 14 0 15,-5 5 0-15,-4 4 0 0,-12-2 0 16,-9-4 0-16,-9-8 0 15,-4-10 0-15,-2-14 0 16,0-13 0 0,0-5 0-16,0-25 0 0,0-21 0 15,13-18 0-15,12-6 0 16,10-2 0-16,38 7 0 16,-7 21-155-16,-7 20-857 0</inkml:trace>
  <inkml:trace contextRef="#ctx0" brushRef="#br0" timeOffset="105035.77">7379 8718 2065 0,'0'0'635'15,"0"0"-369"-15,0-146 38 0,0 92 11 16,0 12-14-16,0 14-91 16,0 14-210-16,-5 14 0 15,1 0 0-15,-1 48 0 16,5 50 0-16,0 44 0 16,21 17 0-16,19-2 0 15,7-45 0-15,-5-38 0 16,-2-26 0-16,-2-14 0 15,2-4 0-15,2-10 0 0,1-12 0 16,-10-8-11-16,-11-34 5 16,-8-22 12-16,-12-32-3 15,-2-33 5 1,0 9-8-16,-11 12 0 16,-1 28 0-16,6 40 0 15,-1 9 0-15,1 15 0 0,6 11 0 16,0 39 0-16,0 22 0 15,11 16 0 1,11 5 0-16,4-2 0 16,3-8 0-16,2-15 0 0,-2-14 0 15,-2-16 0-15,-4-16 0 16,-5-14 0-16,-5 0 0 16,-4-34 0-16,0-14 0 15,0-8 0-15,-1-2 0 0,1 7 0 16,1 19 0-1,3 22 0-15,5 10 0 16,3 31 0-16,6 19 0 16,7 9 0-16,4 6 0 0,4-5 0 15,8-8 0-15,-2-13 0 16,4-18 0-16,-6-17 0 16,-5-4 0-16,-6-25 0 15,-10-18 0-15,-8-13 0 16,-5-12 0-16,-10-6 0 15,-2-2 0-15,0 7 0 16,-12 19 0-16,-3 24 0 16,-3 22 0-16,1 12 0 15,-1 36 0-15,7 18 0 16,9 11 0-16,2 1 0 16,19-4 0-16,22-14 0 15,14-14 0-15,9-16 0 0,21-26-192 16,-18-14-404-16,-18-18-377 0</inkml:trace>
  <inkml:trace contextRef="#ctx0" brushRef="#br0" timeOffset="105206.88">6998 8769 3087 0,'0'0'554'0,"0"0"-535"0,122 20 89 0,15-12 60 16,45-8-168 0,-17 0-33-16,-27 0-782 0</inkml:trace>
  <inkml:trace contextRef="#ctx0" brushRef="#br0" timeOffset="105638.64">9902 9093 3104 0,'0'0'692'15,"0"0"-692"-15,0 0-9 16,0 0 9-16,146-10 9 15,-97-8-9 1,-5-4-138-16,-10-8 38 16,-18-2 43-16,-14-2 57 0,-2 0 39 15,-25 4 18-15,-10 4 64 16,-5 10-4-16,-1 14-9 16,3 2-1-16,5 26-61 15,11 18-46-15,13 12 0 16,9 4 0-16,11 3 0 0,30-5 0 15,19-12 0 1,13-12 0-16,12-16 0 16,8-16 0-16,3-2 0 15,-5-24-30-15,-8-14-195 0,-12-8-80 16,4-32-229-16,-19 10-145 16,-13 5-186-16</inkml:trace>
  <inkml:trace contextRef="#ctx0" brushRef="#br0" timeOffset="105805.49">10922 8783 1667 0,'0'0'891'0,"0"0"-416"16,0 0-193-16,0 0-22 16,-81 102 28-16,41-42-55 15,0 10-233-15,-2 5 0 16,6-3 0-16,7-6 0 0,9-12 0 16,9-12 0-16,9-28-282 15,2-14-508 1,0 0-448-16</inkml:trace>
  <inkml:trace contextRef="#ctx0" brushRef="#br0" timeOffset="105964.59">10629 8847 1713 0,'0'0'1214'0,"0"0"-591"16,0 0-369-16,0 0-110 0,0 0 4 16,0 0-148-1,38 152 0-15,7-94 0 16,9-1 0-16,6-7 0 15,3-10 0-15,-3-10-75 16,9-20-408-16,-14-8-321 16,-13-2-600-16</inkml:trace>
  <inkml:trace contextRef="#ctx0" brushRef="#br0" timeOffset="106371.25">11263 8542 2203 0,'0'0'962'15,"0"0"-418"-15,0 0-157 16,0 0-387-16,0 0 0 16,-85 115 0-16,85-19 0 15,0 0 0-15,2-10 0 16,18-20 0-16,2 4 0 16,5 1 0-16,0-17 0 15,-7-14 0-15,-9-16 0 16,-7-12 0-16,-4-10 0 15,0-2 0-15,-19-10 0 0,-4-14 0 16,-2-2 0-16,3-2 0 16,7 0 0-16,4 3 0 15,8 0 0-15,3-1 0 16,9-5 0-16,21-3 0 16,5-2 0-16,7 0 0 15,3 6 0-15,-5 6 0 16,-5 10 0-16,-6 8 0 15,-4 6 0-15,-4 0 0 16,0 16 0-16,2 4 0 16,3-4 0-16,6-2-3 15,1-8-253-15,7-6-291 0,-7-12-201 16,-10-10-379-16</inkml:trace>
  <inkml:trace contextRef="#ctx0" brushRef="#br0" timeOffset="106669.74">11688 8771 1048 0,'0'0'285'0,"0"0"-76"0,0 0 30 0,0 0 13 0,0 0-24 16,0 0 7-16,0 0 28 16,9 68 37-16,-9-66 9 15,0-2-14 1,0 0-40-16,0 2-77 15,0 8-178-15,2 6 0 16,3 10 0-16,-1 12 0 0,2 8 0 16,2 8 0-16,3 3 0 15,1-3 0-15,7-4 0 16,3-12 0-16,5-10 0 16,2-12 0-16,-1-16 0 15,-1 0 0-15,-2-42-270 16,-9-2-314-16,-10-4-439 0</inkml:trace>
  <inkml:trace contextRef="#ctx0" brushRef="#br0" timeOffset="106802.99">11822 8580 2742 0,'0'0'913'0,"0"0"-652"15,0 0-81-15,0 0-180 16,0 0 0-16,0 0-62 15,120 10-823-15</inkml:trace>
  <inkml:trace contextRef="#ctx0" brushRef="#br0" timeOffset="108232.18">10131 9242 2107 0,'0'0'636'0,"0"0"-388"16,0 0 202-16,0 0-135 15,0 0-117-15,0 0-56 16,0 0-142 0,97-26 0-16,51 6 0 15,63-8 0-15,32-4 0 0,-3-3 0 16,-34 8 0-16,-70 3 0 15,-42 7 0-15,-48 5-32 16,-28 2-94-16,-18 5-69 16,-14-4 27-16,-59 5-121 15,-70 4-227-15,12 0 39 0,2 10-104 0</inkml:trace>
  <inkml:trace contextRef="#ctx0" brushRef="#br0" timeOffset="108405.84">10351 9136 1644 0,'0'0'778'0,"0"0"-462"15,0 0 165-15,0 0-156 16,0 0-54 0,0 0-107-16,0 0-109 0,147-12 7 15,38-4-62-15,27-2 0 16,0 2 0 0,-35-1-72-16,-49 3-243 15,-48 3-370-15,-33 3-420 0</inkml:trace>
  <inkml:trace contextRef="#ctx0" brushRef="#br0" timeOffset="108770.99">12548 9101 2606 0,'0'0'772'0,"0"0"-599"15,0 0-80-15,0 0-42 16,113-27-51-16,-61 4-141 16,-4 1-48-16,-9-4-42 15,-17 0 80-15,-18 0 109 16,-4 0 42-16,-28 6 69 16,-17 4 49-16,-11 8 48 0,-2 8 14 15,3 2-35-15,6 26 2 16,13 12 18-1,14 12-63-15,17 10-39 16,5 5-63-16,27-5 0 0,22-6 0 16,13-12 0-16,12-18 0 15,9-14 0-15,1-12 0 16,-2-16-162-16,-6-24-215 16,7-46-206-16,-19 11-153 15,-15 2-402-15</inkml:trace>
  <inkml:trace contextRef="#ctx0" brushRef="#br0" timeOffset="108934.98">13413 8855 795 0,'0'0'1223'0,"0"0"-594"15,0 0-175-15,0 0-118 16,0 0 25-16,-66 138-63 16,37-93-298-16,1 0 0 15,-6 2 0-15,3-3 0 0,2-4 0 16,7-6 0-16,4-12-120 15,9-10-440-15,3-10-410 0</inkml:trace>
  <inkml:trace contextRef="#ctx0" brushRef="#br0" timeOffset="109138.53">13014 8977 2264 0,'0'0'924'0,"0"0"-561"16,0 0-33-16,0 0-194 0,0 0-57 15,0 0-79-15,0 0 0 16,125 73 0-16,-88-37 0 16,1 2 0-1,-2 0 0-15,-1-2-80 0,23-2-280 16,-8-10-373-16,-6-12-286 0</inkml:trace>
  <inkml:trace contextRef="#ctx0" brushRef="#br0" timeOffset="109572.76">13655 8993 1408 0,'0'0'1070'0,"0"0"-417"0,0 0-292 16,0 0 94-1,0 0-306-15,0 0-149 16,0 0 0-16,-48-5 0 16,48 59 0-16,4 4 0 15,14-2 0-15,10-8 0 0,6-10 0 16,8-10 0-16,8-16 0 15,0-10 0 1,2-2 0-16,-4-14 0 0,-5-18 0 16,-7-8 0-16,-9-10 0 15,-10-6 0-15,-5-7 0 16,-10 5 0-16,-2 10 0 16,0 12 0-16,-18 16 0 0,-4 16 0 15,0 4 0-15,-1 18 0 16,6 16 0-1,9 4 0-15,8 4 0 16,5-4 0-16,29 0 0 0,8-3 0 16,6-3 0-16,2-4 0 15,-3-2 0-15,-9-2 0 16,-14-2-14-16,-17-2-5 16,-7 0 13-16,-23 2 7 15,-28-4-1-15,-14 0 0 16,-10-2-1-16,-8-5-34 15,-26-11-236-15,22 0-331 16,13-5-639-16</inkml:trace>
  <inkml:trace contextRef="#ctx0" brushRef="#br0" timeOffset="109738.71">13655 8538 1735 0,'0'0'1571'0,"0"0"-1001"0,0 0-426 0,0 0-68 16,0 0-76-16,0 0-45 16,0 0-587-16,165 93-1387 0</inkml:trace>
  <inkml:trace contextRef="#ctx0" brushRef="#br0" timeOffset="110537.74">14471 9404 2472 0,'0'0'730'0,"0"0"-534"16,0 0-100 0,0 0 95-16,0 0-34 0,0 0-121 15,0 0-36-15,-14-152 0 16,21 86 0-16,-4-27 6 15,-3-29-6-15,0 6 46 16,0 10 23-16,0 20 28 16,0 31-97-16,-7 11 0 0,-5 10 0 15,4 28 0-15,-3 10 0 16,-1 54 0 0,6 13 0-16,1 17 0 15,5 8 0-15,0-12 0 0,11 6 0 16,16-8 0-1,9-7 0-15,11-13 0 0,3-14 0 16,8-16 0-16,0-16 0 16,1-16-71-16,-6 0 37 15,-6-30 10-15,-7-14 24 0,-12-10 10 16,-5-10 7 0,-13 0 28-16,-10 3 12 15,0 15-57-15,-17 18 0 16,-12 20 0-16,-4 8 0 0,0 34 0 15,4 18 0-15,11 10 0 16,11 3 0-16,7-5 0 16,18-8 0-1,22-12 0-15,12-16 0 16,4-16-26-16,-2-8-47 16,-2-10 50-16,-12-18-11 0,-7-8 34 15,-8-4 3-15,-5-6 10 16,-5 2 28-16,-1 2-17 15,-1 11-2-15,-1 13 31 16,-1 18-53-16,0 0 0 16,-2 31 0-16,0 9 0 15,-1 6 0-15,1-2 0 16,3-4 0-16,-1-10 0 16,3-12 0-16,-1-12 0 0,3-6 0 15,-1-4 0-15,5-22 0 16,2-6-11-1,2-6 8-15,3-4-4 16,0 4 14-16,-2 8 7 0,-4 8-14 16,0 16 0-16,-5 6 0 15,-3 14 0-15,-2 18 0 16,3 4 0-16,1 1 0 16,3-2 0-16,7-7-3 0,1-12-266 15,0-16-262-15,-5-4-276 16,-13-18-496-16</inkml:trace>
  <inkml:trace contextRef="#ctx0" brushRef="#br0" timeOffset="110706.56">14415 8718 2755 0,'0'0'602'0,"0"0"-414"0,0 0-157 15,237-42-31-15,-117 29-225 16,-3-1-948-16</inkml:trace>
  <inkml:trace contextRef="#ctx0" brushRef="#br0" timeOffset="111170.04">16254 8949 2250 0,'0'0'831'16,"0"0"-497"-16,0 0-100 16,0 0 42-16,0 0-105 15,0 0-171-15,0 0 0 16,-83 12 0-16,58 34 0 15,6 8 0-15,5 4 0 16,14 1 0-16,0-5 0 16,27-8 0-16,18-12 0 0,12-12 0 15,10-16 0-15,7-6 0 16,-3-2 0-16,-5-22 0 16,-6-8-48-16,-12-4 33 15,-13-8-5-15,-12-2 20 16,-10-6 35-16,-11 4 13 15,-2 3-48-15,-5 13 0 16,-19 14 0-16,-5 16 0 16,0 4 0-16,1 32 0 15,5 14 0-15,15 6 0 16,8 5 0-16,4-5 0 0,31-10 0 16,16-10 0-16,12-14 0 15,10-16 0-15,27-14-20 16,-15-20-451-16,-18-6-432 0</inkml:trace>
  <inkml:trace contextRef="#ctx0" brushRef="#br0" timeOffset="112104.29">17991 8867 2259 0,'0'0'732'0,"0"0"-417"16,0 0-41-16,0 0-40 15,0 0-93-15,0 0-69 0,-116 88-45 16,114-40-26-16,2-1 0 16,20-7-1-16,16-12-9 15,7-13-5-15,1-15 11 16,-7 0 3-16,-8-19 6 0,-15-17 9 15,-14-10 30 1,-5-7-45-16,-26-3 0 0,-7-4 0 16,-4 2 0-1,7 4 0-15,8 10 0 16,11 8 0-16,16 7 0 16,9 4 0-16,35 0 0 0,15-1 0 15,12 2 0-15,0 2 0 16,-2 2 0-16,-11 4 0 15,-11 8 0-15,-16 4 0 16,-11 4 0-16,-9 0 0 16,-7 24 0-1,-4 16 0-15,0 19 0 0,0 13 0 16,0 12 0-16,0 10 0 16,-2 20 0-16,2 20 0 0,0 23 0 15,14 3 0-15,13-11 0 16,2-35 0-16,-1-31 0 15,-1-24 0 1,6-6 0-16,8-2 0 16,10 0 0-16,4-9 0 15,1-20 0-15,-8-18 0 0,-9-4 0 16,-10-28 0-16,-11-14 0 16,-11-16 0-16,-7-10 0 15,-22-29 0-15,-18 7 0 16,-16-4 0-16,-9 4 0 15,3 25 0-15,-2 5 0 16,10 20 0-16,13 14 0 16,19 12 0-16,22 0 0 15,16 6 0-15,19-4-1176 0</inkml:trace>
  <inkml:trace contextRef="#ctx0" brushRef="#br0" timeOffset="113304.4">19395 9140 2326 0,'0'0'857'0,"0"0"-624"0,0 0 270 0,0 0-326 16,0 0-177-16,0 0 0 16,15-148 0-16,-8 81 0 15,-2-27 0-15,-3-29 0 16,-2-25 0-16,0 10 0 16,0 27 0-16,0 43 0 0,-7 36 0 15,0 12 0 1,3 20 0-16,-3 18 0 15,7 83 0-15,0 55 0 16,15 27 0-16,17-5 0 0,8-30 0 16,-4-45 0-16,-3-30 0 15,1-22 0-15,1-15 0 16,10-6 0-16,6-10 0 16,5-14 0-16,-5-6 0 0,-9-32 0 15,-13-18 0 1,-13-12 0-16,-16-10 0 15,0-3 0-15,-16 3 0 16,-13 12 0-16,-4 18 0 16,4 18 0-16,2 22 0 15,8 2 0-15,7 28 0 0,10 10 0 16,2 2 0-16,18-2 0 16,17-6 0-16,12-4 0 15,9-10 0 1,-1-5 0-16,-1-8 0 15,-10-1-30-15,-12-1 28 0,-12-2-17 16,-14 4 19-16,-6 4 13 16,0 5 25-16,-15 7-38 15,-3 1 0-15,5 2 0 0,8 2 0 16,5-2 0 0,7 0 0-16,24-6 0 15,9-4 0-15,10-6 0 0,5-8 0 16,0 0 0-1,-3-2 0-15,-4-16 0 16,-2-4 0-16,-9-10 0 0,-1-8 0 16,-5-13 0-16,0-8 0 15,-6-8 0-15,-7 1 0 16,-9 10 0-16,-9 16 0 16,-2 22 0-16,-25 20 0 0,-9 22 0 15,1 34 0 1,1 16 0-16,14 10 0 15,16 1 0-15,4-7 0 16,31-14 0-16,23-12 0 16,14-16 0-16,12-18 0 15,5-16 0-15,0-2 0 0,-12-30 0 16,-9-14 0 0,-14-10 0-16,-12-12 0 0,-14-10 0 15,-13-3 0 1,-9 5 0-16,-2 12 0 0,-6 20 0 15,-16 26 0-15,-5 18 0 16,0 26 0-16,1 26 0 16,7 12 0-16,15 6 0 15,4 1 0-15,14-9 0 16,24-8 0-16,15-12 0 16,10-14 0-16,3-16 0 0,10-12-332 15,-20-18-463 1,-21-8-431-16</inkml:trace>
  <inkml:trace contextRef="#ctx0" brushRef="#br0" timeOffset="113471.33">19393 8635 2939 0,'0'0'653'0,"118"0"-484"16,18 0-25-16,49-4-40 16,15-10-95-16,-47-1-9 0,-41-3-573 0</inkml:trace>
  <inkml:trace contextRef="#ctx0" brushRef="#br0" timeOffset="113870.52">22109 8514 1685 0,'0'0'1613'16,"0"0"-971"-16,0 0-530 16,0 0-68-16,0 0-44 15,176 0 0-15,-90 0 0 0,8-4 0 16,-5-6 0-1,-9-2 0-15,-19 2 0 16,-21 0 0-16,-27 2 0 16,-13 2-84-16,-69 2-147 15,-5 2-120-15,-1 0-629 0</inkml:trace>
  <inkml:trace contextRef="#ctx0" brushRef="#br0" timeOffset="114071.71">22336 8486 2196 0,'0'0'760'0,"0"0"-510"16,0 0 111-16,0 0-41 16,0 0-111-16,0 0-209 15,18 138 0-15,-14-80 0 16,0 13 0-16,1 1 0 16,-1 4 0-16,4-2 0 15,0-2 0-15,3-4 0 16,3-3 0-16,3-7 0 15,1-10 0-15,7-8 0 16,17-12-65-16,-6-10-753 16,-3-12-1101-16</inkml:trace>
  <inkml:trace contextRef="#ctx0" brushRef="#br0" timeOffset="114231.6">23075 9290 2776 0,'0'0'716'0,"0"0"-387"16,0 0-54-16,0 0-275 16,16 142 0-16,-16-98 0 15,-16-3 0-15,-55 3 0 0,3-10 0 16,-9-8-1082-16</inkml:trace>
  <inkml:trace contextRef="#ctx0" brushRef="#br0" timeOffset="115767.9">23846 8470 1746 0,'0'0'634'0,"0"0"-292"0,36-134 205 0,-27 83-202 15,-4 13-27 1,-5 16-154-16,0 20-164 16,0 6 0-16,-5 62 0 15,-1 57 0-15,6 41 0 16,13 14 0-16,24-29 0 15,13-46 0-15,-2-48 0 0,6-12 0 16,13-5 0-16,7-15 0 16,3-10 0-16,-10-13-50 15,-13-38-184 1,-19-20 26-16,-17-17 74 0,-13-25 86 16,-5-28 48-16,-9 3 14 15,-11 17 83-15,1 24 68 16,7 38 18-16,-4 14 32 15,3 16-215-15,2 16 0 16,4 60 0-16,4 42 0 16,3 6 0-16,0-3 0 0,12-11 0 15,7-26 0 1,10 4 0-16,0-2 0 16,0-20 0-16,-4-15 0 15,-7-17 0-15,-7-18 0 16,-2 0 0-16,-2-22 0 0,4-17 0 15,0-11 0-15,5-4 0 16,1 0 0-16,3 10 0 16,1 12 0-16,-4 18 0 15,1 14 0-15,0 6 0 16,0 26 0-16,2 12 0 16,0 8 0-16,7 1 0 15,2-3 0-15,6-10 0 16,8-12 0-16,1-12 0 15,0-14 0-15,-3-2 0 16,-5-12 0-16,-10-16 0 0,-8-10 0 16,-7-6 0-16,-8-9 0 15,-3 1 0 1,0 4 0-16,-3 6 0 16,-10 16 0-16,-3 16 0 15,0 10 0-15,-1 14 0 0,-1 24 0 16,9 8 0-16,7 4 0 15,2 0 0-15,13-7 0 16,22-7 0-16,17-10 0 16,6-14 0-16,7-10 0 0,-3-2 0 15,-8-10 0 1,-12-19 0-16,-18-4 0 16,-11-8 0-16,-11-7 0 15,-2-4 0-15,-2-2 0 0,-17 4 0 16,-6 10 0-16,-2 14 0 15,3 12 0-15,2 14 0 16,6 0 0-16,12 26 0 16,4 6 0-1,15 4 0-15,26 0 0 0,14-4 0 16,8-2 0-16,1-4 0 16,-3-2 0-16,-17 0 0 15,-13 3 0-15,-15 1 0 16,-10 2 0-16,-6-2 0 15,0-4 0-15,0-6 0 16,7-5 0-16,15-6 0 0,14-7 0 16,12 0 0-16,13-12 0 15,4-12 0 1,0-8 0-16,-11-7 0 16,-6-6 0-16,-15-12 0 0,-13-5 0 15,-13-4 0-15,-7 3 0 16,-9 12 0-16,-22 16 0 15,-8 26 0-15,2 9 0 16,1 36 0-16,12 22 0 0,15 8 0 16,9 6 0-1,23-6 0-15,23-7 0 16,16-15 0-16,7-15 0 16,-1-14-39-16,-8-17-427 15,-20-25-309-15,-23-6-327 0</inkml:trace>
  <inkml:trace contextRef="#ctx0" brushRef="#br0" timeOffset="115969.15">23944 8522 3045 0,'0'0'622'0,"0"0"-490"0,219 4-12 15,-50-4-41-15,10-24-79 16,-44-2-252-16,-46 0-1186 0</inkml:trace>
  <inkml:trace contextRef="#ctx0" brushRef="#br0" timeOffset="116966.3">27507 8472 2586 0,'0'0'817'0,"0"0"-495"0,0 0 49 16,0 0-371-16,0 0 0 15,-100 136 0-15,91-68 0 16,9 3 0-16,9-5 0 16,24-8 0-16,9-14 0 15,10-12 0-15,2-16 0 16,-6-12 0-16,-3-4 0 15,-7-16 0-15,-7-18 0 16,-8-14 0-16,-4-8 0 16,-3-6 0-16,-5 4 0 0,1 11 0 15,-6 18 0-15,-4 20 0 16,0 9 0-16,1 32 0 16,1 18 0-1,2 13 0-15,6-1 0 16,5-4 0-16,8-14 0 15,4-12 0-15,0-14 0 0,4-16 0 16,-3-2 0-16,-1-14 0 16,0-18 0-16,-5-10 0 15,3-4 0-15,-3-2 0 16,-4 4 0-16,-2 9 0 0,-7 16 0 16,-4 15 0-1,-5 4 0-15,2 18 0 16,2 18 0-16,4 6 0 15,11-2 0-15,10-2 0 16,9-10 0-16,9-10 0 0,4-12 0 16,-2-6 0-16,-6-6 0 15,-12-22 0-15,-6-12 0 16,-11-10 0-16,-8-12 0 16,-3-10 0-1,-3-7 0-15,-2 1 0 0,0 10 0 16,0 16 0-16,-11 19 0 15,-7 28 0-15,-4 9 0 16,-2 40 0 0,-1 24 0-16,8 14 0 0,9 6 0 15,8 1 0-15,21-11 0 16,25-12 0-16,16-16 0 16,15-18 0-16,3-20 0 15,-2-12 0-15,-12-14 0 0,-12-28 0 16,-19-16 0-1,-12-34 0-15,-14-33 0 16,-5-29 0-16,-4 8 0 0,0 31 0 16,0 41 0-16,0 42 0 15,-2 12 0-15,-9 20 0 16,-7 18 0-16,-2 68 0 16,4 46 0-16,12 17 0 15,4-5 0-15,25-37 0 16,4-37 0-16,2-22 0 15,2-14 0-15,5-6 0 16,7-6-183-16,1-22-295 0,-15-10-339 16,-14-24-456-16</inkml:trace>
  <inkml:trace contextRef="#ctx0" brushRef="#br0" timeOffset="117134.83">27757 8117 3017 0,'0'0'743'0,"0"0"-637"0,0 0-49 15,0 0 14-15,203 22-71 16,-97-6-551-16,-1-4-2471 0</inkml:trace>
  <inkml:trace contextRef="#ctx0" brushRef="#br0" timeOffset="117840.77">29890 8117 3527 0,'0'0'569'0,"0"0"-569"16,0 0 0-16,0 0 0 15,0 0 0-15,0 150 0 16,0-74 0 0,2 5 0-16,0-5 0 15,2-8 0-15,3-10 0 0,-1-16 0 16,1-14 0-16,0-13 0 16,4-15 0-16,5 0 0 15,3-25 0-15,8-8 0 16,2-7 0-16,5-1 0 15,-5 7 0 1,-5 12 0-16,-4 12 0 0,-2 10 0 16,-2 6 0-16,-1 24 0 15,-4 12 0-15,-2 9 0 16,-9-1 0-16,0 0 0 16,-11-6 0-16,-23-10 0 15,-14-6-53-15,-10-10 13 0,-4-6 38 16,1-8-7-1,12-4 9-15,11 0 21 0,20 0 24 16,18-10-7-16,14 0-38 16,34 0 0-16,22-2 0 15,10 2 0-15,9-2 0 16,-2-2 0-16,-4 0 0 0,-8-4 0 16,-8-4 0-1,-9-6 0-15,-13-9 0 16,-10-6 0-16,-8-10 0 15,-14-7 0-15,-11-2 0 16,-2 6 0-16,-10 8 0 16,-22 17 0-16,-7 24 0 0,-9 7 0 15,-1 32 0 1,5 24 0-16,8 14 0 0,16 6 0 16,20 3 0-1,2-7 0-15,41-8 0 0,22-12 0 16,16-16 0-16,13-16 0 15,3-16 0-15,-9-4 0 16,-14-14 0-16,-26-14 0 16,-42-24-200-16,-6 7-517 15,-31 8-859-15</inkml:trace>
  <inkml:trace contextRef="#ctx0" brushRef="#br0" timeOffset="119972.78">3190 10732 2507 0,'0'0'650'15,"0"0"-411"-15,0 0-41 16,-101 130-45-16,78-52-67 15,9 7-40-15,14-7-7 16,0-10-37-16,25-16 1 16,14-20-3-16,11-20 0 15,4-12 39-15,0-22 7 0,2-22 7 16,-6-10-18-16,-10-8-35 16,-16-2 0-1,-11 0 0-15,-13-1 0 16,-8 7 0-16,-26 4 0 15,-13 10 0-15,-11 16 0 16,-4 18 0-16,-1 10 0 16,1 28 0-16,9 22 0 0,10 16 0 15,18 6 0-15,21 0 0 16,6-7 0-16,41-15 0 16,22-18 0-16,15-20 0 15,11-12 0-15,5-10 0 0,-2-22 0 16,-14-6 0-1,-12-4 0-15,-16 2 0 16,-19 3 0-16,-10 8 0 16,-12 11 0-16,-7 11 0 15,-4 7 0-15,3 25 0 16,-1 22 0-16,7 14 0 0,2 5 0 16,7-2 0-1,4-14 0-15,4-16 0 0,1-16 0 16,0-15 0-1,0-3 0-15,-2-21 0 0,-1-13 0 16,-4-10 0-16,0 0 0 16,-5 0 0-16,-3 10 0 15,-3 10 0-15,-3 12 0 0,2 12 0 16,2 8 0-16,8 24 0 16,6 8 0-16,12 8 0 15,9-4 0-15,7-6 0 16,7-10 0-1,6-14 0-15,0-14-23 16,-3 0-22-16,-9-22 12 16,-8-12-3-16,-10-10 29 0,-8-6 4 15,-9-11 3-15,-11-8 38 16,-7-10-21-16,0-1 20 16,-14 4 18-16,-11 10-55 15,0 21 0-15,-4 24 0 16,2 21 0-16,0 38 0 15,4 54 0-15,17 36 0 16,6-4 0-16,2-19 0 0,23-39 0 16,6-28 0-16,11-2 0 15,14-8 0-15,8-12 0 16,3-16 0-16,-3-10 0 16,-1-24 0-1,-7-12 0-15,-9-8 0 16,-12 0 0-16,-8 2 0 0,-10 12 0 15,-7 12 0-15,-8 13 0 16,0 15 0-16,3 7 0 16,3 29 0-16,6 10 0 15,6 8 0-15,4 0 0 16,8-10 0-16,5-10 0 0,4-16 0 16,5-14 0-1,2-4 0-15,-4-14 0 16,-1-18 0-16,-10-4 0 15,-7-6 0-15,-6 2 0 16,-6 2 0-16,-7 8 0 0,-3 8 0 16,-2 9 0-16,-2 13 0 15,0 0 0-15,0 31 0 16,0 17 0-16,7 18 0 0,1 28 0 16,4 27 0-1,-1 23 0-15,-5 12 0 16,-3-5 0-16,-3-13 0 15,-3-17 0-15,-8-23 0 16,1-22 0-16,0-18 0 16,1-8 0-16,1-2 0 15,-6-3 0-15,-3-8 0 0,-6-19 0 16,-6-18 0-16,-4-8 0 16,-3-34 0-1,-4-32 0-15,7-42 0 16,19-42 0-16,14-11 0 0,23 25 0 15,19 39 0-15,-3 49 0 16,4 16 0-16,26 0 0 16,-11 10-506-16,-2 10-1594 0</inkml:trace>
  <inkml:trace contextRef="#ctx0" brushRef="#br0" timeOffset="120901.93">7125 10925 2131 0,'0'0'656'0,"0"0"-343"0,0 0-35 0,0 0 6 16,0 0-67-16,0 0-106 0,0 0-5 15,-36 87-106-15,32-34 0 16,4 1 0-16,0-4 0 16,16-6 0-16,21-14 0 15,12-12 0 1,11-14 0-16,2-4-17 15,1-14 17-15,-12-12-15 0,-11-8 15 16,-17-4 32-16,-17-4-32 16,-6-4 0-16,-13-4 0 15,-22-1 0-15,-10 9 0 16,-6 14 0-16,-5 16 0 16,-2 12 0-16,4 28 0 0,10 23 0 15,15 11 0-15,15 2 0 16,14-4 0-1,16-10 0-15,31-14 0 16,13-16-3-16,10-18-45 16,3-2 30-16,-2-18 1 0,-11-14 17 15,-8-4 9-15,-17-4-7 16,-10-2 25-16,-12-2 21 16,-7 4-48-16,-3 5 0 15,-3 11 0-15,0 16 0 16,0 8 0-16,0 18 0 15,3 22 0-15,3 13 0 16,5 1 0-16,5-2 0 16,-1-8-29-16,5-14 14 15,3-14-12-15,3-14 11 0,1-2 14 16,4-10-4-16,2-18 6 16,-2-4 8-16,-2-4-2 15,-2 4 3 1,-2 4-9-16,-7 10 0 15,-1 10 1-15,0 8-1 0,2 0 0 16,8 24 2-16,4 8-1 16,12 2 11-16,10 0-12 15,9-8 0-15,8-10 10 16,1-10-1-16,-2-6-10 16,-9-4 2-16,-6-18-1 0,-17-8 37 15,-10-2-37-15,-12-6 0 16,-9-4 0-1,-6-3 0-15,-3 5 0 16,-19 7 0-16,-5 11 0 0,-4 15 0 16,-3 7 0-16,1 30 0 15,4 20 0-15,11 13 0 16,16-1 0 0,2-2 0-16,43-12 0 15,41-14 0-15,65-34 0 0,-10 0-120 16,-6-20-819-16</inkml:trace>
  <inkml:trace contextRef="#ctx0" brushRef="#br0" timeOffset="121605.32">10609 10521 2861 0,'0'0'701'0,"0"0"-597"15,0 0 16-15,0 199 190 0,5-25-310 16,27 23 0-1,7-3 0-15,11-27 0 16,-6-37 0-16,-6-30 0 16,-12-28 0-16,-7-25 0 15,-9-19 0-15,-1-4 0 16,-1-10 0-16,-4-14 0 0,-4-10-77 16,0-54-281-16,-21-39-156 15,-8-43-103 1,0-25 102-16,3-9 15 15,6 13 340-15,10 45 160 0,6 38 319 16,4 40 199-16,0 24 15 16,2 6-163-16,21 10-99 15,15 4-71-15,15 4 16 16,12 24-87-16,8 8-62 16,-3 8-61-16,-12 2 12 15,-16 1-18-15,-24-4 0 0,-18 1 25 16,-18 1-19-1,-36-7 21-15,-10-4-24 16,-3-6 9-16,7-10-24 16,20-10-27-16,22-8-108 0,42-12-105 15,26-14-432-15,12-4-219 16</inkml:trace>
  <inkml:trace contextRef="#ctx0" brushRef="#br0" timeOffset="122505.46">11728 10953 1859 0,'0'0'807'0,"0"0"-344"0,0 0-219 0,0 0 12 15,0 0-49-15,-76-105-70 16,34 99-77-16,-5 6 3 0,-4 8-63 16,2 28 0-16,7 17 0 15,13 7 0 1,15 4 0-16,14-4 0 15,7-12 0-15,29-16 0 0,12-16 0 16,6-16 0-16,2-6 0 16,-7-26 0-1,-9-10 0-15,-11-8 0 0,-12-2 0 16,-5-5 0-16,-10-1 0 16,-2 6 0-16,0 6 0 0,0 12 0 15,0 14 0-15,-4 16 0 16,0 4 0-1,0 32 0-15,2 16 0 16,2 10 0-16,0 5 0 16,16-5 0-16,11-8 0 15,9-12 0-15,8-16 0 0,7-16 0 16,7-6 0-16,3-20 0 16,-5-16 0-16,-6-12 0 15,-9-9 0-15,-12-9 0 16,-10-10 0-16,-9-24 0 15,-6 4 0-15,-4-4 0 16,0 7 0-16,0 33 0 16,0 16 0-16,-14 34 0 15,-1 30 0-15,-1 66 0 16,8 41 0-16,8 15 0 0,0-18 0 16,15-33 0-1,9-33 0-15,8-11 0 16,11 2 0-16,11-5 0 15,14-8 0-15,3-22 0 16,-4-14 0-16,-9-14 0 0,-12-24 0 16,-9-16 0-16,-18-10 0 15,-9-27 0-15,-10-23 0 16,0 4 0-16,0 9 0 16,-10 24 0-16,-1 30 0 0,-5 13 0 15,3 18 0 1,2 18 0-16,2 58 0 15,9 43 0-15,0 3 0 16,0-4 0-16,14-14 0 16,1-23 0-16,3 0 0 15,7-4 0-15,-4-19 0 0,4-18 0 16,-2-16 0-16,1-8 0 16,-2-14 0-1,-2-20 0-15,3-10 0 16,-4-6 0-16,-3 6 0 0,-1 8 0 15,1 13 0-15,-3 19 0 16,4 4 0-16,0 27 0 16,5 13 0-16,1 6 0 15,4 0 0-15,-3-6 0 16,-2-8-176-16,-10-18-333 0,-6-10-356 16,-6-4-800-16</inkml:trace>
  <inkml:trace contextRef="#ctx0" brushRef="#br0" timeOffset="122672.68">11878 10658 3088 0,'0'0'759'0,"0"0"-640"0,160-4-89 15,33 0-17-15,30-6-13 16,-33-1-250-16,-56 0-977 0</inkml:trace>
  <inkml:trace contextRef="#ctx0" brushRef="#br0" timeOffset="123904.11">14770 10365 1482 0,'0'0'607'0,"0"0"-115"0,0 0-34 15,21-116-125-15,-18 107 44 0,-3 9-154 16,0 41-99-16,0 51-124 16,0 38 0-16,11 18 0 15,9-21 0-15,2-37 0 16,1-36 0-1,2-18 0-15,4-1 0 16,2-9 0-16,0-10 0 0,-5-16 0 16,-6-14 0-16,-2-27 0 15,-7-17 0-15,-2-6 0 16,0-4 0-16,4 10 0 16,8 14 0-16,6 20 0 0,8 20 0 15,9 4 0-15,8 32 0 16,2 10 0-16,-6 8 0 15,-8 4 0 1,-15 0 0-16,-14-2 0 16,-11-3-26-16,-18-7 11 15,-24-8-12-15,-14-6-4 0,-6-10 29 16,-1-10 1-16,8-6 1 16,13-2 15-16,15 0 0 15,13 0 57-15,14-6-72 16,0 4 0-16,22-2 0 15,18 2 0-15,16-2 0 0,9-2 0 16,13-6 0 0,4-2 0-16,3-4 0 15,-7-4 0-15,-9-2 0 16,-17-4 0-16,-17-1 0 16,-18-3 0-16,-11 0 0 0,-6-2 0 15,-12 4 0-15,-15 8 0 16,-6 12 0-16,-3 10 0 15,1 14 0-15,6 28 0 16,13 12 0 0,16 9 0-16,3-4 0 0,41-6 0 15,20-19 0-15,19-20 0 16,11-14 0-16,-1-20 0 16,-8-26 0-16,-16-12 0 15,-19-10 0-15,-13-5-14 16,-22-3 28-16,-11-2-14 15,-4 2 0-15,-4 8 0 16,-15 14 0-16,0 19 0 16,3 27 0-16,6 8 0 15,1 38 0-15,5 25 0 0,4 17 0 16,0 10 0 0,6 0 0-16,11-1 0 0,2-12 0 15,-1-12 0-15,-7-15 0 16,-3-16 0-16,-1-16 0 15,-2-12 0 1,-3-6 0-16,2-6 0 0,3-22 0 16,2-8 0-16,9-8 0 15,4-2 0-15,14 0 0 16,8 3 0-16,10 3 0 0,23-6-71 16,-9 10-547-16,-13 4-636 0</inkml:trace>
  <inkml:trace contextRef="#ctx0" brushRef="#br0" timeOffset="124270.16">16570 10182 2813 0,'0'0'871'0,"0"0"-575"0,0 0-180 16,0 0-116-16,0 0 0 15,0 0 0 1,0 0 0-16,97 119 0 16,-70-69 0-16,-8-8 0 0,-13-6 0 15,-6-8 0-15,0-10 0 16,0-8 0-16,0-8 0 16,0-2 0-16,2-8 0 15,19-24 0-15,4-10 0 16,10-6 0-1,0 0 0-15,-1 10 0 16,-7 14 0-16,-6 20 0 0,-7 4 0 16,-5 30 0-16,-5 18 0 15,-4 8 0-15,0 2 0 16,0 17 0-16,0-20 0 16,6-12-653-16</inkml:trace>
  <inkml:trace contextRef="#ctx0" brushRef="#br0" timeOffset="124931.85">18851 10469 2067 0,'0'0'858'0,"0"0"-497"0,0 0 4 16,0 0-45-16,0 0-195 15,0 0-125-15,0 0 0 16,-93 26 0-16,46-10 0 16,-9-2 0-16,-2-4 0 15,5-8 0-15,8-2 0 0,14-8 0 16,13-20 0 0,14-8 0-16,4-8 0 0,11-2 0 15,13 4 0-15,5 10 0 16,2 12 0-1,-2 15 0-15,3 5 0 16,-1 25 0-16,2 21 0 0,-2 18 0 16,-6 12 0-16,-5 8 0 15,-11 7 0-15,-9 1 0 16,-6-2 0-16,-35-2 0 16,-12-8 0-16,-17-9 0 15,-5-13 0-15,-4-14 0 16,11-18 0-16,10-14 0 15,16-12 0-15,19-14 0 16,19-26 0-16,4-8 0 16,29-6 0-16,17 6 0 15,12 9 0-15,7 17 0 0,2 14 0 16,-2 8 0 0,-5 12 0-16,-2 16 0 15,-1 5 0-15,1-1 0 16,34-2 0-16,-16-6-288 0,-7-10-895 0</inkml:trace>
  <inkml:trace contextRef="#ctx0" brushRef="#br0" timeOffset="125305.93">20447 10357 1803 0,'0'0'856'0,"0"0"-530"16,0 0 33-16,0 0 103 15,0 0-172-15,0 0-290 0,0 0 0 16,0 86 0-16,0 40 0 15,10 47 0-15,17 15 0 16,4-9 0-16,3-21 0 16,-5-31 0-16,-7-25 0 15,-7-24 0-15,-7-24 0 0,-8-15 0 16,0-3 0-16,0-9 0 16,0-10-50-16,-16-17-314 15,-18-58-359 1,8-9-132-16,-1-9-568 0</inkml:trace>
  <inkml:trace contextRef="#ctx0" brushRef="#br0" timeOffset="125508.5">20482 10846 1618 0,'0'0'688'15,"0"0"-357"-15,0 0 35 16,0 0-37-16,85-106-83 0,-41 102-36 16,8 4-110-1,6 2-47-15,2 18-4 16,-9 10-40-16,-13 8 11 15,-16 6-20-15,-20 4 0 16,-4 2 9-16,-36-1-8 16,-16-7 14-16,-10-8-5 0,-1-8-2 15,7-8-16-15,14-12-11 16,17-6-157-16,27-20-119 16,21-10-414-16,14 0-517 0</inkml:trace>
  <inkml:trace contextRef="#ctx0" brushRef="#br0" timeOffset="126472.71">21392 10758 2324 0,'0'0'763'16,"0"0"-553"-16,0 0 44 15,-52-107 24-15,27 89-11 16,-8 14-267-16,-7 4 0 15,-5 25 0-15,3 19 0 16,4 12 0 0,16 4 0-16,15 2 0 0,7-8 0 15,22-12 0-15,25-11 0 16,7-17 0-16,6-14 0 16,-5 0 0-16,-5-24 0 15,-13-11 0-15,-10-5 0 16,-11-2 0-16,-7-2 0 0,-7 4 0 15,-2 4 0-15,0 10 0 16,0 12 0 0,-7 14 0-16,3 4 0 15,0 28 0-15,4 14 0 0,0 6 0 16,0 1 0-16,21-7 0 16,6-9 0-16,7-11 0 15,6-13 0-15,0-12 0 16,0-1 0-16,-2-18 0 15,-2-10 0-15,-5-9 0 0,-7-6 0 16,-4-5 0 0,-4 0 0-16,-5 2 0 15,-4 8 0-15,-5 10 0 16,-2 18 0-16,0 10 0 16,0 12 0-16,0 28 0 0,0 10 0 15,0 4 0-15,16 0 0 16,6-10 0-16,9-9 0 15,2-16 0-15,6-10 0 16,-4-9 0-16,1-9 0 16,-3-17 0-1,0-8 0-15,-4-6 0 0,3 0 0 16,-6 4 0-16,-1 10 0 16,-8 8 0-16,-3 14 0 15,-7 4 0-15,-3 14 0 16,3 14 0-16,0 8 0 0,4 2 0 15,7-2 0-15,6-4 0 16,5-10 0 0,8-8 0-16,4-11 0 15,1-3 0-15,1-9 0 0,-1-14 0 16,-4-9 0 0,-5-7 0-16,-4-3 0 0,-6-8 0 15,-10-2 0-15,-6-2 0 16,-7 3 0-16,0 7 0 15,-10 15 0 1,-7 12 0-16,-3 13 0 0,-3 4 0 16,6 22 0-16,3 17 0 15,10 5 0-15,4 6 0 16,8-2 0-16,24-2 0 0,8-2 0 16,5-2 0-16,-3-2 0 15,-6 0 0 1,-9-4 0-16,-16-1 0 15,-11-5 0-15,-3-2 0 0,-30-4 0 16,-12-8 0-16,-15-8 0 16,-49-14-81-16,11-18-423 15,3-12-644-15</inkml:trace>
  <inkml:trace contextRef="#ctx0" brushRef="#br0" timeOffset="126632.65">21527 10405 3033 0,'0'0'844'15,"0"0"-625"-15,0 0-219 0,0 0 0 16,0 0 0-16,0 0 0 16,0 0-464-1,40-14-1861-15</inkml:trace>
  <inkml:trace contextRef="#ctx0" brushRef="#br0" timeOffset="127372.59">24312 10582 1635 0,'0'0'577'0,"0"0"-265"0,0 0 197 0,0 0-181 16,0 0-36-16,0 0-20 15,0 0-101 1,-29-79-171-16,-5 118 0 15,-1 12 0-15,2 11 0 16,6 5 0-16,16-9 0 0,11-8 0 16,2-12 0-16,25-14 0 15,8-13 0-15,7-11 0 16,-1-7 0-16,-3-23 0 16,-11-8 0-16,-12-10 0 15,-15-8 0-15,0-2 0 16,-31 2 0-16,-9 10 0 15,-4 11 0-15,-1 19 0 16,11 16 0-16,14 0 0 16,18 20 0-16,9 8 0 15,42-3-105-15,69-18-227 0,-10-4-293 16,-2-3-304-16</inkml:trace>
  <inkml:trace contextRef="#ctx0" brushRef="#br0" timeOffset="127638.97">24816 10110 2221 0,'0'0'709'16,"0"0"-257"-16,0 0-122 16,0 0 54-16,-129-48-384 15,109 88 0-15,3 39 0 16,9 37 0-16,8 34 0 16,0 17 0-16,16-5 0 0,8-10 0 15,0-15 0 1,3-5 0-16,0-22 0 15,-7-21 0-15,-7-27 0 16,-4-12 0-16,1-2 0 0,-8-4 0 16,-2-9 0-16,-2-22 0 15,-27-13-74-15,-38-38-388 16,7-12-220-16,-3-6-162 0</inkml:trace>
  <inkml:trace contextRef="#ctx0" brushRef="#br0" timeOffset="127739.33">24386 11183 1748 0,'0'0'601'0,"0"0"-304"16,0 0 75-16,0 0-85 16,158-76-143-16,-81 56-65 0,10-6-79 15,36-23-54-15,-22 5-305 16,-19 2-660-16</inkml:trace>
  <inkml:trace contextRef="#ctx0" brushRef="#br0" timeOffset="128271.59">25313 10778 1984 0,'0'0'1040'0,"0"0"-577"16,0 0-157-16,0 0-144 15,0 0-21-15,0 0-141 16,124-20 0-16,-86 8 0 0,-7 0 0 16,-8-4 0-1,-12 2 0-15,-9-2-7 16,-2 2 6-16,0 2-19 15,-7 1 11-15,-1 2-2 0,1 0 22 16,5 4 26 0,0-1-37-16,2 2 0 0,0 0 0 15,0 0 0-15,0-1 0 16,0 4 0-16,0 1 0 16,0 0 0-16,-3 0 0 15,3 0 0-15,0 1 0 16,0 16 0-16,11 9 0 15,9 8 0-15,5 6 0 16,4 8 0-16,0 0 0 16,-2 2 0-16,-3-4 0 15,-4-2 0-15,-2-8 0 16,-2-7 0-16,-5-9 0 16,0-12 0-16,-2-6 0 0,4-2 0 15,0-12 0-15,5-18 0 16,0-10 0-1,2-13 0-15,-4-9 0 0,-1-10 0 16,-3-6 0-16,-6 0 0 16,-4 5 0-16,-2 19 0 15,0 18 0-15,0 20 0 16,0 16 0-16,0 4 0 16,9 42-3-16,9 1-506 15,4-6-591-15</inkml:trace>
  <inkml:trace contextRef="#ctx0" brushRef="#br0" timeOffset="129305.9">26142 10840 1239 0,'0'0'1719'0,"0"0"-1267"0,0 0-232 0,0 0 50 15,0 0-162-15,0 0-67 0,0 0-32 16,81-72-3-16,-60 46 26 15,-7 0-32-15,-8-4 0 16,-6-1 0-16,0 2 0 16,-2 3 0-16,-12 5 0 15,-3 10 0-15,-4 11 0 16,1 0 0-16,-2 25 0 16,0 18 0-16,9 9 0 0,8 6 0 15,5 0 0-15,7-4 0 16,24-9 0-16,11-12 0 15,8-15 0-15,5-14 0 16,-2-4 0 0,-1-12 0-16,-12-16 0 15,-9-5 0-15,-11-8 0 0,-11-1 0 16,-9-2 0-16,0 0 0 16,-4 6 0-16,-17 8 0 15,0 10 0-15,-2 9 0 16,5 11 0-16,9 0 0 0,7 17 0 15,2 9 0 1,15 0 0-16,16 2 0 16,8-4 0-16,-1-2 0 15,1 0 0-15,-3 0 0 0,-7 2 0 16,-4 2 0-16,-9 4 0 16,-5 0 0-16,-5 1 0 15,-2-6 0-15,3-4 0 0,7-9 0 16,4-9 0-1,8-3 0-15,10-10 0 16,0-17-131-16,-1-12-116 16,-4-7 65-16,-8-8 19 15,-10-8 93-15,-9-6 70 16,-4-11 10-16,0-7 94 16,-8 0 25-16,-8 6 68 15,3 16 26-15,0 23-93 16,1 28-130-16,5 15 0 0,3 54 0 15,4 40 0-15,0 4 0 16,9-3 0 0,9-15 0-16,-1-20 0 15,2 2 0-15,-2-2 0 16,-5-15 0-16,-4-18 0 0,-6-13 0 16,-2-11 0-16,0-5 0 15,0-5 0-15,0-21 0 16,0-10 0-16,0-10 0 15,0-4 0-15,0 0 0 0,0 4 0 16,9 10 0 0,11 10 0-16,9 13 0 0,7 8 0 15,9 5 0-15,1 0 0 16,2 0 0-16,-4 4 0 16,-5 0 0-16,-10 0 0 15,-6-4 0-15,-12 2 0 16,-6-2 0-1,-5 0 0-15,0 2 0 0,0 5 0 16,-5 11 0-16,-10 11 0 16,-4 11 0-16,4 10 0 15,7 4 0-15,8-2 0 16,0-6 0-16,13-11 0 0,18-13 0 16,9-15 0-16,5-7 0 15,15-25-299-15,-12-11-311 16,-10-4-298-16</inkml:trace>
  <inkml:trace contextRef="#ctx0" brushRef="#br0" timeOffset="129470.61">27401 10273 2911 0,'0'0'592'0,"0"0"-270"0,0 0-51 0,0 0-271 15,0 0 0-15,0 0 0 16,0 0 0-16,29 20-78 16,-8 8-709-16,2-2-1005 0</inkml:trace>
  <inkml:trace contextRef="#ctx0" brushRef="#br0" timeOffset="130164.64">27906 10535 2263 0,'0'0'619'15,"0"0"-298"-15,0 0 141 16,0 0-209-16,0 0-75 16,-127 8-178-16,89 39 0 0,5 11 0 15,11 4 0 1,11-2 0-16,11-4 0 15,13-10 0-15,29-14 0 16,16-10 0-16,14-16 0 0,3-6 0 16,1-4 0-16,-5-20-3 15,-13-6-8-15,-11-6 10 16,-16-2 2-16,-11-2 0 16,-11-4 12-16,-7 0-13 15,-2 5 0-15,0 7 0 16,-15 13 0-16,-6 15 0 15,-3 4 0-15,2 26 0 16,0 14 0-16,8 8 0 16,12 2 0-16,2-4 0 15,11-6 0-15,25-8 0 0,10-12 0 16,10-12 0-16,8-8 0 16,6 0 0-1,-1-18 0-15,-2-10 0 16,-7-8 0-16,-8-4 0 0,-13-8 0 15,-12-8 0-15,-12-2 0 16,-10-3 0-16,-5 7 0 16,-9 10 0-16,-20 14 0 15,-9 18 0-15,-4 12 0 16,2 10 0-16,6 22 0 16,17 6 0-16,17 7 0 15,2 1 0-15,38-2 0 16,12-2 0-16,10-4 0 15,-2-6 0-15,-7-2 0 16,-10-6 0-16,-16-2 0 0,-17-4 0 16,-10 2 0-16,0-2 0 15,-20 0 0-15,-11 1 0 16,-7-4 0 0,-4 1 0-16,1-2 0 0,6-4 0 15,10-6 0 1,10-1-344-16,11-3-571 0</inkml:trace>
  <inkml:trace contextRef="#ctx0" brushRef="#br0" timeOffset="130835.92">29546 10718 918 0,'0'0'2122'0,"0"0"-1654"0,0 0-99 16,-138-32-150-16,122 22-219 16,16 0 0-16,0-5 0 0,25-3 0 15,8-5 0 1,6-8 0-16,-2-6 0 0,-4-8 0 16,-3-9 0-1,-11-4 0-15,-5-4 0 16,-8 4 0-16,-4 11 0 15,-2 19 0-15,0 24 0 0,-8 7 0 16,-10 37 0-16,0 20 0 16,4 10 0-16,8 4 0 15,6-4 0-15,2-9 0 16,25-15 0-16,8-14 0 16,5-16 0-1,5-14 0-15,-3-2 0 0,-4-12 0 16,-4-17 0-16,-8-4 0 15,-1-3 0-15,-5-4 0 16,1-1 0-16,-4 3 0 16,1 10 0-16,-5 14 0 15,1 14 0-15,-3 4 0 0,-3 30 0 16,1 10 0-16,-1 4 0 16,-2 1 0-1,0-9 0-15,3-8 0 16,3-12 0-16,1-12 0 15,1-8 0-15,3 0 0 0,6-24 0 16,1-9 0-16,7-3 0 16,1-2 0-16,1 4 0 15,-2 8 0-15,-4 16 0 16,-5 10 0-16,-4 2 0 0,-2 26 0 16,1 6 0-16,1 0 0 15,2 1 0 1,5-7 0-16,1-8-54 15,-1-20-435-15,-8-2-344 16,-11-22-786-16</inkml:trace>
  <inkml:trace contextRef="#ctx0" brushRef="#br0" timeOffset="130972.37">29711 9641 3334 0,'0'0'559'0,"0"0"-499"0,0 0-2 0,0 0-16 16,136 101-42-16,-56-47-353 16,2-4-1192-16</inkml:trace>
  <inkml:trace contextRef="#ctx0" brushRef="#br0" timeOffset="131406.5">31560 10313 2909 0,'0'0'373'16,"0"0"-204"-16,-82-145 192 16,35 108-77-16,-4 26-284 15,-5 13 0-15,-2 44 0 16,7 21 0-16,8 7 0 15,14 0 0-15,18-6 0 16,11-12 0-16,13-16 0 0,26-16 0 16,5-16 0-16,6-8 0 15,-4-8 0-15,-4-17 0 16,-8-8 0-16,-8-1 0 16,-6 2 0-1,-6 2 0-15,-5 6 0 16,-5 12 0-16,-4 12 0 0,2 0 0 15,1 26 0-15,5 12 0 16,8 10 0-16,9 1 0 16,8-4 0-16,7-6 0 15,2-11 0-15,3-10 0 0,-7-14 0 16,-24-4 0-16,-12-14-501 16,-2-6-918-16</inkml:trace>
  <inkml:trace contextRef="#ctx0" brushRef="#br0" timeOffset="132502.41">2562 12858 2682 0,'0'0'520'15,"0"0"-458"-15,0 0 105 16,0 0 141-16,0 0-52 16,0 0-155-16,0 0-101 15,78-55 0 1,97 33 0-16,26-2 0 0,-24 4 0 16,-53 6 0-16,-53 10-8 15,-23 2-140-15,-11 2-145 16,-12 0-36-16,-23 0-155 15,-14 10 213-15,-44 6-72 16,-15-2 58-16,-6-2 285 16,1-3 72-16,9-6 260 15,11-3 133-15,16 0-130 16,11 0-12-16,13 0-48 16,8 0-79-16,8 10-80 0,0 18-85 15,0 17-15-15,16 32-16 16,3 32 0-16,8 25 0 15,-4-6 0-15,-8-25 0 16,-6-31 0 0,-4-22 0-16,-1 4 0 0,-2 2 0 15,0 2-20-15,3-9-281 16,4-9-245-16,0-10-289 16,2-16-838-16</inkml:trace>
  <inkml:trace contextRef="#ctx0" brushRef="#br0" timeOffset="133305.6">3500 13796 1989 0,'0'0'646'15,"0"0"-400"-15,0 0 104 0,55-128-121 16,-30 79-41-16,-1-5-82 16,1-4-32-16,-8-2 22 15,-3 0-47-15,-7 7 1 16,-7 12 23-16,0 13-73 0,-11 14 0 15,-12 14 0 1,-6 0 0-16,-4 24 0 16,2 10 0-16,6 2 0 15,12 2 0-15,13-4 0 0,0-6 0 16,27-8 0-16,15-6 0 16,12-10 0-16,8-4 0 15,1 0 0 1,-5 0-17-16,-14-4-10 15,-13 4 26-15,-11 0-26 16,-13 2 14-16,-7 18 2 0,0 8 11 16,0 4 20-16,0 3-20 15,-5-4 0-15,5-3-1 16,0-3-9-16,11-7 10 16,20-7-12-16,12-4 12 15,12-7-6-15,8 0-26 16,6-16 11-16,0-12 8 0,-6-7-7 15,-10-6 20-15,-13-9 21 16,-11-9 0 0,-16-3 33-16,-11-4-9 0,-2 5 5 15,-4 11-50-15,-18 14 0 16,-2 17 0-16,-5 15 0 16,-2 4 0-16,-1 32 0 15,1 18 0-15,4 16 0 16,11 6 0-16,10 2 0 15,6-8 0-15,20-10 0 0,24-14 0 16,19-13 0 0,15-18 0-16,11-11 0 15,9-1 0-15,-4-26 0 16,-12-9 0-16,-15-5 0 16,-16-6 0-16,-17-7 0 15,-15-2 0-15,-12-4 0 0,-7 4 0 16,0 5 0-16,-22 15 0 15,-2 17 0-15,-3 14 0 16,-4 5 0 0,-1 28 0-16,6 18 0 0,1 13 0 15,14 5 0-15,9 2 0 16,2-8 0-16,25-8 0 16,17-12 0-16,13-13 0 15,14-13 0-15,10-12-80 16,36-11-284-16,-22-15-479 15,-10-4-881-15</inkml:trace>
  <inkml:trace contextRef="#ctx0" brushRef="#br0" timeOffset="133441.84">6013 13431 2925 0,'0'0'579'0,"0"0"-411"0,0 0 83 0,0 0-131 15,0 0-120-15,0 0-293 16,0 0-708-16</inkml:trace>
  <inkml:trace contextRef="#ctx0" brushRef="#br0" timeOffset="133767.73">3426 14379 2320 0,'0'0'1524'0,"0"0"-1346"15,0 0-167-15,0 0 52 16,0 0-63-16,201-54 0 0,-5 18 0 15,28-2 0 1,-2 6 0-16,-35 8 0 0,-54 8 0 16,-37 4 0-16,-36 6-86 15,-26 0-277 1,-14 4-114-16,-36 2 94 16,-24 0-6-16,-24 8-163 0</inkml:trace>
  <inkml:trace contextRef="#ctx0" brushRef="#br0" timeOffset="133968.87">3520 14574 2018 0,'0'0'590'0,"0"0"-377"15,0 0 282-15,0 0-159 16,0 0-77-16,0 0-74 16,0 0-185-16,138 76 0 15,39-106 0-15,27-4 0 16,8-6 0-16,-15-2 0 0,-31 4 0 15,-35 4 0-15,-35 6-66 16,-18-3-317 0,-34 9-397-16,-12 3-579 0</inkml:trace>
  <inkml:trace contextRef="#ctx0" brushRef="#br0" timeOffset="134169.26">6151 14283 3534 0,'0'0'562'16,"0"0"-562"-16,0 0 0 0,-145-8 0 16,63 4 0-16,15 0-117 15,0 4-731-15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6T06:24:42.30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3928 6503 2206 0,'0'0'465'0,"0"0"-301"0,0 0 65 16,0 0-63-1,0 0 39-15,0 0-34 0,107 50-66 16,-74-18 32-16,0 6-53 16,3 4-54-16,-1 0 13 15,4-2-42-15,3-3 11 16,5-11-6-16,4-11 0 0,2-8 13 16,8-7-18-16,3-12 7 15,5-23-2 1,5-8 9-16,4-8-9 15,0-1-5-15,-3 4 9 16,-6 10-10-16,-9 12 0 0,-6 14 0 16,-7 12 0-1,-3 0 0-15,2 16 0 0,2 12 0 16,4 2 0-16,1 0 0 16,4-4 0-1,6-6 0-15,2-6 0 0,2-8 0 16,2-6 0-16,2 0 0 15,1-22 0-15,1-6 0 16,-2-6 0-16,-5 0 0 16,-2 2 0-16,-11 6 0 15,-6 10 0-15,-3 8 0 0,-1 8 0 16,1 2 0-16,8 18 0 16,2 8 0-1,10 0 0-15,3 0 0 16,3-6 0-16,1-10 0 15,1-10 0-15,-3-2 0 0,-4-6 0 16,-5-16 0-16,-6-4 0 16,-6-2 0-16,-1 0 0 15,-2 2 0-15,-2 6 0 16,-2 8 0-16,4 12 0 0,4 0 0 16,0 13 0-1,4 14 0-15,1-1 0 16,0 0 0-16,-1-6 0 15,0-6 0-15,-1-6 0 0,-1-8 0 16,0 0 0-16,-2-6 0 16,-5-14 0-16,-1-4 0 15,-1-4 0-15,-2 0 0 16,-1 2 0 0,-2 4 0-16,-1 12 0 15,-1 10 0-15,-1 0 0 16,-3 18 0-16,0 12 0 0,-2 2 0 15,0-4 0-15,-2-4 0 16,2-8 0-16,-2-8 0 0,0-8 0 16,4 0 0-1,2-16 0-15,7-20 0 16,20-40-228-16,-8 4-508 16,-6 5-1103-16</inkml:trace>
  <inkml:trace contextRef="#ctx0" brushRef="#br0" timeOffset="136.6">9262 6346 1704 0,'0'0'0'0,"0"0"-1276"0</inkml:trace>
  <inkml:trace contextRef="#ctx0" brushRef="#br0" timeOffset="19669.25">15012 6425 1735 0,'0'0'834'0,"0"0"-662"16,0 0-101-16,0 0 67 16,0 0-2-16,0 0-96 15,12-11-28-15,0 11 35 16,7 4-1-16,0 3 16 0,8 0-10 15,2-3-31 1,4 1 24-16,8-1-32 16,3 0 2-16,6 0-15 15,-4 0 11-15,1-2-14 0,-5 2 3 16,-4-2 0-16,-9 0-3 16,-2-2 13-16,-5 1-10 15,-1 2 0-15,0 1 0 16,4 0 39-16,2 4-9 0,4 0 7 15,2-2-4 1,-1 2-32-16,1-2 23 16,-2-2-23-16,2-2-1 15,1-2 34-15,-1 0-13 16,4 0 29-16,-2-2-2 16,3-6-17-16,-3 4 13 15,-1 2-37-15,-1 2 5 0,-4 0 6 16,-4 0-12-16,-3 0 12 15,-5 6-3 1,-1 0-4-16,-3-2 35 0,-1 0-22 16,1-2 18-16,0-2-9 15,5 0-16-15,5 0-17 16,4-2 0-16,4-8 0 16,2-4 0-16,1 2 0 0,-5 2 0 15,0 2 0-15,-2 4-65 16,2 4-61-1,12 0-250-15,-5 0-414 16,-3 0-903-16</inkml:trace>
  <inkml:trace contextRef="#ctx0" brushRef="#br0" timeOffset="19795.6">17174 6651 2904 0,'0'0'620'0,"0"0"-598"0,0 0-22 0,0 0-628 0</inkml:trace>
  <inkml:trace contextRef="#ctx0" brushRef="#br0" timeOffset="49869.37">860 7922 451 0,'0'0'2018'0,"0"0"-1554"0,0 0 156 16,0 0-243-16,0 0-211 16,0 0-166-1,-11 25 0-15,11 27 0 16,11 32 0-16,2 2 0 15,0 6 0-15,0 3 0 16,-1-21 0-16,-1 0 0 0,0-14 0 16,-2-20 0-16,2-16 0 15,-4-21 0-15,-3-8-89 16,-2-35-37-16,-2-20-6 16,0-28-18-16,-26-32 29 15,-15-27 80-15,4 15 7 16,8 28 34-16,8 36 40 15,15 29 113-15,-1-1 54 16,3 2-19-16,2 0-83 16,2 6-105-16,0 6 0 0,6 2 0 15,15 2 0-15,8 0 0 16,6 6 0-16,5 3 0 16,4 12 0-16,-1 1 0 15,-3 12 0 1,-7 20 0-16,-8 14 0 15,-16 12 0-15,-9 8 0 0,-18 6 0 16,-25 0 0-16,-11 0 0 16,-7-7 0-16,3-11 0 15,11-12 0-15,18-12 0 16,29-16 0-16,20-8-269 0,20-6-823 16</inkml:trace>
  <inkml:trace contextRef="#ctx0" brushRef="#br0" timeOffset="51169.46">1519 8282 2277 0,'0'0'862'0,"0"0"-493"0,0 0 219 15,0 0-588 1,-7-103 0-16,30 83 0 16,8 4 0-16,2 8 0 15,5 8 0-15,2 0 0 0,1 16 0 16,-4 12 0-16,-6 8 0 15,-8 5 0-15,-12 3 0 0,-7-1 0 32,-4-4 0-32,0-7 0 0,-9-10 0 15,1-8 0-15,6-10 0 16,2-4 0-16,0 0 0 16,0-10 0-16,0-14 0 15,15-10 0-15,5-2 0 0,2 0 0 16,5 7 0-16,-1 9 0 15,3 11 0 1,0 9 0-16,0 0 0 16,3 11 0-16,-1 15 0 0,-2 5 0 15,0 5 0-15,-4-2 0 16,-4-2 0-16,0-4 0 16,-3-8 0-16,-1-8 0 15,1-8 0-15,2-4 0 16,0-4 0-16,-2-18 0 15,-5-10 0-15,-11-4 0 16,-2-4 0-16,-17 2 0 16,-24 3 0-16,-9 9 0 15,-10 12 0-15,4 10 0 16,8 4 0-16,17 0 0 0,16 4 0 16,15 4 0-16,2 1 0 15,34-4 0-15,13-3 0 16,14-2 0-1,10 0 0-15,7-18 0 16,-2-4 0-16,-2 2 0 0,-9 4 0 16,-16 6 0-16,-11 6 0 15,-13 4 0-15,-10 0 0 16,-3 18 0-16,-7 8 0 16,-1 9 0-16,-2 2 0 0,4 3 0 15,5-3 0-15,7-7 0 16,6-8 0-1,5-10 0-15,4-6 0 16,-2-6 0-16,-6 0 0 16,-10-14 0-16,-10-6 0 0,-7-6 0 15,-9-3 0-15,-24-4 0 16,-13-2 0-16,-4-1 0 16,-2 2 0-16,6 8 0 15,11 8 0-15,14 10 0 16,13 8 0-1,8 0 0-15,0 6 0 0,23 10 0 16,16-6 0-16,14-6-21 16,13-4-189-16,8-12-89 15,6-20-51-15,-6-8-33 0,-7-6 183 16,-13 0 200 0,-17 4 6-16,-12 6 285 0,-14 7 73 15,-5 11 123-15,-6 10-172 16,0 8-315-1,0 0 0-15,2 15 0 16,10 22 0-16,1 24 0 0,7 29 0 16,3 34 0-16,-8 29 0 15,-6 5 0-15,-4-9 0 16,-5-33 0-16,0-38 0 16,4-20 0-16,3-12 0 15,8 5 0-15,3-6 0 0,9-4 0 16,2-15 0-1,2-18 0-15,0-8 0 16,-4-12 0-16,-9-24 0 16,-9-10 0-16,-9-12 0 15,-14-9 0-15,-26-5 0 0,-18-2 0 16,-8 2 0-16,-6 11 0 16,7 11 0-16,15 14 0 0,11 12 0 15,20 8 0 1,23-8 0-16,25 4-66 15,11-4-948-15</inkml:trace>
  <inkml:trace contextRef="#ctx0" brushRef="#br0" timeOffset="51301.98">3831 8025 2787 0,'0'0'987'0,"0"0"-665"0,0 0-322 15,0 0 0-15,0 0 0 16,0 0-282-16,0 0-944 0</inkml:trace>
  <inkml:trace contextRef="#ctx0" brushRef="#br0" timeOffset="51434.96">3964 8462 2241 0,'0'0'949'16,"0"0"-496"-16,0 0-254 15,0 0-89-15,0 0-110 16,0 0-227-16,0 0-710 0</inkml:trace>
  <inkml:trace contextRef="#ctx0" brushRef="#br0" timeOffset="51569.46">4066 8191 2890 0,'0'0'821'0,"0"0"-436"16,0 0-385-1,0 0 0-15,172-64 0 0,-91 40 0 16,-12 4 0-16,-19 8-597 0</inkml:trace>
  <inkml:trace contextRef="#ctx0" brushRef="#br0" timeOffset="52263.31">332 9440 1974 0,'0'0'932'0,"0"0"-681"0,0 0 249 0,0 0-212 0,0 0-137 0,0 0-151 16,0 0 0-16,0 0 0 16,29 0 0-16,46-1 0 15,83-16 0 1,114-15 0-16,79-8 0 0,46-4 0 16,18 0 0-16,-24 8 0 15,-9 6 0-15,-14 6 0 16,-34 3 0-16,-44 6 0 15,-60 1 0-15,-70 3 0 16,-62 8 0-16,-49 1 0 0,-27 2 0 16,-10 0 0-16,-6 0 0 15,-4 0 0-15,-2 0 0 16,0 0 0 0,0 0 0-16,0 0 0 15,9 0 0-15,11 0 0 0,30 0 0 16,-4-13-29-16,-4-2-1037 0</inkml:trace>
  <inkml:trace contextRef="#ctx0" brushRef="#br0" timeOffset="52396.86">4934 9029 2293 0,'0'0'953'0,"0"0"-696"16,0 0-257-16,0 0-19 0,0 0-933 15</inkml:trace>
  <inkml:trace contextRef="#ctx0" brushRef="#br0" timeOffset="64196.68">7274 8574 998 0,'0'0'575'0,"0"0"-311"16,0 0 40-16,0 0 78 15,0 0-114-15,2-16-60 16,-2 14-38-16,0 0-17 16,0 0-20-1,0 2-49-15,0-2 32 0,0 0 2 0,0-4-43 16,7-6-16-1,2-4-59-15,2-8 10 16,3-6-10-16,-3-4 9 16,2-4-9-16,-4 4 2 0,-4 4-2 15,-1 7 72-15,-4 10 24 16,0 7-96 0,0 6 0-16,0 0 0 0,0 11 0 15,0 25 0 1,-16 39 0-16,-4 43 0 15,-7 28 0-15,3-5 0 16,3-33 0-16,8-42 0 0,7-30 0 16,2-4 0-16,-1-5 0 15,0-8 0-15,5-15 0 16,0-4 0-16,0-15 0 0,0-42 0 16,14-49 0-1,5-66 0-15,4-29 0 0,2 5 0 16,-7 47 0-1,-5 71 0-15,-7 46 0 16,-1 26 0-16,0 6 0 16,6 28 0-16,13 58 0 0,12 49 0 15,8 25 0-15,-1 5 0 16,-5-23 0-16,-12-40 0 16,-4-24 0-16,-6-21 0 15,-5-16 0-15,3 4 0 16,-6-7 0-16,-1-4-89 15,-7-20-221-15,0-14 22 16,-56-34-194-16,1-16-270 16,-7-6-6-16</inkml:trace>
  <inkml:trace contextRef="#ctx0" brushRef="#br0" timeOffset="64330.28">7167 8867 1637 0,'0'0'681'16,"0"0"-133"-16,0 0-31 15,0 0-268-15,0 0-61 0,0 0-44 16,0 0-105-16,0-14-12 15,38 12 28-15,12-6-55 16,36-18-45-16,-12 2-441 16,-5 2-767-16</inkml:trace>
  <inkml:trace contextRef="#ctx0" brushRef="#br0" timeOffset="64735.13">7994 8689 2174 0,'0'0'1160'15,"0"0"-680"-15,0 0-198 0,0 0-282 16,0 0 0-16,-3-117 0 16,11 93 0-16,0 0 0 15,1 4 0 1,-3 4 0-16,-3 4 0 0,-3 6 0 16,0 6 0-16,0 0 0 15,-20 2 0-15,-7 18 0 16,-6 10 0-16,4 6 0 15,6 4 0-15,12 2 0 16,11-1 0-16,5-4 0 0,26 0 0 16,14-5 0-1,8-4 0-15,5-4 0 0,4-4 0 16,-2 0 0 0,-8-2-60-16,-14 0 3 0,-18-2-42 15,-16 2 32-15,-4 2 67 16,-29 3 30-16,-16-4 74 15,-8-1-5 1,-2-5-49-16,3-4-50 0,8-7 0 16,15-2 0-16,22 0 0 15,7 0-138-15,0-10-790 0</inkml:trace>
  <inkml:trace contextRef="#ctx0" brushRef="#br0" timeOffset="72298.1">10318 8965 1588 0,'0'0'624'0,"0"0"-275"15,0 0 116-15,0 0-167 16,0 0-39-16,0 0-31 15,0 0-63-15,-107-98-45 0,93 80-120 16,3-2 0 0,2-4 0-16,7-2 0 0,2-2 0 15,0-2 0 1,16-1 0-16,13 4 0 16,6 4 0-16,7 9 0 15,6 12 0-15,0 2 0 16,-1 12 0-16,-3 20 0 0,-5 11 0 15,-6 4 0-15,-6 4 0 16,-7-3 0-16,-9-6 0 16,-4-6 0-16,-5-12 0 0,-2-8 0 15,0-8 0-15,2-8 0 16,0 0 0 0,3-10 0-16,1-24 0 15,6-10 0-15,5-12 0 16,4-2 0-16,3 3 0 0,1 14 0 15,-1 14 0-15,3 14 0 16,-1 13 0-16,3 1 0 16,3 28 0-16,-3 9 0 15,0 6 0 1,-5 2 0-16,-4-2 0 0,-6-2 0 16,-6-8 0-16,-3-8 0 15,-3-8 0-15,0-8 0 16,-2-8 0-16,5-2 0 15,4-10 0-15,6-22 0 0,10-10 0 16,6-8 0 0,4 0 0-16,6 10 0 15,-3 10 0-15,-5 16-3 16,-2 11 6-16,-6 3-3 0,-2 18 0 16,-4 13 0-16,-1 5 0 15,2 2 0-15,0-2 0 16,0-8 0-16,4-6 0 15,7-10 0 1,6-10 0-16,0-2 0 16,3-14-3-16,-2-16-41 0,-5-10 44 15,-6-4 0-15,-9-2 0 16,-5 6 19-16,-7 9-18 16,-4 13 26-16,-2 14-27 15,0 4 0-15,0 17 0 0,0 20 0 16,2 12 0-16,7 3 0 15,6-2 0 1,7-8 0-16,7-8 0 16,2-16 0-16,7-10 0 0,1-8 0 15,-4-10 0-15,1-18 0 16,-3-12 0-16,-6-8 0 16,-2-4 0-16,-8-1 0 15,-1 8 0-15,-5 13 0 16,-7 14 0-16,2 13 0 0,0 5 0 15,2 13 0 1,8 16 0-16,0 11 0 16,4 3 0-16,-1-3 0 15,0-6 0-15,-2-6 0 0,-3-10 0 16,-3-8 0-16,-3-6 0 16,2-4 0-16,1-4 0 15,5-24 0-15,7-10 0 16,6-12 0-16,3 0 0 15,-1 2 0 1,-4 13 0-16,-7 15 0 0,-3 18 0 16,-3 2 0-16,-1 21 0 15,1 15 0-15,1 8 0 16,1 2 0-16,2-4 0 16,2-6 0-16,3-10 0 15,3-12 0-15,0-12 0 16,1-2 0-16,4-16 0 0,-2-20 0 15,3-10 0-15,-6-8 0 16,1-3 0-16,-4 11 0 16,-6 12 0-16,-5 16 0 15,-6 16 0 1,3 2 0-16,3 20 0 16,3 18 0-16,7 7 0 0,5 3 0 15,2-2 0-15,7-10 0 16,-1-14 0-16,1-12 0 15,-5-16-365-15,-11-22-529 16,-9-9-1111-16</inkml:trace>
  <inkml:trace contextRef="#ctx0" brushRef="#br0" timeOffset="72430.88">13127 8292 2635 0,'0'0'934'0,"0"0"-407"16,0 0-527-16,0 0 0 15,0 0 0-15,0 0 0 16,0 0-324-16,-111-13-1035 0</inkml:trace>
  <inkml:trace contextRef="#ctx0" brushRef="#br0" timeOffset="72564.27">11516 8318 3102 0,'0'0'808'16,"0"0"-718"-16,0 0-90 16,0 0-85-16,163 0-699 15</inkml:trace>
  <inkml:trace contextRef="#ctx0" brushRef="#br0" timeOffset="74003.07">13366 8729 1452 0,'0'0'613'0,"0"0"-84"15,0 0-11-15,0 0-66 16,0 0-185-16,0 0-2 16,0 0-265-16,-36-71 0 15,59 39 0-15,6-2 0 0,4 4 0 16,5 6 0-1,-1 12 0-15,3 10 0 16,1 2 0-16,-3 28 0 16,-1 15 0-16,-6 11 0 15,-4 5 0-15,-8 0 0 0,-6-7 0 16,-9-10 0-16,-2-10 0 16,-2-12 0-16,0-10 0 15,0-10 0 1,0 0 0-16,0-18 0 0,0-16 0 15,0-10 0-15,4-8 0 16,17 2 0-16,1 3 0 16,0 11 0-16,3 11 0 15,-3 10 0-15,3 11 0 0,2 4 0 16,4 4 0-16,-2 20 0 16,0 7 0-16,-8 5 0 15,0 2 0 1,-8-2 0-16,-4-4 0 15,-4-8-3-15,-1-8-50 0,-2-8 53 16,5-8-6-16,7 0 6 16,5-16-10-16,14-20 10 15,10-10 0-15,4-4-1 16,-2 0 24-16,-3 5-24 16,-11 13 1-16,-6 12 0 0,-10 12 51 15,-6 8-51 1,-4 8 0-16,-1 22 0 15,0 10 0-15,0 9 0 16,4-2 0-16,1-2 0 16,6-9 0-16,5-10 0 0,5-10 0 15,6-12 0-15,2-4 0 16,3-4 0-16,-3-20 0 16,-4-12 0-16,-4-6 0 15,-8-7 0 1,-5-1 0-16,-6 8 0 0,-3 10 0 15,-3 14 0-15,0 14 0 16,0 4 0-16,0 22 0 16,0 16 0-16,0 8 0 15,0 3 0-15,12-8 0 16,7-5 0-16,5-9 0 16,3-13 0-16,2-12 0 0,0-2 0 15,-3-10 0-15,-3-18 0 16,-3-8 0-1,-3-6 0-15,-1-4 0 16,0 3 0-16,-7 5 0 0,-2 12 0 16,-3 14 0-16,-2 12 0 15,-2 6 0-15,2 26 0 16,3 12 0-16,2 8 0 16,2-2 0-16,4-5 0 15,3-11 0-15,3-12 0 16,2-10 0-16,1-12 0 15,1 0 0-15,-2-14 0 16,2-16 0-16,-1-8 0 16,0-2 0-16,0-1 0 15,-3 9 0-15,-6 12 0 0,-5 10 0 16,-2 10 0-16,-2 0 0 16,2 16 0-16,3 12 0 15,1 4 0 1,0 4 0-16,1-3 0 0,1-7 0 15,-3-6 0-15,-3-8 0 16,3-10 0-16,0-2 0 16,4-4 0-16,3-22 0 15,6-8 0-15,3-9 0 16,1-2 0-16,3 0 0 16,-4 7 0-16,-5 10 0 0,-7 12 0 15,-4 12 0-15,-5 4 0 16,4 6 0-1,-2 18 0-15,3 9 0 0,2 0 0 16,3 2 0-16,1-5 0 16,1-6 0-16,-1-8 0 15,-1-10 0-15,-3-6 0 16,3 0 0-16,1-14 0 16,12-26-99-16,-3 4-481 0,-4 1-685 15</inkml:trace>
  <inkml:trace contextRef="#ctx0" brushRef="#br0" timeOffset="79301.63">16808 8448 1964 0,'0'0'747'0,"0"0"-261"0,0 0-159 16,0 0 7-16,0 0-96 16,0 0-238-16,-49-47 0 15,49 38 0-15,6-5 0 16,19-6 0-16,11-2 0 15,11 1 0 1,4 7 0-16,4 10 0 0,-1 4 0 16,-7 31 0-16,-5 19 0 15,-8 16 0-15,-14 10 0 16,-9 4 0 0,-9-5 0-16,-2-14 0 0,0-12 0 0,-7-17 0 15,-1-16 0 1,6-14 0-16,0-2 0 15,2-30 0-15,0-20 0 16,0-12 0-16,17-9 0 16,3 3 0-16,2 14 0 15,2 16 0-15,1 20 0 16,-2 18 0-16,1 10 0 0,-2 30 0 16,1 16 0-16,-3 8 0 15,-1 3 0-15,-3-8 0 0,0-8 0 16,2-17 0-16,2-14 0 15,0-18 0 1,4-2 0-16,5-32 0 16,0-16 0-16,0-11 0 15,0-3 0-15,-7 8 0 16,-6 14 0-16,-5 18 0 0,-2 20 0 16,-2 2 0-16,2 28 0 15,7 12 0-15,5 9 0 16,6 1 0-16,6-5 0 15,8-6 0 1,1-11 0-16,0-12 0 0,-5-12 0 16,-12-4 0-16,-6-2 0 15,-11-24 0-15,-8-8 0 16,0-10 0-16,-13-10 0 16,-16-5 0-16,-10 1 0 15,-7 8 0-15,-5 18 0 16,0 18 0-16,2 14 0 0,7 26 0 15,17 22 0 1,25 26 0-16,23-12-574 16,19-13-1008-16</inkml:trace>
  <inkml:trace contextRef="#ctx0" brushRef="#br0" timeOffset="79469.53">18481 8664 2935 0,'0'0'905'0,"0"0"-649"0,0 0-256 0,0 0 0 16,0 0 0-16,125-51-501 15,-78 36-1086-15</inkml:trace>
  <inkml:trace contextRef="#ctx0" brushRef="#br0" timeOffset="79836.36">19499 8328 2986 0,'0'0'917'16,"0"0"-724"-16,0 0-193 16,0 0 0-16,0 0 0 15,0 0 0-15,0 0 0 16,-68 122 0-16,51-70 0 15,13-8 0-15,4-8 0 16,14-16 0-16,19-12-11 0,12-8-55 16,2-15-22-16,-3-20 29 15,-9-11 37-15,-12-8-4 16,-19-8 26-16,-4-4 0 16,-27 5 2-16,-19 11 32 15,-8 14 10 1,1 16-5-16,9 18-39 0,17 2-5 15,27 18-2-15,13 10-70 16,63-2-145-16,49-14-142 16,35-12-343-16,-19-8 185 15,-35-20-136-15</inkml:trace>
  <inkml:trace contextRef="#ctx0" brushRef="#br0" timeOffset="80028.88">20170 7967 1252 0,'0'0'671'15,"0"0"-197"-15,-60-139 11 16,25 93-130-16,3 18 27 15,6 22-49-15,7 10-189 0,8 60-144 16,11 52 0-16,0 53 0 16,27 26 0-16,7 3 0 15,1-14 0-15,-6-23 0 16,0-11 0-16,-4-17 0 16,-10-29 0-16,-3-28 0 15,-8-28 0-15,-4-20 0 16,0-10 0-16,-6-20-315 15,-15-20-199-15,-6-20-692 0</inkml:trace>
  <inkml:trace contextRef="#ctx0" brushRef="#br0" timeOffset="80165.59">19967 8869 2522 0,'0'0'881'0,"0"0"-602"0,0 0-47 15,0 0-184-15,114-32-28 16,0 8-20-16,-12 0-345 15,-8 2-623-15</inkml:trace>
  <inkml:trace contextRef="#ctx0" brushRef="#br0" timeOffset="80500.4">21159 8725 2723 0,'0'0'371'0,"0"0"-224"16,0 0 398-16,0 0-357 16,0 0-127-1,0 0-50-15,150-80-22 0,-102 45-11 16,-3 1-23-16,-11-2 44 16,-16-2-27-16,-18 4 28 15,0 4 15-15,-29 10-9 0,-16 10 61 16,-11 10-55-1,-1 10-3-15,-1 30 39 0,13 14-48 16,14 10 0 0,22 2 0-16,9 0 0 15,35-9 0-15,30-15 0 16,35-14 0-16,36-24 0 16,-4-4 0-16,-12-18-89 0,13-52-274 15,-48 12-391-15,-6-7-397 0</inkml:trace>
  <inkml:trace contextRef="#ctx0" brushRef="#br0" timeOffset="80902.25">22217 8398 2148 0,'0'0'650'0,"0"0"-339"16,0 0 33-16,0 0-74 0,0 0-51 16,-137 108-124-16,95-66-36 15,1 5-59-15,5-2 0 16,10 0 0-1,13-8 0-15,13-8 0 16,0-11 0-16,31-12 0 16,13-6 0-16,12-18 0 0,2-21 0 15,-2-11-18-15,-6-14 25 16,-7-22-7-16,-11-31 0 16,-24-31 11-16,-8-10-11 15,-15 28 0-15,-16 39 0 0,4 47 0 16,4 28 0-1,-3 14 0-15,-1 6 0 16,0 52 0-16,16 47 0 16,11 33 0-16,11-5 0 15,18-26 0-15,2-30 0 16,0-25 0-16,10 2 0 0,3 0 0 16,6-4 0-16,-2-14 0 15,-3-17-27-15,4-17-243 16,-11-8-316-1,-12-14-476-15</inkml:trace>
  <inkml:trace contextRef="#ctx0" brushRef="#br0" timeOffset="81901.87">22953 8418 2297 0,'0'0'833'0,"0"0"-559"0,0 0-28 16,0-108-52-16,-5 68-145 15,-1 3-2 1,-7 7-41-16,-7 10 16 0,-14 18 62 16,-9 2-78-1,-7 30 6-15,-4 19-12 0,10 11 1 16,10 3-14-16,21 0 13 16,13-9 0-16,13-10-8 15,27-16 5-15,9-14-6 16,2-14 9-16,-1 0 0 0,-10-22 3 15,-9-12 9 1,-11-2 12-16,-9 0-5 16,-7 2-19-16,-4 8 0 15,0 8 0-15,0 10 0 0,0 8 0 16,0 4 0-16,0 26 0 16,-2 18 0-16,2 16 0 15,0 14 0-15,0 11 0 16,4 2 0-16,8 6 0 15,1-3 0 1,-4-4 0-16,-7-1 0 0,-2-5 0 16,0-8 0-16,-11-10 0 15,-16-13 0-15,-8-17 0 16,-7-14 0-16,-8-19 0 16,1-3 0-16,3-18 0 15,6-19 0-15,13-20 0 0,23-31 0 16,10-36 0-16,52-28 0 15,7 9 0 1,1 33 0-16,-10 38 0 16,-12 25 0-16,8 4 0 15,4-4 0-15,2 3 0 0,-10 12 0 16,-8 6 0-16,-9 6 0 16,-4 2 0-16,-8 4 0 15,-9 2 0-15,-5 4 0 0,-5 2 0 16,0 6 0-1,0 0 0-15,-15 8 0 16,-10 17 0-16,-2 14 0 16,0 9 0-16,10 4 0 15,10 0 0-15,7-2 0 16,13-7 0-16,25-10 0 0,11-8 0 16,12-17 0-16,3-8 0 15,1-8 0-15,-7-24 0 16,-8-11 0-1,-9-12 0-15,-10-12 0 16,-11-3 0-16,-9 0 0 0,-11 10 0 16,0 15 0-16,-8 19 0 15,-21 21 0-15,-6 5 0 16,-2 9 0-16,3 19 0 16,8 5 0-16,10 1 0 15,16 0 0-15,0-2 0 0,34-2 0 16,12-2 0-1,12-6 0-15,2-2 0 16,1 0 0-16,-6-4 0 16,-13 0 0-16,-10 0 0 0,-14-2 0 15,-12 2 0-15,-6-1 0 16,-15 4 0-16,-20 2 0 16,-10 1 0-16,-7-1 0 15,-13 0-188-15,15-9-429 0,9-8-1034 16</inkml:trace>
  <inkml:trace contextRef="#ctx0" brushRef="#br0" timeOffset="83002.07">25009 8448 1950 0,'0'0'792'0,"0"0"-299"0,0 0-168 16,0 0 5-16,0 0-124 15,5-108-206-15,15 57 0 16,7-9 0-16,0-6 0 16,-1-2 0-16,-4 4 0 15,-6 8 0-15,-9 13 0 16,-7 14 0-1,0 14 0-15,-9 13 0 0,-11 2 0 16,-3 14 0-16,6 14 0 16,7 7 0-16,10 1 0 15,3-2 0-15,31-2 0 16,14-4 0-16,10-6 0 0,7-4 0 16,-3-2 0-16,-6-2 0 15,-12 2 0 1,-17 2 0-16,-13 5 0 15,-14 2 0-15,0 5 0 16,-9 5 0-16,-7-2 0 0,2-2 0 16,8-5 0-16,6-2 0 15,0-8 0-15,16-4 0 16,20-6 0-16,15-6 0 16,9 0 0-16,7-16 0 0,-5-12 0 15,-4-12 0-15,-13-10 0 16,-14-9 0-1,-11-3 0-15,-16 4 0 16,-4 8 0-16,-6 14 0 16,-23 20 0-16,-4 16 0 15,-4 6 0-15,4 32 0 0,9 14 0 16,10 10 0-16,14 0 0 16,9-1 0-16,34-9 0 15,17-14 0 1,15-12 0-16,12-14 0 0,5-12 0 15,-3 0 0-15,-8-26 0 16,-15-8 0-16,-15-12 0 16,-16-7 0-16,-12-2 0 15,-17 0 0-15,-6 7 0 16,-6 12 0-16,-21 14 0 0,-11 14 0 16,-6 8 0-16,-5 14 0 15,5 14 0 1,5 8 0-16,17-2 0 15,13-4 0-15,9-3 0 16,7-8 0-16,27-6 0 0,8-8 0 16,5-5 0-16,-3 0 0 15,-2 0 0-15,-6 0 0 16,-7 0 0-16,-7 10 0 0,-6 19 0 16,-1 17 0-16,-3 14 0 15,-1 16 0 1,0 10 0-16,0 4 0 15,2 3 0-15,-4-7 0 16,1-10 0-16,-6-14 0 16,-2-13 0-16,-2-16 0 15,0-11 0-15,0-14 0 0,0-8 0 16,-4-4 0-16,2-24-20 16,2-16-447-1,19-56-143-15,14 10-161 0,8-6-221 0</inkml:trace>
  <inkml:trace contextRef="#ctx0" brushRef="#br0" timeOffset="84204.36">26902 8165 1803 0,'0'0'874'0,"0"0"-345"0,0 0-40 0,0 0-88 0,0 0-401 16,0 0 0-16,0 0 0 0,-6-24 0 16,2 70 0-1,4 9 0-15,0 0 0 16,0-2 0-16,20-7 0 15,7-14 0-15,2-10 0 0,3-16 0 16,-3-6 0-16,0-8 0 16,-4-24 0-16,2-10 0 15,-2-10 0-15,-2-3 0 16,-4 5 0-16,-3 10 0 16,-7 16 0-16,-5 16 0 15,-4 8 0-15,0 16 0 16,0 18 0-16,2 10 0 15,6 0 0-15,0 1 0 16,5-12 0-16,5-6 0 16,3-14 0-16,0-6 0 0,4-7 0 15,2-7 0-15,2-16 0 16,2-9 0-16,0-8 0 16,-2-5 0-16,0 1 0 15,-4 6 0 1,-8 12 0-16,-5 16 0 15,-8 10 0-15,-1 6 0 0,-3 26 0 16,4 8 0-16,0 4 0 16,7 1 0-16,7-8 0 15,5-10 0-15,2-11 0 16,0-14 0-16,2-2 0 0,0-9 0 16,-2-16 0-16,-3-8 0 15,3-4 0 1,-1-2 0-16,-2 3 0 15,-1 6 0-15,-6 10 0 16,-3 14 0-16,-4 6 0 0,1 0 0 16,5 22 0-16,1 4 0 15,3 4 0-15,6-2 0 16,3-2 0-16,4-5 0 16,4-9 0-16,4-6 0 15,-3-6 0-15,-1 0 0 16,-4-14 0-16,-2-7 0 15,-2-5 0-15,-2-3 0 16,-1-8 0-16,-4-1 0 16,-6 0 0-16,-8 4 0 0,-6 6 0 15,0 10 0-15,-11 12 0 16,-13 6 0-16,-7 10 0 16,-4 22 0-1,7 8 0-15,8 6 0 16,16 2 0-16,4-2 0 0,21-6 0 15,29-8 0-15,16-9 0 16,17-14-104-16,11-6-173 16,6-3-82-16,0-10-103 15,-7-15 86-15,-12-5 58 0,-17-3 191 16,-19-2 127 0,-18 1 146-16,-16 2 329 15,-11 4-198-15,0 4 36 16,0 6-65-16,-14 6-86 0,-10 6 48 15,-9 6-118 1,-10 10-37-16,-3 20-10 0,-4 8-45 16,11 6 0-16,7-2 0 15,18-5 0-15,14-8 0 16,0-8 0 0,34-13 0-16,15-8 0 0,7-4 0 15,4-26 0-15,1-11 0 16,-3-13 0-16,-4-12 0 15,2-28 0-15,-2-36 0 16,-12-33 0-16,-13 11 0 0,-17 31 0 16,-12 51 0-16,0 42 0 15,-18 14 0-15,-9 14 0 16,-4 14 0 0,-3 54 0-16,7 42 0 15,10 31 0-15,17 9 0 16,0-27 0-16,7-35 0 0,10-36 0 15,-1-8 0-15,7 0 0 16,-2-2 0-16,6-2 0 16,-5-15-216-16,1-25-164 15,-10 0-477-15,-7-14-1047 0</inkml:trace>
  <inkml:trace contextRef="#ctx0" brushRef="#br0" timeOffset="84397.11">27469 7678 3557 0,'0'0'539'0,"0"0"-539"16,0 0 0-16,0 0 0 15,0 0-33-15,0 0-787 0</inkml:trace>
  <inkml:trace contextRef="#ctx0" brushRef="#br0" timeOffset="86069.59">2477 9829 2090 0,'0'0'583'16,"0"0"-338"-16,0 0 256 0,0 0-266 16,0 0-23-16,0 0-152 15,-13-33-17-15,15 123-1 16,16 48 43-16,4 23-85 16,-4-3 0-16,0-36 0 15,-5-41 0-15,0-27 0 16,3-10 0-16,1-4 0 15,6-4 0-15,-1-6 0 16,-1-16-15-16,-4-14 1 16,1 0-5-16,2-26 19 0,0-12 3 15,1-8 4 1,-4 2-7-16,-1 3 3 0,-5 15 8 16,-3 18-22-16,4 8 2 15,3 18 0 1,8 26-7-16,4 10 28 15,4 7-13-15,2-1 1 0,3-8 0 16,3-12-8-16,4-16 8 16,-3-16 0-16,-2-8-9 15,-5-11 30-15,-8-22-15 0,-9-5 20 16,-12-6-4-16,-4-4-22 16,-18 2 0-16,-22 3 0 15,-11 7 0 1,-12 14 0-16,-1 12 0 15,-1 10 0-15,9 0 0 16,10 21 0-16,5 4-281 0,15-3-366 16,6-9-612-16</inkml:trace>
  <inkml:trace contextRef="#ctx0" brushRef="#br0" timeOffset="86269.42">2058 10307 2810 0,'0'0'654'0,"0"0"-380"0,0 0-95 15,0 0-142-15,214-13 4 16,-22 8-41-16,30 1-138 16,-41 0-475-1,-38-1-978-15</inkml:trace>
  <inkml:trace contextRef="#ctx0" brushRef="#br0" timeOffset="86895.23">4723 10435 2261 0,'0'0'660'16,"0"0"-348"-16,0 0 210 16,0 0-181-16,0 0-341 0,0 0 0 15,0 0 0-15,-13-40 0 16,17 64 0-16,14 16 0 15,2 16 0-15,0 11 0 16,-2 6 0-16,0 0 0 16,0-9 0-16,-3-12 0 15,-1-16 0-15,-1-17 0 16,-2-18 0-16,5-1 0 16,-1-32 0-16,5-16 0 0,1-10 0 15,0-8 0-15,-1-4 0 16,-1 9 0-16,-6 13 0 15,-3 16 0 1,0 20 0-16,-1 12 0 0,1 16 0 16,9 26 0-16,1 13 0 15,4 9 0-15,1 0 0 16,-1-6 0-16,-3-12 0 16,-6-14 0-16,-1-14 0 15,-8-14 0-15,1-4 0 16,-3-10 0-16,2-22 0 15,6-10 0-15,1-8 0 16,3 2 0-16,-1 6 0 0,1 12 0 16,-1 13 0-16,2 17 0 15,2 7 0-15,6 25 0 16,4 14 0-16,6 6 0 16,8 0 0-1,28 0-248-15,-11-14-350 0,-4-18-297 0</inkml:trace>
  <inkml:trace contextRef="#ctx0" brushRef="#br0" timeOffset="87902.04">5993 10542 1879 0,'0'0'959'0,"0"0"-509"0,0 0 22 0,0 0-233 15,0 0-142-15,0 0-97 0,-124-73 0 16,97 93 0-16,-4 24 0 15,-1 10 0-15,8 7 0 16,10-3 0-16,9-8 0 16,5-12 0-16,17-14 0 15,14-18 0-15,9-6 0 16,2-16 0-16,-2-16 0 16,-6-8 0-16,-7-2 0 15,-10-1 0-15,-8 6 0 16,-2 6 0-16,-7 12 0 0,0 10 0 15,0 9 0-15,4 6 0 16,3 26 0 0,7 11 0-16,5 5 0 15,10-2 0-15,6-6 0 16,8-12 0-16,4-16 0 0,2-12 0 16,-3-12 0-16,-5-24 0 15,-7-12 0-15,-8-8 0 16,-8-9 0-16,-7-9 0 15,-6-6 0-15,-5-4 0 16,0 4 0-16,-2 12 0 16,-8 21 0-16,1 23 0 15,1 24 0-15,3 13 0 16,-2 38 0-16,3 20 0 0,1 13 0 16,3 6 0-16,0 0 0 15,0-10 0-15,0-7 0 16,9-17 0-16,3-16 0 15,-3-14 0 1,1-16 0-16,2-10 0 0,3 0 0 16,8-28 0-16,4-12 0 15,8-14 0-15,3-12 0 16,3-9 0-16,-4 1 0 16,-3 8 0-16,-14 16 0 15,-7 20 0-15,-11 20 0 16,-2 10 0-16,0 16 0 15,-13 24 0-15,-7 8 0 16,-7 4 0-16,-4 0 0 0,-1-5 0 16,3-11 0-16,5-10 0 15,4-10 0-15,9-10 0 16,6-6 0-16,5 0 0 16,0-2 0-1,0-11 0-15,12-1 0 16,3 5 0-16,5 7 0 0,5 2 0 15,6 6 0-15,7 17 0 16,6 10 0-16,10 1 0 16,4-2 0-16,6-6 0 15,5-12 0-15,5-10 0 0,-5-4 0 16,-4-8-3-16,-12-16-5 16,-8-8 8-1,-14-6 11-15,-9-7-11 16,-9-5 0-16,-8-4 0 15,-5 6 0-15,0 6 0 16,-9 16 0-16,-11 14 0 0,-6 12 0 16,-5 14 0-16,-1 26 0 15,8 12 0-15,5 9 0 16,15 1 0-16,4-4 0 0,23-6 0 16,25-14 0-1,20-12 0-15,45-26 0 16,-15-8-627-16,-11-18-932 0</inkml:trace>
  <inkml:trace contextRef="#ctx0" brushRef="#br0" timeOffset="88500.93">9476 10543 2112 0,'0'0'673'0,"0"0"-412"0,0 0 53 16,0 0-47-16,-39-124-71 15,10 98-77-15,-9 6 35 0,-6 14-154 16,-5 6 0-1,-2 18 0-15,4 20 0 16,5 14 0-16,15 4 0 16,13 0 0-16,14-6 0 15,14-7 0-15,26-13 0 16,9-14 0-16,6-16 0 0,3 0 0 16,-6-22 0-16,-8-14 0 15,-7-6 0-15,-16-2 0 16,-5-3 0-1,-11 7 0-15,-5 6 0 0,0 12 0 16,0 12 0-16,0 10 0 16,0 8 0-16,0 24 0 15,4 10 0-15,18 8 0 16,49 18 0-16,-6-13-296 16,5-13-715-16</inkml:trace>
  <inkml:trace contextRef="#ctx0" brushRef="#br0" timeOffset="89069.43">10862 10469 1920 0,'0'0'713'0,"0"0"-449"0,0 0 209 15,17-126-234-15,-19 86-50 16,-23 6-26-16,-13 8-104 16,-8 16-13-16,-12 10-38 15,-6 14 4-15,-6 26-2 0,7 6-10 16,15 6 0-16,15-6 0 16,21-8 0-16,12-10 0 15,16-10 0-15,28-12 0 16,16-6 0-1,7-4 0-15,5-20 0 16,-5-6 0-16,-12-2 0 0,-10 4 0 16,-12 4 0-16,-13 8 0 15,-9 6 0-15,-9 10 0 16,-2 6 0-16,0 30 0 16,0 20 0-16,0 32 0 0,0 35 0 15,21 27 0-15,8 9 0 16,2-27 0-1,-9-34 0-15,-9-34 0 16,-4-10 0-16,-2 3 0 0,-7-1 0 16,0-2 0-16,-26-16 0 15,-24-14 0-15,-17-14 0 16,-13-10 0 0,-6-6 0-16,5-28 0 0,17-16 0 15,26-28 0 1,38-34 0-16,55-33 0 0,50-12-77 15,29 3-218-15,2 12-177 16,-42 48-212-16,-23 19-383 0</inkml:trace>
  <inkml:trace contextRef="#ctx0" brushRef="#br0" timeOffset="89403.35">11321 10275 2000 0,'0'0'849'0,"0"0"-507"0,0 0 109 0,0 0-206 16,0 0-36-16,-101 140-209 0,99-80 0 15,2 7 0-15,6 1 0 16,19-2 0-16,4-6 0 16,0-10 0-16,-2-12 0 15,-5-12 0-15,-9-12 0 16,-9-10 0-16,-4-4 0 0,0-8 0 16,-10-18 0-1,-13-10 0-15,2-6 0 16,-2-8 0-16,5-1 0 15,9-3 0-15,9 3 0 16,4 0 0-16,28 3 0 16,15 4 0-16,10 4 0 0,5 4 0 15,4 10 0-15,-9 8 0 16,-10 10 0-16,-11 8 0 16,-14 0 0-1,-7 34-174-15,-7 0-367 16,-2 0-489-16</inkml:trace>
  <inkml:trace contextRef="#ctx0" brushRef="#br0" timeOffset="90028.56">12109 10477 1759 0,'0'0'760'0,"0"0"-479"16,0 0 93-16,0 0-112 15,0 0-43-15,-46-114-24 0,10 104-81 16,-7 10-21-16,-5 0-54 16,0 28-39-16,6 8 0 15,13 10 0-15,13 2 0 16,16-2 0-16,3-6 0 0,30-9 0 16,10-13 0-1,3-10 0-15,1-8 0 16,-7-3 0-16,-11-16 0 15,-6-8 0-15,-12 0 0 16,-5-1 0-16,-2 2 0 16,-4 1 0-16,3 7 0 0,-3 8 0 15,5 8 0-15,1 2 0 16,5 12 0-16,7 14 0 16,5 2 0-1,8 1 0-15,7-6 0 0,1-6-21 16,3-13-53-16,-1-4-25 15,-5-11 35-15,-7-15 63 16,-9-10-15-16,-7-6 16 16,-2-6 0-16,-7-6 0 0,-1-6 9 15,-3-2-1-15,0 1 1 16,0 11 91-16,0 14-19 16,-7 20-13-1,-2 16-68-15,1 22 0 16,-2 49 0-16,8 35 0 15,2 28 0-15,2 10 0 0,21-11 0 16,1-31 0-16,-3-30 0 16,-4-18 0-16,1-13 0 15,-1-1 0 1,2-4 0-16,-4-8 0 0,-8-16 0 16,-5-12-27-16,-2-12-224 15,0-56-245-15,0 4-209 16,-2-7-236-16</inkml:trace>
  <inkml:trace contextRef="#ctx0" brushRef="#br0" timeOffset="90666.54">12606 10289 1955 0,'0'0'881'0,"0"0"-424"0,0 0 45 0,0 0-201 16,0 0-301 0,0 0 0-16,0 0 0 0,35-58 0 15,2 98 0 1,2 8 0-16,5 8 0 0,-5 2 0 0,-13 0 0 15,-12-2 0 1,-14-2 0-16,-16-4 0 16,-30-5 0-16,-17-11 0 15,-8-8 0-15,1-10 0 16,12-8 0-16,16-8 0 16,20 0 0-16,22-12 0 0,2-18 0 15,39-8 0-15,12-7 0 16,12-5 0-1,4-4 0-15,0 0-170 0,-3 0-127 16,-3 2-14-16,-12 0-1 16,-13 4 130-1,-13 4 121-15,-12 1 61 0,-9 6 153 16,-4 1-11-16,0 3 89 16,0 9 27-16,-2 8-21 15,-3 14 75-15,-1 2-312 16,2 36 0-16,-1 22 0 15,3 18 0-15,2 9 0 16,0-1 0-16,0-8 0 16,9-14 0-16,6-16 0 15,1-15 0-15,-1-13 0 0,3-10 0 16,1-8 0 0,-2 0 0-16,5-21 0 15,1-2 0-15,4-4 0 16,-1 5 0-16,1 4 0 0,-3 10 0 15,-1 8 0-15,-6 0 0 16,1 22 0-16,-3 10 0 16,4 5 0-16,1 1 0 15,7-4 0-15,4-8 0 16,9-10 0-16,4-14-29 0,3-2-67 16,-3-10-43-1,-5-18-38-15,-15-22 7 16,-10 7-348-16,-14 1-1159 0</inkml:trace>
  <inkml:trace contextRef="#ctx0" brushRef="#br0" timeOffset="92131.4">14781 10353 2013 0,'0'0'700'0,"0"0"-398"16,0 0 69-16,0 0 87 15,0 0-206 1,0 0-252-16,0 0 0 16,-56-10 0-16,35 66 0 15,10 2 0-15,9-4 0 0,2-8 0 16,19-11 0-16,18-16 0 15,12-15 0 1,4-4 0-16,-1-23 0 16,-8-22 0-16,-11-9 0 0,-16-14 0 15,-17-6 0-15,-7-4 0 16,-38 4 0-16,-13 13 0 16,-9 21 0-16,1 24 0 15,7 16 0-15,15 28 0 16,22 18 0-16,22 10 0 0,13-1 0 15,43-9 0 1,37-16 0-16,5-22 0 16,7-8-12-16,0-36-174 15,-25-18-38-15,-4-11 62 0,-21-7 65 16,-23-4 96-16,-22 2 1 16,-10 4 23-16,-4 12 101 15,-17 12 31-15,-4 21 73 0,0 21-76 16,5 11-152-1,5 57 0 1,15 46 0-16,0 48 0 0,31 25 0 16,9 3 0-16,-1-7 0 15,-7-11 0-15,-10 0 0 16,-6-1 0-16,-11-9 0 0,-5-17 0 16,0-31 0-16,0-30 0 15,-9-30 0-15,-7-20 0 16,-2-6 0-1,-6-7 0-15,-7-12 0 16,-6-5 0-16,0-29 0 0,-1-24 0 16,2-31 0-16,12-38 0 15,24-30 0-15,6-7 0 16,35 31 0-16,10 40 0 16,36 19 0-16,-14 27-550 15,3 6-697-15</inkml:trace>
  <inkml:trace contextRef="#ctx0" brushRef="#br0" timeOffset="92368.58">16583 9886 2668 0,'0'0'705'0,"0"0"-378"0,0 0 69 15,0 0-396-15,0 0 0 16,0 0 0-16,0 0 0 16,38 162 0-16,-16-82-336 15,0-12-1055-15</inkml:trace>
  <inkml:trace contextRef="#ctx0" brushRef="#br0" timeOffset="92799.85">17082 10199 2196 0,'0'0'809'0,"0"0"-435"15,0 0 113-15,0 0-318 16,0 0-108-16,0 0-61 0,136 80 0 15,-111-14 0-15,-8 4 0 16,-3 2 0-16,-6-8 0 16,-8-7 0-1,0-15 0-15,0-12-15 0,0-14 6 16,0-16 9-16,0 0 0 16,0-24 24-1,0-19-24-15,5-12 0 0,11-8 0 16,6-1 0-16,2 6 0 15,5 12 0-15,4 16 0 16,1 18 0-16,2 12 0 16,0 20 0-16,-3 22 0 15,-2 10 0-15,-4 8 0 16,-7 0 0-16,-6-3 0 16,-8-5 0-16,-6-10 0 0,0-10 0 15,0-12-161 1,-4-20-317-16,-5 0-280 0,-1-24-1097 0</inkml:trace>
  <inkml:trace contextRef="#ctx0" brushRef="#br0" timeOffset="92968.92">17933 9775 1972 0,'0'0'862'0,"0"0"-304"16,0 0-50-16,0 0-312 0,0 0-196 15,0 0 0-15,0 0 0 16,-11 161 0 0,7-69 0-16,0-16-372 15,-2-12-1369-15</inkml:trace>
  <inkml:trace contextRef="#ctx0" brushRef="#br0" timeOffset="93333.87">18940 9958 2685 0,'0'0'753'0,"0"0"-416"16,0 0-16-16,0 0-321 15,0 0 0-15,0 0 0 16,23 178 0 0,-4-85 0-16,4 1 0 15,2-16 0-15,4 2 0 0,2-14 0 16,-2-17 0-16,-2-16 0 16,-6-16 0-16,-3-17 0 15,-2 0 0-15,-3-31 0 16,-2-13 0-16,3-14 0 15,1-8 0-15,4-6 0 0,3 4 0 16,0 14 0 0,11 30-168-16,-4 16-595 15,-9 8-499-15</inkml:trace>
  <inkml:trace contextRef="#ctx0" brushRef="#br0" timeOffset="94069.25">19613 10604 2105 0,'0'0'806'0,"0"0"-553"0,0 0 43 16,0 0-62-16,107-135-150 15,-74 89-43-15,-2-2-27 16,-8 0-13-16,-14 6 42 16,-9 8-28-16,-7 14 25 15,-26 14-1-15,-11 6-27 0,-6 29-1 16,-1 24 14-16,6 9-1 15,16 8 29 1,17-2-53-16,12-6 0 16,17-12 0-16,28-11 0 0,8-15 0 15,7-20 0-15,2-4 0 16,-4-20 0-16,-4-17 0 16,-10-6 0-1,-5-4 0-15,-10-1 0 0,-3 0 0 0,-6 4 0 16,-4 8 0-1,-5 10 0-15,-2 18 0 16,-3 8 0-16,1 14 0 16,0 24 0-16,2 14 0 15,4 8 0-15,5 2 0 16,4-6 0-16,12-7 0 0,5-15 0 16,9-14 0-16,8-20 0 15,2 0 0-15,-1-32-24 16,-4-17-12-1,-1-13-24-15,-6-24 19 0,-1-36 34 16,-9-30-10-16,-7-7 17 16,-16 31-1-16,-11 40 1 15,-2 48 20-15,0 19 53 16,0 13 20-16,-11 8-93 16,-2 34 0-16,-1 57 0 0,6 39 0 15,6 19 0 1,2-19 0-16,0-34 0 15,15-36 0-15,7-14 0 16,9 1 0-16,9-7 0 16,5-6 0-16,2-18 0 15,-4-16 0-15,-4-3 0 0,-3-24 0 16,-5-12 0-16,2-4 0 16,-1-6 0-16,-1 3 0 15,-4 8 0-15,-3 16 0 16,-5 16 0-16,-7 6 0 15,-1 28 0-15,3 14 0 16,3 6 0-16,6 2 0 16,21-3 0-16,-1-15-494 15,-3-14-563-15</inkml:trace>
  <inkml:trace contextRef="#ctx0" brushRef="#br0" timeOffset="94229.71">21500 9878 2668 0,'0'0'918'0,"0"0"-673"0,0 0 20 15,0 0-265-15,0 0 0 0,0 0-63 16,0 0-422 0,-91 23-658-16</inkml:trace>
  <inkml:trace contextRef="#ctx0" brushRef="#br0" timeOffset="94396.49">20531 10088 2284 0,'0'0'833'0,"0"0"-571"0,0 0-6 16,209 0-130-16,-43 0-126 15,10-4-140-15,-38 0-370 16,-43 2-700-16</inkml:trace>
  <inkml:trace contextRef="#ctx0" brushRef="#br0" timeOffset="95069.46">22071 10254 1099 0,'0'0'1157'16,"0"0"-538"-16,0 0-259 15,0 0-59-15,0 0-56 16,0 0-37-16,-122 59-101 16,99-15-107-16,3 4 0 15,7 0 0-15,8-2 0 0,5-6 0 16,2-4 0-16,28-6 0 15,9-9 0 1,13-11 0-16,8-9 0 16,2-1 0-16,-1-8 0 15,-6-13 0-15,-8-8 0 0,-10-7 0 16,-8-6 0-16,-6-8 0 16,-10-4 0-16,-3 0 0 15,-10 5 0-15,0 13 0 16,0 21 0-1,-14 15 0-15,-7 4 0 0,2 32 0 16,3 10 0-16,5 4 0 16,11 0 0-16,0-6 0 15,18-7 0-15,13-12 0 16,9-10 0-16,4-14 0 0,4-1 0 16,-4-9 0-16,-3-16 0 15,-8-7 0-15,-6-6 0 16,-6-10 0-1,-7-6 0-15,-5-2 0 16,-7 2 0-16,-2 9 0 0,0 17 0 16,-6 15 0-16,-3 13 0 15,-1 4 0-15,6 25 0 16,4 14 0-16,0 7 0 16,18 4 0-16,9-2 0 0,1-4 0 15,-1-2 0 1,-2-6 0-16,-7-5 0 15,-12-6 0-15,-6-7 0 16,-6-1 0-16,-30-10 0 16,-48-7-170-16,5-4-203 0,2 0-705 15</inkml:trace>
  <inkml:trace contextRef="#ctx0" brushRef="#br0" timeOffset="97463.97">24350 10200 1815 0,'0'0'623'0,"0"0"-407"16,0 0 132-16,0 0-155 0,0 0-135 16,0 0-29-16,0 0 41 15,-22 29-61-15,22-27 4 16,0-2-2-16,0 0-10 15,0 0 67-15,0-9 1 16,0-9-24-16,-11-4 12 16,-9 0-42-16,-12 0 27 0,-5 10-13 15,-13 12-28-15,-5 0 58 16,-1 34-32 0,1 18 76-16,10 15-11 15,13 9-58-15,20 0 35 16,12-2-69-16,24-10 0 0,29-14 0 15,19-11 0-15,12-19 0 16,9-18 0-16,-1-2-23 16,-3-25-128-1,-13-15-188-15,0-29-262 16,-21 6-47-16,-17 3-168 0</inkml:trace>
  <inkml:trace contextRef="#ctx0" brushRef="#br0" timeOffset="98669.03">24764 10240 1706 0,'0'0'562'0,"0"0"-225"0,0 0 8 16,0 0-94-16,0 0-31 16,0 0-50-16,0 0 17 15,-22 111-58 1,13-69-48-16,5 0-7 16,4-6-73-16,0-6 11 0,11-10-8 15,11-8 13-15,7-8-17 16,5-4 0-16,1-4 0 15,-2-19 0-15,-6-8 0 16,-8-9 0-16,-11-6 0 0,-8-8 0 16,0-2 0-1,-27 6 0-15,-6 7 0 16,-9 17 0-16,-5 18 0 16,-2 8 0-16,4 16 0 15,12 20 0-15,10 7 0 16,21-1 0-16,2 0 0 0,31-10 0 15,19-10 0-15,8-14 0 16,8-8 0 0,1-6 0-16,-2-20 0 0,-7-10 0 15,-9-4 0-15,-11-5 0 16,-7 4 0-16,-9 2 0 16,-9 11 0-16,-6 9 0 15,-5 10 0-15,-2 9 0 16,0 4 0-16,0 24 0 0,0 18 0 15,0 8 0 1,0 9 0-16,0-3 0 16,0-8 0-16,5-10 0 15,4-12 0-15,0-7 0 0,-1-14 0 16,0-4 0 0,-4-5 0-16,5-5 0 0,1-19 0 15,4-10 0-15,6-12 0 16,4-4 0-16,1-4 0 15,2 1 0 1,0 13 0-16,0 8 0 0,-6 14 0 16,2 10 0-16,-1 8 0 15,1 0 0-15,1 18 0 16,0 11 0-16,5 7 0 16,3 2 0-16,1 0 0 15,0-8 0-15,1-6 0 16,-1-12 0-16,1-10 0 15,0-2 0-15,-1-12 0 16,0-16 0-16,-1-10 0 16,-3-9 0-16,-5-4 0 0,-4-2 0 15,-6 3 0-15,-4 12 0 16,-3 14 0-16,-5 14 0 16,0 10 0-16,-2 24 0 15,0 24 0-15,2 15 0 16,4 6 0-16,0 2 0 15,3-11 0-15,-1-14 0 16,2-12 0-16,-4-16 0 16,-1-10 0-16,-1-8 0 15,-2 0 0-15,2-10 0 16,4-20 0-16,3-10 0 0,2-8 0 16,7-2 0-1,0 2 0-15,4 12 0 0,3 14 0 16,0 11 0-1,2 11 0-15,0 4 0 16,4 21 0-16,7 3 0 0,3 6 0 16,5-2 0-16,6-4 0 15,4-8 0-15,0-10 0 16,0-10 0-16,-4 0 0 16,-8-12 0-16,-8-14 0 0,-11-6 0 15,-7-8 0-15,-7-5 0 16,-8-5 0-1,-5 0 0-15,0 4 0 16,-13 6 0-16,-12 16 0 16,-4 16 0-16,-4 8 0 0,-1 24 0 15,3 24 0-15,8 12 0 16,11 8 0-16,12-4 0 16,0-5 0-16,29-11 0 15,17-14 0-15,12-12 0 16,6-14 0-1,8-8 0-15,18-12-153 0,-19-14-573 16,-11-2-422-16</inkml:trace>
  <inkml:trace contextRef="#ctx0" brushRef="#br0" timeOffset="99434.79">27459 9990 2313 0,'0'0'624'0,"0"0"-132"0,0 0 44 15,0 0-405 1,0 0-131-16,0 0 0 16,0 0 0-16,-104 80 0 0,87-10 0 15,10 2 0-15,7-3 0 16,9-11 0-16,25-16 0 16,10-14 0-16,7-18 0 15,1-10 0-15,-1-10 0 0,-6-26 0 16,-8-10-41-16,-5-12-19 15,-12-7 59 1,-7-7-29-16,-7-4 30 16,-6-2-6-16,0 4 18 15,0 10 24-15,-4 17 54 0,-7 19-90 16,-1 24 0-16,2 4 0 16,-1 39 0-16,1 19 0 15,2 18 0-15,1 10 0 16,5 0 0-16,2-6 0 15,0-8 0-15,0-15 0 16,0-17 0-16,2-16 0 16,0-12 0-16,-2-12 0 15,2 0 0-15,1-24 0 0,1-10 0 16,2-10 0 0,8-2 0-16,-1-1 0 0,6 9 0 15,1 12 0-15,-1 11 0 16,6 8 0-1,2 7 0-15,2 0 0 16,2 12 0-16,5 4 0 16,-3 0 0-16,0-3 0 0,-2-5 0 15,-6-5 0-15,-2-3 0 16,-6 0 0-16,-3 0 0 16,-5-11 0-16,-5-6 0 0,-4-2 0 15,0-4 0-15,0 3 0 16,0 0 0-16,-11 4 0 15,-3 4 0 1,-1 4 0-16,1 8 0 16,1 0 0-16,-3 4 0 15,3 20 0-15,0 6 0 0,4 6 0 16,2 2 0-16,5 2 0 16,2-1 0-16,0-6 0 15,11-2 0-15,11-7 0 16,7-8 0-16,7-8 0 15,1-6 0-15,2-2 0 16,-1-4 0-16,-1-30-68 0,-10 4-427 16,-8-1-430-1</inkml:trace>
  <inkml:trace contextRef="#ctx0" brushRef="#br0" timeOffset="101502.45">28726 10164 434 0,'0'0'220'16,"0"0"61"-16,0 0 104 15,0 0 16-15,0 0-54 0,0 0 140 16,0 0-196-16,94-78 6 15,-90 64-65 1,-2-2-32-16,-2 2 8 16,0 0-88-16,0 0-18 0,-4 4-11 15,-12 0-91-15,-6 6 0 16,-7 4 0-16,-6 0 0 16,-10 12 0-16,1 16 0 15,-2 8 0-15,9 6 0 0,6 3 0 16,10-2 0-1,10-4 0-15,11-7 0 16,0-10 0-16,9-6 0 16,16-10 0-16,6-6 0 15,7 0 0-15,5-22 0 16,1-10 0-16,3-8 0 0,-1-10 0 16,-1-11 0-1,-5-7 0-15,-4-8 0 16,-10-8 0-16,-8-7 0 15,-9-3 0-15,-9 4 0 0,0 12 0 16,-11 18 0-16,-11 21 0 16,-7 27 0-16,-2 12 0 15,0 35 0-15,2 39 0 16,17 32 0-16,12 0 0 0,0-8 0 16,20-13 0-1,9-19 0-15,9 0 0 16,5 4 0-16,-3-12 0 15,-1-14 0-15,-5-8 0 16,-5-11 0-16,-9-7 0 16,-5-6 0-16,-3-6 0 0,-3-2 0 15,4-4 0-15,21 0-50 16,-3-4-779-16,3-8-1978 0</inkml:trace>
  <inkml:trace contextRef="#ctx0" brushRef="#br0" timeOffset="101636.03">29826 10323 2961 0,'0'0'526'0,"0"0"-172"0,0 0-99 0,0 0-255 0,0 0 0 0,0 0 0 15,0 0-536 1,5 0-1217-16</inkml:trace>
  <inkml:trace contextRef="#ctx0" brushRef="#br0" timeOffset="104629.5">24524 11526 730 0,'0'0'941'0,"0"0"-821"16,0 0-72-16,-113-28 24 15,99 28-39-15,3 0-33 16,4 0-8-16,-4 0 8 16,-7 0-35-16,-25 0-14 15,1 0-140-15,1 0-527 0</inkml:trace>
  <inkml:trace contextRef="#ctx0" brushRef="#br0" timeOffset="105727.97">23829 11073 2169 0,'0'0'652'0,"0"0"-441"16,0 0 279-16,0 0-221 16,0 0-181-16,0 0-67 15,0 0 75-15,44 94-30 16,-8-44-32-16,13 0-34 16,11-6 0-16,13-8 0 15,14-11 0-15,7-15 0 0,6-10 0 16,1 0 0-1,-5-21 0-15,-7-7 0 16,-14-8 0-16,-10 0 0 16,-16-2 0-16,-9 4 0 15,-11 8 0-15,-9 8 0 0,-7 12 0 16,1 6 0-16,3 2 0 16,10 22 0-16,9 8 0 15,15 4 0-15,12 0 0 16,10-4 0-1,10-8 0-15,6-7 0 0,2-13 0 16,1-4 0-16,-3-3 0 16,-7-17 0-16,-6-6 0 15,-5-8 0-15,-4-4 0 16,-5-2 0-16,-4 0 0 0,-4 6 0 16,-10 8 0-16,-5 14 0 15,-8 10 0 1,-2 2 0-16,-1 12 0 15,3 12 0-15,3 8 0 0,6-2 0 16,6 0 0 0,8-6 0-16,6-10 0 0,9-8 0 15,5-6 0-15,6-6 0 16,5-18 0-16,0-10 0 16,0-6 0-1,-8-4 0-15,-4 0 0 0,-7 1 0 16,-16 11 0-16,-12 13 0 15,-9 12 0-15,-6 7 0 16,-3 0 0-16,5 21 0 16,4 1 0-16,6 4 0 15,5-2 0-15,2-6 0 0,5-4 0 16,2-10 0-16,-2-4 0 16,-3 0 0-16,1-18 0 15,-1-6 0 1,1-9 0-16,2-4 0 0,2-4 0 15,-3 3 0 1,-3 6 0-16,-7 10 0 0,-7 14 0 16,-7 8 0-16,-2 6 0 15,-2 24 0-15,7 7 0 0,4 4 0 16,6 2 0-16,11-7 0 16,10-8 0-16,9-12 0 15,6-12 0 1,7-4 0-16,3-10 0 15,1-17 0-15,-4-6 0 16,-7-6 0-16,-11-2 0 0,-12-4 0 16,-15 5 0-16,-14 6 0 15,-9 10 0-15,-10 12 0 16,0 8 0-16,-18 4-693 0</inkml:trace>
  <inkml:trace contextRef="#ctx0" brushRef="#br0" timeOffset="107134.46">2495 12222 2328 0,'0'0'1043'0,"0"0"-908"15,0 0 104-15,0 0-20 16,0 0-147-1,0 0-12-15,-33 160-60 16,43-98 0-16,13-2 0 16,4-5 0-16,4-15 0 0,4-12 0 15,1-12 0-15,2-14 0 16,2-2 0-16,5-18 0 16,0-18 0-16,-1-12 0 15,-4-10 0-15,-4-5 0 16,-10-1 0-16,-8 4 0 15,-9 10 0-15,-9 12 0 16,0 15 0-16,-5 14 0 16,-10 9 0-16,-3 0 0 15,3 20 0-15,5 10 0 16,8 2 0-16,2 4 0 16,16-2 0-16,18-2 0 0,12-4 0 15,6 0 0-15,1-2 0 16,-2 2 0-16,-6 3 0 15,-14-1 0 1,-11-1 0-16,-11 4 0 0,-9-1 0 16,-14 0 0-16,-21-2 0 15,-17-2 0-15,-7-4 0 16,-11-10 0-16,-34-14-207 16,15-8-540-16,10-18-1379 0</inkml:trace>
  <inkml:trace contextRef="#ctx0" brushRef="#br0" timeOffset="107301.33">2477 11771 2840 0,'0'0'687'0,"0"0"-393"0,0 0-19 0,0 0-275 16,0 0 0-16,0 0-132 15,0 0-493 1,103 50-1053-16</inkml:trace>
  <inkml:trace contextRef="#ctx0" brushRef="#br0" timeOffset="108330.24">4423 12535 2109 0,'0'0'600'0,"0"0"-302"0,0 0 306 15,0 0-337-15,0 0-134 16,0 0-48 0,0 0-85-16,15-121 0 15,5 93 0-15,0 0 0 16,2 6 0-16,3 6 0 0,2 8 0 15,4 8 0-15,4 0 0 16,5 26 0-16,5 16 0 16,-5 17 0-16,-4 5 0 15,-7 6 0-15,-11 0 0 0,-10-8 0 16,-5-10 0 0,-3-12 0-16,0-12 0 15,0-14 0-15,0-10 0 16,0-4 0-16,-3-6 0 0,3-28 0 15,0-14 0-15,0-18 0 16,23-10 0-16,4-4 0 16,6 5 0-16,1 17 0 15,-1 20 0 1,0 16 0-16,-4 20 0 0,0 2 0 16,0 30 0-16,-2 14 0 15,2 12 0-15,-3 9 0 16,-1 1 0-16,-5-4 0 15,-3-8 0-15,-3-10 0 16,-1-12 0-16,-3-14 0 0,5-18-293 16,-4-10-625-16,3-18-1034 15</inkml:trace>
  <inkml:trace contextRef="#ctx0" brushRef="#br0" timeOffset="108633.7">5565 12503 2350 0,'0'0'887'0,"0"0"-730"16,0 0 101-16,0 0-93 16,0 0-118-16,123-6-47 15,-68-5-15-15,1-7-246 0,-5-2-363 16,-11-6-145 0,-11-2-60-16,-10-2 444 15,-11 0 385-15,-8 2 825 16,0 6-147-16,0 6-51 0,-2 8-101 15,-7 8-192-15,3 0-209 16,-2 20-125 0,2 22 0-16,4 14 0 15,2 12 0-15,0 8 0 0,8 1 0 16,11-7 0 0,1-8 0-16,-1-12 0 0,-2-13 0 15,-7-16-72-15,-8-14-887 0</inkml:trace>
  <inkml:trace contextRef="#ctx0" brushRef="#br0" timeOffset="108867.76">6241 12073 2326 0,'0'0'1052'0,"0"0"-776"15,0 0 166-15,0 0-442 16,166 121 0-16,-101-59 0 15,-3 12 0-15,-8 6 0 16,-16 3 0 0,-18 3 0-16,-20-2 0 0,-41 4 0 15,-92 8 0-15,4-21-348 16,-12-15-640-16</inkml:trace>
  <inkml:trace contextRef="#ctx0" brushRef="#br0" timeOffset="109102.43">4166 12057 2988 0,'0'0'492'0,"0"0"-330"16,-61 179 292-16,53-25-454 15,8 21 0-15,16-5 0 16,30-23 0-16,8-41 0 16,2-26 0-16,37-6 0 15,43-20 0-15,31-18 0 16,-16-10-158-16,-26-26-871 0</inkml:trace>
  <inkml:trace contextRef="#ctx0" brushRef="#br0" timeOffset="109561.78">7523 12547 2460 0,'0'0'481'0,"0"0"-147"15,0 0 122-15,0 0-285 16,0 0 23 0,0 0-194-16,150-12 0 15,-107-7 0-15,-3-3 0 16,-7 0 0-16,-8-2 0 15,-10 0 0-15,-13 3 0 0,-2-2 0 16,-11 7 0-16,-20 6 0 16,-11 10 0-16,-7 0 0 15,-3 22 0-15,6 14 0 16,3 6 0-16,12 7 0 16,9-1 0-16,12-2 0 0,10-8 0 15,0-4 0 1,32-12 0-16,17-8 0 0,15-8 0 15,15-6 0-15,3-2 0 16,5-26-114-16,-21 4-668 16,-18 2-624-16</inkml:trace>
  <inkml:trace contextRef="#ctx0" brushRef="#br0" timeOffset="110235.31">8585 12471 1470 0,'0'0'503'0,"0"0"-160"15,0 0 229-15,0 0-107 16,0 0-223-16,0 0-38 15,-27-105-36-15,-13 95-39 16,-12 10-129-16,-6 0 0 0,-4 18 0 16,-1 18 0-16,10 12 0 15,11 9 0-15,17 3 0 16,19-2 0-16,6-8 0 16,24-8 0-16,20-12 0 15,10-14 0-15,6-16 0 0,1 0 0 16,-3-28 0-1,-8-16 0-15,-9-12 0 16,-10-10 0-16,-9-13 0 16,-6-19 0-16,-8-24 0 15,-8-16 0-15,0 11 0 0,0 33 0 16,0 38 0 0,0 32 0-16,-2 8 0 15,-2 12 0-15,2 4 0 0,2 24 0 16,0 32 0-1,0 30 0-15,11 33 0 0,9-5 0 16,-1-10 0-16,4-14 0 16,-3-22 0-16,3 5 0 15,-2-3 0-15,9-12-9 16,-10-20-641-16,0-18-657 0</inkml:trace>
  <inkml:trace contextRef="#ctx0" brushRef="#br0" timeOffset="111301.07">9312 12462 2160 0,'0'0'701'0,"0"0"-392"15,0 0 184-15,0 0-272 16,25-126-73-16,-25 96-84 16,0 4-64-16,-8 2 0 15,-19 8 0-15,-9 12 0 16,-9 4 0-16,1 18 0 15,2 18 0-15,9 6 0 16,12 2 0-16,13-4 0 16,8-6 0-16,8-9 0 15,19-14 0-15,11-8 0 16,2-3 0-16,3-13 0 0,-4-10 0 16,-5-2 0-1,-5 3 0-15,-11 6 0 0,-7 6 0 16,-7 8 0-1,-4 2 0-15,0 10 0 16,0 26 0-16,0 15 0 0,0 13 0 16,-2 14 0-16,0 8 0 15,-3 4 0-15,3 4 0 16,-2 3 0-16,1-7 0 16,-2-6 0-16,1-8 0 0,2-13 0 15,-4-17 0-15,1-14 0 16,-4-16 0-1,-2-16 0-15,-6 0 0 16,-6-22 0-16,0-20 0 16,5-14 0-16,14-29 0 0,11-35 0 15,48-38 0-15,22-9-47 16,-2 31-209-16,-11 42-49 16,-21 47 90-16,-5 22 92 15,0 4 18-15,-1 9 57 16,0 6 48-16,-11 6 132 15,-8 10 56-15,-4 15-46 16,-3-2-51-16,2-1-55 16,3-4-36-16,3-8 0 15,4-6-6-15,1-4-28 16,1-4-5-16,-6-18 4 0,-7-6 34 16,-12-4 0-16,0-4 1 15,-12 0 36-15,-11 0 9 16,-9 8 26-1,1 8 35-15,0 16 7 16,0 4-5-16,4 24-47 0,5 20 25 16,9 10-86-16,7 8 0 15,6 0 0-15,8-3 0 16,21-11 0-16,11-12 0 16,11-14 0-16,12-12 0 0,7-10 0 15,4 0 0 1,0-24 0-16,-5-8 0 0,-9-6 0 15,-6-8 0 1,-12-7 0-16,-7-2 0 16,-8-2 0-16,-9 5 0 15,-7 10 0-15,-9 8 0 0,-2 14 0 16,-2 10 0-16,-19 10 0 16,-5 0 0-1,0 8 0-15,1 16 0 0,9 6 0 16,12 4 0-16,4 0 0 0,14 2 0 15,19 0 0 1,9-1 0-16,4-6 0 16,1 2 0-16,-7-4 0 15,-9 0 0-15,-12-3 0 16,-15 2 0-16,-4-2 0 16,-15 2 0-16,-22 0 0 0,-7-4 0 15,-5-4 0-15,7-4 0 16,11-6 0-16,31-8 0 15,0-12-327 1,15-10-710-16</inkml:trace>
  <inkml:trace contextRef="#ctx0" brushRef="#br0" timeOffset="111435.74">11013 12444 2709 0,'0'0'825'0,"0"0"-673"0,0 0 258 16,0 0-410-1,0 0 0-15,0 0 0 16,0 0 0-16,38 91-644 16,-29-64-1087-16</inkml:trace>
  <inkml:trace contextRef="#ctx0" brushRef="#br0" timeOffset="111735.71">9825 13261 1750 0,'0'0'1290'0,"0"0"-693"16,0 0-138-16,0 0-459 15,0 0 0-15,0 0 0 16,156-75 0-16,-85 60 0 15,10-2 0-15,1 3 0 16,0 4 0-16,-3 0 0 16,-15 4 0-16,-17 2-128 0,-21 2-248 15,-26 2-206-15,-29 0-150 16,-13 0-216-16</inkml:trace>
  <inkml:trace contextRef="#ctx0" brushRef="#br0" timeOffset="111869.09">9740 13363 2257 0,'0'0'652'16,"0"0"-338"-16,0 0 47 15,0 0-110-15,0 0-110 0,137 0-132 16,-22-32-9-16,-14 2-306 16,-8-2-598-16</inkml:trace>
  <inkml:trace contextRef="#ctx0" brushRef="#br0" timeOffset="112036.29">10960 13130 2970 0,'0'0'893'15,"0"0"-660"-15,0 0-233 16,0 0-137-16,0 0-894 0</inkml:trace>
  <inkml:trace contextRef="#ctx0" brushRef="#br0" timeOffset="143632.34">20952 1824 1517 0,'0'0'1509'0,"0"0"-1162"16,0 0-191-16,-91 129-39 0,80-79-4 16,11 0-62-1,0-10-21-15,8-12-9 16,19-14-21-16,2-14 33 15,5-2 28-15,-1-24-2 0,-6-12-1 16,-9-6-44-16,-11-4-4 16,-7 0-10-16,0 8 0 15,-21 10 0 1,-4 12 0-16,0 15 0 0,-2 3 0 16,2 18 0-16,2 19 0 15,8 7 0-15,9 2 0 16,6-6 0-16,0-6 0 15,17-10 0-15,10-14 0 16,6-10 0-16,-2 0 0 16,-4-14 0-16,-8-10 0 15,-11-2 0-15,-8-2 0 16,0 6 0-16,-14 2 0 16,-5 10 0-16,-4 6 0 15,1 4 0-15,5 4 0 0,0 16 0 16,7 2 0-16,7 2 0 15,3-4 0-15,0-8 0 16,18-4 0-16,0-8 0 16,-1 0 0-16,-3 0 0 15,-7-12 0-15,-7-2 0 16,0 0 0-16,0 0 0 16,-7 6 0-16,1 6 0 15,4 4 0-15,2 16-466 16,0 6-912-16</inkml:trace>
  <inkml:trace contextRef="#ctx0" brushRef="#br0" timeOffset="144468.76">24593 2133 1545 0,'0'0'1191'0,"0"0"-564"0,0 0-144 16,0 0-233-16,0 0-250 15,0 0 0-15,0 0 0 0,-43 6 0 16,30 22 0-16,2 3 0 16,6-1 0-1,5-6 0-15,0-9 0 16,19-6 0-16,8-9 0 0,-1 0 0 15,0-16 0-15,-5-10 0 0,-11-5 0 16,-4 1 0 0,-6 1 0-16,-6 4 0 15,-13 9 0-15,-6 8 0 16,-4 8 0-16,0 4 0 16,5 23 0-16,4 4 0 15,11 1 0-15,9-4 0 16,0-6 0-16,22-5 0 0,14-9-56 15,1-8-40-15,0 0 23 16,-6-12 25 0,-12-10 45-16,-11-2 3 15,-8-5 40-15,0 1 56 0,-23 2-24 16,-6 4-40-16,-4 10 4 16,2 8-36-16,-1 4 0 15,8 12 0-15,6 17 0 0,9 2 0 16,9 0 0-16,0-6 0 15,6-7 0 1,15-7-48-16,1-5 3 16,-4-6-60-16,-9 0-59 15,-9 0-1-15,-18 0-500 0,-13 0-1215 16</inkml:trace>
  <inkml:trace contextRef="#ctx0" brushRef="#br0" timeOffset="145262.44">24049 4828 2130 0,'0'0'703'0,"0"0"-244"0,0 0-90 0,0 0-101 0,0 0-101 15,0 0-167-15,0 0 0 16,-58 53 0-16,42-16 0 16,8 2 0-16,8-9 0 15,0-8 0-15,6-12 0 16,17-10 0-16,4 0 0 16,-1-18 0-16,-1-12 0 0,-8-5 0 15,-7-1 0 1,-10 4 0-16,0 9 0 15,-10 9 0-15,-9 11 0 16,-8 3 0-16,0 18 0 0,2 18 0 16,5 7 0-16,11-1 0 15,9-6 0-15,3-10 0 16,28-12 0-16,6-14 0 16,6 0 0-16,-5-16 0 15,-7-12 0-15,-13-4 0 16,-13-3 0-16,-5 3 0 15,-5 3 0-15,-17 4 0 16,-3 10 0-16,-2 8 0 16,3 7 0-16,2 4 0 15,6 18 0-15,7 6 0 0,9-1 0 16,0-3 0-16,27-8 0 16,11-8-15-1,18-8-207-15,-8-3-87 16,-7-11-751-16</inkml:trace>
  <inkml:trace contextRef="#ctx0" brushRef="#br0" timeOffset="146500.71">21035 5715 2359 0,'0'0'814'15,"0"0"-503"-15,0 0-18 16,0 0-112-16,0 0-91 16,0 0-79-16,0 0-11 15,-48 2-9-15,48 14-2 16,17-2 11-16,5-8-37 15,3-6 36-15,-2 0-8 0,2-10 9 16,-7-15 33-16,-5-4-22 16,-10-3 49-1,-3 2-60-15,-3 3 0 16,-14 11 0-16,-3 10 0 0,-3 6 0 16,1 13 0-16,2 19 0 15,4 8 0-15,8-3 0 16,8-2 0-16,0-11 0 15,20-8 0-15,9-10 0 16,9-6 0-16,1-6-9 16,1-18-2-16,-5-6 10 15,-14-5 1-15,-9-1 12 16,-12 3-3-16,0 2-9 16,-12 9 0-16,-13 10 0 0,-1 12 0 15,-5 0 0-15,2 25 0 16,2 8 0-16,9 3 0 15,10-1 0 1,8-9 0-16,4-8 0 0,25-10 0 16,13-8 0-16,3 0-17 15,-5-12-13-15,-9-10-82 16,-22-2-146-16,-41 6-68 16,-23 7-523-16,-14 11-462 0</inkml:trace>
  <inkml:trace contextRef="#ctx0" brushRef="#br0" timeOffset="147261.66">20362 972 1866 0,'0'0'1549'16,"0"0"-998"-16,0 0-421 16,0 0-130-16,0 0 0 15,0 0 0-15,0 0 0 16,33 152 0-16,-8-81 0 0,-1-5 0 16,-4-12 0-1,-2-14 0-15,-4-15 0 16,-3-20 0-16,-3-5 0 15,4-18 0-15,1-22 0 16,2-18 0-16,3-14 0 0,1-8 0 16,-4 0 0-16,-4 5 0 15,-4 17 0-15,-5 22 0 16,-2 24 0-16,0 12 0 16,0 24 0-16,0 54-224 15,0-6-414-15,5-6-405 0</inkml:trace>
  <inkml:trace contextRef="#ctx0" brushRef="#br0" timeOffset="147435.97">20941 1253 2611 0,'0'0'902'0,"0"0"-319"16,0 0-583-16,0 0 0 15,0 0 0 1,0 0 0-16,0 0 0 15,-2 124 0-15,2-62 0 0,0-12-65 16,0-7-886-16</inkml:trace>
  <inkml:trace contextRef="#ctx0" brushRef="#br0" timeOffset="147902.31">25355 1063 2760 0,'0'0'622'16,"0"0"-336"-16,0 0-10 16,0 0-124-16,0 0-152 15,0 0 0-15,0 0 0 0,138 142 0 16,-102-82 0-16,-5 2 0 16,-4 2 0-16,0 1 0 15,-4-9 0-15,0-10 0 16,-3-12 0-1,1-16 0-15,-6-18 0 16,1-4 0-16,-1-38 0 0,3-23 0 16,-5-17 0-16,0-8 0 15,-1 2 0-15,-6 12 0 16,-1 19 0 0,-5 24 0-16,0 23 0 0,0 10 0 0,0 18 0 15,0 24 0 1,11 38-59-16,7-8-534 15,2-6-466-15</inkml:trace>
  <inkml:trace contextRef="#ctx0" brushRef="#br0" timeOffset="148197.43">26073 1618 1530 0,'0'0'1746'16,"0"0"-1145"-16,0 0-382 0,0 0-219 15,0 0 0-15,0 0 0 16,0 0 0-16,108-66 0 16,-79 66 0-16,-16 22-11 15,-13 12-40-15,-19 10 26 0,-26 6 25 16,-6 3 51-16,0-7-15 16,13-10-36-1,15-9 0-15,23-10 0 16,9-9 0-16,57-8 0 0,40 0 0 15,4-12 0 1,-8 4 0-16,-19 8 0 0,-46 18-586 16,-24 12-1384-16</inkml:trace>
  <inkml:trace contextRef="#ctx0" brushRef="#br0" timeOffset="148830.72">25226 4754 1892 0,'0'0'1101'0,"0"0"-578"15,0 0-182-15,0 0-102 16,0 0-239-16,0 0 0 15,0 0 0-15,-18-6 0 16,29 54 0-16,4 15 0 0,1 1 0 16,-3 2 0-16,3-8 0 15,-3-12 0 1,-1-14 0-16,-3-14 0 16,-3-12 0-16,1-6 0 15,4-4 0-15,2-22 0 0,10-16 0 16,4-10 0-16,4-10 0 15,2 2 0-15,-6 6 0 16,-5 14 0-16,-6 23 0 16,-12 27-182-16,-2 24-744 0,-2 11-210 15</inkml:trace>
  <inkml:trace contextRef="#ctx0" brushRef="#br0" timeOffset="149165.2">25705 5235 2331 0,'0'0'964'16,"0"0"-378"-16,0 0-371 15,0 0-215 1,0 0 0-16,78-102 0 0,-54 96 0 16,-3 6 0-16,-11 0-89 15,-10 16-13-15,0 10-31 16,-4 8 106-16,-14 1 27 15,-2-3 1-15,4-4 63 16,8-8 1-16,8-2-8 0,0-6 18 16,6 0-36-16,19-2 11 15,8 0-50 1,7 0 0-16,3 2 0 16,-3-2 0-16,-9 2 0 0,-11 0 0 15,-15 2 0-15,-5 4 0 16,-25 6 0-16,-77 22 0 15,5-3-228-15,-14-4-725 16</inkml:trace>
  <inkml:trace contextRef="#ctx0" brushRef="#br0" timeOffset="149833.31">20919 6385 2350 0,'0'0'803'0,"0"0"-569"0,0 0 69 0,0 0-95 15,0 0-107-15,0 0-4 16,0 0-97-16,9 68 0 16,8-12 0-16,6 8 0 15,2 2 0 1,2-10 0-16,-2-12 0 0,0-13 0 16,-4-16 0-16,-6-11 0 15,-4-4 0-15,0-10 0 16,2-24 0-16,1-12 0 15,3-10 0-15,-1-6 0 0,1 6 0 16,-5 10 0 0,-3 16 0-16,1 20-111 15,-6 16-269-15,-2 21-450 16,0 8-127-16</inkml:trace>
  <inkml:trace contextRef="#ctx0" brushRef="#br0" timeOffset="150133.41">21616 6609 2822 0,'0'0'826'0,"0"0"-583"16,0 0-108-16,0 0-101 16,0 0 2-16,-74 125-36 15,66-75 0-15,-3-2 0 16,2-4 0-16,0-10 0 0,4-12 0 15,3-10 0-15,2-8 0 16,0-4-35 0,11 0 26-16,16-6-30 15,8-8 26-15,10 2-5 0,2 2-44 16,2 4-157 0,-7 4-58-16,-6 2-229 15,-12 0-160-15,-14 0-909 0</inkml:trace>
  <inkml:trace contextRef="#ctx0" brushRef="#br0" timeOffset="150368.21">21795 6669 712 0,'0'0'1761'0,"0"0"-1023"0,0 0-417 15,0 0-57-15,0 0-198 16,0 0-56-16,0 0 61 15,-21 133-22 1,21-65-11-16,0 2-4 0,0 2-23 16,0-6-13-16,0-8 2 15,0-12-109-15,0-17-152 16,9-15-527-16,5-14-928 0</inkml:trace>
  <inkml:trace contextRef="#ctx0" brushRef="#br0" timeOffset="150502.84">22496 6944 1958 0,'0'0'1863'0,"0"0"-1588"16,0 0-275-16,0 0 0 16,0 0 0-16,0 0 0 15,0 0-144-15,-51 28-1243 0</inkml:trace>
  <inkml:trace contextRef="#ctx0" brushRef="#br0" timeOffset="161301.34">21295 2001 995 0,'0'0'550'0,"0"0"-385"16,0 0 20-16,0 0-73 16,0 0-97-16,0 0 12 0,0-70-3 15,-9 58 5-15,-1 2 39 16,-4 2 32-16,-6 2 69 15,0 0 8-15,-5 2-20 16,0 2 8 0,2 0 9-16,-2-1-12 15,5 3-22-15,2 0-20 0,4-1 8 16,8 1-31-16,-1 0-35 16,5-3 8-16,2 3-49 15,0 0-3-15,0 0 5 16,0 0-14-16,0 0 31 15,0 0-17-15,0 0 7 16,13 0 11-16,12 0-41 0,13 4 0 16,15 7 0-1,14-4 0-15,16 2 0 16,21 0 0-16,30 0 0 0,24 0 0 16,9 6 0-16,-13-1 0 15,-34 2 0 1,-33-4 0-16,-20 0 0 0,-2-2 0 15,11 0 0-15,8 2 0 16,11-2 0-16,-3 0 0 16,-1 0 0-16,1 0 0 15,-1 4 0-15,-2 0 0 16,0 4 0-16,-4-2 0 16,-7 0 0-16,-2 0 0 15,-7-3 0-15,-5-4 0 16,-1-3 0-16,-3-2 0 0,-2-1 0 15,-4-2 0 1,-8 2 0-16,-8 0 0 16,-9 1 0-16,-7 3 0 15,-8-3 0-15,-5 2 0 0,-3-5 0 16,-1 3 0-16,-3-1 0 16,0-2 0-16,2 4 0 15,4-1 0-15,0 0 0 0,3 1 0 16,3 4 0-1,1-1 0-15,-3-2 0 16,-1-2 0-16,-5 0 0 16,-2-3 0-16,2-1 0 15,-6 0 0-15,2 0 0 16,0 0 0-16,2 0 0 0,5 0 0 16,5 0 0-16,5-1 0 15,8-7 0-15,4-2 0 16,7-3 0-16,3 5 0 15,1 1-204-15,-11-4-288 16,-8 6-273-16,-19-1-1670 0</inkml:trace>
  <inkml:trace contextRef="#ctx0" brushRef="#br0" timeOffset="162735.74">24479 2302 1033 0,'0'0'787'0,"0"0"-447"15,0 0 25-15,0 0-6 16,0 0-76-16,0 0-68 16,0 0-47-1,-4-46-48-15,2 46-30 16,2 0-67-16,-4 10-14 16,-4 18-9-16,-3 18 27 0,-3 14 29 15,-3 14-28-15,-3 11 16 16,-5 5 19-16,1 6-41 15,2 0 19-15,1 1-18 0,6-1-23 16,4 0 0-16,4-2 0 16,3 1 0-1,4-5 0-15,0-6 0 16,-2-2 0-16,-1-4 0 16,-1-6 0-16,-5-4 0 0,0-1 0 15,-4-7 0-15,1-2 0 16,1-2 0-16,3-6 0 15,4-3 0-15,-2-5 0 16,6-4 0 0,-2 0 0-16,0-4 0 15,0-2 0-15,-3 2 0 0,3-4 0 16,-2 2 0-16,2-4 0 16,0 0 0-16,2-3 0 15,0-1 0-15,0-2 0 16,0 1 0-16,0 0 0 0,0 1 0 15,0 0 0-15,0 0 0 16,0 0 0 0,0 2 0-16,0-2 0 15,0 2 0-15,0 0 0 16,0-2 0-16,-3 1 0 0,1-6 0 16,0 2 0-1,2-1 0-15,-3-2 0 0,3-4 0 16,0-2 0-16,0-2 0 15,0-5 0-15,0 0 0 16,0-5 0-16,0 0 0 16,0 0 0-16,0 0 0 15,0-19 0-15,0-7-290 16,0-2-743-16</inkml:trace>
  <inkml:trace contextRef="#ctx0" brushRef="#br0" timeOffset="164434.81">21162 5641 1877 0,'0'0'604'15,"0"0"-391"-15,0 0 39 16,0 0-114-16,0 0-65 0,0 0-61 16,-3-13-10-1,12 13 73-15,5-1 3 16,1-2 20-16,8-1 21 15,8-2-11-15,9-2 22 0,11-6-44 16,9-4-40-16,9-2 7 16,10-4-52-16,0 0 17 15,6-2 0 1,2-2-18-16,0 0 38 0,-3-2-31 16,-1-2 19-16,-2 2-2 15,-6 2-24-15,-1 2 0 16,-5 1 0-16,2 3 0 15,3 0 0-15,1 2 0 16,1 0 0-16,2 2 0 0,0 0 0 16,-2 0 0-1,-7 0 0-15,-5 2 0 16,-4-2 0-16,-4 2 0 16,-2-2 0-16,2-2 0 15,-3 2 0-15,2-2 0 16,-3 2 0-16,-8 1 0 15,-5 6 0-15,-8 0 0 0,-7 6 0 16,-4-1 0-16,-5 3 0 16,3-1 0-16,3 0 0 15,0-2 0-15,2 1 0 16,0-2 0-16,-1 4 0 16,-5-1 0-16,-1 0 0 15,0 0 0-15,0 0 0 0,1-2 0 16,1 2 0-1,-1 0 0-15,4-3 0 16,-5 4 0-16,1-4 0 16,-1 1 0-16,-1 0 0 0,1 0 0 15,-1 2 0-15,-1-2 0 16,-5 2 0-16,-3 3 0 16,-1 1 0-16,-3 0 0 15,0 0 0-15,-2 0 0 16,0 0 0-16,0 0 0 0,0 0 0 15,-19-3-20 1,-8-1-431-16,-9-2-978 0</inkml:trace>
  <inkml:trace contextRef="#ctx0" brushRef="#br0" timeOffset="184001.91">21166 1911 396 0,'0'0'1081'16,"0"0"-750"-16,0 0-106 16,0 0-26-16,0 0-91 15,0 0-24-15,-25 0-47 16,23 0 6-16,-2 0 38 0,-3 0-19 16,1 0 13-1,-1 2 7-15,0 2-10 16,3-4 41-16,1 2-5 15,3-2 12-15,0 0-2 16,0 0-51-16,0 0 19 0,0 0-32 16,0 0-6-16,0 0 3 15,0 0-30-15,0 0 34 16,0 0 29-16,0 0-25 16,0 0 4-1,0 0-38-15,0 0 17 0,3 0-16 16,6 0-17-16,8 0-9 15,10 0 0-15,11 0 0 16,16 0 14-16,12 0-8 16,15 0 11-16,25 0-12 0,29 0-4 15,25 0 27 1,7 0-28-16,-11 0 0 16,-16-5 0-16,-17 2 0 15,-21 1 0-15,-17 2 0 0,-18-2 0 16,-7 0 0-16,11 0 0 15,7 2 0-15,5 0 0 16,-10 0 0-16,-10 0 0 16,-10 0 0-16,-9 0 0 15,-6 0 0 1,-5 0 0-16,-4 0 0 0,0 4 0 16,0 0 0-16,-2-1 0 15,2 2 0-15,0-1 0 16,-2-2 0-16,2 0 0 15,-4 0 0-15,-8 0 0 16,-1-2 0-16,-7 0 0 0,-5 0 0 16,3 0 0-16,0 0 0 15,0 0 0 1,-1 1 0-16,1 2 0 16,-1-1 0-16,2 0 0 0,-4 0-641 15,-2-2-896-15</inkml:trace>
  <inkml:trace contextRef="#ctx0" brushRef="#br0" timeOffset="213338.59">1878 14115 2350 0,'0'0'692'0,"0"0"-628"15,0 0 132-15,0 0-75 0,-34 112-100 16,34-94 11 0,5-6-20-16,6-8 67 0,0-4 2 15,0 0 24-15,-2-22 42 16,-2-6-40-16,-3-6-18 16,-4-6-89-16,0 4 0 15,-16 1 0-15,-13 13 0 16,-6 15 0-16,-9 7 0 15,-8 25 0-15,-6 40 0 16,2 35 0-16,19 28 0 0,14-6 0 16,23-23 0-16,2-31 0 15,29-22 0-15,14 3 0 16,18-8 0-16,12-2 0 16,10-21 0-16,0-16 0 15,-2-2 0 1,-10-32 0-16,-9-14 0 15,-10-13 0-15,-12-25 0 0,-13-28 0 16,-13-25 0-16,-11 11 0 16,-5 26 0-16,0 32 0 15,0 32 0-15,-7 1 0 16,0 11 0-16,0 6 0 16,1 18 0-16,-1 0 0 0,0 35 0 15,0 37 0-15,3 38 0 16,4 28 0-1,0-7 0-15,0-27 0 16,11-34 0-16,3-20 0 16,8-2 0-16,2 2 0 15,5-9 0-15,2-18-75 0,-4-16-243 16,-2-7-247-16,-5-22 202 16,-5-14 21-16,-1 1 149 15,-7 1 193-15,-3 12 157 16,-2 10 181-16,-2 8 158 15,2 4-264-15,3 0-22 16,2 0-88-16,8 8 25 16,8 0-38-16,4-4-64 15,4-2-45-15,-2-2 0 0,-3-2 0 16,-6-14 0 0,-9-6 0-16,-11-4 0 15,0-6 0-15,-13 2 0 16,-21 0 0-16,-5 8 0 0,-4 12 0 15,3 10 0-15,4 8 0 16,7 22 0-16,11 12 0 16,12 12 0-16,6 2 0 15,10 3 0-15,29-4 0 16,14-8 0-16,17-11 0 16,16-14 0-16,10-16 0 15,7-6 0-15,-1-34 0 16,-7-16-77-16,-12-9 4 15,-20-5 55-15,-21 0 18 0,-20 6 1 16,-18 10 31-16,-4 18 103 16,-6 8-135-16,-17 14 0 15,-3 8 0-15,-2 8 0 16,-2 18 0 0,4 14 0-16,5 6 0 0,8 2 0 15,6-2 0-15,7-6 0 16,0-10 0-16,5-10 0 15,15-9 0-15,4-10 0 0,3-1 0 16,-2-18 0 0,-1-14 0-16,-2-8 0 15,-4-4 0-15,-5 8 0 16,-6 4 0-16,-2 14 0 0,-3 10 0 16,-2 8 0-16,2 0 0 15,5 24 0-15,4 10 0 16,7 6 0-16,7 2 0 15,4-2 0 1,4-5 0-16,-2-12 0 0,0-6 0 16,-6-16 0-16,-6-1 0 15,-5-5 0-15,-3-27 0 16,0-9 0-16,-4-3 0 16,2-6 0-16,-3 10 0 15,1 10 0-15,-3 16 0 0,4 14 0 16,-2 0 0-1,7 6 0-15,8 18 0 16,8 6 0-16,4 4 0 16,2-2 0-16,5 0 0 0,1-6 0 15,-1-8 0-15,-3-10 0 16,-3-8 0-16,-1 0 0 16,-4-27 0-16,-2-14 0 15,-4-13 0-15,-1-30-20 16,0-30 19-16,-8-25-15 15,-8 13 5-15,-6 29 10 16,0 43 2-16,0 36 27 16,-4 9-8-16,-5 9-20 15,-3 5 0-15,-1 53 0 16,7 39 0-16,6 31 0 16,2-1 0-16,22-27 0 0,3-34 0 15,4-26 0-15,10-2 0 16,7-6 0-1,8-8 0-15,0-20 0 16,0-4 0-16,-10-28 0 0,-3-16 0 16,-12-6 0-16,-7-2 0 15,-10 8 0-15,-8 16 0 16,-6 10 0-16,0 14 0 16,0 4 0-16,2 8 0 0,3 24 0 15,7 2 0-15,3 6 0 16,5-4 0-1,2-8 0-15,4-10 0 16,1-14 0-16,2-4 0 0,0-18 0 16,-2-14 0-16,-4-8 0 15,-4 0 0-15,-5 2 0 16,-5 10 0-16,-5 7 0 16,-2 11 0-1,-2 9 0-15,0 1 0 0,5 11 0 16,2 24 0-16,4 17 0 15,5 20 0-15,8 26 0 16,2 24 0-16,1 25 0 16,-2 4 0-16,-10-11 0 15,-5-30 0-15,-6-34 0 0,-4-14 0 16,0-12 0-16,0 0 0 16,-4-1 0-16,-19-9 0 15,-10-14 0-15,-14-22 0 16,-6-4 0-1,-5-12 0-15,4-24 0 16,14-12 0-16,16-12 0 0,24-11 0 16,4-11 0-16,43-4 0 15,49-36 0-15,-10 23-249 16,-5 15-941-16</inkml:trace>
  <inkml:trace contextRef="#ctx0" brushRef="#br0" timeOffset="213535.81">5512 14981 722 0,'0'0'2542'0,"0"0"-1918"0,0 0-416 0,-44 108-208 16,38-72 0-16,2-2 0 16,-5 1 0-1,-36 11 0-15,1-10-494 16,-5-8-2722-16</inkml:trace>
  <inkml:trace contextRef="#ctx0" brushRef="#br0" timeOffset="-213335.7">7076 14927 2174 0,'0'0'879'0,"0"0"-646"16,0 0 258-16,0 0-172 15,0 0-319-15,0 0 0 16,13-98 0-16,7 39 0 16,3-7 0-16,-6-6 0 0,-3-8 0 15,-12 4 0-15,-2 8 0 16,-2 15 0 0,-23 15 0-16,-8 18 0 15,-6 16 0-15,2 4 0 0,-1 22 0 16,11 10 0-16,14 8 0 15,13 0 0-15,15-3 0 16,35-7 0-16,19-8 0 16,9-10 0-16,6-6 0 15,-8-6 0-15,-11 0 0 16,-21 0 0-16,-15 6 0 16,-19 8 0-16,-10 6 0 15,0 6 0-15,-4 6 0 16,-6 4 0-16,1-4 0 0,7 2 0 15,2-6 0-15,0-6 0 16,25-8 0-16,10-5 0 16,9-9 0-1,12-9 0-15,7-19 0 0,-1-12-17 16,-4-12 17-16,-12-8 0 16,-11-4 0-16,-20 0 17 15,-15 6-17-15,0 13 0 16,-23 17 0-16,-10 16 0 15,-5 12 0-15,0 22 0 16,5 24 0-16,13 11 0 16,11 7 0-16,9-2 0 15,19-8 0-15,29-10 0 16,12-14 0-16,9-22 0 16,2-8 0-16,-4-8 0 0,-12-26 0 15,-12-6 0-15,-18-6 0 16,-14 0 0-16,-9 6 0 15,-2 8 0-15,0 16 0 16,0 8 0-16,-2 8 0 0,0 12 0 16,2 24 0-1,0 8 0-15,0 10 0 16,6-2 0-16,10-2 0 16,4-14 0-16,4-8 0 15,1-11 0-15,2-16 0 16,4-1 0-16,-2-14 0 0,2-18 0 15,-2-14 0-15,-5-6 0 16,-1-4 0 0,-5 4 0-16,-5 10 0 15,-3 18 0-15,-2 14 0 0,-4 10 0 16,5 24 0-16,3 22 0 16,1 10 0-16,7 6 0 15,-1-2 0-15,6-4 0 0,4-15 0 16,2-13 0-1,3-16 0-15,-3-12 0 0,0 0 0 16,-2-26 0 0,-2-15 0-16,0-4 0 15,0-8 0-15,-4 1 0 16,0 10 0-16,-3 10 0 0,-2 16 0 16,-4 16 0-16,-4 0 0 15,4 26 0-15,1 14 0 16,1 6 0-1,-1 6 0-15,6-3 0 0,-2-5 0 16,8-12 0-16,0-14 0 16,2-17 0-16,2-1 0 15,0-22 0-15,1-18 0 16,-3-7 0-16,-3-6 0 16,-1-3 0-16,-5 8 0 15,-4 14 0-15,-6 12 0 0,-5 16 0 16,-3 6 0-16,3 22 0 15,0 18 0 1,1 10 0-16,5 4 0 16,5-1 0-16,6-7 0 0,4-16 0 15,9-12 0-15,2-16 0 16,-1-2 0-16,-5-23 0 16,-6-13 0-16,-15-8 0 15,-10-6 0-15,-8-4 0 16,-30-2 0-1,-13 4 0-15,-10 12 0 0,-1 14 0 16,4 18 0-16,9 8 0 16,15 12 0-16,19 12 0 15,15 6 0-15,2-8 0 16,34-4 0-16,11-4 0 16,8-14 0-16,10 0 0 0,2-10 0 15,0-8 0 1,-3 0 0-16,-6 6 0 15,-11 4 0-15,-11 8 0 0,-12 0 0 16,-6 16 0-16,-9 10 0 16,-3 8 0-16,2 4 0 15,-2 0 0-15,5-4 0 16,5-6 0-16,3-7 0 16,4-12 0-16,2-9 0 0,-1 0 0 15,0-26 0 1,-1-6 0-16,-5-12 0 15,-7-6 0-15,-7-2 0 16,-4 2 0-16,0 0 0 16,0 10 0-16,0 13 0 0,0 15 0 15,0 12 0-15,0 0 0 16,0 12 0-16,16 12 0 16,13 2 0-1,9 1 0-15,8-9 0 16,12-10 0-16,12-8 0 15,5 0 0-15,6-21 0 0,-4-6 0 16,-8-5 0-16,-13-3 0 16,-13 7 0-16,-17 2 0 15,-12 6 0-15,-12 8 0 0,-2 2 0 16,-4 8 0-16,-19 2 0 16,-4 8 0-16,-6 18 0 15,-3 10 0 1,1 13 0-16,6 2 0 15,6 2 0-15,8-3 0 0,8-10 0 16,7-10 0-16,0-12 0 16,18-12 0-16,7-6 0 15,6-12 0-15,-2-18 0 16,0-10 0-16,-4-6 0 16,-6 2 0-16,-3 1 0 15,-5 11 0-15,-3 10 0 16,0 14 0-16,-2 8 0 15,1 4 0-15,4 22 0 16,3 6 0-16,5 3 0 16,4-1 0-16,8-6 0 15,9-14 0-15,5-10 0 0,8-4 0 16,0-18 0-16,-1-21 0 16,-3-8 0-1,-9-10 0-15,-9-9 0 16,-6-28 0-16,-10-28 0 0,-11 6 0 15,-4 13 0-15,0 25 0 16,-23 38 0-16,-6 13 0 16,-5 20 0-16,-2 14 0 15,4 46 0-15,11 35 0 16,9 6 0-16,12 5 0 16,4-1 0-16,29-22 0 15,4-2 0-15,5-15 0 16,8-23 0-16,-2-21 0 15,14-16-17-15,-10-22-578 16,-14-11-654-16</inkml:trace>
  <inkml:trace contextRef="#ctx0" brushRef="#br0" timeOffset="-210594.04">12599 14093 2016 0,'0'0'813'16,"0"0"-547"-16,0 0 70 16,0 0 36-16,0 0-173 15,0 0-105-15,0 0-94 16,0 58 0-16,0-10 0 0,0 6 0 15,0-2 0 1,9-7 0-16,11-12 0 16,7-11 0-16,0-13 0 15,4-9 0-15,-2-19 0 0,-4-17 0 16,-10-14 0-16,-13-10 0 16,-2-6 0-16,-29-4 0 15,-17 4 0-15,-14 12 0 16,-3 15 0-16,3 24 0 15,8 15 0 1,19 23 0-16,24 23 0 0,12 11 0 16,45-3 0-16,43-14 0 15,7-22 0-15,12-18 0 0,-4-16-51 16,-23-30-39 0,-7-14 52-16,-25-11 37 15,-26-3 2-15,-23 0 73 16,-2 4 31-16,-17 8-105 15,-6 17 0-15,3 22 0 16,5 20 0-16,7 24 0 0,8 67 0 16,0 62 0-16,23 37 0 15,6 23 0-15,0 1 0 16,-9-17 0-16,-5-1 0 16,-3-19 0-16,-3-22 0 15,-5-37 0-15,0-35 0 16,-4-30 0-16,0-20 0 15,0-6 0-15,-2-11 0 16,-20-12 0-16,-10-2 0 16,-7-40 0-16,-13-15 0 0,1-16 0 15,4-8 0-15,9-9 0 16,16 3 0-16,13 2 0 16,9 8 0-16,7 4 0 15,26 10 0 1,14-1 0-16,33-3 0 15,-10 12-308-15,-8 12-718 0</inkml:trace>
  <inkml:trace contextRef="#ctx0" brushRef="#br0" timeOffset="-209694.99">14092 13964 2493 0,'0'0'753'0,"0"0"-458"16,0 0 42-16,0 0-182 15,-72 111-92-15,55-51-63 16,10 8 0-16,7-4 0 0,3-6 0 15,25-10 0 1,11-16 0-16,5-15 0 16,5-17 0-16,-3 0 0 15,-5-32 0-15,-10-13 0 16,-16-13 0-16,-12-10 0 0,-3-6 0 16,-32 2 0-16,-12 6 0 15,-9 16 0-15,-3 19 0 16,2 21 0-16,6 10 0 15,10 34 0-15,15 18 0 16,15 8 0-16,8 5 0 16,23-3 0-1,23-10 0-15,12-14 0 0,6-16 0 16,3-18 0-16,-3-4 0 16,-6-20 0-16,-11-16 0 15,-13-8 0-15,-10-6 0 0,-10-3 0 16,-8 6 0-16,-4 13 0 15,-2 10 0 1,0 20 0-16,2 4 0 16,3 28 0-16,4 20 0 0,2 10 0 15,4 6 0 1,1-6 0-16,5-8 0 0,-2-12 0 16,4-18 0-16,-1-13 0 15,3-7 0-15,-4-19 0 16,4-17 0-16,-2-8 0 15,-2 0 0-15,0 4 0 16,-5 10 0-16,-1 12 0 16,-1 14 0-16,1 4 0 15,1 18 0-15,3 14 0 16,4 8 0-16,6 0 0 0,4-2 0 16,7-8 0-16,7-10 0 15,7-12 0-15,1-8 0 16,1 0 0-1,-2-30 0-15,-8-6 0 0,-7-10 0 16,-14-8 0-16,-8-4 0 16,-13 0 0-16,-4 7 0 15,-2 18 0-15,-19 15 0 16,-2 18 0-16,-6 1 0 16,2 38 0-16,2 12 0 0,10 14 0 15,12-1 0 1,3-2 0-16,24-12 0 15,28-14 0-15,17-18 0 16,56-18 0-16,-14-20-126 16,-11-12-1043-16</inkml:trace>
  <inkml:trace contextRef="#ctx0" brushRef="#br0" timeOffset="-209295.34">16378 14245 2109 0,'0'0'837'0,"0"0"-500"16,0 0 24-16,0 0-69 16,0 0-132-16,0 0-160 0,0 0 0 15,73 30 0-15,-25-42 0 16,0-16 0-16,-1-8 0 15,-7-4 0-15,-11-6 0 16,-13-1 0-16,-14 6 0 16,-2 5 0-16,-16 9 0 15,-15 17 0-15,-7 10 0 16,-1 19 0-16,0 21 0 16,10 11 0-16,12 8 0 15,17-1 0-15,0-4 0 0,33-8 0 16,19-16 0-1,12-10 0-15,14-16 0 16,7-4 0-16,-1-8 0 16,-4-16 0-16,14-14-474 0,-22 8-329 15,-16 4-451-15</inkml:trace>
  <inkml:trace contextRef="#ctx0" brushRef="#br0" timeOffset="-208894.75">17338 14121 1187 0,'0'0'1119'0,"0"0"-491"16,0 0-279-16,0 0 110 15,0 0-105-15,-8-110-354 16,-13 96 0-16,-6 6 0 16,-8 8 0-16,-7 4 0 15,-3 29 0-15,1 14 0 16,3 9 0-16,15 2 0 0,10-4 0 16,16-8 0-16,0-12 0 15,33-14 0-15,15-14 0 16,4-6 0-1,4-26 0-15,0-20 0 16,-12-12 0-16,-7-10 0 16,-16-26 0-16,-15-25 0 0,-6 9 0 15,0 14 0-15,-21 24 0 16,3 33 0-16,-1 17 0 16,-4 18 0-16,5 15 0 15,3 54 0-15,10 40 0 0,5-3 0 16,0-3 0-1,27-19 0-15,9-22 0 16,10 0 0-16,14-4 0 16,7-22-92-16,7-18-356 15,-1-14-86-15,19-24-142 0,-21-12-8 16,-13-2-599-16</inkml:trace>
  <inkml:trace contextRef="#ctx0" brushRef="#br0" timeOffset="-207960.85">17997 14002 1119 0,'0'0'749'16,"0"0"-139"-16,0 0-15 15,0 0-224-15,0 0-65 16,-37-108-76-16,6 106-114 16,-3 2-116-16,-3 8 0 15,1 24 0-15,5 7 0 16,8 5 0-16,13-2 0 16,10-4 0-16,2-10 0 0,27-10 0 15,6-16 0-15,5-2 0 16,-2-12 0-1,-3-17 0-15,-10 0 0 16,-7 0 0-16,-9 6 0 16,-5 9 0-16,-4 5 0 0,0 9 0 15,0 6 0-15,0 29 0 16,-2 19 0-16,-2 30 0 16,2 32 0-16,2 31 0 0,0 9 0 15,6-8 0 1,6-15 0-16,-6-35 0 15,-1-22 0-15,-5-20 0 16,0-12 0-16,0 0 0 16,-17 1 0-16,-6-5 0 15,-14-18 0-15,-5-16 0 0,-4-6 0 16,-1-16 0-16,9-26 0 16,13-39 0-16,25-45 0 15,27-44 0 1,36-13 0-16,14 11 0 0,-7 49 0 15,-20 43 0-15,-11 22 0 16,-10 14-53-16,2-2-46 16,-5 4 38-16,-1 4 22 15,-11 13 33-15,-8 11-2 16,-4 9 16-16,1 1-7 16,-3 4 31-16,0 0-7 0,0 0 44 15,0 0 2-15,0 0-11 16,0 0-60-1,0 0 0-15,0-2 0 16,0-1 0-16,0-1 0 0,2 0 0 16,-2 0 0-16,2 3 0 15,-2-4 0-15,0 5 0 16,0 0 0-16,0 0 0 16,0 0 0-1,0 0 0-15,0 0 0 0,0 0 0 16,0 9 0-16,0 9 0 15,0 0 0-15,4 4 0 16,10 0 0-16,6-4 0 16,9-6 0-16,4-6 0 15,6-6 0-15,0 0 0 0,-1-20 0 16,-9-8 0 0,-9-4 0-16,-11-8 0 0,-9-5 0 15,-2 3 0 1,-23 2 0-16,-8 10 0 0,-7 10 0 15,-1 14 0-15,-1 6 0 16,2 22 0-16,9 22 0 16,9 9 0-16,13 11 0 15,9-2 0-15,9 0 0 16,22-8 0-16,14-10 0 0,6-12 0 16,9-18 0-16,2-12 0 15,1-2 0 1,3-40 0-16,-14-2-119 15,-19-2-780-15</inkml:trace>
  <inkml:trace contextRef="#ctx0" brushRef="#br0" timeOffset="-206194.55">19946 14002 2063 0,'0'0'747'0,"0"0"-482"0,0 0 97 15,0 0-71-15,0 0-55 16,0 0-104-16,0 0-132 15,91 9 0-15,-49-41 0 16,2-15 0-16,-5-9 0 0,-10-8 0 16,-14-6 0-16,-13-4 0 15,-2-5 0 1,-19 9 0-16,-16 12 0 0,2 22 0 16,2 28 0-16,4 28 0 15,14 66 0-15,13 55 0 16,8 25 0-16,26 15 0 15,2-9 0-15,-8-18 0 0,-1-9 0 16,-4-11 0-16,-9-10 0 16,-4-25 0-16,-5-23 0 15,-3-22 0 1,0-16 0-16,2-6 0 16,6-6 0-16,7-12 0 15,10-14 0-15,11 0-65 16,5-24-79-16,1-6 36 0,-4-6 47 15,-9-4 61-15,-13-4 6 16,-16-6 49-16,-2-3 62 16,-27-1-34-16,-19-10-8 15,-14-4-33-15,-12 0-42 0,-1 2 0 16,2 6 0 0,8 11 0-16,16 13 0 15,16 14 0-15,16 8 0 16,13 6 0-16,2-2 0 15,26-2 0-15,21-8 0 0,15-6 0 16,9-10 0-16,3-6 0 16,-5-4 0-16,-13-8 0 15,-14 1 0-15,-17 5 0 16,-19 6 0 0,-6 10 0-16,-8 10 0 0,-17 12 0 15,-2 10 0-15,2 0 0 16,6 12 0-16,12 16 0 15,7 8 0-15,7 5 0 16,28-1 0-16,10-4 0 0,6-7 0 16,1-4 0-16,-6-7 0 15,-11-2 0 1,-8-2 0-16,-11 2 0 16,-9 2 0-16,-7 4 0 15,0 4 0-15,0-2 0 0,0-2 0 16,4-6 0-16,12-6 0 15,13-10 0-15,11 0 0 16,4-18 0-16,3-14 0 16,-5-8 0-16,-6-12 0 15,-7 2 0-15,-9 4 0 16,-9 11 0-16,-3 13 0 16,-8 17 0-16,0 5 0 15,0 15 0-15,0 24 0 16,0 7 0-16,0 6 0 15,10-4 0-15,11-6 0 16,5-8 0-16,3-10 0 0,0-12 0 16,0-10 0-1,-7-2 0-15,-1-16 0 16,-11-14 0-16,-7-10 0 16,-3-8 0-16,-3-2 0 0,-23-4 0 15,-8 4 0-15,-6 10 0 16,-7 13 0-16,3 19 0 15,1 8 0-15,8 12 0 16,12 20 0-16,14 5 0 16,9-1 0-16,19-2 0 15,23-10 0-15,18-10 0 16,9-12 0-16,9-2 0 0,-5-18 0 16,-4-12 0-16,-11-1 0 15,-15 5 0-15,-14 4 0 16,-14 8 0-16,-6 8 0 15,-9 6 0 1,0 10 0-16,0 22 0 16,0 15 0-16,0 7 0 0,5 2 0 15,8-6 0-15,10-8 0 16,1-14 0-16,8-12 0 16,-1-16 0-16,2 0 0 15,-4-28 0-15,0-12 0 0,-5-8 0 16,-2-4 0-1,-1-2 0-15,-4 5 0 16,-1 9 0-16,-5 16 0 16,-2 16 0-16,-2 8 0 15,2 17 0-15,-3 16 0 0,3 10 0 16,2-1 0-16,2-4 0 16,1-6 0-16,1-12 0 15,2-10 0-15,0-10 0 16,3 0 0-1,3-22 0-15,0-8 0 0,4-6 0 16,0 0 0-16,-2 10 0 16,-3 2 0-16,-6 13 0 15,-5 11 0-15,-2 0 0 16,2 21 0-16,5 11 0 0,1 4 0 16,8 0 0-16,8-6 0 15,10-10 0-15,10-12-32 16,30-14-472-1,-10-20-279-15,-11-6-387 0</inkml:trace>
  <inkml:trace contextRef="#ctx0" brushRef="#br0" timeOffset="-205460.62">23077 13659 2116 0,'0'0'1161'0,"0"0"-500"0,0 0-503 15,0 0-158-15,0 0 0 16,0 0 0-16,0 0 0 16,-10 13 0-16,10 33 0 15,0 20 0-15,0 14 0 0,0 4 0 16,0 7 0-16,2-7 0 16,16-8 0-16,6-14 0 15,7-16 0 1,8-16 0-16,3-17 0 0,0-13 0 15,1-11-29-15,-8-25 22 16,-4-14-1-16,-4-14 8 16,-10-24 0-16,-3-31 1 15,-5 9 0-15,-7 14 1 0,-2 25 38 16,0 34-40 0,0 10 0-16,0 13 0 0,0 14 0 15,0 55 0 1,0 43 0-16,4 36 0 15,6-4 0-15,-4-23 0 16,1-39 0-16,-3-28 0 0,3-2 0 16,2-10 0-16,0-3 0 15,0-20 0-15,0-5 0 16,4-22 0-16,5-14 0 16,4-12 0-16,5-6 0 15,6 0 0 1,6 2 0-16,-2 14 0 0,-3 13 0 15,-3 20 0-15,-6 5 0 16,-6 22 0-16,-1 10 0 16,-3 12 0-16,1-4 0 15,5-4 0-15,0-8 0 0,4-10 0 16,6-10 0-16,3-8 0 16,-1-6 0-16,0-20 0 15,-2-6 0 1,-4-6 0-16,-6-8 0 0,-8-4 0 15,-9-4 0-15,-4 1 0 16,0 9 0-16,-9 18 0 16,-8 18 0-16,-1 8 0 15,2 34 0-15,3 23 0 16,11 11 0-16,2 8 0 0,8-10 0 16,26-10 0-16,13-14 0 15,11-18 0 1,27-24-290-16,-12-10-355 15,-15-20-271-15</inkml:trace>
  <inkml:trace contextRef="#ctx0" brushRef="#br0" timeOffset="-205295.32">22672 13880 2905 0,'0'0'697'0,"0"0"-407"16,127-26-170-16,-2-12-36 0,24-18-84 16,-22 5-342-16,-33 10-1154 0</inkml:trace>
  <inkml:trace contextRef="#ctx0" brushRef="#br0" timeOffset="-204295.15">25941 13890 1540 0,'0'0'1007'0,"0"0"-551"16,0 0-73-16,0 0 79 0,0 0-310 15,0 0-56-15,0 0-96 16,-98-78 0 0,56 78 0-16,-5 12 0 15,0 20 0-15,2 16 0 16,10 0 0-16,17 2 0 0,15-8 0 16,3-9 0-16,25-13 0 15,8-16 0-15,6-4 0 16,-4-14 0-16,-1-18 0 15,-5-11 0-15,-8-1 0 16,-2 0 0 0,-5 8 0-16,-6 8 0 0,-1 12 0 15,-5 10 0-15,0 6 0 16,0 12 0-16,0 28 0 16,0 34 0-16,1 39 0 15,-3 35 0-15,0 17 0 16,3-3 0-16,1-14 0 0,2-19 0 15,-1-27 0 1,-3-24 0-16,-2-22 0 16,0-20 0-16,-2-5 0 15,-21-8 0-15,-12-9 0 0,-12-14 0 16,-8-19 0-16,-3-26 0 16,4-35 0-16,20-36 0 15,34-41 0-15,38-21 0 16,47 4 0-16,4 33 0 15,-10 49 0-15,-17 27-3 16,-5 18-60-16,5-4 30 16,4 4-17-16,-9 0 35 15,-16 17 15-15,-20 14 8 16,-9 6 88-16,-10 8-36 16,-2 2-60-16,0 0 0 0,0 20 0 15,0 12 0 1,0 12 0-16,0 5 0 0,5 2 0 15,3-4 0 1,4-7 0-16,-3-12 0 0,-3-10 0 16,-2-10 0-1,-4-8 0-15,0 0 0 0,0-16 0 16,0-16 0-16,5-14 0 16,9-10 0-16,6-4 0 15,6-1 0-15,7 13 0 16,2 12 0-16,0 20 0 0,-4 14 0 15,0 2 0 1,1 20 0-16,-1 12 0 16,2 4-80-16,23 4-476 15,-10-5-379-15,2-10-667 0</inkml:trace>
  <inkml:trace contextRef="#ctx0" brushRef="#br0" timeOffset="-203760.13">27012 14015 2143 0,'0'0'577'0,"0"0"-244"0,0 0 133 0,0 0-242 16,9-123-73-16,-28 97 51 16,-10 6-202-16,-11 10 0 15,-5 10 0-15,-1 4 0 16,-2 26 0-16,11 12 0 0,12 8 0 16,16-5 0-1,9-4 0-15,15-6 0 0,21-16 0 16,5-10 0-1,1-9 0-15,-3-6 0 16,-7-16 0-16,-8-6 0 16,-5 3 0-16,-11 3 0 0,-4 8 0 15,-1 10 0-15,-3 4 0 16,0 0 0-16,0 25 0 16,4 4 0-16,8 4 0 15,9-3 0-15,8-8 0 0,10-10 0 16,3-12-30-1,-2-8-90-15,-7-24 43 16,-6-17 37-16,-9-6 40 16,-7-12 6-16,-5-5 22 15,-2-2 34-15,-2-1 2 16,-2 12 8-16,0 13-37 0,0 19-35 16,0 23 0-16,0 8 0 15,-8 39 0 1,0 42 0-16,-3 44 0 15,3 39 0-15,4 13 0 0,4-15 0 16,0-40 0-16,2-43 0 16,8-25 0-16,-4-14 0 15,7-4 0-15,1-10 0 16,3-12-96-16,0-18-428 0,-5-28-288 16,-4-6-650-16</inkml:trace>
  <inkml:trace contextRef="#ctx0" brushRef="#br0" timeOffset="-203067.14">27469 13806 2760 0,'0'0'674'0,"0"0"-222"15,0 0-242-15,0 0-210 16,0 0 0-16,0 0 0 16,0 0 0-16,67 78 0 15,-42-20 0-15,0 2 0 16,-13 0 0-16,-7-1 0 15,-5-3 0-15,-20-12 0 16,-23-4 0-16,-9-10 0 16,-4-10 0-16,0-10 0 15,11-10 0-15,17 0 0 0,16-4 0 16,12-16 0-16,20-10 0 16,29-8 0-16,15-8 0 15,10-8 0-15,6-6 0 16,-2-5 0-16,-7-5 0 15,-12 0 0-15,-14 2 0 16,-16 6 0-16,-16 8 0 16,-13 7 0-16,0 10 0 15,-3 10 0-15,-13 1 0 16,6 10 0-16,3 6 0 16,1 8 0-16,3 2 0 15,-2 10 0-15,1 29 0 16,4 11 0-16,0 16 0 0,0 4 0 15,0 4 0-15,20-4 0 16,5-6 0-16,2-11 0 16,-1-13 0-16,1-14 0 15,-5-14 0-15,-1-12 0 16,-4 0 0-16,1-18 0 16,-1-16 0-16,4-6 0 15,1-3 0-15,-1 5 0 16,-6 8 0-16,-4 12 0 15,-6 14 0-15,-1 4 0 16,-2 2 0-16,3 22 0 0,5 8 0 16,4-2 0-16,6 2 0 15,2-5 0-15,5-8 0 16,2-6 0 0,2-12 0-16,3-1 0 15,-5-1 0-15,-2-20 0 16,-10 1 0-16,-3-7 0 0,-12 0 0 15,-2-5 0-15,-20 6-41 16,-5 4-882-16</inkml:trace>
  <inkml:trace contextRef="#ctx0" brushRef="#br0" timeOffset="-200095.75">1641 16293 1881 0,'0'0'618'15,"0"0"-154"-15,0 0 95 16,0-107-237-16,0 85-70 16,0 4-252-16,0 8 0 0,-2 8 0 15,0 2 0 1,2 0 0-16,0 18 0 0,0 20 0 15,0 12 0 1,14 8 0-16,5 5 0 0,6-9 0 16,4-10 0-1,4-16 0-15,1-16 0 0,-1-12 0 16,-2 0 0 0,-2-30 0-16,-2-8 0 0,-2-10 0 15,-6-2 0-15,-1 5 0 16,-4 11 0-16,-7 12 0 15,-3 12 0-15,0 10 0 0,1 4 0 16,7 24 0 0,3 12 0-16,7 9 0 15,5-4 0-15,2 0 0 16,2-11 0-16,0-16 0 16,1-16 0-16,-1-2 0 0,-5-14 0 15,1-22 0-15,-7-8 0 16,-2-11 0-16,-7-7 0 15,-2-2 0-15,-5 2 0 16,-2 10 0-16,-2 16 0 16,0 12 0-16,0 20 0 15,0 4 0-15,0 36 0 16,8 14 0-16,2 20 0 16,6 6 0-16,4 1 0 15,9-11 0-15,4-8 0 16,5-16 0-16,5-16 0 0,3-22 0 15,-1-4 0-15,-3-18 0 16,-4-22 0 0,-7-14 0-16,-6-8 0 15,-9-9 0-15,-10-9 0 0,-6-6 0 16,0-4 0-16,-11 7 0 16,-7 15 0-16,-2 18 0 15,5 28 0-15,1 22 0 16,1 22 0-16,4 64 0 15,7 4 0-15,2 3 0 16,2-9 0-16,20-24 0 16,9 2 0-16,12-4 0 15,8-17 0-15,7-19 0 16,2-22 0-16,0-6 0 0,-4-33 0 16,-7-11 0-16,-13-16 0 15,-14-6 0-15,-15-8 0 16,-7-6 0-16,0 2 0 15,-23 7 0-15,1 23 0 16,2 24 0-16,4 30 0 16,5 32 0-16,7 66 0 15,4 37 0-15,11-3 0 16,16-20 0-16,2-40 0 16,2-23 0-16,11-9 0 15,7-4 0-15,2-14 0 0,-12-40-231 16,-16-22-418-16,-23-14-602 0</inkml:trace>
  <inkml:trace contextRef="#ctx0" brushRef="#br0" timeOffset="-199929.75">2009 15789 2270 0,'0'0'1467'0,"0"0"-1309"0,0 0-89 15,0 0-6-15,0 0-63 16,168 4-9-16,-95 6-632 16,-4 2-1813-16</inkml:trace>
  <inkml:trace contextRef="#ctx0" brushRef="#br0" timeOffset="-198294.98">4660 16116 1640 0,'0'0'984'0,"0"0"-624"16,0 0 103-16,0 0 13 15,0 0-303-15,0-118-173 0,0 96 0 16,0 9 0 0,12 5 0-16,7 8 0 15,10 8 0-15,7 23 0 0,7 13 0 16,-1 14 0-16,-4 6 0 15,-4-6 0-15,-10 0 0 16,-6-14 0-16,-7-8 0 16,-7-17 0-16,-2-7 0 15,-2-12 0-15,0 0 0 16,0-26 0-16,5-19 0 0,2-9 0 16,8-8 0-16,5-6 0 15,5 10 0 1,2 18 0-16,0 18 0 15,-3 22 0-15,-2 1 0 16,1 38 0-16,-4 7 0 0,1 8 0 16,-3 2 0-16,-2-12 0 15,1-8 0-15,-1-13 0 16,1-14 0-16,1-9 0 16,4-9 0-16,1-22 0 15,0-13 0-15,0-10 0 16,3 0 0-16,-4 2 0 0,2 14 0 15,0 13 0 1,-3 24 0-16,4 1 0 0,0 32 0 16,8 12 0-16,8 10 0 15,7 0 0 1,9-6 0-16,8-16 0 16,7-18-117-16,3-14-373 0,-7-2-48 15,-7-34-75-15,-14-6 306 16,-14-8 229-16,-16-4 78 15,-16 0 263-15,-3 6 229 16,-23 12-34-16,-8 8-136 16,-3 19-20-16,0 9-80 15,2 19-138-15,6 17-84 16,5 16 0-16,8 2 0 16,5 4 0-16,11-8 0 15,0-10 0-15,4-8 0 16,19-14 0-16,3-10 0 0,1-8 0 15,-1-5 0-15,-3-18 0 16,-4-13 0-16,-2-4 0 16,-7-2 0-1,0 4 0-15,-4 8 0 0,-3 16 0 16,-1 10 0-16,2 4 0 16,5 18 0-16,7 22 0 15,8 8 0-15,8-2 0 16,5-2 0-16,7-8 0 0,2-18 0 15,-5-14 0 1,-3-4 0-16,-7-26 0 16,-8-16 0-16,-5-6 0 15,-9-14 0-15,-7-4 0 0,-2-6 0 16,0-1 0-16,-4 7 0 16,-7 8 0-16,-1 22 0 15,3 18 0-15,5 18 0 16,0 40 0-1,4 50 0-15,0 35 0 16,0 1 0-16,8-20 0 0,7-35 0 16,-1-26 0-16,7 0 0 15,0-9 0-15,6-14 0 16,0-22 0-16,0-4 0 16,2-42 0-16,0-15 0 15,0-11 0-15,-2-8 0 16,-1-6 0-16,-2 6 0 0,-3 13 0 15,-6 17 0 1,-5 24 0-16,-8 22 0 16,-2 4 0-16,0 32 0 0,-7 12 0 15,-13 10 0-15,-3 3 0 16,-6-7 0-16,-4-2 0 16,2-12 0-16,0-14 0 15,4-8 0-15,7-10 0 0,6-4 0 16,6 0 0-16,8-12 0 15,0 2 0 1,0 0 0-16,11 8 0 16,11 2 0-16,5 8 0 15,6 22 0-15,5 6 0 16,5 9 0-16,5-5 0 0,2-4 0 16,6-14 0-1,1-8 0-15,1-14 0 0,2 0 0 16,-4-30 0-16,-5-6 0 0,-4-10 0 15,-10-11 0 1,-5-7 0-16,-8-2 0 16,-10-2 0-16,-9 10 0 15,-5 15 0-15,-3 20 0 16,-19 18 0-16,-9 10 0 16,-5 35 0-16,3 18 0 0,4 14 0 15,11 4 0-15,13 0 0 16,5-5 0-1,31-13 0-15,21-18 0 16,15-18 0-16,13-22 0 0,27-34 0 16,-20-16-282-16,-18-4-992 15</inkml:trace>
  <inkml:trace contextRef="#ctx0" brushRef="#br0" timeOffset="-197101.1">9734 15793 2023 0,'0'0'615'0,"0"0"-333"0,0 0 196 0,0 0-299 16,0 0-20-16,-107-102-26 15,69 88-2 1,-11 6-35-16,-9 8-96 15,-8 14 0-15,-4 30 0 16,-1 12 0-16,6 16 0 0,12 9 0 16,13 5 0-16,19-2 0 15,21-8 0-15,10-10 0 16,38-12 0 0,19-13 0-16,16-15 0 0,8-16 0 0,1-10 0 15,-5 0 0 1,-16-18 0-16,-18-5 0 15,-24-4-131-15,-20-4-8 0,-9-1 29 16,-27 2 13-16,-19 4 31 16,-14 6 13-16,-5 4 35 15,-2 6 17-15,4 6 2 16,13 4 11-16,10 0 64 16,11 0 28-16,13 0 13 15,13 4-59-15,3 2-10 0,11 2 29 16,16-4-14-1,6 0-4-15,8-4-59 16,-1 0 0-16,2 0 0 16,-9-12 0-16,-4 6 0 15,-10-2 0-15,-9 4 0 16,-5 2 0-16,-3 0 0 0,1 2 0 16,-3 0 0-1,0 0 0-15,0 0 0 16,0 0 0-16,4 0 0 0,1 0 0 15,1 0 0-15,5 0 0 16,1 0 0-16,3 0 0 16,1 0 0-16,-1 0 0 15,1 0 0-15,-1 0 0 0,-1 0 0 16,1-6 0-16,-3-2 0 16,-1-6 0-16,-3 2 0 15,-3 6 0 1,-2-4 0-16,-1 8 0 15,-2 2 0-15,0 0 0 16,0 16 0-16,0 24 0 0,0 14 0 16,0 18 0-16,0 13 0 15,0 1 0-15,13-2 0 16,5-4 0-16,4-14 0 16,0-12 0-1,-4-5 0-15,-5-17 0 16,-10-10-966-16</inkml:trace>
  <inkml:trace contextRef="#ctx0" brushRef="#br0" timeOffset="-193527.94">11342 16266 1785 0,'0'0'1127'0,"0"0"-832"16,0 0-48-16,0 0 40 0,0 0-118 15,0 0-68 1,-8-116-16-16,-5 100-85 0,-10 2 0 16,-10 4 0-16,-14 2 0 15,-9 8 0-15,-7 0 0 16,-3 18 0-16,3 16 0 0,10 12 0 16,13 4 0-16,15 2 0 15,19-3 0-15,6-7 0 16,22-12 0-1,24-20 0-15,12-10 0 16,12-18 0-16,1-32 0 0,-2-13 0 16,-7-17 0-16,-12-8 0 15,-17-20 0-15,-18-27 0 16,-15 11 0-16,0 16 0 16,-23 24 0-16,-6 29 0 15,-3 11 0-15,-2 22 0 0,6 22 0 16,5 58 0-1,12 63 0-15,11 39 0 16,18 10 0-16,20-27 0 16,5-41 0-16,-6-44 0 15,3-18 0-15,9 1 0 0,9-9 0 16,3-14 0-16,-6-18 0 16,-8-9 0-16,-10-27 0 15,-10-14 0-15,-11-4 0 16,-7-8 0-1,-7 4 0-15,-2 8 0 16,0 16 0-16,0 16 0 0,0 14 0 16,2 4 0-16,7 22 0 15,9 12 0-15,5 8 0 16,5 2 0-16,6-4 0 0,2-12 0 16,3-10 0-16,-1-10 0 15,-2-8 0-15,-5 0 0 16,-4-22 0-1,-3-6 0-15,-3-12 0 16,-2-4 0-16,-1 4 0 16,3 0 0-16,-4 12 0 0,3 7 0 15,3 16 0-15,1 5 0 16,3 8 0-16,6 28 0 16,0 8 0-16,-2 12 0 15,-2 6 0-15,-6 0 0 0,-7-4 0 16,-12-5 0-1,-4-13 0-15,-6-4 0 16,-28-14 0-16,-11-12 0 16,-37-20-197-16,11-16-572 15,4-14-862-15</inkml:trace>
  <inkml:trace contextRef="#ctx0" brushRef="#br0" timeOffset="-193395.33">11920 15745 2921 0,'0'0'743'0,"0"0"-488"0,0 0-78 16,0 0-177-16,0 0 0 15,0 0 0-15,0 0 0 16,111-2-648-16,-69 16-1611 0</inkml:trace>
  <inkml:trace contextRef="#ctx0" brushRef="#br0" timeOffset="-191895.52">12904 16070 1073 0,'0'0'1326'0,"0"0"-807"0,0 0-151 16,0 0 11-16,0 0-133 15,0 0-112-15,0 0-83 16,-149-54-51-16,116 104 0 16,8 12 0-16,10 4 0 0,15 2 0 15,4-1 0 1,36-13 0-16,18-14 0 0,15-18 0 16,12-16 0-16,2-6 0 15,0-18 0 1,-11-14 0-16,-14-13 0 0,-17-5 0 15,-16-4 0-15,-14 6 0 16,-8 4 0-16,-7 16 0 16,0 10 0-1,0 18 0-15,0 0 0 0,-3 28 0 16,-1 16 0-16,4 4 0 16,0 2 0-16,21-1 0 15,10-7 0-15,6-12 0 16,6-12 0-16,-1-12 0 15,-6-6 0-15,-9 0 0 0,-12-24 0 16,-12-6 0-16,-3-11 0 16,-14-5 0-1,-17-6 0-15,-7 2 0 0,-7 6 0 16,-1 12 0-16,4 14 0 16,7 18 0-16,16 0 0 15,13 14 0-15,6 12 0 16,15 6 0-16,24-6 0 0,17-8 0 15,9-4 0 1,9-14 0-16,-1 0 0 16,0-18 0-16,-7-8 0 15,-11-2 0-15,-10-2 0 16,-14 4 0-16,-8 6 0 16,-13 4 0-16,-5 10 0 0,-3 6 0 15,-2 0 0-15,2 22 0 16,0 18 0-16,5 14 0 15,4 8 0 1,2 6 0-16,6-5 0 0,3-5 0 16,0-14 0-16,2-8 0 15,-1-18 0-15,-6-14 0 16,4-4 0-16,-3-14 0 16,-3-24 0-16,1-8 0 15,-1-8 0-15,-4-9 0 16,-2 5 0-16,0 2 0 0,0 14 0 15,-5 16 0-15,1 16 0 16,2 10 0 0,4 6 0-16,7 24 0 0,9 10 0 15,4 4 0-15,4 2 0 16,3-6 0-16,-2-8 0 16,-1-5 0-16,-8-15 0 15,-2-6 0-15,-7-6 0 16,-5-4 0-16,1-14 0 15,-1-10 0-15,0-13 0 0,3-3 0 16,-1-4 0 0,-1 2 0-16,-1 6 0 15,-4 10 0-15,-4 20 0 16,-3 10 0-16,0 8 0 0,0 28 0 16,2 10 0-16,3 8 0 15,2-2 0-15,2-6 0 16,0-7 0-16,1-15 0 15,-1-8 0-15,-5-10 0 16,-2-6 0 0,2 0 0-16,0-18 0 0,5-10 0 15,3-8 0-15,3-4 0 16,6-5 0-16,3 5 0 16,-2 4 0-16,1 14 0 15,-5 8 0-15,-1 10 0 16,-4 4 0-16,3 4 0 15,1 16 0-15,8 6 0 16,2 4 0-16,2 2 0 16,5 4 0-16,2-5 0 15,2-9 0-15,2-3 0 16,-2-6 0-16,1-13 0 0,-3 0 0 16,-3-4 0-16,-2-19 0 15,-4-3 0-15,-2-6 0 16,-9-4 0-16,-2-8 0 0,-10 0 0 15,-6-2 0 1,0 6 0-16,-4 8 0 16,-19 16 0-16,-8 10 0 15,-7 6 0-15,-4 36 0 16,-1 14 0-16,10 8 0 16,12 8 0-16,15-4 0 15,6-3 0-15,27-18 0 16,27-6 0-16,13-21 0 15,13-14 0-15,5 0 0 16,-8-22 0-16,-12-5 0 16,-22 4-35-16,-37 5-293 0,-6 5-474 15,-6 9-710-15</inkml:trace>
  <inkml:trace contextRef="#ctx0" brushRef="#br0" timeOffset="-190729.5">16131 16112 2104 0,'0'0'697'0,"0"0"-333"0,0 0 95 16,0 0-256-16,-129-28-34 16,100 36-69-16,0 24-100 15,6 12 0-15,7 6 0 0,14 8 0 16,2-4 0-16,20-1 0 16,28-13 0-1,9-12 0-15,13-16 0 16,-2-12 0-16,-3-26-74 15,-11-18-176-15,-15-16 40 0,-14-11 97 16,-14-5 31-16,-11-14 65 16,0-2 17-16,-4-3 12 15,-11 11 69-15,-2 16 68 16,7 24 98 0,0 18 10-16,8 26-257 0,2 4 0 15,0 36 0-15,4 22 0 16,12 10 0-16,5 13 0 15,-2-1 0-15,2 2 0 16,-6-14 0-16,-1-10 0 16,-6-14 0-16,-4-16 0 0,-1-14 0 15,-1-9 0 1,-2-9 0-16,0-5 0 16,0-22 0-16,3-9 0 15,1-7 0-15,1 1 0 16,3 6 0-16,3 10 0 0,5 12 0 15,4 6 0-15,6 8 0 0,11 0 0 16,5 8 0 0,7 6 0-16,2-4 0 15,5-2 0-15,-3-8 0 16,-4 0 0-16,-8 0 0 16,-10-10 0-16,-14-8 0 15,-7-6 0-15,-10-4 0 0,0-4 0 16,-12 6 0-16,-10-2 0 15,-7 16 0 1,-4 7 0-16,-1 5 0 16,3 31 0-16,7 11 0 0,10 14 0 15,14 6 0-15,2-8 0 16,36-4 0 0,20-14 0-16,18-15 0 0,13-16 0 15,7-5-213-15,2-18-155 16,-5-14-141-16,-8-12-53 0,-14 0 73 15,-15-6 234 1,-16 6 255-16,-13 8 308 16,-13 10 312-16,-10 8-91 15,-4 10-147-15,0 3-31 16,-10 5-145-16,-9 0-206 0,-10 13 0 16,-9 13 0-16,-2 14 0 15,-2 10 0-15,4 2 0 16,9 2 0-1,15-4 0-15,14-10 0 16,4-9 0-16,37-13 0 0,12-18 0 16,9 0 0-16,4-39 0 15,-11-11 0-15,-10-16 0 16,-18-20 0-16,-21-34 0 16,-6-23 0-16,-25 9 0 15,-6 28 0-15,6 38 0 0,8 33 0 16,1 11 0-1,3 16 0-15,7 8 0 16,6 57 0-16,10 47 0 16,35 34 0-16,10 10 0 0,-3-23 0 15,-10-37 0-15,-15-34 0 16,0-14 0-16,4 0 0 16,18-12 0-16,-7-7-569 15,-6-16-835-15</inkml:trace>
  <inkml:trace contextRef="#ctx0" brushRef="#br0" timeOffset="-190624.79">18334 16182 2592 0,'0'0'795'0,"0"0"-514"0,0 0 147 0,0 0-428 16,0 0 0-16,0 0-78 15,0 0-688-15</inkml:trace>
  <inkml:trace contextRef="#ctx0" brushRef="#br0" timeOffset="-190196.68">16414 17038 2891 0,'0'0'884'16,"0"0"-563"-16,0 0-321 15,0 0 0-15,166-88 0 0,-10 56 0 16,21-2 0-16,-8 6 0 16,-37 10 0-16,-50 6 0 15,-31 6-117-15,-20 6-201 16,-13 0-161-16,-15 0-17 0,-3 0 192 15,-48 0 94 1,-21 14 52-16,-15 8 26 16,-12 6-127-16,-4 6 131 15,4 2 128-15,5 4 319 16,10-4 177-16,14 0 12 16,17-5-37-16,13-8-204 0,20-6 16 15,17-7-26-15,4-10-257 16,43 0 0-16,42-9 0 15,67-32 0 1,-15 2-616-16,-4-3-1002 0</inkml:trace>
  <inkml:trace contextRef="#ctx0" brushRef="#br0" timeOffset="-190064.41">18080 16906 2706 0,'0'0'1017'0,"0"0"-644"0,0 0-373 16,0 0 0-16,0 0-51 16,0 0-1283-16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6T06:28:51.80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1749 4570 2275 0,'0'0'938'0,"0"0"-660"15,0 0-47-15,0 0-105 16,0 0-55-16,0 0-71 15,0 0-1-15,-27-18-1 16,27 18-5-16,-2 0 7 0,0 0 6 16,-3 0 10-16,-2-6 52 15,-4-6-52-15,0-2 10 16,2-3-3 0,2 3-22-16,1 2 30 15,4 6-31-15,2 5 0 0,0 1 0 16,8 0-21-16,19 0 21 15,13 0-9-15,14 0 9 16,8 0-2-16,7 0 2 16,1-18-13-16,-8-4-28 15,-11-5-4-15,-18 3 44 16,-13 2-1-16,-15 4 2 0,-5 2 46 16,-5 2-45-16,-17 4 19 15,-3 8-11 1,1 2-3-16,4 8 9 15,5 24-14-15,5 16-1 16,8 12 14-16,2 15-13 16,4 7 20-16,17 6-21 0,1 2 0 15,-2-2 0-15,-2-6 0 16,-9-3 0-16,-7-9 0 16,-2-8 0-1,-13-7-9-15,-18-14 4 0,-9-10 5 16,-5-15-1-16,-2-16 16 15,0 0-18-15,7-22 3 16,11-15 0-16,11-5-18 16,14-4 16-16,4 2-17 15,27 2-2-15,19 0-15 0,14 0 36 16,10 2-106 0,3-4-85-16,-2 1 2 15,-3-1-74-15,-11 0 75 16,-16 4 100-16,-15 0 73 15,-17 2 15-15,-9 4 100 0,0 4 79 16,-16 4-37-16,1 10-25 16,1 7 34-16,5 9-34 15,3 13-78-15,4 29-6 0,2 16 2 16,0 14 53 0,0 6-25-16,6 1-40 15,8-7 29-15,-3-8-52 16,2-12 0-16,-1-12 0 15,-4-14 0-15,1-12 0 16,-3-10 0-16,2-4 0 0,0-10 0 16,1-16 0-16,1-10 0 15,0-2 0-15,1 2 0 16,-1 8 0 0,-4 12 0-16,1 12 0 0,1 4 0 15,6 16 0-15,6 16 0 16,2 10 0-16,7 2 0 15,0-2 0-15,0-4 0 16,2-12 0-16,1-9 0 0,-3-16 0 16,0-1 0-16,-2-8 0 15,-4-20 0 1,-2-6 0-16,-5-8 0 0,-3-2 0 16,-5 4 0-1,-2 6 0-15,-2 14 0 16,-2 10 0-16,0 10 0 15,0 0 0-15,7 22 0 16,5 8 0-16,3 2 0 0,6 2 0 16,2-6 0-16,1-6 0 15,0-6 0-15,-1-12 0 16,-2-4 0-16,-1 0 0 16,0-18 0-16,-4-8 0 15,0-8 0-15,-5 0 0 16,0 0 0-16,-3 6 0 0,-4 10 0 15,-2 14 0-15,3 4 0 16,2 14 0-16,4 18-3 16,6 10 6-1,4 0-3-15,9-2 0 16,4-8 0-16,4-12 0 16,2-10 0-16,1-10 0 0,-6-4 0 15,-3-20 0-15,-10-10 0 16,-4-4 0-16,-4-6 0 15,-10-2 0-15,-3 0 0 16,-3 4 0-16,0 7 0 16,-7 13 0-16,-6 14 0 15,1 8 0-15,6 3 0 16,2 23 0-16,4 3 0 16,0 4 0-16,24-1 0 0,14-4 0 15,8-4 0-15,8-2 0 16,-2 0 0-16,-4-2 0 15,-9 2 0-15,-16 4-17 16,-11 2 14 0,-12 3 3-16,-6 2 17 15,-25 2-14-15,-6-2-6 0,2-7-2 16,5-13-148-16,13-12-347 16,15-1-775-16</inkml:trace>
  <inkml:trace contextRef="#ctx0" brushRef="#br0" timeOffset="135.33">4211 5195 2448 0,'0'0'983'0,"0"0"-637"0,0 0-27 0,-65 119-319 0,54-87 0 15,-5 8 0-15,5-10-114 16,-2-8-985-16</inkml:trace>
  <inkml:trace contextRef="#ctx0" brushRef="#br0" timeOffset="663.79">5460 4846 2362 0,'0'0'870'15,"0"0"-634"-15,0 0 219 0,0 0-282 16,-31-128-173-1,2 102 0-15,-7 6 0 16,-3 10 0-16,-6 10 0 16,-4 14 0-16,2 30 0 15,5 18 0-15,11 15 0 16,12 5 0-16,17-2 0 0,2-12 0 16,29-12 0-16,14-17 0 15,4-20 0-15,2-19 0 16,-5 0 0-16,-11-24 0 15,-8-14 0-15,-9-8 0 16,-9-6 0-16,-7 2 0 16,0 6 0-16,0 9 0 15,0 16 0-15,0 15 0 16,0 4 0-16,4 22 0 16,9 15 0-16,10 10 0 15,6 1 0-15,4 0 0 16,7-8 0-16,16-4 0 0,-7-12-480 15,-9-11-793-15</inkml:trace>
  <inkml:trace contextRef="#ctx0" brushRef="#br0" timeOffset="2198.07">7299 4921 2624 0,'0'0'624'0,"0"0"-424"0,0 0 55 16,-114-12-22-16,80 26-128 15,3 22-50-15,4 14-55 16,10 10 0-16,11 6 0 0,6-3 0 16,13-9 0-16,31-10 0 15,14-16 0-15,12-16 0 16,5-12 0 0,-4-2 0-16,-7-26 0 0,-12-7 0 15,-12-7 0-15,-11-2 0 16,-9 0 0-16,-9 6 0 15,-7 8 0-15,-4 14 0 0,0 14 0 16,0 2 0-16,0 24 0 16,6 16 0-16,4 8 0 15,9 2 0 1,6-3 0-16,10-9 0 16,5-11 0-16,2-12 0 15,0-13 0-15,-6-2 0 16,-9-14 0-16,-12-18 0 0,-11-8 0 15,-4-11 0-15,-11-7 0 16,-20-4 0 0,-6 4 0-16,-11 8 0 0,0 16 0 15,3 16 0-15,5 18 0 16,9 2 0-16,13 26 0 16,13 6 0-16,5 6 0 15,25-4 0-15,19-6 0 16,14-10 0-16,11-10 0 15,7-10 0-15,0-4-32 0,-2-20-49 16,-12-8 50 0,-9-2-4-16,-15 0 35 15,-13 2 27-15,-12 6-15 16,-9 8 63-16,-4 14-10 0,0 4-65 16,-2 14 0-16,-6 26 0 15,1 10 0-15,7 10 0 16,0 2 0-16,2-2 0 15,16-10 0-15,6-11 0 0,1-13 0 16,0-14 0 0,-4-12 0-16,2 0 0 15,-5-27 0-15,-3-10 0 16,1-9 0-16,-5-7 0 16,2-3 0-16,1 2 0 0,-3 8 0 15,-3 12 0-15,-2 16 0 16,-4 16 0-1,0 2 0-15,2 22 0 0,3 16 0 16,3 4 0 0,4 2 0-16,7-2 0 0,3-4 0 15,2-9 0-15,6-11 0 16,-3-10 0-16,0-8 0 16,-2 0 0-16,-3-18 0 15,-4-13 0-15,-4-5 0 0,-3-8 0 16,-2 0 0-16,-4 0 0 15,-1 6 0-15,-3 14 0 16,-3 14 0 0,2 10 0-16,0 8 0 15,3 26 0-15,4 10 0 16,4 6 0-16,3-2 0 0,-1-8 0 16,3-8 0-16,-3-12 0 15,-3-10 0-15,-3-7 0 16,-3-3 0-16,4-11 0 15,-2-14 0-15,3-6 0 16,3-5 0-16,3 0 0 0,4 6 0 16,3 8 0-1,0 14 0-15,7 8 0 16,4 0 0-16,2 26 0 16,7 6 0-16,8 2 0 15,4 0 0-15,2-5 0 0,4-10 0 16,-2-9 0-16,-7-8 0 15,-6-2 0-15,-11-8 0 16,-13-15 0-16,-8-8 0 16,-13-7 0-16,-2-2 0 15,0 0 0-15,-17 4 0 16,-6 10 0-16,-6 14 0 16,0 12 0-16,-4 10 0 15,4 28 0-15,4 12 0 16,14 8 0-16,11 0 0 15,11-4 0-15,36-12 0 16,38-16 0-16,48-26-183 0,-14-4-532 16,-13-21-358-16</inkml:trace>
  <inkml:trace contextRef="#ctx0" brushRef="#br0" timeOffset="2865.6">10182 4955 2378 0,'0'0'949'0,"0"0"-602"0,0 0 75 0,0 0-422 15,0 0 0-15,0 0 0 16,0 0 0-16,-97 148 0 16,97-94 0-16,8-2 0 15,25-9 0-15,11-16-60 0,10-14-185 16,2-13-52-16,-2-10 35 15,-10-24 23-15,-11-8 83 16,-10-7 117 0,-12-1 39-16,-9-4 87 15,-2-2 101-15,0 0-25 0,-7 4 45 16,-6 9 68-16,4 17 3 16,0 16-182-16,7 10-97 15,2 21 0-15,0 22 0 16,0 15 0-16,9 9 0 15,7 1 0-15,-1-4 0 0,3-8 0 16,-5-12 0 0,-1-11 0-16,-6-13-21 15,-4-16-99-15,0-4 75 16,-2-6 18-16,0-23-12 16,0 0 39-16,0-6-7 15,9 7 7-15,3 6 54 0,3 6-17 16,7 8-5-16,5 6-32 15,9 2 0-15,6 0 0 16,5 0-7-16,6 0-1 16,1 0-110-16,-3-4-20 15,-5-6 45-15,-9-2 45 16,-11-6 48-16,-12 0 13 16,-12-2 53-16,-2-2 43 15,-7 2-43-15,-17 4 3 0,-8 6-21 16,-1 10-46-16,-2 0 56 15,-1 20 2-15,5 14-3 16,8 8-57 0,17 4 0-16,6 0 0 15,17-2 0-15,28-5 0 0,16-13 0 16,10-12-54-16,39-14-230 16,-15-18-242-16,-16-9-486 0</inkml:trace>
  <inkml:trace contextRef="#ctx0" brushRef="#br0" timeOffset="3235.27">11465 4987 2227 0,'0'0'756'0,"0"0"-283"0,0 0-22 16,0 0-262-16,0 0-189 16,0 0 0-16,-115-2 0 0,72 38 0 15,-1 12 0 1,5 8 0-16,8-2 0 0,16-2 0 15,13-9 0-15,2-13 0 16,15-14 0-16,14-14 0 16,6-2 0-16,4-26 0 15,-1-17 0-15,-5-8 0 16,-6-10 0-16,-12-7 0 16,-8-6 0-16,-7-7 0 0,0 1 0 15,-14 10 0-15,-5 18 0 16,-4 28 0-16,-1 24 0 15,-1 18 0 1,6 36 0-16,7 16 0 16,12 10 0-16,0 3 0 0,31-7 0 15,10-12 0-15,9-12 0 16,27-20-18-16,-15-15-327 16,-9-17-575-16</inkml:trace>
  <inkml:trace contextRef="#ctx0" brushRef="#br0" timeOffset="4194.46">13985 4656 705 0,'0'0'0'0</inkml:trace>
  <inkml:trace contextRef="#ctx0" brushRef="#br0" timeOffset="5566.06">13403 5027 1476 0,'0'0'562'0,"0"0"-303"15,0 0 43-15,0 0 56 0,0 0-57 16,0 0-30 0,0 0-43-16,25-120-56 0,-38 95-5 15,-16 7-167 1,-10 9 0-16,-5 9 0 15,-5 0 0-15,0 27 0 0,2 16 0 16,10 3 0-16,10 4 0 16,14-6 0-16,13-10 0 15,0-8 0-15,27-14 0 16,10-12 0-16,5 0 0 0,3-20 0 16,-1-16 0-1,-6-4 0-15,-7-2 0 16,-8 4 0-16,-9 8 0 0,-8 12 0 15,-4 8 0 1,-2 10 0-16,0 0 0 0,0 20 0 16,3 24 0-16,5 16 0 15,10 36 0-15,11 37 0 16,5 29 0-16,-3 6 0 16,-6-15 0-16,-17-39 0 15,-8-40 0-15,0-22 0 16,-14-10 0-16,-12-2 0 15,-12-4 0-15,-11-5 0 16,-6-21 0-16,-4-10 0 0,-1-24 0 16,7-26 0-16,6-35 0 15,18-35 0-15,29-40 0 16,34-11 0 0,46 13 0-16,22 31 0 0,10 37 0 15,-14 26 0-15,-18 20 0 16,-22 16-12-16,-13 8-17 15,-5 2 19-15,-5 0-17 16,-6 4 26-16,-18 6 1 16,-11 4 9-16,0 1 61 15,-17 2-70-15,-12 1 0 16,-5 0 0-16,1 0 0 16,4 4 0-16,6 10 0 15,10 4 0-15,8 2 0 0,5-2 0 16,8 2 0-16,21-4 0 15,13-6 0-15,13-4 0 16,6-6 0 0,1 0 0-16,-4 0 0 15,-14 0-44-15,-13 0 38 0,-15 0-9 16,-11 10 4-16,-5 8 11 16,0 8 1-16,-12 4 8 15,3 2 3-15,5-3-6 16,4-6 9-16,6-5-15 0,28-8 0 15,13-7 7 1,13-3-7-16,11-7-1 16,6-17-27-16,-4-6-9 15,-2-6 36-15,-9-6-11 0,-13-6 12 16,-13 0 16 0,-16 0-16-16,-15 6 27 0,-5 10-9 15,-9 14 26-15,-20 14-44 16,-4 4 0-1,-6 30 0-15,1 16 0 16,9 10 0-16,7 2 0 0,13-2 0 16,9-10 0-16,5-9 0 15,24-16 0-15,2-14 0 16,4-7 0-16,-4-13 0 16,-2-17 0-16,-8-6 0 15,-6-2 0-15,-3 2 0 0,-6 8 0 16,-4 6 0-1,0 12 0-15,1 10 0 16,-1 0 0-16,5 16 0 16,4 12 0-16,4 4 0 0,8 0 0 15,4-8 0 1,2-8 0-16,2-14 0 0,0-2 0 16,-2-24 0-16,0-16 0 15,-2-12 0-15,-10-8 0 16,-3-8 0-16,-10-3 0 15,-4 6 0-15,0 6 0 16,0 19 0-16,-8 20 0 16,-2 20 0-16,4 22 0 15,3 56 0-15,3 50 0 16,11 51 0-16,20 21 0 0,8-3 0 16,-1-28 0-16,-9-51 0 15,-10-32 0-15,-7-30 0 16,-6-18 0-16,-1-4 0 15,-3-8 0-15,-2-13 0 16,0-13-258-16,0-53-344 16,-11-5-209-16,-1-8-20 0</inkml:trace>
  <inkml:trace contextRef="#ctx0" brushRef="#br0" timeOffset="6100.45">15084 5181 573 0,'0'0'1350'15,"0"0"-633"-15,-14-122-149 0,10 92-109 16,4 12-187-1,0 14-115-15,11 4-157 0,17 2 0 16,9 22 0 0,0 10-3-16,-3 8-66 15,-12 8-147-15,-15 4-32 16,-7 3-56-16,-25-3 100 0,-19-2 125 16,-5-8 79-16,2-12 85 15,11-10 122-15,16-14-9 16,18-8-20-16,4-12 11 15,40-26-90-15,16-14-91 16,11-14-8-16,8-14 0 16,-9-7-5-16,-7-5-1 15,-19-4-4-15,-18 1 10 16,-17 11 18-16,-7 16 24 0,-9 22 78 16,-16 26-120-16,-2 20 0 15,4 40 0-15,5 56 0 16,18 36 0-16,0 1 0 15,15-25 0-15,9-38 0 16,3-25 0-16,4-5 0 16,7-6 0-16,1-10 0 15,-4-20 0-15,-1-4 0 16,-5-22 0-16,-5-17 0 16,0-1 0-16,-4 0 0 0,-1 7 0 15,-4 8 0 1,-5 15 0-16,2 10 0 15,-1 0 0-15,5 26 0 16,-1 9 0-16,3 5 0 16,0-2 0-16,6 2 0 15,-5-12-537-15,-4-10-826 0</inkml:trace>
  <inkml:trace contextRef="#ctx0" brushRef="#br0" timeOffset="6761.64">16948 4886 3012 0,'0'0'881'0,"0"0"-678"0,0 0-203 0,0 0 0 15,0 0 0 1,0 0 0-16,0 0 0 15,-96 131 0-15,96-79 0 16,0-6 0-16,29-8 0 0,14-14 0 16,6-12 0-16,5-12 0 15,-6-4 0-15,-12-28 0 16,-14-10 0-16,-15-12 0 16,-7-12 0-16,-26-7 0 15,-15-4 0-15,-8 4 0 0,4 7 0 16,8 14 0-16,16 12 0 15,17 12 0 1,4 3 0-16,33 7 0 16,15 7 0-16,7 3 0 0,-2 8 0 15,-6 0 0-15,-11 12 0 16,-11 17 0-16,-10 16 0 16,-10 15 0-16,-5 12 0 15,0 24 0-15,0 27 0 16,-5 21 0-16,0 8 0 15,5-5 0-15,0-15 0 16,14-32 0-16,4-21 0 16,-2-21 0-16,3-12 0 15,8 2 0-15,6 0 0 16,8-4 0-16,1-11 0 0,0-18 0 16,-6-11 0-1,-10-4 0-15,-10-10 0 16,-11-16 0-16,-5-8-11 0,-15-10 4 15,-26-4 7-15,-14-8 5 16,-15 0-4-16,-5 0 11 16,1 3-12-16,11 11 0 15,17 8 0-15,19 8 0 16,27 4 0-16,7 0 0 0,59-10 0 16,46-14 0-1,2 0 0-15,30-26-114 16,-36 17-624-16,-42 9-1371 0</inkml:trace>
  <inkml:trace contextRef="#ctx0" brushRef="#br0" timeOffset="7233.89">18410 5087 2882 0,'0'0'866'0,"0"0"-518"0,0 0-348 15,0 0 0-15,0 0 0 16,0 0 0-16,0 0 0 0,125-58 0 16,-69 84 0-16,-1 14 0 15,-4 10 0-15,-9 8 0 16,-13 0 0-16,-15-3 0 15,-12-9 0 1,-2-10 0-16,-2-12 0 16,-12-10 0-16,8-12 0 0,4-2 0 15,2-16 0-15,0-20 0 16,4-12 0-16,16-8 0 16,5-6 0-16,4 5 0 15,-2 9 0-15,-3 16 0 16,-6 16 0-16,-3 16 0 0,3 2 0 15,5 30 0 1,2 14 0-16,0 6 0 16,0 5 0-16,-2-6 0 15,-10 6 0-15,-6-15-222 16,-7-12-634-16</inkml:trace>
  <inkml:trace contextRef="#ctx0" brushRef="#br0" timeOffset="7700.4">20700 4680 2385 0,'0'0'767'0,"0"0"-411"0,0 0 25 15,0 0-174 1,0 0-207-16,0 0 0 15,0 104 0-15,7-43 0 16,7 1 0-16,3-6 0 16,1-8 0-16,0-12 0 15,-2-12 0-15,-6-14 0 0,0-8 0 16,1-2 0-16,0-14 0 16,2-20 0-16,0-12 0 15,3-11 0 1,-3-2 0-16,1-2 0 15,-5 11 0-15,-3 18 0 16,1 24 0-16,-2 8-278 0,12 66-398 16,2-2-88-16,2 1-1047 0</inkml:trace>
  <inkml:trace contextRef="#ctx0" brushRef="#br0" timeOffset="8429.01">21264 5221 2365 0,'0'0'921'0,"0"0"-645"16,0 0-104-16,0 0-4 16,9-136-94-16,0 92-59 0,-3 2 1 15,-6 4-7-15,0 9 39 16,0 11-16-16,-12 11-32 16,-9 7 0-16,-6 0 0 15,0 25 0-15,1 14 0 16,6 7 0-16,14 2 0 15,6-2 0-15,8-6 0 16,26-7 0-16,8-15 0 16,7-11 0-16,3-7 0 15,-4-10 0-15,-3-18 0 16,-9-8 0-16,-10-6 0 0,-4 0 0 16,-8 2 0-16,-3 6 0 15,-5 10 0 1,-3 14 0-16,2 10 0 15,-3 4 0-15,6 26 0 0,9 10 0 16,4 4 0-16,8 0 0 16,9-6 0-16,3-10 0 15,3-14 0-15,-4-14 0 16,0-1 0-16,-6-28 0 16,-5-13 0-16,-5-10 0 0,-4-10 0 15,-2-10 0 1,-3-21 0-16,-3 5 0 15,-6-4 0-15,-4 6 0 16,-2 25 0-16,0 7 0 16,0 26 0-16,-4 24 0 0,-4 10 0 15,-2 56 0-15,3 41 0 16,7 31 0-16,3-5 0 16,19-29 0-16,3-34 0 0,4-24 0 15,6-4 0 1,3-4 0-16,6-8 0 15,-5-18 0-15,-4-8 0 16,-4-14 0-16,1-20 0 16,-3-8 0-16,0-4 0 0,-2 0 0 15,-6 9 0-15,-7 12 0 16,-7 14 0-16,-5 11 0 16,0 9 0-1,2 21 0-15,6 8 0 16,5 4 0-16,5-2 0 15,9-8 0-15,13-22-258 16,-4-8-473-16,-7-2-463 0</inkml:trace>
  <inkml:trace contextRef="#ctx0" brushRef="#br0" timeOffset="8600.77">22568 4489 2911 0,'0'0'812'0,"0"0"-439"15,0 0-373-15,0 0 0 0,0 0 0 16,0 0 0-16,0 0-42 16,-114-1-466-16,72 11-626 0</inkml:trace>
  <inkml:trace contextRef="#ctx0" brushRef="#br0" timeOffset="8732.11">21701 4644 2102 0,'0'0'933'0,"0"0"-643"16,0 0 1 0,0 0-65-16,142 4-94 15,-55-4-114-15,50-4-18 16,-20-10-460-16,-30 2-595 0</inkml:trace>
  <inkml:trace contextRef="#ctx0" brushRef="#br0" timeOffset="9032.07">23017 4766 2371 0,'0'0'521'0,"0"0"-240"15,0 0 23-15,0 0-88 16,-129-18-52-16,98 48-10 16,0 15-69-16,4 6-85 15,5 6 0-15,13-1 0 16,9-2 0-16,0-6 0 0,27-8 0 16,16-8 0-16,14-9 0 15,10-14 0-15,4-9 0 16,-2 0 0-16,14-34-246 15,-19 0-333-15,-14-2-380 0</inkml:trace>
  <inkml:trace contextRef="#ctx0" brushRef="#br0" timeOffset="9598.64">23392 5009 1545 0,'0'0'771'15,"0"0"-440"-15,0 0 184 16,0 0-268-16,0 0-77 0,0 0-49 15,0 0-10-15,7 32-57 16,6-32-4-16,3-4-41 16,-3-10 1-16,-7-6 26 15,-4-4-25-15,-2-2 19 16,0-2-12-16,-10 3 4 16,-9 6 23-16,-4 6-45 15,-4 13 0-15,-4 0 0 16,0 18 0-16,-1 21 0 0,3 9 0 15,11 4 0-15,9 4 0 16,9-6 0-16,5-4 0 16,22-10 0-1,15-10 0-15,11-12 0 16,10-10 0-16,6-4 0 0,0-12 0 16,-4-13 0-1,-7-11 0-15,-12-7 0 0,-6-7 0 16,-11-6 0-16,-11 0 0 15,-9 0 0-15,-9 7 0 16,0 11 0-16,-7 12 0 16,-11 12 0-16,-1 12 0 15,-2 2 0-15,4 12 0 16,7 14 0-16,8 9 0 16,2 5 0-16,9 2 0 15,20 0 0-15,10-2 0 16,-4 0 0-16,1-4 0 0,-5 0 0 15,-11 0 0-15,-11-2 0 16,-9 1 0-16,0-4 0 16,-23 0 0-1,-8-3 0-15,-7-4 0 0,-4-2-203 16,6-8-414-16,14-6-896 16</inkml:trace>
  <inkml:trace contextRef="#ctx0" brushRef="#br0" timeOffset="10167.95">24798 5163 2221 0,'0'0'596'0,"0"0"-400"0,0 0 40 0,0 0 4 15,0 0-15-15,0 0-71 16,0 0 2-16,0-16-84 16,-29-14-72-16,-9-14 0 15,-8-14 0-15,-14-28 0 16,-1-29 0-16,8-27 0 16,19-13 0-16,26 9 0 0,8 30 0 15,10 38 0-15,11 24 0 16,-2 18 0-16,4 8 0 15,2 10 0 1,4 11 0-16,2 7 0 16,0 32 0-16,-2 19 0 0,-8 9 0 15,-7 8 0-15,-14 4 0 16,-4 4 0-16,-32 1 0 16,-15-5 0-16,-9-6 0 15,-5-6 0-15,5-8 0 16,9-10 0-16,15-8 0 0,16-7 0 15,15-12 0 1,5-3 0-16,21-7 0 16,21-4 0-16,14-1 0 15,8 0 0-15,3-15 0 0,-1-6 0 16,-3 1 0-16,-9-4 0 16,-9 4 0-1,-10 4 0-15,-10 4 0 0,-10 6 0 16,-13 6-78-1,-2 0-386-15,0 4-505 0</inkml:trace>
  <inkml:trace contextRef="#ctx0" brushRef="#br0" timeOffset="11000.34">25208 4748 1151 0,'0'0'610'0,"0"0"-368"0,0 0 144 16,0 0 181-16,0 0-199 15,0 0-26-15,0 0-53 0,65-80-148 16,-34 54-141-1,5 2 0-15,8 4 0 16,5 4 0-16,2 8 0 16,-2 8 0-16,-7 8 0 0,-5 28 0 15,-12 16 0-15,-6 14 0 16,-11 7 0-16,-6 0 0 16,-2-5 0-16,0-9 0 15,-2-15 0-15,-4-12 0 16,-1-14 0-16,7-14 0 15,0-4 0-15,0-20 0 16,0-22 0-16,15-12 0 16,10-14 0-16,6-5 0 15,5 3 0-15,-3 8 0 16,-4 16 0-16,-4 20 0 0,-9 16 0 16,-1 10 0-16,1 12 0 15,4 24 0-15,0 12 0 16,0 8 0-1,-2 2 0-15,-2-4 0 16,-6-4 0-16,-3-9 0 16,-3-11 0-16,-1-10 0 0,0-10 0 15,3-10-39-15,9 0-192 16,24-46-353-16,-4 2-174 16,3-7-287-16</inkml:trace>
  <inkml:trace contextRef="#ctx0" brushRef="#br0" timeOffset="11295.2">26252 4740 2215 0,'0'0'973'0,"0"0"-732"0,0 0-34 16,0 0 8-16,0 0-115 15,0 0 45-15,0 0-145 16,108 42 0-16,-57-32 0 0,4-6 0 16,1-4-104-16,-6 0-148 15,-11-20-84-15,-10-6-17 16,-10-4 77-16,-11-4 188 0,-3 4 88 15,-5 4 246 1,0 6 207-16,0 6-91 16,0 10-14-16,0 4-348 15,0 6 0-15,0 26 0 16,0 16 0-16,0 12 0 16,0 8 0-16,0 4 0 0,4-3 0 15,12-7 0-15,1-8 0 16,4-12 0-1,-3-14 0-15,-1-28-487 0,-6 0-302 16,-1-18-404-16</inkml:trace>
  <inkml:trace contextRef="#ctx0" brushRef="#br0" timeOffset="11501.05">26946 4520 2730 0,'0'0'659'16,"0"0"-506"-16,0 0 141 15,0 0-34-15,0 0-260 16,135 154 0-16,-96-84 0 0,-6 4 0 16,-11 4 0-16,-13-1 0 15,-9-5 0-15,-20-4 0 16,-34-8 0-16,-77 1-327 16,11-17-234-16,-5-16-495 15</inkml:trace>
  <inkml:trace contextRef="#ctx0" brushRef="#br0" timeOffset="11800.43">25359 4283 2343 0,'0'0'756'0,"0"0"-536"16,0 0 14-16,-109 112 19 15,85 7 37-15,15 41-290 16,9 12 0-16,19-7 0 16,26-41 0-16,7-42 0 15,34-3 0-15,42-23 0 16,20-16 0-16,-13-10-269 15,-31-30-674-15</inkml:trace>
  <inkml:trace contextRef="#ctx0" brushRef="#br0" timeOffset="12600.57">27530 5131 1430 0,'0'0'1834'15,"0"0"-1366"-15,0 0-327 16,0 0 82-16,0 0-223 0,0 0 0 16,0 0 0-16,124-20 0 15,-88 8 0-15,-7-4 0 16,-7-2 0-16,-9-2 0 15,-6-6 0 1,-7-2 0-16,0 0 0 16,-2 1 0-16,-16 8 0 0,-6 5 0 15,-7 10 0-15,-7 4 0 16,-7 10 0-16,-6 22 0 16,0 10 0-1,5 6 0-15,11 6 0 0,16 0 0 16,11-2 0-16,8-5 0 0,16-10 0 15,24-5 0-15,18-11 0 16,16-13 0 0,8-8 0-16,9-4 0 15,-1-22-146-15,-8-9-199 16,-6-7-32-16,-12-3-87 0,-12 0 190 16,-17 7 184-16,-12 8 90 15,-15 6 234-15,-5 6 132 16,-3 4-28-16,0 2-38 15,-7 4-42-15,-11 6-58 16,-10 2-200-16,-9 2 0 16,-7 22 0-16,-5 8 0 15,3 4 0-15,8 4 0 16,11-1 0-16,13-3 0 16,14-7 0-16,7-7 0 0,27-9 0 15,10-12 0-15,8-1 0 16,-2-19 0-16,0-20 0 15,-13-9 0 1,-8-14 0-16,-8-10 0 0,-13-23 0 16,-6 5 0-16,-2-4 0 15,-4 2 0-15,-14 24 0 16,-2 5 0-16,4 26 0 16,3 20 0-16,9 17 0 15,2 22 0-15,2 46 0 16,0 37 0-16,15 25 0 0,5-3 0 15,2-27 0 1,-4-32 0-16,1-22 0 16,6 2 0-16,12-4 0 15,9-3 0-15,33-29-306 0,-13-12-259 16,-6 0-356-16</inkml:trace>
  <inkml:trace contextRef="#ctx0" brushRef="#br0" timeOffset="13635.04">28804 4967 2333 0,'0'0'586'16,"0"0"-291"-16,0 0-3 15,0 0-64-15,0 0-82 0,-152-76-101 16,104 81 1-16,-4 24-32 16,10 7-14-1,11 2 2-15,15-2-2 16,16-4 0-16,0-8-24 15,29-8-26-15,9-8 16 16,0-8-8-16,-2 0 42 0,-5-18 30 16,-10-4-3-1,-4-2 90-15,-7 2-32 16,-2 4-85-16,-4 6 0 16,-2 6 0-16,-2 6 0 0,0 0 0 15,0 26 0-15,0 16 0 16,0 18 0-16,0 12 0 15,0 27 0-15,2 21 0 16,-2-8 0-16,0-13 0 0,0-19 0 16,0-20 0-1,0 4 0-15,0 4 0 16,-6-11 0-16,-4-14-10 16,2-13 9-16,-3-13-19 15,-1-13 18-15,-7-4-11 0,-8-11 23 16,-9-17-10-16,-2-12 0 15,2-8 0-15,17-16 21 16,19-26-21 0,40-40-24-16,55-33-29 0,13 11-98 15,-8 30 55-15,-27 45-59 16,-28 41 50-16,-3 6 99 16,-4 6-13-16,-7 6 19 15,-15 12 28-15,-10 6-1 0,-6 0 18 16,0 2-31-16,0 10-13 15,5-2 9-15,-1 0 4 16,8-4-13 0,-1-4-1-16,4-2 0 15,3 0 21-15,-2-6-15 16,-5-12 48-16,-7-4 18 0,-4-4-31 16,0 2 37-16,-2 3 4 15,-21 7-16-15,-8 9-14 16,-6 5-40-16,-3 5-12 15,-1 26 0-15,8 9 0 0,9 6 0 16,10 2 0 0,14 0 0-16,0-4 0 15,27-6 0-15,17-8 0 16,12-9 0-16,10-14-68 16,4-7 28-16,-3-1-17 0,-5-26 51 15,-8-7 5-15,-5-8 1 16,-10-10 30-16,-4-6-30 15,-12-4 29 1,-7 3 34-16,-11 9-13 16,-5 14-50-16,0 13 0 0,-11 10 0 15,-9 11 0-15,1 2 0 16,2 8 0-16,1 17 0 16,7 7 0-16,9 4 0 15,0 1 0-15,7 4 0 16,18-3 0-16,1 2 0 0,6-2 0 15,-1-2 0-15,-6 2 0 16,-6-2 0 0,-7 3 0-16,-10-3 0 15,-2 0 0-15,-12-4 0 0,-21-2 0 16,-16-6-87-16,-65-4-219 16,12-6-180-16,-10-10-449 0</inkml:trace>
  <inkml:trace contextRef="#ctx0" brushRef="#br0" timeOffset="15928.39">2081 6525 2925 0,'0'0'483'0,"0"0"-369"0,0 0 134 16,0 0-71 0,0 0-87-16,0 0-66 0,0 0 8 15,0 4-32-15,2 2 0 16,2-4-5-1,-1 0 13-15,1-2-8 0,-2 0 0 16,0 0 0-16,0-6 0 16,-2-10 0-16,0-6 0 15,0-2 0-15,-10 0 0 16,-11 8 0-16,-8 12 0 16,-6 4 0-16,-7 26 0 15,-8 24 0-15,4 20 0 16,5 14 0-16,16 8 0 0,17 2 0 15,8-1 0 1,27-11 0-16,26-10 0 0,35-16 0 16,32-25 0-1,-5-26 0-15,-3-5 0 16,-19-25 0-16,-26-12 0 0,-2-9 0 16,-5-4-9-16,-25 0 9 15,-21 4 9-15,-14 8-9 16,0 6 0-16,-20 10 0 15,-11 10 0-15,-7 12 0 0,-4 0 0 16,-3 28 0 0,-1 12 0-16,3 6 0 15,9 4 0-15,10-4 0 16,13-6 0-16,11-10 0 0,0-10 0 16,15-12 0-16,12-8 0 15,6 0 0-15,0-22 0 16,-4-6 0-1,-4-4 0-15,-7 0 0 16,-5-2 0-16,-6 6 0 0,-4 6 0 16,-1 8 0-16,-2 10 0 15,0 4 0-15,0 2 0 16,2 22 0-16,5 10 0 16,4 6 0-16,5 0 0 0,5-1 0 15,2-10 0 1,1-8 0-16,1-9 0 15,0-10 0-15,-6-2 0 16,0-6 0-16,0-20 0 16,-1-6 0-16,3-9 0 0,-2-1 0 15,-1 0 0-15,-3 8 0 16,-3 8 0-16,-5 14 0 16,-1 12 0-16,-2 0 0 15,4 24 0-15,3 14 0 16,2 4 0-16,5 4 0 15,0-8 0-15,1-7 0 16,2-13 0-16,-4-13 0 16,3-5 0-16,-1-12 0 0,0-17 0 15,-1-10 0 1,3-7 0-16,-4 2 0 0,-1 2 0 16,-3 12 0-16,0 14 0 15,-3 14 0 1,3 2 0-16,0 24 0 15,5 14 0-15,2 6 0 0,3 2 0 16,6-1-183-16,-3-13-390 16,-6-17-456-16</inkml:trace>
  <inkml:trace contextRef="#ctx0" brushRef="#br0" timeOffset="16094.08">3522 6407 3120 0,'0'0'624'0,"0"0"-432"0,0 0-32 0,0 0-160 15,0 0 0 1,49 156 0-16,-11-90-335 16,-5-8-909-16</inkml:trace>
  <inkml:trace contextRef="#ctx0" brushRef="#br0" timeOffset="16466.58">4018 7265 2741 0,'0'0'1007'16,"0"0"-659"0,0 0-348-16,0 0 0 0,64-152 0 15,-24 85 0-15,2-7 0 16,-5-6 0-1,-6-2 0-15,-10-3 0 16,-13 3 0-16,-8 8 0 0,0 12 0 16,-4 20 0-16,-7 22 0 15,1 20 0-15,-2 27 0 16,-3 56 0-16,3 39 0 16,8-2 0-16,4-15 0 0,0-31 0 15,14-26 0-15,15 2 0 16,10-4 0-1,12-3 0-15,5-21 0 16,2-17 0-16,-4-5-72 16,-6-44-376-16,-14 0-313 15,-19-2-528-15</inkml:trace>
  <inkml:trace contextRef="#ctx0" brushRef="#br0" timeOffset="16600.55">3970 6865 1058 0,'0'0'1924'0,"0"0"-1405"16,0 0-197-16,0 0-49 16,0 0-273-16,147-51 0 15,-49 26-138-15,-2 0-733 0</inkml:trace>
  <inkml:trace contextRef="#ctx0" brushRef="#br0" timeOffset="17165.21">5757 6702 1696 0,'0'0'1011'16,"0"0"-512"-16,0 0-248 0,0 0 103 15,0 0-184-15,67-137-89 16,-38 75-47 0,-5-5-34-16,-6-2 0 15,-5 0 0-15,-8 5 0 0,-5 10 0 16,0 12 0-16,0 16 0 15,-7 22 0-15,-4 6 0 16,-5 56 0-16,-2 46 0 16,1 38 0-16,3-3 0 15,8-25 0-15,6-38 0 0,0-23 0 16,0 1 0 0,4-4 0-16,10-6 0 15,3-18 0-15,3-20 0 16,5-6 0-16,2-16 0 0,2-20 0 15,-1-10 0-15,3-4 0 16,-2 1 0-16,-4 9 0 16,-2 12 0-16,-8 19 0 15,3 9 0 1,0 7 0-16,2 27 0 0,6 8 0 16,6 7 0-16,5 1 0 15,6-2 0-15,3-10 0 16,6-8-56-16,19-18-299 15,-11-8-405-15,-10-4-58 0</inkml:trace>
  <inkml:trace contextRef="#ctx0" brushRef="#br0" timeOffset="18000.32">6752 6749 1942 0,'0'0'802'0,"0"0"-431"0,0 0-27 0,0 0-27 0,0 0-82 16,0 0-150-16,0 0-85 15,-8-106 0-15,-8 104 0 16,-4 2 0 0,-9 8 0-16,-2 24 0 0,-2 14 0 15,2 12 0-15,8 4 0 16,14-1 0-16,9-11 0 16,0-12 0-16,22-14 0 15,7-18 0-15,8-6 0 0,-2-10 0 16,-4-18 0-16,-2-8 0 15,-7-4 0-15,-6-2 0 16,-5 1 0 0,-5 5 0-16,-1 7 0 15,-2 8 0-15,-3 13 0 16,0 8 0-16,0 10 0 0,0 23 0 16,4 11 0-16,5 8 0 15,4 2 0-15,5-6 0 16,0-10 0-16,-1-12 0 15,4-14 0-15,-3-12 0 16,-1-4 0-16,1-24 0 16,2-10 0-16,0-4 0 15,1-4 0-15,-4-1 0 0,1 10 0 16,-5 9 0-16,1 11 0 16,-3 17 0-16,2 0 0 15,7 31 0-15,3 9 0 16,3 10 0-1,3 0 0-15,1-4 0 16,-5-12 0-16,0-14 0 0,-2-14 0 16,-3-6 0-16,-3-12 0 15,-1-18 0-15,-1-10 0 16,2-2 0-16,-4-2 0 16,3 2 0-16,1 10 0 15,5 11 0-15,3 12 0 0,8 9 0 16,7 0 0-1,10 12 0-15,6 8 0 16,8 0 0-16,5-4 0 16,0-8 0-16,-5-8 0 0,-6 0 0 15,-10-4 0-15,-13-18 0 16,-12-5 0-16,-10-2 0 16,-9-6 0-16,-4-1 0 15,0-2 0-15,-17 6 0 0,-6 6 0 16,-6 12 0-16,-4 14 0 15,-3 4 0 1,3 32 0-16,6 16 0 16,11 11 0-16,16 2 0 15,9 2 0-15,56-3 0 16,46-20 0-16,43-30-12 16,-16-14-513-16,-21-2-848 0</inkml:trace>
  <inkml:trace contextRef="#ctx0" brushRef="#br0" timeOffset="18434.8">9562 6742 1202 0,'0'0'1208'0,"0"0"-865"0,0 0 129 16,0 0-141-16,0 0-63 15,0 0-86 1,0 0-92-16,-26-113-90 16,-17 101 0-16,-8 12 0 15,-7 0 0-15,-4 30 0 0,2 14 0 16,8 10 0-16,15 4 0 16,14-3 0-16,23-9 0 15,0-12 0-15,33-14 0 16,19-16 0-1,4-4 0-15,4-20 0 0,-5-12 0 16,-6-4 0-16,-11-2 0 16,-9 5 0-16,-9 5 0 15,-7 6 0-15,-6 11 0 16,-4 4 0-16,1 7 0 0,3 3 0 16,1 19 0-16,11 11 0 15,0 6 0 1,10 3 0-16,4-4 0 15,8-8 0-15,1-12 0 16,16-18-42-16,-14 0-623 16,-7-14-1085-16</inkml:trace>
  <inkml:trace contextRef="#ctx0" brushRef="#br0" timeOffset="19567.56">11358 7106 2282 0,'0'0'817'0,"0"0"-546"0,0 0 93 0,0 0-101 15,0 0-164-15,-22-112-99 16,22 64 0-16,18-6 0 16,4-9 0-16,7-2 0 15,4 3 0-15,3 5 0 16,0 15 0-16,-3 14 0 16,-4 14 0-16,-7 14 0 15,-6 2 0-15,-5 22 0 16,-7 6 0-16,-1 4 0 15,-3-4 0-15,0-6 0 16,2-8 0-16,1-8 0 16,-1-6 0-16,2-2 0 15,-2 0 0-15,0-14 0 0,-2-6 0 16,0-4 0-16,0 2 0 16,-10 4 0-16,-13 8 0 15,-2 6 0-15,-6 4 0 16,2 14 0-16,0 18 0 15,7 12 0-15,11 7 0 16,11 0 0-16,0 2 0 16,27-11 0-16,18-8 0 15,12-12 0-15,15-16 0 16,3-6 0-16,1-8 0 16,-5-22 0-16,-11-8 0 0,-10-8 0 15,-12-7 0 1,-12-1 0-16,-10 2 0 0,-10 6 0 15,-4 14 0 1,-2 14 0-16,0 14 0 16,0 4 0-16,0 20 0 15,0 18 0-15,5 8 0 0,15 2 0 16,9 1 0-16,9-12 0 16,7-8 0-16,1-11 0 15,-1-12 0-15,-3-6 0 0,-9-2 0 16,-4-20 0-16,-8-8 0 15,-4-2 0 1,-1-4 0-16,-5 1 0 16,1 5 0-16,-4 8 0 15,-1 8 0-15,1 12 0 0,2 2 0 16,3 10 0-16,7 20 0 16,5 8 0-16,1 6 0 15,-1-1 0-15,-5-3 0 16,-5-8 0-16,-5-10 0 15,-4-10 0 1,-6-8 0-16,0-4 0 0,0 0 0 16,0-22 0-16,-4-8 0 15,0-10 0-15,4-7 0 16,0 0 0-16,8 2 0 16,17 11 0-16,6 8 0 0,2 14 0 15,3 8 0-15,-3 4 0 16,-2 4 0-1,-6 12 0-15,-8 4-35 16,-11 0-268-16,-6-4-197 16,0-6-372-16</inkml:trace>
  <inkml:trace contextRef="#ctx0" brushRef="#br0" timeOffset="19718.7">12227 6296 2642 0,'0'0'792'0,"0"0"-331"0,0 0-260 16,0 0-201-16,0 0 0 15,0 0 0-15,152 54-152 0,-75-23-875 16</inkml:trace>
  <inkml:trace contextRef="#ctx0" brushRef="#br0" timeOffset="20768.05">13798 6583 2782 0,'0'0'871'16,"0"0"-591"-16,0 0-117 15,0 0-163-15,0 0 0 16,-143 68 0-16,110-16 0 16,9 6 0-16,10-1 0 0,14-5 0 15,2-8 0-15,31-12 0 16,17-10 0-16,10-14 0 16,5-8 0-16,-1-2 0 0,-2-20 0 15,-10-4 0 1,-12-4 0-16,-9-1 0 15,-11 2 0-15,-7-1 0 16,-6 3 0-16,-5 8 0 16,-2 2 0-16,0 12 0 15,0 5 0-15,0 4 0 0,0 24 0 16,2 5 0-16,6 7 0 16,2 1 0-1,9-5 0-15,2-10 0 16,4-10 0-16,4-8 0 15,0-8 0-15,2-2 0 0,-2-18 0 16,0-6 0-16,-2-2 0 16,-2-2 0-16,-6-2 0 15,2 3 0-15,-6 8 0 16,-1 4 0-16,-6 12 0 16,-3 5 0-16,-5 7 0 0,2 22 0 15,0 9 0 1,5 2 0-16,4 0 0 15,7-6 0-15,6-8 0 16,7-12 0-16,6-12 0 0,3-2-11 16,-1-14 5-16,-5-14 5 15,-3-2 1-15,-9-2 18 16,-7 0-18 0,-1 2 0-16,-7 6 0 0,-3 8 0 15,-2 6 0-15,-2 7 0 16,0 3 0-16,3 8 0 15,2 15 0-15,6 7 0 16,9 0 0-16,8-4 0 16,13-6 0-16,3-12 0 15,5-8-123-15,0-8-47 0,-6-22 61 16,-10-8 85-16,-8-9 24 16,-12-7 5-1,-5-4 53-15,-5-6-11 16,-3-2 38-16,0-2 26 0,0 3-36 15,-3 14-30-15,-3 12-45 16,4 23 0-16,0 16 0 16,2 18 0-16,0 48 0 15,4 35 0-15,8 1 0 16,-2-8 0-16,-1-12 0 16,-2-25 0-16,0-1 0 15,-3-8 0-15,1-16 0 16,-3-18 0-16,0-14 0 15,-2-4 0-15,2-24 0 16,2-12 0-16,3-8 0 16,9-8 0-16,7-1 0 0,6 3 0 15,8 8 0-15,3 12 0 16,3 14 0-16,-3 14 0 16,-5 6 0-16,-4 0-102 15,-6 8-162-15,-10 4-269 0,-7-6-314 16</inkml:trace>
  <inkml:trace contextRef="#ctx0" brushRef="#br0" timeOffset="20934.66">14270 6124 2864 0,'0'0'733'0,"0"0"-601"15,0 0-12-15,0 0-112 0,0 0-8 16,197 2-482 0,-95 14-1366-16</inkml:trace>
  <inkml:trace contextRef="#ctx0" brushRef="#br0" timeOffset="21134.04">16354 6802 4096 0,'0'0'0'0,"0"0"0"16,0 0 0-16,0 0 0 15,0 0-318-15,0 0-1215 0</inkml:trace>
  <inkml:trace contextRef="#ctx0" brushRef="#br0" timeOffset="22600.54">4625 8213 2335 0,'0'0'519'16,"0"0"-235"-16,0 0 200 15,0 0-232-15,0 0-104 0,0 0-74 16,-25-80-74-16,25 68 0 16,0 2 0-16,-2 2 0 15,2 6 0 1,0 2 0-16,0 4 0 0,0 30 0 16,7 30 0-16,15 40 0 15,5 39 0-15,0 9 0 16,-5-21 0-16,-7-35 0 15,-1-40 0-15,-3-12 0 16,2 2 0-16,3-4 0 0,-3-6-155 16,7-29-305-16,-4-7-240 15,0-10-155-15</inkml:trace>
  <inkml:trace contextRef="#ctx0" brushRef="#br0" timeOffset="23500.78">4997 8303 1908 0,'0'0'700'0,"0"0"-163"0,0 0-13 16,0 0-97-16,0 0-427 16,0 0 0-16,0 0 0 15,0 65 0-15,0 3 0 16,2 10 0-16,8 6 0 16,3-4 0-16,-1-3 0 15,5-11 0-15,-1-10 0 16,-1-14 0-16,-2-12 0 0,1-10 0 15,-6-10 0-15,1-10 0 16,0 0 0-16,4-24 0 16,6-18 0-1,2-10 0-15,4-2 0 16,-3 5 0-16,-3 16 0 0,-6 16 0 16,-3 17 0-16,0 7 0 15,1 29 0-15,2 12 0 16,3 10 0-16,2 0 0 15,1-2 0-15,2-8 0 0,1-11 0 16,-2-11 0-16,2-12 0 16,-1-10 0-1,0-4 0-15,2-8 0 16,-1-23 0-16,0-9 0 16,1-10 0-16,-5-2 0 15,-3 2 0-15,-3 12 0 16,-4 16 0-16,-1 18 0 0,-1 4 0 15,4 30 0-15,1 12 0 16,5 8 0-16,3 2 0 16,4-3 0-1,1-12 0-15,1-10 0 0,-1-13 0 16,1-12 0-16,-1-2 0 16,1-22 0-16,-1-14 0 15,0-8 0-15,-3-7 0 16,-3-3 0-16,-5 6 0 0,-2 10 0 15,-4 14 0-15,-2 18 0 16,-1 6 0 0,4 18 0-16,3 20 0 15,8 8 0-15,3 2 0 16,7 0 0-16,7-7 0 0,6-14 0 16,7-13 0-16,3-14 0 15,0-4 0-15,-2-25 0 16,-8-11 0-16,-9-7 0 15,-8-7 0-15,-9-6 0 16,-12-2 0-16,-4 1 0 16,0 10 0-16,-18 12 0 15,-3 17 0-15,4 18 0 16,-1 4 0-16,5 21 0 0,4 19 0 16,9 10 0-16,0 5 0 15,18 2 0-15,17-3 0 16,10-6 0-16,4-8 0 15,-4-4 0 1,-5-8 0-16,-11-3 0 16,-15-10 0-16,-14-1 0 0,-4-1 0 15,-35-5-74-15,-39-3-157 16,-65-5-135-16,14-1-331 16,0-16-557-16</inkml:trace>
  <inkml:trace contextRef="#ctx0" brushRef="#br0" timeOffset="23698.3">3956 8213 3083 0,'0'0'656'0,"0"0"-413"16,0 0-129-16,176-60-114 15,-8 46 0-15,30 12 0 16,20 2 0-16,-6 30-129 16,-63-2-525-16,-26-2-802 0</inkml:trace>
  <inkml:trace contextRef="#ctx0" brushRef="#br0" timeOffset="23932.24">7762 9122 3026 0,'0'0'1070'0,"0"0"-1070"15,0 0 0-15,0 0 0 16,-20 138 0-16,15-70 0 15,-3 8 0-15,-1 1 0 0,-16 7 0 16,5-22-278 0,1-22-1333-16</inkml:trace>
  <inkml:trace contextRef="#ctx0" brushRef="#br0" timeOffset="24600.88">9669 8229 2507 0,'0'0'790'15,"0"0"-593"-15,0 0 97 0,0 0-66 16,-140-34-148 0,73 38-80-16,-8 30 0 15,-15 34 0-15,1 35 0 0,18-1 0 16,22-4 0-16,34-13 0 16,15-25 0-16,29 2 0 15,42 0 0-15,45-18 0 16,3-20 0-16,-7-14 0 0,-19-10 0 15,-35-14-189 1,-8-10-84-16,-15-10 58 16,-35-6 22-16,-11-4 34 15,-40-2 82-15,-18 4 77 16,-5 7 43-16,3 13 56 0,11 12 67 16,15 10 24-16,16 0 1 15,18 0-34-15,11 0-62 16,4 2-44-16,25 2 63 15,11-4-114 1,10 0 0-16,5-6 0 0,-3-10 0 16,-6-2 0-16,-10 2 0 15,-12 4 0-15,-13 6 0 16,-5 6 0-16,-6 0 0 0,0 6 0 16,0 22 0-16,0 16 0 15,0 14 0-15,0 13 0 16,0 5 0-1,8 0 0-15,3-1 0 16,7-7 0-16,-1-10 0 0,8-14 0 16,22-22 0-16,-7-12-339 15,-2-10-595-15</inkml:trace>
  <inkml:trace contextRef="#ctx0" brushRef="#br0" timeOffset="24966.12">10447 8518 2691 0,'0'0'740'0,"0"0"-502"0,0 0 34 0,0 0-117 16,0 0-155-16,-7 149 0 16,7-85 0-16,0 2 0 0,11-10 0 15,7-10 0-15,7-14 0 16,2-14 0-16,4-18-12 15,2 0-11-15,3-24 23 16,-1-16 1 0,3-10 18-16,0-6-4 0,0-2-15 15,-2 8 0-15,-5 11 0 16,0 17 0-16,-4 14 0 16,2 8 0-16,2 18 0 15,3 19 0-15,1 9 0 0,-2 4 0 16,-4 0 0-16,-6-6 0 15,-10-8 0-15,-9-10 0 16,-4-10 0 0,-29-16-119-16,-13 0-241 15,-5-6-706-15</inkml:trace>
  <inkml:trace contextRef="#ctx0" brushRef="#br0" timeOffset="25100.17">10507 8121 2087 0,'0'0'1087'0,"0"0"-768"15,0 0-253-15,0 0-27 16,0 0-39-16,0 0-213 0,134 72-760 0</inkml:trace>
  <inkml:trace contextRef="#ctx0" brushRef="#br0" timeOffset="25767.4">12688 8550 1942 0,'0'0'667'0,"0"0"-382"16,0 0 249-16,0 0-240 0,0 0-60 15,0 0-94 1,-68-112-140-16,27 108 0 15,-6 4 0-15,-6 22 0 16,-5 26 0-16,3 14 0 0,10 12 0 16,16 3 0-16,20-9 0 15,9-16 0-15,38-16 0 16,18-20 0-16,12-16 0 16,1-12 0-16,-4-26 0 0,-14-10 0 15,-15-4 0 1,-18-2 0-16,-11 5 0 15,-7 9 0-15,0 10 0 16,-3 10 0-16,-1 12 0 16,2 8 0-16,2 2 0 15,0 22 0-15,13 8 0 0,12 0 0 16,10 3 0-16,8-8 0 16,26-2 0-1,-9-7-105-15,-7-11-842 0</inkml:trace>
  <inkml:trace contextRef="#ctx0" brushRef="#br0" timeOffset="27767.26">14014 8613 1815 0,'0'0'518'0,"0"0"-184"15,0 0 197-15,0 0-264 16,0 0-75-16,0 0-17 15,0 0-55-15,75-59-46 16,-48 19-4-16,2-10-70 16,0-8 0-16,-4-10 0 15,-5-7 0-15,-11-7 0 0,-9-6 0 16,0 0 0-16,-4 5 0 16,-17 11 0-16,2 18 0 15,1 22 0 1,-1 22 0-16,2 10 0 15,3 36 0-15,3 42 0 16,9 35 0-16,2 27 0 0,13-10 0 16,12-27 0-16,-5-31 0 15,3-24 0-15,3 6 0 16,10-2 0-16,4-1 0 0,4-18 0 16,-1-12 0-16,-1-13 0 15,-2-8 0-15,-2-4 0 16,-4-22 0-1,-3-13 0-15,-6-11 0 16,-6-10 0-16,-1-8 0 0,-5-4 0 16,-4 1 0-16,-4 11 0 15,-5 14 0-15,0 18 0 16,-5 18 0-16,-12 10 0 16,-6 2 0-16,1 26 0 15,2 6 0-15,11 8 0 0,9-1 0 16,0-5 0-1,26-4 0-15,13-10 0 16,9-8 0-16,6-6 0 16,0-6 0-16,-6-2 0 15,-10 0 0-15,-13 0 0 16,-13 0 0-16,-8 0 0 0,-4 0 0 16,0 10 0-1,-10 10 0-15,-5 12 0 0,2 4 0 16,1 6 0-1,8-2 0-15,4-2 0 0,0-4 0 16,16-10 0-16,12-5 0 16,13-12 0-16,3-7 0 15,8 0 0-15,1-7 0 16,0-18 0-16,-3-5 0 16,-8-4 0-16,-7-6 0 15,-4-6 0-15,-2-4 0 0,-8-4 0 16,-5 1 0-16,-10 10 0 15,-6 9 0 1,0 11 0-16,0 15 0 16,-16 8 0-16,-5 3 0 15,-8 29 0-15,-3 12 0 0,1 10 0 16,9 6 0-16,8 0 0 16,14-4 0-16,5-5 0 15,30-8 0-15,18-6 0 16,17-13 0-16,8-10 0 15,6-12 0-15,-1-2 0 16,-3-8 0-16,-8-18 0 16,-10-9 0-16,-13-11 0 15,-9-10 0-15,-14-10 0 16,-12-4 0-16,-10 0 0 0,-4 7 0 16,-6 15 0-16,-19 14 0 15,-8 21 0-15,0 13 0 16,-3 13 0-1,5 32 0-15,8 10 0 16,15 10 0-16,8 1 0 16,13-2 0-16,29-6 0 0,11-8 0 15,14-14 0-15,7-9 0 16,-3-15 0-16,-6-12 0 16,-12 0-107-16,-28-35-430 15,-14-5-302-15,-11-1-758 0</inkml:trace>
  <inkml:trace contextRef="#ctx0" brushRef="#br0" timeOffset="27967.87">14170 8039 2727 0,'0'0'650'0,"0"0"-406"0,0 0 231 16,162-34-475-16,17 24 0 16,41 1-54-16,-33 6-396 15,-31-3-742-15</inkml:trace>
  <inkml:trace contextRef="#ctx0" brushRef="#br0" timeOffset="28101.52">16973 8271 2862 0,'0'0'898'15,"0"0"-798"-15,0 0-100 16,0 0-135-16,118 32-443 16,-103-17-1331-16</inkml:trace>
  <inkml:trace contextRef="#ctx0" brushRef="#br0" timeOffset="29633.58">8934 9966 1958 0,'0'0'471'16,"0"0"-306"-16,0 0 190 15,0 0 8-15,-15-108-125 16,15 100-90-1,0 5 8-15,0 3-76 16,0 4-25-16,6 23-31 16,19 11 21-16,13 8-7 0,12 4-38 15,18-6 0-15,32-8 0 16,38-18 0-16,38-18 0 16,13-16 0-16,-15-26 0 15,-38 0 0-15,-47 6 0 0,-27 4 0 16,-10-2 0-16,2-5 0 15,-2-5 0 1,4 2 0-16,-8 12 0 16,-9 12 0-16,1 16 0 15,5 2 0-15,6 23 0 0,11 13 0 16,15 12 0-16,27 8 0 16,30 2 0-16,31-6 0 15,7-14 0-15,-14-18 0 16,-36-14 0-16,-40-6 0 15,-17 0 0-15,-7-8 0 16,12-12 0-16,11-8 0 16,13-8 0-16,5-6 0 15,1-2 0-15,0 2 0 16,-2 10 0-16,-11 11 0 16,-7 20 0-16,-9 1 0 0,-2 19 0 15,-2 13 0-15,7 7 0 16,3-1 0-1,29-2 0-15,29-12 0 16,27-16 0-16,13-8 0 16,-13-24 0-16,-35-10 0 15,-36-2 0-15,-17 2 0 0,-7-5 0 16,8-8 0-16,8-6 0 16,2-5 0-16,-14 10 0 15,-17 12 0-15,-17 14 0 16,-10 18 0-16,-6 4 0 0,-2 16 0 15,6 16 0 1,8 6 0-16,12 0 0 16,12-2 0-16,17-10 0 15,11-8 0-15,9-14 0 16,2-4 0-16,1-9 0 0,-3-18 0 16,-5-9 0-16,-4-2 0 15,-7-2 0 1,-10 6 0-16,-7 6 0 0,-12 14 0 15,-7 12 0 1,-7 2 0-16,-3 18 0 0,0 14 0 16,-1 4 0-16,0 0 0 15,3-2 0-15,3-2 0 16,7-10 0-16,10-6 0 16,6-8 0-16,9-8 0 0,7 0 0 15,2-10 0-15,2-14 0 16,-2-4 0-16,-4-4 0 15,-7 2 0 1,-11 4 0-16,-14 6 0 16,-13 8 0-16,-17 8 0 15,-6 4 0-15,-6 0-27 0,0 16-113 16,0 4-55-16,21 4-91 16,4-6-236-16,6-8-292 0</inkml:trace>
  <inkml:trace contextRef="#ctx0" brushRef="#br0" timeOffset="29767.62">17521 9635 2876 0,'0'0'730'0,"0"0"-601"0,0 0-12 15,0 0-69-15,0 0-48 16,-149-38-330-16,91 30-1232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4T05:55:39.6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4209 6479 563 0,'0'0'77'0,"0"0"-50"0,142 0-26 16,-37 0 6-16,37 0-6 15,36-11 10-15,9 2 79 16,-19-1 38-16,-55 6-60 16,-43 2-68-16</inkml:trace>
  <inkml:trace contextRef="#ctx0" brushRef="#br0" timeOffset="2642.45">22605 5988 772 0,'0'0'138'16,"0"0"-128"-1,0 0-10-15,0 0-264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6T06:30:21.63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10906 6501 1631 0,'0'0'485'15,"0"0"-311"1,0 0 201-16,0 0 11 0,0 0-125 16,-121-44-71-1,117 41 22-15,2 3-73 0,2 0-25 16,0 0-33-16,0 0-33 15,11 0-48-15,20 0 0 16,20 0 0-16,39 7 0 16,43-3 0-16,41-4 0 0,11 0 0 15,-29 0 0-15,-40 0 0 16,-49 0 0 0,-18 0 0-16,-3 0 0 15,-8 0 0-15,-5 0 0 16,-16 0 0-16,-13 0 0 15,-2 0 0-15,-2 0 0 0,0 0 0 16,-9 2-38-16,-18 3-253 16,-43 6-259-16,2 1-206 15,-3-2-99-15</inkml:trace>
  <inkml:trace contextRef="#ctx0" brushRef="#br0" timeOffset="303.14">11140 6627 1635 0,'0'0'382'0,"0"0"-183"15,0 0 297 1,0 0-208-16,0 0-84 16,0 0-55-16,0 0-45 0,-14 2 7 15,30-2-12 1,15 0 13-16,16 0 5 16,17 0-70-16,33 0-10 0,32 0-12 15,-2-8-24-15,-13 0 13 16,-19 2-14-16,-30 4 0 15,-3-2-10-15,-6 2 17 16,-22 2-7-16,-19 0 2 0,-11 0 25 16,-2 0 23-1,-2 0-50-15,0 0 0 16,0 0 0-16,2 0 0 16,8 0-32-16,3 2-100 0,12-2-180 15,-1 0-499-15,-1 0-1015 16</inkml:trace>
  <inkml:trace contextRef="#ctx0" brushRef="#br0" timeOffset="438.11">12545 6601 2297 0,'0'0'530'0,"0"0"-530"0,0 0-222 16,0 0-773-16</inkml:trace>
  <inkml:trace contextRef="#ctx0" brushRef="#br0" timeOffset="15337.24">14783 7700 1892 0,'0'0'475'0,"0"0"-386"31,0 0 115-31,0 0 47 0,0 0-85 16,0 0-66-16,109 116 5 15,-69-102-18-15,4-8 7 16,6-4 38-16,1-2-55 16,0 0-7-16,0-8-29 15,-4-8-26-15,-2 0 22 0,-5-2-36 16,-5 4 7-16,-4 6-5 15,-4 6 9 1,-2 2-9-16,0 0-3 16,-1 20 45-16,0 6 24 15,3 2-49-15,2 0 0 0,2-4-20 16,2-3 0-16,3-10 11 16,3-7-10-16,-4-4 4 15,1 0 1-15,-5-5 6 16,0-12-10-16,-4 2-1 0,0 1 15 15,-3 3 10-15,0 11-26 16,-1 0 0 0,4 11 0-16,-1 12 0 15,6 5 0-15,-3-1 0 16,0-5 0-16,-6-4 0 16,0-6 0-16,-3-4 0 0,-5-8 0 15,4 0 0-15,12-33-42 16,-4-7-494-16,-5-2-784 0</inkml:trace>
  <inkml:trace contextRef="#ctx0" brushRef="#br0" timeOffset="16338.83">16663 7608 1859 0,'0'0'754'0,"0"0"-543"0,0 0 112 16,0 0-34-16,0 0-131 15,0 0-62-15,0 0 58 16,-2-4-41-16,20 4 26 16,4-2-139-16,7 0 0 0,8-1 0 15,9-2 0 1,7-5 0-16,10 0 0 15,3-2 0-15,3-1 0 16,-2 1 0-16,-5 2 0 0,-6 5 0 16,-11-2 0-1,-9 5 0-15,-13 1 0 0,-4-2 0 16,-11 3 0-16,0 0 0 16,-8 0 0-16,0 0 0 15,0 0 0 1,0 0-150-16,-18 4-143 0,-32 13-179 15,4-2-274-15,-4 3-367 0</inkml:trace>
  <inkml:trace contextRef="#ctx0" brushRef="#br0" timeOffset="16697.99">16636 7838 1272 0,'0'0'795'0,"0"0"-595"0,0 0 103 16,0 0 26-16,0 0-152 15,0 0-62-15,0 0-20 16,-13 0-10-16,22 0 11 16,7 0-32-16,6 0-2 15,7 0-19-15,6 0-19 16,8-4 17-16,8 0-28 15,5-2-1-15,2-2 5 16,4 2-16-16,0-2-2 16,-4 0 0-16,-4 0 1 15,-8 0-8-15,-5 2 1 0,-10 0 7 16,-9 0-1-16,-4 0 4 16,-7 2-15-16,1-2-39 15,11-10-83 1,0 2-194-16,0-2-592 0</inkml:trace>
  <inkml:trace contextRef="#ctx0" brushRef="#br0" timeOffset="16865.62">17918 7812 2408 0,'0'0'1058'0,"0"0"-748"15,0 0-229-15,0 0-81 0,0 0-115 16,0 0-543-16,0 0-788 16</inkml:trace>
  <inkml:trace contextRef="#ctx0" brushRef="#br0" timeOffset="143036.28">802 8488 2359 0,'0'0'343'0,"0"0"16"0,0 0 184 15,0 0-351-15,0 0-112 16,0 0-32-16,-7 54-48 15,7 6 46-15,4 16 22 16,7 7-10-16,3 3-58 0,-3-6 0 16,0-6 0-1,-4-7 0-15,0-13 0 16,-5-14-116-16,-2-20-187 0,0-12-246 16,0-8-274-16</inkml:trace>
  <inkml:trace contextRef="#ctx0" brushRef="#br0" timeOffset="143403.97">733 8526 1942 0,'0'0'560'16,"0"0"-414"-16,0 0 169 15,-23-118-98-15,23 71-160 0,0-3-12 16,0 2 58-16,0 5-25 15,0 2 18-15,0 11-11 16,2 6-8 0,5 10 13-16,7 8-74 15,3 6-15-15,12 0 2 0,14 18 8 16,8 16 2-16,4 12-13 16,1 11 1-16,-14 7 2 15,-11 2-2-15,-19 4-1 16,-12-2 9-16,-20 0-7 0,-24-4 28 15,-10-3-21-15,-2-9 30 16,2-8 14 0,10-14-52-16,13-8 5 15,19-10-6-15,24-12-210 16,24 0-454-16,11 0-344 0</inkml:trace>
  <inkml:trace contextRef="#ctx0" brushRef="#br0" timeOffset="144530.76">1292 8953 2313 0,'0'0'343'0,"0"0"8"0,0 0-18 0,0 0-175 16,0 0-86-16,0 0 13 16,0 0 34-16,102-116-31 15,-77 96-46-15,-1 4 6 16,5 4-48-16,0 10 1 15,0 2-6-15,3 4 16 16,-3 20-17-16,0 12 6 16,-6 8 0-16,-4 6-9 15,-9 2 9-15,-7 1-21 16,-3-6 1-16,0-6-20 16,-7-11 32-16,-1-10-7 0,-1-8 15 15,-1-10 15-15,4-2-15 16,-1 0 3-16,-1-22-3 15,2-10-36 1,6-12 15-16,0-7-15 0,4-1 16 16,15 4 10-16,4 10-17 15,6 10 25-15,2 12-5 16,2 8 4-16,3 8-8 16,-1 0 20-16,-2 10-9 15,-1 12 0-15,-6 6 6 0,-3 4-12 16,-6 5 6-16,-1-1 0 15,-7-3-6 1,-2-1 18-16,0-6-12 16,-3-5 0-16,3-7 0 15,1-6-12-15,6-4 14 0,3-4-2 16,6 0 0-16,6-16-86 16,2-10 71-16,0-5-10 15,-4 2 25-15,-8-2-9 16,-13 4 22-16,-6 0-8 15,0 3 32-15,-20 6 31 16,-14 0 32-16,-8 6-74 16,-7 4-2-16,-1 6-21 15,4 2 9-15,4 0-15 16,11 0 3-16,8 0 0 0,12 2-6 16,6-2 4-16,5 0 1 15,0 0-16-15,19 0-14 16,12-4 23-16,11-10 2 15,9-2 6 1,7 0-1-16,3 2 6 0,-3 4-13 16,-3 4 8-16,-6 6 0 15,-7 0-15-15,-8 10-3 16,-12 10-12-16,-6 4 21 16,-5 4 6-16,-7 0-6 15,-2 0 9-15,0-2 0 0,0-3-9 16,4-8 20-1,0-3-13-15,1-3 2 16,1-5-6-16,4-4-6 16,3 0 12-16,6-13-31 0,3-9-41 15,3-8 6-15,-7-4 48 16,-6-2 0-16,-12 0 16 16,-2 2-7-16,-16 4 18 15,-22 6-4-15,-6 8 19 16,-8 10-8-1,3 6 17-15,7 0-21 0,13 0 3 16,13 11-15-16,16 0-9 16,0-1 3-16,31-6-15 15,16-4-67-15,18-8-176 16,42-46-311-16,-13 0-33 0,-10 0-282 0</inkml:trace>
  <inkml:trace contextRef="#ctx0" brushRef="#br0" timeOffset="144936.81">2894 8438 403 0,'0'0'1007'0,"0"0"-424"15,0 0-27-15,0 0-43 0,0 0-153 16,8-105-23-16,-8 105-140 16,0 0-125-16,0 14-38 15,0 19-20-15,0 17 6 16,0 14-20-16,5 14 0 16,2 7 0-16,0 5 0 0,-1 2 0 15,1 0 0 1,-3 1 0-16,3 1 0 15,0 0 0-15,-1 0 0 16,1-1 0-16,2-7 0 16,4-8 0-16,2-14 0 0,6-12 0 15,4-16 0 1,4-14 0-16,2-12 0 0,0-10 0 16,-2 0 0-1,-4-12 0-15,-8-12 0 0,-7-8 0 16,-10-10 0-16,0-6 0 15,-14-8 0-15,-20-5 0 16,-13-1 0 0,-8 2 0-16,-7 6 0 0,2 12 0 15,8 12 0-15,14 10 0 16,16 6 0-16,17 2 0 16,5-4 0-16,34-8-140 0,55-31-341 15,-4 4-276-15,-5 0-759 0</inkml:trace>
  <inkml:trace contextRef="#ctx0" brushRef="#br0" timeOffset="145070.81">3457 8657 2419 0,'0'0'600'0,"0"0"-286"0,0 0-42 16,0 0-272-16,0 0-5 15,0 0-681-15,0 0-1125 0</inkml:trace>
  <inkml:trace contextRef="#ctx0" brushRef="#br0" timeOffset="145202.57">3613 9006 2338 0,'0'0'880'0,"0"0"-694"0,0 0-18 15,0 0-168-15,0 0-6 16,0 0-602-16,0 0-644 0</inkml:trace>
  <inkml:trace contextRef="#ctx0" brushRef="#br0" timeOffset="145336.67">3769 8801 2266 0,'0'0'810'0,"0"0"-676"0,0 0 14 16,0 0-116-16,161-75-32 15,-108 49-452-15,-12 8-681 0</inkml:trace>
  <inkml:trace contextRef="#ctx0" brushRef="#br0" timeOffset="145804.13">857 9882 2203 0,'0'0'898'16,"0"0"-808"-16,0 0 113 15,0 0 64-15,0 0-166 16,0 0-64-16,0 0-37 0,63 5 2 16,30-5 10-16,84 0-12 15,105-13 0-15,66-14 1 16,30-1 8-1,-8 6-10-15,-49 4 1 16,-36 4 0-16,-46-2 18 16,-72 2 16-16,-64 6 130 0,-53 2-106 15,-29 4-58-15,-12 0 0 16,-5-2 0-16,-4 2 0 16,0 0 0-16,0-2 0 15,0-2 0-15,7 0 0 0,13-2-955 16</inkml:trace>
  <inkml:trace contextRef="#ctx0" brushRef="#br0" timeOffset="147704.46">5766 8480 2074 0,'0'0'637'0,"0"0"-438"16,0 0 275-16,0 0-199 15,0 0-176-15,0 0-90 16,-67 134-3-16,27 3 3 16,-9 17-9-16,9-20 25 0,6-35-24 15,16-41 19-15,10-14-20 16,-1-2 0-1,4-8 9-15,5-6-8 16,0-20 8-16,0-8 23 0,14-32 8 16,12-38 37-16,8-42-47 15,1-45-21-15,3-11 15 16,-11 27-17-16,-7 45 4 16,-7 52-11-16,-9 26 1 15,4 10 17-15,-4 8-18 0,5 0 0 16,6 34 0-16,10 39 0 15,13 31 0 1,11 26 0-16,-2-4 0 16,-7-25 0-16,-9-29 0 15,-8-22 0-15,0 4 0 0,0-4 0 16,-5-4-30-16,-9-16-170 16,-9-18-113-16,-23-15-62 15,-17-24-325-15,-6-7-1201 0</inkml:trace>
  <inkml:trace contextRef="#ctx0" brushRef="#br0" timeOffset="147830.31">5554 9148 1122 0,'0'0'1383'15,"0"0"-1084"-15,0 0 174 16,0 0-130-16,0 0-190 16,0 0-76-16,0 0-49 0,127 3-26 15,-60-4-2-15,27-38-293 16,-17 3-558-1,-14 3-1465-15</inkml:trace>
  <inkml:trace contextRef="#ctx0" brushRef="#br0" timeOffset="148237.78">6325 8929 2307 0,'0'0'460'16,"0"0"-337"-16,0 0 124 15,0 0-128-15,0 0-47 16,0 0-20-16,0 0 23 16,33-90-5-16,-50 90-34 0,-10 0 11 15,-9 14-47 1,-1 8-2-16,3 4-4 0,7 0 6 16,11-2-1-16,14-4 2 15,2-2 15-15,14-4 20 16,22-6-35-1,14-2 19-15,15-4-20 16,7 0-10-16,1 2-5 0,-9 6-56 16,-12 5-22-16,-17 3 33 15,-18 6-4-15,-17 2 40 16,-6 2 24-16,-25 2 76 16,-15 0 61-16,-8-4-40 0,-4-6 5 15,2-4-43-15,12-10-32 16,9-4-27-16,16-2-18 15,19-8-192 1,19-12-380-16,14-2-1277 0</inkml:trace>
  <inkml:trace contextRef="#ctx0" brushRef="#br0" timeOffset="148664.75">7695 9001 2109 0,'0'0'538'0,"0"0"-343"16,0 0 184-16,0 0-152 15,-37-106-114-15,18 86-46 16,-3 8-17-1,0 4 68-15,-7 8-62 0,-2 0-19 16,-4 24-37-16,0 14-4 16,6 12 2-16,8 7-5 15,9 1 7-15,12-2 1 16,0-8-1-16,18-12-25 0,13-14 14 16,5-16-8-16,2-6 11 15,-5-16 16 1,-4-18-7-16,-4-10 40 15,-11-2-13-15,-4 0 31 16,-5 7-11-16,-5 11-26 16,0 12 53-16,0 12-75 0,0 4 0 15,6 11 0-15,4 16 0 16,9 9-3-16,12 5-45 16,36-5-212-1,-7-10-460-15,-2-16-1462 0</inkml:trace>
  <inkml:trace contextRef="#ctx0" brushRef="#br0" timeOffset="149132.62">8963 8957 2545 0,'0'0'347'0,"0"0"-261"0,0 0 0 0,0 0-23 0,120-86 11 16,-73 48-61-16,-4-2-11 0,-10-4 22 15,-10-1 0-15,-13-2 50 16,-10-2 0-1,0 3-41-15,-18 4 28 16,-11 10-28-16,1 14 9 16,-3 14 68-16,2 6-59 0,4 38-33 15,0 38-17-15,5 36 68 16,11 31 45-16,9 9-39 16,0-7 2-16,9-15-77 15,9-14 0 1,-3-20 0-16,-1-17 0 0,-5-21 0 15,-3-8 0-15,0 3 0 16,-4-1-11-16,-2-4-181 16,0-18-99-16,-31-32-172 15,-6 0-100-15,-1-27-720 0</inkml:trace>
  <inkml:trace contextRef="#ctx0" brushRef="#br0" timeOffset="149267.57">8765 9446 1774 0,'0'0'979'16,"0"0"-676"-16,0 0-191 0,0 0-52 16,0 0-60-16,136-68-9 0,-25 26-289 15,-15 6-468 1,-7 2-474-16</inkml:trace>
  <inkml:trace contextRef="#ctx0" brushRef="#br0" timeOffset="150337.01">9505 9100 1854 0,'0'0'788'0,"0"0"-449"0,0 0-13 16,0 0-38-16,0 0-105 16,0 0-99-16,-121-61-6 15,101 64-47 1,0 20-17-16,2 12-14 0,4 7-5 16,6 4-11-16,8 0 13 15,0-6-21-15,4-8-35 16,19-10-47-16,4-10 11 15,-1-12-37-15,-2 0 41 16,-6-16 82-16,-7-12 9 16,-6-6 6-16,-5-4 33 0,0 0 18 15,0 2 42 1,-7 5-14-16,3 8 31 16,-1 6 10-16,5 7-3 15,0 6-123-15,0 3 0 0,21 1 0 16,12 0 0-16,9 0 0 15,12 15 0-15,4 10 0 16,0 4 0-16,-2 7 0 16,-8 5 0-1,-12-1 0-15,-16-2-109 0,-13-4-21 16,-7-6 71-16,-13-8-20 16,-19-8 11-16,-1-8 50 15,0-4 9-15,8-8 9 16,9-20 42-16,16-8-31 15,0-6-7-15,31-4-4 0,19-2 0 16,12 2-12-16,7 7 12 16,2 11 0-1,-7 9-1-15,-6 11-13 16,-10 8 13-16,-15 0-10 0,-8 18-11 16,-8 5-28-16,-5 6-110 15,-4-1-42-15,1-6-111 16,5-6 13-16,1-8 83 15,3-8 102-15,2 0 72 16,-4-4 34-16,-3-12 9 0,-4-2 112 16,-4 0 37-1,-3 0 16-15,-2 0 15 16,0 2-39-16,0-1-54 16,0 2-58-16,0-2-21 0,-5 3 19 15,-9 0-15 1,-3 6 22-16,-7 4 52 0,-1 4-13 15,-4 8 15-15,2 24-53 16,5 12-22 0,6 9 61-16,12 3 4 0,4 0-23 15,18-8-26 1,24-8-28-16,14-16-1 0,11-16-78 16,6-8-48-16,1-10-9 15,-7-22-49-15,-14-8 91 16,-11-6 65-16,-17-6 28 0,-14 2 65 15,-9 1 9-15,-2 7 19 16,0 10 38 0,-11 12-26-16,-1 8 2 15,2 8-10-15,-1 4-7 0,1 0-27 16,2 18-61-16,1 9 16 16,3 5 0-16,4 1-11 15,0 2 22-15,25-5-28 16,10-2-2-16,9-6-12 15,8-2-65-15,1-6-7 16,-2-4-20-16,-10 0 36 16,-10 2 57-16,-16 0-11 15,-15 4 11-15,0 4 12 16,-27 6 2-16,-13 0 79 16,-1 0-57-16,-2-4-14 0,11-8-10 15,15-7-27-15,15-7-75 16,2-12-182-16,48-55-291 15,4 5 60 1,2-4-381-16</inkml:trace>
  <inkml:trace contextRef="#ctx0" brushRef="#br0" timeOffset="150604.31">11220 8707 1691 0,'0'0'917'0,"0"0"-312"0,0 0-233 0,0 0-65 0,0 0-103 16,0 0-204-16,0 0 0 0,-86 74 0 15,78-18 0 1,6 8 0-16,2 2 0 16,0 0 0-16,2 1 0 15,14-5 0-15,7-4 0 16,8-8 0-16,5-10 0 0,8-12 0 16,5-12 0-1,-1-14 0-15,0-2-9 0,-8-10-168 16,-14-16-35-16,-13-6-11 15,-13-24-101 1,-23 10-216-16,-14 2-283 0</inkml:trace>
  <inkml:trace contextRef="#ctx0" brushRef="#br0" timeOffset="150737.94">10941 8995 2270 0,'0'0'868'16,"0"0"-671"-16,0 0-120 15,0 0-7 1,183-40-59-16,-100 24-11 16,4-6-128-16,-25 6-469 0,-26 2-664 0</inkml:trace>
  <inkml:trace contextRef="#ctx0" brushRef="#br0" timeOffset="152569.67">12516 9038 1525 0,'0'0'992'0,"0"0"-700"15,0 0 10-15,0 0 58 16,0 0-75 0,0 0-143-16,0 0-70 15,-21-35-37-15,21 47 11 16,0 11-44-16,0 7 13 0,2-1-8 16,15-2 5-16,6-9-13 15,8-10 1-15,7-8-6 16,5-8-6-16,3-23 1 15,-1-11-7-15,-7-6 6 16,-7 0 12-16,-14 0-1 16,-10 6 1-16,-7 8 0 15,0 10 24-15,0 12-23 16,-4 12 44-16,-5 0-45 16,2 12-12-16,3 14 10 15,4 4-3-15,0 6 5 0,20-2 0 16,16-2 6-16,10-2-11 15,10-5 5-15,2-3 0 16,0-3 0 0,-8-1 1-16,-7 0-2 0,-11 0 1 15,-15 5-20-15,-10 1 19 16,-7 2-14-16,-11 4 15 16,-21 0-1-16,-3-2 10 15,-5-6-21-15,-22-14-84 16,8-6-254-16,2-2-545 0</inkml:trace>
  <inkml:trace contextRef="#ctx0" brushRef="#br0" timeOffset="152735.74">12358 8632 1842 0,'0'0'1491'0,"0"0"-1200"0,0 0-176 0,0 0-17 15,0 0-98-15,0 0-8 16,119 14-260-16,-72 4-667 0</inkml:trace>
  <inkml:trace contextRef="#ctx0" brushRef="#br0" timeOffset="154100.79">15531 9184 1166 0,'0'0'786'0,"0"0"-467"16,0 0-37 0,0 0 46-16,0 0-78 15,0 0-148-15,0 0-9 16,23-66-19-16,-23 45-8 15,0 2 9-15,-11-2-19 0,-16 3 29 16,-6 4 11-16,-10 13-34 16,-1 1-2-16,-6 14-12 15,4 22-35-15,5 14 29 0,10 8-19 16,14 6 4 0,12 0-18-16,5-4-8 0,15-12 10 15,19-13-11 1,9-17 0-16,1-18 10 15,3 0 2-15,-5-32-15 16,-9-15 3-16,-8-5 0 0,-14-6 3 16,-11 0-3-16,0 3 0 15,0 10 0-15,-9 11 0 16,3 13 0-16,1 16 0 16,5 5 0-16,0 18 0 15,0 18 0-15,13 12 0 16,12 4 0-16,4-2 0 15,7-6 0-15,8-10 0 16,26-17-45-16,-8-13-338 0,-11-4-718 16</inkml:trace>
  <inkml:trace contextRef="#ctx0" brushRef="#br0" timeOffset="155103.59">16921 9038 1960 0,'0'0'599'0,"0"0"-437"0,0 0 207 0,0 0-57 15,0 0-38-15,0 0-128 16,0 0-58-16,-79-59-25 15,31 59-43-15,-10 22 35 0,-2 15-23 16,3 8-16-16,3 12-16 16,15 1 0-1,14 0 0-15,18-8 0 16,7-10 0-16,20-12 0 16,23-14 0-16,14-14 0 0,8-3 0 15,4-32 0-15,-2-13 0 16,-9-10 0-16,-12-10 0 15,-13-20 0-15,-12-29 0 16,-13 7 0-16,-8 12 0 16,0 16 0-16,-15 32 0 15,-1 9 0-15,-1 13 0 16,1 28 0-16,3 20 0 16,4 61 0-16,7 7 0 15,2 4 0-15,0-4 0 0,11-20 0 16,12 8 0-16,6 3 0 15,4-11 0-15,2-18 0 16,3-16 0 0,2-18-167-16,-5-16-146 0,-6-4-196 15,-4-30-128-15,-9-14 135 16,-5-8 99-16,-7-5 30 16,-2 3 344-16,3 12 29 15,0 12 309-15,1 14 70 16,3 14-28-16,2 6-59 0,3 0-27 15,-1 12-14 1,1 10-33-16,-4 8-16 16,1 4-14-16,-3 9-31 15,-4 5-19-15,2 4-64 16,1 0-28-16,5-4-32 0,5-6-8 16,10-8 7-1,8-12-13-15,13-13-7 0,2-9-14 16,6-7-50-16,0-22 4 15,-7-12 2-15,-11-9 10 16,-11-4 53-16,-14-4-11 16,-11 5 13-16,-2 6 37 0,-9 11 17 15,-13 7 54 1,-3 11-51-16,1 10-9 16,2 6-21-16,4 2-27 15,5 8 0-15,4 12 0 0,9 9 0 16,0 3 0-16,4 0 0 15,23-2 0 1,7-1 0-16,8-2 0 16,5-5 0-16,-1-2 0 0,-1-2 0 15,-7-2 0 1,-7 0 0-16,-12 0 0 0,-7 4-23 16,-12 0-20-16,0 2 43 15,-16 0-16-15,-13 0 16 16,-6-1-1-16,-7-8-122 0,-21-13-108 15,10 0-475-15,6-1-643 0</inkml:trace>
  <inkml:trace contextRef="#ctx0" brushRef="#br0" timeOffset="155271.07">17521 8682 2393 0,'0'0'869'0,"0"0"-559"16,0 0-145 0,0 0-111-16,0 0-54 0,0 0-143 15,0 0-435-15,81 43-1163 0</inkml:trace>
  <inkml:trace contextRef="#ctx0" brushRef="#br0" timeOffset="156736.56">18461 9017 1635 0,'0'0'966'0,"0"0"-677"0,0 0 57 15,0 0-54 1,0 0-72-16,-115-22-94 16,88 40-75-16,0 11 8 15,4 8-16-15,10 6-2 16,9 1-13-16,4-2-28 0,11-6 0 16,27-8 0-16,11-10 0 15,11-12 0-15,9-6-24 16,4-2-33-16,-1-18-18 15,-7-6-17 1,-9-4 61-16,-12-2 2 0,-15-3 29 16,-11 6 2-16,-12 3-1 15,-3 5 79-15,-3 10 19 16,0 4 27-16,0 7-126 16,0 0 0-16,-5 8 0 15,-1 17 0-15,1 7 0 16,0 4 0-16,5 0 0 15,0 0 0-15,12-8 0 16,12-6 0-16,7-10 0 0,2-8 0 16,4-4 0-16,-8 0 0 15,-6-16 0-15,-6-8 0 16,-13-6-11-16,-4-6 16 16,-7-6-13-16,-19 2 4 15,-8 3-21 1,-3 9 24-16,-2 10-19 0,3 12 11 15,12 6 8-15,9 5-27 16,10 17 26-16,5 3-20 16,20 4 22-16,20-5-3 0,13-6 10 15,13-9-8 1,7-9 1-16,5 0-32 0,2-18-34 16,-6-7-43-1,-9-8 13-15,-15 0 46 0,-14 1 17 16,-14 1 33-16,-13 7 9 15,-9 8 65-15,0 8 50 16,0 8-25-16,-9 4-25 16,-2 28-73-16,-2 12 11 15,6 9-16-15,3 5 4 16,4-2 0-16,0-4-1 0,0-10 8 16,0-8-8-1,8-12 1-15,-3-8-2 16,0-10-7-16,-1-4 18 15,1 0-4-15,1-12-5 0,1-14-47 16,6-8 17-16,5-8-22 16,4-2 2-16,3-2 43 15,2 5 2-15,-2 8 5 16,-4 8 0 0,-3 14 1-16,-5 7 54 15,3 4-23-15,-1 10 16 0,4 16 0 16,3 7-41-16,2 6 8 15,7-1-15-15,6-4 0 16,0-6-6-16,1-10-45 16,-3-10-21-16,-3-8-12 0,-8-2 32 15,-3-22 52 1,-8-8 0-16,-3-8 0 16,0-6 21-16,-3-3-2 15,-1 1 34-15,0 6-8 0,-1 12 9 16,0 14 30-16,-3 14-44 15,0 2-12-15,3 20-27 16,1 21 16 0,1 6-17-16,0 7 0 0,0-1 0 15,-1-5 0-15,-2-10 0 16,1-10 0-16,-1-12 0 16,-4-10 0-16,2-6 0 15,-2 0 0-15,3-20 0 16,2-12 0-16,3-10 0 0,5-4-11 15,5 1 8-15,5 8 3 16,-1 10-12-16,0 13 18 16,3 14-12-1,2 0 6-15,2 13 0 0,6 11-3 16,5 6 3-16,7 2 0 16,2-6 0-16,4-6 3 15,1-6-12-15,-2-12 7 16,-4-2-23-16,-8 0 25 15,-7-18-18-15,-8-6 12 16,-7-8 6-16,-7-6 0 16,-7-2 16-16,-4-3-16 15,0 7 0-15,-6 8 14 16,-11 10-14-16,-8 14 30 16,0 4-4-16,-4 20-26 0,2 20 0 15,5 11 0 1,9 3 0-16,11 1 0 0,2-2 0 15,22-11 0-15,20-10 0 16,14-14-123-16,40-18-119 16,-11-12-329-1,-10-14-392-15</inkml:trace>
  <inkml:trace contextRef="#ctx0" brushRef="#br0" timeOffset="157900.64">21421 8899 204 0,'0'0'2240'0,"0"0"-1476"0,0 0-492 16,0 0-30-1,0 0-35-15,0 0-150 16,0 0-36-16,-101 50-20 0,90-4 7 16,2 6-8-16,4 1 0 15,5-5-6-15,3-8-12 16,21-10-69-16,9-10-3 15,10-14-77-15,5-6-29 0,4-12-147 16,-2-18-237 0,-6-10 56-16,-11-7-152 15,-8-4-226-15,-10-7 902 16,-6-7 458-16,-4-5 212 16,-5 0-153-16,0 8 44 15,0 13-11-15,0 19-197 0,0 20-18 16,2 10-220-16,6 32-92 15,4 25 64 1,1 15-87-16,5 8 0 16,-2 4 0-16,-3-6 0 15,-4-5 0-15,-5-15 0 0,-4-12 0 16,0-16-65-16,0-14-27 16,-6-12 46-16,-8-4 30 15,1-10 16-15,4-18 21 16,2-8-19-16,5-2-2 15,2 0 1-15,0 9 13 16,0 7 32-16,16 12-25 16,9 6-4-16,4 4-8 0,10 0 1 15,6 6-11-15,6 6 1 16,5-2-27-16,0-3-103 16,-1-7-151-16,-4 0-33 15,-11 0-2 1,-11-18 53-16,-11-3 139 15,-13-2 89-15,-5-2 35 0,-2 1 83 16,-19 0 81-16,0 6 35 16,-6 8 22-16,2 8-31 15,-2 2-22-15,5 12-34 16,4 18-4-16,7 8-1 0,11 7-55 16,0-1 3-16,14-2-77 15,19-6-3-15,13-8-7 16,14-12-121-1,10-8-107-15,3-8-86 16,0 0-206-16,-3-12 193 16,-7-4 21-16,-15 4 161 0,-9 0 155 15,-13-1 176-15,-8 4 184 16,-5-1 22-16,-4-2-31 16,0-2-43-16,-2-4-90 15,-1-2-59-15,1-1-69 0,-2-1-90 16,-3 4 0-1,-2 6 0-15,0 6 0 16,-16 6 0-16,-11 3 0 16,-9 22 0-16,-3 14 0 15,3 6 0-15,7 2 0 0,11-3 0 16,16-8 0 0,2-12 0-16,20-10 0 15,18-14 0-15,9 0-3 0,6-26-37 16,1-12 25-16,-5-14-7 15,-9-6 22-15,-7-13 0 16,-10-23 1-16,-15-28-1 16,-8 7 1-16,0 13-1 15,-11 22 33-15,-11 38 12 16,-3 10-45-16,1 16 0 16,0 16 0-16,6 38 0 15,5 40 0-15,10 5 0 16,3 11 0-16,7 2 0 15,18-18 0-15,6 2 0 0,4-10 0 16,3-15 0-16,4-13 0 16,1-16 0-1,1-12-23-15,-1-12-140 0,-3-2-65 16,-5-16-93 0,-10-6-235-16,-10 0-142 0</inkml:trace>
  <inkml:trace contextRef="#ctx0" brushRef="#br0" timeOffset="159904.15">24353 8739 2388 0,'0'0'321'0,"0"0"-142"0,0 0 188 15,0 0-186-15,-141-94-63 16,105 94 35-16,-1 1-58 16,-4 29-29-16,3 11-26 15,5 7-25-15,10 0 6 16,12-4-15-16,11-6-6 16,3-14 0-16,26-10 0 15,8-10 3-15,8-4-3 16,0-14 0-16,0-14 11 15,-10-4-5-15,-8-4-2 16,-8 4 4-16,-7 4 37 0,-7 8 24 16,-5 8-69-16,0 10 0 15,0 2 0 1,0 18 0-16,0 24 0 16,0 20 0-16,0 30 0 15,0 32 0-15,15 31 0 0,7 7 0 16,3-9 0-16,-8-33 0 15,-7-38 0-15,-6-19 0 16,-4-11 0-16,0 2 0 16,-6 0 0-16,-19 0 0 15,-11-18 0-15,-9-14 0 0,-5-16 0 16,-6-6 0 0,0-26 0-16,2-24 0 15,10-30 0-15,21-41 0 16,23-35 0-16,30-12 0 0,28 25 0 15,2 39-21 1,-12 42-144-16,4 7-141 0,8-3-76 16,4-2-179-16,5-4 60 15,-13 14 259-15,-15 8 23 16,-13 12 219 0,-14 8 243-16,-10 10 275 0,-4 7-41 15,0 5-105-15,0 3-109 16,0 25-98-16,-4 12-9 15,4 12-24-15,0 4-61 0,0 0-71 16,6 1 0-16,11-6 0 16,-5-6 0-1,-1-11 0-15,-1-8 0 16,-8-12 0-16,-2-10 0 0,0-4 0 16,0-8 0-16,0-24 0 15,-6-14 0-15,2-13 0 16,4 0 0-16,10-2 0 15,17 9 0-15,8 12 0 16,5 12 0 0,-2 12 0-16,-3 12 0 0,0 4-53 15,-9 0-286-15,5 24-259 16,-9-4-220-16,-1-2-439 0</inkml:trace>
  <inkml:trace contextRef="#ctx0" brushRef="#br0" timeOffset="160469.6">25323 8919 1252 0,'0'0'1128'0,"0"0"-750"0,0 0-33 0,0 0-70 0,0 0-99 0,-95-106-65 16,64 104-54-16,-3 2 36 15,-3 16-62-15,1 20-30 16,5 10 5-16,11 4-6 15,9 1 0-15,11-5-1 16,0-12-11-16,19-13-9 16,10-13-8-16,-2-8 4 15,0-5 25-15,-5-19-4 16,-6-6 4-16,-8-5 6 16,-3 5-6-16,-2 2 28 15,-3 8-2-15,0 8 2 0,0 8-10 16,0 4-18-16,4 4-16 15,7 18 4-15,5 4 12 16,9 2-11 0,3-1 11-16,6-9-100 0,-1-10-86 15,3-8-14-15,-5-11-35 16,-4-23-16-16,-8-12 114 16,-3-8 85-16,-7-10 52 15,-3-6 49-15,-3-2 94 16,-3 4 7-16,0 9 65 0,0 17 46 15,0 20 40-15,0 22-110 16,0 12-142-16,0 52-7 16,0 46-14-1,5 47-28-15,21 21 0 0,10 1 0 16,4-16 0-16,-7-29 0 16,-6-28 0-16,-10-26 0 15,-7-25 0-15,-6-18 0 16,-1-5 0-16,-3-10-165 0,0-13-149 15,-36-40-219-15,1-17-214 16,-4-14-4-16</inkml:trace>
  <inkml:trace contextRef="#ctx0" brushRef="#br0" timeOffset="161032.46">25446 8939 1731 0,'0'0'704'0,"0"0"-405"0,0 0 86 16,0 0-136-16,0 0-114 0,145-76-35 15,-93 80-77-15,-6 22-13 16,-3 12-10-16,-15 6-6 16,-14 6-9-16,-14 3-96 15,-9-1 15-15,-32-6 47 16,-11-4 13-16,-6-12 36 16,4-8 1-16,10-10 59 15,15-10 36-15,17-2-47 16,12-6 5-16,31-22-52 0,27-12-2 15,21-12-51-15,14-10-42 16,5-10-24 0,-2-9 11-16,-11-5 13 15,-21-4 66-15,-20 1 27 0,-23 11 56 16,-21 16 77 0,0 20 51-16,-23 20 1 0,-10 20 25 15,0 4-111-15,1 38-42 16,10 22-35-16,9 16-4 15,11 8 16-15,2 5-34 16,8-5 0-16,17-10 0 16,4-9 0-16,-2-16 0 15,0-12 0-15,-6-15 0 16,-5-12 0-16,-3-10 0 0,-4-2 0 16,-4-12 0-16,2-14 0 15,-3-5 0 1,3 2 0-16,-1 3 0 0,1 9 0 15,0 13 0-15,4 4 0 16,7 7 0-16,1 18 0 16,8 10 0-16,0 3 0 15,4-2 0-15,-4-6 0 16,0-6-66-16,-2-10-122 16,-6-14-110-16,-3 0-257 15,-11-14-399-15</inkml:trace>
  <inkml:trace contextRef="#ctx0" brushRef="#br0" timeOffset="162697.44">27168 8823 2607 0,'0'0'686'0,"0"0"-508"0,0 0 353 0,0 0-437 15,0 0-94-15,0 0 0 16,0 0 0-16,0 82 0 16,0-34 0-16,0 5 0 15,9-8 0 1,14-4 0-16,3-14 0 15,6-10-38-15,3-15-61 0,-2-2 36 16,1-20 14-16,-3-16 43 16,-2-7 4-16,-4-1 4 15,-3 0 29-15,-4 10 1 16,-5 12 7-16,-2 12 18 0,-1 10-45 16,3 0 12-1,5 22-21-15,4 8 4 16,4 4 1-16,3 2-8 15,0-8-1-15,-2-6-58 0,-6-11-71 16,-6-11 4 0,-7 0 27-16,-5-15 57 0,-3-13 31 15,0-9-7 1,0-8 18-16,0-1 0 16,-3 2 1-16,1 8 45 15,2 10 19-15,0 11 20 0,14 8-23 16,20 5-61-16,12 0 8 15,16-2-9-15,10-4-21 16,-1-5-21-16,-2-5-114 0,-11-9 14 16,-18-8 32-16,-18-5 43 15,-17-4 66 1,-5-4-12-16,-13 0 13 16,-14 6 7-16,-4 8 5 15,4 12 97-15,4 14 26 0,8 8-21 16,3 27-30-16,6 40-18 15,4 33 30-15,2 3-6 16,0-9-61-16,0-12 10 16,4-22-39-1,6 2 1-15,3-3 2 0,1-18 6 16,1-13-16-16,1-14 7 16,1-14-5-16,8 0-8 15,2-18 13-15,4-18 0 16,2-10-2-16,1-2 8 0,-3 4-7 15,-7 10 1-15,-4 12 0 16,-6 16-3 0,-6 6 12-16,1 10-7 15,3 20 11-15,-1 10-7 16,5 2-6-16,3 0 0 0,6-7 0 16,2-9-1-16,2-11-34 15,0-8 11-15,2-7 1 16,-2-7 23-16,-2-16-1 15,-4-9 2 1,2-9 7-16,0-1 5 0,0-2-12 16,-8 8 32-16,-3 10-15 15,-6 12 4-15,-5 12-22 16,-1 2 0-16,-2 10 0 16,2 18 0-16,2 6 0 15,6 4 0-15,1 0 0 0,2-6 0 16,5-7 0-16,0-11-30 15,-1-10 10 1,-1-4-11-16,-1-4 22 16,-3-20-3-16,-3-9 7 15,-9-9-11-15,0-8-32 0,-4-6-35 16,-23-2 11-16,-5 1-21 16,-5 16 50-16,-4 14 32 15,3 23-53-15,7 4 34 0,9 25 6 16,11 11 15-1,11 2-2-15,14-2 16 16,28-10-5-16,11-8 16 16,14-10-8-16,4-8 23 0,3 0-23 15,-5-18 2-15,-4-8 38 16,-7 2-12-16,-8-1 44 16,-2 7-10-16,-11 11-32 15,-4 7-1-15,-8 3-37 16,-2 30 0-1,-8 9 0-15,-6 10-20 0,-4 2 20 16,-5-2-84-16,0-6-39 16,-14-8 41-16,-8-12 42 15,-7-8 39-15,-2-9 1 16,0-9 0-16,2 0 16 0,4-14-15 16,7-4 7-16,7-3 19 15,7 3-19-15,4 4 62 16,0 3-32-1,15 2-37-15,14 3 10 16,12 0-11-16,7 0 0 16,8 0-6-16,6-2-33 0,3-4-41 15,-3-4-20-15,-4-6 13 16,-14-4 60-16,-10-4 10 16,-14-6 17-16,-13-2 6 15,-7-2 15-15,-5 6 54 16,-17 12-12-16,-6 14 53 15,-7 8-41-15,4 18-66 16,5 22 31-16,8 8 4 16,16 4 11-16,2-2 4 15,29-6-23-15,23-10 9 16,19-10-21-16,8-13-24 0,8-11 18 16,-4 0-17-16,-14-11-2 15,-18-9-17 1,-19-2-90-16,-32-6-107 15,-5 6-384-15,-24 4-918 0</inkml:trace>
  <inkml:trace contextRef="#ctx0" brushRef="#br0" timeOffset="165737.44">4095 10564 3048 0,'0'0'331'0,"0"0"-158"16,0 0 101-16,0 0-220 0,0 0-51 15,0 0-3-15,-16 51-15 16,21-34 15-16,1-5-48 16,-1-8 38-16,-1-4 1 15,-2 0 9 1,-2-2 46-16,0-18-7 0,0-6-22 16,-15 0 10-16,-7-1-26 15,-1 9 27-15,-4 14-16 16,-2 4-12-16,-4 49 0 15,-3 43-10-15,7 36 10 0,12 0 0 16,15-21 0-16,2-33-12 16,17-24 12-16,16-2-12 15,15-6 11 1,10-10-42-16,8-22 43 16,3-10-26-16,0-28-14 15,-4-20 38-15,-12-12-26 16,-15-6 28-16,-11 0 0 0,-15 10 6 15,-10 12 40 1,-2 15 16-16,0 17 7 0,0 12-2 16,0 0-67-16,0 23-33 15,0 10 6-15,0 7 27 16,13 3-10-16,7-7 10 16,5-8-1-16,1-12 0 15,-2-10-9-15,1-6 2 0,-7 0 9 16,-7-16-1-16,-7-12 33 15,-4-8-33-15,0-9 21 16,-22-5-21 0,-11 0 6-16,-5 4-12 0,-4 10 6 15,-1 18 0-15,7 18 5 16,3 10-5-16,8 34-6 16,13 14-13-16,7 8 19 15,5 3-11-15,9-9 10 16,22-10-10-16,9-16-11 15,5-14 16-15,3-16-11 16,2-4 17-16,-4-16 0 16,-3-14 3-16,-8-10 11 15,-5-2-8-15,-10-2-6 16,-7 4 0-16,-7 7 27 0,-1 12-6 16,-5 13 32-16,0 8-53 15,0 4-2-15,0 25-38 16,7 14 31-16,4 7 9 15,4-2-1 1,3-2 12-16,5-10-17 0,-2-12 6 16,0-12-5-16,1-10-8 15,-1-2 17-15,-2-12-4 16,-1-16 3-16,-3-8 9 16,2-2-12-16,-7 0 0 15,-1 4 0-15,-4 12 6 0,0 12 6 16,-1 10-18-16,2 0 6 15,10 18-3 1,4 14-7-16,9 4 17 16,2-2-7-16,2-4 0 15,-4-8 11-15,-2-8-25 16,-6-12 11-16,-8-2 3 0,-3-2 32 16,0-20-25-16,1-8 10 15,1-4-17-15,-2 0 7 16,1 5-14-16,1 11 7 0,-1 10-5 15,2 8 4 1,5 3-13-16,9 19 13 16,4 6 1-16,7 0 0 15,1-6-8-15,6-8 9 16,-3-12-2-16,-2-2-13 0,-5-16-28 16,-10-18 36-16,-4-10-18 15,-10-6 24-15,-2-7 14 16,-7-3-13-16,-2-2 30 15,0 8-6 1,0 10-4-16,0 14 40 0,0 20-61 16,0 10 0-16,0 28 0 15,0 46 0-15,23 42 0 16,17 41 0-16,6 7 0 16,-3-26 0-16,-14-37 0 15,-14-43 0-15,-6-12 0 16,0-2 0-16,-4-6-57 0,-5-10-167 15,-7-28-85-15,-15-19-64 16,-5-20-679-16</inkml:trace>
  <inkml:trace contextRef="#ctx0" brushRef="#br0" timeOffset="167000.72">5739 10836 1872 0,'0'0'741'0,"0"0"-585"0,0 0 143 15,0 0-116-15,124 54-117 0,-85-22-50 16,-6 4 3 0,-8 5-19-16,-18 3 0 15,-7 2-1-15,-12-2-19 16,-22-2 20-16,-1-10-13 16,4-8 13-16,8-14 39 0,17-10-15 15,6-2 15-15,14-28-39 16,23-14-55-16,19-10-23 15,11-4-114 1,4 2 20-16,-2 8 96 16,-7 7 49-16,-17 15 27 15,-16 10 100-15,-16 10 105 0,-13 6 3 16,0 0-25-16,0 25-33 16,-4 8 6-16,-3 10-78 15,5 3-24-15,2-4-54 0,0-6 0 16,20-8 0-16,6-10 15 15,6-8-15-15,1-10 0 16,0 0 0 0,-6-18 17-16,-4-10-16 15,-12-6 16-15,-11-4 4 16,0-6-7-16,-16 0 13 0,-15 1-27 16,-6 11 0-16,-4 12-6 15,3 14-2-15,7 6 1 16,6 14-25-16,12 16 7 15,9 4 14-15,4 0 1 16,9-4 9-16,20-5 1 16,8-14-5-16,11-11-1 15,4 0 6-15,2-15 0 16,0-14 11-16,-5 0 2 0,-7-4-7 16,-9 7 8-1,-3 6-14-15,-8 8 24 0,-7 10-24 16,3 2 0-16,-3 14-7 15,4 18-10 1,0 11 16-16,-3 1-10 16,-1-4 11-16,-3-6-9 0,-5-12 15 15,-1-10-6-15,2-8 0 16,-2-4 1-16,3 0 23 16,7-22-23-16,3-8-1 15,8-10 3-15,4-5 3 0,2 3-12 16,-1 6 4-1,-3 10 2-15,-5 14-15 16,-1 12 15-16,-1 0-7 16,0 24 7-16,3 10 0 0,-1 2-1 15,6 0 1-15,1-3 0 16,2-9 1-16,5-10 0 16,-3-10-2-1,1-4-4-15,-3-4 1 16,-6-18-10-16,-2-6 7 0,-5-3 7 15,-7-2 1-15,-7-4 17 16,-3 1-33-16,-3 2 15 16,0 6 0-16,-7 8-16 15,-6 14 16-15,-1 6-12 16,3 14-44-16,3 22 35 0,0 12 9 16,6 4 12-16,2-2-8 15,8-7 7 1,13-13-30-16,13-14-6 15,4-14-8-15,8-2 45 16,4-18 5-16,-6-12-4 0,-1-5 4 16,-12 3 10-16,-7 4 12 15,-6 4 57-15,-7 4-15 16,-5 8-14-16,-3 6 1 16,-3 6-55-16,3 0-1 15,-1 20-24-15,6 10 24 16,1 5-1-16,5 1 1 15,-1-6-6-15,3-8-135 16,1-10-89-16,1-12 46 0,2 0 42 16,0-18 35-16,5-13 59 15,0-2 15 1,2-3 33-16,2 4 17 16,-4 7 35-16,2 11 49 0,0 12-34 15,-2 2-12-15,2 12 8 16,-2 17-55-16,4-2-8 15,2 0-50-15,4-9-158 16,18-18-164-16,-6-17-255 16,-5-13-366-16</inkml:trace>
  <inkml:trace contextRef="#ctx0" brushRef="#br0" timeOffset="167335.6">8593 10525 52 0,'0'0'1419'0,"0"0"-826"0,-13-140-109 16,4 104 142-16,2 24-97 0,5 12-400 15,2 36-117-15,0 38 83 16,9 7 2-16,9 6-37 16,4 6-60-16,0-21 0 15,3-2 0-15,-1-17 0 16,3-20-84 0,0-20-39-16,2-13-23 0,2-17 88 15,3-19 22-15,1-6 36 16,3-2-8-16,2 2 19 15,0 6 29-15,0 12 11 16,-2 12 12-16,-5 12 12 0,-4 0-54 16,-2 28 3-16,-7 8-12 15,-4 8-12 1,-7 2 14-16,-7 0-14 16,-2-3-33-16,0-10 31 0,-5-6-49 15,-8-9-3-15,-5-6-31 16,-4-6-59-16,-25-6 15 15,5 0-186-15,2-5-477 0</inkml:trace>
  <inkml:trace contextRef="#ctx0" brushRef="#br0" timeOffset="167504.62">8716 10507 2378 0,'0'0'859'15,"0"0"-594"-15,0 0-64 16,0 0-55-16,0 0-94 16,151-58-52-16,-95 34-114 0,-16 2-633 15</inkml:trace>
  <inkml:trace contextRef="#ctx0" brushRef="#br0" timeOffset="168430.23">10926 10874 1884 0,'0'0'602'0,"0"0"-300"16,0 0 69-16,0 0-79 15,0 0-52-15,0 0-85 0,0 0-7 16,-87-100-79-16,47 100-58 15,-5 14 8-15,-1 18-16 16,3 8-3 0,10 4 0-16,10 1 0 15,14-8 0-15,9-6 0 16,3-11 0-16,23-13 0 0,8-7 0 16,7 0 0-16,1-18 0 15,-5-11 0-15,-6-6 0 16,-8-2 0-16,-10-2 0 0,-4 1 0 15,-6 8 0 1,-3 6 0-16,0 12 0 16,0 12 0-16,0 0 0 15,0 20 0-15,6 16 0 16,5 6 0-16,5 3 0 16,6-8 0-16,0-6 0 0,3-12 0 15,0-10 0-15,-1-9 0 16,-2-6 0-16,-2-19 0 15,1-8 0 1,-4-10 0-16,1-1 0 16,-3-4 0-16,1 6 0 0,-1 6 0 15,-3 10 0-15,1 12 0 16,-2 14 0-16,3 0 0 16,1 20 0-16,5 12 0 0,5 6 0 15,2 2 0-15,4-2 0 16,5-6 0-16,3-10 0 15,4-9 0 1,1-12 0-16,1-1 0 16,0-10 0-16,-3-16 0 15,-7-6 0-15,-1-6 0 16,-10-8 0-16,-6-4 0 0,-9 0 0 16,-9 2 0-16,0 9 0 15,0 12 0-15,-19 17 0 16,-6 10 0-16,-6 10 0 0,0 30 0 15,4 10 0 1,8 10 0-16,15 2 0 16,4-4 0-16,25-6 0 15,21-12 0-15,14-12 0 16,14-16 0-16,6-12 0 16,21-14-108-16,-21-18-555 0,-20-2-1721 0</inkml:trace>
  <inkml:trace contextRef="#ctx0" brushRef="#br0" timeOffset="169570.43">13461 10708 1580 0,'0'0'565'0,"0"0"-250"0,0 0 160 0,0 0-188 15,0 0-85-15,-48-115 5 16,21 109-37-16,-4 6-20 15,-6 5-78-15,0 25-65 16,1 12 25-16,3 8 2 16,13 4-34-16,11-4 0 15,9-6 0-15,2-7 0 16,23-15 0-16,8-13 0 0,5-9 0 16,-1 0 0-16,0-18 0 15,-6-12 0-15,-4-8 0 16,-5-4 0-16,-6-2 0 15,-6 2 0-15,-1 6 0 16,-7 10 0-16,-2 12 0 16,0 10 0-16,0 4 0 15,0 10 0-15,3 20 0 16,6 12 0-16,6 4 0 16,8 0 0-16,10-6 0 15,12-10 0-15,6-11 0 0,5-15 0 16,-1-4 0-1,-1-21 0-15,-8-19 0 0,-6-14 0 16,-9-12 0 0,-6-27 0-16,-7-31 0 0,-7 8 0 15,-9 10 0-15,-2 19 0 16,0 37 0-16,-10 14 0 16,-4 14 0-16,-2 22 0 15,0 47 0-15,6 51 0 16,5 34 0-16,5 10 0 0,5-20 0 15,15-35 0-15,-1-33 0 16,10-10 0 0,10-2 0-16,10-6 0 15,9-11 0-15,4-20 0 16,-2-5 0-16,-4-34 0 0,-8-16 0 16,-9-14 0-16,-10-10 0 15,-9-26 0-15,-7 3 0 16,-8 3 0-16,-5 8 0 15,0 30 0-15,-7 15 0 16,-7 32 0-16,4 13 0 16,1 46 0-16,4 20 0 15,5 16 0-15,7 6 0 16,24-1 0-16,13-9 0 16,14-10 0-16,9-14 0 0,37-24-95 15,-14-18-461-15,-14-16-418 0</inkml:trace>
  <inkml:trace contextRef="#ctx0" brushRef="#br0" timeOffset="170739.61">15259 10088 1605 0,'0'0'1339'0,"0"0"-747"0,0 0-331 0,0 0 38 15,0 0-299-15,0 0 0 16,-13 119 0-16,26-47 0 16,5 8 0-16,3 4 0 15,-2-2 0-15,-1-3 0 0,3-9 0 16,-4-10 0 0,3-12 0-16,0-14 0 0,2-14 0 15,3-12 0-15,0-8 0 16,4-2 0-16,0-22 0 15,0-10 0 1,-3-10 0-16,-8-8 0 0,-7-4 0 16,-11-2 0-16,0 5 0 15,-2 11 0-15,-16 12 0 16,-4 14 0-16,1 14 0 16,2 2 0-16,3 12 0 15,5 14 0-15,7 6 0 0,4 0 0 16,4 0 0-16,21-4 0 15,10-7 0 1,5-6 0-16,3-2 0 16,-3-5 0-16,-5 0 0 15,-6 2 0-15,-2 4 0 16,-7 4 0-16,-4 4 0 0,-3 2 0 16,-2 2 0-16,-2-2 0 15,0-4 0-15,2-6 0 16,-2-4 0-16,0-6 0 15,7-4 0-15,1 0 0 16,8-2 0-16,6-16 0 16,2-4 0-16,3-6 0 15,0-4 0-15,-5-4 0 16,-5-6 0-16,-5 0 0 0,-7-2 0 16,-8 1 0-16,-4 7 0 15,-2 10 0-15,0 10 0 16,-8 14 0-16,-11 2 0 15,-3 22 0 1,-1 18 0-16,2 8 0 0,3 6 0 16,9 1 0-16,9-5 0 15,2-6 0-15,27-8 0 16,11-10 0-16,14-8 0 16,6-12 0-16,9-6 0 15,-3 0 0-15,-1-8 0 0,-9-12 0 16,-11-6 0-16,-12-2 0 15,-6-8 0 1,-12-2 0-16,-6-2 0 16,-7-3 0-16,-2 6 0 0,0 5 0 15,-11 10 0-15,-4 9 0 16,-3 13 0 0,0 0 0-16,0 28 0 0,4 15 0 15,6 8 0-15,8 4 0 16,0-5 0-1,14-4 0-15,17-10 0 0,11-8 0 16,12-14 0-16,8-10 0 16,5-4 0-16,1-16 0 15,-7-14-56-15,-5-10-68 16,-15-8 2-16,-5-6 71 0,-13-6 5 16,-10-1 46-16,-10 3 13 15,-3 10 21-15,0 12 118 16,-16 14-20-1,3 12-64-15,-4 10-68 16,5 0 0-16,0 16 0 0,3 12 0 16,5 6 0-16,4 2 0 15,0 2 0-15,16 1 0 16,10-2 0-16,3 0 0 16,2-3 0-16,0-2 0 15,-2-2 0-15,-6-4 0 0,-7-2 0 16,-12-6 0-1,-4-2-77-15,-9-2-56 16,-27-6 58-16,-15-2-146 0,-67-6-126 16,9-6-323-16,-2-14-386 15</inkml:trace>
  <inkml:trace contextRef="#ctx0" brushRef="#br0" timeOffset="170903.6">15367 10233 3052 0,'0'0'689'0,"0"0"-622"15,234-34 124-15,-45 24-137 16,29-1-54-16,-41 5-269 16,-38-4-908-16</inkml:trace>
  <inkml:trace contextRef="#ctx0" brushRef="#br0" timeOffset="171037.83">17789 10485 1224 0,'0'0'2238'16,"0"0"-1904"-16,0 0-334 15,0 0-693-15</inkml:trace>
  <inkml:trace contextRef="#ctx0" brushRef="#br0" timeOffset="176469.75">2665 12186 2691 0,'0'0'497'0,"0"0"-208"16,0 0 41-16,0 0-166 16,0 0-143-1,0 0-8-15,-77 94-6 0,62-22-6 16,-3 12 46-16,2 6-25 15,-1-1-8-15,1-11-14 16,3-14 0-16,4-22 0 16,2-16 0-16,7-18 0 15,0-8 0-15,0-14 0 16,0-40 0-16,11-38 0 0,5-40 0 16,-3-21 0-1,0 1 0-15,-4 31 0 16,-4 47 0-16,0 30 0 0,-3 28 0 15,2 12 0-15,0 4 0 16,7 20 0-16,14 47 0 16,2 9 0-1,4 16 0-15,2 8 0 16,-4-10 0-16,5 9 0 0,-3-9 0 16,0-12 0-16,-2-12 0 15,-6-16 0-15,-5-18 0 16,-7-14-81-16,-9-14-120 0,-2-4 10 15,-21-27-22-15,-12-6-477 16,-5-1-152-16</inkml:trace>
  <inkml:trace contextRef="#ctx0" brushRef="#br0" timeOffset="176638.63">2477 12675 2235 0,'0'0'582'16,"0"0"-241"-16,0 0 18 0,0 0-177 15,0 0-83 1,0 0-60-16,0 0-8 0,118-24-31 16,-20 8-55-16,-9 2-568 15,-8 2-1301-15</inkml:trace>
  <inkml:trace contextRef="#ctx0" brushRef="#br0" timeOffset="177671.25">4074 12731 2345 0,'0'0'680'16,"0"0"-510"-16,0 0 89 15,0-102-106-15,19 54-93 16,3-4-49-16,-2-9-4 0,0-3 50 16,-5-2 11-1,-5-2 17-15,-8 0-19 16,-2 7-31-16,0 13 22 16,-12 10-14-16,1 16-43 15,0 12 0-15,4 10 0 0,3 5 0 16,-1 27 0-16,3 18 0 15,2 20 0-15,0 12 0 16,2 8 0 0,14 1 0-16,4-5 0 0,7-12 0 15,2-12 0-15,4-14 0 16,5-14 0-16,0-16 0 16,0-16 0-16,0-2 0 15,-3-20 0-15,-4-18 0 0,-6-12 0 16,-9-6 0-16,-7-4 0 15,-9 3 0-15,0 10 0 16,-5 11 0 0,-11 11 0-16,3 13 0 0,2 8 0 15,2 4 0-15,7 0 0 16,2 8 0-16,0 12 0 16,6 2 0-16,19 1 0 15,6-4 0-15,9-2 0 16,1-5 0-16,1-1 0 15,-5 2 0 1,-5 2 0-16,-10 6 0 0,-4 7 0 16,-7 4 0-16,-4 2 0 15,-1-2 0-15,4-4 0 16,-2-6 0-16,5-10 0 0,6-6 0 16,3-6 0-16,9 0 0 15,9-18 0-15,2-6 0 16,3-6 0-1,-1-2 0-15,-7-2 0 16,-9 0 0-16,-8-2 0 16,-9 0 0-16,-6-3 0 0,-5 3 0 15,0 4 0-15,-7 8 0 16,-4 10 0-16,-2 8 0 16,1 6 0-16,2 12 0 15,1 24 0-15,-1 13 0 0,10 9 0 16,0 4 0-1,8-6 0-15,23-10 0 16,13-10 0-16,12-14 0 16,11-16 0-16,4-6 0 0,-3-12 0 15,-2-20 0 1,-11-4 0-16,-14-8 0 0,-14-4 0 16,-15-2 0-16,-9-3 0 15,-3 7 0-15,-5 6 0 16,-13 12 0-1,1 16 0-15,-1 12 0 0,0 2 0 16,4 32 0-16,8 14 0 16,6 8 0-16,4 5 0 15,32-7 0-15,15-12 0 0,12-14 0 16,28-28 0-16,-16-8-314 16,-19-18-606-16</inkml:trace>
  <inkml:trace contextRef="#ctx0" brushRef="#br0" timeOffset="177870.99">3731 12254 2586 0,'0'0'1051'0,"0"0"-919"16,0 0-66-16,150-34 71 0,14 24-104 15,35 2-33-15,-34 4-321 16,-34 4-1091-16</inkml:trace>
  <inkml:trace contextRef="#ctx0" brushRef="#br0" timeOffset="179069.73">7471 12242 2227 0,'0'0'712'0,"0"0"-387"16,0 0 203-16,0 0-224 0,0 0-304 16,0 0 0-16,0 0 0 15,-35 56 0-15,29 10 0 16,6 5 0-16,0-2 0 16,0-8 0-16,20-15 0 15,1-14 0-15,0-14 0 16,2-14 0-16,-3-4 0 0,-3-10 0 15,2-20 0-15,-4-10 0 16,-3-8 0 0,-2 0 0-16,-1 3 0 15,-2 11 0-15,-2 12 0 0,-3 12 0 16,2 10 0-16,5 2 0 16,5 24 0-16,5 11 0 15,6 3 0-15,4 2 0 16,0-6 0-16,0-8 0 15,-4-6 0-15,-6-10 0 0,-1-8 0 16,1-4 0 0,-4 0 0-16,5-22 0 15,2-12 0-15,2-11 0 16,1-9 0-16,2-2 0 16,-8 2 0-16,0 10 0 15,-9 16 0-15,-4 14 0 0,-4 14 0 16,-2 0 0-16,0 28 0 15,2 16 0 1,7 11 0-16,7 3 0 16,9-3 0-16,9-6 0 0,11-15 0 15,4-12 0-15,6-14 0 16,1-8 0-16,-2-6 0 16,-6-20 0-16,-5-10 0 15,-12-10 0-15,-8-8 0 16,-10-11 0-16,-7-7 0 15,-6-8 0-15,0-2 0 0,0 6 0 16,-10 15 0 0,-1 19 0-16,-3 24 0 15,3 18 0-15,-1 32 0 16,4 22 0-16,3 24 0 0,5 13 0 16,0-7 0-16,3 8 0 15,19-13 0-15,9-15 0 16,9-16 0-16,10-22 0 15,2-18 0 1,6-8 0-16,-2-22 0 0,-8-22 0 16,-9-10 0-16,-12-12 0 15,-14-9 0-15,-9-7 0 16,-4-5 0-16,0 4 0 16,-15 6 0-16,-3 17 0 15,1 22 0-15,3 28 0 16,5 10 0-16,3 36 0 15,6 26 0-15,0 17 0 0,0 7 0 16,13 0 0-16,5-6 0 16,-3-10 0-1,1-13 0-15,-5-15 0 16,-2-16 0-16,-2-12 0 0,-5-10 0 16,0-4 0-16,1-6 0 15,-3-20 0-15,0-13 0 16,4-5 0-16,0 0 0 15,5 4 0-15,3 12 0 0,0 16 0 16,9 12 0-16,8 8 0 16,6 28 0-1,7 8 0-15,3 8 0 16,0-3 0-16,0-5 0 16,-10-10 0-16,-8-12 0 0,-16-10-356 15,-11-12-179-15,-23-10-114 16,-8-12-165-16</inkml:trace>
  <inkml:trace contextRef="#ctx0" brushRef="#br0" timeOffset="179236.31">8481 12198 2383 0,'0'0'641'0,"0"0"-383"0,0 0-88 0,0 0-116 16,0 0-54-16,204-57-33 15,-129 31-520 1,-15-2-883-16</inkml:trace>
  <inkml:trace contextRef="#ctx0" brushRef="#br0" timeOffset="179370.36">7598 12001 2445 0,'0'0'897'16,"0"0"-771"0,0 0-126-16,0 0-102 15,0 0-733-15</inkml:trace>
  <inkml:trace contextRef="#ctx0" brushRef="#br0" timeOffset="181403.45">10685 12444 1467 0,'0'0'1093'0,"0"0"-884"16,0 0 53-16,0 0 73 0,0 0-124 15,-10-130-158 1,56 94 4-16,16 0 9 16,5 2-18-16,0 8 36 15,-4 10-9-15,-10 12-2 16,-8 4-10-16,-8 24-63 16,-10 18 0-16,-7 14 0 0,-6 8 0 15,-10 6 0-15,-2-2 0 16,-2-6 0-16,0-7 0 15,0-15 0 1,0-16 0-16,0-12 0 16,0-12 0-16,4-6 0 0,6-30 0 15,3-18 0-15,2-13 0 16,3-6 0-16,-2 2 0 16,2 9 0-16,0 16 0 15,-1 18 0-15,4 16 0 0,3 12 0 16,7 14 0-16,5 26 0 15,2 10 0 1,-3 8 0-16,-2 2 0 16,-4-5 0-16,-2-8 0 15,-2-8 0-15,10-15-138 16,-3-12-368-16,-1-12-549 0</inkml:trace>
  <inkml:trace contextRef="#ctx0" brushRef="#br0" timeOffset="181737.71">12356 12105 2581 0,'0'0'759'0,"0"0"-531"0,0 0 108 16,0 0-203-16,0 0-74 15,0 0-59-15,63 153 0 16,-26-87 0-16,0 0 0 15,-4-8 0 1,-8-12 0-16,-6-11 0 16,-5-13 0-16,-8-14 0 0,1-8 0 15,-3-2 0-15,1-26 0 16,-1-15 0-16,1-8 0 16,2-10 0-16,-5 3 0 15,2 4 0-15,0 10 0 0,1 16 0 16,2 14 0-16,4 14-81 15,22 18-297 1,-4 16-402-16,3 2-774 0</inkml:trace>
  <inkml:trace contextRef="#ctx0" brushRef="#br0" timeOffset="182602.34">13036 12535 1993 0,'0'0'1040'0,"0"0"-736"15,0 0-46-15,0 0-92 16,14-113-88-16,10 73-76 16,2-2 25-16,-5 0-26 15,-11 6 11-15,-8 6 25 16,-2 8-26-16,-2 10 28 16,-19 12 4-16,-6 2-35 15,-4 32 1-15,0 14-9 0,6 12 0 16,12 2 18-16,13 0-12 15,0-9 8 1,33-13-14-16,11-16 1 0,12-18 25 16,7-6-23-16,1-20-3 15,-6-16 0-15,-9-11 0 16,-13 0 0-16,-12-6 0 16,-12 1 0-16,-10 0 0 15,-2 6 0-15,-2 10 0 0,-12 9 0 16,3 16 0-1,2 11 0-15,5 0 0 16,4 14 0-16,0 16 0 16,6 4 0-16,17 2 0 15,5-2 0-15,3-2 0 0,6-2 0 16,-4-2 0-16,-2-2 0 16,-2 2 0-16,-5-2 0 15,-6 2 0-15,-5-3 0 16,-3-5 0-16,-4-4 0 15,1-4 0-15,4-10 0 16,7-2 0-16,6-4 0 16,10-22 0-16,3-11-21 15,4-11-38-15,-1-10-16 16,-5-10 18-16,-3-10 56 0,-12-6-15 16,-7-7 16-16,-11 7 16 15,-2 14 8-15,0 18 66 16,-2 26 9-1,-7 26-99-15,-2 12 0 16,4 44 0-16,5 20 0 0,2 14 0 16,2 6 0-16,23-3 0 15,6-5 0-15,7-13 0 16,2-15 0-16,5-19 0 16,2-16 0-16,-5-17 0 15,0-8 0-15,-7-6 0 0,-4-22 0 16,-6-7 0-1,-7-5 0-15,-3-10 0 16,-3-2 0-16,-3 2 0 16,-3 8 0-16,1 14 0 0,-4 16 0 15,-1 12 0-15,2 12 0 16,3 26 0-16,2 14 0 16,2 6 0-16,2 1 0 15,3-8 0 1,4-11 0-16,2-13 0 15,14-23-263-15,-5-4-368 0,-2-9-401 0</inkml:trace>
  <inkml:trace contextRef="#ctx0" brushRef="#br0" timeOffset="182737.46">14662 11955 2508 0,'0'0'801'0,"0"0"-548"0,0 0 86 15,0 0-144 1,0 0-195-16,0 0-33 16,0 0-252-16,-66-40-470 0,39 36-1452 0</inkml:trace>
  <inkml:trace contextRef="#ctx0" brushRef="#br0" timeOffset="182902.97">13696 12176 2727 0,'0'0'699'0,"0"0"-534"16,0 0 42-16,0 0-117 15,129-12-87 1,-17-5-3-16,-15 3-332 16,-10 0-697-16</inkml:trace>
  <inkml:trace contextRef="#ctx0" brushRef="#br0" timeOffset="183267.54">14974 12075 1054 0,'0'0'1482'16,"0"0"-898"-16,0 0-298 16,0 0 42-1,-118 16-97-15,85 12-100 0,-1 13-131 16,1 7 0-16,4 8 0 16,6 4 0-16,10 0 0 15,13-4 0-15,0-7 0 16,32-9 0-16,19-16 0 15,16-15 0-15,10-9 0 16,10-11 0-16,0-28 0 0,-8-9-84 16,-17-10-387-16,-16-34-51 15,-17 16-291-15,-12 11-973 0</inkml:trace>
  <inkml:trace contextRef="#ctx0" brushRef="#br0" timeOffset="183904.53">15300 12111 1335 0,'0'0'663'16,"0"0"-284"-16,0 0 3 15,0 0-82-15,-10 109-103 16,24-89-85-16,9-4-13 16,8-10-51-16,4-6-8 0,1 0-22 15,2-16-18 1,-7-8 12-16,-7-4-6 16,-13-4-6-16,-11 2 29 15,0-1-17-15,-17 3 36 16,-14 8 34-16,-7 10-32 0,-5 10 26 15,-1 0 1 1,1 25 13-16,8 15-49 0,8 7-41 16,9 10 0-1,12 3 0-15,6-2 0 16,4-6 0-16,25-8 0 0,11-9 0 16,12-17 0-16,8-12 0 15,9-6 0 1,4-13 0-16,1-16 0 0,-5-10 0 15,-5-9 0-15,-6-6 0 0,-13-4 0 16,-14-4 0-16,-11 2 0 16,-13 6 0-1,-7 9 0-15,0 9 0 16,-21 12 0-16,-5 10 0 0,-5 8 0 16,0 6 0-16,-3 8 0 15,2 16 0-15,9 11 0 16,7 1 0-16,11 1 0 15,5 2 0-15,13-6 0 16,26-2 0-16,9-5 0 16,13-6 0-16,3-4 0 15,1-2 0-15,-7 0 0 16,-11 0 0-16,-12 2 0 16,-10 6 0-16,-16 2 0 15,-9 6 0-15,0 4 0 0,-25 3 0 16,-8 0 0-16,-9-2 0 15,-6-3 0 1,2-8 0-16,-1-6 0 16,3-8 0-16,6-10 0 15,9 0 0-15,2-38 0 16,11-3-725-16,5 4-1078 0</inkml:trace>
  <inkml:trace contextRef="#ctx0" brushRef="#br0" timeOffset="190703.9">16960 12342 2183 0,'0'0'699'0,"0"0"-614"15,0 0 100-15,0 0-78 16,0 0-53-16,0 0 32 16,118-60-24-16,-76 32-10 15,0-6 43-15,-1-4-4 16,-10-4 2-16,-5-2-22 16,-10-6-29-16,-10-3 25 0,-6-1-44 15,0 2 8-15,0 6-2 16,-10 14-29-16,-2 14 41 15,1 14-41-15,0 4 0 16,0 25 0 0,0 26 0-16,2 15 0 15,7 16 0-15,2 7 0 0,0 2 0 16,0 0 0-16,4-7 0 16,5-10 0-16,-3-11 0 15,2-18 0-15,-4-12 0 16,0-15 0-16,-1-12 0 15,1-6 0-15,0 0 0 0,5-22 0 16,5-14 0 0,3-7 0-16,8-3 0 15,2 9 0-15,2 8 0 16,0 13 0-16,-2 14 0 0,4 2 0 16,0 18 0-16,7 11 0 15,5 3 0-15,7 0 0 16,4-6 0-16,6-8 0 15,2-10 0-15,-1-8 0 16,-3 0 0-16,-12-2-54 16,-5-14-69-16,-13 0 22 15,-8-4 13-15,-4-1 38 16,-5-2 50-16,-2-6-18 16,0-3 5-16,-2 0 13 15,-5-2 0-15,-2 2 16 0,0 4 13 16,0 6 53-1,-18 10 55-15,-4 12-28 0,-5 0-35 16,-2 18-74 0,2 18 0-16,5 10 0 15,7 2 0-15,5 0 0 16,8-5 0-16,2-10 0 0,0-8 0 16,7-11 0-16,2-8 0 15,2-6 0-15,1 0 0 16,-2-13 0-16,1-11 0 15,1-6 0-15,-1-2 0 0,-1 2 0 16,0 6 0-16,-1 12 0 16,-3 12 0-16,5 0 0 15,1 22 0 1,5 12 0-16,6 8 0 16,1 1 0-16,7-6 0 0,3-8 0 15,3-9 0-15,2-14 0 16,1-6 0-16,-2-4 0 15,-5-22 0-15,-2-10 0 16,-4-7 0-16,-5-7 0 0,-4-6 0 16,-7 0 0-1,-4 4 0-15,-7 8 0 16,0 12 0-16,0 14 0 16,-4 12 0-16,-3 6 0 15,2 2 0-15,3 20 0 0,2 8 0 16,0 4 0-16,14 4 0 15,15-2 0-15,10 0 0 16,6-4 0-16,2-2 0 16,-7-2 0-1,-7-2 0-15,-13 2 0 16,-13 3 0-16,-7-1 0 0,-13 4 0 16,-18-2 0-16,-5-2 0 15,0-4 0-15,8-8 0 16,18-14 0-16,10-4-255 15,0 0-790-15</inkml:trace>
  <inkml:trace contextRef="#ctx0" brushRef="#br0" timeOffset="191298.48">19912 11969 2189 0,'0'0'1004'0,"0"0"-716"0,0 0 73 16,0 0-107-16,0 0-254 16,0 0 0-16,17 171 0 0,8-89 0 15,0-2 0 1,-6-6 0-16,0-10 0 15,-7-14 0-15,-2-15 0 16,-6-16 0-16,-1-12 0 0,-3-7 0 16,0-12 0-16,0-24 0 15,0-17 0-15,0-11 0 16,0-4 0-16,0 4 0 16,10 12 0-16,9 14 0 15,0 15 0 1,6 18 0-16,4 5 0 0,2 11 0 15,2 22 0-15,1 7 0 16,-3 4 0-16,-4 0 0 16,-5-4 0-16,-4-6 0 15,-5-10 0-15,-4-6 0 0,-5-7-248 16,-4-7-130-16,0-4-119 16,0-4 44-16,0-15-34 15,0-5 287 1,0 2 177-16,0 2 23 0,0 4 306 15,3 4 178-15,4 2-139 16,2 2-1-16,1 2-89 16,6 0-38-16,9-4-95 15,11 0-61-15,12-4-20 16,10-2-41-16,7-4-14 16,-3-2-227-16,10-12-348 0,-21 5-195 15,-15 3-82-15</inkml:trace>
  <inkml:trace contextRef="#ctx0" brushRef="#br0" timeOffset="191499.04">20890 12037 1107 0,'0'0'879'0,"0"0"-310"0,0 0-26 0,0 0-175 16,0 0-14-16,0 0-78 15,0 0-276-15,-49-38 0 16,49 76 0-16,0 12 0 16,0 10 0-1,4 3 0-15,7-3 0 0,1-4 0 16,1-8 0-16,-2-10 0 15,-2-10 0-15,2-11-159 16,-2-17-314-16,-2-18-231 16,-5-13-444-16</inkml:trace>
  <inkml:trace contextRef="#ctx0" brushRef="#br0" timeOffset="191670.84">21039 11869 2288 0,'0'0'883'15,"0"0"-653"-15,0 0-24 0,0 0 62 16,0 0-47-16,100 159-221 16,-64-94 0-16,-2 6 0 15,-13-1 0-15,-11 0 0 16,-10-4 0-16,-18-4 0 0,-34-5-285 16,-65 2-220-1,7-12-351-15,-4-15-776 0</inkml:trace>
  <inkml:trace contextRef="#ctx0" brushRef="#br0" timeOffset="191964.41">19607 11979 1967 0,'0'0'543'15,"0"0"-307"-15,0 0 294 16,0 0-288-16,0 0-122 0,0 0-49 16,0 0 119-1,-79 193 7-15,73-59-197 0,6-4 0 16,2-22 0 0,27-29 0-16,13-25 0 15,34 8 0-15,47-4 0 16,46-19 0-16,14-32-110 0,-40-7-640 15,-39-28-1472-15</inkml:trace>
  <inkml:trace contextRef="#ctx0" brushRef="#br0" timeOffset="192731.87">21585 12200 2569 0,'0'0'747'0,"0"0"-589"16,0 0 72-16,0 0-95 0,0 0-39 15,0 0-78-15,136 0 3 16,-107-2-10-16,0-9-10 16,0 0-2-1,-5-5-5-15,-1-4-37 16,-6-2 16-16,-5 0-6 0,-6-5 33 15,-6 4-10-15,0 0 10 16,-11 7 10-16,-15 8 14 16,-11 8 27-16,-2 6-4 15,-1 24 10-15,-1 13-16 0,13 7-41 16,8 4 0-16,15-2 0 16,5-6 0-1,29-8 0-15,22-12 0 16,21-14 0-16,10-12 0 0,7-2 0 15,2-24-107-15,-2-8-172 16,-8-6-175 0,-10-2-83-16,-11 2-52 0,-14 1 229 15,-11 10 360-15,-18 7 38 16,-8 5 352-16,-6 5 194 0,-3 5-121 16,0-2-134-1,-14 5-35-15,-7 2-66 16,-4 2-228-16,-7 0 0 15,-6 24 0-15,0 8 0 16,3 9 0-16,6 4 0 0,8 0 0 16,13-3 0-1,8-8 0-15,0-8 0 0,24-10 0 16,10-12 0 0,3-4 0-16,6-16 0 15,-3-18 0-15,0-10 0 16,-7-11 0-16,-4-10 0 0,-6-26 0 15,-8 3 0-15,-8-6 0 16,-7 3 0-16,0 25 0 16,-9 6 0-16,-6 22 0 15,3 28 0-15,1 10 0 0,5 36 0 16,1 29 0-16,5 17 0 16,0 10 0-16,7 2 0 15,13-8 0 1,4-7 0-16,3-14 0 15,4-12 0-15,4-19 0 0,4-16 0 16,23-18-360-16,-11-12-356 16,-4-12-306-16</inkml:trace>
  <inkml:trace contextRef="#ctx0" brushRef="#br0" timeOffset="193871.28">23138 12043 1287 0,'0'0'1127'0,"0"0"-632"0,0 0-140 15,0 0 2-15,0 0-128 16,0 0-74-16,0 0-64 16,-7-56-91-16,-8 52 0 0,-7 4 0 15,-7 0 0-15,-7 18 0 16,1 12 0 0,-2 3 0-16,9 3 0 15,10-7 0-15,11-3 0 0,7-9 0 16,5-9 0-16,19-8 0 15,5 0 0-15,5-11 0 16,-5-8 0-16,-6-3 0 16,0-2 0-16,-9 6 0 15,-3 1 0-15,-5 9 0 16,-4 8 0-16,-2 0 0 16,0 17 0-16,0 20 0 15,0 14 0-15,3 11 0 0,1 12 0 16,1 6 0-16,-1 2 0 15,1 2 0-15,-3-1 0 16,0-7 0-16,-2-5 0 16,0-10 0-1,-2-9 0-15,-14-9 0 16,-1-11 0-16,-4-12 0 0,2-12 0 16,1-8 0-16,-1-8 0 15,4-24 0-15,4-17 0 16,6-15-20-16,5-30-263 15,33-34-70-15,13 7-247 16,3 13 100-16,2 26 279 0,-6 32 147 16,5 4 74-1,6 7 27-15,-6 20 152 16,-11 12 100-16,-7 7-24 16,-8 4-38-16,-4 17-71 0,-2 1-30 15,-2 0-27-15,-1-2-68 16,5-6 0-1,0-6-21-15,0-6 0 0,1-2 10 16,-6-8-9-16,-1-14-1 16,-10-6 2-16,-4-2-2 15,0-2 27-15,-6-3 1 16,-19 5 37-16,-2 6 29 16,-4 6 8-16,-3 13 14 0,-1 5-29 15,4 11 7 1,0 21-19-16,8 11-75 15,7 7 0-15,10 2 0 16,6 0 0-16,0-4 0 16,13-6 0-16,13-10 0 0,15-10 0 15,8-10 0-15,9-12 0 16,10 0 0-16,7-16 0 16,0-14 0-16,1-8 0 15,-5-8 0 1,-6-6 0-16,-7-8 0 0,-14-4 0 15,-6-5 0-15,-13 3 0 16,-12 6 0-16,-6 8 0 16,-7 12 0-16,0 16 0 15,-16 14 0-15,-10 10 0 16,-8 4 0-16,-1 24 0 16,-2 10 0-16,11 8 0 0,8-2 0 15,14-2 0-15,4-6 0 16,4-7 0-1,23-7 0-15,9-8 0 16,10-6 0-16,8-8 0 0,4 0 0 16,-3 0 0-16,-5 0 0 15,-10 6 0-15,-9 6 0 16,-12 6 0-16,-5 4 0 16,-12 6 0-16,-2 4 0 0,0 2 0 15,-20 2 0-15,-4-4 0 16,-5-4 0-1,-2-4 0-15,2-6 0 16,0-6 0-16,4-8 0 16,7-4 0-16,18-20-41 15,0-12-705-15,2-8-1130 0</inkml:trace>
  <inkml:trace contextRef="#ctx0" brushRef="#br0" timeOffset="194030.57">24874 12160 3071 0,'0'0'846'0,"0"0"-667"16,0 0-179-16,0 0 0 0,0 0 0 16,0 0-771-16</inkml:trace>
  <inkml:trace contextRef="#ctx0" brushRef="#br0" timeOffset="197737.76">2283 14458 2194 0,'0'0'846'0,"0"0"-675"16,0 0 322-16,0 0-101 16,0 0-392-16,0 0 0 15,-17-8 0-15,-4-6 0 16,-3-8 0-16,-10-6 0 16,-8-8 0-16,-7-9 0 0,-9-11 0 15,-2-8 0 1,-7-12 0-16,3-8 0 15,-1-5 0-15,11 1 0 16,12 10 0-16,13 13 0 16,15 19 0-16,14 16 0 15,0 16 0-15,14 10 0 0,18 4 0 16,9 15 0-16,7 17 0 16,-2 12 0-1,-3 14 0-15,-14 8-20 0,-14 6-11 0,-15 5-14 16,-6-1 33-1,-32-2 3 1,-16 0 9-16,-4-12 21 0,-2-8-21 16,11-12 15-16,13-12 66 15,15-13-81-15,17-13 0 16,4-4 0-16,27 0 0 0,29-21 0 16,18-9 0-16,15-8 0 15,7-2 0 1,-2 4 0-16,-15 4 0 15,-14 10 0-15,-22 10-32 16,-19 12-82-16,-19 2-157 16,-5 18-208-16,0 0-358 0</inkml:trace>
  <inkml:trace contextRef="#ctx0" brushRef="#br0" timeOffset="198539.95">3675 14217 2533 0,'0'0'377'0,"0"0"-72"0,0 0 151 0,0 0-250 0,0 0-86 0,0 0-21 16,0 0-99-16,-66-112 0 15,43 87 0-15,-5 6 0 16,-8 5 0-1,-4 10 0-15,-2 4 0 0,-5 22 0 16,0 20 0 0,9 10 0-16,7 8 0 0,15-4 0 15,14-4 0-15,2-10 0 16,20-11 0-16,14-13 0 16,4-13 0-16,2-5 0 0,-5-8 0 15,-4-17 0-15,-6-10 0 16,-7-5 0-1,-5-8 0-15,-4 2 0 16,-4 6 0-16,-3 12 0 0,-2 10 0 16,2 16 0-16,0 2 0 15,5 20 0-15,8 18 0 16,10 10 0-16,10 4 0 16,50 7 0-16,-9-18-186 15,0-14-853-15</inkml:trace>
  <inkml:trace contextRef="#ctx0" brushRef="#br0" timeOffset="198938.13">5458 13632 2015 0,'0'0'579'0,"0"0"-411"15,0 0 327-15,-67-103-209 16,36 87-65-16,0 14-47 16,-2 2-86-16,1 38-18 15,1 40-70-15,7 45 0 16,11 41 0-16,8 15 0 15,5-9 0-15,5-19 0 16,10-35 0-16,-1-22 0 16,-4-24 0-16,-1-16 0 15,-1-13 0-15,-4-1 0 0,-2-4 0 16,-2-8 0-16,-33-28-230 16,-12-6-548-16,-6-20-1113 0</inkml:trace>
  <inkml:trace contextRef="#ctx0" brushRef="#br0" timeOffset="200197.9">4808 14437 2402 0,'0'0'633'0,"0"0"-393"16,0 0 43-16,0 0-150 0,0 0-100 16,143-87-33-1,-46 52-12-15,1 7-102 0,8-2-88 16,0 4-11-1,-19 8 32-15,2-4 109 16,-20 2 71-16,-19 2 1 16,-22 0 33-16,-19 2 191 15,-9-1 23-15,-4 2-8 0,-21 5-38 16,-6 2-66-16,-2 8-47 16,-1 0-88-16,5 11 0 15,2 16 0-15,9 7 0 0,10 2 0 16,5-4 0-1,3 0 0-15,0-10 0 16,21-6 0-16,3-6 0 16,2-10 0-16,1 0-18 15,-2-6-9-15,-5-16 18 0,-2-6 0 16,-8-4 10-16,2-4-1 16,-3 2 24-16,-3 4-16 15,4 6 22-15,1 8-30 16,4 6 0-1,5 10 0-15,11 0 0 0,7 14 0 16,9 22 0 0,2 4 0-16,4 12 0 0,-5 2 0 15,-11 2 0-15,-10-4 0 16,-16-6 0-16,-11-7 0 16,0-13 0-16,-9-12 0 15,-11-12 0-15,3-2 0 16,1-24 0-16,11-19 0 15,5-13 0-15,2-6 0 16,28-4-48-16,11 6-14 16,9 10-16-16,8 13-55 0,-2 19 44 15,-6 13 35-15,-2 5-1 16,-9 10 29-16,-7 12-2 16,-8 4 28-1,-3-4-2-15,-4-2 8 0,1-8-6 16,2-8 0-16,0-4 0 15,3 0-3-15,-4-16 12 16,-1-8-3-16,-2-2 6 16,-9-1-5-16,-7 0 74 15,0 0-7-15,-4 5 1 0,-19 7 28 16,-4 4-62 0,-4 11 5-16,-2 0-33 15,-1 15-12-15,1 18 22 16,4 14-22-16,4 7 36 15,12 2 6-15,8 0-43 0,5-6 0 16,14-10 0-16,19-9 0 16,13-13 0-16,6-17 0 15,8-1-21-15,0-18-32 16,1-18-5-16,-1-6 22 16,-6-6-51-16,-10-4-35 0,-11 0 35 15,-15 8 26 1,-11 5 54-16,-7 13 7 15,0 8 76-15,-2 12 103 16,-7 2-43-16,2 4 5 0,2 0-141 16,5 14 0-16,0 11 0 15,2 4 0-15,23 6 0 16,6-1 0-16,9-2 0 16,5 0 0-16,5-10 0 15,-6 0 0-15,-7-4 0 16,-8 0 0-16,-13 0 0 15,-11-4 0-15,-5 4 0 16,-21 3 0-16,-14-3 0 16,-5-4 0-16,1-1 0 15,11-11 0-15,12-2 0 0,12-2 0 16,4-28 0-16,20-14-116 16,20-18-70-16,11-14-30 15,7-12-95-15,0-3-244 16,0 3 169-16,-11 10 88 15,-11 12 298 1,-14 20 91-16,-11 10 430 0,-9 15 24 16,-2 16-75-16,0 5-202 15,0 9-95-15,-8 27-173 16,0 21 0-16,4 7 0 16,4 10 0-16,0 2 0 0,14-4 0 15,7-9 0 1,0-13 0-16,1-14 0 15,-7-14-216-15,-7-16-788 0</inkml:trace>
  <inkml:trace contextRef="#ctx0" brushRef="#br0" timeOffset="200374.25">7428 13936 2919 0,'0'0'783'0,"0"0"-531"15,0 0-110-15,0 0-142 16,0 0 0-16,199-46 0 16,-128 24-377-16,-18 0-1071 0</inkml:trace>
  <inkml:trace contextRef="#ctx0" brushRef="#br0" timeOffset="201803.97">9277 13832 2277 0,'0'0'521'16,"0"0"-179"-16,0 0 156 16,0 0-231-16,0 0-76 15,0 0-191-15,-19 2 0 0,19 86 0 16,0 33 0-1,2 1 0-15,2-18 0 16,-2-34 0-16,2-22 0 16,-1 1 0-16,1-5 0 15,2-2 0-15,0-20 0 16,-4-14 0-16,0-8 0 0,-2-70-311 16,0 2-722-16,-14-9-665 0</inkml:trace>
  <inkml:trace contextRef="#ctx0" brushRef="#br0" timeOffset="202037.13">9159 13824 1896 0,'0'0'839'0,"0"0"-462"15,0 0 107-15,0 0-204 16,0 0-60-16,0 0-220 16,0 0 0-16,107-112 0 15,-55 86 0-15,5-1 0 0,5 4 0 16,1 1 0-1,-1 5 0-15,-4 6 0 16,-7 4 0-16,-11 7 0 16,-9 0 0-16,-14 7-45 0,-15 14-213 15,-15 23-212-15,-22-1-343 16,-4-5-509-16</inkml:trace>
  <inkml:trace contextRef="#ctx0" brushRef="#br0" timeOffset="202236.91">9150 14267 316 0,'0'0'2373'0,"0"0"-1779"0,0 0-276 16,0 0 177-16,0 0-495 16,0 0 0-16,0 0 0 15,52-40 0-15,-4 26 0 16,20 0 0-1,9 0 0-15,8 2 0 0,0 0-62 16,-8 2-313-16,-23 4-443 16,-29 2-636-16</inkml:trace>
  <inkml:trace contextRef="#ctx0" brushRef="#br0" timeOffset="204133.4">11209 14044 2322 0,'0'0'606'0,"0"0"-315"16,0 0 79-16,0 0-67 16,0 0-99-16,0 0-204 15,0 0 0-15,-18 45 0 16,18 1 0-16,0 0 0 15,0-4 0-15,22-8 0 16,12-12 0-16,9-8 0 16,5-10 0-16,10-4 0 15,2-14 0-15,-2-12 0 16,-4-12 0-16,-8-2 0 0,-10-4 0 16,-14 0 0-16,-11 1 0 15,-11 10 0 1,0 7 0-16,-6 9 0 15,-12 11 0-15,-2 6 0 0,0 6 0 16,7 20 0-16,4 10 0 16,9 7 0-16,0 3 0 15,17 0 0-15,17-2 0 16,6 0 0-16,5-4 0 16,-1 0 0-16,-1 0 0 0,-12 1 0 15,-14-1 0 1,-12-3 0-16,-5 2 0 15,-16-7 0-15,-21-4 0 16,-13-6 0-16,-8-12 0 16,-44-12-149-16,15-20-448 15,4-10-798-15</inkml:trace>
  <inkml:trace contextRef="#ctx0" brushRef="#br0" timeOffset="204297.67">11321 13824 2742 0,'0'0'741'0,"0"0"-421"0,0 0-27 0,0 0-293 16,0 0 0-16,0 0 0 16,0 0 0-16,140 24-529 15,-91-8-844-15</inkml:trace>
  <inkml:trace contextRef="#ctx0" brushRef="#br0" timeOffset="205471.01">13509 14241 1506 0,'0'0'659'0,"0"0"-382"15,0 0 48-15,0 0 48 16,0 0-139-1,21-130-90-15,-21 98 36 16,-19 0-38-16,-15 1-22 16,-11 9-31-16,-8 12-42 15,-8 10-47-15,2 13 0 0,3 29 0 16,11 20 0 0,16 6 0-16,21 6 0 0,8-2 0 15,26-8 0-15,26-16 0 16,8-16 0-16,9-15 0 15,-4-17 0-15,-7-14 0 16,-12-25 0-16,-13-7 0 16,-10-12 0-16,-15-4 0 15,-5 6 0-15,-3 6 0 16,0 18 0-16,-7 14 0 16,-2 18 0-16,7 4 0 0,2 34 0 15,0 18 0-15,18 4 0 16,13 2 0-1,14-6 0-15,6-10 0 16,23-14-194-16,-14-11-603 0,-12-20-1210 16</inkml:trace>
  <inkml:trace contextRef="#ctx0" brushRef="#br0" timeOffset="206704.7">15128 13872 704 0,'0'0'2291'0,"0"0"-1652"0,0 0-492 0,0 0 82 16,0 0-143-16,0 0-86 16,-116-6 0-16,78 30 0 15,-6 10 0-15,-1 8 0 16,1 13 0-1,6-3 0-15,11 4 0 0,11-2 0 16,16-6 0-16,0-4 0 16,34-12 0-16,15-6 0 15,11-9 0-15,7-12 0 16,4-5 0-16,-1 0 0 0,-6-16 0 16,-6-8 0-16,-9-8 0 15,-10-8 0-15,-6-4 0 16,-10-4 0-1,-4 4 0-15,-11 8 0 16,-4 9 0-16,-4 17 0 16,0 10 0-16,0 17 0 0,-6 25 0 15,0 16 0-15,6 8 0 16,0 0 0-16,12-6 0 16,15-8 0-16,9-11 0 15,0-18 0-15,-2-10 0 0,-5-13 0 16,-8 0 0-1,-5-18 0-15,-9-14 0 16,-7-13 0-16,0-9 0 16,-25-6 0-16,-13-4 0 0,-9 6 0 15,-3 8 0 1,-6 20 0-16,2 16 0 0,8 14 0 16,10 15 0-16,16 24 0 15,20 9 0 1,6 2 0-16,39-2 0 15,20-8 0-15,15-12 0 0,13-18 0 16,3-10 0-16,3-8 0 16,-13-26 0-16,-12-8 0 15,-18-10 0-15,-19-6-8 0,-19-7 16 16,-15-3-8 0,-3 0 0-16,-8 8 0 0,-11 10 0 15,-2 18 0 1,5 16 0-16,6 16 0 15,5 12 0-15,3 34 0 16,2 16 0-16,0 12 0 0,11 7 0 16,9 1 0-16,5-4 0 15,2-10 0-15,2-10 0 16,2-14 0-16,-3-17 0 16,-1-16 0-16,0-11 0 0,-2-1 0 15,-3-30 0 1,-2-11 0-16,-4-14 0 15,-3-12 0-15,-2-26 0 16,-2-22 0-16,0 7 0 16,-5 17 0-16,-2 26 0 15,-2 38 0-15,0 12 0 0,0 16 0 16,0 30 0-16,0 60 0 16,0 34 0-16,5-2 0 15,10-19 0-15,4-35 0 16,-4-22 0-1,5-2 0-15,5-2 0 0,4-6 0 16,0-14 0-16,2-13 0 16,0-9 0-16,3 0 0 15,-1-18 0-15,-2-10 0 16,0-3 0-16,-4-9 0 16,-5 0 0-16,-6-8 0 0,-8 2 0 15,-8 2 0-15,0 8 0 16,0 8 0-1,-15 12 0-15,-3 14 0 16,0 2 0-16,3 22 0 16,2 20 0-16,5 10 0 15,8 4 0-15,3 2 0 0,23-6 0 16,12-12 0-16,9-12 0 16,9-10 0-16,4-14 0 15,1-4 0-15,-5-4 0 16,-2-32 0-16,-15 4-273 0,-17-2-689 15</inkml:trace>
  <inkml:trace contextRef="#ctx0" brushRef="#br0" timeOffset="207336.86">17245 13928 2586 0,'0'0'735'0,"0"0"-452"0,0 0 37 0,-125 40-148 15,98 13-172-15,9 6 0 16,11 10 0-16,7-1 0 15,12-6 0-15,28-14 0 0,16-16 0 16,17-14 0-16,8-18 0 16,3-12 0-16,-4-30-87 15,-9-14-147 1,-17-12 43-16,-16-29 52 0,-20-21 34 16,-14 10 93-16,-4 14 12 15,-2 20 33-15,-14 30 88 16,1 7 74-16,-1 14 51 15,7 23-73-15,5 3-173 16,4 40 0-16,0 16 0 16,0 16 0-16,18 9 0 0,4 5 0 15,4-7 0-15,-1-2 0 16,0-16 0-16,-8-12 0 16,-5-12 0-16,-6-18 0 15,-6-14 0 1,0-8 0-16,-4 0 0 15,-14-22 0-15,-5-10 0 0,2-8 0 16,2-4 0-16,7 2 0 16,5 4 0-16,7 8 0 15,0 7 0-15,26 11 0 16,19 6 0-16,11 6 0 0,8 0 0 16,5 0 0-1,-4 6 0-15,-5 1 0 16,-13-6-54-16,-18-1-249 15,-14 0-265-15,-15-14-443 0</inkml:trace>
  <inkml:trace contextRef="#ctx0" brushRef="#br0" timeOffset="208199.83">18219 13971 2174 0,'0'0'930'0,"0"0"-458"16,0 0-94-16,0 0-236 0,0 0-142 15,0 0 0-15,0 0 0 16,-10 148 0-1,10-90 0-15,16 0 0 16,9-8 0-16,8-14 0 0,7-10 0 16,6-16 0-16,6-10 0 15,-3 0 0-15,0-24 0 16,-6-8 0-16,-8-4 0 16,-6-6 0-16,-6-4 0 0,-6 2 0 15,-8 4 0 1,-2 8 0-16,-2 14 0 15,-5 9 0-15,0 9 0 16,0 10 0-16,0 25 0 0,0 9 0 16,0 4 0-1,4 2 0-15,13-8 0 0,8-8 0 16,6-10 0-16,10-12 0 16,1-12 0-16,0 0-18 15,-4-10-29 1,-6-16 2-16,-13-2 45 0,-7-6-6 15,-12-2 6-15,0-4-14 16,-21 2 14-16,-10 4 0 16,-6 4 18-16,1 7-9 15,5 10 17-15,8 3 5 16,11 6 15-16,12 1-46 0,0 3 0 16,27 0 0-16,12-2 0 15,9-2 0 1,8-4 0-16,2-2 0 15,3-2 0-15,-1 2 0 16,-7 6 0-16,-2 4 0 0,-8 0 0 16,-5 26 0-16,-7 10 0 15,-6 10 0-15,-10 7 0 16,-9-3 0 0,-4-2 0-16,-2-10 0 15,0-10 0-15,0-10 0 0,0-16 0 16,0-2 0-16,0-6 0 15,2-22 0-15,10-10 0 16,11-10 0-16,5-4 0 0,8 2 0 16,4 6 0-16,0 13 0 15,1 18 0-15,-8 13 0 16,-2 4 0 0,-5 29 0-16,-5 10 0 15,-3 7 0-15,-10 0 0 16,-3-2 0-16,-5-14-158 0,-23-6-483 15,-6-20-591-15</inkml:trace>
  <inkml:trace contextRef="#ctx0" brushRef="#br0" timeOffset="208366.3">18435 13651 3220 0,'0'0'876'0,"0"0"-876"0,0 0 0 16,0 0 0-16,0 0-176 0,0 0-713 0</inkml:trace>
  <inkml:trace contextRef="#ctx0" brushRef="#br0" timeOffset="209602.11">20654 14131 1984 0,'0'0'647'0,"0"0"-414"0,0 0 295 15,15-129-271-15,-15 107-64 16,0 10-8-16,-11 12-116 16,-9 3-69-16,-3 30 0 15,-2 14 0-15,2 9 0 0,9 2 0 16,12-2 0-16,2-10 0 15,22-12 0 1,20-14 0-16,10-16 0 16,4-4 0-16,-2-20 0 15,-12-16 0-15,-13-10 0 0,-21-6 0 16,-8-8 0-16,-17-3 0 16,-26 5 0-16,-13 14 0 15,-3 14 0-15,-1 22 0 16,6 8 0-16,18 14 0 0,25 16 0 15,11 4 0 1,38 1 0-16,44-13 0 16,7-14-71-16,11-8-152 15,1-17 14-15,-25-23 28 16,-5-10 64-16,-24-10 98 16,-25-6 19-16,-19-4 46 0,-3-1 48 15,-23 8 44-15,-6 8 42 16,0 17-28-1,4 16 58-15,8 22-210 16,5 6 0-16,10 38 0 0,2 39 0 16,0 33 0-16,21 40 0 15,3 6 0-15,1-3 0 16,-8-11 0-16,-3-27 0 16,-1-1 0-16,-4-26 0 15,-3-18 0-15,-1-17 0 0,-5-13 0 16,0-4 0-16,0-4 0 15,0-8 0-15,0-18 0 16,-2-12 0 0,-14-8 0-16,-4-32-173 15,-2-10-110-15,-7-8 76 0,2 0-13 16,3 1 164-16,3 7 56 16,10 10 92-16,7 0 90 15,4 4 33-15,7 0-37 16,22 0-23-16,13-2-97 15,14-3-47-15,12-5-11 16,48-30-276-16,-16 14-420 16,-5 2-1392-16</inkml:trace>
  <inkml:trace contextRef="#ctx0" brushRef="#br0" timeOffset="210796.77">22223 13369 2388 0,'0'0'816'0,"0"0"-312"16,0 0-116-16,0 0-388 16,0 0 0-16,-14 122 0 15,14-44 0-15,0 7 0 16,0 5 0-16,16-4 0 15,5-8 0-15,6-7 0 0,7-13 0 16,1-15 0 0,4-14 0-16,-4-13 0 0,-1-16 0 15,-5 0 0 1,-5-20 0-16,-4-16 0 0,-4-11 0 16,-8-9 0-16,-1-4 0 15,-7 2 0-15,0 10 0 16,-2 14 0-16,-13 10 0 15,1 16 0-15,-1 8 0 16,6 0 0-16,2 14 0 0,7 10 0 16,0 0 0-1,24 0 0-15,14-2 0 16,11 0 0-16,5-6 0 16,4-2 0-16,-7 0 0 0,-8 2 0 15,-12 0 0-15,-12 2 0 16,-7 4 0-16,-10 2 0 15,-2 2 0-15,0-1 0 16,0-3 0-16,0-4 0 16,2-6 0-1,16-6 0-15,8-6 0 0,10 0 0 16,9-2 0-16,6-18 0 16,-2-6 0-16,0-6 0 15,-7-4 0-15,-6-3 0 16,-7-1 0-16,-11 0 0 0,-7 0 0 15,-9 4 0-15,-2 6 0 16,0 4 0 0,0 10 0-16,-15 12 0 15,-3 4 0-15,-5 1 0 0,0 28 0 16,-2 11 0-16,2 10 0 16,10 8 0-16,8-4 0 15,5 0 0-15,10-5 0 16,25-9 0-1,15-10 0-15,9-10 0 0,11-12 0 16,7-8 0-16,1-4 0 16,0-22 0-16,-8-2 0 15,-11-12 0-15,-10 0 0 16,-13-10 0-16,-16-3 0 16,-11 1 0-16,-9 2 0 0,0 8 0 15,-17 10 0-15,-6 16 0 16,-4 10 0-1,3 6 0-15,-1 22 0 16,5 20 0-16,6 8 0 0,10 6 0 16,4 0 0-16,4-8 0 15,28-5 0-15,11-14 0 16,9-11 0-16,9-13 0 16,3-5 0-16,4-12 0 15,-8-18 0-15,-5-6 0 16,-10-9 0-16,-12-7 0 15,-6-8 0-15,-10-4 0 16,-5 1 0-16,-10 8 0 16,-2 9 0-16,0 16 0 15,-14 17 0-15,-7 13 0 0,-4 0 0 16,0 21 0-16,5 11 0 16,9 4 0-16,9 1 0 15,2 4 0-15,16-3 0 16,20-2 0-1,10-4 0-15,8 0 0 16,2-6 0-16,-1 0 0 0,-10-2 0 16,-10-4 0-16,-15-2 0 15,-15 1 0-15,-5-1 0 16,-27 0 0-16,-23 0 0 16,-14 0 0-16,-13-6 0 15,-57-10-221-15,18-2-333 16,2 0-620-16</inkml:trace>
  <inkml:trace contextRef="#ctx0" brushRef="#br0" timeOffset="211003.1">21903 13541 2799 0,'0'0'747'0,"0"0"-459"0,0 0-26 16,210-28-262 0,-54 28 0-16,25 0 0 15,-42 0-77-15,-27 0-1121 0</inkml:trace>
  <inkml:trace contextRef="#ctx0" brushRef="#br0" timeOffset="211236.34">25796 13828 3501 0,'0'0'595'0,"0"0"-595"16,0 0 0-16,-138-8 0 15,109 0-27-15,9 2-1003 0</inkml:trace>
  <inkml:trace contextRef="#ctx0" brushRef="#br0" timeOffset="213698.05">6659 15607 2562 0,'0'0'682'0,"0"0"-614"16,0 0 207 0,0 0-35-16,0 0-153 0,-27-105-16 15,18 97-5 1,-3 8-21-16,-11 0-45 0,-10 0 0 16,-10 8 0-16,-6 15 0 15,0 9 0-15,5 4 0 0,8-2 0 16,16 4 0-1,13-2 0-15,7-2 0 16,18-2 0-16,22-2 0 16,13 2 0-16,13-2 0 15,0 2 0-15,3 4 0 16,-6 5 0-16,-12 3 0 0,-11-4 0 16,-20 2-8-16,-18 0-2 15,-2-4-1 1,-38-2 11-16,-19-2 7 15,-15-8-6-15,-10-8 10 0,-3-12-1 16,4-2-10-16,15-4 0 16,12 0 0-16,19-5 0 15,17 0 0-15,11-3 0 16,7 4 0-16,4-2 0 16,25-2 0-16,16 0-102 0,38-6-415 15,-8 0-298 1,-6 2-298-16</inkml:trace>
  <inkml:trace contextRef="#ctx0" brushRef="#br0" timeOffset="214001.84">6875 15977 1243 0,'0'0'1224'16,"0"0"-851"-16,0 0 139 0,0 0-149 16,0 0-115-16,0 0-152 15,0 0-59-15,-29-9-37 16,29 53 0-16,0 2 0 15,16 2 0-15,11-4 0 16,8-12 0-16,7-14 0 16,4-14 0-16,0-4 0 0,-3-14 0 15,-6-20 0-15,-12-2 0 16,-12-10 0 0,-13-6 0-16,0-2 0 15,-20-1 0-15,-14 7 0 0,-8 12 0 16,-3 14 0-16,1 16 0 15,2 6 0-15,4 24 0 16,9 20 0-16,13 27 0 16,10-7-381-16,6-10-808 0</inkml:trace>
  <inkml:trace contextRef="#ctx0" brushRef="#br0" timeOffset="214203.04">7934 16152 1485 0,'0'0'1906'16,"0"0"-1632"-16,0 0 4 0,-49 118-125 16,17-68-153-16,1 9 0 15,4-5 0-15,5 0 0 16,7 2 0-16,6-14-320 15,4-16-1227-15</inkml:trace>
  <inkml:trace contextRef="#ctx0" brushRef="#br0" timeOffset="-213259.67">9750 15775 1530 0,'0'0'476'15,"0"0"-261"-15,0 0 160 0,-52-132 4 16,38 100-133 0,1 5-22-16,5 9 0 15,-2 13-47-15,2 5 73 16,-5 0-250-16,-6 27 0 0,2 22 0 15,-3 15 0 1,2 12 0-16,5 8 0 16,4 0 0-16,2 1 0 15,2-13 0-15,1-10 0 0,4-14 0 16,-2-12 0-16,2-14 0 16,0-12 0-16,-2-10 0 15,-3 0 0-15,1-4 0 16,2-22 0-16,2 2 0 0,0-8 0 15,13 10 0-15,14 4 0 16,6 10 0 0,9 8 0-16,5 0 0 15,2 10 0-15,7 6 0 16,-1 2 0-16,1-4-186 0,-2-10-140 16,-6-4-139-16,-5 0-22 15,-9-4 18-15,-13-14 284 16,-9-4 185-16,-8 0 37 15,-4 0 211 1,0 4 114-16,0 4 111 0,0 4-193 16,0 6-4-16,-2 4-88 15,2 0-106-15,0 0-37 16,2 0 39-16,13 0-41 16,8 0-43-16,2 0 0 15,2-4 0-15,-3-14 0 0,-4-4 0 16,-4-4 0-16,-12-1 0 15,-4 4 0-15,0-4 0 16,-8 1 0 0,-15 6 0-16,-2 12 0 15,1 8 0-15,2 0 0 0,2 22 0 16,9 14 0-16,9 13 0 16,2 5 0-16,6 0 0 15,23-10 0-15,9-8 0 16,8-18 0-16,10-18 0 15,2 0 0-15,0-34 0 16,-4-16-93-16,-12-8-38 16,-13-14 43-16,-13-5 46 15,-14-7 42-15,-2 0 2 16,-2 8 28-16,-14 12 54 0,3 20 34 16,1 23 2-16,6 21-120 15,6 16 0 1,0 34 0-16,0 21 0 0,18 9 0 15,3 10 0 1,4-6 0-16,2-2 0 0,-4-7 0 16,-4-11 0-16,-3-12 0 15,-7-20 0-15,-5-10 0 16,-2-14 0-16,-2-8 0 16,0-4 0-16,0-22 0 15,-4-16 0-15,-3-6 0 0,7-6 0 16,0 2 0-16,25 3 0 15,17 12 0 1,54 6 0-16,-9 13-338 16,0 4-1206-16</inkml:trace>
  <inkml:trace contextRef="#ctx0" brushRef="#br0" timeOffset="-212892.9">12646 15418 3003 0,'0'0'767'0,"0"0"-561"0,0 0-86 0,-45 112-120 16,34-35 0-16,9 11 0 16,2-2 0-16,0 2 0 0,9-7 0 15,4-9 0-15,3-16 0 16,-3-10 0-16,-6-20 0 16,0-8 0-16,-7-14 0 15,0-4 0-15,-4-18 0 0,-17-16-314 16,-17-46-383-16,5 8-180 15,4 1-973-15</inkml:trace>
  <inkml:trace contextRef="#ctx0" brushRef="#br0" timeOffset="-212697.27">12493 15615 1397 0,'0'0'867'0,"0"0"-309"16,0 0-87-16,0 0-105 16,0 0-98-16,0 0-99 15,0 0-169-15,-3-103 0 16,16 85 0-16,10-4 0 15,10-4 0-15,11 4 0 16,10 0 0-16,9 6 0 16,1 8 0-16,-2 4 0 15,-4 4 0-15,-8 0 0 16,-15 4-50-16,-13 14-289 16,-22 18-171-16,0-4-120 15,-19 2-230-15</inkml:trace>
  <inkml:trace contextRef="#ctx0" brushRef="#br0" timeOffset="-212527.37">12577 15887 2123 0,'0'0'842'0,"0"0"-458"0,0 0 127 16,0 0-275-1,0 0-236-15,0 0 0 16,149-32 0-16,-80 18 0 15,7 6 0-15,45-8 0 16,-19 6-369-16,-13 2-987 0</inkml:trace>
  <inkml:trace contextRef="#ctx0" brushRef="#br0" timeOffset="-212265.98">13613 15837 2206 0,'0'0'982'0,"0"0"-501"16,0 0-54-16,0 0-427 15,0 0 0-15,0 0 0 16,0 0 0-1,133-44 0-15,-75 36 0 0,3 4-279 16,-14 2-635-16,-18 2-987 0</inkml:trace>
  <inkml:trace contextRef="#ctx0" brushRef="#br0" timeOffset="-212132.33">13691 16040 1579 0,'0'0'1212'0,"0"0"-752"0,0 0-198 15,0 0 26-15,0 0-151 16,200 0-137-16,-92-18-83 16,-6-6-704-16</inkml:trace>
  <inkml:trace contextRef="#ctx0" brushRef="#br0" timeOffset="-211427.42">15186 15408 1345 0,'0'0'1240'0,"0"0"-677"0,0 0-193 16,0 0 98-16,0 0-358 15,0 0-110-15,0 0 0 16,-17 18 0-16,14 20 0 16,3 14 0-16,0 7 0 0,0 4 0 15,0 8 0 1,9-1 0-16,4 6 0 15,3-4 0-15,1 1 0 16,6 1 0-16,0-6 0 16,-2-2 0-16,4-8 0 0,-3 1 0 15,5-14 0-15,0 0 0 16,2-15 0-16,2-6 0 16,5-8 0-1,1-14 0-15,5-2 0 0,1-2 0 16,-1-24 0-16,-2-6 0 15,-1-8 0-15,-4-9 0 16,-4-5 0-16,-2-4 0 16,-4 0 0-16,-5 0 0 15,-2 0 0-15,-10 4 0 16,-1 6 0-16,-7-5 0 16,0 7 0-16,0-6 0 15,-7 2 0-15,-6-4 0 16,-5 0 0-16,3 0 0 0,-1 1 0 15,3 1 0 1,1 6 0-16,6 10 0 0,2 4 0 16,4 12 0-1,0 10 0-15,0 2 0 0,0 6 0 16,0 2 0-16,0 0 0 16,0 0 0-16,0 0 0 15,-3 2 0-15,-1 6-550 16,0 0-1548-16</inkml:trace>
  <inkml:trace contextRef="#ctx0" brushRef="#br0" timeOffset="-210566.34">16528 15498 1949 0,'0'0'790'0,"0"0"-291"16,0 0-144-16,0 0-69 15,0 0-69-15,0 0-217 16,0 0 0-16,2-22 0 16,33 22 0-16,12-4 0 15,13-4 0-15,16 2 0 16,6-10 0-16,1 2 0 16,-5-4 0-16,-13 4 0 15,-21 2 0-15,-17 6 0 0,-21 2-27 16,-6 4-237-1,-17 0-227-15,-19 0-207 16,-9 10 38-16,1 6-148 0,3-6 646 16,8 2 162-16,9-6 608 15,8-4-250-15,10-2 223 16,3 0-45-16,3 0-217 16,0 0 11-16,0 0-102 15,0 0-78-15,0 0-150 16,0 10 0-16,0 12 0 15,0 18 0-15,0 15 0 16,0 15 0-16,0 8 0 16,0 6 0-16,0 2 0 15,0 2 0-15,7-7 0 16,6-5 0-16,3-6 0 0,4-12 0 16,16-4 0-16,-5-22-51 15,-2-10-803-15</inkml:trace>
  <inkml:trace contextRef="#ctx0" brushRef="#br0" timeOffset="-210292.53">17652 16026 2631 0,'0'0'866'0,"0"0"-641"0,0 0 149 15,0 0-374 1,0 0 0-16,27 130 0 16,-18-86 0-16,-2 0 0 15,0 0 0-15,-3-3 0 0,0-9 0 16,3-6 0-16,2-8 0 16,4-8 0-16,8-10 0 15,6 0 0-15,4-6 0 16,4-16 0-16,7-18-267 0,-8-1-441 15,-8 5-443-15</inkml:trace>
  <inkml:trace contextRef="#ctx0" brushRef="#br0" timeOffset="-209994.9">17818 15695 2318 0,'0'0'741'0,"0"0"-445"16,0 0 58-16,0 0-124 16,0 0-152-16,0 0-39 15,0 0 1-15,-35 24-40 16,35-8 0-16,0-6 0 16,8-2-8-16,7-8 7 15,3 0-16-15,-3 0 17 16,-1-10-1-16,-7-6 1 0,-7-8 27 15,0 0-27-15,-14 0 0 16,-8 2 0 0,-7 8 0-16,-8 14 0 15,2 0-195-15,7 10-745 0</inkml:trace>
  <inkml:trace contextRef="#ctx0" brushRef="#br0" timeOffset="-209258.43">14856 16940 2228 0,'0'0'803'16,"0"0"-477"-16,0 0 143 0,0 0-199 15,0 0-270-15,0 0 0 16,0 0 0-16,-11 157 0 16,11-93 0-16,4-6 0 15,17-6 0-15,6-6 0 16,10-16 0-16,7-12 0 0,6-18 0 15,1 0 0 1,-4-48-209-16,-16 2-457 16,-13-6-605-16</inkml:trace>
  <inkml:trace contextRef="#ctx0" brushRef="#br0" timeOffset="-209099.75">14874 16517 2691 0,'0'0'661'16,"0"0"-407"-16,0 0 49 15,0 0-221-15,0 0-82 0,0 0-138 16,0 0-446-16,136 32-1128 16</inkml:trace>
  <inkml:trace contextRef="#ctx0" brushRef="#br0" timeOffset="-208864.91">15408 17020 2930 0,'0'0'817'16,"0"0"-617"-16,0 0-51 0,0 0-149 15,0 0 0 1,0 0 0-16,148-48 0 16,-101 40-216-16,1 2-248 15,-12 6-251-15,-11 0-414 0</inkml:trace>
  <inkml:trace contextRef="#ctx0" brushRef="#br0" timeOffset="-208726.41">15487 17209 1932 0,'0'0'746'16,"0"0"-264"-16,0 0-104 16,0 0-155-16,0 0-104 15,0 0-119-15,152-26-71 16,-88-6-278-16,-6 5-806 0</inkml:trace>
  <inkml:trace contextRef="#ctx0" brushRef="#br0" timeOffset="-208499.15">16050 16896 2547 0,'0'0'891'0,"0"0"-405"16,0 0-314-16,0 0-172 0,0 0 0 16,0 0 0-1,0 0 0 1,-4 104 0-16,10-60 0 0,-1 0 0 15,-5 1 0-15,2-9 0 16,-2-4 0-16,0-6 0 16,0-8-258-16,0-10-1239 0</inkml:trace>
  <inkml:trace contextRef="#ctx0" brushRef="#br0" timeOffset="-207697.38">15257 14783 1993 0,'0'0'822'16,"0"0"-470"-16,0 0-2 15,0 0-44-15,0 0-130 0,0 0-109 16,0 0-37-16,-42-11-30 15,53 46 0-15,0 9 0 16,0 6 0-16,-4 2 0 0,-5 2 0 16,-2-10 0-16,0-6 0 15,0-4 0-15,0-10 0 16,0-8 0 0,0-3-15-16,0-7-197 15,12-6-273-15,-2-17-246 16,4-3-261-16</inkml:trace>
  <inkml:trace contextRef="#ctx0" brushRef="#br0" timeOffset="-207328.29">15422 14847 1580 0,'0'0'601'0,"0"0"-264"0,0 0 150 16,0 0-179 0,0 0-55-16,0 0-104 15,0 0-38-15,-16-14-44 16,1 38 2-16,-5 6-6 15,-7-2-46-15,0 2 4 16,-2-2-21-16,5-6 1 0,2-6 8 16,4-2-9-16,9-10 0 15,5-2 9-15,4-2-8 16,0 0 12 0,0 0-13-16,0 0 0 15,13 0 0-15,5 2 0 0,7 2 0 16,6 6 0-16,4-2 0 15,7 6 0-15,5 0 0 16,4 4 0-16,5-4 0 16,0 0 0-16,-2 2 0 0,-10-7-39 15,-9 0 3 1,-12-4 25-16,-15-1-71 16,-8-4-71-16,0 0-89 15,-15 0-560-15</inkml:trace>
  <inkml:trace contextRef="#ctx0" brushRef="#br0" timeOffset="45573.09">26306 6527 1707 0,'0'0'650'0,"0"0"-436"16,0 0 145-16,0 0-8 15,0 0-112-15,0 0-32 16,9 0-28-16,-9 0-89 15,0 0 10-15,5 8-100 16,-1 8 0-16,7 8 0 0,10 2 0 16,5 0 0-1,12-2 0-15,10-8 0 16,13-12 0-16,6-4 0 16,4-8 0-16,0-16 0 15,-2-6 0-15,-9-2 0 16,-8 0 0-16,-12 2 0 0,-13 6 0 15,-9 12 0 1,-10 10 0-16,-3 2 0 16,1 12 0-16,6 14 0 15,5 6 0-15,10-4 0 0,7-2 0 16,6-8 0-16,7-8 0 16,4-10 0-16,1 0 0 15,-4-4 0-15,-6-14 0 16,-3-2 0-16,-10 0 0 0,-8 2 0 15,-5 8 0-15,-5 8 0 16,1 2 0 0,-3 10 0-16,4 16 0 15,7 4 0-15,5-2 0 16,6-4 0-16,2-6 0 0,3-7 0 16,-3-11 0-16,-4 0 0 15,-2-9-12-15,-9-23-129 16,-9 6-372-16,-9 0-695 0</inkml:trace>
  <inkml:trace contextRef="#ctx0" brushRef="#br0" timeOffset="47006.53">5753 7822 2275 0,'0'0'530'0,"0"0"-490"16,0 0 35-16,0 0 109 16,0 0-55-16,0 0 10 15,0 0-99-15,53 114 10 16,-33-79-11-16,2-3-32 15,5-6 20-15,2-8-27 16,9-6 0-16,8-10 8 16,10-2 3-16,11-12 8 15,11-18 2-15,7-6-4 16,6-7 23-16,1 3-31 16,-6 8 26-16,-6 10 1 0,-9 12-20 15,-8 10 25-15,-9 4-40 16,-5 19 0-1,-3 6 11-15,-1 1 0 0,-1-2-13 16,6-3 1 0,-2-7 0-16,8-10-4 0,2-4 5 15,0-4-1-15,-2 0 2 16,-3-16 8-16,-6-2-11 16,-3-4 1-16,-5 0 0 15,-4 3 8-15,-3 6 1 16,-5 4-7-16,-4 9-2 0,4 0 0 15,2 0-5-15,4 14 5 16,4 0 0-16,1 0-1 16,-1-6 10-1,3-4-15-15,1-4 6 16,-4 0 0-16,-1-1 3 0,-3-13 6 16,-4-3-5-16,0-3 2 15,0 0-5-15,-4 2 82 16,-3 4-38-16,-2 5-11 15,-4 4-4-15,-1 5-21 16,1 0-7-16,2 0-2 0,0 2-45 16,-5 1-291-1,-11-3-1153-15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6T06:34:21.80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1662 4263 1585 0,'0'0'982'0,"0"0"-436"15,0 0-58-15,0 0-202 16,0 0-77 0,0 0-209-16,-23-63 0 15,23 80 0-15,0 21 0 16,0 18 0-16,0 16 0 0,4 11 0 16,4 3 0-16,-2-4 0 15,1-6 0 1,-1-10 0-16,-1-14 0 15,0-16 0-15,-1-15 0 0,1-11 0 16,-3-9 0-16,0-1 0 16,4 0 0-16,8 0 0 15,8 0 0-15,9-4 0 16,12 1 0-16,8-1 0 16,7 0 0-16,24 0-180 15,-15 0-368-15,-9-1-458 0</inkml:trace>
  <inkml:trace contextRef="#ctx0" brushRef="#br0" timeOffset="365.81">2254 4684 1124 0,'0'0'1457'0,"0"0"-1097"16,0 0-95-16,0 0-56 15,0 0-135-15,0 0-38 16,0 0-24-16,60-24-11 15,-33 14 19-15,2-4-19 16,-4-4-2-16,-8 0 0 16,-3-4-17-16,-10 0 18 15,-4 1 0-15,0 2 0 16,-18 5 39-16,-6 5-4 0,0 8 11 16,-3 1 13-16,2 6-13 15,5 24 32-15,5 12-42 16,10 12 26-16,5 8 14 15,0 0-32 1,25-5-8-16,13-10-36 0,10-10 0 16,12-19 0-16,8-16 0 15,3-2-119-15,-4-32-134 16,6-45-82-16,-17 7-344 16,-17 2-87-16</inkml:trace>
  <inkml:trace contextRef="#ctx0" brushRef="#br0" timeOffset="599.85">2856 4211 1743 0,'0'0'809'16,"0"0"-278"0,0 0-185-16,0 0-20 15,0 0 15-15,0 0-341 0,0 0 0 16,-25-16 0-16,25 54 0 16,0 14 0-16,0 14 0 15,0 10 0-15,0 4 0 16,5-1 0-16,9-5 0 15,5-8 0-15,10-14 0 16,7-12 0-16,4-16 0 16,5-16 0-16,-1-8-110 15,3-30-227-15,-9-12-231 16,-18-6-306-16</inkml:trace>
  <inkml:trace contextRef="#ctx0" brushRef="#br0" timeOffset="762.81">2576 4391 2843 0,'0'0'521'15,"0"0"-318"-15,0 0-53 16,0 0-39-16,0 0 4 0,153 4-91 16,-90-4-24-16,10-14-156 15,-17-2-294 1,-19 4-517-16</inkml:trace>
  <inkml:trace contextRef="#ctx0" brushRef="#br0" timeOffset="2294.13">4558 4672 1891 0,'0'0'862'0,"0"0"-511"16,0 0-63-16,0 0-44 15,0 0-32-15,0 0-110 16,-9-64 44-16,9 44-146 16,5 4 0-16,6-2 0 15,5 3 0-15,5 4 0 0,8 3 0 16,5 8 0-16,9 0 0 16,-1 14 0-16,3 20 0 15,-6 14 0-15,-5 8 0 16,-10 4 0-1,-8 0 0-15,-7-6 0 0,-7-9 0 16,-2-9 0-16,0-13 0 16,0-10 0-16,0-7 0 15,0-6 0-15,0 0 0 16,0-10 0-16,-2-20 0 0,-5-14 0 16,5-13 0-1,2-7 0-15,0-4 0 16,5 6 0-16,12 6 0 15,8 12 0-15,-3 9 0 16,2 13 0-16,-1 8 0 16,-1 12 0-16,5 2 0 0,2 13 0 15,4 19 0-15,1 14 0 16,-1 8 0-16,0 8 0 16,-6 2 0-16,-2-4 0 15,-10-3 0-15,-3-7 0 0,-6-13 0 16,-3-4-107-1,-3-11-188-15,0-12-301 16,0-8-230-16,-5-2-854 0</inkml:trace>
  <inkml:trace contextRef="#ctx0" brushRef="#br0" timeOffset="2599.82">5601 4957 2119 0,'0'0'936'0,"0"0"-723"0,0 0-93 16,0 0-39-16,0 0-29 15,0 0 2-15,0 0-48 16,131 2 6-16,-113 22-12 0,-7 12 0 16,-4 8 28-16,-5 6-3 15,-2 4 29 1,0-1-6-16,0-6-18 15,0-4 3-15,5-11-33 16,8-8 2-16,7-12 1 0,9-12-3 16,20-20-116-16,-4-18-181 15,-12-4-638-15</inkml:trace>
  <inkml:trace contextRef="#ctx0" brushRef="#br0" timeOffset="2867.46">5748 4602 2248 0,'0'0'1065'0,"0"0"-851"16,0 0-127-16,0 0-5 16,0 0-65-16,0 0-11 0,0 0-6 15,18 60 0-15,-7-52-11 16,2-4-32-16,0-4-3 15,-1 0 45 1,-3-8 2-16,-7-10 5 0,-2-4 30 16,0-2 18-16,-13 2 33 15,-10 3-64-15,-4 10-23 16,-10 9-26-16,3 18-239 16,8 8-622-16</inkml:trace>
  <inkml:trace contextRef="#ctx0" brushRef="#br0" timeOffset="3734">7109 4359 1729 0,'0'0'1503'0,"0"0"-1247"0,0 0-105 16,0 0-34-16,0 0-52 15,-6 115 26 1,15-46-71-16,1 12 6 16,2-1-26-16,-5-6 0 0,-3-10-3 15,-2-14 3-15,0-13 0 16,0-17-1-16,-2-10 1 16,3-10 12-16,-1 0 5 15,3-10 32-15,1-16 15 0,1-11-64 16,4 0 0-16,3 2 0 15,1 7 0 1,1 12 0-16,1 10 0 16,6 6 0-16,3 6 0 15,8 18 0-15,-1 10 0 16,1 5 0-16,-8 1-8 0,-5 0-43 16,-15-4-76-16,-6-2 41 15,-4-4-4 1,-27-2-1-16,-5-6 56 0,-7-6 10 15,1-4 25-15,7-8 4 0,6-4-4 16,11 0 114 0,7 0-21-16,9 0-1 15,2 0-17-15,0 0-57 16,10-2-3-16,15-2-15 0,11-4 0 16,9 2-5-16,10-2 5 15,5-2 0-15,7 0-1 16,2-4-19-1,0-2 0-15,-2-6-8 0,-5-2 22 16,-8-8 5-16,-10-5 2 16,-13-4 16-16,-8-8-1 15,-12-1-14-15,-9-2 31 16,-2 8-27-16,0 8 0 16,-2 14 27-16,-11 16-17 15,-8 6 37-15,0 16-53 16,-4 26 0-16,2 12 0 0,8 10 0 15,8 2 0 1,7-3 0-16,12-7 0 16,19-8 0-16,15-14 0 0,12-16 0 15,9-18 0-15,26-24-165 16,-16-22-473-16,-15-4-1134 0</inkml:trace>
  <inkml:trace contextRef="#ctx0" brushRef="#br0" timeOffset="7131.92">9387 5155 1920 0,'0'0'878'16,"0"0"-693"-16,0 0-43 0,0 0 2 16,0 0-23-16,0 0-32 15,8 2 8 1,17-12 26-16,4-14 6 15,6-14-45-15,3-12-4 16,2-14-17-16,-1-11-22 16,-8-7-41-16,-7-6 0 0,-9-2 0 15,-8 4 0-15,-7 11 0 16,0 17 0-16,-2 18 0 16,-7 20 0-16,1 18 0 0,-2 4 0 15,1 34 0-15,3 23 0 16,4 17 0-1,2 10 0-15,0 6 0 16,21-4 0-16,10-8 0 16,12-13 0-16,4-15 0 15,4-20 0-15,1-18 0 0,-4-14 0 16,-5-6 0 0,-9-28 0-16,-10-15 0 0,-9-10 0 15,-10-16 0 1,-5-7 0-16,0-4 0 0,-11 2 0 15,-5 13 0-15,5 21 0 16,0 24 0-16,4 25 0 16,5 8 0-16,2 41 0 15,0 20 0-15,0 15 0 0,14 3 0 16,1-6 0-16,5-9 0 16,0-13 0-1,0-18 0-15,-2-12 0 16,-3-14 0-16,-3-14 0 15,-1 0 0-15,0-14 0 16,2-22 0-16,3-6 0 0,-3-6 0 16,0 3 0-16,-1 13 0 15,-5 12 0-15,1 16 0 16,1 4 0 0,5 14 0-16,7 16 0 0,6 6 0 15,7 3 0-15,6-6 0 16,5-2 0-16,4-11 0 15,-1-10 0-15,0-8 0 16,-4-2 0-16,-3-4 0 16,-10-15 0-16,-8-4 0 0,-6-8 0 15,-9-6 0 1,-6-6 0-16,-2-1 0 16,0 2 0-16,-8 8 0 0,-11 8 0 15,2 16 0-15,-3 10 0 16,0 10 0-16,2 28 0 15,2 14 0-15,10 11 0 16,6-1 0-16,9-4 0 16,29-10 0-16,18-12 0 15,10-16 0-15,8-16 0 16,-6-4-62-16,-12-40-296 16,-18-2-311-16,-31-4-349 0</inkml:trace>
  <inkml:trace contextRef="#ctx0" brushRef="#br0" timeOffset="7299.98">9186 4586 2054 0,'0'0'1277'0,"0"0"-1061"15,0 0-165-15,138-12 67 16,-9 8-8-16,52 4-110 0,-25 0-21 15,-25 0-722-15</inkml:trace>
  <inkml:trace contextRef="#ctx0" brushRef="#br0" timeOffset="8099.06">11895 4782 1250 0,'0'0'1654'0,"0"0"-1167"0,0 0-148 16,-53-120-75-1,50 92-162-15,3 4-102 16,0 8 0-16,16 6 0 16,9 8 0-16,8 2 0 0,7 12 0 15,0 22 0-15,-2 14 0 16,-2 14 0-16,-7 5 0 16,-10 1 0-16,-7-9 0 15,-5-8 0-15,-7-13 0 16,0-16 0-1,0-16 0-15,0-6 0 0,0-10 0 16,0-24 0-16,4-14 0 16,8-9 0-16,5-5 0 15,8 6 0-15,1 6 0 16,4 16 0-16,1 14 0 0,-2 18 0 16,0 2 0-16,2 28 0 15,-2 16 0-15,-1 8 0 16,-1 3 0-16,-2-3 0 15,-3-9 0 1,1-8-9-16,-2-17-42 16,0-14 28-16,-1-4-23 0,2-18 46 15,0-18 6-15,-1-10-5 16,-2-5 24-16,-1 1-4 16,-5 10-2-16,-3 12 38 15,-4 14-57-15,-1 14 0 0,3 6 0 16,6 24 0-16,5 12 0 15,6 5 0-15,9-4 0 16,1 0 0 0,4-11 0-16,-2-8 0 15,1-12 0-15,-5-10 0 0,-4-2 0 16,-6-8 0-16,-8-16 0 16,-10-8 0-16,-5-9 0 15,-7-4 0-15,-27-8 0 16,-12-3 0-16,-10 6 0 15,-8 8 0-15,-3 18 0 0,7 20 0 16,8 4 0 0,19 32 0-16,33 30-11 15,6-8-605-15,30-10-807 0</inkml:trace>
  <inkml:trace contextRef="#ctx0" brushRef="#br0" timeOffset="8226.76">13719 4818 1670 0,'0'0'1997'0,"0"0"-1568"0,0 0-429 16,0 0 0-16,0 0-183 16,0 0-710-16</inkml:trace>
  <inkml:trace contextRef="#ctx0" brushRef="#br0" timeOffset="8831.85">14571 4548 734 0,'0'0'2477'0,"0"0"-1832"0,0 0-468 15,0 0-114-15,0 0-63 16,0 0 0-16,-127 50 0 16,118 2 0-16,5 2 0 15,4-4 0-15,7-8 0 0,22-14 0 16,10-10 0-16,13-15 0 16,4-3-39-1,-1-14-17-15,-8-15-2 16,-11-5 57-16,-18-6 2 15,-16-4 20-15,-2-2 62 0,-25 0-34 16,-15 4-49-16,-7 8 0 16,-2 10 0-16,9 9 0 15,15 12 0-15,19 3 0 16,8 0 0-16,62 0-32 0,48 0-92 16,38-11-184-1,-6-13-35-15,-30-4 27 16,-50 4 27-16,-37 2 177 15,-11-6 112-15,-14-4 185 0,-2-6 273 16,-24 4-198-16,-16 4-8 16,-7 9-9-16,5 14-117 15,3 7-126 1,11 18 0-16,12 30 0 16,14 34 0-16,2 43 0 15,24 39 0-15,14 16 0 0,4-7 0 16,-1-15 0-16,-8-28 0 15,-8-23 0-15,-8-25 0 16,-8-26 0-16,-4-13 0 16,-3-3 0-16,-2-8 0 15,-20-32-450-15,-14-3-262 16,-5-33-695-16</inkml:trace>
  <inkml:trace contextRef="#ctx0" brushRef="#br0" timeOffset="8998.33">14916 5099 2777 0,'0'0'806'0,"0"0"-608"0,0 0-6 0,147-26-107 0,-74 12-47 16,33-12-38-16,-17 6-246 16,-20 0-531-16</inkml:trace>
  <inkml:trace contextRef="#ctx0" brushRef="#br0" timeOffset="9600.23">16304 4682 1257 0,'0'0'407'0,"0"0"-59"15,0 0 231-15,0 0-232 16,10-128 109-16,-6 106-140 0,-2 6-67 15,-2 7-112-15,0 8-137 16,0 1 0 0,2 15 0-16,7 24 0 15,5 15 0-15,7 10 0 0,8 4 0 16,8-2 0-16,-2-10 0 16,-1-14 0-16,-7-16 0 15,-8-12 0-15,-7-14 0 16,-6 0 0-16,-4-29 0 15,1-11 0 1,-1-13 0-16,2-7 0 0,8 2 0 16,1 4 0-16,5 14 0 15,6 18-84-15,17 22-447 16,-8 20-142-16,-2 8-139 0</inkml:trace>
  <inkml:trace contextRef="#ctx0" brushRef="#br0" timeOffset="10532.82">16944 4834 2008 0,'0'0'783'16,"0"0"-445"-16,0 0 35 15,0 0-72-15,0 0-166 0,0 0-72 16,0 0-51-16,109-94 18 16,-91 68-29-16,-7 2 5 15,-6 2 40-15,-5 2-46 16,0 2 0-16,-2 4 0 15,-15 2 0-15,2 8 0 0,-5 4 0 16,-5 0 0 0,4 26 0-16,-2 12 0 15,7 10 0-15,10 4 0 16,6 2 0-16,4-4 0 0,27-9 0 16,12-11 0-16,10-14 0 15,7-12 0-15,2-4 0 16,-4-14 0-16,-6-17 0 15,-14-5 0-15,-11-6 0 16,-15-3 0 0,-8-4 0-16,-4 1 0 0,-6 6 0 15,-9 10 0-15,-3 10 0 16,5 12 0-16,4 10 0 16,6 0 0-16,3 20 0 15,0 8 0-15,21 4 0 0,10-2 0 16,4 0 0-1,1-6 0-15,-2 0 0 0,-8-2 0 16,-6 3 0 0,-9 2 0-16,-5 4 0 15,-6 1 0-15,0 0 0 0,0-4 0 16,8-10 0-16,9-10 0 16,15-8-33-16,11-10-42 15,12-29-98-15,6-12-49 16,-6-16 66-16,-4-11-46 15,-13-8 51-15,-16-8 90 0,-11 0 61 16,-11 3 139 0,0 11 58-16,-9 18 31 15,-3 18 38-15,0 20-23 16,3 22-243-16,5 2 0 16,4 34 0-16,0 22 0 0,0 14 0 15,11 12 0-15,11 9 0 16,5-3 0-16,2-2 0 15,-4-12 0 1,-2-9 0-16,-2-15 0 16,-3-16 0-16,-7-10 0 0,0-8 0 15,-2-8 0-15,-2-2 0 16,4-4 0-16,0-2 0 16,7 0 0-16,6 0-107 0,3-8 1 15,2-11 11-15,-2-3 70 16,-3-6 25-16,-4-2 7 15,-4-2 79 1,-3 0 20-16,-6 4-16 16,-3 6-46-16,-2 8-44 15,-2 6 0-15,0 8 0 0,0 0 0 16,0 20 0-16,0 12 0 16,10 10 0-16,7 3 0 15,8-4 0-15,10-5 0 16,8-13-146-16,22-23-337 0,-9-2-316 15,-12-23-1103 1</inkml:trace>
  <inkml:trace contextRef="#ctx0" brushRef="#br0" timeOffset="10694.03">18579 4253 2514 0,'0'0'843'16,"0"0"-393"-16,0 0-246 0,0 0-119 15,0 0-85-15,0 0-47 16,0 0-452-16,-56-18-578 0</inkml:trace>
  <inkml:trace contextRef="#ctx0" brushRef="#br0" timeOffset="10867.73">17715 4395 1622 0,'0'0'1411'0,"0"0"-1032"16,0 0-231-16,124 0-74 0,-10-2-25 15,22 0-49-15,-18 2-336 16,-31 0-696-16</inkml:trace>
  <inkml:trace contextRef="#ctx0" brushRef="#br0" timeOffset="11192.78">18916 4489 2282 0,'0'0'697'15,"0"0"-359"1,0 0-8-16,0 0-105 0,0 0-117 16,-123 14-35-16,92 26-30 15,0 9-43-15,-1 5 0 16,8 0 0-16,7-2 0 16,12-8 0-16,5-6 0 15,9-5 0-15,24-11 0 0,14-8 0 16,8-12 0-1,8-2 0-15,-1-14 0 16,-2-18-251-16,5-29-218 16,-16 9-239-16,-11 2-270 0</inkml:trace>
  <inkml:trace contextRef="#ctx0" brushRef="#br0" timeOffset="11733.47">19179 4624 1476 0,'0'0'390'15,"0"0"-54"-15,0 0-22 16,0 0-118-16,0 0-82 15,0 0-62-15,0 0-30 16,62 76 2-16,-42-76-24 16,0 0-9-16,-4-10 2 15,-5-8 14-15,-9-4 10 16,-2-2 4-16,0 0 19 0,-11 2 53 16,-7 2 24-16,-2 6 47 15,-2 7-96 1,-3 7-16-16,-1 4 38 15,-3 27-22-15,4 9 10 16,3 10 28-16,8 4-43 0,12 4 3 16,2-3-9-16,7-5-43 15,24-10 25-15,12-11-39 16,12-12-6-16,5-11-3 16,8-6-42-16,-4-8 43 15,-6-21-13-15,-5-7 21 0,-10-8 4 16,-10-6-3-1,-10-2 22-15,-8 0 16 16,-11 4-9-16,-4 10-4 16,0 10-26-16,0 10 0 15,-8 8 0-15,-6 6 0 0,3 4 0 16,0 0 0-16,1 16 0 16,8 6 0-16,2 6 0 15,2 4 0 1,19 0 0-16,6 2 0 15,2 0 0-15,-2-2 0 0,-3 0 0 16,-6-4 0-16,-8 0-16 16,-2-2 15-16,-8-1 1 15,0-5-20-15,-16-4-8 16,-16-4-121-16,-36-12-121 16,5 0-515-16,1 0-1419 0</inkml:trace>
  <inkml:trace contextRef="#ctx0" brushRef="#br0" timeOffset="13100.1">20621 4077 2448 0,'0'0'605'0,"0"0"-416"16,0 0 15-16,0 0-141 15,-60 128 105-15,33-8-14 16,0 36-38-16,6 13-17 15,15-13-49-15,6-37-50 16,6-41 0-16,21-22 0 16,15-14 0-16,16 0 0 15,19-10-83-15,33-23-379 16,-16-9-389-16,-24-15-1149 0</inkml:trace>
  <inkml:trace contextRef="#ctx0" brushRef="#br0" timeOffset="14133.9">20868 4652 2763 0,'0'0'802'0,"0"0"-545"16,0 0 17-16,0 0-274 16,0 0 0-16,0 0 0 15,0 0 0-15,104-44 0 16,-70 70 0-16,-5 10 0 0,-9 6 0 15,-7 2 0 1,-7 0 0-16,-6-3 0 16,0-9 0-16,0-9 0 15,0-9-12-15,0-10-11 0,0-4 23 16,3 0 1-16,6-23 33 16,6-12-34-16,4-9 0 15,2 0 0-15,2 4 0 16,-3 8 0-16,1 10 0 15,-6 14 0-15,3 8 0 16,-1 0 0-16,6 18 0 16,1 12 0-16,3 2 0 15,-1 4 0-15,1-6-68 16,2-4-107-16,-2-9 35 16,0-9 7-16,0-8 69 0,-1-3 63 15,-2-19 2-15,3-6 14 16,-4-4-14-16,-5 2 14 15,-7 4 62-15,-5 10 52 16,-4 8 31 0,-2 8-26-16,0 0-85 0,2 18-49 15,4 12 0-15,2 6 0 16,7 5 0-16,8-5 0 16,6-4 0-16,2-10 0 15,3-10 0-15,-5-10 0 16,-3-2-12-16,-8-9-5 0,-9-14 17 15,-7-9-16-15,-2-7 10 16,-4-5-24 0,-23-2-32-16,-6 4 11 15,-3 6 14-15,5 10 37 16,4 10 19-16,11 10 35 0,12 6-25 16,4 0-29-1,16 16 0-15,24 6 10 0,22-2-9 16,36-6-2-16,29-10-61 15,-4-4-76-15,-14 0 6 16,-25-8-15-16,-30-4 33 16,-11 0 78-16,-10 0 36 15,-20 6 77-15,-13 2 172 16,-6 2-20-16,-21 2-101 0,-11 0-95 16,-5 20-1-16,-3 10-32 15,4 6 0-15,8 4 0 16,10-3 0-16,10-8 0 15,12-7 0 1,2-8 0-16,8-7 0 16,17-7 0-16,8-4 0 0,6-23 0 15,1-11 0-15,0-10 0 16,-5-10 0-16,-4-8 0 16,-6-6 0-16,-7-4 0 15,-9 1 0-15,-5 11 0 0,-4 14 0 16,0 20 0-16,0 20 0 15,-4 10 0 1,-7 32 0-16,2 26 0 16,2 18 0-16,5 11 0 15,2 3 0-15,11-4 0 0,16-10 0 16,8-12 0-16,6-18 0 16,12-28-201-16,-6-15-471 15,-12-3-495-15</inkml:trace>
  <inkml:trace contextRef="#ctx0" brushRef="#br0" timeOffset="14667.18">22846 4628 2616 0,'0'0'697'0,"0"0"-458"0,0 0-18 16,0 0-121-16,0 0 4 0,0 0-73 15,0 0-7-15,23 26-9 16,-8-26-6-16,1-10-12 15,-3-12 3 1,-4-4 0-16,-7-4-12 16,-2-1 13-16,0 2-2 15,-2 7 1-15,-11 9 0 0,-3 13 55 16,-2 3-55-16,0 29 0 16,3 14 0-16,5 8 0 15,10 6 0-15,3-4 0 0,28-6 0 31,14-10 0-31,9-16 0 0,8-14 0 16,5-10 0-16,-1-8 0 16,-3-24 0-16,-5-10 0 15,-12-6 0-15,-10-8 0 0,-14-4 0 16,-10-1 0-16,-10 7 0 16,-2 6 0-1,0 16 0-15,-16 14 0 16,-1 16 0-16,0 2 0 0,2 18 0 15,6 16 0-15,7 9 0 16,2 2 0-16,11 5 0 16,21-1 0-16,5-5 0 15,3-4 0-15,1-6 0 0,-8-6 0 16,-9-6 0 0,-10-2 0-16,-12-1 0 15,-2-4 0-15,-20 3 0 16,-20 3 0-16,-10-3 0 15,-5 0-77-15,-14-10-260 16,16-6-397-16,14-2-317 0</inkml:trace>
  <inkml:trace contextRef="#ctx0" brushRef="#br0" timeOffset="14898.81">23632 4087 1835 0,'0'0'1211'0,"0"0"-875"0,0 0-199 16,0 0 68 0,152 128-20-16,-94-54-88 15,-2 10-52-15,-14 2-31 16,-15 3-13-16,-21-5 21 16,-6-4-14-16,-24-4-8 0,-23-4 0 15,-11-3 0-15,-33 9-71 16,15-16-275-1,12-16-593-15</inkml:trace>
  <inkml:trace contextRef="#ctx0" brushRef="#br0" timeOffset="15433.48">24744 4524 2590 0,'0'0'858'16,"0"0"-507"0,0 0-54-16,0 0-297 15,0 0 0-15,0 0 0 16,0 0 0-16,12 122 0 0,-1-70 0 16,2-6 0-1,0-10 0-15,0-14-20 0,1-12-49 16,5-10 9-16,-2 0 27 15,7-26 33-15,3-8 22 0,0-6-22 16,4-4 21 0,-2 2-14-16,-3 2 19 15,-3 10 31-15,-7 12-24 16,-5 14-17-16,-5 4-16 16,1 16 0-16,0 20 0 15,2 6 0-15,-1 6 0 0,4-2 0 16,3-8 0-16,3-10 0 15,2-14-20 1,5-11-22-16,1-3 42 0,3-21 0 16,5-15 0-16,3-8 62 15,2-4-62-15,-1 2 0 16,-3 8 0-16,-6 12 0 16,-2 15 0-16,-5 11 0 15,-2 8 0-15,0 23 0 0,2 9 0 16,1 2 0-16,-1 0-26 15,-1-10-290 1,-6-10-307-16,-9-18-439 0</inkml:trace>
  <inkml:trace contextRef="#ctx0" brushRef="#br0" timeOffset="15599.14">24951 4106 2654 0,'0'0'1156'0,"0"0"-870"16,0 0-286-16,0 0 0 16,0 0 0-16,0 0 0 15,0 0 0-15,79 125-140 16,-23-87-898-16</inkml:trace>
  <inkml:trace contextRef="#ctx0" brushRef="#br0" timeOffset="16997.98">27075 4710 2713 0,'0'0'474'16,"0"0"-414"-16,0 0 18 16,0 0 112-16,0 0 63 15,0 0-88-15,0 0-2 0,12 4-163 16,23-20 0-16,14-8 0 16,4-6 0-16,3-6 0 15,-5-4 0-15,-8-3 0 16,-16 3 0-16,-14 3 0 15,-13 5 0 1,0 14 0-16,-30 13 0 0,-9 5 0 16,-9 26 0-16,2 21 0 15,3 12 0-15,17 8 0 16,17-1 0-16,9-2 0 16,35-10 0-16,31-12 0 0,32-15 0 15,-1-17 0-15,10-10 0 16,-2-13 0-1,-23-20 0-15,-1-12-26 16,-19-9 25-16,-22-6 1 0,-22 0 0 16,-18 4 27-16,0 7-27 15,-31 17 0-15,-11 16 0 16,-10 16 0-16,-1 15 0 16,4 26 0-16,6 14 0 15,14 3 0-15,18-2 0 0,11-6 0 16,9-10 0-1,22-12 0-15,7-14 0 16,3-14 0-16,-4 0 0 16,-1-20 0-16,-9-12 0 15,-5-8 0-15,-5-2 0 16,-7 4 0-16,-4 6 0 16,-3 10 0-16,-3 18 0 0,0 4 0 15,0 20 0-15,0 18 0 16,0 10 0-16,6 4 0 15,17-6 0 1,10-9 0-16,7-14 0 0,7-13 0 16,-1-10 0-16,2-10 0 15,-6-24 0-15,-5-8 0 16,-6-10 0-16,-2-4 0 0,-2-6 0 16,-2 1 0-1,-2 7 0-15,-8 12 0 0,-6 16 0 16,-4 14 0-16,-3 10 0 15,2 2 0 1,3 10 0-16,1 12 0 16,6 2 0-16,-1 1 0 0,3-6 0 15,-3-5 0-15,-3-7 0 16,-4-6 0-16,-4-1 0 16,-2-1 0-16,0-16 0 15,0-2 0-15,-11-3 0 16,-5 4 0-16,-6 5 0 0,-3 12 0 15,-6 1 0 1,-2 19 0-16,-3 23 0 16,9 13 0-16,10 5 0 15,15 0 0-15,2-6 0 0,29-12 0 16,19-14 0-16,15-16 0 16,9-12 0-1,-1-14 0-15,-7-26 0 16,-8-10 0-16,-12-14 0 15,-10-10 0-15,-12-9 0 0,-11-5 0 16,-7 2 0-16,-4 10 0 16,0 13 0-16,-6 27 0 15,-9 24 0-15,-4 12 0 16,2 35 0-16,3 23 0 16,3 14 0-16,11 8 0 15,0 3 0-15,7-7 0 16,15-12 0-16,0-10 0 15,-2-18 0-15,-1-12 0 0,-4-16 0 16,-1-8 0-16,1 0 0 16,1-24 0-16,5-4 0 15,6-2 0 1,4 2 0-16,-2 10 0 0,0 10 0 16,-2 8 0-16,-4 5 0 15,-2 24 0-15,0 7 0 16,1 6 0-16,-1-2 0 15,3-6 0-15,2-6 0 0,8-12 0 16,1-11 0-16,6-5 0 16,-1-17 0-1,-5-17 0-15,-3-12-69 16,-14-32-407-16,-10 12-413 16,-8 5-885-16</inkml:trace>
  <inkml:trace contextRef="#ctx0" brushRef="#br0" timeOffset="18197.34">30333 4921 1482 0,'0'0'1172'0,"0"0"-681"0,0 0-150 16,0 0 109 0,0 0-290-16,-14-112-160 15,28 67 0-15,6-11 0 16,4-10 0-16,7-26 0 16,5-28 0-16,4-35 0 15,-4-14 0-15,-12 27 0 0,-13 36 0 16,-11 48 0-16,0 29 0 15,0 14 0 1,-13 15 0-16,-14 19 0 0,-6 72 0 16,4 47 0-16,15 17 0 15,14-1 0-15,7-24 0 16,19-38 0-16,-1-19 0 16,2-21 0-16,2-14 0 0,6 0 0 15,8-8 0 1,4-8 0-16,-2-16 0 15,-8-6 0-15,-1-26 0 16,-7-16 0-16,-4-16 0 0,-8-6 0 16,-11-1 0-16,-6 6 0 15,0 14 0-15,-2 15 0 16,-13 16 0-16,-1 12 0 16,1 2 0-16,4 10 0 15,8 10 0 1,3 4 0-16,14-1 0 0,21-1 0 15,11-4 0-15,4-3 0 16,0-2 0-16,-11-1 0 16,-7-2 0-16,-14 4 0 0,-12 4 0 15,-6 6 0-15,0 4 0 16,-6 4 0-16,-6-2 0 16,6-2 0-16,6-4 0 15,0-6 0-15,12-6 0 16,23-5 0-1,7-7 0-15,9 0 0 0,6-15 0 16,1-9 0-16,0-8 0 16,-4-8 0-16,-10-4 0 15,-3-6 0-15,-14-2 0 16,-8 3 0-16,-11 5 0 16,-8 8 0-16,0 12 0 15,-3 12 0-15,-19 12 0 0,-5 2 0 16,-4 26 0-1,2 10 0-15,2 10 0 16,11 5 0-16,12-1 0 16,4-4 0-16,18-6 0 0,22-6 0 15,11-12 0-15,12-8 0 16,3-10 0-16,-1-6 0 16,-5-4 0-16,-8-22 0 15,-8-8 0 1,-9-10 0-16,-8-12 0 0,-4-7 0 15,-10-2 0-15,-6 0 0 16,-7 11 0-16,0 12 0 16,0 16 0-16,-12 20 0 15,2 6 0-15,-11 26 0 0,4 20 0 16,3 12 0-16,12 6 0 16,2 3 0-16,10-7 0 15,23-6 0 1,9-10 0-16,4-12 0 15,4-14 0-15,1-18-200 0,-13-14-398 16,-18-16-298-16</inkml:trace>
  <inkml:trace contextRef="#ctx0" brushRef="#br0" timeOffset="18397.72">30444 4118 2995 0,'0'0'509'0,"0"0"-327"15,0 0-28 1,229-12-47-16,-64 12-64 16,18-1-43-16,-14-8-72 0,-48 0-552 15,-44-5-973-15</inkml:trace>
  <inkml:trace contextRef="#ctx0" brushRef="#br0" timeOffset="18666.34">32788 4814 2958 0,'0'0'908'0,"0"0"-785"16,0 0-16-16,0 0-107 15,0 0 0-15,0 0-146 16,0 0-1168-16</inkml:trace>
  <inkml:trace contextRef="#ctx0" brushRef="#br0" timeOffset="22063.9">2597 6386 1207 0,'0'0'327'0,"0"0"-96"15,0 0-1-15,0 0-21 16,0 0-45 0,0 0-38-16,-13-12-5 15,11 12-40-15,-2-2 27 0,-6 2 28 16,-3-2-34-16,-7 0-38 15,-4 1-18-15,-5 1-16 16,0 0 11-16,-2 0-10 16,6-3 25-16,3 3 26 15,6-1 2-15,5-2 18 16,4 3 10-16,5-1 7 16,2 1-32-16,0 0-23 15,0 0 23-15,0 0-38 16,0 0-49-16,11 0 0 0,20 0 0 15,18 0 0-15,38 0 0 16,36 0 0-16,-3-3 0 16,-9-3-3-1,-17-2-9-15,-28 0 11 16,-5 1-7-16,-10-2 1 16,-22 5 14-16,-18 0-7 0,-6 4 24 15,-5 0-24-15,0 0 0 16,0 0 0-16,0 0-57 15,-5 0-317-15,-4 6-342 0,-4 2-288 16</inkml:trace>
  <inkml:trace contextRef="#ctx0" brushRef="#br0" timeOffset="22433.57">2878 6422 1655 0,'0'0'490'0,"0"0"-186"0,0 0 185 0,0 0-161 15,0 0-48 1,0 0-10-16,0 0 10 16,0-66-280-16,0 66 0 15,0 12 0-15,-2 19 0 16,-1 19 0-16,1 16 0 15,2 12 0-15,0 8 0 0,0-1 0 16,2-2 0 0,6-8 0-16,0-9 0 15,1-16 0-15,-2-14 0 16,-3-14 0-16,1-12 0 0,-3-7 0 16,-2-3 0-16,2 0 0 15,1-3 0-15,-1-15 0 16,2-4 0-16,-2-4-23 15,3 0-299-15,-1 6-407 16,-2 8-531-16</inkml:trace>
  <inkml:trace contextRef="#ctx0" brushRef="#br0" timeOffset="23098.1">3248 6890 532 0,'0'0'1497'0,"0"0"-1170"0,0 0 40 16,0 0 119-16,0 0-337 15,0 0-47-15,0 0-3 16,0-18 6-16,0 28-24 16,0 16 65-16,0 8-17 15,0 10-53-15,0 10-76 16,0 5 0-16,0 1 0 0,0-2 0 15,0-6 0-15,0-4 0 16,0-10 0 0,0-10 0-16,7-8 0 15,-3-8 0-15,3-10 0 16,4-4-63-16,-2-18-429 16,-4-6-774-16</inkml:trace>
  <inkml:trace contextRef="#ctx0" brushRef="#br0" timeOffset="26127.19">4538 7000 1622 0,'0'0'1112'0,"0"0"-902"15,0 0 102-15,0 0 4 16,0 0-124-16,0 0-117 16,0 0-47-16,14-108 14 15,3 70-30-15,3-10 12 16,3-9 15-16,-4-7-21 15,-3-6 24-15,-5-6-24 16,-9 0 2-16,-2 2-15 0,0 7 4 16,-6 17-9-16,-5 18 0 15,-1 20 0-15,4 12 0 16,-1 22 0-16,3 48 0 16,6 39 0-16,0 3 0 15,0-8 0-15,8-14 0 16,5-22 0-16,5 3 0 15,3-1 0-15,0-18 0 16,-2-16 0-16,-7-14 0 16,-2-14 0-16,-1-8 0 15,-3-6 0-15,1-26 0 0,4-14 0 16,0-8 0-16,-2-2 0 16,0 6 0-16,-2 16 0 15,-1 11 0 1,-1 19 0-16,6 4 0 15,7 10 0-15,9 20 0 0,6 7 0 16,7 3 0-16,7-2 0 16,-1-2 0-16,-1-8 0 15,0-8 0-15,-7-8-72 16,-5-8-192-16,-1-4-213 0,-9 0-173 16,-7-12-472-16</inkml:trace>
  <inkml:trace contextRef="#ctx0" brushRef="#br0" timeOffset="26760.25">5641 6779 1647 0,'0'0'854'16,"0"0"-609"-16,0 0 62 0,0 0-27 16,0 0-119-1,0 0-23-15,0 0-29 16,-36-104 13-16,16 104-10 15,-4 0-32-15,-7 20-39 16,-3 14-41-16,0 12 0 16,7 7 0-16,8 1 0 0,7-2 0 15,8-8 0-15,4-12 0 16,0-10 0-16,7-12 0 16,9-10 0-1,6 0 0-15,3-16 0 0,4-14 0 16,-3-6 0-16,1-6 0 15,-5-2 0-15,-4 4 0 16,-5 6 0-16,-4 12 0 16,-2 9 0-16,-2 13 0 0,-1 0 0 15,5 19 0 1,7 8 0-16,3 4 0 16,6-1 0-16,2-4 0 15,4-10 0-15,2-8 0 16,-2-8 0-16,1 0 0 0,-1-14 0 15,-4-14 0-15,-5-9 0 16,-2-4 0-16,-6-5 0 16,-8-1 0-1,-2 1 0-15,-4 8 0 0,0 8 0 16,0 14 0-16,0 8 0 16,-6 8 0-16,2 0 0 15,1 14 0-15,1 12 0 16,2 4 0-16,0 2 0 15,24 2 0-15,12 1 0 16,6-6 0-16,8 0 0 16,-2-4 0-16,-3 0 0 15,-9-3 0-15,-15-2 0 16,-9 0 0-16,-12 0 0 0,0 4 0 16,-18 0 0-16,-9 2 0 15,-6 6-14 1,6-8-335-16,5-8-727 0</inkml:trace>
  <inkml:trace contextRef="#ctx0" brushRef="#br0" timeOffset="27393.77">7143 6729 2155 0,'0'0'603'0,"0"0"-359"0,0 0 225 16,0 0-227-1,0 0-95-15,0 0-66 16,0 0-45-16,2-102 18 16,11 72-32-16,5 4 21 15,2 2-43-15,0 4 0 0,2 10 0 16,1 8 0-16,4 2 0 16,6 14 0-16,1 24 0 15,3 12 0-15,-3 12 0 16,-3 4 0-1,-9 0 0-15,-4-7 0 16,-7-13 0-16,-6-12 0 0,-3-14 0 16,-2-12 0-16,0-8 0 15,0-4 0-15,0-28 0 16,-2-10 0-16,-3-15 0 16,3-7 0-16,2-4 0 15,0 0 0-15,13 6 0 0,7 12 0 16,3 18 0-1,-1 16 0-15,4 16 0 16,1 4 0-16,5 30 0 16,1 12 0-16,-4 10 0 0,-2 2 0 15,-5 0 0-15,-2-1 0 16,-4-7 0-16,-3-8 0 16,1-8-143-16,7-4-229 15,2-10-429-15,-3-10-362 16</inkml:trace>
  <inkml:trace contextRef="#ctx0" brushRef="#br0" timeOffset="27561.14">8267 6840 1842 0,'0'0'1040'0,"0"0"-566"16,0 0-269-16,0 0-20 15,0 0 55 1,0 0-130-16,-4 142-110 15,4-90 0-15,0 0 0 0,8-3 0 16,7-7 0-16,12-4 0 16,-3-13-246-16,-2-8-628 0</inkml:trace>
  <inkml:trace contextRef="#ctx0" brushRef="#br0" timeOffset="29332.41">9090 6711 1888 0,'0'0'719'16,"0"0"-456"-16,0 0 214 16,0 0-171-1,0 0-60-15,0 0-49 16,0 0-197-16,-11-96 0 0,15 74 0 15,11-4 0-15,8 4 0 16,6 4 0-16,0 6 0 16,2 8 0-16,3 4 0 15,-1 6 0-15,2 20 0 16,-1 10 0-16,-3 6 0 16,-6 4 0-16,-7-4 0 15,-5-2 0-15,-6-10 0 16,-5-6 0-16,-2-9 0 0,0-9 0 15,0-6 0-15,0 0 0 16,0-10 0-16,3-16 0 16,3-6 0-1,5-7 0-15,5-1 0 16,3 4 0-16,4 6 0 16,-1 10 0-16,1 10 0 0,1 10 0 15,-2 0 0-15,1 26 0 16,-4 8-8-16,4 6 2 15,-3 4-30-15,0-2-103 16,2-3-4-16,3-9 14 16,4-8 54-16,0-15 30 15,4-7 36-15,1-3 9 16,1-23 2-16,-2-8 20 16,1-8 31-16,-1-7-11 15,-2-1 19-15,-6 2 35 0,-2 8-13 16,-11 14 26-16,-4 12-31 15,-6 12-34-15,-2 2-44 16,0 24 0 0,0 14 0-16,4 6 0 0,3 4 0 15,7-4 0-15,1-8 0 16,5-9-35-16,2-12-17 16,0-12-4-16,1-3 32 15,0-10 4-15,-6-19 20 0,-3-4 0 16,-12-10 0-16,-2-1 6 15,-4-2-6 1,-21 0 0-16,-8 8 14 16,-6 8-12-16,6 11 50 15,4 12-52-15,11 7 6 16,10 0-12-16,8 22 6 0,8 2 0 16,32 2 8-16,18-4-8 15,15-6-17-15,12-6-73 16,4-10-76-16,3 0 16 15,-5-2 3-15,-14-12 6 0,-11 2 63 16,-19 2 66 0,-19 2 12-16,-14 2 30 15,-10 2 108-15,0 4 18 16,-14 0-47-16,-13 0-61 16,-4 12-12-16,-7 12 24 15,0 6 42-15,5 8-43 16,4 4 5-16,11-4-23 15,11-2-23-15,7-6 1 16,0-7-19-16,25-14-7 0,6-6 5 16,7-3-7-16,2-18 8 15,0-14-13-15,-4-11-1 16,-7-3 8-16,-6-6 13 16,-11-6-6-16,-3-6 0 15,-7-6 1-15,-2-7 11 16,0 1-11-16,0 6 13 15,-4 10 33-15,-5 20-47 16,3 18 0-16,4 20 0 0,0 4 0 16,2 40 0-16,0 18 0 15,2 18 0 1,13 10 0-16,5 1 0 16,5-9 0-16,1-8 0 0,3-12 0 15,0-13 0-15,0-14 0 16,-2-12 0-16,-3-12 0 15,1-9 0-15,-3 0 0 16,2-13 0 0,3-18-26-16,0-5 2 0,0-6-12 15,-2-6 8-15,-6-4 5 16,-5 4 23-16,-7 6 5 16,-7 7 26-16,0 16 70 15,0 11-101-15,-17 8 0 16,-2 12 0-16,-4 24 0 15,5 12 0-15,5 8 0 0,9 0 0 16,4-2 0-16,13-8 0 16,22-10 0-1,15-14 0-15,10-14 0 16,9-8 0-16,3-9 0 0,1-22 0 16,-6-9 0-16,-11-6 0 15,-10-8 0-15,-12-4 0 16,-12-4 0-16,-8 1 0 15,-14 7 0-15,0 10 0 16,-5 16 0-16,-15 14 0 0,-5 14 0 16,-4 0 0-16,0 16 0 15,4 14 0 1,8 2 0-16,15 7 0 16,2-2 0-16,15-1 0 0,24 1 0 15,9-5 0-15,6-2 0 16,0-2 0-16,-6 0 0 15,-7-2 0-15,-13-2 0 16,-12 1 0-16,-16-2 0 0,-11 4 0 16,-92 13-44-1,3-4-307-15,-18-4-848 0</inkml:trace>
  <inkml:trace contextRef="#ctx0" brushRef="#br0" timeOffset="30262.91">2428 7820 2136 0,'0'0'314'16,"0"0"-55"-16,0 0 313 16,0 0-322-16,0 0-111 0,0 0 28 15,0 0-50-15,-31 2-74 16,56-2-1-16,19-8-18 16,23-6 9-1,15-2-33-15,12-2 0 16,-1 4 0-16,-8 2 0 15,-18 6 0-15,-21 4-44 16,-25 2-161-16,-21 0-89 0,-13 4 0 16,-35 12-206-16,-12 0-127 15,-4 2 469-15,1-4 124 16,10-6 34-16,13-2 180 0,11-4 190 16,14-2-14-1,5 0 3-15,8 0-22 16,2 0-92-16,0 0-97 15,0 0-44-15,0 2-74 16,0 16-3-16,0 16-27 16,2 13 0-16,12 11 0 0,-1 8 0 15,5 4 0-15,-3 0 0 16,4-4 0-16,-7-3 0 16,0-9-14-1,-3-2-239-15,-5-16-324 0,1-14-379 0</inkml:trace>
  <inkml:trace contextRef="#ctx0" brushRef="#br0" timeOffset="30565.6">2936 8325 447 0,'0'0'2070'0,"0"0"-1719"0,0 0-28 15,0 0-1-15,0 0-207 16,0 0-52-16,118-37-55 0,-71 37-8 15,-5 0 0-15,-4 9-27 16,-13 19-17-16,-15 7-37 16,-10 9 18-1,-10 4 53-15,-26 0 10 0,-6-2 18 16,-1-8 99-16,12-9 52 16,8-14 4-16,19-7-77 15,4-6-47-15,16-2-49 16,30 0 0-16,19-18 0 0,60-22-57 15,-16 6-300-15,-6 0-667 0</inkml:trace>
  <inkml:trace contextRef="#ctx0" brushRef="#br0" timeOffset="31063.76">4404 8217 1920 0,'0'0'1316'0,"0"0"-1179"0,0 0 9 16,136-132 118-16,-82 86-153 16,1-4-44-16,-3-3-61 15,-8-2-5 1,-8 1 1-16,-14-1 4 15,-11 3-12-15,-11 6-11 16,0 10 14-16,-15 8 2 0,-8 14 1 16,-1 10 0-16,-3 4 5 15,5 22 5-15,0 24-8 16,9 16 43-16,3 16-6 16,10 10 7-16,0 1-46 15,16-3 0-15,9-8 0 16,4-10 0-16,2-14 0 15,-3-11 0-15,-3-16 0 16,-7-10 0-16,-3-16 0 16,-5-1 0-16,1-18 0 15,-1-15 0-15,4-11 0 0,1-7 0 16,-1 3 0-16,-1 10 0 16,-1 14 0-1,-1 12 0-15,0 12 0 16,3 0 0-16,3 22 0 0,8 10-26 15,6 6 25-15,2 2-57 16,3-2-196-16,22-2-89 16,-11-7-282-16,-5-14-99 0</inkml:trace>
  <inkml:trace contextRef="#ctx0" brushRef="#br0" timeOffset="31631.74">5485 8137 1872 0,'0'0'789'0,"0"0"-520"0,0 0 84 0,0 0-61 0,-11-114-112 16,5 96-13-16,-4 8-46 15,1 5-68-15,-5 5-53 16,-5 11 0-16,-3 21 0 16,-5 12 0-16,5 6 0 15,2 4 0-15,9-4 0 16,8-10 0-16,3-8 0 15,3-13 0-15,16-12 0 0,4-7 0 16,2 0 0-16,-4-18 0 16,-3-5 0-16,-3-8 0 15,-3-1 0 1,-3 0 0-16,-1 4 0 16,-2 8 0-16,-2 10 0 15,0 8 0-15,1 2 0 0,3 10 0 16,6 14 0-16,4 2 0 15,2 2-14-15,2-4 4 16,-2-6-79-16,-2-10 8 16,0-5 17-16,0-3 52 15,2-11 10-15,5-13 2 16,-2-8 32-16,9-2-19 16,-1-4 34-16,7 4-13 15,0 8-11-15,2 8 10 16,3 12-33-16,-5 6 0 0,-1 12 0 15,-3 20-19-15,-5 10 13 16,-9 6-29-16,-7 5-79 16,-11-3-10-1,-2-2-7-15,-6-4-14 16,-19-8-66-16,-15-2-92 0,5-12-295 16,3-10-1145-16</inkml:trace>
  <inkml:trace contextRef="#ctx0" brushRef="#br0" timeOffset="32232.88">6924 8077 1011 0,'0'0'1214'0,"0"0"-917"0,0 0-59 15,0 0 234-15,0 0-189 16,0 0-53-16,0 0-98 0,32-72-53 15,-15 48-8-15,8 0-2 16,-1 2-69-16,3 5 0 16,0 7 0-1,0 9 0-15,-1 1 0 0,-1 18 0 16,1 15 0-16,-3 12 0 16,-6 7 0-16,-1 2 0 15,-5-4 0-15,-3-6 0 16,-6-9 0-16,0-12-24 0,-2-10 12 15,0-8 11 1,0-5 1-16,0-4 37 16,4-22-37-16,3-12 0 15,1-10 0-15,6-4 0 16,1 0 0-16,4 6 0 16,1 12 0-16,-5 12 0 0,3 12 0 15,2 10 0-15,2 10 0 16,1 22 0-1,-2 8 0-15,2 8 0 16,-3 4 0-16,-5-2 0 16,-5-4 0-16,-1-6 0 0,-5-8-21 15,0-9-182-15,1-10-143 16,2-8-508-16</inkml:trace>
  <inkml:trace contextRef="#ctx0" brushRef="#br0" timeOffset="32532.91">7816 8239 2357 0,'0'0'773'0,"0"0"-556"0,0 0 44 16,0 0-97-16,0 0-98 16,0 0-54-16,0 0-2 15,113 10-10-15,-104 11-7 16,-7 5 7-16,-2 3-15 15,0 6 9 1,-11-3 3-16,-7-2 3 0,5-6 8 16,2-6-8-16,4-8 43 15,7-6-5-15,0-2-20 16,5-2 37-16,19 0-29 16,12 0-4-16,13-4-22 15,8-12-28-15,26-16-202 16,-14 2-473-16,-15 2-2117 0</inkml:trace>
  <inkml:trace contextRef="#ctx0" brushRef="#br0" timeOffset="33731.81">8979 8147 2947 0,'0'0'914'0,"0"0"-679"0,0 0-235 16,0 0 0-16,0 0 0 0,53-121 0 15,-16 103 0 1,2 9 0-16,-6 9 0 16,-6 0 0-16,-7 18 0 15,-4 16 0-15,-10 10 0 16,-1 4 0-16,-5 4 0 0,0-4 0 16,0-6 0-1,0-9-38-15,0-11 17 0,0-12-27 16,0-10 48-1,0 0 12-15,18-22 24 16,9-13 23-16,6-9-59 16,5-6 0-16,1 2 0 0,-1 4 0 15,-4 10 0-15,-12 12 0 16,-4 18 0-16,-7 4 0 16,-1 30 0-16,-4 18 0 15,-2 10 0-15,3 6 0 16,4-4-44-16,7-6-197 15,9-15-89-15,4-15 41 16,4-20 34-16,3-4 18 16,1-20 183-16,-2-16 54 15,-3-7 139-15,-5 2 36 0,-2 0 36 16,-6 9 4-16,-5 8-63 16,-5 12-17-16,-3 10-30 15,-6 2-65-15,2 16 5 16,-2 14-27-16,2 7 0 15,3 0-18-15,2-2 11 16,4-9-22-16,5-6 11 16,6-12-48-16,3-8-10 15,5 0-28-15,-1-18 46 16,-7-12 11-16,-3-8 23 16,-13-2-3-16,-8-7 15 15,0 3-6-15,-16 0 23 0,-15 8-4 16,-2 8 23-16,-3 14-34 15,3 12-7-15,6 2-2 16,10 6 2 0,12 14-1-16,5 0 44 15,22-2-22-15,25-4 16 0,18-10-38 16,20-4-95-16,8 0-61 16,7-20-122-16,-4-2-10 15,-11 0 48-15,-21 4 110 16,-19 6 130-16,-23 4 83 0,-18 8 125 15,-4 0 30 1,-10 10-97-16,-17 16-13 16,-2 10 0-16,0 4-2 15,4 2-24-15,10 0-23 16,5-3-13-16,10-7-10 16,0-9-40-16,10-5-1 0,14-11-15 15,10-7-22-15,2-4-34 16,1-22-19-16,1-13 27 15,-9-5 9 1,-4-8 30-16,-13-8 8 0,-7-6 2 16,-5-8 29-16,-2-6 45 15,-22-3 27-15,-7 3 11 16,2 10-113-16,4 14 0 0,7 18 0 16,9 22 0-16,9 16 0 15,0 13 0 1,11 52 0-16,18 35 0 15,0 4 0-15,-2-6 0 16,-7-11 0-16,-9-25 0 16,0 2 0-16,3-2 0 0,-3-13 0 15,5-16 0-15,-3-11-488 16,0-13-539-16</inkml:trace>
  <inkml:trace contextRef="#ctx0" brushRef="#br0" timeOffset="34433.58">11008 8261 1156 0,'0'0'1343'0,"0"0"-760"0,0 0-358 0,0 0 67 0,0 0-81 15,0 0-130-15,0 0-51 16,152-48-30-16,-119 24-48 16,-6-2-16-1,-11 0-1-15,-12-2 37 16,-4 0 2-16,0 0 26 15,-18 1 26-15,-2 8 14 0,2 9 37 16,1 10-19-16,-1 0-23 16,3 28 35-16,-1 12-16 15,5 6-8-15,5 4-46 16,6-2 0-16,0-6 0 16,27-8 0-16,12-9 0 15,9-13-27-15,10-12-56 0,5 0-5 16,-3-19 32-16,-2-9 37 15,-4-4 13 1,-10-6 5-16,-6-2 1 16,-5-6 44-16,-2-4-2 0,-2-6 16 15,-2-4-31-15,-4 3-12 16,-8 10 44-16,-6 12-24 16,-7 15-35-16,-2 12 0 15,0 8 0-15,-14 8 0 16,-7 16 0-16,-4 8 0 15,0 3 0-15,7-3 0 0,7-2 0 16,9-9 0 0,2-4 0-16,7-7 0 15,20-8 0-15,6-2 0 16,2 0 0-16,2-16-23 0,-9-2 14 16,-3-2-7-16,-7-1 16 15,-7 6 16-15,-5 0 16 16,-3 5-32-1,-3 5 0-15,0 2 0 16,0 3 0-16,0 0 0 16,0 14 0-16,0 15 0 0,0 8 0 15,0 4 0-15,13 1 0 16,0-2 0-16,-3-4 0 16,-6-6 0-16,-4-4 0 15,0-4 0-15,-18-4-35 0,-15-6 25 16,-12-2-26-16,-42-10-69 15,11 0-233 1,5 0-875-16</inkml:trace>
  <inkml:trace contextRef="#ctx0" brushRef="#br0" timeOffset="35533.36">13968 8424 819 0,'0'0'1097'0,"0"0"-747"16,0 0-86 0,0 0 9-16,0 0-109 0,0 0-74 15,48-102 25-15,-41 77 26 0,-7-2-20 16,0-1 13-1,-11-3-40-15,-14 5-26 16,-6 6-5-16,-2 8-18 16,-5 12 16-16,0 4-23 15,0 28-28-15,9 12 56 16,9 8-21-16,18 1-7 0,2-5-38 16,36-8 0-16,22-18 0 15,17-16 0-15,16-6 0 16,7-28 0-1,1-22 0-15,-11-12 0 16,-14-14 0-16,-9-25 0 16,-21-28 0-16,-19-23 0 0,-17 10 0 15,-8 32 0-15,0 38 0 16,-13 35 0-16,-2 12 0 16,-1 10 0-16,-2 15 0 15,5 26 0-15,2 50 0 0,9 37 0 16,2 27 0-16,9-10 0 15,15-27 0 1,-2-37 0-16,5-28 0 16,8 0 0-16,8-3 0 15,4-12 0-15,-2-13-32 16,-5-10 26-16,-7-8-11 0,-4-17 17 16,-4-12 0-16,-5-5 1 15,-1-2 0-15,2-2-1 16,-2 8 0-16,-3 8-4 15,-3 10 13-15,-1 11-10 16,-6 9 1-16,1 0 0 16,3 13 19-16,0 9-13 15,3 0-4-15,3-2 3 16,-1-6 12-16,2-4-26 16,-7-6 9-16,-1-4 0 0,-4-2 9 15,-5-18-9-15,0-4 0 16,-5-3 0-16,-14 2 0 15,-6 7 0 1,-6 10 0-16,-5 8 0 16,-1 14 0-16,3 30 0 0,9 12 0 15,9 12 0-15,16 0 0 16,10-6 0 0,32-12 0-16,20-11 0 0,14-19 0 15,4-18-30-15,1-2-215 16,-15-61-270-16,-21 6-227 0,-25-6-590 0</inkml:trace>
  <inkml:trace contextRef="#ctx0" brushRef="#br0" timeOffset="35698.25">14228 7698 591 0,'0'0'2313'0,"0"0"-1797"0,0 0-402 0,176-8 194 0,-45-8-202 16,36-2-106 0,-24 4-157-16,-27 2-802 0</inkml:trace>
  <inkml:trace contextRef="#ctx0" brushRef="#br0" timeOffset="35866.68">16331 8199 4096 0,'0'0'0'16,"0"0"0"-16,0 0 0 16,0 0-225-16,0 0-1327 0</inkml:trace>
  <inkml:trace contextRef="#ctx0" brushRef="#br0" timeOffset="39566.83">3731 9767 64 0,'0'0'1911'0,"0"0"-1414"16,0 0-205-16,0 0 199 0,0 0-214 16,0 0-68-1,36-42-28-15,-36 42-7 16,0 0-174-16,0 10 0 16,-7 24 0-16,-3 40 0 15,-7 51 0-15,-4 53 0 0,-4 25 0 16,5-1 0-16,7-19 0 15,5-32 0-15,8-19 0 16,0-30 0 0,8-26 0-16,5-24 0 15,1-14 0-15,1-2 0 0,1-2 0 16,-1-7 0-16,-9-13 0 16,-1-9 0-16,-3-5 0 15,-2 0 0-15,0 0 0 16,0 0 0-16,0 0 0 0,0-5 0 15,-11-19 0 1,-2 2-182-16,-3-3-1014 0</inkml:trace>
  <inkml:trace contextRef="#ctx0" brushRef="#br0" timeOffset="41029.03">4402 10110 2147 0,'0'0'495'0,"0"0"-295"15,0 0 260-15,0 0-132 0,0 0-118 16,0 0-42 0,0 0-80-16,-2-42-88 0,2 42 0 15,0 2 0-15,2 26 0 16,21 16 0-1,4 21 0-15,8 15 0 16,1 10 0-16,1 0 0 0,1 0 0 16,-3-7 0-16,0-11 0 15,-9-14 0-15,-4-16 0 16,-4-14 0-16,-7-16 0 16,-4-8 0-16,0-4 0 15,0-12 0-15,1-22 0 16,3-20 0-16,3-14 0 15,1-12 0-15,-1-9 0 16,-1 3 0-16,1 4 0 16,-6 14 0-16,1 16 0 15,-5 15 0-15,-1 14 0 0,0 12 0 16,-3 7 0 0,0 4 0-16,0 0 0 15,0 0 0-15,0 0 0 16,0 0 0-16,-3 19-3 0,-4-4-690 15,-2 6-972-15</inkml:trace>
  <inkml:trace contextRef="#ctx0" brushRef="#br0" timeOffset="41496.94">5387 10036 2248 0,'0'0'564'0,"0"0"-237"0,0 0 196 16,0 0-258-16,0 0-96 16,0 0-169-1,0 0 0-15,-23 32 0 16,4 40 0-16,-1 35 0 0,9 29 0 15,11-8 0-15,0-24 0 16,15-33 0-16,16-19 0 16,9 4 0-16,9 0 0 0,7 0 0 15,0-13 0 1,-12-16 0-16,-8-9-60 16,-20-18-423-16,-12 0-374 15,-4-8-1437-15</inkml:trace>
  <inkml:trace contextRef="#ctx0" brushRef="#br0" timeOffset="41965.07">5984 10094 2550 0,'0'0'821'0,"0"0"-497"15,0 0-63-15,0 0-121 0,0 0-140 16,0 0 0 0,22 167 0-16,-6-85 0 15,0 4 0-15,-6 0 0 16,0-8 0-16,-4-9 0 16,-1-13 0-16,-3-16 0 0,-2-14 0 15,0-12 0-15,0-12 0 16,0-2 0-16,0-4 0 15,-13-20 0-15,-7-14 0 16,-5-10 0 0,0-14 0-16,-1-11 0 0,4-7 0 15,6-2 0-15,5 2 0 16,6 10 0-16,5 16 0 16,0 11 0-16,5 13 0 15,15 8 0-15,4 4 0 16,10 6 0-16,4 6 0 0,2 2 0 15,2 4 0-15,-2 0 0 16,-2 0 0-16,-5 10 0 16,-8 2 0-1,-10 6-168-15,-15 16-171 16,0-5-351-16,-21 0-352 0</inkml:trace>
  <inkml:trace contextRef="#ctx0" brushRef="#br0" timeOffset="42192.9">5904 10618 2464 0,'0'0'703'0,"0"0"-514"0,0 0 129 16,0 0-200-16,0 0-92 0,0 0-8 15,154-50-12-15,-101 37-7 16,-2 8 1-16,-1 1-28 15,-6 1-151 1,-4 3-171-16,-11 0-284 0,-11 4-296 0</inkml:trace>
  <inkml:trace contextRef="#ctx0" brushRef="#br0" timeOffset="42526.75">6579 10014 2543 0,'0'0'710'0,"0"0"-531"16,0 0 112-16,0 0-118 15,0 0-65-15,149 46-69 16,-100-6 14-16,1 13-53 15,-8 9 0-15,-5 6 0 16,-12 4 0-16,-12 2 0 16,-10 0 0-16,-3 1 0 15,-14-5 0-15,-15-6 0 16,-4-6 0-16,-1-6 0 16,5-12 0-16,3-10 0 0,8-10 0 15,4-11 0-15,1-12-234 16,2-19-436-1,2-8-1647-15</inkml:trace>
  <inkml:trace contextRef="#ctx0" brushRef="#br0" timeOffset="42999.02">7428 9693 2016 0,'0'0'1093'0,"0"0"-837"0,0 0 289 0,0 0-359 15,0 0-186-15,0 0 0 16,0 0 0-16,-27-20 0 16,27 58 0-16,0 36 0 15,0 42 0-15,0 45 0 16,7 16 0-16,2-7 0 16,0-11 0-16,-1-29 0 15,4-8 0-15,-1-20 0 0,-1-23 0 16,0-23 0-16,-1-12 0 15,-3 0 0-15,4-4 0 16,-2-6 0-16,-3-14 0 16,1-12 0-1,-4-6 0-15,3-2 0 16,0 0 0-16,1-8 0 0,-1-8 0 16,-1-4-677-16</inkml:trace>
  <inkml:trace contextRef="#ctx0" brushRef="#br0" timeOffset="45629.08">8487 10564 2357 0,'0'0'573'0,"0"0"-338"16,0 0 254-16,0 0-207 15,0 0-122-15,0 0-160 16,0 0 0-16,-10-7 0 15,10 7 0-15,6-2 0 16,27 2 0-16,13-4 0 16,16-1 0-16,15-6 0 15,0 0 0-15,2-2 0 16,-13 3 0-16,-15 0 0 0,-18 4-285 16,-33 6-75-1,0 0-265-15,-28 0-242 0</inkml:trace>
  <inkml:trace contextRef="#ctx0" brushRef="#br0" timeOffset="45862.94">8526 10852 1719 0,'0'0'907'0,"0"0"-630"16,0 0 177-16,0 0-118 15,0 0-146-15,0 0-118 16,0 0-46-16,94-44 31 15,-34 26-45-15,11-2 19 16,5 2-25-16,-5 2 3 0,-8 4-18 16,-14 4-41-16,-15 4-187 15,-13 4-138-15,-11 0-421 16,-6 0-553-16</inkml:trace>
  <inkml:trace contextRef="#ctx0" brushRef="#br0" timeOffset="46799.16">12873 9523 1802 0,'0'0'797'0,"0"0"-581"0,0 0 102 0,0 0 48 16,0 0-80-16,0 0-128 16,0 0-89-16,15-105 15 15,-46 105-84-15,-17 0 0 16,-37 13 0-16,-46 21 0 16,-50 18 0-16,-19 6 0 0,8 2 0 15,45-10 0-15,51-16 0 16,31-6 0-16,19-6 0 15,3 1 0 1,12-1 0-16,9-3 0 16,22-2 0-16,17-6 0 15,55-3 0-15,43-1 0 0,44-3 0 16,13 2 0-16,-12 8 0 16,-38 4 0-16,-41 4 0 15,-25 0 0-15,-16 4 0 0,-9 10 0 16,-6 10 0-1,-17 12 0-15,-8 4 0 16,-44 6 0-16,-41 15 0 16,-37 9 0-16,-28 10 0 15,7-9 0-15,32-19 0 0,33-24 0 16,29-12 0-16,-2 2 0 16,1-4 0-1,9-2 0-15,16-12 0 0,14-9 0 16,11-8 0-16,2-2 0 15,29-3 0-15,25 0 0 16,38-4 0-16,51-23 0 16,46-7 0-16,14 0 0 0,-15 2 0 15,-48 12 0 1,-55 10 0-16,-33 4 0 16,-23 4 0-16,-10 2 0 15,-5-2 0-15,-7 2 0 0,-9 0 0 16,0 0 0-16,0 2 0 15,-6 10 0 1,6 6 0-16,0-2-709 16,18-4-1044-16</inkml:trace>
  <inkml:trace contextRef="#ctx0" brushRef="#br0" timeOffset="47492.52">13709 10258 1192 0,'0'0'915'0,"0"0"-418"0,0 0-125 16,0 0 101-16,0 0-205 15,0 0-77-15,0 0-3 16,-44-122-188-16,46 90 0 16,15-2 0-16,10 2 0 0,8 2 0 15,6 8 0-15,5 10 0 16,4 12 0-16,4 4 0 15,-4 32 0 1,0 18 0-16,-6 16 0 16,-9 10 0-16,-10 5 0 0,-9-5 0 15,-12-8 0-15,-4-10 0 16,0-14 0-16,-8-12 0 16,-6-11 0-16,5-14 0 15,0-11 0-15,2 0 0 16,3-19 0-16,-1-24 0 0,5-13 0 15,0-14 0 1,9-12 0-16,16-6 0 16,6 5 0-16,4 9 0 15,3 18 0-15,1 14 0 16,-6 16 0-16,-2 14 0 0,-2 12 0 16,0 0 0-16,0 22 0 15,2 22 0-15,-4 12 0 16,-1 14 0-16,-5 10 0 15,-5 1 0 1,-6-3 0-16,-5-6 0 0,-1-10 0 16,-2-12 0-16,0-11 0 15,4-13 0-15,11-23-9 16,-1-3-576-16,3-1-562 0</inkml:trace>
  <inkml:trace contextRef="#ctx0" brushRef="#br0" timeOffset="47766">15021 10467 2328 0,'0'0'867'0,"0"0"-495"0,0 0-129 16,0 0-80-16,0 0-40 15,113 0-123-15,-72 24 0 16,-5 9 0-16,-16 8 0 0,-11 8 0 15,-9 6 0 1,0 4 0-16,-5-1 0 16,-9-4 0-16,6-8 0 15,3-10 0-15,5-8 0 16,0-10 0-16,16-10 0 16,8-8 0-16,5 0 0 0,2-19 0 15,1-35-177-15,-8 5-626 16,-9-1-484-16</inkml:trace>
  <inkml:trace contextRef="#ctx0" brushRef="#br0" timeOffset="48064.2">15228 10058 1883 0,'0'0'1065'0,"0"0"-691"16,0 0-5-16,0 0-83 15,-117-46-167-15,109 46-119 16,6 4 0 0,2 14 0-16,0 2 0 0,0 0 0 15,2-4 0-15,10-6 0 16,1-4 0-16,3-6 0 16,-1 0-8-16,-3 0 9 15,-8-16-1-15,-4-4 7 0,0-2-7 16,-14 0 0-16,-7 6 0 15,-6 6 0 1,-2 10 0-16,0 10-54 16,6 18-527-16,8 2-906 0</inkml:trace>
  <inkml:trace contextRef="#ctx0" brushRef="#br0" timeOffset="52732.33">11710 11667 1573 0,'0'0'1079'0,"0"0"-576"16,0 0-175-16,0 0 50 15,0 0-143-15,0 0-235 16,0 0 0-16,-27-14 0 16,27 39 0-16,0 18 0 15,0 9 0-15,0 8 0 16,0 4 0-16,0-6 0 0,0-8 0 15,12-9 0 1,5-14 0-16,8-14 0 16,6-13 0-16,7-3 0 15,9-59-177-15,-12 2-610 16,-8-4-931-16</inkml:trace>
  <inkml:trace contextRef="#ctx0" brushRef="#br0" timeOffset="52900.89">11623 11361 2493 0,'0'0'716'15,"0"0"-517"-15,0 0 151 16,0 0-190-16,0 0-140 16,0 0-20-16,0 0-239 15,118-46-406-15,-75 54-938 0</inkml:trace>
  <inkml:trace contextRef="#ctx0" brushRef="#br0" timeOffset="53061.01">12102 11668 2916 0,'0'0'700'16,"0"0"-553"-16,0 0 24 0,0 0-118 15,0 0-53-15,114-22-152 16,-61 14-199-16,-12 5-447 16,-16 3-237-16</inkml:trace>
  <inkml:trace contextRef="#ctx0" brushRef="#br0" timeOffset="53194.44">12150 11871 1144 0,'0'0'1088'0,"0"0"-563"16,0 0-189-16,0 0-5 0,0 0-114 15,0 0-92-15,0 0-56 16,137 54-69-16,-76-86-303 16,-10 0-627-16</inkml:trace>
  <inkml:trace contextRef="#ctx0" brushRef="#br0" timeOffset="53369.32">12644 11556 1092 0,'0'0'1777'16,"0"0"-1154"-16,0 0-307 16,0 0-28-16,0 0-288 0,0 0 0 15,-22 126 0-15,35-72 0 16,1 3 0-16,-4-1 0 16,-1 10 0-1,-7-16-194-15,-2-10-607 0</inkml:trace>
  <inkml:trace contextRef="#ctx0" brushRef="#br0" timeOffset="54159.42">12071 8839 2228 0,'0'0'650'0,"0"0"-405"15,0 0 77-15,-29-136-44 0,27 108-68 16,2 10-47-1,0 7-163-15,0 11 0 16,0 0 0-16,0 18 0 16,0 22 0-16,4 14 0 15,10 11 0-15,1 3 0 0,1-2 0 16,-3-6 0-16,0-8 0 16,-1-10 0-16,-5-9 0 15,-1-13 0-15,-2-8 0 16,-1-12-183-1,4-10-179-15,-3-18-379 0,5-6-365 16</inkml:trace>
  <inkml:trace contextRef="#ctx0" brushRef="#br0" timeOffset="54562.97">12374 8704 1728 0,'0'0'764'16,"0"0"-434"-16,0 0 176 15,0 0-212-15,0 0-69 16,0 0-110-1,0 0-62-15,-29 36 28 16,2 3-81-16,-8 5 0 0,-3-2 0 16,-2 0 0-16,2-8 0 15,5-6 0-15,8-8 0 16,12-10 0-16,3-3 0 16,10-7 0-16,0 0 0 15,0 0 0 1,0 0 0-16,8 0 0 0,7-5 0 15,7 1 0-15,7 2 0 16,5 2 0-16,3 0 0 16,6 0 0-16,1 8 0 15,4 2 0-15,-4 2 0 0,-4 1 0 16,-7-4 0-16,-8 1 0 16,-9 1 0-16,-8-5 0 15,-1-1 0 1,-5-1 0-16,0 1 0 15,0-3 0-15,1 0 0 0,2-2-165 16,-1 0-362-16,-2 0-452 0</inkml:trace>
  <inkml:trace contextRef="#ctx0" brushRef="#br0" timeOffset="54728.86">13004 9154 2914 0,'0'0'601'16,"0"0"-601"-16,0 0-108 0,0 0-591 0,0 0-971 16</inkml:trace>
  <inkml:trace contextRef="#ctx0" brushRef="#br0" timeOffset="56928.92">16590 10315 2429 0,'0'0'715'0,"0"0"-498"0,0 0 293 0,0 0-285 0,0 0-225 15,0 0 0-15,0 0 0 16,127-42 0 0,-56 31 0-16,5 2 0 15,-3-1 0-15,-6 2 0 16,-11 2 0-16,-14 3 0 0,-13 3 0 15,-17 0 0-15,-15 21-341 16,-21 7-313-16,-12 4-305 0</inkml:trace>
  <inkml:trace contextRef="#ctx0" brushRef="#br0" timeOffset="57097.59">16726 10636 2311 0,'0'0'765'0,"0"0"-514"15,0 0 215-15,0 0-304 0,0 0-70 16,118-49-43 0,-60 33-49-16,6 6 0 0,26 9-192 15,-17 1-606-15,-11 0-1517 16</inkml:trace>
  <inkml:trace contextRef="#ctx0" brushRef="#br0" timeOffset="57766.68">18286 10028 2397 0,'0'0'653'16,"0"0"-464"-16,0 0 288 15,0 0-336-15,0 0-48 16,66-116-59-16,-20 98 1 15,6 6 42-15,0 8-77 16,-2 4 0-16,-3 9 0 16,-7 23 0-16,-4 15 0 15,-9 9 0-15,-7 8 0 16,-7 4 0-16,-6 0 0 0,-7-1 0 16,0-11 0-16,0-8 0 15,-9-14 0-15,-2-10 0 16,5-12 0-16,1-8 0 15,2-4 0-15,-1-10 0 16,2-24 0-16,-1-14 0 16,3-16 0-16,0-8 0 15,0-3 0-15,17 3 0 16,6 12 0-16,6 10 0 16,6 12 0-16,0 12 0 0,1 12 0 15,1 11 0-15,-1 3 0 16,1 15 0-1,0 19 0-15,-2 8 0 16,1 10 0-16,-5 8 0 0,-4 7 0 16,-4 1 0-16,-8-2 0 15,-2-6 0-15,-4-6 0 16,0-10 0-16,-3-12 0 16,-1-10 0-16,2-10 0 15,4-12 0-15,18-18 0 16,0-20-537-16,2-8-763 0</inkml:trace>
  <inkml:trace contextRef="#ctx0" brushRef="#br0" timeOffset="57933.91">19720 10299 2866 0,'0'0'871'0,"0"0"-615"0,0 0-153 0,0 0-103 0,0 0 0 16,0 0-550-16</inkml:trace>
  <inkml:trace contextRef="#ctx0" brushRef="#br0" timeOffset="69266.48">2339 13361 2082 0,'0'0'607'0,"0"0"-444"0,0 0 337 16,0 0-241-16,0 0-118 16,0 0-51-16,-100-118-36 15,117 71-24-15,19-11 18 0,11-8-37 16,9-6 5-16,6-10 7 15,-2-4-23 1,-1-3 20-16,-15 1-20 16,-15 8 0-16,-16 12-1 15,-13 15 12-15,-5 17-11 16,-28 18 0-16,-7 16 1 16,-5 2-10-16,3 18 9 0,9 16-8 15,10 10 7-15,17 5-7 16,6 5 7-16,18 4-4 15,22 0 5 1,11-2 0-16,6-2 0 0,-1-1 0 16,-4-3 0-16,-14-2 0 15,-12 2-5-15,-15 0 6 16,-11 0-1-16,-6-2 0 16,-28-4 10-16,-5-6-8 15,-7-8-2-15,0-11 0 0,1-11 20 16,5-8-13-16,3 0 13 15,5-17-2 1,8-1-18-16,5 4 0 16,11 3 0-16,4 4 0 15,1 7 0-15,3 0 0 16,0 0 0-16,7 14 0 0,13 11-11 16,14-1-139-16,41-8-183 15,-5-6-325-15,-1-10-270 0</inkml:trace>
  <inkml:trace contextRef="#ctx0" brushRef="#br0" timeOffset="69733.86">3039 12996 1247 0,'0'0'1357'0,"0"0"-977"0,0 0 123 0,0 0-160 0,0 0-77 16,0 0-266-16,0 0 0 15,-29-34 0-15,29 68 0 16,11 8 0-16,3 4 0 15,1-2 0 1,1-6 0-16,1-8 0 16,1-10 0-16,2-10 0 0,-2-10 0 15,2 0 0-15,0-15 0 16,2-18 0-16,1-5 0 16,-2-4 0-16,2 0 0 15,-5 8 0-15,-5 10 0 16,-4 12 0-16,-4 10 0 15,-1 2 0-15,5 10 0 16,2 16 0-16,5 10 0 16,4 2 0-16,2 0 0 15,3-8 0-15,-3-8 0 0,0-13 0 16,-2-9 0-16,0-4 0 16,0-27 0-16,0-11 0 15,1-4 0-15,-4-2 0 16,-1 8 0-16,-3 12 0 15,-3 11 0-15,0 16 0 0,5 1 0 16,4 18 0 0,3 14 0-16,5 4 0 15,2 0 0-15,-5-4 0 16,-4-8-152-16,-15-24-336 16,-5 0-269-16,0-10-610 0</inkml:trace>
  <inkml:trace contextRef="#ctx0" brushRef="#br0" timeOffset="69893.22">3188 12494 3037 0,'0'0'363'0,"0"0"-268"0,0 0-16 0,0 0-49 0,0 0-30 15,0 0-118-15,151 68-592 16,-112-57-828-16</inkml:trace>
  <inkml:trace contextRef="#ctx0" brushRef="#br0" timeOffset="70226.97">4377 12669 2307 0,'0'0'564'16,"0"0"-268"-16,0 0 43 15,0 0-92-15,0 0-124 16,0 0-43-16,0 0 60 0,-22 32-140 16,5 10 0-16,-4 11 0 15,2 5 0 1,5-3 0-16,7 0 0 15,7-5 0-15,0-8 0 0,16-8 0 16,15-6 0-16,10-12 0 16,5-10 0-16,10-6 0 15,4-6 0-15,0-20 0 16,18-26-288-16,-15 6-371 16,-15 4-281-16</inkml:trace>
  <inkml:trace contextRef="#ctx0" brushRef="#br0" timeOffset="70563.57">4884 12919 1555 0,'0'0'867'16,"0"0"-489"-16,0 0 76 16,0 0-189-16,0 0-96 0,0 0-107 15,0 0 2-15,55 37-34 16,-28-37-24-16,4 0 11 16,2-15-11-16,-2-7-5 15,-4-3-1-15,-11-5 0 16,-9-1-6-16,-7 1 6 15,0 2 0-15,-21 6 8 16,-6 10-1-16,-4 8 52 16,-2 4 16-16,0 16 4 15,-1 20-79-15,7 11 0 0,6 4 0 16,9 8 0-16,10-3 0 16,2-2 0-1,14-8 0-15,19-10 0 16,11-12 0-16,10-14 0 15,13-10 0-15,31-34-54 0,-14-10-710 16,-8-4-1429-16</inkml:trace>
  <inkml:trace contextRef="#ctx0" brushRef="#br0" timeOffset="71899.14">6630 12841 1955 0,'0'0'706'15,"0"0"-559"-15,0 0-84 0,0 0 61 16,0 0 87-16,0 0-81 16,0 0-98-16,132-32-16 15,-96 14 1-15,-3-2-17 0,-8-4 52 16,-10 0 25 0,-11 0 52-16,-4 2 21 15,-2 2-54-15,-21 6-17 16,-6 8-37-16,-2 6-9 0,-7 10 4 15,3 22-37-15,4 10 0 16,6 8 0-16,14 7 0 16,11-3 0-16,11-4 0 15,36-8 0-15,35-8 0 16,39-20 0-16,30-14-15 16,-6-12-185-16,-29-18-68 15,-36 2-8-15,-31-2-46 16,-1-6 102-16,-9-9 95 15,-10-9 97-15,-20 2 28 16,-9 4 136-16,-15 8 56 16,-16 8 105-16,-8 12-50 0,-1 14-22 15,1 6-56 1,0 16-70-16,3 22-10 16,7 12-89-16,6 6 0 0,11 4 0 15,10-5 0-15,2-7 0 16,22-14 0-16,14-12 0 15,6-14 0-15,5-8 0 16,-5-8-14-16,-3-19 14 0,-11-6-3 16,-10-6 2-1,-9-1 2-15,-7 4-1 16,-2 8 17-16,0 12-17 16,0 14 0-16,0 2 0 15,0 26 0-15,0 15 0 0,0 6 0 16,18 4 0-16,15-5 0 15,11-12 0-15,10-16 0 16,6-14 0 0,3-4 0-16,-3-26 0 15,-6-16 0-15,-12-7 0 0,-7-7 0 16,-10 0 0-16,-7 4 0 16,-5 10 0-16,-3 14 0 15,-6 14 0 1,2 14 0-16,1 0 0 0,4 8 0 15,3 14 0-15,3 2 0 0,3-2 0 16,-2-6 0-16,-5-4 0 16,-4-6 0-1,-6-6 0-15,-3 0 0 16,0 0 0-16,-3-8 0 16,-12-8 0-16,-8-4 0 0,-1 0 0 15,-2 2 0-15,-3 8 0 16,-2 10 0-16,-1 2 0 15,1 34 0-15,2 16 0 16,7 16 0-16,11 11 0 16,11-3 0-16,6-8 0 15,34-14 0-15,20-22 0 16,13-24 0-16,8-10-36 16,2-40-107-16,-8-20 14 15,-8-16 74-15,-13-26 46 0,-19-23 1 16,-15 9 8-16,-13 16 1 15,-7 23 41-15,0 35 102 16,-15 16 49 0,-3 16-193-16,-1 16 0 15,0 62 0-15,1 45 0 0,9 33 0 16,3-6 0-16,6-26 0 16,0-35 0-16,0-25 0 15,8 2 0-15,5-2 0 16,1-6 0-16,1-20 0 15,-1-18 0-15,1-8 0 0,3-18 0 16,5-14 0 0,-1-4 0-16,2 4 0 15,1 12 0-15,0 10 0 16,-4 10 0-16,4 4 0 0,0 20 0 16,-1 6 0-16,1 2 0 15,-1-1 0-15,19-12-8 16,-10-6-629-16,3-13-758 0</inkml:trace>
  <inkml:trace contextRef="#ctx0" brushRef="#br0" timeOffset="73128.73">10170 12663 1607 0,'0'0'1135'0,"0"0"-754"0,0 0-87 16,-73-119 64-16,46 114-37 15,-4 5-321-15,-4 34 0 16,1 22 0-16,3 12 0 0,11 8 0 15,15 2 0-15,5-7 0 16,36-11 0 0,24-16 0-16,19-16 0 15,12-18 0-15,7-10 0 16,-5-12 0-16,-6-20-36 16,-18-8 21-16,-15-4 4 0,-21-1 22 15,-15 5-7-15,-14 12 43 16,-4 16-47-16,0 12 0 15,-13 8 0-15,-5 28 0 16,3 10 0-16,8 7 0 16,7-1 0-16,4-6 0 15,30-8 0-15,10-14 0 16,8-12 0-16,6-12 0 16,-5-2 0-16,-6-26 0 15,-14-10 0-15,-15-6 0 0,-18-8 0 16,-6-2 0-16,-33 0 0 15,-12 5 0 1,-11 15 0-16,-2 20 0 16,-2 14 0-16,6 12 0 15,14 26 0-15,14 10 0 0,22 5 0 16,10-5 0-16,29-4 0 16,23-12 0-16,15-14 0 15,12-14 0-15,1-4 0 16,-7-12 0-16,-8-16 0 0,-14-4 0 31,-13-6 0-31,-11 2 0 0,-12 1 0 16,-3 8 0-16,-8 10 0 15,-4 13 0-15,0 4 0 16,0 18 0-16,0 21 0 0,0 5 0 16,2 2 0-1,9-2 0-15,5-8 0 16,3-10 0-16,2-8 0 15,-1-14 0-15,-2-4 0 16,2-4 0-16,0-22 0 0,0-6 0 16,2-2 0-16,1-2 0 15,2 4 0-15,-6 8 0 16,1 9 0-16,-5 15 0 16,-1 0 0-16,-5 22 0 15,0 15 0-15,0 7 0 0,0 0 0 16,2-4 0-1,3-10 0-15,3-10 0 16,5-14 0-16,7-6 0 16,3-16 0-16,3-20-9 0,-2-8-2 15,1 0 11-15,-3 2 0 16,-6 7 20-16,-5 16-20 16,-5 11 0-16,-1 8 0 15,1 12 0 1,1 17 0-16,6 10 0 0,7-3 0 15,4-4 0-15,10-8 0 16,1-16 0-16,1-8-138 16,-5-18-26-16,-6-20 82 15,-12-12 19-15,-9-6 54 16,-9-8 9-16,-4-1 18 16,0 1 57-16,0 6 7 15,-6 14 31-15,-1 16 55 16,7 24-168-16,0 8 0 15,0 42 0-15,9 36 0 0,24 42 0 16,17 41 0-16,1 11 0 16,0-11 0-16,-12-37 0 15,-20-41 0-15,-7-29 0 16,-12-12 0-16,0-5 0 16,-6-4-114-16,-31-27-207 15,1-10-216-15,-1-8-474 0</inkml:trace>
  <inkml:trace contextRef="#ctx0" brushRef="#br0" timeOffset="73698.02">12294 12894 1942 0,'0'0'1133'16,"0"0"-530"-16,0 0-360 16,0 0-68-1,0 0-175-15,0 0 0 0,0 0 0 16,109 56 0-16,-67-18-68 15,-8 0-113-15,-14 0-16 16,-20-2 25-16,-9-6 28 16,-38-2 144-16,-13-4 3 15,-7-6 127-15,5-2 61 0,17-3-17 16,19-8-53-16,26-3-44 16,9-2-77-1,44 0-11-15,25-20-80 16,18-6-145-16,1-6 38 0,0-2-13 15,-17 0 51-15,-20 2 95 16,-18 4 65-16,-17 6 95 16,-16 8 128-16,-9 4 14 15,0 8 13-15,-7 2-107 16,-11 8-53 0,-2 18-90-16,7 8 0 0,11 2 0 15,2 2 0-15,13-6 0 16,20-6 0-16,12-12-14 15,4-14-5-15,-2 0-38 16,-7-14 19-16,-13-15 29 0,-12-8 14 16,-11-5-5-16,-4-6 1 15,-17 0 5 1,-14 0 0-16,-11 5-6 16,-3 11 0-16,0 16-6 0,0 16 8 15,10 7-3-15,10 26 2 16,14 10-1-16,11 3 30 15,15-4-28-15,31-10-2 16,16-14 0-16,40-18-183 16,-15-22-288-16,-12-12-750 15</inkml:trace>
  <inkml:trace contextRef="#ctx0" brushRef="#br0" timeOffset="75665.47">13544 12819 2060 0,'0'0'553'0,"0"0"-342"16,0 0 344-16,0 0-260 16,-114-48-34-16,106 48-100 15,5 18-161-15,3 21 0 0,0 12 0 16,9 10 0-16,4 1 0 16,-1 0 0-16,-1-8 0 15,-5-10 0 1,-1-12 0-16,0-12 0 0,-5-9 0 15,0-10 0-15,2-1 0 16,0-5 0-16,0-22 0 16,2-9 0-16,3-6 0 15,2 2 0-15,2 6 0 16,0 12 0-16,1 14 0 0,1 8 0 16,5 0 0-1,4 22 0-15,11 6 0 16,8 4 0-16,5-4 0 15,8-6 0-15,4-8 0 16,-2-10 0-16,0-4 0 0,-6-8 0 16,-7-16 0-16,-10-8 0 15,-11-8 0-15,-10-4 0 16,-10-4 0 0,-2 0 0-16,0 2 0 0,-18 7 0 15,-5 15 0-15,2 14 0 16,-2 10 0-16,0 19 0 15,6 22 0-15,5 14 0 16,10 3 0-16,2 2 0 0,19-8 0 16,16-10 0-16,12-10 0 15,6-16 0 1,5-14 0-16,-2-2 0 16,-4-20 0-16,-13-10 0 0,-7-8 0 15,-12-4 0 1,-9-2 0-16,-7 4 0 0,-2 6 0 15,-2 10 0-15,0 11 0 16,0 13 0-16,2 0 0 16,10 27 0-1,3 9 0-15,8 8 0 0,4 2 0 16,4-6 0-16,0-6 0 16,-2-12 0-16,0-9 0 15,-5-12 0-15,-4-1 0 16,1-12 0-16,-6-14 0 0,1-8 0 15,-1 0 0 1,-1 0 0-16,-3 8 0 16,1 8 0-16,-2 12 0 15,1 6 0-15,3 6 0 16,3 20 0-16,6 10 0 0,8 2 0 16,6-2 0-16,9-6 0 15,2-12 0 1,6-10 0-16,-3-8 0 0,-4-9 0 15,-10-22 0-15,-10-11 0 0,-9-10 0 16,-13-8 0 0,-5-8 0-16,0-9 0 15,-21-1 0-15,-6 2 0 16,0 10 0-16,4 20 0 16,5 24 0-16,9 22 0 15,5 8 0-15,4 38 0 0,2 20 0 16,17 12 0-16,8 4 0 15,2-1 0-15,-2-11 0 16,-2-10 0 0,-10-12 0-16,-4-16 0 0,-4-12 0 15,-5-10 0-15,-2-10 0 16,0 0 0-16,0-8 0 16,0-16 0-16,0-8 0 15,0-4 0-15,18-2 0 16,18 2 0-16,53-8 0 15,-9 9-597-15,2 10-2398 0</inkml:trace>
  <inkml:trace contextRef="#ctx0" brushRef="#br0" timeOffset="76331.98">16304 12653 2372 0,'0'0'737'0,"0"0"-406"0,0 0 214 16,0 0-434-16,0 0-111 0,0 0 0 15,0 0 0-15,-53 104 0 16,42-46 0-16,11-1 0 15,0-7 0-15,16-13 0 16,15-8 0 0,6-13 0-16,3-14 0 15,-1-2 0-15,-6-18 0 16,-9-20 0-16,-8-11 0 0,-9-13 0 16,-7-12 0-16,0-8 0 15,0-2 0-15,-3 4 0 16,1 11 0-16,2 13 0 0,0 16 0 15,7 14 0-15,13 8 0 16,9 10 0 0,7 8 0-16,1 0 0 15,4 20 0-15,-1 20 0 0,-2 16 0 16,-3 33 0 0,-4 27 0-16,-4 30 0 0,-9 11 0 15,-7-9 0-15,-4-11 0 16,-3-21 0-16,1-20 0 15,4-24 0-15,2-18 0 16,5-16 0-16,11 2 0 16,8-3 0-16,9-10 0 15,6-14 0-15,-6-13 0 16,-4-6 0-16,-14-24 0 16,-14-19 0-16,-12-11 0 15,-6-26 0-15,-26 0 0 16,-10-4 0-16,-7 1 0 0,0 23 0 15,-5 4 0-15,10 16 0 16,8 16 0 0,29 0-3-16,7 10-643 15,5 2-1207-15</inkml:trace>
  <inkml:trace contextRef="#ctx0" brushRef="#br0" timeOffset="76766.98">18147 12444 2831 0,'0'0'915'0,"0"0"-675"0,0 0-130 0,0 0-110 15,0 0 0-15,-13 122 0 16,1-37 0-16,6 7 0 15,6 1 0 1,0-6 0-16,0-12 0 0,14-17 0 16,-1-16 0-16,-3-18 0 15,-2-18 0-15,-6-6 0 16,-2-22 0-16,0-26 0 16,-10-18 0-16,-5-32 0 15,-5-31 0-15,5 7 0 16,3 14 0-16,6 19 0 15,6 31 0-15,0 6 0 0,0 6 0 16,24 16 0 0,12 12 0-16,15 12 0 0,16 6 0 15,8 0 0-15,6 6 0 16,-5 10 0-16,-11 4-15 16,-32 16-505-16,-18-4-189 15,-15-2-238-15</inkml:trace>
  <inkml:trace contextRef="#ctx0" brushRef="#br0" timeOffset="76893">18076 12775 1172 0,'0'0'1178'0,"0"0"-616"16,0 0-85-16,0 0-107 0,143 8-128 16,-66-16-147-16,13-10-95 15,7-2 0-15,30-10 0 16,-24 6-335-1,-23 0-1374-15</inkml:trace>
  <inkml:trace contextRef="#ctx0" brushRef="#br0" timeOffset="77562.98">19819 12703 2022 0,'0'0'823'0,"0"0"-367"0,0 0 19 16,0 0-155-16,0 0-320 16,0 0 0-16,0 0 0 15,-6-32 0-15,-2 70 0 16,6 10 0-16,2-2 0 0,0-2 0 16,18-12 0-1,11-11 0-15,4-17 0 16,5-4 0-16,2-18 0 15,-3-18 0-15,6-13 0 16,-1-7 0-16,3-2 0 0,2 2 0 16,0 12 0-16,-1 18 0 15,-1 20 0 1,-7 6 0-16,-5 34 0 16,-4 16 0-16,-9 10 0 0,-6 4 0 15,-6 1 0-15,-8-7 0 16,0-8 0-16,-13-10 0 15,-45-18-113-15,7-10-496 16,-10-12-494-16</inkml:trace>
  <inkml:trace contextRef="#ctx0" brushRef="#br0" timeOffset="77695.88">19813 12206 2792 0,'0'0'597'0,"0"0"-383"15,0 0 88-15,0 0-111 16,0 0-191-16,0 0-20 16,154 10-350-16,-92 6-1068 0</inkml:trace>
  <inkml:trace contextRef="#ctx0" brushRef="#br0" timeOffset="78131.45">21935 12707 2590 0,'0'0'679'15,"0"0"-509"-15,-127-88 174 0,75 56-146 16,4 10-83-16,3 16-115 15,3 6 0-15,0 20 0 16,3 22 0-16,4 14 0 16,10 4 0-16,12-1 0 0,13-9 0 15,0-10 0-15,29-14 0 16,11-12 0 0,9-14 0-16,3 0 0 15,-6-26 0-15,-4-9 0 16,-6-7 0-16,-7-6 0 15,-7 4 0-15,-6 4 0 0,-5 14 0 16,-7 16 0-16,1 10 0 16,2 16 0-16,2 24 0 15,6 8 0 1,12 7 0-16,11-5 0 0,13-9 0 16,36-27-330-16,-12-10-571 15,-7-4-1579-15</inkml:trace>
  <inkml:trace contextRef="#ctx0" brushRef="#br0" timeOffset="79066.83">22622 11921 2711 0,'0'0'814'0,"0"0"-605"15,0 0 34-15,0 0-124 16,0 118-119-16,4-47 0 15,2 6 0-15,3 12 0 16,3-1 0 0,3 1 0-16,3-7 0 0,1-12 0 15,6-10 0-15,4-14 0 16,2-14 0-16,1-12 0 16,3-14 0-16,-2-6 0 15,3-4 0-15,-2-26 0 0,-6-12 0 16,-3-14 0-16,-7-8 0 15,-7-5 0 1,-7 5 0-16,-4 10 0 16,0 16 0-16,-10 18 0 0,-9 14 0 15,0 6 0-15,-2 6 0 16,9 18 0-16,7 2 0 16,5 0 0-16,9 0 0 15,26-3 0-15,12-5 0 16,6-6 0-16,5-2 0 0,-2-5 0 15,-9 1 0 1,-9 2 0-16,-14 5 0 16,-8 5 0-16,-10 5 0 15,-6 6 0-15,0 5 0 0,0 2 0 16,0-4 0 0,-2-4 0-16,2-6 0 0,0-6 0 15,0-6 0 1,14-4 0-16,10-6 0 0,7 0 0 15,10-10 0-15,3-14 0 16,3-6 0-16,2-8 0 16,-2-6 0-16,-5-2 0 15,-4 0 0-15,-9 3 0 0,-11 9 0 16,-9 10 0 0,-7 12 0-16,-2 10 0 15,0 2 0-15,-9 4 0 16,-7 19 0-16,3 4 0 0,7 5 0 15,3 0 0-15,3-1 0 16,16-3 0-16,19-6 0 16,14-4 0-16,14-6 0 15,6-6 0 1,3-6 0-16,-1 0 0 0,-5-2 0 16,-3-18 0-16,-10-10 0 15,-9-8 0-15,-10-8 0 16,-9-8 0-16,-15-5 0 15,-10 5 0-15,0 8 0 0,-26 12 0 16,-7 14 0-16,-6 16 0 16,0 4 0-1,1 26 0-15,5 20 0 16,8 10 0-16,18 5 0 16,7-3 0-16,16-4 0 0,27-8 0 15,11-8 0-15,11-12 0 16,7-10 0-16,1-12 0 15,-6-4 0 1,-14 0 0-16,-21-24-30 0,-18 2-504 16,-14 0-521-16</inkml:trace>
  <inkml:trace contextRef="#ctx0" brushRef="#br0" timeOffset="79299.85">22362 12057 2606 0,'0'0'603'16,"175"-4"-505"-16,-75-6 78 15,6-4-176-15,-11 2-109 16,-16-2-1012-16</inkml:trace>
  <inkml:trace contextRef="#ctx0" brushRef="#br0" timeOffset="81262.4">25323 12843 1577 0,'0'0'1412'0,"0"0"-1044"0,0 0 126 16,0 0-249-16,0 0-245 15,0 0 0-15,77-78 0 16,-50 78 0-16,-8 18 0 16,-5 18 0-16,-10 13 0 15,-4 9 0-15,-16 2 0 0,-21 0 0 16,-12-6 0 0,-7-10 0-16,-4-17-353 15,13-16-408-15,16-11-583 0</inkml:trace>
  <inkml:trace contextRef="#ctx0" brushRef="#br0" timeOffset="81999.03">25981 12298 939 0,'0'0'1918'15,"0"0"-1559"-15,0 0 159 16,0 0-156-16,0 0-362 0,0 0 0 16,0 0 0-16,-26-26 0 15,26 58 0 1,0 10 0-16,0 8 0 16,0 2 0-16,4-2 0 15,11-9 0-15,3-9 0 16,0-12 0-16,-2-12 0 0,2-8 0 15,-1 0 0-15,3-14 0 16,1-16 0-16,0-6 0 16,0-7 0-16,-1 6 0 15,-5 2 0-15,-6 15 0 16,0 10 0-16,-2 10 0 16,2 8 0-16,9 24 0 15,3 11 0-15,14 3 0 0,5 2 0 16,6-6 0-16,3-12 0 15,-3-14 0 1,-5-12 0-16,-7-4 0 16,-12-24 0-16,-9-14 0 15,-9-13 0-15,-4-4 0 0,0-2 0 16,0 3 0-16,-6 14 0 16,2 14 0-16,2 14 0 15,2 12 0-15,0 0 0 16,15 14 0-16,18 12 0 15,14 2 0-15,11-2 0 16,11-8 0-16,9-8 0 16,4-10 0-16,-1 0 0 15,-12-10 0-15,-13-14 0 16,-19-6 0-16,-12-8 0 0,-19-2 0 16,-6-2 0-16,0 2 0 15,-20 7 0-15,-6 11 0 16,-5 16 0-16,-5 6 0 15,-2 21 0 1,0 19 0-16,7 14 0 16,8 4 0-16,15 2 0 0,8-4 0 15,11-4 0-15,26-9 0 16,19-11 0-16,14-10 0 16,3-12 0-16,16-10-62 15,-18 0-667-15,-23-14-1545 0</inkml:trace>
  <inkml:trace contextRef="#ctx0" brushRef="#br0" timeOffset="82466.32">27578 11708 1702 0,'0'0'1293'0,"0"0"-1018"0,0 0 325 0,0 0-374 0,0 0-226 16,0 0 0-16,0 0 0 15,-38-90 0-15,34 125 0 16,0 15 0 0,-3 14 0-16,5 30 0 15,0-16-709-15,2-16-954 0</inkml:trace>
  <inkml:trace contextRef="#ctx0" brushRef="#br0" timeOffset="83033.84">28155 11875 1852 0,'0'0'1635'0,"0"0"-1161"16,0 0-339-16,0 0-135 16,0 0 0-16,0 0 0 0,12 126 0 15,-5-52 0 1,1 2 0-16,1-3 0 15,5-11 0-15,-1-16 0 16,-1-12 0-16,-2-16 0 0,-1-12 0 16,1-6 0-1,0-16 0-15,3-18 0 0,3-12 0 16,-1-4 0-16,2-4 0 16,-5 8 0-16,0 10 0 15,-3 10 0-15,-5 13 0 0,5 12 0 16,5 1 0-1,5 5 0-15,18 18 0 16,9 3 0-16,14-1 0 16,11-3 0-16,3-5 0 15,2-7 0-15,-7-10 0 0,-12 0 0 16,-14-9 0-16,-11-10 0 16,-13-9 0-16,-9-2 0 15,-6-7 0-15,-4-3 0 16,0 2 0-16,-11 6 0 15,-7 8 0 1,-7 16 0-16,-2 8 0 0,-4 10 0 16,-2 28 0-16,2 11 0 15,4 5 0-15,12 1 0 16,12-2 0-16,3-5 0 0,27-6 0 16,20-12 0-16,13-8 0 15,9-12 0-15,20-10 0 16,-15-12-288-1,-17-12-826-15</inkml:trace>
  <inkml:trace contextRef="#ctx0" brushRef="#br0" timeOffset="86599.21">2753 14640 2196 0,'0'0'711'0,"0"0"-540"15,0 0 281 1,0 0-173-16,0 0-174 15,0 0-9-15,-15-8-10 16,15 8-86-16,0-4 0 16,0 2 0-16,0-2 0 15,0-4 0-15,0-4 0 0,0-6 0 16,0-6 0 0,0-2 0-16,0-2 0 0,0 4 0 15,2 6 0-15,5 8 0 16,-1 4 0-16,6 2 0 15,1 4 0-15,7 0 0 16,9 6 0-16,9 16 0 0,4 8 0 16,5 8 0-16,-5 6 0 15,-3 4 0 1,-14 2 0-16,-8-2 0 16,-11-2 0-16,-6-2 0 15,0-5 0-15,0-5 0 0,-11-4 0 16,-1-12 0-1,8-6 0-15,2-8 0 0,2-4 0 16,0 0 0 0,0-4 0-16,0-20 0 0,0-12 0 15,0-14 0-15,0-9 0 16,0 1 0-16,0-4 0 16,0 8 0-16,6 10 0 15,6 8 0-15,1 8 0 0,1 10 0 16,1 6 0-16,1 2 0 15,2 3 0-15,0 6 0 16,4 1 0 0,0 0 0-16,5 0 0 15,-5 0 0-15,3 4 0 16,-8 10 0-16,2 4 0 0,-4 8 0 16,-1 10 0-16,-4 6 0 15,1 10 0-15,-1 6 0 16,1 0 0-16,-3 0 0 15,2-5 0-15,1-9 0 16,1-8 0-16,7-12 0 16,21-24-275-16,-4 0-296 15,-3-8-517-15</inkml:trace>
  <inkml:trace contextRef="#ctx0" brushRef="#br0" timeOffset="86898.32">3752 14883 2564 0,'0'0'518'0,"0"0"-261"0,0 0 121 16,0 0-211-16,0 0-122 0,0 0-38 16,0 0 35-16,29-2-42 15,-18 4 16-15,2 20 56 16,5 6-42-16,-2 10-30 15,-1 12 0-15,-3 0 0 0,-4 4 0 16,-3-2 0-16,-1-3 0 16,0-7 0-1,3-8 0-15,0-8 0 16,4-10 0-16,2-10 0 16,7-6 0-16,5 0 0 0,4-24-80 15,9-30-229-15,-9 8-276 16,-9-4-221-16</inkml:trace>
  <inkml:trace contextRef="#ctx0" brushRef="#br0" timeOffset="87232.03">3785 14512 2306 0,'0'0'650'0,"0"0"-307"15,0 0 222-15,0 0-333 16,0 0-232-16,0 0 0 16,0 0 0-1,-25 34 0-15,25-6 0 16,0 0-11-16,0-8 11 0,0-6-45 16,0-6-3-16,0-2-40 15,5-6 19-15,-1 0 7 16,1-6 62-16,-3-10 38 15,1-2-23-15,-3-6 7 16,0 2 16-16,0 4 16 0,-14 6 25 16,-4 6-2-1,2 6-77-15,-1 0 0 16,1 10 0-16,16 26-206 16,0-6-376-16,0-2-735 0</inkml:trace>
  <inkml:trace contextRef="#ctx0" brushRef="#br0" timeOffset="87698.07">4093 14726 2448 0,'0'0'557'0,"0"0"-196"15,0 0 220-15,0 0-432 0,0 0-149 16,0 0 0 0,0 0 0-16,-5-14 0 15,25 14 0-15,11 0 0 16,12 0 0-16,7-4 0 16,6 4 0-16,-6-4 0 0,-8 2 0 15,-13 2 0-15,-13 0 0 16,-10 0 0-16,-6 0 0 15,0 0 0-15,0 0 0 16,0 0 0 0,0 0-294-16,7 0-538 0,7-6-442 0</inkml:trace>
  <inkml:trace contextRef="#ctx0" brushRef="#br0" timeOffset="87964.81">4737 14207 2450 0,'0'0'646'15,"0"0"-122"-15,0 0-48 16,0 0-476-16,0 0 0 0,0 0 0 16,0 0 0-16,-21 32 0 15,28 20 0-15,4 12 0 16,2 8 0-16,1 5 0 15,-1-3 0-15,0-2 0 16,3-8 0-16,-3-8 0 16,1-11 0-16,-3-8 0 15,1-6 0-15,7-5 0 16,-3-8-483-16,-1-12-722 0</inkml:trace>
  <inkml:trace contextRef="#ctx0" brushRef="#br0" timeOffset="88862.76">5801 14628 2642 0,'0'0'597'15,"0"0"-305"-15,0 0 273 16,0 0-565 0,0 0 0-16,0 0 0 15,0 0 0-15,58-8 0 16,-22 2 0-16,7-2 0 0,-2-2 0 16,-3-2 0-16,-9 2 0 15,-11-2 0-15,-11 2 0 16,-7 0 0-16,0 2 0 15,-7 2 0-15,-15 4 0 16,-9 2 0-16,-3 0 0 16,-3 20 0-16,-1 14 0 15,5 8 0-15,6 8 0 16,9-4 0-16,9-2 0 16,9-4 0-16,0-5 0 15,31-11 0-15,15-10 0 0,22-10 0 16,30-4 0-16,33-28-32 15,-4-11-220 1,-15 2-16-16,-19 1-78 16,-30 5-154-16,-5 1 219 0,-8 2 124 15,-19 10 157-15,-19 0 92 16,-10 6 233-16,-2 2-16 16,0 0 7-16,-6-2-64 15,-4 2 10-15,0 2-74 16,-1-4-96-16,-5 6-92 0,-3 0 0 15,0 6 0-15,-8 0 0 16,-2 10 0 0,0 16 0-16,-2 10 0 15,6 6 0-15,6 6 0 16,9-6 0-16,10-4 0 16,0-7 0-16,21-12 0 15,14-10 0-15,7-9 0 16,5 0 0-16,3-27 0 0,-4-9 0 15,-6-4 0-15,-9-10 0 16,-8-6 0-16,-7-8 0 16,-6-6 0-16,-7-2 0 0,-3 1 0 15,0 9 0-15,0 16 0 16,-7 16 0 0,-2 18 0-16,0 12 0 15,0 10 0-15,-2 32 0 16,0 20 0-16,2 14 0 15,0 13 0-15,7-5 0 0,2-2 0 16,2-8 0-16,25-16 0 16,11-12 0-16,10-11 0 15,44-31-362-15,-14-4-185 16,-7 0-411-16</inkml:trace>
  <inkml:trace contextRef="#ctx0" brushRef="#br0" timeOffset="89900.39">7341 14668 1993 0,'0'0'689'0,"0"0"-486"0,0 0 138 0,0 0-124 0,0 0-71 15,0 0-50-15,0 0-14 16,20-32 16 0,-18 18-56-16,0-2-12 15,-2-2-15-15,0 0-15 0,0 2 35 16,-2 4 10-16,-15 8 19 15,-6 4-64-15,-6 6 0 16,-4 26 0-16,-2 12 0 16,1 8 0-16,5-4 0 0,11-2 0 15,9-10 0 1,9-9-3-16,0-17-37 16,11-8-16-16,16-2 16 15,2-12 40-15,6-19 3 16,-1-5-3-16,1-6 35 0,-4 0 5 15,-4 4-5-15,-6 12-9 16,-8 6-26-16,-7 18 0 16,-3 2 0-1,2 18 0-15,-1 22 0 16,5 18 0-16,1 14 0 0,2 13 0 16,-1-1 0-1,-3 4 0-15,0-2 0 0,-4-5 0 16,-4-9 0-16,0-6 0 0,0-12 0 15,0-14 0-15,-8-12 0 16,-6-12 0 0,-4-16 0-16,-2 0 0 15,-2-16 0-15,2-20 0 16,6-14 0-16,14-26 0 16,2-35 0-16,32 7-60 15,6 2-44-15,7 16-13 0,0 28 66 16,6 1 12-16,7 7 26 15,-6 18 12-15,-10 14 1 16,-6 12 15 0,-6 6-3-16,-6 0 4 0,-2 2-5 15,1 4-4-15,2-2-14 16,4-4-7-16,2 0-53 16,1-12-13-16,-3-8-1 15,-11-6 56-15,-9-2 25 16,-11-2 1-16,0-2 75 0,-22 2 22 15,-7 2 23-15,-9 8-34 16,0 11-25 0,-2 9 11-16,5 9-22 15,4 25-43-15,4 14 13 0,11 10-21 16,7 6 0-16,9-2 0 16,0-2 0-16,13-7 0 15,16-9 0-15,10-18 0 16,9-8 0-16,12-16 0 0,9-2 0 15,3-14 0-15,1-18 0 16,-4-8 0 0,-9-14 0-16,-8-3 0 15,-12-5 0-15,-13 2 0 16,-9 2 0-16,-10 10 0 16,-8 12 0-16,0 9 0 0,0 14 0 15,-16 7 0 1,1 6 0-16,-3 0 0 0,-1 14 0 15,2 14 0-15,7 8 0 16,10 4 0 0,0 8 0-16,20-4 0 0,22 4 0 15,10-2 0-15,8-6 0 16,-1-3 0-16,-5-3 0 16,-17-5 0-16,-18 2 0 15,-19-1 0-15,-63 8 0 16,-99 14 0-16,6-8-565 0,-14-4-524 0</inkml:trace>
  <inkml:trace contextRef="#ctx0" brushRef="#br0" timeOffset="90566.71">5111 14077 2633 0,'0'0'609'0,"0"0"-137"0,0 0-90 16,0 0-382-16,0 0 0 15,0 0 0-15,0 0 0 16,51 82 0-16,-15-20 0 0,18 32 0 16,10 32 0-16,5 25 0 15,-11 9 0-15,-20-11 0 16,-36-19 0-16,-13-16 0 15,-47-9 0 1,-14-17 0-16,-37 14 0 0,-20-8 0 16,26-27-317-16,-3-3-888 0</inkml:trace>
  <inkml:trace contextRef="#ctx0" brushRef="#br0" timeOffset="91166.28">2362 14105 1028 0,'0'0'1240'15,"0"0"-1089"-15,0 0 120 0,0 0 237 16,0 0-356-1,0 0-95-15,0 0 11 16,-12 72 43-16,1-24 49 16,-5 30-25-16,1 37-21 15,2 41-13-15,3 18-101 0,10 1 0 16,7-21 0-16,24-26 0 16,8-25 0-16,3-25 0 15,-1-20 0 1,11-8 0-16,10 0 0 0,7-1 0 15,25-13-80-15,-22-14-461 16,-26-22-1086-16</inkml:trace>
  <inkml:trace contextRef="#ctx0" brushRef="#br0" timeOffset="98432.12">9925 15132 2292 0,'0'0'356'0,"0"0"-181"16,0 0 292-16,0 0-317 16,0 0 12-16,0 0-104 0,-4-59 34 15,16 35 40-15,1 0-36 16,2-12 20 0,5-2-116-16,1-4 0 15,0-10 0-15,4 2 0 16,-5 0 0-16,-5 5 0 0,-5 9 0 15,-6 10 0-15,-2 10 0 16,-2 14 0-16,0 2 0 16,0 8 0-16,0 26 0 15,0 18 0-15,0 11 0 16,13 0 0-16,6 0 0 16,5-9 0-16,10-16 0 15,1-16 0-15,3-18 0 16,-1-4 0-16,2-18 0 15,-8-18 0-15,-4-8 0 0,-10-4 0 16,-6-2 0-16,-6 6 0 16,-2 8 0-1,-3 15 0-15,0 15 0 16,2 6 0-16,4 13 0 0,9 20 0 16,6 11 0-16,8 5 0 15,6-3 0-15,6-12 0 16,1-12 0-16,0-18 0 15,-1-4 0-15,-6-16 0 16,-6-16 0-16,-4-14 0 16,-8-5 0-16,-1 1 0 15,-5 6 0-15,-2 12 0 16,-3 18 0-16,4 14 0 16,1 6 0-16,9 30 0 15,7 11 0-15,11 3 0 0,6-9 0 16,9-6 0-16,18-35 0 15,-13-4-356-15,-17-28-755 0</inkml:trace>
  <inkml:trace contextRef="#ctx0" brushRef="#br0" timeOffset="98600.05">10133 14043 2968 0,'0'0'769'0,"0"0"-627"0,0 0-74 0,0 0 22 16,0 0-52-16,120 130-38 16,-22-92-146-1,-11-10-693-15,-4-10-1867 0</inkml:trace>
  <inkml:trace contextRef="#ctx0" brushRef="#br0" timeOffset="98931.82">11953 14730 468 0,'0'0'2569'0,"0"0"-2075"16,0 0-446-16,0 0 148 15,0 0-38-15,0 0-113 16,154-92-15-16,-105 52-29 0,-9-2-1 15,-11 4 1 1,-18 2 8-16,-11 8 5 0,-2 1-1 16,-27 14 11-1,-7 13 2-15,-4 0-26 0,0 16 0 16,9 20 0-16,11 10 0 16,13 2 0-1,7 6 0-15,18-8 0 0,27-4 0 16,17-12 0-16,32-14 0 15,-1-16 0-15,7 0 0 0,29-48-75 16,-37 2-615-16,-7 2-925 0</inkml:trace>
  <inkml:trace contextRef="#ctx0" brushRef="#br0" timeOffset="99966.46">13042 14390 2152 0,'0'0'830'0,"0"0"-475"15,0 0 175-15,0 0-301 16,0 0-229-16,0 0 0 16,-115-35 0-16,101 35 0 15,-5 9 0-15,-10 17 0 16,-10 14 0-16,1 10 0 16,1 12 0-16,8 2 0 15,10 2 0-15,15-8 0 0,4-9 0 16,16-16 0-16,20-12 0 15,6-17 0-15,5-4 0 16,-3-21 0 0,-3-16 0-16,-12-6 0 15,-10-3 0-15,-9-6 0 16,-8 6 0-16,-2 6 0 0,0 10 0 16,0 14 0-16,0 14 0 15,0 2 0-15,0 16 0 16,0 16 0-16,11 8 0 15,9 0 0-15,6-4 0 0,8-8 0 16,4-12 0 0,4-14 0-16,3-2 0 15,-3-18 0-15,-2-10 0 16,-1-8 0-16,-8-10 0 0,0 2 0 16,-7-3 0-16,0 7 0 15,-5 12 0-15,-2 10 0 16,-1 14 0-16,1 4 0 15,6 13 0 1,1 13 0-16,1 6 0 0,0-4 0 16,-4-2 0-16,-2-8 0 15,-6-8 0-15,-7-6 0 16,-1-4 0-16,-5-4 0 16,0-20 0-16,-7-4 0 15,-12-6 0-15,-10-1 0 16,-5 2 0-16,-3 6 0 0,-4 14 0 15,1 13 0 1,0 0 0-16,4 33 0 16,7 20 0-16,7 13 0 15,10 10 0-15,12 0 0 0,0-4 0 16,27-11 0-16,16-11 0 16,12-22 0-16,10-20 0 15,4-8 0-15,2-32 0 16,-4-21 0-16,-9-13 0 0,-11-10 0 15,-11-24 0 1,-14-24 0-16,-11 9 0 16,-7 15 0-16,-4 26 0 15,0 34 0-15,-2 12 0 16,-4 14 0-16,2 14 0 16,1 48 0-16,3 42 0 0,0 30 0 15,15 1 0-15,8-23 0 16,-6-30 0-16,1-24 0 15,3 0 0-15,0-2 0 16,2-7 0 0,-3-17 0-16,-5-17 0 0,4-1 0 15,0-24 0-15,6-14 0 16,0-4 0-16,-1 2 0 16,-1 4 0-16,-2 18 0 15,0 14 0-15,1 4 0 16,-2 12 0-16,2 18 0 0,1 4 0 15,-2 2 0-15,0-4 0 16,1-6-155 0,12-12-321-16,-5-7-318 15,-2-7-544-15</inkml:trace>
  <inkml:trace contextRef="#ctx0" brushRef="#br0" timeOffset="100466.26">14995 14061 1892 0,'0'0'736'0,"0"0"-247"16,0 0 19-16,0 0-158 16,0 0-229-16,-119-82-121 0,119 78 0 15,0 1 0-15,23 2 0 16,17-6 0-16,18 1 0 15,8 0 0-15,11-2 0 16,-6 3 0 0,-7-2 0-16,-12 5 0 15,-17 2 0-15,-15 0-158 0,-15 0-142 16,-5 0-207-16,-20 0 125 16,-16 6-243-16,-5 0 283 15,1-2 256-15,5-4 86 0,6 0 287 16,9 0 271-16,9 0-65 15,6-4-125-15,3 1 87 16,2 0-216 0,0 1-239-16,0 2 0 15,0 0 0-15,0 0 0 16,0 12 0-16,0 17 0 0,9 17 0 16,3 13 0-16,3 20 0 15,1 3 0-15,-1 9 0 16,1-4 0-16,-5 0 0 15,0-5 0 1,-5-10 0-16,-1-10 0 0,0-14 0 16,5-20-23-16,24-28-502 15,-1-1-447-15,3-26-460 0</inkml:trace>
  <inkml:trace contextRef="#ctx0" brushRef="#br0" timeOffset="100695.71">15676 14386 1994 0,'0'0'929'0,"0"0"-562"0,0 0 127 0,0 0-182 16,0 0-312-16,0 0 0 0,0 0 0 15,50 100 0-15,-35-50 0 16,1-2 0-16,1 0 0 16,1-12 0-16,5-10 0 15,1-8 0-15,2-18 0 16,6 0 0-16,-3-14 0 15,0-22-168-15,2-34-167 16,-9 2-229-16,-9 2-293 0</inkml:trace>
  <inkml:trace contextRef="#ctx0" brushRef="#br0" timeOffset="100964.53">15805 14077 1430 0,'0'0'1107'15,"0"0"-644"-15,0 0-102 0,0 0-37 16,0 0-114-16,0 0-119 16,0 0-77-16,-93 3 8 15,93 12-22-15,8-1 1 16,6-4-2-16,3-4-6 16,2-6-74-16,-1 0 22 15,-5 0 34-15,-2-10 25 0,-6-4 0 16,-5-7 1-16,0 3 21 15,0-1-22-15,-12 2-7 16,-1 7-33-16,1 9-1 16,8 2-103-16,2 20-396 15,2 3-573-15</inkml:trace>
  <inkml:trace contextRef="#ctx0" brushRef="#br0" timeOffset="101131.5">16777 14386 3364 0,'0'0'732'16,"0"0"-732"-16,0 0 0 0,0 0-104 15,0 0-760-15</inkml:trace>
  <inkml:trace contextRef="#ctx0" brushRef="#br0" timeOffset="102532.8">6083 15972 1957 0,'0'0'803'0,"0"0"-691"16,0 0 250-16,0 0 184 0,0 0-387 15,0 0-84-15,-25 0-28 16,25 58-46-16,2 46 33 16,7 60-34-16,1 23 0 15,-2 5 0-15,-2-17 0 0,-3-29 0 16,-3-11 0-16,0-9 0 15,2-20 0 1,0-26 0-16,2-17 0 16,0-17 0-16,4 2 0 15,-2-4 0-15,3-4 0 0,-5-18 0 16,1-16 0-16,-3-6 0 16,1-6 0-16,3-60-93 15,1 4-761-15,2-6-877 0</inkml:trace>
  <inkml:trace contextRef="#ctx0" brushRef="#br0" timeOffset="103033.48">6711 16589 2557 0,'0'0'633'0,"0"0"-395"15,0 0 258 1,0 0-324-16,0 0-172 0,0 0 0 16,0 0 0-16,-21 62 0 15,21-4 0-15,0 9 0 16,0-1 0-16,0 2 0 16,0-2 0-16,0-12 0 15,0-10 0-15,0-7 0 16,0-15 0-16,0-12 0 15,0-6 0-15,0-4 0 16,0 0-41-16,-4-28-215 16,-9-12-71-16,-3-9-51 15,-1-13 130-15,-4 0 96 16,-1-2 152-16,2 2 79 16,4 8 153-16,3 9 128 0,4 9-99 15,4 2 14-15,5 6-80 16,0-2-195-16,0 2 0 15,0-2 0 1,16-6 0-16,4 0 0 0,7 0 0 16,4-4 0-16,6 5 0 15,4 3 0-15,3 6 0 16,-1 8 0-16,-5 8 0 16,-5 2 0-16,-6 8 0 0,-10 0 0 15,-3 14-30 1,-9 30-329-16,-5-4-268 0,0 5-274 0</inkml:trace>
  <inkml:trace contextRef="#ctx0" brushRef="#br0" timeOffset="103232.43">6603 16848 1833 0,'0'0'664'0,"0"0"-405"15,0 0 234-15,0 0-219 0,0 0-67 16,0 0-84-16,0 0-57 15,41-6-26-15,-6-6-29 16,14-6-11 0,9 0-53-16,4 4-182 15,1 2-246-15,-5 12-108 16,-18 0-30-16,-20 0-662 0</inkml:trace>
  <inkml:trace contextRef="#ctx0" brushRef="#br0" timeOffset="103433.4">6675 17102 1835 0,'0'0'752'0,"0"0"-494"0,0 0 259 15,0 0-199-15,0 0-72 16,0 0-126-16,0 0-70 16,27 4-50-16,-1-4 0 15,10 0 0-15,11-8 0 0,11 3 0 16,6-4 0-16,25-1-279 15,-18 2-449 1,-17 0-599-16</inkml:trace>
  <inkml:trace contextRef="#ctx0" brushRef="#br0" timeOffset="103800.68">7713 16226 2023 0,'0'0'605'0,"0"0"-383"15,0 0 278-15,0 0-249 16,0 0-68 0,0 0-62-16,0 0-1 0,-138 64-49 15,102 25-71-15,3 39 0 16,8 24 0-16,11-7 0 16,14-31 0-16,0-38 0 0,21-22 0 15,8 4 0-15,9 1 0 16,9 3 0-1,-3-18 0-15,-1-16 0 16,-12-16 0-16,-14-12-527 16,-12 0-722-16</inkml:trace>
  <inkml:trace contextRef="#ctx0" brushRef="#br0" timeOffset="104266.76">8088 16489 2505 0,'0'0'811'16,"0"0"-498"-16,0 0 154 0,0 0-467 15,0 0 0-15,0 0 0 16,0 0 0-1,-23 152 0-15,21-75 0 16,0-1 0-16,2-4 0 0,0-10 0 16,0-10 0-16,0-16 0 15,0-14 0-15,0-16 0 16,0-6 0-16,0-6 0 16,0-28 0-16,-14-12 0 15,-8-20 0-15,-4-10 0 16,-1-9 0-16,4-1 0 0,3 6 0 15,9 14 0-15,9 18 0 16,2 20 0 0,0 10 0-16,20 6 0 15,11 7 0-15,7 5 0 16,8 0 0-16,6 0 0 0,2 9 0 16,-3 3 0-16,-2 2 0 15,-10 4-311-15,-10 0-385 16,-17 0-624-16</inkml:trace>
  <inkml:trace contextRef="#ctx0" brushRef="#br0" timeOffset="104465.4">7974 16812 502 0,'0'0'2106'16,"0"0"-1648"-16,0 0-185 15,0 0 93-15,0 0-168 16,0 0-5-1,137-10-193-15,-72-2 0 0,5 2 0 16,-1-2 0-16,22-2-126 16,-20 4-396-16,-13-3-602 0</inkml:trace>
  <inkml:trace contextRef="#ctx0" brushRef="#br0" timeOffset="104766.14">8575 16094 2478 0,'0'0'749'0,"0"0"-457"0,0 0 173 16,0 0-353-16,0 0-112 15,0 0 0-15,122 84 0 16,-74-18 0-16,5 24 0 15,-6-1 0-15,-10 5 0 16,-5 0 0-16,-21-18 0 16,-6 9 0-16,-5-15 0 0,-5-12 0 15,-17-8 0-15,-1-18 0 16,4-6 0 0,3-14 0-16,14-12-12 15,2-16-459-15,0-8-885 0</inkml:trace>
  <inkml:trace contextRef="#ctx0" brushRef="#br0" timeOffset="105166.25">9476 15789 2492 0,'0'0'766'0,"0"0"-471"16,0 0 248-16,0 0-543 16,0 0 0-16,0 0 0 0,0 0 0 15,0 94 0-15,6 18 0 16,12 43 0-16,2 24 0 15,-2-1 0-15,-5-8 0 16,-6-25 0 0,0-7 0-16,-3-10 0 0,1-11 0 15,-3-27 0-15,0-16 0 16,0-24 0-16,-2-6 0 16,2-8 0-16,0 1 0 0,3-15 0 15,0-14 0-15,-1-8 0 16,1-12 0-16,-5-48 0 15,0 3-464 1,-2 7-1327-16</inkml:trace>
  <inkml:trace contextRef="#ctx0" brushRef="#br0" timeOffset="107559.21">10683 16513 2304 0,'0'0'661'15,"0"0"-402"-15,0 0 241 16,0 0-274-16,0 0-80 16,0 0-146-16,-14-10 0 15,17 10 0-15,4 0 0 16,6 0 0-16,9 0 0 0,12-4 0 16,10 0 0-16,14-4 0 15,6-2 0-15,6-4 0 16,-10 0 0-16,-11 2 0 15,-18 6 0-15,-19 6-224 16,-22 2-224-16,-23 20-120 16,-9 0-309-16</inkml:trace>
  <inkml:trace contextRef="#ctx0" brushRef="#br0" timeOffset="107727.68">10723 16772 1763 0,'0'0'639'16,"0"0"-358"-16,0 0 178 0,0 0-171 15,0 0-93 1,0 0 15-16,0 0-45 0,81 4-98 16,-42-4-38-16,13-8-29 15,37-6-102-15,-13 0-425 16,-2-3-689-16</inkml:trace>
  <inkml:trace contextRef="#ctx0" brushRef="#br0" timeOffset="109199.55">14600 15950 1629 0,'0'0'525'0,"0"0"-283"15,0 0 231-15,0 0-171 16,0 0-48-16,0 0-101 16,0 0 44-16,93-71-67 15,-93 71-10-15,-2 0-49 16,-20 0-71-16,-16 8 0 16,-18 10 0-16,-35 13 0 15,-40 10 0-15,-38 16 0 16,-5-3 0-16,26-8 0 15,44-12 0-15,44-16 0 16,17 0 0-16,5-4 0 0,7-6 0 16,9 2 0-16,15-6 0 15,7 0 0 1,4-4 0-16,23 4 0 0,14 2 0 16,7 2 0-16,13 0 0 15,3 6 0-15,3 4 0 16,1 5 0-16,-9 8 0 15,-6 6 0-15,-10 11 0 16,-11-2 0-16,-17 10 0 0,-13-2 0 16,-2 4 0-1,-29 0 0-15,-17 1 0 16,-19-1 0-16,-16-4 0 16,-8 2 0-16,-4-2 0 0,-3-4 0 15,9-1 0-15,7-5 0 16,18-4 0-16,13-4 0 15,17-8 0 1,18-2 0-16,14-8 0 0,0-4 0 16,37-2 0-16,18-2 0 15,41-10 0-15,38 0 0 16,40-32 0-16,13-4 0 16,-14 2 0-16,-38 6 0 15,-52 10 0-15,-29 6 0 16,-23 6 0-16,-10 2 0 0,-8 4 0 15,-9-4 0-15,-4 4 0 16,-11 0 0-16,-9 0 0 16,3 0-469-1,7 0-423-15</inkml:trace>
  <inkml:trace contextRef="#ctx0" brushRef="#br0" timeOffset="109598.67">15596 16062 1109 0,'0'0'1217'0,"0"0"-873"15,0 0-38-15,0 0 252 0,0 0-226 16,0 0-102-16,0 0-230 16,-42 26 0-16,8 46 0 15,-6 38 0-15,7 25 0 16,8-9 0-16,16-24 0 15,9-31 0-15,9-31 0 0,23 10 0 16,14-6 0-16,14 0 0 16,12-16 0-1,1-14 0-15,10-14-231 16,-19-6-490-16,-22-10-573 0</inkml:trace>
  <inkml:trace contextRef="#ctx0" brushRef="#br0" timeOffset="110065.83">16000 16455 1698 0,'0'0'762'0,"0"0"-419"16,0 0 187-16,0 0-185 0,-16-117-53 15,16 104-166-15,6 4-126 16,17 9 0-16,6 0 0 15,8 13 0-15,5 19 0 16,3 12 0 0,0 6 0-16,-7 4 0 0,-4 2 0 15,-13-6 0-15,-7-2 0 16,-10-12 0-16,-4-12 0 16,0-3 0-16,0-11 0 15,-2-6 0-15,-2-4 0 16,0-9 0-16,1-22 0 15,3-18 0-15,0-13 0 16,11-6 0-16,14-8 0 16,6 1 0-16,2 16 0 15,5 6 0-15,-5 17 0 16,-1 18 0-16,-6 10 0 0,-3 8 0 16,-4 16 0-16,0 24 0 15,-1 19 0-15,-5 3 0 16,-2 10 0-16,0-4 0 15,-2 2 0-15,0-12 0 16,0-8 0-16,6-5 0 16,-1-15-501-16,-3-12-799 0</inkml:trace>
  <inkml:trace contextRef="#ctx0" brushRef="#br0" timeOffset="110331.95">17027 16677 679 0,'0'0'1886'0,"0"0"-1310"0,0 0-326 16,0 0 89 0,0 0-131-16,0 0-128 15,0 0-25-15,133-84-32 0,-115 110-23 16,-11 14 0-16,-7 5 0 16,0 5 0-16,0 4 0 15,-9-2 0-15,5-10 0 16,4-4 0-16,0-14 0 0,19-12 0 15,14-12 0-15,8 0 0 16,12-44-337 0,-10 0-388-16,-12-6-416 0</inkml:trace>
  <inkml:trace contextRef="#ctx0" brushRef="#br0" timeOffset="110630.84">17287 16236 2170 0,'0'0'839'0,"0"0"-464"0,0 0 178 16,0 0-394-16,0 0-159 15,0 0 0-15,0 0 0 16,-86 44 0-16,86-30 0 16,0 3 0-16,0-12 0 15,13-1 0-15,0-4 0 0,3 0-18 16,-8 0-14-16,-1-4 28 15,-7-10 4 1,0 0 1-16,-7-4 30 16,-12-2-9-16,-4 10-22 15,1 2 0-15,5 8 0 0,3 2 0 16,14 40-150 0,0-7-452-16,2 1-682 0</inkml:trace>
  <inkml:trace contextRef="#ctx0" brushRef="#br0" timeOffset="110895.92">17739 16481 2250 0,'0'0'959'0,"0"0"-455"15,0 0-121-15,0 0-383 16,0 0 0-16,0 0 0 16,0 0 0-16,90-54 0 15,-30 38 0-15,13-2 0 16,5 4 0-16,0 0 0 16,-6 0 0-16,-17 6 0 15,-14-6-263-15,-20 1-378 16,-11 3-326-16</inkml:trace>
  <inkml:trace contextRef="#ctx0" brushRef="#br0" timeOffset="111129.99">18439 16138 2160 0,'0'0'847'0,"0"0"-390"16,0 0 82-16,0 0-446 15,0 0-93-15,0 0 0 16,0 0 0-16,-4-22 0 15,2 56 0-15,-4 16 0 16,4 12 0-16,2 6 0 16,0 7 0-16,0 1 0 0,8-10 0 15,7-8 0 1,1-8 0-16,1-18 0 16,6-14 0-16,-4-10-224 15,-5-8-850-15</inkml:trace>
  <inkml:trace contextRef="#ctx0" brushRef="#br0" timeOffset="111398.39">18907 15767 2972 0,'0'0'856'0,"0"0"-715"15,0 0-14-15,0 0-127 0,149 50 0 16,-88-8 0-16,1 12 0 16,2 10 0-16,-5 13 0 15,-11 5 0 1,-13 8 0-16,-12 0 0 0,-21 3 0 16,-2-3 0-16,-44-2 0 15,-90 16 0-15,5-19-218 16,-13-19-1870-16</inkml:trace>
  <inkml:trace contextRef="#ctx0" brushRef="#br0" timeOffset="112200.12">13646 17834 2041 0,'0'0'813'0,"0"0"-549"15,0 0 42-15,0 0-60 0,0 0-69 16,-58 165-47-16,50-97-11 16,5 6-119-16,3-6 0 15,0-1 0-15,13-17 0 16,19-14 0-16,13-18 0 15,7-18 0-15,25-42-21 16,-13-16-504-16,-14-9-769 0</inkml:trace>
  <inkml:trace contextRef="#ctx0" brushRef="#br0" timeOffset="112399.69">13684 17536 1952 0,'0'0'1011'0,"0"0"-794"0,0 0 11 15,0 0-21-15,0 0-137 16,0 0-70 0,0 0-4-16,89-59-124 0,-55 76-323 15,-3 2-441-15</inkml:trace>
  <inkml:trace contextRef="#ctx0" brushRef="#br0" timeOffset="112764.22">14224 17951 2078 0,'0'0'968'0,"0"0"-712"16,0 0 3-16,0 0-55 15,0 0-204-15,0 0-3 16,0 0-116-16,-19 4-25 16,42-12-179-16,-5-2-149 15,-9 6 203-15,-5 4-20 16,-4 0 106-16,-2 0 111 16,-21 12-179-16,-8 6 5 15,-6 0 246-15,-3 6 76 16,-3 2 228-16,7 0-44 0,9-4 80 15,10-4 3-15,5-4-33 16,10-3-48 0,2-8-69-16,0 1-22 0,7 0-27 15,11-4-12 1,9 0-24-16,6 0-49 0,9 0-59 16,8-8 0-16,8-6-83 15,13-8-220-15,-15 4-500 16,-12 4-896-16</inkml:trace>
  <inkml:trace contextRef="#ctx0" brushRef="#br0" timeOffset="113633.1">14076 17955 1698 0,'0'0'531'0,"0"0"-256"16,0 0 101-16,0 0-96 16,0 0-117-16,0 0-70 15,0 0-33-15,-31 0-12 16,31 0 33-16,0 0-6 15,7 0 25-15,13-8 5 16,11-2-54-16,7-2-10 16,9-2-35-16,-3-5-5 15,1 6-2-15,-11 4-118 16,-11 0-88-16,-11 4-143 0,-12 5-337 16,0 5 64-16,0 4-846 0</inkml:trace>
  <inkml:trace contextRef="#ctx0" brushRef="#br0" timeOffset="113933.66">14774 17558 1084 0,'0'0'1139'0,"0"0"-586"15,0 0-195 1,0 0 179-16,0 0-266 16,0 0-117-16,0 0-154 0,4 14 0 15,-4 38 0-15,0 6 0 16,0 4 0-16,0 2 0 16,3 2 0-16,7-7 0 15,2-5 0-15,1-10 0 16,-9-10 0-16,-4-14-231 15,0-8-897-15</inkml:trace>
  <inkml:trace contextRef="#ctx0" brushRef="#br0" timeOffset="114897.1">13638 15195 1283 0,'0'0'637'0,"0"0"-253"16,0 0 181-16,0 0-87 15,0 0-154-15,0 0-18 0,0 0-187 16,-7-13-119-1,5 13 0-15,2 0 0 0,0 22 0 16,2 14 0-16,11 22 0 16,8 8 0-16,-4 12 0 15,3 0 0 1,-3-5 0-16,-3-7 0 0,-5-16 0 16,-3-16 0-16,0-10 0 15,-4-16-3-15,7-12-476 16,-1-18-218-16,2-10-547 0</inkml:trace>
  <inkml:trace contextRef="#ctx0" brushRef="#br0" timeOffset="115298.81">13996 15306 1991 0,'0'0'900'0,"0"0"-437"15,0 0-132-15,0 0-112 0,0 0-112 16,0 0-98-16,0 0 6 15,-15 4-14-15,-6 14-1 16,-8 4 32-16,-6 6-32 16,-1-6 11-16,-1 2-8 0,3-4 11 15,5-6-14 1,9-4 0-16,11-2 0 16,5-4 0-16,4-4 0 15,0 0 0-15,0 0 0 16,15 6 0-16,10 2 0 0,6 0 0 15,9 6 0-15,7-1 0 16,7-2 0 0,1 1 0-16,5 1 0 0,-4 1 0 15,-7-9 0 1,-9 4 0-16,-13-4 0 0,-10-1 0 16,-9-1 0-16,-6-3 0 15,0 0 0-15,-2 0 0 16,2 0 0-16,2 0-84 15,15 0-375-15,-2-3-341 0,3-2-690 16</inkml:trace>
  <inkml:trace contextRef="#ctx0" brushRef="#br0" timeOffset="115464.7">14887 15458 2684 0,'0'0'854'0,"0"0"-722"0,0 0-132 15,0 0-237-15,0 0-1122 0</inkml:trace>
  <inkml:trace contextRef="#ctx0" brushRef="#br0" timeOffset="-210035.94">20968 16812 2576 0,'0'0'967'0,"0"0"-732"16,0 0-97-16,0 0-25 16,0 0-46-16,96 106-67 15,-67-16 0-15,-29 35 0 16,-25 23 0-1,-37-6 0-15,-11-25 0 0,10-37 0 16,20-36 0-16,14-16-21 16,10-6-348-16,19-22-672 0</inkml:trace>
  <inkml:trace contextRef="#ctx0" brushRef="#br0" timeOffset="-209164.54">22265 16918 677 0,'0'0'1817'15,"0"0"-1255"-15,0 0-301 16,31-150 53-16,4 59-78 16,28-29-103-16,26-44-37 15,11-11-96-15,-4 5 0 16,-24 35 0-16,-35 47 0 16,-14 30 0-16,-17 12 0 15,-6 6 0-15,-11 10 0 0,-29 6 0 16,-23 24 0-1,-10 6 0-15,-5 34 0 16,9 18 0-16,17 10 0 16,25 6 0-16,27 3 0 0,17 3 0 15,36-8 0-15,18 0 0 16,12-6 0-16,-3 0 0 16,-8-7 0-16,-20-1 0 15,-20-4 0-15,-25 0 0 16,-7-2 0-16,-39-6 0 0,-9-6 0 15,-12-10 0-15,2-7 0 16,2-14 0 0,7-9 0-16,13 0 0 15,10 0 0-15,10-8 0 16,12 3 0-16,4 0 0 0,0 1 0 16,10 4 0-16,17-4 0 15,7 4-23-15,9-1-142 16,5-8-36-16,4-5 14 15,1-8 74-15,0-10 16 0,-1-8 51 16,-8-8 44 0,-3-10 4-16,-8-4 19 15,-8-1 53-15,-8 13 9 16,-5 10 52-16,-10 18 51 16,-2 12 22-16,0 10-83 0,0 18-125 15,-8 24 0-15,2 15 0 16,6 7 0-16,0 6 0 15,22-8 0 1,16-8 0-16,11-14 0 0,7-12 0 16,5-20 0-1,-4-8 0-15,-6-18 0 0,-13-22 0 16,-13-14 0-16,-19-8 0 16,-6-8 0-16,-22 2 0 15,-21 5 0-15,-7 13 0 16,-8 20 0-16,0 20 0 15,2 10 0-15,9 28 0 16,3 43 0-16,15-3-141 0,13-10-1057 0</inkml:trace>
  <inkml:trace contextRef="#ctx0" brushRef="#br0" timeOffset="-208532.93">24793 16234 1629 0,'0'0'890'0,"0"0"-562"0,0 0 134 15,0 0-161-15,0 0-85 16,3-114-48-16,21 82-66 15,7-2-102-15,3 10 0 16,3 2 0-16,-1 14 0 16,3 8 0-16,0 12 0 0,-1 24 0 15,0 18 0 1,-2 12 0-16,-8 6 0 0,-5 4 0 16,-11-5 0-16,-8-3 0 15,-4-16 0 1,0-12 0-16,0-16 0 0,-7-16 0 15,4-8 0-15,1-26 0 16,2-40 0-16,0-2 0 16,14-18 0-16,9 3 0 15,0 23 0-15,6 4 0 16,0 24 0-16,0 18 0 0,3 14 0 16,-1 18 0-16,2 22 0 15,0 14 0 1,1 8 0-16,-5 6 0 15,0 3 0-15,-5-3 0 0,-1-2 0 16,-4-16 0-16,2-10-24 16,12-20-458-16,-6-10-301 15,-2-10-777-15</inkml:trace>
  <inkml:trace contextRef="#ctx0" brushRef="#br0" timeOffset="-208368.99">26139 16204 2628 0,'0'0'836'0,"0"0"-500"0,0 0-40 0,0 0-296 15,0 0 0-15,0 0 0 16,134-4 0-16,-68-6 0 16,13-2 0-16,-17 2-490 15,-20 2-503-15</inkml:trace>
  <inkml:trace contextRef="#ctx0" brushRef="#br0" timeOffset="-208203.33">26197 16477 2324 0,'0'0'854'0,"0"0"-588"0,0 0 85 16,0 0-162-16,136 8-77 15,-61-34-112-15,35-22-69 16,-19 6-474-1,-20 2-1665-15</inkml:trace>
  <inkml:trace contextRef="#ctx0" brushRef="#br0" timeOffset="-207531.11">27453 15865 2838 0,'0'0'493'16,"0"0"-165"-16,0 0 109 0,0 0-437 16,0 0 0-16,0 0 0 15,0 0 0-15,19 80 0 16,-9-21 0-16,-4 3 0 16,-4 4 0-16,-2-8 0 15,0-8 0-15,2-10 0 16,-2-18 0-16,2-12 0 0,2-10 0 15,5-1 0 1,3-34 0-16,3-15 0 16,5-12 0-16,4-8 0 15,3 2 0-15,0 10 0 0,-3 17 0 16,-1 19 0-16,-8 22 0 16,-1 0 0-16,-3 36 0 15,-5 17 0-15,-4 9 0 16,-2 6 0-16,0-10 0 15,3-4 0-15,2-14 0 0,4-10 0 16,6-20 0 0,3-10 0-16,7-14 0 15,1-26 0-15,4-18 0 16,3-8 0-16,0 2 0 16,1 3 0-16,-3 20 0 0,-2 19 0 15,-5 17 0-15,-4 5 0 16,-2 32 0-16,-5 17 0 15,3-1 0 1,-3 6 0-16,5-4 0 16,2-6-209-16,20-18-267 15,-4-8-451-15,-3-18-697 0</inkml:trace>
  <inkml:trace contextRef="#ctx0" brushRef="#br0" timeOffset="-207331.37">28733 15761 1899 0,'0'0'1305'0,"0"0"-816"0,0 0-86 0,0 0-403 16,0 0 0-1,0 0 0-15,8 108 0 16,6-46 0-16,1 5 0 0,6 1 0 16,-4-10 0-16,-1-8 0 15,-3-10-26-15,-13-18-347 16,0-10-495-16,0-12-633 0</inkml:trace>
  <inkml:trace contextRef="#ctx0" brushRef="#br0" timeOffset="-207198.51">28543 16044 3030 0,'0'0'571'0,"0"0"-447"15,0 0 146-15,0 0-169 16,167-18-101-16,-78-4 0 15,48-19-36-15,-24 1-297 16,-20 4-719-16</inkml:trace>
  <inkml:trace contextRef="#ctx0" brushRef="#br0" timeOffset="-206965.75">29479 15446 2822 0,'0'0'651'15,"0"0"-273"-15,0 0-133 0,0 0-245 16,0 0 0-16,0 0 0 16,14 102 0-1,5-35 0-15,-1 9 0 16,0 0 0-16,-2 4 0 0,-5 0 0 16,-2-13 0-16,-2-7 0 15,-5-8 0-15,-2-16 0 16,0-18-8-16,0-10-568 15,-2-8-705-15</inkml:trace>
  <inkml:trace contextRef="#ctx0" brushRef="#br0" timeOffset="-206631.08">30042 15540 492 0,'0'0'2377'0,"0"0"-1833"0,0 0-212 16,0 0 19-16,0 0-351 15,0 0 0-15,0 0 0 16,-131 133 0-16,85-79 0 16,-10-4 0-1,-9-2 0-15,-3-4 0 0,2-12 0 16,9-10 0-16,16-8 0 16,18-10 0-16,19-4 0 15,4 0 0-15,39-5 0 16,19-12 0-16,15 7 0 15,10 2 0-15,5 8 0 16,-3 0 0-16,-9 12 0 0,-9 11 0 16,-13-1 0-1,-14 1 0-15,-11 0 0 16,-10-1-36-16,-7-10-182 16,3-2-101-16,-3-6-418 0,3-4-418 0</inkml:trace>
  <inkml:trace contextRef="#ctx0" brushRef="#br0" timeOffset="-206465.79">30943 15955 1807 0,'0'0'1699'16,"0"0"-1399"-16,0 0-10 15,0 0-290-15,0 0 0 16,0 0 0-16,0 0 0 0,-27-50-381 15</inkml:trace>
  <inkml:trace contextRef="#ctx0" brushRef="#br0" timeOffset="-189631.75">8769 17919 882 0,'0'0'252'0,"0"0"-91"15,0 0 135-15,0 0-45 0,0 0-7 16,0 0 123-16,-22-32-1 16,20 32-1-16,2 0-88 15,-2-4-41 1,2 0-25-16,-3-9-74 0,3 3-86 16,0-8-51-16,0 0 0 15,0-4 0-15,7 8 0 16,6 6 0-16,5 8 0 15,5 4 0-15,3 24 0 16,4 12 0-16,-1 13 0 16,-4 5 0-16,-2 4 0 15,-5 2 0-15,-5-6 0 16,-4-6 0-16,-2-12 0 16,-2-12 0-16,-1-10 0 15,-2-14 0-15,0-4 0 0,0 0 0 16,3-13 0-16,-1-19 0 15,6-17 0-15,0-9 0 16,9-8 0-16,0 8 0 16,1 8 0-16,3 16 0 15,-6 10 0-15,1 20 0 16,-2 4 0-16,2 8 0 16,-1 24 0-16,3 8 0 15,1 10 0-15,0 2 0 16,0 2 0-16,-1-4 0 15,0-10 0-15,-2-3 0 0,0-17 0 16,-5-10 0-16,0-10 0 16,1 0 0-1,-1-23 0-15,3-17 0 16,1-10 0-16,1-12 0 0,5 0 0 16,-4 8 0-16,0 18 0 15,-4 14 0-15,1 18 0 16,-1 4 0-16,3 30 0 15,3 16 0-15,0 12 0 16,2 4 0-16,-3 7 0 16,-3-8 0-16,-1-2 0 15,-3-11 0-15,-3-4 0 16,1-16 0-16,11-12 0 16,-4-10-476-16,2-6-474 0</inkml:trace>
  <inkml:trace contextRef="#ctx0" brushRef="#br0" timeOffset="-189199.42">10268 18187 1974 0,'0'0'797'0,"0"0"-439"16,0 0 153-16,0 0-201 16,0 0-164-16,0 0-146 15,0 0 0-15,6-6 0 16,31-6 0-16,9 2 0 16,10-6 0-16,0 6 0 15,-2 0 0-15,-10 6-134 16,-19 4-373-16,-14 10-383 0,-11 16-274 0</inkml:trace>
  <inkml:trace contextRef="#ctx0" brushRef="#br0" timeOffset="-189097.69">10326 18486 2031 0,'0'0'566'16,"0"0"-254"-16,0 0 140 16,0 0-218-16,0 0-86 15,0 0-65-15,183-68-83 16,-63 2-57-16,-17 12-429 15,-12 1-1512-15</inkml:trace>
  <inkml:trace contextRef="#ctx0" brushRef="#br0" timeOffset="-188037.23">11205 18191 1607 0,'0'0'591'0,"0"0"-335"15,0 0 273-15,0 0-219 16,0 0-93-1,0 0-32-15,0 0-55 16,-52-54 4-16,50 42 3 16,0 6-137-16,2-6 0 0,0 6 0 15,0-6 0-15,13 6 0 16,7-2 0-16,5 4 0 16,2 4 0-16,0 0 0 15,-2 22 0-15,2 10 0 16,-6 8 0-16,-5 8 0 15,-5 6 0-15,-9 1 0 16,-2 1 0-16,0-10 0 16,0-6 0-16,-2-10 0 15,-3-9 0-15,1-14 0 16,2-3 0-16,-1-4 0 0,-2 0 0 16,-1-8 0-16,-3-13 0 15,1-16 0-15,2-7 0 16,6-10 0-1,0-4 0-15,2 3 0 16,19 5 0-16,4 10 0 0,-1 10 0 16,0 12 0-16,-1 14 0 15,-1 4 0-15,1 8 0 16,-2 20 0-16,2 10 0 16,1 4 0-16,1 7 0 15,-3 1 0-15,2 2 0 16,-1-6 0-16,-3-8 0 15,-2-6 0-15,-4-7 0 16,-4-14 0-16,-1-7-30 0,1-8-345 16,-4-24-418-16,-2-6-1006 15</inkml:trace>
  <inkml:trace contextRef="#ctx0" brushRef="#br0" timeOffset="-187870.25">11822 18320 2102 0,'0'0'1032'0,"0"0"-805"0,0 0-3 16,0 0-26-16,0 0-89 15,0 0-37-15,129-8-63 16,-92 0-9-16,-3-6-98 0,2-4-232 16,-12 0-431-1,-4-1-578-15</inkml:trace>
  <inkml:trace contextRef="#ctx0" brushRef="#br0" timeOffset="-187629.53">12231 17901 2018 0,'0'0'889'16,"0"0"-531"-16,0 0 142 0,0 0-169 16,0 0-331-1,0 0 0-15,0 0 0 0,-24-59 0 16,38 83 0-1,3 16 0-15,3 9 0 16,1 13 0-16,-2 4 0 16,-1-2 0-16,-3 2 0 0,-1-7 0 15,-1-9 0-15,-3-12 0 16,-1-10 0-16,-1-10 0 16,8-18-264-1,-3-18-369-15,-2-10-291 0</inkml:trace>
  <inkml:trace contextRef="#ctx0" brushRef="#br0" timeOffset="-187297.6">12597 17834 2367 0,'0'0'727'0,"0"0"-416"0,0 0 21 16,0 0-155-16,0 0-113 15,0 0 4 1,-44 121-18-16,23-77-50 0,-5 2 0 15,-1-6 0-15,-2-6 0 16,4-10 0-16,8-4 0 16,8-14 0-16,7-2 0 15,2-4 0-15,0 0 0 16,22 0 0-16,9-4 0 16,9-3 0-16,5 0 0 15,2 7 0-15,-3 0 0 16,-4 0 0-16,-9 0 0 0,-6 0 0 15,-7 4 0-15,-9-1 0 16,-5-2 0 0,-2-1-81-16,-2 0-194 15,0-12-330-15,0-2-584 0</inkml:trace>
  <inkml:trace contextRef="#ctx0" brushRef="#br0" timeOffset="-186237.49">12880 17115 479 0,'0'0'589'0,"0"0"-378"0,0 0-72 16,0 0-24-16,-127 9-73 16,77-4-42-16,8-1-39 15,-9 0-746-15</inkml:trace>
  <inkml:trace contextRef="#ctx0" brushRef="#br0" timeOffset="-185665.72">8707 17959 2087 0,'0'0'362'0,"0"0"-134"0,0 0 132 16,0 0-139-16,0 0-122 15,0 0-11 1,0 0 5-16,146 40-31 15,-74-22-53-15,10-4 4 0,9-10-13 16,8-4-2-16,1 0-4 16,0-18-32-16,-2-8-13 15,-2-6 20-15,1 0-5 16,-2-8 28-16,-3-5-35 16,-3 1-35-1,-5 4-39-15,-10 0-67 0,-10 14 126 16,-5 4 37-16,-11 12 21 15,-3 6 21-15,-5 4 39 16,-7 0 13-16,1 8 6 0,-3 2-20 16,0 2-2-16,0-2-41 15,2-10-15 1,1 0 7-16,-3 0-8 16,2-14-152-16,2-8-60 15,-7-4-111-15,-4 8 23 0,-5 0 54 16,-9 14 142-16,-5 4 104 15,0 0 3-15,-1 4 59 16,3 10-29-16,15-2-33 16,-2-2-34-16,0-6-702 0</inkml:trace>
  <inkml:trace contextRef="#ctx0" brushRef="#br0" timeOffset="-185131.88">11101 17682 1114 0,'0'0'895'0,"0"0"-537"0,0 0 103 0,126 44-105 0,-69-20-133 16,15 2-73-1,12-8-59-15,11-4-25 0,9-10-51 16,5-4-14-16,0-10 4 16,-4-16-5-16,-7-2-1 15,-14-2 0-15,-12 4-6 16,-19 2 5-16,-12 8-7 15,-12 2 9-15,-8 6 9 0,6 6-9 16,5-2 43-16,10-4-10 16,9 2-25-1,7-6 4-15,4-2-12 16,-1-4-1-16,1-22-157 0,-15 8-349 16,-18 1-630-16</inkml:trace>
  <inkml:trace contextRef="#ctx0" brushRef="#br0" timeOffset="-182330.75">11949 18213 378 0,'0'0'105'0,"0"0"-19"16,0 0-17-16,0 0 45 15,0 0 55-15,0 0 14 0,0 0-42 16,2-4-66-16,0-3-30 15,-2-8 3-15,2 5-16 16,0-5-2 0,3 0-21-16,0-3-2 0,-1 4 5 15,1 2-12-15,1 2 0 16,-2 0 0-16,3 2-19 16,-2 0-3-16,-1 2-26 15,1 2 10-15,-1 4-17 16,-2 0-64-16,0 0-22 0,0 0-4 15,-2 4-51-15,3 2-63 0</inkml:trace>
  <inkml:trace contextRef="#ctx0" brushRef="#br0" timeOffset="-162937.68">21982 15378 2191 0,'0'0'729'0,"0"0"-464"0,0 0 186 15,0 0-240 1,0 0-128-16,0 0-17 15,0 0-32-15,13 62-17 16,5 50 32-16,1 71-49 16,4 45 0-16,-3 31 0 0,-2 0 0 15,2-27 0-15,3-9 0 16,1-16 0-16,2-29 0 16,-1-18 0-16,-5-39 0 0,-7-37 0 15,-3-34 0-15,-6-18 0 16,0-6 0-16,3-14 0 15,-7-38-29 1,0-22-683-16,0-24-869 0</inkml:trace>
  <inkml:trace contextRef="#ctx0" brushRef="#br0" timeOffset="-162235.33">22075 15691 1360 0,'0'0'563'0,"0"0"-325"0,0 0 224 16,0 0-121-16,0 0-93 16,0 0-74-16,0 0 13 15,-47-50-76-15,47 50-12 16,0 0-28-16,0-3-56 15,0 3 22-15,0-1-36 16,18-7-1-16,16-2 19 0,22-7-8 16,39-6 1-16,57-9-2 15,73-11-9-15,49 1 64 16,44-6-25 0,30 4-9-16,4 4-31 15,34 0 0-15,17 0 0 16,20-1 0-16,12 4 0 0,-1-2 0 15,-13 3 0-15,-22 0 0 16,-34-4 0-16,-39 4 0 16,-37 2 0-16,-48-2 0 15,-39 2 0-15,-28 4 0 16,-22-2 0-16,-34 10 0 0,-24 4 0 16,-23 5 0-16,-11 5 0 15,9 2 0 1,9-2 0-16,7 4 0 15,-3 4 0-15,1 0 0 16,-3 0 0-16,-2 0 0 0,-4 4 0 16,-7 4 0-16,-7-2 0 15,-14-2 0-15,-13 0 0 16,-12-4 0-16,-21 0-135 16,0 0-180-16,-7-14-821 0</inkml:trace>
  <inkml:trace contextRef="#ctx0" brushRef="#br0" timeOffset="-161500.71">29907 14570 2586 0,'0'0'345'0,"0"0"248"0,0 0-227 15,0 0-244-15,0 0-38 0,0 0-84 16,0 0 0-16,64-6 0 15,-41 28 0-15,-3 6 0 16,2 8 0-16,3 10 0 16,4 10 0-16,4 11 0 15,2 7 0-15,8 8 0 16,1 8 0-16,6 13 0 0,0 19 0 16,0 18 0-1,-12-9 0-15,-14-31 0 16,-11-24 0-16,-3-16 0 15,1 4 0-15,2 11 0 16,-2 5 0-16,0-2 0 0,-1 0 0 16,-6-6 0-16,2 0 0 15,-1-5 0-15,-1 1 0 16,3-2 0-16,0 0 0 16,2-8 0-16,-1-4 0 15,1-9 0-15,3-5 0 16,-4-8 0-1,1-6 0-15,-2-8 0 0,-2-8 0 16,-3-6 0-16,-2-4 0 16,0 0 0-16,0 0 0 15,-16-10 0-15,-6 2 0 16,-11 8 0-16,-12 0-31 0,-13 0 30 16,-15 18-10-16,-35 8 10 15,-36 6 1 1,-51 8 0-16,-23 0-1 15,-7 4 7-15,-1-8-6 0,6-4 39 16,-9 3-39-16,-7 1 0 16,-4 4 0-16,-11 6 0 15,-9 2 0-15,-14 6 0 16,-9 0 0-16,-2 7 0 16,-7-3 0-16,3 2 0 15,-1-4 0-15,0-2 0 16,1 4 0-16,5-8 0 15,10-1 0-15,12-5 0 16,19-8 0-16,18-4 0 0,26-6 0 16,30-8 0-16,42-8 0 15,38-6 0-15,35-4 0 16,21 0 0 0,6-4 0-16,27-28 0 0,2 0-523 15,30-2-771-15</inkml:trace>
  <inkml:trace contextRef="#ctx0" brushRef="#br0" timeOffset="-161334.15">26110 17923 3558 0,'0'0'499'0,"0"0"-499"0,0 0-161 0,-160 54 146 15,100-54-1533-15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3" name="Google Shape;16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9" name="Google Shape;1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1" name="Google Shape;18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9" name="Google Shape;49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745140571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7451405719_0_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" name="Google Shape;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4"/>
          <p:cNvSpPr txBox="1">
            <a:spLocks noGrp="1"/>
          </p:cNvSpPr>
          <p:nvPr>
            <p:ph type="title"/>
          </p:nvPr>
        </p:nvSpPr>
        <p:spPr>
          <a:xfrm>
            <a:off x="4361180" y="2054097"/>
            <a:ext cx="3469640" cy="57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4"/>
          <p:cNvSpPr txBox="1">
            <a:spLocks noGrp="1"/>
          </p:cNvSpPr>
          <p:nvPr>
            <p:ph type="body" idx="1"/>
          </p:nvPr>
        </p:nvSpPr>
        <p:spPr>
          <a:xfrm>
            <a:off x="297891" y="1435353"/>
            <a:ext cx="11596217" cy="358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5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5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6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6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6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7"/>
          <p:cNvSpPr txBox="1">
            <a:spLocks noGrp="1"/>
          </p:cNvSpPr>
          <p:nvPr>
            <p:ph type="title"/>
          </p:nvPr>
        </p:nvSpPr>
        <p:spPr>
          <a:xfrm>
            <a:off x="4361180" y="2054097"/>
            <a:ext cx="3469640" cy="57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7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7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8"/>
          <p:cNvSpPr txBox="1">
            <a:spLocks noGrp="1"/>
          </p:cNvSpPr>
          <p:nvPr>
            <p:ph type="title"/>
          </p:nvPr>
        </p:nvSpPr>
        <p:spPr>
          <a:xfrm>
            <a:off x="4361180" y="2054097"/>
            <a:ext cx="3469640" cy="57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>
            <a:spLocks noGrp="1"/>
          </p:cNvSpPr>
          <p:nvPr>
            <p:ph type="title"/>
          </p:nvPr>
        </p:nvSpPr>
        <p:spPr>
          <a:xfrm>
            <a:off x="4361180" y="2054097"/>
            <a:ext cx="3469640" cy="57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3"/>
          <p:cNvSpPr txBox="1">
            <a:spLocks noGrp="1"/>
          </p:cNvSpPr>
          <p:nvPr>
            <p:ph type="body" idx="1"/>
          </p:nvPr>
        </p:nvSpPr>
        <p:spPr>
          <a:xfrm>
            <a:off x="297891" y="1435353"/>
            <a:ext cx="11596217" cy="358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3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3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7.xml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image" Target="../media/image150.png"/><Relationship Id="rId4" Type="http://schemas.openxmlformats.org/officeDocument/2006/relationships/customXml" Target="../ink/ink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customXml" Target="../ink/ink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customXml" Target="../ink/ink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customXml" Target="../ink/ink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customXml" Target="../ink/ink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customXml" Target="../ink/ink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customXml" Target="../ink/ink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customXml" Target="../ink/ink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surabhinarayan@pes.edu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customXml" Target="../ink/ink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2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>
            <a:spLocks noGrp="1"/>
          </p:cNvSpPr>
          <p:nvPr>
            <p:ph type="title"/>
          </p:nvPr>
        </p:nvSpPr>
        <p:spPr>
          <a:xfrm>
            <a:off x="4504690" y="1713738"/>
            <a:ext cx="6887845" cy="112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GRAPH THEORY AND ITS APPLICATIONS</a:t>
            </a:r>
            <a:endParaRPr dirty="0"/>
          </a:p>
        </p:txBody>
      </p:sp>
      <p:sp>
        <p:nvSpPr>
          <p:cNvPr id="45" name="Google Shape;45;p1"/>
          <p:cNvSpPr txBox="1"/>
          <p:nvPr/>
        </p:nvSpPr>
        <p:spPr>
          <a:xfrm>
            <a:off x="4688585" y="3712026"/>
            <a:ext cx="5977890" cy="1145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07000" rIns="0" bIns="0" anchor="t" anchorCtr="0">
            <a:spAutoFit/>
          </a:bodyPr>
          <a:lstStyle/>
          <a:p>
            <a:pPr marL="18478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Dr.</a:t>
            </a:r>
            <a:r>
              <a:rPr lang="en-IN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Arti Arya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52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313944" y="5489447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 extrusionOk="0">
                <a:moveTo>
                  <a:pt x="1066800" y="1033272"/>
                </a:moveTo>
                <a:lnTo>
                  <a:pt x="45720" y="1033272"/>
                </a:lnTo>
                <a:lnTo>
                  <a:pt x="45720" y="0"/>
                </a:lnTo>
                <a:lnTo>
                  <a:pt x="0" y="0"/>
                </a:lnTo>
                <a:lnTo>
                  <a:pt x="0" y="1033272"/>
                </a:lnTo>
                <a:lnTo>
                  <a:pt x="0" y="1066800"/>
                </a:lnTo>
                <a:lnTo>
                  <a:pt x="0" y="1078992"/>
                </a:lnTo>
                <a:lnTo>
                  <a:pt x="1066800" y="1078992"/>
                </a:lnTo>
                <a:lnTo>
                  <a:pt x="1066800" y="1033272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4609338" y="3402329"/>
            <a:ext cx="6849745" cy="28575"/>
          </a:xfrm>
          <a:custGeom>
            <a:avLst/>
            <a:gdLst/>
            <a:ahLst/>
            <a:cxnLst/>
            <a:rect l="l" t="t" r="r" b="b"/>
            <a:pathLst>
              <a:path w="6849745" h="28575" extrusionOk="0">
                <a:moveTo>
                  <a:pt x="0" y="0"/>
                </a:moveTo>
                <a:lnTo>
                  <a:pt x="6849490" y="28067"/>
                </a:lnTo>
              </a:path>
            </a:pathLst>
          </a:custGeom>
          <a:noFill/>
          <a:ln w="38100" cap="flat" cmpd="sng">
            <a:solidFill>
              <a:srgbClr val="C55A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/>
          <p:nvPr/>
        </p:nvSpPr>
        <p:spPr>
          <a:xfrm>
            <a:off x="10855452" y="266699"/>
            <a:ext cx="1066800" cy="1077595"/>
          </a:xfrm>
          <a:custGeom>
            <a:avLst/>
            <a:gdLst/>
            <a:ahLst/>
            <a:cxnLst/>
            <a:rect l="l" t="t" r="r" b="b"/>
            <a:pathLst>
              <a:path w="1066800" h="1077595" extrusionOk="0">
                <a:moveTo>
                  <a:pt x="1066800" y="0"/>
                </a:moveTo>
                <a:lnTo>
                  <a:pt x="0" y="0"/>
                </a:lnTo>
                <a:lnTo>
                  <a:pt x="0" y="45720"/>
                </a:lnTo>
                <a:lnTo>
                  <a:pt x="1021080" y="45720"/>
                </a:lnTo>
                <a:lnTo>
                  <a:pt x="1021080" y="1077468"/>
                </a:lnTo>
                <a:lnTo>
                  <a:pt x="1066800" y="1077468"/>
                </a:lnTo>
                <a:lnTo>
                  <a:pt x="1066800" y="45720"/>
                </a:lnTo>
                <a:lnTo>
                  <a:pt x="1066800" y="10668"/>
                </a:lnTo>
                <a:lnTo>
                  <a:pt x="1066800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48;p1">
            <a:extLst>
              <a:ext uri="{FF2B5EF4-FFF2-40B4-BE49-F238E27FC236}">
                <a16:creationId xmlns:a16="http://schemas.microsoft.com/office/drawing/2014/main" id="{6BF99144-0934-5A0F-05CF-ACBB4754D6D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4893" y="1477384"/>
            <a:ext cx="2238671" cy="3667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/>
        </p:nvSpPr>
        <p:spPr>
          <a:xfrm>
            <a:off x="297891" y="231986"/>
            <a:ext cx="9853930" cy="2533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65100" marR="3803650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</a:t>
            </a:r>
            <a:r>
              <a:rPr lang="en-US" sz="2400" b="1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 and its </a:t>
            </a: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Applications </a:t>
            </a:r>
          </a:p>
          <a:p>
            <a:pPr marL="165100" marR="5440680" lvl="0" indent="20953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Some Properties of Trees</a:t>
            </a:r>
            <a:endParaRPr lang="en-US"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Theorem</a:t>
            </a:r>
            <a:endParaRPr sz="2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14166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Let F be a forest with k components (trees), if n is the number of vertices, m is</a:t>
            </a:r>
            <a:endParaRPr sz="2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141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the number of edges in F, then prove that n=</a:t>
            </a:r>
            <a:r>
              <a:rPr lang="en-US" sz="24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m+k</a:t>
            </a:r>
            <a:endParaRPr sz="2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7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EC5152E-3991-5E82-1E7C-06809A2AAC06}"/>
                  </a:ext>
                </a:extLst>
              </p14:cNvPr>
              <p14:cNvContentPartPr/>
              <p14:nvPr/>
            </p14:nvContentPartPr>
            <p14:xfrm>
              <a:off x="1515240" y="2155680"/>
              <a:ext cx="6622920" cy="177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EC5152E-3991-5E82-1E7C-06809A2AAC0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05880" y="2146320"/>
                <a:ext cx="664164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80186C-2182-B6B8-2D74-BCFEDDF10D31}"/>
                  </a:ext>
                </a:extLst>
              </p14:cNvPr>
              <p14:cNvContentPartPr/>
              <p14:nvPr/>
            </p14:nvContentPartPr>
            <p14:xfrm>
              <a:off x="255600" y="2323440"/>
              <a:ext cx="10608480" cy="3928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80186C-2182-B6B8-2D74-BCFEDDF10D3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6240" y="2314080"/>
                <a:ext cx="10627200" cy="3947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9A7A044-D0E8-2276-986C-FA84CA34B3B0}"/>
                  </a:ext>
                </a:extLst>
              </p14:cNvPr>
              <p14:cNvContentPartPr/>
              <p14:nvPr/>
            </p14:nvContentPartPr>
            <p14:xfrm>
              <a:off x="590040" y="1352160"/>
              <a:ext cx="11214000" cy="5319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9A7A044-D0E8-2276-986C-FA84CA34B3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0680" y="1342800"/>
                <a:ext cx="11232720" cy="533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2925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/>
        </p:nvSpPr>
        <p:spPr>
          <a:xfrm>
            <a:off x="297891" y="231986"/>
            <a:ext cx="9853930" cy="1284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65100" marR="3803650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</a:t>
            </a:r>
            <a:r>
              <a:rPr lang="en-US" sz="2400" b="1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 and its </a:t>
            </a: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Applications </a:t>
            </a:r>
          </a:p>
          <a:p>
            <a:pPr marL="165100" marR="5440680" lvl="0" indent="20953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Some Properties of Trees</a:t>
            </a:r>
            <a:endParaRPr lang="en-US"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endParaRPr sz="29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8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354034E-9245-4BF5-923D-25B7C34B4A7E}"/>
                  </a:ext>
                </a:extLst>
              </p14:cNvPr>
              <p14:cNvContentPartPr/>
              <p14:nvPr/>
            </p14:nvContentPartPr>
            <p14:xfrm>
              <a:off x="2155968" y="1473480"/>
              <a:ext cx="20160" cy="3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354034E-9245-4BF5-923D-25B7C34B4A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47328" y="1464480"/>
                <a:ext cx="37800" cy="216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893DDDE-93B8-5E40-D9D5-437D4612541A}"/>
              </a:ext>
            </a:extLst>
          </p:cNvPr>
          <p:cNvSpPr txBox="1"/>
          <p:nvPr/>
        </p:nvSpPr>
        <p:spPr>
          <a:xfrm>
            <a:off x="365760" y="1516040"/>
            <a:ext cx="9491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 that in a tree, if the degree of every non pendant vertex is 3, then the no. of vertices in the tree is an even number.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1E5774F-B1FC-76AD-DE73-D877481EC584}"/>
                  </a:ext>
                </a:extLst>
              </p14:cNvPr>
              <p14:cNvContentPartPr/>
              <p14:nvPr/>
            </p14:nvContentPartPr>
            <p14:xfrm>
              <a:off x="270000" y="2455920"/>
              <a:ext cx="10674000" cy="3507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1E5774F-B1FC-76AD-DE73-D877481EC58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0640" y="2446560"/>
                <a:ext cx="10692720" cy="3526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0670B16-9665-92C4-F072-8568BEFB525F}"/>
                  </a:ext>
                </a:extLst>
              </p14:cNvPr>
              <p14:cNvContentPartPr/>
              <p14:nvPr/>
            </p14:nvContentPartPr>
            <p14:xfrm>
              <a:off x="490680" y="1510920"/>
              <a:ext cx="10888920" cy="4857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0670B16-9665-92C4-F072-8568BEFB52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1320" y="1501560"/>
                <a:ext cx="10907640" cy="487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2655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F0A1A7A-4B29-75B0-68CA-CCDE582B8A24}"/>
                  </a:ext>
                </a:extLst>
              </p14:cNvPr>
              <p14:cNvContentPartPr/>
              <p14:nvPr/>
            </p14:nvContentPartPr>
            <p14:xfrm>
              <a:off x="877320" y="1542600"/>
              <a:ext cx="6031440" cy="3365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F0A1A7A-4B29-75B0-68CA-CCDE582B8A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7960" y="1533240"/>
                <a:ext cx="6050160" cy="338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1447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/>
          <p:nvPr/>
        </p:nvSpPr>
        <p:spPr>
          <a:xfrm>
            <a:off x="297891" y="231986"/>
            <a:ext cx="9853930" cy="208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65100" marR="3803650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</a:t>
            </a:r>
            <a:endParaRPr lang="en-US" sz="2400" b="1" i="0" u="none" strike="noStrike" cap="none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65100" marR="3803650" indent="20954">
              <a:lnSpc>
                <a:spcPct val="109300"/>
              </a:lnSpc>
              <a:buSzPts val="2400"/>
            </a:pPr>
            <a:r>
              <a:rPr lang="en-US" sz="2400" b="1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Some Properties of Trees</a:t>
            </a:r>
            <a:endParaRPr lang="en-US"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endParaRPr sz="29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Suppose that a tree T has 2 vertices of degree 2, 4 vertices of degree 3 and 3  vertices of degree 4. find the number of pendant vertices in T.</a:t>
            </a:r>
            <a:endParaRPr sz="240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9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EFD2A1-111C-3506-81BE-8FC4A0E1B5C1}"/>
                  </a:ext>
                </a:extLst>
              </p14:cNvPr>
              <p14:cNvContentPartPr/>
              <p14:nvPr/>
            </p14:nvContentPartPr>
            <p14:xfrm>
              <a:off x="206280" y="1985760"/>
              <a:ext cx="11942640" cy="4807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EFD2A1-111C-3506-81BE-8FC4A0E1B5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6920" y="1976400"/>
                <a:ext cx="11961360" cy="4826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"/>
          <p:cNvSpPr txBox="1"/>
          <p:nvPr/>
        </p:nvSpPr>
        <p:spPr>
          <a:xfrm>
            <a:off x="297891" y="231986"/>
            <a:ext cx="9856470" cy="208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65100" marR="3806190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</a:t>
            </a:r>
            <a:r>
              <a:rPr lang="en-US" sz="2400" b="1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 and its </a:t>
            </a: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Applications </a:t>
            </a:r>
          </a:p>
          <a:p>
            <a:pPr marL="165100" marR="5440680" lvl="0" indent="20953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Some Properties of Trees</a:t>
            </a:r>
            <a:endParaRPr lang="en-US"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endParaRPr sz="29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If a tree T has 4 vertices of degree 2, 1 vertex of degree 3 and 2 vertices of  degree 4 and 1 vertex of degree 5. find the number of pendant vertices in T</a:t>
            </a:r>
            <a:r>
              <a:rPr lang="en-US" sz="2400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0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840ADB-8890-4ED1-A5CC-75C35A178DAA}"/>
              </a:ext>
            </a:extLst>
          </p:cNvPr>
          <p:cNvSpPr txBox="1"/>
          <p:nvPr/>
        </p:nvSpPr>
        <p:spPr>
          <a:xfrm>
            <a:off x="3461657" y="3516086"/>
            <a:ext cx="4201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Solve yourself</a:t>
            </a:r>
            <a:endParaRPr lang="en-IN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 txBox="1"/>
          <p:nvPr/>
        </p:nvSpPr>
        <p:spPr>
          <a:xfrm>
            <a:off x="297891" y="231986"/>
            <a:ext cx="9854565" cy="208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65100" marR="3804284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</a:t>
            </a:r>
            <a:r>
              <a:rPr lang="en-US" sz="2400" b="1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 and its </a:t>
            </a: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Applications </a:t>
            </a:r>
          </a:p>
          <a:p>
            <a:pPr marL="165100" marR="5440680" lvl="0" indent="20953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Some Properties of Trees</a:t>
            </a:r>
            <a:endParaRPr lang="en-US"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endParaRPr sz="29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How many edges must be removed from a connected graph with n vertices  and m edges to produce a spanning tree.</a:t>
            </a:r>
            <a:endParaRPr sz="240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11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E3CB459-68E9-58AA-09E2-69D422566578}"/>
                  </a:ext>
                </a:extLst>
              </p14:cNvPr>
              <p14:cNvContentPartPr/>
              <p14:nvPr/>
            </p14:nvContentPartPr>
            <p14:xfrm>
              <a:off x="179280" y="1915920"/>
              <a:ext cx="12009600" cy="4782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E3CB459-68E9-58AA-09E2-69D4225665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9920" y="1906560"/>
                <a:ext cx="12028320" cy="4801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/>
          <p:nvPr/>
        </p:nvSpPr>
        <p:spPr>
          <a:xfrm>
            <a:off x="297891" y="231986"/>
            <a:ext cx="9854565" cy="208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65100" marR="3804284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</a:t>
            </a:r>
            <a:r>
              <a:rPr lang="en-US" sz="2400" b="1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 and its </a:t>
            </a: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Applications </a:t>
            </a:r>
          </a:p>
          <a:p>
            <a:pPr marL="165100" marR="5440680" lvl="0" indent="20953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Some Properties of Trees</a:t>
            </a:r>
            <a:endParaRPr lang="en-US"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endParaRPr sz="29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Prove that in a tree T with 2 or more vertices, there are </a:t>
            </a:r>
            <a:r>
              <a:rPr lang="en-US" sz="240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atleast</a:t>
            </a:r>
            <a:r>
              <a:rPr lang="en-US" sz="24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2 pendant  vertices</a:t>
            </a:r>
            <a:endParaRPr sz="240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15A4048-8778-C636-1487-87187628BC78}"/>
                  </a:ext>
                </a:extLst>
              </p14:cNvPr>
              <p14:cNvContentPartPr/>
              <p14:nvPr/>
            </p14:nvContentPartPr>
            <p14:xfrm>
              <a:off x="280440" y="1882440"/>
              <a:ext cx="10530360" cy="4375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15A4048-8778-C636-1487-87187628BC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1080" y="1873080"/>
                <a:ext cx="10549080" cy="4394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91798B8-93B6-04A9-F96A-57B166C5124B}"/>
                  </a:ext>
                </a:extLst>
              </p14:cNvPr>
              <p14:cNvContentPartPr/>
              <p14:nvPr/>
            </p14:nvContentPartPr>
            <p14:xfrm>
              <a:off x="376200" y="1364040"/>
              <a:ext cx="11815200" cy="5243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91798B8-93B6-04A9-F96A-57B166C512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840" y="1354680"/>
                <a:ext cx="11833920" cy="526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4366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title"/>
          </p:nvPr>
        </p:nvSpPr>
        <p:spPr>
          <a:xfrm>
            <a:off x="313944" y="1394437"/>
            <a:ext cx="102235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rgbClr val="000000"/>
                </a:solidFill>
              </a:rPr>
              <a:t>GRAPH THEORY AND ITS APPLICATIONS</a:t>
            </a:r>
            <a:endParaRPr dirty="0"/>
          </a:p>
        </p:txBody>
      </p:sp>
      <p:sp>
        <p:nvSpPr>
          <p:cNvPr id="55" name="Google Shape;55;p2"/>
          <p:cNvSpPr txBox="1"/>
          <p:nvPr/>
        </p:nvSpPr>
        <p:spPr>
          <a:xfrm>
            <a:off x="677672" y="2893567"/>
            <a:ext cx="116649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TREES</a:t>
            </a:r>
            <a:endParaRPr sz="3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677672" y="5462566"/>
            <a:ext cx="4994910" cy="773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3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Dr.</a:t>
            </a:r>
            <a:r>
              <a:rPr lang="en-IN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Arti Arya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313944" y="5489447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 extrusionOk="0">
                <a:moveTo>
                  <a:pt x="1066800" y="1033272"/>
                </a:moveTo>
                <a:lnTo>
                  <a:pt x="45720" y="1033272"/>
                </a:lnTo>
                <a:lnTo>
                  <a:pt x="45720" y="0"/>
                </a:lnTo>
                <a:lnTo>
                  <a:pt x="0" y="0"/>
                </a:lnTo>
                <a:lnTo>
                  <a:pt x="0" y="1033272"/>
                </a:lnTo>
                <a:lnTo>
                  <a:pt x="0" y="1066800"/>
                </a:lnTo>
                <a:lnTo>
                  <a:pt x="0" y="1078992"/>
                </a:lnTo>
                <a:lnTo>
                  <a:pt x="1066800" y="1078992"/>
                </a:lnTo>
                <a:lnTo>
                  <a:pt x="1066800" y="1033272"/>
                </a:lnTo>
                <a:close/>
              </a:path>
            </a:pathLst>
          </a:custGeom>
          <a:solidFill>
            <a:srgbClr val="F4B08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761" y="2597657"/>
            <a:ext cx="7904480" cy="68580"/>
          </a:xfrm>
          <a:custGeom>
            <a:avLst/>
            <a:gdLst/>
            <a:ahLst/>
            <a:cxnLst/>
            <a:rect l="l" t="t" r="r" b="b"/>
            <a:pathLst>
              <a:path w="7904480" h="68580" extrusionOk="0">
                <a:moveTo>
                  <a:pt x="0" y="68579"/>
                </a:moveTo>
                <a:lnTo>
                  <a:pt x="7904099" y="0"/>
                </a:lnTo>
              </a:path>
            </a:pathLst>
          </a:custGeom>
          <a:noFill/>
          <a:ln w="38100" cap="flat" cmpd="sng">
            <a:solidFill>
              <a:srgbClr val="DFA1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2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5145724-E33E-7C3F-5441-462815FC27B4}"/>
                  </a:ext>
                </a:extLst>
              </p14:cNvPr>
              <p14:cNvContentPartPr/>
              <p14:nvPr/>
            </p14:nvContentPartPr>
            <p14:xfrm>
              <a:off x="578880" y="1444320"/>
              <a:ext cx="10986120" cy="3353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5145724-E33E-7C3F-5441-462815FC27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520" y="1434960"/>
                <a:ext cx="11004840" cy="337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4280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/>
          <p:nvPr/>
        </p:nvSpPr>
        <p:spPr>
          <a:xfrm>
            <a:off x="259791" y="231986"/>
            <a:ext cx="9929495" cy="208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03200" marR="3841115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</a:t>
            </a:r>
            <a:r>
              <a:rPr lang="en-US" sz="2400" b="1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 and its </a:t>
            </a: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Applications </a:t>
            </a:r>
          </a:p>
          <a:p>
            <a:pPr marL="165100" marR="5440680" lvl="0" indent="20953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Some Properties of Trees</a:t>
            </a:r>
            <a:endParaRPr lang="en-US"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endParaRPr sz="29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0800" marR="4318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Let T</a:t>
            </a:r>
            <a:r>
              <a:rPr lang="en-US" sz="2400" i="0" u="none" strike="noStrike" cap="none" baseline="-25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24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= (V</a:t>
            </a:r>
            <a:r>
              <a:rPr lang="en-US" sz="2400" i="0" u="none" strike="noStrike" cap="none" baseline="-25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24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E</a:t>
            </a:r>
            <a:r>
              <a:rPr lang="en-US" sz="2400" i="0" u="none" strike="noStrike" cap="none" baseline="-25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 and T</a:t>
            </a:r>
            <a:r>
              <a:rPr lang="en-US" sz="2400" i="0" u="none" strike="noStrike" cap="none" baseline="-25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US" sz="24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= (V</a:t>
            </a:r>
            <a:r>
              <a:rPr lang="en-US" sz="2400" i="0" u="none" strike="noStrike" cap="none" baseline="-25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E</a:t>
            </a:r>
            <a:r>
              <a:rPr lang="en-US" sz="2400" i="0" u="none" strike="noStrike" cap="none" baseline="-25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 be 2 trees. If |E</a:t>
            </a:r>
            <a:r>
              <a:rPr lang="en-US" sz="2400" i="0" u="none" strike="noStrike" cap="none" baseline="-25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| = 19 and |V</a:t>
            </a:r>
            <a:r>
              <a:rPr lang="en-US" sz="2400" i="0" u="none" strike="noStrike" cap="none" baseline="-25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| = 3 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24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| V</a:t>
            </a:r>
            <a:r>
              <a:rPr lang="en-US" sz="2400" i="0" u="none" strike="noStrike" cap="none" baseline="-25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</a:p>
          <a:p>
            <a:pPr marL="50800" marR="4318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then  determine |V</a:t>
            </a:r>
            <a:r>
              <a:rPr lang="en-US" sz="2400" i="0" u="none" strike="noStrike" cap="none" baseline="-25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|, |V</a:t>
            </a:r>
            <a:r>
              <a:rPr lang="en-US" sz="2400" i="0" u="none" strike="noStrike" cap="none" baseline="-25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| and |E</a:t>
            </a:r>
            <a:r>
              <a:rPr lang="en-US" sz="2400" i="0" u="none" strike="noStrike" cap="none" baseline="-25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endParaRPr sz="240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13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FC64B6F-A3EE-2478-270A-0F5D78A50B7C}"/>
                  </a:ext>
                </a:extLst>
              </p14:cNvPr>
              <p14:cNvContentPartPr/>
              <p14:nvPr/>
            </p14:nvContentPartPr>
            <p14:xfrm>
              <a:off x="1945440" y="2298600"/>
              <a:ext cx="9130320" cy="735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FC64B6F-A3EE-2478-270A-0F5D78A50B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36080" y="2289240"/>
                <a:ext cx="9149040" cy="754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"/>
          <p:cNvSpPr txBox="1"/>
          <p:nvPr/>
        </p:nvSpPr>
        <p:spPr>
          <a:xfrm>
            <a:off x="259791" y="231986"/>
            <a:ext cx="9933940" cy="3003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03200" marR="3845559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</a:t>
            </a:r>
            <a:r>
              <a:rPr lang="en-US" sz="2400" b="1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 and its </a:t>
            </a: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Applications </a:t>
            </a:r>
          </a:p>
          <a:p>
            <a:pPr marL="203200" marR="3845559" indent="20954">
              <a:lnSpc>
                <a:spcPct val="109300"/>
              </a:lnSpc>
              <a:buSzPts val="2400"/>
            </a:pPr>
            <a:r>
              <a:rPr lang="en-US" sz="2400" b="1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Some Properties of Trees</a:t>
            </a:r>
            <a:endParaRPr lang="en-US"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3200" marR="3845559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endParaRPr sz="29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0800" marR="4318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Let T be a tree with 50 edges. The removal of certain edge from T yields 2  disjoint trees T</a:t>
            </a:r>
            <a:r>
              <a:rPr lang="en-US" sz="2400" i="0" u="none" strike="noStrike" cap="none" baseline="-25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24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and T</a:t>
            </a:r>
            <a:r>
              <a:rPr lang="en-US" sz="2400" i="0" u="none" strike="noStrike" cap="none" baseline="-25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US" sz="24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given that the number of vertices in T</a:t>
            </a:r>
            <a:r>
              <a:rPr lang="en-US" sz="2400" i="0" u="none" strike="noStrike" cap="none" baseline="-25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24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equals to the  number of edges in T</a:t>
            </a:r>
            <a:r>
              <a:rPr lang="en-US" sz="2400" i="0" u="none" strike="noStrike" cap="none" baseline="-25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 Determine the number of vertices and number of  edges in T</a:t>
            </a:r>
            <a:r>
              <a:rPr lang="en-US" sz="2400" i="0" u="none" strike="noStrike" cap="none" baseline="-25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24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and T</a:t>
            </a:r>
            <a:r>
              <a:rPr lang="en-US" sz="2400" i="0" u="none" strike="noStrike" cap="none" baseline="-25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400" i="0" u="none" strike="noStrike" cap="none" baseline="-25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14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884FD31-760C-EE7C-89DA-BDC18647A3D6}"/>
                  </a:ext>
                </a:extLst>
              </p14:cNvPr>
              <p14:cNvContentPartPr/>
              <p14:nvPr/>
            </p14:nvContentPartPr>
            <p14:xfrm>
              <a:off x="222840" y="3580560"/>
              <a:ext cx="9997200" cy="1239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884FD31-760C-EE7C-89DA-BDC18647A3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3480" y="3571200"/>
                <a:ext cx="10015920" cy="1257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"/>
          <p:cNvSpPr txBox="1"/>
          <p:nvPr/>
        </p:nvSpPr>
        <p:spPr>
          <a:xfrm>
            <a:off x="297891" y="231986"/>
            <a:ext cx="8668385" cy="1602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65100" marR="2617470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</a:t>
            </a:r>
            <a:r>
              <a:rPr lang="en-US" sz="2400" b="1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 and its </a:t>
            </a: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Applications </a:t>
            </a:r>
            <a:endParaRPr lang="en-US" sz="2400" b="1" i="0" u="none" strike="noStrike" cap="none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65100" marR="2617470" indent="20954">
              <a:lnSpc>
                <a:spcPct val="109300"/>
              </a:lnSpc>
              <a:buSzPts val="2400"/>
            </a:pPr>
            <a:r>
              <a:rPr lang="en-US" sz="2400" b="1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Some Properties of Trees</a:t>
            </a:r>
            <a:endParaRPr lang="en-US"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Let F = (V,E) be a forest of seven trees where |E| = 40 Determine |V|</a:t>
            </a:r>
            <a:endParaRPr sz="240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15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B825D1E-86B8-5BDF-AA03-5555BB75A18E}"/>
                  </a:ext>
                </a:extLst>
              </p14:cNvPr>
              <p14:cNvContentPartPr/>
              <p14:nvPr/>
            </p14:nvContentPartPr>
            <p14:xfrm>
              <a:off x="3522600" y="2341800"/>
              <a:ext cx="6093720" cy="1427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B825D1E-86B8-5BDF-AA03-5555BB75A1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13240" y="2332440"/>
                <a:ext cx="6112440" cy="1446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/>
          <p:nvPr/>
        </p:nvSpPr>
        <p:spPr>
          <a:xfrm>
            <a:off x="297891" y="231986"/>
            <a:ext cx="9991418" cy="1682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65100" marR="3803015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</a:t>
            </a:r>
            <a:r>
              <a:rPr lang="en-US" sz="2400" b="1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 and its </a:t>
            </a: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Applications </a:t>
            </a:r>
          </a:p>
          <a:p>
            <a:pPr marL="165100" marR="5440680" lvl="0" indent="20953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Some Properties of Trees</a:t>
            </a:r>
            <a:endParaRPr lang="en-US"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endParaRPr sz="29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Let F=	(V,E) be a forest with |V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|=62</a:t>
            </a:r>
            <a:r>
              <a:rPr lang="en-US" sz="24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	and |E|=51, how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many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trees  determine F.</a:t>
            </a:r>
            <a:endParaRPr sz="240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16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D520BA4-3AC3-C8C0-2819-2FF599FD69EC}"/>
                  </a:ext>
                </a:extLst>
              </p14:cNvPr>
              <p14:cNvContentPartPr/>
              <p14:nvPr/>
            </p14:nvContentPartPr>
            <p14:xfrm>
              <a:off x="8397720" y="1961280"/>
              <a:ext cx="2787840" cy="912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D520BA4-3AC3-C8C0-2819-2FF599FD69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88360" y="1951920"/>
                <a:ext cx="2806560" cy="931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2"/>
          <p:cNvSpPr/>
          <p:nvPr/>
        </p:nvSpPr>
        <p:spPr>
          <a:xfrm>
            <a:off x="5449061" y="2888742"/>
            <a:ext cx="4581525" cy="0"/>
          </a:xfrm>
          <a:custGeom>
            <a:avLst/>
            <a:gdLst/>
            <a:ahLst/>
            <a:cxnLst/>
            <a:rect l="l" t="t" r="r" b="b"/>
            <a:pathLst>
              <a:path w="4581525" h="120000" extrusionOk="0">
                <a:moveTo>
                  <a:pt x="0" y="0"/>
                </a:moveTo>
                <a:lnTo>
                  <a:pt x="4581397" y="0"/>
                </a:lnTo>
              </a:path>
            </a:pathLst>
          </a:custGeom>
          <a:noFill/>
          <a:ln w="38100" cap="flat" cmpd="sng">
            <a:solidFill>
              <a:srgbClr val="C55A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32"/>
          <p:cNvSpPr txBox="1"/>
          <p:nvPr/>
        </p:nvSpPr>
        <p:spPr>
          <a:xfrm>
            <a:off x="5527675" y="3110484"/>
            <a:ext cx="5909310" cy="1344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44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dirty="0" err="1">
                <a:latin typeface="Calibri"/>
                <a:ea typeface="Calibri"/>
                <a:cs typeface="Calibri"/>
                <a:sym typeface="Calibri"/>
              </a:rPr>
              <a:t>Dr.</a:t>
            </a:r>
            <a:r>
              <a:rPr lang="en-IN" sz="2400" b="1" dirty="0">
                <a:latin typeface="Calibri"/>
                <a:ea typeface="Calibri"/>
                <a:cs typeface="Calibri"/>
                <a:sym typeface="Calibri"/>
              </a:rPr>
              <a:t> Arti Arya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&amp;Engineering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4765" marR="0" lvl="0" indent="0" algn="l" rtl="0">
              <a:lnSpc>
                <a:spcPct val="100000"/>
              </a:lnSpc>
              <a:spcBef>
                <a:spcPts val="124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artiarya@pes.edu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32"/>
          <p:cNvSpPr/>
          <p:nvPr/>
        </p:nvSpPr>
        <p:spPr>
          <a:xfrm>
            <a:off x="10765536" y="348995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 extrusionOk="0">
                <a:moveTo>
                  <a:pt x="1066800" y="0"/>
                </a:moveTo>
                <a:lnTo>
                  <a:pt x="0" y="0"/>
                </a:lnTo>
                <a:lnTo>
                  <a:pt x="0" y="45720"/>
                </a:lnTo>
                <a:lnTo>
                  <a:pt x="1021080" y="45720"/>
                </a:lnTo>
                <a:lnTo>
                  <a:pt x="1021080" y="1078992"/>
                </a:lnTo>
                <a:lnTo>
                  <a:pt x="1066800" y="1078992"/>
                </a:lnTo>
                <a:lnTo>
                  <a:pt x="1066800" y="45720"/>
                </a:lnTo>
                <a:lnTo>
                  <a:pt x="1066800" y="12192"/>
                </a:lnTo>
                <a:lnTo>
                  <a:pt x="1066800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32"/>
          <p:cNvSpPr/>
          <p:nvPr/>
        </p:nvSpPr>
        <p:spPr>
          <a:xfrm>
            <a:off x="313944" y="5489447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 extrusionOk="0">
                <a:moveTo>
                  <a:pt x="1066800" y="1033272"/>
                </a:moveTo>
                <a:lnTo>
                  <a:pt x="45720" y="1033272"/>
                </a:lnTo>
                <a:lnTo>
                  <a:pt x="45720" y="0"/>
                </a:lnTo>
                <a:lnTo>
                  <a:pt x="0" y="0"/>
                </a:lnTo>
                <a:lnTo>
                  <a:pt x="0" y="1033272"/>
                </a:lnTo>
                <a:lnTo>
                  <a:pt x="0" y="1066800"/>
                </a:lnTo>
                <a:lnTo>
                  <a:pt x="0" y="1078992"/>
                </a:lnTo>
                <a:lnTo>
                  <a:pt x="1066800" y="1078992"/>
                </a:lnTo>
                <a:lnTo>
                  <a:pt x="1066800" y="1033272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32"/>
          <p:cNvSpPr txBox="1">
            <a:spLocks noGrp="1"/>
          </p:cNvSpPr>
          <p:nvPr>
            <p:ph type="title"/>
          </p:nvPr>
        </p:nvSpPr>
        <p:spPr>
          <a:xfrm>
            <a:off x="4361180" y="2054097"/>
            <a:ext cx="4792056" cy="57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17919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THANK YOU</a:t>
            </a:r>
            <a:endParaRPr dirty="0"/>
          </a:p>
        </p:txBody>
      </p:sp>
      <p:pic>
        <p:nvPicPr>
          <p:cNvPr id="506" name="Google Shape;506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87543" y="1533784"/>
            <a:ext cx="2238671" cy="3667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451405719_0_4"/>
          <p:cNvSpPr txBox="1"/>
          <p:nvPr/>
        </p:nvSpPr>
        <p:spPr>
          <a:xfrm>
            <a:off x="450595" y="231986"/>
            <a:ext cx="7398000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 </a:t>
            </a:r>
            <a:br>
              <a:rPr lang="en-US" sz="2400" b="1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Acknowledgement</a:t>
            </a:r>
            <a:endParaRPr sz="2400" b="1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27451405719_0_4"/>
          <p:cNvSpPr/>
          <p:nvPr/>
        </p:nvSpPr>
        <p:spPr>
          <a:xfrm>
            <a:off x="87086" y="1257286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g27451405719_0_4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g27451405719_0_4"/>
          <p:cNvSpPr txBox="1"/>
          <p:nvPr/>
        </p:nvSpPr>
        <p:spPr>
          <a:xfrm>
            <a:off x="642257" y="1894114"/>
            <a:ext cx="88935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inputs to the slides are by Dr. Surabhi Narayan and by Dr. Arti Arya. The sources of the information other than text book is mentioned wherever used.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title"/>
          </p:nvPr>
        </p:nvSpPr>
        <p:spPr>
          <a:xfrm>
            <a:off x="461481" y="374769"/>
            <a:ext cx="5902325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>
                <a:solidFill>
                  <a:srgbClr val="2E5496"/>
                </a:solidFill>
              </a:rPr>
              <a:t>Graph Theory and its Applications</a:t>
            </a:r>
            <a:br>
              <a:rPr lang="en-US" sz="2400" dirty="0">
                <a:solidFill>
                  <a:srgbClr val="2E5496"/>
                </a:solidFill>
              </a:rPr>
            </a:br>
            <a:r>
              <a:rPr lang="en-US" sz="2400" dirty="0"/>
              <a:t>Trees</a:t>
            </a:r>
            <a:endParaRPr sz="2400" dirty="0"/>
          </a:p>
        </p:txBody>
      </p:sp>
      <p:sp>
        <p:nvSpPr>
          <p:cNvPr id="73" name="Google Shape;73;p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/>
          <p:nvPr/>
        </p:nvSpPr>
        <p:spPr>
          <a:xfrm>
            <a:off x="4207764" y="2449625"/>
            <a:ext cx="1044575" cy="1424305"/>
          </a:xfrm>
          <a:custGeom>
            <a:avLst/>
            <a:gdLst/>
            <a:ahLst/>
            <a:cxnLst/>
            <a:rect l="l" t="t" r="r" b="b"/>
            <a:pathLst>
              <a:path w="1044575" h="1424304" extrusionOk="0">
                <a:moveTo>
                  <a:pt x="0" y="50291"/>
                </a:moveTo>
                <a:lnTo>
                  <a:pt x="548513" y="453263"/>
                </a:lnTo>
              </a:path>
              <a:path w="1044575" h="1424304" extrusionOk="0">
                <a:moveTo>
                  <a:pt x="548639" y="445897"/>
                </a:moveTo>
                <a:lnTo>
                  <a:pt x="946784" y="0"/>
                </a:lnTo>
              </a:path>
              <a:path w="1044575" h="1424304" extrusionOk="0">
                <a:moveTo>
                  <a:pt x="548639" y="495300"/>
                </a:moveTo>
                <a:lnTo>
                  <a:pt x="548639" y="1087627"/>
                </a:lnTo>
              </a:path>
              <a:path w="1044575" h="1424304" extrusionOk="0">
                <a:moveTo>
                  <a:pt x="547624" y="1100327"/>
                </a:moveTo>
                <a:lnTo>
                  <a:pt x="60959" y="1424051"/>
                </a:lnTo>
              </a:path>
              <a:path w="1044575" h="1424304" extrusionOk="0">
                <a:moveTo>
                  <a:pt x="548639" y="1130807"/>
                </a:moveTo>
                <a:lnTo>
                  <a:pt x="1044066" y="1423924"/>
                </a:lnTo>
              </a:path>
            </a:pathLst>
          </a:custGeom>
          <a:noFill/>
          <a:ln w="25400" cap="flat" cmpd="sng">
            <a:solidFill>
              <a:srgbClr val="4471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"/>
          <p:cNvSpPr txBox="1"/>
          <p:nvPr/>
        </p:nvSpPr>
        <p:spPr>
          <a:xfrm>
            <a:off x="273332" y="1242036"/>
            <a:ext cx="8020402" cy="85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1425" rIns="0" bIns="0" anchor="t" anchorCtr="0">
            <a:spAutoFit/>
          </a:bodyPr>
          <a:lstStyle/>
          <a:p>
            <a:pPr marL="241300" marR="5080" lvl="0" indent="-228600" algn="l" rtl="0">
              <a:lnSpc>
                <a:spcPct val="109166"/>
              </a:lnSpc>
              <a:spcBef>
                <a:spcPts val="0"/>
              </a:spcBef>
              <a:spcAft>
                <a:spcPts val="0"/>
              </a:spcAft>
              <a:buClr>
                <a:srgbClr val="2E5496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Let G=(V,E)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be a </a:t>
            </a:r>
            <a:r>
              <a:rPr lang="en-US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loop free undirected graph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then the graph G is said to be a  tree if </a:t>
            </a:r>
            <a:r>
              <a:rPr lang="en-US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 is connected and contains no cycles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" name="Google Shape;78;p3"/>
          <p:cNvGrpSpPr/>
          <p:nvPr/>
        </p:nvGrpSpPr>
        <p:grpSpPr>
          <a:xfrm>
            <a:off x="4170934" y="2336038"/>
            <a:ext cx="1093216" cy="1570228"/>
            <a:chOff x="4170934" y="2336038"/>
            <a:chExt cx="1093216" cy="1570228"/>
          </a:xfrm>
        </p:grpSpPr>
        <p:pic>
          <p:nvPicPr>
            <p:cNvPr id="79" name="Google Shape;79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170934" y="2392426"/>
              <a:ext cx="73660" cy="142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114290" y="2336038"/>
              <a:ext cx="73660" cy="1407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81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4334" y="2764282"/>
              <a:ext cx="73660" cy="1407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" name="Google Shape;82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4334" y="3450082"/>
              <a:ext cx="73660" cy="1407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209034" y="3764026"/>
              <a:ext cx="73660" cy="1422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190490" y="3725926"/>
              <a:ext cx="73660" cy="1422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" name="Google Shape;85;p3"/>
          <p:cNvSpPr txBox="1"/>
          <p:nvPr/>
        </p:nvSpPr>
        <p:spPr>
          <a:xfrm>
            <a:off x="4454778" y="3933825"/>
            <a:ext cx="252095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3"/>
          <p:cNvPicPr preferRelativeResize="0"/>
          <p:nvPr/>
        </p:nvPicPr>
        <p:blipFill rotWithShape="1">
          <a:blip r:embed="rId6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1920A0-C947-CE9A-1AE5-187D89199DCF}"/>
              </a:ext>
            </a:extLst>
          </p:cNvPr>
          <p:cNvSpPr txBox="1"/>
          <p:nvPr/>
        </p:nvSpPr>
        <p:spPr>
          <a:xfrm>
            <a:off x="527433" y="4405372"/>
            <a:ext cx="5300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IN" sz="2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component of a disconnected graph is a tree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then the graph is called a </a:t>
            </a: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forest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F7ED32-E053-3B45-C3E0-F968218072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3807" y="3520439"/>
            <a:ext cx="5512508" cy="26043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12CB832-3A27-B983-8D91-270F344E4B81}"/>
                  </a:ext>
                </a:extLst>
              </p14:cNvPr>
              <p14:cNvContentPartPr/>
              <p14:nvPr/>
            </p14:nvContentPartPr>
            <p14:xfrm>
              <a:off x="972720" y="1185120"/>
              <a:ext cx="9842040" cy="5041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12CB832-3A27-B983-8D91-270F344E4B8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3360" y="1175760"/>
                <a:ext cx="9860760" cy="5060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/>
          <p:nvPr/>
        </p:nvSpPr>
        <p:spPr>
          <a:xfrm>
            <a:off x="363282" y="328034"/>
            <a:ext cx="9854565" cy="291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60655" marR="3808729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</a:t>
            </a:r>
            <a:r>
              <a:rPr lang="en-US" sz="2400" b="1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 and its </a:t>
            </a: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Applications </a:t>
            </a:r>
          </a:p>
          <a:p>
            <a:pPr marL="160655" marR="3808729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Spanning Trees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sz="33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l" rtl="0">
              <a:lnSpc>
                <a:spcPct val="108750"/>
              </a:lnSpc>
              <a:spcBef>
                <a:spcPts val="103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 subgraph T of graph G is called a </a:t>
            </a:r>
            <a:r>
              <a:rPr lang="en-US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spanning tree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of G if</a:t>
            </a:r>
          </a:p>
          <a:p>
            <a:pPr marL="469900" marR="5080" lvl="0" indent="-457200" algn="l" rtl="0">
              <a:lnSpc>
                <a:spcPct val="108750"/>
              </a:lnSpc>
              <a:spcBef>
                <a:spcPts val="103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 is a tree and </a:t>
            </a:r>
          </a:p>
          <a:p>
            <a:pPr marL="469900" marR="5080" lvl="0" indent="-457200" algn="l" rtl="0">
              <a:lnSpc>
                <a:spcPct val="108750"/>
              </a:lnSpc>
              <a:spcBef>
                <a:spcPts val="103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  contains all vertices of the graph G</a:t>
            </a:r>
            <a:endParaRPr sz="2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" name="Google Shape;93;p4"/>
          <p:cNvGrpSpPr/>
          <p:nvPr/>
        </p:nvGrpSpPr>
        <p:grpSpPr>
          <a:xfrm>
            <a:off x="2784094" y="3415029"/>
            <a:ext cx="1660143" cy="2502916"/>
            <a:chOff x="2784094" y="3415029"/>
            <a:chExt cx="1660143" cy="2502916"/>
          </a:xfrm>
        </p:grpSpPr>
        <p:sp>
          <p:nvSpPr>
            <p:cNvPr id="94" name="Google Shape;94;p4"/>
            <p:cNvSpPr/>
            <p:nvPr/>
          </p:nvSpPr>
          <p:spPr>
            <a:xfrm>
              <a:off x="2845308" y="3470147"/>
              <a:ext cx="1524000" cy="2371725"/>
            </a:xfrm>
            <a:custGeom>
              <a:avLst/>
              <a:gdLst/>
              <a:ahLst/>
              <a:cxnLst/>
              <a:rect l="l" t="t" r="r" b="b"/>
              <a:pathLst>
                <a:path w="1524000" h="2371725" extrusionOk="0">
                  <a:moveTo>
                    <a:pt x="0" y="2371343"/>
                  </a:moveTo>
                  <a:lnTo>
                    <a:pt x="1523999" y="2371343"/>
                  </a:lnTo>
                  <a:lnTo>
                    <a:pt x="1523999" y="979931"/>
                  </a:lnTo>
                  <a:lnTo>
                    <a:pt x="0" y="979931"/>
                  </a:lnTo>
                  <a:lnTo>
                    <a:pt x="0" y="2371343"/>
                  </a:lnTo>
                  <a:close/>
                </a:path>
                <a:path w="1524000" h="2371725" extrusionOk="0">
                  <a:moveTo>
                    <a:pt x="0" y="967739"/>
                  </a:moveTo>
                  <a:lnTo>
                    <a:pt x="762000" y="0"/>
                  </a:lnTo>
                  <a:lnTo>
                    <a:pt x="1524000" y="967739"/>
                  </a:lnTo>
                  <a:lnTo>
                    <a:pt x="0" y="967739"/>
                  </a:lnTo>
                  <a:close/>
                </a:path>
              </a:pathLst>
            </a:custGeom>
            <a:noFill/>
            <a:ln w="12700" cap="flat" cmpd="sng">
              <a:solidFill>
                <a:srgbClr val="2E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2845308" y="4437887"/>
              <a:ext cx="1524000" cy="1405255"/>
            </a:xfrm>
            <a:custGeom>
              <a:avLst/>
              <a:gdLst/>
              <a:ahLst/>
              <a:cxnLst/>
              <a:rect l="l" t="t" r="r" b="b"/>
              <a:pathLst>
                <a:path w="1524000" h="1405254" extrusionOk="0">
                  <a:moveTo>
                    <a:pt x="0" y="1404759"/>
                  </a:moveTo>
                  <a:lnTo>
                    <a:pt x="1524000" y="0"/>
                  </a:lnTo>
                </a:path>
                <a:path w="1524000" h="1405254" extrusionOk="0">
                  <a:moveTo>
                    <a:pt x="0" y="12192"/>
                  </a:moveTo>
                  <a:lnTo>
                    <a:pt x="1524000" y="1404112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6" name="Google Shape;96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18662" y="3415029"/>
              <a:ext cx="134620" cy="1605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308094" y="4340097"/>
              <a:ext cx="136143" cy="159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784094" y="4358385"/>
              <a:ext cx="136144" cy="159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784094" y="5758941"/>
              <a:ext cx="136144" cy="1590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298950" y="5749797"/>
              <a:ext cx="134620" cy="15900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1" name="Google Shape;101;p4"/>
          <p:cNvGrpSpPr/>
          <p:nvPr/>
        </p:nvGrpSpPr>
        <p:grpSpPr>
          <a:xfrm>
            <a:off x="5222494" y="3529329"/>
            <a:ext cx="1635633" cy="2198116"/>
            <a:chOff x="5222494" y="3529329"/>
            <a:chExt cx="1635633" cy="2198116"/>
          </a:xfrm>
        </p:grpSpPr>
        <p:sp>
          <p:nvSpPr>
            <p:cNvPr id="102" name="Google Shape;102;p4"/>
            <p:cNvSpPr/>
            <p:nvPr/>
          </p:nvSpPr>
          <p:spPr>
            <a:xfrm>
              <a:off x="5353812" y="3616451"/>
              <a:ext cx="1504315" cy="2045335"/>
            </a:xfrm>
            <a:custGeom>
              <a:avLst/>
              <a:gdLst/>
              <a:ahLst/>
              <a:cxnLst/>
              <a:rect l="l" t="t" r="r" b="b"/>
              <a:pathLst>
                <a:path w="1504315" h="2045335" extrusionOk="0">
                  <a:moveTo>
                    <a:pt x="0" y="834263"/>
                  </a:moveTo>
                  <a:lnTo>
                    <a:pt x="1402080" y="821436"/>
                  </a:lnTo>
                </a:path>
                <a:path w="1504315" h="2045335" extrusionOk="0">
                  <a:moveTo>
                    <a:pt x="1403095" y="820928"/>
                  </a:moveTo>
                  <a:lnTo>
                    <a:pt x="509015" y="0"/>
                  </a:lnTo>
                </a:path>
                <a:path w="1504315" h="2045335" extrusionOk="0">
                  <a:moveTo>
                    <a:pt x="1402588" y="833628"/>
                  </a:moveTo>
                  <a:lnTo>
                    <a:pt x="102108" y="2032508"/>
                  </a:lnTo>
                </a:path>
                <a:path w="1504315" h="2045335" extrusionOk="0">
                  <a:moveTo>
                    <a:pt x="102108" y="2044979"/>
                  </a:moveTo>
                  <a:lnTo>
                    <a:pt x="1504188" y="2019300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3" name="Google Shape;103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746750" y="3529329"/>
              <a:ext cx="134620" cy="1605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222494" y="4367529"/>
              <a:ext cx="136143" cy="1605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61150" y="4367529"/>
              <a:ext cx="134620" cy="1605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441950" y="5548629"/>
              <a:ext cx="134620" cy="1605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708394" y="5568441"/>
              <a:ext cx="136144" cy="1590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8" name="Google Shape;108;p4"/>
          <p:cNvSpPr txBox="1"/>
          <p:nvPr/>
        </p:nvSpPr>
        <p:spPr>
          <a:xfrm>
            <a:off x="6084189" y="6018987"/>
            <a:ext cx="17653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4"/>
          <p:cNvSpPr txBox="1"/>
          <p:nvPr/>
        </p:nvSpPr>
        <p:spPr>
          <a:xfrm>
            <a:off x="3519932" y="6045809"/>
            <a:ext cx="220345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" name="Google Shape;110;p4"/>
          <p:cNvGrpSpPr/>
          <p:nvPr/>
        </p:nvGrpSpPr>
        <p:grpSpPr>
          <a:xfrm>
            <a:off x="8433561" y="3567429"/>
            <a:ext cx="1324864" cy="2256028"/>
            <a:chOff x="8433561" y="3567429"/>
            <a:chExt cx="1324864" cy="2256028"/>
          </a:xfrm>
        </p:grpSpPr>
        <p:sp>
          <p:nvSpPr>
            <p:cNvPr id="111" name="Google Shape;111;p4"/>
            <p:cNvSpPr/>
            <p:nvPr/>
          </p:nvSpPr>
          <p:spPr>
            <a:xfrm>
              <a:off x="8499347" y="3616451"/>
              <a:ext cx="1203960" cy="2124710"/>
            </a:xfrm>
            <a:custGeom>
              <a:avLst/>
              <a:gdLst/>
              <a:ahLst/>
              <a:cxnLst/>
              <a:rect l="l" t="t" r="r" b="b"/>
              <a:pathLst>
                <a:path w="1203959" h="2124710" extrusionOk="0">
                  <a:moveTo>
                    <a:pt x="4572" y="778764"/>
                  </a:moveTo>
                  <a:lnTo>
                    <a:pt x="4572" y="2045144"/>
                  </a:lnTo>
                </a:path>
                <a:path w="1203959" h="2124710" extrusionOk="0">
                  <a:moveTo>
                    <a:pt x="1193292" y="789432"/>
                  </a:moveTo>
                  <a:lnTo>
                    <a:pt x="1193292" y="2055812"/>
                  </a:lnTo>
                </a:path>
                <a:path w="1203959" h="2124710" extrusionOk="0">
                  <a:moveTo>
                    <a:pt x="4572" y="821436"/>
                  </a:moveTo>
                  <a:lnTo>
                    <a:pt x="1203452" y="2124595"/>
                  </a:lnTo>
                </a:path>
                <a:path w="1203959" h="2124710" extrusionOk="0">
                  <a:moveTo>
                    <a:pt x="0" y="833755"/>
                  </a:moveTo>
                  <a:lnTo>
                    <a:pt x="604520" y="0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2" name="Google Shape;112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014205" y="3567429"/>
              <a:ext cx="134620" cy="1605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4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451849" y="4349241"/>
              <a:ext cx="134620" cy="159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4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623805" y="4358385"/>
              <a:ext cx="134620" cy="159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433561" y="5530341"/>
              <a:ext cx="134620" cy="1590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623805" y="5662929"/>
              <a:ext cx="134620" cy="16052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7" name="Google Shape;117;p4"/>
          <p:cNvSpPr txBox="1"/>
          <p:nvPr/>
        </p:nvSpPr>
        <p:spPr>
          <a:xfrm>
            <a:off x="9081643" y="6049162"/>
            <a:ext cx="20574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4"/>
          <p:cNvPicPr preferRelativeResize="0"/>
          <p:nvPr/>
        </p:nvPicPr>
        <p:blipFill rotWithShape="1">
          <a:blip r:embed="rId11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B40976E-5C2B-56BE-77E2-595FB12FB4EE}"/>
                  </a:ext>
                </a:extLst>
              </p14:cNvPr>
              <p14:cNvContentPartPr/>
              <p14:nvPr/>
            </p14:nvContentPartPr>
            <p14:xfrm>
              <a:off x="1182960" y="2122920"/>
              <a:ext cx="967680" cy="1263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B40976E-5C2B-56BE-77E2-595FB12FB4E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73600" y="2113560"/>
                <a:ext cx="986400" cy="1282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/>
          <p:nvPr/>
        </p:nvSpPr>
        <p:spPr>
          <a:xfrm>
            <a:off x="276127" y="275518"/>
            <a:ext cx="10206816" cy="372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65100" marR="5440680" lvl="0" indent="20953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</a:t>
            </a:r>
            <a:r>
              <a:rPr lang="en-US" sz="2400" b="1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 and its </a:t>
            </a: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Applications </a:t>
            </a:r>
          </a:p>
          <a:p>
            <a:pPr marL="165100" marR="5440680" lvl="0" indent="20953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Some Properties of Trees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3350"/>
              <a:buFont typeface="Arial"/>
              <a:buNone/>
            </a:pPr>
            <a:endParaRPr sz="33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Theorem</a:t>
            </a:r>
            <a:endParaRPr sz="2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l" rtl="0">
              <a:lnSpc>
                <a:spcPct val="107916"/>
              </a:lnSpc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If a and b are distinct vertices in a Tree T(V,E); then there is a unique path that connects  these vertices</a:t>
            </a:r>
          </a:p>
          <a:p>
            <a:pPr marL="12700" marR="5080" lvl="0" indent="0" algn="l" rtl="0">
              <a:lnSpc>
                <a:spcPct val="107916"/>
              </a:lnSpc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</a:p>
          <a:p>
            <a:pPr marL="12700" marR="5080" lvl="0" indent="0" algn="l" rtl="0">
              <a:lnSpc>
                <a:spcPct val="107916"/>
              </a:lnSpc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There is one and only one path between every pair of vertices in a tree.</a:t>
            </a:r>
            <a:endParaRPr sz="2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67981D3-BC7C-62B4-CE9B-FCD9167C76FF}"/>
                  </a:ext>
                </a:extLst>
              </p14:cNvPr>
              <p14:cNvContentPartPr/>
              <p14:nvPr/>
            </p14:nvContentPartPr>
            <p14:xfrm>
              <a:off x="210600" y="2467440"/>
              <a:ext cx="11752200" cy="4195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67981D3-BC7C-62B4-CE9B-FCD9167C76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1240" y="2458080"/>
                <a:ext cx="11770920" cy="4214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D8F16CE-EB37-86BB-A83C-EC0D310C48DA}"/>
                  </a:ext>
                </a:extLst>
              </p14:cNvPr>
              <p14:cNvContentPartPr/>
              <p14:nvPr/>
            </p14:nvContentPartPr>
            <p14:xfrm>
              <a:off x="549360" y="1362240"/>
              <a:ext cx="10877760" cy="3912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D8F16CE-EB37-86BB-A83C-EC0D310C48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000" y="1352880"/>
                <a:ext cx="10896480" cy="393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9276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5902325" cy="1219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indent="20955">
              <a:lnSpc>
                <a:spcPct val="109300"/>
              </a:lnSpc>
            </a:pPr>
            <a:r>
              <a:rPr lang="en-US" sz="2400" dirty="0">
                <a:solidFill>
                  <a:srgbClr val="2E5496"/>
                </a:solidFill>
              </a:rPr>
              <a:t>Graph Theory and its Applications</a:t>
            </a:r>
            <a:br>
              <a:rPr lang="en-US" sz="2400" dirty="0">
                <a:solidFill>
                  <a:srgbClr val="2E5496"/>
                </a:solidFill>
              </a:rPr>
            </a:br>
            <a:r>
              <a:rPr lang="en-US" sz="2400" dirty="0"/>
              <a:t>Some Properties of Trees</a:t>
            </a:r>
            <a:br>
              <a:rPr lang="en-US" sz="2400" b="0" dirty="0">
                <a:solidFill>
                  <a:srgbClr val="000000"/>
                </a:solidFill>
              </a:rPr>
            </a:br>
            <a:endParaRPr sz="2400" dirty="0"/>
          </a:p>
        </p:txBody>
      </p:sp>
      <p:sp>
        <p:nvSpPr>
          <p:cNvPr id="130" name="Google Shape;130;p6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"/>
          <p:cNvSpPr txBox="1"/>
          <p:nvPr/>
        </p:nvSpPr>
        <p:spPr>
          <a:xfrm>
            <a:off x="269240" y="1362628"/>
            <a:ext cx="7450455" cy="130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47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Theorem</a:t>
            </a:r>
            <a:endParaRPr sz="2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Any connected graph with n vertices and n-1 edges is a tree.</a:t>
            </a:r>
            <a:endParaRPr sz="2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2B20D15-E4B1-22AC-3FBC-1763222DE13E}"/>
                  </a:ext>
                </a:extLst>
              </p14:cNvPr>
              <p14:cNvContentPartPr/>
              <p14:nvPr/>
            </p14:nvContentPartPr>
            <p14:xfrm>
              <a:off x="119520" y="308160"/>
              <a:ext cx="10620000" cy="5865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2B20D15-E4B1-22AC-3FBC-1763222DE1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160" y="298800"/>
                <a:ext cx="10638720" cy="5883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EB0A0DE-C8C2-67B9-80DC-B26DF4E4DA71}"/>
                  </a:ext>
                </a:extLst>
              </p14:cNvPr>
              <p14:cNvContentPartPr/>
              <p14:nvPr/>
            </p14:nvContentPartPr>
            <p14:xfrm>
              <a:off x="597600" y="1452240"/>
              <a:ext cx="10066680" cy="2187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EB0A0DE-C8C2-67B9-80DC-B26DF4E4DA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240" y="1442880"/>
                <a:ext cx="10085400" cy="220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4474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258AD7FC16D94381AD144073EB864E" ma:contentTypeVersion="4" ma:contentTypeDescription="Create a new document." ma:contentTypeScope="" ma:versionID="55ce37745c7ad07a65c4b86e2c91d999">
  <xsd:schema xmlns:xsd="http://www.w3.org/2001/XMLSchema" xmlns:xs="http://www.w3.org/2001/XMLSchema" xmlns:p="http://schemas.microsoft.com/office/2006/metadata/properties" xmlns:ns2="511fd381-ef92-4200-b9f0-d1b435555f38" targetNamespace="http://schemas.microsoft.com/office/2006/metadata/properties" ma:root="true" ma:fieldsID="ec10591748c6337521066f5f806db151" ns2:_="">
    <xsd:import namespace="511fd381-ef92-4200-b9f0-d1b435555f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1fd381-ef92-4200-b9f0-d1b435555f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CF1403-D7F7-4B92-93E8-22C0D168288C}"/>
</file>

<file path=customXml/itemProps2.xml><?xml version="1.0" encoding="utf-8"?>
<ds:datastoreItem xmlns:ds="http://schemas.openxmlformats.org/officeDocument/2006/customXml" ds:itemID="{F7BEF766-8E9E-47D3-844E-5DCE06DA7B8D}"/>
</file>

<file path=customXml/itemProps3.xml><?xml version="1.0" encoding="utf-8"?>
<ds:datastoreItem xmlns:ds="http://schemas.openxmlformats.org/officeDocument/2006/customXml" ds:itemID="{560E146F-E0F7-4EFA-9881-2AD049FFF2B3}"/>
</file>

<file path=docProps/app.xml><?xml version="1.0" encoding="utf-8"?>
<Properties xmlns="http://schemas.openxmlformats.org/officeDocument/2006/extended-properties" xmlns:vt="http://schemas.openxmlformats.org/officeDocument/2006/docPropsVTypes">
  <TotalTime>4445</TotalTime>
  <Words>687</Words>
  <Application>Microsoft Office PowerPoint</Application>
  <PresentationFormat>Widescreen</PresentationFormat>
  <Paragraphs>80</Paragraphs>
  <Slides>25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GRAPH THEORY AND ITS APPLICATIONS</vt:lpstr>
      <vt:lpstr>GRAPH THEORY AND ITS APPLICATIONS</vt:lpstr>
      <vt:lpstr>PowerPoint Presentation</vt:lpstr>
      <vt:lpstr>Graph Theory and its Applications Trees</vt:lpstr>
      <vt:lpstr>PowerPoint Presentation</vt:lpstr>
      <vt:lpstr>PowerPoint Presentation</vt:lpstr>
      <vt:lpstr>PowerPoint Presentation</vt:lpstr>
      <vt:lpstr>Graph Theory and its Applications Some Properties of Trees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THEORY, APPLICATIONS AND  COMBINATORICS</dc:title>
  <dc:creator>Krishna Venkataram</dc:creator>
  <cp:lastModifiedBy>Dr Arti Arya</cp:lastModifiedBy>
  <cp:revision>11</cp:revision>
  <dcterms:created xsi:type="dcterms:W3CDTF">2023-08-06T17:27:16Z</dcterms:created>
  <dcterms:modified xsi:type="dcterms:W3CDTF">2024-08-16T09:34:58Z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2023-07-30T00:00:00Z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2023-08-06T00:00:00Z</vt:filetime>
  </property>
  <property fmtid="{D5CDD505-2E9C-101B-9397-08002B2CF9AE}" pid="5" name="ContentTypeId">
    <vt:lpwstr>0x0101007B258AD7FC16D94381AD144073EB864E</vt:lpwstr>
  </property>
</Properties>
</file>