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.xml" ContentType="application/inkml+xml"/>
  <Override PartName="/ppt/ink/ink23.xml" ContentType="application/inkml+xml"/>
  <Override PartName="/ppt/notesMasters/notesMaster1.xml" ContentType="application/vnd.openxmlformats-officedocument.presentationml.notesMaster+xml"/>
  <Override PartName="/ppt/ink/ink24.xml" ContentType="application/inkml+xml"/>
  <Override PartName="/ppt/theme/theme1.xml" ContentType="application/vnd.openxmlformats-officedocument.theme+xml"/>
  <Override PartName="/ppt/ink/ink25.xml" ContentType="application/inkml+xml"/>
  <Override PartName="/ppt/theme/theme2.xml" ContentType="application/vnd.openxmlformats-officedocument.them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1.xml" ContentType="application/inkml+xml"/>
  <Override PartName="/ppt/ink/ink30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7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8" r:id="rId5"/>
    <p:sldId id="300" r:id="rId6"/>
    <p:sldId id="269" r:id="rId7"/>
    <p:sldId id="270" r:id="rId8"/>
    <p:sldId id="295" r:id="rId9"/>
    <p:sldId id="296" r:id="rId10"/>
    <p:sldId id="297" r:id="rId11"/>
    <p:sldId id="306" r:id="rId12"/>
    <p:sldId id="271" r:id="rId13"/>
    <p:sldId id="302" r:id="rId14"/>
    <p:sldId id="303" r:id="rId15"/>
    <p:sldId id="304" r:id="rId16"/>
    <p:sldId id="305" r:id="rId17"/>
    <p:sldId id="273" r:id="rId18"/>
    <p:sldId id="275" r:id="rId19"/>
    <p:sldId id="277" r:id="rId20"/>
    <p:sldId id="298" r:id="rId21"/>
    <p:sldId id="299" r:id="rId22"/>
    <p:sldId id="279" r:id="rId23"/>
    <p:sldId id="280" r:id="rId24"/>
    <p:sldId id="293" r:id="rId25"/>
    <p:sldId id="292" r:id="rId26"/>
    <p:sldId id="281" r:id="rId27"/>
    <p:sldId id="294" r:id="rId28"/>
    <p:sldId id="282" r:id="rId29"/>
    <p:sldId id="301" r:id="rId30"/>
    <p:sldId id="259" r:id="rId31"/>
    <p:sldId id="284" r:id="rId32"/>
    <p:sldId id="285" r:id="rId33"/>
    <p:sldId id="260" r:id="rId34"/>
    <p:sldId id="262" r:id="rId35"/>
    <p:sldId id="286" r:id="rId36"/>
    <p:sldId id="261" r:id="rId37"/>
    <p:sldId id="287" r:id="rId38"/>
    <p:sldId id="288" r:id="rId39"/>
    <p:sldId id="263" r:id="rId40"/>
    <p:sldId id="289" r:id="rId41"/>
    <p:sldId id="307" r:id="rId42"/>
    <p:sldId id="266" r:id="rId43"/>
    <p:sldId id="267" r:id="rId44"/>
    <p:sldId id="283" r:id="rId4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twKCTBhohV9v3vo8KldWJaTZ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D60093"/>
    <a:srgbClr val="66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2:37:14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5630 7664 1285 0,'0'0'493'16,"0"0"-208"-16,0 0 108 16,56-125-84-16,-39 92-36 15,-1-2-39-15,-3 3-10 16,-4 4-45-16,0 2-35 16,0 4 33-16,-5 2-77 15,3 2-100-15,-5-2 0 16,3 2 0-16,0 0 0 15,-3 4 0-15,-2 4 0 16,0 5 0-16,0 5 0 16,0 0 0-16,-2 25 0 15,-17 15 0-15,-8 16 0 0,-4 10 0 16,-2 2 0-16,2-2 0 16,4-7 0-16,8-15 0 15,7-12 0-15,5-14 0 16,7-10 0-16,0-8 0 15,0 0 0-15,0-14 0 16,7-14 0-16,5-14 0 16,0-13 0-16,2-8 0 15,1-4 0-15,-4 5 0 16,1 14 0-16,-8 18 0 16,-1 16 0-16,-3 14 0 15,0 4 0-15,0 28 0 16,0 18 0-16,0 12 0 0,0 8 0 15,0 3 0 1,0-5 0-16,4-8 0 0,2-10 0 16,6-12 0-16,-1-12 0 15,-3-12 0-15,0-11-59 16,-4-3-97-16,-4-33-87 16,0-7-415-16,0-4-407 0</inkml:trace>
  <inkml:trace contextRef="#ctx0" brushRef="#br0" timeOffset="165.42">5570 7672 1899 0,'0'0'836'0,"0"0"-376"0,0 0 14 0,0 0-219 16,137-6-83-16,-85-14-172 15,8-4 0-15,-13 4-87 16,-16 6-789-16</inkml:trace>
  <inkml:trace contextRef="#ctx0" brushRef="#br0" timeOffset="1466.04">3426 9807 2636 0,'0'0'673'16,"0"0"-356"-16,0 0-75 15,0 0-142-15,0 0-79 16,0 0-21-16,-31 107 36 15,22-41-23-15,1 2 14 16,0-6-19-16,6-14-1 0,2-13-14 16,0-16 2-16,0-13-13 15,0-6-1-15,0-14-37 16,0-23-35-16,0-18-7 16,0-11 47-16,0-8 41 15,0-4-7-15,0 5 17 16,0 12 22-16,-2 16 32 15,0 17 89-15,2 16-22 16,0 10-73-16,0 2-48 16,16 0 0-16,8 12 0 15,4 6 0-15,1 2 0 16,-6 4 0-16,-7 0 0 16,-12 1-29-16,-4 0-7 15,0 0 0-15,-11-3 36 16,-2-7-11-16,2-2 11 0,3-3 2 15,6-6-2-15,2 2 0 16,0 2 0-16,21 0 0 16,8 6 21-16,6 2-21 15,3 2 0-15,-3 2 0 16,-6 4-2-16,-10 4 2 16,-11 4-16-16,-8-2 16 15,0 2 15-15,-17-3-15 16,-8-5 15-16,-8-5 18 15,-2-4-9-15,-6-8-4 16,3-3-20-16,5-4 0 16,8 0 0-16,19-8-35 0,6-3-628 15,2 1-2371-15</inkml:trace>
  <inkml:trace contextRef="#ctx0" brushRef="#br0" timeOffset="2167">8302 9840 1647 0,'0'0'585'0,"0"0"-104"0,0 0-163 0,0 0-72 15,0 0 1-15,0 0 5 16,0 0-17-16,60-4-150 16,-60 0-85-16,0-4 0 15,-14-1 0-15,-6 1 0 0,-12 4 0 16,-12 4 0-1,-9 8 0-15,-5 24 0 0,-1 12 0 16,11 13 0-16,17 3 0 16,19-2 0-16,12-6 0 15,27-10 0-15,31-12 0 16,18-13 0-16,16-16 0 16,3-1 0-16,-5-8 0 15,-19-10 0-15,-38 2 0 16,-24 7-153-16,-9 9-655 0</inkml:trace>
  <inkml:trace contextRef="#ctx0" brushRef="#br0" timeOffset="2998.09">3633 13423 2076 0,'0'0'828'0,"0"0"-81"15,0 0-302-15,0 0-445 16,0 0 0-16,0 0 0 15,0 0 0-15,-12-56 0 16,6 60 0-16,0 24 0 16,-1 18 0-16,-3 12 0 15,0 8 0-15,3-8 0 16,3-9 0-16,4-17 0 0,0-32-508 16,0 0-371-16,0-26-367 15</inkml:trace>
  <inkml:trace contextRef="#ctx0" brushRef="#br0" timeOffset="3267.52">3529 13186 1169 0,'0'0'1475'0,"0"0"-822"15,0 0-379-15,0 0-88 16,0 0 27-16,0 0-87 16,0 0-126-16,121 135 0 15,-69-93 0-15,4 0 0 16,0 0 0-16,-7 2 0 15,-15-4 0-15,-15 0-14 16,-17-2-10-16,-4 0 23 16,-35 1 0-16,-24 1 1 0,-14 0 17 15,-8 0-16-15,1-6 5 16,15-2-6-16,29-4-149 16,18-6-327-16,20-16-964 0</inkml:trace>
  <inkml:trace contextRef="#ctx0" brushRef="#br0" timeOffset="3871.56">7548 13066 1908 0,'0'0'623'0,"0"0"223"0,0 0-398 16,0 0-177-16,0 0-271 16,0 0 0-16,0 0 0 15,100-46 0-15,-44 44 0 16,0 2 0-16,-12 0-105 16,-17 0-510-16,-23 0-538 0</inkml:trace>
  <inkml:trace contextRef="#ctx0" brushRef="#br0" timeOffset="4166.42">7367 13136 1805 0,'0'0'648'0,"0"0"124"0,0 0-442 16,0 0-42-16,0 0-35 16,0 0-253-16,0 0 0 15,0 18 0-15,0 8 0 16,0 15 0-16,0 9 0 15,0 8 0-15,-12 2 0 16,-2-4 0-16,5-4 0 16,7-6 0-16,2-12 0 15,0-6 0-15,25-10 0 16,10-8 0-16,11-10 0 16,6 0 0-16,2-7-171 15,-6-26-337-15,-11 4-443 16,-18 2-649-16</inkml:trace>
  <inkml:trace contextRef="#ctx0" brushRef="#br0" timeOffset="4334.18">7355 13437 2397 0,'0'0'714'0,"0"0"1"16,0 0-445-16,142-64-270 15,-75 44 0-15,-2 0 0 16,-1-8 0-16,-18 6-383 16,-10 4-1981-16</inkml:trace>
  <inkml:trace contextRef="#ctx0" brushRef="#br0" timeOffset="4468.1">8176 13473 2293 0,'0'0'1018'15,"0"0"-909"-15,0 0-109 16,0 0-1931-16</inkml:trace>
  <inkml:trace contextRef="#ctx0" brushRef="#br0" timeOffset="5834.06">14174 7377 2497 0,'0'0'839'0,"0"0"-471"15,0 0 24-15,0 0-392 0,0 0 0 16,0 0 0 0,27 54 0-16,-13-6 0 0,5 6 0 15,8-5 0-15,7-13 0 16,9-16 0-16,9-20 0 16,20-16 0-16,26-50 0 15,29-35 0-15,22-33 0 16,-15 6 0-16,-32 23 0 15,-34 35 0-15,-29 36 0 16,13 4 0-16,-12 10-756 16,-3 6-2183-16</inkml:trace>
  <inkml:trace contextRef="#ctx0" brushRef="#br0" timeOffset="6533.08">20241 7265 2451 0,'0'0'767'0,"0"0"-523"16,0 0 66-16,0 0-202 16,0 0-69-16,0 0-38 15,0 0 5-15,14 90 30 16,-14-36-30-16,0-4 0 16,4-7-6-16,7-13 2 15,8-15 4-15,10-15 1 16,15 0 17-16,12-30 59 15,15-13-83-15,7-12 0 16,7-5 0-16,1-4 0 16,-1-2 0-16,-9 4 0 15,-9 8 0-15,-17 11 0 0,-11 13 0 16,-15 12 0 0,-8 8 0-16,-10 10 0 0,-6 0-168 15,-2 6-326-15,-13 4-512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12:34.60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13838 6198 1572 0,'0'0'765'0,"0"0"-513"0,0 0-55 16,0 0 11-16,0 0-108 0,0 0-28 15,2 20-23 1,0-12-20-16,1-4 16 16,-1-2-27-16,0-2 17 15,3 0 27-15,-1-2 4 16,0-12 3-16,-1-4-58 0,-3 0-10 15,0-2 13 1,-9 6-14-16,-14 4 0 0,-8 8 0 16,-4 2 12-16,-3 10 21 15,-5 16-19 1,3 10 29-16,5 10 49 16,6 6-40-16,11 7 14 0,9 0-33 15,9 2-25-15,6-3 17 16,26-6-24-16,8-10-1 15,11-12 3-15,7-10 5 16,7-14-16-16,-3-6-46 0,-2-6-19 16,-6-16 38-1,-12-6-35-15,-9 0 43 16,-12 0 25-16,-13 0 2 16,-8 4 23-16,0 4-14 15,-4 4 24-15,-9 10 12 0,-3 6-2 16,1 0 6-16,1 20-49 15,3 10 0-15,7 6-7 16,4 2 2-16,0-4 5 16,22-4 0-16,14-8-32 15,6-12 2-15,5-6-66 16,-7-4-32-16,-7-4 32 16,-12-14 24-16,-13-4 65 15,-8 0 1-15,-6-2 6 16,-23 0 20-16,-3 4-12 15,-1 6 22-15,6 4 6 0,5 4 27 16,11 2 51 0,9 0-44-16,2-2-35 15,13 0 26-15,22-6-50 16,12 0 37-16,4 0-30 0,1 2-17 16,-5 3 11-16,-12 7-11 15,-10 0-1-15,-8 9 0 16,-7 15-1-16,-6 4-11 15,-4 6 9-15,0 2 3 16,0-2-11-16,-2-4 13 16,-5-6-4-16,2-8-5 15,3-8-11-15,2-6 10 16,0-2-19-16,4-2 18 16,13-18 8-16,5-6 2 15,2-4-1-15,3-2 0 0,0 2 0 16,-3 4 2-16,-3 6 5 15,-8 8-4-15,-3 8 15 16,-2 4-16-16,-2 6-1 16,3 16-1-16,2 6 0 15,5 0-1-15,4-2 2 16,4-6-10-16,5-10 6 16,6-10-10-16,4 0 12 15,1-10-27-15,-5-14 17 16,-1-6 10-16,-7-4 1 15,-9-2 10-15,-5-2-10 0,-7-2 0 16,-6 1 6-16,0 7 7 16,0 9-11-16,-8 8-1 15,-5 11 21 1,-1 4 21-16,1 8-43 16,1 17 0-16,8 4-2 0,4 4 8 15,0-1-1-15,6-4-5 16,19-4 0-16,8-4 15 15,3-2-4-15,2-2-13 16,0 2 2-16,-7 2 0 0,-4 2-18 16,-7 2 18-16,-9 2-9 15,-6-2 9-15,-5-1-38 16,0-8 11 0,-16-3-36-16,-2-7 17 15,-2-5 46-15,5 0 0 16,1-14 16-16,7-11 16 0,7-3 1 15,0-4 7-15,23-4-38 16,12 0 5-16,7 4-2 16,6 4 2-16,-2 6-14 15,-3 12 5-15,-10 8-2 16,-8 2-7-16,-10 14 1 0,-6 14 2 16,-9 6 7-1,0 4 1-15,0 0-12 16,0-8 12-16,0-8-9 15,0-14-2-15,16-12-254 16,8-22-310-16,0-6-248 0</inkml:trace>
  <inkml:trace contextRef="#ctx0" brushRef="#br0" timeOffset="133.1">15545 6244 2328 0,'0'0'1043'0,"0"0"-663"0,0 0-35 15,0 0-345-15,0 0 0 16,0 0-152-16,0 0-298 16,27 16-919-16</inkml:trace>
  <inkml:trace contextRef="#ctx0" brushRef="#br0" timeOffset="999.43">16048 6475 1813 0,'0'0'665'0,"0"0"-347"0,0 0 65 16,-116-61-137-1,83 60-108-15,-1 1-77 16,1 16 1-16,4 16 1 16,2 8-3-16,10 4-15 0,9-2-30 15,8-4 12-15,4-12-26 16,24-12 5-16,12-14 26 16,9 0-31-16,2-30 6 15,1-10-7-15,-8-10 0 16,-8-8 17-16,-9-7-17 15,-11-3 13-15,-10 0 53 16,-6 8-45-16,0 16 15 16,0 18-36-16,-11 20 0 15,-5 6 0-15,-2 30 0 16,3 22 0-16,4 12 0 0,6 8 0 16,5 3 0-16,7-5 0 15,22-8 0 1,11-14 0-16,12-12 0 15,3-18 0-15,5-14 0 16,-7-4-101-16,-5-12 13 16,-15-16 22-16,-14-6 55 0,-7-4 10 15,-12-6 2 1,0 4 17-16,0 8 0 0,-12 10 38 16,2 16 29-16,-6 6-37 15,3 16-33-15,2 18-15 16,3 8 0-16,6 0-7 15,2-2 4-15,0-8-2 0,21-10 4 16,1-12 0-16,5-8-9 16,2-2 10-16,-1-12 0 15,-1-12 16 1,2-6-14-16,-4-4 10 16,-1 0-6-16,-1 4-5 15,-6 8 15-15,-5 8-16 0,-3 12 0 16,-1 2 0-16,6 9 0 15,-1 22 0-15,3 5 0 16,-1 6 0-16,-4 0 0 16,-1-4 0-16,-6-8 0 15,-2-8 0-15,0-11 0 0,1-10 0 16,3-1 0 0,4-10 0-16,3-18 0 15,9-12 0-15,9-8 0 16,7-4-30-16,24-12-255 15,-8 13-385-15,-6 15-479 0</inkml:trace>
  <inkml:trace contextRef="#ctx0" brushRef="#br0" timeOffset="1765.96">17592 6134 2089 0,'0'0'838'0,"0"0"-358"0,0 0 33 15,0 0-337-15,0 0-176 16,0 0 0-16,0 0 0 16,-38 52 0-1,38 12 0-15,0 6 0 16,0-4 0-16,13-3 0 0,10-15 0 15,4-12 0-15,6-16 0 16,5-14 0-16,5-6 0 16,-3-18 0-16,-5-18 0 15,-4-8-3-15,-6-10 3 16,-10-7 3-16,-3-5-3 16,-6-2 0-16,-6 6 0 0,0 12 0 15,0 16 0 1,0 22 0-16,0 12 0 15,-4 25 0-15,4 28 0 16,0 17 0-16,0 6 0 0,0 2 0 16,13-7 0-16,3-13 0 15,-1-16 0-15,1-16 0 16,-3-14 0-16,-1-12 0 16,-1 0 0-16,-1-18 0 15,2-14 0-15,3-4 0 16,-1-2 0-16,-1 4 0 15,-2 9 0-15,-4 10 0 16,0 12 0-16,-3 3 0 16,5 4 0-16,3 20 0 15,5 2 0-15,8 1 0 0,6-4 0 16,6-4 0-16,6-9 0 16,4-8 0-16,-2-2 0 15,-3-2 0-15,-7-14 0 16,-4-8 0-1,-8-4 0-15,-5-6 0 16,-3-7 0-16,-6-4 0 0,-5 0 0 16,-4 7 0-16,0 12 0 15,-6 16 0-15,-14 10 0 16,-2 22 0-16,-1 22 0 0,6 10 0 16,9 3 0-16,8-3 0 15,12-8 0 1,24-12 0-16,8-10 0 15,5-14-140-15,1-12-221 16,-17-18-249-16,-18-6-173 0</inkml:trace>
  <inkml:trace contextRef="#ctx0" brushRef="#br0" timeOffset="1931.84">17476 6174 2706 0,'0'0'812'0,"0"0"-545"0,0 0 44 16,0 0-311-16,0 0 0 15,141-20 0-15,-43 14 0 0,-16 0-474 16,-17 2-1039-16</inkml:trace>
  <inkml:trace contextRef="#ctx0" brushRef="#br0" timeOffset="2403.19">19674 5967 2008 0,'0'0'641'15,"0"0"-347"-15,-63-104 31 0,26 68-18 16,-2 12-58 0,3 16-113-16,5 8-38 15,7 34-60-15,6 46-38 16,14 43 0-16,4 33 0 16,11 8 0-16,13-27 0 0,-4-41 0 15,-8-36 0-15,-6-8 0 16,-2 4 0-16,-4 1 0 15,0-3 0 1,-13-14 0-16,-11-16 0 0,-10-14-224 16,-21-20-155-16,5-20-487 15,8-10-568-15</inkml:trace>
  <inkml:trace contextRef="#ctx0" brushRef="#br0" timeOffset="3695.95">19148 6468 2292 0,'0'0'832'0,"0"0"-479"0,0 0-72 16,0 0-158-16,0 0-95 16,137-94-28-1,-72 72-76-15,-1 0-143 16,-5 2-60-16,-10 4-17 16,-16 4 85-16,-10 6 139 15,-15 4 72-15,-8 2 105 0,0 0 171 16,0 0-109-16,-2 12-67 15,-6 8-1-15,-2 6-41 16,4 6-11-16,3-1-22 16,3-1-17-16,0-6 20 15,23-6-17-15,6-13 10 16,7-5 0-16,-1 0-20 16,-4-22 21-16,-6-7-16 15,-12-6 3-15,-9-2 57 16,-4-3-30-16,0 1 7 0,-21 7-13 15,-8 12 21 1,-3 12 24-16,1 8-67 16,6 8-7-16,7 18-1 0,16 8 8 15,2 0-14-15,14-1 6 16,22-8 0-16,12-6-2 16,8-13 2-16,4-6-49 0,2 0-32 15,-8-23 6 1,-8-4 51-16,-9-8 3 15,-13-3 21-15,-6-8 12 16,-7-4-12-16,-6 0 14 16,-5 2-13-16,0 9 37 15,0 11 61-15,-8 12 13 0,-4 16-112 16,-5 0 0-16,0 33 0 16,-3 21 0-1,5 12 0-15,7 10 0 16,8 2 0-16,8-3 0 0,27-11 0 15,16-14 0-15,14-16 0 16,6-16 0-16,-2-18-20 16,-4-2-38-16,-12-30 34 15,-13-12 12-15,-13-11 11 0,-11-10 1 16,-9-12 0-16,-7-5 9 16,0 6-9-1,-3 12 33-15,-13 17 40 16,-1 27-73-16,-3 20 0 15,1 16 0-15,7 35 0 0,3 13 0 16,9 12 0-16,0-2 0 16,13-2 0-16,14-9 0 15,6-13 0-15,7-12 0 16,3-12-14-16,-6-12-65 16,-1-10-23-16,-7-4 42 15,-6-4 12-15,-3-18 46 16,-5-7-8-16,1-7 20 15,-3 3-9-15,-2 0-1 16,-2 12 0-16,-4 8 54 16,-3 9 10-16,-2 4-13 15,0 2-33-15,0 18-10 0,0 7 14 16,0 5-21-16,0 0-1 16,4-5 6-16,17-2-6 15,8-11 0 1,6-8-54-16,9-6-48 15,1 0 52-15,-3-18-11 0,-6-9 29 16,-9-4 31-16,-11-6 1 16,-10 1 10-16,-6 2 14 15,0 6 18-15,-16 8 53 16,-13 10-74-16,-6 10-3 0,-5 0-18 16,0 15 6-16,1 8-6 15,10 8 0 1,8-4 0-16,11 1 1 15,10-6 1-15,0-3-4 16,23-7-11-16,12-8-37 16,6-4 5-16,1 0-33 0,-4-14 38 15,-9-7 4-15,-11-1 1 16,-9 0 34-16,-7 0 2 16,-2 4 18-16,0 4 50 15,-9 0-23-15,-3 4-11 16,-1 4-28-16,3 3-7 0,0-2 21 15,3 5-20 1,5 0 7-16,2 0-8 16,0 0-6-16,0 0 4 15,0 0-16-15,0 0-49 16,0 0-32-16,-8 0-132 16,-2 0-282-16,-3 0-255 0</inkml:trace>
  <inkml:trace contextRef="#ctx0" brushRef="#br0" timeOffset="4732.57">21378 6240 2486 0,'0'0'934'0,"0"0"-610"0,0 0-73 0,0 0-150 0,0 0-101 16,0 0 0-16,0 0 0 15,-15 134 0-15,15-95 0 16,0-7 0-16,0-9 0 15,13-4 0-15,3-11 0 16,1-8 0-16,1 0 0 0,1-2 0 16,2-16 0-1,-3-3 0-15,-1-4 0 16,2-1 0-16,-4 0 0 16,-3 5 0-16,-4 7 0 15,-4 6 0-15,1 8 0 0,-3 0 0 16,0 4 0-16,8 18 0 15,0 3 0-15,7 3 0 16,2-5 0-16,6-5 0 16,4-5 0-16,2-9 0 0,-2-4 0 15,-2 0 0 1,-8-8 0-16,-1-10 0 16,-9-5 0-16,-2 0 0 15,-7-6 0-15,0 0-26 16,0 0 2-16,-11 3-34 15,-2 6 32-15,-3 6 25 16,7 10 1-16,3 4 35 0,3 0-35 16,3 0 0-16,3 12 12 15,20 0-12-15,12 0 26 16,4-4-20-16,3-6-5 16,-1-2 6-1,-7 0-6-15,-9 0-1 16,-6-3 24-16,-11-2-22 0,-2 3 19 15,-6 2-21-15,0 0 0 16,0 0 0-16,2 18 0 16,0 10 0-16,4 5 0 0,1 3 0 15,7-3 0-15,1-2 0 16,3-9 0-16,4-10 0 16,-2-6 0-1,3-6 0-15,-4 0 0 16,1-12 0-16,3-8 0 0,2-6 0 15,3-5 0-15,1 2 0 16,0 0 0-16,-2 5 0 16,-7 8 0-16,-5 9 0 15,-3 7 0-15,-6 0 0 16,-1 21 0-16,-1 9 0 0,-2 5 0 16,-2-1 0-1,2-6 0-15,6-8 0 16,-2-10-24-16,5-10-36 15,5 0 25-15,4-6 4 16,0-14 20-16,2-5 1 16,0 2 17-16,1 1-7 0,-1 5 0 15,1 10 1-15,-4 7 15 16,-1 1-14-16,2 23 4 16,-2 5-3-1,0 3-3-15,0-6-17 0,6-10-287 16,-3-10-259-16,-6-6-260 15</inkml:trace>
  <inkml:trace contextRef="#ctx0" brushRef="#br0" timeOffset="4864.54">22408 5897 1380 0,'0'0'1557'15,"0"0"-1224"1,0 0-250-16,0 0-83 15,0 0-176-15,-21 114-993 0</inkml:trace>
  <inkml:trace contextRef="#ctx0" brushRef="#br0" timeOffset="5470.23">23162 6372 1167 0,'0'0'1321'16,"0"0"-811"-16,0 0-353 16,0 0 53-16,0 0-18 15,-29-114-96-15,3 100-68 16,-8 12 8-16,-6 2-12 15,-5 8-24-15,3 20 16 16,5 4-16-16,12 3 0 16,16-3 18-16,9-5-17 15,9-6 12-15,22-11-7 16,11-10-5-16,1 0 30 16,-3-14-8-16,-7-11 82 15,-8-1 36-15,-7-2-141 0,-5 6 0 16,-6 4 0-1,-5 8 0-15,0 4 0 16,-2 6 0-16,0 0 0 16,5 10 0-16,2 21 0 15,1 10 0-15,1 13 0 0,5 11 0 16,-1 9 0-16,-1 4 0 16,0 3 0-16,-1 2 0 15,1-2 0-15,-3-3 0 16,-3-10 0-16,-4-8 0 0,-2-14 0 15,0-14 0-15,-4-14-3 16,-21-11-5 0,-8-7 8-16,-9-8 11 15,-7-20-11-15,0-12 0 16,8-11 0-16,20-9 0 16,16-8 0-16,5-6 0 0,40 2 0 15,12 5-17-15,32-1-155 16,-14 18-315-16,-11 14-706 0</inkml:trace>
  <inkml:trace contextRef="#ctx0" brushRef="#br0" timeOffset="6944.16">24174 6298 1721 0,'0'0'698'0,"0"0"-403"0,0 0 87 0,0 0-88 15,0 0-54-15,0 0-69 16,0 0-59-16,-112-78-29 15,77 94 17-15,-5 20-100 0,0 8 0 16,4 8 0-16,12-2 0 16,10-1 0-16,14-11 0 15,2-8 0 1,27-14 0-16,9-12 0 0,7-4 0 16,-3-14 0-16,-1-14 0 15,-10-10 0-15,-7-5 0 16,-6 0 0-16,-7 0 0 15,-2 9 0-15,-4 10 0 0,-3 12 0 16,-2 12 0-16,0 0 0 16,0 18 0-16,0 18 0 15,4 8 0 1,7 0 0-16,9-1 0 16,7-9 0-16,4-10 0 0,1-10 0 15,-1-12 0-15,-4-2 0 16,-6-6 0-16,-5-14 0 15,-3-8 0-15,-5-4 0 16,-6-4 0-16,-2-3 0 16,0 6 0-16,0 4 0 15,-10 9 0-15,2 8 0 16,1 8 0-16,5 4 0 16,2 0 0-16,0 0 0 15,0 8 0-15,15 6 0 16,8 0 0-16,3 2 0 15,6-3 0-15,1 0 0 0,-2 0 0 16,-2-2 0-16,-8 2 0 16,-9 0 0-16,-3 4 0 15,-7 1 0 1,-2 2 0-16,0 0 0 16,2 2 0-16,4-4 0 0,2-4 0 15,7-6 0-15,8-6 0 16,8-2 0-16,7-2 0 15,0-18 0-15,2-10 0 16,-6-7 0-16,-5-7 0 16,-7-10 0-16,-2-10 0 15,-6-8 0-15,-6-4 0 0,-6 4 0 16,-2 11 0-16,0 20 0 16,-4 18 0-1,-9 23 0-15,-1 12 0 16,-1 35 0-16,1 21 0 15,8 12 0-15,6 8 0 16,2-2 0-16,27-5 0 0,8-13 0 16,9-14 0-16,0-16 0 15,1-16 0-15,-9-14 0 16,-7-8 0-16,-11-6 0 16,-9-18 0-16,-4-10 0 15,-7-8 0-15,0-1 0 16,0 3 0-16,0 8 0 0,-3 13 0 15,-1 6 0-15,2 9 0 16,0 4 0-16,2 0 0 16,0 8 0-1,8 6 0-15,13 3 0 16,4-6 0-16,6 0 0 16,0-10 0-16,0-1 0 0,-5 0 0 15,-6-4 0-15,-1-7 0 16,-9-1 0-16,1 2 0 15,-3 2 0-15,-6 3 0 16,2 5 0-16,-4 0 0 16,4 10 0-16,1 12 0 0,3 9 0 15,8 1 0 1,5 0 0-16,5-6 0 16,5-8-105-16,12-18-215 15,-8-2-297-15,-8-20-346 0</inkml:trace>
  <inkml:trace contextRef="#ctx0" brushRef="#br0" timeOffset="7070.44">25487 5957 2549 0,'0'0'569'0,"0"0"-462"0,0 0-107 15,0 0-50-15,0 0-1020 0</inkml:trace>
  <inkml:trace contextRef="#ctx0" brushRef="#br0" timeOffset="7600.5">25863 5988 1962 0,'0'0'752'0,"0"0"-227"16,0 0-212-16,0 0-196 15,0 0-30-15,0 112-30 16,13-38-44-16,-1 6-1 16,3 0-6-16,1-5-12 15,-1-16-1-15,-1-14-89 16,-3-17 19-16,0-14 23 16,-2-14 54-16,2 0 2 15,4-14 10-15,3-12 55 16,5-6 29-16,2-4 2 15,6-2 22-15,2 1-23 0,0 6-97 16,1 6 0-16,-3 13 0 16,-2 12 0-16,-2 0 0 15,-3 20 0-15,-2 16 0 16,-6 4 0-16,-5 7 0 16,-11-5-75-16,0-4-92 15,0-10 40-15,-18-10 41 16,3-8 61-16,-4-10 25 15,7 0 28-15,3-6 68 16,4-16 5-16,5-4 11 0,0-4 31 16,20-2-143-16,13 1 0 15,7 4 0-15,7 4 0 16,3 7 0 0,-2 6-131-16,-5 6-97 15,-19-3-87-15,-8 3-276 16,-16-5-317-16</inkml:trace>
  <inkml:trace contextRef="#ctx0" brushRef="#br0" timeOffset="7733.24">26003 6104 2495 0,'0'0'699'15,"0"0"-567"-15,0 0 95 16,139-44-144-16,-79 38-74 0,13 6-9 15,-19 0-334-15,-15 0-1045 16</inkml:trace>
  <inkml:trace contextRef="#ctx0" brushRef="#br0" timeOffset="8964.09">27006 6414 2640 0,'0'0'726'16,"0"0"-393"-16,0 0 64 16,0 0-397-16,0 0 0 15,0 0 0-15,0 0 0 16,-11-60 0-16,-5 60 0 0,-6 2 0 16,-5 16 0-16,-4 7 0 15,-1 3 0 1,9 2 0-16,4 0 0 15,13-4 0-15,6-6 0 16,0-8 0-16,19-6 0 16,8-6 0-16,4 0 0 0,-2-8 0 15,-4-12 0-15,-2-4 0 16,-6-4 0-16,-3-2 0 16,-1-1 0-16,-4 2 0 15,-2 4 0-15,-3 7 0 16,-2 10 0-16,-2 8 0 15,0 0 0-15,0 20 0 16,0 12 0-16,0 3 0 16,0 1 0-16,9-6 0 15,7-8 0-15,-1-8 0 16,1-8 0-16,2-6 0 0,0 0 0 16,4-8 0-16,0-10 0 15,5-4 0-15,4-6 0 16,0 1 0-16,0 0 0 15,0 4 0-15,-4 7 0 0,-6 10 0 16,-8 6 0 0,-4 2 0-16,-2 23 0 15,-5 7 0-15,0 6 0 16,-2 0 0-16,2-4 0 16,3-8-23-16,3-10-44 15,4-10 25-15,1-6-12 0,5 0 49 16,2-16 5-1,0-8 0-15,2 0 16 0,3-4-16 16,-3 3 0 0,2 4-6-16,-3 6 6 0,-4 8 0 15,-5 7-2-15,-8 0-16 16,0 15 18-16,-1 12-15 16,-1 1 15-16,4 0-8 15,6-4 9-15,3-4-1 16,8-10 0-16,6-6-6 0,0-4 6 15,2-2-8 1,-2-18 8-16,-4-6 17 16,-4-2-7-16,-5-6 58 15,-3-1-4-15,-1 6 14 16,-8 3-78-16,-2 8 0 16,-2 5 0-16,0 11 0 15,0 2 0-15,0 11 0 16,0 18 0-16,0 18 0 15,0 13 0-15,-6 10 0 0,-1 10 0 16,2 6 0-16,3 3 0 16,2 5 0-16,0-2 0 15,0-2 0-15,0-1 0 0,0-11 0 16,0-8 0 0,0-14 0-16,0-10 0 0,-2-16 0 15,-11-12 0 1,-5-16 0-16,-5-2 0 15,-3-18 0-15,-5-20 0 16,2-16 0-16,9-34 0 0,20-32 0 16,0 3 0-16,24 13 0 15,10 23 0-15,-5 37 0 16,2 5 0-16,-2 0 0 16,0 16-47-16,-10 10-298 15,-7 5-621-15</inkml:trace>
  <inkml:trace contextRef="#ctx0" brushRef="#br0" timeOffset="9872.32">28835 6029 1884 0,'0'0'690'0,"0"0"-474"0,0 0 89 0,0 0-28 16,0 0-79-16,0 0-58 16,0 0-64-16,-58-26-75 15,16 30 11 1,-4 14-12-16,3 4 0 16,9 6 27-16,16 1-19 15,14 3 19-15,4 2-5 16,22-2-4-16,18-2 23 0,7-2-26 15,7-4 0-15,-3 1-14 16,-6-2 0-16,-10 1-2 16,-12-2-46-16,-17 3-7 15,-6-3 18-15,-6-4-6 16,-23-2 16 0,-7-8 16-16,-7-4 5 0,-1-4-1 15,1 0 12-15,8-18-6 16,10-4 26-16,14-6-16 15,11-5-10-15,15-5-60 16,31-6-90-16,12-2-10 0,4 0-44 16,0 2-4-16,-10 6 106 15,-14 8 102 1,-12 3 8-16,-13 5 197 16,-6 4 52-16,-5 3-11 0,-2 1-91 15,0 5-29-15,0 5-11 16,0 4-36-16,0 0-79 15,0 13 0-15,-7 23 0 16,-1 19 0-16,6 36 0 16,2 31 0-16,10 31 0 0,24 1 0 15,-1-26 0 1,-4-35 0-16,-13-37 0 16,-5-10 0-16,-2-2 0 15,-9-4 0-15,0-8-138 16,-5-16 6-16,-22-14 37 15,-4-2-112-15,0-26-56 0,0-40-234 16,9 6-272-16,8-2-1004 0</inkml:trace>
  <inkml:trace contextRef="#ctx0" brushRef="#br0" timeOffset="10133.79">29042 6226 2126 0,'0'0'592'0,"0"0"-301"0,0 0 47 15,0 0-138-15,0 0-136 16,139-72-41-16,-97 72-23 0,-4 10 0 16,-9 14-2-16,-13 8-19 15,-14 4-6-15,-2 2 26 16,-21 0-11 0,-16-2 12-16,-6-8-6 15,-1-3 6-15,6-10 3 0,11-2-3 16,11-9 0-16,16-4-99 15,23-6-179-15,17-14-435 16,7-3-578-16</inkml:trace>
  <inkml:trace contextRef="#ctx0" brushRef="#br0" timeOffset="11332.75">29762 6296 2134 0,'0'0'635'0,"0"0"-293"0,0 0-8 16,0 0-99-16,0 0-125 16,-73-110-64-16,37 106 10 15,-2 4-37-15,-2 10-11 16,4 20 2 0,3 6-4-16,12 6-3 0,13-1-3 15,8-1 0-15,6-8-9 16,23-9-2-16,10-9-4 15,-1-11 14-15,-3-3-10 16,-6-6 11-16,-4-16 8 0,-8-4 34 16,-3-5 36-16,-3 4-35 15,-3 0-9-15,-3 7-34 16,0 6 0 0,-5 8 0-16,0 6 0 15,0 0 0-15,0 12 0 16,2 14 0-16,2 3 0 0,7 0 0 15,5 0 0-15,2-7 0 16,4-8-56-16,1-8 20 16,-4-6 24-16,1 0 12 15,-1-12 0-15,-4-8 2 0,3-4-1 16,1-2 29-16,4-3-6 16,0 3 23-1,-4 4-47-15,-3 6 0 16,-3 10 0-16,-3 6 0 15,-6 2 0-15,2 24 0 16,-3 8 0-16,1 4 0 0,0 1 0 16,4-3-59-16,0-6-4 15,3-10 11-15,1-8 41 16,-4-10 11 0,1-2 10-16,3-2 40 0,-1-16-7 15,4-7 13-15,3 0-30 16,2-5-26-16,4 1 0 15,3 1 0-15,-2 4 0 16,-3 8 0-16,-5 10 0 16,0 6 0-16,-2 0 0 0,1 13 0 15,-3 10 0 1,1 5 0-16,-4 1 0 0,-3-5 0 16,0-5-45-1,-2-4 27-15,-3-5-6 16,0-8 24-16,2-2 3 15,5 0 13-15,7-2 13 0,6-14-28 16,4-3 11-16,6-3-9 16,2 3-3-16,-3 1 6 15,-3 4 11-15,-3 6-17 16,-5 5 0-16,1 3 0 0,-2 0 0 16,1 16 0-1,1 2 0-15,-2 1 0 16,2-1 0-16,-4-5 0 15,3 0 0-15,1-5 0 0,0-6 0 16,4-2 0-16,-3 0 0 16,1-2 0-16,-4-10 0 15,0 3 0-15,-6 1 0 16,3 3 0-16,-3 3 0 16,3 2 0-1,3 0 0-15,6 2 0 0,4 10 0 16,4 2 0-16,3 0 0 15,2-2 0-15,2-5 0 16,0-4 0-16,3-3 0 16,-5 0 0-16,-3-18 0 0,-8-8 0 15,-7-9 0-15,-11-5 0 16,-7-6 0-16,-2-2 0 16,-9-2 0-1,-11 6-17-15,-5 10 18 16,3 16-1-16,2 14 16 15,2 4-16-15,3 30 0 0,3 16 0 16,6 14 0-16,4 10 0 16,2 7 0-16,0-1 0 15,6 0 0-15,8-8 0 0,-1-6 0 16,-2-11-86 0,1-15-41-16,-6-12-23 15,-4-12-131-15,-2-12-213 16,-4-8-29-16,-14-15-186 0</inkml:trace>
  <inkml:trace contextRef="#ctx0" brushRef="#br0" timeOffset="11498.27">30871 5875 2711 0,'0'0'460'0,"0"0"-379"16,0 0 104-16,0 0-119 15,0 0-66-15,0 0-187 16,145 95-800-16</inkml:trace>
  <inkml:trace contextRef="#ctx0" brushRef="#br0" timeOffset="12397.32">31825 5761 2150 0,'0'0'665'16,"0"0"-313"-16,0 0 212 15,0 0-382-15,0 0-124 16,0 0 67-16,0 0-125 16,29 168 0-16,-27-90 0 15,8 3 0-15,-4-5 0 16,9-8 0-16,8-9 0 15,6-14 0-15,6-13 0 16,6-11-3-16,1-14-43 0,-2-7 2 16,-5 0 43-16,-6-22-17 15,-8-6 18-15,-8-8 0 16,-8 0-6-16,-5 0-3 16,0 6 9-16,-7 6 0 15,-11 6 0 1,-2 10-24-16,3 4 23 0,3 4-11 15,7 0 4-15,7 10-1 16,0 6 18-16,7 2-6 16,17-2-3-16,5-2 0 15,0 0-15-15,3-2-67 16,-13-2 16-16,-1-2 37 0,-7 0-31 16,-7 3 24-16,0 0-9 15,-4 5 36 1,0 2-3-16,0 2 13 15,0 5-1-15,8-3 0 16,5-3 6-16,10 0-3 0,-3-7-3 16,9-4 0-16,0-6 4 15,2-2 4-15,0 0 7 16,1-16 3-16,-3-6 9 16,-6-4 55-16,-2-3-31 15,-8-5-6-15,-4 0 11 0,-4-2-19 16,-5 6 47-16,0 4 2 15,0 8-86 1,-12 10 0-16,-5 6 0 16,-2 2 0-16,-2 12 0 15,0 14 0-15,5 4 0 16,6 4 0-16,7-2 0 0,3-3 0 16,7-6 0-1,20-5 0-15,8-5-74 0,8-8 0 16,-1-5 22-16,-2 0-22 15,-1-8 52-15,-8-11 21 16,-5-6 1-16,-8-5 19 16,0-4-8-16,-7-4 13 15,0 2 46-15,-7 2-34 16,1 6 29-16,-5 8 7 0,0 8-72 16,0 12 0-16,-7 0 0 15,-8 24 0 1,-1 12 0-16,1 8 0 15,10 4 0-15,5-2 0 0,9-5 0 16,22-8 0 0,11-8-144-16,26-15-104 0,-8-6-388 15,-14-4-292-15</inkml:trace>
  <inkml:trace contextRef="#ctx0" brushRef="#br0" timeOffset="12596.23">31883 5861 2638 0,'0'0'456'0,"0"0"-375"16,127-6-9-16,16 6-72 15,-16 0-234-15,2 0-895 0</inkml:trace>
  <inkml:trace contextRef="#ctx0" brushRef="#br0" timeOffset="12731.62">33576 6136 2954 0,'0'0'334'0,"0"0"-334"15,0 0-67-15,0 0-847 0</inkml:trace>
  <inkml:trace contextRef="#ctx0" brushRef="#br0" timeOffset="14097.3">16547 7118 2273 0,'0'0'569'0,"0"0"-501"16,0 0 55-16,0 0-51 15,0 0-14 1,62 103-47-16,-23-75-1 16,12-6 12-16,15-12-21 0,15-10 19 15,10 0-19-15,5-8-1 16,-5-16 19-16,-6-4-19 15,-14-4 27-15,-15 0 26 16,-16 3 11-16,-15 7 48 16,-7 6-20-16,-3 10-23 0,3 6-24 15,9 0-44-15,19 22 44 16,17 8-24 0,20 6-9-16,12 1 14 15,7-7-25-15,6-6 4 16,-8-10-5-16,-7-8 2 0,-8-6 5 15,-12 0-7-15,-6-6 0 16,-4-13 5-16,-3-2 7 16,0-3-10-16,-2-4-2 15,0 3 0-15,-2 5-3 0,-2 11 4 16,-6 9-1-16,-1 0 0 16,-3 18-2-1,4 11-7-15,2 4 9 16,8-1 0-16,7-6-4 15,7-8 13-15,5-8-10 16,2-10 1-16,-2 0 0 16,-3-10 0-16,-7-12 8 0,-5-4-8 15,-4-2 0-15,-5-2 6 16,1 2-3-16,0 7-3 16,-6 7 0-1,4 9-9-15,-5 5 10 0,4 7-2 16,2 19 0-16,7 6-3 15,9 1-7-15,10-4 11 16,8-6 0-16,4-11 0 16,-3-8-3-16,2-4-3 15,-5 0-3-15,-3-14 9 16,-4-4-10-16,-4 2 17 0,-3 2-7 16,-4 6 0-16,-3 3-10 15,1 5 9 1,26 0-208-16,-15 9-260 15,-5-1-620-15</inkml:trace>
  <inkml:trace contextRef="#ctx0" brushRef="#br0" timeOffset="15102.61">23952 6950 2107 0,'0'0'604'0,"0"0"-350"0,0 0 275 15,0 0-274-15,0 0-165 16,0 0-66-16,0 0-24 15,35 8 0-15,5 14-1 16,18 0 2 0,33-4-2-16,30-10-4 15,-3-6-18-15,-12-2 22 0,-14 0-23 16,-26-14 24-16,9-6-8 16,-2-4 22-16,-11 2-11 15,-10 4 6-15,-15 8-8 16,-6 8 19-16,-6 2-19 0,-2 16-1 15,3 18 0 1,10 6 9-16,10 4-15 16,15-2 6-16,15-6 0 15,15-8 8-15,9-10 1 0,5-10-7 16,-2-8-2-16,-8 0 0 16,-8-14 3-1,-9-9-2-15,-11-6 5 0,-9-3 30 16,-7 0-18-16,-9 2 39 15,-6 4-33-15,-5 8-3 16,-2 10 12-16,0 8-33 16,6 0 9-16,8 22-9 15,12 12-5-15,13 2-7 16,9 0 12-16,15-3 0 16,4-9-10-16,4-11 4 15,-2-7 5-15,-8-6-14 0,-11 0 15 16,-8-7 2-16,-7-10-1 15,-7-2 6-15,-4 1 2 16,1-3-9-16,-2 3 29 16,-2 4-23-16,0 4-6 15,-4 8 12 1,1 2-12-16,-3 2 0 0,4 16 0 16,2 5 0-16,4-1 0 15,6 0 0-15,0-2 0 16,5-4 0-16,2-2 0 15,-3-6 0-15,2-1 0 16,-4-2 0-16,-2-5-8 0,-1 0-17 16,-1 0 14-1,0-14 1-15,-2-3-11 16,-6 2 12-16,-10 1 4 16,-11 7 5-16,-12 5-1 0,-5 2-12 15,-2 0 13-15,6 6-17 16,13 11 13-16,45-2-7 15,-6 0-232-15,2-8-722 0</inkml:trace>
  <inkml:trace contextRef="#ctx0" brushRef="#br0" timeOffset="15729.5">29760 7222 2131 0,'0'0'843'16,"0"0"-602"-16,0 0 121 15,0 0-53 1,0 0-181-16,0 0-57 0,0 0-71 16,87 9 0-16,-54 7 0 15,8 0-10-15,7-4-22 16,8-4-46-16,0-6 2 15,4-2 58-15,0 0 1 16,1-10 17-16,-1-12 12 0,0-6 21 16,-1-8 51-16,7-7-39 15,0-3 23 1,-1 0-68-16,-7 6 0 16,-10 6 0-16,-9 14 0 0,-15 16 0 15,-8 4 0-15,-8 24 0 16,3 18 0-16,1 8 0 15,5 5 0-15,6-5 0 16,8-6 0-16,7-12-44 16,9-14 11-16,7-10-25 15,4-8 44-15,1 0 7 16,3-18 7-16,-4-8 18 16,2-6 4-16,-4-3 11 0,-2-1 50 15,-2 3-83 1,-6 4 0-16,-6 9 0 0,-4 10 0 15,-10 8 0-15,1 2 0 16,-4 4 0 0,1 13 0-16,1 2 0 15,1 2 0-15,3-6 0 0,4-1 0 16,4-2 0-16,0-6 0 16,1-3 0-16,2-3 0 15,1 0 0-15,-2 0-20 16,1-14-122-16,23-21-118 15,-12 3-301-15,-1-2-490 0</inkml:trace>
  <inkml:trace contextRef="#ctx0" brushRef="#br0" timeOffset="15869.93">32601 6942 2329 0,'0'0'338'0,"0"0"-218"0,0 0 238 0,0 0-259 15,0 0-99-15,0 0-489 0</inkml:trace>
  <inkml:trace contextRef="#ctx0" brushRef="#br0" timeOffset="18468.45">15522 10098 2118 0,'0'0'736'16,"0"0"-419"-16,0 0 230 16,0 0-316-16,0 0-84 0,0 0-147 15,-15-24 0-15,15 24 0 16,0 10 0-16,0 20 0 15,0 14 0-15,0 15 0 16,0 9 0-16,0 2 0 16,0-2 0-1,0-4 0-15,0-8 0 0,0-9 0 16,2-13 0-16,-2-12 0 16,3-10 0-16,-3-8 0 15,0-4-110-15,0-22-128 16,0-13-578-16,0-5-614 0</inkml:trace>
  <inkml:trace contextRef="#ctx0" brushRef="#br0" timeOffset="18728.7">15527 10098 1969 0,'0'0'777'15,"0"0"-449"-15,0 0 32 16,0 0-104-16,0 0-121 15,0 0-63-15,0 0-15 16,-2-42-43-16,16 36 22 16,3-2-18-16,7 2-9 0,8 0 1 15,7 0-2 1,4 2-10-16,-1 2 2 16,-2 0-22-16,-6 2-71 15,-8 0-195-15,-12 0-235 16,-9 12-216-16,-5-2-147 0</inkml:trace>
  <inkml:trace contextRef="#ctx0" brushRef="#br0" timeOffset="18936.4">15485 10294 1482 0,'0'0'535'15,"0"0"-228"-15,0 0 71 0,0 0-100 16,0 0-40-16,0 0-87 15,0 0-42-15,98 15-25 16,-63-17-66 0,3-6-18-16,-5 2 0 15,-2 2-157-15,-10 2-164 16,-17 2-197-16,-4 6 7 0,0 6-59 0</inkml:trace>
  <inkml:trace contextRef="#ctx0" brushRef="#br0" timeOffset="19169.91">15493 10564 1487 0,'0'0'583'16,"0"0"-262"-1,0 0 40-15,0 0-98 16,0 0-79-16,0 0-76 16,0 0-23-16,134 33-14 0,-87-29-59 15,7 0 2-15,1 1-14 16,-4-4 0-16,-6-1-5 15,-11 0 11-15,-15 0-6 16,-11 0 0 0,-8 0 0-16,0 0-64 15,-10-10-234-15,-7-1-232 16,-2 0-304-16</inkml:trace>
  <inkml:trace contextRef="#ctx0" brushRef="#br0" timeOffset="19866.16">15890 9801 952 0,'0'0'853'16,"0"0"-619"-16,0 0-8 0,0 0 26 16,0 0-75-16,0 0-62 15,-116-68 10 1,85 62 10-16,-7 2-3 16,-6 4-6-16,-7 0-31 15,-1 2 12-15,-4 18 16 16,1 4-26-16,1 8 5 0,3 7-12 15,5 3-30-15,0 8 35 16,9 6-95-16,1 6 0 16,9 5 0-1,3 5 0-15,9 1 0 0,5 2 0 16,10-1 0-16,0-2 0 16,0-4 0-16,18-1 0 15,7-7 0-15,4-2 0 16,9-8 0-16,4-4 0 15,7-8 0-15,7-5 0 16,6-10 0-16,7-5 0 0,2-8 0 16,3-7 0-16,-1-3 0 15,-2-7 0-15,-1-17 0 16,-3-8 0-16,-5-6 0 16,-2-8 0-16,-4-4 0 15,-3-2 0-15,-8-5 0 16,-3 2 0-16,-6 1 0 15,-10 3 0-15,-3 1 0 16,-8 2 0-16,-5-2 0 16,-8 0 0-16,-2-4 0 15,0 0 0-15,-12-3 0 0,-12-1 0 16,-7-2 0-16,-7 4 0 16,-9 2 0-1,-9 10 0-15,-8 9 0 16,-54 20 0-16,15 6-225 15,8 9-1093-15</inkml:trace>
  <inkml:trace contextRef="#ctx0" brushRef="#br0" timeOffset="20598.13">16269 9932 1590 0,'0'0'355'0,"0"0"-89"0,0 0 93 16,0 0-98-16,0 0-34 0,0 0-67 15,0 0-12 1,-27 36-1-16,27-36-25 15,0 0 10-15,0 0-29 16,0-4 4-16,12-12-22 16,3-8-70-16,9-10 4 15,12-13-19-15,11-11 0 0,18-12 0 16,28-24 0-16,34-26 0 16,40-23 0-16,15-5 0 15,-1 9 0 1,-23 17 0-16,-44 34 0 15,-27 20 0-15,-29 20 0 16,-14 11 0-16,-1 1 0 0,-3 4 0 16,-7 0 0-16,-10 12 0 15,-8 6 0-15,-8 6 0 16,0 2 0-16,-5 2 0 16,0 4 0-16,-2 0 0 0,0 0 0 15,0 0-159 1,0 0-153-16,0 0-200 15,-9 4-201-15,-4-2-750 0</inkml:trace>
  <inkml:trace contextRef="#ctx0" brushRef="#br0" timeOffset="21436.1">18080 8275 1892 0,'0'0'781'0,"0"0"-503"15,0 0 184 1,0 0-183-16,0 0-117 0,0 0-64 15,0 0-64-15,16 8-14 16,-34 45 70-16,-2 11-90 16,-4 4 0-16,-1-2 0 15,5-10 0-15,3-11 0 16,3-16 0-16,9-12 0 0,5-16 0 16,0-1 0-16,0-11 0 15,13-22 0-15,6-10 0 16,5-10 0-1,1-9 0-15,-1-2 0 0,3-5 0 16,-5 5 0-16,-4 8 0 16,-7 14 0-16,-2 14 0 15,-7 18 0-15,0 10 0 16,0 0 0-16,3 26 0 16,4 14 0-16,0 12 0 15,2 7 0-15,0 3 0 0,-2 0 0 16,0-2 0-16,0-4 0 15,-5-7 0 1,1-9 0-16,-3-11-24 16,-2-8-258-16,0-9-68 15,0-10-151-15,0-2 146 16,-9-14-239-16,-5-7-335 0</inkml:trace>
  <inkml:trace contextRef="#ctx0" brushRef="#br0" timeOffset="21570.47">18053 8522 1766 0,'0'0'751'0,"0"0"-254"0,0 0-29 0,0 0-209 16,0 0-134-1,0 0-89-15,0 0-30 16,96-54-6-16,-55 40-66 16,7-2-290-16,-7 2-505 15,-13 2-420-15</inkml:trace>
  <inkml:trace contextRef="#ctx0" brushRef="#br0" timeOffset="22134.39">18203 7985 1600 0,'0'0'403'16,"0"0"-123"-16,0 0 99 16,-134-36-157-16,91 36-77 15,-3 0 5-15,-5 16-14 0,-10 14-9 16,-1 10-11-16,-2 10 29 16,1 8-28-16,7 8-18 15,10 7-1-15,17 6-56 16,15 4-5-16,14 3-37 15,8-2 0-15,31-3 0 16,15-7 0-16,15-10 0 0,10-12 0 16,9-14 0-1,3-14 0-15,2-14 0 16,1-10 0-16,0 0 0 16,-5-18 0-16,-6-10 0 15,-8-10 0-15,-7-6 0 16,-11-10 0-16,-10-4 0 0,-10-5 0 15,-5 1 0-15,-8-2 0 16,-9 4 0-16,-3 2 0 16,-10 2 0-1,-2 2 0-15,0-1 0 0,-8 7 0 16,-17 0 0-16,-6 6 0 16,-7 2 0-16,-13 4 0 15,-10 6 0-15,-10 6 0 16,-11 8 0-16,-5 5 0 15,0 8 0-15,7 3 0 16,-1 3 0-16,21 14-365 0,20-1-737 16</inkml:trace>
  <inkml:trace contextRef="#ctx0" brushRef="#br0" timeOffset="23731.84">18615 8967 1177 0,'0'0'699'0,"0"0"-522"0,0 0 126 15,0 0 65-15,0 0-117 16,0 0-26-1,0 0-25-15,-22-66-63 16,22 66-20-16,0 0-71 16,17 0-8-16,10 14 79 15,11 10-38-15,16 10 1 0,10 12 2 16,14 10-82-16,29 20 0 16,34 25 0-16,32 25 0 15,10 13 0-15,-13-7 0 16,-19-6 0-16,-28-15 0 15,-23-15 0-15,-20-18 0 16,-25-16 0-16,-8-8 0 16,3 5 0-16,-4-3 0 15,-4-4 0-15,-11-16 0 16,-12-16 0-16,-9-10 0 0,-4-6 0 16,-4-4 0-16,0 0 0 15,-2 0 0 1,2 0 0-16,2 0 0 15,5-6 0-15,0-4-164 0,-4-4-799 16</inkml:trace>
  <inkml:trace contextRef="#ctx0" brushRef="#br0" timeOffset="24430.19">20607 10632 2336 0,'0'0'706'0,"0"0"-247"0,0 0 13 16,0 0-349-16,0 0-123 16,0 0 0-16,0 0 0 15,-2 22 0-15,-3 24 0 16,3 12 0-16,0 8 0 0,2-2 0 16,0-2 0-16,0-9 0 15,0-12 0 1,4-12 0-16,1-13 0 15,-3-10 0-15,-2-6 0 16,0-10 0-16,0-22-234 16,0-14-306-16,-11-12 69 0,-5-9 14 15,1-1 177-15,-1 0 184 16,3 6 96-16,1 11 219 16,3 15 152-16,3 10 11 0,4 12-13 15,2 4-33-15,0 6-84 16,0 3-103-1,0 1-149-15,0 0 0 16,0 0 0-16,4 0 0 16,14 4 0-16,11 10 0 15,7 4 0-15,10 5 0 0,10 5 0 16,6 5 0-16,1 1 0 16,-3 2 0-16,-11 0 0 15,-13 0 0-15,-15 0 0 16,-13-2 0-16,-8 0 0 15,-10-2 0-15,-16 0 0 0,-5-3 0 16,-7-5 0 0,-2-5 0-16,0-4 0 15,1-3 0-15,4-8 0 16,4-4-129-16,-1 0-251 16,11-10-429-16,7-8-716 0</inkml:trace>
  <inkml:trace contextRef="#ctx0" brushRef="#br0" timeOffset="24965.86">20829 10303 1647 0,'0'0'507'0,"0"0"-210"0,0 0 65 0,0 0-138 16,0 0-47-16,-129-60-40 15,87 60 25-15,-7 4 6 16,-7 22-12-16,-1 10 18 16,-3 8-89-16,2 8-85 15,4 4 0-15,9 7 0 16,9-1 0-16,15 2 0 0,9 0 0 15,12 0 0-15,2 0 0 16,27-2 0-16,12-2 0 16,10-5 0-16,11-7 0 15,5-8 0-15,9-8 0 16,7-10 0-16,-2-10 0 0,4-8 0 16,0-4 0-16,-5-6 0 15,-4-16 0 1,-7-10 0-16,-7-8 0 15,-8-11 0-15,-10-7 0 16,-8-6 0-16,-7-10 0 0,-9-4 0 16,-9 0 0-16,-7 1 0 15,-4 8 0-15,-8 6 0 16,-21 11 0-16,-15 6 0 16,-17 8 0-16,-61-2 0 15,12 12-77-15,-1 3-1169 16</inkml:trace>
  <inkml:trace contextRef="#ctx0" brushRef="#br0" timeOffset="26669.52">21421 10359 1066 0,'0'0'487'16,"0"0"-294"-16,0 0 59 16,0 0-28-16,0 0-13 0,0 0-72 15,-6-6-54-15,6-2 42 16,0 0 19-1,2-4-17-15,4 0 15 16,0-4-11-16,5-5-7 16,1-1-56-16,5-7-4 0,6-6 8 15,6-5-52-15,6-8 22 16,9-8-28-16,6-8-15 16,3-6 26-16,5-5-27 15,5-5 24-15,1 0-18 16,5 0 5-16,2 4-2 15,8 1-8-15,-2 3-1 16,4 0 3-16,-1 0 4 16,2 0-14-16,-4 0 5 15,-4 1 2-15,-8 1-9 16,-8 2 9-16,-6 6 0 0,-8 10-7 16,-8 7 16-16,-7 12-15 15,-7 11 6-15,-6 8 0 16,-7 5-11-1,-3 7 8-15,-1 0-19 16,-3 2-53-16,3 0-47 16,-1 0-13-16,9 0-152 0,-2 0-292 15,1 0-306-15</inkml:trace>
  <inkml:trace contextRef="#ctx0" brushRef="#br0" timeOffset="27369.56">23366 8177 1803 0,'0'0'566'16,"0"0"-305"-16,0 0 200 0,0 0-320 15,0 0-58-15,0 0-22 16,0 0 66-1,-21 124 1-15,10-64-47 0,2-1 12 16,2-5-39-16,3-8-47 16,0-10 16-16,2-8-23 15,-1-10 0-15,1-7 0 16,0-7 6-16,0-4-17 16,-3 0 4-16,0-3-43 0,1-16 10 15,-2-12-46 1,1-7 38-16,1-6 3 15,2-2 36-15,2 2 9 16,0 8 18-16,0 9 71 0,0 8 37 16,0 2-32-16,11 3-5 15,11 2-56-15,7 2-33 16,7 2 13-16,1 4-12 16,-1 4-1-16,-5 0 0 15,-9 4-20-15,-9 14 19 16,-8 4-10-16,-5 4 11 15,0 5-7-15,-20 1 13 16,-2-2-7-16,-1-2 1 16,4-4 0-16,3-8-8 15,7-2 9-15,9-8-1 0,0 0 0 16,2-4 8-16,21 0-4 16,10 0-3-16,7 0-1 15,4 2 8-15,1 2-1 16,-5 2-7-1,-5 2 0-15,-6 6 0 0,-8 6-15 16,-10 2 15-16,-9 4 0 16,-2 1-2-16,0 0 13 15,-20-2-11-15,-6-4 19 16,-6-4 4-16,-1-7-12 16,2-4-11-16,2-4 0 15,2-4 0-15,4 0 0 0,6-12-42 16,10-26-221-16,2 4-321 15,5-1-357-15</inkml:trace>
  <inkml:trace contextRef="#ctx0" brushRef="#br0" timeOffset="27899.1">23508 8008 1674 0,'0'0'371'0,"0"0"-24"0,0 0-21 0,-145-3-120 16,98 5 5-16,-1 16-45 15,-2 12-18-15,-1 8 22 0,4 14-28 16,2 8 10-16,8 10-58 15,6 5-5-15,12 5-89 16,11 0 0-16,8 2 0 16,0-3 0-16,22-5 0 15,7-10 0-15,7-6 0 16,4-12 0-16,7-8 0 16,3-10 0-16,11-8 0 15,6-12 0-15,6-8 0 16,6 0 0-16,0-22 0 15,-4-8 0-15,-7-6 0 0,-7-8 0 16,-13-8 0 0,-9-6 0-16,-8-8 0 0,-12-2 0 15,-3-5 0-15,-9 3 0 16,-5-2 0-16,-2-2 0 16,-6 3 0-16,-19 3 0 15,-9 6 0-15,-5 10 0 16,-11 14 0-16,-6 13 0 15,-8 16 0-15,-5 9 0 16,-22 32 0-16,20 12-356 16,13 2-687-16</inkml:trace>
  <inkml:trace contextRef="#ctx0" brushRef="#br0" timeOffset="28562.97">24029 8853 1709 0,'0'0'579'0,"0"0"-294"0,0 0 275 15,0 0-256-15,0 0-128 0,0 0-83 16,0 0-8-16,0-14-56 16,14 28-2-16,10 14 63 15,19 10 12-15,17 14-45 16,31 23-57-1,34 23 0-15,33 28 0 16,9 14 0-16,-8-1 0 0,-17-11 0 16,-20-12 0-16,-10-5 0 15,-16-17 0-15,-23-18 0 16,-19-19 0-16,-10-12 0 16,3 4 0-16,-1-3 0 0,-1-2 0 15,-11-14 0 1,-12-12 0-16,-9-8 0 0,-6-6 0 15,-2-4 0 1,-5 0 0-16,0 0 0 16,0 0 0-16,2 0 0 15,-2 0 0-15,0 0 0 0,0 0 0 16,0 0-522 0,0 0-519-16</inkml:trace>
  <inkml:trace contextRef="#ctx0" brushRef="#br0" timeOffset="28998.16">26200 10628 1971 0,'0'0'697'0,"0"0"-467"0,0 0 325 16,0 0-272-16,0 0-94 15,0 0-18-15,-29-113-171 16,6 105 0-16,-6 8 0 16,-6 0 0-16,-11 6 0 15,2 23 0-15,0 7 0 16,3 10 0-16,12 2 0 15,10 2 0-15,15-2 0 16,4-4 0-16,17-4 0 16,23-8 0-16,11-8 0 0,7-6 0 15,5-7 0-15,-3-6 0 16,-6-5 0-16,-10 0 0 16,-11 0 0-16,-8 0 0 15,-12 0 0-15,-4-8 0 16,-2 0 0-1,-3 1-50-15,3-11-241 0,0 1-335 16,0-1-368-16</inkml:trace>
  <inkml:trace contextRef="#ctx0" brushRef="#br0" timeOffset="29632.19">26509 10345 1224 0,'0'0'690'15,"0"0"-526"-15,0 0 207 0,0 0-37 16,0 0-158-1,-111-102-53-15,81 90 36 16,-3 2-32-16,-7 6 0 16,-5 4 53-16,-3 0-31 15,-6 1-26-15,2 16-35 0,2 6-27 16,0 8-61-16,4 5 0 16,3 8 0-16,3 6 0 15,5 6 0-15,6 2 0 16,6 2 0-1,8 2 0-15,8 1 0 16,7-1 0-16,0-4 0 0,2-4 0 16,18-3 0-16,7-4 0 15,9-7 0-15,9-3 0 16,5-7 0-16,13-8 0 16,3-6 0-16,6-6 0 0,2-6 0 15,-3-4 0-15,-2 0 0 16,-2 0 0-1,-5-10 0-15,-1-8 0 16,-5-4 0-16,-4-4 0 0,-4-8 0 16,-7-6 0-16,-5-9 0 15,-7-7 0-15,-4-8 0 16,-7-6 0-16,-5-4 0 16,-7-1 0-16,-6 3 0 15,0 6 0-15,-13 6 0 0,-18 4 0 16,-11 10 0-1,-11 6 0-15,-16 9 0 16,-32 9 0-16,-51 7 0 16,21 5-315-16,6 3-2232 0</inkml:trace>
  <inkml:trace contextRef="#ctx0" brushRef="#br0" timeOffset="31835.99">16031 8973 1787 0,'0'0'663'0,"0"0"-496"16,0 0 135-16,0 0-110 15,0 0-78-15,0 0-35 0,0 0 18 16,46-20 7-16,-19 8-53 15,4-2-6-15,3-6 4 16,-1-4-4-16,-6-4 26 16,-5-4-25-1,-7-2-8-15,-8-2 28 16,-7 0-35-16,0 5 4 0,-9 3-17 16,-15 10 1-1,-5 9 58-15,-7 9-77 0,-2 0 0 16,1 18 0-16,-1 15 0 15,7 10 0-15,11 8 0 0,9 4 0 16,11-3 0 0,0-2 0-16,23-6 0 15,13-8 0-15,9-7 0 16,7-10 0-16,3-9 0 0,0-6 0 16,1-4-12-16,-4 0-189 15,3-24-123-15,-12 1-510 16,-14-2-529-16</inkml:trace>
  <inkml:trace contextRef="#ctx0" brushRef="#br0" timeOffset="32069">16555 8859 2087 0,'0'0'721'16,"0"0"-410"-16,0 0 56 15,0 0-49-15,0 0-162 0,0 0-20 16,0 0-136-16,0-2 0 15,0 30 0-15,0 10 0 16,0 6 0-16,0 4 0 16,4 1 0-1,2-5 0-15,1-4 0 16,-1 10 0-16,-1-10-363 0,-2-10-861 0</inkml:trace>
  <inkml:trace contextRef="#ctx0" brushRef="#br0" timeOffset="32867.96">19838 9038 1679 0,'0'0'627'0,"0"0"-339"0,0 0 86 15,0 0-88-15,0 0-136 16,0 0-53-16,0 0-17 15,9-9-29-15,9 8 15 16,7-6 1-16,8-1-16 16,5-4-29-16,-1-4-21 15,2-4 22-15,-8-2-14 16,-9 0 36-16,-8-2 18 16,-12 0-40-16,-2 0 16 15,0 2-32-15,-21 2-7 16,-3 8 48-16,-8 6-48 15,-3 6 0-15,-5 10 0 0,3 22 0 16,-2 12-3-16,8 10 3 16,11 6 0-16,9-2 3 15,11 1-3 1,0-11 0-16,22-6 0 0,14-8 0 16,7-8 0-16,3-8-77 15,5-8-104-15,12-10-124 16,-12-2-356-16,-13-12-123 0</inkml:trace>
  <inkml:trace contextRef="#ctx0" brushRef="#br0" timeOffset="33200.66">20270 9156 2020 0,'0'0'767'16,"0"0"-405"-16,0 0-23 15,0 0-62-15,0 0-131 0,0 0-80 16,0 0-14-16,-44 6-52 15,26 18 14-15,5 4-14 16,3 2 6-16,8 0-15 16,2-2 9-16,0-2 0 15,14 0-2-15,9-4 4 16,0-2-8-16,2 1 6 16,0-2 0-16,-5-1-14 15,-5 0 23-15,-6 0-9 16,-7-1 0-16,-2-1 6 15,0 2 8-15,-13-2-14 16,-7 0 0-16,-2 0 0 0,-3-4 18 16,3-4-14-16,-1-8-4 15,6 0-12 1,3-6-69-16,1-40-273 16,7 0-449-16,1-4-329 0</inkml:trace>
  <inkml:trace contextRef="#ctx0" brushRef="#br0" timeOffset="33336.87">20270 9194 2138 0,'0'0'698'15,"0"0"-517"-15,0 0 141 16,119-34-207-16,-64 24-64 16,3 0-51-16,9-4-19 0,-15 2-324 15,-17 4-901-15</inkml:trace>
  <inkml:trace contextRef="#ctx0" brushRef="#br0" timeOffset="34134.79">22007 9160 1820 0,'0'0'616'15,"0"0"-359"-15,0 0 62 0,0 0-62 16,0 0-133-16,0 0 13 16,0 0 1-16,62 0-60 15,-38 0 7 1,5 0-40-16,-5-10-33 16,1-2 8-16,-8-2-11 0,-5 0-3 15,-8 0 9-15,-4-3 0 16,0 3 28-16,-10 0-35 15,-11 2 5-15,-1 6 16 16,-3 2-17-16,-1 4-20 16,-1 0 8-16,-2 21 0 15,5 8 2-15,1 10-2 16,6 5 25-16,3 4-6 16,9 0-19-16,5-4 0 15,0-4 0-15,19-4 0 0,12-8 0 16,11-6 0-16,7-6 0 15,9-7-57-15,3-9-165 16,7-4-126-16,-12-20-468 16,-16-2-99-16</inkml:trace>
  <inkml:trace contextRef="#ctx0" brushRef="#br0" timeOffset="34499.19">22383 9240 1407 0,'0'0'493'0,"0"0"-295"16,0 0 167-16,0 0-94 0,0 0-59 15,0 0 15-15,0 0-64 16,104 0-56 0,-79 0-50-16,2 0-38 15,-2 0 11-15,-6 0-30 0,-3 0 0 16,-5 0 19-16,-5 0-9 15,-4 0 67-15,-2 2-10 16,0 10-10-16,0 8 48 16,0 6-51-16,0 6-18 15,0 4-6-15,0 4-10 16,0 5 52-16,0 1-72 0,-4-2 0 16,-2-4 0-16,-1-4 0 15,3-6 0-15,0-6 0 16,0-8-62-1,4-6-103-15,-2-10-177 16,2 0-264-16,-2 0-103 0</inkml:trace>
  <inkml:trace contextRef="#ctx0" brushRef="#br0" timeOffset="34668.76">22494 9537 1272 0,'0'0'1135'0,"0"0"-566"0,0 0-189 15,0 0-14 1,0 0-177-16,0 0-138 16,0 0-24-16,93-32-27 15,-21 12-59-15,-9 2-236 0,-8 0-662 0</inkml:trace>
  <inkml:trace contextRef="#ctx0" brushRef="#br0" timeOffset="35500.83">25707 9090 1267 0,'0'0'726'0,"0"0"-391"0,0 0 7 16,0 0 3-16,0 0-119 15,0 0-102-15,0 0 19 16,34-2-86 0,-15-8-11-16,6-3 8 15,-3-1-4-15,-4-2 23 16,-2-2-22-16,-8-2 39 0,-6-2 8 16,-2 0-80-1,0 0 9-15,0 2-18 0,-15 6-8 16,-3 4 13-16,-4 8-14 15,-7 2 0 1,-2 6 0-16,-4 20 0 0,-2 10 0 16,2 8 0-16,6 6 0 15,9 3 0-15,9-2 0 16,8-2 0-16,3-7 0 0,14-4 0 16,18-8 0-16,10-6 0 15,7-6 0-15,6-7 0 16,1-11-138-1,13-7-219-15,-14-17-493 16,-12-2-289-16</inkml:trace>
  <inkml:trace contextRef="#ctx0" brushRef="#br0" timeOffset="35808.69">26161 9150 2133 0,'0'0'773'0,"0"0"-394"15,0 0 108-15,0 0-343 16,0 0-84-16,0 0-49 16,0 0 56-16,-24 60-25 15,6-22-42-15,-5 2 0 16,2 0 0-16,-2-4 0 0,1-4 0 16,5-7 0-16,3-10 0 15,5-5 0-15,7-6 0 16,2-1 0-16,0-3 0 15,0 0 0-15,0 0 0 16,6 0 0-16,5 0 0 16,7-4 0-16,7-1 0 15,2 1 0-15,2 4-20 16,2 0-52-16,-2 0-163 0,4 3-127 16,-9 3-275-1,-8-1-134-15</inkml:trace>
  <inkml:trace contextRef="#ctx0" brushRef="#br0" timeOffset="36031.51">26246 9408 1318 0,'0'0'690'16,"0"0"-115"-16,0 0-11 15,0 0-233-15,0 0 38 16,0 0-120-16,0 0-249 16,2-104 0-16,-2 102 0 0,0 2 0 15,0 0 0 1,0 14 0-16,-4 16 0 15,-7 14 0-15,-5 9 0 16,1 7 0-16,-3 4 0 16,2 0 0-16,0-2 0 0,6-4 0 15,-4 6 0-15,3-15-735 16,7-15-1989-16</inkml:trace>
  <inkml:trace contextRef="#ctx0" brushRef="#br0" timeOffset="57132.62">14735 11951 1886 0,'0'0'763'0,"0"0"-382"0,0 0 137 15,0 0-216-15,0 0-56 16,0 0-246-16,0-82 0 16,0 106 0-16,0 24 0 15,0 16 0-15,0 17 0 16,0 2 0-16,0 0 0 16,0-9 0-16,0-14 0 0,0-16 0 15,0-21 0 1,4-22 0-16,-2-1 0 15,-2-36-17-15,0-20-106 16,0-26 6-16,0-30 59 16,-8 5-17-16,4 13 55 15,2 20 20-15,2 30 24 16,0 2 72-16,12 8 20 0,9 14-10 16,10 14-38-16,5 6-68 15,5 1 0-15,-2 24 0 16,-5 7 0-16,-10 6 0 15,-8 4 0 1,-16 2-3-16,0 0-63 0,-16-2 0 16,-13-6 41-16,-6-4 1 15,4-5 15-15,2-9-6 16,11-6 21-16,7-6-6 0,6-5 0 16,5-1 10-16,0 0-22 15,16 3 21-15,17 1-9 16,10 2 32-16,13 2-23 15,6 8-18 1,0 4-20-16,-7 8-79 16,-12 4 23-16,-20 4 7 15,-21 4 70-15,-2-2 8 0,-36 0 75 16,-15-4 72-16,-9-4 6 16,2-7-57-16,2-10-96 15,10-4 0-15,12-5 0 16,14-4 0-16,11 0 0 0,9 0 0 15,0 0 0-15,9-3-257 16,13-7-488 0,2 1-775-16</inkml:trace>
  <inkml:trace contextRef="#ctx0" brushRef="#br0" timeOffset="57467.54">15246 12264 2119 0,'0'0'1080'0,"0"0"-601"0,0 0-262 16,0 0-16-16,0 0-201 15,158-36 0-15,-93 42 0 16,-1 20 0-16,-8 8 0 0,-13 8 0 16,-17 6 0-16,-14-2 0 15,-12-4 0-15,0-3 0 16,-19-11 0-1,-3-10 0-15,0-13 0 16,4-5 0-16,7-14 0 16,7-22 0-16,4-12 0 0,0-6 0 15,19 0 0-15,8 6 0 16,7 12 0-16,-1 12 0 16,-2 14 0-16,-2 10-251 0,-6 10-575 15,-7 8-867-15</inkml:trace>
  <inkml:trace contextRef="#ctx0" brushRef="#br0" timeOffset="58231.69">16216 12348 1741 0,'0'0'669'16,"0"0"-353"-16,0 0 151 15,0 0-280-15,6-112-61 16,-8 92 12-16,-18 6 51 16,-9 8-54-16,-7 6-7 0,-11 0-128 15,-4 24 0 1,0 14 0-16,5 8 0 15,7 6 0-15,17-2 0 16,15-2 0-16,7-9 0 0,22-11 0 16,18-16 0-16,10-12 0 15,1 0 0-15,-4-21 0 16,-8-11 0-16,-8-4 0 16,-8-4 0-16,-5 4 0 15,-7 6 0-15,-4 8 0 16,-5 10 0-16,1 10 0 15,-3 2 0-15,4 8 0 16,3 18 0-16,1 6 0 16,8 3 0-16,2-2 0 15,2-7 0-15,0-8 0 0,0-8 0 16,-2-6 0-16,1-4 0 16,0-1 0-16,-1-20 0 15,-1-3 0-15,1-6 0 16,2-2 0-16,0 2 0 15,-4 4 0-15,-3 8 0 16,-2 10 0-16,-1 8 0 16,-2 0 0-16,3 14 0 15,3 10 0-15,1 4 0 16,1 0 0-16,-3-2 0 16,1-6 0-16,-3-7 0 15,0-8 0-15,-2-5 0 16,2 0 0-16,2-14 0 0,3-12 0 15,4-6 0-15,2 2 0 16,1 2 0-16,-1 6 0 16,0 12 0-1,-4 10 0-15,0 0 0 16,-3 20 0-16,1 6 0 0,-3 4 0 16,3 0 0-16,-3-1 0 15,0-7 0-15,10-13-20 16,-3-7-507-16,-5-2-413 0</inkml:trace>
  <inkml:trace contextRef="#ctx0" brushRef="#br0" timeOffset="58769.87">17232 12206 1345 0,'0'0'1559'0,"0"0"-913"0,0 0-288 0,0 0-170 15,0 0-188-15,0 0 0 16,0 0 0-16,-89 64 0 16,75-14 0-16,5 2 0 0,9-3 0 15,2-8 0 1,29-13 0-16,14-14 0 16,13-14-105-16,4-7-24 15,0-29-69-15,-6-11 67 16,-11-9 5-16,-11-6 44 15,-15-6 82-15,-9-6 0 0,-10-5 25 16,0 1 66-16,-2 8-23 16,-12 14 110-1,1 26 47-15,1 24-41 0,1 14-184 16,5 42 0-16,6 34 0 16,0 4 0-16,0 9 0 15,15 1 0-15,5-18 0 16,3 1 0-16,0-19 0 15,2-19 0-15,-2-21 0 16,-3-22 0-16,-1-7 0 16,2-36 0-16,-1-12 0 0,0-10 0 15,0 3 0-15,-3 6 0 16,2 16 0-16,-7 16 0 16,2 18 0-1,-3 6 0-15,3 12 0 16,-1 18 0-16,1 6 0 15,-1 2 0-15,-2 0 0 0,-9 6-137 16,0-10-463-16,-2-10-783 16</inkml:trace>
  <inkml:trace contextRef="#ctx0" brushRef="#br0" timeOffset="59134.39">18352 11971 2697 0,'0'0'637'0,"0"0"-428"16,0 0 239-16,0 0-343 16,0 0-105-1,0 0 0-15,0 0 0 0,-85-14 0 16,74 56 0-16,5 10 0 15,4 1 0-15,2 1 0 16,11-4 0-16,22-4 0 16,7-4 0-16,7-4 0 15,-5-4 0-15,-9-6 0 0,-12-6 0 16,-19-1 0-16,-2-7 0 16,-36-3 0-16,-13 0 0 15,-9-7 0 1,3-4 0-16,8 0 0 15,20 0 0-15,27-22 0 16,22 1-299-16,18-1-812 0</inkml:trace>
  <inkml:trace contextRef="#ctx0" brushRef="#br0" timeOffset="59672.9">18658 12356 2613 0,'0'0'799'16,"0"0"-552"-16,0 0 71 15,0 0-199-15,0 0-119 16,0 0 0-16,0 0 0 0,126-36 0 16,-101 16 0-16,-8-2 0 15,-5-4 0-15,-12 2 0 16,0 0 0-16,-12 7 0 16,-15 8 0-1,-8 9 0-15,-3 6 0 16,-1 26 0-16,5 12 0 0,7 10 0 15,16 2 0-15,11-2 0 16,5-7 0-16,30-11 0 16,16-18 0-16,11-17 0 15,8-1 0-15,-3-33 0 16,-7-14 0-16,-14-9 0 16,-15-6 0-16,-14-8 0 15,-13-2 0-15,-4 1 0 16,0 11 0-16,-13 16 0 0,1 16 0 15,1 22 0-15,5 6 0 16,-2 36 0-16,8 38 0 16,0 33 0-1,0-1 0-15,10-8 0 0,3-16 0 16,-2-21 0 0,3-3 0-16,-4-6 0 0,0-20 0 15,-3-20 0-15,-7-12 0 16,0-12 0-16,0-24 0 15,0-10 0-15,0-4 0 0,4 0 0 16,9 6 0-16,5 8 0 16,11 5 0-16,7 9 0 15,8 6 0 1,28 4 0-16,-12 2-303 16,-7 4-1109-16</inkml:trace>
  <inkml:trace contextRef="#ctx0" brushRef="#br0" timeOffset="59904.53">19727 12290 2714 0,'0'0'871'0,"0"0"-360"0,0 0-511 0,0 0 0 16,0 0 0-16,115-16 0 15,-59 12 0-15,2 2 0 16,-14 2-215-16,-19 0-904 0</inkml:trace>
  <inkml:trace contextRef="#ctx0" brushRef="#br0" timeOffset="60038.39">19761 12494 2053 0,'0'0'806'0,"0"0"-325"15,0 0-101-15,0 0-103 0,122 27-178 16,-57-27-99-16,26-31-159 16,-16-1-593-1,-12-5-1395-15</inkml:trace>
  <inkml:trace contextRef="#ctx0" brushRef="#br0" timeOffset="60570.87">20912 11776 2817 0,'0'0'677'0,"0"0"-425"16,0 0 98-16,0 0-350 15,0 0 0-15,0 0 0 16,0 0 0-16,-112-54 0 0,77 86 0 15,2 7 0-15,1 3 0 16,13 2 0-16,9-2 0 16,10-2 0-16,5-4 0 15,24-5 0-15,6-6 0 16,2 0 0 0,-2-6 0-16,-8 2 0 0,-12-2 0 15,-11 4 0-15,-4 1 0 16,-13 2 0-16,-18 0 0 15,-6 2 0-15,-2-2 0 16,6-2 0-16,9-6 0 0,6-2 0 16,13-4 0-16,5 0 0 15,7 0 0 1,22 2 0-16,4 4 0 16,1 5 0-16,-3 2 0 15,-7 8 0-15,-11 5 0 16,-10 8 0-16,-3 6 0 0,-5 4 0 15,-14 2 0-15,-2-2 0 16,8-8 0-16,8-9 0 16,5-10 0-16,10-11 0 15,21-14 0-15,11-4 0 16,7-13 0-16,14-50-266 16,-11 7-335-16,-11-6-485 0</inkml:trace>
  <inkml:trace contextRef="#ctx0" brushRef="#br0" timeOffset="60936.85">21253 12212 1603 0,'0'0'1188'0,"0"0"-578"16,0 0-139 0,0 0-247-16,0 0-224 0,0 0 0 15,0 0 0-15,87-52 0 16,-49 33 0-16,-5-3 0 15,-10-1 0-15,-11-8 0 16,-6 1 0-16,-6-2 0 16,-3 6 0-16,-21 6 0 0,-9 12 0 15,-10 8 0-15,-6 16 0 16,0 22 0 0,7 12 0-16,5 11 0 15,18 1 0-15,15 2 0 16,4-6 0-16,21-6 0 0,22-10 0 15,13-10 0-15,6-12 0 16,3-11 0-16,-5-9 0 16,-5 0 0-16,-12-18 0 15,-12-5 0-15,-10-7-245 16,-13 4-508-16,-4 4-953 0</inkml:trace>
  <inkml:trace contextRef="#ctx0" brushRef="#br0" timeOffset="61136.86">21728 12320 2271 0,'0'0'924'0,"0"0"-398"16,0 0-151-16,0 0-375 15,0 0 0 1,0 0 0-16,0 0 0 0,0 130 0 16,0-83 0-16,2 3 0 15,0-4 0-15,1-2 0 16,1-6 0-16,2-10 0 15,8-12-27-15,1-8-855 16,1-8-1169-16</inkml:trace>
  <inkml:trace contextRef="#ctx0" brushRef="#br0" timeOffset="61304.47">22202 12533 2458 0,'0'0'826'15,"0"0"-528"-15,0 0 76 0,0 0-234 16,0 0-140-16,47 126 0 16,-47-98 0-16,0-2 0 15,-18-10 0-15,-2-6-278 16,3-10-623-16</inkml:trace>
  <inkml:trace contextRef="#ctx0" brushRef="#br0" timeOffset="61635.59">22724 12286 2689 0,'0'0'782'0,"0"0"-577"16,0 0 38-16,0 0-159 16,0 0-42-16,116-38-42 0,-76 18-21 15,-7-2 21 1,-8-4-13-16,-12-4 13 15,-11-5 25-15,-2 2-17 16,-2 0 44-16,-18 7-52 16,-9 8 0-16,-4 16 0 15,-8 2 0-15,1 25 0 0,3 16 0 16,3 16 0-16,14 3 0 16,9 4 0-1,11 0 0-15,7-8 0 16,26-5 0-16,13-15 0 15,14-14 0-15,8-15 0 16,20-8-345-16,-16-20-567 0,-12-4-1121 0</inkml:trace>
  <inkml:trace contextRef="#ctx0" brushRef="#br0" timeOffset="61939.74">23256 12340 2304 0,'0'0'779'15,"0"0"-461"-15,0 0 130 16,0 0-201-16,0 0-247 16,0 0 0-16,0 0 0 15,-48 121 0-15,48-88 0 0,6 2 0 16,25-7-27-16,13-4-114 16,6-6 4-16,0-4 8 15,-5-4 91-15,-11 0 37 16,-16 0 2-16,-16 2 41 15,-2 0 69-15,-18 2 24 16,-15 0-10-16,-9-2-66 16,-4 0-59-16,0-4 0 15,1-2 0-15,1-2-84 16,-5-4-224-16,11-6-352 16,9-12-459-16</inkml:trace>
  <inkml:trace contextRef="#ctx0" brushRef="#br0" timeOffset="62103.03">23254 12358 2208 0,'0'0'875'0,"0"0"-356"16,0 0-201-16,0 0-145 16,133-28-173-16,-77 26-6 15,13 2-237-15,-13 0-526 16,-13 0-1653-16</inkml:trace>
  <inkml:trace contextRef="#ctx0" brushRef="#br0" timeOffset="62239.4">23838 12533 1664 0,'0'0'1080'16,"0"0"-383"-16,0 0-235 15,0 0-269-15,0 110-193 16,0-82 0-16,0-2 0 15,0-2-33-15,0-8-501 16,0-8-775-16</inkml:trace>
  <inkml:trace contextRef="#ctx0" brushRef="#br0" timeOffset="62603.6">24319 12220 2618 0,'0'0'707'16,"0"0"-525"-16,0 0 183 16,0 0-272-16,0 0-45 15,144-30-48-15,-99 20-6 16,-9-6 4-16,-7-4-53 16,-12-2 44-16,-9-3-2 15,-8-1 26-15,0 1-5 16,-19 2-2-16,-10 7-5 15,-8 8 59-15,-3 8-28 0,-3 11 18 16,3 20-50-16,3 17 0 16,8 9 0-16,10 7 0 15,13 0 0 1,6-2 0-16,11-6 0 16,25-9 0-16,13-14 0 15,6-15 0-15,10-14-224 0,18-12-326 16,-14-20-233-16,-14-4-949 0</inkml:trace>
  <inkml:trace contextRef="#ctx0" brushRef="#br0" timeOffset="62935.66">24820 12366 1774 0,'0'0'659'16,"0"0"-345"-16,0 0 177 15,0 0-308-15,0 0-54 0,123 2-96 16,-86-2 7-16,-5-6 7 16,-8 0 40-16,-9 0 76 15,-5 2-50-15,-6 2-50 16,-4 2-63-16,0 0 0 16,0 4 0-1,0 16 0-15,0 10 0 0,0 8 0 16,0 9 0-16,-6 5 0 15,2 0 0-15,0 0 0 16,4 0 0-16,0-6 0 16,6-5 0-16,7-5 0 15,-3-11 0-15,0-5 0 0,-3-7-165 16,-7-7-304-16,0-5-300 16,0-1-550-16</inkml:trace>
  <inkml:trace contextRef="#ctx0" brushRef="#br0" timeOffset="63104.32">24907 12745 1003 0,'0'0'1681'0,"0"0"-955"0,0 0-276 0,0 0-214 16,0 0-236-16,0 0 0 16,0 0 0-1,80-68 0-15,-39 58 0 16,14-14 0-16,-10 4-332 15,-8-2-533-15</inkml:trace>
  <inkml:trace contextRef="#ctx0" brushRef="#br0" timeOffset="63471.32">25959 12403 2462 0,'0'0'871'15,"0"0"-257"1,0 0-465-16,0 0-149 0,0 0 0 16,0 0 0-16,0 0 0 0,-47 63 0 15,36-21 0 1,2 3 0-16,5-5 0 16,4-6 0-16,0-18-32 15,15-8-840-15,5-8-1109 0</inkml:trace>
  <inkml:trace contextRef="#ctx0" brushRef="#br0" timeOffset="63804.4">26344 12228 2751 0,'0'0'695'0,"0"0"-326"0,0 0-88 16,0 0-281-16,0 0 0 15,141-70 0-15,-99 49 0 16,-7-1 0-16,-10-6 0 16,-9-2 0-16,-14-2 0 0,-2 2 0 15,-9 2 0-15,-17 8 0 16,-6 12 0 0,-6 8 0-16,-4 14 0 15,4 26 0-15,7 16 0 16,6 10 0-16,14 6 0 15,11 3 0-15,0-5 0 0,29-6 0 16,9-12 0-16,8-11 0 16,10-14 0-16,2-14 0 15,0-13-65-15,7-10-283 16,-16-19-453-16,-11 1-981 0</inkml:trace>
  <inkml:trace contextRef="#ctx0" brushRef="#br0" timeOffset="64103.97">26921 12292 2457 0,'0'0'800'15,"0"0"-267"-15,0 0-227 16,0 0-306-16,0 0 0 16,0 0 0-1,0 0 0-15,-29 140 0 0,14-96 0 16,-3-5 0-16,-3-6 0 15,6-6 0-15,4-11 0 16,4-6-84-16,7-8 0 16,0-2 64-16,12 0 2 15,15-2 18-15,6-6 0 0,5-2 0 16,4 4 16 0,1 2-16-16,-6 4 0 15,-3 0-107-15,-8 0-158 16,-3 0-205-16,-10 2-182 0,-7 0-215 15</inkml:trace>
  <inkml:trace contextRef="#ctx0" brushRef="#br0" timeOffset="64336.49">27075 12444 1809 0,'0'0'651'0,"0"0"-74"16,0 0 30-1,0 0-298-15,0 0-166 16,0 0-143-16,0 0 0 15,-36 41 0-15,30 9 0 16,-1 6 0-16,2 0 0 0,1-2 0 16,2-8 0-16,-1-6 0 15,3-12 0-15,0-7 0 16,0-20-282-16,7-1-363 16,5-1-525-16</inkml:trace>
  <inkml:trace contextRef="#ctx0" brushRef="#br0" timeOffset="65068.32">27933 11434 1706 0,'0'0'915'0,"0"0"-566"0,0 0 173 0,0 0-199 15,0 0-209-15,0 0-87 16,0 0 9-1,104-6-29-15,-65 24-7 16,-10 4 0-16,-8 2 0 0,-7 4-19 16,-14 2 19-16,0 2 0 15,-11 8 4-15,-21 5 11 16,-5 5-13-16,-3 6-2 0,-3 4 0 16,5 2-5-1,9-2 16-15,14-4-20 16,15-6 9-16,0-6-15 15,22-5 7-15,10-5-49 16,-1-8-7-16,-5-6 43 16,-6-4-36-16,-11-2 57 0,-9 2-15 15,0 4 15-15,-15 6 9 16,-14 2-9-16,0 6 24 16,-2 2 8-16,8 3-19 15,10 1 13-15,9 2-26 16,4 0 0-16,4 0-2 15,13 0-40-15,-1-4-19 16,-7 0-10-16,-9-4 5 16,0-2 60-16,-27-2 5 15,-10-4 1-15,-13-3 90 0,-3-5-11 16,0-6-1-16,5-6-78 16,13-6-24-16,13-9-328 15,22-10-2016-15</inkml:trace>
  <inkml:trace contextRef="#ctx0" brushRef="#br0" timeOffset="65236.95">28417 12562 1587 0,'0'0'1643'0,"0"0"-1514"16,0 0-129-16,0 0-211 15,0 0-1484-15</inkml:trace>
  <inkml:trace contextRef="#ctx0" brushRef="#br0" timeOffset="67469.89">14569 13333 2051 0,'0'0'662'0,"0"0"-470"16,0 0 115-16,0 0-121 15,0 0-96-15,0 0-63 16,0 0-26-16,-46 118 27 16,50-102-27-16,9-8 44 15,3-8 26-15,-5 0 17 16,-1-14-8-16,0-12-32 16,-10-8-3-16,0-2 25 0,-7 0-50 15,-25 5 11-15,-7 13-19 16,-10 14 2-16,-7 4 13 15,-2 27-27-15,2 23 0 16,9 14 0-16,14 10 0 16,18 4 0-16,15 3 0 15,6-5 0-15,34-10 0 16,14-12 0-16,8-16 0 16,7-16 0-16,3-18-30 15,-6-4 30-15,-5-28-28 16,-10-14 28-16,-13-12-8 15,-11-12 19-15,-16-8-5 16,-9-3-6-16,-2 3 0 0,0 14 49 16,-13 18-49-1,-3 22 0-15,3 20 0 16,-1 16 0-16,1 32 0 16,-1 18 0-16,7 8 0 15,3 3 0-15,4-4 0 0,0-8 0 16,0-11 0-16,11-14 0 15,5-14 0-15,-3-12 0 16,3-10 0-16,-5-4 0 0,3-6 0 16,-3-18 0-1,-3-2 0-15,4-2 0 0,-3 6 0 16,-1 4 0 0,4 8 0-16,-3 8 0 15,-1 2 0-15,4 8 0 16,1 18 0-16,5 2 0 15,4 4 0-15,5-6-3 0,4-6-4 16,2-8-41-16,3-8 13 16,0-4 25-16,-3-2-28 15,-4-18 38-15,-7-4 0 0,-4-2 0 32,-5-2 29-32,-5 4-23 15,-6 6 33-15,-2 8 28 0,0 8-67 16,0 2 0-16,0 10 0 15,0 16 0-15,0 8 0 16,13 4 0-16,5-2 0 0,8-4 0 16,8-10 0-16,2-8-9 15,-3-10-44 1,0-4 7-16,-8-4 14 16,-10-15-2-16,-6-6 28 0,-9-3 4 15,0-4 2 1,-9 2 15-16,-10 2-7 0,-4 6 2 15,1 0-10-15,3 10 8 16,9 4 38-16,5 4-28 16,5 2-4-16,0 0-14 15,11 0-25-15,14-4 25 0,8 0 0 16,10-2 0 0,3 0 3-16,2 2-2 15,0 6-1-15,-3 0 12 16,-3 6-11-16,-6 18 28 15,-5 10-19-15,-6 4 4 16,-7 2 4-16,-7-2-18 0,-7-2 0 16,-4-8 0-16,0-6 0 15,-2-5 0-15,-11-16 0 16,1-1 0-16,6 0 0 16,6-20 0-16,0-14 0 0,29-4-20 15,20-4 4 1,18-2 8-16,12 2-16 15,10 6-7-15,1 2-20 16,-8 10-11-16,-15 6 50 16,-17 5-9-16,-17 5 21 15,-16 7 9-15,-13 1-7 0,-4 0 62 16,0 0 4-16,0 0-19 16,-8 0 4-1,-9 0-53-15,-8 8 0 16,-8 14 0-16,-1 12 0 0,-2 4 0 15,2 6 0-15,13-4 0 16,7-6 0-16,14-8 0 16,2-12 0-16,29-12 0 15,17-2 0-15,2-18 0 16,6-16 0-16,-7-8 0 16,-7-8 0-16,-13-6 0 15,-8-6 0-15,-15-9 0 0,-6-3 0 16,0 2 0-1,-6 8 0-15,-8 20 0 0,3 20 0 16,2 24 0-16,0 14 0 16,2 38 0-16,3 18 0 15,0 16 0 1,-3 5 0-16,3-1 0 0,-4-4 0 16,2-8 0-16,-3 0 0 15,1-21-204-15,0-21-679 0</inkml:trace>
  <inkml:trace contextRef="#ctx0" brushRef="#br0" timeOffset="68265.11">17405 13481 2424 0,'0'0'984'0,"0"0"-610"0,0 0-60 16,0 0-314-16,0 0 0 16,-114-58 0-16,81 90 0 0,-1 14 0 15,3 8 0-15,10 5 0 16,9-4 0 0,12 2 0-16,6-13 0 15,29-4 0-15,11-6 0 16,8-4 0-16,2-4 0 15,-6-2 0-15,-9-4 0 16,-15 0 0-16,-12 0 0 0,-14 0 0 16,-7-2 0-16,-26 3 0 15,-10-12 0-15,-5 1 0 16,-4-7 0-16,7-3 0 16,12 0 0-16,11 0 0 15,12-10 0-15,10-6 0 16,19-7 0-16,25-3 0 15,20-2 0-15,13-6 0 16,7 0-33-16,-2-2-30 16,-3 2 3-16,-15-4 60 15,-18 2-7-15,-17 0 7 0,-15 4 19 16,-14 4 16-16,-2 10 38 16,-22 9-37-16,-10 9-36 15,-3 13 0 1,-2 24 0-16,6 16 0 15,13 11 0-15,14 2 0 0,6-4 0 16,28-12 0-16,23-14 0 16,12-18 0-16,6-18 0 15,-2-4 0-15,-7-28 0 16,-11-12 0-16,-16-10 0 16,-10-4 0-16,-13-6 0 0,-10-1 0 15,0 10 0-15,0 9 0 16,-6 15 0-1,0 22 0-15,1 9 0 16,5 15 0-16,0 32 0 16,0 11 0-16,9 10 0 15,6 4 0-15,-1-10 0 0,-1-8 0 16,-4-10 0-16,-2-13 0 16,-3-16 0-16,1-6 0 15,-3-9 0-15,2 0 0 16,3-17 0-16,4-11 0 15,10-8 0-15,5-6 0 0,12 0 0 16,29-8 0 0,-7 10-98-16,-6 10-773 0</inkml:trace>
  <inkml:trace contextRef="#ctx0" brushRef="#br0" timeOffset="68505.22">19114 13760 1928 0,'0'0'1262'0,"0"0"-598"0,0 0-422 15,0 0-242-15,0 0 0 16,0 0 0-16,149-34 0 15,-86 34-263-15,-16 0-746 0,-18 0-1469 0</inkml:trace>
  <inkml:trace contextRef="#ctx0" brushRef="#br0" timeOffset="68604.3">19161 13918 1707 0,'0'0'805'0,"0"0"-483"15,0 0 135-15,0 0-269 16,0 0-93-16,196-4-95 15,-104-16-267-15,-10-4-783 0</inkml:trace>
  <inkml:trace contextRef="#ctx0" brushRef="#br0" timeOffset="69100.21">20106 13272 2129 0,'0'0'843'0,"0"0"-387"15,0 0 29-15,0 0-302 16,0 0-183-16,0 0 0 16,0 0 0-16,-96 15 0 15,51 31 0-15,7 4 0 16,7 0 0-16,20-2 0 0,11-6 0 16,13-4 0-1,32-8 0-15,12-3 0 16,6-9 0-16,-3-4 0 15,-8-2 0-15,-15-5 0 16,-12 4 0-16,-14-1 0 16,-8 5 0-16,-3 6 0 0,-8 7 0 15,-15 8 0-15,-8 4 0 16,-8 4 0-16,-3 4 0 16,2-4 0-16,4 1 0 15,12-9 0-15,8-4 0 16,16-9 0-1,0-6 0-15,22-5 0 0,14-6 0 16,4 0 0-16,0-2 0 16,-6 4 0-16,-9 6 0 15,-8 4 0-15,-11 4 0 16,-6 8 0-16,0-4 0 0,-2 6 0 16,-4-6 0-16,6-2 0 15,0-6 0-15,24-6 0 16,54-12-237-1,-2-9-393-15,-3-16-708 0</inkml:trace>
  <inkml:trace contextRef="#ctx0" brushRef="#br0" timeOffset="69470.53">20981 13844 2424 0,'0'0'848'0,"0"0"-589"0,0 0 56 15,0 0-198-15,0 0 13 16,114-4-130 0,-65 4 0-16,-5-4 3 0,-6-8-3 15,-11-6 0 1,-9-2 0-16,-13-6 0 16,-5-2 0-16,0-4 0 15,-23 4 0-15,-8 3 0 0,-7 11 0 16,-7 14 0-16,-1 0 0 15,-4 35 0-15,6 13 0 16,9 14 0-16,8 6 0 16,15 2 0-16,12 0 0 0,14-8 0 15,30-9 0 1,21-13 0-16,13-20 0 16,7-12-38-16,24-8-325 15,-20-16-341-15,-20-6-176 0</inkml:trace>
  <inkml:trace contextRef="#ctx0" brushRef="#br0" timeOffset="69737.93">21602 14052 1905 0,'0'0'740'15,"0"0"-441"-15,0 0 291 0,0 0-251 16,0 0-116 0,0 0-223-16,0 0 0 15,112-23 0-15,-76 23 0 16,-3 10 0-16,-10 16 0 15,-13 6 0-15,-10 4 0 16,-2 4 0-16,-29 4-38 0,-7-8 17 16,-4-2 2-1,4-6 19-15,10-6 27 16,9-4 24-16,13-9-51 16,6-4 0-16,13-5 0 0,25 0 0 15,13 0 0-15,12-1 0 16,8-12-29-16,20-23-322 15,-17 6-515-15,-12 0-1090 0</inkml:trace>
  <inkml:trace contextRef="#ctx0" brushRef="#br0" timeOffset="69938.17">22265 14189 2419 0,'0'0'722'0,"0"0"-390"16,0 0 146-16,0 0-333 15,-32 118-145-15,28-82 0 16,0 0 0-16,0-1 0 16,-4-9 0-16,2-2 0 15,-1-8-233-15,1-6-466 16,6-6-903-16</inkml:trace>
  <inkml:trace contextRef="#ctx0" brushRef="#br0" timeOffset="70334.54">22893 13762 1874 0,'0'0'598'16,"0"0"-430"-16,0 0 203 16,0 0-132-16,0 0-49 15,122-60-59-15,-97 40-34 16,-3-7 5-16,-4 1-30 16,-11-2 35-16,-7 4-8 15,0 4-51-15,-20 9-48 0,-14 6 0 16,-11 5 0-1,-3 23 0-15,1 17 0 16,5 14 0-16,13 8 0 0,13 2 0 16,16 0 0-16,7-6 0 15,31-10 0-15,15-8 0 16,12-12 0-16,6-13 0 16,-2-9 0-16,-5-6 0 15,4-28-153-15,-22-5-393 16,-10-1-451-16</inkml:trace>
  <inkml:trace contextRef="#ctx0" brushRef="#br0" timeOffset="70766.51">23408 13934 383 0,'0'0'2120'0,"0"0"-1419"16,0 0-238-16,0 0-34 15,0 0-429-15,0 0 0 16,0 0 0-1,91-12 0-15,-62 12 0 0,-9 0 0 16,-9 4 0-16,-9 16 0 16,-2 5 0-16,0 2 0 15,-18 5 0-15,-4 0 0 16,0-3 0-16,2-5 0 16,4-8 0-16,8-6 0 0,6-6 0 15,2-2 0-15,0 0 0 16,8-2 0-1,17 2 0-15,8 6 0 16,9-2 0-16,0 6 0 16,3 6 0-16,-9 4 0 15,-7 2 0-15,-14 4 0 0,-15 2 0 16,0-2 0-16,-24 0 0 16,-21-6 0-16,-11-4 0 15,-8-4 0-15,-1-4 0 16,9-3 0-16,17-3 0 15,23-4 0-15,38-8-21 16,27-14-810-16,16-5-1238 0</inkml:trace>
  <inkml:trace contextRef="#ctx0" brushRef="#br0" timeOffset="70965.08">24228 14061 2467 0,'0'0'842'15,"0"0"-536"-15,0 0 175 16,0 0-481-16,0 0 0 16,-21 100 0-16,9-60 0 15,-5-2 0-15,4-2 0 16,2-8 0-16,4-6 0 16,7-14-350-16,11-4-517 15,14-4-593-15</inkml:trace>
  <inkml:trace contextRef="#ctx0" brushRef="#br0" timeOffset="71299.81">24718 13962 2393 0,'0'0'744'0,"0"0"-431"0,0 0 146 15,0 0-389-15,136-70-50 16,-97 50 1-16,0-4-15 15,-11 0 8-15,-10-6-14 0,-11 2 0 16,-7-4 30-16,-2 3-28 16,-23 6 5-1,-6 5 10-15,-7 9-17 16,0 9 0-16,1 4 0 16,-2 27 0-16,8 13 0 15,9 10 0-15,13 8 0 16,9 0 0-16,3-2 0 15,25-3 0-15,11-13 0 16,9-6 0-16,6-12 0 0,4-12 0 16,0-10 0-16,13-4-122 15,-17-20-350-15,-10-6-358 16</inkml:trace>
  <inkml:trace contextRef="#ctx0" brushRef="#br0" timeOffset="71639.37">25369 13948 2241 0,'0'0'722'0,"0"0"-254"15,0 0 81-15,0 0-433 0,0 0-116 16,0 0 0-16,0 0 0 16,-63 127 0-16,47-67 0 15,3 4 0-15,4-4 0 16,9-4 0-16,0-7 0 15,13-12 0-15,14-11 0 16,7-8 0-16,3-9 0 16,-1-9 0-16,-1 0 0 15,-8-9 0-15,-6-9 0 16,-8-1 0-16,-8-2 0 16,-5 3 0-16,0 4 0 15,-8 9 0-15,-16 5 0 0,-4 0 0 16,-9 11 0-16,2 15 0 15,1 5 0-15,7 1 0 16,10 4 0 0,8-6-95-16,9-12-730 0</inkml:trace>
  <inkml:trace contextRef="#ctx0" brushRef="#br0" timeOffset="72369.71">26173 13866 2604 0,'0'0'661'16,"0"0"-301"-16,0 0 111 16,0 0-471-16,0 0 0 15,0 0 0-15,-27 127 0 16,4-73 0-16,-1 0 0 16,-2-10 0-16,3-6 0 15,5-10 0-15,9-10 0 16,9-18-110-16,15 0-436 15,14-20-649-15</inkml:trace>
  <inkml:trace contextRef="#ctx0" brushRef="#br0" timeOffset="72702.33">26701 13686 2051 0,'0'0'656'0,"0"0"-447"16,0 0 169-16,0 0-143 16,0 0-139-16,122-27-12 0,-80 18-23 15,-1-8-37-15,-3-1 21 16,-7-4-30-16,-11-2 23 16,-9-4 25-1,-11 2-30-15,0 0 40 16,-29 6-38-16,-13 8-35 0,-10 12 0 15,-6 2 0-15,-2 30 0 16,2 14 0-16,12 10 0 16,10 9 0-16,16 3 0 15,18-6 0-15,2-6 0 16,37-6 0-16,19-12 0 0,13-13 0 16,8-11 0-16,20-14-278 15,-17-5-564 1,-18-13-930-16</inkml:trace>
  <inkml:trace contextRef="#ctx0" brushRef="#br0" timeOffset="73170.2">27561 13946 2016 0,'0'0'718'0,"0"0"-258"16,0 0-2-16,0 0-284 15,0 0-54-15,29-104-41 16,-29 88-8-16,-18 6-71 16,-11 8 0-16,-5 2 0 15,-3 2 0-15,1 20 0 0,7 6 0 16,11 6 0 0,11 0 0-16,7 3 0 15,7-1 0-15,20-4 0 16,10-2 0-16,4-2 0 15,1 0 0-15,-4 2 0 0,-7 2 0 16,-9 0 0-16,-11 0 0 16,-11-2 0-1,0-4 0-15,-15-6 0 0,-14-4 0 16,-9-4 0-16,-4-10 0 16,0-2 0-16,2-2 0 0,9-20 0 15,8-8 0 1,17-6 0-16,6-8 0 15,17-2 0-15,30-10 0 16,13 4 0-16,11-1 0 0,21-9-114 16,-19 16-480-16,-17 8-523 15</inkml:trace>
  <inkml:trace contextRef="#ctx0" brushRef="#br0" timeOffset="73667.62">28153 13266 2145 0,'0'0'719'0,"0"0"-192"0,0 0-9 15,0 0-331 1,0 0-187-16,0 0 0 15,0 0 0-15,129-55 0 0,-102 69 0 16,0 5 0-16,-7 6 0 16,-5 0 0-16,-5 4 0 15,-8 1 0-15,-2-2-17 16,-5 2 17-16,-21 0 0 16,-10 0 17-16,-9 2-17 0,1 0 0 15,-1 2 0-15,12-3 0 16,13 2 0-1,13 2 0-15,7-3 0 16,12 2 0-16,16-2 0 0,10-4-18 16,2-2-36-16,0-2 1 15,-1-2-59-15,-6-2 44 16,-7 0 1-16,-6 0 22 16,-11 4 45-16,-9 2 0 15,0 5 1 1,-24-1 55-16,-14 2 29 0,-9 0 44 15,-4-4-49-15,0 2-14 16,0-8-66-16,3-2 0 16,4-2 0-16,7-8 0 15,3-10-104-15,10-2-274 16,17-18-1021-16</inkml:trace>
  <inkml:trace contextRef="#ctx0" brushRef="#br0" timeOffset="73833.51">29150 13990 3057 0,'0'0'778'0,"0"0"-622"0,0 0-143 0,0 0-13 0,0 0-1170 15</inkml:trace>
  <inkml:trace contextRef="#ctx0" brushRef="#br0" timeOffset="78368.55">1915 15049 1877 0,'0'0'376'0,"0"0"-220"0,0 0 360 16,0 0-255-16,27-122-132 16,-25 104 2-16,1 2 15 15,-3 12 14-15,0 4 2 16,0 16-52-16,-27 46-38 16,-15 38-72-16,-18 46 0 15,-3 15 0-15,12-27 0 16,17-37 0-16,21-43 0 15,7-26 0-15,4-6 0 16,2-10 0-16,0-12 0 16,4-8 0-16,18-40 0 0,4-19 0 15,8-29 0-15,1-28 0 16,2-27 0-16,-8-3 0 16,-10 32 0-16,-9 41 0 15,-6 48 0-15,-2 21 0 16,3 12 0-16,1 4 0 15,10 42 0-15,10 46 0 16,13 34 0-16,3 17 0 16,-3-1 0-16,-2-32 0 15,-11-28 0-15,-6-19 0 0,-2-15 0 16,0 6 0-16,2-4 0 16,-3-2 0-16,-7-16 0 15,-8-16-158 1,-2-14-128-16,-22-10 23 15,-12-20-445-15,-1-4-233 0</inkml:trace>
  <inkml:trace contextRef="#ctx0" brushRef="#br0" timeOffset="78901.43">1691 15526 461 0,'0'0'2094'0,"0"0"-1713"16,0 0 156-16,-134-44-38 0,120 38-375 15,12-2-124 1,2 4 0-16,21 2 0 15,25-2 0-15,35-4 0 16,39-2 0-16,32-6 0 16,-10 6-80-16,-26-4-170 0,-40 10-59 15,-30-2-145 1,1 2 124-16,-7 0 80 0,-6 4 204 16,-16-4 46-16,-12 4 201 15,-6-4 125 1,0 4 4-16,0-4-110 0,0 0-3 15,0 4-38-15,-14 0-32 16,-5 0-48-16,-6 4-99 16,-6 22 0-16,0 6 0 15,-2 12 0-15,4 4 0 16,8-6 0-16,12-3 0 16,9-13 0-16,0-10 0 0,25-16 0 15,15 0 0 1,6-24 0-16,8-20 0 15,-2-11 0-15,-6-3 0 16,-7-8 0-16,-14-4 0 0,-9 2 0 16,-9 5 0-16,-7 9 0 15,0 18 0-15,0 14 0 16,0 10 0-16,-2 12 0 16,-5 8 0-16,1 22 0 0,-4 20 0 15,2 9 0 1,1 7 0-16,3 6 0 15,4-4 0-15,0-6 0 16,25-10 0-16,19-11 0 16,58-27 0-16,-9-10-473 0,-1-4-543 15</inkml:trace>
  <inkml:trace contextRef="#ctx0" brushRef="#br0" timeOffset="79269.36">3326 15348 2405 0,'0'0'652'0,"0"0"-317"0,0 0 369 16,0 0-704-16,-118-32 0 16,84 40 0-16,1 24 0 15,0 8 0-15,2 12 0 16,4 4 0-16,4-3 0 0,12-8 0 16,9-9 0-16,2-15 0 15,13-11 0 1,18-10 0-16,8-14 0 15,3-18 0-15,0-12 0 16,-3-10 0-16,-6-9 0 0,-9-3 0 16,-6-6 0-16,-10-2 0 15,-5 10 0-15,-3 10 0 16,0 17 0-16,0 19 0 16,-7 18 0-16,1 6 0 15,-1 30 0-15,0 21 0 16,2 11 0-16,5 8 0 15,0 0 0-15,0-4 0 16,12-6 0-16,15-13 0 16,24-7-20-16,-4-18-634 0,-5-12-913 0</inkml:trace>
  <inkml:trace contextRef="#ctx0" brushRef="#br0" timeOffset="79668.41">4124 15480 2293 0,'0'0'580'16,"0"0"-391"-16,0 0 135 0,0 0-174 16,0 0 9-16,0 0-51 15,143-14-77 1,-84-2-1-16,1-4-24 15,-6-6-5-15,-14 0 19 16,-11-6 4-16,-18 2 42 16,-11 2 3-16,0 2-23 0,-24 4-46 15,-12 4 0-15,-7 5 0 16,-1 13 0-16,0 4 0 16,-1 28 0-1,7 15 0-15,7 13 0 0,11 6 0 16,13 0 0-16,7-3 0 15,15-8 0-15,26-10 0 16,13-11 0-16,13-14 0 16,6-12 0-16,0-8 0 15,-3 0-84-15,3-32-236 0,-19 2-361 16,-17 2-273-16</inkml:trace>
  <inkml:trace contextRef="#ctx0" brushRef="#br0" timeOffset="80037.31">4801 15597 51 0,'0'0'2160'16,"0"0"-1586"-16,0 0-34 16,0 0-46-16,0 0-217 15,0 0-277-15,0 0 0 16,83-40 0-16,-50 35 0 16,5 5 0-16,-1 0 0 15,-5 18 0-15,-8 9 0 16,-13 9 0-16,-11 8 0 15,-2 0 0-15,-27 2 0 16,-9 2 0-16,-4-8 0 0,2-4 0 16,6-4 0-16,10-10 0 15,11-9 0-15,10-3 0 16,3-10 0-16,25 0 0 16,21 0 0-16,19 0 0 15,11-5 0-15,4-8 0 16,-6-1 0-16,-14 1 0 15,-20-1 0-15,-20 10 0 16,-15-1 0-16,-5 5-161 16,-19 0-212-16,-2 0-329 15,5-3-411-15</inkml:trace>
  <inkml:trace contextRef="#ctx0" brushRef="#br0" timeOffset="81437.74">6142 15530 1652 0,'0'0'587'16,"0"0"-335"-16,0 0 78 15,0 0 17-15,0 0-148 16,0 0-64-16,0 0-21 0,0 0-6 15,0 4 5 1,0 0-38-16,0-2-33 16,0 2-24-16,0-1-9 15,0-3-3-15,0 0-6 0,0 0 0 16,0 0 21 0,0 0-20-16,0 0 17 0,0 0-18 15,0 0 0-15,0 0 9 16,0 0-9-16,0 0 0 15,0 0 0 1,3 0-2-16,-1 0-4 16,7 0-6-16,2-9 2 0,7-9-1 15,1-4 12-15,4-4-1 16,-1-10 1-16,1 0-1 16,-4-4 33-16,-3 4-23 15,-3 0 19-15,-3 10-2 16,-6 4-27-16,-4 9 0 15,0 8 0-15,0 5 0 16,0 0 0-16,0 4 0 16,-2 20 0-16,-5 16 0 15,0 8 0-15,1 6 0 0,6 0 0 16,0-2 0-16,2-12 0 16,18-12 0-16,11-10 0 15,5-9 0-15,2-9 0 16,4-10 0-16,-2-16 0 15,-4-9 0-15,-3-3 0 16,-4-2 0-16,-2-2 0 16,-4 2 0-16,-4 10 0 15,-7 10 0-15,-4 12 0 16,-3 8 0-16,-1 12 0 16,0 18 0-16,3 12 0 15,2 6 0-15,6 0 0 16,4-7 0-16,3-9 0 0,2-10 0 15,3-17 0 1,0-5 0-16,0-1 0 0,-1-21 0 16,4-10 0-1,-1-3 0-15,0-5 0 0,2 8 0 16,-4 2 0-16,-4 12 0 16,0 10 0-16,-5 8 0 15,2 4 0-15,4 18 0 16,3 4 0-16,6 6 0 15,5-2 0-15,5-3 0 16,-3-8 0-16,-2-7 0 0,-9-10 0 16,-7-2-92-16,-18-20-181 15,-4-14-193 1,0 2-377-16</inkml:trace>
  <inkml:trace contextRef="#ctx0" brushRef="#br0" timeOffset="81570.53">6688 14905 2629 0,'0'0'765'0,"0"0"-417"0,0 0 6 0,0 0-354 15,0 0 0-15,0 0 0 16,0 0 0-16,-33-36-126 16,82 44-572-16,2 2-1599 0</inkml:trace>
  <inkml:trace contextRef="#ctx0" brushRef="#br0" timeOffset="82701.24">8228 15655 2044 0,'0'0'522'0,"0"0"-208"0,0 0 179 0,0 0-208 0,0 0-54 0,0 0-87 16,0 0-81-16,37-75-63 15,-12 29 0-15,2-12 0 16,0-8 0-16,-5-2 0 16,-7-12 0-1,-6 0 0-15,-6 3 0 0,-3 1 0 16,0 18 0-16,-16 18 0 15,1 22 0-15,-3 18 0 16,2 20 0-16,-2 50 0 16,10 32 0-16,5 5 0 0,3-3 0 15,0-18 0-15,20-22 0 16,7 4 0-16,10-5 0 16,9-23 0-1,2-18 0-15,1-22 0 16,-2-8 0-16,-6-28 0 0,-12-13 0 15,-12-9 0-15,-11-8 0 16,-6-2 0-16,0-4 0 16,0 6 0-16,-6 16 0 15,-3 14 0-15,1 27 0 0,2 9 0 16,4 28 0-16,2 29 0 16,0 11 0-16,0 8 0 15,5-2 0 1,13-6 0-16,0-14 0 15,3-13 0-15,4-11 0 16,-2-20 0-16,-1-10 0 0,0 0 0 16,-2-20 0-16,3-10 0 15,-4-6 0-15,4-5 0 16,-5 1 0-16,-1 8 0 16,-3 12 0-16,-3 10 0 15,-7 10 0-15,1 4 0 16,2 18 0-16,0 14 0 15,8 4 0-15,7 1 0 16,11-4 0-16,9-8 0 16,8-9 0-16,4-8 0 15,-4-12 0-15,-3 0 0 0,-7-16 0 16,-11-8 0-16,-10-7 0 16,-9-5 0-16,-10-4 0 15,0-4 0 1,-6 6 0-16,-12 8 0 15,-4 8 0-15,-3 22 0 16,3 0 0-16,5 26 0 0,5 16 0 16,12 6 0-16,0-2 0 15,24-6 0-15,21-9 0 16,8-17 0-16,21-14-251 16,-13-23-529-16,-17-4-553 0</inkml:trace>
  <inkml:trace contextRef="#ctx0" brushRef="#br0" timeOffset="82866.79">8138 15025 3078 0,'0'0'524'0,"0"0"-363"0,0 0 172 0,145-8-333 0,-7 8 0 16,-15 0-177-1,-9 0-791-15</inkml:trace>
  <inkml:trace contextRef="#ctx0" brushRef="#br0" timeOffset="83301.26">10334 15105 2765 0,'0'0'661'0,"0"0"-441"16,0 0 230-16,0 0-450 16,0 0 0-16,-123-40 0 15,80 64 0-15,6 10 0 0,3 6 0 16,16 6 0-16,18 3 0 15,0-1 0 1,35-2 0-16,19-2 0 16,9-4 0-16,5-4 0 15,0-4 0-15,-8-2 0 16,-13 1 0-16,-16-3 0 0,-17-2 0 16,-14-2 0-1,-16-2 0-15,-32-6 0 16,-16-2 0-16,-14-6 0 0,-7-2 0 15,3-6 0-15,11 0 0 16,19 0 0-16,21-10 0 16,27-8 0-16,44-18 0 15,23 2-119-15,8-2-799 0</inkml:trace>
  <inkml:trace contextRef="#ctx0" brushRef="#br0" timeOffset="83666.56">10746 15163 2699 0,'0'0'744'0,"0"0"-266"15,0 0-303-15,0 0-175 16,0 0 0-16,0 0 0 16,166-9 0-16,-92 9 0 15,-3 0-65-15,-13 0-268 0,-18 0-128 16,-22 0-1-1,-18-3 218-15,-4-1 126 16,-31 2 118-16,-8-2 97 16,1 4 214-16,6 0 141 15,7 0-164-15,9 6 3 0,7 15-47 16,8 5-244-16,2 7 0 16,3 8 0-16,0 7 0 15,0 0 0-15,0 6 0 16,0 4 0-16,0-4 0 15,0 0 0 1,0-5 0-16,3-5 0 0,2-12 0 16,-1-6 0-16,3-8 0 15,3-12 0-15,0-4-473 16,-3-2-665-16</inkml:trace>
  <inkml:trace contextRef="#ctx0" brushRef="#br0" timeOffset="84904.24">12653 15757 1659 0,'0'0'769'0,"0"0"-409"15,0 0 142-15,0 0-151 16,0 0-96-16,0 0-122 15,0 0-66-15,-56-70-67 16,23 38 0-16,-7-8 0 16,-5-10 0-16,-2-8 0 15,4-5 0-15,6-7 0 16,8 0 0-16,14 6 0 16,13 6 0-16,2 9 0 15,19 21 0-15,22 10 0 0,5 14 0 16,6 4 0-16,-2 12 0 15,-9 16 0-15,-14 12 0 16,-21 9 0-16,-6 9 0 16,-31 4 0-16,-27 6 0 15,-13 4 0 1,-7-6 0-16,-1-2 0 0,13-7 0 16,19-11 0-16,20-10 0 15,27-14 0-15,16-10 0 16,58-12 0-16,46 0 0 15,36-26 0-15,-4-4 0 0,-30 2 0 16,-42 6 0-16,-16-4-191 16,-14 3-503-16,-13 4-629 0</inkml:trace>
  <inkml:trace contextRef="#ctx0" brushRef="#br0" timeOffset="86766.77">13838 15793 2293 0,'0'0'757'16,"0"0"-508"-16,0 0 110 15,-11-120-138-15,9 74-145 16,2-2-50-16,0-6-1 0,-2 1-24 15,-3 5 7-15,-6 10-7 16,-7 12 1-16,-6 8 32 16,-5 14-5-16,-5 4-14 15,3 0-15-15,8 12 0 16,15 6 0-16,8 2 0 16,15 2 0-16,30-2 0 15,13-2 0-15,9-2 0 16,2-4 0-16,-3 0-41 0,-10 0 19 15,-16 4 1 1,-15-2 18-16,-19 4 3 16,-6 9 31-16,-8-1 25 15,-17 6-56-15,5-4 0 16,4 2 0-16,14-4 0 0,2-4 0 16,21-4 0-16,21-4 0 15,13-10 0-15,12-4 0 16,4 0 0-16,-1-22 0 15,-8-10 0-15,-13-6 0 0,-14-7 0 16,-14 0 0 0,-17-8 0-16,-4 7 0 15,-2 6 0-15,-23 14 0 16,-4 16 0-16,-2 10 0 16,-3 0 0-16,5 30 0 15,10 8 0-15,9 10 0 0,10-2 0 16,8-1 0-16,25-5 0 15,11-6 0-15,8-12 0 16,4-8 0 0,0-10 0-16,-6-4 0 0,-5-4 0 15,-11-18 0-15,-5-12 0 16,-10-4 0-16,-5-2 0 16,-3 0 0-16,-2 1 0 15,-2 11 0-15,-1 10 0 0,-3 14 0 16,1 4 0-16,2 0 0 15,4 28 0-15,1 10 0 16,4 3 0 0,3 3 0-16,0-2 0 15,-3-8 0-15,2-6 0 16,-5-14 0-16,-1-6 0 0,1-8 0 16,-1 0 0-16,7-18 0 15,1-14 0-15,4-6 0 16,4 0 0-16,2-2 0 15,0 9 0-15,-4 4 0 16,-6 10 0-16,-3 11 0 16,-7 6 0-16,-1 5 0 15,2 22 0-15,-1 14 0 16,-1 3 0-16,6 0 0 16,1 2 0-16,1-6 0 15,2-12 0-15,2-8 0 16,3-10 0-16,0-10 0 15,6-8 0-15,2-16 0 0,3-14 0 16,-1 0 0-16,-1-2 0 16,0 4 0-16,-7 10 0 15,-4 8 0-15,-8 5 0 0,-6 12 0 16,-2 1 0 0,1 10 0-16,0 12 0 15,6 6 0-15,-1 6 0 16,5 2 0-16,1-8 0 15,4-2 0-15,3-8 0 16,0-10 0-16,5-8 0 16,2 0 0-16,3-12 0 0,2-14 0 15,0-2 0-15,3-4 0 16,-3-4 0 0,-5 10 0-16,-6 4 0 0,-12 9 0 15,-8 13 0 1,-5 0 0-16,0 17 0 15,-10 13 0-15,0 8 0 0,1 0 0 16,9 0 0-16,0-4 0 16,24-12 0-16,12-4 0 15,8-16 0-15,1-2 0 0,-5-2 0 16,-8-20 0 0,-15-4 0-16,-13-6 0 0,-4-2 0 15,-6-2 0 1,-21-2 0-16,-7 4 0 15,-1 6 0-15,-1 6 0 16,5 9 0-16,7 8 0 0,8 2 0 16,12 3 0-16,4 0 0 15,4 0 0-15,25 4 0 16,9 0 0-16,11 0 0 16,4-4 0-16,1 0 0 15,0 0 0-15,-10 0 0 0,-7 4 0 16,-7 10 0-1,-6 9 0-15,-6 4 0 16,-2 8 0-16,-2 5 0 16,1-4 0-16,-1 0 0 15,-2-10 0-15,1-4 0 0,-1-12 0 16,-3-6 0-16,-3-4 0 16,1 0 0-16,0-18 0 15,2-8 0-15,-1-2 0 16,9-2 0-16,0-6 0 15,7 0 0 1,6 1 0-16,1 12 0 0,0 5 0 16,-2 9 0-16,-2 9 0 15,0 0 0-15,2 18 0 16,4 5 0-16,5-5 0 16,4 4 0-16,7-12 0 0,0-2 0 15,-2-8 0-15,-10 0 0 16,-8-18 0-1,-10-8 0-15,-13-2 0 16,-6-7 0-16,0 3 0 16,-13-4 0-16,-9 8 0 0,-7 6 0 15,-5 10 0-15,-3 12 0 16,-2 0 0-16,1 26 0 16,5 14 0-16,8 10 0 15,14 7 0-15,11-1 0 0,11-4 0 16,30-12 0-1,17-12 0-15,13-14 0 16,45-14 0-16,-18-10-569 16,-13-12-611-16</inkml:trace>
  <inkml:trace contextRef="#ctx0" brushRef="#br0" timeOffset="87137.58">18053 15629 2558 0,'0'0'778'0,"0"0"-580"0,0 0 110 0,121 4-151 16,-76-10-89-16,-1-14-56 15,-4-4-11-15,-7-7 15 0,-8-5-16 16,-11-4 0-16,-12-8 0 15,-2 2 0 1,-12 2 0-16,-19 8 0 16,-11 10 0-16,-5 16 0 15,-6 10 0-15,1 18 0 0,6 22 0 16,10 14 0-16,16 12 0 16,18 6 0-16,2 0 0 15,31-5 0-15,16-9 0 16,11-18 0-16,8-12 0 15,6-12 0-15,-1-16 0 16,-4 0 0-16,6-40-77 0,-17 2-467 16,-13 2-675-16</inkml:trace>
  <inkml:trace contextRef="#ctx0" brushRef="#br0" timeOffset="87336.32">18811 15602 2244 0,'0'0'651'0,"0"0"-294"0,0 0 314 15,0 0-498 1,-4 111-173-16,2-67 0 16,2 6 0-16,0-2 0 15,0-8 0-15,0-4 0 16,4-8 0-16,7-10-60 16,9-9-288-16,0-9-379 0,0 0-403 0</inkml:trace>
  <inkml:trace contextRef="#ctx0" brushRef="#br0" timeOffset="87466.13">19196 15901 2822 0,'0'0'626'0,"0"0"-123"16,0 0-358-16,0 0-145 15,0 0 0-15,0 0 0 16,0 0-532-16</inkml:trace>
  <inkml:trace contextRef="#ctx0" brushRef="#br0" timeOffset="91203.37">13108 18103 1132 0,'0'0'309'0,"0"0"-121"0,0 0 51 15,0 0-44 1,0 0-61-16,0 0-28 0,15-28 34 16,-13 24 2-16,-2 4-2 15,0-4 8-15,0 4-25 16,0-4 7-16,0-2-48 16,0 2-40-16,0-4-10 15,0 6-10-15,0-2 18 16,0 0-7-16,0 4 3 0,0 0 3 15,0-4-12-15,0 4 0 16,0 0-1-16,0 0-17 16,0 0 12-1,0 0-21-15,0 0 0 16,0 0 0-16,0 0 1 0,0 0-2 16,0 0 1-16,0 0 0 15,0 0-6-15,0 0 6 16,0 0 0-16,0 0 0 15,0 0 5-15,0 0-7 16,0 0 2-16,0 0 0 16,0 0 0-16,0 0 0 0,0 0 0 15,0 0 1 1,0 0 0-16,0 0 13 16,0 0-7-16,0 0 23 15,0 0 27-15,0 0 3 16,0 0 2-16,-11 0-20 15,-3 8-26-15,-1 2-4 0,-5 4-6 16,0-2-6-16,0 10 8 16,2 0 5-16,0 2 37 15,7 6-19-15,2 6-8 16,9 0 1-16,0 4-18 16,2 5 7-16,21-5-12 0,6-4-1 15,8 0 38 1,5-10-32-16,8-8 3 15,-1-7-5-15,2-8-1 16,0-3-3-16,-1 0 0 16,-4-10 0-16,-1-6 0 0,-5-8 0 15,-2-6 0-15,-7-2 0 16,-4 0 0 0,-7-6 0-16,-3-4 0 0,-5-3 0 15,-3 1 0 1,-7 0 0-16,-2-2 0 15,0 2 0-15,-2 4 0 0,-14 4 0 16,-4 4 0-16,-5 2 0 16,-6 12 0-16,-6 9 0 15,-11 9 0-15,-3 0 0 16,-6 13 0-16,1 15 0 16,2 12 0-16,-8 22-167 15,14-8-567-15,13-6-721 0</inkml:trace>
  <inkml:trace contextRef="#ctx0" brushRef="#br0" timeOffset="92332.51">13709 18358 1039 0,'0'0'590'0,"0"0"-383"0,0 0 26 16,0 0 16-16,0 0-3 16,0 0-38-16,0 0-40 15,0-20 25-15,0 16-25 0,0 0-24 16,0 0-18-1,6 4-18-15,8-4-18 16,5 0-41-16,13 2 7 16,15 2 16-16,20 0-45 15,38 0-12-15,46-4 7 0,56 0-22 16,34-2 6-16,17-2-6 16,1-1 0-16,-12 9 11 15,-8-4 7-15,-28 4-5 16,-35-5-2-1,-47 1-10-15,-44-1 25 16,-33 1-26-16,-21 3 0 0,-4-3 0 16,-8 0 0-16,-3-1 0 15,-9 5 0-15,-7 0 0 16,0-4 0-16,0 4 0 16,0 0 0-16,0 0 0 15,0 0 0-15,0-4-53 0,0 3-260 16,0-8-245-1,10 1-102-15,4-2 64 16,1 1-62-16,-1-4 156 16,-1-1 502-16,-6 2 274 0,-2 2 88 15,-3-2 31-15,-2-2-38 16,0 4-49-16,0-2 17 16,-10 2-41-16,-5 2-15 15,-3 8-48-15,-3 0-8 16,-6 0-26-16,2 8-22 0,2 18-163 15,8 6 0 1,6 8 0-16,9 5 0 16,0-4 0-16,16 4 0 15,13-5 0-15,6-6 0 16,5-10 0-16,7-10 0 0,-2-10 0 16,2-4 0-16,-5 0 0 15,-5-18 0-15,-5-4 0 16,-10-4 0-16,-9-6 0 15,-8-8 0 1,-5-1 0-16,-5 1 0 0,-16 0 0 16,-11 4 0-16,-3 12 0 15,-10 4 0-15,-4 14 0 16,0 6 0-16,-1 0 0 16,6 6 0-16,7 14-87 15,6 0-375-15,8-1-262 0,12-12-532 0</inkml:trace>
  <inkml:trace contextRef="#ctx0" brushRef="#br0" timeOffset="93299.9">15556 16834 1737 0,'0'0'637'0,"0"0"-420"0,0 0 101 16,0 0 137 0,0 0-249-16,0 0-83 15,0 0 0-15,-31-36-29 16,31 36-25-16,0 10 6 15,0 16-33-15,0 10-42 16,16 14 0-16,13 10 0 0,8 8 0 16,14 4 0-16,14 3 0 15,11 5 0-15,11 2 0 16,4 6 0-16,5-3 0 16,0 1 0-1,-7-6 0-15,-12-8 0 16,-11-10 0-16,-18-9 0 0,-17-9 0 0,-10-12 0 15,-15-4 0 1,-1-10 0-16,-5-6 0 16,0-2 0-16,0-10 0 15,6 0 0-15,10-18-252 16,-3-6-388-16,-1-6-720 0</inkml:trace>
  <inkml:trace contextRef="#ctx0" brushRef="#br0" timeOffset="93931.46">15082 16611 1136 0,'0'0'857'0,"0"0"-578"0,0 0 33 16,0 0 65-16,0 0-100 16,0 0-97-16,0 0-50 15,-127-46-37-15,106 64 20 0,1 6-50 16,5 10-2-1,5 6-17-15,6-3-28 16,4 3 11-16,0-4-27 16,22-10 1-16,12-4-1 15,6-12-20-15,7-10 14 0,4 0-16 16,0-10-1-16,-2-12 22 16,-7-8-9-16,-8-2 10 15,-14-3 1-15,-11-1 8 16,-9-4 60-16,-7 0-15 0,-22 4 25 15,-8 0-79-15,-5 8 0 16,-6 6 0 0,4 14 0-16,1 8 0 15,8 0 0-15,8 4 0 16,12 22 0-16,15 14-198 16,6-4-647-16,19-4-1141 0</inkml:trace>
  <inkml:trace contextRef="#ctx0" brushRef="#br0" timeOffset="94900.28">16485 18530 1003 0,'0'0'361'0,"0"0"-244"16,0 0-54-16,0 0-63 15,0 0-48 1,0 0-267-16,0 0-679 0</inkml:trace>
  <inkml:trace contextRef="#ctx0" brushRef="#br0" timeOffset="95869.66">16643 18119 1302 0,'0'0'544'0,"0"0"-410"16,0 0 53-16,0 0 44 15,0 0-102-15,0 0-24 16,0 0 7-16,-34 24 14 15,34-24 74-15,8 0-70 16,11-6-2-16,8-16 8 16,9-4-52-16,13-10-24 0,11-8-24 15,13-10-14 1,12-13 20-16,11-1-24 0,20-22-1 16,24-24 8-1,16-16 20-15,-15 9 24 16,-33 27-25-16,-34 32-13 0,-25 22 19 15,2 0-22-15,3-9 4 16,-2 7-22-16,-12 12-10 16,-14 8 19-16,-8 8-19 15,-9 6 0-15,-4 8 0 16,-3 0 0-16,-2 0 0 0,0 0 0 16,2 0-7-1,-2 0 6-15,2 0-12 16,0 0-2-16,0 4-93 15,1 0-106-15,1-4-77 0,3 0-351 16,-2 0-569-16</inkml:trace>
  <inkml:trace contextRef="#ctx0" brushRef="#br0" timeOffset="96301.98">18281 16874 1927 0,'0'0'743'0,"0"0"-542"16,0 0 256-16,0 0-280 16,0 0-99-16,0 0-45 0,0 0 24 15,-38 26 57-15,35 2 9 16,3 4-60 0,0-2-27-16,0 2-25 15,10-10-10-15,14-4 10 16,9-10-11-16,10-8-1 15,9 0-8-15,3-8-13 0,3-16 21 16,-7-2-14-16,-7 0 15 16,-13-6 7-16,-10-2 9 15,-17 2 73-15,-4 0-89 16,-6 2 0-16,-19 2 0 0,-6 6 0 16,-5 8 0-1,-4 1 0-15,0 13 0 16,0 0 0-16,2 0 0 15,3 9 0-15,6 5 0 16,4 0 0-16,7 2 0 16,5-2-176-16,13 8-295 0,0-8-212 15,0 0-449-15</inkml:trace>
  <inkml:trace contextRef="#ctx0" brushRef="#br0" timeOffset="97536.05">18521 16990 861 0,'0'0'1629'0,"0"0"-1297"0,0 0-74 16,0 0 103-16,0 0-148 15,0 0-129 1,0 0-51-16,16-4 51 0,20 26 30 16,11 4 13-16,8 10-127 15,7 9 0-15,8 5 0 16,5 8 0-16,8 4 0 15,2 4 0-15,6 6 0 16,5 4 0-16,2 1 0 0,4-3 0 16,-2-2 0-16,-1-10 0 15,-8-4 0 1,-9-12 0-16,-8-5 0 16,-14-11 0-16,-13-8 0 15,-16-8 0-15,-11 0 0 0,-9-10 0 16,-7 0 0-16,-4 0 0 15,0-4 0-15,0 2 0 16,0 0 0-16,0-2 0 16,0 2-48-16,12-2-284 15,-3 0-315-15,2 0-259 0</inkml:trace>
  <inkml:trace contextRef="#ctx0" brushRef="#br0" timeOffset="97872.13">20189 17969 1879 0,'0'0'561'16,"0"0"-305"-16,0 0 237 16,0 0-257-16,0 0-14 15,-133-36-10-15,100 50-59 16,4 16-69-16,2 10-84 16,8 8 0-16,9 2 0 15,10 4 0-15,2-6 0 16,27-5 0-16,12-13 0 15,12-12 0-15,12-8 0 16,4-10 0-16,4-6 0 0,-1-16 0 16,-9-14 0-16,-13-1 0 15,-19-7 0-15,-15 0 0 16,-16-2 0 0,-13-2 0-16,-29 4 0 0,-14 4 0 15,-9 8 0 1,-4 10 0-16,3 8 0 0,5 10 0 15,12 4 0-15,-3 0 0 16,13 13-466-16,7 1-1448 0</inkml:trace>
  <inkml:trace contextRef="#ctx0" brushRef="#br0" timeOffset="98999.86">14556 17991 1837 0,'0'0'613'0,"0"0"-426"15,0 0 100-15,0 0-82 16,0 0-96-1,0 0-53-15,-5 0-16 16,5 0 29-16,3 0 0 16,14-4 15-16,8-6 10 0,6-8-52 15,4-4-16-15,1-4-16 16,-5-2-9-16,-4-3 20 16,-9 8-2-16,-9-4 19 15,-7 5 20-15,-2 0-19 16,0 4 14-16,-21 8-19 15,-2 6 7-15,-8 4 23 16,-6 14-64-16,2 18 0 16,1 8 0-16,5 14 0 15,12 7 0-15,13-1 0 16,4 2 0-16,4-4 0 0,25-6 0 16,9-9 0-16,6-18 0 15,7-7 0-15,5-14 0 16,17-12-327-16,-12-16-438 15,-12-6-548-15</inkml:trace>
  <inkml:trace contextRef="#ctx0" brushRef="#br0" timeOffset="99364.2">15055 18043 1525 0,'0'0'601'0,"0"0"-342"0,0 0 93 16,0 0-38 0,0 0-88-16,0 0-54 15,0 0-5-15,2-38 32 0,9 24-49 16,9-4-57-16,9 0-55 16,7 0-38-16,1 0 0 15,4 4 0-15,-8 6 0 16,-4 8 0-16,-11 0 0 15,-4 9 0-15,-10 18 0 16,-4 13 0-16,0 4 0 16,-4 4 0-16,-13-2 0 15,2-6 0-15,-1-4 0 16,6-10 0-16,2-8 0 16,6-8 0-16,2-10 0 15,0 0 0-15,25 0 0 16,14-18 0-16,17-10 0 15,58-26 0-15,-12 2-149 0,-6 2-842 0</inkml:trace>
  <inkml:trace contextRef="#ctx0" brushRef="#br0" timeOffset="100204.43">16512 17102 1610 0,'0'0'682'16,"0"0"-375"0,0 0 41-16,0 0-1 15,0 0-127-15,0 0-97 0,0 0 6 16,-21 0-4-16,21 0-7 15,8-9-31-15,5-5-87 16,1-9 0-16,1 1 0 16,-7 0 0-16,0 0 0 0,-8 0 0 15,0 8 0 1,-10 0 0-16,-9 6 0 16,-6 8 0-16,-2 0 0 15,-2 14 0-15,4 12 0 16,4 10 0-16,7 4 0 0,10 5 0 15,4-1 0-15,0-2 0 16,15-8 0-16,7-6 0 16,5-10 0-16,0-10 0 15,4-8 0-15,2 0 0 0,-1-4 0 16,-1-14-267 0,0-4-227-16,0-14-147 15,-6 10-129-15,-5 3-784 0</inkml:trace>
  <inkml:trace contextRef="#ctx0" brushRef="#br0" timeOffset="100468.93">16734 17097 1603 0,'0'0'598'16,"0"0"-264"-16,0 0 170 0,0 0-224 15,0 0-84-15,0 0 6 16,0 0-2 0,-69 40-95-16,67-21-31 0,2 2-74 15,0-1 0-15,21 0 0 16,5-2 0-16,3-4 0 15,3 0 0-15,-6 4 0 16,-6 0 0-16,-7 4 0 16,-10 0 0-16,-3 0 0 15,-5 4 0-15,-19-2 0 0,-7-2 0 16,-6 0 0 0,0-8 0-16,-1-6 0 15,5-8-116-15,1-14-358 16,12-16-320-16,7-6-342 0</inkml:trace>
  <inkml:trace contextRef="#ctx0" brushRef="#br0" timeOffset="100604.05">16713 17147 2328 0,'0'0'780'0,"0"0"-539"16,0 0 53-16,117-63-99 15,-59 45-132-15,22-4-63 16,-13 8-198-16,-15 6-652 0</inkml:trace>
  <inkml:trace contextRef="#ctx0" brushRef="#br0" timeOffset="101035.99">17325 18005 2179 0,'0'0'901'0,"0"0"-669"16,0 0 56-16,0 0-35 16,0 0-118-1,0 0-84-15,0 0-50 16,94-78 1-16,-75 52-2 15,0-5-3-15,-11 8 2 16,-8-4 1-16,0 5 0 0,0 4 12 16,-17 10-11-16,-6 8 22 15,-6 0-1-15,-2 16-22 16,0 12 0-16,4 8 0 16,7 4 0-16,11 5 0 15,9-9 0-15,0 0 0 16,27-10 0-16,15-12 0 15,12-10 0-15,10-4 0 16,5-18 0-16,18-32-225 16,-18 6-336-16,-15 0-429 0</inkml:trace>
  <inkml:trace contextRef="#ctx0" brushRef="#br0" timeOffset="101332.77">17731 17820 857 0,'0'0'1601'16,"0"0"-1029"-16,0 0-297 15,0 0 10-15,0 0-104 16,0 0-79-16,0 0-16 16,149-80-41-16,-109 72-14 15,-5 8-5-15,-8 0-26 16,-6 8 35-16,-10 18-35 15,-7 10 0-15,-4 9 0 0,0 0 0 16,-2 8 0-16,-7-3 0 16,-1-2 0-1,4-6 0-15,2-2 0 16,2-10 0-16,2-8 0 0,0-12-75 16,0-10-306-16,-3 0-360 15,1-4-94-15</inkml:trace>
  <inkml:trace contextRef="#ctx0" brushRef="#br0" timeOffset="101465.56">17902 17999 2221 0,'0'0'711'16,"0"0"-391"-16,0 0-25 16,0 0-155-16,0 0-134 0,196-120-6 15,-96 79-293-15,-6 5-865 0</inkml:trace>
  <inkml:trace contextRef="#ctx0" brushRef="#br0" timeOffset="102036.8">19391 16980 2208 0,'0'0'665'15,"0"0"-433"-15,0 0 93 16,0 0-145-16,0 0-68 16,0 0-31-16,0 0-45 15,84-30-10-15,-57 16-20 16,-5-4 0-16,-4 2 24 0,-9 2 12 15,-7-4 28-15,-2 8 7 16,0-2-77-16,-8 6 0 16,-13 2 0-16,-4 4 0 15,-6 6 0-15,-2 24 0 16,-3 6 0-16,7 8 0 16,5 10 0-16,11 0 0 15,11-1 0-15,2-7 0 16,12-6 0-16,20-14 0 15,7-4 0-15,9-14 0 16,5-8 0-16,18 0 0 0,-10-20-557 16,-15 2-817-16</inkml:trace>
  <inkml:trace contextRef="#ctx0" brushRef="#br0" timeOffset="102300.29">19994 17070 2063 0,'0'0'907'0,"0"0"-406"0,0 0 10 16,0 0-397-16,0 0-114 16,0 0 0-16,0 0 0 15,-31 27 0 1,20 9 0-16,2 0 0 15,2 4 0-15,3-8 0 0,4-2 0 16,0-6 0-16,2-4 0 16,20-10 0-16,9-6 0 15,9-4 0-15,8 0 0 16,12-18-375-16,-10-4-488 16,-11 0-288-16</inkml:trace>
  <inkml:trace contextRef="#ctx0" brushRef="#br0" timeOffset="102468.05">20253 17155 1205 0,'0'0'1051'15,"0"0"-453"-15,0 0-14 16,0 0-42 0,0 0-426-16,0 0-116 0,0 0 0 15,-83 28 0-15,77 8 0 16,6 4 0-16,0 4 0 16,0 0 0-16,0-4 0 15,8 0 0-15,-8 10 0 16,0-10-571-1,0-9-1591-15</inkml:trace>
  <inkml:trace contextRef="#ctx0" brushRef="#br0" timeOffset="103668.03">22618 16972 1124 0,'0'0'399'15,"0"0"-128"-15,0 0 81 16,0 0-22-16,0 0-61 16,0 0-58-16,0 0 52 15,54-36-59-15,-54 36-24 16,0 0-44-16,0 0-53 15,0 0-28-15,0 0-43 16,0 0-10-16,-13 0 7 16,-12 0-3-16,-8 4-8 0,-7 10 2 15,-7 4 0-15,3 8 14 16,1 6-4-16,12 0 23 16,14-6-15-16,11 5-18 15,6-12 0-15,21-1 0 16,16-1 0-16,15-7-1 15,4 2 6-15,6-6-13 16,-2 6 5-16,-6-2-5 16,-5 8 7-16,-14 0-10 0,-10 8 11 15,-14 4 4-15,-11-2-2 16,0 8 8-16,-20-6-9 16,-11-2 22-16,-10-2 13 15,-1-8-12-15,-4-9 20 16,1-9-44-1,5 0 0-15,7 0 0 0,8-4 0 16,7-9 0-16,9 7 0 16,7-2 0-16,2 3-20 15,20-8-295-15,9 9-516 16,5-6-987-16</inkml:trace>
  <inkml:trace contextRef="#ctx0" brushRef="#br0" timeOffset="104068.94">23023 17022 2068 0,'0'0'1015'0,"0"0"-726"0,0 0-92 0,0 0-34 15,117-24-94-15,-45 16-58 16,1-2-11-16,-6 2-87 15,-14 0-168-15,-19-2-211 16,-18 6-8-16,-16 0 189 16,-6 4 99-16,-25 0 183 15,0 0 3-15,0 0 225 0,7 0 64 16,8 8 66-16,8 2-48 16,5 8-66-1,3 12 11-15,0 6-15 16,0 9-103-16,0 9-134 15,0 4 0-15,0 8 0 0,0-4 0 16,0-2 0-16,5-4 0 16,3-6 0-1,1-9 0-15,3-9 0 0,10-2-150 16,-4-12-539-16,2-10-606 0</inkml:trace>
  <inkml:trace contextRef="#ctx0" brushRef="#br0" timeOffset="104864.21">21548 16222 2054 0,'0'0'694'16,"0"0"-482"-16,0 0 254 15,0 0-153-15,0 0-115 16,0 0-97-16,0 0-43 16,-12-26-58-16,12 82 0 15,0 17 0-15,0 3 0 0,2-10 0 16,-2-8 0-16,0-12 0 16,0-20 0-16,0-16 0 15,0-10 0-15,0 0 0 16,0-24 0-16,0-16 0 15,0-12 0-15,-7-6 0 0,-1-6 0 16,1-3 0 0,0 9 0-16,5 8 0 15,2 20 0-15,0 16 0 16,0 14 0-16,9 22 0 16,13 24 0-16,7 16 0 15,4 5 0-15,6 1 0 16,-1-6 0-16,1-14 0 0,-5-16 0 15,-3-10 0-15,-9-18 0 16,-6-4 0-16,-5-8 0 16,-4-20 0-1,-7-12 0-15,0-8 0 0,0-6 0 16,-2-4 0-16,-7-1 0 16,5 15 0-16,4 8 0 15,0 18 0-15,0 10-21 16,31 8-303-16,0 22-271 15,-2 4-294-15</inkml:trace>
  <inkml:trace contextRef="#ctx0" brushRef="#br0" timeOffset="105464.65">22061 16513 1713 0,'0'0'646'0,"0"0"-303"0,0 0 187 0,0 0-397 0,0 0-86 16,77-108-20-16,-60 68-2 15,-7 0 17-15,-8 8-9 0,-2 5 27 16,-7 13 32-16,-15 12 22 16,-9 2 13-1,-3 30-97-15,3 10-9 16,9 10 6-16,9 7-26 16,13-7-1-16,2-2 0 15,29-16-10-15,11-10-7 0,7-18-28 16,2-4 32-16,-2-8 2 15,-7-24 2-15,-8 2 9 16,-12-6 0-16,-6-4 30 16,-9 8 36-1,-5 2-11-15,0 3-16 16,-2 17-39-16,2 6 0 0,2 4 0 16,3 22 0-16,3 10 0 15,3 11 0-15,3-1 0 16,3-6 0-16,1-6 0 15,3-12 0-15,-1-10 0 0,-2-8 0 16,2 0 0 0,-4-22 0-16,0-8 0 15,-1-6 0-15,-3 0 0 16,1 0 0-16,-3 6 0 0,-1 7 0 16,-3 18 0-1,2 5 0-15,-1 1 0 0,4 26 0 16,3 7 0-1,6 2 0-15,7 0 0 0,7-8 0 16,1-10 0-16,3-10-14 0,-4-8 14 16,-7 0 6-1,-7-18-5-15,-8-8 6 16,-7-2-7-16,-5-8 0 16,-2-4 0-16,0 0 0 15,0-5 0-15,0 1-213 0,0 12-399 16,0 10-727-16</inkml:trace>
  <inkml:trace contextRef="#ctx0" brushRef="#br0" timeOffset="105870.7">24265 17409 2326 0,'0'0'908'0,"0"0"-528"0,0 0 102 16,0 0-482-16,0 0 0 0,0 0 0 15,148-116-290 1,-100 100-531-16,-14 6-502 0</inkml:trace>
  <inkml:trace contextRef="#ctx0" brushRef="#br0" timeOffset="106037.75">24268 17554 2198 0,'0'0'642'16,"0"0"-304"-16,0 0 141 15,0 0-290-15,0 0-120 16,133-6-69-16,-48-43-135 16,-12 9-493-16,-13 0-1188 0</inkml:trace>
  <inkml:trace contextRef="#ctx0" brushRef="#br0" timeOffset="106568.99">25103 16553 2210 0,'0'0'695'0,"0"0"-400"15,0 0 359-15,0 0-412 16,-140-46-242-16,93 46 0 15,5 22 0-15,3 10 0 0,13 4 0 16,10 0 0-16,14 8 0 16,2-8 0-16,11 5 0 15,18-9 0 1,2-2 0-16,3-4 0 0,-3-6 0 16,-7 0 0-1,-5-6 0-15,-11-4 0 0,-8 2 0 16,0-2 0-16,-10 2 0 15,-15 2 0-15,-4 0 0 16,0 0 0-16,2 2 0 16,10-6 0-16,5 2 0 0,10-6 0 15,2 2 0-15,2 2 0 16,23-2 0-16,6 6 0 16,4 4 0-1,3 9 0-15,-5 5 0 16,-4 8 0-16,-8 8 0 15,-13 10 0-15,-6 4 0 16,-2 2 0-16,0-2 0 0,-6-3 0 16,2-7 0-16,4-12 0 15,0-12 0-15,22-10 0 16,16-14 0-16,9-4 0 16,35-32-153-16,-13-12-555 0,-6-4-730 15</inkml:trace>
  <inkml:trace contextRef="#ctx0" brushRef="#br0" timeOffset="106900.13">25535 17034 2497 0,'0'0'766'0,"0"0"-531"0,0 0 363 0,0 0-598 0,0 0 0 15,0 0 0 1,0 0 0-16,114-62 0 15,-78 40 0-15,-12 0 0 16,-11-4 0-16,-13 2 0 16,0 2 0-16,-21 0 0 15,-14 14 0-15,-7 8 0 0,-2 0 0 16,-3 26 0-16,7 10 0 16,7 16 0-1,13-2 0-15,17 8 0 0,3-8 0 16,21-1 0-1,21-9 0-15,14-10 0 16,10-12 0-16,5-12 0 0,3-6 0 16,10-10-530-16,-18-8-437 15,-18-4-803-15</inkml:trace>
  <inkml:trace contextRef="#ctx0" brushRef="#br0" timeOffset="107170.49">25984 17129 2089 0,'0'0'841'16,"0"0"-382"-16,0 0 72 15,0 0-355 1,0 0-176-16,0 0 0 0,0 0 0 16,131-27 0-16,-94 27 0 15,-10 18 0-15,-11 13 0 16,-16 5 0-16,0 8 0 16,-27 2 0-16,-4 2 0 15,2-4 0-15,5-4 0 16,13-8 0-16,11-10 0 15,0-12 0-15,26-6 0 16,17-4 0-16,10 0 0 16,4-18 0-16,-1-4 0 15,13-14-362-15,-17 4-653 0,-13 10-372 16</inkml:trace>
  <inkml:trace contextRef="#ctx0" brushRef="#br0" timeOffset="107304.86">26536 17325 1187 0,'0'0'1165'0,"0"0"-622"0,0 0-12 15,0 0-64-15,0 0-264 16,-54 134-203-16,40-98 0 16,4 0 0-16,3-1 0 15,7-13 0-15,5-8 0 16,17-10-119-16,5-4-817 0</inkml:trace>
  <inkml:trace contextRef="#ctx0" brushRef="#br0" timeOffset="107635.43">26968 16968 2737 0,'0'0'713'16,"0"0"-341"-16,0 0-98 16,0 0-274-1,0 0 0-15,113-66 0 0,-65 46 0 16,-9-6 0-16,-7 0 0 15,-16 0 0-15,-12 2 0 16,-4 2 0-16,-12 4 0 16,-16 4 0-16,-8 10 0 15,-4 4 0-15,0 1 0 16,2 30 0-16,7 9 0 0,7 8 0 16,7 10 0-16,15-4 0 15,2 0 0 1,9-6 0-16,25-6 0 15,10-7 0-15,12-13 0 0,9-8 0 16,4-10 0-16,20-4-183 16,-16-18-664-16,-17-4-652 0</inkml:trace>
  <inkml:trace contextRef="#ctx0" brushRef="#br0" timeOffset="107968.94">27569 17084 768 0,'0'0'1918'0,"0"0"-1391"15,0 0 8-15,0 0-187 16,0 0-348-16,0 0 0 16,0 0 0-16,-71 31 0 15,63-3 0-15,8-2 0 0,0 6 0 16,13-6 0-16,22 4 0 16,10-6 0-16,8-2 0 15,3-4 0 1,-2 0 0-16,-8-2 0 15,-10-2 0-15,-12 0 0 0,-16 4 0 16,-8 0 0-16,-23 4 0 16,-22 4 0-16,-12 2 0 15,-9-1 0-15,-2-1 0 16,3-2 0-16,11-8 0 16,15-6 0-16,12-10 0 0,20-22 0 15,7-14-350 1,0-9-1011-16</inkml:trace>
  <inkml:trace contextRef="#ctx0" brushRef="#br0" timeOffset="108135.05">27532 17133 3037 0,'0'0'809'0,"0"0"-559"16,0 0-250-16,0 0 0 0,131-40 0 15,-67 26 0 1,4 1 0-16,1-5 0 15,-21 4-278-15,-16 0-1400 0</inkml:trace>
  <inkml:trace contextRef="#ctx0" brushRef="#br0" timeOffset="108435.88">28650 17271 2657 0,'0'0'730'16,"0"0"-221"-16,0 0-309 15,0 0-200-15,0 0 0 16,-118 68 0-16,76-34 0 16,6-2 0-16,9-4 0 0,17-2 0 15,18-22 0-15,21-4-719 16,11 0-905-16</inkml:trace>
  <inkml:trace contextRef="#ctx0" brushRef="#br0" timeOffset="108770.15">28926 16940 2515 0,'0'0'766'0,"0"0"-452"0,0 0 187 16,0 0-501-16,121-56 0 16,-74 38 0-16,-1-4 0 15,-3-2 0 1,-9-2 0-16,-15 0 0 0,-12-2 0 15,-7 1 0-15,-11 0 0 16,-21 6 0-16,-7 7 0 16,-9 14 0-16,-2 0 0 15,0 26 0-15,8 19 0 16,13 13 0-16,11 10 0 16,18 4 0-16,0-2 0 15,36-4 0-15,15-7 0 16,14-18 0-16,6-6 0 15,3-17 0-15,13-18 0 16,-23-4-644-16,-17-18-836 0</inkml:trace>
  <inkml:trace contextRef="#ctx0" brushRef="#br0" timeOffset="109171.11">29497 17070 2119 0,'0'0'382'16,"0"0"217"-16,0 0-64 0,0 0-323 0,0 0 37 15,0 0-249-15,0 0 0 16,11 0 0-16,3-4 0 31,5-4 0-31,4 2 0 0,6 2 0 16,4 0 0-16,3-2 0 15,-1 2 0-15,-4 4 0 16,-4-4 0-16,-6 4 0 16,-8 0 0-16,-9 0 0 15,-4 0 0-15,0 8 0 16,0 20 0-16,-2 4 0 16,-9 17 0-16,-5 9 0 15,3 4 0-15,0 4 0 16,1 6 0-16,4-4 0 0,1-10 0 15,5-5 0-15,2-13 0 16,0-12 0-16,0-12 0 16,0-16-38-1,0 0-657-15,-2-18-541 0</inkml:trace>
  <inkml:trace contextRef="#ctx0" brushRef="#br0" timeOffset="109297.78">29597 17463 1987 0,'0'0'1046'0,"0"0"-592"0,0 0 73 16,0 0-445 0,0 0-82-16,131-54 0 15,-75 38 0-15,31-12 0 16,-11 2-455-16,-12 2-582 0</inkml:trace>
  <inkml:trace contextRef="#ctx0" brushRef="#br0" timeOffset="109497.43">30248 17074 2326 0,'0'0'762'15,"0"0"-171"-15,0 0-174 16,0 0-417-16,0 0 0 16,0 0 0-16,-58 117 0 15,47-77 0-15,0 0 0 16,4-8 0-16,7-2 0 0,0-12-263 15,0-8-778-15</inkml:trace>
  <inkml:trace contextRef="#ctx0" brushRef="#br0" timeOffset="109837.06">30528 16834 2522 0,'0'0'492'15,"0"0"14"-15,0 0-39 16,0 0-401-16,0 0-23 0,141-116-43 16,-103 85 0-1,-5 3 0-15,-10-8 0 16,-10 0 0-16,-13 2 0 16,0 6 0-16,-20 6 0 15,-13 14 0-15,-10 8 0 16,-3 4 0-16,-2 32 0 0,6 12 0 15,9 14 0-15,13 11 0 16,13 3 0-16,7-4 0 16,20-6 0-16,20-12 0 15,16-10 0 1,9-12 0-16,4-10 0 0,2-13 0 16,9-9-150-16,-17-14-437 15,-19-9-282-15</inkml:trace>
  <inkml:trace contextRef="#ctx0" brushRef="#br0" timeOffset="110268.81">30994 16946 2486 0,'0'0'524'0,"0"0"-9"15,0 0 56-15,0 0-571 16,0 0 0 0,0 0 0-16,0 0 0 15,-44 116 0-15,37-81 0 16,-2-3 0-16,-2 0 0 0,0-2 0 15,1-8-188-15,6 0-115 16,4-8 84-16,0-4 113 16,12-2 52-16,15-4 53 0,4 0 1 15,9-2 33 1,4-2-3-16,5 0-21 16,-2 0 1-16,-7 0-10 15,-6 0-21-15,-15 0-54 16,-9-6-146-16,-10-2-27 15,0-2 117-15,0 2 131 0,-2-2 77 16,-4-2 166-16,4 2 63 16,2 2 13-16,0 4 6 15,0 0-110 1,0 4-215-16,-4 4 0 0,-3 18 0 16,-3 8 0-16,-4 10 0 15,1 2 0-15,1 6 0 16,1 0 0-16,2-2 0 15,5-6 0-15,4-5 0 16,0-11-107-16,4-6-248 0,14-14-502 16,-2-4-1103-16</inkml:trace>
  <inkml:trace contextRef="#ctx0" brushRef="#br0" timeOffset="110833.33">31473 16306 1371 0,'0'0'1449'0,"0"0"-1259"15,0 0 294-15,18-102-153 16,-5 74-200-16,6 8-91 0,4 6 13 16,4 14-52-1,2 0 5-15,0 14-10 16,-2 20 4-16,-4 8-1 15,-8 6-6-15,-13 5 7 0,-2-3 6 16,-6 4-5-16,-21-4 44 16,-5 2-45-16,3-4 0 15,8 2 0-15,9-1 0 16,12-4 0-16,4 0 0 16,32-5 0-1,11-4 0-15,5-6 0 0,-6-6 0 16,-6-10 0-16,-15-2 0 15,-16-4 0-15,-9-2 0 16,-12 2 0-16,-27 2 0 16,-17 8 0-16,-7 8 0 15,-1 6 0-15,8 8 0 0,18 4 0 16,20 9 0-16,18-3 0 16,14 4 0-16,32-2 0 15,12 2 0-15,5-4 0 16,-10-1 0-1,-13-5 0-15,-19-2 0 0,-21-2 0 16,-11-2 0-16,-34-6 0 16,-11-4 0-16,-7-6 0 15,5-6 0-15,12-6 0 16,17-2 0-16,29-8-18 16,9 0-717-16,24 0-1280 0</inkml:trace>
  <inkml:trace contextRef="#ctx0" brushRef="#br0" timeOffset="110969.96">32132 17977 2907 0,'0'0'1189'0,"0"0"-1189"0,0 0 0 0,0 0 0 16,0 0 0-16,0 0 0 15,0 0-827-15</inkml:trace>
  <inkml:trace contextRef="#ctx0" brushRef="#br0" timeOffset="-167526.68">22895 14722 2257 0,'0'0'510'0,"0"0"-200"16,0 0 215-16,0 0-302 0,0 0-41 15,0 0-93-15,0 0-89 16,-24-54 0-16,24 62 0 16,0 14 0-16,4 10 0 15,7 4 0-15,7-4 0 16,7 0 0-16,6-7 0 16,9-11 0-16,4-14 0 15,8 0 0-15,-3-17 0 16,-3-10 0-16,-4-8 0 15,-3-3 0-15,-8 2 0 16,-7 4 0-16,-4 6 0 16,-4 10 0-16,0 8 0 0,0 8 0 15,1 0 0-15,8 10 0 16,4 10 0-16,4-2 0 16,7 0 0-1,3-4 0-15,-1-6 0 0,-3-4 0 16,-2-4 0-16,-4 0 0 15,-4-6 0-15,-3-6 0 16,-1-6 0-16,-3 0 0 16,-1-2 0-16,-4 6 0 0,-3 4 0 15,-3 6 0-15,0 4 0 16,0 0 0-16,2 2 0 16,6 10 0-1,2 2 0-15,6 2 0 16,4-8 0-16,2-4 0 15,1-4 0-15,2 0 0 0,-7-2 0 16,-3-12 0-16,-5 0 0 16,-11 2 0-16,0 0 0 15,-6 2 0-15,1 4 0 16,-1-6 0-16,8 2 0 0,11-4 0 16,2-2-296-1,-4 6-909-15</inkml:trace>
  <inkml:trace contextRef="#ctx0" brushRef="#br0" timeOffset="-167394.72">24687 14752 2169 0,'0'0'946'0,"0"0"-677"16,0 0 52-16,0 0-321 0,0 0-111 15,0 0-998-15</inkml:trace>
  <inkml:trace contextRef="#ctx0" brushRef="#br0" timeOffset="-164856.37">20647 14682 1913 0,'0'0'782'0,"0"0"-593"15,0 0 20-15,0 0 104 16,0 0-120 0,0 0-88-16,-24 8 23 15,35-8-83-15,18 2 15 16,17 0 25-16,32-2-11 0,38 0-74 16,1-12 0-16,-9-2 0 15,-14 0 0-15,-32 4 0 16,-6 2 0-16,-10 0 0 15,-19 4 0-15,-17 4-26 16,-10 0-64-16,-18 0-129 16,-16 0-234-1,-6 4-554-15</inkml:trace>
  <inkml:trace contextRef="#ctx0" brushRef="#br0" timeOffset="-164533.53">20531 14953 2316 0,'0'0'857'16,"0"0"-688"-1,0 0 99-15,0 0 44 0,0 0-138 16,0 0-174-16,0 0 0 16,42-2 0-16,41-10 0 15,35 0 0-15,0-4 0 16,-13 2 0-16,-16 4 0 15,-29 4 0-15,-7 2 0 16,-6-3 0-16,-20 6 0 0,-18 1 0 16,-7 0 0-1,-2 0 0-15,0 0 0 16,0 0 0-16,-4 0 0 16,-3 0-18-16,1 0-210 15,1 0-233-15,0 0-482 0</inkml:trace>
  <inkml:trace contextRef="#ctx0" brushRef="#br0" timeOffset="-155589.2">24991 13551 1817 0,'0'0'697'0,"0"0"-530"16,0 0 74-16,0 0 117 0,0 0-93 16,0 0-136-16,0 0 0 15,6-4-48-15,-6 26-31 16,4 0 67-16,4 6-72 16,5-1-45-16,8-9 0 15,10-13 0-15,14-5 0 0,17-29 0 16,16-25 0-1,11-19 0-15,7-13 0 16,0-4 0-16,-12 6 0 16,-15 13 0-16,-19 23 0 15,-15 36-195-15,-14 12-327 16,-11 10-385-16</inkml:trace>
  <inkml:trace contextRef="#ctx0" brushRef="#br0" timeOffset="-155198.7">26653 13048 2956 0,'0'0'611'0,"0"0"-467"16,0 0 241-16,0 0-385 15,0 0 0-15,0 0 0 16,-6 128 0-16,6-96 0 16,0-8 0-16,14-9 0 15,10-14 0-15,12-1 0 16,10-22 0-16,12-15 0 15,11-10 0-15,3-5 0 0,1 2 0 16,-4 6 0-16,-15 10 0 16,-16 13 0-1,-38 20 0-15,0 1-460 16,-23 0-1448-16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21:39.4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3141 2749 1614 0,'0'0'758'0,"0"0"-523"16,31-118 75-16,-6 56 17 16,4-3-47-16,0 3-45 15,-7 10-82-15,-6 14 31 16,-10 18-184-16,-6 18 0 0,0 8 0 15,-27 62 0 1,-29 56 0-16,-15 53 0 16,-2 12 0-16,15-29 0 15,25-50 0-15,19-54 0 0,12-20 0 16,2-8 0 0,0-12 0-16,0-16 0 0,9-9 0 15,15-56 0-15,5-39 0 16,2-37 0-16,-4-13 0 15,-6 24 0-15,-6 36 0 16,-6 39 0-16,-2 23 0 16,1 10 0-16,3 12 0 15,5 10 0-15,7 28 0 16,10 44 0-16,5 41 0 16,6 29 0-16,-1 7 0 15,-12-23 0-15,-6-34 0 16,-12-32 0-16,-3-13-140 15,2-5-152-15,-5-12-187 0,-5-10-128 16,-2-20-57-16</inkml:trace>
  <inkml:trace contextRef="#ctx0" brushRef="#br0" timeOffset="198.15">3101 3066 1704 0,'0'0'966'0,"0"0"-629"0,0 0 24 15,0 0-24-15,0 0-151 16,0 0-114-16,0 0-72 16,84-45-12-16,-14 36-106 15,12 0-115-15,40-2-38 0,-16 0-295 16,-15 4-207-16</inkml:trace>
  <inkml:trace contextRef="#ctx0" brushRef="#br0" timeOffset="898.91">3894 2913 1967 0,'0'0'545'0,"0"0"-236"16,0 0 36-16,0 0-26 16,0 0-109-16,-113-32-94 15,84 52-52-15,-5 17-40 16,3 9-10-16,7 2 2 16,5 0-14-16,11-8 11 0,8-10-7 15,2-14 17-15,23-14 8 16,10-2-13-1,10-20 0-15,1-18-6 16,0-10-11-16,-5-11 24 16,-7-5-7-16,-5-4-18 15,-9-4 0-15,-5 2 0 0,-8 10 0 16,-3 14 0-16,-4 15 0 16,0 17 0-16,0 14 0 15,-2 14 0-15,-15 33 0 16,-8 19 0-16,0 18 0 15,3 10 0-15,11-2 0 0,11-3 0 16,0-13 0 0,29-12 0-16,20-16 0 15,14-18 0-15,12-20-63 16,8-10-171-16,-1-10-15 0,-4-22-3 16,-16-4 74-16,-12-4 115 15,-19-2 63-15,-14 2 34 16,-10 4 113-16,-7 4 40 15,0 6-32-15,0 8 34 16,-5 8-30-16,-10 7 9 16,-5 3-168-1,-7 13 0-15,-11 19 0 0,-1 13 0 16,-2 6 0-16,10-5 0 16,11-6 0-16,14-12 0 15,6-12 0-15,6-10 0 0,25-6 0 16,9-14 0-16,7-20 0 15,2-14 0-15,0-10 0 16,-7-11 0-16,-6-7 0 16,-9-2 0-1,-7 4 0-15,-11 12 0 16,-7 16 0-16,-2 22 0 0,0 20 0 16,-9 4 0-16,-9 38 0 15,-4 20 0-15,2 16 0 16,4 8 0-16,9 1 0 15,7-5 0-15,16-12 0 16,29-12 0-16,50-18-111 16,-8-18-502-16,-4-16-745 0</inkml:trace>
  <inkml:trace contextRef="#ctx0" brushRef="#br0" timeOffset="1427.18">5585 3094 1888 0,'0'0'1042'0,"0"0"-496"0,0 0-237 15,0 0-117-15,0 0-106 16,0 0-53-16,120-92-33 16,-77 56 0-16,-7 0-12 15,-12 0-21-15,-13 1 32 0,-11 3-11 16,-2 6 12-16,-25 8 9 15,-10 14 10 1,-9 4 11-16,-2 26-30 16,-1 22 0-16,4 15 0 15,12 6 0-15,15 3 0 0,18-5 0 16,0-9 0-16,38-14 0 16,15-14 0-16,12-17 0 15,6-13 0-15,3-7 0 16,-5-23 0-16,-13-10-63 0,-14-4-248 15,-13 2-199 1,-15 8-39-16,-10 10 23 16,-4 10 281-16,0 8 213 15,0 6 32-15,0 0 202 16,0 0 179-16,0 4 80 16,0 3-163-16,0 6-11 0,0 3-8 15,0 6-37-15,0 8-156 16,0 8-86-16,-4 8 0 15,-4 4 0-15,4 2 0 16,4 1 0-16,0-5 0 16,0-6 0-16,6-6 0 15,10-10-375-15,-1-12-682 0</inkml:trace>
  <inkml:trace contextRef="#ctx0" brushRef="#br0" timeOffset="1968.22">7598 2578 2493 0,'0'0'825'0,"0"0"-458"0,0 0 44 16,0 0-411-1,0 0 0-15,0 0 0 16,0 0 0-16,-46 143 0 16,38-65 0-16,-1 4 0 15,2-4 0-15,0-7 0 0,3-13 0 16,4-16 0-16,-2-16 0 15,2-14 0-15,0-12 0 16,0 0 0-16,0-18 0 16,0-14 0-16,0-4 0 15,13 0 0-15,9 4 0 0,7 6 0 32,5 9 0-32,1 13 0 0,6 4 0 15,-1 4 0-15,-5 21 0 16,-6 3 0-16,-11 2 0 15,-13 2-3-15,-5-4-37 16,-27-4 23-16,-23-4 5 16,-10-4 12-16,-6-6 1 0,3-2-1 15,13-6 26-15,17-2-25 16,27 0-1-16,8-2 0 16,68-16-201-16,70-8-105 15,-7 0-427-15,-3 4-638 16</inkml:trace>
  <inkml:trace contextRef="#ctx0" brushRef="#br0" timeOffset="3064.64">8388 2981 1605 0,'0'0'1039'15,"0"0"-687"-15,0 0 6 16,0 0-18-16,0 0-82 0,0 0-114 16,0 0-144-16,-117-94 0 15,94 94 0-15,-6 26 0 16,-7 10 0-1,1 13 0-15,-2 5 0 16,14 0 0-16,9-4 0 16,14-12 0-16,0-10 0 0,18-14 0 15,11-10 0-15,7-4 0 16,-1-12 0-16,1-16 0 16,-7-4 0-16,-5-2 0 15,-6 0 0-15,-4 2 0 0,-8 8 0 16,-2 8 0-16,-2 9 0 15,-2 7 0 1,0 7 0-16,0 22 0 16,0 10 0-16,0 5 0 15,3 0 0-15,19-6 0 16,14-12 0-16,9-16 0 0,7-10 0 16,9-6 0-16,-3-24 0 15,-2-8 0-15,-5-4 0 16,-7-2 0-16,-3 2 0 15,-5 6 0-15,-13 8 0 16,-2 11 0-16,-7 13 0 16,-4 4 0-16,3 3 0 15,1 17 0-15,1 3 0 16,4 2 0-16,-4-5-3 16,-1-4-57-16,-6-8-33 15,-3-6-9-15,-5-2 71 0,0 0 23 16,0-10 7-16,0-8-8 15,-13-4 0-15,-3 1 8 16,-2 6 2-16,-2 2-1 16,0 8 70-1,0 5 11-15,0 1-40 0,3 26-4 16,3 9 4-16,7 8 5 16,7 4-46-16,2-4 0 15,27-4 0-15,11-12 0 16,14-14 0-16,4-14-41 15,4 0-23-15,-2-26 40 16,-9-12-3-16,-8-10 26 16,-8-6 0-16,-3-7 2 15,-8-4 26-15,-1-4 17 16,-8 3 4-16,-4 6-10 16,-4 14-38-16,-7 16 0 0,0 14 0 15,0 16 0-15,0 2 0 16,-7 34 0-16,-4 16 0 15,-2 14 0-15,3 7 0 16,6 0 0-16,4-2 0 16,0-13 0-16,4-14 0 15,13-12 0-15,5-14 0 16,2-12 0-16,5-6 0 16,4-6 0-16,8-22 0 15,3-10 0-15,3-8 0 16,0-8 0-16,-2-4 0 0,-8 5 0 15,-8 7 0-15,-11 14 0 16,-11 12 0 0,-7 12 0-16,0 8 0 0,-7 0 0 15,-17 10 0-15,-15 20 0 16,-3 8 0-16,0 8 0 0,2 4 0 16,11 1 0-1,16-5 0-15,13-6 0 16,0-6 0-16,31-6 0 15,20-8 0-15,14-4 0 16,10-8 0-16,6-4 0 16,-4-2 0-16,-5-2-15 0,-1 0-323 15,-19-10-383-15,-17-4-671 16</inkml:trace>
  <inkml:trace contextRef="#ctx0" brushRef="#br0" timeOffset="3597.45">11244 3413 2499 0,'0'0'756'0,"0"0"-523"16,0 0 243-16,0 0-344 0,0 0-132 15,0 0 0-15,-124-131 0 16,80 71 0-16,1-4 0 16,7-2 0-16,11 2 0 15,15-2 0-15,8-1 0 0,2 3 0 16,10 6 0-16,13 8 0 15,-1 12 0 1,0 14 0-16,-4 14 0 16,-3 10 0-16,-7 0 0 15,-6 24 0-15,-2 12 0 16,-16 10 0-16,-22 10-20 0,-13 2-13 16,-7 2 21-16,-7-6 12 15,8-5 0-15,5-13 44 16,19-8-23-16,15-12-21 15,16-6 0 1,2-6 0-16,27 0 0 16,26-2 0-16,16-2 0 0,16 0 0 15,9 0 0-15,-1 0 0 16,-6-2 0-16,-9-6 0 16,-14 0-240-16,-21-2-212 15,-19 2-272-15,-17 2-576 0</inkml:trace>
  <inkml:trace contextRef="#ctx0" brushRef="#br0" timeOffset="5599.93">12680 3475 46 0,'0'0'2584'0,"0"0"-1976"0,0 0-447 15,0 0 55-15,0 0 15 16,6-125-103-16,3 77-58 16,3-8-47-16,-2-6 6 15,-1-6-29-15,-5-4 0 16,-4 2 0-16,0 9 0 15,0 15 0-15,-2 14 0 16,-4 14 0-16,-1 12 0 0,7 6 0 16,0 0-20-16,5 14 8 15,26 10-7-15,16 2-23 16,12 2-27-16,7-4-36 16,-4-3 31-1,-14-2 11-15,-18-1 29 16,-17 7 25-16,-13 3 9 0,-9 6 13 15,-18 2 56-15,-4 4-15 16,7-2-10-16,8-2-43 16,14-6 11-16,2-2 4 15,29-8-15-15,20-7 30 16,14-10-21-16,5-3-8 0,6-6 21 16,-6-20-22-16,-7-8 8 15,-10-10 6-15,-15-6-4 16,-12-6 6-1,-13 4-16-15,-11 7 12 16,0 12 17-16,-8 11-30 16,-17 13 50-16,-4 9-37 0,-5 10-2 15,1 22-22-15,4 12 5 16,14 7 6-16,15-1-1 16,0-4-4-16,33-8 4 0,16-8 1 15,9-14 0 1,4-10 15-16,-6-6-6 15,-6-4-9-15,-11-22 0 16,-7-6 0-16,-10-6 0 16,-3-4 0-16,-5 4 0 0,-3 8 0 15,-1 8 0-15,-6 9 0 16,3 10 0-16,-1 3 0 16,3 0 0-16,7 20 0 15,-1 6 0-15,3 6 0 16,-3 0 0-1,-3 0 0-15,-6-6 0 0,1-4 0 16,-3-10 0-16,-2-4 0 16,4-6 0-16,2-2 0 15,5-2 0-15,10-20 0 16,8-10 0-16,9-8 0 0,5-2 0 16,-1 2 0-16,-3 8 0 15,-8 8 0-15,-6 12 0 16,-8 9 0-1,0 3 0-15,-6 11 0 16,3 15 0-16,-3 8 0 16,1 4 0-16,1 2 0 0,1-4 0 15,-1-4 0-15,3-8 0 16,-1-10 0-16,2-8 0 16,3-6 0-16,0-2 0 15,2-20 0-15,5-8 0 0,3-4 0 16,1-2 0-1,-2 2 0-15,-2 8 0 16,-2 6 0-16,-7 7 0 16,-7 12 0-16,-2 1 0 15,-3 5 0-15,-2 22 0 16,-2 5 0-16,3 8 0 0,-1 2 0 16,6-4 0-1,5-6-11-15,4-10-2 0,3-16-13 16,5-6 26-1,3-4 5-15,-1-24 2 0,2-6 31 16,0-2-38-16,-3 0 0 16,-4 2 0-16,-6 10 0 15,-6 6 0-15,-6 7 0 16,-5 10 0-16,-3 1 0 16,0 4 0-16,2 20 0 0,2 8 0 15,6 8 0-15,3 2 0 16,9-2 0-16,5-4 0 15,6-8 0 1,-2-10 0-16,-4-7 0 16,-5-11 0-16,-8 0 0 15,-6-13 0-15,-5-11 0 0,-3-6 0 16,0-4 0-16,-7 2 0 16,-13 2 0-16,-2 4 0 15,-5 8 0-15,5 6 0 16,7 6 0-16,7 4 0 0,6 2 0 15,2 0 0 1,0 0 0-16,16 0 0 16,6 0 0-16,7 0 0 15,4 0 0-15,4-4 0 16,0 0 0-16,-3 0 0 16,-3 2 0-16,-2 2 0 15,-7 2 0-15,0 16 0 0,-2 8 0 16,1 8 0-16,-4 4 0 15,1 0 0-15,-3-2 0 16,-3-8 0-16,-3-7 0 16,-3-11 0-16,-4-9 0 15,3-1 0-15,0 0 0 0,4-15 0 16,3-10 0 0,7-7 0-16,5-2 0 15,8-4 0-15,1 4 0 16,0 2 0-16,1 8 0 15,-3 8 0-15,-4 6 0 0,-5 8 0 16,2 2 0-16,1 0 0 16,4 0 0-16,4 0 0 15,2 0 0 1,6 0 0-16,-3 0 0 0,-5-5 0 16,-6-8 0-1,-7-7 0-15,-11-2 0 16,-7-3 0-16,-2 0 0 0,-8 3 0 15,-15 4 0-15,-6 5 0 16,-2 13 0-16,0 0 0 16,2 20 0-16,4 14 0 0,10 11 0 15,13 1 0-15,2 2 0 16,23-4 0-16,29-8 0 16,19-10 0-1,56-22-108-15,-15-4-526 16,-14-2-616-16</inkml:trace>
  <inkml:trace contextRef="#ctx0" brushRef="#br0" timeOffset="5933.15">16788 3014 2517 0,'0'0'657'16,"0"0"-408"-16,0 0 132 0,0 0-176 15,0 0-118 1,0 0-87-16,0 0 0 15,85 32 0-15,-60-32 0 16,-2-4 0-16,-5-14 0 16,-1-3 0-16,-9-2 0 0,-8-5 0 15,0 1 0-15,0 5 0 16,-16 4 0-16,-11 10 0 16,-4 8 0-16,-7 0 0 15,-1 22 0-15,1 14 0 16,9 9 0-16,9 5 0 15,15 0 0-15,5-2 0 16,23-2 0-16,23-8 0 16,16-6 0-16,13-10 0 0,6-12-219 15,22-10-296 1,-21-12-330-16,-15-10-745 0</inkml:trace>
  <inkml:trace contextRef="#ctx0" brushRef="#br0" timeOffset="6232.11">17370 3100 1744 0,'0'0'887'16,"0"0"-549"-16,0 0 171 16,0 0-207-16,0 0-112 15,0 0-103-15,0 0-48 16,-13 22-39-16,13 6 0 0,0 8 0 16,17 2 0-1,12 2-24-15,6 1-6 16,3-4-51-16,1 2-18 15,-8-6 10-15,-12-2 17 16,-11-5 45-16,-8-4 9 16,-10-4 18-16,-23-2 15 0,-11-4-3 15,-8-6 0-15,-6-4 0 16,0-2-11-16,3 0-2 16,8-16-44-16,7-26-129 15,13 4-278 1,13-2-358-16</inkml:trace>
  <inkml:trace contextRef="#ctx0" brushRef="#br0" timeOffset="6365.38">17380 3064 705 0,'0'0'1728'0,"0"0"-1371"15,0 0-112 1,193 6-221-16,-98-4-24 0,-5-2-752 0</inkml:trace>
  <inkml:trace contextRef="#ctx0" brushRef="#br0" timeOffset="6499.01">18219 3184 2495 0,'0'0'651'0,"0"0"-468"15,0 0-66-15,0 0-117 16,0 0-653-16</inkml:trace>
  <inkml:trace contextRef="#ctx0" brushRef="#br0" timeOffset="7800.7">4068 4738 2004 0,'0'0'364'16,"0"0"-121"-16,0 0 109 15,0 0-201-15,0 0-117 16,0 0 43-16,0 0 32 0,-104 148-28 15,94-99 6 1,10-7-36-16,0-4-24 16,12-8-5-16,19-8-20 15,11-12 17-15,9-8-13 16,5-2 0-16,1-8 21 0,-3-16-25 16,-9-4 23-16,-14-2 31 15,-9-4 61-15,-15-3 39 16,-7 0-78-16,0-3-78 15,-20 1 0-15,-13 9 0 16,-7 10 0-16,-10 12 0 16,-5 8-104-16,-37 40-218 15,13 4-358-15,7 1-246 0</inkml:trace>
  <inkml:trace contextRef="#ctx0" brushRef="#br0" timeOffset="8197.51">3979 5115 2488 0,'0'0'620'0,"0"0"-285"0,0 0 154 0,0 0-325 16,0 0-164-16,0 0 0 15,0 0 0-15,-96 91 0 16,40-8 0-16,-21 34 0 0,-15 25 0 16,5-8 0-16,14-25 0 15,21-35 0-15,13-18 0 16,-7 7 0-1,-2 3 0-15,-4 4 0 16,11-14 0-16,4-10 0 0,10-14 0 16,10-8 0-16,6-10 0 15,4-8 0-15,5-4 0 16,-3-2-110-16,-10 0-88 0,1 0-286 16,-5-6-666-16</inkml:trace>
  <inkml:trace contextRef="#ctx0" brushRef="#br0" timeOffset="8561.73">2983 6342 1758 0,'0'0'600'16,"0"0"-311"-16,0 0 172 15,0 0-269-15,0 0-81 0,0 0 30 16,0 0-17-16,-65 14-74 15,43 19-17 1,2 9 21-16,2 2 9 16,10 4-18-16,5-4-11 15,3-6-15-15,13-6-18 16,16-12 16-16,9-8-17 0,9-12 0 16,2 0-1-16,0-14-6 15,0-12 7-15,-6-8 1 16,-10-4-1-16,-10-6 75 15,-11-2-39 1,-9-3-36-16,-3 3 0 16,-3 2 0-16,-19 7 0 0,-7 8 0 15,-4 11 0-15,-5 12 0 16,-4 6 0-16,-5 8 0 16,7 16-369-16,13 0-564 0</inkml:trace>
  <inkml:trace contextRef="#ctx0" brushRef="#br0" timeOffset="9199.56">3310 6314 130 0,'0'0'1808'0,"0"0"-1458"0,0 0 108 0,0 0 24 16,0 0-266-16,0 0-60 16,0 0-29-16,0 4-23 15,29 5-56 1,36 2 99-16,55 5-77 16,70 0-70-16,43-4 0 0,23-5 0 15,-1-5 0 1,-22-2 0-16,-5 0 0 0,-14 0 0 15,-20 0 0-15,-25 0 0 16,-37 0 0-16,-39-5 0 16,-32 1 0-16,-19-1 0 15,-3 0 0-15,-2 1 0 16,-2 0 0-16,-10 0 0 0,-8 3-84 16,8-2-254-1,-8 3-436-15,-1 0-465 0</inkml:trace>
  <inkml:trace contextRef="#ctx0" brushRef="#br0" timeOffset="9530.64">6118 6316 2297 0,'0'0'511'0,"0"0"-249"16,0 0 16-16,0 0-125 15,0 0-66-15,0 0 29 16,-114 129-37-1,94-71 26-15,5-2-22 16,8-4-56-16,7-4 1 16,0-10-26-16,20-10 11 15,15-8 14-15,10-12-27 0,7-8-1 16,-2 0-24-16,-4-14-2 16,-7-12 27-16,-10-3-6 15,-8-6 6 1,-10-3 6-16,-11 0-6 15,0 0 24-15,-11 4-24 0,-14 4-6 16,-6 9-81-16,-5 12-138 16,-29 9-143-16,8 8-418 15,7 8-754-15</inkml:trace>
  <inkml:trace contextRef="#ctx0" brushRef="#br0" timeOffset="10464.33">6478 6389 2092 0,'0'0'521'15,"0"0"-314"-15,0 0 54 16,0 0-142-16,0 0-80 15,0 0-38-15,0 0 28 16,-31 11 11-16,31-11 74 16,0 0 24-16,8-14-12 15,7-9-78-15,7-8-24 16,14-10 30-16,10-8 31 16,14-11-34-16,17-10-6 0,29-25-24 15,39-33-21-15,38-30 14 16,8-9-14-1,-14 19 0-15,-42 38 3 16,-44 47 8-16,-26 22-8 0,-9 8-3 16,2 1 0-16,-2 0 8 15,-5 2-7-15,-15 8 5 16,-11 4-6 0,-12 8-2-16,-5 2-38 0,-4 6-125 15,-1-2-96-15,0 2-232 16,-3-2-410-16</inkml:trace>
  <inkml:trace contextRef="#ctx0" brushRef="#br0" timeOffset="10830.13">8263 4878 1739 0,'0'0'818'16,"0"0"-466"-16,0 0 100 15,0 0-236-15,0 0-83 16,0 0-58-1,0 0-75-15,-35 49 25 16,10-5 29-16,3 6-52 0,2 0 22 16,9 0-24-16,11-8 0 15,0-7 6-15,17-9-4 16,24-12 7-16,8-10-1 0,4-4-7 16,3-8 16-1,-5-19-16-15,-8-3 17 0,-10-6 33 16,-10-2 4-1,-10-4-17-15,-13 2-38 16,0 0 0-16,-7 6 0 16,-18 8 0-16,-8 8 0 0,-7 10 0 15,-7 8 0-15,-5 8 0 16,-6 20-15-16,-10 22-335 16,14-4-466-16,14-8-972 0</inkml:trace>
  <inkml:trace contextRef="#ctx0" brushRef="#br0" timeOffset="11800.73">8408 5231 2119 0,'0'0'673'16,"0"0"-359"-16,0 0 70 0,0 0-11 15,0 0-140 1,0 0-233-16,0 0 0 0,5-42 0 16,1 42 0-16,14 22 0 15,14 15 0-15,19 13 0 16,16 14 0-16,33 24 0 15,33 18 0-15,27 11 0 16,5-1 0-16,-31-26 0 0,-34-26 0 16,-35-23 0-16,-9-5 0 15,5 4 0 1,3 0 0-16,2 2 0 16,-15-8 0-16,-13-8 0 15,-13-6 0-15,-9-8 0 16,-10-2 0-16,0-2 0 15,-2 2 0-15,1 0 0 0,1 2 0 16,2 4 0-16,3 0 0 16,-2 2 0-16,0-3 0 15,-2-1 0-15,0-5 0 16,-2 1 0-16,0-1 0 16,-1-1 0-16,0 2 0 15,4-1 0-15,-3 2-29 16,1-1-80-16,-1-2-7 15,-3-2 4-15,1-2 23 16,-5-2 52-16,0-2 22 0,0 0 15 16,0 0 72-16,0-5 21 15,-12-6 25-15,-3-1-1 16,-3-2-49 0,-4 1-29-16,-2 5-39 0,-5 3 0 15,0 5 0-15,0 0 0 16,0 8 0-16,0 14 0 15,2 7 0-15,6 8 0 16,9 3 0-16,7 2 0 16,5-2 0-16,5 0 0 15,24-8 0-15,13-6 0 0,7-8 0 16,7-8 0 0,2-10 0-16,-3 0 0 15,-6-10 0-15,-7-13 0 16,-6-8 0-16,-7-7 0 15,-9-2 0-15,-9-6 0 16,-6-2 0-16,-5-1 0 0,-7 3 0 16,-22 9 0-16,-15 8 0 15,-14 9 0-15,-42 12 0 16,10 8-279-16,10 0-562 16</inkml:trace>
  <inkml:trace contextRef="#ctx0" brushRef="#br0" timeOffset="12461.56">9640 5378 1874 0,'0'0'641'0,"0"0"-325"0,0 0 145 16,0 0-240-16,0 0-62 0,0 0-66 16,0 0-84-1,13-8 11-15,3 8-20 16,7-2 1-16,1-6 15 15,5-2-16-15,0-6 6 16,-5-7 2-16,-3 0-1 16,-10-4 56-16,-7-3-22 0,-4 2-17 15,0 0 31 1,0 6-23-16,-13 6 17 16,-5 4-49-16,-2 10 0 15,-4 2 0-15,-5 6 0 0,0 22 0 16,2 13 0-16,4 6 0 15,12 8 0-15,9 1 0 16,2-4 0-16,15-6 0 16,22-8 0-16,11-8 0 15,12-10 0-15,9-8-77 16,5-12-85-16,-1 0-142 16,-4-8-158-16,10-34-22 15,-19 4-47-15,-16-2-446 0</inkml:trace>
  <inkml:trace contextRef="#ctx0" brushRef="#br0" timeOffset="12762.6">10380 5238 1495 0,'0'0'1010'0,"0"0"-427"16,0 0-201-16,0 0-25 15,0 0-88-15,0 0-269 16,0 0 0-16,-4 47 0 0,-7-3 0 15,-3 5 0 1,-1 1 0-16,-1-2 0 16,3-6 0-16,-1-8-63 15,3-9-11-15,5-11-7 16,4-9 3-16,2-1 39 16,0-4 6-16,0 0 20 15,4 0-8-15,13-4-5 0,10-6 5 16,6-2-30-16,5 2-114 15,7 2-110-15,20 2-198 16,-14 0-73 0,-9 3-216-16</inkml:trace>
  <inkml:trace contextRef="#ctx0" brushRef="#br0" timeOffset="12933.16">10619 5450 1633 0,'0'0'602'16,"0"0"-250"-16,0 0 173 0,0 0-211 15,0 0 16-15,0 0-85 16,0 0-150-16,-54-88-95 15,52 98 0-15,0 20 0 16,-1 14 0 0,1 12 0-16,0 8 0 15,2 2 0-15,0-3 0 0,0-5 0 16,4 0-233-16,5-16-522 16,-5-12-1314-16</inkml:trace>
  <inkml:trace contextRef="#ctx0" brushRef="#br0" timeOffset="13829.41">6426 5342 1094 0,'0'0'1294'0,"0"0"-1008"15,0 0-43-15,0 0 77 16,0 0-188-16,0 0-75 15,0 0-6-15,95-49 12 0,-64 30 19 16,1-3-7 0,-3-3 18-16,-8-3-25 0,-3 0-23 15,-7 0-3-15,-5 0-23 16,-6 4 8 0,0 4-25-16,0 6-2 15,-4 8 28-15,-6 6-28 0,-9 0-11 16,-2 24-6-16,-8 14 17 15,0 10 30-15,0 8-4 16,11 2-5-16,9 1 5 16,9-7-26-16,4-8 0 0,25-8 0 15,16-12 0-15,10-10 0 16,8-12-116 0,19-8-167-16,-15-18-329 15,-15-4-607-15</inkml:trace>
  <inkml:trace contextRef="#ctx0" brushRef="#br0" timeOffset="14232.1">6935 5242 1024 0,'0'0'1547'0,"0"0"-961"0,0 0-302 0,0 0 27 0,0 0-125 15,0 0-108 1,0 0-62-16,131-35 4 16,-90 23-19-16,-5 2-1 15,-9 0 0-15,-8 4 0 0,-9 4 3 16,-6 1 4-16,-4 1 10 15,0 0-1-15,0 0-16 16,0 15 0-16,-4 20 0 16,-6 13 0-16,-1 12 0 15,3 8 0-15,-1 2 0 0,-1-2 0 16,2-6 0 0,1-9-107-16,0-13-97 15,-6-12-160-15,2-12-385 16,-1-10-363-16</inkml:trace>
  <inkml:trace contextRef="#ctx0" brushRef="#br0" timeOffset="14365.85">6993 5490 2362 0,'0'0'903'0,"0"0"-530"0,0 0-143 15,0 0-184 1,134-40-46-16,-54 28-232 15,-11 2-460-15,-17 2-1195 0</inkml:trace>
  <inkml:trace contextRef="#ctx0" brushRef="#br0" timeOffset="15297.05">4172 6872 667 0,'0'0'1560'16,"0"0"-1273"-16,0 0-75 0,0 0 116 15,0 0-179-15,0 0-62 16,0 0 1-16,-6 6-25 16,22-6 21-16,5 0 84 15,12-8-66-15,6-12-41 16,1-5-32-16,-2-3-22 15,-7-4 22-15,-8 1-14 16,-10-1 1-16,-10 1-1 16,-3 5-15-16,-8 8 18 15,-16 8-10-15,-7 10 11 16,-3 2-19-16,-2 28 15 0,3 12-6 16,4 9 21-16,8 4 0 15,13 2-30-15,8-3 0 16,8-6 0-16,25-10 0 15,13-12 0 1,10-12 0-16,9-12 0 16,-3-2-173-16,9-28-303 0,-17-2-272 15,-15-2-456-15</inkml:trace>
  <inkml:trace contextRef="#ctx0" brushRef="#br0" timeOffset="15563.72">4728 6854 1077 0,'0'0'1499'16,"0"0"-1113"-16,0 0 70 0,0 0-165 16,0 0-206-16,0 0-46 15,0 0-39-15,131-30 0 16,-111 30 0-16,-7 18-22 16,-8 5-5-16,-5 10-71 15,-2 5-22-15,-23 2 57 16,-4-2 38-16,-2 0 25 15,2-8 90-15,9-8 24 16,6-6-15-16,10-8-37 16,4-1-29-16,7-7 25 15,26 0 7-15,16 0-34 16,16-15-31-16,35-23-226 0,-15 2-409 16,-16 0-952-16</inkml:trace>
  <inkml:trace contextRef="#ctx0" brushRef="#br0" timeOffset="16398.59">2530 5213 1602 0,'0'0'675'0,"0"0"-527"0,0 0 100 0,0 0-5 16,0 0-50-16,0 0-70 15,0 0-27 1,0 87-15-16,16-83-18 15,4-4 49-15,11 0-5 16,8-4-37-16,3-17-17 16,0-2-43-16,-4-6 4 0,-4 1-5 15,-11-2-8-15,-7 0 37 16,-7 4-17-16,-7 4 4 16,-2 6-4-1,0 2-15-15,-8 8 20 0,-13 4 1 16,-6 2-21-16,-4 2-12 15,-7 20 12-15,-3 8-6 16,-1 6 21-16,3 5-5 16,10 0 25-16,7 1-41 15,13-2 0-15,9-1 0 16,0-5 0-16,16-6 0 0,13-6 0 16,11-6 0-16,9-8 0 15,6-8 0 1,3 0 0-16,-2-10-18 15,-5-12-146-15,-11-4-115 0,-4-16-212 16,-14 8-210 0,-11 3-827-16</inkml:trace>
  <inkml:trace contextRef="#ctx0" brushRef="#br0" timeOffset="16900.11">3315 5252 1234 0,'0'0'1505'0,"0"0"-950"0,0 0-188 0,0 0 68 0,0 0-435 16,0 0 0-16,0 0 0 15,2-17 0-15,-2 35 0 16,0 14 0-16,0 15 0 16,0 9 0-16,-7 8 0 15,-2 0 0-15,1-3 0 16,1-7 0-16,3-12 0 15,1-11 0-15,3-8 0 16,0-19 0-16,0-4-602 16,0 0-758-16</inkml:trace>
  <inkml:trace contextRef="#ctx0" brushRef="#br0" timeOffset="18330.96">14063 4882 2728 0,'0'0'783'0,"0"0"-637"0,0 0 5 16,0 0-11-16,0 0-64 15,0 0-65-15,-93 101-1 16,60 33-1-16,-2-2-9 15,4-23 6-15,12-41-4 0,3-30-1 16,5-8-1 0,2-6 33-16,2-8-33 15,7-16 0-15,0-10 0 16,0-30 0-16,0-20 0 16,7-16 0-16,2-29 0 15,-1 9 0-15,-1 0 0 0,0 6 0 16,-5 29 0-16,3 7 0 15,-3 24 0-15,2 24 0 16,5 6 0-16,9 32 0 16,11 21 0-16,11 17 0 15,12 10 0-15,6 2 0 16,2-3 0-16,0-11 0 16,-5-14 0-16,-10-16 0 15,-14-16 0-15,-10-10 0 16,-15-12 0-16,-6 0 0 0,0-20 0 15,0-18 0 1,0-16 0-16,0-14 0 0,-2-9 0 16,2-3 0-16,0 8 0 15,0 16 0 1,0 20 0-16,0 19 0 16,0 17 0-16,0 10-27 0,0 55-317 15,0-3-354-15,0-2-451 0</inkml:trace>
  <inkml:trace contextRef="#ctx0" brushRef="#br0" timeOffset="19198.81">14783 5173 1796 0,'0'0'1087'0,"0"0"-471"16,0 0-250-16,0 0-135 0,0 0-231 16,0 0 0-1,0 0 0-15,-11 22 0 16,11 4 0-16,0 2 0 15,4-3 0-15,11-6 0 16,4-6 0-16,3-8 0 16,-2-5 0-16,2 0 0 0,-4-18 0 15,-3-5 0-15,-4-9 0 16,-5-3 0-16,-6 1 0 16,0 4 0-16,-14 4 0 15,-9 8 0 1,-6 12 0-16,-4 6 0 0,-1 4 0 15,1 28 0-15,8 12 0 16,10 12 0-16,13 7 0 16,2-1 0-16,25-4 0 15,21-12 0-15,14-12 0 16,13-16 0-16,8-16 0 0,-3-2 0 16,-7-22 0-16,-15-12 0 15,-16-4 0 1,-15-2 0-16,-12 0 0 15,-11 6 0-15,-2 5 0 0,0 10 0 16,0 12 0-16,-2 7 0 16,-3 7 0-16,1 23 0 15,4 12 0-15,0 6 0 16,0-2 0-16,15-4 0 16,10-12 0-16,4-10 0 0,2-10 0 15,-2-10 0 1,0 0 0-16,0-12 0 15,-2-12 0-15,0-6 0 16,0-2 0-16,0-4 0 16,-4 4 0-16,-2 6 0 0,-8 8 0 15,-6 12 0-15,-2 6 0 16,-1 6 0-16,2 22 0 16,6 8 0-1,5 4 0-15,10 0 0 16,7-8 0-16,3-8 0 15,6-12 0-15,-3-10 0 0,-5-2 0 16,-1-8 0-16,-3-14 0 16,-6-6 0-16,-3-6 0 15,-7-4 0-15,-1-6 0 0,-9-8 0 16,-3-4 0-16,-2-2 0 16,-19 1-177-16,-10 17-642 15,0 16-1313-15</inkml:trace>
  <inkml:trace contextRef="#ctx0" brushRef="#br0" timeOffset="19597.34">17122 4809 2735 0,'0'0'785'0,"0"0"-544"16,0 0-71-16,0 0-56 16,-143-65-63-16,110 81-51 0,4 22 0 15,10 10 0-15,11 6 0 16,8 3 0-16,20-1 0 16,28-4-20-1,10-4-13-15,8-4-33 16,1-6-30-16,-9-2-21 15,-18-1 34-15,-17-5 37 0,-23-4 46 16,-14 0 3-16,-33-6 114 16,-19-2 13-16,-13-4 5 15,-1-4-59-15,2-6-76 16,14-4 0-16,16 0 0 16,29-18-165-16,11-8-429 0,8-8-815 15</inkml:trace>
  <inkml:trace contextRef="#ctx0" brushRef="#br0" timeOffset="19932.93">17467 4935 2372 0,'0'0'926'0,"0"0"-595"0,0 0-58 15,0 0-156-15,181-57-79 0,-100 42-38 16,-8-2-15-1,-13 3-222-15,-22 2-314 16,-27 6-122-16,-11 2 99 16,-27 4 181-16,-13 0 393 15,2 0 209-15,7 0 172 16,10 2 152-16,13 6-194 0,6 6-99 16,2 8 71-1,0 11-101-15,0 9 49 16,0 8-259-16,0 8 0 15,-2 2 0-15,-1 4 0 16,1 0 0-16,2-2 0 0,0-3 0 16,0-7 0-16,9-2-80 15,7-16-612-15,3-12-577 0</inkml:trace>
  <inkml:trace contextRef="#ctx0" brushRef="#br0" timeOffset="20097.33">18336 5119 2581 0,'0'0'978'15,"0"0"-523"-15,0 0-373 16,0 0-82-16,116-40 0 16,-56 22 0-16,1-2-138 15,-16 2-514-15,-19 8-599 0</inkml:trace>
  <inkml:trace contextRef="#ctx0" brushRef="#br0" timeOffset="20233.38">18317 5292 1825 0,'0'0'767'0,"0"0"-432"16,0 0-31-16,0 0-118 0,0 0-53 15,151 15-86-15,-59-22-47 16,-17-14-215-16,-6-2-648 0</inkml:trace>
  <inkml:trace contextRef="#ctx0" brushRef="#br0" timeOffset="20892.99">20150 4223 2813 0,'0'0'702'0,"0"0"-474"0,0 0-12 16,0 0-79 0,0 0-137-16,0 0 0 15,-142-26 0-15,88 50 0 16,-4 6 0-16,2 8 0 16,10 0 0-16,15 2 0 0,15-4 0 15,16-2 0-15,0-1 0 16,22-5 0-16,12-2 0 15,3-2 0-15,1-2 0 16,-4-4 0-16,-10 0 0 0,-8 2 0 16,-12 0-23-1,-4 4 17-15,-13 4-7 16,-25 6 13-16,-9 4 8 16,-6 1-7-16,-1-2 7 15,10-5-8-15,13-5 6 0,12-9-5 16,13-5-1-16,6-4 0 15,11-1 15 1,20 0-12-16,10 2-3 16,5 6 0-16,1 2 0 15,-7 10 0-15,-7 12 0 16,-8 12 0-16,-7 16 0 16,-9 9 0-16,-5 9 0 0,-2 0 0 15,1-4 0-15,3-11 0 16,8-16 0-16,11-20 0 15,10-23 0-15,43-41-254 16,-6-22-389-16,-6-14-433 0</inkml:trace>
  <inkml:trace contextRef="#ctx0" brushRef="#br0" timeOffset="21433.54">20542 4981 2293 0,'0'0'867'15,"0"0"-641"-15,0 0 26 0,0 0-111 0,0 0-51 0,0 0-12 16,0 0-10-16,98-6 13 16,-60-8-81-16,3-8 0 15,-2-7 0-15,-7 0 0 16,-8-3 0-16,-11-3 0 16,-8 5 0-16,-5 4 0 15,0 8 0-15,-13 8 0 16,-10 10 0-16,-4 0 0 15,-6 26 0-15,-1 16 0 16,5 10 0-16,10 8 0 16,7-1 0-16,12-3 0 0,0-8 0 15,14-8 0-15,20-10 0 16,10-10 0 0,7-12 0-16,5-8 0 15,2 0 0-15,-3-26 0 0,-3-6-39 16,-7-6-332-16,-10 0-207 15,-8 6-137-15,-10 8-98 16,-6 8 198-16,-6 6 615 16,-5 4 984-16,0 2-242 0,0 2-183 15,0 2-197-15,0-2-83 16,0 2-74 0,0 0-205-16,0 2 0 15,0 18 0-15,0 12 0 16,0 12 0-16,0 12 0 15,0 6 0-15,7 5 0 0,4-3 0 16,3-6 0-16,-1-6 0 16,-3-12 0-16,0-8-90 15,-8-12-390-15,-2-6-244 16,0-12-398-16</inkml:trace>
  <inkml:trace contextRef="#ctx0" brushRef="#br0" timeOffset="21633.67">21592 5249 2002 0,'0'0'1015'0,"0"0"-638"0,0 0-83 16,0 0-78 0,0 0-24-16,0 0-192 15,-25 141 0-15,14-105 0 0,0-6 0 16,6-6-125-16,3-10-423 15,2-10-589-15</inkml:trace>
  <inkml:trace contextRef="#ctx0" brushRef="#br0" timeOffset="21964.85">22151 4910 2791 0,'0'0'748'16,"0"0"-509"-16,0 0-46 16,0 0-136-16,0 0-37 15,160-61-20-15,-109 36 0 16,-11-3 3-16,-11-2 10 16,-10-2-13-16,-13-2 14 15,-6 2-14-15,-4 4 18 16,-21 6-18-16,-8 12 0 15,-9 10 0-15,-8 4 0 16,0 32 0-16,-4 14 0 16,7 12 0-16,13 9 0 15,12-2 0-15,18 0 0 16,4-7 0-16,24-6 0 0,21-12 0 16,12-9-35-16,37-22-239 15,-13-11-322 1,-13-2-393-16</inkml:trace>
  <inkml:trace contextRef="#ctx0" brushRef="#br0" timeOffset="22236.09">22643 5099 2367 0,'0'0'769'0,"0"0"-548"16,0 0 141-16,0 0-158 15,0 0-138 1,0 0-33-16,0 0-33 15,74 42 0-15,-74-10-18 16,0 6-14-16,-18 8 20 0,-17 4-55 16,-7-1 19-1,3-5 46-15,6-8-8 0,10-8 10 16,12-10 28-16,11-8-17 16,14-8-4-16,30-2 14 15,61-12-21-15,-7-14-274 16,-4-4-644-16</inkml:trace>
  <inkml:trace contextRef="#ctx0" brushRef="#br0" timeOffset="22427.91">23414 5191 2465 0,'0'0'695'0,"0"0"-431"15,0 0 219-15,0 0-294 16,-84 120-189-1,62-73 0-15,1-1 0 16,6-4 0-16,5-2 0 0,10-10 0 16,14-16-330-16,18-10-537 15,5-4-501-15</inkml:trace>
  <inkml:trace contextRef="#ctx0" brushRef="#br0" timeOffset="22766.8">23902 4941 2329 0,'0'0'884'0,"0"0"-523"16,0 0 161-1,0 0-522-15,0 0 0 16,0 0 0-16,0 0 0 0,145-49 0 16,-105 31 0-16,-4-1 0 15,-14-4 0-15,-11-3 0 16,-9-2 0-16,-2-2 0 15,-9 0-24-15,-17 6 23 16,-6 6 0-16,-7 12 1 16,-9 6 3-16,0 12-2 15,-2 24 21-15,8 12-22 0,7 10 0 16,15 4 0 0,11 2 0-16,9-3 0 15,13-5 0-15,22-8 0 16,19-10 0-16,11-10 0 15,13-14 0-15,4-10-95 0,23-8-409 16,-20-16-245-16,-18-6-452 16</inkml:trace>
  <inkml:trace contextRef="#ctx0" brushRef="#br0" timeOffset="23236.28">24475 5031 1585 0,'0'0'695'0,"0"0"-443"0,0 0-28 16,0 0 103-16,0 0-61 16,0 0-75-16,0 0-68 15,0 0 18-15,0 0-9 16,0 0-80 0,0 0-19-16,0 2-27 0,0 0-4 15,0 0 1-15,0 0 3 16,0 0-6-16,0-2 0 15,0 0 0-15,0 2 19 16,0 0-18-16,4 2 9 0,12 2 18 16,10 0-28-16,10 0 0 15,13 0 0-15,9-2 0 16,3-4 0 0,-1 0 0-16,-12 0 0 15,-11 0 0-15,-16 0 0 16,-11 0 0-16,-10 0 0 0,0 0 0 15,0 0 0-15,-3 0 0 16,-8 4 0-16,-4 16 0 16,-3 10 0-16,-3 12 0 15,4 10 0-15,1 7 0 16,3 7 0-16,1 2 0 16,4-2 0-16,3-4 0 15,5-8 0-15,0-5 0 16,0-13-78-16,7-12-225 15,7-10-313-15,-1-10-246 0</inkml:trace>
  <inkml:trace contextRef="#ctx0" brushRef="#br0" timeOffset="23393.45">24637 5448 2622 0,'0'0'798'0,"0"0"-486"0,0 0 52 15,0 0-364-15,114-34 0 16,-49 26 0-16,35-10-195 16,-17 2-408-16,-10 0-789 0</inkml:trace>
  <inkml:trace contextRef="#ctx0" brushRef="#br0" timeOffset="23601.65">25502 5187 2574 0,'0'0'834'0,"0"0"-517"16,0 0 54-16,0 0-371 15,0 0 0-15,0 0 0 16,0 0 0 0,-20 127 0-16,4-83 0 0,0-4-188 15,6-6-194-15,5-8-509 16,5-14-1050-16</inkml:trace>
  <inkml:trace contextRef="#ctx0" brushRef="#br0" timeOffset="23962.63">25959 4852 2898 0,'0'0'718'0,"0"0"-470"16,0 0-16-16,0 0-232 15,0 0 0-15,0 0 0 16,0 0 0-16,98-11 0 16,-63 1 0-16,3-5 0 0,-4-7 0 15,-10-2 0 1,-8-6 0-16,-12-2 0 16,-4-4 0-16,-2 2 0 15,-20 4 0-15,-7 8 0 16,-7 10 0-16,1 12 0 0,-5 0 0 15,3 26 0-15,4 18 0 16,9 10 0 0,8 10 0-16,14 5 0 0,2-1 0 15,13-6 0-15,23-10 0 16,11-10 0-16,6-14 0 16,8-10 0-16,-1-14-114 15,17-4-198-15,-17-20-305 16,-8-2-266-16</inkml:trace>
  <inkml:trace contextRef="#ctx0" brushRef="#br0" timeOffset="24294.95">26464 4935 2092 0,'0'0'746'16,"0"0"-363"-16,0 0 121 0,0 0-230 16,0 0-177-16,0 0-97 15,0 0 0-15,16-14 0 16,-14 32 0-16,-2 14 0 15,0 12 0-15,0 8 0 16,-6 6 0-16,-12 1 0 16,-3-5 0-16,4-4 0 15,1-9 0-15,5-10 0 16,3-7 0-16,0-12 0 16,6-4 0-16,2-8-17 15,0 0 8-15,2 0-1 0,21 0 10 16,10-12-8-16,6 2 2 15,3 2-7-15,0 2 12 16,-4 2-80 0,-7 4-55-16,-5 0-43 15,-5 0-104-15,-8 0-238 16,-6 0-136-16,-3 0-448 0</inkml:trace>
  <inkml:trace contextRef="#ctx0" brushRef="#br0" timeOffset="24503.16">26694 5278 504 0,'0'0'1556'0,"0"0"-865"15,0 0-149-15,0 0-2 0,-2-117-277 16,2 107-263 0,0 8 0-16,0 2 0 15,0 0 0-15,0 26 0 16,0 15 0-16,0 13 0 0,-10 12 0 16,-2 4 0-16,1 0 0 15,-1-5 0-15,3-11 0 16,7-13-93-16,2-14-273 15,21-15-388-15,4-12-474 0</inkml:trace>
  <inkml:trace contextRef="#ctx0" brushRef="#br0" timeOffset="25093.96">27129 4466 3090 0,'0'0'691'15,"0"0"-496"-15,-58-107-75 16,39 75-120-16,9 12 0 16,10 10 0-1,0 8 0-15,2 2 0 0,22 0 0 16,12 6 0 0,6 10 0-16,3 2 0 0,-5 2 0 15,-9 0 0-15,-11-4 0 16,-11 0 0-16,-9 0 0 15,0 0 0-15,-4 6 0 16,-17 6 0-16,-6 7 0 0,-4 5 0 16,3 4 0-1,3 4 0-15,9 2 0 16,12 0 0-16,4 3 0 16,11-6 0-16,18 0 0 0,4-7 0 15,2-10 0-15,-12-6 0 16,-5-10 0-16,-9-6 0 15,-7-4 0-15,-2-2 0 16,0 0 0-16,0 4 0 16,-11 6 0-16,-1 4 0 15,-7 6 0-15,5 6 0 16,1 2 0-16,7 6 0 16,4 3 0-16,2-2 0 15,0 2-60-15,4 1-174 0,3 0-24 16,-5-2 35-1,-2 0-5-15,0 0 95 0,-20 0 80 16,-9-3 52-16,-7-8 1 16,-4-3 106-1,2-6 66-15,5-7 6 16,4-5-34-16,6-6-21 0,11 0-115 16,12-25-8-16,4-4-267 15,23-8-903-15</inkml:trace>
  <inkml:trace contextRef="#ctx0" brushRef="#br0" timeOffset="25226.65">27860 5225 3007 0,'0'0'723'0,"0"0"-582"0,0 0-44 16,0 0-97-16,0 0-163 15,0 0-1304-15</inkml:trace>
  <inkml:trace contextRef="#ctx0" brushRef="#br0" timeOffset="26400.01">1855 7939 2850 0,'0'0'320'0,"0"0"-127"0,0 0 19 16,-111 126-142-16,71 22-29 16,8 29 4-1,13 5 34-15,15-39-52 16,4-47-27-16,0-32 0 15,8-22-46-15,15-6-179 16,15-26-97-16,-1-8-219 0,-8-8-108 0</inkml:trace>
  <inkml:trace contextRef="#ctx0" brushRef="#br0" timeOffset="26799.91">1764 8067 2045 0,'0'0'866'16,"0"0"-390"-16,0 0 60 15,0 0-363-15,0 0-173 16,0 0 0-16,0 0 0 16,70 42 0-16,-26 22 0 0,10 10 0 15,6 12 0-15,0 3 0 16,4 1 0 0,-3-4 0-16,-3-13 0 15,-6-15-83-15,-6-22-176 16,-13-25-74-16,-6-11-121 15,-10-31 172-15,-5-25-38 0,-10-16 97 16,-2-29 147-16,0 5 76 16,-4-4 70-16,-12 3 167 15,0 27 99-15,0 8 42 16,1 20 88-16,1 18-145 0,6 20-99 16,1 4-222-1,2 30 0-15,3 26 0 16,2 18 0-16,-2 30 0 15,-3 25 0-15,3 17 0 16,0-17 0-16,2-31 0 16,0-36 0-16,0-28-341 0,0-8-450 15,13-14-601-15</inkml:trace>
  <inkml:trace contextRef="#ctx0" brushRef="#br0" timeOffset="27530.66">2767 8358 1938 0,'0'0'1250'0,"0"0"-937"0,0 0-7 16,0 0-100-16,0 0-176 15,0 0-14-15,0 118-10 16,9-64 0 0,7 2-12-16,5-4 6 15,6-8-12-15,4-11-55 16,7-15-53-16,1-15-6 0,-2-3 9 15,-3-18 27-15,-5-18 60 16,-11-10 12-16,-14-10 18 16,-4-8 7-16,-14 0-6 15,-21 2 13-15,-15 10 0 16,-7 11 70-16,-5 19 19 16,2 12-40-16,6 10 35 15,14 0-29-15,15 17-48 16,19 7-2-16,6-1-19 15,19 2 12-15,31-5 3 16,19-11-7-16,15-6-16 0,12-3-7 16,2-6-48-16,-7-10 38 15,-12-1-7-15,-19 6 26 16,-20 4 5-16,-15 7-2 16,-12 0-5-16,-9 22-5 0,-4 19 13 15,0 11 24 1,0 8-13-16,0 4-17 15,0-4 6-15,0-3-6 16,9-13-2-16,7-12 7 16,4-17-47-16,7-8 4 15,2-7 2-15,2-12 41 0,2-19-9 16,1-6 10-16,-3-8-8 16,0-3 16-16,-2-2-8 15,-2 4 0 1,-6 8 0-16,-4 10 12 15,-4 16 31-15,-5 12-4 0,4 0-34 16,-1 30 5-16,7 18 1 16,-1 8-11-16,8 9-9 15,4-5 9-15,4-12-18 16,5-12-21-16,1-20-6 0,-2-16 15 16,-1 0 30-16,-7-22 9 15,-5-12 102 1,-8-6 8-16,-7-5-32 15,-7-5-4-15,-2-4-83 16,-16 0 0-16,-69-12-48 0,6 16-320 16,-17 12-526-16</inkml:trace>
  <inkml:trace contextRef="#ctx0" brushRef="#br0" timeOffset="27899.92">1003 7373 2067 0,'0'0'674'0,"0"0"-417"16,0 0-79-16,0 0-132 15,13 237 137-15,-13-19 58 16,0 45 31-16,-17 29-94 16,-22-3-178-16,-1-22 0 15,-7-20 0-15,20-37 0 16,14-55 0-16,11-61 0 15,2-40 0-15,8-30-116 16,33-24-173-16,-3-22-276 16,-3-20-464-16</inkml:trace>
  <inkml:trace contextRef="#ctx0" brushRef="#br0" timeOffset="28563.14">1055 7588 2607 0,'0'0'361'0,"0"0"-181"16,0 0 351-16,0 0-337 15,0 0-142-15,0 0-51 0,228-55 7 16,-3 55 17 0,56 9-4-16,37 10-12 15,24 2 23-15,-2 1-17 16,23-4 12-16,2-2-18 15,-19-8-9-15,-27-6-1 0,-43-2-125 16,-47 0-36-16,-61 0 22 16,-62 0 55-1,-50 0 65-15,-29 0 20 0,-10-2 32 16,-7 2 124-16,-4 0 46 16,-6 0-34-16,0 0-168 15,0 0 0-15,0 0 0 16,0 14 0-16,0 14 0 15,0 12 0-15,5 12 0 16,3 10 0-16,4 10 0 16,1 4 0-16,3 7 0 15,-1 3 0-15,-1 0 0 0,1 5 0 16,-2-3 0-16,1 0 0 16,-5 0 0-16,-3-6 0 15,0-3 0 1,-6-13 0-16,0-10 0 0,0-12 0 15,-10-8 0-15,-5-6 0 16,-10-4 0-16,-13-2 0 16,-20 1 0-16,-37 4 0 15,-57 10 0-15,-64 5 0 16,-38 2 0-16,-22 0-18 16,-6 0 4-16,16-1 14 0,-2 0-1 15,12-3 1-15,24-6 14 16,34-3 5-1,51-13-19-15,47-6 0 16,39-6 0-16,24-4 0 0,0-2 0 16,2 0 0-16,-1-2-32 15,10 0-265-15,-1 0-40 16,-11 0-218-16,9-2-96 16,0-6-183-16</inkml:trace>
  <inkml:trace contextRef="#ctx0" brushRef="#br0" timeOffset="31063.49">5919 8518 1743 0,'0'0'752'0,"0"0"-447"16,0 0 170-16,0 0-167 16,0 0-102-16,0 0-91 15,0 0 4-15,63-102-46 16,-37 86-73-16,1 6 0 0,5 6 0 16,1 4 0-16,2 8 0 15,-1 24 0 1,-3 12 0-16,-4 10 0 15,-9 8 0-15,-12 2 0 16,-6-1 0-16,0-11 0 16,-20-10-21-16,-4-10-50 0,0-14-32 15,-1-10 72-15,2-8 31 16,8-4 33-16,6-24 21 16,9-10-40-16,0-10-13 15,16-3 3-15,19 4-3 0,13 4-2 16,4 9-7-1,4 14 5-15,-2 8-9 16,-8 12-2-16,-7 0 4 16,-8 10-2-16,-9 10-32 15,-4 5-5-15,-3-3-34 0,1-3-32 16,2-2 26-16,6-7-22 16,5-6 13-1,4-4-4-15,1 0-5 16,-3-17 33-16,-2-7 27 15,-9-2 47-15,-7 0 8 0,-8-2 23 16,-5 2 42-16,0 2-2 16,-9 2-29-16,-11 4 39 15,-2 4-16-15,-5 6 4 16,0 8-39-16,0 0-19 16,0 18 7-16,6 16-17 0,5 12 59 15,11 4 12 1,5 6-25-16,7-4-17 15,24-3-19-15,14-13-10 16,6-10 21-16,9-14-21 16,2-12-2-16,-1 0 1 0,-10-12-27 15,-6-16 26-15,-11-5 1 16,-11-7 0-16,-4-3 19 16,-7 0 10-16,-2 3 13 15,-1 8-29-15,-5 12 5 16,0 10 33-16,-1 10-51 0,4 0-22 15,4 22-16 1,2 14 16-16,3 12 22 16,-1 6-7-16,-3 0-8 15,-2-5-29-15,-1-11-37 16,-1-12 45-16,-4-10 5 16,2-10-2-16,-1-6 33 15,3-2 16-15,2-22 35 16,5-12 0-16,3-10-21 0,2-4-1 15,4 0-17-15,1 5-11 16,0 11 26-16,-3 12-27 16,-2 14-2-16,0 8-16 15,-3 10-10-15,4 22 28 16,1 10-16-16,-4 6 1 16,2 5 15-16,-4-6-146 0,-3-6 5 15,0-13-37 1,1-10 27-16,-3-10 82 15,3-8 30-15,3-2 39 16,1-20 11-16,7-6-10 0,-2-6 10 16,4-2-11-16,0 0 0 15,2 4 23-15,2 1-5 16,1 9 11-16,-1 4-24 16,2 6 1-16,-4 10-5 15,-2 2-1-15,-7 0-11 0,-2 14 10 16,-7 8-17-1,0 3 18-15,-2-1-18 16,-3-5-38-16,2-2 41 16,-4-8-4-16,3-4 19 15,1-5 0-15,6 0 6 16,5-5 57-16,6-13 5 0,4-5 36 16,-2-4 19-16,-2 1-37 15,-8 8 28-15,-5 6 38 16,-10 8 46-16,-2 4-21 15,0 0-109 1,0 22-68-16,0 12 0 16,0 8 0-16,0 5 0 0,2-1 0 15,13-8 0-15,8-10 0 16,6-10-14-16,4-10-5 16,0-8-4-16,-1 0 11 15,-3-16 3-15,-7-10 10 0,-7-2-1 16,-3-8 7-1,-8 0 2-15,-4-4-18 16,0-1 6-16,-14 7-25 16,-7 5 14-16,-4 4-20 15,-2 9 23-15,0 8 11 0,6 6 0 16,1 2-15-16,3 0 15 16,9 2-24-16,-1 6 24 15,7-2-19-15,2 0 18 16,0-2-23-1,0-2-92-15,4 0 14 0,7-2 54 16,3 0 38-16,1 0 10 16,1 0 0-16,1 0 14 15,2 0-13-15,-2 0 0 16,6 0 38-16,-1 0-23 0,7 10 7 16,2 14-23-16,3 6 7 15,1 7-14-15,-2 1 7 16,-6-2-1-1,-4-4 0-15,-8-8-16 16,-5-6 16-16,-6-8-11 16,-4-6 12-16,2-2 8 15,-2-2-7-15,0 0-2 0,2-4-17 16,-2-14-77-16,2-8 11 16,3-4 15-16,1-6 10 15,4 0 41-15,-2 4 18 0,1 6 15 16,2 9 68-16,-2 11 22 15,2 6-6 1,7 0-63-16,4 16 8 16,7 9-23-16,10 1-20 15,5 2 12-15,10-6-13 0,4-8-11 16,0-8 10-16,-1-6-22 16,-8 0 11-16,-7-19 6 15,-9-3 6-15,-8-4 42 16,-7 1 48-1,-7-6-1-15,-7-1-26 0,-1 0-48 16,-3 2 6-16,0 4-20 16,-9 6-1-16,-6 8 51 15,-8 10-51-15,-6 2 0 16,-4 20-9-16,-3 18 1 16,1 14 8-16,8 6 29 0,13 2 14 15,14-5-43 1,0-11 0-16,31-10 0 0,14-10 0 15,10-12 0 1,3-10 0-16,-2-2 0 16,-6-2 0-16,-15-12 0 0,-12 0 0 15,-15 2 0-15,-8 0-110 16,-2 2-394-16,-16 6-512 0</inkml:trace>
  <inkml:trace contextRef="#ctx0" brushRef="#br0" timeOffset="32733.67">10748 8631 1832 0,'0'0'623'0,"0"0"-559"16,0 0 143-16,0 0 91 0,0 0-104 15,0 0-59-15,18 7-45 16,-3-21 13-16,3-6-1 16,4-6-18-1,0-6 9-15,-1-2-31 0,-8-4 4 16,-5 2-33 0,-8-1-32-16,0 10 25 0,-6 4-19 15,-21 14-6-15,-6 9-1 16,-9 1-21-16,-8 36 19 15,2 15-13-15,3 12 15 16,9 10 9-16,14-2 0 0,20-3-9 16,2-13 0-1,31-12 0-15,20-16 2 16,16-14 8-16,7-14 1 16,1 0-10-16,-6-16 0 0,-15-12-2 15,-16-2-72 1,-14-2-129-16,-19 3-173 0,-5 10-330 15,0 9-215-15</inkml:trace>
  <inkml:trace contextRef="#ctx0" brushRef="#br0" timeOffset="33098.79">11261 8841 2008 0,'0'0'707'0,"0"0"-434"0,0 0 342 15,0 0-350-15,0 0-140 16,0 0-53 0,0 0-41-16,58-112-31 15,-25 104 0-15,5 5 0 16,1 3-3-16,-1 8-6 0,-5 19-51 16,-10 11-59-16,-17 6-31 15,-6 4 30-15,-10 6 26 16,-28-2 68-16,-7-2 17 15,-4-6 18-15,4-9-6 0,12-9 75 16,10-12-33 0,17-4 27-16,6-6-31 15,0-2-31-15,27 0 2 16,18-2 35-16,12 0-10 16,15 0-37-16,3 0-81 15,2-7-124-15,-17 0-146 0,-20 1-220 16,-20 1 44-16,-18 4-764 0</inkml:trace>
  <inkml:trace contextRef="#ctx0" brushRef="#br0" timeOffset="33599.67">13129 8767 2419 0,'0'0'623'0,"0"0"-490"0,-96-103 123 16,50 53-36-16,-5-6-101 0,3-2-50 16,2-6-29-16,8 0 14 15,7-1 11-15,9 5-38 16,11 10 44-16,11 8-71 15,0 10 0-15,4 6 0 16,19 10 0-16,1 8 0 16,2 8-3-16,-3 0-100 15,-10 22-7-15,-13 18-1 0,0 12-25 16,-31 10 116 0,-18 11 3-16,-9 3 17 15,-4-2 0-15,2-4 1 16,12-10 53-16,17-12-9 0,18-13 0 15,13-16 3-15,15-8-37 16,33-9 49-16,16-2 21 16,11-6-60-16,8-15 7 15,-9 2-27-15,-11 1-1 16,-19 3 0-16,-17 5 0 16,-12 8-1-16,-10 2-195 15,-3 0-482-15,0 6-778 0</inkml:trace>
  <inkml:trace contextRef="#ctx0" brushRef="#br0" timeOffset="34026.89">13883 8504 2011 0,'0'0'584'0,"0"0"-351"15,0 0 266-15,4-122-254 16,-18 105-6-16,-12 16-64 16,-10 1-115-16,-6 22-42 15,-4 20 14-15,0 14-32 0,9 4 0 16,12 2 0 0,19-5 0-16,6-13 0 15,22-12 0-15,24-16 0 16,15-14 0-16,5-2 0 0,1-26 0 15,-9-12 0 1,-8-6 0-16,-15-5 0 0,-10-1 0 16,-10 2 0-1,-11 8 0-15,-1 10 0 16,-3 10 0-16,0 12 0 0,0 8 0 16,0 0 0-16,0 18 0 15,0 14 0-15,0 8 0 16,0 4 0-16,11 0 0 15,12-4 0-15,12-4 0 0,9-8 0 16,35-11 0-16,-11-12-384 16,-3-5-689-16</inkml:trace>
  <inkml:trace contextRef="#ctx0" brushRef="#br0" timeOffset="34465.51">14660 8506 2212 0,'0'0'832'0,"0"0"-487"15,0 0 161-15,0 0-305 16,0 0-201-16,0 0 0 16,0 0 0-16,-60-86 0 15,40 86 0-15,-4 14 0 16,-7 16 0-16,-6 10 0 16,2 8 0-16,3 6 0 15,13 0 0-15,9-3 0 16,10-9 0-16,0-12 0 15,27-12 0-15,9-14 0 0,7-4 0 16,3-14 0-16,-1-19 0 16,-3-10 0-16,-9-8 0 15,-4-7 0-15,-8-8 0 16,-6-6 0-16,-9-4 0 16,-2-1 0-1,-4 5 0-15,0 12 0 0,-10 18 0 16,-1 18 0-16,0 22 0 15,-3 4 0-15,-1 36 0 16,-1 20 0-16,1 14 0 16,3 7 0-16,6 1 0 15,6-4 0-15,0-8 0 0,25-10 0 16,12-14 0 0,11-13 0-16,9-17-8 15,30-14-262-15,-15-10-368 16,-10-12-576-16</inkml:trace>
  <inkml:trace contextRef="#ctx0" brushRef="#br0" timeOffset="34898.48">15331 8548 228 0,'0'0'1953'0,"0"0"-1384"0,0 0-206 16,0 0 1-16,0 0-99 15,0 0-89 1,0 0-79-16,-107-72-16 15,67 86-81-15,-8 20 0 16,2 12 0-16,6 8 0 16,9 0 0-16,13-3 0 0,16-11 0 15,2-12 0-15,13-14 0 16,21-12 0 0,12-2 0-16,10-24 0 15,2-16 0-15,-2-13 0 0,-7-7 0 16,-10-6 0-16,-4-8 0 15,-14-2 0-15,-7-4 0 16,-7 1 0-16,-7 11 0 16,0 14 0-16,0 20 0 15,-5 22 0-15,-4 12 0 0,0 28 0 16,-2 26 0-16,3 20 0 16,2 15 0-16,6 5 0 15,0 2 0 1,10-6 0-16,7-5 0 0,8-15 0 15,4-16 0-15,20-16-332 16,-4-16-477-16,-6-14-705 0</inkml:trace>
  <inkml:trace contextRef="#ctx0" brushRef="#br0" timeOffset="35394.01">16372 8773 664 0,'0'0'1278'0,"0"0"-903"0,0 0-93 15,0 0 75-15,0 0-85 16,0 0-55-16,0 0 5 16,15 0-58-16,5-15 2 0,7-7-67 15,2-1-99 1,-1-5 0-16,-1-4 0 0,-4-1 0 15,-7 1 0-15,-12-2 0 16,-4 4 0 0,0 4 0-16,-12 6 0 15,-11 12 0-15,-12 8 0 0,-5 6 0 16,-6 26 0-16,1 16 0 16,7 10 0-16,14 4 0 15,15 1 0-15,9-9 0 16,23-8 0-16,23-12 0 15,14-12 0-15,7-12 0 16,5-10 0-16,-8 0 0 0,-1-32-87 16,-19-4-447-16,-15-2-418 0</inkml:trace>
  <inkml:trace contextRef="#ctx0" brushRef="#br0" timeOffset="35832.87">16998 8837 2072 0,'0'0'780'15,"0"0"-471"1,0 0 30-16,0 0-159 0,0 0-87 16,139-108-39-1,-104 96-35-15,-4 8-5 16,-10 4-14-16,-5 0-20 15,-11 22 7-15,-5 10-68 0,-2 6 24 16,-21 4 45 0,-4 0 12-16,4-4 6 0,2-6 12 15,7-6 31-15,12-5 2 16,2-8-30-16,12 0 6 16,17-7-3-16,6 2 30 0,7-4-10 15,-2 3-37 1,-1 1-7-16,-8 2 0 15,-10 3 0-15,-9 3-1 16,-12 2 1-16,0 4 0 16,-12 3 37-16,-17 2-26 15,-6-3 19-15,-7 0-13 0,0-2-16 16,-5-10-2 0,11-4-155-16,12-8-577 0</inkml:trace>
  <inkml:trace contextRef="#ctx0" brushRef="#br0" timeOffset="36400.6">17897 8736 2588 0,'0'0'739'0,"0"0"-588"16,0 0 74-16,90-122-111 15,-57 76-81-15,0-4-32 16,-6-4 29-16,-6 0-6 0,-8-5 24 16,-9 0 18-16,-4 2-21 15,0 5-13-15,0 12-32 16,-9 14 0-16,-2 18 0 16,0 8 0-1,-4 22 0-15,-4 30 0 0,-5 30 0 16,0 31 0-16,6-5 0 15,9-10 0-15,9-18 0 16,2-26 0-16,25 1 0 0,9-5 0 16,8-20 0-16,7-16 0 15,1-14 0-15,-6 0 0 16,-3-18 0 0,-12-10 0-16,-7-2 0 15,-8 0 0-15,-5 4 0 16,-5 6 0-16,-6 12 0 0,0 8 0 15,0 0 0-15,0 26 0 16,0 12 0-16,0 4 0 16,0 0 0-16,16-2 0 15,13-8 0-15,5-10 0 0,1-8 0 16,1-10-10 0,-9-4 9-16,-5 0 2 15,-9-20 9-15,-5-4-10 16,-8-10 0-16,0-8 0 15,-12-10-60-15,-24-4-227 16,-53-16-270-16,4 13-328 16,-4 11-1171-16</inkml:trace>
  <inkml:trace contextRef="#ctx0" brushRef="#br0" timeOffset="36532.71">17612 8476 1971 0,'0'0'685'0,"0"0"-181"0,123 14-135 0,-48-10-122 0,12-4-137 16,27 0-53 0,40-4-57-16,-25-12-184 0,-13-2-1083 0</inkml:trace>
  <inkml:trace contextRef="#ctx0" brushRef="#br0" timeOffset="37461.54">19475 8841 1774 0,'0'0'478'0,"0"0"-179"16,0 0 344-16,0 0-178 16,0 0-186-16,0 0-121 15,0 0-158-15,33-83 0 16,-6 21 0-16,-2-12 0 16,-1-24 0-1,-1-22 0-15,-8 5 0 0,-9 13 0 16,-6 16 0-16,0 26 0 15,0 5 0-15,-2 14 0 16,-6 27 0-16,-1 14 0 16,-1 55 0-16,2 50 0 0,3 37 0 15,5 13 0 1,3-27 0-16,15-36 0 16,3-37 0-16,6-15 0 15,7-7 0-15,6-11 0 16,5-11 0-16,-8-11 0 15,-3-36 0-15,-10-19 0 0,-6-10 0 16,-7-12 0-16,-4-5 0 16,-3-2 0-16,1 7 0 15,-5 13 0-15,0 18 0 16,0 24 0-16,0 22 0 0,0 8 0 16,0 40 0-1,-2 18 0-15,-3 12 0 16,5 9 0-16,0-5 0 15,0-8 0-15,18-14 0 16,5-13 0-16,-2-18 0 16,0-16 0-16,-3-13 0 0,-3 0 0 15,-1-18 0-15,1-13 0 16,3-2 0 0,0 0 0-16,-2 5 0 15,-1 8 0-15,-1 10 0 16,-1 10 0-16,-3 0 0 0,6 18 0 15,3 12 0-15,2 6 0 16,8 4 0-16,7-5 0 16,5-7 0-16,7-12 0 15,4-12 0-15,-1-4 0 0,-2-12 0 16,-4-18 0 0,-12-11 0-16,-8-6 0 15,-12-8 0-15,-7-3 0 16,-6-2 0-16,0 4 0 0,-15 11 0 15,-8 18 0-15,-3 18 0 16,-1 9 0-16,0 35 0 16,7 19 0-16,9 14 0 15,11 4 0-15,2 2 0 16,32-9 0-16,12-13 0 16,21-20-222-16,-9-16-373 15,-13-16-320-15</inkml:trace>
  <inkml:trace contextRef="#ctx0" brushRef="#br0" timeOffset="37661.28">19424 8227 2984 0,'0'0'767'0,"0"0"-719"0,0 0 113 15,129 2-73-15,-42 4-88 16,53-2-43-16,-20-1-517 0,-14-3-1193 0</inkml:trace>
  <inkml:trace contextRef="#ctx0" brushRef="#br0" timeOffset="38429.19">21915 8566 2167 0,'0'0'709'16,"0"0"-351"-16,0 0 156 0,-2-112-285 16,-14 88-110-16,-7 6-119 15,-1 10 0-15,-10 8 0 16,-3 12 0-16,-5 26 0 15,1 18 0-15,13 10 0 16,12 4 0-16,16-1 0 16,8-11 0-16,31-12 0 15,7-18 0-15,6-16 0 16,-4-12 0-16,-5-6 0 16,-11-26 0-16,-11-10 0 15,-9-8 0-15,-8-4 0 0,-4-3 0 16,0 5 0-16,0 8 0 15,0 10 0-15,0 12 0 16,9 8 0 0,11 8 0-16,11 6 0 0,11 0 0 15,12 16 0-15,2 14 0 16,0 8 0-16,-6 6 0 16,-9 4 0-16,-10-2 0 15,-13-3 0-15,-14-7 0 16,-4-8 0-16,0-6 0 0,-13-6 0 15,-7-12 0 1,2-4 0-16,2-4 0 16,8-24 0-16,8-14 0 15,0-8 0-15,22-5 0 16,16 3 0-16,8 4 0 0,6 10 0 16,1 10 0-1,-2 12 0-15,-6 14 0 0,-7 2 0 16,-7 16 0-16,-4 20 0 15,-9 10 0-15,-5 6 0 16,-4 4 0-16,-3-1 0 16,-1-7 0-16,2-12 0 15,2-12-102-15,4-24-418 16,0-6-340-16,-4-20-1352 0</inkml:trace>
  <inkml:trace contextRef="#ctx0" brushRef="#br0" timeOffset="38563.1">22871 8229 2499 0,'0'0'726'0,"0"0"-510"16,0 0-81-16,0 0-113 0,0 0-22 16,67 125-368-16,-36-85-725 0</inkml:trace>
  <inkml:trace contextRef="#ctx0" brushRef="#br0" timeOffset="39965.75">23358 8640 758 0,'0'0'1905'16,"0"0"-1366"-16,0 0-337 0,-11-134 16 16,3 98-127-16,-4 6-49 15,-7 10-21-15,-8 8-15 16,-11 12-6-16,-9 6-24 15,-4 26 1-15,2 14 22 16,7 8-7-16,17 0 0 0,19-5 1 16,6-9 4-1,33-14 2-15,13-15 2 16,12-11 19-16,-2-1 13 16,-7-24 8-16,-11 0 61 15,-11-1 90-15,-10 8-192 16,-6 5 0-16,-6 12 0 0,-2 1 0 15,-1 25 0-15,4 23 0 16,1 20 0-16,4 27 0 16,-2-3 0-16,0 5 0 15,-5-1 0-15,-4-14 0 16,0 2 0-16,-2-10 0 16,-13-13 0-16,-8-17 0 15,-4-19 0-15,-4-16 0 16,-4-9 0-16,-7-18 0 15,3-24 0-15,4-15 0 16,12-29 0-16,23-28 0 0,20-35 0 16,43-9 0-16,11 23 0 15,-7 37 0 1,-21 42 0-16,-5 22 0 16,-2 8 0-16,-1 10 0 15,-2 8 0-15,-10 8 0 16,-3 18 0-16,-6 18 0 0,-3 10 0 15,-1 2 0-15,1 1 0 16,-1-5 0-16,3-8-20 16,-1-12-65-1,3-10 26-15,2-12 22 0,2-2-19 16,3-4 56-16,6-18-2 16,0-8 2-16,5-2 0 15,-5 0 2-15,0 4 28 16,-4 6 15-16,-4 12-23 0,-4 7 10 15,-1 3-31-15,-5 13-1 16,1 15 23-16,-3 3-11 16,-5 6-3-16,-1-5-9 15,-2-8-32-15,-1-8-5 16,0-10-38-16,7-6 36 16,2 0 15-1,7-22 13-15,9-10 5 0,4-6 2 16,4-3 4-16,1 4-2 15,-1 4 11-15,-6 13-3 16,-4 10 8-16,-4 10-1 16,-6 0 20-16,3 24-7 0,3 7 19 15,9 2-32-15,8 2-13 16,8-5-1 0,8-8-123-16,2-10-29 15,0-12 27-15,-10 0 42 16,-10-10 75-16,-12-14 9 15,-7-4 41-15,-11-5 30 0,-6 0-17 16,0-2 6-16,-6 3-6 16,-15 6-39-16,-4 12 61 15,-6 10 4-15,-4 4-52 16,-1 22 26-16,1 17-40 0,4 4-7 16,10 5-7-1,13-5 0-15,8-9-11 16,0-10 5-16,4-10 6 15,15-12 3-15,2-2 8 16,3-6 20-16,-1-18-29 16,1-4 8-16,0-3 8 0,3 3-16 15,-2 2 4-15,0 7 1 16,-4 6 17-16,2 8-24 16,-3 5 0-1,0 0 0-15,2 15 0 0,3 10 0 16,2-2 0-16,0 0 0 15,4-5 0-15,0-9 0 16,2-9 0-16,3 0 0 16,-3-11 0-16,-2-18 0 15,-4-7 0-15,-4-10 0 0,-6-6 0 16,-5-10 0 0,-6-6 0-16,-6-6 0 15,0 0 0-15,-4 6 0 16,-14 13 0-16,-3 19 0 0,0 22 0 15,0 14 0 1,5 26 0-16,5 30 0 16,7 32 0-16,4 3 0 0,4 5 0 15,25 2 0 1,5-18 0-16,9 1-3 0,-1-17-212 16,2-22-104-16,-11-18-358 15,-10-18-142-15</inkml:trace>
  <inkml:trace contextRef="#ctx0" brushRef="#br0" timeOffset="40135.98">23777 8275 2975 0,'0'0'800'0,"0"0"-611"0,0 0-57 15,0 0-132-15,0 0 0 16,0 0-41-16,123 0-592 0,-94 3-1289 16</inkml:trace>
  <inkml:trace contextRef="#ctx0" brushRef="#br0" timeOffset="42701.82">26364 8474 2099 0,'0'0'709'16,"0"0"-465"-16,0 0 210 0,0 0-226 15,0 0-109 1,0 0-8-16,0 0-30 15,-143-40-65-15,95 84 19 0,-6 10-35 16,6 10 0-16,9 3 0 16,14-8 0-16,17-8 0 15,8-15 0-15,0-14 0 16,20-12 0 0,3-10 0-16,0 0 0 0,4-14 0 15,-2-12 0-15,0-6 0 16,-3-6 0-16,-5-3 0 15,2 4 0-15,-6 1 0 0,-3 7 0 16,-2 11 0 0,-6 10 0-16,0 8 0 15,0 0 0-15,3 10 0 16,5 16 0-16,6 4 0 16,5 2 0-16,3 1 0 15,5-9 0-15,2-6 0 0,0-10 0 16,-2-8 0-16,-4-3 0 15,-3-19 0-15,-4-10 0 16,-7-5 0-16,-2-6 0 16,-7-3 0-16,-2 0 0 0,0 2 0 15,-2 10 0 1,-9 8 0-16,2 12 0 16,4 10 0-16,5 4 0 15,0 0 0-15,2 9 0 16,21 12 0-16,8 3 0 15,5 0 0-15,4 2 0 0,0-2 0 16,-6-4 0-16,-5 2 0 16,-12 0 0-1,-5 2 0-15,-10 4 0 16,-2 3 0-16,0 1 0 16,0-2 0-16,0-6 0 0,0-6 0 15,0-8 0-15,22-6 0 16,9-4 0-16,14-4 0 15,6-22 0-15,2-11 0 16,-2-6 0-16,-5-12-8 16,-11-7 8-16,-8-8 8 0,-12-6-8 15,-8-4 0-15,-7 1 0 16,0 9 0 0,-7 14 0-16,-10 22 0 15,-1 26 0-15,-5 8 0 16,-4 56 0-16,6 12 0 15,2 19 0-15,11 7 0 0,8-8 0 16,0 6 0-16,27-10 0 16,10-11 0-16,12-19 0 15,4-16 0-15,3-20 0 16,-6-16 0-16,-10 0 0 16,-9-26 0-16,-11-12 0 15,-9-8 0-15,-11-6 0 16,0-3 0-16,0 5 0 15,-11 8 0-15,-1 14 0 0,6 12 0 16,4 10 0-16,2 6 0 16,0 0 0-1,15 12 0-15,12 8 0 16,13-2 0-16,5-4 0 16,4-8 0-16,-5-4 0 0,-11-2 0 15,-8 0 0-15,-12 0 0 16,-8 0 0-16,-2 0 0 15,-3 0 0-15,0 8 0 16,2 16 0-16,2 8 0 0,5 12 0 16,1 3 0-1,7 0 0-15,5-4 0 16,5-13 0-16,4-10 0 16,15-20-257-16,-4-12-437 15,-7-14-396-15</inkml:trace>
  <inkml:trace contextRef="#ctx0" brushRef="#br0" timeOffset="42834.16">27823 8107 2340 0,'0'0'899'0,"0"0"-526"0,0 0 111 16,0 0-484 0,0 0 0-16,0 0-50 15,0 0-641-15,14 54-1218 0</inkml:trace>
  <inkml:trace contextRef="#ctx0" brushRef="#br0" timeOffset="43399.66">28116 8047 1590 0,'0'0'1328'16,"0"0"-665"-1,0 0-148-15,0 0-515 16,-5 104 0-16,14 8 0 0,2 1 0 15,3-7 0-15,-1-16 0 16,0-26 0-16,0-4 0 16,6-5 0-16,-6-21 0 0,1-22 0 15,-2-12 0 1,5-6 0-16,2-24 0 16,4-9 0-16,1-7 0 15,5-6 0-15,0 0 0 0,2 2 0 16,1 6 0-16,-1 12 0 15,0 14 0-15,2 16 0 16,1 2 0-16,3 26 0 16,1 18 0-1,-5 10 0-15,-6 4 0 0,-9 1 0 16,-13-8 0-16,-5-8 0 16,0-13 0-16,-16-10 0 15,1-10 0-15,2-10 0 16,3 0 0-16,6-12 0 15,4-18 0-15,0-9 0 16,2-6 0-16,23-5 0 0,6 1 0 16,6 9 0-16,6 6 0 15,-3 14 0-15,0 10 0 16,-2 10 0 0,-2 0 0-16,-5 10 0 15,0 12 0-15,-7 0 0 0,-1-2-95 16,-9-4-215-16,-8-6-59 15,-6-10-176-15,-12 0-4 16,-7-2-550-16</inkml:trace>
  <inkml:trace contextRef="#ctx0" brushRef="#br0" timeOffset="43565.81">28527 8203 1573 0,'0'0'1519'0,"0"0"-890"0,0 0-254 0,29-102-375 0,3 72 0 16,5 2 0-16,6 2 0 16,-5 4 0-16,-7 6 0 15,-15 12 0-15,-9 4-285 16,-7 0-1882-16</inkml:trace>
  <inkml:trace contextRef="#ctx0" brushRef="#br0" timeOffset="45200.8">29132 8600 1139 0,'0'0'943'0,"0"0"-685"16,0 0 277-16,0 0-323 0,0 0-96 15,-54-110 18-15,39 94-32 16,-3 6 57-16,-7 6 6 15,-4 4-40-15,-5 2-41 16,-1 26-41-16,2 12 38 16,6 10-81-1,12 5 0-15,15-4 0 0,0-4 0 16,21-9-8-16,20-14 8 16,3-12 0-16,3-12 8 15,-2 0-8-15,-8-24 0 16,-6-6 0-16,-8-5 0 0,-9-2 0 15,-3 1 0-15,-5-1 0 16,-4 7 0 0,0 8 0-16,-2 8 0 15,3 10 0-15,-3 4 0 0,0 10 0 16,2 20 0 0,0 12 0-16,5 9 0 0,4 0 0 15,5-2 0-15,6-11 0 16,7-12 0-16,6-12 0 15,4-12 0-15,1-2 0 0,0-18 0 16,-5-18 0 0,-6-8 0-16,-4-10 0 15,-9-7 0-15,-8-3 0 16,-8 2 0-16,0 4 0 16,-6 12 0-16,-14 16 0 15,-1 16 0-15,2 14 0 0,1 4 0 16,5 24 0-16,8 8 0 15,5 4 0-15,7 2 0 16,24-6 0 0,9-4 0-16,7-6 0 0,1-8 0 15,-2-8 0-15,-7-1 0 16,-7-4 0-16,-14 2 0 16,-7 0 0-16,-7 5 0 15,-4 7 0-15,0 7 0 0,0 4 0 16,0 2 0-16,0-2 0 15,9-4 0-15,9-8 0 16,6-8 0-16,12-8 0 16,2-2 0-1,4-8 0-15,-2-16 0 16,-4-6 0-16,-9-6 0 16,-8-2 0-16,-5-5 0 0,-7 3 0 15,-3 3 0-15,-2 6 0 16,-2 11 0-16,0 12 0 15,0 8 0-15,0 4 0 16,0 26 0-16,0 6 0 0,0 7 0 16,12-2 0-1,11-4 0-15,14-7 0 16,5-14 0-16,5-10 0 16,-5-6-21-16,-4-10 21 15,-9-16 9-15,-7-4 3 0,-4-5-12 16,-7-1 0-16,0 0 0 15,-4 2 0-15,-5 2 0 16,0 8 0-16,-2 8 0 16,0 10 0-16,0 6 0 15,0 2 0 1,0 28 0-16,0 21 0 0,0 14 0 16,0 15 0-16,0 27 0 15,0 19 0-15,12 19 0 16,1-1 0-16,-4-28 0 15,-2-27 0-15,-7-35 0 0,0-8 0 16,0-2 0-16,0 0 0 16,-10-8 0-1,-3-14 0-15,-2-14 0 16,-7-8 0-16,-10-8 0 16,-5-22 0-16,-4-12 0 0,3-10 0 15,9-14 0-15,18-22 0 16,11 1 0-16,11-1 0 15,34 2 0-15,10 23 0 16,10 5 0-16,-5 18 0 0,-11 16 0 16,-13 12 0-1,-16 8 0-15,-15 4-68 16,-5 0-163-16,-23 8 21 16,-10 8-154-16,2 0-500 0</inkml:trace>
  <inkml:trace contextRef="#ctx0" brushRef="#br0" timeOffset="45700.42">31465 8149 1249 0,'0'0'1502'0,"0"0"-1228"15,0 0 241-15,6-110-217 16,-12 84-119-16,-19 6-100 15,-8 10-79-15,-10 10 0 16,-6 0 0-16,0 22 0 16,5 14 0-16,15 10 0 0,15 4 0 15,14 4 0 1,20-2 0-16,27 1 0 16,10-6 0-16,9 0 0 15,-4-3 0-15,-9-2-26 16,-10 0-2-16,-16 0 10 15,-16-4 10-15,-11-1-1 0,-5-8 9 16,-28-3 13-16,-12-5-12 16,-6-7 74-16,-5-4-75 15,3-5 0-15,9-5 0 16,7 0 0-16,18 0-51 16,19-32-230-16,13-1-708 15,18-6-780-15</inkml:trace>
  <inkml:trace contextRef="#ctx0" brushRef="#br0" timeOffset="46060.49">31816 8207 2593 0,'0'0'620'16,"0"0"-133"-1,0 0-239-15,131-36-197 0,-66 28-32 16,0 0-19-16,-12 0-21 15,-14 0-51-15,-22-2-66 16,-17-2-21-16,0 4-1 16,-17 0 3-16,-8 4 101 15,-2 4 37-15,7 0 19 16,5 2 98-16,1 20 19 16,5 12 48-16,3 12 47 15,1 9-56-15,-2 11-44 16,3 8-112-16,-3 4 0 15,3 2 0-15,-3 1 0 0,3-5 0 16,-3-8 0-16,2-12 0 16,1-10 0-1,4-12 0-15,0-12 0 16,13-18-51-16,9-4-614 0,8-2-739 16</inkml:trace>
  <inkml:trace contextRef="#ctx0" brushRef="#br0" timeOffset="46200.85">32637 8865 2402 0,'0'0'1113'16,"0"0"-1001"-16,0 0-112 15,0 0-184-15,0 0-1274 0</inkml:trace>
  <inkml:trace contextRef="#ctx0" brushRef="#br0" timeOffset="47863.08">5117 12162 1512 0,'0'0'825'15,"0"0"-562"-15,0 0 291 0,0 0-208 16,0 0-137-16,0 0-26 15,-48-47-59-15,38 55-44 16,-1 20-80-16,-3 15 0 16,4 9 0-16,3 10 0 15,7 2 0-15,0-1 0 0,7-9 0 16,17-8 0-16,10-12 0 16,8-14 0-16,5-16 0 15,1-4 0 1,2-20 0-16,-3-16 0 15,-11-11 0-15,-7-4 0 16,-14-10 0-16,-13 1 0 0,-2-4 0 16,-4 4 0-16,-21 6 0 15,-4 7 0-15,-5 14 0 16,3 10 0-16,-2 9 0 16,6 6 0-16,5 6 0 15,6 2 0-15,12 0 0 16,4 4-342-16,0 0-1237 0</inkml:trace>
  <inkml:trace contextRef="#ctx0" brushRef="#br0" timeOffset="48461.45">5196 12035 1558 0,'0'0'573'0,"0"0"-274"0,0 0 168 15,0 0-184-15,0 0-70 0,0 0-50 16,0 0-17 0,37-44-83-16,-3 14 7 15,15-12-2-15,16-8-14 16,32-22 33-16,37-25-35 16,46-29-52-16,28-20 0 0,10-7 0 15,-6 5 0-15,-23 22 0 16,-15 13 0-16,-38 31 0 15,-38 28 0-15,-34 18 0 16,-19 12 0-16,-7 1 0 16,-5 4 0-16,-8 2 0 15,-12 10 0-15,-11 5 0 16,0 2 0-16,4 0 0 16,2-2 0-16,15-12-212 15,-2 2-323-15,0-5-584 0</inkml:trace>
  <inkml:trace contextRef="#ctx0" brushRef="#br0" timeOffset="48799.33">7432 10441 2263 0,'0'0'573'0,"0"0"-338"15,0 0-30-15,0 0-129 16,0 0-53-16,-22 112 8 15,15-57 38-15,1 1-34 0,3-2-7 16,3-6-8-16,0-10-20 16,11-10 33-1,14-12-24-15,10-12 8 16,8-4 52-16,6-10-23 16,4-18 11-16,-3-8-22 15,-6-6 35-15,-9-4 67 0,-12-2-72 16,-10-1-65-16,-13 2 0 15,0 2 0-15,-9 5 0 16,-20 8 0-16,-4 10 0 16,-11 10 0-16,-8 12 0 15,-4 0 0-15,-19 40-368 16,15-2-463-16,13-1-1496 0</inkml:trace>
  <inkml:trace contextRef="#ctx0" brushRef="#br0" timeOffset="49860.83">7840 10499 1137 0,'0'0'941'0,"0"0"-679"0,0 0 194 0,0 0-112 15,0 0-57-15,0 0-56 0,0 0-112 16,-26-22 1-1,26 22-35-15,4 0-10 16,11 0-36-16,16 0-39 16,45 0 0-16,66-2 0 15,86-2 0-15,55-4 0 16,25 0 0-16,-1 4 0 16,-26 0 0-16,-16 2 0 0,-27 0 0 15,-35-2 0-15,-56-2 0 16,-47 2 0-16,-37 0 0 15,-30 2 0 1,-6 0 0-16,-11 0 0 16,-3 2 0-16,-11 0 0 15,-2 0 0-15,0 0 0 0,2 0 0 16,5 0 0-16,2 0 0 16,4 0 0-16,1 0 0 15,-3 0-206-15,0 0-103 16,-2 0-284-16,0 0 108 0,-2 0 223 15,-1 0 103-15,0 0 98 16,2-8 61 0,-6-2 45-16,-2-2 154 15,0 2 74-15,0 2 73 16,-2 2-35-16,-8 6-81 0,0 0-80 16,-6 16-96-16,0 16-21 15,-2 8 33-15,5 4-36 16,7 2-9-16,6-2-10 15,4-9 4-15,27-7-15 16,13-12 6-16,10-10-5 0,6-6 37 16,-2 0-37-1,-6-21 62-15,-12-2 27 16,-13-8 2-16,-12-1-92 16,-8-2 0-16,-7-2 0 15,-3 0 0-15,-21 0 0 0,-17 6 0 16,-34 8 0-16,-79 22 0 15,14 14-294-15,-7 18-757 0</inkml:trace>
  <inkml:trace contextRef="#ctx0" brushRef="#br0" timeOffset="50564.6">7455 10804 1739 0,'0'0'509'0,"0"0"-234"16,0 0 68-16,0 0-38 15,0 0-95-15,0 0-50 16,0 0-17 0,8-8-47-16,0 8-2 0,2 6-40 15,9 10-13-15,2 6 5 16,10 10-20-16,7 6 29 15,5 10-55-15,5 9 0 16,6 7 0-16,4 10 0 16,13 22 0-16,12 24 0 0,13 23 0 15,-1 5 0 1,-16-25 0-16,-21-33 0 0,-18-34 0 16,-7-8 0-1,5 0 0-15,0-2 0 0,0-2 0 16,-9-12 0-16,-7-11 0 15,-4-7 0-15,-5-5 0 16,-2-4 0-16,-2-1 0 16,-2-2 0-16,-3-2 0 15,1 0-35-15,-3 0-262 0,-2 0-322 16,0 0-415-16</inkml:trace>
  <inkml:trace contextRef="#ctx0" brushRef="#br0" timeOffset="50896.46">8585 12154 1737 0,'0'0'594'0,"0"0"-234"16,0 0 4-16,0 0-91 15,0 0-59-15,0 0-19 16,0 0-51-16,-46-25-61 16,31 50-37-16,-3 11-46 15,3 8 18-15,3 6-15 0,12 0 3 16,0-4-7-1,12-10 1-15,21-8-2 16,9-14-13-16,12-10 15 16,6-4 8-16,0-12-8 15,-4-12 0-15,-12-6 19 16,-15-2 31-16,-12-4-50 0,-15 0 0 16,-2-2 0-16,-10 0 0 15,-19 4 0-15,-6 6 0 16,-7 7 0-16,-4 11 0 15,2 10 0 1,5 0 0-16,2 28-77 0,16 3-479 16,7-3-522-16</inkml:trace>
  <inkml:trace contextRef="#ctx0" brushRef="#br0" timeOffset="51763.22">8992 12043 1553 0,'0'0'381'0,"0"0"-125"16,0 0 28-16,0 0-147 15,0 0-86-15,0 0-44 16,0 0 30-16,-52 39 11 0,52-38 52 16,0 2 12-16,0-3-4 15,0 0 27-15,0 0-2 16,3 0 3 0,19-7 59-16,11-12-82 15,19-12-16-15,13-9 4 0,15-16-23 16,27-24-44-16,28-34-34 15,37-35 0-15,13-15 0 16,-4 1 0-16,-17 17 0 16,-19 26 0-16,-7 22 0 15,-24 23 0-15,-27 27 0 0,-22 16 0 16,-14 8 0-16,0 2 0 16,5-4 0-16,-3 2 0 15,-9 4 0 1,-3 2 0-16,-5 1 0 15,-5 3 0-15,-2 3 0 0,-10 0 0 16,0 5 0-16,-11 1 0 16,-4 2 0-16,0 2 0 15,-4 1 0-15,0 0 0 16,0 0 0-16,0 0 0 16,0 0 0-16,0 0 0 0,0 0 0 15,0 0 0-15,0 0 0 16,0 0 0-16,-4 0 0 15,-19 8 0 1,0 6-490-16,-4 0-717 0</inkml:trace>
  <inkml:trace contextRef="#ctx0" brushRef="#br0" timeOffset="52430.77">11373 10784 1322 0,'0'0'783'0,"0"0"-506"0,0 0-14 16,0 0 113-1,0 0-60-15,0 0-13 16,0 0-81-16,-41-58-77 16,41 56-56-16,0 0-89 0,0 0 0 15,0-2 0-15,15-4 0 16,11-2 0-16,22 0 0 16,35-2 0-16,50 4 0 15,47 8 0-15,23 0 0 16,2 8 0-16,-18 8 0 15,-25 2 0-15,-14 2 0 16,-32-6 0-16,-31-2 0 16,-33-2 0-16,-16-6 0 15,-7 0 0-15,-9-2 0 16,-1-2 0-16,-15 0 0 0,-4 0 0 16,0 0 0-16,0 0 0 15,0 0 0-15,0 0 0 16,0 2 0-1,0-2 0-15,0 2 0 16,0-2 0-16,0 2 0 16,0 0 0-16,0-2 0 0,-2 2 0 15,-3 2 0-15,-8 0 0 16,-25 10-114-16,0-2-450 16,0-4-1106-16</inkml:trace>
  <inkml:trace contextRef="#ctx0" brushRef="#br0" timeOffset="53199.64">11381 10692 818 0,'0'0'292'0,"0"0"-98"0,0 0-55 0,0 0-34 16,0 0 46-16,0 0-24 0,0 0 12 16,-99-66 37-16,86 55 59 15,-1 1-1-15,1 1-18 16,0-1-71-16,-1-2 61 15,-1 2-38-15,1-1-54 16,1 1 33-16,2 2-62 16,2 1 1-16,5 0-7 15,2 3 7-15,2 2 20 16,0 2-58-16,0 0-48 16,0 0 0-16,0 0 0 15,0 0 0-15,0 0 0 16,0 0 0-16,0 0 0 0,0 0 0 15,0 0 0-15,0 0 0 16,0 0 0 0,0 0 0-16,0 0 0 15,0 0 0-15,0 0 0 0,0 0 0 16,0 0 0-16,0 0-156 16,22 0-159-16,0 2-30 15,2 2-537-15</inkml:trace>
  <inkml:trace contextRef="#ctx0" brushRef="#br0" timeOffset="53761.35">11261 10551 1770 0,'0'0'548'0,"0"0"-246"0,0 0 261 16,0 0-276-1,0 0-80-15,0 0 24 16,0 0-43-16,-12-54-188 16,12 54 0-16,0 0 0 15,0 0 0-15,0 0 0 0,9 0 0 16,13 0 0-16,17 16 0 15,20 13 0-15,42 16 0 16,48 23 0 0,60 25 0-16,30 11 0 15,10 1 0-15,-6-7 0 16,-20-8 0-16,0-2 0 0,-5 0 0 16,-20-5 0-16,-19-7 0 15,-42-14 0-15,-38-16 0 16,-32-14 0-16,-21-6 0 15,-1-1 0-15,-5-3 0 0,-7-1 0 16,-12-6 0-16,-13-8 0 16,-3 0 0-1,-3-2 0-15,2 4 0 16,4 1 0-16,0-1 0 16,-1 0 0-16,1-3 0 15,-2-3 0-15,-2 0 0 0,-4-3 0 16,2 1 0-16,-2-1 0 15,0 0 0-15,0 0 0 16,0 0 0-16,-12-1-646 16,-1-9-1404-16</inkml:trace>
  <inkml:trace contextRef="#ctx0" brushRef="#br0" timeOffset="54363.66">14315 11721 1430 0,'0'0'587'0,"0"0"-290"0,0 0 280 15,0 0-202-15,0 0-94 0,0 0-41 16,0 0-85-16,-18-25-68 16,3 36-81-16,-6 15-6 15,-6 10 41-15,3 6-35 16,2 4 8-1,8 0-14-15,8-2 0 16,6-6 0-16,0-6 0 0,13-6 0 16,14-5 0-16,8-7 0 15,6-3 0-15,3-4 0 16,1-6 0-16,-5-1 0 16,-5 0 0-16,-3 0 0 15,-6-11 0-15,-3-7 0 0,-6-3 0 16,-3-3 0-1,-3-4 0-15,-7-6 0 16,-2-4 0-16,-2-4 0 16,0 0 0-16,-4 1 0 15,-15 5 0-15,-8 9 0 0,-9 3 0 16,-7 7 0-16,-8 9 0 16,-4 7 0-16,-1 1 0 15,-15 9 0-15,13 9-593 16,11-4-1256-16</inkml:trace>
  <inkml:trace contextRef="#ctx0" brushRef="#br0" timeOffset="55333.39">13480 11121 175 0,'0'0'1978'16,"0"0"-1382"-16,0 0-397 15,0 0 175-15,0 0-101 0,0 0-183 16,0 0-51-16,77-28-2 15,-41 10-37-15,0-6 24 16,-3-4-9-16,-7-1 48 16,-10-3 36-16,-7-2-28 15,-9 2-8-15,0 0-63 16,-22 2 0-16,-7 8 0 16,-7 8 0-16,-4 12 0 15,0 2 0-15,-3 20 0 16,4 16 0-16,7 11 0 15,13 7 0-15,11 0 0 16,8 0 0-16,10-6 0 0,23-6 0 16,14-10 0-16,6-10 0 15,8-12 0-15,1-8 0 16,-4-2 0-16,-7-10 0 16,-8-12-69-16,1-20-423 15,-13 6-380-15,-6 4-429 16</inkml:trace>
  <inkml:trace contextRef="#ctx0" brushRef="#br0" timeOffset="55632.57">14020 10968 2031 0,'0'0'868'0,"0"0"-378"15,0 0 46-15,0 0-365 16,0 0-171-16,0 0 0 16,0 0 0-1,-10 29 0-15,-4 3 0 16,-3 2 0-16,0 0 0 0,2 0 0 15,-1-8 0-15,5-4 0 16,5-8 0-16,2-8 0 16,4-4 0-16,0-2 0 15,0 0 0-15,19 0 0 0,8-4 0 16,6-4 0-16,8 4 0 16,3 2 0-1,-2 2-9-15,-1 0-183 16,-6 0-99-16,-8 10-193 15,-7 2-91-15,-6-2-29 0,-10-4-121 0</inkml:trace>
  <inkml:trace contextRef="#ctx0" brushRef="#br0" timeOffset="55799.95">14259 11187 1054 0,'0'0'499'0,"0"0"-141"16,0 0 41-16,0 0 66 16,-8-128-198-16,5 104 6 15,3 8 23-15,0 8-17 16,-5 8-73-16,3 0-206 15,-5 24 0-15,-3 16 0 16,1 10 0-16,-3 6 0 16,4 2 0-16,1-4 0 0,3-4 0 15,-6 7 0-15,2-15-544 16,-3-12-1061-16</inkml:trace>
  <inkml:trace contextRef="#ctx0" brushRef="#br0" timeOffset="56695.5">8500 10042 1892 0,'0'0'396'0,"0"0"-44"16,0 0 205-16,0 0-331 16,0 0-120-16,0 0-44 15,0 0 10-15,10-10-11 16,11 14 26-16,6-4-15 0,6 0-28 15,7 0 40 1,1-16 1-16,-2-4-85 16,-7-6 0-16,-8-2 0 15,-9-2 0-15,-8 0 0 16,-7 2 0-16,0 3 0 16,-7 7 0-16,-8 9 0 15,-5 9 0-15,-3 0 0 0,-4 18 0 16,-4 22 0-16,0 14 0 15,5 10 0-15,6 8 0 16,11-2 0 0,9-1 0-16,0-11 0 0,29-8 0 15,11-14 0-15,16-12 0 16,11-12 0-16,6-10-162 16,22-12-320-16,-18-16-402 15,-17-8-995-15</inkml:trace>
  <inkml:trace contextRef="#ctx0" brushRef="#br0" timeOffset="57095.65">9197 10006 2112 0,'0'0'712'0,"0"0"-246"16,0 0 32-16,0 0-327 15,0 0-105-15,0 0-65 16,123-54 38-16,-88 54-39 0,-3 0 0 15,-11 0-12 1,-3 12-2-16,-9 8-19 16,-9 0-4-16,0 4-5 15,0 2 42-15,-13-2-24 16,-1-4 24-16,3-4 0 16,5-4 11-16,4-6 26 0,2-3-16 15,0-3-10-15,0 0 26 16,13 0-10-16,7 0 22 15,7 0-49-15,2 0 0 16,2 0 0 0,-2 7 0-16,-5 5 0 15,-8 6 0-15,-10 4 0 0,-6 2 0 16,0 2 0-16,-13 3 0 16,-20 1 0-16,-16 0 0 15,-45 10-27-15,7-6-437 16,5-8-695-16</inkml:trace>
  <inkml:trace contextRef="#ctx0" brushRef="#br0" timeOffset="57866.39">8114 11454 1200 0,'0'0'911'0,"0"0"-546"16,0 0 23-16,0 0-11 15,0 0-141-15,0 0-104 16,0 0 14-16,47-36-79 16,-9 16-56-16,9-6 5 15,3-4-16-15,-2-5 0 16,-11 3 17-16,-8 0-16 16,-15 2 77-16,-12 4 11 15,-2 6-27-15,-9 4-62 16,-15 6 0-16,-7 10 0 15,-3 0 0-15,-4 18 0 0,2 16 0 16,3 10 0-16,8 6 0 16,10 0 0-16,10-1 0 15,5-7 0-15,12-8 0 16,21-12 0-16,11-10 0 16,8-10 0-16,8-2-159 15,11-30-218-15,-13-2-534 16,-15 0-591-16</inkml:trace>
  <inkml:trace contextRef="#ctx0" brushRef="#br0" timeOffset="58095.58">8593 11325 2020 0,'0'0'743'16,"0"0"-498"-16,0 0 123 16,0 0-159-16,0 0-160 15,0 0 1-15,0 0 37 16,13 94-59-16,5-63-8 15,7-3-17 1,2-2 7-16,0-6-11 16,-8-2 1-16,-5-4 0 0,-10 0-8 15,-4-2 20-15,0 4-6 16,-14-2 77-16,-11 2-8 16,-14 2-14-16,-5-4-61 15,-8-3-13-15,-19-11-247 16,15 0-402-16,12-13-404 0</inkml:trace>
  <inkml:trace contextRef="#ctx0" brushRef="#br0" timeOffset="58227.77">8649 11321 2080 0,'0'0'685'0,"0"0"-437"15,0 0 251-15,131-18-395 16,-35 16-104-16,-11 1-63 15,-8 1-717-15</inkml:trace>
  <inkml:trace contextRef="#ctx0" brushRef="#br0" timeOffset="58627.65">10004 11881 2412 0,'0'0'825'0,"0"0"-591"0,0 0 129 16,0 0-101-16,106-127-262 16,-83 90 0-16,-5 0 0 15,-7 1 0-15,-7 2 0 16,-4 2 0-16,0 4-3 15,-9 4-3-15,-13 8 6 0,-3 8 0 16,-6 8 9-16,-2 2-9 16,-3 24 0-16,3 10 0 15,2 10 0 1,8 6 0-16,12 1 0 16,9-1 0-16,2-6 0 0,15-8 0 15,19-8 0-15,15-10 0 16,7-10 0-16,8-10 0 15,3 0-125-15,6-22-368 0,-15-6-300 16,-13 0-351-16</inkml:trace>
  <inkml:trace contextRef="#ctx0" brushRef="#br0" timeOffset="59033.77">10496 11787 1635 0,'0'0'490'0,"0"0"-235"16,0 0 214-16,0 0-234 15,0 0-49-15,0 0-1 16,0 0-6-16,67-91-23 16,-69 77-56-16,-19 3-35 15,-8 4-25 1,-6 7-28-16,-5 0-4 0,-3 21-8 16,5 6 0-16,7 8 0 15,10-3 0-15,11-2 1 16,10-8-1-16,4-6 0 0,25-10 1 15,10-6 8-15,5 0-8 16,-2-12-1-16,-1-8 27 16,-10 0 15-16,-9-1-42 15,-6 6 0 1,-6 4 0-16,-7 8 0 0,-3 3 0 16,0 0 0-16,0 14 0 15,0 18 0-15,0 10 0 16,0 10 0-16,0 4 0 15,-7 0 0-15,-6-4 0 16,-25 4-62-16,2-12-606 16,-4-13-637-16</inkml:trace>
  <inkml:trace contextRef="#ctx0" brushRef="#br0" timeOffset="59902.11">5318 11251 1625 0,'0'0'775'0,"0"0"-618"15,0 0 125-15,0 0 86 16,0 0-203-16,0 0-57 16,0 0 4-1,63-48-41-15,-34 28 13 16,2-4 15-16,-4-2-36 0,-1-2 22 15,-4-2-22-15,-4-1-24 16,-7 2-39-16,-7-1 0 0,-4-1 0 16,0 7 0-1,0 4 0-15,-15 6 0 16,-5 10 0-16,-3 4 0 16,0 14 0-16,-6 24 0 15,2 15 0-15,4 13 0 16,10 4 0-16,13 0 0 15,0-4 0-15,26-12 0 0,21-9 0 16,16-15 0-16,6-14-14 16,22-16-209-16,-20-10-394 15,-17-12-684-15</inkml:trace>
  <inkml:trace contextRef="#ctx0" brushRef="#br0" timeOffset="60232.41">6104 11015 2515 0,'0'0'712'0,"0"0"-256"0,0 0-43 16,0 0-413-16,0 0 0 15,0 0 0-15,0 0 0 16,0-4 0-16,0 26 0 16,0 12 0-16,0 10 0 15,0 10 0-15,0 2 0 16,0-4 0-16,0-4 0 0,0-8 0 16,0-7 0-1,0-9 0-15,-2-19-93 16,0-5-715-16,2 0-889 0</inkml:trace>
  <inkml:trace contextRef="#ctx0" brushRef="#br0" timeOffset="60400.14">6530 10935 1428 0,'0'0'1881'0,"0"0"-1241"16,0 0-493-16,0 0-147 15,0 0 0-15,0 0 0 16,0 0 0-16,16 5-158 16,-16 1-857-16</inkml:trace>
  <inkml:trace contextRef="#ctx0" brushRef="#br0" timeOffset="62134.13">9264 10997 2155 0,'0'0'895'0,"0"0"-600"15,0 0 23-15,0 0-41 16,0 0-121 0,0 0-156-16,0 11 0 15,0 16 0-15,0 7 0 0,6 4 0 16,1-6 0-16,3-6 0 16,5-10 0-16,12-14 0 15,31-8 0-15,52-54 0 16,56-42 0-16,23-27 0 15,-13-11 0-15,-55 36 0 16,-62 31-1122-16</inkml:trace>
  <inkml:trace contextRef="#ctx0" brushRef="#br0" timeOffset="64598.59">16456 11307 1237 0,'0'0'654'0,"0"0"-377"16,0 0 73-16,0 0-36 15,0 0-82-15,0 0-21 0,-9 0-45 16,5 0-19 0,-3 0-18-16,-5-2-16 15,-7-7-25-15,-8-6-61 16,-8-3 2-16,-4-2 5 16,-1-4-5-16,3-2 30 0,5-2-59 15,10 0 0-15,11-2 0 16,11 0 0-1,0 2 0-15,7 0 0 16,15 8 0-16,5 4 0 16,4 11 0-16,5 5 0 0,-1 21 0 15,3 25 0-15,-5 16 0 16,-4 12 0-16,-6 6 0 16,-15 4 0-16,-8-3 0 15,0-3 0-15,-24-8 0 0,-14-8 0 16,-4-10 0-1,-7-9 0-15,0-11 0 16,4-12 0-16,7-11 0 16,9-9 0-16,9 0 0 15,9-19 0-15,11-12 0 0,0-2 0 16,11-6 0-16,16 3 0 16,6 2 0-16,3 8 0 15,0 8 0-15,2 10 0 16,-3 8 0-1,1 0 0-15,-1 8-20 0,-4 14-77 0,-4 2-32 16,-2 2 49 0,-5 0-23-16,-4-2 26 15,-2-6 19-15,-4-4 17 16,3-8 29-16,1-6 5 16,1 0 7-16,6-15 18 0,3-12-8 15,-2-3 46-15,3-4 7 16,-3 6-14-16,-1 4 31 15,-4 8 2-15,-1 10-17 16,-1 6-34-16,3 6-30 16,2 20 13-1,0 6-14-15,3 4-4 0,-1 0 2 16,2-6-31-16,1-5-27 16,-1-11 23-16,3-10 13 15,-2-4 24-15,-1-3 0 16,0-19 10-16,1-6 16 15,-2-4 10-15,-2 0 18 16,0 4-23-16,-3 6-1 16,-3 8 17-16,1 10-37 15,-3 4-2-15,3 6-8 16,-1 18 0-16,1 4 0 16,1 2-3-16,2 0-81 0,16 2-177 15,-4-9-485-15,3-7-765 0</inkml:trace>
  <inkml:trace contextRef="#ctx0" brushRef="#br0" timeOffset="65299.23">18047 11478 2257 0,'0'0'837'15,"0"0"-494"-15,0 0 163 16,0 0-353-16,0 0-153 0,0 0 0 15,0 0 0 1,-83-22 0-16,54 70 0 16,2 8 0-16,3 2 0 15,11-8 0-15,10-7 0 0,3-14 0 16,7-11 0-16,18-14-32 16,4-4-4-16,2-5 14 15,0-23 10-15,-6-5-23 16,-5-5 35-16,-9 0-6 15,-9-2 6-15,-2 4 45 0,0 4 18 32,0 6-28-32,0 6-35 0,0 6 0 15,0 6 0-15,27 1 0 16,13 7 0-16,13 0 0 0,10 3 0 16,-3 17 0-16,-2 8 0 15,-12 4 0-15,-9 4 0 16,-20 2 0-16,-13 0-21 15,-4-3-23-15,-6-8-19 16,-15-4-18 0,4-10 41-16,3-7 40 0,8-6 16 15,6-1 52-15,0-23 13 16,8-11-38-16,21-6-35 16,12-6 5-16,6 3-7 15,4 6-6-15,-2 10 3 16,-4 14-2-16,-8 14-2 0,-5 0-8 15,-8 28-3 1,-3 6 10-16,-6 6-7 16,-1-4 9-16,-1-3-12 15,0-12-9-15,3-10 20 16,-1-11 1-16,5 0 3 0,1-14 29 16,0-17 10-16,-1-7-42 15,-3-4 0-15,-9-8 0 16,-8-6 0-16,0-7 0 15,-12-5 0-15,-19-4 0 16,-6 0 0-16,-3 10 0 16,-2 16 0-16,-1 36 0 15,12 10-537-15,13 8-1835 0</inkml:trace>
  <inkml:trace contextRef="#ctx0" brushRef="#br0" timeOffset="65899.96">19169 11667 2208 0,'0'0'738'0,"0"0"-415"0,0 0-65 16,52-137-122-16,-21 87-98 15,0 2-19-15,-2 2-13 16,-10 6-5-16,-11 9 50 0,-8 12 2 15,0 10 10-15,-22 9-26 16,-12 10-37 0,-6 26 0-16,1 17-8 15,0 7 8-15,12 4 0 16,16-2-8-16,11-8 7 0,23-12-15 16,23-16 16-16,17-16 5 15,6-10-5-15,0-10 10 16,-4-22 13-16,-9-8 34 15,-14-6 46-15,-11-2-103 16,-9-2 0-16,-9 8 0 16,-3 7 0-16,-8 16 0 15,0 10 0-15,3 9 0 16,3 10 0-16,4 25 0 16,5 9 0-16,1 6 0 0,2-2 0 15,-4-6 0 1,-5-9 0-16,-3-14 0 0,-2-9 0 15,-2-10 0-15,0 0 0 16,3-10 0 0,7-20 0-16,7-8 0 15,8-4 0-15,7-4 0 0,2 8 0 16,-4 8 0-16,-5 14 0 16,-10 16 0-16,-5 0 0 15,-7 22 0-15,1 14 0 16,4 6 0-16,7 2 0 15,15-6-57-15,51-18-402 16,-5-10-277-16,-2-10-459 0</inkml:trace>
  <inkml:trace contextRef="#ctx0" brushRef="#br0" timeOffset="66366.89">20812 10943 715 0,'0'0'1682'0,"0"0"-885"0,0 0-212 0,-2-125-268 0,-2 115-317 0,-2 10 0 16,4 6 0-16,-2 32 0 16,0 18 0-16,1 33 0 15,1-1 0-15,2 8 0 0,0 1 0 16,5-21 0 0,15 2 0-16,5-16 0 15,3-14 0-15,3-16 0 16,3-16 0-16,0-12 0 15,-1-4 0-15,5-12 0 16,1-16 0-16,2-10 0 0,-3-6 0 16,-5 0 0-16,-10 6 0 15,-8 8 0-15,-9 9 0 16,-6 18 0-16,0 3 0 16,0 15 0-16,-2 24 0 15,-2 7 0-15,4 2 0 16,0 0 0-16,8-10 0 15,17-10 0-15,6-12 0 16,3-12 0-16,-3-4 0 16,-2-4 0-16,-7-16 0 0,-7-6 0 15,-3-4 0-15,-10-2 0 16,-2-4 0 0,0 0 0-16,-16 2 0 15,-13 6 0-15,-40-2 0 0,9 7-147 16,-4 4-764-16</inkml:trace>
  <inkml:trace contextRef="#ctx0" brushRef="#br0" timeOffset="66501.33">20740 11145 2875 0,'0'0'916'0,"0"0"-611"0,0 0-305 0,0 0 0 15,141-38 0-15,-37 18 0 0,-12 4-323 16,-10 0-1333-16</inkml:trace>
  <inkml:trace contextRef="#ctx0" brushRef="#br0" timeOffset="68364.92">22265 11632 2326 0,'0'0'867'0,"0"0"-320"16,0 0-191-16,-3-132-356 16,19 76 0-16,4-10 0 15,3-2 0-15,-6-3 0 0,-5 3 0 16,-10 8 0-16,-2 16 0 16,0 14 0-1,-16 18 0-15,-6 12 0 16,-7 5 0-16,0 30 0 15,4 5 0-15,11 4 0 0,14 0 0 16,0-6 0 0,29-6 0-16,12-8 0 15,5-4 0-15,2-8 0 16,-4-3 0-16,-6-4 0 0,-14-1 0 16,-10 2 0-16,-7 2 0 15,-7 9 0-15,0 7 0 16,0 6 0-16,0 6 0 15,0 2 0-15,4-2 0 16,11-6 0-16,8-8 0 0,8-6 0 16,10-12 0-16,7-4 0 15,10-6 0 1,2-22 0-16,-2-6 0 16,-7-10 0-16,-10-6 0 15,-12-6 0-15,-14-2 0 16,-13 1 0-16,-2 11 0 0,-4 12 0 15,-19 18 0-15,-3 16 0 16,-1 2 0-16,3 32 0 16,5 12 0-16,13 7 0 15,6 2 0-15,11-4 0 16,29-7 0-16,14-10 0 16,11-14 0-16,1-10 0 15,-1-10 0-15,-11 0 0 16,-10-20 0-16,-13-10 0 15,-6-7 0-15,-10-4 0 16,-3 0 0-16,-6 4 0 16,-2 8 0-16,-4 15 0 0,0 10 0 15,2 4 0-15,1 21 0 16,6 16 0-16,2 12 0 16,6 3 0-16,8-2 0 15,6-8 0 1,3-10 0-16,-1-12 0 0,1-12 0 15,-3-8 0-15,-5-2 0 16,-1-20 0-16,-2-8 0 16,-1-6 0-16,-3-4 0 15,0 2 0-15,-2 2 0 16,-3 9 0-16,-5 13 0 0,-5 13 0 16,-2 1 0-16,0 15 0 15,3 20 0 1,4 5 0-16,4 4 0 15,7-2 0-15,3-6 0 16,2-10 0-16,3-10 0 0,-4-10 0 16,1-6 0-16,0 0 0 15,0-16 0-15,-2-8 0 16,2-4 0-16,4-6 0 16,0 2 0-16,-4 2 0 15,-5 8 0-15,-7 8 0 0,-6 8 0 16,-7 6 0-16,0 2 0 15,0 20 0 1,0 10 0-16,0 4 0 16,0 4 0-16,0-6 0 0,9-6 0 15,15-8 0-15,7-10 0 16,8-10 0-16,3 0 0 16,4-20 0-16,3-12 0 15,-1-6 0-15,-4-4 0 16,-4-3 0-16,-7 6 0 15,-8 6 0-15,-9 11 0 16,-10 12 0-16,-6 10 0 16,0 4 0-16,-4 27 0 15,-10 11 0-15,1 6 0 16,9 4 0-16,4-4 0 16,0-8 0-16,8-10 0 15,15-12 0-15,-4-11 0 16,2-7 0-16,-3-3 0 15,-7-17 0-15,-5-6 0 0,-6-6 0 16,0-4 0-16,-2-4 0 16,-17 0 0-16,-4 2 0 15,3 7 0-15,7 9 0 16,3 8 0-16,8 9 0 16,2 2 0-16,2 3 0 15,18 0 0-15,12 0 0 0,5 3 0 16,8 9 0-1,4 6 0-15,-2 2 0 16,-5 3 0-16,-6 8 0 16,-7 3 0-16,-9 2 0 0,-5-2 0 15,-5-4 0-15,-6-6 0 16,0-6 0-16,-2-9-30 16,5-9 13-16,0 0 17 15,8-13 44-15,6-15-44 16,6-6 0-1,4-8 3-15,4-2-3 0,3 4 0 16,-2 4 0-16,-5 10 0 16,-7 9 0-16,-5 12 0 15,-4 5 0-15,-2 0 0 0,5 11 0 16,7 7 0-16,8 3 0 16,7-3 0-16,7-8 0 15,2-6 0 1,-2-4 0-16,-5-4 0 15,-9-19 0-15,-10-4 0 16,-7-5 0-16,-12-4 0 0,-4-3 0 16,0 3 0-16,-4 2 0 15,-14 10 0-15,-3 10 0 16,-6 14 0-16,-4 14 0 16,-4 30 0-16,3 16 0 15,11 13 0-15,13 3 0 16,8-2 0-16,29-10 0 15,75-20-62-15,-7-16-493 16,1-20-413-16</inkml:trace>
  <inkml:trace contextRef="#ctx0" brushRef="#br0" timeOffset="69060.34">26320 10784 1467 0,'0'0'1667'0,"0"0"-1060"15,0 0-252-15,0 0-355 16,0 0 0-16,0 0 0 16,-27 201 0-16,25-95 0 15,2-6 0-15,0-13 0 16,7-26 0-16,13 4 0 16,4-9 0-16,2-18 0 0,4-22 0 15,-4-16-59-15,-1-10 59 16,-2-24 1-1,-6-14 17-15,-1-9 0 16,-1-7-10-16,-1-4 6 16,-3 6-14-16,-3 10 0 0,-1 18 0 15,-5 18 0-15,-2 16 0 16,0 14 0-16,0 28 0 16,3 14 0-16,-1 10 0 15,3 5 0-15,3-6 0 16,1-6 0-16,7-15 0 0,-1-14 0 15,3-14 0 1,3-16 0-16,0 0 0 16,2-20 0-16,-1-12 0 15,1-8 0-15,-1 0 0 16,2 1 0-16,-3 7 0 0,-6 10 0 16,-1 12 0-16,-4 10 0 15,1 0 0-15,7 24 0 16,3 10 0-16,3 3 0 15,5 1 0 1,2-6 0-16,2-6 0 0,0-12 0 16,2-8 0-16,-4-6 0 15,-2-6 0-15,-3-18 0 16,-6-6 0-16,-1-6 0 16,-7-8 0-16,-1-3 0 15,-3-3 0-15,-4 6 0 0,-4 10 0 16,0 12 0-16,0 18 0 15,-4 4 0-15,-12 30 0 16,1 18 0-16,1 12 0 16,11 7 0-1,3-3 0-15,14-8 0 16,18-12-128-16,28-20-357 0,-8-16-261 16,-4-8-287-16</inkml:trace>
  <inkml:trace contextRef="#ctx0" brushRef="#br0" timeOffset="69233.95">26110 11008 2981 0,'0'0'548'0,"0"0"-359"0,0 0 189 0,117 3-378 16,-5-7 0-16,-11-13-198 15,-12-6-1024-15</inkml:trace>
  <inkml:trace contextRef="#ctx0" brushRef="#br0" timeOffset="70097.87">27717 11039 1774 0,'0'0'825'16,"0"0"-467"-16,0 0 228 16,0 0-272-1,0 0-148-15,0 0-93 16,0 0-73-16,-105 156 0 0,83-90 0 15,10-2 0 1,12-3 0-16,12-11 0 0,30-12 0 16,18-14 0-16,11-16 0 15,5-8 0-15,-3-16 0 16,-10-18 0-16,-14-8 0 16,-15-11 0-16,-10-1 0 0,-11-2 0 15,-9 8 0 1,0 8 0-16,-4 16 0 15,0 18 0-15,0 6 0 16,0 26 0-16,0 20 0 0,6 10 0 16,9 8 0-16,10-3 0 15,4-7 0-15,6-14 0 16,-1-12 0 0,-3-16 0-16,-4-12 0 0,-5 0 0 15,-4-22 0 1,0-8 0-16,-5-6 0 0,5-4 0 15,2-6 0-15,0 3 0 16,5 3 0-16,-5 10 0 16,-1 12 0-16,-5 12 0 15,-1 6 0-15,1 16 0 16,-1 20 0-16,-2 13 0 16,1 6 0-16,-4 2 0 15,-3-7 0-15,-1-12 0 16,-2-12 0-16,1-14 0 15,2-12 0-15,1 0 0 16,3-24 0-16,7-12 0 0,5-10 0 16,8-6 0-16,8-1 0 15,3 5 0-15,2 8 0 16,-2 14 0-16,-2 12 0 16,-5 10 0-16,-6 4 0 15,-5 0 0-15,-15 14-303 0,-5 0-473 16,-2-8-618-16</inkml:trace>
  <inkml:trace contextRef="#ctx0" brushRef="#br0" timeOffset="70261.92">28193 10852 3030 0,'0'0'648'0,"0"0"-230"0,0 0-418 16,0 0 0-16,0 0 0 15,178 58-327-15,-109-33-1257 0</inkml:trace>
  <inkml:trace contextRef="#ctx0" brushRef="#br0" timeOffset="71260.78">29377 11085 2457 0,'0'0'707'16,"0"0"-385"-16,0 0 161 15,0 0-356-15,0 0-127 16,-114 50 0-16,83 2 0 16,8 6 0-16,14 2 0 15,9-7 0-15,21-10 0 16,25-10 0-16,14-15-18 15,12-16-38-15,-1-2 30 0,-6-20 25 16,-14-14 2 0,-11-5 61-16,-13 1-24 0,-12 0-38 15,-5 4 0-15,-8 4 0 16,-2 10 0 0,0 10 0-16,0 10 0 15,0 0 0-15,0 20 0 0,0 14 0 16,0 8 0-16,11 4 0 15,7-3 0-15,6-5 0 16,3-10 0-16,2-12 0 0,2-10 0 31,-4-6 0-31,-3 0 0 0,-1-18 0 16,-8-6 0-16,-1-2 0 16,-1-2 0-16,0-3 0 15,-1 8 0-15,-2 2 0 16,-3 7 0-16,0 10 0 15,-5 4 0-15,-2 3 0 0,3 20 0 16,-1 8 0-16,4 2 0 16,3 2 0-16,7-5 0 15,3-10 0 1,8-8 0-16,2-12-113 0,2 0 32 16,1-14 31-16,-3-12 40 15,-5-4 10-15,-1-4 10 16,-4 1 7-16,-3 4 37 15,-5 6 22-15,-3 7 21 16,-4 8-97-16,-2 8 0 16,0 0 0-16,0 16 0 0,3 15 0 15,5 2 0 1,7 2 0-16,5-5 0 16,5-8-111-16,6-10-101 15,1-12 35-15,-1 0 35 0,-4-24 100 16,-7-11 42-16,-6-6 4 15,-3-8 125-15,-6-3-1 16,-5-8 37-16,-2-2-17 16,0-2-38-16,0 3-110 15,0 11 0-15,-7 14 0 16,5 22 0-16,-1 14 0 16,3 24 0-16,0 30 0 15,0 18 0-15,0 13 0 16,8 1 0-16,0-8 0 0,-1-10 0 15,-1-17 0 1,-1-17 0-16,-3-18 0 0,-2-14 0 16,0-2 0-1,0-13 0-15,0-14 0 0,0-10 0 16,7 0 0-16,11-7 0 16,8-3 0-16,10 1 0 15,5 2 0-15,3 8 0 16,-2 10 0-16,1 10-86 15,1 8-269-15,-9 4-319 16,-14 0-227-16</inkml:trace>
  <inkml:trace contextRef="#ctx0" brushRef="#br0" timeOffset="71402.63">30061 10648 2517 0,'0'0'636'0,"0"0"-404"0,0 0 130 0,0 0-362 16,0 0-54-16,0 0-555 15,172 40-1156-15</inkml:trace>
  <inkml:trace contextRef="#ctx0" brushRef="#br0" timeOffset="71667.71">31805 11490 3050 0,'0'0'480'16,"0"0"-382"-16,0 0 152 15,-35 104-139-15,17-68-79 16,-5 2-32-16,-25 1-146 0,5-10-462 16,-3-8-1014-16</inkml:trace>
  <inkml:trace contextRef="#ctx0" brushRef="#br0" timeOffset="74300.2">16931 12891 2076 0,'0'0'750'0,"0"0"-634"16,0 0-36-16,0 0 410 15,0 0-271-15,0 0-153 16,0 0-31-16,87-94-11 15,-43 42 12-15,0-8 39 16,-3-6-8-16,-10 0-5 0,-11 6-62 16,-13 10 0-16,-7 15 0 15,0 15 0-15,-16 12 0 16,-11 8 0 0,-2 6 0-16,0 22 0 15,5 11 0-15,12 2 0 16,12 2 0-16,5-3-14 0,28-4-10 15,14-8-4-15,7-4 1 16,-1-6 25-16,-8-6-8 16,-14 0 10-16,-14-2-8 0,-13 4-1 15,-4 6 8-15,-4 7-8 16,-13 6 9 0,-1 3-9-16,7-1 10 15,11-8-1-15,0-4 0 16,27-9-32-16,21-10 11 15,18-4-31-15,11-9-46 0,4-16 25 16,-6-9 11-16,-8-7 50 16,-18-4 11-16,-17-4 1 15,-19-1 21 1,-13 4-1-16,-7 6 20 0,-22 10 31 16,-9 18-10-16,-1 12 29 15,-4 4-42-15,7 30-34 16,9 12-5-16,14 4-2 15,13 2-7-15,0-4 0 16,34-8-3-16,10-10-3 16,14-12 2-16,4-9 4 0,3-9 8 15,-5-3-2-15,-8-16 3 16,-11-8-3-16,-9-5 6 16,-12-2 70-1,-7 0-82-15,-3 4 0 0,-6 4 0 16,-4 10 0-16,2 8 0 15,-2 8 0-15,4 0 0 16,1 10 0-16,6 18 0 16,0 10 0-16,2 4 0 15,1 2 0-15,-3-5 0 16,-2-10-11-16,-2-7 1 16,-3-9 4-16,3-8 6 15,-1-5 0-15,6 0 15 16,5-18-3-16,8-14-12 15,8-9 0-15,5-8 0 0,-3 1 0 16,0 6 0-16,-9 10 0 16,-6 16 0-16,-9 16 0 15,-2 0 0-15,-2 22 0 16,4 16 0-16,0 8 0 16,7 3 0-16,2-6 0 15,7-4 0-15,4-11 0 16,0-8 0-16,1-12 0 15,1-8 0-15,-2 0 0 16,0-8 0-16,3-18 0 16,-3-5 0-16,2-5 0 15,-2-4 0-15,-2 3 0 0,-2 4 0 16,-10 11 0-16,-1 12 0 16,-9 10 0-1,-1 4 0-15,0 24 0 16,-2 10 0-16,0 7 0 0,5-1 0 15,5-2 0-15,5-10 0 16,12-10-46-16,5-12 7 16,7-10 23-16,1 0-11 15,-1-19 27-15,-5-8 1 16,-5-8-1-16,-6-3 44 16,-5 2-2-16,-6 4-1 0,-6 6-41 15,-4 12 0 1,-6 10 0-16,0 4 0 15,0 14 0-15,0 21 0 16,0 6 0-16,0 5 0 0,0-1 0 16,6-7 0-16,13-6 0 15,8-12 0-15,2-10 0 16,0-10 0-16,0 0 0 16,-4-10 0-16,-4-12 0 15,-9-8 0-15,-5-4 0 16,-7-2 0-16,0-5 0 15,-7 4 0-15,-15 0 0 16,-7 9 0-16,-2 10 0 16,2 12 0-16,3 6 0 15,3 0 0-15,7 10 0 0,10 8 0 16,6-2 0-16,0-2 0 16,8-5 0-1,15-4 0-15,6-5 0 16,6 0 0-16,5 0 0 0,1-8 0 15,-3-4 0-15,-3 2 0 16,-6 4 0-16,-4 6 0 16,-5 0 0-16,0 10 0 15,0 18 0-15,-1 8 0 16,2 4 0-16,1 3 0 0,-4-7 0 16,0-8 0-1,-2-10 0-15,-7-10 0 16,-3-6 0-16,1-2 0 15,-1-6 0-15,6-16 0 0,3-5 0 16,5-4 0-16,9-3 0 16,0 1 0-16,3 5 0 15,-3 9 0-15,-3 4 0 16,-6 12 0-16,0 3 0 16,5 0 0-16,4 3 0 15,11 12 0-15,9-6 0 16,9 0 0-16,5-8 0 15,-6-1 0-15,-6 0 0 16,-13-12 0-16,-11-8 0 16,-15-6 0-16,-10 0 0 0,-2-2 0 15,-2 0 0-15,-17 2 0 16,-1 8 0 0,0 6 0-16,-4 12 0 15,-1 0 0-15,3 28 0 16,-2 14 0-16,8 10 0 15,7 3 0-15,9 0 0 0,2-6 0 16,32-8 0-16,17-10 0 16,14-15-15-16,41-16-449 15,-12-12-380-15,-14-16-844 0</inkml:trace>
  <inkml:trace contextRef="#ctx0" brushRef="#br0" timeOffset="74864.13">21525 12755 988 0,'0'0'1790'0,"0"0"-1320"0,0 0-275 0,0 0 255 16,0 0-306-16,0 0-85 15,0 0-59-15,114-32 0 16,-74 10 0-16,-3-4 0 16,-5-4 0-16,-8-2 0 15,-6-4 0-15,-13 0 0 16,-5-1 0-16,-2 4 0 15,-23 6 0-15,-6 11 0 16,-5 14 0-16,-9 2 0 16,-1 32 0-16,-1 21 0 0,5 9 0 15,6 6 0-15,16 0 0 16,13-6 0-16,7-8 0 16,18-10 0-16,27-8 0 15,13-9 0-15,13-11 0 16,9-10 0-16,0-6 0 15,16-18 0-15,-20-13-296 16,-18-5-767-16</inkml:trace>
  <inkml:trace contextRef="#ctx0" brushRef="#br0" timeOffset="75163.64">22217 12663 2343 0,'0'0'671'15,"0"0"-218"-15,0 0-84 16,0 0-229-16,0 0-112 16,0 0-13-16,0 0 12 15,37 98-26-15,-8-62-1 16,2 0 0-16,0 0-3 16,-3-4 1-16,-5-1-2 15,-9-7 4-15,-8-4 5 16,-6-4-4-16,0-4 51 0,-12 0-52 15,-13-4 0 1,-9-2 0-16,-11-2 0 16,-3-4 0-16,-18-12-12 15,13-12-461-15,13-6-643 0</inkml:trace>
  <inkml:trace contextRef="#ctx0" brushRef="#br0" timeOffset="75329.08">22545 12589 677 0,'0'0'2293'15,"0"0"-1682"-15,0 0-447 16,172-48-8-16,-38 28-156 16,-16 3-580-16,-4 3-990 0</inkml:trace>
  <inkml:trace contextRef="#ctx0" brushRef="#br0" timeOffset="75461.67">23806 12633 2550 0,'0'0'696'0,"0"0"-587"16,0 0-109-16,0 0-58 16,0 0-1156-16</inkml:trace>
  <inkml:trace contextRef="#ctx0" brushRef="#br0" timeOffset="76599.77">4857 15428 1784 0,'0'0'368'0,"0"0"-26"16,0 0 171-16,0 0-263 16,0 0-60-16,0 0-31 0,0-10-15 15,-4 10-73-15,-4 6-29 16,-3 16-41-16,-2 12 0 15,0 8 12-15,2 2-11 16,6 1-2-16,5-9 0 16,0-6-3-16,5-12-4 15,14-4 4-15,4-10 3 16,1-4 23-16,3 0-22 16,2-14 23-16,-2-8-23 15,-3 0 0-15,-4-10 26 16,-1 2-3-16,-9-2 23 15,-3-4 2-15,-7-1-17 16,0 3-32-16,-4 2 0 0,-15 2 0 16,-4 8 0-16,-2 8 0 15,-2 6 0-15,-2 8 0 16,0 0 0-16,4 14 0 16,6 10 0-16,19 14-69 15,0-4-554-15,8-12-516 16</inkml:trace>
  <inkml:trace contextRef="#ctx0" brushRef="#br0" timeOffset="77398.55">5173 15374 864 0,'0'0'1071'0,"0"0"-758"0,0 0 203 0,0 0-49 16,0 0-230-16,0 0-8 15,0 0 4 1,2-42-67-16,9 30-166 15,7-4 0-15,11-4 0 16,15-12 0-16,19-2 0 16,28-21 0-16,34-21 0 0,29-22 0 15,15-16 0-15,-4 0 0 16,-9 7 0-16,-17 17 0 16,-21 16 0-16,-25 21 0 15,-22 17 0-15,-10 8 0 16,3-2 0-16,3 2 0 15,-7 2 0-15,-17 8 0 16,-17 8 0-16,-12 6 0 16,-10 0 0-16,-4 4 0 15,0 0 0-15,0 0 0 16,0 0 0-16,0 0 0 0,0 0 0 16,0 0 0-16,0 0 0 15,0 0 0 1,0 0-92-16,2-2-128 15,0-2 46-15,0 0 69 0,-2 0 81 16,3-2 24-16,-3 2 46 16,0 0 98-16,0 4 14 15,0 0-43-15,0 0-17 16,-3 0-44-16,-3 18-54 16,-3 10 0-16,-2 10 0 0,4 3 0 15,3-1 0 1,4-7 0-16,0-6 0 15,11-9 0-15,15-9 0 16,12-9 0-16,5 0 0 0,3-5 0 16,-3-17 0-16,-5-2 0 15,-11-2 0-15,-8-1 0 16,-7-5 0-16,-8 0 0 16,-4-2 0-16,0 2 0 15,-4 2 0 1,-19 8 0-16,-8 10 0 15,-9 10 0-15,-7 2 0 0,-6 22 0 16,4 12 0-16,-5 26-245 16,14-8-454-16,14-7-511 0</inkml:trace>
  <inkml:trace contextRef="#ctx0" brushRef="#br0" timeOffset="78793.03">7114 14265 1393 0,'0'0'512'16,"0"0"-279"-16,0 0 107 16,0 0-123-16,0 0-114 0,0 0 0 15,0 0-13 1,11-2-36-16,-9 2 45 15,-2 0-14-15,0 0 2 16,0 0-5-16,0 0-40 16,0 0 8-16,0 0-10 0,0 0 28 15,0 0 34-15,5 0-38 16,6 0-7-16,11 0-22 16,20 0-5-16,37 0 36 15,45 0-53-15,52 0 2 16,29 0-6-16,11 0 0 15,-6 0-1-15,-21 0-8 0,-8 0 0 16,-13 0-8 0,-33 0 4-16,-37 0 4 15,-34 0 0-15,-22 0 0 16,-3 0-4-16,-11 0 4 16,-6 0 0-16,-15 0 64 15,-5 0-22-15,-2 0-42 0,0 0 0 16,0 0 0-16,5 0 0 15,2 0-72-15,6-2-135 16,5-2-11-16,1-4-46 0,2 0 23 16,-7-2 92-1,-6-2 113-15,-8 2 36 16,0-4 87-16,0 2 77 16,-2 0 40-16,-10 2-26 15,2 4 1-15,-1 6-5 16,-3 0-101-16,-3 22-56 0,-4 12-11 15,-1 12 3 1,2 4-9-16,9 0 9 0,8-3-18 16,3-10 6-1,12-10 2-15,19-9 0 0,11-10 1 16,8-8 23-16,2-6-22 16,-2-18 15-16,-6-4 45 15,-13-4-61-15,-10-4 0 16,-15-3 0-16,-6 1 0 15,-4 0 0-15,-21 4 0 0,-8 6 0 16,-9 10 0-16,-6 12 0 16,0 6 0-16,-1 10 0 15,-5 34 0 1,14-2-339-16,13-2-845 0</inkml:trace>
  <inkml:trace contextRef="#ctx0" brushRef="#br0" timeOffset="79365.45">9538 14466 1460 0,'0'0'675'0,"0"0"-370"0,0 0 53 16,0 0 122-16,0 0-188 15,0 0-1-15,13-102-56 16,-13 95-235-16,0 5 0 16,0 2 0-16,0 0 0 15,0 0 0-15,9 2 0 0,11 20 0 16,13 13 0-16,19 6 0 16,15 12 0-1,33 15 0-15,36 18 0 16,33 22 0-16,14 5 0 15,-7-5 0-15,-18-8 0 0,-40-26 0 16,-22-9 0-16,-27-11 0 16,-9-8 0-16,3 10 0 15,3 2 0-15,-1 0 0 16,-14-8 0-16,-9-18 0 0,-7-5 0 16,-7-13 0-1,-4-6 0-15,-3-8 0 16,-1 0 0-16,-3-6-246 15,-3-10-401-15,-7-2-531 0</inkml:trace>
  <inkml:trace contextRef="#ctx0" brushRef="#br0" timeOffset="79697.83">11392 15450 1813 0,'0'0'567'0,"0"0"-227"16,0 0 169-16,0 0-265 15,0 0-101-15,0 0-79 16,0 0 19-16,-125 48-25 16,116-8-8-16,6 1-32 15,3-5-18-15,3 0 4 16,23-10-4-16,11-8-19 0,7-8 10 16,10-10-23-1,-2 0 17-15,-2-6-7 16,-5-20 20-16,-12-2-5 15,-11-2 14-15,-13-6-5 0,-9 1 16 16,-2 3 34-16,-29 4 58 16,-5 10-71-1,-9 10-29-15,0 8-10 0,3 0-43 16,5 4-58-16,6 22-130 16,12-2-337-16,15-6-925 0</inkml:trace>
  <inkml:trace contextRef="#ctx0" brushRef="#br0" timeOffset="81031.36">9287 14552 1295 0,'0'0'732'0,"0"0"-540"15,0 0 136-15,0 0 191 16,0 0-257-16,0 0-64 15,0 0-35-15,0-62-11 0,-14 62-38 16,-5 22-63 0,-9 18-21-16,-15 18-21 15,-13 36 18-15,-17 31-3 16,5-9-24-16,3-10 0 16,5-12 0-16,8-26 0 15,-2 13 0-15,-4 3 0 0,10-12 0 16,8-10 0-1,9-12 0-15,11-10 0 0,9-9 0 16,6-5 0-16,5-8 0 0,0-4-83 16,0 8-158-1,0-8-242-15,0 0-489 0</inkml:trace>
  <inkml:trace contextRef="#ctx0" brushRef="#br0" timeOffset="81666.71">8400 16058 1698 0,'0'0'399'0,"0"0"-120"0,0 0 60 16,0 0-116-1,0 0-123-15,0 0-30 16,0 0 25-16,-21 52-40 16,21-52 24-16,9 0-7 15,0-4-37-15,4-6 1 0,1 2-21 16,-1-4-5-16,5 2-4 15,-5-4 0-15,0 6 0 16,-3-2-5-16,-6-2-1 0,-2 3 58 16,-2 4 16-1,0 1-2-15,0 0-9 16,0 4-21-16,0-2-3 16,0 2-39-16,0 0 0 0,0 0-6 15,0 0 3-15,0 0 2 16,0 0 1-16,0-3 0 15,0 3 11-15,0 0-10 16,0 0 6-16,0 0-6 16,0 0 7-16,0 0-4 15,0 0-4-15,0 0-1 16,0 0-8-16,0 0 0 16,5 0 8-16,6-1 0 15,9 1 1-15,7-4-7 16,8-5 7-16,3 0 0 0,-3 0 0 15,-2-4-7-15,-14-1 6 16,-5 1 1-16,-12 3 0 16,-2 2 55-1,0 3 5-15,-12 0 12 16,-3 5-21-16,1 0-51 16,4 0 0-16,3 0 0 0,3 0 0 15,4 0 0-15,0 0 0 16,0 0-18-16,0 0-80 15,0 0-20-15,0 0-14 16,0 0-128-16,0 0-78 16,0-4-169-1,0-4-126-15</inkml:trace>
  <inkml:trace contextRef="#ctx0" brushRef="#br0" timeOffset="82361.28">8629 15745 1262 0,'0'0'562'0,"0"0"-337"0,0 0 109 0,0 0-31 0,0 0-88 16,0 0-21-16,0 0 7 15,-40-40-69 1,31 36-14-16,-3 2 13 16,2 2 22-16,-1 0-27 15,-5 0-57-15,1 14-24 0,-4 8-19 16,1 10-26-16,5 2 0 15,2 6 0-15,6-2 0 16,5-2 0 0,0-1 0-16,2-9 0 15,12-4 0-15,3-7 0 0,6 2 0 16,0-11 0-16,1-2 0 16,1 0 0-16,1-4 0 15,-1 0 0-15,1-6 0 16,-3-10 0-16,-4-2 0 15,-2-6 0-15,-9-2 0 16,-1-9 0-16,-7 3 0 0,0-8 0 16,0 4 0-1,-13 4 0-15,-8 6 0 16,-6 8 0-16,-8 10 0 16,-5 8 0-16,-2 0 0 15,-1 10 0-15,10 14 0 0,10 4 0 16,23 2 0-1,8-8-177-15,21-8-1247 0</inkml:trace>
  <inkml:trace contextRef="#ctx0" brushRef="#br0" timeOffset="83062.13">9032 15286 2205 0,'0'0'501'0,"0"0"-329"0,0 0 288 16,0 0-333-16,0 0-73 0,0 0-33 15,0 0-20-15,112-60 15 16,-79 34 22 0,-6 2 44-16,-8-1 28 15,-7-1-28-15,-12 2 25 0,0-2-44 16,-12 6-45-16,-16 2 21 16,-13 12-39-16,-7 6 0 15,-4 6 0-15,1 24 0 16,5 10 0-16,6 7 0 0,13 4 0 15,15 2 0-15,12-7 0 16,10-6 0 0,32-6 0-16,18-12 0 15,13-8 0-15,8-14 0 16,-2 0-105-16,6-14-270 0,-20-8-326 16,-22-4-381-16</inkml:trace>
  <inkml:trace contextRef="#ctx0" brushRef="#br0" timeOffset="83460.78">9505 15284 2131 0,'0'0'631'15,"0"0"-403"-15,0 0 233 16,0 0-283-16,0 0-91 16,0 0 39-16,0 0-16 15,13-90-35-15,-26 86-6 0,-10 4-69 16,-4 0 0-16,-4 10 0 15,4 8 0-15,3 8 0 16,9 0 0 0,10 2 0-16,5-6 0 15,9-4 0-15,22-10 0 16,7-8 0-16,5 0 0 0,-4-4 0 16,-1-14 0-16,-7-4 0 15,-4 4 0-15,-9 2 0 16,-7 6 0-16,-2 2 0 15,-5 8 0-15,-2 0 0 0,-2 18 0 16,3 18 0 0,-3 16 0-16,3 6 0 15,-1 4 0-15,2-4 0 16,5-5 0-16,7-15 0 16,21-30-287-16,-3-8-466 15,3-10-1018-15</inkml:trace>
  <inkml:trace contextRef="#ctx0" brushRef="#br0" timeOffset="83861.72">10665 14516 2208 0,'0'0'938'0,"0"0"-601"0,0 0 44 0,0 0-149 16,0 0-232 0,0 0 0-16,0 0 0 0,91-80 0 15,-70 59 0 1,-3 3 0-16,-5-2 0 16,-7-2 0-16,-1-1 0 15,-5-2 0-15,0 3 0 0,-9 2 0 16,-11 8 0-16,-4 8 0 15,-10 4 0-15,-2 16 0 16,-4 20 0-16,3 13 0 0,3 6 0 16,12 4 0-16,11-3 0 15,11-6 0 1,0-6 0-16,31-14 0 16,18-6 0-16,13-16 0 15,10-8-221-15,26-14-292 16,-19-12-275-16,-16-6-465 0</inkml:trace>
  <inkml:trace contextRef="#ctx0" brushRef="#br0" timeOffset="84195.74">11089 14409 1936 0,'0'0'840'0,"0"0"-498"16,0 0 156-16,0 0-243 15,0 0-131-15,0 0-82 16,0 0 17-16,0 73-59 0,0-37 0 15,0 4 0-15,0 0 0 16,0-6 0 0,0-4 0-16,10-8-77 15,13-8-67-15,8-10 47 16,2-4 59-16,3-2 32 16,0-16 12-16,-4-8 96 0,-9 2 42 15,-2-6-34-15,-8 4-110 16,-4 4 0-16,-2 6 0 15,-7 8 0-15,0 8 0 16,0 0 0-16,0 14 0 16,0 20 0-1,0 14 0-15,0 10 0 0,-2 6 0 16,2 0 0-16,-5-1 0 16,-11 3 0-16,-1-16-71 15,-8-14-1051-15</inkml:trace>
  <inkml:trace contextRef="#ctx0" brushRef="#br0" timeOffset="84932.87">8036 14061 1927 0,'0'0'532'0,"0"0"-245"16,0 0 170-16,0 0-281 16,0 0-60-16,0 0 11 15,0 0-47-15,31-45-13 16,-10 23 17-16,0-4-22 15,2-3 10-15,-1-6-18 16,-4 1 1-16,-7-2-55 0,-4 0 0 16,-7 4 0-16,0 4 0 15,-4 6 0 1,-12 8 0-16,-2 8 0 16,-4 6 0-16,-3 9 0 15,0 22 0-15,2 11 0 0,4 8 0 16,9 6 0-16,7 0 0 15,3-6 0-15,18-6 0 16,19-12 0-16,11-11 0 16,12-11 0-16,4-10 0 15,19-22-261-15,-16-10-519 16,-19-3-767-16</inkml:trace>
  <inkml:trace contextRef="#ctx0" brushRef="#br0" timeOffset="85298.52">8597 13714 2051 0,'0'0'693'16,"0"0"-448"-16,0 0 116 16,0 0-168-1,117-77-104-15,-91 66-55 0,-3 3-1 16,-8 4-33-16,-6 4-4 15,-5 0-2-15,-4 0-24 16,0 13 28-16,0 7-7 16,-9 2 9-16,-4 0 4 0,2-1-3 15,2-6 16-15,7-2 19 16,2-5-9-16,0-2 22 16,8 0-20-16,13 0 5 15,4 0 47 1,4 0-52-16,2 2-16 0,0 2-8 15,-4 0-4-15,-8 2-2 16,-9 4-9-16,-10 0 10 16,0 2 7-16,-34 6-7 15,-37 10-31-15,-67 16-250 0,11-5-508 16,-7-5-813-16</inkml:trace>
  <inkml:trace contextRef="#ctx0" brushRef="#br0" timeOffset="86061.66">5273 14580 1328 0,'0'0'665'0,"0"0"-418"0,0 0 137 15,0 0 94-15,0 0-219 16,0 0-49-16,0 0-1 16,0-10-50-16,7-2-96 15,9-6-17-15,2-2-27 16,3-6-18-16,4-4 14 15,-2-4-15-15,-6-5 0 0,-1-1 5 16,-9 0 3 0,-7-2-8-16,0 4 0 15,0 6 0-15,-11 10 0 16,-3 6 0-16,1 10 0 16,-3 6 0-16,1 0-11 15,-6 22 10-15,4 6-13 0,-1 10 14 16,5 6-7-16,8-2 17 15,5-3-10-15,0-7 15 16,11-6-7 0,16-8-8-16,9-7 0 0,8-8 0 15,10-3 0-15,6-4 0 16,0-24-119-16,7-21-434 16,-16-1-341-16,-13 8-1023 0</inkml:trace>
  <inkml:trace contextRef="#ctx0" brushRef="#br0" timeOffset="86294.69">5784 14179 1837 0,'0'0'644'0,"0"0"-395"16,0 0 242-16,0 0-284 0,0 0-68 16,0 0-5-16,0 0 20 15,0-10-22-15,0 18-61 16,0 14-33-16,0 14-38 15,0 12 0-15,0 8 0 16,0 5 0-16,0-2 0 0,4 0 0 16,0-7 0-1,-4 6 0-15,0-14-625 16,0-14-1009-16</inkml:trace>
  <inkml:trace contextRef="#ctx0" brushRef="#br0" timeOffset="87893.59">13771 14929 2112 0,'0'0'834'0,"0"0"-599"16,0 0 231-16,0 0-136 0,0 0-211 15,0 0-119-15,0 0 0 16,-87-34 0-16,78 94 0 16,-4 12 0-16,-3 8 0 15,6-1 0-15,-2-11 0 16,7-16 0-16,5-16 0 0,0-14 0 15,0-16 0 1,0-6 0-16,0-18 0 16,7-22 0-16,3-10 0 15,0-17 0-15,-1-5 0 16,1-8 0-16,0-4 0 16,1 8 0-16,3 13 0 0,-1 22 0 15,3 23 0-15,7 18 0 16,8 15 0-16,11 38 0 15,12 9 0-15,8 14 0 16,5 0 0-16,1-10 0 16,-3-10 0-16,-11-16 0 15,-15-13 0-15,-12-14 0 16,-13-13 0-16,-7 0 0 16,-7-19 0-16,0-21 0 15,0-14 0-15,0-13 0 16,0-9 0-16,0-8 0 0,4 4 0 15,13 7 0-15,8 23 0 16,16 38-309-16,-6 12-498 16,-6 12-347-16</inkml:trace>
  <inkml:trace contextRef="#ctx0" brushRef="#br0" timeOffset="88599.83">14733 15191 1898 0,'0'0'836'0,"0"0"-536"0,0 0 35 0,0 0-171 0,0 0-110 16,68-122-42-16,-46 78 10 15,-4-6-14 1,-7 4 5-16,-11 4 41 16,0 6-15-16,-18 10 27 15,-11 12 5-15,-6 14 4 16,-4 8-38-16,1 32-36 0,9 16 0 15,12 10-1-15,17 0 1 16,2-4-2-16,40-12-7 16,19-18 8-1,17-14 5-15,8-18-5 0,1 0-11 16,-6-23-8-16,-17-13 19 16,-17-3 0-16,-21-1 0 15,-12-4 70-15,-12 2 3 16,-2 6-73-16,0 6 0 15,0 16 0-15,0 14 0 16,0 0 0-16,0 30 0 0,0 14 0 16,5 8 0-16,12 4 0 15,8-10 0 1,2-10 0-16,2-11 0 0,0-11 0 16,-2-10 0-16,-3-4 0 15,-4-4 0-15,-2-14 0 16,-1-7 0-16,-1-3 0 15,0-2 0-15,2-2 0 16,-2 6 0-16,-1 8 0 16,1 12 0-16,-1 6 0 0,1 14 0 15,-1 18 0 1,3 12 0-16,2 0 0 16,4 1 0-16,3-9 0 15,9-13 0-15,1-6 0 0,2-17 0 16,1 0 0-16,-5-10 0 15,-3-12 0-15,-6-4 0 16,-3-10 0-16,-8-3 0 16,-5-3 0-16,-10-8 0 15,0-2 0 1,-8-2 0-16,-15 4 0 0,-6 16 0 16,-19 20-3-16,11 10-557 15,3 4-870-15</inkml:trace>
  <inkml:trace contextRef="#ctx0" brushRef="#br0" timeOffset="88965.52">16979 14797 1202 0,'0'0'1983'0,"0"0"-1378"0,0 0-299 15,-120-119-306-15,80 109 0 16,2 10 0-16,7 0 0 16,4 30 0-16,7 8 0 15,11 9 0-15,9 0 0 16,0 2 0-16,25-5 0 0,11-4 0 16,8-6 0-16,3 0 0 15,5-4-18 1,-8 0-42-16,-7 2-54 15,-12-1 15-15,-19-3 25 16,-6-2 61-16,-29-7 13 16,-28-1 114-16,-17-5 21 0,-13-9-50 15,-2-4-41-15,9 0-44 16,16-18 0-16,37-26-42 16,18-5-306-16,9 3-504 0</inkml:trace>
  <inkml:trace contextRef="#ctx0" brushRef="#br0" timeOffset="89132.13">17153 14851 614 0,'0'0'2079'16,"0"0"-1399"-16,0 0-311 16,0 0-15-16,0 0-354 15,161-76 0-15,-83 59 0 16,4-1 0-1,-2 0-36-15,-6-4-432 0,-21 4-353 16,-21 4-234-16</inkml:trace>
  <inkml:trace contextRef="#ctx0" brushRef="#br0" timeOffset="89305.08">17542 14656 1879 0,'0'0'672'16,"0"0"-200"-16,0 0 22 0,0 0-239 15,0 0 69 1,0 0-324-16,-35 116 0 0,35-63 0 15,0 3 0 1,0 8 0-16,0 2 0 16,0-2 0-16,0-3 0 15,0-6 0-15,0-6 0 0,14-1 0 16,-3-10-353-16,-5-14-1118 0</inkml:trace>
  <inkml:trace contextRef="#ctx0" brushRef="#br0" timeOffset="90166.39">18185 14909 2925 0,'0'0'569'0,"0"0"-392"0,0 0 248 16,0 0-425-16,0 0 0 15,130-32 0-15,-70 24 0 16,9 4-278-16,-18 4-314 0,-18 0-329 0</inkml:trace>
  <inkml:trace contextRef="#ctx0" brushRef="#br0" timeOffset="90265.83">18263 15091 1572 0,'0'0'758'0,"0"0"-466"16,0 0 68-16,0 0 7 0,0 0-175 15,0 0-71-15,149 4-88 16,-22-38-33-16,-15 4-348 16,-10-4-738-16</inkml:trace>
  <inkml:trace contextRef="#ctx0" brushRef="#br0" timeOffset="90800.33">19402 14373 2225 0,'0'0'749'0,"0"0"-386"16,0 0 252-16,0 0-471 0,0 0-144 15,0 0 0-15,-132-48 0 16,94 74 0 0,-6 13 0-16,2 7 0 15,5 0 0-15,13 2 0 16,13 0 0-16,11-4 0 0,4-4 0 15,23-4 0-15,4-4 0 16,2-8 0-16,-1-2 0 16,-10-4 0-16,-8 0 0 15,-10 3 0-15,-4-2 0 0,-2 4 0 16,-20 1 0 0,-3 0 0-16,-4-2 0 15,0-4 0-15,2 0 0 16,5-2 0-16,6-2 0 0,6-4 0 15,5 2 0-15,5 2 0 16,0 0 0-16,0 0 0 16,11 6 0-16,5 8 0 15,1 3 0-15,4 9 0 16,-6 6 0-16,-1 6 0 16,-8 6 0-16,-4 2 0 15,-2-4 0-15,0-2 0 16,0-9 0-16,0-12 0 15,7-11 0-15,11-9 0 16,15-13 0-16,14 0 0 0,46-50 0 16,-10 1-336-16,-5-5-895 0</inkml:trace>
  <inkml:trace contextRef="#ctx0" brushRef="#br0" timeOffset="91268.38">19790 15007 2590 0,'0'0'772'0,"0"0"-437"0,0 0 64 0,0 0-399 16,0 0 0-16,0 0 0 0,0 0 0 15,84-106 0 1,-41 70 0-16,-4-4 0 16,-8-2 0-16,-10 2 0 15,-15-1 0-15,-6 7 0 0,-16 6 0 16,-17 12 0-16,-11 14 0 15,-6 2 0-15,-2 28 0 16,2 18 0 0,10 15 0-16,11 7 0 15,15 2 0-15,14-2 0 16,7-6 0-16,34-16 0 0,11-12 0 16,16-12 0-16,7-13 0 15,2-9 0-15,-6-4 0 16,-9-23 0-16,-18-7-81 15,-15-6-60-15,-13 0 49 0,-14 0 71 16,-2 8 21-16,0 10 101 16,0 6 133-1,0 8-234-15,-2 8 0 16,2 0 0-16,0 4 0 16,0 20 0-16,0 12 0 15,0 12 0-15,0 0 0 0,0 6 0 16,9-4 0-16,2-1 0 15,0-8 0-15,-4 0 0 16,-3-7 0-16,-4 2 0 16,0-8-335-16,0-8-793 0</inkml:trace>
  <inkml:trace contextRef="#ctx0" brushRef="#br0" timeOffset="91466.6">20623 15222 2070 0,'0'0'935'0,"0"0"-338"0,0 0-103 0,0 0-494 16,0 0 0-16,0 0 0 15,0 0 0 1,-25 112 0-16,23-82 0 0,2-6 0 16,4-10-44-1,17-6-621-15,2-8-471 0</inkml:trace>
  <inkml:trace contextRef="#ctx0" brushRef="#br0" timeOffset="91803.1">21197 14881 2359 0,'0'0'931'16,"0"0"-431"-1,0 0-194-15,0 0-306 0,0 0 0 16,120-87 0-16,-68 63 0 15,-4-6 0-15,-2-2 0 16,-15 0 0-16,-14-2 0 16,-12 2 0-16,-5 0 0 15,-14 6 0-15,-19 2 0 0,-7 12 0 16,-7 12 0-16,-4 0 0 16,-2 22 0-1,3 20 0-15,6 12 0 16,11 8 0-16,10 8 0 15,17-2 0-15,6 3 0 16,6-13 0-16,23-6 0 0,15-10 0 16,8-12 0-16,10-10 0 15,3-8 0-15,24-12-117 16,-20-4-520-16,-9-10-516 0</inkml:trace>
  <inkml:trace contextRef="#ctx0" brushRef="#br0" timeOffset="92199.98">21835 15083 2111 0,'0'0'823'15,"0"0"-357"-15,0 0 64 16,0 0-364-16,0 0-166 16,0 0 0-16,118-98 0 0,-81 92 0 15,-7 6 0-15,-10 0 0 16,-11 12 0-16,-9 14 0 15,0 6 0-15,-27 6 0 16,-7-2 0-16,-1 0 0 16,4-5 0-16,6-8 0 15,10-2 0-15,12-7 0 16,3 0 0-16,16-6 0 16,15-2 0-16,11 2 0 15,3-2 0-15,-1 2 0 16,-1 0 0-16,-10 6 0 15,-11 0 0-15,-10 2 0 0,-12 4 0 16,0 0 0-16,-25 4 0 16,-10-2 0-16,-8-4 0 15,-4 0 0 1,0-6 0-16,-10-10 0 16,12-2-188-16,9 0-870 0</inkml:trace>
  <inkml:trace contextRef="#ctx0" brushRef="#br0" timeOffset="92432.03">22755 14985 2399 0,'0'0'1291'0,"0"0"-885"0,0 0-406 0,0 0 0 15,0 0 0-15,-85 110 0 16,56-60 0-16,2-1 0 16,8-3 0-16,3-10 0 15,16-6 0-15,0-10-128 16,10-16-924-16</inkml:trace>
  <inkml:trace contextRef="#ctx0" brushRef="#br0" timeOffset="92764.92">23149 14761 897 0,'0'0'2038'0,"0"0"-1390"16,0 0-312-16,0 0-159 16,0 0-177-1,0 0 0-15,123-61 0 0,-85 43 0 16,-7-2 0-16,-6 0 0 15,-10-2 0-15,-9-2 0 16,-6 2 0-16,0-4 0 16,-15 6 0-16,-12 8 0 0,-6 4 0 15,-5 8 0-15,-3 8 0 16,4 22 0-16,3 16 0 16,10 6 0-16,11 8 0 15,13 2 0 1,0-3 0-16,11-3 0 15,20-8 0-15,16-10 0 16,11-8 0-16,9-10 0 16,24-20 0-16,-18 0-212 0,-15-14-763 0</inkml:trace>
  <inkml:trace contextRef="#ctx0" brushRef="#br0" timeOffset="93296.01">23759 14829 2593 0,'0'0'825'0,"0"0"-335"0,0 0-302 15,0 0-188-15,0 0 0 16,-38 108 0-16,17-52 0 16,1 0 0-16,1 0 0 15,6-14 0-15,3-3 0 16,4-16 0-16,6-6 0 15,0-16-17-15,0-1-4 16,21 0 0-16,8-9 21 16,6-5-1-16,7-4 13 15,5 8-11-15,-2 3-1 16,2 6 0-16,-5 1 5 16,-7 0-5-16,-6 0 0 0,-10 5-117 15,-9-1-116-15,-8-4 11 16,-2 0 58-1,0-1 51-15,-2-16 74 16,-8-5 39-16,3-2 102 0,-2-2 58 16,2-4 35-16,0 0 43 15,3 2-3-15,2 6-235 16,0 8 0-16,2 10 0 16,-4 4 0-16,-4 14 0 15,-5 24 0-15,-5 16 0 16,-4 8 0-16,-2 11 0 0,-1-7 0 15,5-4 0 1,2-6 0-16,6-10 0 16,12-14-33-16,4-18-676 15,15-14-592-15</inkml:trace>
  <inkml:trace contextRef="#ctx0" brushRef="#br0" timeOffset="93560.39">24564 14829 2163 0,'0'0'728'0,"0"0"-397"16,0 0 234-16,0 0-256 16,0 0-309-16,0 0 0 15,-24 130 0-15,17-86 0 0,-7 0 0 16,-5 0 0-1,-10 2 0-15,-8-1 0 0,-2-1 0 16,-3-8 0-16,4 0 0 16,1-10 0-16,14-6 0 15,11-4 0 1,8-6-381-16,4-6-940 0</inkml:trace>
  <inkml:trace contextRef="#ctx0" brushRef="#br0" timeOffset="97093.11">9534 15366 770 0,'0'0'325'0,"0"0"-131"15,0 0-1-15,0 0 66 16,0 0-89-16,0 0-14 16,0 0 18-16,-39-22-20 15,39 20 41 1,0 2 0-16,-2 0-35 15,0 0 10-15,-2 0-8 0,-3 0-14 16,-5 0-67-16,-3 0-69 16,-1-4-10-16,-1 4-2 15,-1-6 0-15,3 4-1 16,-2-2 2-16,5 2 8 16,-2-2-9-16,1 0 0 0,0 0 16 15,1 0 20-15,1 2 29 16,7 0 38-1,0 2-11-15,4 0-22 16,0 0-43-16,0 0 15 16,0-2 12-16,0 2-25 15,0 0 1-15,8 0-30 0,7 0 0 16,8-4 3-16,4 0-3 16,6 0 0-16,3-2 0 15,1-2 0-15,4 0 0 16,-3-2 0-16,-5 0 0 15,-6 2 0-15,-10 0 0 16,-5 2 0-16,-6 2 0 16,-1 4 0-16,-5-4 0 15,0 4 0-15,0 0 0 16,0 0 0-16,0 0 0 16,0 0 0-16,0 0 0 0,0 0 0 15,0 0 0-15,0 0 0 16,0 4 0-16,0 8 0 15,4 12 0-15,3 2 0 16,2 10 0 0,0 4 0-16,-3 0 0 0,2 4 0 15,-4 2 0-15,0 2 0 16,-4-3 0-16,0-3 0 16,0-2 0-16,2-4 0 15,1-2 0-15,9-6-156 16,0-6-628-16,1-8-1007 0</inkml:trace>
  <inkml:trace contextRef="#ctx0" brushRef="#br0" timeOffset="98200.09">25344 14869 1979 0,'0'0'632'0,"0"0"-505"16,0 0 382-16,0 0-324 15,0 0-117-15,122-35-22 16,-75 12-13-16,-2-12-19 16,-8-1 73-16,-8-4 12 15,-12-2-2-15,-17-2-7 16,0 4-18-16,-21 2-14 16,-16 10-58-16,-11 14 0 15,-5 14 0-15,-5 0 0 0,5 34 0 16,8 14 0-16,11 10 0 15,15 4 0-15,14 0 0 16,5-1 0-16,18-7 0 16,19-8 0-1,17-12 0-15,11-8 0 0,11-12 0 16,26-14 0 0,-17 0-609-16,-16-8-524 0</inkml:trace>
  <inkml:trace contextRef="#ctx0" brushRef="#br0" timeOffset="98493.99">25907 14869 2378 0,'0'0'674'0,"0"0"-225"15,0 0 57 1,0 0-417-16,0 0-89 16,0 0 0-16,0 0 0 0,85-80 0 15,-43 63 0-15,-1 3 0 16,-8 8 0-16,-8 2 0 15,-10 4 0-15,-6 0 0 16,-7 9 0-16,-2 23 0 16,0 8 0-16,-2 18 0 15,-13 10 0-15,-4 6 0 16,6 2 0-16,2 1 0 16,6-9 0-16,5-6 0 15,0-8 0-15,0-6 0 16,8-16 0-16,-4-10-75 0,-4-10-284 15,-2-12-239-15,-21-4-165 16,-1-14-573-16</inkml:trace>
  <inkml:trace contextRef="#ctx0" brushRef="#br0" timeOffset="98627.29">25917 15258 2213 0,'0'0'945'15,"0"0"-391"-15,0 0-170 16,0 0-384-16,0 0 0 15,0 0 0-15,204-76 0 0,-121 45-291 16,-10-1-793-16</inkml:trace>
  <inkml:trace contextRef="#ctx0" brushRef="#br0" timeOffset="99160.86">26632 14239 2397 0,'0'0'858'16,"0"0"-488"-16,0 0 101 16,0 0-471-16,0 0 0 0,0 0 0 15,147-66 0-15,-84 66 0 16,-6 6 0 0,-10 14 0-16,-14 0 0 15,-15 6 0-15,-15 4 0 16,-3 2 0-16,-21 4 0 15,-12 3 0-15,-3-3 0 0,-1 0 0 16,6-2 0-16,6-2 0 16,11-4 0-16,12 0 0 15,2-4 0 1,18 2 0-16,17-2 0 0,5 0 0 16,3-2 0-16,-5-4 0 15,-9-2 0-15,-14-3 0 16,-15 1 0-16,0 1 0 15,-19 10 0-15,-20 3 0 16,-1 4 0-16,0 4 0 16,7 0 0-16,15 2 0 0,16-2 0 15,2-2 0-15,31 2 0 16,16 2 0 0,6-2 0-16,-2 3 0 15,-11-3 0-15,-19 4 0 0,-21-4 0 16,-3-2 0-16,-34 2 0 15,-11 0 0-15,-2 0 0 16,3-4 0-16,9-4 0 16,18-6 0-16,20-10 0 15,18-8 0-15,17-4-655 0</inkml:trace>
  <inkml:trace contextRef="#ctx0" brushRef="#br0" timeOffset="99326.94">27810 15268 3336 0,'0'0'760'15,"0"0"-760"1,0 0 0-16,0 0 0 0,0 0-56 16,40-105-1642-16</inkml:trace>
  <inkml:trace contextRef="#ctx0" brushRef="#br0" timeOffset="103301.67">12147 16539 2054 0,'0'0'504'16,"0"0"-435"-16,0 0 270 0,0 0-115 15,0 0-171-15,0 0-25 16,-78 102 56-16,51-34 28 0,-4 3 23 16,0-3-49-1,2-2-4-15,4-16-11 16,10-14-28-16,5-10 23 16,6-14-37-16,4-10-11 15,0-2 48-15,0 0-33 16,4-20-33-16,8-14 0 15,1-6 0-15,3-14 0 0,1-12 0 16,0-2 0-16,-2-4 0 16,1 9 0-1,-6 15 0-15,0 12 0 16,-3 18 0-16,-5 18 0 16,4 4 0-16,3 36 0 0,7 14 0 15,3 13 0-15,6 9 0 16,6-4 0-16,0 0 0 0,3-6 0 15,-1-12 0-15,-4-6 0 16,-2-11 0-16,-9-15 0 16,-5-4-104-1,-9-14-107-15,-4-4-26 16,-13-4-36-16,-13-23-470 16,-6 5-607-16</inkml:trace>
  <inkml:trace contextRef="#ctx0" brushRef="#br0" timeOffset="103469.08">12038 16982 1756 0,'0'0'730'16,"0"0"-429"-16,0 0 17 0,0 0-80 15,0 0-137-15,0 0-71 16,0 0-7 0,38-14-22-16,7 10-2 15,19-6-85-15,57-4-233 16,-17 2-250-16,-6-2-110 0</inkml:trace>
  <inkml:trace contextRef="#ctx0" brushRef="#br0" timeOffset="103899.67">12773 16870 1213 0,'0'0'688'0,"0"0"-499"16,0 0 160-16,0 0-7 16,0 0-116-16,0 0-70 15,0 0 10-15,-66-54-16 16,43 54-21-16,-2 0-2 15,-6 22-71-15,-2 10-13 16,2 8 32-16,4 0-33 0,6 0-10 16,13-4-9-1,8-6-22-15,0-7 17 0,24-9-18 16,12-14 0-16,6 0 9 16,7-19-8-1,1-15 6-15,-2-8-2 16,-3-6-4-16,-9-10 14 0,-7 0-14 15,-12-4 31-15,-7 3-32 16,-6 5 0-16,-4 10 0 16,0 12 0-16,0 14 0 15,0 10 0-15,-4 8 0 16,-4 8 0-16,2 24 0 16,-3 12 0-16,3 14 0 15,3 5 0-15,3 1 0 16,0-8 0-16,20-6 0 0,11-6 0 15,12-12 0-15,12-10 0 16,10-8-158-16,38-14-339 16,-18-4-333-16,-10-10-328 0</inkml:trace>
  <inkml:trace contextRef="#ctx0" brushRef="#br0" timeOffset="104299.38">13530 16862 1388 0,'0'0'887'0,"0"0"-545"0,0 0 113 0,0 0-94 0,0 0-115 0,0 0-65 16,0 0 55-16,-113-68-236 16,91 94 0-16,-1 6 0 0,1 4 0 15,7 8 0-15,2-8 0 16,7 0 0 0,6-10 0-16,0-8 0 15,6-8 0-15,15-10 0 16,6 0 0-16,4-6 0 15,3-16 0-15,-1-10 0 0,-2-8 0 16,-2-8 0-16,-6-10 0 16,-5 0 0-16,-7-9 0 15,-7 3 0-15,-2 8 0 16,-2 14 0-16,0 12 0 16,0 20 0-16,-6 10 0 15,-3 10 0-15,-1 30 0 16,2 14 0-16,1 12 0 15,5 1 0-15,2 1 0 16,4-6 0-16,23-8 0 16,11-6 0-16,11-8 0 0,33-8-351 15,-12-14-446-15,-8-5-542 0</inkml:trace>
  <inkml:trace contextRef="#ctx0" brushRef="#br0" timeOffset="104697.52">14288 16892 1818 0,'0'0'486'16,"0"0"-233"-16,0 0 236 16,0 0-320-16,0 0-76 0,0 0 4 15,0 0-37 1,71-22-3-16,-33 8-16 0,5-12-19 15,-3-2 3-15,-3-2-24 16,-8-2 19-16,-8-4 32 16,-13 1 8-16,-8-1 42 15,0 4-31-15,-17 6-5 16,-10 12 48-16,-6 6-114 16,-5 8 0-16,-1 18 0 15,2 18 0-15,8 12 0 0,6 10 0 16,17 1 0-1,6-1 0-15,2-10 0 16,27-6 0-16,11-8 0 0,9-12 0 16,11-4 0-16,3-14 0 15,1-4 0-15,-4 0 0 16,-10-12-240-16,-8-10-328 16,-13-2-308-16,-16 8-979 0</inkml:trace>
  <inkml:trace contextRef="#ctx0" brushRef="#br0" timeOffset="105130.03">15186 16820 2104 0,'0'0'680'0,"0"0"-410"0,0 0 197 0,0 0-208 0,0 0-140 16,0 0-52-16,-118-4 11 15,93 26-48-15,3 6-8 16,6-2-22-16,12 0 0 16,4-2 0-16,6-2 0 0,21 0 0 15,13-4 0 1,5-6 0-16,2 2 0 15,-2 0 0-15,-6-2 0 16,-10 2 0-16,-8 0 0 16,-13 4 0-16,-8 0 0 15,0 5 0-15,-8 3 0 0,-17-4 0 16,-6 4 0-16,-2-6 0 16,-5 2 0-16,1-10 0 15,4-2 0-15,2-10 0 16,-2-4-227-16,6-20-664 15,5-6-877-15</inkml:trace>
  <inkml:trace contextRef="#ctx0" brushRef="#br0" timeOffset="105263.65">15092 16932 2230 0,'0'0'777'15,"0"0"-443"-15,0 0 142 16,0 0-359-1,0 0-68-15,148-54-49 16,-59 38-45-16,-14 2-276 16,-10 4-754-16</inkml:trace>
  <inkml:trace contextRef="#ctx0" brushRef="#br0" timeOffset="105961.11">16501 16517 345 0,'0'0'2540'0,"0"0"-1949"15,0 0-312-15,0 0 62 0,0 0-341 16,0 0 0-16,0 0 0 15,-103 80 0-15,98 6 0 16,5 7 0-16,0-3 0 16,0-6 0-1,0-12 0-15,0-10 0 16,0-17 0-16,2-19 0 0,1-12 0 16,2-14 0-16,-3 0 0 15,5-14 0-15,1-17 0 16,8-9 0-16,4-4 0 0,7 2 0 15,4 8 0 1,2 6 0-16,3 12 0 0,-2 10 0 16,-1 6 0-1,-4 4 0-15,-5 18 0 16,-4 6 0-16,-9 2 0 16,-9 2 0-16,-2 0 0 0,-10-1 0 15,-22-4 0 1,-10 0 0-16,-9-13 0 0,-1-2 0 15,6-8 0-15,10-4 0 16,14 0 0-16,18 0 0 16,4-8 0-16,33-6 0 15,23-4 0-15,19-4 0 16,14 0-233-16,9-1-287 16,34-3-159-16,-25 2 11 0,-18 2-301 15</inkml:trace>
  <inkml:trace contextRef="#ctx0" brushRef="#br0" timeOffset="106993.49">17347 16856 1356 0,'0'0'633'0,"0"0"-293"0,0 0 178 0,0 0-194 15,-9-116-74-15,-4 98 20 0,-7 5-43 16,0 13-49-16,-5 0-178 16,-1 13 0-16,-3 19 0 15,2 12 0-15,7 6 0 16,7 2 0-16,8-6 0 15,5-2 0-15,0-12 0 16,20-6 0-16,5-12 0 0,1-10 0 16,-1-4 0-16,-1 0 0 15,-2-18 0 1,-1-8 0-16,-4-2 0 16,1-8 0-16,-5 2 0 15,-3 6 0-15,-4 6 0 16,-1 8 0-16,-5 14 0 0,0 0 0 15,0 6 0-15,2 24 0 16,4 2 0-16,4 4 0 16,5-2 0-16,10-2 0 15,4-10 0-15,8-8 0 16,9-14 0-16,0 0 0 0,1-18-18 16,-3-14-26-16,-6-8 14 15,-3-8 9 1,-8 2 17-16,-2-6-7 15,-3 6 22-15,-4 7-1 16,-2 12 67-16,-3 8-47 16,-4 7-30-16,0 8 0 0,0 4 0 15,2 0 0-15,0 12 0 16,2 2 0-16,1 0 0 16,-1 3 0-16,-1-8 0 15,-6-4 0-15,-1-1 0 16,-3-4 0-16,-2 0 0 15,0-4 0-15,0-10 0 16,-11-3 0-16,-5 3 0 16,-4 4 0-16,-4 10 0 15,-1 0 0-15,0 14 0 16,3 22 0-16,4 13 0 0,7 1 0 16,11 8 0-16,0-10 0 15,22-4 0-15,21-12 0 16,12-10 0-16,13-18 0 15,5-4 0-15,2-16 0 16,-3-16 0 0,-9-12 0-16,-13-10 0 0,-9-4 0 15,-12-14 0-15,-12-4 0 16,-7-3 0-16,-6 7 0 16,-4 10 0-16,0 20 0 15,0 20 0-15,0 22 0 16,-10 10 0-16,0 38 0 0,-1 14 0 15,1 14 0-15,4 5 0 16,4-1 0 0,2-12 0-16,0-14 0 15,10-10 0-15,13-18 0 16,6-16 0-16,7-10 0 0,9-10 0 16,1-20 0-16,3-14 0 15,-5-6 0-15,-6-8 0 16,-9 8 0-16,-13 10 0 15,-9 9 0-15,-7 17 0 16,0 10 0-16,-15 4 0 16,-12 10 0-16,-2 16 0 0,0 6 0 15,2 7 0 1,12 1 0-16,5-4 0 16,10 0 0-16,4 0 0 15,25-4 0-15,14-2 0 0,10-4 0 16,5-4 0-16,5-8 0 15,6-10 0-15,-18-4-485 16,-10 0-811-16</inkml:trace>
  <inkml:trace contextRef="#ctx0" brushRef="#br0" timeOffset="107427.13">19669 16990 2555 0,'0'0'972'0,"0"0"-639"0,0 0-97 0,0 0-236 16,0 0 0-1,0 0 0-15,0 0 0 0,-20-124 0 16,-3 96 0-16,0-12 0 16,-4-9 0-16,0-9 0 15,4-8 0-15,8-6 0 16,3-4 0-16,12 10 0 15,0 16 0-15,0 14 0 16,5 22 0-16,6 9 0 16,0 5 0-16,0 19 0 15,-6 21 0-15,-5 10 0 16,0 16 0-16,-14 2 0 16,-17 6 0-16,-4-10 0 15,-1-6 0-15,5-9 0 0,13-13 0 16,11-10 0-16,7-8 0 15,13-4 0-15,28-10 0 16,17-4 0-16,15 0 0 16,12-14 0-16,28-22-74 15,-21 6-702-15,-23-6-870 16</inkml:trace>
  <inkml:trace contextRef="#ctx0" brushRef="#br0" timeOffset="107928.43">20006 16790 1151 0,'0'0'845'16,"0"0"-315"-16,0 0-4 0,0 0-171 16,0 0-55-1,0 0-54-15,0 0-103 16,124-4-143-16,-88-20 0 16,-1-2 0-16,-3-6 0 0,-8 1 0 15,-9-5 0-15,-10 4 0 16,-5 2-41-16,-7 8 13 15,-22 12-11-15,-8 10 27 16,-8 0 12-16,0 28 9 16,3 16 39-16,9 0 15 15,13 6-63-15,18-1 0 16,2-3 0-16,24-8 0 0,23-6 0 16,13-10 0-16,9-12 0 15,3-6 0-15,-8-4 0 16,-8-4 0-1,-18-14 0-15,-16-10-11 16,-15 2-11-16,-7-4-20 16,0 2 33-16,-5 6-3 0,-6 8 12 15,2 1 21-15,2 8 7 16,5 1 19-16,0-1-47 16,2 5 0-16,0 0 0 15,0 0 0-15,0 0 0 16,0 0 0-16,0 0 0 15,0 0 0-15,0 0 0 0,0 0 0 16,0 0 0-16,0 0 0 16,0-4 0-1,0-1 0-15,0-4-201 16,0-5-483-16,0 6-491 0</inkml:trace>
  <inkml:trace contextRef="#ctx0" brushRef="#br0" timeOffset="109996.63">20264 17048 1774 0,'0'0'331'0,"0"0"-124"0,0 0 306 0,0 0-172 15,0 0-85-15,0 0 10 16,0 0 7-16,0 0-138 16,0-8-135-16,0-6 0 15,11-4 0-15,3-8 0 16,1-6 0-16,5-4 0 0,3-8 0 15,-4-10 0-15,-1-4 0 16,-5-9 0 0,-5-1 0-16,-8 6 0 15,0 8 0-15,-23 10 0 16,-6 18 0-16,-6 18 0 16,-4 8 0-16,6 4 0 0,4 26 0 15,9 6 0-15,12 4 0 16,8 4 0-16,0-4 0 15,19 0 0 1,10-8 0-16,6-9 0 0,3-5 0 16,1-9 0-16,-6 0 0 15,-6-1 0-15,-8-2 0 16,-9-2 0-16,-6 4 0 16,-4 6 0-16,0 8 0 0,0 4 0 15,0 6 0-15,-6 4 0 16,3-4 0-16,3-2 0 15,0-4 0 1,20-2 0-16,13-12 0 16,15-2 0-16,10-10 0 15,4 0 0-15,3-10 0 0,-5-12 0 16,-12-8 0-16,-9-2 0 16,-15-12 0-16,-11-2 0 15,-13 2 0-15,0 0 0 16,-4 8 0-16,-18 13 0 15,-3 14 0-15,-2 9 0 16,2 9 0-16,4 18 0 0,5 13 0 16,7 0 0-1,9 0 0-15,0-4 0 16,23-4 0-16,12-6 0 16,7-12 0-16,10-6 0 0,1-8 0 15,-2 0 0-15,-4-8 0 16,-7-14 0-16,-7-6 0 15,-6-2 0-15,-4-6 0 16,-6 4 0-16,-1 2 0 16,-5 8 0-16,-5 8 0 0,2 9 0 15,-6 5 0 1,2 5 0-16,-2 25 0 16,1 2 0-16,1 4 0 15,0 0 0-15,3-4 0 16,5-6 0-16,3-8 0 15,5-6 0-15,5-8 0 16,4-4 0-16,4-4 0 0,0-14 0 16,-1-8 0-1,-1-4 0-15,-2-2 0 0,-2 0 0 16,-8 2 0 0,-3 8 0-16,-7 12 0 0,-5 10 0 15,-2 0 0-15,0 10 0 16,4 16 0-16,0 4 0 15,9 2 0-15,6-4 0 0,3-6 0 16,8-6 0-16,3-10 0 16,1-6 0-16,-1 0 0 0,1-6 0 15,-5-10 0-15,3-8 0 16,-3-2 0 0,0-4 0-1,1 2 0-15,-3 2 0 16,-6 8 0-16,-4 9 0 15,-6 9 0-15,-4 5 0 0,-5 17 0 16,3 4 0-16,-3 6 0 16,5 2 0-16,3-6 0 15,3-2 0-15,5-12 0 16,7-4 0-16,8-6 0 0,5-4 0 16,5 0 0-16,-3-14 0 15,-2-8 0-15,-3-4 0 16,-6-2 0-1,-7 2 0-15,-4-2 0 16,-7 10 0-16,-6 6 0 16,-7 6 0-16,0 6 0 0,0 2 0 15,0 20 0-15,0 4 0 16,0-4 0-16,0 4 0 16,0-8 0-16,18-4 0 15,4-8 0-15,5-2 0 16,0-4 0-16,2 0 0 0,-8-6 0 15,0-6 0 1,-10-6 0-16,-4-4 0 16,-5 0 0-16,-2 0 0 15,0-2 0-15,-12 6 0 16,-7 6 0-16,-8 6 0 0,-2 6 0 16,0 6 0-1,4 12 0-15,5 4 0 0,11 0 0 16,9-8 0-16,0-2 0 15,21-2 0 1,10-10 0-16,9 0 0 16,2 0 0-16,-1-6 0 0,-4-12 0 15,-3 2 0-15,-8 2 0 16,-5-4 0-16,-6 8 0 16,-4 2 0-16,-6 8 0 15,-1 0 0-15,-2 10 0 16,1 16 0-16,3 6 0 0,5 2 0 15,3-2 0-15,4-6 0 16,1-12 0 0,4-6 0-16,-6-8 0 15,-1 0 0-15,-5-18 0 16,-1-8 0-16,-4 0 0 0,1-6 0 16,-1-4 0-16,4 6 0 15,1 2 0-15,1 6 0 16,2 5 0-16,-1 7 0 15,3 10 0-15,4 0 0 16,7 0 0-16,4 9 0 0,10 5 0 16,3-5 0-1,7 4 0-15,2-8 0 16,-1 0 0-16,-7-5 0 16,-8 0 0-16,-8-10 0 15,-9-8 0-15,-6-4 0 16,-6-1 0-16,-1-3 0 0,-5 2 0 15,-2-2 0 1,0 4 0-16,0 8 0 16,-11 6 0-16,-7 8 0 0,-4 4 0 15,-7 22 0-15,-2 14 0 16,2 1 0-16,5 4 0 16,11-4 0-16,7-5 0 15,6-2 0-15,16-10 0 16,24-2 0-16,16-8 0 0,15-6 0 15,49-8-41 1,-16-8-589-16,-11-10-652 0</inkml:trace>
  <inkml:trace contextRef="#ctx0" brushRef="#br0" timeOffset="110593.17">24704 16611 2352 0,'0'0'490'0,"0"0"-223"0,0 0 272 0,0 0-230 15,0 0-170-15,0 0-139 16,0 0 0-16,96-26 0 0,-51-2 0 16,1-8 0-1,-1-12 0-15,-9-2 0 16,-9-3 0-16,-8-1 0 16,-11-4 0-16,-8 10 0 15,0 10 0-15,-10 12 0 0,-19 14 0 16,-9 12 0-16,-10 26 0 15,-4 22 0-15,-1 16 0 16,8 12 0-16,14 7 0 16,15-1 0-16,16-6 0 0,9-6 0 15,34-16 0 1,17-9 0-16,13-17 0 16,10-12 0-16,2-14-206 15,15-8-289-15,-23-20-311 16,-17-6-504-16</inkml:trace>
  <inkml:trace contextRef="#ctx0" brushRef="#br0" timeOffset="110933.41">25308 16659 1640 0,'0'0'945'0,"0"0"-674"0,0 0 222 16,0 0-128-16,0 0-163 15,0 0-22-15,0 0-180 16,109 0 0-16,-62-14 0 15,-5-2 0-15,-6-2 0 16,-9 0 0-16,-9 4 0 0,-7 2 0 16,-7 6 0-16,-2 6 0 15,-2 0 0 1,0 4 0-16,0 28 0 16,-6 8 0-16,-5 18 0 15,-1 9 0-15,3 5 0 0,1-4 0 16,1-2 0-16,0-4 0 15,0-8 0-15,3-9 0 16,2-9 0-16,0-10 0 16,2-8 0-16,0-8-264 15,0-2-465-15,0-8-334 0</inkml:trace>
  <inkml:trace contextRef="#ctx0" brushRef="#br0" timeOffset="111066.99">25442 17016 2631 0,'0'0'570'0,"0"0"-311"0,0 0 51 15,124-44-256-15,-7 22-54 16,-13 4-279-16,-11-4-590 0</inkml:trace>
  <inkml:trace contextRef="#ctx0" brushRef="#br0" timeOffset="113265.93">16929 18486 1802 0,'0'0'471'16,"0"0"-349"-16,0 0 179 16,0 0-145-1,0 0-107-15,0 0 11 0,-12-48 12 16,12 46-11-1,-2 2 38-15,2 0 10 0,-2 0-4 16,-5 0-2-16,1 0-19 16,-1 6-16-16,-2 8-43 15,0 6-24-15,7 1 7 16,2-2-8-16,0-1 0 0,0-4-1 16,11-4 1-1,9-6-8-15,7-4-14 16,2 0 22-16,4 0-9 15,1-22 10-15,-3-2-1 0,-7-6 0 16,-4-6 1-16,-8 2 16 16,-6-2 13-16,-6 0 13 15,0 4-5-15,-2 5-16 16,-14 9 28-16,-6 5-28 16,0 4 23-16,-5 9 24 15,-4 0-51-15,2 13 0 16,2 5-18-16,2 4-11 15,10-2 10-15,9-4-152 16,6-2-146-16,4-10-303 16,18-4-177-16,0 0-1204 0</inkml:trace>
  <inkml:trace contextRef="#ctx0" brushRef="#br0" timeOffset="114064.54">17131 18213 588 0,'0'0'1160'0,"0"0"-910"16,0 0 36-16,0 0-40 16,0 0-99-16,0 0 20 15,0 0-26-15,60-88-7 16,-29 66 10-16,7-6-41 16,9-4-13-16,9-8-22 15,9-8-34-15,3-6 5 16,7-5-30-16,0-3 6 15,-2-4 5-15,-5 4-5 16,-9 4 39-16,-8 4-20 16,-8 13-14-16,-9 9-1 15,-11 10-18-15,-6 4-2 0,-7 6 1 16,-5 10-33-16,-5-2 9 16,0 4-32-16,0 0-53 15,0 0-40 1,0 0-101-16,0-4 15 15,0 0-79-15,0 0 34 0,0 0 119 16,0 2 74-16,0 2 78 16,0-4 9-16,0 4 73 15,0 0 122-15,0 0-1 16,0 0 28-16,0 0-25 16,0 0-44-16,0 0 10 15,-7 0-21-15,-4 14-41 16,-3 4-47-16,2 12-24 15,3-2-6-15,1-1-15 16,8-5-9-16,0-4 15 16,0-4-15-16,14-6 0 15,7-4 16-15,-2-4-10 0,4 0 26 16,1-4-10-16,-2-10-20 16,-2-7 37-16,-6 2-20 15,-3-3 17-15,-7-5 35 0,-4 1-32 16,0 4-5-1,0 0-16-15,-10 4-9 16,-6 4 13-16,-2 8-21 16,-4 2 11-16,-5 4-12 15,-2 0-1-15,-4 6-11 16,1 10-105-16,1 12-126 0,6-6-141 16,12 0-430-16</inkml:trace>
  <inkml:trace contextRef="#ctx0" brushRef="#br0" timeOffset="117362.99">18334 17495 819 0,'0'0'289'0,"0"0"-203"0,0 0 121 15,0 0-18 1,0 0-26-16,0 0-27 15,0 0 15-15,-24-22 15 0,24 22 28 16,-5 0 53-16,-4-1-40 16,1-4-56-16,-1 5-33 15,-3 0-79-15,4 0-10 16,1 0-16-16,3 0-4 16,1 0 6-16,1 0-13 0,2 0 13 15,-3 0 15 1,3 0-2-16,0 0 42 15,0 0-23-15,0 0-8 16,0 0-5-16,3 0-10 16,19 0 17-16,16 0-14 0,36 10 45 15,44-1-27-15,45 4-44 16,21 0 11-16,4-8-12 16,-20 0-6-16,-25-5 0 15,-29 0-34-15,-30 0 14 16,-28 0 25-16,-20-5-8 15,-5 1 9-15,-9-1 1 16,-6 5 5-16,-11-4 81 16,-5 4-24-16,0 0 18 15,0 0-12-15,0 0-51 16,0 0-18-16,0 0-2 0,0 0-65 16,0 0-32-16,2 0-35 15,-2 0-19 1,0 0-9-16,0 0 38 15,0 0 73-15,0 0 20 0,0-5 25 16,0 1-2-16,0-5-3 16,0 0 10-16,0 4-9 15,0-4 10-15,0 1 5 16,0 2-4-16,0 2 42 16,0 4 23-16,0 0-3 15,0 0 25-15,-9 0-14 0,-3 0 7 16,0 14-14-1,-7 8-53-15,4 5 16 16,3 5-15-16,4 4-14 16,8-2 26-16,0-6-26 0,11-6 7 15,18-4 4 1,7-4-12-16,6-10 23 0,6-4-16 16,0 0-6-16,-6 0 17 15,-4-14-17-15,-9-4 14 16,-7-4 17-1,-10 0 4-15,-6-4 33 0,-4-2-36 16,-2 2-8-16,0-2-5 16,-4 2-20-16,-12 7 24 15,-6 1-4-15,-4 6 1 16,-8 2 32-16,-7 6-53 16,-1 4 0-16,-3 0 0 0,5 4-4 15,7 10-5-15,8 0 5 16,15 3-8-1,14 1-174-15,23 0-186 16,8-9-665-16</inkml:trace>
  <inkml:trace contextRef="#ctx0" brushRef="#br0" timeOffset="117830.19">19990 17548 1809 0,'0'0'514'0,"0"0"-382"0,0 0 385 0,0 0-197 16,0 0-71-16,0 0-50 15,0 0-47-15,10-31-59 16,-2 31-56-16,5 0-23 15,16 19-14-15,20 11 7 16,33 20 10-16,41 20-2 16,37 20 6-16,12 4-21 15,-10 3 0-15,-17-11 0 16,-40-16 0-16,-25-16 0 16,-17-8 0-16,-12-7 0 0,5 3 0 15,1 2 0-15,3 0 0 16,-12-4 0-16,-11-8 0 15,-3-10 0-15,-10-8 0 16,1 1 0 0,-6-8 0-16,4-3 0 15,0 4-3-15,1-2-64 0,0-2-85 16,-2 0-46-16,-1 3-25 16,1-6-229-16,-6 1-92 15,-3-2-270-15</inkml:trace>
  <inkml:trace contextRef="#ctx0" brushRef="#br0" timeOffset="118162.72">21835 18556 1637 0,'0'0'479'15,"0"0"-176"-15,0 0 176 0,0 0-217 16,0 0-37-16,0 0-45 16,-121-16-36-16,99 31-57 15,0 6-15-15,2 13-5 16,-1 3-37-1,10-1 0-15,5 0-28 16,6-4-2-16,0-8 11 0,19-6-10 16,13-8-1-16,6-2 0 15,6-6-10-15,4-2 9 16,-2 0-8-16,-6-10 6 16,-4-8-3-16,-7-8 12 15,-9-6-6-15,-4-8 0 0,-10 0 0 16,-6-5 11-16,0 5-10 15,-4 4 4 1,-23 10 7-16,-13 4-11 16,-11 8-1-16,-16 10-15 0,-49 4-196 15,16 0-469-15,6 0-1166 0</inkml:trace>
  <inkml:trace contextRef="#ctx0" brushRef="#br0" timeOffset="119330.98">18067 17580 479 0,'0'0'665'0,"0"0"-445"16,0 0 50-16,0 0 9 15,0 0-109-15,0 0-27 16,0 0 7-16,-2-10-52 16,2 6 15-16,0 4 13 15,0 0-38-15,0 0-10 0,0 0-12 16,0 0 3-16,0 0 37 16,0-4-19-16,0 4 4 15,0 0-18-15,0 0-20 16,0 0 11-1,0 0-25-15,4 0 23 0,9 0 11 16,8 10-23-16,3 12 5 16,10 12 2-16,6 12-22 15,9 16 1-15,6 8-24 16,7 7 6-16,8 7-3 16,5-2-14-16,2 2 12 0,0-8-13 15,-6-4 0 1,-3-5-1-16,-11-5 2 15,-8-8-1-15,-7-10 0 16,-7-4-1-16,-4-8-7 16,-5-6 8-16,-4-8 0 0,-1-4 0 15,-8-10-6-15,-5 1-91 16,0-1-142-16,-4-4-120 16,-2 0-239-1,0-4-41-15,-2-5-232 0</inkml:trace>
  <inkml:trace contextRef="#ctx0" brushRef="#br0" timeOffset="119663.69">19132 18620 869 0,'0'0'781'0,"0"0"-525"16,0 0 45-16,0 0-6 15,0 0-82-15,0 0-4 16,0 0-48-16,-78-36-30 0,58 36-28 16,-1 0-40-16,2 4-5 15,1 14-14-15,7 11-11 16,5-4 13-1,6 10-29-15,0-3 2 16,15-4-14-16,16-6 1 16,9-4-12-16,11-4 4 0,7-10-26 15,5-4-23-15,-1 0-29 16,-8-2 35-16,-10-14 8 16,-15-2 34-16,-11-4 3 15,-14-2 37-15,-4-6 31 0,-4 0-7 16,-21-3-5-16,-6 11 38 15,-6 4 10 1,-6 4-17-16,-2 10-44 16,3 4-43-16,6 0-64 15,3 4-177-15,13 9-407 0,9-12-1892 16</inkml:trace>
  <inkml:trace contextRef="#ctx0" brushRef="#br0" timeOffset="120866.88">16868 17766 550 0,'0'0'1102'0,"0"0"-870"16,0 0-61-16,0 0-1 16,0 0-86-1,0 0-56-15,0 0 36 16,18-12 28-16,2 6 12 15,5-6 26-15,2-2-17 0,2-4-31 16,0 0-4-16,-8 0-3 16,0 0 22-16,-8-4-8 15,-6 0-19-15,-5 4-16 16,-2-4-20-16,0 0-20 16,-2 4 6-16,-12 4-19 15,-3 1 8-15,-1 9-8 16,-5 4 0-16,-2 0 6 15,0 17-6-15,-4 11-1 16,4 4 0-16,2 8 14 16,6 0 43-16,7-2 1 0,8-2-20 15,2-8 1-15,5-2-29 16,19-8 5-16,12-8-4 16,7-6-11-1,3-4 0-15,3 0-49 16,-2 0-101-16,-10-14-112 15,-4-12-106-15,-16 4-265 0,-9 4-426 0</inkml:trace>
  <inkml:trace contextRef="#ctx0" brushRef="#br0" timeOffset="121165.07">17263 17592 1696 0,'0'0'495'0,"0"0"-261"0,0 0 247 16,0 0-228-16,0 0-76 15,0 0-32-15,0 0 14 16,2-16-40-16,-2 16-16 16,0 0-32-1,0 4-28-15,0 14-1 0,0 8 36 16,-5 10-78-16,1 4 0 15,-1 8 0-15,3-6 0 16,0-2 0-16,2-4 0 16,0-10 0-16,0-3 0 15,0-5-14-15,0-10-444 16,4-2-505-16</inkml:trace>
  <inkml:trace contextRef="#ctx0" brushRef="#br0" timeOffset="122298.08">18953 17321 694 0,'0'0'632'0,"0"0"-446"15,0 0 107-15,0 0-89 0,0 0-50 16,0 0 63-16,0 0 34 16,-8-14-30-16,5 14-53 15,3 0-20-15,0 0-30 16,0-4-63-16,0 4-17 16,3-4-22-16,13-6-15 15,1 2 8-15,6-6-9 16,-3 0-1-16,-5 2 0 15,-4-2 2-15,-4 0 23 16,-7 2 16-16,0 2-8 16,0-4-2-16,-12 6-23 0,-3 4-7 15,-5 0-1-15,-5 4-6 16,2 0 6-16,-4 18 2 16,2 8-1-16,5 4 33 15,7 2 2-15,6-4-1 16,7-2-16-1,0 0-7-15,7-8 1 0,17-4-12 16,10-6-1-16,5-4-41 16,3-4-77-16,4-4-153 15,2-22-214-15,-9 4-73 16,-16 0-478-16</inkml:trace>
  <inkml:trace contextRef="#ctx0" brushRef="#br0" timeOffset="122663.48">19175 17219 1119 0,'0'0'821'16,"0"0"-493"-16,0 0 16 16,0 0-90-16,0 0-141 0,0 0 2 15,0 0-20 1,88-32-47-16,-59 24-32 0,-4 6-4 16,-7-2-12-16,-7 4-1 0,-9 0-8 15,-2 0-12 1,0 6 21-16,-15 6 6 15,-6 6 27-15,-1-4 6 16,2-2-26-16,4 2 30 16,8-4-7-16,5-6-25 15,3 0 10-15,0 0-3 0,3 2-8 16,14-2 16-16,3 4 16 16,5-4-6-16,2 2-26 15,0 2-10-15,-4 2 0 16,-4 2-6-16,-6 2 6 15,-10 4 0-15,-3 4 0 16,-6 4 0-16,-19-2 0 16,-10 2-12-16,-9 1-20 15,-23 13-101-15,9-12-404 16,9-2-650-16</inkml:trace>
  <inkml:trace contextRef="#ctx0" brushRef="#br0" timeOffset="123162.71">18869 18241 1185 0,'0'0'1071'0,"0"0"-843"15,0 0 57-15,0 0 0 16,0 0-138-16,0 0-41 0,0 0-54 16,86-19-14-16,-45 1-28 15,-1-5-4-15,-5-3 12 16,-3-4-16-16,-8-6 11 15,-10 0 7 1,-9-4-14-16,-5 0 18 0,0 4-23 16,-21 5 6-16,-8 8-7 15,-2 10 0-15,-4 13 0 16,-1 0-6-16,3 31 6 16,6 5 21-16,4 12 14 15,15 2 32-15,8 0 4 16,0-2-32-16,15-4 3 0,18-8-33 15,10-8-2 1,10-11 20-16,7-12-27 16,2-5-48-16,1-3-144 15,2-34-157-15,-16 1-385 0,-16 0-768 16</inkml:trace>
  <inkml:trace contextRef="#ctx0" brushRef="#br0" timeOffset="123595.53">19555 18065 1879 0,'0'0'587'0,"0"0"-121"0,0 0 0 0,0 0-347 16,0 0-19-16,0 0-53 15,0 0-29-15,-40 0 19 16,38 14 5-16,2 4-12 16,0-4-11-16,5 4-18 15,14 0 3-15,6 0-4 0,6-2-8 16,-2-2-11-16,-2-4-8 15,-7 5 21-15,-7-4-5 16,-11-1 8 0,-2-2 2-16,0 5 2 15,-15-3 30-15,-9 3 20 16,-3 0-27-16,-7-3 10 0,1-2-34 16,-3-4 0-16,5-4-110 15,0 0-152-15,6-16-363 16,9-3-423-16</inkml:trace>
  <inkml:trace contextRef="#ctx0" brushRef="#br0" timeOffset="123766.42">19557 18085 1699 0,'0'0'644'0,"0"0"-363"15,0 0 98-15,0 0-126 0,0 0-185 16,154-60-61-16,-56 38-7 15,-13 0-490-15,-4 0-1314 0</inkml:trace>
  <inkml:trace contextRef="#ctx0" brushRef="#br0" timeOffset="124631.31">20997 17790 1113 0,'0'0'711'0,"0"0"-490"0,0 0 278 15,0 0-165-15,0 0-16 16,0 0-62-16,0 0-103 16,94-14-55-16,-63 0-41 15,6 0-36-15,-1-8 4 16,2 4-25-16,-7-4 1 0,-4 0 1 16,-11 0 5-16,-8-4-5 15,-8 4-2 1,0 0-16-16,-15 8 16 15,-12 4-31-15,-6 10 11 0,-8 0 10 16,1 14 2-16,1 16 8 16,3 6 8-16,9 6 22 15,7-2 21-15,13 4-26 16,7-4 19-16,3-4-35 16,26-5 3-16,15-9-12 15,12-4 0-15,6-13-29 16,2-5-104-16,17 0-184 15,-19-18-447-15,-15-4-331 0</inkml:trace>
  <inkml:trace contextRef="#ctx0" brushRef="#br0" timeOffset="124965.08">21529 17754 1622 0,'0'0'1007'0,"0"0"-665"0,0 0 166 15,0 0-220-15,0 0-151 16,0 0-44-16,0 0 6 15,-29 102-99-15,29-75 0 16,0-4 0-16,14 0-56 16,8-5-173-16,7-6-95 15,4-4-28-15,6-8 78 16,-2 0 104-16,1-20 170 16,-7-4 39-16,-6-7 168 0,-6 0 138 15,-5 8 4-15,-5 5-40 16,-7 6-153-1,-2 12-156-15,0 0 0 16,0 8 0-16,0 24 0 16,0 12 0-16,0 5 0 0,0 5 0 15,0 0 0-15,0 0 0 16,4-6 0-16,8 6 0 16,-1-10-532-16,-2-12-467 0</inkml:trace>
  <inkml:trace contextRef="#ctx0" brushRef="#br0" timeOffset="126031.64">26231 16834 1920 0,'0'0'497'0,"0"0"-151"16,0 0 150-16,0 0-262 16,0 0-104-16,0 0-74 15,0 0-22-15,-8-14-19 16,4 14 29-16,0 0 35 0,-1 0-35 15,3 0-11-15,2-4-17 16,0 4 1-16,0-8 37 16,0-2 27-16,0-4-81 15,7-7 0-15,1 2 0 16,4 2 0-16,-5 3 0 16,-1 5 0-16,-2 9 0 15,0 0 0-15,-2 0 0 16,0 18 0-16,0 9 0 15,-2 14 0-15,0 3 0 16,-20 6 0-16,-20 8 0 0,-63 34-14 16,7-15-513-16,-8-5-755 0</inkml:trace>
  <inkml:trace contextRef="#ctx0" brushRef="#br0" timeOffset="126664.23">23731 17798 2096 0,'0'0'513'0,"0"0"-155"16,0 0 236-16,0 0-267 15,0 0-119-15,0 0-208 16,0 0 0-16,-36 18 0 0,25 40 0 16,-4 15 0-16,-1 7 0 15,3 0 0 1,-1-6 0-16,3-10 0 15,5-15 0-15,2-17-81 16,4-14-27-16,0-18 52 16,0 0 56-16,0-32 66 15,0-17-58-15,-2-12 35 0,2-16 5 16,0-5-24-16,0-2 32 16,0 8-56-16,12 22 0 15,-3 15 0 1,-1 25 0-16,6 14 0 15,3 12 0-15,10 29 0 0,9 13 0 16,5 10 0-16,5 2 0 16,5-8 0-16,-2-6 0 15,-6-16 0-15,-8-12 0 16,-12-12 0-16,-10-12 0 0,-9 0 0 16,-4-26 0-16,0-14 0 15,0-14 0-15,0-4 0 16,-4-12 0-1,0 2 0-15,1-3 0 16,3 13 0-16,0 18 0 0,5 20-15 16,22 26-502-16,-1 28-375 15,-3 8-169-15</inkml:trace>
  <inkml:trace contextRef="#ctx0" brushRef="#br0" timeOffset="127294.48">24214 18151 1879 0,'0'0'618'0,"0"0"-320"0,0 0 50 0,0 0-186 16,87-138-77-16,-60 92-14 15,-2-6-40-15,-8 3 11 0,-5 7-18 16,-10 8 8-16,-2 12 31 16,-2 16-8-16,-23 6 32 15,-4 26-81-15,-7 16 5 16,3 15-11-16,6 3 1 15,11 2-1 1,14-4 0-16,2-14-10 0,16-8 9 16,17-10-7-16,9-18 8 15,3-8 24-15,-3-4-18 16,-2-22 39-16,-6-6 44 16,-5-8-19-16,-9 0-2 0,-2 4-68 15,-7 6 0-15,-5 8 0 16,-1 12 0-16,-3 10 0 15,-2 6 0 1,2 24 0-16,3 10 0 16,4 8 0-16,2-6 0 15,3-2 0-15,1-10-14 0,-1-12 1 16,-4-8-16-16,-1-10 29 16,1 0 6-16,1-22 3 15,1-6 32-15,5-4-41 16,3-6 0-16,-1 6 0 15,2 6 0-15,-4 4 0 16,-3 12 0-16,-1 10 0 0,1 0 0 16,-1 14 0-16,3 8 0 15,3 4-3 1,4 2-4-16,1-10 6 16,-4-2-6-16,-4-10 0 0,-5-6 5 15,-4 0 4-15,-2-3 23 16,-3-22-25-16,0-1 0 15,-2-10 0-15,2 0 0 16,0-4 0-16,5 0 0 0,-1 4 0 16,10 14-84-1,-3 13-382-15,3 5-490 0</inkml:trace>
  <inkml:trace contextRef="#ctx0" brushRef="#br0" timeOffset="127666.6">25805 17624 2322 0,'0'0'745'0,"0"0"-231"0,0 0 1 16,0 0-515-16,0 0 0 15,0 0 0-15,0 0 0 16,-102-12 0-16,82 52 0 15,3 0 0-15,11 0 0 16,6 0 0-16,12-4 0 0,21 3 0 16,13-12 0-16,10 4 0 15,4-7-39 1,-1 2-23-16,-9 0 29 16,-9-2-22-16,-12 2 20 15,-14-4 28-15,-15 0 7 0,0-4 6 16,-17 0 36-16,-22 4 31 15,-9-4 37-15,-10 0-110 16,-3 0 0-16,1-1 0 16,6-8 0-16,15-2 0 15,26-7-291-15,13-11-319 0,0-11-413 0</inkml:trace>
  <inkml:trace contextRef="#ctx0" brushRef="#br0" timeOffset="127832.58">26273 17686 927 0,'0'0'1745'16,"0"0"-1123"-16,0 0-287 15,0 0-32-15,0 0-219 16,147-62-73-16,-87 50-11 16,0 6-12-16,-9-6-251 15,-12 6-347-15,-24-2-337 0</inkml:trace>
  <inkml:trace contextRef="#ctx0" brushRef="#br0" timeOffset="128028.79">26485 17580 1681 0,'0'0'628'15,"0"0"-94"-15,0 0 29 16,0 0-291-16,0 0-56 0,0 0-14 16,0 0-202-16,-32 134 0 15,26-76 0-15,2 4 0 16,1 9 0-16,3 1 0 15,0 0 0-15,0-6 0 16,7-4 0-16,20-4-167 16,-6-17-416-16,2-15-513 0</inkml:trace>
  <inkml:trace contextRef="#ctx0" brushRef="#br0" timeOffset="128228.48">26848 17842 2869 0,'0'0'798'15,"0"0"-369"-15,0 0-429 0,0 0 0 16,0 0 0-16,0 0 0 16,169-26-234-16,-115 26-455 15,-15 0-392-15</inkml:trace>
  <inkml:trace contextRef="#ctx0" brushRef="#br0" timeOffset="128365.92">26828 18009 2215 0,'0'0'682'0,"0"0"-312"0,0 0 124 16,0 0-333-1,0 0-41-15,151 0-120 0,-47-22-17 16,-12-6-311-16,-14-4-618 0</inkml:trace>
  <inkml:trace contextRef="#ctx0" brushRef="#br0" timeOffset="128899.91">27669 17119 2460 0,'0'0'644'0,"0"0"-265"0,0 0 94 16,0 0-333-16,0 0-140 16,0 0 0-16,0 0 0 15,-88-40 0-15,63 63 0 16,5 4 0-16,7-1-27 0,4-2 19 16,6-2-4-1,3-10 3-15,0-2 9 16,0-6 0-16,0 4-2 15,10-2-5-15,1 2 7 16,4 6-1-16,1 4 0 16,-1 12-13-16,1 6-2 0,-3 8-37 15,-3 6 5 1,-10 8 24-16,0 1-18 16,-2-5 23-16,-23-2 10 15,-4-6 9-15,0-6 10 16,0-10 7-16,4-8 40 0,12-8 13 15,7-6-25-15,6-3 9 16,0-4-15-16,17-1-39 16,14 4 0-16,7 4 0 15,5 2 0-15,-4 8 0 0,-5 9 0 16,-12 5 0-16,-11 12 0 16,-7 0 0-1,-4 6 0-15,0-2 0 16,0-1 0-16,0-7 0 15,10-11 0-15,14 0 0 16,17-13 0-16,36-16-203 16,-10 0-375-16,-2-13-420 0</inkml:trace>
  <inkml:trace contextRef="#ctx0" brushRef="#br0" timeOffset="129265.1">28220 17696 2147 0,'0'0'571'0,"0"0"-205"0,0 0 169 16,0 0-329-16,31-120-67 15,2 96-109-15,6 2-19 0,-1-4-11 16,-1-1-11-16,-5 4-20 16,-10-8-19-16,-9 5 16 15,-9-2 32 1,-4-2-26-16,-2 8 20 15,-19 4 7-15,-8 12-6 0,-10 6 6 16,-3 2 2-16,0 28 18 16,-1 6 23-16,10 8-6 15,13 6 22-15,9-1-19 16,11-5-13-16,2-4 17 16,27-4-43-16,6-8 0 15,13-6 0-15,3-14-38 16,2-4-119-16,-2-4-95 15,10-12-199-15,-17-6-258 16,-13-4-793-16</inkml:trace>
  <inkml:trace contextRef="#ctx0" brushRef="#br0" timeOffset="129530.99">28619 17730 1664 0,'0'0'841'0,"0"0"-493"16,0 0 281-16,0 0-263 15,0 0-118-15,0 0-248 16,0 0 0-16,0-4 0 16,-2 36 0-16,-5 12 0 0,1 15 0 15,1 9 0 1,3 2 0-16,-1-2 0 15,3-6 0-15,0-4 0 16,0-10 0-16,0-11 0 16,16-9 0-16,2-10-359 0,2-14-767 15</inkml:trace>
  <inkml:trace contextRef="#ctx0" brushRef="#br0" timeOffset="129764.94">29103 17588 2576 0,'0'0'619'0,"0"0"-238"15,0 0-2-15,0 0-238 16,0 0-141-16,0 0 0 16,0 0 0-1,18 130 0-15,-18-82 0 16,0-2 0-16,-3-2 0 15,-6-8 0-15,5-1-201 0,4-15-182 16,0-12-535-16,16-8-477 0</inkml:trace>
  <inkml:trace contextRef="#ctx0" brushRef="#br0" timeOffset="130100.42">29456 17445 918 0,'0'0'1805'0,"0"0"-1451"15,0 0 120-15,0 0-149 16,35-106-164 0,-6 92-102-16,6-4-59 0,3 0 0 15,-1 0 0-15,-3-4 0 16,-7-4 0-16,-9-2 0 16,-9-6 0-16,-9-3 0 15,0 6 0-15,-21 4 0 16,-17 9 0-16,-8 14 0 15,-10 4 0-15,-2 22 0 16,5 23 0-16,8 13 0 16,14 8 0-16,15 10 0 15,16 4 0-15,0 2 0 16,29-1 0-16,16-11 0 16,12-12 0-16,9-14 0 15,27-22-222-15,-17-12-352 0,-12-10-412 0</inkml:trace>
  <inkml:trace contextRef="#ctx0" brushRef="#br0" timeOffset="130497.95">29940 17594 2311 0,'0'0'591'0,"0"0"-131"15,0 0 127-15,0 0-440 16,0 0-147-16,0 0 0 15,0 0 0-15,96-40 0 0,-82 38 0 16,-10 2 0 0,-4 0 0-16,0 0 0 0,0 14 0 15,-4 12 0-15,-10 6 0 16,-1 4 0-16,-4 4 0 16,4-8 0-1,1-2 0-15,8-4 0 0,6-12 0 16,0 0 0-16,2 0 0 15,19-6 0-15,3 6 0 16,2-5 0-16,-3 0 0 16,-3 4 0-16,-7-4 0 15,-3 5 0-15,-10-1 0 0,0 9 0 16,-4-4 0-16,-17 4 0 16,-6 0 0-1,-4-2 0-15,0-4 0 16,4-2 0-16,4-2 0 15,10-6 0-15,13-2-356 0,0 0-327 16,11-4-448-16</inkml:trace>
  <inkml:trace contextRef="#ctx0" brushRef="#br0" timeOffset="130698.75">30415 17812 2407 0,'0'0'532'0,"0"0"-200"15,0 0 242-15,0 0-427 16,0 0-43-16,0 0-104 0,-7 107 0 16,-8-57 0-16,-6 2 0 15,2-2 0-15,-4-6 0 16,7 0 0-16,16-16-336 16,0-10-396-16,2-14-615 15</inkml:trace>
  <inkml:trace contextRef="#ctx0" brushRef="#br0" timeOffset="131066.24">30889 17536 2125 0,'0'0'526'0,"0"0"-175"15,0 0 24 1,0 0-199-16,69-117-89 0,-33 91-71 15,0-2-7 1,0-4-9-16,-3-2 0 0,-6-6-1 16,-12-2 2-16,-8 2 7 15,-7 1 28-15,-7 12-15 16,-22 0 47-16,-11 17 19 16,-5 10-24-16,-1 0-11 15,4 24-5-15,5 21 2 0,16 9-49 16,11 12 0-16,10 4 0 15,6 2 0-15,25 0 0 16,9-5 0 0,8-13 0-16,4-10-18 15,1-16-126-15,-4-8-110 0,2-20-64 16,-13 0-390-16,-9-16-358 0</inkml:trace>
  <inkml:trace contextRef="#ctx0" brushRef="#br0" timeOffset="131527.42">31366 17531 2565 0,'0'0'604'0,"0"0"-92"15,0 0-97 1,0 0-415-16,0 0 0 16,0 0 0-16,0 0 0 15,-63 151 0-15,46-101 0 16,-3 2 0-16,5-6-12 0,-1-10-111 15,3-14 1-15,6-4 8 16,4-9 58-16,3-9 56 16,0 0 21-16,23 0 50 15,10 0-20 1,8-10-44-16,5 2 2 0,-4-1-9 16,-3 0 0-16,-10 4-19 15,-12 5-112-15,-11 0-31 16,-3 0-43-16,-3 0-56 15,0-4 28-15,0-5 109 0,0-5 124 16,0-9 90-16,-3-3 130 16,3-4 113-1,0 2-9-15,0-2-43 16,0 10-126-16,0 4-155 0,6 6 0 16,-2 10 0-1,-2 0 0-15,0 14 0 0,0 22 0 16,-2 16 0-16,0 12 0 15,0 7 0-15,0 5 0 16,-4 0 0-16,-5-10 0 0,6 6-176 16,3-14-471-1,0-22-275-15</inkml:trace>
  <inkml:trace contextRef="#ctx0" brushRef="#br0" timeOffset="131735.53">31901 17692 2552 0,'0'0'631'0,"0"0"-106"0,0 0-137 15,0 0-388-15,0 0 0 16,0 0 0-16,0 0 0 16,-35 156 0-16,21-99 0 15,5-3 0-15,9 8-252 16,0-16-555-16,9-10-523 0</inkml:trace>
  <inkml:trace contextRef="#ctx0" brushRef="#br0" timeOffset="132102.1">32224 17391 2340 0,'0'0'385'15,"0"0"-18"-15,0 0-12 16,0 0-175-16,0 0-117 16,0 0-63-16,0 0 8 15,120-58-14-15,-89 46 6 16,-6-6 0-16,-5-4 6 16,-7-2-5-16,-6-6-2 15,-7-2-7-15,0 2 8 16,-17 2 0-16,-12 11 2 0,-5 16 8 15,-3 1 17-15,0 18 2 16,2 22 49-16,6 10 9 16,9 16 1-1,11 6-35-15,9 4-34 16,0 0-6-16,16-5-13 0,15-7-17 16,9-12-87-16,7-12-104 15,1-16-121-15,2-12-269 16,8-12 64-16,-16-8-81 15,-7-10-336-15</inkml:trace>
  <inkml:trace contextRef="#ctx0" brushRef="#br0" timeOffset="132426.76">32658 17598 622 0,'0'0'1274'15,"0"0"-794"1,0 0-22-16,0 0 10 16,0 0-161-16,0 0-85 0,0 0-56 15,-35-94-104-15,15 98-25 16,0 14-37-16,-1 10 0 15,11 2 0-15,7 6 0 16,3-4 0-16,3 2 0 16,17-6 0-16,-1-2 0 15,4-4 0-15,-5 0 0 16,-3 2 0-16,-6-2-23 16,-4 4-10-16,-5 5 23 15,0 1-29-15,-12 0 3 0,-12 4-6 16,-5 2 5-16,-5-6 36 15,-3 0-13-15,3-2-4 16,1-8-16-16,8-8-67 16,10-10-61-1,15-4-140-15,0-8-347 16,15-14-703-16</inkml:trace>
  <inkml:trace contextRef="#ctx0" brushRef="#br0" timeOffset="132570.6">32627 17566 2107 0,'0'0'533'15,"0"0"-264"1,0 0 36-16,0 0-213 16,149-58-92-16,-93 49-288 15,-2 0-402-15</inkml:trace>
  <inkml:trace contextRef="#ctx0" brushRef="#br0" timeOffset="133159.59">33038 17026 825 0,'0'0'1584'16,"0"0"-1340"-16,0 0 71 15,0 0 68-15,0 0-50 16,0 0-230-16,0 0-76 15,131-98-19-15,-89 98-2 0,-4 12-12 16,-9 2 3-16,-11 0-12 16,-10 4 14-1,-8-4-16-15,0 6 7 16,-19-6 10-16,-10 8 0 0,-7 1 7 16,1-4-1-16,-2 7 33 15,10 1 11-15,8 5-29 16,7-2 7-16,12 2-14 15,0 0-14-15,16-2 17 16,11-4-17-16,2-2 0 16,0-2 0-16,-4-10-30 15,-8-2-2-15,-8-6 2 16,-9-4 3-16,0 4 27 16,-7-4-33-16,-22 6 19 0,-8 6 14 15,-11 6 0-15,4 10 30 16,2 3-13-16,9 5-4 15,13 8-13-15,15 0 5 16,5 6-13-16,15-2 8 0,19-2-9 31,9 2-19-31,-3-7-56 0,-5-1-9 16,-12-4 10-16,-17 0 28 16,-6 0 32-16,-6 0-1 15,-23 2 23-15,-9-2-10 16,-3 0 14-16,-1 0-3 15,7 0 0-15,1-1 0 0,10-7-5 16,5-2 6-16,13-8-2 16,6-4 1-1,16 0-168-15,11-14-484 0</inkml:trace>
  <inkml:trace contextRef="#ctx0" brushRef="#br0" timeOffset="133333.13">33545 18183 2212 0,'0'0'793'16,"0"0"-669"-16,0 0-17 16,0 0-107-16,0 0-692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24:23.63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3135 2350 2266 0,'0'0'774'16,"0"0"-513"-16,0 0-26 15,0 0-102-15,0 0-1 0,0 0-37 16,-77 142-67-16,73-102 13 16,4-6-41-16,0-12 1 15,0-5 14-15,12-13-8 16,3-4 16-16,3-8-8 16,-1-27-14-16,-1-12 18 15,-5-14-11-15,-9-5-8 16,-2 4 0-16,-8 14-9 15,-30 18-1-15,-13 26 2 16,-18 13-4-16,-25 58 6 16,-15 41-3-16,0 38 3 15,18 17 6-15,35-6 0 0,35-17-6 16,21-22 8 0,29-20-2-16,13-25 0 0,8-26 10 15,28-12-22 1,33-9 5-16,3-14-10 15,0-10 16-15,-19-8-38 0,-30-26 31 16,-1-12-1-16,-3-7 9 16,-24 1 14-16,-14 4-5 15,-14 6 48-15,-9 10 9 0,0 12-44 16,0 14-1-16,-7 4-21 16,-2 20-12-1,-2 22 0-15,2 12 6 16,7 4 6-16,2-1 0 15,4-9-17-15,23-12 9 16,9-16-5-16,5-16 8 0,2-4-5 16,-5-24 20-16,-9-19 2 15,-6-11-1-15,-17-8-10 16,-6-2 31-16,-8 4-32 16,-26 10 17-16,-11 14-17 15,-7 18 0 1,2 14 0-16,3 4 0 15,11 16 0-15,14 10 0 0,17 4 0 16,5 0-3-16,19-6 3 16,22-8 0-16,13-8 3 15,9-8-3-15,1 0 0 0,-2-18 0 16,-10 0 0-16,-14 2 0 16,-16 6 0-16,-9 4 0 15,-11 6 0 1,-2 0 0-16,2 10 0 15,5 16 0-15,5 10 0 16,5 2 0-16,6 0 0 0,6-4 0 16,0-9 0-16,0-11 0 15,0-10 0-15,-2-4 0 16,-6-9 0-16,2-14 0 16,-3-8 0-16,-3-3 0 0,-1 2 0 15,-3 4 0-15,1 8 0 16,-3 8 0-1,3 8 0-15,1 4 0 16,5 4 0-16,5 16 0 16,6 2 0-16,3 2 0 15,3-6 0-15,5-3 0 0,8-11 0 16,6-4 0 0,-2-4 0-16,5-23 0 0,-4-7 0 15,-5-10 0 1,-8-8 0-16,-7-8 0 0,-4-11 0 15,-8-7 0-15,-10-6 0 16,-8 2 0-16,-5 9 0 16,0 19 0-16,-16 25 0 15,-9 25 0-15,-6 11 0 16,-4 60 0-16,-1 37 0 16,14 32 0-16,13-6 0 0,9-23 0 15,13-33 0-15,18-24 0 16,12 0 0-1,15-6 0-15,11-5 0 16,4-24 0-16,1-15 0 0,-5-8 0 16,-9-25 0-16,-11-10 0 15,-11 0 0-15,-11 0 0 16,-12 13 0-16,-8 12 0 16,-7 12 0-16,0 6 0 0,0 14 0 15,0 18 0 1,0 6 0-16,10-2 0 15,7-1 0-15,12-14 0 16,6-10 0-16,8-11-107 16,12-25-430-16,-10-11-327 0,-9-6-1511 15</inkml:trace>
  <inkml:trace contextRef="#ctx0" brushRef="#br0" timeOffset="132.19">5558 2867 1802 0,'0'0'1295'0,"0"0"-916"0,0 0-170 0,0 0-148 16,0 0-61-16,0 0-447 15,0 0-1089-15</inkml:trace>
  <inkml:trace contextRef="#ctx0" brushRef="#br0" timeOffset="265.41">4500 2855 2631 0,'0'0'826'0,"0"0"-556"15,0 0-132-15,152-12-114 16,-9 0-24-16,-12 4-471 16,-23 2-588-16</inkml:trace>
  <inkml:trace contextRef="#ctx0" brushRef="#br0" timeOffset="1163.32">5659 3110 2013 0,'0'0'1075'15,"0"0"-577"-15,0 0-153 16,0 0-180 0,0 0-165-16,0 0 0 0,0 0 0 15,142-78 0-15,-103 108 0 16,-8 10 0-16,-10 10 0 16,-7 2 0-16,-9 2 0 0,-5-6 0 15,0-9 0-15,0-13 0 16,0-10 0-16,0-12 0 15,0-4 0-15,0-9 0 16,8-18 0 0,11-12 0-16,3-3 0 15,0-2 0-15,2 6 0 0,-1 8 0 16,-6 8 0-16,1 10 0 16,1 10 0-16,-2 2 0 15,-1 16 0-15,1 16 0 16,-1 6 0-16,-1 0 0 15,1 0 0-15,-3-7 0 16,1-12 0-16,1-8 0 16,-2-11 0-16,3-3 0 15,1-19 0-15,0-10 0 0,3-2 0 16,-3 0 0-16,2 6 0 16,-4 6 0-16,1 10 0 15,-3 10 0-15,3 2 0 16,3 8 0-16,4 16 0 15,4 6 0-15,0 6 0 16,2 2 0-16,4-3 0 16,2-6 0-16,7-8 0 15,6-11 0-15,3-10 0 16,0 0 0-16,0-17 0 16,-6-12 0-16,-7-7 0 15,-7-7 0-15,-9-3 0 0,-10-4 0 16,-10 0 0-16,-2 6 0 15,-4 10 0 1,-21 9 0-16,-4 15 0 16,0 10 0-16,0 13 0 15,6 23 0-15,8 12 0 16,11 6 0-16,4 2 0 16,11-1 0-16,24-11 0 0,14-8 0 15,14-11 0-15,8-12 0 16,5-9 0-16,-5-4 0 15,-9 0 0-15,-14-14 0 0,-15 0 0 16,-18 0 0-16,-11 2 0 16,-4-1 0-1,0 3 0-15,0 5-219 16,0 1-134-16,0 1-412 0,0 3-69 16</inkml:trace>
  <inkml:trace contextRef="#ctx0" brushRef="#br0" timeOffset="2455.46">8597 3469 2246 0,'0'0'625'16,"0"0"-357"-16,0 0 57 0,0 0-148 15,0 0-65-15,0 0 50 16,0 0 19-16,32 18-181 16,-1-48 0-1,0-10 0-15,2-14 0 16,-4-13 0-16,-6-9 0 15,-3-10 0-15,-9-4 0 0,-4-5 0 16,-7 5 0-16,0 10 0 16,0 20 0-16,-3 20 0 15,-5 24 0-15,1 16 0 16,0 18 0-16,-2 46 0 0,3 40 0 16,6 31 0-1,0-5 0-15,4-26 0 16,14-34 0-16,4-26 0 15,7-5 0-15,12-7 0 0,3-12 0 16,0-20 0-16,-1-14 0 16,-8-32 0-16,-6-17 0 15,-4-27 0-15,-6-24 0 16,-5 3 0-16,-5 15 0 16,-5 24 0-16,-4 32 0 0,0 14 0 15,0 14 0 1,0 14 0-16,0 42 0 15,0 22 0-15,-4 17 0 16,4 3 0-16,0-2 0 16,9-8 0-16,9-16 0 0,4-13 0 15,-2-20 0-15,0-13 0 16,-5-14 0-16,1-1 0 16,1-28 0-16,0-11 0 15,1-4 0-15,-3 0 0 16,1 6 0-16,-5 10 0 15,-5 12 0-15,1 16 0 16,3 0 0-16,5 26 0 16,7 10 0-16,12 6 0 15,8 2 0-15,9-6 0 16,7-10 0-16,2-10 0 16,-2-14 0-16,-2-4 0 0,-12-5 0 15,-6-20 0 1,-9-7 0-16,-9-8 0 15,-4-6 0-15,-9-4 0 16,-7 2 0-16,0 8 0 16,0 16 0-16,-14 16 0 0,-5 8 0 15,-2 30 0-15,1 18 0 16,11 10 0-16,9 4 0 16,11-6 0-16,28-7 0 15,16-16 0-15,7-16-12 0,0-17-269 16,-10-27-65-16,-17-18-395 0,-25-6-629 0</inkml:trace>
  <inkml:trace contextRef="#ctx0" brushRef="#br0" timeOffset="2629.71">8649 2765 2970 0,'0'0'639'0,"0"0"-525"0,0 0 42 16,198 10-51-16,-47-10-105 16,5-4-16-16,-35-10-565 15,-45 0-1422-15</inkml:trace>
  <inkml:trace contextRef="#ctx0" brushRef="#br0" timeOffset="3862.34">6682 3088 1898 0,'0'0'703'16,"0"0"-360"-16,0 0-48 15,0 0-72-15,0 0-114 0,0 0-61 16,0 56 129-16,4-14-75 15,4 8-45-15,4 2-37 16,1-2-13-16,-6 4-14 16,-5-11-323-16,-2-15-1282 0</inkml:trace>
  <inkml:trace contextRef="#ctx0" brushRef="#br0" timeOffset="4763.7">11982 3355 1505 0,'0'0'731'16,"0"0"-411"-16,0 0-10 0,0 0 25 15,0 0-64 1,0 0-37-16,-6 22-6 15,6-30-66-15,8-15-162 16,8-9 0-16,11-12 0 0,6-12 0 16,14-14 0-16,19-24 0 15,-5 3 0-15,-1-1 0 16,-13 6 0 0,-22 28 0-16,-14 8 0 0,-11 23 0 15,-25 26 0-15,-27 5 0 16,-8 32 0-16,1 16 0 0,9 8 0 15,19 4 0 1,25 0 0-16,10-5 0 16,48-5 0-16,19-8 0 15,16-8 0-15,2-4 0 16,-9-6 0-16,-20-4 0 16,-23-2 0-16,-25 0 0 0,-12 0 0 15,-33 2 0-15,-23 1 0 16,-16-3 0-16,-1-7 0 15,2-2 0-15,8-9 0 16,14-4 0-16,18 0 0 16,14 0 0-16,17-10 0 15,2-5-239-15,58-10-353 16,-3 3-206-16,3 1-623 0</inkml:trace>
  <inkml:trace contextRef="#ctx0" brushRef="#br0" timeOffset="5799.05">13105 3084 1780 0,'0'0'760'0,"0"0"-387"0,0 0-30 16,5-131-72-16,-5 95-7 16,-16 6-86-16,-11 10-51 15,-9 14-127-15,-6 6 0 16,-7 24 0-16,-3 22 0 15,10 17 0-15,11 7 0 16,20 2 0-16,11-6 0 0,16-12 0 16,26-16 0-1,9-18 0-15,3-15 0 16,0-5 0-16,-12-25 0 16,-9-13 0-16,-8-4 0 15,-13-6 0-15,-4 2 0 16,-8 4 0-16,0 10 0 0,0 10 0 15,0 15 0-15,0 7 0 16,0 15 0-16,0 23 0 16,0 10 0-16,0 6 0 15,13-2 0-15,9-7 0 0,7-12 0 16,9-12 0-16,0-13 0 16,5-8 0-1,-3-8 0-15,-5-21 0 16,-2-7 0-16,-8-4 0 15,-7-2 0-15,-5 0 0 0,-6 4 0 16,-3 10 0-16,-2 14 0 16,-2 12 0-16,2 2 0 15,4 24 0-15,2 16 0 16,7 6 0-16,4 0 0 16,3-4 0-16,0-12 0 15,0-10 0-15,1-11 0 16,-3-9 0-16,2-4 0 15,3-23 0-15,-1-7 0 16,3-6 0-16,0 0 0 16,-3 4 0-16,-4 6 0 0,-4 10 0 15,-7 12 0-15,-3 8 0 16,1 8 0-16,2 26 0 16,0 10 0-16,2 8 0 15,1-2 0-15,-2-8 0 16,5-10 0-1,6-14 0-15,1-13 0 0,3-5 0 16,1-14 0-16,-1-18 0 16,-1-7 0-16,-3-3 0 15,-4 4 0-15,-3 6 0 16,-5 8 0-16,-3 12 0 16,1 8 0-16,2 4 0 15,2 6 0-15,9 20 0 0,7 6 0 16,9 4 0-16,6 2 0 15,5-3 0 1,1-12 0-16,2-5 0 16,-2-12 0-16,-3-6 0 15,-3-4 0-15,-3-17 0 0,-6-12 0 16,-7-5 0-16,-3-4 0 16,-7-4 0-1,-10 0 0-15,-6 0 0 0,0 8 0 0,-16 10 0 16,-15 13 0-1,-11 15 0-15,-4 15 0 16,-2 28 0-16,11 18 0 16,14 7 0-16,19 4 0 15,4-3 0-15,42-11 0 0,38-12 0 16,47-24 0-16,31-22 0 16,3-24 0-16,-41-14-255 15,-42-7-702-15</inkml:trace>
  <inkml:trace contextRef="#ctx0" brushRef="#br0" timeOffset="6968.44">16619 2360 2526 0,'0'0'824'0,"0"0"-486"15,0 0-44-15,0 0-180 16,0 0-114-16,-14 172 0 15,10-7 0-15,4 27 0 16,0 7 0-16,8-5 0 16,9-13 0-16,5-3 0 0,2-5 0 15,-2-17 0-15,-3-35 0 16,-9-37 0 0,-5-34 0-16,-5-20 0 15,0-10 0-15,-13-12 0 16,-14-8-185-16,-2-30-143 0,-2-52-222 15,8-85-44-15,12-30 33 16,9 1-214-16,2 30-133 16,4 76 908-16,9 23 816 15,4 5 2-15,2 6-226 16,6 6-127-16,6 20-156 0,7 16-92 16,9 12-40-1,9 2-97-15,2 14-38 16,2 16-6-16,-10 8-26 15,-11 6-11-15,-17 2 1 16,-18 4-2-16,-4-1 2 0,-28-5 1 16,-19-2 18-16,-5-10 1 15,2-8 8-15,9-8 73 16,19-12-37 0,17-4 45-16,5-4-109 0,32-26 0 15,21-12 0-15,13-12 0 16,13-9 0-16,-4-7 0 15,-5 0 0 1,-17 8 0-16,-17 10 0 0,-21 16 0 16,-15 10 0-16,0 13 0 15,-29 13 0-15,-6 0 0 16,-1 17 0-16,1 11 0 16,10 4 0-16,11 2 0 0,14-4 0 15,5-2 0-15,33-6 0 16,18-6 0-16,13-10 0 15,4-6 0-15,-4 0 0 16,-15 0 0 0,-17-2 0-16,-19 2 0 0,-15 0 0 15,-3 2 0-15,-5 18 0 16,-13 12 0-16,1 5 0 16,1 0 0-16,9 2 0 15,7-7 0-15,0-8 0 16,27-8 0-16,15-12 0 15,10-4 0-15,6-7 0 0,-2-18 0 16,-4-9 0 0,-9-5 0-16,-12-3 0 15,-6-2 0-15,-10 6 0 16,-8 10 0-16,-5 12 0 0,-2 16 0 16,0 0 0-16,-7 28 0 15,-1 12 0-15,1 8 0 16,7 1 0-16,0-6 0 15,18-6 0-15,17-13 0 16,10-12 0-16,4-12 0 0,0 0 0 16,-5-20 0-1,-5-12 0-15,-12-8 0 16,-14-9 0-16,-11-7 0 16,-2-4 0-16,-13 2 0 15,-21 6 0-15,-8 14 0 16,-5 17 0-16,0 21 0 15,3 13 0-15,13 49-93 0,10-4-515 16,19-6-370-16</inkml:trace>
  <inkml:trace contextRef="#ctx0" brushRef="#br0" timeOffset="7933.82">18702 2931 2751 0,'0'0'879'0,"0"0"-564"0,0 0-164 0,0 0-151 16,0 0 0 0,-119 90 0-16,94-37 0 15,6 3 0-15,8 0 0 16,11-6 0-16,5-4 0 0,26-9 0 15,15-10 0-15,14-10 0 16,12-9 0-16,4-8 0 16,2 0 0-16,-5-12 0 15,-8-15 0-15,-11-7 0 0,-12-8 0 16,-16-6 0 0,-13 0 0-16,-13 2 0 15,0 8 0-15,-8 10 0 16,-19 12 0-16,-6 16 0 15,-3 0 0-15,3 25 0 16,4 16 0-16,10 7 0 0,17 4 0 16,2-4 0-16,31-3 0 15,21-12 0-15,10-11 0 16,12-12 0-16,2-10 0 16,-5 0 0-16,-9-22 0 0,-12-12 0 15,-13-6 0 1,-12-8 0-16,-14-2 0 15,-11 0 0-15,0 6 0 16,-15 12 0-16,-14 12 0 16,-5 14 0-16,1 6 0 15,0 10 0-15,8 18 0 0,11 8 0 16,14 2 0-16,0 0 0 16,25-4 0-1,17-4 0-15,9-6 0 16,5-3 0-16,0-6 0 15,-8-1 0-15,-7 1 0 16,-14 0 0-16,-14 6 0 0,-13-1 0 16,0 2 0-16,-4 1 0 15,-17-2 0-15,2-3 0 16,3-4 0-16,3-6 0 16,8-4 0-16,5-4 0 15,0 0 0-15,24-12 0 16,17-14 0-16,8-10 0 15,9-10 0-15,0-7 0 16,-2-3 0-16,-12-2 0 16,-15 2 0-16,-13 8 0 0,-16 8 0 15,-6 12 0-15,-25 10 0 16,-6 12 0-16,-5 6 0 16,4 6 0-16,9 20 0 15,13 6 0-15,16 4 0 16,6 2 0-16,35 0 0 15,19-2 0-15,13 0 0 16,3-4 0-16,-4-2 0 16,-16-2 0-16,-19-3 0 15,-22-3 0-15,-15-3 0 16,-8 0 0-16,-28-3 0 0,-9 0 0 16,-1 0 0-16,-1-2 0 15,-14-2-219-15,15-2-554 16,9-6-1292-16</inkml:trace>
  <inkml:trace contextRef="#ctx0" brushRef="#br0" timeOffset="8768.29">21070 2883 2169 0,'0'0'752'0,"0"0"-515"0,0 0 14 15,0 0-63-15,116-30 2 0,-56 2-40 16,1-8-39-16,-3-8-63 16,-12-8-48-16,-11-10 0 15,-10-6 0-15,-18-5 0 16,-7 1 0-16,-5 4 0 15,-19 12 0-15,-4 18 0 16,-5 17 0-16,0 21 0 16,2 21 0-16,2 53 0 15,10 44 0-15,7 40 0 16,10 17 0-16,2-4 0 16,0-13 0-16,5-18 0 0,-5-1 0 15,0-7 0 1,0-10 0-16,0-22 0 15,-8-23 0-15,2-25 0 16,-1-10 0-16,1-4 0 0,-4-6 0 16,2-8 0-16,-13-24-90 15,4-26-383-15,-3-12-614 0</inkml:trace>
  <inkml:trace contextRef="#ctx0" brushRef="#br0" timeOffset="8932.36">21135 3208 2063 0,'0'0'1202'15,"0"0"-833"-15,0 0-44 0,0 0-188 16,0 0-137-16,158-98 0 16,-63 78 0-16,13 0-48 15,17-6-296-15,-14-1-349 16,-21 8-411-16</inkml:trace>
  <inkml:trace contextRef="#ctx0" brushRef="#br0" timeOffset="9363.46">22073 2789 2023 0,'0'0'730'0,"0"0"-225"0,0 0-307 15,0 0-59-15,0 0-25 16,-129 72-46-1,111-24-29-15,7 6-38 16,9-1-1-16,2-7 0 16,11-8-16-16,14-12 7 0,6-12 7 15,-2-10 2-15,0-4 18 16,-3-14-4-16,-2-16 55 16,1-6 22-16,0-7-37 15,-3-1 6-15,0 2-60 16,0 6 0-16,-3 10 0 0,-2 10 0 15,5 12 0 1,1 4 0-16,6 20 0 16,2 20 0-16,-3 10 0 15,-3 8 0-15,-9-3 0 16,-7-5 0-16,-7-8 0 0,-2-14 0 16,0-10 0-16,0-8 0 15,0-8 0-15,0-2 0 16,0 0 0-16,0-18 0 15,20-12 0-15,14-14 0 16,14-8 0 0,51-20 0-16,-10 10-473 0,-7 12-628 0</inkml:trace>
  <inkml:trace contextRef="#ctx0" brushRef="#br0" timeOffset="11102.55">23809 3136 1192 0,'0'0'973'0,"0"0"-671"0,0 0-89 15,0 0-32-15,0 0-41 16,0 0-43 0,0 0 101-16,8 26-83 15,6-20-28-15,9-2 23 16,3-4-37-16,10 0 5 15,4-4 0-15,-3-14-48 0,-1-6 23 16,-7-4-26-16,-11-2 6 16,-5-4 19-16,-9-1-40 15,-4-1 9-15,0 3-18 16,-4 2 6-16,-13 9 1 16,-6 10-10-16,-6 10 0 0,-4 2-1 15,-5 18-2 1,0 17-5-16,-2 8 8 15,7 8 0-15,4 5 21 16,8 0-21-16,13 0 0 16,8-6 0-16,0-4 0 0,22-7 0 15,14-10 0 1,13-8 0-16,11-7 0 0,3-10 0 16,-1-4 0-1,-5 0 0-15,-8-12-3 16,-13-5-70-16,-11 3-130 0,-21 3-92 15,-4 3-384-15,0 5-394 0</inkml:trace>
  <inkml:trace contextRef="#ctx0" brushRef="#br0" timeOffset="11498.91">24711 3222 1943 0,'0'0'766'0,"0"0"-297"16,0 0-153-16,0 0-124 16,0 0-93-16,0 0 54 0,-140 145-45 15,106-75-58 1,5 8-50-16,11 2 0 15,14-4 0-15,4-5 0 16,11-9 0-16,25-12 0 16,8-14 0-16,8-14 0 15,1-14 0-15,-2-8 0 0,-9 0 0 16,-8-16 0-16,-16-8 0 16,-12-6 0-16,-6 0 0 15,-4 3 0 1,-23 5 0-16,-8 8 0 15,-7 9 0-15,-4 5 0 16,2 0 0-16,5 19 0 0,2 12-54 16,13-3-554-16,10-10-913 0</inkml:trace>
  <inkml:trace contextRef="#ctx0" brushRef="#br0" timeOffset="12134.55">25855 3294 2440 0,'0'0'661'16,"0"0"-374"-16,0 0-29 15,0 0-67-15,0 0-19 16,-108-128-85-16,81 90-87 15,-4-2 0-15,4-4 0 0,0-6 0 16,8-5 0-16,7-3 0 16,8-2 0-16,4 4 0 15,0 8 0-15,16 10 0 16,-1 12 0-16,3 12 0 0,-3 7 0 16,1 7 0-16,-1 0 0 15,-1 21 0 1,-3 8 0-16,-9 14 0 15,-2 9 0-15,-2 8 0 16,-29 4 0-16,-11 2 0 16,-12 1 0-16,-6-3 0 0,2-6 0 15,7-8 0-15,11-10 0 16,15-12 0-16,16-8 0 16,9-8 0-1,12-4 0-15,28-6 0 16,20-2 0-16,15 0 0 0,12 0 0 15,5-14 0-15,-3-4 0 16,-14-4 0-16,-14-2-71 16,-21-14-253-16,-18 6-209 15,-12 2-511-15</inkml:trace>
  <inkml:trace contextRef="#ctx0" brushRef="#br0" timeOffset="12532.61">26728 3190 2395 0,'0'0'695'0,"0"0"-442"16,0 0 20-16,0 0-82 0,0 0-92 15,0 0-45 1,0 0 25-16,147-26-22 15,-103 8-57-15,-2-4 0 16,-3-4 0-16,-8-6 0 0,-8-6 0 16,-6-2 0-16,-11 0 0 15,-6 1 0-15,-2 7 0 16,-27 8 0-16,-9 14 0 16,-13 10 0-16,-7 10 0 15,-3 28 0-15,2 16 0 16,10 8 0-16,15 9 0 15,14-3 0-15,20-2 0 16,0-8 0-16,29-8 0 16,18-11 0-16,16-11 0 15,5-12 0-15,3-10 0 16,-2-6 0-16,-11-4 0 16,-15-28-47-16,-16 1-567 0,-18 5-496 0</inkml:trace>
  <inkml:trace contextRef="#ctx0" brushRef="#br0" timeOffset="13334.12">27572 3405 1699 0,'0'0'594'0,"0"0"-248"0,0 0 28 0,0 0-91 16,0 0-90-1,0 0-43-15,0 0-62 0,-80-50-8 16,68 50-47-16,4 8-18 16,-1 0 12-16,5-1-26 15,0 0 15-15,4-3-16 16,0-4 0-16,0 0 15 15,0 0-13-15,0 0 22 16,0 0 16-16,0 0-34 16,0 0 38-16,0 0-16 15,0 0 10-15,0-8-38 16,-4 1 0-16,-4 0 0 16,-5 0 0-16,-8 3 0 15,-6 4 0-15,-2 0 0 0,0 7 0 16,2 11 0-16,6 6 0 15,5 2 0-15,9 4 0 16,7 0 0-16,0 0 0 16,9 0 0-16,20-2 0 15,9 0 0-15,5 0 0 16,3 0 0-16,-1 2 0 16,-3 1 0-16,-9 1 0 15,-8 1 0-15,-10 2 0 16,-12-3 0-16,-3 0 0 15,0 0 0-15,-22-4 0 16,-10-2 0-16,-7-6 0 16,-9-6 0-16,-1-6 0 0,3-6 0 15,4-2 0-15,5 0 0 16,14-18 0-16,6-6 0 16,15-8 0-1,2-4 0-15,13-6 0 0,18-2 0 16,10 2 0-1,5 4 0-15,2 3-26 0,-2 5 25 16,-3 2-26-16,-5 4 12 16,-7-2 3-16,-9 2 21 15,-7-4-9-15,-8-2 13 16,-7-2-13-16,0-2 30 0,0 2-29 16,-17 2 16-1,-6 1-6-15,-4 6-11 16,-2 0 0-16,0 5 0 15,-6 0 0-15,6 2-72 16,6 4-838-16</inkml:trace>
  <inkml:trace contextRef="#ctx0" brushRef="#br0" timeOffset="15666.48">28762 3078 2474 0,'0'0'528'0,"0"0"-437"15,0 0 232-15,0 0-71 16,0 0-112-16,0 0-32 15,35-26-72-15,-8-2-27 16,2-8 12-16,-2-8-15 16,-5-6 4-16,-9-5-10 0,-8-1 1 15,-5 0 23-15,-5 4-23 16,-17 8 13 0,-3 5 19-16,1 16-20 0,2 10-1 15,2 13-12-15,4 10 0 16,3 38 0-16,6 41 0 15,5 47 0-15,2 49 0 16,0 21 0-16,0-1 0 16,0-19 0-16,-4-25 0 15,-1-13 0-15,5-32 0 16,0-30 0-16,2-33 0 0,16-21 0 16,6-6 0-1,12-8 0-15,9-12 0 0,6-6 0 16,7-34 0-16,0-18 0 15,-5-19 0 1,-13-11 0-16,-15-8 0 16,-23-6 0-16,-4 3 0 0,-42 3 0 15,-22 12 0-15,-9 10 0 16,-8 16 0-16,6 14 0 16,5 11 0-16,17 12 0 15,14 7 0-15,17 4 0 16,17 2 0-16,7-2 0 15,4-3 0-15,31-4 0 16,13-10-3-16,12-7 3 16,9-10-11-16,5-10 11 15,-3-2 0-15,-8-2 0 16,-14 4 6-16,-14 8-6 0,-12 9 8 16,-17 9-8-16,-6 11 0 15,0 4 0-15,0 7 0 16,-8 0 0-1,-4 0 0-15,8 3 0 0,4 8-11 16,0 1-5-16,18 1 15 16,20-2-20-16,10 2 15 15,8-4 3-15,0 2-3 16,-5-4-6-16,-13 2 4 0,-13 3 7 16,-14 4-5-16,-9 6 6 15,-2 6 12-15,0 6-12 16,0 0 0-1,0-2-1-15,0-6 1 16,8-5 0-16,19-10 0 16,9-4-2-16,7-7-7 0,1 0 10 15,1-11-1-15,-3-11 0 16,-4-6 6-16,-5-4 7 16,-4 0-13-16,-4 2 0 15,-7 6 1-15,-10 8 11 0,-1 12-11 16,-7 4-1-1,0 2 11-15,0 24 2 16,0 6-12-16,0 6 9 16,10 2-8-16,9-4 18 15,10-6-23-15,6-10 3 0,6-8 0 16,1-9-5 0,-2-3 13-16,-4-3-8 0,-7-16 0 15,-7-6 0-15,-11-5 0 16,-6-6 0-16,-5-2 0 15,-7 0 0-15,-17 6 0 16,-12 6 0-16,-4 8 0 16,-4 9 0-16,-2 9 0 15,5 0 0-15,5 13 0 16,9 5 0-16,15 4 0 16,12-2 0-16,8-2 0 0,25-4 0 15,16-6 0-15,6-6 0 16,4-2 0-16,-1-4 0 15,-5-12 0 1,-9-4 0-16,-10 2 0 0,-10 2 0 16,-8 4 0-16,-7 8 0 15,-4 4 0-15,-1 0 0 16,2 20 0-16,4 10 0 16,3 10 0-16,3 6 0 15,-1-4 0-15,3-2 0 16,0-9 0-16,0-12 0 15,-5-9 0-15,3-7 0 16,-1-3 0-16,1-4 0 16,3-17 0-16,4-4 0 15,2-6 0-15,2-3 0 16,-1 2 0-16,-2 2 0 16,1 8 0-16,-5 8 0 0,-5 12 0 15,-1 2 0-15,-5 10 0 16,-1 16 0-16,0 4 0 15,-2 4 0-15,-1-4 0 0,1-6 0 16,1-6 0 0,2-10 0-16,2-5 0 15,5-3 0-15,4-11 0 16,4-13 0-16,5-8 0 16,0-6 0-16,3 0 0 15,-8 4 0-15,-4 8 0 0,-6 12 0 16,-8 14 0-16,-4 8 0 15,0 26 0 1,3 12 0-16,6 0 0 0,7-2 0 16,13-9 0-1,12-16 0-15,12-16 0 16,9-3 0-16,4-29 0 0,-10-17 0 16,-12-8 0-16,-28-36-32 15,-15 16-650-15,-3 7-1877 0</inkml:trace>
  <inkml:trace contextRef="#ctx0" brushRef="#br0" timeOffset="17128.04">2622 4658 973 0,'0'0'733'0,"0"0"-610"0,8-147 80 16,-4 89 104 0,-4 4-1-16,0 8 73 15,0 10-65-15,0 12-8 16,0 12-66-16,0 12-102 16,0 0-64-16,0 32-74 0,0 40 0 15,-6 41 0-15,4 1 0 16,2-6 0-16,0-16 0 15,0-26 0-15,18 3 0 16,11-5 0-16,5-18 0 16,6-20 0-1,-3-18 0-15,0-8 0 0,-8-20 0 16,-6-24 0-16,-7-14 0 16,-5-12 0-16,-6-13 0 15,-3-3 0-15,0 2 0 16,-2 12 0-16,3 18 0 0,-3 22 0 15,0 24 0-15,0 8 0 16,0 34 0 0,0 20 0-16,0 14 0 15,0 10 0-15,-3 4 0 16,-8-7 0-16,2-10 0 0,3-12 0 16,4-15 0-16,2-14 0 15,0-12 0-15,0-10 0 16,0-2 0-16,15-10 0 15,7-16 0-15,5-8 0 0,2 0 0 16,3 2 0-16,-3 6 0 16,-4 12 0-1,0 11 0-15,0 3 0 16,4 17 0-16,4 15 0 16,3 6 0-16,7 0 0 15,1-2 0-15,5-10 0 0,-2-12 0 16,0-10 0-16,-3-4 0 15,-4-14 0-15,-4-16 0 16,-8-6 0-16,-5-6 0 16,-7-6 0-1,-12-5 0-15,-4 3 0 0,0 8 0 16,-18 10 0-16,-9 20 0 16,-4 12 0-16,0 22 0 15,2 29 0-15,11 8 0 16,18 8 0-16,5-5 0 15,42-12 0-15,22-16 0 16,13-16 0-16,5-16 0 0,-5-2-264 16,-21-40-108-16,-26 2-307 15,-26-2-178-15</inkml:trace>
  <inkml:trace contextRef="#ctx0" brushRef="#br0" timeOffset="17302.45">2404 4534 2230 0,'0'0'818'0,"0"0"-629"0,0 0-126 16,158-20 67 0,-34 17-32-16,37 3-71 15,6 6-27-15,-42 9-209 16,-34-1-1085-16</inkml:trace>
  <inkml:trace contextRef="#ctx0" brushRef="#br0" timeOffset="18866.86">5169 4660 2855 0,'0'0'630'0,"0"0"-438"15,0 0-27-15,-131-16-47 0,83 38 18 16,6 24-136-16,9 20 0 16,8 12 0-16,14 7 0 15,11-3 0-15,16-10 0 16,30-12 0-16,19-20 0 0,17-18 0 16,12-19 0-1,4-10 0-15,-2-31 0 16,-14-14 0-16,-13-14 0 0,-15-22 0 15,-21-29 0-15,-21-19 0 16,-12 10 0-16,0 32 0 16,-5 37 0-1,-4 37 0-15,0 10 0 16,-2 10 0-16,-5 10 0 0,-2 55 0 16,1 35 0-16,3 30 0 15,5-6 0-15,9-26 0 16,0-33 0-16,0-23 0 15,9-2 0-15,5-2 0 16,1-6 0-16,-3-14 0 0,-2-12 0 16,-3-6 0-16,3-2 0 15,0-26 0 1,6-10 0-16,4-8 0 16,7-2 0-16,0 4 0 15,-1 12 0-15,1 11 0 16,-3 20 0-16,-1 1 0 0,-1 22 0 15,1 16 0-15,-2 8 0 16,2 4 0-16,-3-2 0 16,0-6 0-16,2-6 0 15,1-11 0-15,4-11 0 16,4-13 0-16,6-1 0 0,5-14 0 16,3-20 0-1,4-12 0-15,-2-8 0 16,-1-6 0-16,-7 0 0 15,-8 10 0-15,-9 14 0 16,-13 18 0-16,-9 18 0 0,0 4 0 16,-2 32 0-16,-12 14 0 15,4 8 0-15,0 0 0 16,10-4 0-16,0-10 0 16,0-9 0-16,20-12 0 15,1-9 0 1,3-12 0-16,-2-2 0 0,-2-10 0 15,-7-18 0-15,-1-8 0 16,-10-8 0-16,-2-4 0 16,0-2 0-16,-4 4 0 0,-8 6 0 15,1 7 0 1,3 12 0-16,6 6 0 0,2 8 0 16,0 3 0-16,6 4 0 15,21 0 0 1,13 0 0-16,11 15 0 15,12 10 0-15,6 3 0 0,-1 8 0 16,1 2 0-16,-9 6 0 16,-12-2 0-16,-17-2 0 15,-16-2 0-15,-15-8 0 16,0-4 0-16,-29-6 0 16,-7-8 0-16,-1-9 0 0,1-3 0 15,12-4 0-15,11-21 0 16,13-8 0-1,13-10 0-15,36-3 0 16,37-6 0-16,3 8 0 16,14 6 0-16,0 6-42 0,-21 12-111 15,-4 2-15-15,-18 5 112 16,-22 7 24-16,-18 5 32 16,-11-2 10-16,-9 3 65 15,0 0 50-15,0 0-52 16,0 0-25-16,0 0 17 15,-7 0-28-15,-10 4-19 16,-12 20-18-16,-8 13 0 16,-2 11 0-16,1 8 0 15,9-2 0-15,14-4 0 16,12-7 0-16,3-16 0 0,20-14 0 16,20-13 0-16,9-7 0 15,3-31 0 1,-4-14 0-16,-5-10 0 15,-11-10 0-15,-13-4 0 0,-13-9 0 16,-6 1 0-16,0 2 0 16,0 10 0-16,-10 20 0 15,1 20 0-15,3 24 0 16,0 8 0-16,4 41 0 16,2 36 0-16,0 33 0 0,0-2 0 15,5-10 0 1,6-15 0-16,-2-21 0 15,-1 6 0-15,-2 0 0 16,-6-6 0-16,0-15-474 16,0-21-1066-16</inkml:trace>
  <inkml:trace contextRef="#ctx0" brushRef="#br0" timeOffset="19667.74">9086 4664 1573 0,'0'0'1140'0,"0"0"-487"16,0 0-351-16,-59-116-70 0,35 111-128 15,-5 5-76-15,-5 27 7 16,-5 21-35-16,-1 8 12 15,-1 6 5 1,12-2-17-16,10-7 0 0,14-10 0 16,5-6 0-16,22-9 0 15,21-2 0-15,7-4 0 16,4 2 0-16,-4-2 0 16,-9 2 0-16,-14-2 0 15,-16-2 0-15,-11 0 0 16,-15-2 0-16,-30-4 0 0,-10-2 0 15,-3-4 0-15,4-6 0 16,14-2 0 0,14 0 0-16,19-6 0 15,7-10 0-15,31-4 0 16,26-4 0-16,17 0 0 16,11-2 0-16,1 2 0 0,-3-2-54 15,-12 2-48-15,-15-2-2 16,-15 0 97-16,-15-2 7 15,-12-4 21-15,-8-2 35 0,-6-1-14 16,0 7 30 0,-4 10 4-16,-12 14-76 15,-4 4 0-15,-4 26 0 16,1 24 0-16,6 11 0 16,9 9 0-16,8-2 0 15,16-6 0-15,24-12 0 0,14-14 0 16,11-20 0-16,3-16 0 15,0-7 0-15,-11-29 0 16,-10-17 0 0,-13-11 0-16,-14-12 0 15,-11-20 0-15,-5 3 0 0,-4 1 0 16,0 6 0 0,0 26 0-16,-2 7 0 0,-5 23 0 15,3 24 0-15,-3 6 0 16,0 36 0-16,-1 35 0 15,-3 31 0-15,1 4 0 0,6-7 0 16,4-13 0 0,0-22 0-16,11 0 0 15,18-4 0-15,11-20 0 16,9-23-66-16,21-38-435 0,-15-21-294 16,-10-14-798-16</inkml:trace>
  <inkml:trace contextRef="#ctx0" brushRef="#br0" timeOffset="19802.9">9698 4658 1960 0,'0'0'1246'0,"0"0"-905"16,0 0-12-16,208 38-109 0,-31-32-220 16,18-6 0-16,-41 0-474 15,-44 0-1070-15</inkml:trace>
  <inkml:trace contextRef="#ctx0" brushRef="#br0" timeOffset="20328.5">12127 4932 2944 0,'0'0'691'0,"0"0"-415"16,0 0-91-16,-160-72-185 15,90 22 0-15,-10-14 0 0,-2-8 0 16,-1-10 0-16,10-7 0 15,10-19 0-15,30-22 0 16,21 15 0-16,12 17 0 0,21 30 0 16,22 38 0-1,12 18 0-15,9 12 0 0,2 34 0 16,-12 28 0 0,-15 18 0-16,-24 7 0 15,-15 1 0-15,-33 0 0 16,-27-3 0-16,-13-5 0 0,-6-6 0 15,8-12 0-15,13-14 0 16,23-14 0-16,21-16 0 16,14-9 0-16,29-9 0 15,51-5 0-15,39-23 0 16,1-2 0 0,-11 0 0-16,-22 4 0 0,-31 6 0 15,-10 2 0-15,-21 4-320 16,-19 4-372-16,-6 8-426 0</inkml:trace>
  <inkml:trace contextRef="#ctx0" brushRef="#br0" timeOffset="21305.09">13114 4644 1905 0,'0'0'1234'0,"0"0"-653"0,0 0-307 15,-78-130-172-15,36 97-102 16,-8 13 0-16,-2 15 0 16,-2 5 0-16,-2 19 0 15,10 20 0-15,7 7 0 0,14 2 0 16,21-4 0 0,4-10 0-16,20-10 0 15,20-16 0-15,10-8 0 16,1-10 0-16,0-22 0 15,-6-4 0-15,-10-4 0 16,-8 4 0-16,-10 6 0 0,-7 12 0 16,-8 13 0-16,-2 8 0 15,0 51 0-15,2 52 0 16,9 48 0-16,7 25 0 16,2 1 0-16,-2-19 0 15,-14-29 0 1,-4-30 0-16,0-31 0 0,-18-31 0 15,-6-18 0-15,-7-6 0 16,-7-8 0-16,-7-8 0 16,4-21 0-16,2-29 0 0,15-36 0 15,24-42 0-15,13-42 0 16,43-7 0-16,11 31 0 16,-5 45-125-1,-15 50-82-15,-5 16 39 16,7 9-7-16,4 8 57 15,-1 10 101-15,-8 8 17 0,-8 8 30 16,-4 18 78-16,-9 0-35 16,2-2-2-16,0-3-40 15,0-7-30-15,1-9 31 16,-2-5-31-16,1 0 10 16,-7-19 9-16,-5-8-2 15,-9-7 81-15,-4-6-42 16,0 0 3-16,-21 0 28 15,-8 6-61-15,-8 10 20 16,-2 11-25-16,-1 13-8 16,2 9-14-16,5 27 0 0,6 14 0 15,11 10 0-15,16 2 0 16,0-4 0-16,37-8 0 16,21-14 0-16,17-17 0 15,9-17 0-15,3-2 0 0,-7-34 0 16,-15-15-38-1,-14-11 31-15,-19-12-34 16,-13-10 41-16,-13-6-13 16,-6 1 22-16,0 7-9 15,0 16 21-15,-15 24 48 16,-1 22-69-16,3 18 0 0,2 24 0 16,2 30 0-16,9 19 0 15,0 13 0-15,2 6 0 16,16 2 0-1,3-6 0-15,-4-11 0 16,-1-16 0-16,-3-14 0 16,-7-21 0-16,-2-14 0 0,-4-12 0 15,0 0 0 1,4-24 0-16,9-16 0 0,12-14 0 16,16-11 0-16,18-3 0 15,12 4 0-15,38 10 0 16,-15 20-368-16,-16 18-758 0</inkml:trace>
  <inkml:trace contextRef="#ctx0" brushRef="#br0" timeOffset="22066.06">15177 4301 2557 0,'0'0'834'0,"0"0"-342"0,0 0-279 0,0 0-213 0,0 0 0 15,-74 158 0-15,74-21 0 16,0-7 0-16,10-25 0 16,11-36 0-16,6-28 0 0,12-3 0 15,7-10 0-15,10-12-26 16,-2-16-4-16,-4-20-13 15,-7-26 11-15,-7-15 20 16,-12-8 18 0,-8-14-6-16,-8-3 23 15,-2-2-2-15,-6 6 72 0,0 13-93 16,0 23 0-16,-10 26 0 16,1 20 0-16,1 24 0 15,0 48 0-15,8 39 0 16,0-1 0-16,0-12 0 15,10-16 0-15,7-29 0 16,6-6 0-16,-1-2 0 0,0-23 0 16,-2-16 0-16,-2-6 0 15,-3-18 0 1,4-14 0-16,-2-10 0 0,3 0 0 16,3 2 0-1,-6 7 0-15,4 11 0 0,-3 16 0 16,-1 6 0-16,3 12 0 15,3 20 0-15,3 9 0 16,5 3 0-16,2-4 0 16,8-4 0-16,1-14 0 15,5-10 0-15,0-12-14 16,0 0-19-16,-7-16 33 0,-5-14 18 16,-8-6-17-1,-4-9 27-15,-10-3-28 0,-5-4 0 16,-5-2 0-1,-3 8 0-15,0 12 0 16,-16 14 0-16,-6 20 0 0,-7 4 0 16,0 34 0-16,7 14 0 15,8 13 0-15,14 3 0 16,8-6 0 0,25-8 0-16,11-14 0 0,8-14-38 15,-2-16-314-15,4-16-232 0,-16-18-105 16,-16-8-511-16</inkml:trace>
  <inkml:trace contextRef="#ctx0" brushRef="#br0" timeOffset="22233.03">14642 4590 2861 0,'0'0'682'15,"120"0"-567"-15,15 0 28 16,4 0-90-16,20-4-53 16,-48-7-234-16,-55 2-1072 0</inkml:trace>
  <inkml:trace contextRef="#ctx0" brushRef="#br0" timeOffset="25365.65">17995 4622 1523 0,'0'0'1268'15,"0"0"-914"-15,0 0-183 16,0 0-41-16,0 0-41 16,-118 142-8-16,101-70 7 0,8 1-59 15,9-7 2 1,2-12-10-16,25-16-12 16,11-16 53-16,8-16-25 15,6-6-5-15,-1-18-14 16,-9-16-17-16,-8-6 47 0,-16-4 0 15,-18-5 8-15,0-1-56 16,-25 4 0-16,-13 6 0 16,-5 8 0-16,-1 14 0 15,-1 16 0-15,8 2 0 16,8 26 0-16,9 14 0 16,13 4 0-16,7 2 0 15,22-7 0-15,23-13 0 16,15-14 0-16,12-12 0 0,5-8 0 15,-1-29 0 1,-5-9 0-16,-10-8 0 0,-14-10 0 16,-14-6 0-1,-11-4 0-15,-11 2 0 0,-6 5 0 16,-5 15 0-16,0 16 0 16,0 24 0-16,-7 12 0 15,-9 46 0-15,-3 55 0 16,7 39 0-16,8-4 0 15,4-19 0-15,4-41 0 16,19-26 0-16,12-2 0 0,9-6 0 16,14-12 0-16,5-22 0 15,-3-8 0 1,-4-32 0-16,-9-20 0 16,-12-16 0-16,-8-24 0 15,-14-29 0-15,-8 9 0 0,-5 10 0 16,0 22 0-16,-5 30 0 15,-6 7 0-15,0 13 0 16,2 26 0-16,3 14 0 16,-1 57 0-16,3 41 0 0,4 4 0 15,0-6 0 1,0-16 0-16,0-25 0 16,15-3 0-16,5-2 0 15,-2-20 0-15,0-18 0 16,-5-16 0-16,-1-6 0 15,-6-12 0-15,-2-22 0 0,-2-10 0 16,-2-6 0-16,3 0 0 16,-3 7 0-16,2 12 0 15,0 17 0-15,2 14 0 16,6 0 0-16,7 32 0 0,8 9 0 16,6 10 0-1,7-3 0-15,9-4 0 16,5-12 0-16,5-12 0 15,1-16 0-15,0-4 0 16,-7-12 0-16,-9-16 0 16,-11-8 0-16,-12-6 0 0,-11-6 0 15,-8-4 0-15,0 3 0 16,-8 8 0-16,-13 12 0 16,-1 17 0-16,0 12 0 15,2 22 0 1,5 26 0-16,5 13 0 15,10 3 0-15,0-4 0 0,27-12 0 16,13-14 0-16,7-18 0 16,5-16 0-16,-4 0 0 15,-3-26 0-15,-9-6 0 0,-5-6 0 16,-7-4 0-16,-4-1 0 16,-2 6 0-16,-5 5 0 15,-1 10 0 1,-1 11 0-16,-1 11 0 15,6 11 0-15,2 22 0 16,4 12 0-16,1 5 0 16,-6 2 0-16,-3-4 0 15,-5-8 0-15,-5-10 0 16,0-14 0-16,-1-9 0 0,0-7 0 16,5-13 0-16,5-19 0 15,12-10 0-15,6-8 0 16,14-2 0-16,6 6 0 15,5 6 0-15,-1 12 0 16,-1 3-66-16,-16 14-522 16,-21 0-329-16</inkml:trace>
  <inkml:trace contextRef="#ctx0" brushRef="#br0" timeOffset="25533.24">18562 4614 2221 0,'0'0'1287'0,"0"0"-825"0,0 0-336 0,0 0-126 16,129-36 0-16,-27 28 0 16,47-1 0-16,-22 2-592 0,-11-1-1253 0</inkml:trace>
  <inkml:trace contextRef="#ctx0" brushRef="#br0" timeOffset="26333.89">21402 5173 2883 0,'0'0'917'16,"0"0"-621"-16,0 0-296 16,27-120 0-16,4 56 0 15,11-12 0-15,8-9 0 16,4-7 0-16,0-2 0 0,-2 0 0 16,-12 7 0-1,-11 15 0-15,-15 18 0 16,-14 20 0-16,-5 20 0 15,-26 14 0-15,-5 12 0 16,-2 28 0-16,7 16 0 16,14 15 0-16,11 6 0 0,6 2 0 15,21-1 0-15,16-6 0 16,4-8 0-16,-1-8 0 16,-7-5 0-16,-10-9 0 15,-19-6 0-15,-4-6 0 16,-24-4 0-16,-18-6 0 15,-10-8 0-15,0-10 0 16,10-2 0-16,13-8 0 16,21-20 0-16,8-10 0 15,29-14 0-15,26-10 0 16,17-15 0-16,5-7-71 0,-1-4-74 16,-7-4 16-16,-15 3 63 15,-14 9 66 1,-15 16 63-16,-12 20 101 15,-11 16 20-15,-2 22-184 0,0 6 0 16,-11 48 0-16,-16 52 0 16,2 51 0-16,8 29 0 15,13 5 0-15,4-11 0 16,6-22 0-16,9-11 0 16,1-29 0-16,-3-27 0 15,-1-30 0-15,-5-16 0 0,-3-9 0 16,-2-10 0-1,-2-10-273-15,-13-28-224 16,-12-20-271-16,-4-13-210 0</inkml:trace>
  <inkml:trace contextRef="#ctx0" brushRef="#br0" timeOffset="26565.66">22030 4750 1824 0,'0'0'851'0,"0"0"-316"16,0 0-266-1,0 0-107-15,0 0-82 0,0 0-43 16,135 6-11-16,-102 26-16 16,-8 7-4-16,-17 2-12 15,-8 1-24-15,-10-2-1 16,-27-3 20-16,-7-9-26 0,2-6 22 16,5-10-15-16,20-12-101 15,24-10-95-15,26-16-574 16,14-4-1038-16</inkml:trace>
  <inkml:trace contextRef="#ctx0" brushRef="#br0" timeOffset="27932.55">22815 4834 192 0,'0'0'2448'15,"0"0"-1765"-15,0 0-454 0,0 0-40 16,-41-126-40-16,26 100-40 15,-7 6-12 1,-7 8-97-16,-7 10 0 16,-8 2 0-16,-3 26 0 15,0 16 0-15,9 12 0 16,16 3 0-16,16-2 0 0,6-5 0 16,19-11 0-16,19-15 0 15,7-10 0-15,-1-14 0 16,-3 0 0-16,-8-16 0 15,-9-10 0-15,-4-6 0 16,-4-4 0-16,0 0 0 16,-6 1 0-16,0 5 0 15,-4 8 0-15,-3 10 0 16,-1 8 0-16,0 4 0 16,0 16 0-16,8 18 0 0,0 11 0 15,6 5 0 1,6-5 0-16,5-4 0 0,4-13 0 15,0-12 0 1,3-12 0-16,-3-4 0 16,-2-14 0-16,-4-16 0 0,-3-6 0 15,-2-9 0-15,-2-1 0 16,2 1 0-16,0 4 0 16,0 9 0-16,-3 10 0 15,1 12 0-15,1 10 0 0,0 6 0 16,4 26 0-16,-3 10 0 15,-1 6 0 1,0 5 0-16,-4-3 0 16,-6-8 0-16,-2-10 0 15,-5-10 0-15,0-10 0 16,0-12 0-16,1 0 0 16,-1-14 0-16,6-16 0 0,4-10 0 15,7-10 0-15,4-2 0 16,6-3 0-16,4 7 0 15,1 10 0-15,-1 12 0 16,-4 14 0-16,-4 12 0 16,-3 6 0-16,-1 24 0 15,-6 10 0-15,-2 8 0 0,-1 0 0 16,-6-3 0 0,-2-7 0-16,-2-12 0 15,1-8 0-15,-1-12 0 0,0-6 0 16,3-4 0-16,2-18 0 15,1-10 0-15,8-7 0 16,4-2 0-16,7-2 0 16,2 1 0-16,0 6 0 15,2 12 0-15,-2 10 0 16,-2 14 0-16,-2 0 0 16,-4 18 0-16,0 12 0 15,-3 8 0-15,-3 0 0 16,1-2 0-16,-1-4 0 15,-1-7-17-15,1-11-34 0,-2-9 14 16,3-5 26-16,2 0 11 16,0-13 0-1,2-11 36-15,3-2 3 16,-2-2 2-16,4 1-41 16,-3 3 0-16,1 8 0 15,-2 8 0-15,2 8 0 0,2 0 0 16,-1 10 0-16,0 15 0 15,-1 1 0-15,-3 2 0 16,-5-6 0-16,-1-4 0 16,-3-7 0-16,-2-7-12 15,0-4 12-15,2 0-8 16,4-9 17-16,8-10-19 16,1 0 10-16,7 1-17 15,5 5 16-15,2 5-14 0,5 8 15 16,-1 0 0-1,3 0 0-15,1 8-3 16,3 1 3-16,0-5 0 16,2-4-3-16,-1 0 13 0,-4-13-11 15,-4-14 1-15,-11-8 0 16,-10-7 17-16,-15-4-16 16,-6 0 12-16,-11 4-13 15,-20 5 0-15,-4 11-3 0,-3 16 9 16,1 10 11-1,0 25-17-15,3 29 0 16,5 38 0-16,7 39 0 16,13 29 0-16,7 6 0 15,2-30 0-15,0-39 0 0,0-41 0 16,2-12 0-16,3-2 0 16,-1-6 0-16,-4-12-39 15,0-20-183-15,-15-19-138 16,-10-21-393-16,-6-9-162 15</inkml:trace>
  <inkml:trace contextRef="#ctx0" brushRef="#br0" timeOffset="28097.9">24370 4425 2606 0,'0'0'849'0,"0"0"-580"0,0 0-139 15,0 0-130-15,0 0-187 16,145-9-1074-16</inkml:trace>
  <inkml:trace contextRef="#ctx0" brushRef="#br0" timeOffset="29263.83">26142 4225 487 0,'0'0'2494'0,"0"0"-1839"0,0 0-432 16,0 0 14-16,0 0-237 15,-38 176 0-15,26-43 0 16,6-5 0-16,6-24 0 16,0-34 0-16,10-24 0 0,13 1 0 15,8-5 0 1,5-8 0-16,1-18 0 16,2-16 0-16,-3 0 0 15,-5-28 0-15,-4-10 0 0,-8-10 0 16,-3-7 0-16,-7-3 0 15,-7 2 0-15,-2 10 0 16,0 12 0-16,0 14 0 16,0 14 0-16,-2 6 0 15,2 8 0 1,0 14 0-16,0 4 0 0,6 0 0 16,19-4 0-16,8-4 0 15,6-4 0-15,3-6 0 16,-2-2 0-16,-9-4 0 15,-7 2 0-15,-11 2 0 16,-7 6 0-16,-4 9 0 0,-2 7 0 16,0 3 0-16,0 6 0 15,9-3 0 1,6-6 0-16,7-10 0 16,9-8-3-16,7-10 3 15,5 0-9-15,-3-16 15 16,0-12-6-16,-6-5 6 0,-10 0-6 15,-4-6 0-15,-9-2 0 16,-4 0 0-16,-7 1 0 16,0 4 0-16,0 10 0 15,-7 10 0-15,-8 14 0 16,-6 2 0-16,-1 18 0 16,0 18 0-16,6 8 0 15,10 5 0-15,6-3 0 16,8-2 0-16,28-11 0 15,17-6 0-15,12-15 0 16,7-10 0-16,-1-2-3 0,-7-10 3 16,-8-14 0-16,-12-6 3 15,-10-2-3-15,-7-7 0 16,-7-3 0 0,-7 0 0-16,-1 2 0 15,-6 4 0-15,-4 10 0 0,-2 10 0 16,0 14 0-16,0 2 0 15,-10 26 0-15,-6 18 0 16,3 10 0-16,5 4 0 16,8-1 0-16,5-9 0 15,27-14 0-15,10-12 0 16,11-16 0-16,5-6 0 0,3-16 0 16,-4-15 0-16,-6-9 0 15,-9-6 0-15,-5-6 0 16,-14-4 0-1,-7-2 0-15,-11 2 0 16,-5 8 0-16,-9 11 0 16,-20 18 0-16,-4 16 0 0,-1 3 0 15,3 33 0-15,11 15 0 16,13 10 0-16,7 4 0 16,22 2 0-16,23-4 0 15,13-3 0-15,7-7 0 16,-5-6 0-16,-12-10-41 0,-17-6-13 15,-23-6-27-15,-8-4 35 16,-39-4 10 0,-20-6 24-16,-63-8-20 15,10-4-256-15,4-16-851 0</inkml:trace>
  <inkml:trace contextRef="#ctx0" brushRef="#br0" timeOffset="29429.37">26005 4488 2239 0,'0'0'1517'0,"0"0"-1177"0,0 0-340 0,195-32 0 16,-33 29 0-16,23 2 0 15,-33 1-99-15,-39-3-1313 0</inkml:trace>
  <inkml:trace contextRef="#ctx0" brushRef="#br0" timeOffset="30368.05">29608 4650 3185 0,'0'0'741'0,"0"0"-571"15,0 0-170-15,0 0 0 16,0 0 0-16,0 0 0 16,-7 148 0-16,7-87 0 15,9-6 0-15,18-8 0 16,12-15 0-16,3-14 0 16,0-16 0-16,0-2 0 0,-6-22 0 15,-3-14 0-15,-6-6 0 16,-7-8 0-16,-2-3 0 15,-7 3 0-15,-2 6 0 16,-2 12 0 0,-5 16 0-16,2 16 0 0,-2 4 0 15,3 30 0-15,4 14 0 16,4 4 0-16,8 1 0 16,0-5 0-16,6-14 0 15,0-10 0-15,-2-16 0 16,-3-8 0-16,-5-4 0 15,2-20 0-15,-2-8 0 0,5-7 0 16,5-3 0-16,7-2 0 16,3 0 0-1,8 6 0-15,-5 12 0 16,0 10 0-16,-7 14 0 16,-6 2 0-16,-4 22 0 0,-3 16 0 15,-7 10 0-15,-1 5 0 16,-8 1 0-16,-4-8 0 15,0-10 0-15,0-14 0 16,-4-12 0-16,-14-10 0 16,-1-6 0-16,0-22 0 0,7-11 0 15,12-5 0 1,0-10 0-16,34-6 0 16,26-10 0-16,18-8 0 15,16-6-44-15,4-1-32 16,-7 3-46-16,-18 8 55 15,-21 10 66-15,-23 14 1 0,-23 12 99 16,-6 16 32-16,-11 14-51 16,-18 8-80-16,-2 34 0 15,-4 36 0-15,6 38 0 16,15 32 0-16,14-5 0 16,0-25 0-16,18-34 0 15,9-22 0-15,11 3 0 16,7-1 0-16,5-6 0 15,0-20 0-15,-11-18 0 16,-12-12-65-16,-27-42-253 0,0-8-452 16,-18-9-456-16</inkml:trace>
  <inkml:trace contextRef="#ctx0" brushRef="#br0" timeOffset="30500.62">30705 4416 2834 0,'0'0'1008'0,"0"0"-754"16,0 0-254-16,147-23 0 16,-56 19 0-16,24 2 0 15,-34 2 0-15,-23 0-606 0</inkml:trace>
  <inkml:trace contextRef="#ctx0" brushRef="#br0" timeOffset="31999.57">2698 6679 2183 0,'0'0'888'16,"0"0"-693"-16,0 0 105 0,0 0 43 15,0 0-156 1,0 0-187-16,0-2 0 15,0-2 0-15,9-6 0 16,6-8 0-16,10-14 0 16,8-16 0-16,4-18 0 0,4-24 0 15,-5-28 0-15,-16-21 0 16,-9 15 0-16,-11 27 0 16,0 39 0-16,-2 36 0 15,-7 10 0-15,-3 12 0 16,-5 36 0-16,-8 68 0 15,3 55 0-15,5 21 0 0,9-5 0 16,8-43 0 0,0-50 0-16,16-28 0 15,11-13 0-15,11-9 0 16,11-12 0-16,8-18 0 16,1-11 0-16,-4-36 0 15,-12-19 0-15,-8-15 0 0,-12-23 0 16,-8 6 0-1,-10-5 0-15,-4 9 0 0,0 30 0 16,0 10 0-16,-2 32 0 16,-8 20 0-1,-5 56 0-15,-1 45 0 16,3 4 0-16,7-2 0 0,6-17 0 16,0-24 0-16,0-2 0 15,13-3 0-15,5-18 0 16,5-17 0-16,-2-13 0 0,2-9 0 15,-3-9 0 1,2-20 0-16,-4-7 0 16,0-4 0-16,-3 1 0 15,-4 7 0-15,-1 8 0 0,-2 14 0 16,-1 10 0-16,4 0 0 16,5 24 0-16,8 8 0 15,7 4 0-15,9 0 0 16,10-5 0-16,2-12 0 15,9-9 0-15,-3-10 0 16,-2 0 0-16,-11-19 0 16,-14-9 0-16,-10-3 0 15,-9-5 0-15,-8-6 0 16,-4-2 0-16,0 2 0 16,-4 4 0-16,-10 10 0 0,-1 20 0 15,-5 8 0-15,-1 22 0 16,4 24 0-16,3 10 0 15,14 4 0 1,0-6 0-16,35-9 0 0,13-18 0 16,25-27-314-16,-11-8-502 15,-12-20-227-15</inkml:trace>
  <inkml:trace contextRef="#ctx0" brushRef="#br0" timeOffset="32165.97">2630 6166 1698 0,'0'0'1848'15,"0"0"-1585"-15,0 0-146 0,0 0-53 16,259 56-29-16,-23-28-35 16,-22-4-480-16,-24-10-1249 0</inkml:trace>
  <inkml:trace contextRef="#ctx0" brushRef="#br0" timeOffset="32997.85">4997 7074 3081 0,'0'0'349'16,"0"0"-208"-16,0 0 384 15,0 0-525-15,0 0 0 0,125-142 0 16,-72 78 0-16,-3-2 0 16,-6 2 0-16,-9 5 0 15,-10 11 0-15,-9 10 0 0,-12 14 0 16,-4 16 0-1,0 8 0-15,0 22 0 16,-7 28 0-16,-4 14 0 16,3 10 0-16,5 1 0 15,3-5 0-15,0-12 0 16,20-14 0-16,7-16 0 16,4-18 0-16,0-10 0 0,4-8 0 15,-3-24 0-15,2-10 0 16,-6-10 0-16,-3-5 0 15,-1 3 0-15,-3 4 0 16,-8 10 0-16,-5 16 0 16,-2 14 0-16,-4 10 0 15,0 8 0-15,2 24 0 16,3 12 0-16,4 9 0 16,5-1 0-16,4-4 0 15,4-10 0-15,3-10 0 0,4-14 0 16,0-14 0-16,2 0 0 15,1-18 0 1,-2-14 0-16,-4-6 0 16,-1-2 0-16,-5-2 0 0,-1 5 0 15,-8 11 0-15,-3 8 0 16,-2 14 0-16,-4 4 0 16,3 16 0-16,3 19 0 15,4 7 0-15,7 2 0 16,3-4 0-16,2-6 0 15,6-12 0-15,1-12 0 16,0-10 0-16,-2-8 0 16,-2-20 0-16,-2-6 0 15,-2-8 0-15,-2 0 0 16,-2 0 0-16,-3 6 0 0,-5 10 0 16,-3 12 0-16,-4 14 0 15,1 1 0-15,5 31 0 16,3 15 0-16,7 9 0 15,5 0 0-15,-1-6 0 16,5-16 0-16,8-32-129 16,-8-2-667-16,-6-18-409 0</inkml:trace>
  <inkml:trace contextRef="#ctx0" brushRef="#br0" timeOffset="33137.18">6648 6410 1888 0,'0'0'1326'0,"0"0"-646"0,0 0-478 16,0 0-202-16,0 0 0 16,0 0 0-1,0 0-294-15,-85-11-886 0</inkml:trace>
  <inkml:trace contextRef="#ctx0" brushRef="#br0" timeOffset="33270.04">5496 6250 2819 0,'0'0'584'0,"0"0"-578"15,0 0-6 1,157 22-340-16,-80-8-1413 0</inkml:trace>
  <inkml:trace contextRef="#ctx0" brushRef="#br0" timeOffset="33535.22">6956 6264 3439 0,'0'0'657'0,"0"0"-657"16,0 0 0-16,0 0 0 15,44 213 0-15,-20-67 0 16,6 13 0-16,-8-31 0 0,-7-36 0 16,-1-42 0-16,-5-16 0 15,2-6 0 1,-7-25-225-16,-1-3-436 16,-3-11-131-16</inkml:trace>
  <inkml:trace contextRef="#ctx0" brushRef="#br0" timeOffset="33828.94">6835 6657 168 0,'0'0'2300'0,"0"0"-1499"16,0 0-425-16,0 0-137 0,0 0-164 15,0 0 62 1,160-8-137-16,-70 12 0 16,10-4 0-16,-2 0-57 15,-7 0-30-15,-17-8 1 16,-20-2 38-16,-21-2 48 0,-16 2 20 15,-10 4 98-15,-7 2 22 16,0 4-140 0,0 0 0-16,0 18 0 0,-4 20 0 15,-3 14 0 1,5 8 0-16,2 1 0 0,4-5 0 16,23-12 0-16,13-16 0 15,14-18 0-15,6-10-59 16,20-52-511-16,-17-4-341 15,-17-3-1005-15</inkml:trace>
  <inkml:trace contextRef="#ctx0" brushRef="#br0" timeOffset="33929.94">7800 6302 1908 0,'0'0'1138'0,"0"0"-890"15,0 0-121-15,6 111-101 16,33-47-26-16,5-4-731 0</inkml:trace>
  <inkml:trace contextRef="#ctx0" brushRef="#br0" timeOffset="34534.14">8520 6796 2181 0,'0'0'993'0,"0"0"-636"16,0 0-99-16,0 0 49 15,-141-121-307-15,108 109 0 16,0 12 0-16,-9 0 0 16,-6 32 0-16,-1 20 0 15,3 15 0-15,8 3 0 16,15-2 0-16,19-14 0 16,4-16 0-16,25-20 0 15,21-18 0-15,8-3 0 16,4-34 0-16,-5-9 0 15,-8-6 0-15,-12 0 0 16,-8 4 0-16,-8 6 0 0,-5 12 0 16,-8 12 0-1,-2 15 0-15,0 3 0 0,1 21 0 16,5 16 0-16,6 12 0 16,9 3 0-1,8 0 0-15,9-8 0 16,8-12 0-16,1-12 0 0,3-16 0 15,-4-4 0-15,-2-18 0 16,-11-16 0-16,-4-8 0 16,-8-8 0-16,-4-6 0 15,-3-11 0-15,-5-6 0 0,1-12 0 16,-8-5 0-16,-4 2 0 16,0 9 0-1,0 19 0-15,-18 26 0 16,-7 28 0-16,-4 14 0 15,-6 58 0-15,8 41 0 16,18 27 0-16,9-4 0 0,7-28 0 16,22-31 0-16,2-29 0 15,12 0 0-15,10-6 0 16,36-20 0-16,-13-16-513 16,-11 0-511-16</inkml:trace>
  <inkml:trace contextRef="#ctx0" brushRef="#br0" timeOffset="36231.83">11008 6764 2367 0,'0'0'542'0,"0"0"-253"0,0 0 95 16,-11-121-168-1,-4 81-99-15,-5-2-48 16,-1 4-2-16,-3 8-22 16,0 9-45-16,-5 17 0 0,-5 4 0 15,-6 29 0-15,-4 17 0 16,-4 12 0-16,11 4 0 16,10-4 0-16,16-9 0 15,11-13 0 1,0-14 0-16,20-16 0 0,9-6 0 15,-1-12 0-15,7-22 0 16,-7-9 0-16,-3-3 0 16,-5 4 0-16,-7 8 0 15,-4 12 0-15,-2 12 0 16,-1 10 0-16,8 8 0 0,4 24 0 16,8 8 0-16,10 6 0 15,2 1 0-15,5-5 0 16,1-8 0-1,-1-12 0-15,-6-10 0 0,-6-10 0 16,-4-2 0-16,-5-12 0 16,-4-20 0-16,-3-8 0 15,-1-10 0-15,-5-8 0 16,-5-3 0-16,-4 5 0 16,0 12 0-16,0 12 0 0,-2 13 0 15,-5 12 0-15,5 5 0 16,2 2 0-16,0 0 0 15,0 16 0 1,19 4 0-16,10 2 0 0,10 0 0 16,5-2 0-16,4-2 0 15,-4 0 0-15,-9-2 0 16,-8 2 0-16,-11 4 0 16,-9 4 0-16,-7 2 0 15,0 5 0-15,0-1 0 16,0-4 0-16,0-6 0 15,4-6 0-15,23-9 0 16,8-4 0-16,15-3 0 16,6-12 0-16,1-16 0 15,1-12 0-15,-7-6 0 16,-9-9 0-16,-5-7 0 16,-11-8 0-16,-8-10 0 15,-9-7 0-15,-7-1 0 16,-2 8 0-16,0 14 0 15,-5 23 0-15,-3 28 0 16,-3 15 0-16,-7 48 0 0,-3 50 0 16,4 37 0-16,10 13 0 15,7-24 0-15,0-35 0 16,22-38 0-16,5-11 0 16,15 1 0-16,10-9 0 0,8-8 0 15,2-18 0 1,-6-6 0-16,-6-22 0 15,-17-16 0-15,-12-13 0 16,-11-5 0-16,-10-4 0 16,0 0 0-16,-12 8 0 15,-5 10 0-15,1 16 0 0,3 16 0 16,3 10 0-16,8 6 0 16,2 20 0-16,2 4 0 15,25 2 0-15,16-6 0 0,10-6 0 31,13-10 0-31,-2-10 0 0,-4 0 0 16,-9-8 0-16,-14-8 0 16,-10-2 0-16,-8 0 0 15,-11 6 0-15,-3 2 0 16,-5 8 0-16,0 2 0 0,0 8 0 16,0 20 0-16,0 14 0 15,0 4 0-15,0 2 0 16,13-4 0-1,7-12 0-15,9-11 0 16,0-17 0-16,4-22-312 16,-6-21-550-16,-11-5-771 0</inkml:trace>
  <inkml:trace contextRef="#ctx0" brushRef="#br0" timeOffset="36365.19">12857 6142 2263 0,'0'0'1108'0,"0"0"-763"15,0 0-180-15,0 0-94 16,35 108-71 0,22-42-180-16,3-5-758 0</inkml:trace>
  <inkml:trace contextRef="#ctx0" brushRef="#br0" timeOffset="36961.72">13364 6876 2259 0,'0'0'1047'0,"0"0"-519"0,0 0-266 16,0 0-262 0,-5-109 0-16,30 57 0 15,4-8 0-15,2-6 0 16,-3-8 0-16,-3-6 0 16,-5-9 0-16,-5 1 0 15,-5 0 0-15,-8 14 0 0,-2 16 0 16,0 27 0-16,0 30 0 15,-14 27 0 1,1 64 0-16,9 40 0 16,4 0 0-16,2-19 0 15,21-37 0-15,6-24 0 0,8 2 0 16,12-4 0-16,11-5 0 16,0-21 0-16,0-15 0 15,-4-7 0-15,-12-7 0 16,-7-19 0-16,-11-6 0 15,-8-8 0-15,-5-5 0 0,-3-1 0 16,-4 2 0 0,-4 4 0-16,-2 10 0 15,0 12 0-15,0 11 0 16,0 7 0-16,0 7 0 16,0 15 0-16,0 8 0 15,7 0 0-15,9 0 0 0,8-4 0 16,2-4 0-16,1-4 0 15,-2-4 0-15,-7 0 0 16,-5 3 0-16,-6-2 0 16,-7 6 0-16,0 2 0 15,0 1 0-15,0 1 0 0,0-7 0 16,0-4 0 0,18-13 0-16,15-1 0 15,14-5 0-15,10-23 0 16,4-7 0-16,-1-27 0 15,-15 8-455-15,-20 0-394 0</inkml:trace>
  <inkml:trace contextRef="#ctx0" brushRef="#br0" timeOffset="37135.91">13696 6130 2845 0,'0'0'944'0,"0"0"-637"0,0 0-307 16,0 0 0-16,0 0 0 0,144-46 0 16,-55 48 0-16,-15 16-17 15,-14-2-1242-15</inkml:trace>
  <inkml:trace contextRef="#ctx0" brushRef="#br0" timeOffset="38195.74">15144 6487 2576 0,'0'0'856'0,"0"0"-527"16,0 0 6-16,0 0-335 15,-94-102 0-15,49 98 0 16,-5 4 0-16,-6 28 0 0,2 20 0 16,8 14 0-16,9 8 0 15,18 2 0-15,19-6 0 16,2-9 0-16,36-19 0 16,11-17 0-16,11-17 0 15,-3-4 0-15,1-22 0 16,-10-14 0-16,-11-6 0 15,-10-3 0-15,-12-2 0 16,-3 3 0-16,-5 4 0 16,-5 10 0-16,0 12 0 0,-2 12 0 15,2 6 0-15,0 12 0 16,6 22 0 0,0 10 0-16,3 4 0 15,7 0 0-15,2-6 0 16,4-9 0-16,3-15 0 15,4-11 0-15,1-7 0 0,-1-7 0 16,0-18 0-16,-4-8 0 16,0-3 0-16,-5-3 0 15,0-1 0-15,-4 4 0 16,-5 8 0-16,-1 6 0 16,-6 12 0-16,-4 10 0 15,1 4 0-15,-1 24 0 16,2 10 0-16,6 6 0 15,5 0 0-15,10-4 0 16,1-9 0-16,6-12 0 16,-1-10 0-16,0-9 0 0,-2-5 0 15,-5-18 0-15,0-8 0 16,3-3 0-16,0-4 0 16,2 0 0-16,0 4 0 15,-4 6 0-15,-4 8 0 16,-7 8 0-16,-7 12 0 15,-3 0 0-15,-2 20 0 0,3 12 0 16,4 6 0 0,6 0 0-16,10-3 0 15,4-8 0-15,4-9 0 16,3-12 0-16,-3-6 0 16,-2-4 0-16,-6-20 0 15,-2-4 0-15,-6-6 0 16,-1 0 0-16,-3 0 0 0,-1 6 0 15,-4 8 0-15,-1 8 0 16,-3 12 0 0,0 0 0-16,4 32 0 0,1 24 0 15,-1 34 0-15,0 47 0 16,-6 37 0-16,-2 15 0 16,-6-11 0-16,-19-22 0 15,-14-29 0-15,3-23 0 16,3-28 0-16,6-20 0 15,3-17 0-15,0-3 0 0,-5-8 0 16,0-12 0-16,4-16 0 16,-2-16 0-1,2-26 0-15,2-19 0 16,2-29 0-16,21-32 0 16,13-38 0-16,47-19 0 15,15 28 0-15,-4 38 0 0,-20 48 0 16,16 13 0-16,-13 14-299 15,-8 10-578-15</inkml:trace>
  <inkml:trace contextRef="#ctx0" brushRef="#br0" timeOffset="39368.75">18203 6345 2254 0,'0'0'721'0,"0"0"-394"0,0 0 141 0,4-111-142 16,-15 83-326-16,-11 6 0 15,-7 10 0 1,-7 10 0-16,-6 2 0 16,-5 24 0-16,3 16 0 15,8 12 0-15,16 4 0 16,20 5 0-16,4-5 0 15,36-6 0-15,14-4 0 0,10-8 0 16,1-4 0-16,-3-2 0 16,-10 0 0-1,-10 2 0-15,-18 6 0 16,-13 2 0-16,-11 1 0 0,-17-3 0 16,-30-4 0-16,-16-10 0 15,-8-10 0-15,-2-10 0 16,3-6 0-16,8-10 0 15,16-16 0-15,17-8 0 0,22-6 0 16,7-4 0 0,40-2 0-16,25-4 0 0,22 1-51 15,8 1-397 1,3 2-24-16,-11 0-15 16,-16-2 184-16,-19 0 216 15,-19-2 87-15,-17-1 338 0,-9 1 167 16,-7 4-181-16,0 6 0 15,0 10 33-15,0 12-357 16,-2 14 0-16,-3 4 0 16,-2 44 0-16,0 48 0 15,7 49 0-15,0 27 0 16,0 11 0-16,16-3 0 16,4-20 0-16,0-11 0 15,-1-29 0-15,-4-30 0 16,-5-28 0-16,-2-16 0 15,0-3 0-15,-1-9 0 0,-3-12 0 16,-4-18 0-16,0-8-213 16,-13-31-156-1,-9-12-113-15,-7-16-72 16,-2-25 5-16,-1-33-30 0,8-34 282 16,11-8 205-16,11 27 92 15,2 39 333-15,0 47 274 16,13 16-14-16,5 0-227 15,9 2 14-15,8 4-127 16,9 14-50-16,10 14-91 16,2 4-65-16,0 16-7 0,-10 20-39 15,-13 8 12-15,-19 6-2 16,-14 2-5 0,-22-1 6-16,-28-6-11 15,-7-4 11-15,-5-7 45 0,6-12-25 16,11-6-11-16,18-10-12 15,18-6-9-15,9-6-38 16,58-43-242-16,5 2-362 16,3 0-319-16</inkml:trace>
  <inkml:trace contextRef="#ctx0" brushRef="#br0" timeOffset="40732.72">19304 6635 1543 0,'0'0'768'0,"0"0"-199"0,0 0-64 0,0 0-30 0,0 0-239 16,0 0-236-16,0 0 0 16,6-72 0-16,-26 62 0 15,-9 4 0-15,-5 6 0 16,-3 0 0 0,-1 20 0-16,5 14 0 15,8 8 0-15,14 4 0 0,11-1 0 16,2-8 0-16,27-6 0 15,9-15 0-15,0-10 0 16,-1-6 0-16,-5-4 0 16,-8-19 0-16,-8-3 0 15,-5 0 0-15,-4-2 0 0,-3 2 0 16,-2 4 0 0,1 4 0-16,-1 8 0 15,3 8 0-15,-1 2 0 16,5 14 0-16,5 18 0 0,3 7 0 15,3-2 0-15,3-1 0 16,3-8 0-16,-2-11 0 16,1-12 0-16,-2-5 0 15,-4-1 0-15,1-21 0 16,1-6 0-16,-2-3 0 16,4-3 0-16,-3 2 0 0,0 0 0 15,0 6 0 1,-2 6 0-16,-1 8 0 15,2 8 0-15,-2 4 0 16,6 8 0-16,-3 16 0 16,2 10 0-16,-2 6 0 0,-4 1 0 15,-3-4 0-15,-4-6 0 16,-5-11 0-16,-4-8 0 16,3-8 0-16,-3-4 0 0,0 0 0 15,0-20 0-15,4-5 0 16,3-7 0-1,8-2 0-15,5 0 0 16,9 0 0-16,7 4 0 16,-1 6 0-16,1 12 0 15,-5 10 0-15,-6 2 0 0,-5 20 0 16,-5 14 0-16,-3 6 0 16,-3 4 0-16,-1-3 0 15,2-5 0-15,-2-10 0 16,3-11 0-1,-1-8 0-15,1-7 0 16,-5 0 0-16,3-16 0 0,2-8 0 16,0-8 0-16,3-3 0 15,6-1 0-15,6 2 0 16,8 4 0-16,1 4 0 16,4 10 0-16,-4 10 0 15,-1 6 0-15,-5 2 0 0,-7 20 0 16,-2 6 0-1,-4 2 0-15,-3 2 0 16,-2-3 0-16,0-5 0 16,2-8 0-16,3-9 0 0,2-7 0 15,2 0 0-15,3-4 0 16,1-15 0-16,4-5 0 16,7-2 0-16,-2-3 0 15,2 3 0-15,1 4 0 16,-3 8 0-16,-4 8 0 0,-4 6 0 15,-6 0 0 1,2 20 0-16,-5 7 0 16,-3 2 0-16,3 1 0 15,-1-3 0-15,3-9 0 16,2-6 0-16,7-10 0 0,-1-2 0 16,3-6 0-16,3-15 0 15,-3-1 0-15,0 0 0 16,0 0 0-16,2 4 0 15,2 6 0-15,3 6 0 16,1 6 0-16,4 0 0 16,1 0 0-16,0 11 0 15,5-2 0-15,0-3 0 16,0-3 0-16,-3-3 0 16,-3-5 0-16,-6-17 0 15,-10-6 0-15,-10-8 0 16,-15-4 0-16,0-4 0 15,-22-2 0-15,-16 1 0 16,-6 5-8-16,-1 12 8 16,7 12 8-16,7 16-8 15,8 7 0-15,6 37 0 16,5 36 0-16,6 44 0 0,4 39 0 16,2 11 0-16,0-14 0 15,0-37 0-15,0-45 0 16,4-22 0-16,0-10 0 0,1-1 0 15,0-4 0 1,1-2 0-16,1-21-155 16,4-18-365-16,0-4-317 15,-4-17-446-15</inkml:trace>
  <inkml:trace contextRef="#ctx0" brushRef="#br0" timeOffset="40932.87">20977 6160 2857 0,'0'0'719'0,"0"0"-545"0,0 0-73 16,0 0-101-16,0 0-98 15,0 0-563-15</inkml:trace>
  <inkml:trace contextRef="#ctx0" brushRef="#br0" timeOffset="41861.94">23048 7032 2354 0,'0'0'878'16,"0"0"-525"-16,0 0-51 16,0 0-93-1,0 0-209-15,27-148 0 0,-8 93 0 16,-2-9 0-16,1-6 0 16,-2-6 0-16,-3-4 0 15,-2-6 0-15,-2 0 0 16,-2 1 0-16,-1 9 0 0,-3 16 0 15,-3 18 0-15,0 22 0 16,0 20 0 0,-16 8 0-16,-6 38 0 0,-3 34 0 15,3 36 0 1,7-3 0-16,8-9 0 16,7-18 0-16,0-26 0 0,15 0 0 15,8-2 0-15,1-15 0 16,0-17 0-16,-1-14 0 15,-3-12 0-15,-5 0 0 16,1-18 0-16,2-13 0 16,2-6 0-16,3-8 0 0,1-3 0 15,0 2 0 1,-1 4 0-16,-5 12 0 16,-7 8 0-16,-5 14 0 15,-4 8 0-15,2 0 0 16,6 14 0-16,3 14 0 0,10 6 0 15,6 2 0-15,8 0 0 16,8-6 0-16,2-7 0 16,2-8 0-1,-3-8 0-15,-3-7 0 16,-9 0 0-16,-11 0 0 0,-4-14 0 16,-9 0 0-16,-2-3 0 15,-2 4 0-15,-1-1 0 16,1-1 0-16,3 1 0 15,0 2 0-15,2 2 0 0,-4 4 0 16,0 2 0 0,-5 4 0-16,3 0 0 0,-3 16 0 15,2 8 0 1,2 8 0-16,3 1 0 16,5-1 0-16,6-4 0 15,6-9 0-15,9-6 0 0,2-11 0 16,3-2 0-16,-2-12-47 15,-3-14-43-15,-4-9-87 16,-4-21-45-16,-9 6-140 16,-7 4-463-16</inkml:trace>
  <inkml:trace contextRef="#ctx0" brushRef="#br0" timeOffset="42235.29">23060 6228 2364 0,'0'0'865'0,"0"0"-552"0,0 0 42 16,0 0-156-16,0 0-199 0,179-16 0 15,-46 24 0-15,-13 6-267 16,-11 0-750-16</inkml:trace>
  <inkml:trace contextRef="#ctx0" brushRef="#br0" timeOffset="43136.08">24324 6767 1594 0,'0'0'982'0,"0"0"-485"16,0 0-185-16,0 0-5 15,0 0-101-15,0 0-89 16,0 0-36-16,39-46-81 15,-23 20 0-15,-3 0 0 16,-2-2 0-16,-6 0 0 16,-5 2 0-16,0 4 0 15,-3 6 0-15,-14 6 0 16,-3 8 0-16,-7 2 0 16,-4 8 0-16,-1 22 0 15,3 6 0-15,6 6 0 16,9 4 0-16,12-2 0 0,2-3 0 15,16-7 0-15,19-9 0 16,14-4 0-16,6-11 0 16,6-6 0-16,-1-4 0 15,-4 0 0-15,-8-16 0 16,-7-6 0-16,-10-8 0 16,-6-5 0-16,-10-5 0 15,-4-2 0-15,-8-2 0 16,-3 2 0-16,0 4 0 15,-5 8 0-15,-13 10 0 0,-2 12 0 16,-3 8 0-16,-2 6 0 16,-2 24 0-16,2 10 0 15,5 8 0-15,11 2 0 16,9 0 0-16,0-1 0 16,27-9 0-16,13-6 0 15,11-8 0-15,7-8 0 16,5-10 0-16,1-6 0 15,-4-2 0-15,-4-4 0 16,-5-18 0-16,-4-6 0 16,-5-8 0-16,-4-8 0 0,-5-10 0 15,-4-5 0-15,-9-1 0 16,-7 4 0 0,-9 4 0-16,-4 12 0 15,0 12 0-15,-12 12 0 0,-3 10 0 16,-1 6 0-16,0 3 0 15,3 23 0-15,4 13 0 16,9 5 0 0,0 6 0-16,6 0 0 15,21-2 0-15,4-2 0 0,5-3 0 16,-3-6 0-16,-2-2 0 16,-8-5 0-16,-12-2 0 15,-9-2 0-15,-2-4 0 16,-15-4 0-16,-21-4 0 15,-4-4 0-15,-5-4 0 0,10-4 0 16,8-2 0-16,27-4 0 16,0-14-693-16,25-2-1720 0</inkml:trace>
  <inkml:trace contextRef="#ctx0" brushRef="#br0" timeOffset="43268.9">25785 6836 1579 0,'0'0'1690'0,"0"0"-1077"0,0 0-399 16,0 0-214-16,0 0 0 0,0 0 0 15,0 0-297-15,-15 26-1129 0</inkml:trace>
  <inkml:trace contextRef="#ctx0" brushRef="#br0" timeOffset="44966.03">25689 6577 1543 0,'0'0'865'15,"0"0"-651"-15,0 0 64 16,0 0 89-16,0 0-167 15,-149-78-68-15,104 90-19 16,-4 24-13-16,3 14-1 16,5 10-48-16,17 0-15 15,15-3-34-15,9-9 5 16,18-14-13-16,17-16 6 0,7-14 0 16,3-4 1-1,-5-18-1-15,-11-14 27 16,-11-8-12-16,-15-6 17 15,-3-1-12-15,-23 3-20 0,-17 8 0 16,-11 10 0-16,-5 16 0 16,-7 10 0-16,5 14 0 15,4 24 0-15,11 8 0 16,16 6 0-16,16-3 0 0,11-5 0 16,11-12 0-16,24-12 0 15,8-14 0-15,-1-6 0 16,-4-8 0-1,-9-17 0-15,-11-8 0 16,-12-3 0-16,-6-3 0 16,0 2 0-16,-26 0 0 0,-8 9 0 15,-6 8 0-15,-1 14 0 16,-2 6 0-16,7 14 0 16,7 20 0-16,12 9 0 15,7 0 0-15,10-3 0 16,0-10 0-16,7-7 0 15,2-11 0-15,0-10 0 16,-7-2 0-16,-2-5 0 16,0-18 0-16,0-5 0 15,-4-4 0-15,-9-5 0 0,-3-1 0 16,-3 2 0-16,-2 4 0 16,0 8 0-16,-1 8 0 15,0 14 0 1,2 2 0-16,0 22 0 0,7 18 0 15,6 10 0-15,7 4 0 16,13-3 0-16,25-11 0 16,7-14 0-16,9-14 0 15,-4-12 0-15,2-6 0 16,-10-20 0-16,-9-10 0 16,-8-3 0-16,-11-4 0 15,-12-2 0-15,-2 1 0 0,-12 2 0 16,-17 4 0-1,-9 12 0-15,-8 14 0 16,-5 12 0-16,-3 22 0 16,0 30 0-16,10 16 0 15,11 12 0-15,17 3 0 0,16-7 0 16,11-12 0-16,31-20 0 16,14-20 0-16,11-22 0 15,2-6 0-15,-2-32 0 16,-2-48-29-16,-19 8-229 15,-13 0-628-15</inkml:trace>
  <inkml:trace contextRef="#ctx0" brushRef="#br0" timeOffset="45098.11">26102 6461 2869 0,'0'0'854'0,"0"0"-481"0,0 0-373 15,0 0 0-15,0 0 0 0,0 0 0 16,0 0-195 0,-37 80-1110-16</inkml:trace>
  <inkml:trace contextRef="#ctx0" brushRef="#br0" timeOffset="46163.8">20066 7630 1129 0,'0'0'329'0,"0"0"-118"0,0 0 111 0,-85-105-27 15,52 77-42 1,-6 5-12-16,-1 2 6 16,3 7-20-16,3 6-1 15,7 4-10-15,11 4 0 16,8 2-93-16,8 21-62 15,20 8-61-15,55 10 0 16,68-5 0-16,65-17 0 0,25-19 0 16,-1-11 0-16,-32-32 0 15,-61 6 0 1,-37 1 0-16,-35 7 0 16,-20 3 0-16,-7 0 0 15,-5 2 0-15,-6 6 0 0,-10 12 0 16,-4 6 0-16,7 12 0 15,14 22 0-15,18 12 0 16,35 10 0-16,44 1 0 16,41-7 0-16,9-14 0 15,-29-22 0-15,-46-14 0 16,-50 0 0-16,-12-6 0 0,-4-14 0 16,-3-4 0-1,2-7 0-15,-5-3 0 16,-5 4 0-16,2 4 0 15,5 6 0-15,2 12 0 0,7 8 0 16,7 4 0 0,6 20 0-16,9 7 0 0,4 1 0 15,3-2 0-15,-3-5 0 16,-2-8 0-16,-1-12 0 16,-5-5 0-16,-3 0 0 0,-2-19 0 15,-2-9 0 1,-3-5 0-16,1-3 0 15,2 0 0-15,-2 0 0 16,0 8 0-16,-3 8 0 0,-4 12 0 16,-3 8 0-16,4 6 0 15,3 24 0-15,10 8 0 16,8 6 0-16,12-4 0 16,6-8 0-16,2-11 0 15,1-17 0-15,-5-4 0 16,-10-12 0-16,-10-15 0 15,-9-3 0-15,-11 2 0 16,-3 0 0-16,-2 6 0 16,5 4 0-16,5 8 0 15,1 6 0-15,3 4 0 16,-3 0 0-16,3 4 0 16,0 8 0-16,30-6 0 0,-12-4 0 15,-7-2-790-15</inkml:trace>
  <inkml:trace contextRef="#ctx0" brushRef="#br0" timeOffset="46302.43">26485 7447 3085 0,'0'0'612'0,"0"0"-612"0,0 0-240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25:25.43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7510 10722 2184 0,'0'0'816'0,"0"0"-646"16,0 0 88-1,0 0-14-15,0 0-74 0,-13 144-112 16,13-85 19-16,9 23 42 16,2 30-119-16,-5 36 0 15,-1 15 0-15,-5 1 0 16,0-5 0-16,0-15 0 15,0-4 0-15,5 3 0 16,4-1 0-16,-1 2 0 0,-1 3 0 16,0-5 0-16,0-3 0 15,-3-7 0 1,0-4 0-16,-2-3 0 16,-2-11 0-16,0-16 0 15,0-20 0-15,0-18 0 16,0-5 0-16,0 5 0 0,-6 6 0 15,2 0 0-15,-1-10 0 16,1-12 0-16,4-12 0 16,0-10 0-16,0-9 0 15,0-8 0-15,0-5 0 16,-3 0 0-16,3-9 0 0,-4-14 0 16,-7-7 0-1,-14-22 0-15,3 8-797 16,-2 4-742-16</inkml:trace>
  <inkml:trace contextRef="#ctx0" brushRef="#br0" timeOffset="1836.74">7758 9097 1588 0,'0'0'553'0,"0"0"-432"0,0 0 97 15,0 0-53-15,0 0-105 16,0 0 25-16,0 0 84 16,-129 43-35-16,108-39 24 15,-3 0-27 1,-1 2-24-16,3-2 7 0,2 0-29 16,5 0-4-16,5-2-13 15,6-2-50-15,4 0 16 16,0 0-22-16,0 0-3 15,0 0 14-15,0 0-17 0,6-2 12 16,19-13-3-16,15-6 33 16,16-12 28-16,33-14-76 15,38-28 0 1,49-33 0-16,20-20 0 0,5-16 0 16,-10-3 0-1,-23 10 0-15,-10 3 0 0,-14 8 0 16,-26 22 0-16,-31 21 0 15,-22 23 0-15,-11 10 0 16,6 0 0-16,4-2 0 16,1 0 0-16,-11 12 0 15,-8 8 0-15,-5 7 0 0,-8 7 0 16,0 4 0 0,-4 4 0-16,-5 2 0 15,-3 4 0-15,-7 0 0 16,-6 0 0-16,-6 4 0 0,-2 0 0 15,0 0 0-15,0 0 0 16,0 0 0-16,0 0 0 16,0 0 0-16,-10 0 0 15,-22 12 0-15,3 0-216 16,-4-2-1390-16</inkml:trace>
  <inkml:trace contextRef="#ctx0" brushRef="#br0" timeOffset="3668.13">11458 7397 1181 0,'0'0'1236'16,"0"0"-952"-16,0 0-167 15,0 0 246-15,0 0-120 16,0 0-171-16,0 0 61 16,65 86 49-16,-18-31-59 15,13 9 39-15,14 8-162 0,10 6 0 16,4 2 0 0,3 5 0-16,0-3 0 15,-2 0 0-15,0 0 0 16,0 2 0-16,-4 2 0 0,-2 3 0 15,-6 1 0-15,-8-2 0 16,-5-2 0-16,-8-9 0 16,-6-9 0-16,-10-12 0 15,-9-14 0-15,-7-10 0 16,-5-12 0-16,-9-8 0 16,-5-6 0-16,-3-4 0 0,0-2 0 15,-2 0 0-15,0 0 0 16,0-16 0-16,0-2 0 15,0-12 0 1,-6 2-294-16,-3 8-1057 0</inkml:trace>
  <inkml:trace contextRef="#ctx0" brushRef="#br0" timeOffset="5231.39">12894 10417 1030 0,'0'0'611'15,"0"0"-373"-15,0 0 18 16,0 0 51-16,0 0-50 16,0 0-129-16,0 0-46 15,13-2 43-15,-9 2 27 0,0 0-1 16,2 0-50-16,0 4 5 16,3 8 41-16,-1 8 9 15,0 8-15-15,-4 14-33 16,-2 15-108-16,-2 27 0 15,0 30 0-15,-16 31 0 16,1 11 0-16,1-8 0 16,5-9 0-16,5-17 0 15,4 2 0-15,0 2 0 16,0-1 0-16,4-5 0 16,7-4 0-16,-1-5 0 0,-4-19 0 15,-1-16 0-15,-1-17 0 16,-2-8 0-16,2 10 0 15,-1 3 0-15,0 6 0 16,-1-8 0 0,-2-6 0-16,0-4 0 15,0-6 0-15,0-3 0 16,0-3 0-16,0-2 0 0,0-4 0 16,0-2 0-16,0 0 0 15,0-2 0-15,0-2 0 16,0 1 0-16,0-6 0 15,0-1 0-15,0-1 0 0,0-6 0 16,0-2 0-16,0-3 0 16,0-5 0-16,0-2 0 15,0-3 0 1,0-3 0-16,0-12-581 16,0-6-854-16</inkml:trace>
  <inkml:trace contextRef="#ctx0" brushRef="#br0" timeOffset="5370.97">13196 13251 2939 0,'0'0'826'0,"0"0"-788"0,0 0-38 15,0 0-240-15,0 0-912 0</inkml:trace>
  <inkml:trace contextRef="#ctx0" brushRef="#br0" timeOffset="8297.26">19477 11269 700 0,'0'0'2055'0,"0"0"-1573"0,0 0-313 16,0 0 187-16,0 0-22 16,0 0-334-1,-78-12 0-15,78 48 0 16,0 8 0-16,5 6 0 16,1-3 0-16,4-9 0 15,-2-10 0-15,5-12 0 0,8-12 0 16,12-4 0-16,21-24 0 15,37-35 0-15,40-31 0 16,38-30 0-16,-10 4 0 16,-32 22 0-16,-45 27 0 15,-35 29 0-15,-9 6 0 16,-9 4 0-16,-7 4 0 16,-17 14 0-16,-5 8 0 15,-5 2 0-15,-13 2 0 16,-1 22 0-16,-6 34 0 15,9-5-700-15,3-2-842 0</inkml:trace>
  <inkml:trace contextRef="#ctx0" brushRef="#br0" timeOffset="9135.26">18980 13618 2347 0,'0'0'677'0,"0"0"-452"15,0 0 268-15,0 0-261 16,0 0-110-16,0 0-122 0,0 0 0 16,16 108 0-16,1-50 0 15,6 0 0-15,2-10 0 16,2-8 0-16,4-12 0 16,2-15 0-16,11-13 0 15,12-17 0-15,33-43 0 16,34-36 0-16,33-47 0 15,8-17 0-15,-25 20 0 16,-37 29 0-16,-39 47 0 16,-16 18 0-16,-3 4 0 0,-6 6 0 15,-7 6 0-15,-15 14 0 16,-12 12 0-16,-2 2 0 16,-2 2 0-16,0 0 0 15,2 0 0-15,8 12 0 16,1-2-520-16,-3-4-921 15</inkml:trace>
  <inkml:trace contextRef="#ctx0" brushRef="#br0" timeOffset="9302.21">21113 13203 3567 0,'0'0'529'16,"0"0"-529"-16,0 0-56 0,0 0-834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25:45.07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20823 6346 1513 0,'0'0'1193'16,"0"0"-808"-1,0 0-155-15,0 0-16 16,0 0-111-16,0 0-64 16,-65 6 24-16,50 1 35 0,-9-6 29 15,-5-1 4-15,-5 0-131 16,1-6 0-16,2-16 0 16,4-12 0-16,9-6 0 15,7-10 0-15,6 0 0 16,5 4 0-16,0 6 0 15,0 14 0-15,0 9 0 16,3 12 0-16,-1 5 0 16,2 0 0-16,3 8 0 15,7 21 0-15,5 20 0 16,14 27 0-16,12 36 0 0,4 26 0 16,-6 11 0-16,-19-13 0 15,-17-29 0-15,-7-33 0 16,-10-14 0-16,-11-8 0 15,-15 6 0-15,-9 1 0 0,-6-5 0 16,-2-17 0 0,1-16 0-16,8-21 0 15,5 0 0-15,14-32 0 16,4-11 0-16,10-3 0 16,8 2 0-16,3 6 0 15,6 10 0-15,17 8 0 0,8 8 0 16,8 8 0-16,7 4 0 15,6 0 0-15,2 0 0 16,3 0 0 0,-1 0-32-16,0 0-103 15,-3-12 33-15,-6-4 38 16,-4-6 29-16,-8-4 34 0,-8-2 2 16,-6-2 10-16,-4 3 46 15,-7 4 14-15,-2 9 7 16,-4 6-30-16,-2 8-24 15,0 5 2-15,1 26-25 16,1 13 13-16,2 8-14 0,6 2 11 16,3-4-8-1,3-10-3-15,4-12 0 16,5-14-1-16,4-14 8 16,5 0-8-16,0-20 1 0,0-14 0 15,-5-8-3-15,-2-2 4 16,-8 0-1-16,-5 10 0 15,-5 7 1-15,-3 16 8 16,-6 11-9-16,2 0 0 16,-2 22 11-16,5 10-11 15,3 4 0-15,4 0 0 0,4-4 0 16,2-10 0 0,3-8 0-16,-2-10 0 15,2-4 0-15,-1-2 0 16,1-18 0-16,-4-4 0 0,0-4 0 15,-2 0 0-15,-1 4 0 16,-5 6 0-16,3 10 0 16,-4 8 0-16,2 4 0 15,3 22 0-15,-2 4 0 16,5 4 0 0,3-4 0-16,0-10 0 0,8-20-308 15,-4-6-567-15,-9-18-831 0</inkml:trace>
  <inkml:trace contextRef="#ctx0" brushRef="#br0" timeOffset="133.11">21793 6425 1430 0,'0'0'1906'0,"0"0"-1332"0,0 0-388 15,0 0-186-15,0 0 0 16,0 0-186-16,0 0-484 0,46 94-1695 0</inkml:trace>
  <inkml:trace contextRef="#ctx0" brushRef="#br0" timeOffset="360.71">22211 6407 2464 0,'0'0'1133'0,"0"0"-634"0,0 0-499 15,0 0 0-15,0 0 0 16,0 0 0-16,25 144 0 16,-7-60 0-16,-3 6 0 15,-1-1 0 1,-8-7 0-16,-6-10 0 0,0-18 0 16,0-17-365-16,-11-18-263 15,-5-15-263-15</inkml:trace>
  <inkml:trace contextRef="#ctx0" brushRef="#br0" timeOffset="1329.22">22078 6803 2051 0,'0'0'979'0,"0"0"-368"15,0 0-156 1,0 0-455-16,0 0 0 16,0 0 0-16,171-24 0 15,-89 12 0-15,5-6-11 0,-6-4-199 16,-16-2-3-16,-17 2 48 15,-19 4 111-15,-15 4 54 16,-14 2 68-16,0 6 118 16,0 6-3-16,-8 0-41 15,-2 10-68-15,-1 20-74 16,1 12 0-16,4 9 0 16,4 0 0-16,2-2 0 15,0-5 0-15,22-6 0 16,9-12 0-16,9-8 0 15,10-10 0-15,8-8 0 16,-1 0 0-16,3-16-54 0,-2-12-63 16,-6-6 73-16,-11-6 20 15,-7-4 24-15,-7 1 6 16,-9 6 9 0,-7 6 59-16,-5 9 14 15,-3 8-32-15,-3 10-56 0,0 4 0 16,-7 17 0-16,-10 16 0 15,-8 11 0-15,2 6 0 16,2-1 0-16,5-5 0 16,7-10 0-16,9-8 0 15,0-12 0-15,9-12 0 0,18-2 0 16,2-12-62 0,2-14-35-16,-4-6 43 15,-8-4 43-15,-5 0 10 16,-8 0 1-16,-3 8 31 0,-3 6 71 15,0 12-10-15,0 10-92 16,-3 0 0-16,-7 15 0 16,-6 17 0-16,3 7 0 15,3-1 0-15,6-2 0 16,4-6 0-16,0-6 0 16,4-12 0-16,19-8 0 0,6-4 0 15,4-8 0 1,2-18 0-16,4-8 0 15,-3-6 0-15,-3-6 0 16,-2-6 0-16,-6-7 0 16,-6-1 0-16,-1-6 0 15,-9 0 0-15,-2-4 0 16,-5 2 0-16,-2 0 0 0,0 7 0 16,-5 5 0-16,-10 12 0 15,-1 8 0-15,-1 10 0 16,1 10 0-16,1 6 0 15,3 6 0-15,6 2 0 16,1 2 0-16,3 3 0 16,2 26 0-16,0 19 0 15,0 32 0-15,4 34 0 16,21 25 0-16,2-11 0 16,2-24 0-16,-3-33 0 0,1-21 0 15,4 2 0-15,4-2 0 16,11-2 0-16,-2-16 0 15,3-16 0 1,-3-16 0-16,1 0 0 16,-9-28 0-16,-7-14-62 15,-21-40-400-15,-8 8-421 0,0 3-1065 0</inkml:trace>
  <inkml:trace contextRef="#ctx0" brushRef="#br0" timeOffset="1496.44">22674 5993 3042 0,'0'0'677'0,"0"0"-575"0,0 0 173 16,0 0-275-16,0 0-71 15,0 0-391-15,123 61-767 0</inkml:trace>
  <inkml:trace contextRef="#ctx0" brushRef="#br0" timeOffset="2994.53">25803 6603 1832 0,'0'0'658'0,"0"0"-402"16,0 0 251-1,-25-132-257-15,-6 97-23 16,-9 12-14-16,-9 13-60 16,-7 10-153-16,-4 19 0 15,-3 30 0-15,8 17 0 0,6 10 0 16,14 4 0-16,12-2 0 15,19-13 0-15,4-13 0 16,10-20 0-16,22-18 0 16,6-14 0-1,2-12 0-15,0-26 0 16,-2-12 0-16,-9-6 0 0,-5-5 0 16,-8 7 0-16,-5 8 0 15,-4 14 0-15,-5 16 0 16,0 16 0-16,0 0 0 0,3 32 0 15,6 14 0 1,4 6 0-16,10 5 0 0,6-10 0 16,2-7 0-16,6-13 0 15,-3-15 0 1,-3-12 0-16,-4 0 0 16,-2-18 0-16,-8-17 0 15,-3-6 0-15,-3-8 0 16,-4-6 0-16,-2-4 0 0,-4 7 0 15,-3 10 0-15,0 12 0 16,0 16 0-16,0 10 0 16,0 4 0-16,0 2 0 15,4 20 0-15,16 4 0 16,11 2 0-16,9 0 0 16,6-2 0-16,4-4 0 0,-4-2 0 15,-9-2 0 1,-14 2 0-16,-13 5 0 15,-10 4 0-15,0 7 0 16,-18 3 0-16,1 1 0 0,0-6 0 16,13-4 0-16,4-10 0 15,13-12 0-15,26-8 0 16,9-4 0-16,10-26 0 16,0-14 0-16,-4-10 0 15,-12-13 0-15,-7-21 0 16,-14-26 0-16,-15-27 0 15,-6 15 0-15,0 32 0 16,-2 38 0-16,-4 36 0 16,-1 8 0-16,0 12 0 15,0 6 0-15,3 52 0 0,2 44 0 16,2 33 0-16,0 13 0 16,13-24 0-16,3-33 0 15,1-36 0-15,1-8 0 16,9-1 0-1,7-4 0-15,3-8 0 16,1-16 0-16,0-18 0 0,-6-4 0 16,-3-28 0-16,-8-16 0 15,-3-12 0-15,-5-6 0 16,-5-2 0-16,-8 9 0 16,0 13 0-16,0 14 0 0,0 18 0 15,-8 14 0-15,2 0 0 16,4 18 0-16,2 14 0 15,0 2 0 1,4-2 0-16,19-4 0 16,6-10 0-16,4-7 0 0,9-11 0 15,3 0 0-15,-1-14 0 16,1-13 0-16,-5-1 0 16,-9-2 0-16,-6 6 0 15,-10 8 0-15,-5 8 0 16,-8 8 0-16,-2 8 0 15,0 26 0-15,0 12 0 16,0 9 0-16,2 0 0 16,4-4 0-16,5-9 0 15,3-12 0-15,-1-12 0 16,-1-14 0-16,-3-4-218 16,-3-38-293-16,-4-4-291 0,-2-5-464 0</inkml:trace>
  <inkml:trace contextRef="#ctx0" brushRef="#br0" timeOffset="3094.37">27258 6278 842 0,'0'0'2109'0,"0"0"-1579"0,0 0-251 16,0 0-216-16,0 0-63 16,0 0-573-16,0 0-951 0</inkml:trace>
  <inkml:trace contextRef="#ctx0" brushRef="#br0" timeOffset="3699.87">27752 6230 2848 0,'0'0'507'0,"0"0"-231"15,0 0 189-15,0 0-465 16,0 0 0-16,0 0 0 0,-25 147 0 16,25-45 0-16,0-6 0 15,0-12 0-15,10-26 0 16,5 0 0 0,8-4 0-16,-1-15 0 15,-2-19 0-15,0-16 0 0,1-4 0 16,-4-16 0-16,1-18 0 15,-1-11 0-15,6-5 0 16,-1-2 0-16,3 4 0 16,-1 10 0-16,-2 12 0 15,1 14 0 1,-4 12 0-16,6 10 0 0,0 24 0 16,2 14 0-16,-5 6 0 15,-2 4 0-15,-9-4 0 16,-6-7 0-16,-5-9 0 15,0-12 0-15,-5-10 0 16,-9-12 0-16,1-4 0 0,4-16 0 16,2-20 0-16,7-10 0 15,0-6 0-15,16-5 0 16,11 6 0 0,5 8 0-16,1 9 0 0,0 14 0 15,1 8 0-15,-1 10 0 16,-2 2 0-16,-4 2 0 15,0 12 0-15,-4 4 0 16,-2-2 0-16,-3-4 0 16,-5-6-158-16,-9-6-136 15,-4-10-327-15,0-10-346 0</inkml:trace>
  <inkml:trace contextRef="#ctx0" brushRef="#br0" timeOffset="3830.78">27792 6378 2902 0,'0'0'791'0,"0"0"-388"16,0 0-403-16,0 0 0 15,0 0 0-15,0 0 0 16,205-18 0-16,-126 22-221 16,-8 4-1307-16</inkml:trace>
  <inkml:trace contextRef="#ctx0" brushRef="#br0" timeOffset="4596.35">28974 6761 2221 0,'0'0'742'16,"0"0"-441"-16,0 0 259 15,0 0-288-15,12-120-272 16,-16 102 0-16,-16 8 0 16,-9 10 0-16,-9 0 0 15,-6 32 0-15,-8 14 0 16,4 8 0-16,7 7 0 16,12-5 0-16,18-8 0 0,11-12 0 15,7-14 0-15,26-16 0 16,8-6 0-16,1-12 0 15,0-16 0 1,-7-10 0-16,-6-2 0 16,-6-2 0-16,-7-2 0 0,-7 5 0 15,-3 7 0-15,-4 10 0 16,-2 12 0-16,0 10 0 16,0 8 0-16,0 24 0 15,5 13 0-15,4 0 0 16,4 1 0-16,8-5 0 15,0-13 0-15,6-12 0 16,0-14 0-16,-2-2 0 16,-1-12 0-16,-4-16 0 0,-2-6 0 15,-2-7 0-15,-3 0 0 16,-4-4 0-16,2 3 0 16,-4 8 0-16,-5 12 0 15,2 14 0-15,-4 8 0 16,2 12 0-1,3 26 0-15,-1 10 0 0,4 6 0 16,2 0 0-16,1-5 0 16,1-11 0-16,-4-10 0 15,-1-12 0-15,-1-10 0 16,-2-6 0-16,-4 0 0 0,0-14 0 16,0-12 0-16,0-8 0 15,0-11 0-15,0-5 0 16,0-5 0-16,13-6 0 15,7 7 0-15,1 8 0 16,4 12 0 0,0 14 0-16,-3 14 0 0,2 6 0 15,3 6 0-15,6 32-80 16,-4-4-548-16,-6-2-509 0</inkml:trace>
  <inkml:trace contextRef="#ctx0" brushRef="#br0" timeOffset="5066.34">29678 6651 2455 0,'0'0'777'0,"0"0"-239"0,0 0-212 0,0 0-326 0,0 0 0 16,0 0 0-16,0 0 0 16,-72 96 0-16,72-65 0 15,22-7 0-15,9-8-42 16,5-10-92-16,7-6 8 15,-5-6 32-15,-3-20 86 16,-6-5 8-16,-4-5 137 16,-8 0 130-16,-3 2-267 15,-5 6 0-15,-3 6 0 16,-2 10 0-16,-1 12 0 16,0 0 0-16,1 26 0 0,5 22 0 15,1 30 0-15,9 33 0 16,3 33 0-16,0 10 0 15,-4-5 0 1,-9-15 0-16,-5-36 0 16,-4-19 0-16,0-19 0 15,0-10 0-15,-7 2 0 0,-8 0 0 16,-9-6 0-16,-5-17 0 16,-9-19 0-16,-5-10 0 15,1-18 0-15,4-27 0 16,7-15 0-16,22-30 0 15,18-40 0-15,67-41 0 16,31-7 0-16,22 19 0 0,-6 37-362 16,-42 56-441-1,-18 24-1008-15</inkml:trace>
  <inkml:trace contextRef="#ctx0" brushRef="#br0" timeOffset="5498.99">30831 6252 2096 0,'0'0'770'0,"0"0"-205"0,0 0-10 0,0 0-445 0,0 0-110 15,0 0 0-15,0 0 0 16,-79-28 0-16,38 50 0 0,-1 8 0 16,9 6 0-16,12 6 0 15,19 3 0-15,2 1 0 16,40-2 0-16,18 0 0 16,14-4 0-16,1 0 0 15,-4 2 0-15,-11-2 0 16,-14 3-44-16,-19-6 14 15,-21-1 3-15,-4-4 27 16,-24-5 41-16,-25-5 19 16,-13-8-60-16,-9-4 0 0,-6-4 0 15,11-6 0-15,8 0 0 16,20 0 0-16,34-6 0 16,4-10-308-1,10 0-803-15</inkml:trace>
  <inkml:trace contextRef="#ctx0" brushRef="#br0" timeOffset="5696.82">31259 6322 2824 0,'0'0'755'0,"0"0"-437"15,0 0-119 1,0 0-199-16,141-20 0 15,-76 20 0-15,1 4 0 16,-3 2-11-16,-10-4-314 16,-17-2-217-16,-15 0-166 0,-17-2-321 15</inkml:trace>
  <inkml:trace contextRef="#ctx0" brushRef="#br0" timeOffset="5862.55">31533 6288 1540 0,'0'0'654'15,"0"0"-76"-15,0 0-36 16,0 0-197-16,0 0 92 15,0 0-437-15,-47 153 0 16,47-85 0-16,0 8 0 16,0 4 0-16,0 2 0 15,5-4 0-15,4-3 0 16,4-11 0-16,-1-10 0 16,-4-4-77-16,-3-16-778 15,-5-9-1985-15</inkml:trace>
  <inkml:trace contextRef="#ctx0" brushRef="#br0" timeOffset="6561.31">32452 6661 2333 0,'0'0'593'16,"0"0"-20"-16,0 0-69 0,0 0-411 16,0 0-93-16,-148-30 0 15,103 50 0-15,3 13 0 16,7 8 0-16,8 1 0 15,12-3 0-15,13-5 0 16,2-12 0-16,8-8 0 0,23-12 0 16,5-2 0-16,6-13 0 15,-3-12 0 1,-6-8 0-16,-6-3 0 16,-8 0 0-16,-3 4 0 15,-7 6 0-15,-5 8 0 16,-2 12 0-16,-2 6 0 0,0 10 0 15,0 22 0 1,0 8 0-16,9 0 0 16,5 0 0-16,8-8 0 15,7-7 0-15,7-13 0 0,2-8 0 16,-1-4 0-16,-3-6 0 16,-5-16 0-16,-7-4 0 15,-1-6 0-15,-6-3 0 16,-5-3 0-16,0 0 0 0,-3 0 0 15,-1 6 0-15,-4 10 0 16,-2 8 0-16,0 12 0 16,0 2 0-1,0 14 0-15,0 20 0 16,0 8 0-16,7 6 0 16,17 6 0-16,10 0 0 15,9 1 0-15,-1-1 0 0,-5-6 0 16,-6-4 0-16,-12-6 0 15,-15-6 0-15,-4-5 0 0,-23-5 0 16,-58-3 0 0,4-2-330-1,-8-9-821-15</inkml:trace>
  <inkml:trace contextRef="#ctx0" brushRef="#br0" timeOffset="7792.76">7963 10207 2053 0,'0'0'769'0,"0"0"-431"0,0 0 115 15,0 0-179-15,0 0-136 16,0 0-111-16,-72 98 17 16,53-28-44-16,-6 2 0 0,0-6 0 15,1-11 0 1,6-15 0-16,4-16 0 16,8-16 0-16,6-8 0 15,0-11 0-15,0-25 0 16,15-15 0-16,10-16 0 0,8-9 0 15,6-6 0-15,-4 4 0 16,-2 7 0-16,-8 20 0 16,-10 20 0-16,-4 19 0 15,-3 12 0-15,0 20 0 0,3 26 0 16,3 13 0 0,3 11 0-16,4 2 0 15,-1-4 0-15,-1-4 0 16,2-9 0-16,-6-9 0 15,-1-12 0-15,-8-10-311 0,-6-12-215 16,-20-6-232-16,-6-6-573 0</inkml:trace>
  <inkml:trace contextRef="#ctx0" brushRef="#br0" timeOffset="7932.58">7762 10487 910 0,'0'0'1977'16,"0"0"-1405"-16,0 0-319 15,0 0 131-15,0 0-384 16,0 0 0-16,129-50 0 16,-29 2-50-16,-9 6-550 0,-8-2-1453 15</inkml:trace>
  <inkml:trace contextRef="#ctx0" brushRef="#br0" timeOffset="8862.85">11149 6601 2078 0,'0'0'843'16,"0"0"-578"-16,0 0 102 15,0 0 5-15,0 0-201 16,0 0-171-16,0 141 0 16,-2-61 0-16,-1 6 0 0,3 0 0 15,-2-6 0-15,0-12 0 16,0-11 0-16,0-17 0 16,2-18 0-16,-2-10 0 15,-2-12 0-15,2 0 0 0,-2-26 0 16,-2-12 0-1,1-14 0-15,-1-10 0 16,0-9 0-16,4-3 0 16,0 2 0-16,2 8 0 0,0 11 0 15,0 17 0-15,0 13 0 16,10 6 0-16,5 9 0 16,7 4 0-16,7 4 0 15,3 0 0 1,3 14 0-16,-6 6 0 15,-6 8 0-15,-10 4-9 0,-9 3-17 16,-4 5 25-16,-2 0 0 16,-15-2 1-16,-6-2-8 15,3-4 8-15,2-10 0 16,7-6-6-16,8-8 8 16,3-6-4-16,12-2-20 0,22 0 22 15,10 0-12-15,9 0 18 16,5 4-12-1,-3 10 4-15,-7 4-94 16,-15 9 27-16,-13 5-10 0,-18 1 37 16,-2 6 41-16,-22-2 1 15,-18 0 72-15,-11-5 30 16,-5-4-26-16,-2-2-16 16,5-2-60-16,1 8-36 15,17-8-333-15,12-2-981 0</inkml:trace>
  <inkml:trace contextRef="#ctx0" brushRef="#br0" timeOffset="9428.86">12898 9444 1687 0,'0'0'801'16,"0"0"-299"-16,0 0-45 0,0 0-189 16,0 0-61-1,-143 19-33-15,99 19-174 16,3 8 0-16,8 6 0 0,13 4 0 16,20-4 0-16,3-6 0 15,41-10 0-15,43-14 0 16,42-19 0-16,33-10 0 15,-8-22 0-15,-36-4 0 16,-48 9 0-16,-41 12 0 16,-29 12-89-16,0 0-406 15,-27 8-585-15</inkml:trace>
  <inkml:trace contextRef="#ctx0" brushRef="#br0" timeOffset="10096.56">10933 13453 2013 0,'0'0'605'0,"0"0"-248"16,0 0 210-16,0 0-205 15,0 0-170-15,0 0-192 16,0 0 0-16,10-46 0 15,-23 100 0-15,0 10 0 16,0 2 0-16,4 1 0 16,5-11 0-16,4-12 0 15,0-10 0-15,0-12 0 16,0-12-14-16,0-10-436 0,4-26-60 16,2-14-193-16,-3-4-240 15</inkml:trace>
  <inkml:trace contextRef="#ctx0" brushRef="#br0" timeOffset="10400.83">10883 13359 1631 0,'0'0'693'0,"0"0"-106"16,0 0 3-16,0 0-250 15,0 0-85-15,0 0-255 16,0 0 0-16,-11-28 0 16,30 44 0-16,10 8 0 15,11 6 0-15,13 4 0 16,7 4 0-16,5 2 0 15,-5 0 0-15,-9 0 0 16,-16-1 0-16,-17-2 0 16,-18-1 0-16,-4 1 0 15,-39-5 0-15,-12 0 0 16,-11-6 0-16,-6 0 0 16,5-4 0-16,7-4 0 15,16-4 0-15,12-4 0 0,16-4 0 16,16 0 0-16,3-4 0 15,65-2-153-15,2-4-571 16,1-12-994-16</inkml:trace>
  <inkml:trace contextRef="#ctx0" brushRef="#br0" timeOffset="11666.05">15518 9874 2112 0,'0'0'664'16,"0"0"-351"-16,0 0 36 15,0 0-143-15,0 0-151 16,0 0-31-16,154-55 20 16,-96 43-44-16,-2 1 4 15,-12 0-4-15,-15 4-183 16,-20 3-113-16,-27 4-259 15,-25 0-104-15,-5 1-320 0</inkml:trace>
  <inkml:trace contextRef="#ctx0" brushRef="#br0" timeOffset="11866.33">15502 9811 1430 0,'0'0'603'0,"0"0"-244"16,0 0 155-16,0 0-176 0,0 0-85 16,0 0-80-1,0 0-31-15,-24 45 44 16,24-9-88-16,0 8-98 15,0 8 0-15,0 4 0 16,0 0 0-16,0-2 0 16,0-8 0-16,0-7 0 0,0-9 0 15,0-12 0 1,0-6 0-16,5-6 0 16,8-6 0-16,24-11-194 15,0-12-254-15,-4-4-569 0</inkml:trace>
  <inkml:trace contextRef="#ctx0" brushRef="#br0" timeOffset="12032.55">15422 10120 2102 0,'0'0'823'0,"0"0"-516"16,0 0 34-1,0 0-216-15,123-54-91 16,-23 36-34-16,38-8-94 15,-18 6-359-15,-19 0-701 0</inkml:trace>
  <inkml:trace contextRef="#ctx0" brushRef="#br0" timeOffset="12860.92">16329 7078 1833 0,'0'0'746'0,"0"0"-456"16,0 0 85-16,0 0-90 0,0 0-24 15,0 129-87-15,4-65-42 16,0 4-132-16,4-2 0 15,-6-4 0-15,2-8 0 16,1-10 0-16,-3-13 0 16,-2-13 0-16,0-10 0 15,0-8-54-15,0-2-150 16,-4-25-134-16,-9-9-234 16,-4-8 193-16,-1-8-164 15,3-4 172-15,-1-2 371 16,5 2 68-16,3 8 213 0,3 8 220 15,3 9-115 1,2 12 109-16,0 5-214 16,0 2-34-16,15 2-45 15,10-1-202-15,10 1 0 16,13-2 0-16,9 0 0 16,8-4 0-16,0 0-113 0,-10 0-224 15,-24 8-281-15,-17 2-81 16,-14 6-87-16</inkml:trace>
  <inkml:trace contextRef="#ctx0" brushRef="#br0" timeOffset="13033.21">16213 7245 1288 0,'0'0'632'0,"0"0"-319"16,0 0 197-16,0 0-31 16,0 0-187-16,0 0 7 15,141 70-109-15,-73-70-97 16,13 0-93-16,46-14-44 15,-21-2-311-15,-14 6-795 0</inkml:trace>
  <inkml:trace contextRef="#ctx0" brushRef="#br0" timeOffset="13960.66">20310 9832 2191 0,'0'0'651'0,"0"0"-354"16,0 0 69-16,0 0-134 15,-121 32-128-15,91 16-65 0,1 14 43 16,7 6-22-16,11 2-25 15,8-1 1-15,3-10-36 16,23-8 0-16,19-15 0 16,16-12 0-16,7-14-27 0,2-10-99 15,-5 0-42 1,-16-14 24-16,-14-10 27 16,-23-5 61-16,-9-3 25 15,-27 3-8-15,-22 3 27 16,-7 5-12-16,-4 10 24 0,9 7 24 15,10 4 30 1,18 0 57-16,15 0-47 0,8 11-20 16,18 1 43-16,24-3 4 15,14-4 10-15,7-5-16 16,-1 0-53-16,-8 0 2 16,-10-5-14-16,-15-2-20 15,-13 1 0-15,-10 5 0 16,-6 1 0-16,0 0 0 15,0 7 0-15,-8 18 0 16,-8 8 0-16,1 14 0 0,-4 7 0 16,9 6 0-16,1 2 0 15,6 3 0 1,3-6 0-16,0 26 0 16,0-17-231-16,0-10-1001 0</inkml:trace>
  <inkml:trace contextRef="#ctx0" brushRef="#br0" timeOffset="14626.14">16237 13080 697 0,'0'0'1665'0,"0"0"-1159"16,0 0-188-16,0 0 259 0,0 0-244 15,0 0-333-15,0 0 0 16,32 6 0-16,-39 66 0 16,-1 14 0-16,1 9 0 15,7-15 0 1,0 2 0-16,0-14 0 0,0-18 0 16,11-19 0-16,4-19 0 15,21-27-300-15,-4-18-478 16,-3-12-389-16</inkml:trace>
  <inkml:trace contextRef="#ctx0" brushRef="#br0" timeOffset="14826.25">16632 13034 1825 0,'0'0'898'0,"0"0"-408"16,0 0-41 0,0 0-146-16,0 0-172 15,0 0-131-15,0 0 0 0,4 152 0 16,3-84 0-16,2 1 0 15,2-5 0-15,2-4 0 16,1-10 0-16,-3-14 0 16,-4-10 0-16,-5-10 0 15,-2-12-75 1,-2-4-276-16,-18-15-242 0,-7-6-442 16</inkml:trace>
  <inkml:trace contextRef="#ctx0" brushRef="#br0" timeOffset="14959.53">16349 13429 1998 0,'0'0'739'0,"0"0"-462"16,0 0 62-16,0 0-171 15,0 0-111 1,118-36-52-16,-2 0-5 16,-9 2-295-16,-9 0-671 0</inkml:trace>
  <inkml:trace contextRef="#ctx0" brushRef="#br0" timeOffset="15099.31">17334 13236 2521 0,'0'0'898'0,"0"0"-580"16,0 0 24 0,0 0-342-16,0 0-361 15,0 0-808-15</inkml:trace>
  <inkml:trace contextRef="#ctx0" brushRef="#br0" timeOffset="16526.18">22207 8401 2067 0,'0'0'787'16,"0"0"-463"-1,0 0 160-15,0 0-236 0,0 0-62 16,0 0-186-16,-15 37 0 16,-6 25 0-16,-6 16 0 15,-4 12 0-15,-4 3 0 16,-3-1 0-16,-1-10 0 16,6-11 0-16,6-17 0 15,10-17 0-15,6-12 0 16,6-15 0-16,5-10 0 0,0 0 0 15,2-26 0-15,18-16 0 16,5-16 0 0,10-27 0-16,15-29 0 15,10-26 0-15,-5 9 0 16,-12 27 0-16,-16 42 0 0,-16 32 0 16,-1 8 0-16,-2 7 0 15,-2 9 0-15,-6 6 0 16,0 31 0-16,2 21 0 15,1 18 0-15,5 14 0 16,6 8 0-16,6-1 0 16,6-3 0-16,3-8 0 0,5-8 0 15,1-14 0 1,-3-9 0-16,-1-13 0 16,-7-12 0-16,-5-10 0 15,-11-8 0-15,-6-6 0 16,-2 0 0-16,-10-22-177 0,-42-18-408 15,0 1-244-15,0 6-660 0</inkml:trace>
  <inkml:trace contextRef="#ctx0" brushRef="#br0" timeOffset="16693.7">22046 8931 2299 0,'0'0'856'0,"0"0"-396"0,0 0-121 16,0 0-197-16,0 0-142 15,0 0 0-15,0 0 0 16,146-30 0-16,-92 16 0 0,-8 2-607 16,-13 2-1263-16</inkml:trace>
  <inkml:trace contextRef="#ctx0" brushRef="#br0" timeOffset="17160.96">22797 8897 2133 0,'0'0'1003'16,"0"0"-785"-16,0 0 85 15,0 0 136-15,0 0-439 16,0 0 0-16,132-42 0 0,-88 40 0 15,12 0 0-15,6 0 0 16,3-4 0-16,-5 0-11 16,-14-2-47-1,-12-4-16-15,-16 0 46 0,-18-4 16 16,0 0 12-16,-23-4 9 16,-8 2-2-16,-2 0 47 15,6 4 5-15,5 1-5 16,11 8-54-16,6 1 0 15,5 4 0-15,3 0 0 0,21 0 0 16,12 8 0-16,1 10 0 16,6 6 0-1,-3 2 0-15,-9 4 0 16,-10 0 0-16,-10 2 0 0,-11-4 0 16,0 0 0-16,-16-4 0 15,-13 0 0-15,0-6 0 16,3-1 0-16,7-8 0 15,19-9-249-15,14 0-381 0,15-14-501 16</inkml:trace>
  <inkml:trace contextRef="#ctx0" brushRef="#br0" timeOffset="17832.54">23873 8536 2273 0,'0'0'796'0,"0"0"-231"0,0 0-103 16,0 0-462-16,0 0 0 16,0 0 0-16,0 0 0 0,-13 18 0 15,24 32 0 1,3 9 0-16,-3 0 0 16,-3 0 0-16,-1-9 0 15,-2-8 0-15,-3-10 0 16,0-10 0-16,-2-8 0 15,0-6 0-15,0-6 0 16,0-2 0-16,0 0 0 16,0 0 0-16,0-12 0 0,-4-10 0 15,-6-8 0-15,0-10 0 16,1-12 0 0,4-12 0-16,3-10 0 15,2-9 0-15,0-1 0 0,0 6 0 16,7 9 0-16,4 15 0 15,0 21 0-15,0 12 0 16,4 15 0-16,4 6 0 16,2 2 0-16,6 23 0 15,2 7 0-15,-2 9 0 16,-7 8 0-16,-7 1 0 16,-11 2 0-16,-2 0 0 15,-17-4 0-15,-20-6 0 16,-4-6 0-16,-1-8 0 0,6-7 0 15,12-11 0-15,13-6 0 16,11-4 0-16,0 0 0 16,13 0 0-16,20 0 0 15,11-4 0-15,10 0 0 16,4 4 0-16,-2 0 0 16,-2 4 0-16,-12 18 0 15,-11 6 0-15,-13 6 0 16,-16 2 0-16,-2-2 0 15,-20-2 0-15,-14-2 0 16,-5-6 0-16,-9-2 0 0,2-2 0 16,-3-6 0-16,5-3 0 15,-4-11 0-15,15 0-371 16,13 0-812-16</inkml:trace>
  <inkml:trace contextRef="#ctx0" brushRef="#br0" timeOffset="20327.58">24664 8632 1066 0,'0'0'239'0,"0"0"-93"16,0 0 183-16,0 0-169 16,0 0-55-16,0 0-18 15,0 0 40-15,-16 0 9 0,16 0 16 16,-2 0 8-1,2 3-42-15,-2-3-27 16,2 0-40-16,0 0-27 16,-2 0 23-16,2 0-21 0,0 0-2 15,0 0 14-15,0 0-26 16,-2 0 25-16,-3 0 2 16,1 0-15-16,-2 0 18 15,0 0-9-15,0 0 25 16,-1 0-5-16,1 0-19 15,2 0 26-15,-4 0-9 16,4 0 0-16,-1 0 14 16,1 0-41-16,0 0 21 15,2 0-15-15,0 0-12 16,-1 0 36-16,3 0-5 0,0 0 14 16,0 0-6-1,0 0-24-15,0 0 5 16,0 0-38-16,0 0 0 15,0-3 0-15,0 2 0 16,3-2 0-16,18-1 0 16,16 2 0-16,17-2 0 0,16 0 0 15,8 3 0-15,4-2 0 16,-4 3 0-16,-8 0 0 16,-20 0 0-1,-16 0 0-15,-18 0 0 0,-12 0 0 16,-4 0 0-16,0 0 0 15,-6 0 0-15,-4 0 0 16,1 0 0-16,3 0 0 0,6 0 0 16,2 0-186-16,16 0-456 15,6-4-932-15</inkml:trace>
  <inkml:trace contextRef="#ctx0" brushRef="#br0" timeOffset="21196.8">25139 8446 1020 0,'0'0'805'0,"0"0"-560"16,0 0 130-16,0 0 107 15,0 0-208-15,0 0-57 16,0 0 15-16,-61-30-22 15,59 28-42-15,2 2-100 16,0 0-68-16,0 0 0 16,0 0 0-16,0 0 0 15,10 12 0-15,5 4 0 0,1 0 0 16,-1 0 0-16,-2 0 0 16,-3-2 0-16,-4-2 0 15,-6 0 0-15,0 4 0 16,-2 2 0-1,-16 2 0-15,-6 6 0 0,-3 1 0 16,5-2 0-16,1 4 0 16,10-1 0-16,18 4-98 15,22-8-420-15,9-4-432 0</inkml:trace>
  <inkml:trace contextRef="#ctx0" brushRef="#br0" timeOffset="21664.97">25943 8342 2367 0,'0'0'774'15,"0"0"-488"-15,0 0 262 0,0 0-427 16,0 0-121-1,0 0 0-15,0 0 0 16,-26 59 0-16,21-42 0 16,0-5 0-16,5-6 0 15,0-4 0-15,0-2 0 0,0 0 0 16,0-4 0-16,0-12 0 16,0-2 0-16,0 0 0 15,-8 1 0-15,-5 3 0 16,-10 6 0-1,-4 8 0-15,-8 0 0 0,-8 17 0 16,-1 17 0-16,2 14 0 16,7 6 0-16,12 8 0 15,13 0 0-15,10-4 0 16,12-3 0-16,26-12 0 16,17-4 0-16,12-13 0 0,6-8 0 15,-1-10 0 1,-7-4 0-16,-17-4 0 15,-15 0 0-15,-10-2-26 16,-7-20-244-16,-9 2-293 0,-1 0-531 16</inkml:trace>
  <inkml:trace contextRef="#ctx0" brushRef="#br0" timeOffset="21897.96">26440 8582 2286 0,'0'0'783'0,"0"0"-450"16,0 0 246-16,0 0-464 15,0 0-115-15,0 0 0 0,0 0 0 16,134-38 0-16,-76 36 0 16,2 2 0-16,-4-2 0 15,-8 2-8 1,-12-2-148-16,-14 2-34 15,-15-8-119-15,-7 2-348 16,0-2-457-16</inkml:trace>
  <inkml:trace contextRef="#ctx0" brushRef="#br0" timeOffset="22699.01">27200 8490 185 0,'0'0'2076'0,"0"0"-1548"0,0 0-8 0,0 0 13 16,22-112-279-16,-15 95-254 15,-3 7 0-15,-2 6 0 16,-2 4 0-16,0 0 0 15,0 21 0-15,0 21 0 0,0 22 0 16,0 18 0-16,0 7 0 16,2 1 0-16,10-8 0 15,-1-12 0-15,1-14 0 16,-2-16 0 0,-1-16 0-16,-3-12 0 15,-6-12 0-15,0 0 0 16,0-30 0-16,0-16 0 0,-10-14 0 15,-1-14 0-15,-1-10 0 16,3-6 0-16,1 1 0 16,-2 9 0-16,4 12 0 15,-3 16 0-15,3 16 0 16,1 14 0-16,2 8 0 16,3 7 0-16,0 3 0 15,6 2 0-15,15 2 0 16,16 0 0-16,7 0 0 15,12 0 0-15,2 0 0 0,4 0 0 16,-7 0 0-16,-6 0 0 16,-15 0-168-16,-16 0-162 15,-18 4-209 1,-18 2-181-16,-14 2-766 0</inkml:trace>
  <inkml:trace contextRef="#ctx0" brushRef="#br0" timeOffset="22866.18">27340 8700 1750 0,'0'0'989'0,"0"0"-715"0,0 0 199 16,0 0-298-16,138 0-100 16,-82 0-75-16,17 0-24 15,-13 3-276 1,-12-2-748-16</inkml:trace>
  <inkml:trace contextRef="#ctx0" brushRef="#br0" timeOffset="23199.72">28149 8726 2354 0,'0'0'1122'15,"0"0"-745"-15,0 0-134 16,0 0-243-16,0 0 0 16,0 0 0-16,170-18 0 0,-104 18 0 15,1 0 0 1,-5 0 0-16,-15 0 0 15,-14 0 0-15,-17 0 0 16,-9 0 0-16,-7-1 0 16,0-2 0-16,0-1 0 15,-9 0 0-15,0 1-231 16,0 0-829-16</inkml:trace>
  <inkml:trace contextRef="#ctx0" brushRef="#br0" timeOffset="23866.63">28915 8458 529 0,'0'0'1829'0,"0"0"-1336"0,0 0-19 16,0 0 3-16,0 0-271 16,0 0-118-16,0 0-88 15,9-52 0-15,-7 52 0 16,0 0 0-16,-2 0 0 16,3 0 0-16,-3 0 0 0,0 0 0 15,2 0 0 1,-2 0 0-16,0 0 0 15,0 0 0-15,0 0 0 0,0 0 0 16,0 0 0-16,0 0 0 16,0 0 0-16,0 0 0 15,0 0 0-15,0 0 0 16,0 0 0-16,0 0 0 16,0 0 0-16,0 0 0 0,3 0 0 15,-3 0 0-15,0 0 0 16,0 0 0-1,0 0 0-15,0 0 0 16,0 0 0-16,0 0 0 16,0 0 0-16,0 0 0 15,0 0 0-15,0 0-20 0,0 0-70 16,4 0-72-16,-4 8-114 16,0-4-564-16,0-2-926 0</inkml:trace>
  <inkml:trace contextRef="#ctx0" brushRef="#br0" timeOffset="25598.17">15543 10369 1096 0,'0'0'878'0,"0"0"-606"16,0 0-146-16,0 0 97 15,0 0-49-15,0 0-44 16,0 0 63-16,-8 16-16 16,8-16-26-16,0 0-33 0,0 0 1 15,0 0 10 1,0 0-32-16,0 0 4 15,0 0 11-15,0 0-112 16,0 0 0-16,16-6 0 0,16-6 0 16,19-8 0-16,16-4 0 15,15 0 0-15,38-13 0 16,-19 8-269 0,-26 4-646-16</inkml:trace>
  <inkml:trace contextRef="#ctx0" brushRef="#br0" timeOffset="26598.68">27389 9096 910 0,'0'0'327'0,"0"0"-121"0,0 0 95 15,0 0-128-15,0 0-84 16,0 0 30-16,-55 0 38 16,43 0-69-16,1 0 12 0,3 0 59 15,-2 0 14-15,1 0-1 16,3 0 7 0,0 1-17-16,0 2-39 15,6-3-32-15,0 1-1 16,0-1-42-16,14 0-36 15,22 0 15-15,17 0-15 0,14-1 3 16,4-7-15-16,-4-1 0 16,-11 1-11-1,-19 2-5-15,-14 5-34 0,-17 1-40 16,-4 0-144-16,-2 0-326 16,0 0-786-16</inkml:trace>
  <inkml:trace contextRef="#ctx0" brushRef="#br0" timeOffset="27195.88">29225 8460 760 0,'0'0'1802'0,"0"0"-1468"0,0 0 234 0,0 0-108 16,0 0-288-16,0 0-172 15,0 0 0 1,-35-66 0-16,28 70 0 0,-2 24 0 16,-2 16 0-1,-2 14 0-15,1 10 0 0,3 4 0 16,5 0 0-16,2-5 0 16,2-11 0-16,0-10 0 15,0-14 0-15,6-12 0 16,-1-8 0-16,-3-10 0 0,-2-2 0 15,0 0 0 1,0-24 0-16,0-10 0 16,-9-10 0-16,-7-12 0 15,-1-8 0-15,-3-8 0 16,-1-7 0-16,6 1 0 0,-1 4 0 16,7 10 0-1,7 11 0-15,2 13 0 0,0 10 0 16,18 9 0-16,14 2 0 15,7 5 0 1,8 2 0-16,6 2 0 0,-1 6 0 16,-4 4 0-16,-9 0 0 15,-12 0-222-15,-21 24-147 16,-6-2-313-16,-2 0-197 0</inkml:trace>
  <inkml:trace contextRef="#ctx0" brushRef="#br0" timeOffset="27394.84">29098 8640 2397 0,'0'0'512'0,"0"0"-133"0,0 0-44 16,0 0-192-16,0 0-49 16,131-4-59-16,-79 3-32 15,-4-2-3-15,8 2-240 16,-13 1-450-16,-9-3-394 0</inkml:trace>
  <inkml:trace contextRef="#ctx0" brushRef="#br0" timeOffset="27858.57">29780 8682 1798 0,'0'0'739'0,"0"0"-272"0,0 0 102 15,0 0-293 1,0 0-105-16,0 0-95 0,0 0-76 16,54-25 0-16,-10 21 0 15,14 1 0-15,6 2 0 16,7 1 0-16,-1 0 0 15,-10 0 0-15,-16 0 0 16,-15 0 0-16,-16 0 0 16,-7 0 0-16,-6 0 0 0,0 0 0 15,0 0 0-15,0 0 0 16,0 0 0 0,4 0-302-16,5 0-388 15,1-7-677-15</inkml:trace>
  <inkml:trace contextRef="#ctx0" brushRef="#br0" timeOffset="28531.36">30989 8310 2400 0,'0'0'500'0,"0"0"-119"0,0 0 211 0,0 0-369 15,-155-21-223-15,106 54 0 16,-5 10 0-16,3 16 0 15,7 5 0-15,8 6 0 16,11-2 0-16,17-1 0 16,8-9 0-16,8-6 0 0,26-12 0 15,14-8 0-15,8-10 0 16,4-8 0-16,-2-10 0 16,-10-4 0-1,-13 0 0-15,-12-8 0 16,-19-12 0-16,-4-4 0 15,-12-2 0-15,-17 0 0 16,-4 2 0-16,0 6 0 0,6 6 0 16,9 4 0-16,12 4 0 15,6 2 0-15,0 2 0 16,15 0 0-16,16 0 0 16,5 0 0-16,5 0 0 0,-4 0 0 15,-3 0 0-15,-10-3 0 16,-9 2 0-1,-6-2 0-15,-4 3 0 16,-3 0 0-16,-2 0 0 16,0 0 0-16,3 0 0 15,-1 17 0-15,2 11 0 0,-2 8 0 16,0 8 0-16,1 4 0 16,-3 0 0-16,0-4 0 15,0-2 0-15,0-7 0 16,0-7 0-16,0-6 0 15,4-6 0-15,14-12-179 16,1-2-608-16,2-2-1297 0</inkml:trace>
  <inkml:trace contextRef="#ctx0" brushRef="#br0" timeOffset="29460.18">31556 9082 1716 0,'0'0'833'0,"0"0"-741"16,0 0 175-16,0 0-255 15,0 0-12-15,-27-121-1371 0</inkml:trace>
  <inkml:trace contextRef="#ctx0" brushRef="#br0" timeOffset="30031.8">31320 8614 1758 0,'0'0'579'0,"0"0"-312"0,0 0 300 16,0 0-347-16,0 0-77 16,0 0 37-16,0 0-39 15,0-10-29-15,8 10-28 16,10 0-39-16,11 0-45 15,16 0 0-15,10 2 0 16,6 5 0-16,-5-3 0 16,-8-1 0-16,-12-3 0 0,-12 0 0 15,-12 0 0-15,-6 0 0 16,-3 0 0-16,-3 0 0 16,2 0 0-1,2 0 0-15,8 0 0 0,5 0 0 16,8 0 0-16,4 0 0 15,27 0-209-15,-10 0-371 16,-5 0-487-16</inkml:trace>
  <inkml:trace contextRef="#ctx0" brushRef="#br0" timeOffset="30333.01">32257 8329 2008 0,'0'0'473'0,"0"0"-108"16,0 0 237-16,0 0-358 16,0 0-92-16,0 0-43 15,0 0-37-15,2 71-25 16,-2-15-23-16,-2 6-24 15,0 4 0-15,2-1 0 16,0-7 0-16,0-7 0 16,0-8 0-16,0-11-20 15,12-8-196-15,-4-10-359 0,1-8-404 0</inkml:trace>
  <inkml:trace contextRef="#ctx0" brushRef="#br0" timeOffset="30598.54">32560 8342 2485 0,'0'0'559'15,"0"0"-18"-15,0 0-30 0,0 0-511 16,0 0 0 0,0 0 0-16,0 0 0 15,7 58 0-15,0-14 0 16,2 4 0-16,-1 4 0 15,2-4 0-15,-1-2 0 16,1-3 0-16,-1-9 0 16,1-6 0-16,-2-6 0 0,-3-6-54 15,-1-6-242-15,-4-4-67 16,0-6-216 0,-15-6-30-16,-6-12-348 0</inkml:trace>
  <inkml:trace contextRef="#ctx0" brushRef="#br0" timeOffset="30730.67">32319 8566 1662 0,'0'0'485'0,"0"0"-21"15,0 0 2-15,0 0-277 0,0 0-26 16,0 0-24-16,0 0-92 16,50-10-28-16,25 10-19 15,-3 0-201-15,-3-4-634 0</inkml:trace>
  <inkml:trace contextRef="#ctx0" brushRef="#br0" timeOffset="30898.33">33082 8580 2760 0,'0'0'358'0,"0"0"-179"15,0 0-179-15,0 0-38 16,0 0-835-16</inkml:trace>
  <inkml:trace contextRef="#ctx0" brushRef="#br0" timeOffset="39433.08">1136 7100 2408 0,'0'0'588'0,"0"0"-419"15,0 0 188-15,0 0-110 16,0 0-137-16,0 0-32 16,-4-106 61-16,-10 96-139 0,-6 4 0 15,-7 6 0 1,-8 0 0-16,-12 14 0 15,-14 26 0-15,-14 30 0 16,-5 37 0-16,13 25 0 16,17-3 0-16,31-25 0 0,19-28 0 15,7-22 0-15,28 4 0 16,19-2 0-16,37-7 0 16,38-30 0-16,31-19 0 15,-15-32 0-15,-36-10 0 16,-43 8 0-16,-43 12 0 15,-7 0 0-15,-11 0 0 16,-5 0 0-16,-9 4 0 16,-24 4 0-16,-12 0 0 15,7 3-308-15,13 6-895 0</inkml:trace>
  <inkml:trace contextRef="#ctx0" brushRef="#br0" timeOffset="39725.96">1813 6882 1932 0,'0'0'1256'0,"0"0"-889"16,0 0 174-16,0 0-541 15,0 0 0-15,0 0 0 16,0 0 0-16,-12 82 0 15,31-2 0-15,3 11 0 16,5 5 0-16,0-20 0 0,-1 6 0 16,3-12 0-16,-7-12 0 15,-1-11 0 1,-6-15 0-16,-3-14-188 16,-4-18-185-16,1-22-268 15,-3-13-144-15</inkml:trace>
  <inkml:trace contextRef="#ctx0" brushRef="#br0" timeOffset="39932.43">2196 6874 481 0,'0'0'1811'16,"0"0"-1084"-16,0 0-119 15,0 0-139-15,0 0-469 16,0 0 0-16,0 0 0 16,-27 78 0-16,27 8 0 15,0 8 0-15,10 5 0 16,9-19 0-16,8 6 0 15,0-13 0-15,2-14 0 16,-4-13-20-16,-12-19-428 0,-4-14-462 16,-9-13-1349-16</inkml:trace>
  <inkml:trace contextRef="#ctx0" brushRef="#br0" timeOffset="40096.94">1886 7375 2486 0,'0'0'973'16,"0"0"-678"-16,0 0 47 16,0 0-342-16,0 0 0 15,129-84 0-15,-19 24 0 0,-12 6-257 16,-11 1-954-16</inkml:trace>
  <inkml:trace contextRef="#ctx0" brushRef="#br0" timeOffset="40263.79">2707 6847 1033 0,'0'0'2259'16,"0"0"-1749"-16,0 0-216 16,0 0-294-16,0 0 0 15,180-120 0-15,-109 88 0 16,-6 2-132-16,-22 6-362 0,-20 6-262 15,-20 12-365-15</inkml:trace>
  <inkml:trace contextRef="#ctx0" brushRef="#br0" timeOffset="40528">2758 6727 1187 0,'0'0'1198'0,"0"0"-688"16,0 0 10-16,0 0-139 15,0 0-81-15,0 0-300 0,0 0 0 16,-91 133 0-1,89-89 0-15,2 12 0 16,0 8 0-16,0 7 0 16,0 1 0-16,15 1 0 15,5-2 0-15,7-5 0 16,4-8 0-16,9-8 0 0,9-10 0 16,6-13 0-16,12-18 0 15,5-9 0-15,-3-11 0 16,-2-24-9-16,-14-10-290 15,-22-24-208-15,-15 13-282 16,-16 10-617-16</inkml:trace>
  <inkml:trace contextRef="#ctx0" brushRef="#br0" timeOffset="40694.57">2740 7251 2300 0,'0'0'1061'0,"0"0"-613"0,0 0-161 15,0 0-287-15,0 0 0 16,162-94 0-16,-70 33 0 16,-14 9 0-1,-18 4-627-15</inkml:trace>
  <inkml:trace contextRef="#ctx0" brushRef="#br0" timeOffset="41094.91">3983 6575 3420 0,'0'0'676'16,"0"0"-676"-16,0 0 0 15,0 0 0-15,0 0 0 0,0 0 0 16,0 0 0-16,0 0 0 15,0 0 0-15,0 0 0 16,2 0 0-16,-2 0 0 16,0-4 0-16,0-2 0 15,0-2 0-15,-13-2 0 16,-9 4 0-16,-7 6 0 16,-9 0 0-16,-4 22 0 15,-3 22 0-15,3 14 0 16,11 12 0-16,15 6 0 0,16 3 0 15,7-5 0 1,35-8 0-16,20-12 0 0,19-16 0 16,10-21 0-16,9-17 0 15,3-7 0-15,11-61-200 16,-27 4-436-16,-25-4-521 16</inkml:trace>
  <inkml:trace contextRef="#ctx0" brushRef="#br0" timeOffset="41327.12">4473 6302 2799 0,'0'0'688'0,"0"0"-191"16,0 0-385-16,0 0-112 15,0 0 0 1,0 0 0-16,0 0 0 16,-35 90 0-16,55 1 0 15,13 23 0-15,1-4 0 0,-1-10 0 16,-2-15 0-16,-6-21 0 15,2 2 0-15,0 2 0 16,-8-13 0 0,-3-18 0-16,-5-15 0 0,-2-22-60 15,-4-11-506-15,-3-22-411 16</inkml:trace>
  <inkml:trace contextRef="#ctx0" brushRef="#br0" timeOffset="41533.85">4948 6244 1405 0,'0'0'1687'0,"0"0"-1047"0,0 0-276 16,0 0-364-16,0 0 0 15,0 0 0 1,0 0 0-16,0 142 0 16,24-56 0-16,5 5 0 0,-2-3 0 15,0-5 0-15,-2-14 0 16,-3-10 0-16,-5-15 0 15,-7-12-84-15,-10-22-429 16,0-10-286-16,-16 0-603 0</inkml:trace>
  <inkml:trace contextRef="#ctx0" brushRef="#br0" timeOffset="41693.82">4610 6764 2808 0,'0'0'836'0,"0"0"-384"15,0 0-452-15,0 0 0 16,0 0 0-16,137-83 0 16,-63 49 0-16,2-4 0 15,-5-2 0-15,-20 10-260 16,-26 12-756-16</inkml:trace>
  <inkml:trace contextRef="#ctx0" brushRef="#br0" timeOffset="42261.22">1497 8763 1886 0,'0'0'645'0,"0"0"-314"0,0 0 285 16,0 0-255-16,0 0-104 15,0 0-257-15,0 0 0 0,0-2 0 16,20-10 0-16,35-15 0 16,50-17 0-16,7-2 0 15,1 0 0 1,-10 8 0-16,-35 10 0 16,2 0 0-16,-9 4 0 15,-26 10 0-15,-26 12-57 16,-41 6-212-16,-19 18-369 0,-11 4-689 0</inkml:trace>
  <inkml:trace contextRef="#ctx0" brushRef="#br0" timeOffset="42492.45">1876 8715 2082 0,'0'0'579'0,"0"0"-27"15,0 0-5-15,0 0-211 16,0 0-336-16,0 0 0 0,0 0 0 15,6-11 0-15,1 47 0 16,9 33 0-16,11 31 0 16,4 2 0-16,0-3 0 15,0-13 0-15,-2-18 0 16,0 6 0-16,7 2 0 16,-5-11 0-16,0-19 0 15,4-28-258-15,-8-14-508 16,-4-4-925-16</inkml:trace>
  <inkml:trace contextRef="#ctx0" brushRef="#br0" timeOffset="42733.87">2673 8620 2633 0,'0'0'894'0,"0"0"-436"16,0 0-347-16,0 0-111 15,0 0 0-15,0 0 0 16,0 0 0-16,27 138 0 16,-3-65 0-16,3 5 0 15,0 1 0-15,0-7 0 0,-3-6 0 16,-1-12 0 0,-4-12 0-16,6-24-359 15,-7-12-573-15,-3-6-696 0</inkml:trace>
  <inkml:trace contextRef="#ctx0" brushRef="#br0" timeOffset="42932.61">3029 8626 1813 0,'0'0'917'15,"0"0"-376"-15,0 0 11 16,-8-118-279-16,6 116-273 16,2 2 0-16,0 28 0 15,6 26 0-15,19 18 0 16,8 15 0-16,5 3 0 15,2-4 0-15,0-10 0 16,-2-10 0-16,-7-13 0 16,-13-15-324-16,-9-14-494 0,-9-12-422 15</inkml:trace>
  <inkml:trace contextRef="#ctx0" brushRef="#br0" timeOffset="43096.87">2887 8988 2829 0,'0'0'773'0,"0"0"-279"0,0 0-494 16,0 0 0-16,0 0 0 15,0 0 0-15,154-81 0 16,-67 35 0-16,-16 4-558 0,-13 4-878 16</inkml:trace>
  <inkml:trace contextRef="#ctx0" brushRef="#br0" timeOffset="43296.09">3496 8398 2770 0,'0'0'748'0,"0"0"-170"16,0 0-578-16,0 0 0 16,0 0 0-16,0 0 0 15,0 0 0-15,37 160 0 16,-7-78 0-16,1 4 0 15,0 1 0-15,-2-11 0 16,-2-10 0-16,-8-11 0 16,2-18 0-16,-11-13-300 15,-1-17-917-15</inkml:trace>
  <inkml:trace contextRef="#ctx0" brushRef="#br0" timeOffset="43696.13">4244 8303 439 0,'0'0'2744'0,"0"0"-2048"0,0 0-479 15,0 0-217-15,0 0 0 16,0 0 0-16,0 0 0 16,-29-70 0-16,17 76 0 0,-9 20 0 15,-10 15 0-15,-10 11 0 16,1 6 0-16,5-2 0 15,8-4 0 1,14-8 0-16,13-10 0 16,4-8 0-16,36-9 0 15,16-5 0-15,17-9 0 16,12 1 0-16,6 3 0 0,-4 0 0 16,-9 11 0-16,-18 4-105 15,-21 9 1-15,-27 5 37 16,-12 4 55-16,-18 0 12 0,-28 2 55 15,-14 0 82 1,-9-3-41-16,-5-3-96 16,5-7 0-16,7-7 0 15,10-7 0-15,1-15 0 16,11 0-95-16,8-8-1199 0</inkml:trace>
  <inkml:trace contextRef="#ctx0" brushRef="#br0" timeOffset="44460.58">2524 10766 2984 0,'0'0'370'0,"0"0"-178"0,0 0 358 15,0 0-550-15,0 0 0 16,-120 54 0-16,70 61 0 16,6 37 0-16,13 8 0 15,22-28 0-15,9-39 0 16,15-43 0-16,26-16 0 16,32-4 0-16,41-22 0 15,3-8 0-15,-7-20 0 16,-16-32 0-16,-30-8 0 15,-2-33 0-15,-10-37 0 0,-41-32 0 16,-18-11 0-16,-40 31 0 16,-6 42 0-16,6 48 0 15,-1 24 0-15,-8 14 0 16,-13 14 0 0,-18 22 0-16,-9 62 0 0,16 8 0 15,13 2 0-15,20-5 0 16,18-23 0-16,0 2 0 0,3-2 0 15,5-20 0-15,11-18 0 16,4-16 0 0,6-10 0-16,0-2 0 15,0-6 0-15,6-20 0 16,11-10 0-16,3-4 0 0,7 4 0 16,4 8 0-16,5 12 0 15,8 16 0-15,10 0 0 16,14 28 0-16,13 14 0 15,13 10 0-15,6 4 0 16,2 2 0-16,-9-1 0 16,-10-7 0-16,-16-8 0 15,-18-10 0-15,-18-10 0 16,-10-8 0-16,-15-14-177 16,-6-4-299-16,0-18-367 0</inkml:trace>
  <inkml:trace contextRef="#ctx0" brushRef="#br0" timeOffset="44792.85">3357 10722 2507 0,'0'0'653'0,"0"0"-162"0,0 0-46 0,0 0-445 0,0 0 0 16,0 0 0-16,0 0 0 15,11 156 0-15,12-70 0 16,6 3 0-16,8-7 0 15,6-12 0-15,3-15 0 16,6-19 0-16,0-18 0 0,-2-17 0 16,0-1 0-1,-8-32 0-15,-5-14 0 16,-10-16 0-16,-9-12 0 16,-9-10 0-16,-9-5 0 15,0 7 0-15,-7 10 0 0,-11 18 0 16,3 20 0-16,3 14 0 15,4 14 0-15,6 6 0 16,2 0 0-16,16 2-302 0,7 4-733 16</inkml:trace>
  <inkml:trace contextRef="#ctx0" brushRef="#br0" timeOffset="44999.77">4357 10449 2859 0,'0'0'726'16,"0"0"-215"-16,0 0-511 16,0 0 0-16,0 0 0 15,114-86 0-15,-54 60 0 16,-2-2 0-16,-8 6-59 16,-27 8-440-1,-13 8-199-15,-10 6-207 0</inkml:trace>
  <inkml:trace contextRef="#ctx0" brushRef="#br0" timeOffset="45232.03">4344 10395 1196 0,'0'0'783'0,"0"0"-279"16,0 0 22-16,0 0-180 15,0 0-63-15,0 0 20 16,0 0-148 0,-20 110-155-16,27-62 0 15,0 10 0-15,-3 11 0 16,-4 5 0-16,0 6 0 0,2-2 0 15,5-5 0-15,4-9 0 16,11-10 0-16,9-12 0 16,12-16 0-16,10-16 0 15,15-10 0-15,5-16 0 16,3-24 0-16,-9-14 0 16,-17-27-177-16,-19 16-440 15,-23 8-520-15</inkml:trace>
  <inkml:trace contextRef="#ctx0" brushRef="#br0" timeOffset="45399.38">4307 10824 2588 0,'0'0'843'0,"0"0"-473"16,0 0-75-16,0 0-295 16,0 0 0-16,151-66 0 15,-76 28 0-15,37-38 0 16,-20 10-360-16,-17 1-1203 0</inkml:trace>
  <inkml:trace contextRef="#ctx0" brushRef="#br0" timeOffset="45733.42">5198 10162 2659 0,'0'0'737'0,"0"0"-407"0,0 0 40 15,0 0-370-15,0 0 0 16,0 0 0-16,0 0 0 16,-118 53 0-16,78-17 0 15,9 6 0-15,10 2 0 16,17 0 0-16,4-4 0 0,29-6 0 16,21-4 0-1,20-8 0-15,10-8 0 16,5-4 0-16,-7-4 0 15,-11 3 0-15,-21-2 0 0,-21 8 0 16,-21 7 0-16,-4 10 0 16,-27 12 0-16,-17 6 0 15,-12 8 0-15,-2 0 0 16,5-4 0 0,11-5 0-16,29-23-255 0,11-12-466 15,2-14-884-15</inkml:trace>
  <inkml:trace contextRef="#ctx0" brushRef="#br0" timeOffset="45999.64">5672 9986 2614 0,'0'0'937'15,"0"0"-392"-15,0 0-545 16,0 0 0-16,0 0 0 15,16 128 0-15,11-48 0 0,4 9 0 16,0 3 0-16,-2-8 0 16,-3-6 0-16,-1-14 0 15,-7-10 0-15,-5-15 0 16,-6-11 0-16,-5-16-86 16,-2-12-365-16,-13-16-230 15,-12-12-568-15</inkml:trace>
  <inkml:trace contextRef="#ctx0" brushRef="#br0" timeOffset="46166.41">5381 10132 2189 0,'0'0'1018'0,"0"0"-499"16,0 0-149-16,0 0-370 16,0 0 0-16,0 0 0 0,151-88 0 15,-71 58 0 1,5-4 0-16,15-20-216 15,-20 10-533-15,-19 5-544 0</inkml:trace>
  <inkml:trace contextRef="#ctx0" brushRef="#br0" timeOffset="46364.08">6042 9781 1609 0,'0'0'851'16,"0"0"-249"-16,0 0-6 15,0 0-158-15,0 0-438 0,0 0 0 16,0 0 0-16,0-7 0 15,0 33 0 1,8 20 0-16,13 16 0 0,8 28 0 16,2 0 0-16,2 4 0 15,1-1 0-15,-7-19 0 16,2-2 0-16,-5-12 0 16,-1-20 0-16,-10-18-113 0,-5-18-851 15</inkml:trace>
  <inkml:trace contextRef="#ctx0" brushRef="#br0" timeOffset="46698.15">6510 9691 2458 0,'0'0'870'0,"0"0"-340"15,0 0-292-15,0 0-238 16,0 0 0-16,0 0 0 15,13 146 0-15,12-69 0 16,4 3 0-16,5-6 0 16,5-7 0-16,5-16 0 15,6-16 0-15,1-20 0 16,-4-15 0-16,-4 0 0 0,-8-21 0 16,-8-13 0-16,-10-9 0 15,-8-5 0-15,-7-6 0 16,-2-6 0-1,-11 0 0-15,-20 2 0 16,-11 6 0-16,-9 11 0 0,-10 18 0 16,-1 16 0-16,-3 9 0 15,14 21-532-15,22-4-914 0</inkml:trace>
  <inkml:trace contextRef="#ctx0" brushRef="#br0" timeOffset="46897.78">7223 9338 1362 0,'0'0'1779'0,"0"0"-1079"0,0 0-445 15,0 0-255-15,0 0 0 16,0 0 0-16,-11 148 0 16,29-69 0-16,3-1 0 15,2-8 0-15,-3-14-30 16,-2-15-282-16,-9-32-265 15,-7-9-193-15,-2-1-345 0</inkml:trace>
  <inkml:trace contextRef="#ctx0" brushRef="#br0" timeOffset="47064.38">7143 9272 1358 0,'0'0'1576'0,"0"0"-972"15,0 0-448-15,0 0-54 16,0 0-20-1,0 0-20-15,178 88-47 16,-100-56-15-16,4-3-59 16,18-18-232-16,-19-4-428 0,-23-7-379 0</inkml:trace>
  <inkml:trace contextRef="#ctx0" brushRef="#br0" timeOffset="47229.62">7510 8899 2564 0,'0'0'844'15,"0"0"-355"-15,0 0-290 16,0 0-199 0,0 0 0-16,0 0 0 15,0 0 0-15,-4 86 0 16,35 11 0-16,13 23 0 0,6-4 0 16,14 20 0-16,-10-37 0 15,-21-33-841-15</inkml:trace>
  <inkml:trace contextRef="#ctx0" brushRef="#br0" timeOffset="47693.92">1693 12601 1627 0,'0'0'1521'15,"0"0"-1214"-15,0 0 162 0,0 0-297 16,0 0-172 0,0 0 0-16,0 0 0 15,93-57 0-15,157-25 0 16,97-26 0-16,79-20 0 16,26-12 0-16,-19-1 0 0,-19-6 0 15,-37 9 0 1,-54 18 0-16,-68 26 0 0,-85 31 0 15,-74 26 0-15,-54 16 0 16,-40 11 0-16,-2 6 0 0,-82 4 0 16,0 0 0-1,-10 0-1147-15</inkml:trace>
  <inkml:trace contextRef="#ctx0" brushRef="#br0" timeOffset="48127.04">2393 10056 2767 0,'0'0'528'0,"0"0"-413"16,0 0 445-16,-139-8-434 0,126 0-126 15,11 0 0 1,2-6 0-16,29-10 0 0,57-22 0 15,93-28 0-15,101-22 0 16,59-9 0-16,18 9 0 16,-35 16 0-16,-63 14 0 15,-65 16 0-15,-67 13 0 16,-55 13 0-16,-41 8 0 16,-16 4 0-16,-15 0 0 15,0 4 0-15,-54 8 0 16,-1 0-84-16,2 0-1302 0</inkml:trace>
  <inkml:trace contextRef="#ctx0" brushRef="#br0" timeOffset="48664.41">3132 8095 2885 0,'0'0'492'0,"0"0"-182"0,0 0 99 16,0 0-409-1,0 0 0-15,0 0 0 16,300-159 0-16,57 63 0 16,94-18 0-16,52-8 0 0,-11 6 0 15,-70 17 0-15,-52 7 0 16,-75 16 0-16,-96 22 0 16,-86 18 0-16,-63 19 0 15,-40 12 0-15,-7 2 0 16,-3 3 0-16,0 0 0 15,0 0 0-15,0 0 0 16,0 29 0-16,0-4 0 16,11 0-600-16</inkml:trace>
  <inkml:trace contextRef="#ctx0" brushRef="#br0" timeOffset="48831.34">7742 7375 4096 0,'0'0'0'15,"0"0"0"-15,0 0 0 16,0 0-47-16,0 0-1672 0</inkml:trace>
  <inkml:trace contextRef="#ctx0" brushRef="#br0" timeOffset="49966.71">29007 10070 2666 0,'0'0'992'0,"0"0"-890"15,-85-138-3-15,65 82 138 16,13 4-237-16,7 7 0 15,29 11 0-15,25 14 0 16,19 14 0-16,14 6 0 16,4 38 0-16,-6 20 0 15,-9 33 0-15,-25 29 0 16,-33 32 0-16,-18 7 0 16,-49-9 0-16,-18-13 0 15,3-23 0-15,12-16 0 16,17-20 0-16,17-17 0 15,13-10 0-15,5 6 0 0,7 3 0 16,31 2 0-16,17-10 0 16,13-12 0-16,1-8 0 15,-7-3 0 1,-22 7-497-16,-20-7-555 16,-20 2-152-16</inkml:trace>
  <inkml:trace contextRef="#ctx0" brushRef="#br0" timeOffset="50227.83">29325 11726 1517 0,'0'0'548'15,"0"0"-287"-15,0 0 226 16,2 107-213-16,19-75-75 16,1-4-21-16,-2 0-34 0,-4-2-46 15,-3-4 8-15,1-6-31 16,-1-6-36 0,9-6-31-16,7-4-1 15,7-2-7-15,1-20-10 16,-1-6 9-16,-12-4 1 0,-15 2 54 15,-9 4 58-15,-15 6-112 16,-30 8 0-16,-10 8 0 16,-5 4 0-16,2 4 0 15,15 16 0-15,21 0 0 16,22-4 0 0,56-16 0-16,19 0-20 0,10-10-1135 0</inkml:trace>
  <inkml:trace contextRef="#ctx0" brushRef="#br0" timeOffset="50626.72">30455 10305 2713 0,'0'0'781'15,"0"0"-648"-15,0 0 336 16,0 0-469-16,0 0 0 15,0 0 0-15,0 0 0 0,-116-26 0 16,62 30 0 0,-3-4 0-16,3 0 0 15,9-21 0-15,16-10 0 16,19-10 0-16,10-5 0 16,24-4 0-16,27 2 0 15,12 10 0-15,6 14 0 0,-2 16 0 16,-9 8 0-16,-10 20 0 15,-14 26 0 1,-14 14 0-16,-20 31 0 0,-2 23 0 16,-36 24 0-16,-7 9 0 15,1-7 0-15,13-10 0 16,17-16 0-16,14-17 0 16,0-23 0-16,14-20 0 15,17-12 0-15,33 7-65 16,-3-12-870-16,-1-2-1778 0</inkml:trace>
  <inkml:trace contextRef="#ctx0" brushRef="#br0" timeOffset="50894.56">30624 11606 2150 0,'0'0'593'0,"0"0"-209"0,0 0 217 16,-125 130-397-16,110-91-40 15,15-5-164-15,0-6 0 16,23-4 0-16,14-8 0 15,10-6 0-15,6-10 0 16,-3 0 0-16,-6 0 0 16,-11-14 0-16,-15-4 0 15,-11-2 0-15,-7 0 0 16,-16-1 0-16,-20 6 0 16,-8 3 0-16,-5 6 0 0,9 2 0 15,9 4 0-15,18 0 0 16,26 0 0-16,22 0-72 15,15-4-1605-15</inkml:trace>
  <inkml:trace contextRef="#ctx0" brushRef="#br0" timeOffset="51027.46">31669 11502 3276 0,'0'0'767'0,"0"0"-767"15,0 0-202-15,-136-32-781 0</inkml:trace>
  <inkml:trace contextRef="#ctx0" brushRef="#br0" timeOffset="52628.24">22001 9531 2326 0,'0'0'600'0,"0"0"-507"16,0 0 78-16,0 0 11 16,56 108-17-16,-15-64-78 15,7-2-39-15,10-7-30 16,3-12-12-16,5-10 9 16,3-9-7-16,3-4-7 15,1 0 11-15,4-15-12 16,0-3 0-16,8-4 0 15,2 0 9-15,2-2-6 16,-3 0-3-16,-1 6 0 16,-4 2-6-16,-6 8 14 0,4 8-8 15,4 0 22-15,25 2 5 16,30 14 8 0,31-2-35-16,12-8 0 15,-8-6 0-15,-14-6 4 16,-21-16-5-16,-5-8 1 15,-21 2 0-15,-21 2-6 0,-20 4 18 16,-4 2-12-16,14-4 6 16,12-4-6-16,12-1 22 0,-4 7-22 15,-8 4 0 1,-8 7 12-16,-12 4 8 16,-8 5 70-16,-9 2-24 15,-6 0-41-15,-3 0-9 16,5 0-16-16,3 0 0 0,10 0 0 15,4 0 0-15,9-9 0 16,7-4 0-16,6 1 0 16,3-2 0-16,3 2 0 15,1-2 0 1,3 2 0-16,1-4 0 16,3 0 0-16,0 0 0 0,-1 0 0 15,0 6 0-15,-7 6 0 16,-5 4 0-16,-5 0 0 15,-5 4 0-15,0 10 0 16,1-2 0-16,3-2 0 16,6-6 0-16,6-2 0 0,5-2 0 15,19 0 0 1,20-14 0-16,24-10 0 16,0-2 0-16,-8-6 0 15,-17 0 0-15,-34 8 0 16,-20 6 0-16,-21 9 0 15,-8 8 0-15,5 1 0 0,5 8 0 16,5 20 0-16,-5 9 0 16,3 8 0-16,4 3 0 15,2-6 0-15,8-4 0 16,6-12 0-16,3-9 0 16,2-14 0-16,-1-3 0 0,-1 0 0 15,-7-10 0-15,-4-6 0 16,-1-4 0-1,-2-4 0-15,1-2 0 16,-4-2 0-16,-1 4 0 16,-7 8 0-16,-2 14 0 15,-3 2 0-15,5 22 0 0,5 18 0 16,11 8 0-16,26 12 0 16,30 2 0-16,26-9 0 15,2-17 0-15,-33-22 0 16,-38-14 0-16,-40 0 0 15,-13-13 0-15,3-6 0 16,6-7 0-16,0-5 0 16,-8 2 0-16,-3 2 0 15,-5 3 0-15,-7 6 0 16,0 4 0-16,7 6 0 16,-3 4 0-16,6 2 0 15,-3 2 0-15,-5 0 0 0,-8 2 0 16,-25 4-796-16</inkml:trace>
  <inkml:trace contextRef="#ctx0" brushRef="#br0" timeOffset="53432.98">19428 8203 2485 0,'0'0'738'0,"0"0"-539"15,0 0 288-15,11-106-300 16,5 74-187-16,9 4 0 16,10 6 0-16,7 4 0 0,8 7 0 15,3 11 0-15,-2 0 0 16,-4 15 0 0,-9 15 0-16,-13 12 0 15,-14 10 0-15,-11 10 0 16,-7 7 0-16,-26 3 0 0,-10 0 0 15,-1 0 0-15,4-6 0 16,11-4 0-16,11-9 0 16,13-7 0-1,5 2-12-15,9-14-587 0,5-8-705 0</inkml:trace>
  <inkml:trace contextRef="#ctx0" brushRef="#br0" timeOffset="53698.94">19603 9043 2194 0,'0'0'766'16,"0"0"-501"-16,0 0 266 16,0 0-313-16,0 0-96 0,0 0-122 15,0 0 0-15,-33 47 0 16,54-44 0-16,8-3 0 16,6 0 0-1,3-3 0-15,-2-16 0 16,-10-1 0-16,-10-2 0 0,-11 0 0 15,-5 0 0-15,-15-2 0 16,-17 2 0-16,-6 6 0 16,-2 6 0-16,4 4 0 15,18 6 0-15,12 0-623 16,6-2-1117-16</inkml:trace>
  <inkml:trace contextRef="#ctx0" brushRef="#br0" timeOffset="54066.2">20337 8035 2333 0,'0'0'964'16,"0"0"-496"-16,0 0-137 0,0 0-331 15,0 0 0 1,27-114 0-16,18 100 0 15,8 6 0-15,-2 4 0 16,-1 4 0-16,-13 1 0 16,-5 20 0-16,-12 11 0 0,-9 9 0 15,-11 12 0-15,0 9 0 16,-19 6 0-16,-14 4 0 16,-7 1 0-1,-2-3 0-15,2-4 0 16,6-8 0-16,7-6 0 15,10-10 0-15,11-6 0 0,6-6 0 16,0-6 0-16,25 6-197 16,0-7-413-16,-4-5-444 0</inkml:trace>
  <inkml:trace contextRef="#ctx0" brushRef="#br0" timeOffset="54328.07">20405 9007 2008 0,'0'0'658'16,"0"0"-186"-16,0 0-104 15,-77 119-101-15,67-87-96 0,7-6-64 16,3-4-62-16,0-6-45 16,20-6 0-16,9-4 0 15,2-4 0-15,0-2 0 16,-2 0 0 0,-6-8 0-16,-8-6 0 0,-6-2 0 15,-9-4 0-15,0 2 0 16,-6 0 0-16,-17 0 0 15,-3 4 0-15,-1 6 0 0,-2 3 0 16,8 5 0-16,15 0 0 16,6 0-363-1,0 0-1347-15</inkml:trace>
  <inkml:trace contextRef="#ctx0" brushRef="#br0" timeOffset="54461.56">21004 8937 2650 0,'0'0'1446'16,"0"0"-1446"-1,0 0 0-15,0 0 0 16,0 0 0-16,0 0-1651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26:55.6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5587 5414 1582 0,'0'0'531'15,"0"0"-317"-15,0 0 80 16,0 0 24-16,0 0-41 15,0 0-29-15,-73-58-51 16,73 56-47-16,0 2-42 0,0 0-38 16,0 0 2-1,0 14-58-15,9 12-5 16,15 6 0-16,7 2-6 16,12-2-3-16,10-8 0 0,12-12 0 15,7-12 0 1,7-2 0-16,0-24 0 0,-2-8 0 15,-5-2 0-15,-7 0 0 16,-9 4 0-16,-10 8 0 16,-4 8 0-16,-1 12 0 0,3 4 0 15,7 7 0 1,7 20 0-16,9 1 0 16,4 2 0-16,5-2 0 15,4-10 0-15,3-6 0 16,-6-8 0-16,-1-4 0 15,-5 0 0-15,-6-16 0 16,-5-6 0-16,-4-4 0 16,0-6 0-16,0-4 0 0,0 2 0 15,-8 2 0-15,-3 10 0 16,-7 8 0-16,-5 7 0 16,-2 7 0-16,1 0 0 15,1 12 0-15,7 6 0 0,3-1 0 16,3-2 0-16,10-4 0 15,8-5 0 1,7-6 0-16,3 0 0 16,0-4 0-16,-6-13 0 15,-5-2 0-15,-10 1 0 16,-10 1 0-16,-7 3 0 0,-9 4 0 16,-6 2 0-16,-5 7 0 15,-3-2 0-15,-3 3 0 16,-4 0 0-16,3 0 0 15,0 0 0-15,5 0 0 0,5 0 0 32,8 0 0-32,27-1-236 0,-5-10-423 15,-3-1-489-15</inkml:trace>
  <inkml:trace contextRef="#ctx0" brushRef="#br0" timeOffset="133.38">9146 5184 2954 0,'0'0'622'0,"0"0"-364"16,0 0-4 0,0 0-254-16,0 0-509 0,0 0-856 0</inkml:trace>
  <inkml:trace contextRef="#ctx0" brushRef="#br0" timeOffset="3134.81">15946 8901 1117 0,'0'0'1532'0,"0"0"-1202"16,0 0-103-16,0 0 73 15,0 0-174-15,0 0-56 16,-20 87-23-16,42-58-5 0,9 0 25 16,7-10-10-16,11-6 12 15,6-9-18-15,11-4-22 16,9-4 3-1,10-18-32-15,11-9 0 16,6-5 0-16,3-4 0 16,0 0 0-16,-10 4 0 0,-12 6 0 15,-16 12 0-15,-14 10 0 16,-13 8 0-16,-2 4 0 16,-3 22 0-16,8 6 0 15,8 4 0-15,9 0 0 16,14-6 0-16,8-8 0 15,9-8 0-15,8-12 0 16,3-2 0-16,1-13 0 16,0-16 0-16,-8-5 0 15,-3-2 0-15,-15 0 0 16,-14 6 0-16,-12 6 0 0,-15 14 0 16,-7 10 0-1,-2 0 0-15,2 12 0 0,6 10 0 16,7 2 0-16,12 0 0 15,8-6 0-15,9-6 0 16,10-8 0-16,4-4 0 16,0-4 0-16,-2-18 0 0,-2-4 0 15,-6-2 0 1,-5 2 0-16,-7 4 0 16,-13 3 0-16,-7 12 0 15,-7 7 0-15,-5 0 0 16,-4 12 0-16,0 10 0 15,-2 0 0-15,10 0 0 16,0-4 0-16,9-4 0 0,6-6 0 16,3-4 0-16,2-4 0 15,1 0 0-15,-2 0 0 16,-6-6 0-16,-5 0 0 16,-5 2 0-16,-7 2 0 15,-4 2 0-15,-2-2 0 16,-6 2 0-16,-1-2 0 15,-2 0 0-15,0 0 0 16,1-2 0-16,-1 2 0 16,2-4 0-16,-5-8 0 15,-2 0-3-15,-6-2-933 0</inkml:trace>
  <inkml:trace contextRef="#ctx0" brushRef="#br0" timeOffset="5800.38">23524 8877 1252 0,'0'0'1014'0,"0"0"-669"15,0 0-7-15,0 0 114 16,0 0-284-16,0 0-43 16,0 0 38-16,-19 0-47 15,19 0 7-15,0 0-123 0,0 0 0 16,0 0 0 0,0 0 0-16,3 0 0 15,17-2 0-15,15-2 0 0,15 0 0 16,14 0 0-16,12 0 0 15,4-2 0 1,3 2 0-16,-8 0 0 0,-10 0 0 16,-14 0 0-16,-17 0 0 15,-17 2 0-15,-7 2 0 16,-8 0 0-16,-2 0 0 16,0 0 0-16,-14 0-152 0,-10 0-514 15,-5 0-666-15</inkml:trace>
  <inkml:trace contextRef="#ctx0" brushRef="#br0" timeOffset="6068.36">23461 9057 340 0,'0'0'2163'0,"0"0"-1788"15,0 0-73-15,0 0-1 0,0 0-186 16,0 0-76-1,0 0 0-15,73 3 27 16,-6-3-40-16,9-4-13 16,6-5-8-16,-3-3-5 15,-8 2-23-15,-16-2-31 16,-17 0-21-16,-13 4 14 16,-17 0-8-16,-2 2-15 0,-6 0-205 15,2 2-459-15,2-2-875 0</inkml:trace>
  <inkml:trace contextRef="#ctx0" brushRef="#br0" timeOffset="6202.08">24562 9001 2606 0,'0'0'737'0,"0"0"-591"15,0 0 119-15,0 0-265 16,0 0-261-1,0 0-1178-15</inkml:trace>
  <inkml:trace contextRef="#ctx0" brushRef="#br0" timeOffset="13202.58">15612 1730 2109 0,'0'0'755'0,"0"0"-474"0,0 0 32 15,0 0 10 1,0 0-8-16,0 0-315 0,20-76 0 15,-20 96 0-15,0 24 0 16,-12 36 0-16,-1 35 0 16,-1-3 0-16,8-7 0 15,2-18 0-15,4-22 0 0,0-1 0 16,6-4 0-16,10-16 0 16,4-20 0-1,-2-18-126-15,15-26-415 16,-6-20-215-16,-4-8-319 0</inkml:trace>
  <inkml:trace contextRef="#ctx0" brushRef="#br0" timeOffset="14129.66">15948 1893 1538 0,'0'0'670'0,"0"0"-292"16,0 0 145-16,0 0-199 0,0 0-21 16,0 0-81-1,0 0-84-15,40-73-138 16,-40 73 0-16,-4 4 0 15,-9 14 0-15,-8 9 0 16,-6 11 0-16,-8 10 0 16,-7 6 0-16,-5 2 0 0,-5 2 0 15,-1-4 0-15,4-7 0 16,9-14 0-16,11-6 0 16,9-15 0-16,11-4 0 15,7-8 0-15,2 0 0 16,0 0 0-1,0 0 0-15,0 0 0 0,9 0 0 16,11 0 0-16,13 0 0 16,14 0 0-16,13 0 0 15,12 0 0-15,5 0 0 16,2 0 0-16,-8 0 0 16,-11 0 0-16,-16 0 0 0,-15 0 0 15,-15 0 0-15,-10 0-99 16,-4 0-54-1,0 6-12-15,0 2-199 16,0 0-226-16,0-2 63 16,0-6 210-16,7 0 60 0,9 0 184 15,1-16 73-15,-3-4 289 16,-3-5 82-16,-5 2 132 16,-1 3-164-16,-3 4-3 15,-2 3-6-15,0 8-74 16,0 5-135-16,0 0-121 15,0 13 0-15,-11 18 0 16,-2 11 0-16,-3 8 0 16,1 2 0-16,-1 0 0 15,5-4 0-15,-1-6 0 0,6-7 0 16,4-10 0-16,-1-6 0 16,3-9 0-1,0-6 0-15,0-4 0 16,7 0 0-16,15-3 0 15,12-12 0-15,6-6 0 0,11 2 0 16,3-3 0-16,-4 1 0 16,0 3 0-16,-10 8 0 15,-11 4-87-15,-13 6-56 16,-10 0-19-16,-6 4 42 16,0 11 99-16,0-2 5 0,-8-3 16 15,2-4 14 1,4-6 2-16,2 0 59 0,0-14-3 15,0-12-42-15,0-6 44 16,-2-4 20-16,0 0 32 16,0 2-78-1,-5 8-48-15,3 7 0 0,0 10 0 16,-1 5 0 0,2 4 0-16,-1 0 0 0,2 16 0 15,0 16 0-15,-1 10 0 16,1 6 0-16,2 6 0 15,0-2 0-15,0-3 0 16,0-5 0-16,0-8 0 0,0-4 0 16,7-6 0-16,15 6 0 15,-1-8-149 1,-4-2-870-16</inkml:trace>
  <inkml:trace contextRef="#ctx0" brushRef="#br0" timeOffset="21896.67">20580 1712 1528 0,'0'0'815'16,"0"0"-524"-16,0 0-46 16,0 0-16-16,0 0-79 0,0 0-50 15,-38 43-31-15,30-15-36 16,-2-5 22-16,6 2-19 15,4-11-18-15,0-4-6 16,0-6-12 0,0-4 21-16,9 0-9 15,2-4 11-15,-2-14 38 0,-3-3 20 16,-3-3 30-16,-3 1-34 16,0 2-31-16,-3 6 37 15,-10 6-83-15,-2 5 0 16,-5 4 0-16,2 2 0 0,-2 16 0 15,2 6 0-15,7 0-13 16,9 1 12 0,2-7-87-16,13-4-27 15,20-8 8-15,7-6-11 16,1 0 92-16,-6-10 2 16,-10-11 18-16,-14-1-1 15,-11 0 14-15,0-2 8 0,-18 5 48 16,-14 2-3-16,-1 9-19 15,-2 6-32 1,3 2-8-16,6 0-1 16,6 8-9-16,8 4 7 0,10 0-20 15,2 1-79-15,0-6-19 16,7-1-94-16,7-1 10 16,-1-5 101-16,-6 0 36 15,-3 0 59-15,-4 0 8 0,0-5 0 16,0-3 6-16,0 0 2 15,0 0-2-15,0 2-6 16,0 0 0 0,0 0-1-16,0 0-6 0,0 2 7 15,0 0 20-15,0 2 83 16,0 2 45-16,0-2-4 16,0 0-17-16,0 2-19 15,0 0-13-15,0 0 5 16,0 0-37-16,0 0-28 0,2 0 10 15,7-2-38 1,14 2 1-16,12 0-8 16,25 0 12-16,34-2 20 15,47 0-31-15,48-4 0 16,23 0 8-16,6 0-3 0,-7-2 3 16,-10 0 4-16,-3-2-7 15,-2-2 18-15,-9-2-24 16,-10-2 1-1,-15-2-1-15,-31-2 2 16,-33 4-10-16,-30 2 8 0,-20 0 0 16,-3 0-6-16,-5-2 4 15,-7 2 2-15,-12 4 0 16,-8 3-12-16,-5 2 1 16,2-1-46-16,3-1-66 15,3 3-67-15,3-2-58 0,2 5-48 16,-4-3-82-16,-3 1-153 15,-3 3 146 1,-5 0 60-16,-4 0 189 16,-2 0 136-16,0 0 228 15,0 0 70-15,-6 0 16 0,-9 0 27 16,-3 3-6 0,-5 4-43-16,-1 5-48 0,2 6-88 15,-3 5-89-15,8 7-22 16,3 2-36-16,7 4-8 0,7-2-1 15,0-4-6 1,27-8-2-16,7-8 8 16,8-8 0-16,-2-6 3 15,-2 0 7-15,-11-14-8 16,-8-8 37-16,-9 0 40 16,-10-2 64-16,0 0 1 15,-2 4-144-15,-21 0 0 16,-6 6 0-16,-2 6 0 0,-2 4 0 15,4 4 0-15,6 0 0 16,8 0 0-16,3 6 0 16,8 1 0-16,4 2 0 15,0-3 0-15,6 0-56 16,13-4 34-16,3-2-34 16,0 0 11-16,-4-6 44 15,-5-11 1-15,-9 2 25 16,-4-3 39-16,0 1-1 15,-6 4-35-15,-11 4-28 16,-6 8 0-16,0 1 0 0,6 0 0 16,1 10 0-16,10 6 0 15,6 6-74 1,4-2-395-16,10-4-544 0</inkml:trace>
  <inkml:trace contextRef="#ctx0" brushRef="#br0" timeOffset="23331.78">20428 2001 836 0,'0'0'776'0,"0"0"-541"15,0 0-9 1,0 0 47-16,0 0 45 15,0 0 10-15,0 0-75 16,10-80-40-16,-10 78-38 16,2 0-22-16,-2 2-13 0,0-3-70 15,0 3-19-15,0 0-2 16,0 0-49-16,0 5 0 16,0 17 0-16,0 16 0 15,0 34 0 1,4 36 0-16,5 40 0 15,2 11 0-15,1-4 0 0,-2-13 0 16,4-16 0-16,-3 1 0 16,-2-1 0-16,-2-6 0 15,-3-5 0-15,-1-19 0 16,-3-22 0-16,0-16 0 0,0-8 0 16,0 7 0-16,0-2 0 15,0 3 0 1,0-13 0-16,0-13 0 15,0-10 0-15,0-8 0 16,0-10-41-16,0-4-191 0,0 0-112 16,0 0-202-16,0-8-24 15,0-8 9-15,6 2 14 16,1 0 252-16,-1 4 295 16,2 4 227-16,-6 2 104 15,0 4 47-15,-2 0-33 0,0 0-81 16,0 0-26-1,0 0-97-15,0 0-37 16,0 10 38-16,4 4-73 16,3 2-48-16,3-2-16 15,4-2 2-15,4-4-14 0,0-6-43 16,-2-2 29-16,-3 0 21 16,-7-16 17-16,-1-6 97 15,-5-4-38 1,0 0 20-16,-9 4 42 15,-11 6-2-15,-6 10-16 0,-3 6-66 16,-5 2-53-16,5 20 14 16,2 4-15-16,9 4 0 15,7 0-12-15,11-6 12 16,0-4-12-16,9-6 2 16,20-8-101-16,4-6 58 0,3 0 11 15,-3-10-1-15,-8-12 11 16,-9 0 23-1,-9-4 9-15,-7 0 11 16,0 0 25-16,0 4 10 0,-19 8 25 16,-2 10 31-16,-4 4-67 15,-4 4-34-15,2 18-2 16,5 2 1-16,9 2-11 16,8-4 10-16,5-4-22 15,2-8 8-15,25-10-164 16,7 0-2-16,10-24-329 0,-7-8-291 15,-10 2-686-15</inkml:trace>
  <inkml:trace contextRef="#ctx0" brushRef="#br0" timeOffset="23864.21">20765 3796 887 0,'0'0'1244'0,"0"0"-762"0,0 0-211 0,0 0 33 16,0 0-110-16,0 0-45 15,0 0-32-15,-27 0-21 16,27 0 28-16,0 0-46 16,7 0-36-16,17 0 23 15,17 0-40-15,21 0-7 16,38-3-18-16,38-1 0 0,43-1 0 15,17-5 0-15,2 0 0 16,-3-1 0-16,-14 0 0 16,2-1 0-16,-2-6 0 15,-17-1 0 1,-16-1 0-16,-37 2 0 16,-33 4 0-16,-26 4 0 0,-18 0 0 15,1 2 0-15,-1-2 0 16,0 0 0-16,-3 4 0 15,-1 0 0-15,1 4 0 0,3 2 0 16,-1 0 0 0,3 0 0-16,-3 0 0 15,-4 0 0-15,-4 2 0 16,-6 2 0-16,-11-2 0 16,-5 0 0-16,-2-2 0 15,-3 0 0-15,0 2 0 0,0-2 0 16,0 0 0-16,0 0 0 15,-8 0 0-15,-11 0 0 16,-28-18 0-16,3 2-564 16,-2-4-750-16</inkml:trace>
  <inkml:trace contextRef="#ctx0" brushRef="#br0" timeOffset="25465.74">23379 1698 1916 0,'0'0'631'0,"0"0"-324"0,0 0 42 16,0 0-98-16,0 0-56 0,0 0-39 16,0 0-27-16,-7-36-12 15,7 34-72-15,0 2-45 16,0 0 0-16,0 0 0 16,0 0 0-16,0 6 0 15,-4 18 0 1,-6 16 0-16,4 17 0 0,-1 25 0 15,5 28 0-15,2 30 0 16,0 7 0-16,15-7 0 16,3-30 0-16,-5-31 0 15,-1-19 0-15,-1-2 0 0,1 8 0 16,3 8 0-16,-1 7 0 16,-4-8 0-1,-1-6 0-15,-5-5 0 16,-1-8 0-16,-1-2 0 15,-2-3 0-15,3-6 0 16,-3 0 0-16,0-6 0 0,2-4 0 16,-2-5 0-16,0-6 0 15,0-2 0-15,0-6 0 16,0-2 0-16,0-2 0 16,0-2 0-16,2-2 0 0,-2-2 0 15,0-2 0 1,2-2 0-16,-2 2 0 15,0-2 0-15,0 0 0 16,0 0 0-16,2 2 0 16,-2 0 0-16,0 2 0 0,0 0 0 15,3 0 0-15,-1 2 0 16,0-2 0 0,0 0 0-16,0 2 0 15,-2-2 0-15,2 0 0 16,-2 0 0-16,0 0 0 0,0 2 0 15,3 0-3 1,-3 3-138-16,2 0-63 0,3 0 44 16,-1-2 26-16,1-3 52 15,-1-1 27-15,0-3 46 16,-2 0 9-16,3-3 16 0,-5-11 17 16,0-1 7-16,0-2-5 15,0 5 14 1,-7 2-13-16,-8 8 12 15,-7 2-9-15,-3 0-33 0,0 16-1 16,4 2-5-16,5 3 0 16,5-3 0-16,3-7 0 15,8 0-1-15,0-7 1 16,10-4-1-16,9 0 1 0,8 0 1 16,2-15 0-1,0-5 11-15,-6-2-12 16,-6-4 12-16,-5 2-3 15,-10 2-1-15,-2 4 14 16,0 8 46-16,-7 6-2 16,-13 4-45-16,-5 2-21 0,-4 20 0 15,6 6-12-15,0 4-6 16,9 1 17-16,10-6-14 16,4-4-10-1,2-8-38-15,27-8-24 16,7-7 16-16,9 0 35 15,-3-21 27-15,-5-3 8 0,-8-6 2 16,-13-2 20-16,-11-2 58 16,-5 0 23-16,-5 0 24 15,-17 6-24-15,-7 8-36 16,-5 12-19-16,1 8-40 0,-2 0-2 16,6 18-5-1,6 8-18-15,10 2 12 16,9-2-63-16,4-2-9 15,0-6-11-15,13-6-11 16,7-4-5-16,2-8 7 16,-4 0 71-16,-5 0 27 0,-6-10 41 15,-7-6 79-15,0-2-3 16,0-4-9-16,-14 4 3 16,-1 2-77-16,1 4-14 15,4 6-20-15,3 6-49 16,7 0-198-16,0 0-553 0,0 0-1368 0</inkml:trace>
  <inkml:trace contextRef="#ctx0" brushRef="#br0" timeOffset="25598.94">23780 3539 2244 0,'0'0'1021'0,"0"0"-876"0,0 0-145 0,0 0-889 0</inkml:trace>
  <inkml:trace contextRef="#ctx0" brushRef="#br0" timeOffset="26864.77">20518 1594 1639 0,'0'0'345'0,"0"0"-86"15,0 0 37-15,0 0 50 16,0 0-44-1,0 0-65-15,2 0-122 0,-2 0-28 16,0 2-15-16,7 0-45 16,4 6 1-16,9 8-27 15,12 8 4-15,7 10 4 16,17 10-3-16,9 8 5 16,10 9-11-16,10 1 0 15,6 4-12-15,9 2 13 16,25 10-1-16,27 14 0 15,28 15 0-15,7 1 0 16,-12-7 1-16,-26-14-1 0,-38-18 7 16,-24-13-5-16,-21-10 43 15,-5-4-44-15,5 8 25 16,11 4 40-16,4 4 6 16,-4-3-3-1,-8-7-36-15,-5-6-33 0,-4-6 0 16,-4-4 0-16,-4-4 0 15,-4-2 0-15,2 0 0 16,-4-2 0-16,-1-2 0 0,-7-4 0 16,-7 0 0-1,-4-5 0-15,-9-4 0 16,-7-5 0-16,-5 1 0 16,-4-3 0-16,0 0 0 15,3 2 0-15,2 0 0 0,2 0 0 16,-1 4 0-16,1-2 0 15,3 2 0-15,-6-4 0 16,1-1 0-16,-3 0 0 16,-2-1 0-16,1 0 0 15,0 4 0-15,3 2 0 16,5 6 0-16,5 6 0 16,3 2 0-16,2 4 0 15,1-4 0-15,0-2 0 16,0-6 0-16,-1-4 0 0,-6-6 0 15,-3-4 0-15,-12-26 0 16,-16-10-53-16,-18-10-1015 0</inkml:trace>
  <inkml:trace contextRef="#ctx0" brushRef="#br0" timeOffset="27929.71">23349 1610 1577 0,'0'0'515'0,"0"0"-313"0,0 0-40 0,0 0-68 15,0 0-1-15,0 0-27 16,0 0-8-16,40-40-1 16,-37 40 89-16,-3 0-4 0,0 0 38 15,0 0 7 1,-11 8-146-16,-12 8-19 16,-12 12 1-16,-12 10-11 15,-11 12 16-15,-11 9-27 16,-9 6 14-16,-7 6 3 0,-4 5 5 15,-2 2 80 1,2 2-49-16,9-2-4 0,4-1 1 16,7-5-38-1,6-2 8-15,1-4-3 0,4-2-3 16,1-2 15 0,-3 1-28-16,-1 1 7 0,1 0 10 15,0-2-19-15,2 2 18 16,2-3-18-16,2-5 1 15,6-4 29-15,1-4-30 0,2-6 0 16,2-4 0-16,6-2 0 16,-3-4 0-16,2 0 0 15,0-1 0 1,2-4 0-16,1 2 0 16,4-3 0-16,2 0 0 15,2 0 0-15,0 0 0 0,3 0 0 16,-1-2 0-16,1 0 0 15,1 0 0-15,-2-2 0 16,2-2 0-16,-2 0 0 16,0-1 0-16,-2 0 0 15,0-1 0-15,4 3 0 16,-2-3 0-16,3 0 0 16,1-2 0-16,4 2 0 15,-1-2 0-15,0 2 0 16,2-2 0-16,1 0 0 15,1 0 0-15,1-2 0 0,2-2 0 16,0-2 0-16,2 0 0 16,3-4 0-16,0 0 0 15,2-2 0-15,0 0 0 16,2 0 0-16,-1-4 0 16,3 0 0-16,0 0 0 15,0 0 0-15,3-22-38 16,13-10-244-16,3-8-696 0</inkml:trace>
  <inkml:trace contextRef="#ctx0" brushRef="#br0" timeOffset="28103.53">21108 3693 2794 0,'0'0'770'0,"0"0"-602"0,0 0-168 15,0 0-332-15,0 0-1103 0</inkml:trace>
  <inkml:trace contextRef="#ctx0" brushRef="#br0" timeOffset="32497.8">19816 1327 1994 0,'0'0'812'15,"0"0"-526"-15,0 0 4 0,0 0-9 16,-7-104-35-16,7 96-59 15,-4 8-187-15,-3 4 0 16,-9 30 0 0,-5 22 0-16,-8 18 0 0,-5 13 0 15,3 1 0 1,4-6 0-16,7-10 0 0,9-18 0 16,7-19 0-16,4-23 0 15,0-12 0-15,15-33 0 16,7-27 0-16,3-16 0 15,-1-12 0-15,-6-6 0 0,-3-1 0 16,-3 13 0 0,-6 18 0-16,-3 22 0 0,-1 22 0 15,0 20 0 1,4 12 0-16,6 32 0 16,3 12 0-16,10 12 0 15,6 5 0-15,5-4 0 0,2-2 0 16,2-9 0-16,-5-8 0 15,-3-10 0-15,-10-10 0 16,-9-12-164-16,-13-18-187 16,-8-14-114-16,-17-14-332 0</inkml:trace>
  <inkml:trace contextRef="#ctx0" brushRef="#br0" timeOffset="32634.86">19689 1536 2549 0,'0'0'709'0,"0"0"-436"0,0 0-18 0,0 0-167 16,0 0-88-1,223-88-46-15,-108 49-571 16,4 3-1377-16</inkml:trace>
  <inkml:trace contextRef="#ctx0" brushRef="#br0" timeOffset="33535.89">24500 958 2495 0,'0'0'883'0,"0"0"-373"0,0 0-302 0,0 0-208 0,0 0 0 15,0 0 0 1,-89 112 0-16,83-55 0 15,4 1 0-15,2-4 0 16,0-6 0-16,0-8 0 16,0-12 0-16,0-10 0 15,0-10 0-15,2-8-8 0,-2 0-82 16,0-10-99-16,-2-16-46 16,-9-10 73-1,3-8 69-15,-2-6 30 16,4-6 63-16,1 2 114 15,3 1 84-15,0 9 66 16,0 8 0-16,2 8-264 0,0 8 0 16,0 2 0-16,11 4 0 15,13 4 0-15,10 4 0 16,3 6 0-16,4 0 0 16,-3 6 0-16,-11 14 0 15,-14 4 0-15,-13 6 0 16,0 0 0-16,-29 0 0 15,-13 0 0-15,-6-2 0 16,6-3 0-16,7-7 0 16,12-4 0-16,17-4 0 0,6-2 0 15,11 0 0-15,26 2 0 16,15 0 0-16,6 2 0 16,4 0 0-16,-4 2 0 15,-4 4 0-15,-14 0 0 16,-13 6 0-16,-12 2 0 15,-13 4 0-15,-2 2 0 16,-15 0 0-16,-18-1 0 16,-13-8 0-16,-2-2 0 15,-6-7 0-15,3-9 0 16,7-2 0-16,-4-3 0 16,15-4-12-16,9-6-713 0</inkml:trace>
  <inkml:trace contextRef="#ctx0" brushRef="#br0" timeOffset="34233.48">24326 3757 1669 0,'0'0'1102'0,"0"0"-546"0,0 0-177 16,0 0-156-16,-134-9-56 15,87 36-167-15,-2 16 0 16,0 9 0-16,2 6 0 16,11 2 0-16,14-4 0 15,15-5 0-15,7-11 0 0,23-8 0 16,29-10 0-16,14-11 0 16,14-6 0-16,9-5 0 15,2 0 0-15,-8-8 0 16,-12-7 0-16,-17 1 0 15,-21 3 0 1,-20 3 0-16,-34 8-81 0,-27 0-429 16,-14 4-644-16</inkml:trace>
  <inkml:trace contextRef="#ctx0" brushRef="#br0" timeOffset="34968.97">20141 4510 2364 0,'0'0'705'0,"0"0"-411"0,0 0 64 0,0 0 17 0,0 0-375 15,0 0 0-15,0 0 0 16,0-18 0-16,2 51 0 16,7 14 0-16,-2 3 0 0,4 2 0 15,-2-4 0-15,-3-8 0 16,2-10 0 0,-4-13 0-16,-4-12-225 15,0-5-81-15,0-20-12 0,-16-46-454 16,1 4-78-16,-3-2-589 0</inkml:trace>
  <inkml:trace contextRef="#ctx0" brushRef="#br0" timeOffset="35233.85">20077 4297 1363 0,'0'0'889'0,"0"0"-343"16,0 0-240-16,0 0-66 0,0 0-57 16,0 0-89-16,0 0 41 15,48 26 6 1,-11-2-37-16,9 6-9 15,8 4-95-15,2 4 0 16,2 5 0-16,-8 0 0 16,-7 2 0-16,-14-3 0 0,-14 2 0 15,-13 0 0-15,-2-2 0 16,-10-2 0-16,-22-1 0 16,-8-3 0-16,-7-7 0 0,-2-2 0 15,3-7 0 1,3-8 0-16,7-4 0 15,9-6 0-15,19-2 0 16,8-6-209-16,0-10-868 0</inkml:trace>
  <inkml:trace contextRef="#ctx0" brushRef="#br0" timeOffset="35400.3">21238 5015 2996 0,'0'0'1100'0,"0"0"-1100"16,0 0 0-16,0 0 0 15,0 0 0-15,0 0-723 0</inkml:trace>
  <inkml:trace contextRef="#ctx0" brushRef="#br0" timeOffset="59168.98">8271 12562 1925 0,'0'0'656'0,"0"0"-472"16,0 0 158-16,0 0-19 15,0 0-117-15,0 0-118 0,4 11-11 16,9 11-23-1,9 8 60-15,10 8-42 0,9 4-48 16,13-4 7 0,15-6-31-16,27-11 0 15,31-18 0-15,26-3 0 0,-12-24 0 16,-27-8 0-16,-34 0 0 16,-22 0 0-16,6-6 0 15,3-4 0-15,1 2 0 16,-13 10 0-16,-13 12 0 15,-6 14 0-15,-5 4 0 0,-2 9 0 16,2 16 0-16,3 5 0 16,8 0 0-1,7-2 0-15,7-6 0 16,8-8 0-16,5-6 0 16,0-8 0-16,1 0 0 0,-3-6 0 15,-1-16 0-15,-3-4 0 16,-5-2 0-16,-8 2 0 15,-7 4 0-15,-9 5 0 16,-8 10 0-16,-6 7 0 16,0 0 0-16,5 14 0 15,8 10 0-15,9 2 0 0,16 0 0 16,9-6 0 0,14-8 0-16,6-8 0 15,4-4 0-15,3-4 0 16,-1-14 0-16,-6-4 0 15,-9-2 0-15,-8 4 0 16,-18 2 0-16,-14 5 0 0,-11 6 0 16,-11 3 0-16,-8 4 0 15,-1 0 0-15,3 0 0 16,11 0 0-16,0 4-141 16,-3 2-664-16</inkml:trace>
  <inkml:trace contextRef="#ctx0" brushRef="#br0" timeOffset="61000.05">16224 12240 320 0,'0'0'0'0,"0"0"-121"0</inkml:trace>
  <inkml:trace contextRef="#ctx0" brushRef="#br0" timeOffset="61702.21">15572 12507 1470 0,'0'0'356'16,"0"0"-170"-16,0 0 166 15,0 0 33 1,0 0-38-16,0 0-127 16,0 0-18-16,-50-59-5 0,48 59-86 15,2 13-21-15,0 16-12 16,0 7-36-16,11 3-9 16,25-1-26-16,17-8-5 15,34-12-2-15,5-14 0 16,10-4-10-16,8-16 10 15,-19-12 0-15,9-6-9 16,-11-2 25-16,-8 2-22 16,-17 2 6-16,-11 7 0 15,-10 14-3-15,-10 8 3 0,-6 3 0 16,-2 12 2 0,-1 16-2-16,5 4 25 0,6 1-25 15,12-5 0-15,14-8-5 16,7-10 13-16,13-10-8 15,1 0 0-15,3-10 0 16,2-13 0-16,-4 0 0 16,-2-1 0-16,-4 3 0 15,-11 6 0-15,-8 8 0 16,-9 7 0-16,-6 0 0 16,-6 9 0-16,-1 10 0 0,1 6 0 15,2-1 0-15,5-4 0 16,4-2 0-16,6-8 0 15,4-4 0 1,7-6 0-16,0 0 0 16,0 0 0-16,-3-6 0 15,-4-4 0-15,-7-2 0 0,-6 4 0 16,-12-1 0-16,-6 4 0 16,-9-1 0-16,-5 3 0 15,3-1 0-15,2 3 0 16,3-3 0-16,29-5 0 15,-8 1-347-15,1 1-674 0</inkml:trace>
  <inkml:trace contextRef="#ctx0" brushRef="#br0" timeOffset="61834.43">19119 12522 2369 0,'0'0'910'0,"0"0"-619"0,0 0 45 16,0 0-210-1,0 0-126-15,0 0-708 0</inkml:trace>
  <inkml:trace contextRef="#ctx0" brushRef="#br0" timeOffset="70599.85">22971 14337 1679 0,'0'0'579'0,"0"0"-413"0,0 0 172 15,0 0 20-15,0 0-161 16,0 0-106-16,-9 20-66 16,9 9 20-16,7 4 47 15,10 6-47-15,8-3-5 16,8-8-23-1,10-8-16-15,12-10 32 0,11-10-24 16,9-4 27-16,8-20 30 16,0-10-32-16,0-2 31 15,-4-4-22-15,-10-1-22 16,-11 7 18-16,-10 10-39 16,-9 12 13-16,-6 12-5 0,-4 0-7 15,0 12 54-15,7 12-55 16,3 2 0-1,13 4 0-15,6-10 0 16,9-3 0-16,4-9 0 0,5-7 0 16,-3-1 0-16,-4 0 0 15,-7-11 0-15,-8-5 0 16,-12-1 0-16,-7 3 0 16,-10 4 0-16,-7 6 0 15,-3 4 0-15,-1 0 0 16,4 8 0-16,6 6 0 0,8 4 0 15,11-1 0 1,5-2 0-16,8-2 0 16,6-9 0-16,5-4 0 15,2 0 0-15,3 0 0 16,3 0 0-16,6-13 0 16,-2 0 0-16,2-1 0 15,-8-3 0-15,-9 6 0 0,-10 0 0 16,-14 9 0-16,-11-2 0 15,-11 4 0-15,-5 0 0 16,1 0 0-16,1 9 0 16,10 0 0-16,10 1 0 15,15 3 0-15,12-12 0 16,11 2 0-16,4-3 0 16,-6 0 0-16,-9 0 0 15,-15-4 0-15,-16-5 0 0,-13 8 0 16,-14 1 0-16,-4 0 0 15,0 0-81-15,-4 0-302 16,-5 4-1010-16</inkml:trace>
  <inkml:trace contextRef="#ctx0" brushRef="#br0" timeOffset="70740.23">26950 14740 2252 0,'0'0'0'0,"0"0"-1110"0</inkml:trace>
  <inkml:trace contextRef="#ctx0" brushRef="#br0" timeOffset="73529.6">3515 15741 2085 0,'0'0'885'0,"0"0"-743"15,0 0 77-15,0 0 96 16,0 0-174-16,0 0-96 15,0 0 7 1,16 132-32-16,18-96 29 16,8-5-1-16,9-8-12 15,7-13 23-15,7-6-59 0,4-4 0 16,4-5 0-16,5-22 0 16,3-5 0-16,-2-2 0 15,2 2 0-15,-8 2 0 16,-4 10 0-16,-7 6 0 15,-6 12 0-15,-4 2 0 16,-6 8 0-16,-1 14 0 16,-3 4 0-16,1-2 0 15,-1 2 0-15,0-8 0 16,3 0 0-16,4-10 0 16,4-3 0-16,3-5 0 0,2 0 0 15,0-9 0-15,-3-5 0 16,-3-4 0-16,-7 2 0 15,-7 2 0-15,-12 6 0 16,-4 6 0-16,-2 2 0 16,-1 0 0-16,2 10 0 15,8 12 0-15,7-4 0 16,7 0 0-16,5-4 0 16,4-6 0-16,1-8 0 15,3 0 0-15,2-14 0 16,-5-8 0-16,1-8 0 15,-5 2 0-15,-9-4 0 0,-4 10 0 16,-10 0 0-16,-3 6 0 16,-6 6 0-16,-1 2 0 15,2 4 0-15,2 2 0 16,22-2 0 0,-3 4-574-16,-4-4-655 0</inkml:trace>
  <inkml:trace contextRef="#ctx0" brushRef="#br0" timeOffset="73662.94">6813 15761 3044 0,'0'0'683'0,"0"0"-431"0,0 0-135 16,0 0-117 0,0 0-459-16,0 0-2079 0</inkml:trace>
  <inkml:trace contextRef="#ctx0" brushRef="#br0" timeOffset="151735.79">26653 12891 2036 0,'0'0'1021'0,"0"0"-826"15,0 0 121-15,0 0-43 16,0 0-147-16,0 0-102 0,4 9 33 16,6 13-9-1,1 4-48-15,-1 2 0 16,-2 0 0-16,-1-4 0 15,-1-4 0-15,1-6 0 0,5-8 0 16,8-6 0-16,11 0 0 16,15-22 0-16,19-18 0 15,13-10 0-15,6-6 0 16,3-3 0-16,-6 7 0 16,-14 8 0-16,-16 12 0 15,-20 8 0-15,-13 10 0 16,-9 8 0-16,-7 2 0 15,1 4 0-15,-3 0 0 16,0 0 0-16,0 0 0 16,0 0-234-16,0 0-1167 0</inkml:trace>
  <inkml:trace contextRef="#ctx0" brushRef="#br0" timeOffset="182030.76">5180 17419 230 0,'0'0'1722'0,"0"0"-1367"16,0 0-94-16,0 0 210 16,0 0-255-16,0 0-76 15,-16 0-45-15,16 0 26 16,0 0-35-1,0 0-32-15,0 18 3 16,0 8-24-16,9 6 3 0,9 4-17 16,8 5-10-16,5-11-5 15,8-8-4-15,5-8 0 16,6-14 4-16,0 0-4 16,2-18 10-16,-1-10 7 15,-4-6-11-15,-7 2 24 16,-4 1-20-16,-7 9 1 0,-5 4-4 15,-2 17-1-15,3 1-6 16,2 1 0 0,10 25-9-16,5 6 8 0,10 3 1 15,2-3 0 1,4-6-6-16,0-8 16 0,-3-8-11 16,-2-10 1-16,-3 0 0 15,-2-10-1-15,-3-16 8 16,-1-6-6-16,-4-4-1 15,-1 5-12-15,-4 4 11 16,-3 9-4-16,-3 13-1 16,2 5 4-16,-2 10-11 15,4 25 12-15,3 1 1 16,1 4 0-16,6-4-1 16,1-8 3-16,4-6-2 15,0-10 0-15,-1-12 1 0,0 0 11 16,-7-16-10-16,-4-12 25 15,-7-2 16-15,-3-2-25 16,-6 0 4-16,-2 6-22 0,-5 3 0 31,-4 19-3-31,1 4-169 0,0 22-276 16,-1 10-409-16,1 3-1237 0</inkml:trace>
  <inkml:trace contextRef="#ctx0" brushRef="#br0" timeOffset="184997.62">16140 17427 2023 0,'0'0'782'0,"0"0"-660"16,0 0 49-16,0 0 76 0,0 0-117 16,0 0-94-16,0 0-19 15,37 28 92-15,-8-2-31 16,5 5-19-16,1-7-25 15,4-2-32-15,3-8 20 16,7-6-21-16,4-8 8 16,7 0 34-16,5-10-32 15,4-16 8-15,2-1-11 16,3-4-7-16,-5 0 8 16,0-1-8-16,-6 10-1 15,-3 4 0-15,-4 14 9 16,-4 4-4-16,2 0 2 15,0 14 10-15,2 6 13 0,2 0-29 16,-1 2 0-16,3-4-1 16,0-1 1-16,-2-3 3 15,2-10-4 1,-1-4 0-16,-1 0 1 16,2 0 8-16,0-18-2 0,5-5 4 15,3-3-10-15,-1 0 27 16,1 8-27-16,-6 8 5 15,-9 10 4-15,-6 0-4 16,-7 14 1-16,-3 12-7 0,2 6 0 16,1-5 0-16,2-5 0 15,7-8 0 1,7-10 0-16,2-4 0 16,1 0 0-16,9-14 0 15,1-8 0-15,2-5 0 0,7-5 0 16,2 6 0-16,1 0 0 15,1 4 0-15,-6 12 0 16,-2 10 0-16,-10 0 0 16,-1 22 0-16,-5 10 0 15,-3-2 0-15,1 2 0 16,-1-9 0-16,1-5 0 16,2-9 0-16,-1-9 0 15,-1 0 0-15,-2-1 0 16,0-16 0-16,-6-1 0 15,-3 0 0-15,-5 0 0 0,-4 4 0 16,-7 2 0-16,-2 2 0 16,-5-4 0-1,-5-8 0-15,-5 0-474 16,-10 4-2116-16</inkml:trace>
  <inkml:trace contextRef="#ctx0" brushRef="#br0" timeOffset="197164.44">24965 12763 1652 0,'0'0'1357'0,"0"0"-1155"15,0 0-103-15,0 0 136 16,0 0-139-16,0 0-32 0,69 92-31 16,-40-68-7-1,2-2 22-15,1-7-27 16,5-9 43-16,5-6 28 16,10-6-23-16,10-23-31 0,9-11-38 15,8-10 0-15,1-6 0 16,0-2 0-16,-8 6 0 15,-15 12 0-15,-14 11 0 16,-22 14 0-16,-7 7 0 16,-12 6 0-1,1 2 0-15,-3 0 0 0,0 0 0 16,0 0 0-16,0 0-263 16,0 0-553-16,0 2-1223 0</inkml:trace>
  <inkml:trace contextRef="#ctx0" brushRef="#br0" timeOffset="197331.08">26476 12821 72 0,'0'0'3044'0,"0"0"-3044"16,0 0-363-16,0 0-764 0</inkml:trace>
  <inkml:trace contextRef="#ctx0" brushRef="#br0" timeOffset="206029.26">17664 6902 1255 0,'0'0'1551'15,"0"0"-1088"-15,0 0-335 16,0 0 103-16,0 0-112 15,0 0-80-15,0 58-8 16,0-20 44-16,0 0-10 0,0-4-17 16,2-8-3-16,3-8-29 15,3-12 14 1,10-6-30-16,14-10 0 16,14-26 0-16,16-18 0 15,30-28 0-15,-5-2 0 16,8-3 0-16,1 4 0 0,-22 22 0 15,-1 5 0-15,-19 18 0 16,-23 18 0-16,-13 8 0 16,-11 10 0-16,-7 0 0 15,0 2 0-15,0 0 0 16,0 0 0-16,0 2-129 16,2 8-344-16,-2-2-457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30:38.23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11566 5650 1785 0,'0'0'553'16,"0"0"-433"-16,0 0 263 15,0 0-60-15,0 0-180 16,0 0-55-16,-45-18-27 0,45 18 11 15,0 0-4 1,0 0 19-16,18 0 55 16,20 0-35-16,30 0-32 15,46 0 14-15,42-8-89 16,18-2 0-16,-9 0 0 0,-40 5 0 16,-45 2-11-16,-29 2-19 15,-20 1-57-15,-6 0-64 16,-7 0-20-16,-12 0 16 15,-6 0-20-15,-47 9 48 0,-6 5-235 16,-7 0-411-16</inkml:trace>
  <inkml:trace contextRef="#ctx0" brushRef="#br0" timeOffset="232.71">11822 5797 2121 0,'0'0'542'0,"0"0"-301"15,0 0 269-15,0 0-293 16,0 0-110-16,0 0 13 16,0 0-59-1,2 2-29-15,38-2-19 0,16-6-2 16,12 0-14-16,11-2 3 16,-2 2-3-16,-5 0-6 15,-11 4-44-15,-20 0-68 16,-16 2 16-16,-12 0-27 15,-11 0-94-15,-2 6-454 0,0 4-446 0</inkml:trace>
  <inkml:trace contextRef="#ctx0" brushRef="#br0" timeOffset="1069.21">17793 5506 1575 0,'0'0'490'0,"0"0"-230"15,0 0 108-15,0 0-112 16,0 0-111-16,0 0-6 0,0 0 15 16,-4-10-32-16,4 10 32 15,0 0-46-15,21 0-16 16,22 0-13 0,18 0-31-16,34 0 0 0,36-2-48 15,-6-2 0 1,-9-2 0-16,-20 0-3 0,-32 0 3 15,-3 2-33-15,-8-2-9 16,-21 4 24-16,-20 0-38 16,-7 2 31-16,-5 0-23 15,-7 0-68-15,-20 0-52 16,-44 4-307-16,7 10-249 16,-3-2-261-16</inkml:trace>
  <inkml:trace contextRef="#ctx0" brushRef="#br0" timeOffset="1334.23">17873 5717 1807 0,'0'0'562'0,"0"0"-310"15,0 0 328-15,0 0-316 16,0 0-98 0,0 0-76-16,0 0-33 0,20 0-6 0,32 0-18 15,17 0-6 1,13 0-18-16,10-8 5 0,1-1-20 15,-9 0 6 1,-12-1 0-16,-17 2-6 16,-16 2 12-16,-20 3-6 15,-7 2 0-15,-10 1 0 16,-2 0-1-16,0 0-29 0,0 0-123 16,0 0-108-16,0 0-391 15,0 4-350-15</inkml:trace>
  <inkml:trace contextRef="#ctx0" brushRef="#br0" timeOffset="2272.87">22705 5544 980 0,'0'0'987'0,"0"0"-685"16,0 0-37-16,0 0 71 16,0 0-126-16,0 0-114 0,0 0 20 15,-12 2-12-15,47 0 7 16,21-2 6 0,19 0-60-16,19 0-7 15,4-4-50-15,0-8 9 16,-10 2-14-16,-20 0 5 15,-21 2-7-15,-23 2 6 16,-17 4 1-16,-7 0-12 0,-22 2-10 16,-21 0-104-16,-52 0-145 15,10 10-426-15,-2 4-440 0</inkml:trace>
  <inkml:trace contextRef="#ctx0" brushRef="#br0" timeOffset="2497.5">22564 5718 1899 0,'0'0'781'16,"0"0"-463"-16,0 0 47 16,0 0-50-16,0 0-154 15,0 0-109-15,0 0 35 0,122-11-51 16,-53 1-21-16,8-1-3 16,4 0-6-16,0 0-12 15,-10 1-33-15,-13 2-93 16,-19 3-10-16,-14 0-2 15,-18 1 0-15,-10 3-16 16,-19-2-349-16,-5 3-213 0</inkml:trace>
  <inkml:trace contextRef="#ctx0" brushRef="#br0" timeOffset="2663.68">23330 5723 2133 0,'0'0'721'0,"0"0"-576"0,0 0-12 16,0 0-133-16,0 0-237 15,0 0-655-15</inkml:trace>
  <inkml:trace contextRef="#ctx0" brushRef="#br0" timeOffset="4799.97">2936 5921 1463 0,'0'0'289'0,"0"0"-68"0,0 0 89 16,0 0-13-16,0 0-48 15,0 0-1-15,0 0 24 16,-7-22-101-16,7 30-63 15,0 14-37-15,0 12 56 16,2 9-43-16,10 3-59 16,-1-1-24-16,4-6 18 15,5-9-18-15,3-16 10 16,4-12 20-16,11-2 8 16,8-32 20-16,12-18-59 0,6-12 0 15,6-9 0-15,-1 1 0 16,-7 6 0-16,-8 10 0 15,-12 14 0 1,-11 14 0-16,-10 12 0 16,-13 6 0-16,-3 8 0 15,-5 0 0-15,0 0 0 0,2 0 0 16,2 2 0-16,-2 14-30 16,0-2-460-16,-2-2-516 0</inkml:trace>
  <inkml:trace contextRef="#ctx0" brushRef="#br0" timeOffset="4999.8">4055 6130 2629 0,'0'0'12'0,"0"0"-12"0,0 0-1190 0</inkml:trace>
  <inkml:trace contextRef="#ctx0" brushRef="#br0" timeOffset="6897.22">15850 7243 2105 0,'0'0'584'0,"0"0"-502"16,0 0 290-16,0 0-142 0,0 0-131 15,0 0-52-15,15 0-38 16,25 0 60-16,16-4-23 16,14-4-16-1,10-1 11-15,11-2-40 16,5 0 6-16,-3 0-7 15,-4-1-13-15,-18 3 12 0,-15 1-41 16,-20 2-36 0,-22 5-18-16,-14-2-48 0,-40 3-115 15,-14 0-420-15,-8 4-572 0</inkml:trace>
  <inkml:trace contextRef="#ctx0" brushRef="#br0" timeOffset="7102.21">15872 7411 2140 0,'0'0'785'16,"0"0"-668"-16,0 0 64 0,0 0 19 15,0 0-51-15,143 8-59 16,-41-8-78-16,1 0-2 16,6 0-10-1,22-22-153-15,-40 4-367 0,-10-2-484 0</inkml:trace>
  <inkml:trace contextRef="#ctx0" brushRef="#br0" timeOffset="7204.72">16777 7431 2278 0,'0'0'666'0,"0"0"-548"15,0 0 60-15,0 0-178 0,0 0-10 16,0 0-650-16</inkml:trace>
  <inkml:trace contextRef="#ctx0" brushRef="#br0" timeOffset="13999.21">20426 8961 2140 0,'0'0'610'0,"0"0"-418"15,0 0 276-15,0 0-252 16,0 0-86-16,0 0-88 15,-44-10 0-15,44 10 12 16,19 0-39-16,16 0 48 0,18 0-7 16,38 2-34-1,43-2 12-15,35 0-34 16,5 0 0-16,-30-6-1 16,-47-2-9-16,-46 2 4 15,-22 0-6-15,-5 2-1 0,-9 0-1 16,-3 0 10-16,-12 2-4 15,0-2-56-15,-20 2-98 16,-34 2-147-16,8 0-432 16,-6 0-547-16</inkml:trace>
  <inkml:trace contextRef="#ctx0" brushRef="#br0" timeOffset="14231.69">20527 9092 2275 0,'0'0'587'0,"0"0"-452"0,0 0 366 16,0 0-323-16,0 0-106 15,0 0-19 1,0 0-41-16,105-21 9 16,-45 15-12-16,11 1 1 0,9-2-20 15,0 1 5-15,1-2-31 16,-11-2-70-16,-9 2-94 15,-10-3-138-15,-17-2-364 16,-14 5-307-16</inkml:trace>
  <inkml:trace contextRef="#ctx0" brushRef="#br0" timeOffset="14404.38">21423 9101 3010 0,'0'0'709'0,"0"0"-545"0,0 0 49 16,0 0-213-16,0 0 0 16,0 0-42-1,0 0-763-15</inkml:trace>
  <inkml:trace contextRef="#ctx0" brushRef="#br0" timeOffset="52301.42">6995 12928 1914 0,'0'0'683'0,"0"0"-494"15,0 0 308-15,0 0-200 16,0 0-86-16,0 0-82 0,-53-31-30 15,53 31-22 1,0 0-77-16,0 0 0 16,0 7 0-16,18 12 0 15,9 10 0-15,10 3 0 16,11 0 0-16,9-2 0 16,10-6 0-16,7-10 0 0,2-8 0 15,-3-6 0-15,0-4 0 16,-1-18 0-16,-3-4 0 15,-4-4 0 1,-7 2 0-16,-8 4 0 0,-5 5 0 16,-7 12 0-16,-5 7 0 15,-2 0 0-15,3 18 0 16,-1 10 0-16,8 6 0 16,1-2 0-16,7-2 0 15,2-8 0-15,5-8 0 16,2-12 0-16,0-2 0 0,0-10 0 15,-2-16 0 1,-1-6 0-16,-4 0 0 16,-3 0 0-16,-4 6 0 15,-5 10 0-15,0 10 0 0,-6 6 0 16,1 2 0-16,3 18 0 16,1 6 0-16,5-2 0 15,5-2 0-15,2-6 0 16,4-10 0-16,-2-6 0 15,2 0 0 1,0-14 0-16,-1-14 0 0,0-4 0 16,-1-3 0-16,-4 3 0 15,-5 9 0-15,-7 6 0 16,-7 13 0-16,-4 4 0 16,-4 15 0-16,2 17 0 0,1 4 0 15,3 2 0-15,4-4 0 16,7-8 0-1,7-12 0-15,8-8 0 16,3-6 0-16,4-8 0 16,-4-18 0-16,-2-6 0 0,-12-2 0 15,-9-2 0-15,-17-7-53 16,-12 11-735-16,-4 9-1164 0</inkml:trace>
  <inkml:trace contextRef="#ctx0" brushRef="#br0" timeOffset="53398.01">11186 12974 2094 0,'0'0'666'0,"0"0"-375"16,0 0 242 0,0 0-232-16,0 0-90 15,0 0-211-15,0 0 0 16,23 36 0-16,6 10 0 0,13 6 0 16,14 2 0-16,13-4 0 15,16-9 0-15,8-15 0 16,23-14 0-16,-9-12 0 15,4-2 0-15,-4-30 0 16,-16-11 0-16,8-9 0 0,-7-4 0 16,-13 2 0-1,-10 10 0-15,-13 10 0 16,-9 14 0-16,-11 12 0 16,-3 8 0-16,0 4 0 15,5 16 0-15,7 6 0 0,8 2 0 16,7-2 0-16,10-4 0 15,5-4 0-15,8-8 0 16,6-6 0-16,0-4 0 16,3 0 0-16,-4-16 0 15,-3-6 0 1,-7-4 0-16,-2 2 0 0,-8 0 0 16,0 6 0-16,-5 8 0 15,-5 5 0-15,-1 5 0 16,-4 0 0-16,1 15 0 15,0 3 0-15,-1 2 0 16,5-2 0-16,2-4 0 0,4-4 0 16,3-8 0-16,1-2 0 15,-4 0 0 1,1-16 0-16,-5-6 0 16,0-6 0-16,-4-8 0 15,-1-4 0-15,-1-1 0 16,-5 5 0-16,-5 8 0 0,-6 12 0 15,-3 10 0-15,-4 6 0 16,2 4 0-16,0 16 0 16,0 2 0-16,7 0 0 15,6-1 0-15,6-10 0 16,6-7 0-16,4-4 0 16,3 0 0-16,2-15 0 15,-5-7 0-15,-4-4 0 16,-4-3 0-16,-10 3 0 0,-3 2 0 15,-10 2 0-15,-10 4 0 16,-2 2 0-16,-15-8 0 16,-4 4-33-16,0-2-1160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35:17.83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2078 10044 1401 0,'0'0'407'0,"0"0"-292"16,0 0 110-16,0 0-98 15,0 0-44-15,0 0 40 16,107-4-22-16,-86-8 6 15,-6 0 29-15,-1 0 21 0,-6-2 7 16,-1-2-48-16,-3 0-37 16,0-2-10-1,-1-3-32-15,-3 0 8 16,0-3-27-16,0 0 5 16,0-1 52-16,0 3 4 0,-9 4-4 15,-4 7-25-15,-3 4 7 16,-1 7 15-16,-4 0-50 15,-1 12-10-15,0 15-12 16,0 7 8-16,3 6-4 0,9 4 11 16,1 4 11-16,6-2 42 15,3-2-68 1,0-8 0-16,12-6 0 16,10-8 0-16,7-10 0 0,7-10 0 15,1-2-26-15,-1-2-59 16,-1-18-118-16,3-12-77 15,-11 6-331-15,-7 4-199 0</inkml:trace>
  <inkml:trace contextRef="#ctx0" brushRef="#br0" timeOffset="265.88">2443 10042 1699 0,'0'0'727'0,"0"0"-488"0,0 0 224 16,0 0-286-16,0 0-65 15,0 0 50 1,0 0-44-16,0 46 88 16,0-10-85-16,0 8-49 0,0 5-72 15,0 1 0-15,0-2 0 16,0-2 0-16,-8 8-285 15,-5-14-531-15,-1-8-1852 0</inkml:trace>
  <inkml:trace contextRef="#ctx0" brushRef="#br0" timeOffset="2203.15">3901 8516 1891 0,'0'0'279'0,"0"0"-192"16,0 0 73-16,0 0-78 16,0 0-26-16,0 0 15 0,0 0 40 15,96-22-1-15,-83 12 17 16,1-2 24 0,-1 0-52-16,-3-4-34 0,2 0-13 15,-3-2-18 1,-1-2 8-16,0 0-24 0,-6 0 5 15,-2-1 17-15,0 2-31 16,0 2 6-16,-4 3 6 16,-6 6-10-16,2 4 25 15,-3 4 6-15,-3 0 0 16,1 0-32-16,-5 8-4 0,0 14-10 16,0 5 4-16,2 5 0 15,3 4 1-15,5 0 5 16,5 2 3-1,3-4 2-15,0-2-11 16,7-4 3-16,10-4-3 0,6-6-35 16,3-6-31-16,6-6-105 15,1-6-110-15,10 0-241 16,-10-7-94-16,-7-6-468 0</inkml:trace>
  <inkml:trace contextRef="#ctx0" brushRef="#br0" timeOffset="2537.46">4267 8504 1672 0,'0'0'831'16,"0"0"-580"-16,0 0 85 0,0 0-128 15,0 0-112-15,0 0-9 16,0 0-18-16,15-24-50 16,-4 20 28-16,7-2-47 15,0 4 0 1,1 0-1-16,0 2-12 15,-4 0 12-15,-1 0-58 0,-8 14-19 16,-4 6 30-16,-2 4 14 16,0 4 29-16,-10 2 5 15,-7 2 1-15,0-6 31 16,3-2-10-16,6-7 8 16,3-8 21-16,5-4-37 0,0-5 20 15,0 0 10-15,22 0-28 16,11-13 13-1,8-6-29-15,8-8-63 16,4-7-132-16,-8 4-367 16,-19 8-612-16</inkml:trace>
  <inkml:trace contextRef="#ctx0" brushRef="#br0" timeOffset="3597.64">4525 10962 1091 0,'0'0'757'0,"0"0"-634"15,0 0 1-15,0 0 56 16,0 0-17-16,0 0-31 16,0 0 8-16,58 2 25 15,-45-2-38-15,1 0-3 16,-1 0-12-16,1-10-31 15,-2-1-18-15,1-7-39 0,1-1-3 16,-3-1-21-16,-2-2 10 16,-6 0 9-16,-3-2-18 15,0 4 16 1,0 0-15-16,-10 6-2 16,-3 4 23-16,-3 4-22 15,1 6 29-15,-1 0-7 0,-1 14-23 16,1 10 17-16,1 10-16 15,-1 6 68-15,7 4 21 16,2 1-21-16,5-5-18 16,2-4-27-16,0-6-15 15,13-10 9-15,10-8-18 16,6-8-8-16,4-4-52 16,7-4-103-16,12-34-119 15,-13 1-401-15,-5 5-81 0</inkml:trace>
  <inkml:trace contextRef="#ctx0" brushRef="#br0" timeOffset="4070.18">4901 10856 1602 0,'0'0'878'0,"0"0"-598"0,0 0 17 15,0 0-111-15,0 0-104 16,0 0-19-16,0 0-39 0,67-58-8 16,-58 56-16-16,0 2 2 15,0 0-10-15,-3 0 1 16,-1 14 5 0,-2 6-5-16,-3 2-15 15,0 6 21-15,0 0-16 16,-6 0 16-16,-5-2-8 0,5-5 18 15,0-7-3-15,6-7 9 16,0-3-6-16,0-4 33 16,10 0-14-16,11 0 5 15,6 0-12-15,2 0-13 0,-1-1-10 16,1 1 2 0,-5 0-11-16,-3 0 10 15,-6 5-14-15,-3 13 14 16,-8 5-5-16,-4 1 5 15,0 4-8-15,-9 0 10 16,-13-2-1-16,-7 0 27 0,-7-6-19 16,-1-2-8-16,-17-16-20 15,9-2-228-15,7 0-689 0</inkml:trace>
  <inkml:trace contextRef="#ctx0" brushRef="#br0" timeOffset="5299.74">5873 12783 1592 0,'0'0'631'16,"0"0"-487"-16,0 0-25 15,0 0 19-15,0 0-89 0,0 0-34 16,113-104 66 0,-93 82 60-16,-9 2-30 15,-6-2 36-15,-5 2-26 16,0 2-51-16,-14 0-17 0,-8 6-37 15,-4 6-7-15,-8 6-9 16,0 0 11 0,-1 10-12-16,2 14 2 0,4 6-1 15,4 4 40-15,10 6 4 16,8 4 22 0,7 0-8-16,0-2-22 0,11-1 2 15,14-8-23-15,6-7 1 16,2-7 6-16,7-11-22 15,1-8-9-15,1 0-42 16,-2-10-65-16,-3-12-41 16,-2-13-192-16,-12 5-353 0,-7 6-97 15</inkml:trace>
  <inkml:trace contextRef="#ctx0" brushRef="#br0" timeOffset="5768.43">6140 12703 1881 0,'0'0'648'0,"0"0"-189"15,0 0-108-15,0 0-123 16,0 0-114-16,0 0-22 16,0 0-5-16,-42 96-48 15,37-62-32-15,1-2 4 16,4-3-11-16,0-7 0 16,0-6-63-16,0-7-30 15,0-4-9-15,0-3-3 16,0 0 19-16,7-2 37 15,3 2 16-15,11 0 33 16,8 0-12-16,11 1-31 0,7 2-68 16,3 1-119-16,2-4-23 15,-8 2-67 1,-7-2-15-16,-16-2 17 16,-13 0-72-16,-8 0-177 0,-6 0 21 15,-15-2 546-15,-2-8 493 16,1-2-239-16,2-1 5 15,4 2 132-15,8-1-77 16,-1 2 36-16,4 2 1 16,2 2-27-1,1 2-18-15,0 4-61 0,0 0-17 16,2 0-49-16,-2 0-80 16,0 7-57-16,-3 14-42 15,3 7 0-15,2 6 0 16,0 4 0-16,0 2 0 0,0-4 0 15,0-4 0-15,5 0-63 16,3-8-405-16,-4-10-641 0</inkml:trace>
  <inkml:trace contextRef="#ctx0" brushRef="#br0" timeOffset="6736.45">8927 10167 1602 0,'0'0'562'16,"0"0"-363"-16,0 0 17 0,0 0-28 15,0 0-78-15,0 0-52 16,0 0 11-16,111-23-39 15,-88 10 18 1,-3-6 0-16,-3 1 0 16,-3-2 31-16,-5 0-16 0,-5 0-3 15,-4 0 0-15,0 2-42 16,0 2 18-16,-10 6-2 16,-9 6-8-16,-4 4 17 15,-4 0-43-15,-2 8 8 16,0 16-8-16,4 4 7 0,5 8 7 15,9 2 20 1,6 2 4-16,5 1 1 16,0-4-27-16,13-4 7 15,12-5-19-15,6-6-13 16,5-6-31-16,1-8-55 16,2-4-40-16,5-4-189 0,-8 0-412 15,-12 0-205-15</inkml:trace>
  <inkml:trace contextRef="#ctx0" brushRef="#br0" timeOffset="7068.4">9310 10182 606 0,'0'0'1410'0,"0"0"-945"15,0 0-148 1,0 0 45-16,0 0-155 0,0 0-102 15,0 0-21 1,-21 25-47-16,13-3 11 16,6 3-1-16,2 0-32 15,0-1 3-15,10-4-11 0,11 0-7 16,6-4 0-16,4-2-22 16,0 0 0-16,-4 0 1 15,-4 0-14-15,-10 2 17 16,-7 2-4-16,-6 2 19 15,0 0 2-15,-6-2 2 16,-16 0 7-16,-5-4-8 16,-4-2 0-16,-2-6-2 15,-4-6-26-15,2 0-125 16,-5-24-175-16,11-10-266 16,9-2-265-16</inkml:trace>
  <inkml:trace contextRef="#ctx0" brushRef="#br0" timeOffset="7234.96">9273 10212 1852 0,'0'0'783'0,"0"0"-640"16,0 0-24-16,0 0-47 16,126-18-72-16,-72 9-155 15,-10-4-512-15</inkml:trace>
  <inkml:trace contextRef="#ctx0" brushRef="#br0" timeOffset="7367.38">9774 10467 2270 0,'0'0'136'16,"0"0"-136"-16,0 0-820 0</inkml:trace>
  <inkml:trace contextRef="#ctx0" brushRef="#br0" timeOffset="11840.07">11695 6454 669 0,'0'0'402'0,"0"0"-360"15,0 0-41-15,0 0-2 16,0 0-85-16,0 0 20 16,-21-9 66-16,21 7 165 15,0-2 91-15,0 0 133 16,0 1 93-16,0 3-125 16,0-1 8-16,0 1-65 15,0 0-115-15,0 0-29 16,0 0-30-16,0 4-33 15,0 4-10-15,0 2-58 16,0-2-19-16,0-2-1 0,0-5-5 16,0-1-15-16,-2 0-11 15,-8-7-23-15,-9-15-4 16,-1-4 2-16,-2-6 35 16,0 0 7-16,4 3-3 15,5 7 4-15,8 8 7 16,5 8-11-16,0 6 11 0,23 0-10 15,17 14 10 1,6 6 1-16,12 0 0 16,2-2-6-16,-2-4-9 15,-6-8-39-15,-10-6 30 0,-13 0-7 16,-13-7 30-16,-14-11-7 16,-2-3 8-1,-5-1 15-15,-13 2-14 0,-2 6 32 16,3 6 6-16,-1 6 0 15,5 2 11-15,3 10-50 16,6 24 0-16,4 16 14 16,0 11-14-16,0 11 18 15,16 2-18-15,-1 2 1 16,-1-2-3-16,-6-5-1 16,-5-7-4-16,-3-8-1 0,-5-8 4 15,-19-8-5-15,-8-10 10 16,-3-10-1-1,-3-10 12-15,-3-8-11 16,6 0-2-16,2-18-6 16,8-2-11-16,10 0 12 15,8 0-12-15,7-2-7 0,7 0-2 16,24-4-36-16,11-4-107 16,34-18-287-16,-7 6-145 15,-9-1-197-15</inkml:trace>
  <inkml:trace contextRef="#ctx0" brushRef="#br0" timeOffset="12370.58">12044 6302 1614 0,'0'0'623'0,"0"0"-292"0,0 0 183 0,0 0-229 0,0 0-155 16,0 0-19-16,0 0 53 16,-13 148-26-1,20-73-54-15,1 1-42 16,4-2-5-16,1-7-37 15,-2-9 0-15,1-12 2 16,-4-12 4-16,1-12-12 0,1-12-28 16,-6-10-46-16,0 0 44 15,1-24 14-15,-1-10 11 16,2-6 4-16,8 0-23 16,-1 1 30-16,5 7-12 0,-2 10 12 15,2 10 6 1,-5 10-6-16,3 2 30 15,-1 14 21-15,1 14-6 16,7 8-12-16,0 3-32 16,8-3-1-16,3-6 3 0,4-10 8 15,4-10-22-15,0-10 2 16,-1 0-7-16,-3-20 8 16,-7-11 10-16,-11-6-2 15,-7-3 0-15,-8-5 1 16,-5 5 18-16,0 2-18 15,-9 10 6-15,-9 8 23 16,-4 10 0-16,-3 10-3 16,1 0-27-16,3 22 0 15,4 12 0-15,9 10 0 16,8 6 0-16,0 0 0 0,21-3 0 16,22-11 0-16,12-12 0 15,9-14 0 1,8-10-105-16,-7-28-276 15,-19-10-481-15,-25 0-833 0</inkml:trace>
  <inkml:trace contextRef="#ctx0" brushRef="#br0" timeOffset="12760.39">10746 6605 2616 0,'0'0'705'0,"0"0"-411"0,0 0 27 0,0 0-161 0,0 0-160 16,4 142 0-16,2-71 0 16,1 1 0-16,0 0 0 15,0-6 0-15,-3-10 0 16,0-12-243-1,-4-18-277-15,0-13-330 16,0-13-507-16</inkml:trace>
  <inkml:trace contextRef="#ctx0" brushRef="#br0" timeOffset="13130.47">10600 6537 586 0,'0'0'1919'16,"0"0"-1434"-16,0 0-126 0,-133-10 16 15,106 34-165-15,5 18-135 16,4 14 12-16,7 16-87 16,4 9 0-1,7 5 0-15,0 0 0 16,18-6 0-16,18-7 0 16,12-14 0-16,10-14 0 0,12-18 0 15,1-14 0-15,2-13 0 16,-1-8-53-16,-7-24-34 15,-9-14 66-15,-12-11 15 16,-13-9 6-16,-11-8 62 16,-11-6 43-16,-9-4-105 15,0 2 0-15,-20 5 0 0,-14 9 0 16,-8 10 0-16,-7 14 0 16,-9 14 0-1,-7 14 0-15,1 16 0 16,1 0 0-16,-12 48 0 15,17 0-200-15,13 0-787 0</inkml:trace>
  <inkml:trace contextRef="#ctx0" brushRef="#br0" timeOffset="13939.97">14359 6345 1485 0,'0'0'943'0,"0"0"-628"0,0 0 54 16,0 0 1-16,0 0-67 16,0 0-156-16,0 0-93 0,-125 104-16 15,96 22-17-15,0-2 30 16,10-21-51-16,5-33 0 16,10-24 0-1,2-2 0-15,2-4 0 16,0-8 0-16,0-20 0 15,0-12 0-15,0-16 0 0,0-28 0 16,0-18 0-16,0-28 0 16,4-29 0-16,5-21 0 15,2 12 0-15,0 31 0 16,-2 41 0-16,-4 38 0 16,1 8 0-16,1 10 0 15,6 10 0-15,9 55 0 16,14 35 0-16,0 2 0 15,0-6 0-15,-5-14 0 0,-4-18 0 16,-3 3 0-16,0-1 0 16,-8-16-11-16,-9-16-167 15,-7-16-97-15,-20-18-87 16,-14-2-163-16,-3-20-327 16</inkml:trace>
  <inkml:trace contextRef="#ctx0" brushRef="#br0" timeOffset="14104">14099 6825 1192 0,'0'0'1200'16,"0"0"-653"-16,0 0-216 16,0 0-89-16,0 0-105 0,0 0-34 15,0 0-64-15,118 9-39 16,-55-9-33-16,10 0-144 16,29-23-193-1,-15 4-297-15,-15 1-227 0</inkml:trace>
  <inkml:trace contextRef="#ctx0" brushRef="#br0" timeOffset="14869.04">14747 6724 1209 0,'0'0'844'0,"0"0"-357"16,0 0-32-16,0 0-167 15,0 0-74-15,0 0-45 16,0 0-1-16,-60-75-9 16,40 75-56-16,-5 4-103 0,1 22 0 15,-1 12 0 1,7 6 0-16,10 2 0 15,5-1 0-15,3-7 0 16,11-8 0-16,18-12 0 0,7-14 0 16,5-4 0-1,-2-16-11-15,-3-16-29 0,-5-10 20 16,-8-8 13-16,-8-9 8 16,-6-5-1-16,-4-6 17 15,-5-2-7-15,0 2 22 16,0 13-23-16,0 17 0 15,0 20-9-15,0 20 0 16,-3 13 0-16,1 33 0 16,2 17 0-16,0 14 0 15,0 3 0-15,18 0 0 16,8-5 0-16,10-13 0 16,11-16 0-16,4-14 0 0,3-20-99 15,-3-12-24-15,-5-2 0 16,-9-24 82-16,-13-8 28 15,-8-4 13 1,-6-2 49-16,-5 5 8 16,-1 5 11-16,1 6 11 0,-2 8-26 15,-1 4-2-15,0 6-30 16,0 2-9-16,-2 4-3 16,0 0-9-16,0 0 0 15,0 0 0-15,0 0 0 16,0 0 0-16,0 0 0 0,0 0 0 15,0 16 0 1,0 14 0-16,0 15 0 16,0 15 0-16,0 30 0 15,-6 28 0-15,-4 29 0 0,3 7 0 16,3-9 0-16,4-17 0 16,0-34 0-16,0-20 0 15,0-20 0-15,2-11 0 16,-2-2 0-16,0-2 0 15,0-7 0-15,0-21 0 16,-11-11 0-16,-13-5 0 16,-7-30 0-16,-7-15 0 15,-7-28 0-15,3-30 0 16,15-32 0-16,18-9 0 0,9 25 0 16,22 30-45-16,7 33-128 15,4 5-67-15,33-36-131 16,-9 12-225-16,-6 2-203 0</inkml:trace>
  <inkml:trace contextRef="#ctx0" brushRef="#br0" timeOffset="15036.6">15282 6276 2721 0,'0'0'816'0,"0"0"-525"0,0 0-23 15,0 0-268-15,0 0 0 16,0 0 0 0,0 0-138-16,87 113-577 0</inkml:trace>
  <inkml:trace contextRef="#ctx0" brushRef="#br0" timeOffset="15201.44">15697 6970 2909 0,'0'0'712'15,"0"0"-593"-15,0 0-119 16,0 0-66-16,0 0-854 0</inkml:trace>
  <inkml:trace contextRef="#ctx0" brushRef="#br0" timeOffset="15835.52">16251 6527 2192 0,'0'0'965'16,"0"0"-693"-16,0 0-60 0,0 0 61 15,0 0-91-15,15 126-182 16,-6-58 0-16,1 3 0 16,-2-5 0-1,-1-12 0-15,-1-12 0 16,0-14 0-16,-6-16 0 16,0-12 0-16,0 0 0 15,-3-28 0-15,-8-14 0 0,-4-12 0 16,3-9 0-16,3-6 0 15,5-6 0-15,4 1 0 16,0 6 0-16,0 12 0 16,0 13 0-16,6 17 0 15,3 19 0-15,3 7 0 16,1 11 0-16,9 30 0 16,3 11 0-16,0 12 0 0,0 6 0 15,-2 0 0-15,-5-6 0 16,-3-7 0-1,-1-17 0-15,-3-14 0 16,-2-14 0-16,0-12 0 0,-2-6 0 16,1-26 0-16,1-12 0 15,3-17 0-15,-1-11 0 16,5-10 0-16,-1 0 0 16,1 6 0-16,-3 17 0 15,-2 23 0-15,-2 22 0 0,-2 14 0 16,-1 28 0-16,3 26 0 15,5 21 0 1,-1 9 0-16,1 8 0 16,1-1 0-16,3-7 0 15,-1-8 0-15,4-12 0 0,16-14-206 16,-3-18-460-16,-3-20-559 0</inkml:trace>
  <inkml:trace contextRef="#ctx0" brushRef="#br0" timeOffset="16698.09">17100 6752 2076 0,'0'0'836'0,"0"0"-379"0,0 0-110 16,0 0-94-16,0 0-126 16,0 0-127-16,0 0 0 15,-73-99 0-15,52 99 0 0,-6 16 0 16,-2 18 0-16,6 8 0 15,2 6 0 1,10-1 0-16,11-5 0 16,0-8 0-16,3-12 0 15,14-10 0-15,3-12 0 0,3 0 0 16,-2-14 0-16,2-12 0 16,-5-6 0-16,-5-3 0 15,-2 2 0-15,-2 5 0 16,-4 6 0-16,-1 11 0 15,-2 11 0-15,2 0 0 0,3 25 0 16,3 7 0 0,0 4 0-16,9-2 0 15,-2-4 0-15,5-8 0 16,1-10 0-16,2-10 0 0,-2-2 0 16,0-12 0-16,-3-16-13 15,-5-9-21-15,-1-6 4 16,-3-9 22-16,-4-7-26 15,-3-9 20-15,-2-6 13 16,-2-2-1-16,0 5 1 16,0 16 2-16,-2 12 26 15,-5 25 82-15,1 18-109 16,-3 21 0-16,2 34 0 16,0 22 0-16,7 13 0 15,0 4 0-15,5-3 0 16,19-11 0-16,12-16 0 15,7-14 0-15,3-18 0 0,4-18 0 16,-4-14 0-16,-5 0 0 16,-8-24 0-1,-9-10 0-15,-8-6 0 16,-3-2 0-16,-1 0 0 0,-6 3 0 16,0 13 0-16,1 12 0 15,-2 14 0-15,0 0 0 16,-1 26 0-16,2 10 0 0,1 7 0 15,-1-3 0 1,6-2 0-16,-1-8 0 16,5-10 0-16,1-10 0 0,1-10 0 15,3 0 0-15,-2-14 0 16,4-12 0 0,-3-6 0-16,0 0 0 15,-2 0 0-15,-3 5 0 0,-3 9 0 16,-2 8 0-16,-3 10 0 15,-1 0 0-15,4 27 0 16,-1 5 0-16,7 4 0 16,1 2 0-16,6-4 0 15,6-8 0-15,4-12-137 0,21-14-212 16,-10-4-416 0,-4-16-608-16</inkml:trace>
  <inkml:trace contextRef="#ctx0" brushRef="#br0" timeOffset="16998.63">18109 6417 2763 0,'0'0'823'0,"0"0"-313"0,0 0-510 15,0 0 0-15,0 0 0 16,0 0 0-16,0 0 0 0,-15-8-501 15,-1 20-527-15</inkml:trace>
  <inkml:trace contextRef="#ctx0" brushRef="#br0" timeOffset="17197.47">17253 6593 2810 0,'0'0'820'0,"0"0"-601"0,0 0-78 16,135-34-91-16,-60 26-50 15,45 4-228-15,-20 2-250 16,-10 2-570-16</inkml:trace>
  <inkml:trace contextRef="#ctx0" brushRef="#br0" timeOffset="17436.25">18315 6647 2636 0,'0'0'821'0,"0"0"-345"16,0 0-313-16,0 0-163 16,0 0 0-1,112 46 0-15,-78-12 0 16,0 4 0-16,-1 7 0 0,-3-1 0 15,-5-4 0-15,0-4 0 16,-4-10 0-16,-4-8-57 16,-1-10-267-16,-5-8-230 15,-4-10-155-15,-5-10-166 0</inkml:trace>
  <inkml:trace contextRef="#ctx0" brushRef="#br0" timeOffset="17598.03">18658 6677 1844 0,'0'0'794'15,"0"0"-142"-15,0 0-126 16,0 0-246-16,0 0-280 0,0 0 0 16,0 0 0-16,-117 50 0 15,97 1 0 1,1 3 0-16,-4-2 0 16,3-4 0-16,-2-6 0 15,-9-2 0-15,4-12-513 0,2-8-786 0</inkml:trace>
  <inkml:trace contextRef="#ctx0" brushRef="#br0" timeOffset="18104.97">19223 6483 1132 0,'0'0'1572'0,"0"0"-993"16,0 0-414-16,0 0 9 16,0 0-93-16,0 0-23 15,141-2-58-15,-85 2-13 16,-6 0-107-16,-7 0-208 0,-14 0-427 16,-18 0-506-16</inkml:trace>
  <inkml:trace contextRef="#ctx0" brushRef="#br0" timeOffset="18237.4">19125 6800 2085 0,'0'0'637'0,"0"0"-317"16,0 0 3-16,0 0-121 16,150 36-142-16,-79-36-60 0,24-8-52 15,-16-10-293 1,-19 1-679-16</inkml:trace>
  <inkml:trace contextRef="#ctx0" brushRef="#br0" timeOffset="20170.29">21130 5564 1051 0,'0'0'1021'0,"0"0"-739"0,0 0-89 16,0 0 100-16,0 0-109 15,0 0-114-15,0 0 16 16,-44-58 4-16,11 56-36 15,-10 2-19-15,-8 0-29 0,-2 0 5 16,-1 6 44 0,4 2-8-16,9 2 41 15,7 0-28-15,9 0-4 16,8 1-1-16,5-2-34 16,6 4-3-16,4 2-4 15,2 6-14-15,0 3 29 0,0 3-17 16,0 4 28-16,6 5 16 15,4 6-38-15,-1 4 13 16,3 8-11-16,2 4-2 16,2 4 36-16,2 5-26 15,1 1-28-15,2 4 0 16,1 2 0-16,-2 7 0 16,0-1 0-16,-2 4 0 15,-1 0 0-15,2 2 0 16,-2 0 0-16,-1 0 0 0,-3 3 0 15,-1-1 0-15,-6 1 0 16,-2-2 0-16,-4 0 0 16,0-1 0-16,0 0 0 15,-4 5 0 1,-10-1 0-16,1 2 0 16,3 0 0-16,-2-3 0 0,5-5 0 15,3-4 0-15,0-2 0 16,-1-4 0-16,1-1 0 15,-1-1 0-15,0 2 0 16,1 4 0-16,-5 4 0 16,3 5 0-16,-4 5 0 15,2 16 0-15,1-10 0 0,1 5 0 16,4-3 0 0,2-14 0-16,0 4 0 15,0-5 0-15,0-7 0 16,6-10 0-16,-2-6 0 0,-1-3 0 15,-3-1 0-15,0 2 0 16,0-1 0-16,-9 4 0 16,2-5 0-16,0 0 0 15,3-6 0-15,2-2 0 16,2-7 0 0,0-5 0-16,0-8 0 0,2-8 0 15,4-4 0-15,4-4 0 16,1-2 0-16,2-4 0 15,9-2 0-15,9-6 0 16,14 0 0-16,12 0 0 16,11 0 0-16,5-12 0 0,6 0 0 15,-2-2 0-15,-2-2 0 16,-3 2 0-16,-5-2 0 16,-7 0 0-16,-6 1 0 15,-10 6 0-15,-11 0 0 16,-10 4 0-16,-12 3 0 15,-7 0 0-15,-1 2 0 16,-3 0 0-16,0 0 0 16,0-2 0-16,0-10 0 15,0 2-272-15,0-7-1380 0</inkml:trace>
  <inkml:trace contextRef="#ctx0" brushRef="#br0" timeOffset="22064.37">28087 5639 1876 0,'0'0'339'15,"0"0"-60"-15,0 0 71 16,0 0-107-16,0 0-37 16,0 0-99-16,0 0-27 0,-36-26 13 15,36 22-26-15,0 1-4 16,0-1-39-16,0 1-4 15,0-1 4 1,0-3-24-16,0 3-2 0,0-2-28 16,0 1-3-16,0-4 32 15,0 1-22-15,-18-2-17 16,-7 2 25-16,-8 0-3 16,-5 2 18-16,-4 4 0 15,-1 0 0-15,3 2 3 0,3 0-1 16,3 0-2-1,3 0 1-15,2 0-1 16,4 0 21-16,5 0-8 16,5 2 7-16,6 0 14 15,6 0-22-15,3-2 24 16,0 0-22-16,0 0-13 0,6 0-2 16,11 0-7-16,10 0 8 15,6 0 0-15,7 0 2 16,7 0-1-1,0 0-1-15,2 0 0 0,-2 0-1 16,1 0 12 0,-5 2-11-16,-3 2 0 0,-6-2 0 15,-10 2-5-15,-4-1 11 16,-4 0-6-16,-5-1 42 16,0 2-31-16,-2 0 29 15,2 1-26-15,3 0-14 16,1-1 7-16,1 5 1 0,-1-4-7 15,-3 1-1-15,-2 1 1 16,-3 0 9 0,-3 1 2-16,2 5 29 15,-4 3 22-15,0 4-42 0,0 6 6 16,0 7-27-16,3 6 0 16,-3 7 2-16,0 6-1 15,0 4-1-15,-2 7 1 16,0 2 0-16,0 8 9 15,0 5 2-15,-13 4-12 0,-3 5 0 16,-1 4 0-16,-4 22 0 16,5 26 0-1,10 29 0-15,6 8 0 16,2-7 0-16,25-21 0 16,-3-26 0-16,1-5 0 15,-8-19 0-15,-5-18 0 0,-7-15 0 16,-3-6 0-16,2 16 0 15,-2 11 0-15,0 10 0 16,-2 0 0-16,0 1 0 0,0-3 0 16,0-2 0-1,-6-1 0-15,-1-5 0 16,1-4 0-16,-2-6 0 16,2-4 0-16,0-4 0 15,1-1 0-15,3-1 0 16,0-2 0-16,2 2 0 0,0-2 0 15,0-3 0-15,0-7 0 16,0-8 0 0,0-6 0-16,0-8 0 0,0-6 0 15,0-6 0 1,0-4 0-16,-2-2 0 16,2-2 0-16,0-4 0 15,0 0 0-15,0-2 0 0,0 0 0 16,0-2 0-16,0-2 0 15,0 0 0-15,0 0 0 16,0-2 0-16,-2 0 0 0,-10 0 0 16,-5 0 0-16,-8 0 0 15,-9 0 0 1,-11 0 0-16,-15 0 0 16,-11 0 0-16,-9 10 0 15,-10 4 0-15,-5 4 0 16,1 4 0-16,3 5 0 0,7 0 0 15,10 5 0-15,11-3 0 16,15-1 0-16,15-6 0 16,14-6 0-16,13-10 0 15,6-6 0-15,21-12-288 16,4-10-648-16</inkml:trace>
  <inkml:trace contextRef="#ctx0" brushRef="#br0" timeOffset="22181.82">27675 9781 2362 0,'0'0'0'0,"0"0"-931"0</inkml:trace>
  <inkml:trace contextRef="#ctx0" brushRef="#br0" timeOffset="23805.33">21446 5921 1925 0,'0'0'697'0,"0"0"-498"16,0 0 155-16,0 0-129 15,0 0-138-15,0 0-53 16,-106 63 25-16,86-19 28 16,5 6-12-16,5 4 1 15,10 2-7-15,0-4-61 16,12-6 5-16,19-5-13 15,11-12 1-15,7-11-5 16,2-14 4-16,3-4-2 16,-5-10-7-16,-7-16 9 15,-13-7 3-15,-11-4 8 0,-11-3 58 16,-7-2 50-16,0-2-119 16,-19 2 0-1,-7 2 0-15,-6 5 0 16,1 8 0-16,-2 6 0 15,0 7 0-15,-1 8 0 0,5 4 0 16,8 2 0-16,11 0-296 16,10 7-478-16,0 1-619 0</inkml:trace>
  <inkml:trace contextRef="#ctx0" brushRef="#br0" timeOffset="24270.15">22566 5984 1588 0,'0'0'723'0,"0"0"-339"0,0 0 174 0,0 0-192 16,0 0-99-16,0 0-147 15,0 0-30-15,-36 9-90 16,14 19 0-16,1 12 0 0,2 9 0 16,9 3 0-16,10 0 0 15,0-2 0-15,27-8 0 16,13-10 0-1,14-10 0-15,4-14 0 0,4-8 0 16,-4-1 0-16,-4-24 0 16,-12-5 0-16,-11-6 0 15,-13-2 0-15,-9-4 0 16,-9 0 0-16,0 0 0 16,-21 2 0-16,-5 7 0 15,-8 8 0-15,-1 6 0 0,-1 8 0 16,3 6 0-16,8 5-120 15,12 0-585 1,13 0-814-16</inkml:trace>
  <inkml:trace contextRef="#ctx0" brushRef="#br0" timeOffset="25000.82">24920 5909 2036 0,'0'0'911'15,"0"0"-403"-15,0 0-58 16,0 0-259-16,0 0-191 0,0 0 0 15,0 0 0-15,-2-46 0 16,0 32 0 0,2-4 0-16,0-4 0 15,0-6 0-15,0-4 0 16,2-2 0-16,7 1 0 0,0 4 0 16,-4 8 0-16,-3 7 0 15,-2 9 0-15,0 5 0 16,0 0 0-16,0 22 0 15,-4 16 0-15,-1 16 0 16,0 10 0-16,5 8 0 16,0 4 0-16,0-1 0 15,0-7 0-15,5-8 0 16,4-10 0-16,-3-10-69 16,-4-10-185-16,-2-8-109 15,0-8-143-15,-2-8 146 0,-20-4-20 16,-7-2 33-16,-5 0 127 15,-1 0 220-15,4 0 154 16,6 0 104 0,10 0 70-16,8 0 162 15,7 0-247-15,0 0 24 0,22-4-99 16,17-2-71-16,11-2 2 16,15-2-78-16,5-4-21 15,21-4-109-15,-18 2-447 16,-15 4-676-16</inkml:trace>
  <inkml:trace contextRef="#ctx0" brushRef="#br0" timeOffset="25498.9">26472 5841 1465 0,'0'0'1622'0,"0"0"-1243"16,0 0-136-16,0 0-30 0,0 0-164 15,0 0-35-15,0 0 20 16,-39-32-34-16,39 14 15 16,0-2 18-16,0-6-4 15,12-1-29-15,-1-2 0 16,-1 0 0-16,0 4 0 0,-4 4 0 16,-1 6 0-1,-3 4 0-15,-2 7 0 16,0 4 0-16,0 0 0 15,0 11 0-15,0 17 0 16,-4 9 0-16,-1 12 0 16,3 5 0-16,2 4 0 0,0 0 0 15,0-2 0 1,0-3 0-16,0-6 0 0,2-4-11 16,0-7-167-1,-2-8-121-15,0-2-202 0,0-10-143 16,0-6-248-16</inkml:trace>
  <inkml:trace contextRef="#ctx0" brushRef="#br0" timeOffset="25698.61">26318 6206 1162 0,'0'0'1108'16,"0"0"-462"-16,0 0-120 16,0 0-189-16,0 0-137 15,0 0-83-15,0 0-117 16,-16 0 0-16,32 0 0 15,5 0 0-15,13-2 0 0,9 0 0 16,3-2 0-16,6 2 0 16,-6-2-23-16,-5 2-82 15,-10-2-48-15,-14 0-66 16,-15-2 6-16,-2 4-113 16,0-2-516-16</inkml:trace>
  <inkml:trace contextRef="#ctx0" brushRef="#br0" timeOffset="27202.26">21718 7231 1605 0,'0'0'535'0,"0"0"-294"15,0 0 245-15,0 0-178 16,0 0-74-16,0 0-108 0,0 0-35 16,-75-46-22-16,53 60 11 15,-3 14-16-15,0 10-10 16,4 6 5-1,5 4-50-15,7 0 4 16,9-1-13-16,0-7 1 16,23-11-14-16,10-7 7 0,7-9-20 15,4-12 14-15,3-1-19 16,-3-7 16-16,-3-18 1 16,-10-3 14-16,-9-8 14 15,-11-4 38-15,-11-2 28 16,0-6-14-16,-11 0-40 15,-17 0-26-15,-7 3 0 16,-2 9 0-16,-3 10 0 16,2 12 0-16,5 13 0 15,4 1 0-15,19 33-101 0,10 3-429 16,0 0-472-16</inkml:trace>
  <inkml:trace contextRef="#ctx0" brushRef="#br0" timeOffset="27603.55">22543 7233 1943 0,'0'0'890'0,"0"0"-545"0,0 0 141 16,0 0-252-16,0 0-168 15,0 0-32 1,0 0-33-16,-13 88 6 0,8-48-7 16,5 0 1-16,0-6-4 15,16-6 3-15,11-8-39 16,8-8-34-16,5-8-1 16,5-4 49-16,-1 0-8 15,1-16 1-15,-5-4 31 16,-9-6 2-16,-6-4 19 15,-10-4 101-15,-6-4-20 16,-4-6 25-16,-5-2-126 16,0 1 0-16,-5 9 0 15,-15 8 0-15,-6 12 0 16,-8 13 0-16,-11 3 0 16,-3 10 0-16,-15 34 0 15,12-4-621-15,15-4-1176 0</inkml:trace>
  <inkml:trace contextRef="#ctx0" brushRef="#br0" timeOffset="28469.66">24804 6934 1423 0,'0'0'1042'0,"0"0"-659"0,0 0 88 16,0 0-167-1,0 0-187-15,0 0-37 0,0 0 62 16,-37-40-86-1,48 24 22-15,4-6-78 16,4-6 0-16,-2-3 0 16,-1 1 0-16,-5 1 0 0,0 0 0 15,-4 7 0-15,-3 6 0 16,-2 6 0-16,-2 10 0 16,0 0 0-16,0 24 0 15,-2 20 0 1,-4 20 0-16,-2 13 0 15,6 9 0-15,2-2 0 0,0-4 0 16,0-11 0-16,0-9 0 16,2-14 0-16,1-12-9 15,-3-10-261-15,0-8-77 0,0-8-220 16,-13-6-62 0,-10-2-106-16,-4 0 162 15,1 0 469-15,-1 0 104 16,7 0 594-16,9 0 14 0,4 0-127 15,7 0-158 1,0 0 14-16,0 0-44 0,12-2-59 16,17-2-93-16,8-2-10 15,13 0-86-15,7-2-45 16,3 0 0-16,14-4-173 16,-16 2-315-16,-14 2-631 0</inkml:trace>
  <inkml:trace contextRef="#ctx0" brushRef="#br0" timeOffset="28969.88">26215 6952 1778 0,'0'0'1021'15,"0"0"-449"-15,0 0-99 16,0 0-299-16,0 0-96 0,0 0-78 16,0 0 0-16,0-2 0 15,0-4 0-15,4-6 0 16,6-6 0-1,-4-8 0-15,5-6 0 16,-5-4 0-16,4 0 0 0,-4-1 0 16,-1 5 0-16,-1 6 0 15,-2 6 0-15,-2 8 0 16,0 8 0-16,0 4 0 16,0 0 0-16,0 14 0 15,0 18 0-15,0 11 0 0,-4 11 0 16,0 6 0-16,-3 6 0 15,1 2 0 1,0-2 0-16,4-2 0 16,2-6 0-16,0-9 0 15,0-11-32-15,10-12-263 0,11-16-265 16,-2-6-154-16,-4-4-309 16</inkml:trace>
  <inkml:trace contextRef="#ctx0" brushRef="#br0" timeOffset="29167.62">26104 7301 1618 0,'0'0'650'16,"0"0"-318"0,0 0 202-16,0 0-305 15,0 0-85-15,0 0 21 16,0 0 97-16,13 38-100 16,29-38-162-16,12-6 0 15,6-6 0-15,4-2 0 0,-1 0 0 16,-10 2 0-16,-8 2-27 15,-16 2-15-15,-13 2-42 16,-14 2-32-16,-2 4-139 16,-9 0-446-16,-11 0-679 15</inkml:trace>
  <inkml:trace contextRef="#ctx0" brushRef="#br0" timeOffset="30731.63">21521 8372 2189 0,'0'0'708'0,"0"0"-485"15,0 0 141-15,0 0-181 16,0 0-108-16,0 0 96 15,0 0 12-15,-3-25-183 16,14 10 0-16,2-6 0 0,3-5 0 16,3 1 0-1,-4-2 0-15,-1 3 0 16,-6 4 0-16,-4 6 0 16,-4 4 0-16,0 6 0 15,0 4 0-15,0 0 0 16,-6 20 0-16,-8 14 0 15,1 14 0-15,-1 9 0 0,3 6 0 16,5 4 0-16,2-1 0 16,4-4 0-16,0-5 0 15,0-10 0 1,0-7 0-16,0-9-105 0,0-8-242 16,-10-4-264-16,-3-5-147 15,0-8-195-15</inkml:trace>
  <inkml:trace contextRef="#ctx0" brushRef="#br0" timeOffset="30898.56">21425 8827 884 0,'0'0'1059'0,"0"0"-474"0,0 0-198 16,0 0 126-16,0 0-250 15,0 0-80-15,0 0-23 16,-20 0-98 0,38-6-62-16,8-2 0 15,8-2 0-15,8 0 0 0,4 2 0 16,4 2 0-16,-1 0-50 15,13-4-244-15,-11 2-370 16,-10 0-721-16</inkml:trace>
  <inkml:trace contextRef="#ctx0" brushRef="#br0" timeOffset="32033.48">22699 8282 1527 0,'0'0'582'16,"0"0"-310"-16,0 0 206 15,0 0-209-15,0 0-87 0,0 0-21 16,0 0 64-16,-4 0-43 16,4-11-98-1,8-3-51-15,4-5-27 16,1-4 2-16,2-5-8 0,-1 0 0 16,-1 0 3-16,-3 0-1 15,-4 6-2-15,-4 8 12 16,0 6 3-16,-2 6 40 15,0 2-55-15,0 0 0 16,0 16 0-16,-4 14 0 16,-2 12 0-16,0 8 0 0,2 6 0 15,4 3 0 1,0-1 0-16,0-2 0 16,0-4 0-16,0-6 0 15,0-6 0-15,2-7-12 16,-2-8-110-16,0-7-83 0,0-3-115 15,0-10-273-15,0 0-13 16,-2-5 211-16,-9 0-268 0</inkml:trace>
  <inkml:trace contextRef="#ctx0" brushRef="#br0" timeOffset="32233.11">22681 8663 675 0,'0'0'680'0,"0"0"-135"0,0 0-187 16,0 0 6-16,0 0-45 15,-115 44-30-15,110-38-48 16,5-2-23-16,0-4-43 0,7 0-13 15,20 0-92-15,10 0-70 16,17 0 0-16,6-6 0 16,9-5 0-1,-2 1 0-15,-9 1 0 16,-10 3 0-16,-13-1 0 16,-16 6 0-16,-10-2-47 0,-9 3-157 15,0 0-260-15,0 0-648 0</inkml:trace>
  <inkml:trace contextRef="#ctx0" brushRef="#br0" timeOffset="32964.33">25005 7904 1196 0,'0'0'577'0,"0"0"-295"15,0 0 86-15,0 0 101 16,0 0-120 0,0 0-54-16,0 0 22 15,-33 21-74-15,12 8-243 16,-3 14 0-16,0 7 0 15,1 4 0-15,7 2 0 16,8-2 0-16,8-4 0 0,0-5 0 16,24-11 0-1,12-9 0-15,8-8 0 0,3-11 0 16,3-6 0 0,-8-2 0-16,-5-20 0 0,-12-6 0 15,-7-8 0-15,-13-7 0 16,-5-5 0-16,0-6 0 15,-12-4 0-15,-8 2 0 16,-4 1 0-16,-3 8 0 16,-2 8 0-16,2 9 0 15,0 12 0-15,3 8 0 0,2 10 0 16,6 0 0-16,16 18-56 16,9 8-767-1,20-2-822-15</inkml:trace>
  <inkml:trace contextRef="#ctx0" brushRef="#br0" timeOffset="33431.39">26048 8063 2067 0,'0'0'729'0,"0"0"-413"0,0 0 213 16,0 0-305-16,0 0-115 15,0 0-20-15,0 0-56 16,11-12-33 0,-5-4 0-16,6-6 0 15,-1-8 0-15,3-6 0 0,-1-3 0 16,-2-1 0-16,-2 2 0 15,-5 6 0-15,-1 8 0 16,-3 8 0-16,0 8 0 16,0 8 0-16,0 0 0 15,0 26 0-15,0 14 0 16,0 12 0-16,0 12 0 0,0 7 0 16,8 1 0-1,-1-2 0-15,2-6 0 16,-4-3 0-16,-3-11 0 15,-2-10 0-15,0-8 0 0,0-8-140 16,0-6-226-16,-14-10-203 16,5-4-196-16,-2-2-196 0</inkml:trace>
  <inkml:trace contextRef="#ctx0" brushRef="#br0" timeOffset="33635.69">26013 8448 1324 0,'0'0'814'0,"0"0"-312"16,0 0 69-16,0 0-217 15,0 0-33-15,0 0-111 16,0 0-210-16,-54-8 0 16,54 6 0-16,15-2 0 15,12 0 0-15,8-2 0 0,15 0 0 16,3-2 0-16,5-1 0 16,-5 2 0-16,-10-1 0 15,-9 0-66-15,-17 2-153 16,-17 2-95-16,-5 1-448 15,-19 3-587-15</inkml:trace>
  <inkml:trace contextRef="#ctx0" brushRef="#br0" timeOffset="35235.07">21467 9919 2067 0,'0'0'651'16,"0"0"-379"-16,0 0 297 16,0 0-327-16,0 0-70 0,0 0-49 15,0 0-123 1,-4-36 0-16,14 14 0 15,4-3 0-15,4-5 0 16,0-7 0-16,1 1 0 16,2-2 0-16,-7 4 0 15,-4 6 0-15,-5 8 0 0,-5 8 0 16,0 8 0-16,0 4 0 16,0 2 0-16,-5 24 0 15,-5 14 0-15,-2 10 0 16,3 9 0-16,7-1 0 15,2-3 0-15,0-2 0 16,0-7 0-16,4-8 0 16,3-6 0-16,-5-6 0 15,-2-4 0-15,0-4 0 16,0 0 0-16,0-2-44 16,-7-1-43-16,-5-4 6 0,0 0 11 15,-1-5 40-15,1-2 30 16,3 0 1-1,3-4 71-15,2 0 54 16,4 0-13-16,0 0-113 0,0 0 0 16,0 0 0-16,4-3 0 15,16-12 0-15,12-3 0 16,9-7 0-16,18-3 0 16,36-8 0-16,-10 6-135 15,-10 4-809-15</inkml:trace>
  <inkml:trace contextRef="#ctx0" brushRef="#br0" timeOffset="35835.74">22873 9647 1260 0,'0'0'1672'0,"0"0"-1108"16,0 0-224-16,0 0-80 0,0 0-260 16,0 0 0-1,0 0 0-15,-7-46 0 16,21 28 0-16,-1-2 0 15,5-4 0-15,-5 0 0 0,1 3 0 16,-6 3 0-16,-3 5 0 16,-1 4 0-16,-4 4 0 15,0 5 0-15,0 0 0 16,0 0 0-16,0 23 0 16,-11 12 0-16,0 13 0 15,2 10 0-15,0 6 0 0,5 2 0 16,2-2 0-1,2-2 0-15,0-7 0 16,0-7 0-16,0-8 0 16,0-8 0-16,0-8 0 15,0-8-104-15,0-4-224 16,0-6-226-16,0-4 1 16,-3 0 50-16,-10 0 112 0,-3-2 391 15,-2 0 106-15,-1 2 275 16,-2-2 215-16,3 0-212 15,7 0-9-15,7 2-27 16,4-2-105-16,0 0-243 16,4 0 0-16,25 0 0 15,13-4 0-15,16-8 0 16,11-2 0-16,32-14-35 16,-21 6-667-16,-12 0-998 0</inkml:trace>
  <inkml:trace contextRef="#ctx0" brushRef="#br0" timeOffset="36495.89">24885 9629 2412 0,'0'0'724'0,"0"0"-390"0,0 0 292 15,0 0-626-15,0 0 0 16,0 0 0-16,0 0 0 15,27-68 0-15,-21 40 0 16,-2-6 0-16,3-2 0 0,-4-2 0 16,1 3 0-16,-1 5 0 15,-1 6 0 1,-2 8 0-16,0 10 0 16,0 6 0-16,0 0 0 15,0 22 0-15,-5 18 0 16,-2 12 0-16,0 13 0 0,5 3 0 15,2 0 0-15,0-6 0 16,0-4 0-16,0-6 0 16,2-10 0-16,5-3 0 15,-4-9-24-15,-1-6-444 16,-2-2-111-16,0-4 2 16,0-4 211-16,-9-2 187 15,-7-2 179-15,-2-2 144 16,1-2 194-16,-3 0 154 15,1 2-181-15,6-2-18 16,3 0-30-16,2-2-29 0,6-4-116 16,2 0-118-16,0 0 0 15,7 0 0-15,19-2 0 16,11-10 0-16,7 0 0 16,10 0 0-1,2 2 0-15,17 4-126 16,-15 2-490-16,-10 4-479 0</inkml:trace>
  <inkml:trace contextRef="#ctx0" brushRef="#br0" timeOffset="36936.01">26231 9486 2220 0,'0'0'905'0,"0"0"-338"0,0 0-163 16,0 0-404-16,0 0 0 15,0 0 0-15,0 0 0 0,-105 87 0 16,89-41 0-1,8 2 0-15,8-2 0 16,0-3 0-16,8-7 0 16,24-9 0-16,7-9 0 15,13-5 0-15,8-12 0 16,3-1 0-16,-5-4 0 0,-8-15 0 16,-7-8 0-16,-12-3 0 15,-11-8 0-15,-11-4 0 16,-9-2 0-16,0-2 0 15,-16 2 0-15,-17 4 0 16,-7 6 0-16,-7 8 0 16,-4 8 0-16,0 10 0 15,-26 8 0-15,15 0-47 16,9 4-1280-16</inkml:trace>
  <inkml:trace contextRef="#ctx0" brushRef="#br0" timeOffset="38298.69">21211 4863 1558 0,'0'0'381'16,"0"0"-99"-16,0 0 56 16,0 0-50-16,0 0-77 15,0 0 9-15,0-8-46 16,0 8 1-16,0 0-13 16,0-3-70-16,0 1-23 15,0-2-36-15,0-4-12 16,0-2 0-16,0-2-20 15,0-2-1-15,0 3 9 0,0 0 24 16,0 5-5-16,0 4-28 16,0 2 0-16,0 0 0 15,0 0 0 1,-2 6 0-16,2 14 0 16,0 9 0-16,0 4 0 15,0 6 0-15,0-3 0 0,2 0 0 16,4-6 0-16,1-4 0 15,-1-6 0-15,2-6 0 16,-4-4-138-16,0-2-168 16,1-6-34-16,-5-2-230 15,0 0-57-15,0 0-573 0</inkml:trace>
  <inkml:trace contextRef="#ctx0" brushRef="#br0" timeOffset="38869.69">21305 4606 1064 0,'0'0'684'0,"0"0"-426"0,0 0-20 0,0 0 42 0,-121-12-26 15,86 14-71-15,-1 16 36 16,-3 10-58-16,4 8-21 16,2 6 13-16,4 8-63 15,6 3-24-15,8 2-14 16,6 3-19-1,7-1 29-15,2-3-55 0,0-2 19 16,7-6-23-16,10-6 4 16,5-4-1-16,5-8-6 15,7-6 0-15,5-9 0 16,9-9 7-16,5-4 0 16,5 0-7-16,-3-14 0 0,-3-11-2 15,-6-4 10-15,-7-6-4 16,-8-3-2-1,-7 0-1-15,-8 0 27 16,-7-2 5-16,-7 0-11 0,-2-1-22 16,0 1 0-16,-5-2 0 15,-12 1 0-15,-3 2 0 16,-3 7 0-16,2 6 0 16,0 6 0-16,3 8 0 15,5 4 0 1,9 0-276-16,4 2-537 0,0 2-879 0</inkml:trace>
  <inkml:trace contextRef="#ctx0" brushRef="#br0" timeOffset="39469.71">22427 4953 1974 0,'0'0'671'0,"0"0"-201"15,0 0-136-15,0 0-54 0,0 0-125 16,0 0-86-16,0 0-41 15,18-57-27-15,-5 56 11 16,5 1-12 0,2 0 0-16,0 0-1 15,1 14-14-15,-4 8-1 16,-7 6-97-16,-10 2-25 0,0 4 18 16,-14 0 72-16,-15 0 47 15,-7-4 1-15,5-4 0 16,2-6 7-16,8-3 26 15,13-10 27 1,4-3-13-16,4-4-34 16,0 0 49-16,18 0-10 0,9 0-22 15,8-4 4-15,3-8-34 16,2 0 0-16,-5 2-84 16,-6-2-102-16,-15 0-130 15,-8 4-361-15,-6 0-332 0</inkml:trace>
  <inkml:trace contextRef="#ctx0" brushRef="#br0" timeOffset="39933.55">22512 4648 1564 0,'0'0'694'0,"0"0"-375"15,0 0 185-15,0 0-250 0,-118-16-83 16,84 32-54 0,-1 18-21-16,-3 10-21 15,3 8 38-15,0 8 14 16,6 2-65-16,12-1-62 0,6-3 0 16,11-6 0-16,0-6 0 15,7-6 0-15,20-6 0 16,10-5 0-16,10-10 0 15,8-6 0-15,8-8 0 16,1-5 0 0,6 0 0-16,-3-12 0 0,-5-8 0 15,-6-6 0-15,-5-2 0 16,-11-4 0-16,-6-4 0 16,-10-4 0-16,-8-2 0 15,-8-2 0-15,-6-2 0 0,-2 1 0 16,0 0 0-16,-15 0 0 15,-5 3 0 1,-5 6 0-16,-4 6 0 0,-2 8 0 16,-4 10 0-16,-5 8 0 15,-18 4-54 1,8 10-545-16,10 8-870 0</inkml:trace>
  <inkml:trace contextRef="#ctx0" brushRef="#br0" timeOffset="40803.26">24562 4805 1475 0,'0'0'834'0,"0"0"-324"16,0 0-217-16,0 0-40 0,0 0-123 16,0 0-76-16,0 0-39 15,86-21-6-15,-55 21-16 16,-6 0 7-16,-9 14-41 16,-9 2-7-16,-7 6-7 15,-2 2 41-15,-21 2 14 16,-2 1 0-16,2-1 1 15,4-4 5-15,5-4 36 16,8-6 33-16,4-4-45 16,2-2-7-16,0 0-17 0,18-4 85 15,9 2-20-15,6-2-55 16,3 0-5-16,-1 0-11 16,-6 2 7-16,-8 2-16 15,-8 4 9-15,-9 2-18 16,-4 4-24-1,0 2 12-15,-11 0 29 0,-14 0 0 16,-6-4-5-16,-6-2-21 16,-9-4-138-16,-14-8-109 15,14 0-269-15,8-4-125 0</inkml:trace>
  <inkml:trace contextRef="#ctx0" brushRef="#br0" timeOffset="41265.04">24658 4682 1590 0,'0'0'506'0,"0"0"-227"0,0 0 181 15,-121-12-150-15,79 12-74 0,-5 12-39 16,0 10 13-16,5 10-56 15,2 4 0-15,7 4-154 16,8 4 0-16,9 3 0 16,10-1 0-1,6 0 0-15,8-2 0 16,23 0 0-16,15-4 0 0,9-6 0 16,10-6 0-16,6-4 0 15,7-8 0-15,0-7 0 16,-2-5 0-16,-5-4 0 15,-6 0 0-15,-9-13 0 16,-10-10 0-16,-11-10 0 0,-6-5 0 16,-10-10 0-16,-9-6 0 15,-5-4 0 1,-5-3 0-16,0 0 0 16,-20 3 0-16,-9 1 0 15,-4 9 0-15,-5 8 0 16,-5 12 0-16,-1 12 0 0,-5 14 0 15,-20 4-33-15,13 18-730 16,10 2-1736-16</inkml:trace>
  <inkml:trace contextRef="#ctx0" brushRef="#br0" timeOffset="41763.93">26157 4608 1328 0,'0'0'1565'0,"0"0"-912"0,0 0-184 15,0 0-388 1,0 0-81-16,0 0 0 16,0 0 0-16,0 14 0 15,-9 20 0-15,-6 8 0 16,-1 6 0-16,-2 2 0 0,0-4 0 15,4-7 0-15,4-10 0 16,1-8 0-16,7-11 0 16,2-6 0-16,0-4 0 15,0 0 0-15,0 0 0 16,2 0 0-16,11 0 0 16,12 0 0-16,4-4 0 15,8 2 0-15,6-2-9 16,1 4-162-16,-2 0-153 15,-5-3-192-15,-16 3-161 16,-11-1-287-16</inkml:trace>
  <inkml:trace contextRef="#ctx0" brushRef="#br0" timeOffset="41963.34">26235 4834 1190 0,'0'0'777'0,"0"0"-209"0,0 0 19 15,0 0-243 1,0 0 22-16,0 0-102 15,0 0-264-15,-4-80 0 16,4 80 0-16,0 0 0 0,0 6 0 16,0 18 0-16,0 12 0 15,0 7 0-15,0 4 0 16,0 2 0-16,0-7 0 0,0-4-15 16,4-4-339-16,0-12-295 15,-1-8-300-15</inkml:trace>
  <inkml:trace contextRef="#ctx0" brushRef="#br0" timeOffset="42369.58">26284 4493 1247 0,'0'0'669'0,"0"0"-359"0,0 0 33 16,-120-56-36-16,79 54-74 15,-1 2-42-15,-5 14-70 16,1 22-10-16,-1 13 43 16,5 13-47-16,10 8-23 15,10 4-2-15,13 0-31 0,9-2-3 16,11-5-48 0,25-11 0-16,15-8 0 15,14-14-103-15,11-14 59 16,8-12-22-16,5-8-45 15,0-4 57-15,-6-20 18 0,-10-12 36 16,-13-8 24-16,-12-8 104 16,-17-8 62-16,-16-7-80 15,-11 1-110-15,-4 4 0 16,-11 4 0-16,-20 10 0 16,-11 7 0-16,-14 12 0 0,-8 12 0 15,-8 12 0 1,-32 6-180-16,19 20-443 15,7 1-996-15</inkml:trace>
  <inkml:trace contextRef="#ctx0" brushRef="#br0" timeOffset="43201.76">20259 5971 1294 0,'0'0'1291'0,"0"0"-696"0,0 0-239 16,0 0 7-16,0 0-166 16,0 0-197-16,0 0 0 15,-8 50 0-15,8-3 0 16,0 7 0-16,0 2 0 0,0-4 0 15,2-8 0 1,0-9 0-16,2-12 0 16,-4-9-219-16,0-14-351 15,0 0-177-15,0-18-322 0</inkml:trace>
  <inkml:trace contextRef="#ctx0" brushRef="#br0" timeOffset="43541.51">20214 5909 2125 0,'0'0'676'0,"0"0"-353"0,0 0 144 16,0 0-262 0,0 0-86-16,0 0-65 15,0 0-54-15,-73 12 27 16,62 33-5-16,0 9-4 16,4 5 2-16,7 2-13 15,0-3-4-15,16-10-3 0,15-8-6 16,11-12-3-16,5-14-30 15,4-14 33-15,3 0 5 16,-2-12 2-16,-8-16 8 16,-7-4 0-16,-8-8 22 15,-6-2 10-15,-10-2-41 16,-6-2 0-16,-7 1 0 16,0 3 0-16,-9 4 0 15,-16 2 0-15,-8 6 0 16,-9 4 0-16,-6 10 0 15,-2 8 0-15,-2 8 0 16,-1 2 0-16,6 24 0 16,0 28-323-16,14-4-507 15,13-1-1094-15</inkml:trace>
  <inkml:trace contextRef="#ctx0" brushRef="#br0" timeOffset="44267.56">20204 7297 1285 0,'0'0'687'0,"0"0"-314"0,0 0 178 15,0 0-212-15,0 0-31 16,0 0-80-16,0 0-55 0,0-54-21 16,18 44-152-1,3 2 0-15,4 4 0 16,4 1 0-16,-2 3 0 16,-4 0 0-16,-4 9 0 15,-7 11 0-15,-10 6-3 0,-2 4-44 16,-4 2 7-16,-23 0 26 15,-9-2 14-15,-2-2-38 16,-2-6 28 0,6-4 2-16,12-8 8 15,9-4-6-15,13-4 7 0,0-2-1 16,0 0 14-16,19 0-8 16,8 0 0-16,4 0-6 15,8-4-16-15,1-1-70 16,0-2-164-16,-3-3-233 15,-8 2-271-15,-13 2-1156 0</inkml:trace>
  <inkml:trace contextRef="#ctx0" brushRef="#br0" timeOffset="44700.45">20259 6956 1781 0,'0'0'569'0,"0"0"-246"0,0 0 181 16,0 0-284-1,0 0-19-15,-134-32-90 16,103 64 11-16,0 16-14 16,-3 14-23-16,9 8-13 15,4 7-72-15,13 1 0 0,8-6 0 16,6-4 0-1,27-10 0-15,16-9 0 0,11-12 0 16,10-12 0-16,3-15 0 16,3-8 0-1,0-2 0-15,-5-10 0 16,-5-13-11-16,-8-3 11 0,-8-3 0 16,-13-6 11-16,-10 1-11 15,-9-4 0-15,-11-4 0 16,-7 0 0-16,0-2 0 15,-7-5 0-15,-15-5 0 0,-7-1 0 16,-4-6 0 0,-7 1 0-16,-5 8 0 15,-4 8 0-15,-25 22 0 16,12 12-606-16,4 10-1322 0</inkml:trace>
  <inkml:trace contextRef="#ctx0" brushRef="#br0" timeOffset="45634.76">20110 8343 1787 0,'0'0'665'0,"0"0"-340"16,0 0 173-16,0 0-248 0,0 0-41 15,0 0-76-15,0 0-4 16,36-23-29-16,-14 10-100 16,1 3 0-16,-4 5 0 15,-3 2 0 1,-5 3 0-16,-5 0 0 0,-6 12 0 15,0 12 0-15,0 7 0 16,-13 3-8-16,-9 2 7 16,-3-4-18-16,1-4 4 15,4-8 7-15,4-8 8 0,10-4 0 16,6-8 12-16,0 0 12 16,0 0-9-1,0 0-15-15,13 0 0 16,9-4 0-16,5-4 0 0,2 4 0 15,2 4 0 1,-4 0 0-16,-4 0 0 0,-8 18 0 16,-6 6 0-1,-7 4 0-15,-2 0-7 0,0 2 7 16,-14-1 0-16,-8-6 0 16,-4 0-1-16,-5-5 1 15,-2-6-1-15,-2-4-51 16,6-6-145-16,3-2-62 0,8-18-365 15,9-6-390-15</inkml:trace>
  <inkml:trace contextRef="#ctx0" brushRef="#br0" timeOffset="46101.9">20214 8209 142 0,'0'0'1762'0,"0"0"-1282"16,0 0-132-16,0 0 158 16,0 0-322-1,0 0-82-15,-124-36 30 16,86 58 39-16,-4 10-18 16,1 6-37-16,6 7-116 15,6 6 0-15,5 6 0 0,10 3 0 16,10 4 0-16,4-2 0 15,0 1 0 1,20-8 0-16,11-2 0 16,9-11 0-16,10-6 0 0,7-12 0 15,7-8 0-15,6-10 0 16,3-6 0-16,1 0 0 16,-5-16 0-16,-4-12 0 15,-10-8 0-15,-10-10 0 0,-12-9 0 16,-13-5 0-16,-9-3 0 15,-9-6 0 1,-2 1 0-16,-6 0 0 16,-19 2 0-16,-8 3 0 15,-11 7 0-15,-8 14 0 0,-8 12 0 16,-2 18 0-16,-5 12 0 16,-25 40 0-16,19 12-532 15,11 6-1267-15</inkml:trace>
  <inkml:trace contextRef="#ctx0" brushRef="#br0" timeOffset="46933.69">20130 9563 1805 0,'0'0'662'0,"0"0"-279"0,0 0 177 16,0 0-283-16,0 0-109 0,0 0-70 16,0 0-2-1,-47 72-49-15,20-32-47 16,0 2 0-16,-2 2 0 16,4-4 0-16,2-5 0 15,7-11 0-15,9-6 0 16,5-10 0-16,2-4 0 0,0-4 0 15,7 0 0-15,15 0 0 16,12 0 0-16,5 0 0 16,11-8 0-1,4 2 0-15,-6-2-78 16,-7 4-132-16,-15 0-60 0,-15 2-19 16,-11 0 0-16,0 2-8 15,-20 0-167-15,-5 0 197 16,2 0 81-16,2 0 166 15,5-5 20-15,10-3 150 16,4-3 44-16,2-6 70 0,0-2 20 16,0-6 50-16,6 3 43 15,-2 2-50 1,-1 2-44-16,-3 4-126 16,0 6-157-16,0 4 0 15,0 4 0-15,0 0 0 16,0 10 0-16,0 16 0 0,0 13 0 15,-3 8 0-15,3 7 0 16,0 1 0-16,0-1 0 16,0-6 0-16,10-6 0 15,7-6-159-15,1-12-465 0,-5-12-397 16</inkml:trace>
  <inkml:trace contextRef="#ctx0" brushRef="#br0" timeOffset="47403.57">20259 9493 1568 0,'0'0'695'0,"0"0"-396"16,0 0 164-16,0 0-173 15,0 0-107-15,0 0 6 16,-138-97-75-16,94 100-35 15,-10 19 37-15,-2 10-16 16,1 8-100-16,4 8 0 16,3 6 0-16,13 4 0 0,8 4 0 15,14 2 0-15,11 0 0 16,2 3 0-16,19-5 0 16,22-2 0-1,10-8 0-15,14-10 0 16,6-10 0-16,7-9 0 15,2-14 0-15,1-9 0 0,-8 0 0 16,-6-8 0-16,-11-16 0 16,-12-3 0-16,-8-8 0 15,-14-5 0-15,-6-6 0 16,-12-4 0-16,-4-4 0 16,0-5 0-16,-9-1 0 15,-13 0 0-15,-7 2 0 16,-4 6 0-16,-3 12 0 15,1 10 0-15,-4 9 0 16,1 16 0-16,-13 5 0 16,7 16-155-16,6 4-1484 0</inkml:trace>
  <inkml:trace contextRef="#ctx0" brushRef="#br0" timeOffset="54803.75">10801 11069 1820 0,'0'0'718'15,"0"0"-448"-15,0 0 215 16,0 0-211-16,0 0-58 0,0 0-69 16,-11-14 19-16,9 14-166 15,-3-2 0 1,3 0 0-16,2-2 0 15,0 0 0-15,0-4 0 0,0-1 0 16,16 0 0-16,6 0 0 16,5 5 0-16,2 4 0 15,-3 0 0-15,-1 21 0 16,-5 9 0-16,-9 8 0 0,-8 6 0 16,-3 4 0-1,-14 4 0-15,-22-2 0 16,-10-1 0-16,-6-9 0 15,-2-6 0-15,8-12 0 16,6-10 0-16,14-10 0 16,5-2 0-16,13-9 0 0,8-10 0 15,0-5 0-15,2-1 0 16,15 6 0-16,3 2 0 16,1 9 0-16,0 6 0 15,2 2 0-15,4 2 0 16,2 15 0-16,4 1 0 15,5 0 0-15,5-4 0 16,1-6-105-16,-2-8-174 16,7 0-102-16,-11-10-314 15,-9-7-133-15</inkml:trace>
  <inkml:trace contextRef="#ctx0" brushRef="#br0" timeOffset="55303.19">10897 10864 1655 0,'0'0'478'0,"0"0"-344"0,0 0 230 16,-127-74-78-16,86 64-93 16,0 8-35-16,-1 2-19 0,-4 12-39 15,0 18-4-15,-1 12-28 16,1 8 7-1,3 6-24-15,3 6-12 16,7 3 18-16,6 1-32 16,8 0-4-16,11 0 0 15,8-1-21-15,0-5 33 0,14-2-22 16,17-8-10-16,11-6 20 16,9-8-21-16,10-7 8 15,5-11-8 1,7-13 0-16,6-5 6 15,1 0-5-15,-4-23 4 0,-5-8 45 16,-11-7-50-16,-8-6 0 16,-15-4 0-16,-6-4 0 15,-8-2 0-15,-8-4 0 16,-6-5 0-16,-9-1 0 16,0-2 0-16,0 2 0 0,-22 0 0 15,-9 7 0-15,-8 7 0 16,-7 8 0-1,-8 10 0-15,-4 10 0 16,-6 12 0-16,-1 8 0 0,-18 14 0 16,19 18-332-16,13 4-807 0</inkml:trace>
  <inkml:trace contextRef="#ctx0" brushRef="#br0" timeOffset="57699.36">11766 11057 2299 0,'0'0'633'0,"0"0"-301"16,0 0 243 0,0 0-318-16,0 0-257 15,0 0 0-15,0 0 0 0,-54 118 0 16,48-54 0-16,1 2 0 15,3-6 0-15,2-7 0 16,0-11 0-16,0-12 0 16,0-14 0-16,0-10 0 15,2-6 0-15,1-8 0 16,-1-24 0-16,-2-14 0 16,0-12 0-16,0-13 0 15,0-11 0-15,0-6 0 16,0-2 0-16,0 3 0 15,10 17 0-15,7 14 0 16,3 20 0-16,1 14 0 16,4 16 0-16,2 6 0 15,-2 12 0-15,-3 22 0 0,-2 10 0 16,-8 9 0-16,-10 2-48 16,-2 4-18-1,-8-5 12-15,-21-4 10 16,-8-6 37-16,-5-8-4 0,-4-10 11 15,9-6 19-15,8-7 9 16,9-8 13-16,11-1 10 16,9-2-44-16,0 2 7 15,4 4-14-15,21 6 0 0,8 7 18 16,6 4-17 0,3 8-1-16,2 1 0 15,3 0-3-15,-1-2-6 16,2-4 9-16,-4-6-10 15,1-10 9-15,-1-10-49 0,-1-2 41 16,-5-8-5-16,-3-18 14 16,-6-8 8-16,-6-6-8 15,-13-5 18-15,-5-3-3 16,-5 1 0-16,0 2 20 16,-13 9-25-1,-8 10-1-15,-1 12 28 0,-2 14-37 16,2 0 0-16,-3 28 0 15,8 12 0-15,5 8 0 16,10 4 0-16,2 1 0 16,14-9 0-16,21-8 0 0,14-14 0 15,15-14-12-15,8-8-83 16,3-18-88-16,-6-20-49 16,-13-12 71-1,-16-7 66-15,-15-3 68 0,-16-2 27 16,-9 0 76-16,0 8 96 15,-16 10 58-15,1 12-13 16,1 14-107-16,3 14-110 16,7 4 0-16,2 18 0 15,2 26 0-15,0 20 0 16,0 14 0-16,4 26 0 0,11 22 0 16,-1-11 0-1,-3-13 0-15,-2-13 0 16,0-23 0-16,0 6 0 15,-1-4 0-15,1-16 0 16,-1-18 0-16,-4-16 0 0,-4-18-65 16,0-2-205-16,0-32-275 15,-12-16-83-15,-9-28 97 16,-4-28-62-16,2 1 40 16,8 11 553-16,6 14 327 15,6 24 197-15,3 2-41 16,0-1 41-16,0 16-188 15,0 10-12-15,16 9-96 16,4 8-107-16,7 8-53 16,6 4-53-16,0 0-15 15,4 20 0-15,-6 8-6 0,-7 4-1 16,-8 4-10-16,-10 0-38 16,-6 0 23-16,0 1 5 15,-19-5 27-15,-8-4 0 16,2-6 0-16,5-6 32 15,7-6-11-15,11-8-20 16,2-2 29-16,6-4-30 16,23-22-28-16,13-8-35 15,8-8-53-15,0-8 5 16,0-6 29-16,-10-1 61 16,-9-1 21-16,-13 2 51 15,-14 4 85-15,-4 8 32 16,0 8-24-16,-4 14 11 0,-9 12-93 15,-1 10-62-15,1 6 0 16,-1 30 0 0,1 16 0-16,2 12 0 0,4 6 0 15,7 2 0-15,2-3 0 16,27-9 0-16,14-14 0 16,15-12 0-16,9-16 0 15,8-14-57-15,2-4-26 16,-11-14 22-16,-10-14 37 15,-16-4 24-15,-15-6 7 0,-15 0 46 16,-7-1 28-16,-3 6-26 16,-5 4-26-1,-15 11-29-15,-4 11 0 16,-5 7 0-16,0 0 0 16,-2 23 0-16,6 9 0 15,5 3 0-15,7-2 0 0,11 0 0 16,2-9 0-16,2-6 0 15,17-8 0-15,6-8 0 16,0-2 0-16,-1 0 0 16,-1-16 0-16,-4-2 0 0,-5-4 0 15,-3 0 0 1,-4 2 0-16,-3 3 0 16,-2 9 0-16,3 8 0 15,-3 0 0-15,5 18 0 16,4 13 0-16,3 3 0 15,5 0 0-15,6-2 0 0,6-10 0 16,2-12 0-16,5-10 0 16,-2 0 0-16,-2-22 0 15,-5-8 0 1,-3-6 0-16,-4-3 0 0,-4-1 0 16,-2 3 0-16,-3 2 0 15,-2 6 0-15,-2 11 0 16,-5 7 0-16,2 9 0 15,-4 2 0-15,2 0 0 16,5 6 0-16,1 6 0 0,2 1 0 16,-1-4 0-16,-5-3 0 15,0-2 0-15,-4-4 0 16,-2 0 0 0,0 0 0-16,0 0 0 15,0-5 0-15,-4-8 0 16,-8 1 0-16,-3 2 0 0,-4 2 0 15,4 2 0-15,-5 6 0 16,2 0 0-16,0 12 0 16,2 16 0-16,3 8 0 15,7 6 0-15,6 1 0 16,0-1 0-16,9-6 0 16,22-6 0-16,11-12 0 15,9-10 0-15,7-8 0 16,5 0 0-16,-1-20 0 0,-6-8 0 15,-5-6 0-15,-11-4 0 16,-6-7 0-16,-15-3 0 16,-5-2 0-1,-8 2 0-15,-6 4 0 16,0 10 0-16,-2 12 0 16,-16 12 0-16,-6 10 0 0,-5 2 0 15,-2 26 0-15,0 10 0 16,4 8 0-16,7 1 0 15,11-2 0-15,9-3 0 16,0-6 0-16,15-5 0 0,19-9 0 16,6-10 0-16,9-12 0 15,0 0 0 1,-5-14-32-16,1-26-308 16,-13 4-333-16,-15 2-500 0</inkml:trace>
  <inkml:trace contextRef="#ctx0" brushRef="#br0" timeOffset="59365.49">15509 11243 1852 0,'0'0'633'0,"0"0"-367"16,0 0 240-16,0 0-312 16,0 0-75-16,0 0 31 15,0 0-60-15,-80-86-5 0,55 80 16 16,-8 6-37-16,-7 0-28 16,-5 12-36-16,1 16 0 15,2 6 0-15,5 6 0 16,16 2 0-16,9-2 0 15,12-4 0-15,2-5 0 16,25-8 0-16,11-10 0 16,7-13 0-16,1 0 0 15,-1-16 0-15,-7-14 0 16,-9-6 0-16,-9-7 0 16,-11 1 0-16,-9-2 0 15,0 0 0-15,0 8 0 0,-4 6 0 16,-3 8 0-16,2 10 0 15,0 10 0-15,5 2 0 16,0 8 0 0,0 20 0-16,0 12 0 15,10 4 0-15,5 6 0 0,6-3 0 16,5-3 0-16,6-8 0 16,3-10 0-16,3-8 0 15,2-15 0-15,-2-3 0 16,-4-3 0-16,-8-23 0 15,-4-10 0-15,-8-13 0 0,-5-9 0 16,-7-12 0 0,-2-10 0-16,0-5 0 15,0 5 0-15,-5 10 0 16,-9 20 0-16,2 18 0 16,-1 20 0-16,-1 12 0 0,3 26 0 15,-3 42 0-15,5 6 0 16,7 15 0-16,2 5 0 15,2-14 0-15,23 4 0 16,11-12 0-16,13-13 0 16,9-19 0-1,7-16 0-15,3-20 0 0,-3-4 0 16,-7-30 0-16,-14-17 0 16,-13-12 0-16,-13-12 0 15,-13-11 0-15,-5-4 0 16,0-2 0-16,-18 8 0 0,-4 15 0 15,-1 23 0-15,3 24 0 16,5 18 0-16,1 28 0 16,5 30 0-1,5 17 0-15,4 9 0 16,0 2 0-16,9-6 0 16,15-5 0-16,8-11 0 0,10-10 0 15,30-8 0-15,-10-14-504 16,-2-14-781-16</inkml:trace>
  <inkml:trace contextRef="#ctx0" brushRef="#br0" timeOffset="60036.39">17338 11155 2046 0,'0'0'721'0,"0"0"-433"0,0 0 80 16,0 0-149-16,0 0-100 0,-127-54-25 16,88 60 5-1,-4 26-43-15,1 10 30 16,4 10-86-16,9 4 0 15,9 1 0-15,15-7 0 0,5-10 0 16,9-10 0 0,22-12 0-16,12-14 0 0,8-4 0 15,0-16 0-15,3-20 0 16,-6-10 0-16,-5-12 0 16,-9-9 0-16,-7-11 0 15,-12-6 0-15,-7-2 0 16,-8 5 0-16,0 15 0 15,-2 18 0-15,-9 22 0 16,-5 24 0-16,1 4 0 16,-1 40 0-16,1 23 0 15,6 11 0-15,4 6 0 16,5 0 0-16,8-10 0 0,21-8 0 16,6-14 0-16,9-11 0 15,3-15 0 1,-2-12 0-16,-2-12 0 15,-8 0 0-15,-6-8 0 16,-7-19 0-16,-6-5 0 0,-8-4 0 16,-1 0 0-16,-5 6 0 15,-2 8 0-15,0 10 0 16,0 12 0-16,0 4 0 16,2 26 0-16,6 10 0 0,7 4 0 15,7 1 0-15,9-8 0 16,9-12 0-1,5-14 0-15,4-11 0 16,4-29-310-16,-13-15-365 16,-13-6-360-16</inkml:trace>
  <inkml:trace contextRef="#ctx0" brushRef="#br0" timeOffset="60169.63">17916 10844 2815 0,'0'0'745'15,"0"0"-496"-15,0 0 38 16,0 0-287-16,0 0 0 16,0 0 0-16,52 105-239 15,-23-79-837-15</inkml:trace>
  <inkml:trace contextRef="#ctx0" brushRef="#br0" timeOffset="61099.16">18470 11273 2112 0,'0'0'680'0,"0"0"-349"16,0 0 16-16,0 0-155 16,-37-124-34-16,16 106-32 15,-3 12-35-15,-5 6-32 16,-5 10-59-16,-3 24 0 15,3 8 0-15,7 7 0 16,9-4 0-16,14 0 0 16,4-12 0-16,14-6 0 15,17-14 0-15,9-8 0 0,4-5 0 16,1-2 0-16,-5-20 0 16,-7-3 0-16,-6-3 0 15,-7 0 0-15,-9 1 0 16,-6 0 0-16,-3 7 0 15,-2 10 0 1,0 10 0-16,0 0 0 0,0 22 0 16,0 14 0-16,2 4 0 15,16 5 0-15,13-9 0 16,11-10 0-16,14-12-95 16,7-14-86-16,3 0 47 15,1-21 38-15,-9-8 69 0,-11-6 27 16,-11-2 27-1,-14-2 88-15,-11-3-4 16,-11 4-21-16,0 2 15 16,-4 8-20-16,-19 10-85 15,-6 12 0-15,-2 6 0 16,-2 16 0-16,-1 14 0 0,7 6 0 16,8 2 0-16,9-6 0 15,10-6 0-15,0-5 0 16,16-12 0-16,11-7-17 15,2-2-32-15,3-6 31 0,-3-13 9 16,-8-6 9-16,0 1 34 16,-11 0 25-1,0 4-59-15,-8 8 0 16,-2 6 0-16,0 6 0 16,0 0 0-16,0 14 0 0,0 18 0 15,0 11 0-15,-2 8 0 16,2 10 0-16,0 5 0 15,2 6 0-15,11 0 0 16,1 4 0-16,-3 1 0 16,-1-1 0-16,0-4 0 15,-6-4 0-15,-4-8 0 16,0-6 0-16,0-11 0 16,0-10 0-16,-11-8 0 15,-2-11 0-15,-3-10 0 16,-4-4 0-16,-7-6 0 15,-2-18 0-15,-4-11 0 0,2-11 0 16,6-12 0-16,10-12 0 16,12-12 0-16,3-8 0 15,27-3 0 1,20 1 0-16,15 8-72 0,41-12-206 16,-14 24-405-16,-11 15-1299 15</inkml:trace>
  <inkml:trace contextRef="#ctx0" brushRef="#br0" timeOffset="62468.28">19383 11215 902 0,'0'0'1111'0,"0"0"-454"16,0 0-203-16,0 0-77 15,0 0-21-15,0 0-117 16,0 0-239-16,-2-52 0 16,-6 74 0-16,-3 10 0 15,3 8 0-15,4 3 0 16,4-1 0-16,2-6 0 15,25-9 0-15,6-9 0 16,8-7 0-16,-1-11 0 0,-5 0 0 16,-8-15 0-16,-12-8 0 15,-7-8 0 1,-8-2 0-16,0-6 0 16,-21-1 0-16,-10 2 0 15,-9 6 0-15,-5 10 0 16,-3 16 0-16,-2 6 0 15,6 14 0-15,11 20 0 0,13 6 0 16,20 0 0-16,2-5 0 16,38-10 0-16,15-8 0 15,12-16 0-15,5-1 0 16,-7-11 0-16,-7-16 0 0,-16-3 0 16,-9-2 0-16,-8 0 0 15,-8 0 0 1,-1 4 0-16,-7 4 0 15,-3 12 0-15,-1 10 0 16,0 2 0-16,-1 14 0 0,5 20 0 16,-1 8 0-16,6 4 0 15,-1-2 0-15,1-5 0 16,-3-13 0-16,0-8 0 16,-2-11 0-16,-4-7 0 15,1 0 0 1,1-15 0-16,4-10 0 0,0-4 0 15,5-2 0-15,1 5 0 16,2 6 0-16,-2 10 0 16,3 6 0-16,1 4 0 15,2 6 0-15,6 12 0 0,7 4 0 16,9-2 0-16,7-4 0 16,5-6 0-16,3-7-152 15,-2-3-16 1,-6 0 57-16,-13-13 60 15,-7-7 50-15,-12-2 2 0,-7-4 49 16,-8-2 41-16,-5 2-2 16,0 2 8-16,-7 8-10 15,-8 10-19-15,-8 6-68 16,-4 6 0-16,0 24 0 16,-2 8 0-16,8 2 0 0,5-2 0 15,11-3 0 1,5-12 0-16,3-9 0 15,19-10 0-15,5-4 0 16,2 0 0-16,0-19 0 16,-3-6 0-16,-1 1 0 0,-5 1 0 15,-5 2 0-15,-3 7 0 16,-6 10 0-16,1 4 0 16,1 0 0-16,6 20 0 15,4 7 0-15,8 2 0 16,8 3 0-16,9-3 0 15,3-7 0-15,8-11 0 16,-3-8 0-16,-2-3 0 16,-6-10 0-16,-10-14 0 15,-6-10 0-15,-10-6 0 16,-5-9 0-16,-10-7 0 0,-2-4 0 16,0-2 0-16,-18 4 0 15,-5 8 0-15,-4 16 0 16,2 17 0-16,-4 17 0 15,4 21 0-15,7 33 0 16,11 16 0 0,7 14 0-16,2 6 0 0,27-5 0 15,7-7 0-15,11-12 0 16,7-16 0-16,25-26 0 16,-10-16-492-16,-11-8-851 0</inkml:trace>
  <inkml:trace contextRef="#ctx0" brushRef="#br0" timeOffset="63498.45">22001 11337 1257 0,'0'0'683'16,"0"0"-297"-16,0 0-98 15,0 0 30-15,0 0-52 16,0 0-125-16,0 0-11 16,77-84-32-16,-71 72 37 15,-6 0-15-15,0 4-44 16,-2 2 13-16,-19 6-40 15,-4 0-26-15,-10 10-22 0,0 18 10 16,4 12-11-16,6 6 9 16,14 2 0-1,11-1-2-15,7-7-7 16,28-10 0-16,14-10 0 16,10-14 0-16,3-6 0 0,-2-10 0 15,-8-20 0-15,-8-10 0 16,-11-9 0-16,-10-6 0 15,-10-8 0-15,-4-9 0 16,-4-6 0-16,-5-2 0 0,0 2 0 16,-5 9 0-16,-11 13 0 15,3 16 0-15,-1 22 0 16,6 16 0 0,1 2 0-16,3 28 0 15,1 14 0-15,3 8 0 0,0 1 0 16,0-1 0-16,0-4 0 15,5-4 0-15,4-2 0 16,1 0 0-16,2 0 0 16,1 4 0-16,0-2 0 0,3 3 0 15,2-3 0 1,2-6 0-16,5-6 0 16,1-8 0-16,3-8 0 15,5-12 0-15,1-2 0 16,1-10 0-16,-3-16 0 15,-2-8 0-15,-6-6 0 0,-5-3 0 16,-2 3 0-16,-4 4 0 16,-4 6 0-16,-1 6 0 15,1 8 0-15,-4 6 0 16,3 6 0-16,5 2 0 16,1 2 0-1,3 0 0-15,7 2 0 0,-2 10 0 16,2 4 0-16,0 0 0 15,-3 0 0-15,0-2 0 16,-6 2 0-16,-3-2 0 16,-3 2 0-16,-6 2 0 15,-2 3 0-15,-2-2 0 16,0-1 0-16,0-3 0 16,0-5 0-16,0-6 0 15,0-2 0-15,2-2 0 0,3 0 0 16,-1-10-32-1,0-8-302-15,-4 1-677 0</inkml:trace>
  <inkml:trace contextRef="#ctx0" brushRef="#br0" timeOffset="64303.45">22743 10906 1408 0,'0'0'630'0,"0"0"-135"0,0 0-116 16,0 0 123 0,0 0-220-16,0 0-18 15,0 0-128-15,0-48-136 16,0 70 0-16,0 15 0 0,0 13 0 15,0 8 0-15,3 8 0 16,10 0 0-16,0 0 0 16,5-4 0-16,-2-8 0 15,0-7 0-15,2-7 0 16,1-8 0-16,8-8 0 16,4-6 0-16,7-6 0 15,5-6 0-15,1-4 0 16,-3-2 0-16,-6 0 0 15,-6-14 0-15,-7-8 0 16,-2-4 0-16,-7-4 0 16,-1-6 0-16,-3-6 0 15,-5-3 0-15,-2 0 0 0,-2-2 0 16,0 7 0 0,-9 10 0-16,-7 10 0 15,-1 12 0-15,-3 8 0 16,0 6 0-16,0 20 0 0,4 8 0 15,7 4 0-15,9 4 0 16,0-2 0-16,9-2 0 16,18-4 0-16,8-2 0 15,4-1 0-15,3-5 0 16,-7-2 0-16,-4-2 0 16,-8 0 0-16,-12-2 0 15,-11 0 0-15,0-4 0 16,-7 0 0-16,-17-2 0 15,-8-4 0-15,-5-1 0 16,-5-6 0-16,-5-3 0 0,2 0 0 16,-13-26-215-16,13-6-310 15,8-6-583-15</inkml:trace>
  <inkml:trace contextRef="#ctx0" brushRef="#br0" timeOffset="64535.46">22761 10968 2613 0,'0'0'786'0,"0"0"-427"16,0 0-21-16,0 0-338 0,136-4 0 16,-76 4 0-16,-2 0 0 15,-11 0 0-15,-13 0 0 16,-14 0-18-16,-13 0-170 15,-7 0-32-15,-3 0-118 16,-15 4-419-16,3 3-510 16</inkml:trace>
  <inkml:trace contextRef="#ctx0" brushRef="#br0" timeOffset="64768.73">23904 11638 2808 0,'0'0'541'15,"0"0"-495"-15,0 0-46 0,0 0-119 16,0 0-555-16</inkml:trace>
  <inkml:trace contextRef="#ctx0" brushRef="#br0" timeOffset="67133.48">24729 11227 2320 0,'0'0'691'0,"0"0"-405"16,0 0 221-16,0 0-215 16,0 0-292-16,0 0 0 0,0 0 0 15,4-94 0-15,-4 104 0 16,0 22 0-16,5 14 0 15,4 11 0-15,8 4 0 16,6-2 0 0,6-11 0-16,4-12 0 0,3-16 0 15,-3-14 0-15,-2-6 0 16,-6-8 0-16,-5-16 0 16,-5-8 0-16,-4-4 0 15,-1-3 0-15,-6 2 0 16,3 2 0-16,-5 9 0 0,2 8 0 15,0 10 0-15,2 8 0 16,2 0 0-16,5 24 0 16,6 7 0-1,5 1 0-15,3 0 0 0,1-9 0 16,-1-5 0-16,0-11 0 16,-2-7 0-16,-5 0 0 15,-3-18 0-15,-1-8 0 16,-1-5 0-16,-1-5 0 15,1-2 0-15,4 0 0 0,-6 4 0 16,1 8 0-16,-6 10 0 16,-1 14 0-1,-3 2 0-15,3 18 0 16,4 20 0-16,2 6 0 16,10 5 0-16,4-6 0 0,10-6 0 15,8-15 0-15,2-16 0 16,2-6 0-1,-3-14 0-15,-3-21-3 0,-9-6 3 16,-11-10 3 0,-7-3-3-16,-9-6 0 0,-7-4 0 15,0-2 0-15,0 1 0 16,-11 7 0-16,-5 14 0 16,3 20 0-16,2 20 0 15,0 6 0-15,2 54 0 16,5 11 0-16,4 17 0 0,0 8 0 15,4-14 0-15,21 4 0 16,10-13 0 0,7-19 0-16,10-22 0 15,1-18-93-15,0-10-75 16,-8-20 34-16,-9-20 76 0,-14-9 58 16,-11-6 30-16,-11-10 112 15,0-5 22-15,-6-6-47 16,-15 3-117-16,6 11 0 15,1 16 0-15,6 20 0 16,8 26 0-16,0 8 0 0,0 38 0 16,15 20 0-1,5 13 0-15,0 1 0 16,-2-4 0-16,-2-10 0 16,-5-14 0-16,-3-13 0 0,0-19 0 15,-4-11 0-15,-2-9 0 16,0 0 0-16,3-23 0 15,3-8 0-15,4-6 0 16,3 0 0 0,8 3 0-16,4 10 0 15,4 12 0-15,2 12 0 0,0 0 0 16,1 20 0-16,-3 12 0 16,-4 5 0-16,-5-4 0 15,-7 2 0-15,-5-9 0 16,-6-7-206-16,-4-6-74 0,0-13-245 15,-14 0-86-15,-3 0-213 0</inkml:trace>
  <inkml:trace contextRef="#ctx0" brushRef="#br0" timeOffset="67299.63">25865 11083 1731 0,'0'0'971'0,"0"0"-661"0,0 0 53 16,0 0-217-16,116-53-90 16,-42 31-56-16,15-11-137 0,-20 2-386 15,-22 1-373-15</inkml:trace>
  <inkml:trace contextRef="#ctx0" brushRef="#br0" timeOffset="67469.08">25297 10794 1335 0,'0'0'1519'0,"0"0"-1202"16,0 0 198-16,0 0-105 15,0 0-410-15,0 0 0 16,0 0-39-16,72-2-472 16,-6 2-1526-16</inkml:trace>
  <inkml:trace contextRef="#ctx0" brushRef="#br0" timeOffset="68331.11">27237 11229 2507 0,'0'0'938'0,"0"0"-794"15,0 0 363-15,0 0-507 16,0 0 0-16,0 0 0 16,0 0 0-16,0-16 0 15,0-8 0-15,2-12 0 16,2-10 0-16,-4-8 0 16,0-5 0-16,0-5 0 0,0-2 0 15,-12 4 0-15,1 8 0 16,-3 10 0-16,5 16 0 15,3 18 0-15,4 10 0 16,2 42 0-16,0 44 0 16,22 34 0-1,2 1 0-15,5-23 0 0,-4-30 0 16,-3-28 0-16,5-2 0 16,2-6 0-16,2-7 0 15,-7-24 0-15,-1-1 0 16,-9-34 0-16,-4-14 0 15,-5-12 0-15,-5-10 0 0,0-4 0 16,0-1 0-16,0 3 0 16,0 12 0-1,0 18 0-15,0 22 0 16,0 20 0-16,4 22 0 16,10 32 0-16,1 18 0 0,5 10 0 15,0 1 0-15,0-11 0 16,-1-14 0-16,-4-16 0 15,-4-17 0-15,-4-16 0 16,-1-9 0-16,1 0 0 16,-1-23 0-16,6-10 0 15,3-5 0-15,6-4 0 16,3 4 0-16,5 6 0 16,-2 12 0-16,-1 12 0 15,-1 8 0-15,2 12 0 16,-1 20 0-16,3 8 0 0,5 0 0 15,3-2 0-15,9-6 0 16,2-12 0-16,4-12 0 16,-3-8 0-16,-5 0 0 15,-11-22 0-15,-10-8 0 16,-8-8 0-16,-11-8 0 16,-4-4 0-16,0-2 0 15,-8 4 0-15,-9 12 0 16,-6 15 0-16,5 21 0 15,0 8 0-15,9 35 0 16,7 11 0-16,2 6 0 16,22-2 0-16,18-8 0 0,12-14 0 15,12-24-339-15,-12-10-425 16,-17-2-477-16</inkml:trace>
  <inkml:trace contextRef="#ctx0" brushRef="#br0" timeOffset="68503.5">27048 10862 2208 0,'0'0'1153'0,"0"0"-979"0,0 0 162 0,210 32-111 16,-54-18-225-16,13-8 0 15,-37-3-297-15,-39-3-956 0</inkml:trace>
  <inkml:trace contextRef="#ctx0" brushRef="#br0" timeOffset="68969.72">29258 11097 2841 0,'0'0'385'16,"0"0"85"-16,0 0-70 15,0 0-400-15,0 0 0 16,0 0 0-16,0 0 0 0,-122-86 0 16,84 122 0-16,1 8 0 15,5 4 0-15,14-6 0 16,16-6 0-1,2-12 0-15,33-14 0 0,17-10 0 16,10-6 0 0,5-26 0-16,-3-14 0 0,-9-10 0 15,-13-11 0-15,-13-6 0 16,-14-8 0-16,-13-3 0 16,0-2 0-16,-6 10 0 0,-15 11 0 15,-1 23 0-15,0 26 0 16,2 16 0-16,5 25 0 15,5 29 0 1,8 18 0-16,2 12 0 16,12 2 0-16,19-2 0 15,7-7 0-15,1-15 0 16,1-12 0-16,-1-14 0 0,-8-18-375 16,-7-10-364-16,-10-8-670 0</inkml:trace>
  <inkml:trace contextRef="#ctx0" brushRef="#br0" timeOffset="70269.5">29691 11155 2041 0,'0'0'843'15,"0"0"-366"-15,0 0 26 16,0 0-338-16,0 0-98 0,0 0-67 16,0 0 0-16,127-122 0 15,-103 88 0-15,-9-4 0 16,-9-1 0-1,-6 2 0-15,-6 4 0 16,-17 7 0-16,-11 14 0 0,-4 12 0 16,0 4 0-16,0 28 0 15,11 14 0-15,12 8 0 16,15 4 0-16,9-1 0 16,35-11 0-16,19-8 0 15,17-16 0-15,7-14 0 16,5-8 0-16,-9-4-36 15,-6-22 16-15,-15-6 19 0,-18-8 1 16,-13-7 2 0,-17 2-2-16,-14-4 1 15,0 12 36-15,-24 10-20 16,-16 17-17-16,-7 10 0 16,-2 20 0-16,6 20 0 0,10 5 0 15,16-1 0-15,17-6 0 16,0-8 0-16,25-14 0 15,18-12-29-15,4-4-17 16,-2-12 37-16,-8-16 1 16,-10-5 8-16,-9 4 33 15,-11 0 26-15,-5 7-59 0,-2 6 0 16,0 7 0 0,0 9 0-16,0 0 0 15,0 9 0-15,0 25 0 16,0 17 0-16,0 13 0 15,2 10 0-15,5 10 0 16,-3 4 0-16,0 5 0 0,1 1 0 16,-2-2 0-16,-1-3 0 15,-2-9 0-15,0-14 0 16,0-14 0-16,0-16 0 0,-5-16 0 16,-8-14 0-1,-5-6 0-15,-2-8 0 16,-5-24 0-16,5-12 0 15,7-14 0-15,13-28 0 16,11-27 0-16,30 3 0 16,7 9 0-16,10 18 0 0,-4 16-20 15,4-3 1-15,2-4 19 16,-11 10-9-16,-12 7 9 16,-14 11 3-16,-11 9 5 15,-12 6 7-15,0 11 7 16,-12 8-22-16,-8 6 0 15,-2 6 0-15,1 0 0 16,4 14 0-16,5 6 0 16,8 6 0-16,4 1 0 15,0-2 0-15,23 0 0 16,10-3 0-16,5-3 0 0,1-2 0 16,0-3 0-16,-10 2-3 15,-9-2 3 1,-9 6-2-16,-9 0 1 15,-2 4-2-15,0 0 1 16,-4-2 2-16,-1-4-4 16,5-4 2-16,0-6-14 0,22-6-31 15,16-2-50-15,11-6 29 16,7-16 29-16,-3-10 8 16,-3-8 31-16,-11-6 6 15,-12-7 22-15,-9-1 47 0,-13 7-16 16,-5 4 20-1,0 13-11-15,-13 16-68 16,-10 12 0-16,-1 2 0 16,-1 22 0-16,5 14 0 15,4 5 0-15,12 3 0 0,4 0 0 16,9-6 0-16,22-8 0 16,14-8 0-16,3-12-42 15,6-10 0-15,-2 0-9 16,-10-14 37-16,-7-12 8 15,-8-6 6-15,-9-4 36 16,-7-7-9-16,-4-1-9 16,-7 2 4-16,0 8-10 15,0 8 28-15,-13 12-40 16,-4 14 0-16,0 0 0 0,-1 24 0 16,3 16 0-16,10 6 0 15,5 4 0-15,7-1 0 16,33-7-41-1,47-10-289-15,-5-14-482 16,0-10-779-16</inkml:trace>
  <inkml:trace contextRef="#ctx0" brushRef="#br0" timeOffset="70802.74">32130 10798 2616 0,'0'0'583'0,"0"0"-96"0,0 0-211 0,0 0-142 16,0 0-134-16,-125 48 0 16,108 2 0-16,5 4 0 15,12 0-93-15,0-9-86 0,23-11-31 16,8-14 23-16,5-14 6 16,-1-6 61-16,-8-12 111 15,-9-18 9-15,-9-11 97 0,-9-5 8 16,0-4-32-16,-9-4-23 15,-9-4-1-15,3-2-37 0,-1 4 44 32,7 2 29-32,7 10 58 15,2 8 25-15,0 10-27 16,4 9-141-16,9 13 0 16,8 4 0-16,-1 7 0 15,2 26 0-15,0 16 0 16,-1 17 0-16,-4 12 0 0,-3 8 0 15,-3 6 0-15,-5-1 0 16,-1-3 0-16,-2-6 0 16,-3-6 0-1,0-6 0-15,2-9 0 0,4-11 0 16,5-10 0-16,7-10 0 16,9-12 0-16,4-10 0 15,11-8 0-15,3 0 0 0,2-22 0 16,-5-8 0-1,-13-10 0-15,-18-10 0 0,-11-11 0 16,-20-3 0 0,-24-4 0-16,-14 4 0 15,-45 8 0-15,17 18-21 16,1 15-773-16</inkml:trace>
  <inkml:trace contextRef="#ctx0" brushRef="#br0" timeOffset="72704.07">27766 12200 1696 0,'0'0'487'0,"0"0"-286"0,0 0 307 0,0 0-297 16,0 0-62-16,15-114-54 16,10 93 1-16,6 7-34 15,7 4 1-15,2 8 9 0,3 2-47 16,-6 0-4-16,-1 21-10 15,-5 6-4 1,-6 9-14-16,-7 5 7 16,-10 1-2-16,-1-2-7 15,-5-6 10-15,-2-8-2 16,0-10 1-16,4-8 0 0,6-8 17 16,5 0-2-16,8-18 16 15,3-10 22-15,6-6-7 16,-1-4 34-16,0-1-34 15,-4 6-23-15,-6 8 16 16,-7 11-33-16,-3 10 0 0,-4 4-6 16,-3 7 0-16,6 18 13 15,-2 6-3 1,8 0-9-16,2 2 0 16,4-7 0-16,5-8-2 0,0-8-24 15,-1-8-15-15,1-2 14 16,-3-4-5-1,-3-14 29-15,-2-2-4 0,-1-2 11 16,-3 2-11-16,-1 2 6 16,-1 6 0-16,-5 6-2 15,-2 6 8-15,-1 0 2 16,-1 18 25-16,2 8 6 16,8 6 0-16,3 2-39 15,6-6 1-15,8-6-1 16,3-10-29-16,1-8 11 0,-4-4-13 15,-8-6 8-15,-12-18 17 16,-11-6-3-16,-5-4 9 16,-24-4-23-1,-6 2 4-15,-3 4 11 16,3 4 4-16,8 7 4 16,8 9-6-16,13 10 7 0,6 2-2 15,9 0-10-15,27 6 11 16,13 6 8-16,13-2-8 15,7-1 0-15,5-8-1 16,-7 2-18-16,-14-3 18 16,-15 0-6-16,-15 0 7 0,-17 0 36 15,-6 0 47 1,0 1 35-16,-11 12-118 16,-9 3 0-16,-5 9 0 15,-2 4 0-15,2 1 0 16,8-4 0-16,9-6 0 0,8-8 0 15,0-8 0-15,8-4 0 16,19-2 0-16,6-20 0 16,3-10-16-16,-5-6 4 15,-4-7-13-15,-4-5 25 16,-11-4-17-16,-5-8 11 16,-5 0-6-16,-2 0 18 15,0 8-6-15,-4 14 2 16,-5 17 37-16,1 22 2 15,0 2-41-15,2 40 0 0,6 19 0 16,0 14 0-16,0 6 0 16,14-1 0-16,9-10 0 15,6-10 0-15,2-13 0 16,3-14 0 0,2-14-21-16,-5-14-101 15,-1-4-85-15,-9-16-127 16,-1-14-162-16,-7-6 150 0,-3-4 20 15,-6 3 204-15,-2 5 122 16,-2 8 227-16,0 11 268 16,0 6-132-16,0 7-57 0,0 0-150 15,0 2-78-15,0 12 18 16,3-1-59-16,5-3-19 16,4-5 13-1,-1-2-30-15,0-3 13 16,-2 0-13-16,-2-10-1 15,-7-7 25-15,0-3-24 0,0-4-1 16,-10 2 0-16,-7 4-14 16,-4 4 8-16,-3 10 12 15,0 4-1-15,-1 10 17 16,5 22-20-16,7 6 28 16,9 8-20-16,4-1-10 15,15-3 15-15,20-6-9 16,15-10-6-16,6-12 0 15,4-12-2-15,0-2 1 16,-7-10-13-16,-6-16 14 16,-12-6-6-16,-12-7 12 0,-8-2-4 15,-8-5-2-15,-4-1 1 16,-3 5-7-16,0 6 6 16,0 14 0-1,0 12 4-15,0 10-3 0,0 0-2 16,4 20-7-1,9 8 8-15,5 6-3 0,2 2 4 16,0 0-1 0,0-1 0-16,-5-6 2 0,-6-4-10 15,-9-6 8-15,0-6-11 16,-2-5 10-16,-22-4-148 16,2-4-350-16,3 0-732 0</inkml:trace>
  <inkml:trace contextRef="#ctx0" brushRef="#br0" timeOffset="72869.28">30575 12218 2909 0,'0'0'651'0,"0"0"-295"0,0 0-176 0,0 0-180 0,0 0 0 15,0 0-242 1,0 0-1391-16</inkml:trace>
  <inkml:trace contextRef="#ctx0" brushRef="#br0" timeOffset="74036.64">14397 13287 1914 0,'0'0'674'15,"0"0"-416"-15,0 0 251 16,0 0-242-16,0 0-75 0,0 0-51 16,0 0 0-16,116-3-141 15,-52 3 0-15,8 0 0 16,-1 0 0-1,-6-1-20-15,-16-3-197 16,-20 4-136-16,-24 0-207 16,-10 5-15-16,-42 16 193 0,-20 5-490 15,-11 4 754-15,0-2 118 16,10 0 529-16,14-4-176 16,18-4 158-16,18-8-177 15,14-2-45-15,4-6-32 16,8 0-52-16,26-2-35 0,13-2-43 15,15 0-97 1,41 0-30-16,-12-12-322 16,-13 0-919-16</inkml:trace>
  <inkml:trace contextRef="#ctx0" brushRef="#br0" timeOffset="75366.91">16104 12659 1101 0,'0'0'335'0,"0"0"-38"16,0 0-49-1,0 0-30-15,0 0-26 16,0 0-55-16,0 0 10 16,4-54-5-16,-4 44-50 15,0 2-12-15,0-2-44 0,-6-1-4 16,-12 2 0-16,-7-1 17 16,-8 2-10-16,-9 4-25 15,-6 4 14-15,0 0-1 16,1 0-18-16,7 2 29 15,9 8-31 1,8 2-1-16,8 2-3 0,11 2 9 16,4 4-10-16,0 6 18 15,0 6 34-15,0 6 42 16,4 4 3-16,3 4-1 0,-3 7-13 16,2 2-11-16,0 3 7 15,2 7-26-15,1 3-11 16,-1 6 23-16,6 7-67 15,-3 5 0 1,1 4 0-16,-3 2 0 16,-3 0 0-16,1 1 0 0,-5-1 0 15,0 0 0-15,1-1 0 16,1-1 0-16,3 0 0 16,1 0 0-16,4 2 0 15,-5-6 0-15,-1 7 0 16,-4-7 0-16,-2 4 0 0,0 7 0 15,0-3 0 1,-8 4 0-16,-2 4 0 16,1 15 0-16,3 9 0 15,6 14 0-15,0-9 0 16,0-29 0-16,0-30 0 0,0-18 0 16,0 8 0-16,-7 9 0 15,3 5 0-15,-5-8 0 16,2-6 0-16,3-4 0 15,-1-4 0-15,3-1 0 16,0-7 0-16,2-2 0 16,0-8 0-16,0-6 0 15,0-8 0-15,0-4 0 16,0-8 0-16,0-6 0 16,4-4 0-16,7 0 0 15,7 0 0-15,9-14 0 0,7-8 0 16,8 4 0-16,5-4 0 15,-1 0 0-15,4 8 0 16,-2-2 0 0,-1 6 0-16,0-3 0 15,-2 8 0-15,-3-3 0 16,-9-2 0-16,-6 6 0 0,-7-1 0 16,-7 0 0-16,-1 1 0 15,-3 0 0-15,4-1-24 16,13-8-426-16,-1-6-353 15,4 3-1577-15</inkml:trace>
  <inkml:trace contextRef="#ctx0" brushRef="#br0" timeOffset="76999.52">22249 12721 1476 0,'0'0'293'15,"0"0"-66"-15,0 0 282 0,0 0-282 16,0 0-24-16,0 0 35 15,0 0-87-15,-51-40-31 16,51 38-32 0,0 0-35-16,0 0 16 15,11-4-69-15,11 0 1 16,12-2-1-16,3-4 12 0,1 0-12 16,1 0 1-16,-10 2 14 15,-10 2 84-15,-7 4-18 16,-8 2 16-16,-4 2-8 15,0 0-42-15,0 0-47 16,0 14 0-16,-12 12 0 0,2 14 0 16,-1 14 0-1,-1 10 0-15,6 15 0 16,1 21 0-16,3 28 0 16,2 26 0-16,0 7 0 15,0-7 0-15,0-19 0 0,2-13 0 16,9 0 0-1,5 1 0-15,-1-3 0 0,3-2 0 16,-2 0 0-16,-3-1 0 16,-4-3 0-16,-2-2 0 15,-5-3 0 1,-2-19 0-16,0-16 0 0,0-20 0 16,5-4 0-16,-1 11 0 15,1 7 0-15,3 2 0 16,1 2 0-16,0-2 0 0,2-1 0 15,0-1 0-15,1-2 0 16,-1 0 0-16,-1-6 0 16,2 0 0-16,-1-1 0 15,3-1 0 1,-1 0 0-16,3-8 0 16,-3-2 0-16,0-8 0 0,-6-4 0 15,-5-8 0 1,-2-2 0-16,0-8 0 0,0-5 0 15,-9-4 0-15,-6-4 0 16,-10-1 0-16,-4-4 0 16,-9 0 0-16,-11 0 0 0,-11 0 0 15,-7 0 0 1,-4 9 0-16,0 1 0 16,7 7 0-16,8 1 0 15,15-4 0-15,15-2 0 16,16-6 0-16,15-6 0 0,24-18-499 15,0-9-554-15</inkml:trace>
  <inkml:trace contextRef="#ctx0" brushRef="#br0" timeOffset="78399.59">16478 12916 1870 0,'0'0'658'0,"0"0"-469"15,0 0 195-15,0 0-170 0,0 0-136 16,0 0-17-16,0 0 8 16,-2-8-12-16,2 5 45 15,0 2-10-15,0-6-1 16,-2 1-31-16,2-3-31 16,0-5 22-16,0-3-33 0,22-1-9 15,10 3 3-15,3 0-5 16,5 8-11-1,-2 7 4-15,-3 0 0 16,-3 11-12-16,-10 21 10 0,-8 8 2 16,-10 11-1-16,-4 3-6 15,-16 4 0-15,-17-2 7 16,-11-1 0-16,-6-8-9 16,-4-4 10-16,4-7-1 15,5-8 5-15,7-8-4 16,11-6 5-16,12-6-6 0,9-6 0 15,6-2 13-15,0 0-13 16,0 0 61 0,10 0-61-16,15 0 0 15,15 0 0-15,9-6 0 16,12 2 0-16,5 0 0 16,1 1 0-16,-5 2 0 0,-10 1 0 15,-17 0 0 1,-15 0 0-16,-11 0 0 0,-9 0 0 15,0 0-56-15,0 0-230 16,0 10-314-16,0-4-370 0</inkml:trace>
  <inkml:trace contextRef="#ctx0" brushRef="#br0" timeOffset="78830.59">17733 12926 1783 0,'0'0'629'16,"0"0"-380"-16,0 0 311 0,0 0-217 15,0 0-85-15,0 0-103 16,0 0-36-16,6-22-119 15,-16 37 0-15,-4 14 0 16,3 7 0-16,2 8 0 16,4 4 0-16,5-4 0 0,5-4 0 15,21-10 0-15,15-9 0 16,7-11 0-16,10-10 0 16,5 0 0-1,-3-23 0-15,-2-7 0 16,-11-4 0-16,-11-4 0 15,-12-2 0-15,-15-2 0 0,-9 2 0 16,-4 3 0-16,-25 5 0 16,-14 10 0-16,-8 8 0 15,-5 13 0-15,-2 1 0 16,0 14 0-16,10 16 0 0,5 17-42 16,14-4-560-1,16-9-696-15</inkml:trace>
  <inkml:trace contextRef="#ctx0" brushRef="#br0" timeOffset="79468.73">19177 12959 1631 0,'0'0'881'0,"0"0"-316"0,0 0-194 16,0 0-15-16,0 0-64 15,0 0-292 1,0 0 0-16,6-91 0 0,9 60 0 16,1-3 0-16,2-4 0 15,-2-2 0-15,-5 4 0 16,-2 2 0-16,-7 10 0 16,-2 8 0-16,0 10 0 15,0 6 0-15,0 2 0 16,0 30 0-16,-4 16 0 0,-6 18 0 15,4 10 0-15,2 5 0 16,-1 1 0 0,3-2 0-16,2-8 0 15,0-9 0-15,0-12 0 0,0-12 0 16,0-11 0-16,0-14-318 16,0-6-142-16,-9-8-14 15,-4 0 226 1,-6 0 159-16,2-4 89 0,1-4 101 15,5 2 163-15,3 0 62 16,5 2-19-16,3 2-31 16,0-3-97-16,5 1-43 15,22 3-136-15,12-5 0 16,17-1 0-16,11 0 0 16,33-5-47-16,-15-1-417 15,-16 1-406-15</inkml:trace>
  <inkml:trace contextRef="#ctx0" brushRef="#br0" timeOffset="79967.58">20654 12761 1609 0,'0'0'1142'0,"0"0"-579"0,0 0-250 16,0 0 10-16,0 0-177 15,0 0-146-15,0 0 0 16,-89-52 0-16,91 42 0 15,9-4 0-15,3-6 0 0,1-2 0 16,-1-2 0 0,-1-2 0-16,0 2 0 15,-4 3 0-15,-2 6 0 16,-3 4 0-16,-2 5 0 16,-2 6 0-16,0 0 0 15,0 10 0-15,0 19 0 16,0 13 0-16,0 12 0 0,0 10 0 15,0 6 0-15,0 3 0 16,0-3 0-16,0 0 0 16,0-6 0-1,0-6-24-15,0-10-257 0,0-9-174 16,-6-17-90 0,-1-11-150-16,1-7-411 0</inkml:trace>
  <inkml:trace contextRef="#ctx0" brushRef="#br0" timeOffset="80099.85">20580 13234 497 0,'0'0'948'15,"0"0"-407"-15,0 0-20 0,0 0-160 16,0 0 5-16,0 0-135 16,0 0-30-1,-78-4-14-15,100 4-79 16,15 0 27-16,11-4-135 16,12-6-3-16,5 1-114 0,11-9-220 15,-20 3-306-15,-19 3-678 0</inkml:trace>
  <inkml:trace contextRef="#ctx0" brushRef="#br0" timeOffset="81065.21">16470 14071 1600 0,'0'0'540'0,"0"0"-200"15,0 0 170-15,0 0-188 16,0 0-94 0,0 0-9-16,0 0-63 15,-21-55-54-15,15 55-34 16,-5 10-57-16,-5 16-11 0,-5 11 0 15,6 9 0-15,5 2 0 16,6 2 0-16,4-4 0 16,12-10 0-16,22-8 0 15,8-12 0-15,11-10 0 0,5-6 0 16,0-6 0 0,-7-16 0-16,-10-10 0 15,-12-4 0-15,-14-4 0 16,-13-6 0-16,-2-4 0 15,-9 0 0-15,-20 1 0 16,-6 5 0-16,-8 8 0 0,-3 12 0 16,-2 10 0-16,4 14 0 15,2 0 0 1,6 30-99-16,10 0-425 16,12-4-426-16</inkml:trace>
  <inkml:trace contextRef="#ctx0" brushRef="#br0" timeOffset="82336.39">17887 13922 1605 0,'0'0'506'15,"0"0"-144"-15,0 0 196 16,0 0-263-16,0 0-62 0,0 0 18 16,0 0-89-16,-14-36-38 15,14 24-124-15,0-2 0 16,14-2 0-16,13 2 0 16,6 2 0-16,9 2 0 15,3 8 0-15,1 2 0 0,-1 2 0 16,-7 20 0-1,-9 12 0-15,-12 8 0 16,-17 9 0-16,0 3 0 16,-24 1 0-16,-18 0 0 15,-7-7 0-15,-5-6 0 0,5-6 0 16,9-8 0-16,9-14 0 16,13-4 0-16,9-6 0 15,9-4 0-15,0 0 0 16,7 0 0-1,17 0 0-15,10-2 0 0,8-2 0 16,3-6 0-16,6 4 0 16,0 4 0-16,0-2 0 15,-1 4-36-15,-8 0-273 16,-5 0-186-16,-10 0-182 16,-6 0-347-16</inkml:trace>
  <inkml:trace contextRef="#ctx0" brushRef="#br0" timeOffset="82901.49">19290 13806 2218 0,'0'0'731'0,"0"0"-437"0,0 0 179 0,0 0-341 16,0 0-63-16,0 0-51 0,0 0 3 15,16-24 44-15,-1 10-41 16,1-4-5-16,-1-5-4 16,1 0 2-16,-5-4-17 15,-5 4 0-15,0 2 0 16,-6 6 0-1,0 4 0-15,0 8 0 0,0 3 0 16,0 1 0-16,-8 23 0 16,2 15 0-16,2 9 0 15,1 6 0-15,3 2 0 16,0-2 0-16,0-4 0 16,11-8 0-16,3-6 0 15,-1-5 0-15,-4-8 0 0,-4-2 0 16,-5-3-264-16,0-6-275 15,-8 2-190 1,-15 2-65-16,-4-4-225 16,4 0 1019-16,3-2 444 15,7-4 205-15,4-2-157 16,7-4 20-16,2 0-51 0,0 0-142 16,0 0-15-16,0 0-140 15,0 0-164-15,0 0 0 16,15 0 0-16,14-6 0 15,11-2 0-15,12 4 0 16,37 2-171-16,-12 2-529 16,-7 0-455-16</inkml:trace>
  <inkml:trace contextRef="#ctx0" brushRef="#br0" timeOffset="83362.98">20883 13727 1796 0,'0'0'874'0,"0"0"-312"0,0 0-39 15,0 0-182-15,0 0-341 16,0 0 0 0,0 0 0-16,-56-47 0 15,56 40 0-15,2-2 0 16,10-5 0-16,-1-3 0 0,3-1 0 16,-6 3 0-1,1 1 0-15,-5 3 0 0,-1 5 0 16,-1 2 0-16,-2 4 0 15,0 0 0-15,0 0 0 16,0 18 0-16,0 13 0 16,0 9 0-16,0 8 0 15,0 8 0-15,0 0 0 16,0 0 0-16,0-2 0 16,0-6 0-16,0-4 0 15,0-8-3-15,-7 1-294 16,1-13-257-16,1-8-395 0</inkml:trace>
  <inkml:trace contextRef="#ctx0" brushRef="#br0" timeOffset="83535.95">20794 14137 1827 0,'0'0'811'0,"0"0"-261"16,0 0-38-16,0 0-248 16,0 0-132-16,0 0-132 15,0 0 0-15,-17-10 0 16,38 6 0-16,18 0 0 0,9-8 0 15,33-2-105 1,-10 0-420-16,-15 4-465 0</inkml:trace>
  <inkml:trace contextRef="#ctx0" brushRef="#br0" timeOffset="84533.05">16501 14989 1340 0,'0'0'523'0,"0"0"-327"0,0 0 182 15,0 0-80-15,0 0-80 16,0 0-9 0,0 0-31-16,-83 40-13 0,83-40-7 15,0 0 11-15,0 0-35 16,2-4-47-16,12-14-44 16,3-10-43-16,4-2 0 15,1-6 0-15,-2 0 0 16,-4 2 0-16,-5 3 0 15,-5 8 0-15,-6 4 0 16,0 6 0-16,0 8 0 0,0 5 0 16,0 0 0-1,-4 23 0-15,-5 14 0 16,5 16 0-16,2 5 0 0,2 4 0 16,0 0 0-16,0-4 0 15,10-9 0-15,1-3 0 16,1-12 0-16,-6-6 0 15,-3-6-56-15,-3-8-89 16,0-2-25-16,0-6 50 0,-5-2 56 16,-9-4 63-1,-1 0-14-15,1 0 15 16,4 0 9-16,1 0 66 16,2 0 108-16,5 0-38 15,2 0-53-15,0 0-25 16,0 0-67-16,20 0 0 0,15 0 0 15,21-4 0-15,60-10-39 16,-11-4-668-16,0 4-1164 0</inkml:trace>
  <inkml:trace contextRef="#ctx0" brushRef="#br0" timeOffset="85031.2">17937 14714 1770 0,'0'0'792'0,"0"0"-449"0,0 0 36 16,0 0-69-16,0 0-160 16,0 0-57-16,0 0-20 15,-2-2-46-15,16-14 2 0,1-2-29 16,3-4 0 0,-3-2 11-16,-1-6-10 15,-3 2 8-15,-7 2 9 16,-1 4 21-16,-3 8 13 15,0 2-52-15,0 10 0 16,0 2 0-16,0 0 0 0,0 18 0 16,-7 12 0-16,3 12 0 15,0 10 0-15,1 4 0 16,3 2 0 0,0 3 0-16,0-3 0 0,3-4 0 15,3-6 0-15,3-8 0 16,-4-8 0-16,-1-8 0 15,-4-6-155-15,0-6-199 16,-7-6-332-16,-10-2-15 0,-6-2-139 16</inkml:trace>
  <inkml:trace contextRef="#ctx0" brushRef="#br0" timeOffset="85198.03">17924 15115 821 0,'0'0'842'16,"0"0"-303"-16,0 0-8 16,0 0-80-1,0 0-180-15,0 0-3 16,0 0-34-16,-20 0-95 0,20-2-139 15,18-2 0-15,11-4 0 16,11-2 0-16,7-2 0 16,2-2 0-16,-2 2-30 15,7 2-309-15,-17 4-395 16,-10 2-464-16</inkml:trace>
  <inkml:trace contextRef="#ctx0" brushRef="#br0" timeOffset="86403.37">19468 14668 1428 0,'0'0'492'16,"0"0"-222"-16,0 0 92 15,0 0-49-15,0 0-16 16,0 0-50-16,0 0 1 0,-15-34-31 16,17 26-58-16,13-2-96 15,8-4-63-15,4 4 0 16,4 0 0-16,0 6 0 16,-4 4 0-16,-5 0 0 15,-4 14 0-15,-5 12 0 16,-8 8 0-16,-5 6 0 15,0 0-24-15,-14 0-24 16,-11-1 33-16,2-11-14 16,-2-2 28-16,5-12 1 15,7-2 0-15,5-8 6 16,6-2 4-16,2-2 13 0,0 0 55 16,20 0-78-16,12-8 0 15,5-2 0-15,8 4 0 16,-1 3 0-1,2 3 0-15,-9 3-17 16,-8 17-28-16,-9 6-3 0,-13 4 24 16,-7 0-21-16,-2 0 29 15,-23-2 16-15,-10 0 22 16,-4-10 46-16,-3 0-17 16,0-4-24-16,4-6 0 15,4-2-27-15,7-6 0 16,8 0 0-16,19-10-120 15,0-12-458-15,0-4-931 0</inkml:trace>
  <inkml:trace contextRef="#ctx0" brushRef="#br0" timeOffset="87006.3">20925 14650 378 0,'0'0'2091'0,"0"0"-1470"0,0 0-281 0,0 0 126 0,0 0-266 16,0 0-200-16,0 0 0 16,49-68 0-16,-24 46 0 0,0-2 0 15,-6 0 0-15,0 0 0 16,-9 2 0-16,0 1 0 16,-8 6 0-16,0 3 0 15,-2 8 0-15,0-1 0 16,0 5 0-16,0 5 0 15,-7 18 0-15,-4 17 0 0,2 11 0 16,-2 7 0-16,4 6 0 16,5 2 0-16,2-2 0 15,0-3 0 1,0-7 0-16,4-8 0 16,10-8 0-16,-3-8 0 15,-2-6 0-15,-2-8-200 0,-5 0-285 16,-2-6-156-16,0 2-8 15,-18-2-61-15,-5-2 449 16,4 0 261-16,-3-2 614 0,3-2-120 16,6-4 18-16,3 0-38 15,2 0-194 1,6 0 6-16,2 0 0 16,0 0-286-16,0 0 0 15,12 0 0-15,17-4 0 16,15-10 0-16,14-2 0 15,33-8 0-15,-13 6-317 0,-16 0-822 16</inkml:trace>
  <inkml:trace contextRef="#ctx0" brushRef="#br0" timeOffset="87173.3">16220 16699 1686 0,'0'0'0'0</inkml:trace>
  <inkml:trace contextRef="#ctx0" brushRef="#br0" timeOffset="88064.27">16530 15981 1676 0,'0'0'800'0,"0"0"-568"0,0 0 70 16,0 0 2-16,0 0-165 15,0 0-34-15,0 0 24 0,-34 5 44 16,34-10-46 0,9-4-59-16,6-9-27 15,3-9-41-15,5 0 0 16,-1-4 0-16,-2-1 0 15,-2-2 0-15,-7 2 0 0,-2 4 0 16,-7 6 0-16,-2 10 0 16,0 4 0-16,0 8 0 15,0 0 0-15,-9 8 0 16,-2 20 0-16,0 12 0 16,2 12 0-16,5 10 0 15,4 2 0-15,0 7 0 16,0-5 0-16,15-4 0 15,1-4 0-15,-1-12 0 16,1-6 0-16,-5-13-69 16,-4-14-248-16,-7-4-195 15,0-9 42-15,-14 0 98 0,-10 0 39 16,-3-13 298-16,-1 8 35 16,1-4 241-16,4 9 282 15,5-4-148 1,9 4-41-16,5 0-42 15,4 0-70-15,0 0-101 0,9 0-121 16,22-4 0-16,16-2 0 16,18-6 0-16,59-16-3 15,-15 6-791-15,-6-4-2071 0</inkml:trace>
  <inkml:trace contextRef="#ctx0" brushRef="#br0" timeOffset="88497.99">17991 15881 1936 0,'0'0'954'0,"0"0"-485"0,0 0-91 0,0 0-19 0,0 0-359 16,0 0 0-16,0 0 0 16,0-66 0-16,4 48 0 15,1 0 0-15,0 0 0 0,-5 0 0 16,0 2 0 0,0-6 0-16,0 4 0 15,0 0 0-15,0 4 0 16,0 4 0-16,0 3 0 0,-2 7 0 15,-1 0 0 1,-2 13 0-16,1 13 0 0,0 16 0 16,-3 14 0-16,3 6 0 15,0 6 0-15,4 0 0 0,0-1 0 16,0-1 0 0,6-8 0-16,5-10 0 15,0-8 0-15,-4-8 0 16,0-5-282-16,-7-18-276 15,0-4-233-15,0-5-331 0</inkml:trace>
  <inkml:trace contextRef="#ctx0" brushRef="#br0" timeOffset="88662.96">17920 16325 1625 0,'0'0'804'16,"0"0"-282"-16,0 0-13 16,0 0-155-16,0 0-72 15,0 0-282 1,0 0 0-16,29-19 0 0,4 3 0 15,9-2 0-15,10 4 0 16,25-4-90-16,-14 8-582 16,-7 2-586-16</inkml:trace>
  <inkml:trace contextRef="#ctx0" brushRef="#br0" timeOffset="89301.69">19580 15847 1731 0,'0'0'833'0,"0"0"-355"0,0 0-107 0,0 0-24 16,0 0-182-16,0 0-125 15,0 0 7-15,46-112-41 16,-34 78 1-1,-1 2-4-15,-5-4 5 16,-4 1-2-16,-2 12 48 16,0 0-54-16,0 11 0 0,0 10 0 15,-2 2 0-15,-4 10 0 16,2 26 0-16,-1 13 0 16,5 13 0-16,0 2 0 15,0 6 0-15,13-8 0 0,5 1 0 16,0-13 0-16,0-2 0 15,-5-12 0-15,-4-4 0 16,-9-2-224-16,0-8-445 16,0-8-389-16</inkml:trace>
  <inkml:trace contextRef="#ctx0" brushRef="#br0" timeOffset="89467.98">19615 16208 1994 0,'0'0'780'0,"0"0"-223"16,0 0-4-16,0 0-341 15,0 0-212-15,0 0 0 16,0 0 0-16,19-4 0 16,16-6 0-16,9 2 0 15,17-6 0-15,43-2 0 16,-11 2-546-16,-6 0-770 0</inkml:trace>
  <inkml:trace contextRef="#ctx0" brushRef="#br0" timeOffset="90170.05">21053 15709 1709 0,'0'0'653'0,"0"0"-189"15,0 0 39-15,0 0-286 16,0 0 18-16,15-107-83 16,5 89-46-16,2 4-49 15,5 5-57-15,0 5 0 16,0 4 0-16,-5 0 0 16,-7 13 0-16,-5 15 0 0,-10 11 0 15,0 3-3 1,-16 6-29-16,-11 0 32 15,-4-6-24-15,2-4 18 16,4-6-1-16,8-10 4 0,8-12 3 16,4-2 0-16,5-8 0 15,0 0 75-15,3 0-75 16,14-4 0-16,8-6 0 16,6-2 0-16,5 6 0 15,3 2 0-15,0 4 0 16,-1 4 0-16,-5 14 0 15,-6 9 0-15,-8 5 0 16,-9 4-47-16,-10-4 26 16,0 4-18-16,-16-2 15 15,-18-8 24-15,-5-2 0 0,-6-10 42 16,-2-2 15-16,2-8-25 16,8-4-32-16,5 0 0 15,13 0 0-15,5-8 0 16,12-2 0-1,2-2 0-15,0-2 0 16,13 2 0-16,18-2-314 0,-2 4-477 16,-2 2-588-16</inkml:trace>
  <inkml:trace contextRef="#ctx0" brushRef="#br0" timeOffset="90302.75">21618 16262 2292 0,'0'0'958'0,"0"0"-731"15,0 0-227-15,0 0-752 0</inkml:trace>
  <inkml:trace contextRef="#ctx0" brushRef="#br0" timeOffset="100231.74">16828 12671 77 0,'0'0'1044'0,"0"0"-802"0,0 0-113 16,0 0 82-16,-118-32-126 15,84 26-48-15,-1 2 1 16,-1 4-16-16,-4 0 23 16,1 0 18-16,-7 0 50 15,0 16 0-15,-5 4-40 16,-5 8-29-16,0 6-44 16,3 10 5-16,1 6-13 15,10 8-18-15,8 4-31 16,13 3 13-16,7 1-22 0,9-2 13 15,5 3 7-15,0-5 22 16,12-2 24 0,8-2 0-16,4-6 8 0,5-4 16 15,2-6-23-15,3-8-2 16,6-4-38-16,3-4-65 16,23-5-62-16,-8-6-139 15,-5-7-306-15</inkml:trace>
  <inkml:trace contextRef="#ctx0" brushRef="#br0" timeOffset="100532.49">17140 13257 613 0,'0'0'313'0,"0"0"-34"0,34-109-48 15,-23 59-13-15,-3 2-78 16,-3-2-38-16,-2 2-46 16,-3-3-46-16,0 4 12 15,-3-2-13-15,-13 3 4 16,-6 2 80-16,-5 4 5 16,-8 2-30-16,-5 6-7 15,-8 4-8-15,0 4-17 16,-6 6-36-16,-4 4-7 15,2 5-32-15,1 5-36 16,6 4-37-16,-3 0-84 0,15 0-285 16,10 0-934-16</inkml:trace>
  <inkml:trace contextRef="#ctx0" brushRef="#br0" timeOffset="102532.86">2430 6657 1874 0,'0'0'725'0,"0"0"-502"15,0 0 151-15,0 0-107 16,0 0-168-16,0 0-89 15,0 0 25-15,11 67-2 16,1-38-24-16,-3-3 13 16,-1-5-21-16,2-7 0 0,-2-8 21 15,5-6-1-15,10 0 65 16,8-10-7 0,11-18-28-16,10-11 2 0,4-2-38 15,-1-2-3-15,-4 3-12 16,-8 10-5-16,-12 10-34 15,-11 10-135-15,-16 10-196 16,-4 8-331-16,0 8-400 0</inkml:trace>
  <inkml:trace contextRef="#ctx0" brushRef="#br0" timeOffset="103965.06">18490 14015 474 0,'0'0'327'0,"0"0"-218"16,0-109-15-16,0 61 108 15,-13 0-51-15,0 4-25 16,-7 0 46-16,-5 8-31 16,-6 8 15-16,-9 3-17 0,-12 10-69 15,-10 2-25 1,-7 8-39-16,-27 5-6 16,18 0-67-16,13 0-245 0</inkml:trace>
  <inkml:trace contextRef="#ctx0" brushRef="#br0" timeOffset="104974.6">8426 6693 1827 0,'0'0'565'0,"0"0"-470"15,0 0 147-15,0 0 6 0,0 0-146 16,0 0-80-16,0 0-20 16,5 12 88-16,3 7 0 15,1 2-34-15,1 1-7 16,-4 3-48-16,1-7 9 15,3-3-10-15,9-6-28 0,5-9 20 16,7 0-13-16,9-14 21 16,5-17 8-1,0-5-7-15,-1-4 9 16,-8 4-10-16,-7 4-8 16,-12 10 7-16,-10 12-105 15,-7 10-143-15,-4 0-378 0,-12 12-480 16</inkml:trace>
  <inkml:trace contextRef="#ctx0" brushRef="#br0" timeOffset="106570.17">20037 14815 766 0,'0'0'344'0,"0"0"-221"15,2-131-23-15,-2 79 125 16,-7 6-104-16,-13 6-65 0,-9 10 17 16,-6 2 0-16,-10 8-1 15,-6 6-18-15,-9 4 35 16,-8 3-55-16,-3 6-34 15,-4 1 0-15,-1 0-26 0,5 0-33 16,8 0 43 0,12 1-3-16,9 6 19 15,8-3-1-15,12 2-1 16,1-5-7-16,8 3-1 16,3-1-28-16,2-1 26 0,2 0-4 15,1 4 14-15,3-6 1 16,2 4 1-16,0-3 5 15,0 2-4-15,-2-3 8 16,2 2 17-16,-2-2-15 16,0 0 15-16,-3 0-24 15,-4 2-2-15,0 0-165 16,3 0-841-16</inkml:trace>
  <inkml:trace contextRef="#ctx0" brushRef="#br0" timeOffset="108432.13">20239 15821 770 0,'0'0'0'0</inkml:trace>
  <inkml:trace contextRef="#ctx0" brushRef="#br0" timeOffset="109500.34">8462 12946 2228 0,'0'0'467'0,"0"0"-417"16,0 0 269-16,0 0-169 16,0 0-150-16,0 0-203 15,0 0-416-15,-16-14-1525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37:32.40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2114 3014 1835 0,'0'0'966'0,"0"0"-707"15,0 0 40-15,0 0-71 16,0 0-169-16,0 0-37 16,0 2-22-16,0 3 0 15,0 2 8-15,0-3-8 16,0-4 38-16,0 0 40 0,0 0 0 16,0-2-5-16,0-11-61 15,0 2-12 1,0-3 0-16,9 2 0 15,2 3 0-15,5 1-6 16,-1 4-15-16,5 4 19 16,3 0-14-16,-4 0 8 0,2 8 7 15,-6 9-28-15,-6 1-57 16,-7 1-29-16,-2 8-1 16,0-1 70-16,-22 2 21 15,-3-2 25-15,2-2 5 16,2-6-4-16,5-4 13 15,7-6 4-15,7-6-5 16,2 0-2-16,0-2-5 16,13 0-6-16,12 0 0 0,6 0 0 15,7 6-3-15,3 0 3 16,0 6 0 0,-3 4-27-16,-5 6-36 15,-8 2 28-15,-13 4-13 16,-12 4 32-16,0 0 8 15,-20 1 16-15,-14-1 50 0,-3-4 28 16,-4-4-28 0,1-8-2-16,4-8-44 0,7-8-12 15,9-18-150-15,9-14-520 16,7-4-491-16</inkml:trace>
  <inkml:trace contextRef="#ctx0" brushRef="#br0" timeOffset="465.62">2316 2745 1235 0,'0'0'888'0,"0"0"-594"0,0 0 9 0,-129-68 38 0,85 58-110 16,-7 10-112-1,-5 0 37-15,0 10-12 0,3 22-13 16,-1 12-41-16,5 14-51 16,7 10 31-16,4 10-15 15,12 7-55-15,7 1 0 0,15 0 0 16,4-4 0-16,16-7 0 16,22-9 0-1,12-10 0-15,16-12 0 16,5-12 0-16,6-12 0 15,4-12 0-15,2-8 0 16,1-4 0-16,0-24 0 16,4-10 0-16,-8-12 0 0,-5-10 0 15,-10-12 0-15,-16-9 0 16,-13-5 0-16,-16-6 0 16,-13 0 0-16,-7 5 0 15,-18 7 0-15,-24 14 0 0,-14 14 0 16,-15 16 0-1,-14 16 0-15,-11 18 0 16,-2 2 0-16,-16 42 0 16,27 0-597-16,25 0-1172 0</inkml:trace>
  <inkml:trace contextRef="#ctx0" brushRef="#br0" timeOffset="1793.34">3758 2773 2022 0,'0'0'765'16,"0"0"-445"-16,0 0 43 16,0 0-53-16,0 0-157 0,0 0-106 15,0 0-20 1,-15 165 7-16,3-83-23 16,-1 0-10-16,2-6 6 15,2-16 2-15,5-14-7 16,2-20-2-16,2-16 0 15,0-10 6-15,0-15 13 0,0-30-19 16,0-13 0 0,0-14 0-16,6-20 0 0,0 3 0 15,4-3 0 1,1 6 0-16,2 26 0 16,3 6 0-16,4 20 0 0,2 20 0 15,7 14 0-15,2 1 0 16,0 26 0-16,0 11 0 15,-4 6 0-15,-6 4-18 16,-15 2-44-16,-6 2 16 16,-4-2 44-16,-27-2-26 0,-12-1 27 15,-6-9 1-15,0-8-1 16,7-8-1-16,11-10 2 16,10-4 0-1,11-6 7-15,7-2-5 16,3 0 13-16,0 0-15 0,3 0 6 15,9 0 3-15,5 0-3 16,5 8-5-16,2 14 12 16,5 6-12-16,4 2 10 15,4 2-11-15,5-4 0 16,6-8-2-16,8-12-26 0,2-8-137 16,0-10-102-1,13-42-111-15,-15 2-231 16,-13 0-166-16</inkml:trace>
  <inkml:trace contextRef="#ctx0" brushRef="#br0" timeOffset="3064.48">4304 3064 1101 0,'0'0'758'0,"0"0"-541"0,0 0-24 0,0 0 18 0,0 0-46 0,0 0-68 0,0 0-36 15,121 70-43 1,-92-70 0-16,-5-16-11 15,-6-2-7-15,-7-2 23 16,-9 0 29-16,-2-2 38 16,-5 1 29-16,-16 6-21 15,-14 5-14-15,-4 6-20 0,-8 4-21 16,-2 6 22-16,3 21-38 16,7 9 76-16,12 7 11 15,19 3-51 1,8 2-9-16,18-4-36 0,26-8-4 15,20-14-14-15,15-12 6 16,12-10-12-16,5-12-60 16,-5-24-72-16,-8-12 39 15,-18-6 28-15,-21-8 55 16,-20-2 16-16,-17 0 64 0,-7 7 128 16,-2 11 9-16,-11 12-49 15,-1 12-152 1,5 14 0-16,5 8 0 15,2 6 0-15,2 28 0 16,0 21 0-16,0 28 0 16,4 36 0-16,13 35 0 0,4 9 0 15,-1-7 0-15,-7-18 0 16,-2-38 0-16,-1-21 0 16,-6-23 0-16,0-12 0 15,0-4 0 1,-4-4 0-16,0-11 0 0,0-24-3 15,0-5-115-15,-4-42-229 16,-9-36-188-16,-1-44-22 16,-1-33-80-16,1 11-69 15,1 32 573-15,-1 41 133 16,4 34 660-16,-3-4-324 16,1 5 264-16,3 0-36 0,9 10-256 15,0 6-47-15,9 10-111 16,22 4-115-16,12 8-14 15,10 2-21 1,3 8 0-16,0 16-8 16,-10 8-97-16,-12 6-54 0,-17 6-15 15,-17 0-1-15,0 0 52 16,-33-4 65-16,-11-1 56 16,-3-11 2-16,7-6 92 15,9-8 33-15,15-10 0 16,16-4-11-16,6-14-47 0,37-22-67 15,17-14 0-15,13-19-60 16,19-23-27 0,-12 0-11-16,-9-6-26 15,-13 5 51-15,-29 23 62 16,-8 4 11-16,-19 22 128 0,-2 24 31 16,-27 20-1-16,-14 8-17 15,-1 36-83-15,0 18-16 16,7 17-16-16,12 7-26 15,15 4 22-15,8-4-20 16,19-8-1-16,31-11 5 0,21-19-6 16,18-19 0-1,6-16-94-15,3-13-50 16,-6-13 27-16,-14-20 18 16,-20-10 61-16,-20-7 38 15,-21-2 0-15,-17 2 110 0,0 8 5 16,-21 8 2-16,-13 16-6 15,-4 16-70-15,-2 2-13 16,2 26-28-16,5 12 6 16,10 6-1-1,10 0-5-15,11-6 0 16,2-4-1-16,4-11 2 0,18-9-4 16,5-10 3-16,4-4 0 15,-2-10-1-15,2-16 2 16,-4-6-1-16,0-7 0 15,-7 3 2-15,-2 4-2 16,-4 12 0-16,-8 12 0 0,-4 8 2 16,2 4 10-16,-1 22-12 15,3 8 0-15,4 2 0 16,3 2-1 0,5-5 7-16,1-5-12 0,4-10-72 15,-1-9-164-15,5-9-228 16,-7 0-198-16,-6-15-321 15</inkml:trace>
  <inkml:trace contextRef="#ctx0" brushRef="#br0" timeOffset="3493.98">6394 2985 894 0,'0'0'1529'0,"0"0"-948"0,0 0-98 15,0 0-151-15,0 0-55 16,0 0-277-16,0 0 0 16,-78-8 0-16,51 45 0 15,0 6 0-15,0 12 0 16,8 1 0 0,13 0 0-16,6-4 0 0,12-8 0 15,30-9 0-15,19-13 0 16,11-14 0-16,7-8 0 15,2-7 0-15,-6-19 0 16,-5-6-13-16,-17-6 12 0,-10-6-3 16,-14-2 4-16,-14 0 18 15,-11 4-18-15,-4 8 0 16,-2 10 0 0,-21 12 0-16,-5 12 0 15,-8 0 0-15,0 28 0 16,1 8 0-16,4 10 0 0,12 2 0 15,13-2 0-15,6 0 0 16,18-10 0-16,24-6 0 16,14-13 0-16,9-11 0 15,1-6 0-15,21-23-165 16,-20-7-406-16,-18 1-515 0</inkml:trace>
  <inkml:trace contextRef="#ctx0" brushRef="#br0" timeOffset="4559">8585 3002 2083 0,'0'0'595'0,"0"0"-323"0,0 0 68 0,0 0-96 0,0 0-42 0,0 0-47 16,0 0-77-16,-152-68-17 16,100 105-28-16,4 13 0 15,5 9-33-15,16-3 0 16,16-6 0-16,11-10 0 16,13-16 0-16,24-16 0 15,5-8 0-15,2-20 0 16,-3-20 0-16,-8-4 0 15,-8-2 0-15,-6 2 0 16,-7 8 0-16,-4 10 0 16,-1 8 0-16,-5 8 0 0,0 6 0 15,-2 4 0-15,0 0 0 16,5 11 0-16,2 15 0 16,4 9 0-1,4 7 0-15,10 0 0 16,4-2 0-16,8-8 0 15,6-8 0-15,3-12 0 0,4-12 0 16,-4-4 0-16,-1-28 0 16,-9-16 0-16,-5-16 0 15,-4-28 0-15,-10 1 0 16,-5-5 0-16,-6 4 0 16,-6 26 0-16,0 9 0 15,0 28 0-15,-13 25 0 16,-9 8 0-16,-5 38 0 15,4 24 0-15,6 16 0 16,8 8 0-16,9 5 0 0,11-5 0 16,25-8 0-16,10-16 0 15,12-16 0-15,7-20 0 16,0-22 0-16,0-8 0 16,-5-24 0-1,-12-24 0-15,-8-14 0 0,-8-26 0 16,-14 2 0-16,-12-7 0 15,-6 5 0-15,0 28 0 16,-6 6 0-16,-10 25 0 16,-4 24 0-16,-3 6 0 15,1 40 0-15,3 17 0 0,7 14 0 16,12 6 0-16,0 1 0 16,24-5 0-1,19-10 0-15,18-8 0 16,54-10 0-16,-10-16-168 15,-7-14-873-15</inkml:trace>
  <inkml:trace contextRef="#ctx0" brushRef="#br0" timeOffset="5629.09">10795 2988 2174 0,'0'0'786'0,"0"0"-287"0,0 0 3 0,0 0-367 16,0 0-135-16,0 0 0 15,117-49 0-15,-76 55 0 16,-3 23 0-16,-7 9 0 0,-4 10 0 31,-14 4 0-31,-7 4 0 0,-6-6 0 16,0-4 0-16,-11-12 0 15,1-9 0-15,0-11 0 16,6-14 0-16,4 0 0 16,0-21 0-16,2-17 0 15,18-12 0-15,7-8 0 16,4-2 0-16,3 4 0 15,-5 12 0-15,-3 14 0 0,-8 17 0 16,-4 13 0-16,-6 3 0 16,1 26 0-16,3 14 0 15,-2 5 0-15,9 0 0 16,0-4 0-16,8-8 0 16,4-12 0-16,5-12 0 15,2-12 0-15,-4 0 0 0,-1-20 0 16,-4-10 0-1,-5-8 0-15,-2 0 0 16,-1 2 0-16,-4 6 0 16,-5 12 0-16,-4 12 0 15,-1 6 0-15,-3 14 0 16,6 22 0-16,0 10 0 0,4 4 0 16,6 0 0-16,5-10 0 15,1-9 0-15,6-13 0 16,-1-13 0-16,0-5 0 15,-6-9 0-15,-8-22 0 16,-7-7 0-16,-10-8 0 16,0-6 0-16,-17-6 0 15,-12 2 0-15,-8 6 0 16,-8 14 0-16,-4 18 0 16,-2 18 0-16,4 10 0 15,9 31 0-15,18 12 0 0,18 3 0 16,6 0 0-16,38-8 0 15,16-12 0 1,9-14 0-16,5-16 0 16,-3-6 0-16,-9-10 0 0,-9-16 0 15,-13-6 0 1,-11-4 0-16,-7 0 0 0,-4 2 0 16,-8 6 0-16,-1 12 0 15,-5 11 0-15,0 5 0 16,2 18 0-16,4 19 0 0,3 9 0 15,0 2 0-15,5-4 0 16,-1-6 0 0,3-10 0-16,-2-13 0 15,-1-12 0-15,1-3 0 0,-1-14 0 16,4-14 0-16,0-8 0 16,1 0 0-16,3 0 0 15,1 6 0-15,-4 8 0 16,0 12 0-16,-2 10 0 15,0 0 0-15,2 24 0 16,0 8 0-16,0 4 0 16,1 0 0-16,-2-4 0 0,12-9-255 15,-4-12-529 1,-4-9-845-16</inkml:trace>
  <inkml:trace contextRef="#ctx0" brushRef="#br0" timeOffset="5766.46">12807 3146 2002 0,'0'0'1293'0,"0"0"-823"0,0 0-139 0,0 0-331 15,0 0 0-15,153-2 0 16,-86-2 0-16,24-14 0 16,-15 0-658-16,-18-2-1546 0</inkml:trace>
  <inkml:trace contextRef="#ctx0" brushRef="#br0" timeOffset="6669.21">14001 3106 1532 0,'0'0'792'0,"0"0"-320"16,0 0 24-16,0 0-221 0,0 0-78 15,0 0-47-15,0 0-54 16,-68-56-10-16,33 56-86 16,-7 4 0-1,-7 24 0-15,-2 12 0 16,4 6 0-16,11 4 0 0,16-4 0 15,15-8 0-15,5-9 0 16,38-14 0-16,16-15 0 16,8 0 0-16,7-26 0 15,-7-16 0-15,-6-12 0 16,-11-8 0-16,-11-12 0 16,-13-11 0-16,-5-2 0 0,-7-2 0 15,-9 9 0 1,0 14 0-16,0 22 0 15,-19 24 0-15,-6 20 0 16,-6 36 0-16,-3 50 0 0,14 36 0 16,11 1 0-16,9-19 0 15,11-34 0-15,18-24 0 16,13 0 0-16,10-5 0 16,10-9 0-1,-2-21 0-15,-4-11 0 0,-12-11 0 16,-5-24 0-16,-10-9 0 15,-8-8 0-15,-2 0 0 16,-6 4 0-16,-4 12 0 16,-2 18 0-16,-3 16 0 15,-2 4 0-15,3 32 0 16,3 12 0-16,6 6 0 0,9-2 0 16,6-6 0-16,4-14 0 15,3-14-84-15,3-17-291 16,-8-24-522-1,-12-11-618-15</inkml:trace>
  <inkml:trace contextRef="#ctx0" brushRef="#br0" timeOffset="6832.18">14593 2721 2772 0,'0'0'731'0,"0"0"-532"15,0 0-38 1,0 0-161-16,0 0-36 15,119 98-504-15,-69-66-1002 0</inkml:trace>
  <inkml:trace contextRef="#ctx0" brushRef="#br0" timeOffset="7667.76">15319 3184 2018 0,'0'0'725'0,"0"0"-449"15,0 0 1-15,-15-110-102 16,-1 74-98-16,-5 4-28 0,-11 10 25 16,-8 9-2-1,-7 13 18-15,-4 3-60 16,0 26-14-16,6 10 23 16,14 3-31-16,16 0 29 0,15-2-29 15,6-6-2 1,34-10-3-16,12-8-2 0,8-10-1 15,0-6 0-15,-5-4 10 16,-10-16-17-16,-14-6 7 16,-8-4 0-16,-10 0 47 15,-9 2 18-15,-2 6-65 16,0 10 0-16,-2 8 0 16,0 4 0-16,6 14 0 15,2 12 0-15,9 6 0 16,12 2 0-16,12-6 0 15,12-8 0-15,9-8 0 16,6-10 0-16,-3-2-14 0,-5-8 14 16,-7-16 0-16,-11-6 0 15,-8-8-6-15,-12-4 7 16,-9-4-1 0,-8-1 8-16,-5 6 3 15,-13 6-11-15,-21 15 0 16,-15 14 0-16,-7 6 0 0,-2 16 0 15,7 16 0-15,13 7 0 16,18-2 0-16,20-2-11 16,7-7 11-16,33-8-15 15,16-10-28-15,6-10-71 16,0 0 46-16,-8-16 32 0,-12-8 36 16,-13-2 6-1,-11 2 104-15,-9 6 61 16,-7 6-171-16,-2 8 0 15,0 4 0-15,0 12 0 0,0 21 0 16,0 22 0-16,6 25 0 16,17 30 0-16,10 27 0 15,5 7 0-15,-5-7 0 16,-8-17 0 0,-9-32 0-16,-9-20 0 0,-5-18 0 15,-2-16 0-15,0 3 0 16,-9-5 0-16,-13-6 0 15,-5-15 0-15,-9-11 0 16,-8 0 0-16,-7-22 0 16,-1-15 0-16,1-13 0 0,11-15 0 15,16-21 0-15,16 0 0 16,8-9 0-16,41 1 0 16,14 14 0-1,11-4 0-15,0 14 0 16,-3 2 0-16,-21 21-599 0,-20 15-1207 15</inkml:trace>
  <inkml:trace contextRef="#ctx0" brushRef="#br0" timeOffset="9060.06">17367 2845 1891 0,'0'0'903'0,"0"0"-678"16,0 0 232 0,0 0-187-16,0 0-129 15,0 0-48-15,0 0-26 16,5-14-18-16,5-6-49 0,7-6 0 16,1-4 0-16,-1-4 0 15,-1 0 0-15,-3 6 0 16,-2 4 0-16,-4 8 0 15,-5 7 0 1,1 5 0-16,-3 4 0 0,0 8 0 16,0 24 0-16,0 17 0 15,0 17 0-15,0 10 0 16,0 6 0-16,0 2 0 16,0-5 0-16,0-7 0 15,4-10 0-15,5-14 0 16,-5-10-89-16,-2-12-208 15,-2-12-238-15,0-7-118 0,-15-6 57 16,-12-1-256-16,-4 0 768 16,-2 0 84-16,4 0 563 15,4 0-60-15,10 0-24 16,5 0-21 0,10 0-152-16,0 0-83 15,2 0 5-15,21-4-66 0,10-1-47 16,10-5-54-16,10-5-61 15,21-10-76-15,-14 3-372 16,-14 1-595-16</inkml:trace>
  <inkml:trace contextRef="#ctx0" brushRef="#br0" timeOffset="9292.89">17924 2559 2429 0,'0'0'875'0,"0"0"-374"0,0 0-210 15,0 0-291-15,0 0 0 16,0 0 0-16,0 0 0 0,0 105 0 16,-2-52 0-16,-4 19-309 15,1-12-546 1,-2-10-388-16</inkml:trace>
  <inkml:trace contextRef="#ctx0" brushRef="#br0" timeOffset="9693.44">18310 2899 2514 0,'0'0'829'0,"0"0"-354"0,0 0-197 16,0 0-278-16,0 0 0 16,0 0 0-16,0 0 0 15,-18-42 0-15,-9 58 0 16,-2 9 0-16,4 0 0 0,10 4 0 16,9-4 0-1,6 1 0-15,4-4 0 16,25-1 0-16,9-3 0 15,6-2 0-15,5-2 0 16,1 0-23-16,-8 4-142 0,-7 2 5 16,-14 0 37-16,-15 4 33 15,-6-2 72-15,-18-2 18 16,-20-2 69-16,-8-4 91 16,-8-2-41-16,0-4-13 15,6-5 19-15,7-3-125 16,10 0 0-16,16 0 0 15,15-18-219-15,13-3-572 16,16 3-1423-16</inkml:trace>
  <inkml:trace contextRef="#ctx0" brushRef="#br0" timeOffset="11095.73">19689 2460 2038 0,'0'0'852'0,"0"0"-514"0,0 0 227 15,0 0-262-15,0 0-303 16,0 0 0-16,0 0 0 15,-38 52 0-15,29 39 0 16,7 1 0 0,2-2 0-16,0-10 0 0,0-15 0 15,7-15 0-15,-1-16 0 16,-4-14-3-16,3-15-52 16,-5-5 55-16,5-5-11 15,1-22 22-15,5-5-12 16,5-2 1-16,6 5 0 15,5 4 24-15,4 11-24 0,0 8 0 16,-2 6 0 0,0 4 9-16,-2 20-13 15,-7 6 4-15,-7 7-9 16,-8-1 0-16,-5-2-38 16,-5-4 25-16,-19-8 5 0,-10-6 17 15,-3-8 11-15,1-4-10 16,3-4 36-16,8 0 48 15,7 0-85-15,9 0 0 16,7 0 0 0,2 0 0-16,0 0 0 0,11 12 0 15,18 4 0-15,16 0 0 16,13-4-44-16,11-10-106 16,4-2-51-16,1-10 29 15,-12-18 109-15,-11-4 63 16,-18-6 30-16,-12-4 147 0,-13-1 55 15,-8 4-41-15,0 6-191 16,0 13 0-16,0 14 0 16,-6 6 0-16,-3 20 0 15,3 20 0 1,6 9 0-16,0 1 0 0,17-4 0 16,19-10 0-16,11-12 0 15,4-14 0 1,-2-10 0-16,-2-4 0 0,-9-22 0 15,-9-6 0-15,-4-6 0 16,-8 1 0-16,-1 1 0 0,-5 4 0 16,-5 8 0-16,-4 11 0 15,-2 6 0 1,0 7 0-16,0 4 0 16,0 25 0-16,0 17 0 15,0 16 0-15,0 14 0 0,0 26 0 16,2 24 0-16,21 21 0 15,2 1 0-15,-3-27 0 16,-9-33 0-16,-6-34 0 0,-5-10 0 16,-2 2 0-1,0-3 0-15,-13-6 0 16,-16-13 0-16,-9-13 0 16,-11-11 0-16,-9-4 0 15,-7-24 0-15,1-11 0 16,6-7 0-16,11-6 0 15,20-4 0-15,25-4 0 0,9-4 0 16,44-9 0-16,72-37 0 16,-10 18-321-16,-3 6-968 15</inkml:trace>
  <inkml:trace contextRef="#ctx0" brushRef="#br0" timeOffset="11361.05">21338 3068 2883 0,'0'0'724'0,"0"0"-371"0,0 0-217 15,0 0-136-15,0 0 0 16,151-52 0-16,-80 42-177 16,-13 3-556-16,-13 0-888 0</inkml:trace>
  <inkml:trace contextRef="#ctx0" brushRef="#br0" timeOffset="12032.63">22115 2813 1998 0,'0'0'871'0,"0"0"-558"16,0 0 48-1,0 0-198-15,0 0-103 0,0 0-52 16,0 0-7-16,0 2 0 15,0-2 6-15,5 0-7 16,4 0 9-16,4-16 18 16,5-6 53-16,4-6-5 0,0-6 12 15,1-2-52 1,-4-1-35-16,-3 4 0 0,-5 2 0 16,-1 12 0-16,-6 6 0 15,-4 11 0 1,0 2 0-16,0 12 0 15,0 20 0-15,0 11 0 0,-7 8 0 16,2 10 0-16,3 1 0 16,2 0 0-16,0 1 0 15,0-8 0-15,0-2 0 16,5-7 0-16,0-6 0 16,-1-6 0-16,-2-6 0 15,-2-6-200-15,0-2-110 16,0-4-190-16,-6-4-9 15,-12-2 140-15,-9 0 87 16,-2-4 17-16,-2-1 265 16,-1-1 120-16,3-1 139 0,3 1 92 15,6-4 3-15,6 2 24 16,6-2-66-16,5 0 15 16,3 0-83-16,0 0-154 15,3 0-90-15,15 0 0 16,13-4 0-1,13-5 0-15,14-2 0 0,9-1 0 16,2 2 0-16,-3 0-120 16,-8 4-44-16,-17 0-32 15,-15 2 76-15,-16 2 43 16,-8-2 38-16,-2 2-17 16,0 2-263-16,0 0-364 0,0 0-497 0</inkml:trace>
  <inkml:trace contextRef="#ctx0" brushRef="#br0" timeOffset="12208.1">23104 3296 2443 0,'0'0'798'0,"0"0"-569"0,0 0 15 0,0 0-244 16,0 0-31-16,0 0-553 16,0 0-1192-16</inkml:trace>
  <inkml:trace contextRef="#ctx0" brushRef="#br0" timeOffset="14065.49">5797 5221 2306 0,'0'0'765'16,"0"0"-492"-16,0 0 102 0,0 0-146 16,0 0-173-16,0 0-22 15,74 0-33-15,-24 0-1 16,13 0 0-16,20 0-207 15,-15-1-368-15,-20 1-564 0</inkml:trace>
  <inkml:trace contextRef="#ctx0" brushRef="#br0" timeOffset="14199.05">5806 5428 1844 0,'0'0'1138'0,"0"0"-832"0,0 0-7 16,0 0-137-16,0 0-105 15,115-18-57-15,-25-2-24 16,-10 4-295 0,-7 0-970-16</inkml:trace>
  <inkml:trace contextRef="#ctx0" brushRef="#br0" timeOffset="15194.47">7350 4251 378 0,'0'0'1505'0,"0"0"-1188"0,0 0-31 16,0 0-81-1,0 0-102-15,0 0-70 16,-130-34-26-16,88 34 19 16,0 0 30-16,1 0 55 15,10 0 70-15,10 0-36 16,9 0-29-16,5 6-29 0,7 6-39 15,0 10 24-15,0 10 37 16,0 10-20 0,0 8-46-16,7 10-10 15,3 6 26-15,-4 7-31 0,3 7 31 16,-1 4-59-16,4 6 0 16,-1 1 0-16,0 3 0 15,5 14 0 1,4 21 0-16,-3 19 0 0,2 7 0 15,-11-11 0-15,-1-12 0 16,-7-20 0-16,0 1 0 16,0-19 0-16,0-16 0 15,0-14 0-15,-2-1 0 16,-1 10 0-16,1 32 0 16,2 31 0-16,0 23 0 15,7 9 0-15,4-15 0 0,-2-15 0 16,-5-18 0-1,-4-6 0-15,0 3 0 0,0-5 0 16,-6-17 0-16,-3-19 0 16,4-18 0-16,-1-4 0 15,-3 6 0-15,2 6 0 16,-4 6 0 0,2-4 0-16,0-1 0 0,0-1 0 15,0 2 0-15,3-4 0 16,1 0 0-16,5-7 0 15,0-11 0-15,0-8 0 0,5-10 0 16,8-10 0 0,5-6 0-16,0-4 0 15,2-6 0-15,2-2 0 0,5 0 0 16,6 0 0 0,9-8 0-16,6-8 0 15,7-2 0-15,2 0 0 0,4-2 0 16,-1 2-74-16,-2 1-61 15,-6 2-33-15,6-11-76 16,-14 5-261-16,-13-3-221 0</inkml:trace>
  <inkml:trace contextRef="#ctx0" brushRef="#br0" timeOffset="16199.18">7889 4674 1517 0,'0'0'646'16,"0"0"-391"-16,0 0-43 15,0 0-9-15,0 0-74 16,0 0 32-16,0 0-29 0,-33 0-36 15,24 0-32 1,2 0 56-16,0-2 5 16,5-8-29-16,2-2-15 15,0-4-35-15,0-4-14 16,0 2-9-16,9-3-22 16,7 3 8-16,4 4-9 0,-1 5 1 15,6 5-7 1,0 4 2-16,2 0-8 0,-5 20 0 15,-2 12-12-15,-4 8 24 16,-10 8-17-16,-6 4 1 16,0-2 1-16,-11 1-20 15,-13-6 14-15,-5-3 9 16,-5-3 6-16,-1-5-1 16,-2-6 7-16,8-6 0 0,6-6 9 15,7-6-2-15,9-6 20 16,5-2-9-1,2-2 6-15,0 0 42 0,6 0-49 16,15 0-5 0,6-2-12-16,8-6 1 15,7 2-10-15,10 4 9 0,1 0-69 16,2 2-36-16,-1 0-39 16,-9 0 30-16,-12 0 21 15,-15 2 24-15,-12 2 33 16,-6-2-7-16,-2 4-103 15,-13-2-320-15,1 0-681 0</inkml:trace>
  <inkml:trace contextRef="#ctx0" brushRef="#br0" timeOffset="16765.45">9529 4690 561 0,'0'0'1865'0,"0"0"-1286"15,0 0-251-15,0 0 33 16,0 0-107-16,0 0-106 16,0 0-148-16,-26-28 0 15,10 52 0-15,-5 10 0 16,2 10 0-16,5 2 0 15,7 0 0-15,7-3 0 0,5-10 0 16,22-8 0 0,6-11 0-16,5-10 0 15,4-4 0-15,-4-6 0 16,-5-16 0-16,-4-7 0 16,-6 0 0-16,-6-5 0 0,-1-3 0 15,-5-3 0-15,-1 0 0 16,-6 0 0-16,-2 2 0 15,-2 6 0-15,0 6 0 16,-6 6 0 0,-12 6 0-16,-9 3 0 0,-7 8 0 15,-13 3 0-15,-35 0 0 16,10 14-270-16,15 2-1222 0</inkml:trace>
  <inkml:trace contextRef="#ctx0" brushRef="#br0" timeOffset="18492.91">11091 4724 1913 0,'0'0'551'0,"0"0"-316"16,0 0 95-16,0 0-120 16,0 0-80-16,0 0-40 15,0 0 1-15,2-4-31 0,14 4-7 16,11 0 28-16,13 0 33 16,11 0-59-1,12 0-32-15,1 0-22 16,-2-4 7-16,-9 2-8 0,-8-2-2 15,-16 2-5-15,-11 0 8 16,-11 2-1-16,-5 0 0 16,-2 0 0-16,0-2-32 15,0-2-182-15,0-2-344 16,2 0-610-16</inkml:trace>
  <inkml:trace contextRef="#ctx0" brushRef="#br0" timeOffset="18732.09">11810 4489 2227 0,'0'0'834'15,"0"0"-376"-15,0 0-3 16,0 0-333-16,0 0-122 16,0 0 0-16,0 0 0 15,0 14 0-15,0 22 0 16,7 15 0-16,0 9 0 15,-1 6 0-15,3 0 0 16,1-2 0-16,-2-3 0 16,3 7 0-16,-1-14-509 15,-4-14-668-15</inkml:trace>
  <inkml:trace contextRef="#ctx0" brushRef="#br0" timeOffset="19299.97">13401 4696 1768 0,'0'0'940'0,"0"0"-421"0,0 0-198 0,0 0-32 0,0 0-122 16,0 0-75-16,0 0-92 15,43-4 0-15,-3 4 0 16,16 0 0-1,8 0 0-15,3 0 0 16,-2-6-24-16,-12 0-15 16,-13-2-9-16,-17 2 39 0,-15 0 9 15,-8 0 16-15,0 0-10 16,0 0-6-16,-11 2-151 16,4-2-223-16,5 2-509 15,2 0-418-15</inkml:trace>
  <inkml:trace contextRef="#ctx0" brushRef="#br0" timeOffset="19499.02">14087 4391 2371 0,'0'0'779'0,"0"0"-220"16,0 0-172-16,0 0-387 15,0 0 0-15,0 0 0 16,0 0 0-1,0 48 0-15,0 5 0 0,0 11 0 16,5 8 0-16,2 2 0 16,6-2 0-16,1-4 0 15,1-5 0-15,-1-1-38 16,-8-16-665-16,-6-14-1054 0</inkml:trace>
  <inkml:trace contextRef="#ctx0" brushRef="#br0" timeOffset="21029.36">7920 5801 2252 0,'0'0'498'0,"0"0"-276"16,0 0 111-16,0 0-235 15,0 0-59-15,0 0-25 0,0 0 40 16,-67 133-3-16,65-82-20 16,2-1 19-1,0-3-28-15,11-7-13 16,12-8 21-16,6-8-18 16,2-10 23-16,4-10 1 15,1-4-24-15,-1 0 34 0,-4-18 4 16,-2-10 35-16,-6-4 32 15,-5-8-117-15,-5-4 0 16,-8-5 0-16,-5 1 0 16,0 0 0-16,-11 2 0 15,-12 10 0-15,-6 8 0 16,-4 12 0-16,-5 10 0 16,-2 6 0-16,-13 20-240 15,11 8-468-15,13-2-1015 0</inkml:trace>
  <inkml:trace contextRef="#ctx0" brushRef="#br0" timeOffset="21899.36">9692 5727 1646 0,'0'0'751'0,"0"0"-422"16,0 0 50-16,0 0-45 16,0 0-89-16,0 0-118 15,0 0-107-15,33-67 22 16,-4 53 0-16,2 0-5 0,1 6 14 16,-3 4-39-16,-6 4 5 15,-2 0-17 1,-5 16-19-16,-3 19 18 15,-9 9-14-15,-4 10-5 16,0 6 19-16,-25 4-25 0,-6 0-5 16,-9-4-19-16,-4-5 37 15,-3-9 13-15,3-8 12 16,3-12 33-16,6-12 0 0,8-14-2 16,5 0 52-1,6-14-95-15,7-16 0 16,7-6 0-16,2-2 0 15,0 3 0-15,9 3 0 16,11 10 0-16,5 8 0 16,6 9 0-16,7 5 0 0,2 0 0 15,5 14 0-15,1 8 0 16,6 1-140-16,21 8-136 16,-13-9-358-16,-8-7-707 0</inkml:trace>
  <inkml:trace contextRef="#ctx0" brushRef="#br0" timeOffset="22461.87">11568 5857 1840 0,'0'0'710'0,"0"0"-409"0,0 0 205 0,0 0-266 0,0 0-50 16,0 0-64-16,0 0-49 15,48-8-4-15,-12 6-40 16,11-2-33-16,9 0 0 16,-1 0 0-16,-1 0 0 0,-9-2 0 15,-12 2-11 1,-13 0-16-16,-13 2-39 0,-5 0-22 15,-2-4-43-15,0 0-212 16,-7 0-495-16</inkml:trace>
  <inkml:trace contextRef="#ctx0" brushRef="#br0" timeOffset="22726.15">12158 5534 1855 0,'0'0'792'0,"0"0"-268"0,0 0-150 15,0 0-24-15,0 0-149 16,0 0-201-16,0 0 0 16,0 44 0-16,0 9 0 15,0 7 0 1,0 4 0-16,0 2 0 15,0-6 0-15,0-4 0 0,0-5 0 16,0-11 0-16,0-7 0 16,0-4-161-16,0-9-380 15,0-10-327-15</inkml:trace>
  <inkml:trace contextRef="#ctx0" brushRef="#br0" timeOffset="23395.72">13729 5845 1694 0,'0'0'716'0,"0"0"-355"0,0 0 23 0,0 0-65 15,0 0-69-15,0 0-116 16,0 0-68-16,36-8-17 15,-5 6-35-15,13-2 3 0,12 2-17 16,4 0-1-16,0-2-7 16,-8 2-43-1,-12 0-34-15,-14 0-49 16,-13 0-64-16,-13 2-86 16,0-2-404-16,0 2-922 0</inkml:trace>
  <inkml:trace contextRef="#ctx0" brushRef="#br0" timeOffset="23629.25">14453 5492 1302 0,'0'0'1314'0,"0"0"-679"16,0 0-170-16,0 0-85 15,0 0-380-15,0 0 0 16,0 0 0-16,0 0 0 0,0 67 0 15,0-3 0-15,0 6 0 16,0 2 0-16,0 0 0 16,0-6 0-16,0-3 0 15,9 6 0 1,0-16-137-16,-7-11-831 0</inkml:trace>
  <inkml:trace contextRef="#ctx0" brushRef="#br0" timeOffset="24730.28">7708 7146 1763 0,'0'0'677'0,"0"0"-404"0,0 0 245 0,0 0-310 16,0 0-112-16,0 0-29 15,0 0-11-15,-6 0 16 0,6 0 4 16,-2 0 1-16,0 0 11 15,-1 0-50-15,1 0 4 16,-2 0 3 0,-4-4-45-16,2 2 0 15,-3-2 0-15,3 3 0 0,-2-2 0 16,6 2 0-16,2 1 0 16,0 0 0-16,0-3 0 15,12 3 0-15,13-1 0 16,15-4 0-16,15 1-3 15,10 0-140-15,6-1-26 0,-2 0-53 16,-9 0-12 0,-11-2-42-16,-20 1-39 15,-22-6-54-15,-7 4 40 16,-2-2-462-16</inkml:trace>
  <inkml:trace contextRef="#ctx0" brushRef="#br0" timeOffset="24965.06">8114 6914 1938 0,'0'0'827'15,"0"0"-286"-15,0 0-26 16,0 0-240-16,0 0-275 16,0 0 0-16,0 0 0 0,24-86 0 15,-24 86 0 1,0 0 0-16,0 12 0 16,5 16 0-16,4 12 0 15,0 12 0-15,2 8 0 16,0 2 0-16,-2 1 0 15,-2-4 0-15,-3-2 0 16,-4 11 0-16,0-14-679 0,0-12-1003 0</inkml:trace>
  <inkml:trace contextRef="#ctx0" brushRef="#br0" timeOffset="25364.3">9518 7106 1913 0,'0'0'908'0,"0"0"-441"16,0 0 75-16,0 0-276 0,0 0-266 15,0 0 0-15,0 0 0 16,6-11 0-1,12 11 0-15,11-3 0 0,11-1 0 16,8 0 0 0,0 0 0-16,-1-2-26 15,-9 2-289-15,-7-2-193 0,-11 1-133 16,-11 0-183-16</inkml:trace>
  <inkml:trace contextRef="#ctx0" brushRef="#br0" timeOffset="25631.39">9873 6906 1185 0,'0'0'1303'16,"0"0"-702"0,0 0-129-16,0 0-112 15,0 0-185-15,0 0-175 16,0 0 0-16,0-63 0 0,0 63 0 16,0 0 0-16,0 0 0 15,0 15 0-15,0 13 0 16,0 14 0-16,4 14 0 15,4 10 0-15,1 2 0 16,3 3 0 0,1-3 0-16,1-6 0 0,3 14 0 15,-3-18-345-15,-3-14-923 16</inkml:trace>
  <inkml:trace contextRef="#ctx0" brushRef="#br0" timeOffset="26427.1">11940 6802 228 0,'0'0'1622'0,"0"0"-987"0,0 0-272 16,0 0 120-16,0 0-222 0,0 0-14 15,0 0-58-15,6-57-121 16,12 41-68 0,11-2 0-16,9 2 0 0,7 0 0 15,4 6 0 1,-5 4 0-16,-4 6 0 16,-9 0 0-16,-11 14 0 15,-13 11 0-15,-7 4-74 0,-4 7 8 16,-25 3 4-16,-5-2 17 15,-1-2 35-15,1-9 10 16,8-6 9-16,10-8 43 0,9-6-31 16,7-4 47-16,0-2 39 15,0 0-107-15,4 0 0 16,15 0 0 0,7-4 0-16,10-4 0 15,6 6 0-15,3 2 0 16,-3 0 0-16,-1 8 0 0,-12 14-56 15,-10 4-25-15,-10 4 35 16,-9 2 4-16,-5 0 18 16,-21-2 18-16,-10-4 6 15,-4-3 28-15,-4-5 14 16,-1-6 0-16,5-4 18 16,5-5-40-16,6-3-10 15,4 0-10-15,11-14-123 16,8-4-611-16</inkml:trace>
  <inkml:trace contextRef="#ctx0" brushRef="#br0" timeOffset="26727.65">14063 7088 2424 0,'0'0'759'0,"0"0"-536"0,0 0 122 0,0 0-129 0,0 0-166 15,0 0-37-15,145-32-13 16,-96 26 0-16,3 0-69 16,-2 2-205-16,4-8-217 15,-12 2-182 1,-15 0-420-16</inkml:trace>
  <inkml:trace contextRef="#ctx0" brushRef="#br0" timeOffset="26961.3">14525 6854 977 0,'0'0'1354'15,"0"0"-666"-15,0 0-189 0,0 0-49 16,0 0-322-16,0 0-128 16,0 0 0-16,0-101 0 15,0 101 0-15,0 0 0 16,0 25 0 0,0 11 0-16,0 14 0 15,0 10 0-15,0 8 0 0,0 4 0 16,0 0 0-16,0-4 0 15,2-5 0-15,2 9 0 16,-2-18-330-16,-2-10-1354 0</inkml:trace>
  <inkml:trace contextRef="#ctx0" brushRef="#br0" timeOffset="27663.27">8028 8225 1938 0,'0'0'824'0,"0"0"-548"16,0 0 220-16,0 0-142 0,0 0-146 15,0 0-208-15,0 0 0 16,-6-18 0 0,6 18 0-16,12 0 0 15,11 0 0-15,14 0 0 16,19 0 0-16,15 0 0 0,7 0 0 16,23-4-260-16,-22 0-324 15,-19-2-231-15</inkml:trace>
  <inkml:trace contextRef="#ctx0" brushRef="#br0" timeOffset="27898.44">8587 8039 719 0,'0'0'1793'16,"0"0"-1282"-16,0 0-55 16,0 0 16-16,0 0-327 15,0 0-145-15,0 0 0 16,2-72 0-16,-2 72 0 0,0 0 0 15,0 16 0 1,0 12 0-16,0 14 0 0,0 8 0 16,0 8 0-1,2 4 0-15,0 3 0 0,2-2 0 16,8 20 0 0,-5-19-595-16,6-12-993 0</inkml:trace>
  <inkml:trace contextRef="#ctx0" brushRef="#br0" timeOffset="28161.56">9690 8378 2631 0,'0'0'826'0,"0"0"-554"16,0 0 95-16,0 0-367 15,0 0 0-15,0 0 0 16,117-2 0-16,-63 2-53 16,28-2-299-16,-13-4-356 15,-13-4-322-15</inkml:trace>
  <inkml:trace contextRef="#ctx0" brushRef="#br0" timeOffset="28359.23">10124 8207 1625 0,'0'0'1064'0,"0"0"-589"15,0 0 53-15,0 0-124 16,0 0-404-16,0 0 0 16,0 0 0-16,-2-72 0 15,0 72 0-15,0 0 0 16,2 0 0-16,0 12 0 15,0 10 0-15,0 12 0 16,0 8 0-16,0 6 0 16,6 5 0-16,5-1 0 15,3 16 0-15,-6-14-110 16,-1-10-1186-16</inkml:trace>
  <inkml:trace contextRef="#ctx0" brushRef="#br0" timeOffset="29196.69">11866 8245 1337 0,'0'0'768'16,"0"0"-396"-16,0 0 152 15,0 0-180 1,0 0-80-16,0 0-57 16,0 0-56-16,-4 0-22 15,10 0-129-15,12 0 0 16,9 0 0-16,13 0 0 0,14 0 0 15,19-7-180-15,-9-4-384 16,-14 1-343-16</inkml:trace>
  <inkml:trace contextRef="#ctx0" brushRef="#br0" timeOffset="29463.14">12267 8075 2054 0,'0'0'730'0,"0"0"-398"0,0 0 48 15,0 0-60 1,0 0-40-16,0 0-280 16,0 0 0-16,33-100 0 15,-33 100 0-15,0 0 0 16,0 4 0-16,0 22 0 0,0 14 0 16,0 12 0-16,0 12 0 15,0 6 0-15,0 5 0 16,0-1 0-16,8-4 0 15,13 16 0-15,-2-20-135 16,1-14-1186-16</inkml:trace>
  <inkml:trace contextRef="#ctx0" brushRef="#br0" timeOffset="30625.85">14248 8109 1144 0,'0'0'1169'0,"0"0"-562"15,0 0-141-15,0 0-115 0,0 0-107 16,0 0-129-16,0 0-115 16,34-50 0-1,-5 36 0-15,6-2 0 16,9 4 0-16,4 3 0 15,-6 6 0-15,-5 3 0 0,-8 0 0 16,-8 12 0-16,-11 8 0 16,-10 4 0-16,0 2 0 15,-10 2-11-15,-17 2-25 16,-7 0 3-16,1-4 32 16,2-4-8-16,8-6 9 15,10-6 0 1,7-6 6-16,6-1 6 0,0-3 3 15,0 0 9-15,19 0 9 16,8 0-33-16,9 0 0 16,7 0 0-16,-1 0-18 15,2 0 6-15,-3 0-65 0,-6 9 2 16,-6 14-12-16,-10 4 0 16,-9 5 50-1,-8 4-17-15,-2 1 6 16,-8-3 36-16,-19-6-5 15,-7-2 17-15,-4-6 52 0,-2-6-17 16,-4-6 52-16,3-4-15 16,1-4 0-16,7 0-11 15,4 0-46-15,4-4 11 16,10-10-26-16,8-8-160 0,7 4-488 16,0-2-1279-16</inkml:trace>
  <inkml:trace contextRef="#ctx0" brushRef="#br0" timeOffset="32192.75">14689 4253 1219 0,'0'0'408'15,"0"0"-203"-15,0 0-24 16,0 0 57 0,0 0-35-16,0 0 8 15,-69 0-8-15,60 0-4 0,4 0 23 16,1 0-65-16,2 0 0 16,2 0-44-16,0 0-37 15,0 0-19-15,0 0-40 16,16-2 8-16,17-2-25 15,22-2-25-15,35 2 17 0,1 2-46 16,14 2 14-16,2 0 25 16,-20 0 4-1,2 0 5-15,-18 0 6 16,-19 0 0-16,-19 2 14 16,-18 0-7-16,-5 0 19 0,-8 2-7 15,0 0-19-15,0 2 24 16,2 6-17-16,3 0 4 15,2 6 14-15,0 2-23 16,-2 4 34-16,1 4-9 0,0 6-12 16,-4 11 13-16,-2 6-27 15,-2 10 16 1,0 11-17-16,0 6 1 16,0 8 0-16,0 7 0 15,0 3-1-15,0 14 0 16,-6 20 3-16,-8 27-9 0,1 3 12 15,1-5 5-15,6-9 77 16,3-14-88-16,3 3 0 16,0 5 0-16,3 1 0 15,3-3 0-15,1-6 0 16,2-8 0-16,-2-5 0 16,-3-5 0-16,0-22 0 15,-4-17 0-15,0-21 0 16,0-6 0-16,0 4 0 15,-6 8 0-15,-5 6 0 16,-3-6 0-16,3-2 0 0,3-3 0 16,1-3 0-16,0-6 0 15,5-2 0-15,2-4 0 16,0-2 0 0,0-1 0-16,0-5 0 15,0-1 0-15,0 0 0 16,0-3 0-16,6 0 0 0,1 0 0 15,0 2 0-15,-3 0 0 16,3-2 0-16,-3 2 0 16,1 0 0-16,2-4 0 15,-3 2 0-15,0-3 0 0,3-1 0 16,-3-2 0 0,-1-3 0-16,2 2 0 15,-3-3 0-15,0 0 0 16,-2-2 0-16,0 0 0 15,0-2 0-15,0-4 0 0,0-2 0 16,0-4 0-16,0-2 0 16,-4 0 0-16,-19 0 0 15,-8 0 0-15,-9 2 0 16,-7 0 0-16,-3 2 0 0,0 2 0 16,5 2 0-16,7 2 0 15,9-2 0 1,14-2 0-16,5-2 0 15,10-4 0-15,10-2 0 16,17-12-509-16,2-6-863 0</inkml:trace>
  <inkml:trace contextRef="#ctx0" brushRef="#br0" timeOffset="32357.72">15936 8448 2960 0,'0'0'21'0,"0"0"-21"15,0 0-1878-15</inkml:trace>
  <inkml:trace contextRef="#ctx0" brushRef="#br0" timeOffset="44591.48">2443 9643 2225 0,'0'0'736'16,"0"0"-495"-16,0 0 250 15,0 0-88-15,0 0-403 16,0 0 0-16,2-62 0 16,-4 66 0-16,-13 20 0 0,-7 14 0 15,-12 14 0 1,-10 12 0-16,-7 5 0 15,-7 0 0-15,2-2 0 16,5-9 0-16,8-10 0 16,14-16 0-16,14-12 0 0,13-11 0 15,2-9 0-15,4 0 0 16,21-9 0-16,8-7 0 16,7-2 0-16,2 0 0 15,3 2 0-15,-3 6 0 16,3 4 0-16,1 6 0 15,4 0 0-15,-2 0-20 16,-5 2-220-16,-9 4-52 0,-12 0-77 16,-13-2 34-16,-9-4 56 15,-2 0 97-15,-21 0-28 16,-4-10 102 0,-2-10 86-16,2-4-4 0,8-6 26 15,3-2 108 1,5-4 129-16,5-4 46 0,3 1 28 15,3 2-34-15,0 2-29 16,0 9-14-16,0 8-31 16,0 8-21-16,0 6-182 15,0 4 0-15,0 0 0 16,0 2 0-16,-5 20 0 0,3 16 0 16,-2 15 0-1,-1 15 0-15,1 12 0 0,0 6 0 16,4 4 0-1,0-3 0-15,0-7 0 16,0-12 0-16,11-12-344 0,-1-18-494 16,0-22-856-16</inkml:trace>
  <inkml:trace contextRef="#ctx0" brushRef="#br0" timeOffset="45058.95">2379 9443 1545 0,'0'0'687'0,"0"0"-558"0,0 0 228 16,0 0-52-16,-129-83-114 16,83 81-73-16,-13 2-2 15,-10 24-8-15,-11 19 27 16,-7 17 52-16,-9 28-47 15,3 28-62-15,12 28-78 16,27 9 0-16,35-4 0 16,19-15 0-16,29-32 0 15,11-22 0-15,9-21 0 16,6-14 0-16,17 1 0 16,15-3 0-16,13-13 0 15,2-22 0-15,2-8 0 16,-7-36 0-16,-5-17 0 15,-10-12 0-15,-4-26 0 16,-14-27 0-16,-12-25 0 16,-19-9 0-16,-22 10 0 15,-11 11 0-15,-8 19 0 0,-19 16 0 16,-5 18 0-16,-1 19 0 16,-4 13 0-16,-13 2 0 15,-10 8 0-15,-13 12 0 16,-4 24 0-16,-18 42 0 15,17 20-276-15,16 4-556 0</inkml:trace>
  <inkml:trace contextRef="#ctx0" brushRef="#br0" timeOffset="47164.49">4259 9721 2402 0,'0'0'483'0,"0"0"-214"0,0 0 238 15,0 0-303-15,0 0-153 16,0 0-51-16,0 0-7 0,-29 18 4 15,29-1 2 1,0-6 1-16,0-4-10 16,8-7 9-16,5 0-30 15,0-11 31-15,0-15 0 16,-6-6 6-16,-7-2-2 16,0 0-4-16,-17 8 0 0,-20 10 0 15,-7 16 0-15,-10 6-1 16,-4 36 1-1,0 18 0-15,6 29-4 16,13-1 4-16,17 6 0 0,18-2 0 16,4-18 1-16,36 1 6 15,19-15 4-15,16-18-10 16,12-20 12-16,9-20-12 16,-4-2-2-16,-5-26 1 15,-15-10 0-15,-14-8 12 16,-21-1 6-16,-14 5 54 15,-13 8 21-15,-6 10-93 16,0 10 0-16,0 12 0 16,0 0 0-16,-4 12 0 15,0 18 0-15,1 6 0 0,3 2 0 16,0-3 0-16,13-8 0 16,10-10 0-16,2-9 0 15,3-8 0-15,1 0 0 16,-3-14 0-16,-3-15 0 15,-7-7 0-15,-7-8 0 16,-7-3 0-16,-2-4 0 16,-9 5 0-16,-15 10 0 15,-5 14 0-15,-5 14 0 16,-1 8 0-16,-2 16 0 16,6 22 0-16,5 10 0 0,12 2 0 15,14-2 0-15,0-8 0 16,27-8 0-16,15-11 0 15,10-14 0-15,4-7 0 16,-1 0 0 0,-4-21 0-16,-8-8 0 15,-8-3 0-15,-6 0 0 0,-11 0 0 16,-4 8 0-16,-8 6 0 16,-4 12 0-16,-2 6 0 15,0 0 0-15,0 16 0 16,7 14 0-16,5 6 0 15,5 3 0-15,5-3 0 0,3-9 0 16,2-6 0-16,-3-11 0 16,-2-9 0-1,-1-1 0-15,-4-1 0 16,-1-17 0-16,-1-4 0 0,1-6 0 16,1-1 0-16,-1 1 0 15,-3 6 0-15,1 6 0 16,-3 8 0-16,-1 8 0 15,3 0 0-15,0 13 0 16,5 10 0-16,0 4 0 16,1-1 0-16,4-4 0 15,-3-6 0-15,-2-8 0 16,2-8 0-16,-3 0 0 16,2-14 0-16,1-11 0 15,-1-3 0-15,0 2 0 16,-4 4 0-16,-4 10 0 0,-4 10 0 15,2 2 0-15,2 7 0 16,9 14 0 0,4 5 0-16,8 0 0 0,3-5 0 15,5-10 0 1,1-8 0-16,1-3 0 0,-5-18 0 16,-3-17 0-16,-5-2 0 15,-9-10 0-15,-4-1 0 16,-7 0 0-16,-3 2 0 15,-4 8 0-15,-2 10 0 16,0 12 0-16,0 13 0 16,0 3 0-16,-2 33 0 0,0 21 0 15,2 36 0-15,0 32 0 16,2 29 0 0,21 3 0-16,-1-27 0 15,-4-37 0-15,-4-34 0 0,-6-10 0 16,-1-2 0-16,-3-8 0 15,-4-10-126-15,0-22-185 16,-13-6-65-16,-12-40-413 16,-4-30 257-16,2-37 155 15,8-36 148-15,7-10 229 0,10 26 64 16,2 35 422 0,0 44 70-16,0 14-27 15,7 4-63-15,7 4-143 16,1 2-113-16,3 10-104 0,7 10-106 15,4 6 0-15,6 2 0 16,5 24 0-16,-2 12 0 16,-3 8 0-16,-10 7-92 15,-17 2-85-15,-8 2 11 16,-6-5 50-16,-23-8 80 16,-7-10 23-16,1-12 13 15,8-12 60-15,8-10 36 16,9 0 37-16,10-28-40 15,2-14-69-15,27-12-24 16,14-5-1-16,8 1-14 16,9 8-5-16,0 12-28 15,-6 14 38-15,-8 14-4 0,-9 10 14 16,-14 4 0-16,-9 26 23 16,-5 8 29-16,-7 6-23 15,-2 2-28 1,0-3 10-16,4-9-11 0,4-8 0 15,3-12 0-15,4-10 1 16,7-4 0-16,7-12-1 16,5-16 1-16,1-7 4 15,-2-2-4-15,-1 2-1 0,-10 7 10 16,-8 10-10-16,-7 6 69 16,-5 8-6-1,-2 4-28-15,0 0-35 16,2 8 0-16,4 14-4 15,5 8-3-15,3 2 5 16,6 3-13-16,0-6 8 0,5-4-56 16,4-14-9-16,2-8-41 15,2-3 11-15,5-21-40 16,0-15-49-16,9-40-175 16,-10 10-332-16,-5 0-244 15</inkml:trace>
  <inkml:trace contextRef="#ctx0" brushRef="#br0" timeOffset="47965.33">7199 9627 133 0,'0'0'2131'0,"0"0"-1431"0,0 0-159 15,0 0-42-15,0 0-407 16,0 0-92-16,0 0 0 16,-38-46 0-16,38 46 0 0,0 12 0 15,0 4 0 1,0 0 0-16,0-2 0 15,0-4 0-15,0-4 0 16,0-4 0-16,2-2 0 0,0 0 0 16,0 0 0-16,1 0 0 15,-1 0 0-15,0 0 0 16,-2 0 0-16,2 0 0 0,-2 0 0 16,0 0 0-1,0 0 0-15,0 0 0 16,0 0 0-16,0 0 0 15,0 14 0-15,0 14 0 0,0 15 0 16,0 15 0-16,2 14 0 16,3 12 0-16,-3 4 0 15,5-1 0-15,4-10 0 16,6-10 0-16,6-19 0 16,6-18 0-1,6-18 0-15,6-12 0 0,-1-8 0 16,0-24 0-16,-3-8 0 15,-2-5 0-15,-9-1 0 16,-4 5 0-16,-6 6 0 16,-7 11 0-16,-7 10 0 15,0 6 0-15,-2 6 0 16,0 2 0-16,0 0 0 0,0 0 0 16,0 2 0-16,0 12 0 15,-4 4 0-15,4 2 0 16,0-2 0-1,0-4 0-15,0-2 0 0,0-5 0 16,8-4 0-16,4-3 0 16,-1 0 0-16,-2 0 0 15,-1 0 0-15,2-3 0 16,-2-8 0-16,-1 0 0 16,-1-4 0-16,-2-1 0 15,-4-4 0-15,0-2 0 16,0 0 0-16,-17 0 0 15,2 4 0-15,-3 6 0 16,2 4 0-16,3 8 0 16,0 0 0-16,1 10 0 15,2 20 0-15,1 10 0 0,4 4 0 16,5 5 0-16,0-3 0 16,22-6 0-16,12-10 0 15,13-8 0 1,7-12 0-16,5-10 0 0,-1 0 0 15,-4-16 0-15,-9-6-93 16,-19 2-180-16,-26-5-92 16,0 7-447-16,-16 3-742 0</inkml:trace>
  <inkml:trace contextRef="#ctx0" brushRef="#br0" timeOffset="48165.58">7002 9778 3311 0,'0'0'785'0,"0"0"-785"0,0 0 0 0,0 0 0 16,0 0 0-16,205-33 0 16,-105 25-69-16,-8 0-1445 0</inkml:trace>
  <inkml:trace contextRef="#ctx0" brushRef="#br0" timeOffset="49160.12">8830 10411 2235 0,'0'0'629'0,"0"0"-402"0,0 0 86 16,0 0-143-16,0 0-70 15,0 0 11-15,0 0-78 16,58-114-25-16,-29 60 8 16,2-14-7-16,2-27-3 15,-4-25 5-15,-12 6-10 0,-8 11 53 16,-9 21-18-1,-2 30 6-15,-17 10 53 16,-4 12-95-16,-2 30 0 16,-4 26 0-16,8 64 0 15,7 40 0-15,14 15 0 0,0-19 0 16,24-36 0-16,1-34 0 16,2-13 0-16,6-3 0 15,5-8 0-15,4-8 0 16,-4-22 0-1,-4-2 0-15,-8-36 0 16,-6-16 0-16,-4-15 0 0,-7-25 0 16,-3 4 0-16,-6-4 0 15,0 7 0-15,0 30 0 16,0 8 0-16,0 27 0 0,0 20 0 16,0 22 0-16,0 34 0 15,0 19 0-15,9 11 0 16,9 0 0-16,5-4 0 15,1-10 0 1,0-15 0-16,3-17 0 16,-4-18 0-16,-4-16 0 0,-1-6 0 15,-2-18 0-15,-3-21 0 16,-2-8 0-16,1-6 0 16,-1 3 0-16,-3 10 0 15,0 14 0-15,-2 14 0 16,1 12 0-16,1 0 0 15,8 26 0-15,4 8 0 16,7 6 0-16,9 1 0 16,4-5 0-16,8-8 0 0,4-8 0 15,4-13 0 1,0-7 0-16,-10 0 0 16,-5-22 0-16,-15-7 0 15,-6-7 0-15,-9-9 0 0,-6-3 0 16,-5 0 0-1,0 8 0-15,-3 10 0 0,-14 18 0 16,-6 12 0-16,-1 10 0 16,2 26 0-16,6 12 0 15,14 4 0-15,2-2 0 0,24-4 0 16,21-11 0-16,13-11 0 16,2-16-42-1,11-14-299-15,-15-19-300 16,-21-5-231-16</inkml:trace>
  <inkml:trace contextRef="#ctx0" brushRef="#br0" timeOffset="49331.61">8805 9725 2481 0,'0'0'723'0,"0"0"-554"15,0 0 29-15,120 0-70 16,7 6-128-16,-13 2-194 0,-7-4-927 0</inkml:trace>
  <inkml:trace contextRef="#ctx0" brushRef="#br0" timeOffset="49760.29">11654 9715 1986 0,'0'0'670'15,"0"0"-367"-15,0 0 257 16,-96-108-230-16,59 98-83 16,-1 10-247-1,-5 14 0-15,1 32 0 16,0 20 0-16,5 14 0 0,12 11 0 15,15 1 0-15,10-4 0 16,27-6 0-16,25-13 0 16,19-15 0-16,14-20 0 15,4-20 0-15,0-14 0 0,-12-18-38 16,-7-55-413-16,-21 5-102 16,-22 0-301-16</inkml:trace>
  <inkml:trace contextRef="#ctx0" brushRef="#br0" timeOffset="50199.21">11930 9932 1141 0,'0'0'546'0,"0"0"-240"16,0 0 46-16,0 0-40 15,0 0-51-15,0 0-14 0,0 0-39 16,54 90-28-16,-52-90-55 16,-2 0 8-1,2 0-28-15,-2 0-33 16,0 0 36-16,0 0-108 15,0-6 0-15,0 0 0 16,0 4 0-16,0 0 0 16,-4 2 0-16,-2 0 0 0,-5 0 0 15,-3 22 0-15,-1 8 0 16,-1 10 0-16,5 4 0 16,9 4 0-16,2-2 0 15,0-6 0-15,21-7 0 16,11-11 0-1,6-12 0-15,2-10 0 0,0 0 0 16,-7-20 0-16,-4-12 0 16,-11-10 0-16,-9-9 0 15,-9-5 0-15,0-2 0 16,-25 2 0-16,-6 8 0 0,-6 14 0 16,-3 16 0-16,2 18 0 15,2 0 0-15,10 22 0 16,10 10 0-1,16 6 0-15,22 4-254 16,20-10-482-16,10-10-661 0</inkml:trace>
  <inkml:trace contextRef="#ctx0" brushRef="#br0" timeOffset="50534.77">12983 9490 1512 0,'0'0'825'0,"0"0"-353"0,0 0 34 16,-154-76-232-16,109 76-36 16,7 14-67-16,5 30-73 0,8 35-98 15,15 33 0 1,10 31 0-1,0 9 0-15,19-8 0 0,8-10 0 16,-5-33 0-16,1-21 0 16,-4-20 0-16,0-9 0 15,-2 4 0-15,1 2 0 0,-7-1 0 16,-9-12 0-16,-2-14-20 16,-15-12-269-16,-21-16-46 15,-26-12-233-15,4-20-115 16,9-6-647-16</inkml:trace>
  <inkml:trace contextRef="#ctx0" brushRef="#br0" timeOffset="50964.06">12545 10381 1813 0,'0'0'874'0,"0"0"-371"16,0 0-24-16,0 0-258 16,0 0-109-16,114-123-64 0,-58 101-47 15,11-2-1-15,6-2-210 16,5-2-259-1,-2-2-117-15,-6 0-46 16,-18 2 384-16,-13 0 248 16,-22 0 227-16,-15 4 452 15,-2 0-145-15,-15 4-207 0,-9 4-74 16,-8 5-83-16,1 11-170 16,-2 0 0-16,0 23 0 15,4 15 0-15,2 10 0 16,8 6 0-16,9-1 0 15,7-10 0-15,3-6 0 16,7-13 0-16,16-10 0 16,3-10 0-16,1-4 0 15,-3-8 0-15,-1-16 0 16,-3-5 0-16,-5 0 0 16,-1 0 0-16,-5 5 0 15,-1 10 0-15,-4 10 0 16,4 4 0-16,1 2 0 0,4 18 0 15,5 6 0-15,6 2 0 16,3-4 0 0,17-5-213-16,-8-9-446 15,-5-9-414-15</inkml:trace>
  <inkml:trace contextRef="#ctx0" brushRef="#br0" timeOffset="51835.65">13622 9922 2179 0,'0'0'936'0,"0"0"-414"16,0 0-63-16,0 0-459 15,0 0 0-15,0 0 0 16,-132 48 0-16,110 4 0 16,9 4 0-16,11 1 0 0,2-6 0 15,29-8 0-15,17-14 0 16,19-16 0-16,7-13-185 15,3-13-145-15,-6-24-23 0,-13-13 4 0,-11-13 115 16,-16-5 137-16,-10-10 97 16,-7-6 2-16,-8-2 76 31,-4-1 74-31,0 13 59 0,0 18 99 16,-6 24 152-1,-6 24-129-15,-1 12-333 16,-1 40 0-16,1 24 0 15,1 16 0-15,8 10 0 0,4 1 0 16,0-3 0-16,23-12 0 16,12-14 0-16,12-16 0 15,2-19-65-15,2-20-38 16,-3-11 22-16,-9-1 69 16,-5-26 12-16,-7-5 60 15,-5-6 30-15,-5-1-20 16,2 2-29-16,-6 5-41 15,-5 12 0-15,-2 8 0 16,-6 12 0-16,0 0 0 16,0 24 0-16,0 12 0 0,0 6 0 15,0 4 0 1,0-3 0-16,6-7 0 16,11-10 0-16,6-14-38 15,4-12-64-15,4-2-16 0,0-23 69 16,0-8 48-16,-2-6 2 15,-2-5 5-15,-2 0 47 16,-4 0 7-16,-2 6 36 16,-6 10-4-16,-2 8-92 0,-4 10 0 15,-3 10 0-15,3 0 0 16,2 20 0 0,2 12 0-16,2 10 0 15,1 6 0-15,-3-2 0 16,-3-3 0-16,0-10 0 15,-4-8 0-15,-2-14 0 16,-2-11 0-16,0 0 0 16,0-15 0-16,5-21 0 0,-1-9 0 15,8-7 0-15,3-4 0 16,7 0 0 0,5 6 0-16,2 10 0 15,2 10 0-15,1 14 0 16,-3 8 0-16,-1 8 0 0,-6 0 0 15,-6 0 0-15,-9 6-80 16,-7-1-266-16,-9-1-318 16,-13-4-172-16</inkml:trace>
  <inkml:trace contextRef="#ctx0" brushRef="#br0" timeOffset="51991.86">14112 9651 2883 0,'0'0'954'0,"0"0"-695"0,0 0-259 16,0 0 0-16,0 0 0 15,160-38 0-15,-98 24 0 0,-14-2-836 16</inkml:trace>
  <inkml:trace contextRef="#ctx0" brushRef="#br0" timeOffset="53434.44">16102 9856 2215 0,'0'0'712'15,"0"0"-468"-15,0 0 275 16,0 0-270-16,0 0-92 0,0 0-157 16,0 0 0-16,-114-14 0 15,89 66 0-15,8 4 0 16,11 0 0-16,6-10 0 16,12-10 0-1,24-14 0-15,9-15 0 16,4-7 0-16,-2-15 0 0,-7-19 0 15,-7-10 0-15,-15-4 0 16,-14-6 0-16,-4-3 0 16,-18 6 0-16,-22 2 0 15,-7 13 0-15,1 16 0 0,1 14 0 16,14 6 0-16,16 20 0 16,15 10 0-1,22 0-125-15,78-13-203 16,-6-11-420-16,1-6-268 0</inkml:trace>
  <inkml:trace contextRef="#ctx0" brushRef="#br0" timeOffset="53659.67">16583 9425 1785 0,'0'0'789'0,"0"0"-426"16,0 0 183-16,-100-107-219 16,80 99-41-16,6 8-286 15,10 16 0-15,4 30 0 16,0 32 0-16,2 37 0 15,11 33 0-15,1 17 0 16,-3-3 0-16,-5-12 0 0,-1-19 0 16,0-23 0-1,-1-22 0-15,0-26 0 0,1-7 0 16,-1-3 0-16,4-2 0 16,-6-10 0-1,0-20 0-15,-2-24-375 16,-4-22-408-16,-13-12-792 0</inkml:trace>
  <inkml:trace contextRef="#ctx0" brushRef="#br0" timeOffset="53799.41">16432 10273 2422 0,'0'0'608'0,"0"0"-421"16,0 0 12-16,187-70-199 0,-91 52-96 15,-5-3-833-15</inkml:trace>
  <inkml:trace contextRef="#ctx0" brushRef="#br0" timeOffset="54966.14">18036 9685 2184 0,'0'0'784'16,"0"0"-401"-16,0 0 102 15,-56-116-225-15,19 98-260 16,-9 14 0-16,-2 4 0 0,-6 24 0 16,5 20 0-16,5 10 0 15,10 6 0-15,16-4 0 16,18-4 0-1,4-9 0-15,34-15 0 16,12-10 0-16,3-16 0 0,-2-2 0 16,-2-6 0-16,-11-20 0 15,-9-5 0-15,-9-6 0 16,-5-4 0-16,-5 3 0 16,-3 8 0-16,-5 8 0 15,0 12 0-15,-2 10 0 0,4 2 0 16,3 24 0-1,4 12 0-15,4 6 0 0,4 1 0 16,3-5 0 0,-2-8 0-16,2-10 0 15,-1-12 0-15,-4-10 0 16,3 0 0-16,0-10 0 0,2-16 0 16,-1-8 0-16,1-5 0 15,-2-2 0-15,-2 2 0 16,-5 7 0-16,-1 12 0 0,-6 10 0 15,-2 10 0-15,1 0 0 16,3 24 0-16,4 8 0 16,3 6 0-1,3 2 0-15,3-1 0 16,-2-9 0-16,-1-9 0 16,0-6 0-16,-2-13 0 15,-1-2 0-15,3-8 0 0,-1-19 0 16,2-5 0-16,-1-5 0 15,-1-3 0-15,1 4 0 16,-5 9 0-16,-3 11 0 16,-4 14 0-16,-1 2 0 0,1 12 0 15,5 18 0 1,3 4 0-16,1 3 0 16,8-3 0-16,3-6 0 15,3-8 0-15,3-12 0 16,1-8 0-16,-4 0 0 0,0-10 0 15,-6-14 0-15,-4-5 0 16,-1-1 0-16,-3 1 0 16,-1 0 0-16,-5 9 0 15,-3 8 0-15,-4 8 0 16,4 4 0-16,-2 2 0 16,5 16 0-16,6 4 0 15,7 1 0-15,7-5 0 16,7-9 0-16,7-9 0 15,-3 0 0-15,-1-13 0 16,-7-15 0-16,-8-3 0 0,-5-3 0 16,-7 2 0-1,-5 4 0-15,-5 6 0 0,-2 10 0 16,0 10 0 0,0 2 0-16,-2 28 0 15,-7 22 0-15,1 33 0 16,6 31 0-16,2 32 0 0,0 12 0 15,17-7 0-15,3-17 0 16,-7-22 0-16,-3-15 0 16,-8-19 0-1,-2-18 0-15,0-3 0 0,-12 1 0 16,-12 2 0-16,-7-4 0 16,-10-16 0-16,-3-20 0 15,-7-16 0-15,-1-4 0 16,4-30 0-16,5-20 0 15,12-29 0-15,24-33 0 16,23-38 0-16,49-21 0 16,28-5 0-16,-13 46 0 15,-12 29-824-15</inkml:trace>
  <inkml:trace contextRef="#ctx0" brushRef="#br0" timeOffset="55797.18">20143 9761 1610 0,'0'0'1304'0,"0"0"-693"0,0 0-266 0,0 0-119 0,0 0-226 16,0 0 0-16,0 0 0 15,92-28 0-15,-72 16 0 16,-5-2 0-16,-6-4 0 16,-9-2 0-16,0-2 0 15,0-2 0-15,-20 2 0 16,-6 2 0-16,-6 8 0 16,-1 8 0-16,-2 4 0 15,1 14 0-15,5 22 0 16,11 8 0-16,14 8 0 15,4 2 0-15,24-1 0 0,25-11 0 16,13-10 0-16,12-16 0 16,6-14 0-16,-2-2 0 15,-7-20 0 1,-10-14 0-16,-18-8 0 16,-12-11 0-16,-14-7 0 15,-5-6 0-15,-8-4 0 0,-4-1 0 16,0 8 0-16,0 13 0 15,-7 11 0-15,-2 17 0 16,3 14 0-16,-1 8 0 16,3 10 0-16,-6 28 0 15,4 15 0-15,1 10 0 0,5 10 0 16,0-3 0 0,7-6 0-16,22-8 0 15,8-12 0-15,11-13 0 16,5-16 0-16,5-11 0 15,-7-4-59-15,-4-18-16 0,-13-14 30 16,-13-14 44 0,-7-8 1-16,-9-10 0 0,-5-12 29 15,0-4-13 1,0-5 5-16,-3 5 44 0,-11 10-16 16,1 16-49-16,3 20 0 15,-2 16 0-15,3 18 0 16,5 11 0-16,-2 50 0 0,3 35 0 15,3 31 0-15,0-5 0 16,0-22 0-16,9-34 0 16,14-22 0-1,6 0 0-15,13-4 0 16,11-5 0-16,10-20 0 0,1-15 0 16,-1-3-98-16,-10-30-178 15,-6-39-30-15,-16 8-315 16,-17 0-334-16</inkml:trace>
  <inkml:trace contextRef="#ctx0" brushRef="#br0" timeOffset="55936.68">20819 9399 2499 0,'0'0'740'0,"0"0"-503"16,0 0 36-16,158-13-273 0,-38-10-48 15,-16 0-302-15,-10 1-792 0</inkml:trace>
  <inkml:trace contextRef="#ctx0" brushRef="#br0" timeOffset="56461.45">22285 8879 2438 0,'0'0'696'0,"0"0"-324"0,0 0 4 15,0 0-226-15,-114 200-86 16,60-41-64-16,6 21 0 16,21-3 0-16,27-21 0 15,15-27 0-15,30-25 0 16,4-24 0 0,2-24 0-16,1-12 0 0,5-1 0 15,-1-7 0-15,-5-6 0 16,-17-16 0-16,-21-14-65 15,-13-25-137-15,-20-12-452 16,-4-10-712-16</inkml:trace>
  <inkml:trace contextRef="#ctx0" brushRef="#br0" timeOffset="56828.59">22931 9151 2647 0,'0'0'763'16,"0"0"-402"-16,0 0-36 0,0 0-325 15,0 0 0-15,-154 37 0 16,109 7 0 0,10 4 0-16,14 0 0 15,15-2 0-15,6-3 0 16,25-10 0-16,15 0 0 15,13-8 0-15,3 2 0 0,-5-3 0 16,-4 0 0-16,-12 2 0 16,-14 0 0-16,-12 0 0 15,-9-2 0-15,-3-2 0 0,-26-2 0 16,-10-5 0 0,-13-6 0-16,-6-4 0 15,0-5 0-15,2 0 0 16,12 0 0-16,13-3 0 15,31-11 0-15,0 4-330 16,24-2-746-16</inkml:trace>
  <inkml:trace contextRef="#ctx0" brushRef="#br0" timeOffset="57661.47">23543 9435 2181 0,'0'0'709'15,"0"0"-224"-15,0 0-7 16,0 0-307-16,-138-105-99 16,105 105-72-16,-5 0 0 0,-5 28 0 15,1 18 0 1,7 11 0-16,6 7 0 16,15-2 0-16,14-4 0 15,0-10 0-15,31-12 0 16,8-14 0-16,3-13 0 0,0-9 0 15,-6-7 0-15,-5-21 0 16,-9-8 0-16,-6-6 0 16,-3-4 0-16,-3 0 0 15,-6 4 0-15,-2 5 0 16,-2 14 0-16,0 10 0 16,0 13 0-16,2 0 0 15,3 27 0-15,3 13 0 16,8 6 0-16,4 0 0 15,7-2 0-15,4-10 0 16,2-10 0-16,-2-12 0 0,0-12 0 16,-2 0 0-1,-4-14 0-15,-4-14 0 16,-4-6 0-16,-3-2 0 16,-1-2 0-16,-5 6 0 15,0 6 0-15,-6 10 0 0,-2 12 0 16,0 4 0-16,0 8 0 15,0 22 0-15,4 10 0 16,7 2 0-16,12-2 0 16,8-6 0-1,6-8 0-15,9-14 0 0,-2-12 0 16,-5 0 0-16,-2-20 0 16,-8-12 0-16,-5-8 0 15,-4-6 0-15,-2-2 0 16,-5 3 0-16,-4 9 0 15,-5 11 0-15,-4 14 0 0,0 11 0 16,0 12 0-16,0 33 0 16,0 15 0-16,0 18 0 15,0 28 0 1,0 30 0-16,0 27 0 16,8 5 0-16,-2-13 0 0,-2-39 0 15,-4-36 0-15,0-20 0 16,0-7 0-16,0 1 0 15,-15-4 0-15,-5-4 0 16,-5-20 0-16,-4-18 0 16,-6-8 0-16,-5-16 0 0,-1-20 0 15,1-12 0-15,9-10 0 16,16-10 0 0,15-8 0-16,13-23 0 15,58-27 0-15,39-31 0 16,-10 21 0-16,-9 26-894 0</inkml:trace>
  <inkml:trace contextRef="#ctx0" brushRef="#br0" timeOffset="58395.53">25286 9413 2304 0,'0'0'710'0,"0"0"-359"0,0 0 183 0,0 0-337 16,-96-121-197-16,63 101 0 15,-5 6 0-15,-1 12 0 16,-5 2 0-16,-5 22 0 15,1 24 0-15,5 15 0 16,9 11 0-16,19 2 0 16,15-4 0-16,4-8 0 15,34-14 0-15,7-14 0 16,6-16 0-16,-4-18 0 0,-5 0 0 16,-11-21 0-16,-6-16 0 15,-10-7 0-15,-5-8 0 16,-4-6 0-1,-2-4 0-15,3 1 0 0,0 9 0 16,-2 12 0 0,-3 16 0-16,0 18 0 15,-2 6 0-15,0 24 0 16,0 24 0-16,2 14 0 0,7 9 0 16,7-1 0-16,9-8 0 15,6-10 0-15,9-12 0 16,1-14 0-16,9-12 0 0,-4-14 0 15,-1 0 0-15,-3-14 0 16,-8-14 0 0,-8-6 0-16,-3-4 0 15,-8-6 0-15,-1 0 0 16,-7 4 0-16,-3 6 0 16,-2 10 0-16,-2 10 0 0,0 10 0 15,0 4 0-15,0 6 0 16,0 24 0-16,-2 14 0 15,-2 10 0-15,1 6 0 16,1 2 0-16,2-4 0 0,0-5 0 16,2-9 0-1,13-11 0-15,6-8-3 16,12-17-536-16,-4-8-423 16,0 0-818-16</inkml:trace>
  <inkml:trace contextRef="#ctx0" brushRef="#br0" timeOffset="58594.71">25986 9633 2314 0,'0'0'871'0,"0"0"-342"0,0 0-147 0,0 0-382 0,0 0 0 16,0 0 0-16,0 0 0 16,0 40 0-16,0 6 0 15,6 6 0-15,5 1 0 16,-1-5 0-16,0-6 0 15,-1-12-171-15,7-14-304 16,-5-12-371-16,1-4-876 0</inkml:trace>
  <inkml:trace contextRef="#ctx0" brushRef="#br0" timeOffset="58928.82">26215 8733 2507 0,'0'0'725'15,"0"0"-347"-15,0 0 108 16,0 0-486-16,0 0 0 0,116 116 0 16,-58-46 0-1,2 12 0-15,0 7 0 16,-4 3 0-16,-10 6 0 15,-8 0 0-15,-13-1 0 16,-11-3 0-16,-14-6 0 0,0-3 0 16,-25-8 0-1,-10-4 0-15,-4-7 0 0,-3-6 0 16,-2-6 0-16,3-9 0 16,3-9 0-16,7-13 0 15,4-13 0 1,10-10-144-16,10 0-629 0</inkml:trace>
  <inkml:trace contextRef="#ctx0" brushRef="#br0" timeOffset="59094.56">27318 9836 2422 0,'0'0'1150'15,"0"0"-869"-15,0 0-163 16,0 0-110-16,0 0-8 16,0 0-880-16</inkml:trace>
  <inkml:trace contextRef="#ctx0" brushRef="#br0" timeOffset="69498.35">5273 11881 2309 0,'0'0'698'16,"0"0"-460"-16,0 0 297 0,0 0-219 15,0 0-316-15,0 0 0 16,-11-52 0-16,11 86 0 16,0 18 0-16,0 16 0 15,5 13 0-15,-1 2 0 16,-4 0 0-16,0-7 0 0,0-12 0 16,0-12 0-1,0-13 0-15,-4-15 0 16,1-12 0-16,3-8 0 15,-2-4 0-15,0-3 0 16,-2-20 0-16,-4-20 0 0,0-17 0 16,-1-28 0-16,5-27 0 15,2 7 0-15,2 18 0 16,0 20 0-16,0 34 0 16,2 8 0-16,4 6 0 15,-4 16 0-15,5 6 0 16,3 10 0-16,2 26 0 15,9 14 0-15,3 14 0 16,2 13 0-16,1 0 0 16,0 2 0-16,-2-9 0 15,0-8 0-15,-2-12 0 0,-2-13 0 16,-1-14 0-16,-5-9 0 16,-3-11 0-1,-1-3 0-15,4-22 0 16,7-39 0-16,14-33 0 0,-1-3 0 15,0 3 0 1,-4 14 0-16,-12 26 0 0,4 2 0 16,-3 4 0-16,-7 18 0 15,-6 16 0-15,-3 10 0 16,-4 4 0-16,2 1 0 0,8 26 0 16,1 11 0-16,5 14 0 15,1 12 0-15,1 7 0 16,-3 6 0-1,-3 4 0-15,-3 3 0 16,-5-2 0-16,-2-2 0 16,0-7 0-16,-2-9 0 0,7-8-45 15,0-18-723-15,0-18-472 0</inkml:trace>
  <inkml:trace contextRef="#ctx0" brushRef="#br0" timeOffset="69732.47">6202 12446 2514 0,'0'0'814'0,"0"0"-469"0,0 0 78 0,0 0-423 16,0 0 0-16,0 0 0 15,0 0 0-15,0 97 0 16,0-53 0-1,0 0 0-15,0-4 0 0,0-2 0 16,-2-8 0 0,2-4-32-16,0-8-540 0,0-12-425 0</inkml:trace>
  <inkml:trace contextRef="#ctx0" brushRef="#br0" timeOffset="69964.6">6534 12394 2602 0,'0'0'824'0,"0"0"-352"0,0 0-274 15,0 0-198-15,0 0 0 16,0 0 0-16,0 0 0 16,0 54 0-16,2-9 0 15,3 5 0-15,-3 2 0 16,3 0 0-16,-3-2 0 0,3-4 0 15,3 0 0-15,1-12-182 16,-2-11-911-16</inkml:trace>
  <inkml:trace contextRef="#ctx0" brushRef="#br0" timeOffset="70664.69">7276 12123 1925 0,'0'0'1240'0,"0"0"-763"0,0 0-23 15,0 0-454-15,0 0 0 16,0 0 0 0,0 0 0-16,52-27 0 15,-13 18 0-15,11 0 0 0,4-4 0 16,-2 3 0-16,-4 1-141 16,-15 6-351-16,-13 1-304 15,-15 2-574-15</inkml:trace>
  <inkml:trace contextRef="#ctx0" brushRef="#br0" timeOffset="70829.59">7209 12403 2189 0,'0'0'1029'0,"0"0"-710"16,0 0 63-16,0 0-205 15,0 0-177-15,0 0 0 16,117-29 0-16,-66 11 0 0,16-8-18 15,-14 4-488-15,-13 2-680 0</inkml:trace>
  <inkml:trace contextRef="#ctx0" brushRef="#br0" timeOffset="72226.71">9092 11544 527 0,'0'0'1577'0,"0"0"-1186"16,0 0-35 0,0 0 193-16,0 0-285 0,0 0-56 15,-46-82 16-15,44 82-224 16,2 8 0-16,-3 28 0 16,3 40 0-16,0 53 0 15,0 49 0-15,0 29 0 16,0 7 0-16,0-5 0 15,-5-15 0-15,5 2 0 16,0 5 0-16,0-4 0 16,14-1 0-16,3-1 0 15,-1-9 0-15,-3-5 0 16,-5-15 0-16,-6-15 0 0,-2-33 0 16,0-30 0-16,0-26 0 15,0-16 0 1,-2-2 0-16,0-4 0 15,-2-5 0-15,4-20 0 0,0-11 0 16,0-4 0-16,0-5 0 16,0-22 0-16,0-27 0 15,0-2-143-15,-2 2-1015 0</inkml:trace>
  <inkml:trace contextRef="#ctx0" brushRef="#br0" timeOffset="73263.08">9790 11758 1928 0,'0'0'655'0,"0"0"-391"0,0 0 66 0,0 0-195 0,0 0-77 16,0 0-44-16,0 0 41 15,-29-1 47-15,18 6-15 16,-3 2 29-16,-1-5-35 16,-1-2-8-16,5 0 5 15,-1-4-34-15,8-15 32 0,2-4-76 16,2-4 0 0,0 0 0-16,12-2 0 15,9 3 0-15,6 6 0 0,2 2 0 16,0 6 0-1,0 4 0-15,-2 4 0 16,-2 4 0-16,-6 0 0 0,-1 16 0 16,-5 12 0-16,-1 12 0 15,-3 12 0-15,-9 11 0 16,0 7 0-16,-7 4 0 16,-20 2 0-16,-6-2 0 0,-8-3 0 15,-3-7 0-15,-2-8 0 16,-1-8 0-1,-1-12 0-15,4-10 0 16,9-12 0-16,3-14 0 16,10 0 0-16,7-16 0 15,5-16 0-15,8-6 0 0,2 0 0 16,0 4 0-16,18 3 0 16,9 12 0-16,4 2 0 15,9 9 0-15,4 8 0 16,6 0 0-16,1 7 0 15,2 15 0-15,-4 2 0 0,-1 4 0 16,-9-2 0 0,-5-2 0-16,-7-4 0 15,-5-6 0-15,0-4 0 16,7-10 0-16,-7 0-260 16,-1 0-765-16</inkml:trace>
  <inkml:trace contextRef="#ctx0" brushRef="#br0" timeOffset="73930.69">11207 12033 1252 0,'0'0'516'0,"0"0"-244"16,0 0 217-16,0 0-167 15,0 0 7-15,0 0-54 16,0 0-57-16,-58-20-26 0,58 18-23 15,0 2-107 1,0-1-62-16,2-2 0 16,27-1 0-16,20-2 0 15,18 0 0-15,18-2 0 0,1 0 0 16,-3 2 0-16,-17 0 0 16,-16 4 0-16,-21 0 0 15,-18 2-20-15,-11 0-139 16,0 0-180-16,-11 0-522 0</inkml:trace>
  <inkml:trace contextRef="#ctx0" brushRef="#br0" timeOffset="74195.97">11944 11660 2163 0,'0'0'760'15,"0"0"-277"-15,0 0 2 16,0 0-280-16,0 0-205 16,0 0 0-1,0 0 0-15,-2 14 0 0,2 41 0 16,0 14 0-16,0 14 0 16,4 3 0-16,1-2 0 15,-3-3 0-15,2-9 0 16,1-10 0-16,4-6 0 15,0-18 0-15,-3-16-730 0</inkml:trace>
  <inkml:trace contextRef="#ctx0" brushRef="#br0" timeOffset="74931.55">13941 11975 1813 0,'0'0'751'0,"0"0"-368"0,0 0 162 16,0 0-269-16,0 0-63 15,0 0-98-15,0 0-115 16,-56-30 0-16,50 30 0 15,-6 0 0-15,-3 0 0 16,-6 0 0 0,-1 0 0-16,-2 0 0 0,-5 0 0 15,0 0 0-15,-4 0 0 16,-4 0 0-16,4 0 0 16,7 0 0-16,3 0 0 15,12 0 0-15,6 0 0 0,5 0 0 16,0-2 0-16,27-4 0 15,16 0 0 1,12-2 0-16,13-2 0 16,-2 0 0-16,-1 2 0 15,-9 2 0-15,-14 0 0 0,-13 2 0 16,-14 2 0-16,-8 2 0 16,-5 0 0-16,-2 0 0 15,3 0 0-15,1 0-32 16,18 0-472-16,-2 0-329 15,2 0-1050-15</inkml:trace>
  <inkml:trace contextRef="#ctx0" brushRef="#br0" timeOffset="75165.44">14460 11602 2235 0,'0'0'855'0,"0"0"-374"16,0 0 44-16,0 0-525 15,0 0 0-15,0 0 0 16,0 0 0 0,-5 24 0-16,1 48 0 0,-3 6 0 15,3 13 0-15,-1 5 0 16,5-8 0-16,0 12 0 16,0-3 0-16,0 19 0 15,3-22-474-15,-1-22-2048 0</inkml:trace>
  <inkml:trace contextRef="#ctx0" brushRef="#br0" timeOffset="75863.67">9603 13601 879 0,'0'0'1331'16,"0"0"-812"-16,0 0-26 15,0 0-116 1,0 0-54-16,0 0-149 16,0 0-174-16,-25-37 0 15,25 34 0-15,0 3 0 0,0 0 0 16,0-2 0-16,20 0 0 15,16-2 0-15,20-2 0 16,10 0 0-16,12-2 0 16,0-2 0-16,-5 0 0 0,-1-8-474 15,-23 4-268 1,-20 0-427-16</inkml:trace>
  <inkml:trace contextRef="#ctx0" brushRef="#br0" timeOffset="76061.95">10120 13289 1485 0,'0'0'835'0,"0"0"-315"0,0 0-33 16,0 0-134-16,-2-105 63 16,2 97-416-16,0 6 0 15,0 2 0 1,-6 4 0-16,2 26 0 16,0 16 0-16,2 16 0 0,2 13 0 15,0 5 0-15,0 0 0 16,6-2 0-16,8-5 0 15,8 11 0-15,0-20-105 16,-2-16-1255-16</inkml:trace>
  <inkml:trace contextRef="#ctx0" brushRef="#br0" timeOffset="76826.3">12009 13361 2096 0,'0'0'747'0,"0"0"-370"16,0 0 176-16,0 0-230 16,0 0-323-16,0 0 0 0,0 0 0 15,27-81 0 1,6 66 0-16,5 1 0 16,-1 6 0-16,2 4 0 15,-10 4 0-15,-10 4 0 16,-10 22 0-16,-9 8 0 0,-2 10 0 15,-22 2 0-15,-7 2 0 16,-5-6 0-16,2-8 0 16,5-8 0-16,8-8 0 15,7-8 0-15,7-6 0 16,7-4 0-16,0 0 0 16,18 0 0-16,11-10 0 15,11-4 0-15,9 4 0 16,4 2 0-16,3 6 0 15,0 2 0-15,-7 6 0 16,-9 16 0-16,-13 6 0 0,-14 4 0 16,-13 4 0-1,0 0 0-15,-27 0 0 0,-12-3 0 16,-13-5 0-16,-6-6 0 16,-2-6 0-1,2-6 0-15,7-6 0 16,10-4 0-16,15 0 0 0,12 0 0 15,21-24 0-15,24 2-635 16,10-2-1404-16</inkml:trace>
  <inkml:trace contextRef="#ctx0" brushRef="#br0" timeOffset="77194.28">13662 13401 1972 0,'0'0'885'0,"0"0"-358"16,0 0 15-16,0 0-372 15,0 0-170-15,0 0 0 16,0 0 0 0,82-56 0-16,-22 50 0 15,12 0 0-15,4 0 0 0,2-2 0 16,0-10-318-16,-20 4-456 15,-21-2-873-15</inkml:trace>
  <inkml:trace contextRef="#ctx0" brushRef="#br0" timeOffset="77399.47">14205 13064 1888 0,'0'0'847'15,"0"0"-292"-15,0 0 2 16,0 0-308-16,0 0-249 15,0 0 0-15,0 0 0 16,-26-42 0-16,23 72 0 0,1 14 0 16,2 8 0-16,0 11 0 15,2 5 0-15,12 4 0 16,4 4 0-16,-2 0 0 16,3 26 0-1,-5-17 0-15,-5-13-726 0</inkml:trace>
  <inkml:trace contextRef="#ctx0" brushRef="#br0" timeOffset="78492.66">9605 14692 2145 0,'0'0'603'0,"0"0"-331"0,0 0 222 16,0 0-254-1,0 0-129-15,0 0-48 16,0 0-3-16,42-10-51 15,5 4 18-15,15-2-27 16,12-4 6-16,2 2-8 16,-1 0 2-16,-8 2-43 0,-9 2-127 15,-13 0-104 1,-16 4-311-16,-16-2-592 0</inkml:trace>
  <inkml:trace contextRef="#ctx0" brushRef="#br0" timeOffset="78732.37">10242 14476 2407 0,'0'0'647'0,"0"0"-325"15,0 0 192-15,0 0-308 16,0 0-206-16,0 0 0 0,0 0 0 16,-11-90 0-16,8 90 0 15,1 11 0-15,0 22 0 16,2 14 0-1,0 14 0-15,0 11 0 16,0 2 0-16,0 0 0 16,2-2 0-16,27 7 0 0,0-21-356 15,0-16-1422-15</inkml:trace>
  <inkml:trace contextRef="#ctx0" brushRef="#br0" timeOffset="79098.83">11806 14600 1874 0,'0'0'1171'16,"0"0"-680"-16,0 0-8 16,0 0-406-16,0 0-77 0,0 0 0 15,0 0 0-15,78-12 0 16,-20 10 0-1,7-4 0-15,-1 2 0 16,-4-2 0-16,-8-12-48 0,-19 4-425 16,-18-2-515-16</inkml:trace>
  <inkml:trace contextRef="#ctx0" brushRef="#br0" timeOffset="79330.99">12368 14299 2302 0,'0'0'864'0,"0"0"-392"16,0 0-14-16,0 0-458 15,0 0 0-15,0 0 0 0,0 0 0 16,-20 16 0 0,20 24 0-16,0 5 0 0,0 10 0 15,4 6 0-15,4-3 0 16,4 2 0-16,10 18 0 15,-2-20 0 1,1-9-1091-16</inkml:trace>
  <inkml:trace contextRef="#ctx0" brushRef="#br0" timeOffset="79929.1">14092 14233 2300 0,'0'0'700'0,"0"0"-316"0,0 0 73 0,0 0-304 16,0 0-51-16,123-92-102 15,-72 80 0-15,-4 10 0 16,-9 2 0-16,-14 0 0 0,-13 16 0 15,-11 10 0-15,0 4 0 16,-25 6 0-16,-12 4 0 16,-7-6 0-16,-2 0 0 15,7-4 0-15,7-8 0 16,12-9 0-16,14-3 0 16,6-6 0-16,0-4 0 15,22 0 0-15,11 0 0 0,9 0 0 16,6 0 0-16,2 0 0 15,-2 0 0-15,-7 8 0 16,-5 10 0-16,-7 10 0 16,-11 2 0-16,-13 4 0 15,-5 4 0 1,-7-2 0-16,-26 0 0 0,-12-4 0 16,-8-2 0-16,-7-10 0 15,-3 0 0-15,3-11 0 16,6-8 0-16,7-1 0 15,14-19-341-15,16-10-617 0</inkml:trace>
  <inkml:trace contextRef="#ctx0" brushRef="#br0" timeOffset="80865.23">15055 11229 1433 0,'0'0'394'0,"0"0"-109"0,0 0 193 16,0 0-162-16,0 0-29 15,0-108-64-15,-7 98-50 16,0 8-19-16,-4 2-49 16,0 6-24-16,-5 28-42 15,3 18 89-15,-3 34-128 16,7 43 0-16,5 43 0 0,4 20 0 15,4 3 0-15,21-2 0 16,11-13 0-16,4 9 0 16,5 3 0-16,-1 5 0 15,-4 1 0 1,-7 1 0-16,-8-5 0 16,-9-7 0-16,-10-9 0 0,-6-12 0 15,0-7 0-15,0-16 0 16,-6-17 0-16,-6-24 0 15,3-24 0-15,1-18 0 16,-4-6 0-16,1 9 0 0,-4 1 0 16,-1 6 0-1,3-16 0-15,3-6 0 0,4-12 0 16,4-14 0 0,2-4 0-16,0-13 0 15,0-1 0-15,0-4 0 16,0 0 0-16,0 0 0 15,0 0 0-15,0 0 0 16,2 0 0-16,2-3 0 0,1-11 0 16,0-18 0-16,-1 2-161 15,-4-2-998-15</inkml:trace>
  <inkml:trace contextRef="#ctx0" brushRef="#br0" timeOffset="85295.84">8125 4481 927 0,'0'0'202'0,"0"0"-79"0,0 0-24 16,0 0-34-16,0 0-32 16,0 0-32-16,-6-6 9 15,6 5 28-15,0-3 16 16,2 0 106-16,7-5-9 15,2 1-30-15,-2-4 2 16,-2 0-28-16,-3 0 5 16,-2-2 4-16,-2-2-22 15,0 0 4-15,0 0-37 16,-9-2-12-16,-9 0 3 0,-4 0-34 16,-4 0 2-16,-5 4-8 15,-6 4-12-15,-5 6 5 16,-4 4-2-1,-8 0 9-15,-2 18-1 16,0 6 2-16,3 6 3 16,2 6-4-16,8 6 0 0,5 5 0 15,7 4 1-15,9 6-1 16,7 5 0-16,6 4 3 16,5 2-10-16,4 0 7 15,0-2 0-15,6-3 2 0,9-5 6 16,6-6-8-16,5-8 8 15,4-4 4 1,5-8 18-16,3-4-30 16,1-7 12-16,2-3 2 15,3-7-13-15,1-3 21 0,2-5-22 16,0-3 0-16,-1 0 0 16,2 0 9-16,-2-8-9 15,1-6 0-15,2-4 1 16,-4-3-4-16,-3-3 10 15,-5-4-7-15,-3 0 0 0,-3-2 1 16,-7-2 16 0,-3 2-16-16,-6 0 11 15,-3 0 30-15,-4 0-26 16,-5-2 19-16,-3-3-5 16,0-1-14-16,0-6 19 15,-13-4-35-15,-1-4 6 0,-1 0-6 16,-4-2 2-16,2 4-2 15,-1 1 0-15,-3 5 1 16,-2 4 17 0,-4 4-6-16,-4 2 55 0,-8 2-45 15,-3 6-21-15,-4 6 23 16,-4 6-24-16,5 10-13 16,3 2-17-16,0 14-153 15,13 8-196-15,9-2-324 0</inkml:trace>
  <inkml:trace contextRef="#ctx0" brushRef="#br0" timeOffset="85462.57">8397 4461 2600 0,'0'0'642'0,"0"0"-503"0,0 0 67 0,0 0-188 15,0 0-18-15,0 0-582 16,0 0-664-16</inkml:trace>
  <inkml:trace contextRef="#ctx0" brushRef="#br0" timeOffset="91035.08">9484 9057 700 0,'0'0'557'16,"0"0"-408"0,0 0 1-16,0 0 38 0,0 0-48 15,0 0-42-15,3-22-98 16,-3 6-305-16</inkml:trace>
  <inkml:trace contextRef="#ctx0" brushRef="#br0" timeOffset="92297.9">14870 5342 365 0,'0'0'925'0,"0"0"-690"16,0 0-37-16,0 0-16 15,0 0-18-15,0 0-64 16,0 0-12-16,0-49-5 16,0 49-50-16,2 7-11 15,4 21 27-15,1 18 22 0,5 32 7 16,-4 32-47-16,1 32-4 16,-3 15-15-1,-2-2-6-15,-2-11-5 16,0-10-1-16,2 3-7 0,5-5 5 15,3 0-57-15,0-2-19 16,-1-1-6-16,3-5-8 16,-3-21 58-16,-5-19 11 15,2-20 23-15,-4-4-1 16,1 8-2-16,1 14 2 16,-2 9 1-16,3-1 0 0,2-2-6 15,0-1 6 1,2-5 0-16,5-2-40 15,-1-6-96-15,5-4 34 16,1-4-2-16,-2-5 12 16,-3-7 11-16,-3-2 17 15,-6 0 38-15,-2-4 3 16,-5 0 20-16,0 1-5 0,2-5 8 16,-2-2 0-16,4-4-36 15,1-4-81-15,-3-4 46 16,2-4 37-16,-2-4 34 15,-2-2 65-15,0-4 82 16,0-4 9-16,0 0-41 16,0-4 2-16,0-2 28 15,0 0-65-15,0-4-23 16,0-2-27-16,0 0-30 0,0 0 11 16,0 0-11-16,0-2-99 15,-6-12-1137-15</inkml:trace>
  <inkml:trace contextRef="#ctx0" brushRef="#br0" timeOffset="93525.78">9025 5482 954 0,'0'0'201'0,"0"0"-135"16,0 0 69-16,0 0-32 0,0 0-68 15,-8 150 20-15,8-87 18 16,0 5 0-1,6 6-2-15,5 5-37 16,3 19-1-16,-1 22 8 16,1 22-27-16,-1 4 6 15,-3-5-20-15,2-13 7 0,-3-16-11 16,-1 3 4 0,2 1-1-16,-1-4 1 0,-3-15 0 15,-1-17-6 1,-1 10-2-16,-4-14-11 0,3 0 18 15,1 13-27-15,-2-15 28 16,1 10-2-16,3 8 2 16,1-3-6-16,2-9 7 15,0-6-1-15,2-8 10 16,-3-5-4-16,2-7 25 16,-2-4-12-16,-1-6-9 0,-3-6 14 15,2-2-23-15,-2-4 6 16,2-4-7-1,-1-6 1-15,-1-5-6 16,2-6 5-16,-2-4-17 0,0-3 11 16,-4-4 6-16,2 0 1 15,-2 0 1-15,0 0 5 16,0 0-7-16,0 0-76 16,0-3-281-16</inkml:trace>
  <inkml:trace contextRef="#ctx0" brushRef="#br0" timeOffset="111192.38">17114 13221 2329 0,'0'0'676'15,"0"0"-475"-15,0 0 286 16,0 0-317-16,0 0-89 16,0 0 10-16,-23 0-30 15,25 0-61-15,14 0 0 16,10 0 0-16,13 0 0 16,11 0 0-16,15-9 0 15,7-7 0-15,-3 0 0 16,-7 4-177-16,-26 4-308 15,-16 4-230-15,-20 4-151 0</inkml:trace>
  <inkml:trace contextRef="#ctx0" brushRef="#br0" timeOffset="111358.64">17109 13463 1151 0,'0'0'840'16,"0"0"-500"-16,0 0 165 15,0 0-182-15,0 0-74 16,0 0-48-16,0 0-5 15,100 38-76-15,-44-50-105 16,1-2-15-16,17-4-57 16,-16 6-312-16,-16 0-561 0</inkml:trace>
  <inkml:trace contextRef="#ctx0" brushRef="#br0" timeOffset="112129.69">18591 12721 2402 0,'0'0'718'0,"0"0"-524"16,0 0 131-16,0 0-174 15,0 0-79-15,0 0 36 16,0 0-55-16,-83-94 20 15,54 94-73-15,-2 0 0 16,-7 2 0-16,1 16 0 16,0 8 0-16,8 2 0 15,10 6 0-15,7 0 0 16,12 2 0-16,0-2 0 0,12 0 0 16,15-3 0-16,8-5 0 15,7-2 0 1,7-2 0-16,2 0 0 0,1-2 0 15,-3 0 0 1,-7 0 0-16,-9 2 0 16,-10 2 0-16,-12 0 0 0,-9 1 0 15,-2 2 0-15,-13 1 0 16,-18 0 0-16,-9 2 0 16,-10-2 0-16,-5-1 0 15,-1-5 0-15,5-6 0 16,4-8 0-16,11-8 0 0,7 0 0 15,12-10 0-15,7-18 0 16,10-7 0 0,0-6 0-16,19-4 0 15,8 1 0-15,8 0 0 16,1 2 0-16,1 2 0 0,-3 0 0 16,-1 1 0-16,-6 3 0 15,-5-1 0-15,-3-2 0 16,-11 6 0-16,-4-2 0 15,-4 7 0-15,0 6 0 16,0 6 0-16,-4 4 0 0,-2 6 0 16,-2 2 0-1,6 4 0-15,2 0-114 16,4 0-614-16,10 0-869 0</inkml:trace>
  <inkml:trace contextRef="#ctx0" brushRef="#br0" timeOffset="112296.77">19408 12919 1222 0,'0'0'2017'0,"0"0"-1740"0,0 0-277 0,0 0-211 16,0 0-1902-16</inkml:trace>
  <inkml:trace contextRef="#ctx0" brushRef="#br0" timeOffset="114161.41">3952 16040 1382 0,'0'0'1649'0,"0"0"-1481"15,0 0 92-15,0 0 253 16,0 0-389-16,0 0-124 16,-51-90 0-16,51 90-81 15,0 13-275-15,0 14-348 16,-7 5-213-16</inkml:trace>
  <inkml:trace contextRef="#ctx0" brushRef="#br0" timeOffset="114327.23">3370 16579 2799 0,'0'0'323'0,"0"0"-35"0,0 0 221 16,0 0-440-16,0 0-69 15,0 0-106-15,0 0-229 16,74-4-524-16</inkml:trace>
  <inkml:trace contextRef="#ctx0" brushRef="#br0" timeOffset="114461.11">4132 16587 636 0,'0'0'2362'0,"0"0"-2013"15,0 0-121-15,0 0-59 0,0 0-169 16,0 0-511-16,0 0-1356 0</inkml:trace>
  <inkml:trace contextRef="#ctx0" brushRef="#br0" timeOffset="115459.47">5768 15761 2578 0,'0'0'633'0,"0"0"-362"15,0 0 112-15,0 0-230 16,-113-16-90-16,92 24-48 16,8 10-18-16,4 0 3 15,9 0-11-15,0 0 1 16,2-8-4-16,12-4 5 16,-1-4-15-16,-1-2-31 15,-6 0 47-15,-4-8-4 16,-2-8 12-16,0 0 45 15,-14-2-27-15,-9 4 27 16,-14 6-7-16,-7 8-38 0,-10 0 0 16,-2 26 0-1,4 14 0-15,2 12 0 0,15 12 0 16,10 9 0-16,16 5 0 16,9-2 0-16,7 0 0 15,26-12 0-15,17-7 0 16,14-17 0-16,11-12 0 15,6-20 0-15,2-8 0 16,-10-8-50-16,-11-20 2 0,-18-6 20 16,-15 2 28-16,-13 1 1 15,-13 7 57 1,-3 2 9-16,0 8-67 16,-13 6 0-16,-1 8 0 15,1 0 0-15,3 18 0 16,4 14 0-16,6 7 0 15,0-2 0-15,2 2 0 0,23-11 0 16,8-16 0-16,12-12 0 16,1 0 0-16,4-26 0 15,-10-14 0-15,-14-5 0 16,-15-5 0-16,-11 2 0 16,-17 4 0-16,-24 8 0 15,-9 8 0-15,-2 16 0 16,3 12 0-16,9 0 0 15,11 12 0-15,18 8 0 0,11 4 0 16,13 0 0-16,34-10 0 16,20-6 0-16,35-8 0 15,32-28 0 1,-7-10-56-16,-16-4-86 0,-24-2-25 16,-31 0 49-16,-7-9 28 15,-9-2 76-15,-25 2 14 16,-13 7 102-16,-2 10 120 15,-15 10 41-15,-5 6-263 16,-2 10 0-16,6 4 0 16,3 6 0-16,6 18 0 15,3 28 0-15,4 38 0 0,0 33 0 16,9 39 0 0,8 13 0-16,4-13 0 15,-6-30 0-15,-1-42 0 16,-6-21 0-16,1-9 0 15,-5 0 0-15,-4 4 0 0,0-6 0 16,-15-24-185-16,-12-14-437 16,-4-14-620-16</inkml:trace>
  <inkml:trace contextRef="#ctx0" brushRef="#br0" timeOffset="115632.52">6565 16553 377 0,'0'0'2616'0,"0"0"-2055"15,0 0-198-15,0 0-184 16,0 0-179-16,0 0 0 16,114-102 0-16,-58 80 0 0,30-14 0 15,-12 4-490 1,-9 5-701-16</inkml:trace>
  <inkml:trace contextRef="#ctx0" brushRef="#br0" timeOffset="115991.55">7299 16172 560 0,'0'0'2172'0,"0"0"-1624"16,0 0-89-16,0 0-214 15,-136-92-133-15,107 78-112 16,0 4 0-16,-2 10 0 0,0 6 0 16,-3 24 0-1,5 14 0-15,5 10 0 16,8 0 0-16,9 0 0 15,7-9 0-15,9-9 0 16,20-14 0-16,7-8 0 16,2-14 0-16,0 0 0 0,-3-24 0 15,-6-6 0-15,-4-2 0 16,-8-7 0-16,-3 7 0 16,-3 8 0-16,-2 8 0 0,-4 12 0 15,-1 4 0 1,2 12 0-16,1 14 0 15,5 6 0-15,1 4 0 16,3-5 0-16,5-7-144 16,18-12-357-16,-4-11-334 15,-1-1-448-15</inkml:trace>
  <inkml:trace contextRef="#ctx0" brushRef="#br0" timeOffset="116865.31">7720 16084 1842 0,'0'0'857'0,"0"0"-345"0,0 0-47 16,0 0-208-16,0 0-94 15,0 0-163-15,0 0 0 16,-72-54 0-16,57 82 0 16,-1 16 0-16,5 6 0 0,5 6 0 15,6 2 0-15,0-8 0 16,27-15 0-1,15-11 0-15,13-16 0 16,10-8 0-16,6-18-42 0,-2-22-185 16,-4-9 7-16,-12-15 115 15,-10-2 70-15,-16-6 35 16,-14-4 44 0,-11-4 55-16,-2 3 27 0,0 11 43 15,-7 14-38-15,-4 20-71 16,4 22-60-16,1 10 0 0,1 32 0 15,1 22 0 1,0 14 0-16,2 15 0 16,-2 7 0-16,4-6 0 15,0-8 0-15,6-8 0 16,13-16 0-16,10-15 0 0,7-15 0 16,7-21 0-16,-1-1 0 15,3-19 0-15,-3-17 0 16,-5-5 0-16,-3 1 0 15,-7 2 0 1,-7 6 0-16,-7 4 0 0,-7 12 0 16,-6 10 0-16,0 6 0 15,0 0 0-15,0 18 0 16,-8 14 0-16,1 8 0 16,3 0 0-16,4 0 0 15,0-8 0-15,4-6 0 0,17-13 0 16,2-8 0-1,2-5 0-15,-2 0 0 0,-3-18 0 16,-5-8 0 0,1-2 0-16,-3-4 0 0,2 2 0 15,6-6 0-15,-1 6 0 16,3 4 0-16,0 10 0 16,2 8 0-16,0 8 0 15,-1 0 0-15,-2 24 0 16,-2 10 0-16,-3 2 0 15,-11 0 0-15,-4 0 0 0,-2-6 0 16,0-8 0 0,0-12 0-16,-4-6 0 15,0-4 0-15,0-18 0 16,4-14 0-16,0-8 0 0,4-8 0 16,17 0 0-16,6 6 0 15,8 12 0-15,8 4 0 16,4 12 0-16,-2 10 0 15,-3 4 0 1,-9 0 0-16,-8 0 0 16,-12 0-8-16,-6 8-298 0,-7-8-230 15,-9 4-284-15,-9-4-1309 0</inkml:trace>
  <inkml:trace contextRef="#ctx0" brushRef="#br0" timeOffset="117027.99">8325 15771 2882 0,'0'0'692'16,"0"0"-362"-16,0 0-138 16,0 0-192-16,0 0 0 15,201-66 0-15,-105 56-318 0,-9-2-1277 0</inkml:trace>
  <inkml:trace contextRef="#ctx0" brushRef="#br0" timeOffset="118626.54">10039 16128 1716 0,'0'0'600'0,"0"0"-316"16,0 0 176-16,0 0-253 15,0 0-71-15,56-112-13 0,-56 86 45 16,0-5-54-16,-2 3 7 16,-18 2 46-1,-7 0-167-15,-9 8 0 16,-4 8 0-16,-5 10 0 16,-3 0 0-16,3 24 0 15,3 20 0-15,6 13 0 0,12 15 0 16,13 4 0-16,11 0 0 15,2-4 0-15,29-6 0 16,11-13 0-16,7-15 0 16,6-16 0-16,3-18 0 0,-4-4 0 15,-7-22 0 1,-11-18 0-16,-11-15 0 16,-10-7 0-16,-13-6 0 15,-2-4 0-15,0 10 0 16,-9 10 0-16,1 16 0 15,-2 13 0-15,6 23 0 0,2 0 0 16,2 27 0-16,0 17 0 16,0 14 0-16,8 0 0 15,15 2 0-15,4-4 0 16,6-6 0-16,7-14 0 16,7-5 0-1,4-21 0-15,-2-6 0 0,0-4 0 16,-9-22 0-16,-6-15 0 15,-12-8 0-15,-7-4 0 16,-8 5-33-16,-4 12 19 0,-3 6 14 16,0 8 47-16,0 10-47 15,0 4 0-15,0 4 0 16,0 0 0-16,-5 22 0 16,0 12 0-1,3 6 0-15,2 10 0 16,0 4 0-16,0 9 0 15,4-5 0-15,10 4 0 0,-1-8 0 16,1 2 0-16,-3-10 0 16,-5-10 0-16,-1-5 0 15,-1-13 0-15,-4-9-473 16,0-9-619-16</inkml:trace>
  <inkml:trace contextRef="#ctx0" brushRef="#br0" timeOffset="118826.29">10920 16222 1395 0,'0'0'1718'0,"0"0"-1139"0,0 0-175 0,0 0-404 16,0 0 0 0,0 0 0-16,0 0 0 0,-12 98 0 15,12-39 0-15,0 3 0 16,0-4 0-16,0 0 0 15,2-10 0-15,2-6 0 16,12-8 0-16,0-16 0 16,0-8-930-16</inkml:trace>
  <inkml:trace contextRef="#ctx0" brushRef="#br0" timeOffset="119262.73">11753 15915 2405 0,'0'0'869'0,"0"0"-507"0,0 0 98 0,0 0-460 16,0 0 0-16,0 0 0 15,0 0 0 1,146-14 0-16,-83 8 0 16,-16-2-302-16,-18 4-782 0</inkml:trace>
  <inkml:trace contextRef="#ctx0" brushRef="#br0" timeOffset="119396.01">11784 16204 2448 0,'0'0'728'0,"0"0"-496"16,0 0 225-16,117-4-370 16,9-24-87-16,-15-2-149 15,-11 0-726-15</inkml:trace>
  <inkml:trace contextRef="#ctx0" brushRef="#br0" timeOffset="119795">13532 15468 2569 0,'0'0'914'0,"0"0"-551"16,0 0-113-16,0 0-250 15,-137 66 0-15,97-3 0 16,-1 25 0-16,10 30 0 16,14-6 0-16,12-9 0 15,5-15 0 1,29-20 0-16,16 6 0 0,17-2 0 16,11-17 0-16,28-25 0 15,-17-20 0-15,-22-10-941 0</inkml:trace>
  <inkml:trace contextRef="#ctx0" brushRef="#br0" timeOffset="119960.19">13564 15981 2501 0,'0'0'847'0,"0"0"-388"15,0 0-170-15,0 0-289 16,0 0 0-16,145-50 0 15,-69 32 0-15,26-4-177 16,-19 4-456-16,-16 4-400 0</inkml:trace>
  <inkml:trace contextRef="#ctx0" brushRef="#br0" timeOffset="120192.52">14130 15807 1731 0,'0'0'849'16,"0"0"-295"-1,0 0-103-15,0 0-137 16,0 0-117-16,0 0-197 15,0 0 0-15,-14-106 0 0,14 104 0 16,0 2 0-16,0 10 0 16,0 24 0-16,0 12 0 15,0 12 0-15,12 10 0 16,3 3 0-16,5-5 0 16,3-2 0-16,-1-8 0 15,0-10 0-15,1-16 0 16,4-24 0-16,-6-6-345 15,-5-6-713-15</inkml:trace>
  <inkml:trace contextRef="#ctx0" brushRef="#br0" timeOffset="120426.36">14527 15575 2497 0,'0'0'1044'0,"0"0"-489"0,0 0-555 15,0 0 0-15,0 0 0 16,118 106 0-16,-67-46 0 16,-2 10 0-16,-7-2 0 0,-9 7 0 15,-14-3 0-15,-17-4 0 16,-2-2 0-16,-29-8 0 16,-11-10 0-16,-5-12 0 15,-1-18 0 1,10-8-176-16,14-10-748 0</inkml:trace>
  <inkml:trace contextRef="#ctx0" brushRef="#br0" timeOffset="120692.48">14999 15302 2029 0,'0'0'906'16,"0"0"-426"-16,0 0 14 16,0 0-307-16,0 0-187 0,0 0 0 15,0 0 0-15,33 106 0 16,-29-50 0-16,3 5 0 16,3-3 0-16,-2-4 0 15,1-8 0 1,3-8 0-16,-6-10 0 15,1-6 0-15,-5-22 0 0,-2 0-546 16,2-14-1167-16</inkml:trace>
  <inkml:trace contextRef="#ctx0" brushRef="#br0" timeOffset="120928.58">15221 15480 1585 0,'0'0'1244'15,"0"0"-698"-15,0 0-224 16,0 0-65-16,0 0-115 16,0 0-142-16,0 0 0 0,87-8 0 15,-51 8 0-15,-1 0 0 16,6 0 0-16,1-14 0 16,-6 2 0-16,-5 2-86 15,-13-4-286-15,-14 6-152 16,-10 8-39-16,-21 0-39 15,-6 0-123-15</inkml:trace>
  <inkml:trace contextRef="#ctx0" brushRef="#br0" timeOffset="121161.14">15367 15418 1162 0,'0'0'709'16,"0"0"-91"-16,0 0-53 16,0 0-192-16,0 0 4 15,0 0-85-15,0 0-292 0,-5-90 0 16,5 86 0-1,0 0 0-15,0 0 0 0,0 4 0 16,0 0 0-16,0 18 0 0,0 12 0 16,0 8 0-16,0 8 0 15,0 4 0 1,7 4 0-16,1-8 0 16,4-1 0-16,12-7 0 15,-4-10-317-15,-2-18-863 0</inkml:trace>
  <inkml:trace contextRef="#ctx0" brushRef="#br0" timeOffset="121360.55">15665 15204 2984 0,'0'0'883'0,"0"0"-654"16,0 0-229-16,0 0 0 15,0 124 0-15,24-70 0 16,3-4 0-16,0-2 0 0,-2-6 0 16,-17 2 0-16,-6-12-730 15,-2-10-1490-15</inkml:trace>
  <inkml:trace contextRef="#ctx0" brushRef="#br0" timeOffset="122265.12">16108 15580 1713 0,'0'0'746'0,"0"0"-366"15,0 0 137-15,0 0-202 16,0 0-102-16,0 0-93 16,0 0-28-16,-13 39-92 15,6 11 0-15,-4 12 0 0,0 14 0 16,0 8 0-16,6 2 0 15,5-1 0-15,0-5 0 16,7-12 0-16,18-6 0 16,4-9 0-16,2-17 0 15,0-10-78-15,-6-16-765 16,-10-10-830-16</inkml:trace>
  <inkml:trace contextRef="#ctx0" brushRef="#br0" timeOffset="122829.62">16826 15855 1896 0,'0'0'843'0,"0"0"-387"15,0 0-119-15,0 0-47 16,0 0-100-16,0 0-106 16,2-112-84-16,-20 96 0 15,-6 2 0-15,-7 2 0 16,-9 10 0-16,-5 2 0 16,1 0 0-16,-2 14 0 0,9 12 0 15,12 6 0-15,12 4 0 16,13 4 0-16,0 4 0 15,17-4 0-15,20-3 0 16,7-5 0-16,10-2 0 16,4-8 0-1,0 0 0-15,-3-4 0 0,-8 0 0 16,-9 4 0-16,-16-4 0 16,-13 4 0-16,-9 2 0 15,0 2 0-15,-25 0 0 16,-8 2 0-16,-9-6 0 0,-3 0 0 15,-2-8 0-15,5-5 0 16,6-9 0-16,7 0 0 16,12-10 0-1,10-17 0-15,7-9 0 16,0-8 0-16,17-8 0 16,10-2 0-16,4 4 0 0,3 2 0 15,1 2 0-15,-1 7 0 16,-5 7 0-16,-2 2-23 15,-7 10-488-15,-9 4-335 0</inkml:trace>
  <inkml:trace contextRef="#ctx0" brushRef="#br0" timeOffset="123131">17218 15440 1317 0,'0'0'862'0,"0"0"-286"16,0 0-76-16,0 0-144 0,0 0-74 15,0 0-79-15,0 0-203 16,141 107 0-16,-99-53 0 15,0 10 0-15,-4 6 0 0,-7 2 0 16,-11 4 0-16,-10-4 0 16,-10 3 0-1,-10-11 0-15,-21-4 0 16,-38 4 0-16,9-16-63 0,-3-12-981 16</inkml:trace>
  <inkml:trace contextRef="#ctx0" brushRef="#br0" timeOffset="123860.6">13014 17454 1307 0,'0'0'525'0,"0"0"-349"16,0 0 112-16,0 0 67 16,0 0 8-16,0 0-92 15,-118 1 45-15,110-1-62 16,6 0-13-16,2 0-241 15,0 0 0-15,0 0 0 16,8 0 0-16,23 0 0 0,13-6 0 16,29-2-146-16,-10 4-769 15,-14 4-973-15</inkml:trace>
  <inkml:trace contextRef="#ctx0" brushRef="#br0" timeOffset="123995.44">12942 17718 1971 0,'0'0'1161'0,"0"0"-878"16,0 0 89-16,0 0-63 16,0 0-309-16,0 0 0 15,0 0 0-15,250-66 0 0,-116 34-504 16,-9 4-829-16</inkml:trace>
  <inkml:trace contextRef="#ctx0" brushRef="#br0" timeOffset="124897.08">14762 17259 1054 0,'0'0'1706'0,"0"0"-1148"16,0 0-274-16,0 0 30 0,0 0-134 16,0 0-180-1,0 0 0-15,-8-104 0 16,1 86 0-16,-7 1 0 15,-5 3 0-15,-10 5 0 0,-4 9 0 16,-10 0 0-16,1 5 0 16,0 26 0-16,3 1 0 15,10 8 0 1,12 4 0-16,15 0 0 16,2-2 0-16,15 2 0 0,18-10 0 15,14-6 0-15,7-6 0 16,4-4 0-16,-1 0 0 15,-3-4 0-15,-7 4 0 16,-7 5 0-16,-11-1 0 16,-12 4 0-16,-9 0 0 15,-8 2 0-15,0 6 0 16,-27-2 0-16,-9 0 0 0,-7-2 0 16,-5-2 0-1,1-10 0-15,3-6 0 16,6-12 0-16,7 0 0 15,10-12 0-15,10-16 0 0,8-6 0 16,3-8 0-16,3-2 0 16,21 0 0-16,5-2 0 15,5-2 0-15,1 3 0 16,4 1 0-16,-4 2 0 16,-6 4 0-16,-6 2 0 0,-8 8 0 15,-11 2 0-15,-4 0 0 16,0 2 0-1,-22 2 0-15,-6 0 0 16,-7 8 0-16,-2 2 0 16,3 8 0-16,3 4 0 0,9 0 0 15,11 0 0-15,15 4 0 16,23 8-359 0,11-6-1130-16</inkml:trace>
  <inkml:trace contextRef="#ctx0" brushRef="#br0" timeOffset="125031.44">15533 17325 1679 0,'0'0'1641'0,"0"0"-1140"16,0 0-331-16,0 0-146 16,0 0-24-16,0 0-785 0,0 0-1867 0</inkml:trace>
  <inkml:trace contextRef="#ctx0" brushRef="#br0" timeOffset="125361.47">14625 18285 2547 0,'0'0'842'0,"0"0"-473"16,0 0-31-1,0 0-338-15,0 0 0 16,118-58 0-16,2 14 0 16,38-6 0-16,7-4 0 0,-30 14 0 15,-40 10 0-15,-47 16 0 16,-21 6 0-16,-11-2 0 15,-14 6 0-15,-2 4 0 16,-26 0-173-16,-59 12-312 16,6 12-222-16,0 2-38 0</inkml:trace>
  <inkml:trace contextRef="#ctx0" brushRef="#br0" timeOffset="125563.86">14743 18338 1751 0,'0'0'711'0,"0"0"-340"16,0 0 202-16,0 0-256 0,0 0-55 15,0 0-151-15,0 0-111 16,-14 50 0-16,63-72 0 16,18-4 0-16,18-6 0 15,13 0 0-15,6 1 0 16,-1 8 0 0,-9-4 0-16,-15 9 0 0,-18 3 0 15,-21 0 0-15,-18 5 0 16,-12 6 0-16,-8-4 0 15,-2-6-122-15,0 0-616 16,0 2-2119-16</inkml:trace>
  <inkml:trace contextRef="#ctx0" brushRef="#br0" timeOffset="125726.87">16066 18079 1430 0,'0'0'1945'0,"0"0"-1224"15,0 0-721-15,0 0 0 16,0 0 0-16,0 0-48 16,0 0-1307-16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47:58.6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5639 10194 2604 0,'0'0'474'0,"0"0"-399"0,0 0 196 16,0 0-78-1,0 0-173-15,0 0 11 16,35 67 46-16,-23-31-43 15,-3-2 34-15,1-6-35 0,2-6-2 16,5-10 38-16,12-12-55 16,34-12 88-16,49-56-102 15,56-49 0-15,29-21 0 16,-1-2 0-16,-43 32 0 16,-53 40 0-16,-37 25 0 0,-20 17 0 15,-10 4 0-15,-8 6 0 16,-8 4 0-1,-13 10 0-15,-4 2 0 16,0 16 0-16,-2 8-372 16,-9-2-559-16</inkml:trace>
  <inkml:trace contextRef="#ctx0" brushRef="#br0" timeOffset="1070.65">6842 12069 2297 0,'0'0'691'0,"0"0"-455"16,0 0 236-16,0 0-212 0,0 0-175 15,0 0-58-15,0 0-7 16,22 0-12-16,22 0-8 16,17 0 0-16,13 0 0 15,8 0 0-15,0 0 0 0,-9 0-20 16,-12 0-136 0,-21 0-75-16,-16 0 27 15,-21 0-311-15,-3 0-81 16,0 0-743-16</inkml:trace>
  <inkml:trace contextRef="#ctx0" brushRef="#br0" timeOffset="1370.01">7924 12091 2677 0,'0'0'564'0,"0"0"-310"16,0 0 247-16,0 0-401 16,0 0-100-16,0 0 0 15,0 0 0-15,-29 10 0 0,101-1 0 16,12-1 0-16,3 0 0 16,-10-5 0-1,-15 1-17-15,-20 0 16 16,-17-1 1-16,-17-2 18 15,-8-1-18-15,0 0 0 0,2 0 0 16,6 0-192-16,5-1-754 16</inkml:trace>
  <inkml:trace contextRef="#ctx0" brushRef="#br0" timeOffset="4773.07">17501 10253 1661 0,'0'0'941'0,"0"0"-646"0,0 0-82 16,0 0 53-16,0 0-9 16,6 106-133-1,10-62-55-15,-1 0 18 16,4-6-48-16,-1-8 2 0,-1-8 19 16,3-9-35-16,3-12-7 15,10-1-18-15,9-16 0 16,16-18 0-16,9-10 0 15,9-8 0-15,2-4 0 16,0 0 0-16,-7 6 0 0,-8 11 0 16,-16 11 0-16,-19 12 0 15,-14 12 0 1,-14 4-110-16,-14 12-520 16,-8 5-1096-16</inkml:trace>
  <inkml:trace contextRef="#ctx0" brushRef="#br0" timeOffset="21000.11">5364 13345 1587 0,'0'0'855'15,"0"0"-588"-15,0 0 233 16,0 0-334-16,0 0-113 0,0 0 59 16,0 0 17-1,-50 100-21-15,42-62-16 16,4 0-31-16,4 0-8 16,0 0-34-16,0-3-13 15,16-8 14-15,8-2-20 0,3-9 12 16,2-7-12-16,2-9 7 15,0 0-13 1,-2-4 7-16,-2-15-1 0,0-8 24 16,-7-3 6-1,-2-2-30-15,-7 0 0 16,-6-2 0-16,-5 0 0 0,0 0 0 16,0 2 0-16,-12 2 0 15,-3 4 0-15,-8 4 0 0,-6 3 0 16,-2 10 0-16,-7 3 0 15,1 6 0 1,1 0 0-16,7 0 0 16,13 0-881-16</inkml:trace>
  <inkml:trace contextRef="#ctx0" brushRef="#br0" timeOffset="21501.31">5367 12755 1692 0,'0'0'1114'0,"0"0"-840"0,0 0 182 16,0 0-164-16,0 0-197 15,0 0-80-15,0 0-15 16,-13 44 0-16,28 0 6 15,1 7-6-15,3-1 0 16,2-2-8-16,-1-8 9 16,-5-10-1-16,1-8 0 15,-3-12 1-15,-1-10 21 16,-1 0 23-16,2-12 46 0,3-20-91 16,-1-8 0-16,3-8 0 15,-3-5 0 1,1-1 0-16,-5 4 0 15,-3 10 0-15,-4 10 0 0,-2 16 0 16,0 14-69-16,0 8-294 16,3 20-440-16,-3 2-404 0</inkml:trace>
  <inkml:trace contextRef="#ctx0" brushRef="#br0" timeOffset="21738.87">5975 12905 3116 0,'0'0'665'16,"0"0"-458"-16,0 0-99 15,0 0-108-15,0 0 0 16,0 0 0-16,0 0 0 0,0 149 0 15,0-101 0 1,0 0 0-16,-2 10-11 16,0-13-479-16,-5-11-1082 0</inkml:trace>
  <inkml:trace contextRef="#ctx0" brushRef="#br0" timeOffset="23966.95">5349 13722 1175 0,'0'0'405'0,"0"0"-204"15,0 0 70-15,0 0-41 16,0 0-48-16,0 0-15 16,0 0 18-16,0-13-7 15,0 13-27-15,0 0-12 0,0 0-7 16,-9 0 10-1,-8 0-61-15,-8 3-61 16,-6 11 5-16,-11 6-19 16,-8 8 0-16,-10 8 14 0,-9 10-1 15,-7 6 29-15,-6 6-9 16,-7 2 3-16,-7 3 14 16,-2-1-29-16,0-2 9 15,-2 0 1-15,4-4 5 16,4-4-8-16,10-1-34 15,9-5 0-15,10-10 0 16,9-2 0-16,12-6 0 16,9-6 0-16,8-4 0 15,7-10 0-15,10-2 0 16,3-2 0-16,3-4 0 0,2 0 0 16,0 0 0-16,0 0-60 15,0 0-66-15,0-4-69 16,4-10-131-16,1 2-327 15,-3 2-307-15</inkml:trace>
  <inkml:trace contextRef="#ctx0" brushRef="#br0" timeOffset="24403.85">3769 14602 1467 0,'0'0'304'0,"0"0"-152"0,0 0 80 0,0 0-32 0,0 0-27 16,0 0 3-16,0 0-12 16,-57 4-70-16,30 18 65 15,2 6-6-15,3 6-49 16,7-2-33-16,5 3-46 0,10 1 1 15,0-4-11 1,8-6-8-16,13-4 17 16,4-6-23-16,4-8-1 15,6-6 0-15,1-2-24 16,2 0 3-16,-4-12 6 0,-3-6-4 16,-4-4 18-16,-10 4 2 15,-1-4 5-15,-7-1 16 16,-5 1 28-16,-4 0 44 15,0 0-10 1,0 2 3-16,-8 0 3 0,-11 0-12 16,0 4-3-16,-6 0-33 15,-2 6-42-15,-6 4 0 16,-21 6-33-16,8 0-224 16,3 6-648-16</inkml:trace>
  <inkml:trace contextRef="#ctx0" brushRef="#br0" timeOffset="24902.56">2958 14259 842 0,'0'0'1900'0,"0"0"-1629"0,0 0 107 16,0 0 90-16,0 0-371 15,0 0-82-15,0 0 21 16,-22-14-13-16,34 48 7 15,5 4-3-15,1 4-18 0,5-1-17 16,-4-5 8-16,1-6-3 16,-5-8-4-16,-3-8-14 15,-3-8 10-15,-5-6 11 16,-2 0 0-16,3-13 28 0,2-10-14 16,2-17-6-1,-1-9-8-15,1-9 0 16,1-6 0-16,-2 2 0 15,1 6 0-15,-2 14 0 16,-5 18 0-16,1 16 0 16,-1 8 0-16,0 8-131 0,9 30-143 15,0-2-414-15,2-2-689 16</inkml:trace>
  <inkml:trace contextRef="#ctx0" brushRef="#br0" timeOffset="25203.22">3382 14275 2280 0,'0'0'584'16,"0"0"-351"-16,0 0 2 0,0 0-107 16,0 0-82-16,104-104-22 15,-79 96 14-15,-3 6-32 16,-6 2 10-16,-5 4 2 15,-8 16-12 1,-3 6 8-16,0 4-14 16,-12 8 0-16,-6-6 5 0,-2 0-4 15,5-2 38-15,5-12-3 16,8-5-8-16,2-8 4 16,2-5-4-16,23 0 32 15,8-4-34-15,15-15-26 16,4-8-28-16,23-13-116 0,-15 6-213 15,-18 6-785-15</inkml:trace>
  <inkml:trace contextRef="#ctx0" brushRef="#br0" timeOffset="26639.81">3745 15037 1151 0,'0'0'508'15,"0"0"-248"-15,0 0 50 0,0 0-22 16,0 0-101-16,0 0 0 16,0 0 45-1,-9-4-51-15,4 24-28 16,-1 10-30-16,2 6 22 0,1 13 31 16,-1 5-80-16,2 8-29 15,2 4-35 1,0 6-32-16,0 4 0 0,0 5 0 15,-3-1 0-15,1 4 0 16,-3 2 0-16,-3 0 0 16,1 3 0-16,-5-9 0 15,4 0 0-15,-1-8 0 16,3-6 0-16,-2-7 0 16,4-11 0-16,-3-6 0 15,3-8 0-15,0-10 0 16,0-4 0-16,0-6 0 0,2-4 0 15,2-6 0-15,0-4 0 16,0 0 0-16,0 0 0 16,0 0-15-1,0 0-108-15,-2-8-155 16,-4-2-389-16,-1 2-666 0</inkml:trace>
  <inkml:trace contextRef="#ctx0" brushRef="#br0" timeOffset="27237.98">3631 16623 1759 0,'0'0'296'0,"0"0"70"0,0 0 99 0,0 0-316 16,0 0 13-16,0 0 14 15,0 0-36-15,-104-38-14 16,77 40-39 0,0 16-9-16,3 6-11 0,5 6-22 15,11 6-6-15,8 0-37 16,0 1-1-16,14-7 5 15,17-6-5-15,4-4-2 16,7-10-14-16,0-6-23 16,3-4 17-16,-5-4-10 15,-4-18 11-15,-5-6 20 0,-9-2 1 16,-6-6 33 0,-9-5 8-16,-7 1 14 15,0 4 16-15,-14 0-20 16,-10 6-52-16,-5 2 0 0,-6 10 0 15,-2 6 0-15,-11 12-8 16,10 0-317-16,7 18-574 0</inkml:trace>
  <inkml:trace contextRef="#ctx0" brushRef="#br0" timeOffset="27701.33">3589 17161 1081 0,'0'0'1273'0,"0"0"-952"0,0 0 241 16,0 0-60-16,0 0-270 15,0 0-107-15,0 0-125 0,-29-24 0 16,29 52 0-16,0 12 0 16,15 8 0-1,4 2 0-15,4-2 0 16,4 2 0-16,0-14 0 15,0-1 0-15,-4-17 0 0,-6-9 0 16,-1-9 0-16,-5 0 0 16,-2-13 0-16,-4-14 0 15,-1-9 0-15,-2-8 0 16,0-6 0-16,0-4 0 16,1 2 0-16,1 8 0 15,2 8 0-15,4 12 0 16,-4 7-119-16,5 17-148 15,-1 0-355-15,-4 13-313 0</inkml:trace>
  <inkml:trace contextRef="#ctx0" brushRef="#br0" timeOffset="28106.43">4099 17361 2179 0,'0'0'734'15,"0"0"-501"-15,0 0 250 0,0 0-342 16,0 0-95 0,0 0-44-16,0 0-2 15,-48 26 10-15,42 0-10 16,2-2 14-16,4-2-14 16,0 0 1-16,6-4 6 0,17-5-7 15,6-8-1-15,7 0-7 16,-1-5-17-16,-2 0 5 15,0 0-14-15,-8 0-4 16,-6 4 16 0,-11 0-2-16,-6 6 16 15,-2 4 8-15,0 4 47 16,-19 4 25-16,-6 4 3 0,-2 0 4 16,-2-2-20-16,3-2-31 15,1-4-11-15,1-6-17 16,2-12-16-16,3 0-89 0,-2-18-171 15,3-12-212-15,5-6-370 0</inkml:trace>
  <inkml:trace contextRef="#ctx0" brushRef="#br0" timeOffset="28272.84">4126 17271 2711 0,'0'0'582'15,"0"0"-351"-15,0 0 37 16,0 0-178-16,116-26-90 16,-43 8-102-16,-11 4-576 15,-12-4-2067-15</inkml:trace>
  <inkml:trace contextRef="#ctx0" brushRef="#br0" timeOffset="29803.71">3837 16794 1084 0,'0'0'393'0,"0"0"-213"16,0 0 92-16,0 0-37 16,0 0-96-1,0 0 15-15,0 0-22 16,2 0-53-16,-2 0 21 15,0 0 42-15,0 0 1 16,0 0-27-16,0 0-31 0,0 0-17 16,0 0-27-16,0 0 12 15,0 0 14-15,-2 0-2 16,0 0 14-16,2 0-29 16,0 0-25-16,0 0 11 15,0-4-10-15,0 4 7 16,0 0-6-16,12-4-18 15,13 4 5-15,6 0-14 16,11 0 0-16,14 0-1 16,13 0 1-16,33 8 0 15,45 0 2-15,52 6-2 16,22 0 14-16,6-6-14 16,-7 2 1-16,-21-6 6 15,-8 4-7-15,-14-8 9 16,-19 2 1-16,-36-2 55 15,-28 0 31-15,-28 0-50 16,-14 0-46-16,-1 0 0 0,-2 0 0 16,-2-2 0-16,-13-2 0 15,-13 0 0-15,0 4 0 16,-5 0 0-16,-3 0 0 16,-3 0 0-16,4 0-165 15,6-4-203-15,-2-2-481 16,0-2-912-16</inkml:trace>
  <inkml:trace contextRef="#ctx0" brushRef="#br0" timeOffset="30266.5">6960 16641 327 0,'0'0'2049'0,"0"0"-1557"0,0 0-28 0,0 0-95 16,-123-8-201-1,101 20-57-15,2 16 5 0,4 8-116 16,6 4 0-16,5 9 0 15,5 1 0 1,0-10 0-16,15 0 0 16,14-10 0-16,5-8 0 0,6-12 0 15,0-10 0-15,0 0 0 16,-2-4 0-16,-7-14 0 16,-6-4 0-16,-9-6 0 15,-10-2 0-15,-6-6 0 0,0 0 0 16,-6-4 0-16,-17 4 0 15,-4 0 0-15,-4 5 0 16,-4 13 0 0,-5 8 0-16,-3 10 0 15,3 0 0-15,2 2 0 16,5 28 0-16,11-2-276 0,10-2-982 0</inkml:trace>
  <inkml:trace contextRef="#ctx0" brushRef="#br0" timeOffset="30739.71">7085 16982 1750 0,'0'0'1276'0,"0"0"-920"0,0 0 92 0,0 0-182 15,0 0-266-15,4 129 0 16,10-79 0-16,5 2 0 16,2-2 0-16,1-2 0 15,0-8 0-15,-2-4 0 16,1-14 0-16,-6-4 0 0,-3-14 0 15,-2-4 0 1,1 0 0-16,-1-22 0 16,-2-8 0-16,3-10 0 15,3-6 0-15,1-2 0 16,3-6 0-16,0 0 0 0,-2 5 0 16,-1 9 0-1,-6 8 0-15,-4 10 0 16,-3 10 0-16,-2 10 0 0,0 2-35 15,0 14-323-15,0 4-489 16,0 4-692-16</inkml:trace>
  <inkml:trace contextRef="#ctx0" brushRef="#br0" timeOffset="31006.39">7662 17119 2349 0,'0'0'824'0,"0"0"-448"16,0 0 171-16,0 0-547 0,0 0 0 16,0 0 0-16,0 0 0 15,-14 68 0 1,5-36 0-16,-3 2 0 16,-5-6 0-16,5 2 0 0,2-8 0 15,6-4 0-15,4-8 0 16,0-6 0-16,24-4 0 15,7 0 0-15,7 0 0 16,5-10 0-16,1-2-99 0,-2 2-183 16,1-2-84-16,-12 2-424 15,-10 2-164-15</inkml:trace>
  <inkml:trace contextRef="#ctx0" brushRef="#br0" timeOffset="31236.24">7889 17271 1355 0,'0'0'708'0,"0"0"-322"16,0 0 143-16,0 0-213 15,0 0-60-15,0 0-17 16,0-115-34-16,4 106-103 16,-4 9-102-16,0 0 0 0,0 8 0 0,0 20 0 31,0 12 0-31,0 8 0 0,0 10 0 0,0 0 0 31,0 0 0-31,0-8 0 16,0-5 0-16,0-5 0 15,0-14 0-15,0-12 0 16,-4-6-684-16,-3-8-1205 0</inkml:trace>
  <inkml:trace contextRef="#ctx0" brushRef="#br0" timeOffset="32602.67">6748 14594 1631 0,'0'0'630'16,"0"0"-401"-16,0 0 133 15,0 0-59-15,0 0-201 16,0 0-30-16,-51 102 12 16,42-58-29-16,7 5-11 0,2-8-19 15,0-2-4 1,20-9 3-16,7-6-24 0,6-10 12 16,5-10-12-16,2-4 1 15,1 0-2-15,-4-14 2 16,-5-8 5-16,-8-2 14 15,-7-5 8-15,-8 2 74 16,-6-1-1-16,-3-3-13 16,0-1-4-16,-3 6-12 0,-12-2-72 15,-3 4 0-15,-6 6 0 16,-3 4 0-16,-2 4 0 16,-2 6 0-1,0 4 0-15,2 0 0 16,6 0 0-16,10 0 0 15,13 0-48-15,2-10-446 16,18 2-519-16</inkml:trace>
  <inkml:trace contextRef="#ctx0" brushRef="#br0" timeOffset="33034.94">7251 14437 413 0,'0'0'2172'0,"0"0"-1626"0,0 0-176 0,0 0 104 15,0 0-353-15,0 0-121 16,0 0 0-16,8 17 0 0,3 17 0 15,2 12 0-15,3 0 0 16,2 2 0-16,-1 0 0 16,1-8 0-16,-3-8 0 15,-1-8 0-15,-3-7 0 16,-2-13 0-16,-2-3 0 0,-2-1 0 16,3-1 0-1,3-20 0-15,3-8 0 16,5-10 0-16,2-11 0 15,1-10 0-15,-2 0 0 16,0-2 0-16,-4 8 0 16,-7 13 0-16,-3 15 0 0,-4 16 0 15,-2 10 0-15,0 2 0 16,0 23-95-16,0 22-211 16,5-3-366-16,2-1-362 15</inkml:trace>
  <inkml:trace contextRef="#ctx0" brushRef="#br0" timeOffset="33434.1">7845 14682 2160 0,'0'0'803'0,"0"0"-494"15,0 0 16-15,0 0-136 16,0 0-102-16,0 0-59 15,140-90-11-15,-116 90-17 16,-5 0-17 0,-13 22-28-16,-6 6-25 0,0 6 1 15,-14 2 27-15,-10 0 17 16,-2-5 25-16,5-3 25 16,6-10 19-16,10-9 4 15,5-2-14-15,0-7 32 16,22 0 6-16,9 0-42 0,9-11-10 15,5 6-19 1,-3-4-1-16,-1 8 0 16,-12 1-26-16,-7 0 11 15,-13 10 2-15,-9 8 1 0,0 4 10 16,-14 4-2-16,-17 2 4 16,-11 2 0-16,-9-2-19 15,-45 8-135-15,11-6-329 16,3-8-622-16</inkml:trace>
  <inkml:trace contextRef="#ctx0" brushRef="#br0" timeOffset="34339.85">6819 15067 1691 0,'0'0'311'0,"0"0"-9"15,0 0 163 1,0 0-200-16,0 0-8 16,0 0-5-16,0 0-30 15,14-24-33-15,-14 24-47 0,0 12-142 16,-9 16 0-16,-2 12 0 15,-2 13 0-15,-1 15 0 16,3 12 0 0,0 4 0-16,6 8 0 15,1 5 0-15,4-3 0 0,0-2 0 16,0 0 0-16,0-4 0 16,0-3 0-16,0-5 0 15,0-8 0-15,0-2 0 16,-9-6 0-16,-2-1 0 15,4-5 0-15,0-10 0 16,3-4 0-16,0-8 0 16,4-4 0-16,-2-2 0 15,-1-10 0-15,-1 1 0 16,0-3 0-16,1-4 0 0,-2 4 0 16,3-5 0-16,0 0 0 15,0 1 0-15,2-4 0 16,0 2 0-16,0-2 0 15,0 2 0-15,0-2 0 0,0-2 0 16,0-4 0 0,0 2 0-16,0 2 0 15,0-4 0-15,0 2 0 16,0 2 0-16,0-4 0 16,0 0 0-16,0-4 0 15,0 0 0-15,0 0 0 0,0 0 0 16,0-8-158-16,0-6-172 15,-4-4-510-15</inkml:trace>
  <inkml:trace contextRef="#ctx0" brushRef="#br0" timeOffset="36139.56">4064 14720 1698 0,'0'0'241'0,"0"0"-9"16,0 0 122 0,0 0-125-16,0 0-53 15,0 0-35-15,0 0-47 16,-29-44-4-16,29 44-16 16,0 0-21-16,-3 0 21 0,3 0-47 15,0 0-20-15,0 0 2 16,0 0-1-16,0 0-2 15,0 0 12 1,13 4 9-16,16 6 43 16,16-4 13-16,13 0-1 0,18-4-25 15,28-2-39-15,33 0 11 16,25 0-29-16,8-2 0 16,-14-8 7-16,-21 0 4 15,-35 2-13-15,-17 2 2 0,-19-4 0 16,-5 4-6-16,5 0 6 15,5-2 0-15,5 2 0 16,-5-2 1 0,-5 4-1-16,-1-2 0 15,1 6 0-15,3-4-1 16,5-2 5-16,3 0-5 0,1 0 1 16,0-4 0-16,-5 2-6 15,-9 0 12-15,-6 0-6 16,-11 2 0-16,-14 0 1 15,-4 2-7-15,-10 2 6 16,-3 2 0-16,-1 0-8 0,-4 0 19 16,-2 0-13-1,-2 0 2-15,-5 0 0 16,2 0 11-16,-2 0 1 16,0 0 10-16,0 0 8 15,0 0-29-15,0 0 18 16,0 0-19-16,0 0 0 0,0 0-6 15,0 0 13-15,0 0-7 16,0 0 0-16,-10 0-15 16,-25 0-211-16,1 0-503 15,1 0-919-15</inkml:trace>
  <inkml:trace contextRef="#ctx0" brushRef="#br0" timeOffset="37938.53">5668 13768 766 0,'0'0'798'15,"0"0"-680"-15,0 0 120 16,0 0-43-16,0 0-45 16,0 0 19-16,0 0-41 0,-52-48 57 15,50 46 0 1,0 0-9-16,2 2 4 16,0-2-35-16,0 2-41 15,0 0 2-15,0 0-22 16,0 0-6-16,0 0-30 0,0 0-7 15,0 0 11-15,0 0-26 16,0 0-19-16,0 0-7 16,16 13 11-16,13 12-13 15,9 9 2-15,8 8 0 16,8 6-4 0,6 6 13-16,4 2-6 0,3 5-3 15,3-6 0-15,1 2 1 16,-5-3-1-16,3-8 0 15,-4-4 0-15,-7-6 6 16,-4-8-14-16,-9-6 8 0,-12-5 0 16,-9-6-7-16,-6-3 8 15,-7-1-1-15,-4-1 0 16,0-2 0 0,-1 0-4-16,3 0 4 15,0 2 0-15,-2-5-1 16,1 6 8-16,-1-3-14 0,-3 2 7 15,2-2 0-15,0-4-3 16,-2 4 4-16,-2-2-1 16,3 0 0-16,-3 0 6 15,-2 0-9-15,0-2 4 16,0 0-1-16,0 0 4 0,0 0 7 16,0 0-8-1,0 0-3-15,-9 0-11 16,-11 0-196-16,-5-11-624 0</inkml:trace>
  <inkml:trace contextRef="#ctx0" brushRef="#br0" timeOffset="40569.57">5296 13411 1071 0,'0'0'354'0,"0"0"-155"15,0 0 55-15,0 0-124 16,0 0-76-16,0 0-30 0,0 0-24 16,0 0 10-16,0 0-8 15,0 0 14-15,0 0 28 16,0 0-6-16,0 0 38 16,0 0-4-16,0 0 26 15,0 0 27 1,0 0-22-16,0 0-11 0,0 0-23 15,0 0-36-15,0 0 13 16,0 0-24-16,0-4-11 16,0 0 20-16,0 0-25 15,0-2 9-15,-5-2-14 0,-1 2 5 16,-4-2 12-16,2 0-17 16,-3 2 6-16,-5-2-7 15,-1 2 3 1,-2 0-5-16,-3 0 2 15,2 0 0-15,-2 0 0 16,-1-1 6-16,4 2 13 0,-4-1 1 16,1 2-10-16,-3-2 28 15,0-1-32-15,2 3 18 16,-4 0 36-16,-2 0-47 0,-3 3 7 16,-1-4-17-16,-2 1 7 15,-4 0 2 1,-1 0-11-16,3-2-1 15,-3 1 32-15,1-2-16 16,1 1 24-16,5 1-23 16,2 1-7-16,2-1 5 0,0 3-9 15,-2 0-6-15,0 2 0 16,-5 0 0-16,1 0-3 16,-1 0 3-16,-3 0 0 15,0 0 0-15,1 0 9 16,2 0-8-16,-2 0-1 0,2 0 0 15,1 0 10 1,-1 0-9-16,1 0 7 16,2 2-8-16,1 0 6 15,1 0 9-15,0 2-15 16,0 0 0-16,0 2 30 0,-5 1-29 16,-3 2 23-1,0 1-7-15,-5 1-17 16,-4 0 16-16,-1 2-10 0,-2-1-3 15,4-1-3 1,1 0 1-16,5-1 7 0,5 0-8 16,1 0 0-16,4 0 6 15,-3 0 1-15,1 2-7 16,-2 0 0-16,-1 2 0 16,-3-2-9-16,4 2 9 15,-1-2 0-15,3 0 0 0,2 2 7 16,-2 0-14-16,1 0 7 15,1 2 0-15,-2 0 1 16,0 0 0 0,-3 2-1-16,0 0 1 15,-2 0-1-15,2 0 24 16,1 2-15-16,2 1 4 0,-1 1-1 16,3 0-4-16,2 2 2 15,-2-2-10-15,2 2 1 16,-2 0 13-16,2 0-14 15,-2 4 14-15,-1 4 10 16,3 0-5-16,-2 4 34 0,4 0-23 16,0 3-11-16,5 1 11 15,0 0-28-15,2 2 13 16,-1 2 0 0,2-2-8-16,-1 0 35 15,-1 0-25-15,0-2 7 16,0-1-2-16,1-2-16 15,3 4 26-15,-4 1-25 0,1 0 5 16,0 2 21-16,2 0-32 16,3 0 13-16,1 6-14 15,3-4 0 1,5 7 0-16,2 1 0 16,0 0 0-16,4 2 0 0,0 2 0 15,0-4 0-15,10 0 0 16,1 1 0-16,3-3 0 15,1 2 0-15,1-2 0 16,1 0 0-16,1 0 0 0,2-2 0 16,5 3 0-16,-1-5 0 15,5 2 0-15,0-2 0 16,0-2 0-16,3 2 0 16,-3-4 0-1,-3 2 0-15,1-5 0 16,-3-1 0-16,-1-8 0 0,1 2 0 15,1-2 0-15,2-4 0 16,1 2 0-16,1-8 0 16,0 2 0-16,0-4 0 15,0 0 0-15,-2 0 0 0,2-6 0 16,-2 0 0-16,0 0 0 16,0 3 0-1,-2-3 0-15,4 4 0 16,0 0 0-16,0 0 0 15,3 0 0-15,-1 0 0 16,0 0 0-16,0 4 0 0,0-6 0 16,1 2 0-16,-1 0 0 15,0-4 0-15,0 0 0 16,-2-2 0-16,-4-2 0 16,0 0 0-16,-3 2 0 15,-3-4 0-15,2 2 0 16,-3-2 0-16,-1-4 0 15,2 2 0-15,-2 2 0 16,-1-4 0-16,-1 2 0 16,1-2 0-16,1 4 0 15,-1-2 0-15,-3-2 0 0,1 0 0 16,-1 0 0-16,-1 1 0 16,-1 0 0-1,-3-1 0-15,4 5 0 16,-3-8 0-16,-1 3 0 0,4 5 0 15,-5-9 0-15,1 4 0 16,-1-3 0-16,-3-1 0 16,-2 3 0-16,1-3 0 15,0 0 0-15,-3 1 0 0,2-1 0 16,2 0 0-16,0 0 0 16,1 4 0-1,1-4 0-15,2 0 0 16,-2 5 0-16,-2-5 0 15,1 0 0-15,-1 4 0 0,-2-4 0 16,-2 0 0-16,2 0 0 16,-2 0 0-16,0 0 0 15,0 0 0-15,0 0 0 16,0 0 0-16,0 0 0 16,0 0 0-16,0 0-39 15,0-9-549-15</inkml:trace>
  <inkml:trace contextRef="#ctx0" brushRef="#br0" timeOffset="43101.87">4061 13810 1189 0,'0'0'389'15,"0"0"-193"-15,0 0 100 16,0 0-9-16,0 0-38 16,0 0 33-16,-2 0-11 15,2 0-50-15,0 0-36 16,0 0-32-16,0 6-32 15,0 2-61-15,11-6-28 16,7 0-32-16,7-2 10 16,6 0-20-16,2 0-32 15,1-12-8-15,-3-2 20 0,-9-2 11 16,-9-2 19-16,-6 2 1 16,-7-2 7-16,0-2 13 15,-7 2-21 1,-11 2 12-16,-5 4-12 15,-4 2 6-15,-5 10 9 16,1 0-15-16,0 1 10 0,0 20 20 16,4 7-24-16,5 6 30 15,5 2-21-15,9 4-3 16,8-2 11-16,0-2-22 16,8-6 0-16,17-8 3 15,6-8 2-15,10-10-12 16,8-4-94-16,2 0-89 15,14-26-114-15,-14 2-321 16,-13 2-132-16</inkml:trace>
  <inkml:trace contextRef="#ctx0" brushRef="#br0" timeOffset="43299.47">4386 13806 1913 0,'0'0'738'0,"0"0"-232"0,0 0-39 16,0 0-244-16,0 0-68 0,0 0-61 15,0 0-94 1,-4-6 0-16,4 12 0 16,0 14 0-16,0 6 0 15,0 6 0-15,0 6 0 16,0-2 0-16,9 0 0 0,-2-1 0 16,4 2-36-1,-3-6-460-15,0-9-904 0</inkml:trace>
  <inkml:trace contextRef="#ctx0" brushRef="#br0" timeOffset="44335.55">5026 14430 1352 0,'0'0'556'0,"0"0"-305"15,0 0 238-15,0 0-312 16,0 0-95-16,0 0-38 16,0 0 19-16,-2-8 1 0,2 8 11 15,4-3 36 1,12-1-56-16,1-2-21 15,6-3 8-15,-1-4-36 16,3-1 6-16,-5-4 12 0,0 0 0 16,-7-2 41-16,-4 0-16 15,-4-2-13-15,-3 4 30 16,-2-4-30-16,0 6 6 16,0 0-19-16,-9 4-16 0,-2 4 43 15,-5 2-37-15,3 6-4 16,0 0-4-1,-3 0 4-15,0 6-11 16,0 12 2-16,3 2 0 16,3 6-1-16,0 2 7 15,4 0-6-15,6 2 0 16,0 2-1-16,0 3-11 16,4 1 12-16,14-6 0 0,4-2-6 15,5-4-22-15,8-8-70 16,4-8-103-16,21-8-152 15,-12-8-365-15,-7-8-418 16</inkml:trace>
  <inkml:trace contextRef="#ctx0" brushRef="#br0" timeOffset="44639.5">5367 14422 1726 0,'0'0'746'0,"0"0"-499"0,0 0 218 0,0 0-284 15,0 0-88 1,0 0 30-16,0 0-49 16,89-39-43-16,-64 33 20 15,-3 2-49-15,-5 4 7 0,-1 0-9 16,-7 10 0 0,-5 12 1-16,-4 9 5 0,0 1-5 15,0 4 3-15,-13 0 11 16,-3-2-13-16,6-8-1 15,-1-4 8-15,6-8 12 16,5-6-20-16,0-2-1 16,20-6 18-16,15 0-18 15,48-34-47-15,-10 0-278 16,-1-2-823-16</inkml:trace>
  <inkml:trace contextRef="#ctx0" brushRef="#br0" timeOffset="45139.1">6630 13758 1861 0,'0'0'995'0,"0"0"-747"0,0 0-53 16,0 0-79 0,0 0-86-16,0 0-30 0,0 0-1 15,78-18-29 1,-53 10-15-16,-3-2 12 16,-4-3 18-16,-7 2 15 15,-7-3 5-15,-4-1 21 0,0 1 7 16,0 0 23-16,-15 2-17 15,-3 5 6-15,-4 0-17 16,-5 7-7-16,0 0 23 16,-4 4-10-16,-2 18 10 15,2 10 14-15,2 9-20 16,4 5 25-16,7 4-36 16,7 4-26-16,9-6 28 15,2-2-29-15,0-6 9 16,18-5-9-16,8-7-12 15,8-12-4-15,2-6-58 0,1-6-25 16,1-4-15-16,-5 0-69 16,1-25-116-16,-12 2-273 15,-6-4-422-15</inkml:trace>
  <inkml:trace contextRef="#ctx0" brushRef="#br0" timeOffset="45604.48">6875 13948 1602 0,'0'0'326'0,"0"0"-22"0,0 0 87 15,0 0-143-15,0 0-4 16,0 0-52-16,0 0-59 15,123-82-16-15,-109 80-72 16,-2 2-29-16,-3 0-16 0,1 0-9 16,-6 10 0-1,0 10-19-15,-4 4 11 16,0 2 10-16,-2 1-5 16,-12-4 11-16,3-2 1 15,3-7 0-15,4-6 2 16,1-2-2-16,3-6 0 0,0 0 14 15,0 0 16-15,20 0 27 16,7 0-9-16,6-10-41 16,5 3-2-16,-2 3-5 15,-3 4-5-15,-6 0 4 0,-12 0-26 16,-8 8 21 0,-7 9-11-16,0 2 17 15,-13 2 15-15,-16 3 5 16,-9-2-8-16,-7 0-12 15,-5-4-9-15,-20-14-120 16,12-4-536-16,9 0-1207 0</inkml:trace>
  <inkml:trace contextRef="#ctx0" brushRef="#br0" timeOffset="47339.54">1307 15972 1538 0,'0'0'885'0,"0"0"-763"0,0 0 243 15,0 0-99-15,0 0-174 16,0 0-18-16,0 0-5 15,-4 1-9-15,26-1 0 16,9 0 15-16,7 0-45 0,5-10-24 16,3-3 6-1,-3-6-10-15,-7-3-4 16,-9 4-13-16,-12-4 5 16,-11 4 9-16,-4-4 2 0,-9 8-1 15,-20-4 30-15,-6 10-23 16,-8 8 14-16,-3 0 3 15,-6 14-9-15,1 16 59 16,2 10-7-16,9 0-10 16,11 2-24-16,11-2-22 15,14-1 14-15,4-7-24 16,14-6 5-16,21-12 15 16,11-4-21-16,10-6-1 15,2-4-68-15,-2 0-128 16,9-10-157-16,-19-4-524 15,-11 6-1273-15</inkml:trace>
  <inkml:trace contextRef="#ctx0" brushRef="#br0" timeOffset="47969.33">1801 16120 2060 0,'0'0'482'0,"0"0"-223"0,0 0 98 0,0 0-237 16,0 0-24-16,0 0 18 16,0 0 10-16,-15-26-20 0,2 26-46 15,-3 0-14 1,1 0-43-16,-5 2 23 16,-1 12 11-16,6 0-35 15,1-2 15-15,6 6-15 16,6 0 1-16,2 0-1 0,0 0 1 15,2 4-1-15,14-4 1 16,3 0 7-16,6-4-4 16,4 4-4-16,2-5 0 15,-2 5-1-15,0-4-6 0,-4 4 6 16,-6-4-5 0,-5-1-3-16,-9 4-2 15,-5-7 10-15,0 4 1 16,-7 2-5-16,-18-2 16 15,-8 0-13-15,-6-2 2 16,0-2-9-16,-1-6 2 0,4-4 2 16,7 0 5-16,11 0-1 15,9 0-20-15,7-12 5 16,2-2-8-16,5-4-5 16,15-6 28-1,7 2-14-15,4-4 14 0,5-1-4 16,-3 4 5-16,0 1-6 15,-6 4 6-15,-5 1 0 16,-6 3 0-16,-10 2 1 16,-1 2 17-16,-5 2 2 15,0-2 16-15,0 2 13 16,-16-2-32-16,-4-2 4 0,-5 2-8 16,-2-4-13-1,-1 2 23-15,4 2-22 16,1-4-2-16,8 6-111 15,8-2-554-15</inkml:trace>
  <inkml:trace contextRef="#ctx0" brushRef="#br0" timeOffset="49135.23">5106 17387 1137 0,'0'0'1246'15,"0"0"-1087"-15,0 0-24 16,0 0 29-16,0 0-97 0,0 0-52 16,0 0-7-16,98-26 1 15,-77 16 42-15,-4-2 32 16,-5-2 43-1,-6-4-34-15,-2 0-18 0,-4 0-32 16,0-4-13-16,0 0-8 16,-8 4-21-16,-10 0 1 15,-5 10 38-15,-6 8 14 16,-2 0 1-16,0 18-11 16,-3 12 20-16,5 10 23 0,10 4-28 15,5 2 7-15,12 2-26 16,2-2-23-1,8-6-1-15,21-9-14 16,10-5-1-16,7-12-16 0,6-8-68 16,2-6-76-16,15 0-200 15,-16-14-451-15,-9-4-650 0</inkml:trace>
  <inkml:trace contextRef="#ctx0" brushRef="#br0" timeOffset="49467.95">5534 17463 2393 0,'0'0'699'0,"0"0"-489"0,0 0 130 16,0 0-192-16,0 0-116 16,0 0-31-16,0 0 9 15,-16 125-10 1,41-101 0-16,6-2-13 0,5-6-17 15,-1-6-3-15,4 0-27 16,-8 2 19-16,-5 2 11 16,-8 0-6-16,-9 2 30 15,-9 6 0-15,0-2 6 16,-2 2 3-16,-16-4 9 16,-2 1 8-16,-3-8-13 0,2-1-7 15,-2-10 0-15,-2-1-174 16,5-22-398-1,5-7-341-15</inkml:trace>
  <inkml:trace contextRef="#ctx0" brushRef="#br0" timeOffset="49601.45">5583 17513 2356 0,'0'0'507'15,"0"0"-273"-15,0 0-25 0,0 0-139 16,0 0-70-1,180-82-105-15,-117 56-446 16,-12 0-893-16</inkml:trace>
  <inkml:trace contextRef="#ctx0" brushRef="#br0" timeOffset="51172.86">4005 15011 13 0,'0'0'962'16,"0"0"-679"-16,0 0 53 16,0 0-99-16,0 0-74 0,0 0-6 15,0 0 68-15,0-26-10 16,0 20-55-16,0 2 38 15,0 0-5-15,0 0-37 16,0 4 4-16,0 0-25 16,-2 0-12-1,2 0-37-15,0 0-20 0,-2 0 10 16,2 0-43-16,0 0-6 16,9 18-9-16,18 4 12 15,10 10 14-15,13 8-44 16,12 6 0-16,7 5 0 15,12 0 0-15,6 6 0 0,6 1 0 16,7 0 0 0,-2 0 0-16,0-8 0 15,-7 3 0-15,-8-13 0 16,-12-3 0-16,-11-2 0 16,-8-5 0-16,-8 2 0 15,-3-6 0-15,-6 2 0 0,3-2 0 16,-1 2 0-16,1-2 0 15,3 2 0-15,1 2 0 16,3-3 0-16,-3-4 0 16,-2 4 0-16,-3-1 0 15,-2-4 0-15,-4-4 0 0,-3 4 0 32,1-4 0-32,-4 0 0 0,2 0 0 0,-3 0 0 15,-1 0 0-15,1-4 0 16,0 4 0-16,1-2 0 15,0 2 0 1,-1-4 0-16,0 4 0 16,1-4 0-16,-3 3 0 15,-1-3 0-15,-2-1 0 0,2 1 0 16,-4 3 0-16,3 1 0 16,-2-4 0-16,-2 4 0 15,2-4 0-15,-1 2 0 0,-1 2 0 16,-1 0 0-16,1 0 0 15,-3-4 0 1,3 4 0-16,-5 0 0 16,3-4 0-16,-3 2 0 15,0-2 0-15,0-4 0 16,0 2 0-16,0-6 0 0,1 2 0 16,-1 0 0-16,-3-2 0 15,4 2 0-15,-3-4 0 16,-3 2 0-16,4-2 0 15,-2 0 0 1,-1 0 0-16,1 0 0 0,0-2 0 16,0 1 0-16,-3-2 0 15,-1 3 0-15,-4-4 0 16,-11 0 0-16,-18 0-522 16,-8-14-1813-16</inkml:trace>
  <inkml:trace contextRef="#ctx0" brushRef="#br0" timeOffset="51739.27">5100 15597 215 0,'0'0'1910'0,"0"0"-1420"0,0 0 19 15,0 0-167-15,0 0-138 16,0 0-72-16,0 0-45 0,-5-9-20 15,5 9-40-15,9 0-16 16,9 0 21-16,2 0-31 16,5-1 9-16,-4-7-4 15,0-6-5-15,-3-3 14 0,-10 3-15 16,-1-4 0-16,-7 0 13 16,0 0-4-1,0 0-3-15,-9 2-6 16,-7 6 1-16,-1-4-7 15,1 10 6-15,-1 0 0 16,-2 4 0-16,4 0 1 16,-5 12 4-16,2 10-5 0,0 6 0 15,4 3-3-15,4 5 14 16,8 0-14 0,2 0 3-16,0 0 0 15,22-8-5-15,9-6 5 0,9-4 0 16,9-10-26-16,4-8-77 15,3 0-20-15,-4-4-93 16,-2-28-124-16,-9 4-451 0,-16 2-490 0</inkml:trace>
  <inkml:trace contextRef="#ctx0" brushRef="#br0" timeOffset="52168.02">5676 15462 1500 0,'0'0'696'0,"0"0"-307"15,0 0 192-15,0 0-306 16,0 0-105-16,0 0-65 0,0 0-6 16,0 2-72-16,-2 16 7 15,-2 7-2-15,-3 6-25 16,1 1 5-16,-2 0-12 16,0-1 0-16,1-5 0 15,3-6 9-15,2-4-15 16,0-10 6-16,2-2-10 15,0 0 9-15,0-4-26 16,0 0 10-16,13 0 7 16,9 0-7-16,7 0 16 15,9-6-49-15,2-2-64 16,0-4-75-16,0-2-296 16,-9 4-257-16,-13 2-984 0</inkml:trace>
  <inkml:trace contextRef="#ctx0" brushRef="#br0" timeOffset="52406.86">5892 15494 1967 0,'0'0'705'0,"0"0"-173"16,0 0-156-16,0 0-163 15,0 0-114-15,0 0-70 0,0 0 7 16,-6 46 19-1,6-6-11-15,0 13-4 16,0-1-40-16,0 2 0 16,0 0 0-16,0-10 0 15,0 2-104-15,0-14-543 16,4-10-1461-16</inkml:trace>
  <inkml:trace contextRef="#ctx0" brushRef="#br0" timeOffset="53005.04">7533 15771 892 0,'0'0'1278'0,"0"0"-936"0,0 0 10 16,0 0-38-16,0 0-145 15,0 0-94-15,0 0-10 16,91 22-26-16,-65-26-32 15,-1-10 26-15,-5 0 24 0,-5-2 23 16,-5 2 35-16,-8-8-37 16,-2 4-7-1,0 0-17-15,0-4-26 16,-12 4 19-16,0 4-47 0,-7 0 0 16,0 6 0-16,-4 4 0 15,-4 4 0-15,-4 0 0 16,0 0 0-16,2 5 0 15,2 16 0-15,2-2 0 16,4 8 0-16,3 7 0 16,5 2 0-16,-1 4 0 15,7 6 0-15,3 2 0 16,2-4 0-16,2 1 0 16,0-5 0-16,4-4 0 15,14-8 0-15,6-12 0 16,7-2 0-16,8-14 0 0,1 0 0 15,0-12 0-15,0-14-104 16,-4-24-155-16,-11 5-262 16,-10 5-479-16</inkml:trace>
  <inkml:trace contextRef="#ctx0" brushRef="#br0" timeOffset="53503.35">7970 15909 191 0,'0'0'2315'0,"0"0"-1723"15,0 0-276-15,0 0 11 0,0 0-187 16,0 0-17-16,0 0-31 16,-67 86-92-1,46-43 0-15,3 3 0 16,3-2 0-16,3 0 0 15,8-4 0-15,4-4 0 16,2-4 0-16,23-10 0 0,8-8 0 16,8-10 0-16,3-4 0 15,-2 0 0-15,-3-9 0 16,-6-9 0 0,-11-3 0-16,-8-3 0 0,-10 2 0 15,-4-4 0-15,-4 8 0 16,-21 4 0-16,-13 6 0 15,-5 8 0-15,-3 0 0 16,2 18 0-16,5 4 0 16,12 4 0-16,14-4 0 15,13-4-195-15,11-8-613 0,14-10-981 0</inkml:trace>
  <inkml:trace contextRef="#ctx0" brushRef="#br0" timeOffset="54706.33">2773 15699 1602 0,'0'0'368'0,"0"0"6"15,0 0 121-15,0 0-244 16,0 0-58-16,0 0-33 16,0 0-41-16,-8-8-20 15,8 8-60-15,0 0-2 0,0 0-22 16,0 0-13-16,6-4 3 15,17 0-5 1,6-2 0-16,6-8-1 16,1-2 10-16,-3-2-10 15,-6 0 1-15,-10 0 0 0,-9 4 16 16,-8-3-16-16,0 3 26 16,-2 4-5-16,-17-3-20 15,-3 4 23-15,-5 9-23 16,-4 0-1-16,-3 0 14 15,1 18-13 1,2 10 19-16,4 11-4 0,5 7 10 16,8 6 31-16,10 2-47 15,4 4 2-15,4-8-12 16,23-2 2-16,9-12 1 16,11-9-3-16,4-13-59 15,2-10-55-15,10-4-153 16,-14-18-236-16,-13-4-376 0</inkml:trace>
  <inkml:trace contextRef="#ctx0" brushRef="#br0" timeOffset="55204.51">3130 15735 2390 0,'0'0'589'0,"0"0"-137"0,0 0-89 16,0 0-188-16,0 0-110 0,0 0-3 15,0 0-62-15,-9-4 0 16,23 4 0 0,10 0 0-16,12-4 0 15,4 0 0-15,-3-2 0 16,-3 2 0-16,-12 4-21 15,-6 0 15-15,-11 0 4 0,-5 0-20 16,0 18 22-16,0 10 7 16,0 14-6-16,0 12 10 15,-10 4-4 1,3 1-7-16,-1-1 0 0,-1 0 0 16,0-10-11-16,4-6 11 15,1-8 0-15,0-10-50 16,2-10-137-16,-7-14-157 15,1 0-400-15,-2-10-818 0</inkml:trace>
  <inkml:trace contextRef="#ctx0" brushRef="#br0" timeOffset="55405.03">3121 16098 2397 0,'0'0'777'16,"0"0"-441"-16,0 0 117 15,0 0-320-15,0 0-133 16,0 0 0-16,0 0 0 16,167-24 0-16,-91-12-201 15,-14 10-514-15,-15-5-1291 0</inkml:trace>
  <inkml:trace contextRef="#ctx0" brushRef="#br0" timeOffset="57601.01">10247 12883 1768 0,'0'0'312'16,"0"0"-18"-16,0 0 298 15,0 0-252-15,0 0-58 0,0 0-38 16,-32-32-50-1,32 32-124-15,0 0-70 16,0 0 0-16,32 0 0 16,39 0 0-16,51-8 0 15,43-2 0-15,-2-4 0 16,-34 2 0-16,-49 4 0 0,-44 2-81 16,-12 2-164-16,-19 2 25 15,-5 2 74 1,-43 0-180-16,-63 18-389 15,5 6 222-15,9-3-180 0</inkml:trace>
  <inkml:trace contextRef="#ctx0" brushRef="#br0" timeOffset="57801.67">10519 12909 1043 0,'0'0'522'0,"0"0"-211"16,0 0 289-16,0 0-6 16,0 0-245-16,0 0-18 15,0 0-80-15,0-12-156 0,0 12-95 16,0 7 0-1,0 21 0-15,2 16 0 16,0 14 0-16,2 12 0 16,-4 4 0-16,0 2 0 15,0-3 0-15,0-7 0 16,-2-10-177-16,-4-10-299 16,-2-18-333-16,8-16-567 0</inkml:trace>
  <inkml:trace contextRef="#ctx0" brushRef="#br0" timeOffset="58372.7">10875 13146 2421 0,'0'0'641'0,"0"0"-461"16,0 0 124-16,0 0-178 16,0 0-27-16,0 0-55 15,35 102-8-15,-28-59-33 0,-2-3 7 16,1-4-20-16,-1-6-55 15,1-10-20-15,1-8 44 16,2-10 11 0,2-2 30-16,5-12 10 15,1-16 1-15,6 0 19 16,2-1-21-16,-6 6 24 0,-1 9 0 16,-5 8 3-16,-1 6 24 15,-3 0-44-15,1 10 5 16,2 12 8-16,3 4-28 0,6 0 4 15,1 0-5-15,4-6-14 16,3-4 8-16,0-10-45 16,2-6 6-16,0 0-15 15,-4-14 21-15,-2-8 39 16,-5-6-7 0,-2 0 7-16,-4 2 15 0,-4 8-14 15,-3 5 11-15,-3 12 6 16,1 1-6-16,4 8-4 15,2 18-2-15,7 6 10 16,5 0-16-16,5 0 6 0,3-8-10 16,5-12 4-1,0-12 0-15,-5 0 16 0,-4-18-9 16,-8-14 55 0,-9-6 40-16,-8-6 12 15,-2-3-114-15,-7 1 0 16,-17 2 0-16,-7 8 0 0,-6 8 0 15,-3 14 0-15,-13 14-146 16,11 14-379-16,8 8-507 0</inkml:trace>
  <inkml:trace contextRef="#ctx0" brushRef="#br0" timeOffset="59006.38">12784 12815 2521 0,'0'0'750'0,"0"0"-446"16,0 0 217-16,0 0-521 15,0 0 0-15,0 0 0 0,0 0 0 16,-87-22 0-16,74 58 0 15,7 7 0 1,6 1 0-16,8-1 0 0,26 2 0 16,7-7 0-16,11-2 0 0,-5-6 0 15,-5 0 0 1,-13-4-26-16,-18 0 14 16,-11 0-10-16,-19 1 22 15,-31-4-2-15,-16 0 5 16,-13-5-12-16,2-9 9 0,10-6-24 15,15-3 3-15,26-7-10 16,26-14 5 0,8-13-70-16,46-11 3 15,17-7-13-15,12-6-116 16,2-4-18-16,-8 2 89 16,-15-1 73-16,-16 6 78 0,-22 6 59 15,-17 9 174-15,-7 10 91 16,0 8-23-16,0 10-62 15,-2 8-239-15,-3 4 0 16,0 2 0-16,-2 28 0 16,1 22 0-16,0 33 0 15,3 31 0-15,3 32 0 16,3 10 0-16,14-13 0 0,3-31 0 16,-4-35 0-16,-3-24 0 15,-2-6 0-15,-1-1 0 16,-2-2 0-16,1-8 0 15,-9-20 0-15,0-18-200 16,0-12-251 0,-27-70-437-16,3 2-7 0,2-7-54 0</inkml:trace>
  <inkml:trace contextRef="#ctx0" brushRef="#br0" timeOffset="59206.22">12975 13200 1247 0,'0'0'802'0,"0"0"-235"15,0 0-51-15,19-130-195 16,5 106-77-16,8 10-112 15,3 4-33-15,5 10-55 0,-2 0-34 16,-7 6 1-16,-9 16-11 16,-13 4-11-1,-9 8 5-15,-2 2 3 16,-32 4 2-16,-5 0 1 16,-9 0-15-16,4-5-12 15,13-5-125-15,29-12-164 0,2-8-521 16,15-8-945-16</inkml:trace>
  <inkml:trace contextRef="#ctx0" brushRef="#br0" timeOffset="59637.84">13642 13204 1965 0,'0'0'932'0,"0"0"-475"15,0 0-91-15,0 0-170 0,0-124-103 16,-4 102-6-16,-10 4-87 15,-10 10 0-15,-9 8 0 16,-12 0 0-16,-9 28 0 16,1 12 0-16,6 8 0 15,11 2 0-15,18 0 0 0,18-4 0 16,0-11 0 0,36-11 0-16,13-14 0 15,5-10 0-15,-1-2 0 16,-4-22 0-16,-11-6 0 15,-9-2 0-15,-13-3 0 16,-8 2 0-16,-6 2 0 16,-2 8 0-16,0 6 0 0,0 7 0 15,0 10 0 1,0 0 0-16,0 6 0 16,7 20 0-16,7 9 0 0,1 1 0 15,5 1 0-15,5-2 0 16,4-7 0-16,0-10 0 15,4-10 0-15,-1-8-30 16,1-4-242-16,-2-24-70 16,7-26-183-16,-9 3-192 15,-7 5-106-15</inkml:trace>
  <inkml:trace contextRef="#ctx0" brushRef="#br0" timeOffset="60534.24">14025 13028 1445 0,'0'0'883'15,"0"0"-214"-15,0 0-107 16,0 0-273-16,0 0-116 0,0 0-98 15,0 0-75-15,9 54 0 16,2-12 0-16,0 5 0 16,3-2 0-16,-5-4 0 15,-3-9 0-15,1-9 0 16,-4-6 0 0,-3-9 0-16,2-8 0 0,0 0 0 15,2-10 0-15,5-19 0 16,3-4 0-16,5-7 0 15,3 1 0-15,3 6 0 16,-4 4 0-16,4 11 0 0,-3 8 0 16,-3 10 0-16,6 0 0 15,2 4 0-15,2 16 0 16,4 8 0 0,4 2 0-16,3 3 0 15,4-5 0-15,-1-9 0 16,-2-5-120-16,-3-10-17 0,-9-4 41 15,-5 0 51-15,-7-18 45 16,-3-4 0-16,-3-3 54 16,-5-2 47-16,-2 1-28 0,-2 4 13 0,2 4-2 15,-2 6-84-15,0 8 0 16,0 4 0 0,0 0 0-16,3 4 0 15,1 16 0 1,6 2 0-16,0 2 0 15,5-2 0-15,2-5 0 16,1-6 0-16,1-4 0 0,4-7 0 16,-1 0 0-16,0-4 0 15,3-13 0-15,1-1 0 16,-1-1 0-16,0 2 0 16,-6 5 0-16,-3 2 0 15,-3 8 0-15,-1 2 0 16,-1 0 0-16,2 10 0 15,5 12 0-15,2 5 0 16,4-2 0-16,5-3 0 16,0-5 0-16,0-8 0 15,0-6 0-15,0-3 0 0,-2 0 0 16,-2-3 0-16,0-5 0 16,0 1 0-16,7 0 0 15,4 3 0 1,8-2 0-16,8-2 0 15,4-2 0-15,-1-6 0 0,-6-4 0 16,-7-3 0-16,-15-6 0 16,-13-1 0-16,-14-2 0 15,-2 0 0-15,-27-2 0 16,-12 4 0-16,-3 5 0 0,-4 14 0 16,2 11 0-16,6 10 0 15,6 36 0 1,8 34 0-16,12 40 0 15,8 31 0-15,4 5 0 16,2-30 0-16,0-36 0 16,-3-33 0-16,-1-17 0 0,-3 4 0 15,-2-6 0-15,0-4-8 16,-11-34-293-16,5-10-450 16,-1-20-936-16</inkml:trace>
  <inkml:trace contextRef="#ctx0" brushRef="#br0" timeOffset="60672.65">15171 12645 2928 0,'0'0'821'0,"0"0"-597"0,0 0-101 16,0 0-123-16,0 0-254 15,0 0-1293-15</inkml:trace>
  <inkml:trace contextRef="#ctx0" brushRef="#br0" timeOffset="61737.01">16124 12501 2364 0,'0'0'775'0,"0"0"-247"15,0 0-219 1,0 0-189-16,0 0-120 0,0 0 0 16,-13 172 0-16,31-86 0 15,3 2 0-15,8-3 0 16,5-9 0-16,7-14 0 16,3-12 0-16,1-16 0 15,-3-16 0-15,-5-16 0 16,-5-2 0-16,-10-21 0 0,-4-20 0 15,-9-9 0 1,-7-8 0-16,-2 0 0 16,0 6 0-16,-14 9 0 15,1 17 0-15,0 10 0 16,6 14 0-16,5 2 0 16,2 0 0-16,0 18 0 0,9 3 0 15,17 1 0-15,11-3 0 16,5-1 0-16,0-4 0 15,-2 1 0-15,-8-3 0 16,-13 0 0-16,-9 6 0 16,-10 2 0-16,0 4 0 15,0 2 0-15,-10 0 0 16,3-4 0-16,7-4 0 16,0-8 0-16,19-6 0 15,14-4 0-15,9 0 0 16,7-14 0-16,2-8 0 0,-4-4 0 15,-9 0 0-15,-9-2 0 16,-6-2 0 0,-13 2 0-16,-3-1 0 15,-4 6 0-15,-3 5 0 0,0 5 0 16,0 5 0-16,0 6 0 16,-10 2 0-16,-3 5 0 15,-7 18 0-15,3 8 0 16,1 5 0-16,9 2 0 15,7 0 0-15,2-4 0 16,27-2 0-16,11-10 0 16,12-6 0-16,6-12 0 15,2-4 0-15,-2-2 0 16,-10-16 0-16,-8-8 0 0,-13-4 0 16,-11-4 0-16,-9-4 0 15,-7 0 0-15,0 4 0 16,0 10 0-16,0 8 0 15,-5 10 0-15,-1 6 0 16,-6 7 0-16,1 26 0 16,1 9 0-16,4 4 0 15,6 0 0-15,2-6 0 16,27-6 0-16,12-12 0 16,12-10 0-16,5-12 0 15,2 0 0-15,-8-18 0 16,-10-10 0-16,-11-4 0 0,-15-6 0 15,-9-4 0 1,-7-2 0-16,0 4 0 16,-9 1 0-16,-5 13 0 15,-1 8 0-15,3 10 0 16,3 8 0-16,5 0 0 0,2 16 0 16,2 15 0-16,2 2 0 15,23 7 0-15,8 1 0 16,7-1 0-16,1-2 0 15,-8-4 0-15,-9-6-38 16,-19-6-173-16,-30-4-37 16,-24-6-269-16,-13-6-481 0</inkml:trace>
  <inkml:trace contextRef="#ctx0" brushRef="#br0" timeOffset="61938.59">16023 12647 2907 0,'0'0'879'0,"0"0"-675"0,0 0-98 0,185-8-106 0,-23 8 0 16,31-4 0-16,-35 2 0 15,-29-6-688-15</inkml:trace>
  <inkml:trace contextRef="#ctx0" brushRef="#br0" timeOffset="62073.03">18188 12805 1071 0,'0'0'2144'16,"0"0"-1471"-16,0 0-607 15,0 0-66-15,0 0-418 0,0 0-1553 0</inkml:trace>
  <inkml:trace contextRef="#ctx0" brushRef="#br0" timeOffset="62603.39">11708 13892 1881 0,'0'0'469'16,"0"0"-188"-16,0 0 281 0,0 0-327 16,0 0-34-16,0 0-25 15,0 0-73 1,-9-8-29-16,55 8 40 16,51 0-114-16,76 0 0 15,101-2 0-15,72-2 0 0,55 0 0 16,22 0 0-16,-3 2 0 15,7-2 0-15,-8-2 0 16,-27-2 0-16,-49-2 0 16,-60 0 0-16,-84 4 0 15,-75-4 0-15,-57 2 0 16,-36 4 0-16,-10-2 0 0,-11 4 0 16,-1 0 0-16,-9 2 0 15,0 0 0 1,2 0 0-16,8 0 0 15,9-2 0-15,29-8 0 16,-7 0-627-16,1-2-2239 0</inkml:trace>
  <inkml:trace contextRef="#ctx0" brushRef="#br0" timeOffset="62770.05">17104 13597 2300 0,'0'0'1423'16,"0"0"-1130"0,0 0-293-16,0 0-220 15,0 0-506-15</inkml:trace>
  <inkml:trace contextRef="#ctx0" brushRef="#br0" timeOffset="63935.63">13466 14761 1258 0,'0'0'758'0,"0"0"-607"16,0 0 171-16,0 0 20 15,0 0-171-15,0 0-53 0,-34-25 14 16,26 29-31-16,-6 17-11 16,-6 8 59-16,-2 10-11 15,1 5-77-15,9 0-44 16,9 2-3-16,3-12-13 16,23-6-2-16,21-14-9 15,12-10-31-15,8-4 20 16,1-18-37-16,-5-16 22 15,-13-2 30-15,-13-4 6 16,-17 0 16-16,-17-2 62 16,0 3 14-16,-25 3 16 0,-15 8-50 15,-4 6-17 1,-7 4-20-16,-1 12-21 0,4 6 0 16,5 0-61-16,5 12-176 15,3 24-279-15,10-2-311 16,6 1-1344-16</inkml:trace>
  <inkml:trace contextRef="#ctx0" brushRef="#br0" timeOffset="64672.67">13252 15033 1662 0,'0'0'740'0,"0"0"-408"0,0 0 182 0,0 0-324 15,0 0-73 1,0 0-59-16,0 0-31 16,-60-2 8-16,47 2 2 15,-1 0 26-15,-1 6 24 16,2 0-19-16,-1-2-14 0,5-2-11 16,3-2-28-1,3 2-6-15,3-2-8 0,0 0-1 16,0 0-27-1,0 0-65-15,3 0-28 16,12-2 45-16,1-8 45 0,3 0 29 16,-1 2-15-16,-5-4 13 15,-6 6 3-15,-2 2 0 16,-5 2 56-16,0 0 22 16,0 0-23-16,0 2-17 15,-5 0-38-15,-2 0 0 16,-1 0 0-16,-8 0 0 15,-6 0-2-15,-9 14-2 16,-10 4 4-16,-12 10 32 16,-11 8-19-16,-12 12 1 0,-11 6-13 15,-24 21 0-15,-24 19 4 16,-25 18 1-16,-4 0-6 16,27-17 9-16,33-21-9 15,37-28 13-15,5-2 17 16,-7 4-7-1,-3 1 4-15,3 1-14 0,15-14-13 16,17-14 0-16,14-8 0 16,12-6 0-16,7-8 0 15,4 0 0-15,0 0 0 16,0 0-26-16,0 0-80 0,4-12-149 16,7-10-231-1,-1 2-284-15,-2-1-272 0</inkml:trace>
  <inkml:trace contextRef="#ctx0" brushRef="#br0" timeOffset="65033.59">11604 15945 1213 0,'0'0'918'0,"0"0"-569"0,0 0 28 16,0 0-52-16,0 0-131 15,0 0-62-15,0 0 47 16,-43-9-28-16,27 10-62 15,-6 20-8-15,-1 7 7 16,2 2-88-16,3 6 0 16,7 0 0-16,11 0 0 15,0-8 0-15,13-6 0 16,18-6 0-16,10-14 0 16,5-2 0-16,3-2 0 0,-2-20 0 15,-8-4 0-15,-7-6 0 16,-12-2 0-16,-11-2 0 15,-9 0 0-15,0 4 0 16,-13-4 0-16,-12 9 0 16,-2 5 0-16,-4 8 0 15,2 10 0-15,2 4 0 16,8 4 0-16,17 28 0 16,2-1-338-16,0-4-766 0</inkml:trace>
  <inkml:trace contextRef="#ctx0" brushRef="#br0" timeOffset="66399.33">12009 16244 1560 0,'0'0'512'15,"0"0"-378"-15,0 0 206 16,0 0-89-16,0 0-73 0,0 0-34 16,0 0 4-16,-25 0-54 15,25 0 8 1,-2 0 23-16,0 0-26 15,-2 0-21-15,-1 0-30 16,-2 0-42-16,0 0 4 16,1 0-10-16,1 0 10 0,3 0 2 15,0 0 14 1,2 0 19-16,0 0-11 0,0-4 5 16,0 4-1-1,22 0-25-15,25-4 37 0,42 0-50 16,61 2 0-16,72-6 0 15,38 0 0-15,22 4 0 16,-11 2 0-16,-30 2 0 16,-19 0 0-16,-29 0 0 15,-55-4 0-15,-43-4 0 0,-41 4 0 16,-25 2 0-16,-9-2 0 16,-5 0 0-16,-6-2 0 15,-9 4 0 1,0 0 0-16,0 2 0 0,0-4 0 15,0 4-27-15,0 0-299 16,0 0-214-16,5 0 42 16,6 0 137-16,0 0 34 15,1 0 31-15,-1-4 294 16,-5 0 2-16,-2-2 182 16,1 2 98-16,-2 0 56 0,-3 0-84 15,0 4 13 1,0 0 6-16,0 0-5 15,0 0-72-15,-8 4-79 16,-9 18-4-16,-3 4-6 16,-1 10-105-16,6 0 0 15,7-4 0-15,8-1 0 0,2-4 0 16,25-13 0-16,12-5 0 16,10-9 0-16,5-4 0 15,-3-15 0-15,-9-8 0 16,-9-4 0-16,-12-1 0 15,-15-4 0-15,-6 2 0 16,-15 2 0-16,-26 6 0 16,-9 8 0-16,-15 12 0 15,-15 6 0-15,-54 28 0 16,18 6-684-16,7 8-1166 0</inkml:trace>
  <inkml:trace contextRef="#ctx0" brushRef="#br0" timeOffset="67310.06">11581 16329 1502 0,'0'0'610'15,"0"0"-292"-15,0 0 36 16,0 0-71-16,0 0-64 0,0 0-76 16,0 0 4-1,0-23-16-15,0 23-28 16,-2 23-8-16,-7 13-23 16,0 36 47-16,0 34-119 15,2 34 0-15,5 15 0 16,2-13 0-16,0-11 0 0,0-33 0 15,5-22 0-15,-1-14 0 16,0-8 0-16,-2 4 0 16,1 9 0-16,-3 1 0 15,0-16 0-15,0-12 0 16,0-12 0-16,0-16-14 16,0-6-200-16,0-6-163 15,0-10-326-15,9-12-71 16,-2 4-350-16</inkml:trace>
  <inkml:trace contextRef="#ctx0" brushRef="#br0" timeOffset="67639.41">11558 17592 1382 0,'0'0'495'15,"0"0"-223"1,0 0 200-16,0 0-207 16,0 0-2-16,-142 6-39 0,107 16 12 15,1 10-49-15,6 2-26 16,11 6-80-16,11 2-41 15,6-2-22-15,11 0-18 16,22-9 0-16,12-9 0 16,8-8 0-16,7-14 0 0,0 0-30 15,-4-14-9 1,-11-13 22-16,-11 0 2 16,-17-8 15-16,-15-1 1 15,-2 0 5-15,-21 0 27 16,-18 2 6-16,-3 6-17 0,-5 6-22 15,5 8 0 1,4 10 0-16,11 4 0 0,21 18-129 16,6 8-347-1,0-2-473-15</inkml:trace>
  <inkml:trace contextRef="#ctx0" brushRef="#br0" timeOffset="68172.64">11888 17772 1568 0,'0'0'664'0,"0"0"-308"16,0 0 197-16,0 0-240 15,0 0-91-15,0 0-67 16,0 0-28-16,-2-28-58 16,27 24 0-16,8-4-69 15,11 2 0-15,14 2 0 16,11 0 0-16,14-4 0 0,33 6 0 15,47-6 0-15,51 4 0 16,20 0 0-16,-1-2 0 16,-19-6 0-16,-38 2 0 15,-15-8 0 1,-41 0 0-16,-35 2 0 0,-34 2 0 16,-20 4 0-16,-7 2 0 15,-3 0 0-15,-10 2 0 16,-7 2 0-16,-4 4 0 15,0 0 0-15,0 0 0 16,0 0 0-16,0 0 0 16,5 0 0-16,6 0 0 0,4 4 0 15,1 2 0 1,2-2 0-16,-5 0 0 16,0 0 0-16,1-4-123 15,-5 0-427-15,-5 0-650 0</inkml:trace>
  <inkml:trace contextRef="#ctx0" brushRef="#br0" timeOffset="68538.25">14373 17530 1532 0,'0'0'833'0,"0"0"-471"0,0 0 138 0,0 0-213 0,0 0-69 15,0 0-65-15,0 0-15 0,-64 10-65 16,41 22-73-16,3 8 0 16,5 4 0-16,10 0 0 15,5 0 0 1,5-8 0-16,26-8 0 16,11-9 0-16,9-12 0 0,3-7 0 15,1 0 0-15,-4-14 0 16,-6-8 0-16,-14-8 0 15,-11-6 0-15,-11 0 0 16,-9 0 0-16,-2-4 0 0,-22 4 0 16,-7 6 0-16,-8 6 0 15,-1 7 0-15,3 8 0 16,3 0 0 0,14 9 0-16,11 0 0 15,7-1-674-15</inkml:trace>
  <inkml:trace contextRef="#ctx0" brushRef="#br0" timeOffset="70371.5">11514 15141 1642 0,'0'0'505'0,"0"0"-288"15,0 0 131-15,0 0-96 16,0 0-56-16,0 0-7 16,0 0-51-1,58-4-24-15,-26 0-39 0,3-6-42 16,5-4-5 0,3-8-28-16,-8 0 1 0,-4-10-1 15,-9 2 9-15,-12-2-3 16,-10 2 8-16,0 4-7 15,-21 4 32-15,-12 4 6 16,-5 12-9-16,-5 6-18 0,-1 0-18 16,2 26 18-16,4 12-6 15,14 6 24 1,8 4 3-16,16-2-27 16,0-6 9-16,24-6-15 15,18-11 3-15,12-9 22 16,6-14-31-16,3 0 0 15,-1-10 0-15,-4-15-105 0,-6-3-93 16,-6-22-259-16,-13 8-276 16,-12 4-414-16</inkml:trace>
  <inkml:trace contextRef="#ctx0" brushRef="#br0" timeOffset="70537.63">12094 14873 2292 0,'0'0'774'0,"0"0"-440"0,0 0 168 15,0 0-308-15,0 0-194 16,0 0 0-16,0 0 0 16,-2 100 0-16,-4-44 0 15,6 6 0-15,0 2 0 16,0-1 0-16,6 17-8 16,7-18-596-16,-3-8-797 0</inkml:trace>
  <inkml:trace contextRef="#ctx0" brushRef="#br0" timeOffset="71406.35">13105 15362 1657 0,'0'0'791'0,"0"0"-557"16,0 0 83-16,0 0-49 15,0 0-177-15,0 0-55 16,0 0-20-16,20 0 14 0,5 0 15 15,1-2-19-15,3-12 1 16,-2 0-2 0,-5-2-7-16,-6 2 48 15,-7-4 15-15,-9-3-30 16,0 3-13-16,-3 0-25 16,-19 3 14-16,-4 7-6 0,-8-1-15 15,0 9 15-15,-1 5-21 16,-1 21 6-16,7 11 22 15,7 8-19-15,13 3 14 16,9-2-23-16,4-2 0 16,32-8-6-16,16-6-18 15,10-16-103-15,27-14-151 16,-14 0-409-16,-14-10-499 0</inkml:trace>
  <inkml:trace contextRef="#ctx0" brushRef="#br0" timeOffset="71667.56">13544 15330 2083 0,'0'0'835'16,"0"0"-509"-16,0 0 40 15,0 0-183-15,0 0-122 16,0 0-30-16,116-67-30 16,-88 67-2-16,-7 3-10 15,-13 17-10-15,-8 10 20 0,0 6-3 16,-19 2 4-1,-6 0 17-15,3-2-16 0,4-6 50 16,9-8 11 0,9-9-16-16,0-4-10 15,20-9-21-15,20 0 5 16,16-4-20-16,35-18-122 16,-14-2-343-16,-15 8-849 0</inkml:trace>
  <inkml:trace contextRef="#ctx0" brushRef="#br0" timeOffset="72799.49">10808 16780 159 0,'0'0'1737'0,"0"0"-1391"15,0 0-103-15,0 0 62 16,0 0-127-16,0 0-30 0,0 0 12 15,49 28-81-15,-23-46-20 16,-3-4 2-16,-1-2 10 16,-9-7 25-1,-5 4-21-15,-6-4-5 0,-2-1-4 16,-2 2-39 0,-17 8 6-16,-10 4 8 0,-4 8 20 15,-9 10-20-15,-5 4-40 16,-3 24 23-16,6 12-9 15,7 10-15-15,10 8 0 16,13 3 0-16,14-3 0 16,0-4 0-16,29-10 0 15,18-12 0-15,13-14 0 16,11-14 0-16,6-4 0 16,16-26-259-16,-17-2-361 0,-21-6-539 0</inkml:trace>
  <inkml:trace contextRef="#ctx0" brushRef="#br0" timeOffset="73074.03">11042 16870 2169 0,'0'0'730'0,"0"0"-498"16,0 0 76-16,0 0-120 0,0 0-79 15,0 0-11-15,0 0-59 16,80-10-24-16,-55 10-8 15,-3 2-5 1,0 18 9-16,-4 8-10 16,-5 8 30-16,-6 4 23 0,-4 8-21 15,-3-2 6-15,0 7-12 16,-12-9-24-16,-3 2-3 16,-1-6 0-16,3-10 0 15,6-6-41-15,5-8-134 16,2-10-300-16,0-6-526 0</inkml:trace>
  <inkml:trace contextRef="#ctx0" brushRef="#br0" timeOffset="73266.72">11026 17183 2746 0,'0'0'594'0,"0"0"-353"15,0 0-35-15,0 0-149 0,163-54-57 16,-27 31-90 0,-16 10-284-16,-9-1-754 0</inkml:trace>
  <inkml:trace contextRef="#ctx0" brushRef="#br0" timeOffset="73739.84">12568 17299 2167 0,'0'0'641'0,"0"0"-264"15,0 0 155-15,0 0-343 16,0 0-59-16,0 0-70 16,0 0-60-16,-15-32 0 15,34 14 0-15,4-4 0 0,-5-4 0 16,-3 2 0-16,-4-2 0 15,-9-1 0 1,-2 5 0-16,0-1 0 0,-13 6 0 16,-12 3 0-16,-4 14 0 15,-4 0 0-15,-5 10 0 16,1 20 0-16,6 2 0 16,8 9 0-16,10 3 0 15,13-4 0-15,4 0 0 16,30-14 0-16,14-4 0 15,12-12 0-15,10-10 0 0,18-4-170 16,-16-14-311-16,-14-8-490 0</inkml:trace>
  <inkml:trace contextRef="#ctx0" brushRef="#br0" timeOffset="73972.5">12921 17187 1679 0,'0'0'989'0,"0"0"-635"16,0 0-29-16,0 0-91 16,0 0-149-16,0 0-23 0,0 0-47 15,97 48-14 1,-57-30-2-16,-2 0-12 16,-3 0-19-16,-8 4-25 15,-9-4 8-15,-13 8 34 16,-5-6 4-16,-7 6 11 0,-22-4-1 15,-8-4 1-15,-21-4-49 16,6-10-212-16,8-4-626 0</inkml:trace>
  <inkml:trace contextRef="#ctx0" brushRef="#br0" timeOffset="74138.16">13081 17102 2813 0,'0'0'733'0,"0"0"-572"16,120-44 19-1,-42 20-156-15,33-12-24 16,-17 6-550-16,-21 4-1033 0</inkml:trace>
  <inkml:trace contextRef="#ctx0" brushRef="#br0" timeOffset="76239.83">22686 13898 1839 0,'0'0'642'16,"0"0"-319"-16,0 0 168 16,0 0-280-16,0 0-64 15,0 0-60-15,0 0 9 16,-60 30-15-16,39 6 13 0,5 7-9 16,8 2-85-16,3 4 0 15,5-5 0-15,3-4 0 16,19-8 0-1,9-8 0-15,7-6 0 16,7-10 0-16,-1-8 0 16,0 0 0-16,-5-6 0 0,-8-14 0 15,-7-4 0-15,-10-4 0 16,-8-6 0-16,-6-2 0 16,0-3 0-16,-8 2 0 15,-19-4 0-15,-4 3 0 16,-9 6 0-16,-3 6 0 0,1 8 0 15,2 6 0-15,7 10 0 16,12 2-251-16,13 2-552 16,8 8-604-16</inkml:trace>
  <inkml:trace contextRef="#ctx0" brushRef="#br0" timeOffset="76700.56">22942 13226 1805 0,'0'0'897'0,"0"0"-405"0,0 0-24 16,0 0-159-16,0 0-184 16,0 0-125-16,0 0 0 15,18 8 0-15,-5 34 0 16,0 9 0-16,5 3 0 16,-3-2 0-16,2-6 0 15,-2-8 0-15,-1-9 0 16,-6-14 0-16,-1-7 0 15,0-6 0-15,-3-2 0 16,7-6 0-16,3-18 0 16,3-10 0-16,6-12 0 0,2-6 0 15,2-6 0-15,-6 1 0 16,-1 10 0 0,-7 12 0-16,-3 16 0 15,-8 10 0-15,-2 9 0 16,0 6 0-16,0 40-212 0,-6-3-393 15,-2-1-773-15</inkml:trace>
  <inkml:trace contextRef="#ctx0" brushRef="#br0" timeOffset="77874.45">23557 13489 1211 0,'0'0'621'16,"0"0"-354"-16,0 0 122 0,0 0-50 16,0 0-123-16,0 0-11 15,0 0 1 1,0-36 4-16,0 34 8 16,0 2-4-16,0 0-214 0,0 0 0 15,0 0 0-15,0 0 0 16,-4 14 0-16,-8 16 0 15,-1 10 0 1,0 7 0-16,3 4 0 0,2 3 0 16,1 25 0-1,3-13-506-15,-1-10-1517 0</inkml:trace>
  <inkml:trace contextRef="#ctx0" brushRef="#br0" timeOffset="80306.06">22924 14299 1128 0,'0'0'349'0,"0"0"-93"0,0 0 24 16,0 0-110-16,0 0-56 16,0 0 70-16,0 0-27 15,-29-42 25-15,24 36-50 16,1 2-25-16,2 2 61 16,-2 0-41-16,1-2-7 15,-3 4-48-15,1-4-18 16,0 0 23-16,1 2-32 15,2 0 15-15,2 2 16 16,0 0-41-16,0 0 5 16,11 0-34-16,18 18 23 0,14 8 52 15,10 4-65 1,12 2 4-16,10 3-20 16,6-2 11-16,8 3-11 15,7 3 0-15,4 1 0 0,6 2 0 16,4 4 0-16,-4 4 0 15,0 4 0-15,-6-4 0 16,-7 3-8-16,-6-5 4 16,-9-2 3-16,-11-2 1 15,-9-8 0-15,-9-8-5 16,-6-4 6-16,-10-6-1 16,-4-6 0-16,-7-4 6 15,-8 0-9-15,-4-4 3 16,-5-4 0-16,-5 0 3 0,2 2 8 15,-2 0-11-15,2 2 0 16,2 2 0-16,4 0 0 16,0 6 0-16,3-6 0 15,3 2 0-15,1 0 0 16,-3-4 0-16,-1 1 0 16,-3-4 0-16,0 2 0 15,-2-2 0-15,1 3 0 16,-1-4 0-16,1 0 0 0,0 0 0 15,0 0 0-15,-1 0 0 16,1 0 0 0,-3 0 0-16,-2 0 0 15,-2 0 0-15,0 0 0 16,0 0-120-16,-15 0-358 16,-5-4-317-16,0 0-304 0</inkml:trace>
  <inkml:trace contextRef="#ctx0" brushRef="#br0" timeOffset="80699.2">24778 15133 1430 0,'0'0'659'0,"0"0"-313"0,0 0 160 0,0 0-229 16,0 0-87-16,0 0-43 15,0 0 18-15,-27-8-84 16,3 30 24-16,-1 8-15 0,2 5-53 15,8 3 26-15,11 0-63 16,4-2 0-16,9-4 0 16,20-10 0-16,13-4 0 15,7-14 0 1,5-4 0-16,-4 0 0 16,-2-4 0-16,-11-18 0 0,-10-2 0 15,-12-2 0-15,-13-6 0 16,-2-2 0-16,-2-2 0 15,-19 0 0-15,-6 4 0 16,-2 5 0-16,-2 11 0 16,-5 6 0-16,-1 10 0 0,-4 0 0 15,3 0 0-15,3 10 0 16,3 6 0 0,10 2 0-16,7-4 0 15,7 3-23-15,8-2-274 16,8-2-498-16,11-9-732 0</inkml:trace>
  <inkml:trace contextRef="#ctx0" brushRef="#br0" timeOffset="82202.33">24259 14468 1862 0,'0'0'676'0,"0"0"-345"16,0 0 196-1,0 0-331-15,0 0-53 16,0 0-37-16,0 0-41 15,131-28-30-15,-95 11-34 16,-5 2 16-16,-4-3-17 16,-9-4 21-16,-7-1 60 0,-7 1-46 15,-4-2-35-15,0 0 0 16,-11 2 0-16,-9 4 0 16,-7 6 0-16,-2 6 0 15,-4 6 0 1,-3 0 0-16,1 14 0 0,1 12 0 15,3 4 0-15,9 6 0 16,3 5 0-16,13-1 0 16,6 0 0-16,2-2 0 15,23-4 0-15,12-8 0 16,13-6 0-16,6-8 0 0,6-12 0 16,-2 0 0-16,-2-4-176 15,7-30-282 1,-19 2-250-16,-10 0-777 0</inkml:trace>
  <inkml:trace contextRef="#ctx0" brushRef="#br0" timeOffset="82602.28">24833 14355 2261 0,'0'0'669'16,"0"0"-388"-16,0 0 85 0,0 0-209 15,116-54-53 1,-76 50 11-16,-1 4-61 16,-10 0-25-16,-10 0-20 15,-5 10-9-15,-10 8-1 16,-4 7-14-16,0 2 6 0,-4 0 8 16,-10-4-10-16,1 0 10 15,1-5 1-15,6-6 0 16,2-2 1-1,4-5 5-15,0 0 32 0,4-1 6 16,16-2-44-16,7 0 0 16,7 2 0-16,3-4 0 15,3 4 0-15,-3 4 0 16,-6 2 0-16,-10 2 0 16,-7 2 0-16,-9 4 0 15,-5 0 0-15,0 2 0 16,-23-2 0-16,-15 2 0 15,-11-2 0-15,-53 4-113 16,12-4-445-16,1-8-694 0</inkml:trace>
  <inkml:trace contextRef="#ctx0" brushRef="#br0" timeOffset="84605.68">22761 15990 1681 0,'0'0'364'0,"0"0"-80"16,0 0 92-16,0 0-147 16,0 0-99-16,0 0 47 15,0 0-74-15,-60-45-18 16,45 45-8-16,-3 0 38 0,-3 10-8 15,2 8-26-15,-1 4 7 16,5 9-41 0,3-3-37-16,10 2 14 15,2 0-24-15,4-2 0 0,16-6 0 16,9-4-26-16,3-8 11 16,1-2-27-16,2-4-6 15,-1-4 19-15,-5 0-4 16,-5 0 33-16,-1 0-8 15,-8-8 8-15,-3-2 17 16,-4-4 22-16,-1-6 4 0,-5 2 16 16,-2-4-32-16,0-2 25 15,0 2-22 1,-13-4-7-16,-7 4 6 16,-3 2-29-16,-4 8 0 0,4-1 0 15,-2 12 0-15,7 1 0 16,7 0-182-16,9 0-283 15,2 8-438 1,0 2-1345-16</inkml:trace>
  <inkml:trace contextRef="#ctx0" brushRef="#br0" timeOffset="84974.3">22880 15615 1510 0,'0'0'595'0,"0"0"-243"0,0 0 195 0,0 0-203 16,0 0-95-16,0 0-57 15,0 0-45-15,0-18-64 16,0 14-6-16,0 4-77 15,0 0 0-15,0 0 0 16,0 0 0-16,0 0 0 16,0 0 0-16,0 0 0 15,0 0 0-15,0 0 0 16,0 0 0-16,0 0 0 0,0 0 0 16,0 0 0-16,0 0 0 15,0 0 0-15,0 0-24 16,0 0-243-16,-3 4-669 0</inkml:trace>
  <inkml:trace contextRef="#ctx0" brushRef="#br0" timeOffset="86073.59">22936 16192 933 0,'0'0'385'0,"0"0"-68"15,0 0-45-15,0 0-48 0,0 0-14 16,0 0 21-16,0 0-37 16,0-6 6-16,0 6 7 15,0 0-72-15,0 0-25 16,0 0-23-16,0 0-22 15,0 0 7-15,0 0-33 16,0 0 18-16,10 0 4 16,9 0-20-16,0 0 23 15,4 0-29-15,6 8-5 16,2 6 33-16,4 0-33 16,5 4 4-16,7 8-34 15,9 6 0-15,9 0 0 0,8 13 0 16,10-1 0-16,6 4 0 15,25 12 0 1,26 10 0-16,32 6 0 0,8 0 0 16,-13-13 0-16,-38-15 0 15,-42-12 0-15,-18-12 0 16,-13-2 0-16,4 0 0 16,-2 4 0-16,-4-4 0 15,-17-4 0-15,-12-4 0 0,-12-6 0 16,-9-4 0-16,1 2 0 15,-5-6 0 1,2 4 0-16,3-4 0 16,2 4 0-16,1 5 0 15,8-4 0-15,6 4 0 16,2-5 0-16,8 1 0 0,-1 4 0 16,-2-5 0-16,-2 1 0 15,-10-1 0-15,-3-4 0 16,-8 5 0-16,-3-5 0 15,-3 0 0-15,0 0 0 0,0 0 0 16,0 0 0 0,0 0 0-16,0 0 0 15,0 0 0-15,0 0 0 16,0 0 0-16,0 0 0 16,0 0 0-16,0 0 0 15,0 0-8-15,0 0-543 0,-5-5-372 16,1 1-242-16</inkml:trace>
  <inkml:trace contextRef="#ctx0" brushRef="#br0" timeOffset="86405.1">25179 17119 1644 0,'0'0'387'0,"0"0"112"0,0 0-119 0,0 0-127 16,0 0-53-16,0 0-51 15,-116 58-41-15,104-34-20 16,8 6-58-16,4 2-1 0,0-2-28 16,14-2 0-1,11-2 28-15,8-8-22 16,5-4 7-16,2-10-8 16,3-4 0-16,-4 0 2 15,-5 0-7-15,-10-18-1 0,-9 0 66 16,-8-8-42-16,-7-2 32 15,0-6-34-15,-9 2-13 16,-11 6 18-16,-6 2 0 16,-5 8-2-16,-6 10-25 0,0 6 0 15,1 0 0 1,3 10-99-16,10 4-276 16,13-2-674-16</inkml:trace>
  <inkml:trace contextRef="#ctx0" brushRef="#br0" timeOffset="88639.18">21787 17883 1071 0,'0'0'525'0,"0"0"-257"15,0 0 80-15,0 0 8 16,0 0-80-16,0 0-45 0,0 0-15 15,14-103-54 1,-14 99 4-16,0 0-29 0,0 4-38 16,0 0 10-16,-11 0-34 15,-2 0-18 1,-5 18-57-16,-2 4 0 16,6 4 0-16,3 2 0 15,11 7 0-15,0-7 0 16,4 2 0-16,19-12 0 0,6-4-21 15,2-6-15-15,3-8 18 16,-1 0-23-16,0-4 8 16,-6-10 9-16,-4-4 2 0,-8-8 22 15,-6 0 0-15,-6-6 0 16,-3 0 20 0,0-7-19-16,-10 7-1 15,-9 6 5-15,-6 8-4 16,-6 8 18-16,-3 10-19 15,-1 4-6-15,1 24 5 0,5 6-119 16,20 20-98-16,7-8-292 16,2-9-388-16</inkml:trace>
  <inkml:trace contextRef="#ctx0" brushRef="#br0" timeOffset="89605.28">22009 17847 398 0,'0'0'1204'0,"0"0"-933"16,0 0 2-16,0 0 68 15,0 0-143-15,0 0 28 16,0 0-31-16,-52-17-80 16,52 17-25-1,0-1-39-15,13-4-14 0,14 1-13 16,12 0 8-16,11-4 5 15,15 2-16-15,9-2 6 16,10-2-3-16,9 2-7 16,23 0 16-16,19-6-9 0,21 0 6 15,-17 0 25-15,-22 2-16 16,-33 2 6-16,-17 6-4 16,13-4-23-1,13-6 27-15,15 4-30 16,-6-6-6-16,-1-2 0 0,-3 0-3 15,-5-4-2-15,-3 4-4 16,-9 0 1-16,-2-4-6 16,-6 3 6-16,-6 1-1 15,-7 5 0-15,-6-6 2 0,-5 7 7 16,-5 2-9-16,1 2 9 16,-1-2 12-1,0 2-20-15,-1-2 7 16,-1 2-8-16,-4 0 1 15,-2 2 2-15,-4-2-3 16,-1 4-1-16,-2 2 1 0,-5-2 0 16,0 0 2-16,-1 0-2 15,-1 0 0-15,0-2-8 16,0 6 14-16,1-4-6 16,-4 0 0-16,2 4 1 15,-5-4 2-15,-1 4-3 0,-4 0 0 16,1 0-6-1,-4 0 15-15,1 0-8 16,0 0 6-16,-4 0-6 16,-1 0 21-16,-4-4-21 15,0 4 52-15,0 0-53 0,0-2 0 16,0 2 0-16,0 0 0 16,0 0 0-16,0 0 0 15,-4 0 0-15,-12 0 0 16,-24 2 0-16,2 10-119 15,-5-2-753-15</inkml:trace>
  <inkml:trace contextRef="#ctx0" brushRef="#br0" timeOffset="90639.57">23447 18103 1365 0,'0'0'688'0,"0"0"-308"16,0 0 131-16,0 0-245 16,0 0-47-16,0 0-15 15,0 0-62-15,0 0-29 16,0 0-43-16,8 0-31 16,9-2-9-16,10-6-28 15,6 0 15-15,5-2-17 0,1-4 0 16,-8-2 1-16,-8-2 0 15,-6 0-1 1,-11 0 15-16,-6-4-15 16,0 4 17-16,-9 0-17 15,-11 4 0-15,-5 6 16 0,-6 8-16 16,-2 4 0-16,-3 22 0 16,3 10 0-16,6 12 0 15,10 2 0-15,9 4 0 16,8 0 0-16,12-6 0 15,21-3 0-15,12-13 0 16,10-10 0-16,10-12-48 16,4-10-200-16,24 0-246 15,-16-20-357-15,-15-2-639 0</inkml:trace>
  <inkml:trace contextRef="#ctx0" brushRef="#br0" timeOffset="90906.87">24127 18075 1215 0,'0'0'906'16,"0"0"-517"-16,0 0 127 16,0 0-260-16,0 0-139 15,0 0-39-15,0 0-12 16,-80 120-50-16,111-84 5 16,7-4-16-16,4 5-4 15,3-3-1-15,-3-6 0 16,-9 2 0-16,-10-6 0 15,-12-2 1-15,-8-4 4 16,-3-2 1-16,-12-2 51 0,-15-2 54 16,-6-2-48-1,-5-3-18-15,-2-4-45 0,2-3 0 16,-11-6-183 0,12-16-356-16,8-8-393 0</inkml:trace>
  <inkml:trace contextRef="#ctx0" brushRef="#br0" timeOffset="91071.37">24103 18049 2114 0,'0'0'623'16,"0"0"-311"0,0 0-24-16,154-76-209 15,-72 50-79-15,34-15-91 0,-21 9-548 16,-16 0-1193-16</inkml:trace>
  <inkml:trace contextRef="#ctx0" brushRef="#br0" timeOffset="91868.98">24317 16222 725 0,'0'0'1232'0,"0"0"-968"0,0 0-10 15,0 0-77-15,0 0-127 16,0 0-36-16,0 0 1 16,91 4-14-16,-65-8-1 15,-1-6 7-15,-7-2 32 0,-7 2 74 16,-4-4-3-16,-5 2-4 16,-2-6-15-1,0 4-46-15,-9 2-4 16,-10-2-31-16,-6 4-10 15,-2 2 17-15,0 4-8 0,-2 4 20 16,2 0 10-16,0 0-3 16,6 18 38-16,-2 8 8 15,5 0-8-15,5 10-4 16,7 4-23-16,6 2 4 0,0 2-18 16,2-4-32-16,19-8 26 15,6-5-26 1,9-5 6-16,7-12 4 15,5-6-11-15,2-4-33 16,-3 0-114-16,8-10-89 16,-12-8-217-16,-10 0-328 0</inkml:trace>
  <inkml:trace contextRef="#ctx0" brushRef="#br0" timeOffset="92311.17">24867 16230 1759 0,'0'0'729'0,"0"0"-229"16,0 0-24-16,0 0-240 15,0 0-124-15,0 0-8 0,0 0-19 16,40 10-44-16,-31 12-8 16,-7 0-30-16,-2 5 3 15,0-5-12 1,0 1 3-16,-6-4-9 0,-1-6-42 15,5 0-60-15,2-3-15 16,0-2-18-16,11-4-11 16,14 0 40-1,4-4-32-15,4 0-68 0,2 0-45 16,1-12 2-16,-7-2 45 16,-9-4-15-16,-7-4 12 15,-11 4 130-15,-2 0 89 0,0 4 122 16,-2 1 120-16,-4 3 96 15,-1 6 50 1,3 0 68-16,1 4-172 16,1 0-36-16,-5 0-73 15,1 18-28-15,-3 13-147 0,-1 5 0 16,0 8 0-16,1-4 0 16,-1 6 0-16,4-6 0 15,-3 8 0-15,3-8-287 16,2-8-1087-16</inkml:trace>
  <inkml:trace contextRef="#ctx0" brushRef="#br0" timeOffset="94671.57">22476 13930 1041 0,'0'0'521'15,"0"0"-312"-15,0 0-31 16,0 0-8-16,0 0-56 0,0 0 60 15,-18-8-1 1,18 8-41-16,0 0-12 16,0 0-13-16,0 0 2 15,0 0-46-15,0 0-15 16,0 0 18-16,0-4-36 16,0 4 12-16,0 0 10 0,0-2 5 15,0 2 30-15,0-2-30 16,0 2 27-16,0-2 6 15,0-2-51-15,-6 0 11 16,-5 0-35-16,-5 0-15 16,-5 0 9-16,-7 2-3 15,-6 0-7-15,-6 0 1 16,-4 2 0-16,-3 0 9 16,-2 0-7-16,-2 0 26 0,-5 0 28 15,2 0-35-15,-3 2 16 16,1 4-17-16,0 4 1 15,3-2 19 1,-1 2-34-16,1 2 8 16,2 2-14-16,-1 2 0 15,1 2 0-15,2 2 0 0,1 0 0 16,-2 1 0-16,3 2 0 16,-1 2 0-16,-2 3 0 15,4-2 0-15,-1 2 0 16,0 2 0-16,4 2 0 0,4-2 0 15,1 4 0-15,2 0 0 16,0 2 0-16,3 0 0 16,-1 4 0-1,1 3 0-15,0 3 0 16,1-2 0-16,-1 2 0 0,2 2 0 16,0-2 0-16,-1 2 0 15,3 1 0-15,3 1 0 16,-1 0 0-1,5-2 0-15,2 2 0 0,2-2 0 16,2-2 0-16,0 1 0 16,3-6 0-16,-3 4 0 15,3-5 0-15,-3 4 0 16,1-2 0-16,-1 2 0 16,-1 0 0-16,1 2 0 15,1 6 0-15,1-2 0 16,1 7 0-16,2-3 0 15,-1 4 0-15,4 0 0 0,-1 0 0 16,2 0 0-16,0 1 0 16,3-1 0-16,4 0 0 15,0-2 0 1,0 2 0-16,0 1 0 0,16-1 0 16,-1 0 0-16,5 0 0 15,0 0 0-15,0 0 0 16,5-4 0-16,0 0 0 15,1-1 0-15,2-3 0 16,7-2 0-16,-2-2 0 16,5 2 0-16,4-8 0 15,1 4 0-15,3-6 0 16,3 1 0-16,2 1 0 16,3-4 0-16,-1 0 0 15,-1-4 0-15,-4-2 0 0,-2-2 0 16,-7-2 0-1,1-4 0-15,0-4 0 0,3 4 0 16,-3-4 0 0,5-4 0-16,-1-2 0 0,0-2 0 15,1 3 0-15,-3-8 0 16,-1 8 0-16,-6-8 0 16,-1 4 0-16,-1 0 0 15,-4 0 0-15,2-1 0 16,-2-3 0-16,-2 0 0 15,0-1 0-15,-3 1 0 16,-4 4 0-16,-2-5 0 16,0 4 0-16,0-2 0 15,-1 2 0-15,4-2 0 0,1 2 0 16,0-4 0-16,0 0 0 16,-1 0 0-16,1-2 0 15,-5 2 0-15,2 0 0 16,-2 0 0-16,1 0 0 15,-1-2 0-15,2 2 0 16,1 0 0-16,-5 0 0 0,1-4 0 16,-3 4 0-1,-4-4 0-15,-2 0 0 16,-2 0 0-16,-5 0 0 16,2 0 0-16,-2 0 0 15,0 0 0-15,0 0 0 16,0 0 0-16,0 0 0 0,0 0 0 15,0 0 0-15,2 0 0 16,-2 0 0-16,0 0 0 16,0 0 0-1,2 0 0-15,-2 0 0 0,0 0 0 16,0-4 0-16,0-8 0 16,-20-28 0-16,-7 8-14 15,-9-9-1488-15</inkml:trace>
  <inkml:trace contextRef="#ctx0" brushRef="#br0" timeOffset="95506.4">20551 15753 1674 0,'0'0'680'0,"0"0"-447"0,0 0 132 15,0 0-80-15,0 0-133 16,0 0-6-16,0 0-35 15,54 10-32-15,-32-10-11 16,7 0-38-16,-2 0 1 16,2-6-23-16,-7-2-7 15,-4-6 31-15,-5-2 1 16,-9 0 30-16,-4-2-6 16,0 2-26-16,0-2-14 15,-4 0-17-15,-9 4 0 16,-3 6 0-16,-4-1 0 15,-4 9 0-15,-3 0 0 0,-4 9 0 16,2 13 0-16,2 6 0 16,2 10 0-1,8 2 0-15,8 4 0 16,9 2 0-16,0-6 0 0,9-4 0 16,20-4 0-16,8-6 0 15,13-8 0-15,5-5 0 16,3-12 0-16,2-1 0 15,-4 0-93-15,-9-15-198 16,-11-11-241-16,-13-1-293 16,-11 5-609-16</inkml:trace>
  <inkml:trace contextRef="#ctx0" brushRef="#br0" timeOffset="96302.87">21201 15913 1892 0,'0'0'767'0,"0"0"-495"0,0 0 108 16,0 0-164-16,0 0-90 16,0 0 9-16,0 0-6 15,0-22-35-15,-2 22-9 16,-4-4-85-16,-7 4 0 16,-3-4 0-16,-7 4 0 15,-1 0 0-15,-2 0 0 16,-1 0 0-16,2 8 0 15,2 6 0-15,6 4 0 16,1 4 0-16,7 6 0 16,5 3 0-16,4-1 0 0,0-2 0 15,4-2 0-15,19-4 0 16,4-4 0 0,4-4 0-16,2 0 0 15,3-2 0-15,-1-2 0 16,-1-2 0-16,-5 2 0 0,-5 2 0 15,-6-2 0-15,-4 4 0 16,-8 2 0-16,-4 2 0 16,-2 4 0-16,0-4 0 15,-15 5 0-15,-7-5 0 16,-7 0 0-16,-3-4 0 0,1-5 0 16,0 0 0-1,4-9 0-15,5 0 0 16,4 0 0-16,2-10 0 15,8-8 0-15,1-8 0 16,5-1 0-16,2-1 0 0,0-2 0 16,11 2 0-16,9-2 0 15,0 2 0-15,2-2 0 16,1 0 0 0,-4 2 0-16,-1 0 0 0,-5 6 0 15,-1 0 0 1,-5 4 0-16,-5-3 0 0,-2 3 0 15,0 3 0-15,-2-2 0 16,-11 3 0-16,-3 0 0 16,-2 6 0-16,0 0 0 0,2 2 0 15,1 2 0-15,4 0 0 16,6-10-122-16,5 0-333 16,0-2-423-16</inkml:trace>
  <inkml:trace contextRef="#ctx0" brushRef="#br0" timeOffset="96469.63">21558 15777 2505 0,'0'0'868'0,"0"0"-648"0,0 0-179 16,0 0-41-16,0 0-849 0</inkml:trace>
  <inkml:trace contextRef="#ctx0" brushRef="#br0" timeOffset="123000.47">15963 14967 1577 0,'0'0'327'0,"0"0"58"16,0 0 74-16,0 0-166 15,0 0-52-15,0 0-42 0,-93-90 2 16,91 88-61-16,2 0-28 16,0-1 50-16,0 3-162 15,0-1 0-15,0 1 0 16,22 0 0-16,40-4 0 16,48-4 0-16,50-2 0 15,23 0 0-15,-8 2 0 16,-40-1 0-16,-56 5 0 15,-31 0 0-15,-28 4-21 0,-16-1-68 16,-6 1 25 0,-39 0 8-16,-30 0-124 15,-16 1-13-15,-6 16-15 16,6 1-89-16,14 0 36 16,17 4-44-16,18-8 117 0,18 0 130 15,11-6 40-15,9-8 18 16,0 0 145-16,0 0 99 15,0 0 27-15,0-4 7 16,0 0 20-16,0 0-48 16,0 4-52-16,0 0-36 15,0 0-111-15,0 24-10 16,0 16-41-16,0 14 0 16,0 18 0-16,0 3 0 15,6 7 0-15,15 2 0 0,4-4 0 16,4-4 0-16,2-4 0 15,-5-13 0 1,-2-11-122-16,-5-16-206 16,-6-14-339-16,-7-14-193 0</inkml:trace>
  <inkml:trace contextRef="#ctx0" brushRef="#br0" timeOffset="123201.59">16686 15472 1684 0,'0'0'756'0,"0"0"-428"16,0 0 239-16,0 0-211 16,0 0-170-16,0 0-105 15,0 0 57-15,10 40-138 0,-5 10 0 16,4 8 0 0,0 5 0-16,6-1 0 15,12 8-114-15,0-16-580 0,-2-18-1094 0</inkml:trace>
  <inkml:trace contextRef="#ctx0" brushRef="#br0" timeOffset="124337.18">26678 13573 2488 0,'0'0'599'16,"0"0"-343"-16,0 0 327 16,0 0-413-16,0 0-170 15,0 0 0-15,-31-24 0 16,83 24 0-16,32 6 0 16,39 0 0-16,-3-3 0 15,-7-3 0-15,-17 0 0 16,-31 0 0-16,-7 0 0 15,-11-7 0-15,-34 1 0 0,-13 2-32 16,-31 3-254-16,-25 1-41 16,-9 0-36-1,3 1 90-15,11 11 91 16,13-2 182-16,14-2 9 16,10-3 141-16,12-4 52 0,2-1 18 15,0 0 24-15,0 0 32 16,0 0-66-16,0 6-58 15,0 10-152-15,-2 12 0 16,-3 15 0-16,5 15 0 0,0 14 0 16,0 10 0-16,3 9 0 15,13 1 0-15,3 2 0 16,4-6 0-16,6-8 0 16,0-12 0-1,2-14 0-15,11-23-150 16,-9-19-620-16,-4-12-1066 0</inkml:trace>
  <inkml:trace contextRef="#ctx0" brushRef="#br0" timeOffset="124639.74">27449 14269 2748 0,'0'0'558'0,"0"0"-176"0,0 0 26 0,0 0-408 15,0 0 0-15,127-2 0 16,-71 14 0-16,-7-4 0 16,-11 6 0-16,-18 4 0 0,-15 4 0 15,-5 5 0 1,-25 5 0-16,-17 4 0 0,-5 4 0 16,0-4 0-16,9-2 0 15,14-6 0-15,17-6 0 16,7-8 0-16,22-8 0 15,30-4 0-15,19-2 0 16,20 0 0-16,9-4 0 16,3-16 0-16,-3-10 0 15,-29 2-602-15,-35 4-890 0</inkml:trace>
  <inkml:trace contextRef="#ctx0" brushRef="#br0" timeOffset="126001.21">25020 9234 491 0,'0'0'984'0,"0"0"-589"15,0 0-141-15,0 0 35 16,0 0-60-16,0 0-12 15,0 0 10-15,-64-56-37 16,44 54-40-16,0 2-27 0,-5 0-9 16,4 0-21-16,-2 6-26 15,-2 12-8-15,1 8-28 16,1 6 7-16,4 8-8 16,3 6-14-1,7-2-5-15,7 0-11 16,2-8 0-16,0-5-12 0,15-11-18 15,8-10-19-15,3-10-14 16,6 0 63-16,-1-16 4 16,2-16 10-16,-2-10 4 15,0-9 13-15,-2-5-4 16,-6-8 14-16,-4-4-20 16,-7-2-2-16,-7 5 7 15,-5 10-1-15,0 6-9 16,0 11-16-16,-9 8 0 15,-3 8 0-15,1 8 0 16,7 4 0-16,0 6 0 0,4 2 0 16,0 2 0-1,0 0 0-15,-2 0 0 0,2 0 0 16,-3 4 0-16,3 20 0 16,-3 14 0-16,3 12 0 15,0 10 0-15,0 6 0 0,3 5 0 16,15-1 0-1,9-2 0-15,10-4 0 16,13-6 0-16,5-9-129 16,16-18-167-16,-15-14-446 15,-18-15-1004-15</inkml:trace>
  <inkml:trace contextRef="#ctx0" brushRef="#br0" timeOffset="129005.64">26067 8729 1612 0,'0'0'373'16,"0"0"-80"-16,0 0 251 16,0 0-295-16,8-127-52 0,-8 101 17 15,0 4-54 1,0 4 11-16,-4 4-37 16,-15 6-55-16,-3 8-9 15,-12 6-70-15,-7 28 0 16,-9 20 0-16,-6 31 0 0,1 35 0 15,6 30 0-15,13 9 0 16,22-7 0 0,14-18 0-16,10-35 0 15,14-23 0-15,1-18 0 16,6-10 0-16,6 5 0 16,4-2 0-16,1-1 0 0,-6-11 0 15,-10-15 0-15,-9-8 0 16,-9-8 0-16,-8-6 0 15,0-2 0-15,0 0 0 16,0-2-75-16,-13-30-408 16,1 3-255-16,4-4-1476 0</inkml:trace>
  <inkml:trace contextRef="#ctx0" brushRef="#br0" timeOffset="129470.97">26239 8919 2009 0,'0'0'669'0,"0"0"-403"0,0 0 189 15,0 0-336-15,0 0-85 16,0 0 1-16,129-8-7 15,-60 2 13-15,3-2-41 0,-5-4-11 16,-15 0 10-16,-19 2-100 16,-22 2 20-16,-11 4 14 15,-15 2-86 1,-26 2 21-16,-3 0-23 16,-4 0 71-16,6 10 60 0,9-2 24 15,11-2 43-15,9-2 97 16,7-4 20-16,6 2 28 15,0-2-53-15,0 4 41 16,0 6 25-16,0 6-60 16,0 8-76-16,0 8-65 0,3 10 0 15,0 8 0 1,-1 8 0-16,0 3 0 16,2 1 0-16,-2-2 0 15,1-2 0-15,-1-8 0 16,-2-3 0-16,2-10 0 15,0-8-17-15,10-15-323 0,1-8-551 16,1-6-682-16</inkml:trace>
  <inkml:trace contextRef="#ctx0" brushRef="#br0" timeOffset="129705.92">26705 9453 2462 0,'0'0'675'15,"0"0"-366"-15,0 0-6 16,0 0-185-16,0 0 8 0,0 0-23 16,0 0-103-16,31 106 0 15,-31-62 0-15,0 2 0 16,-13 0 0 0,-3-2 0-16,3-4 0 0,-1-8 0 15,6-10-279-15,1-9-480 16,5-12-589-16</inkml:trace>
  <inkml:trace contextRef="#ctx0" brushRef="#br0" timeOffset="130568.42">27326 9494 1600 0,'0'0'742'15,"0"0"-439"-15,0 0-24 0,0 0-162 16,0 0-68-1,0 0-37-15,0 0 16 16,-19 25-2-16,7-18-2 16,4 0 70-16,1-5-22 0,3-2 6 15,4 0 18-15,0 0-26 16,0-9-1-16,0-4-28 16,2-1 1-16,7 0 42 15,4 0-29-15,1 6 13 16,-2 2-16-16,0 6-46 15,-1 0 26-15,-2 10-32 16,-5 17 0-16,-4 12 8 16,0 5 1-16,-2 4-10 15,-18 2 1-15,-6-2 0 16,-8-4-17-16,-3-4 17 16,-4-5-58-16,1-9-59 0,0-26-129 15,11 0-263-15,9-12-483 0</inkml:trace>
  <inkml:trace contextRef="#ctx0" brushRef="#br0" timeOffset="131002.47">27420 8809 1824 0,'0'0'620'0,"0"0"-326"0,0 0 170 0,0 0-325 0,0 0 5 15,139-33-32-15,-83 30-59 16,2-3-2 0,-1-3-51-16,-4 2-6 15,-10-4-18-15,-17 2-147 16,-14-4-3-16,-12 3-57 0,-10-2 15 15,-21 5 156-15,-4-1 60 16,1 3 36 0,5 4 154-16,12 1 16 0,3 0 11 15,8 1-44-15,4 19 13 0,2 10 83 16,0 9-269-16,0 7 0 16,0 6 0-1,0 4 0-15,0 2 0 16,6 3 0-16,3 1 0 15,-2-4 0-15,0 0 0 0,-3-6 0 16,0-8 0-16,-2-8 0 16,-2-10-117-16,10-18-424 15,-1-5-305-15,1-3-479 0</inkml:trace>
  <inkml:trace contextRef="#ctx0" brushRef="#br0" timeOffset="131400.7">27897 9308 1935 0,'0'0'845'16,"0"0"-368"-16,0 0-134 0,0 0-192 16,0 0-37-16,0 0 42 15,0 0-81-15,142-20-75 16,-101 20 0-16,-5 0 0 16,-5 0 0-1,-9 6 0-15,-11 12 0 16,-9 6 0-16,-2 3 0 0,-13 4 0 15,-16 3 0-15,-2-1 0 16,-2-4 0-16,6-4 0 16,7-7 0-16,7-7 0 15,8-4 0-15,5-7 0 16,0 0 0-16,11 0 0 16,16 0 0-16,8-4 0 0,5-6 0 15,5 2 0-15,-5-2 0 16,-7 4 0-1,-6 0 0-15,-12 4 0 16,-7 2 0-16,-8 0-72 16,0 0-53-16,0 0-92 15,0 2-106-15,-2 6-236 0,-4-4-159 16</inkml:trace>
  <inkml:trace contextRef="#ctx0" brushRef="#br0" timeOffset="131766.46">28334 8442 2230 0,'0'0'814'0,"0"0"-298"0,0 0 20 15,0 0-536-15,0 0 0 16,0 0 0-16,170 26 0 16,-106 16 0-1,3 12 0-15,-5 10 0 0,-6 11 0 16,-10 7 0-16,-12 4 0 16,-16 4 0-16,-14 5 0 15,-4 3 0-15,-20 0 0 0,-18-2 0 16,-4-1 0-1,-7-9 0-15,3-8 0 16,0-14 0-16,7-10 0 16,5-14 0-16,-6-16 0 0,8-12-374 15,6-12-1339-15</inkml:trace>
  <inkml:trace contextRef="#ctx0" brushRef="#br0" timeOffset="132206.76">27322 10651 2657 0,'0'0'795'0,"0"0"-265"0,0 0-416 15,0 0-114-15,0 0 0 16,0 0 0-16,139-22 0 0,-86 15 0 16,-4-1 0-1,-9-1-35-15,-16 4-289 0,-15 5-55 16,-9 0-174-16,-35 8 95 15,-12 10-96-15,-4 4-885 0</inkml:trace>
  <inkml:trace contextRef="#ctx0" brushRef="#br0" timeOffset="132372.13">27318 10885 2000 0,'0'0'902'0,"0"0"-347"0,0 0-198 15,0 0-75-15,0 0-282 16,129 5 0-16,-84-13 0 15,-1-4 0-15,10-8-21 16,-14 4-483 0,-7 2-675-16</inkml:trace>
  <inkml:trace contextRef="#ctx0" brushRef="#br0" timeOffset="132505.93">28084 10828 1536 0,'0'0'1664'16,"0"0"-1334"0,0 0-239-16,0 0-91 0,0 0-347 15,0 0-1567-15</inkml:trace>
  <inkml:trace contextRef="#ctx0" brushRef="#br0" timeOffset="173505.54">28031 10479 1979 0,'0'0'508'0,"0"0"-267"0,0 0 217 16,0 0-376-16,0 0 24 16,0 0 16-16,-5-4 41 15,5 0 74-15,0-2-37 16,0-4-200-16,0-4 0 15,9-2 0-15,5 2 0 0,-1 0 0 16,3 8 0-16,1 6 0 16,1 0 0-1,0 18 0-15,0 22 0 16,-2 10 0-16,-7 12 0 16,-3 3 0-16,-6-3 0 15,0-8 0-15,0-12 0 0,0-12 0 16,0-12 0-16,0-14 0 15,0-4 0-15,0-4 0 16,7-26 0-16,6-12 0 16,5-10 0-16,0-1 0 15,-1 9 0-15,-1 8 0 0,-3 16 0 16,-1 11 0 0,-3 9 0-16,4 0 0 15,5 22 0-15,0 10 0 16,1 4 0-16,2 4 0 15,-6-2 0-15,1-6 0 0,-5-4 0 16,-2-10 0-16,-2-6 0 16,2-10 0-16,3-2 0 15,5-8 0-15,3-20 0 16,4-4 0-16,-2-4 0 16,-1 2 0-1,-6 10 0-15,-6 9 0 0,-2 14 0 16,-3 1 0-16,0 22 0 15,3 16 0-15,5 6 0 16,1 0 0-16,5 0 0 16,1-8 0-16,8-10 0 0,0-9 0 15,2-12 0-15,-2-5 0 16,-2-10 0-16,-4-18 0 16,-3-8 0-16,-5-4 0 15,-7-4 0 1,-6-2 0-16,0 4 0 15,-19 8 0-15,-7 14 0 0,-8 12 0 16,-1 8 0-16,-3 18 0 16,-1 18 0-16,4 26 0 15,8-8-260-15,14-10-591 0</inkml:trace>
  <inkml:trace contextRef="#ctx0" brushRef="#br0" timeOffset="173644.88">29111 10760 3256 0,'0'0'642'15,"0"0"-500"-15,0 0-142 0,0 0-184 16,0 0-770-16</inkml:trace>
  <inkml:trace contextRef="#ctx0" brushRef="#br0" timeOffset="174272.86">29589 10579 2060 0,'0'0'1226'16,"0"0"-728"-16,0 0-277 16,0 0-130-16,0 0-91 0,0 0 0 15,0 0 0-15,-34 113 0 16,34-85 0-16,0-6 0 15,7-8-83-15,20-10 13 0,4-4 26 16,4-10 2 0,-1-18 30-16,-5-8-3 15,-9-2 15-15,-11-6 27 16,-9 1 38-16,-5 1 40 16,-22 6-36-16,-4 6-69 0,-2 8 0 15,8 8 0-15,7 8 0 16,11 2 0-16,7 0 0 15,14 0 0 1,26-8 0-16,16-6 0 16,9-8 0-16,-1-2 0 15,-8-2 0-15,-16 7 0 0,-15 5 0 16,-13 10 0-16,-9 8 0 16,-3 0 0-16,0 15 0 15,0 23 0-15,-7 20 0 16,-4 26 0-16,-3 28 0 15,1 27 0-15,3 5 0 16,4-21 0-16,6-31 0 16,0-32 0-16,10-10 0 15,9 0 0-15,8-2 0 16,-2-8 0-16,0-15 0 16,-10-20 0-16,-6-5 0 15,-6-19 0-15,-3-21 0 0,-3-19 0 16,-19-13 0-16,-3-8 0 15,-4-1 0-15,4 7 0 16,8 14 0-16,5 14 0 16,12 8 0-1,12 12-555-15,13 8-496 0</inkml:trace>
  <inkml:trace contextRef="#ctx0" brushRef="#br0" timeOffset="175767.37">30270 10614 2984 0,'0'0'781'0,"0"0"-450"0,0 0-331 16,0 0 0-16,0 0 0 15,0 0 0-15,0 0 0 16,125-24 0-16,-96 8-18 16,-7-5-90-16,-11-3 81 0,-6 2 27 15,-5 0 9-15,0 2 87 16,-16 4-48-16,-6 6-48 15,-5 8 0-15,-2 2 0 16,-2 4 0-16,0 22 0 16,6 10 0-16,6 8 0 15,11 6 0-15,8 1 0 16,12-5 0-16,28-6 0 16,18-12 0-16,13-12 0 15,11-14-48-15,8-2-224 0,-1-24-85 16,-9-14-27-1,-11-8 119-15,-16-2 141 16,-17-5 124-16,-16 7 120 0,-14 6 184 16,-6 10 29-1,-2 12-3-15,-17 8 33 16,-10 10-363-16,-4 0 0 0,-8 24 0 16,-1 10 0-16,4 9 0 15,5 3 0-15,8-1 0 16,13-2 0-16,12-9 0 15,6-8 0-15,27-12 0 16,9-14 0-16,5-2 0 16,-1-28-39-16,-6-10 19 15,-9-13 14-15,-12-5 12 16,-9-6 53-16,-10-4-59 16,0 2 0-16,0 5 0 0,-10 18 0 15,-1 13 0 1,1 16 0-16,4 14 0 0,-1 4 0 15,1 32 0-15,4 16 0 16,2 12 0-16,0 6 0 16,10 2 0-16,17-3 0 0,11-11 0 15,11-10 0 1,6-16 0-16,11-16 0 16,-2-14 0-16,1-2-75 15,-7-26 52-15,-10-10 11 16,-14-6 12-16,-12-2 54 0,-9 1 2 15,-10 5-56-15,-3 10 0 16,0 10 0 0,-20 8 0-16,-7 10 0 15,-4 0 0-15,-2 24 0 0,-1 4 0 16,7 6 0-16,9-1 0 16,9-5 0-16,9-9 0 15,3-6-149-15,21-13-1 16,5 0 65-16,3-9 53 0,-3-10 32 31,-7-2 89-31,-7 6 74 0,-6 5 1 16,-7 2-164-16,0 8 0 15,-2 0 0-15,0 5 0 16,0 23 0-16,3 11 0 16,-1 9 0-16,1 10 0 0,-1 4 0 15,-2 4 0-15,0 3 0 16,0 3 0-16,0-4 0 15,-14 0 0-15,-1-8 0 16,-8-8 0-16,1-11 0 16,-2-14 0-16,-1-13 0 15,-2-14 0-15,3 0 0 16,1-32 0-16,6-18 0 16,8-30 0-16,9-2 0 15,2-10-72-15,32-1-54 0,10 19 27 16,14-4 25-16,2 14 32 15,-2 12 42-15,-4 12-14 16,-10 9 14 0,-9 9 79-16,-10 6 7 15,-4 2 13-15,-6 2-47 16,-4 0-26-16,0 0-1 0,-4 0-23 16,-3 0 2-16,-4 2 3 15,0 2-6-15,0 2 45 16,0 6-46-16,-6 0 0 15,-7 4 0-15,-4 22 0 16,2 8 0-16,6 6 0 0,7 2 0 16,2 1 0-16,20-7 0 15,18-10 0 1,15-12 0-16,5-12 0 16,5-2 0-16,-3-16 0 15,-12-17 0-15,-7-7 0 0,-12-3 0 16,-11-10 0-1,-10 1 0-15,-6 2 0 0,-2 8 0 16,0 12 0-16,-10 14 0 16,-11 14 0-16,0 2 0 15,-4 12 0-15,7 16 0 16,5 4 0-16,13 2 0 16,0 2 0-16,13-2 0 15,23-4 0-15,13-4 0 16,6-3 0-16,1-5 0 15,-3-3 0-15,-10-4 0 16,-14-1 0-16,-14-2 0 16,-15 2 0-16,-6 0 0 0,-72 16 0 15,2-4 0-15,-13 2-562 0</inkml:trace>
  <inkml:trace contextRef="#ctx0" brushRef="#br0" timeOffset="176638.33">25703 11480 1525 0,'0'0'768'15,"0"0"-383"-15,0 0 153 0,-12-130-235 16,12 103-45-16,0 11-56 16,0 12-85-1,0 4-117-15,0 20 0 16,-8 43 0-16,1 41 0 16,5 36 0-16,2 10 0 0,0-25 0 15,9-39 0 1,1-40 0-16,2-15 0 0,-1-8 0 15,-5-6-143-15,-1-11-97 16,-5-6-16-16,0-68-291 16,-3-3-241-16,-5-5-947 0</inkml:trace>
  <inkml:trace contextRef="#ctx0" brushRef="#br0" timeOffset="178265.56">25732 11278 864 0,'0'0'1694'16,"0"0"-980"-16,0 0-359 0,0 0-145 15,0 0-139-15,0 0-38 16,0 0 18-16,102 50-32 16,-69-27-8-16,-4 2-22 15,-4 0 8-15,-12 6-79 16,-9 3 25-16,-4 4-11 0,-8 0 41 16,-19 2 8-1,-2-4 7-15,0-6 0 16,4-6 11-16,10-7 1 15,6-10 8-15,7-5-2 16,2-2 27-16,0 0-17 16,18-13-8-16,15-10 4 0,14-7-11 15,6-6-1-15,3-6 0 16,-5 0 0 0,-11 0-6-16,-17 4 12 15,-15 6-4-15,-8 8 76 0,0 6 7 16,-19 10-2-16,-1 5-49 15,-1 3-34-15,6 0 0 16,5 17 0-16,10 2 0 16,0 2 0-16,14 1 0 15,15-2 0-15,5-2 0 16,3 0 0-16,-3-4 0 0,-7 0 0 16,-7 2 0-1,-7 0 0-15,-9 2 0 16,-4 2 0-16,0 2 0 15,0-2 0-15,0-4 0 0,0-4 0 16,2-6 0-16,17-6-11 16,8 0-22-1,12-12 6-15,6-16-70 0,4-4 11 16,-4-4 5-16,-12 4 45 16,-11 2 36-1,-13 6 20-15,-9 6 109 0,0 6-3 16,0 8-30-16,-4 4-96 15,-8 0 0-15,-1 6 0 16,2 18 0-16,2 10 0 16,5 4 0-16,4 2 0 0,2-2 0 15,27-6 0-15,13-8 0 16,12-12 0-16,6-12 0 16,2-2 0-1,-4-26 0-15,-8-6 0 16,-15-8 0-16,-12-2 0 0,-13-2 0 15,-10 2 0-15,0 6 0 16,0 12 0-16,-20 9 0 16,-2 16 0-16,-4 1 0 15,-1 11 0-15,4 18 0 16,10 3 0-16,13 0 0 16,0 0 0-16,13-2 0 15,21-6 0-15,3-6 0 16,6-4 0-16,-3-4 0 15,-5 0 0-15,-8 0 0 16,-6 0 0-16,-13 2 0 0,-8 4 0 16,0-2 0-16,0 2 0 15,-8-1 0-15,-8-6 0 16,3 0-50-16,-3-5 6 16,5-3 35-16,4-1-21 15,5 0 29-15,2 0-6 16,0 0-9-16,15-1-22 15,14-14 4-15,9-3 22 16,5-6-45-16,3-6-3 16,-3-2 58-16,-7-2-13 15,-7-2 15-15,-10 0 37 0,-9 2 20 16,-6 8 40-16,-4 8 8 16,0 10-26-1,-16 8-79-15,-7 0 0 16,-2 18 0-16,-2 18 0 15,8 6 0-15,9 8 0 16,10-2 0-16,10-6 0 0,26-7 0 16,13-16 0-16,9-11 0 15,3-8 0-15,-9-8 0 16,-4-20 0-16,-13-4 0 16,-12-2 0-16,-8 0 0 0,-6 6 0 15,-4 6 0-15,-1 8 0 16,-4 10 0-1,4 4 0-15,1 2 0 16,1 20 0-16,4 4 0 16,0 4 0-16,4 0 0 15,-3-4 0-15,2-8 0 0,-1-8 0 16,1-6 0-16,1-4 0 16,1-4 0-16,5-16 0 15,2-4 0-15,-2 0 0 16,1 4 0-16,-4 4 0 15,-5 8 0-15,-4 8-12 16,-1 0 7-16,2 0 5 16,2 16 5-16,6 0 7 15,8 2-15-15,6-6 3 16,3-6-80-16,2-6-61 0,-3-2-4 16,1-20 20-16,-11-8 68 15,-2-6 57-15,-7-4 14 16,-8-4 104-16,-6-6 41 15,0-3-21 1,0 5-16-16,0 10-122 16,0 16 0-16,0 18 0 0,-2 6 0 15,2 36 0-15,0 20 0 16,0 17 0-16,2 5 0 16,13-2 0-16,1-6 0 15,4-15 0-15,-2-20 0 16,-2-15 0-16,-3-15 0 15,-2-7 0-15,1-16 0 0,1-19 0 16,1-5 0 0,3-4 0-16,3 2 0 15,14 4 0-15,-5 10-300 16,0 14-749-16</inkml:trace>
  <inkml:trace contextRef="#ctx0" brushRef="#br0" timeOffset="178733.75">28675 11448 1136 0,'0'0'1633'0,"0"0"-999"15,0 0-162-15,0 0-313 16,0 0-97-16,0 0-62 16,0 0 0-16,2 120 0 15,4-84 0-15,4-5 0 16,3-10-3-16,5-6-107 0,1-12 31 15,6-3 46-15,2 0 33 16,0-20 13-16,0-4 17 16,2-6 32-16,2-2 4 15,-2 0-12 1,-5 2-54-16,-2 10 0 0,-6 8 0 16,-5 10 0-16,0 2 0 15,-1 12 0-15,-2 16 0 16,-1 2 0-16,-1 4 0 15,2-4 0-15,-4-6 0 16,-2-8-50-16,2-8-13 0,3-8 63 16,1 0 2-16,6-14 47 15,4-10 13-15,6-4-62 16,3 0 0 0,4 6 0-16,1 6 0 0,-3 10 0 15,-5 6 0-15,-1 0 0 16,-6 20 0-16,-1 4 0 0,-7 4 0 15,-3-2-95-15,-6-4-223 16,0-5-338 0,-8-12-211-16</inkml:trace>
  <inkml:trace contextRef="#ctx0" brushRef="#br0" timeOffset="178874.74">28728 11173 2741 0,'0'0'545'0,"0"0"-433"0,0 0-112 15,0 0-1386-15</inkml:trace>
  <inkml:trace contextRef="#ctx0" brushRef="#br0" timeOffset="179537.53">30007 11351 1825 0,'0'0'710'16,"0"0"-62"-16,0 0-88 15,0 0-343-15,0 0-81 0,0 0-136 16,0 0 0-16,-71-8 0 15,71 8 0-15,0-1 0 16,13-2 0-16,18 0 0 16,18-4 0-16,18-1 0 15,9-2 0 1,4 2 0-16,-13-2 0 16,-16 4 0-16,-20 4 0 0,-19 2 0 15,-12 0 0-15,-5 0-30 16,-21 0-152-16,-3 8-97 15,-2 2 14-15,2-2-88 16,6 0 102-16,7-4 160 0,7-2 91 16,3-2 131-16,4 0 326 15,2 0-129 1,-2 0 35-16,0 0-191 16,-1-2-172-16,3 2 0 15,-2 0 0-15,-1 0 0 0,1 20 0 16,0 13 0-16,0 10 0 15,-1 12 0-15,3 5 0 16,0 6 0-16,0-2 0 16,0 1 0-16,0-9 0 15,0-8 0-15,7-10 0 16,-2-10 0-16,10-20-119 0,-2-8-547 16,3 0-467-16</inkml:trace>
  <inkml:trace contextRef="#ctx0" brushRef="#br0" timeOffset="179739.36">30482 11704 2564 0,'0'0'778'0,"0"0"-138"0,0 0-526 16,0 0-114-16,0 0 0 16,0 0 0-16,4 108 0 15,-2-61 0-15,-2-3 0 16,0-2 0-16,0-6 0 15,0-4 0-15,-2-10-590 16,-6-8-880-16</inkml:trace>
  <inkml:trace contextRef="#ctx0" brushRef="#br0" timeOffset="180833.7">31199 11219 2635 0,'0'0'657'0,"0"0"-35"0,0 0-440 16,0 0-182-16,0 0 0 15,0 0 0-15,0 0 0 16,4 104 0 0,3-49 0-16,3 3 0 0,0-4 0 15,-1-6 0-15,1-10 0 16,-2-10 0-16,-1-12 0 15,-3-8 0-15,-4-8 0 16,2 0 0-16,2-6 0 16,6-16 0-16,3-4 0 15,7-2 0-15,3 4 0 0,3 6 0 16,3 10 0-16,-2 8 0 16,-3 0 0-1,-1 16 0-15,-6 14 0 16,-7 4 0-16,-8 2 0 0,-2 2 0 15,-7-3 0-15,-19-2 0 16,-6-7 0-16,-4-1-14 16,5-9 14-16,7-4-10 15,8-6 10-15,12-4 6 16,4-2 0-16,0 0 3 16,24-4-9-16,12-17-63 15,8-5-78-15,8-3-60 16,1-7 80-16,-4 0 58 15,-8 1 60-15,-8 5 3 16,-14 8 136-16,-7 6 44 16,-10 8 99-16,-2 8-279 15,0 0 0-15,-4 12 0 0,-10 18 0 16,1 8 0-16,7 7 0 16,6-4 0-16,0-5 0 15,17-9 0-15,14-13 0 16,4-14-15-16,4 0-15 15,-8-18 30-15,-4-13 0 16,-7-2 18-16,-4-3 9 16,-8 4-27-16,-3 5 0 15,-3 11 0-15,-2 10 0 16,0 6 0-16,0 0 0 16,0 12 0-16,0 12 0 0,6 4 0 15,6 0 0-15,3 1 0 16,10-3 0-16,4-11 0 15,4-6 0-15,3-9-17 16,-5 0-65 0,-2-18 10-16,-9-13 46 0,-7-5 26 15,-5-8 5-15,-6-8 56 16,-2-4-2-16,0-6 13 16,-2 2-72-16,-6 9 0 15,2 14 0-15,1 14 0 16,3 17 0-16,2 6 0 15,0 22 0-15,0 21 0 16,7 12 0-16,7 8 0 16,-6 3 0-16,5-4 0 0,-1-6 0 15,1-11 0-15,-4-13 0 16,-2-17 0-16,-3-8 0 16,3-7 0-16,4-7 0 15,7-16 0-15,9-12 0 16,6 1 0-1,15 0 0-15,-5 10 0 0,-9 14-1004 0</inkml:trace>
  <inkml:trace contextRef="#ctx0" brushRef="#br0" timeOffset="182033.3">28592 12443 1547 0,'0'0'550'0,"0"0"-61"0,0 0 136 16,0 0-263-16,0 0-51 0,0 0-99 16,0 0-212-1,18-40 0-15,-3 19 0 16,8 3 0-16,-1 4 0 16,3 10 0-16,0 4 0 15,-2 6 0-15,0 22 0 16,-3 14 0-16,-4 8 0 0,-5 7 0 15,-4-3 0-15,-5-6 0 16,2-12 0 0,-2-10 0-16,7-16-12 0,3-10 12 15,5 0 4-15,6-22 4 16,1-12-8-16,3-4 0 16,-3-2 0-16,1 1 0 15,-5 10 0-15,-5 11 0 16,-1 11 0-16,-5 7 0 15,-1 13 0-15,2 14 0 16,1 5 0-16,-1 5 0 0,4-5 0 16,4-6 0-16,2-8 0 15,3-8 0-15,1-8 0 16,0-2-26 0,3-6 26-16,-2-12-1 0,-3-6 2 15,-1 0 8-15,-4 0-8 16,-3 6 15-16,-6 6-16 15,-3 8 0-15,-3 4 0 16,0 1 0-16,4 21 0 16,4 5 0-16,3 3 0 15,10 0 0-15,3-8 0 0,8-6 0 16,-3-12 0 0,-2-4 0-16,-10-2-18 0,-9-20 10 15,-10-2 14 1,-2-4-6-16,-25-4 20 15,-6 0-20-15,-6 3 0 16,6 4 0-16,6 7 0 0,10 7 0 16,10 10 0-16,7 1 0 15,7 0 0-15,26 1 0 16,13 2-44-16,10-3-163 16,6-3-16-16,-4-19 17 15,-6-4 64-15,-14-4 120 0,-16 0 22 16,-13 2 143-16,-9 4 111 15,0 4 10 1,0 8-81-16,-4 4-183 16,-1 8 0-16,3 2 0 15,2 26 0-15,0 18 0 16,0 12 0-16,7 11 0 0,10 0 0 16,5-4 0-16,-1-11 0 15,-4-12 0-15,-1-14 0 16,-7-12 0-16,-3-10 0 15,-6-6 0-15,0 0 0 16,0-14 0-16,6-10 0 16,4-4 0-16,11-6 0 15,29-4 0-15,-2 8-476 16,-2 9-1040-16</inkml:trace>
  <inkml:trace contextRef="#ctx0" brushRef="#br0" timeOffset="182570.9">30549 12515 2270 0,'0'0'915'0,"0"0"-330"0,0 0-259 15,0 0-326-15,0 0 0 0,0 0 0 16,-16 124 0 0,16-90 0-16,3-6-35 0,14-10-62 15,3-8 49 1,5-10 10-16,1 0 35 16,3-14 3-16,-2-8 27 15,0-4 56-15,-3-4-13 16,1 2-29-16,-1-2-41 0,-4 6 0 15,1 8 0-15,-6 7 0 16,-1 9 0-16,-4 5 0 16,1 21 0-16,-1 6 0 15,-2 6 0-15,1 0 0 0,-1-6 0 16,0-6 0 0,3-10 0-16,7-10 0 15,4-6 0-15,9-4 0 16,5-18 0-16,6-6 0 15,-2 0 0-15,-1 2 0 16,-8 6 0-16,-7 10 0 0,-6 10 0 16,-9 0 0-16,-3 10 0 15,-4 14 0-15,-2 0 0 16,3 2 0-16,2-4 0 16,-1-8-230-16,0-14-244 15,-2 0-244-15,-2-12-612 0</inkml:trace>
  <inkml:trace contextRef="#ctx0" brushRef="#br0" timeOffset="182703.38">30865 12276 2659 0,'0'0'686'0,"0"0"-115"0,0 0-391 15,0 0-180-15,0 0 0 16,0 0-132-16,0 0-620 0</inkml:trace>
  <inkml:trace contextRef="#ctx0" brushRef="#br0" timeOffset="183102.95">31587 12320 1610 0,'0'0'1496'0,"0"0"-1227"16,0 0 274-16,0 0-365 16,0 0-178-16,0 0 0 0,163-100 0 15,-105 88 0-15,0 0 0 16,-10 0-42-16,-12-3-96 16,-18 1-57-1,-18 0-5-15,0 1 26 16,-29 4 5-16,-7 4 120 0,1 1 49 15,6 4 118-15,6 0 71 16,15 1 36-16,5 17-5 16,3 8-5-16,0 9-215 0,7 5 0 15,4 6 0-15,-2 2 0 16,0 4 0-16,0-2 0 16,-3 0 0-1,4-1 0-15,-6-8 0 16,2-2 0-16,-1-11 0 15,-1-6 0-15,0-12-525 0,2-8-581 16</inkml:trace>
  <inkml:trace contextRef="#ctx0" brushRef="#br0" timeOffset="183369.47">32046 12544 2158 0,'0'0'732'15,"0"0"-119"-15,0 0-137 16,0 0-359-16,0 0-117 15,0 0 0-15,125-83 0 0,-96 83 0 16,-7 0 0 0,-4 15 0-16,-12 12 0 0,-6 7 0 15,0 4 0-15,-18-2 0 16,-6 0 0-16,-3-6 0 16,3-6 0-16,9-6 0 15,5-8 0 1,10-6 0-16,4-4 0 0,28 0 0 15,10 0 0-15,9-10 0 16,5-4 0-16,-4 0 0 16,-15 2 0-16,-14 4-71 15,-19 4-1082-15</inkml:trace>
  <inkml:trace contextRef="#ctx0" brushRef="#br0" timeOffset="184168.07">28773 13301 2031 0,'0'0'663'15,"0"0"-105"-15,0 0 27 16,0 0-326-16,0 0-259 15,0 0 0-15,0 0 0 16,-3-17 0-16,32 16 0 16,14-2 0-16,12-1 0 15,5 0 0-15,3 3-272 16,-18 1-652-16,-20 0-1038 0</inkml:trace>
  <inkml:trace contextRef="#ctx0" brushRef="#br0" timeOffset="184267.9">28844 13493 2271 0,'0'0'535'0,"0"0"-39"16,0 0-240-16,0 0-117 0,142 34-96 15,-44-34-43-15,-13-6-270 16,-11-10-1070-16</inkml:trace>
  <inkml:trace contextRef="#ctx0" brushRef="#br0" timeOffset="184768.14">29589 12872 2650 0,'0'0'610'16,"0"0"-53"-16,0 0-278 15,0 0-279-15,0 0 0 16,0 0 0 0,0 0 0-16,-5 212 0 15,12-57 0-15,17 15 0 0,10-8 0 16,3-15 0-16,-3-27 0 16,-7-22 0-1,-7-19 0-15,-7-21 0 0,-4-12 0 16,-3 0 0-16,1-2 0 15,-2-8 0-15,-3-14 0 16,-2-10 0-16,2-12 0 16,0 0 0-16,3-22 0 15,-1-12 0-15,5-36 0 16,-2 6-362-16,-3 4-899 0</inkml:trace>
  <inkml:trace contextRef="#ctx0" brushRef="#br0" timeOffset="185404.31">30316 13156 1930 0,'0'0'593'0,"0"0"-74"15,0 0 14-15,0 0-293 16,0 0-68-16,0 0-63 16,0 0-109-1,-75-36 0-15,35 40 0 16,-5 12 0-16,5 4 0 0,9 4 0 16,7 0 0-16,15 0 0 15,9 2 0-15,0-4 0 16,27-1 0-16,8-3 0 15,7-6 0-15,3-2 0 16,-5-4 0-16,-9 2 0 16,-8 0 0-16,-15 6 0 15,-5 4 0-15,-3 6 0 16,-7 6 0-16,-13 4 0 16,-5-2 0-16,1-1 0 15,2-6 0-15,4-5 0 0,5-7 0 16,4-6 0-16,6-4 0 15,3-3 0-15,0 0 0 16,0 0 0-16,0 0 0 16,7 1 0-16,8 6 0 15,4 0 0-15,0 5 0 0,1 9 0 16,-6 3 0 0,-7 6 0-16,-7 6 0 15,0 0 0-15,-14 2 0 16,-5 0 0-16,2-4 0 15,7-4 0-15,10-6 0 16,0-5 0-16,13-8 0 0,22-4 0 16,12-7 0-1,34-21-69-15,-14-11-474 16,-9-6-568-16</inkml:trace>
  <inkml:trace contextRef="#ctx0" brushRef="#br0" timeOffset="185738.56">30694 13515 2293 0,'0'0'719'0,"0"0"-174"0,0 0-200 16,0 0-231-16,0 0-59 16,0 0-30-1,0 0-25-15,75-36 0 16,-50 18 0-16,-5-4 0 0,-9 0-8 15,-11-2 16-15,0 4-8 16,-14 2 0-16,-19 10 0 16,-7 8 0-16,-4 0 0 15,-1 16 0-15,5 16 0 16,9 8 0 0,10 8 0-16,15 0 0 0,6 0 0 15,13-5 0-15,21-7 0 16,8-8 0-16,4-9 0 15,6-6 0-15,-5-11 0 0,-5-2 0 16,-11-2 0-16,-8-11-520 16,-12 4-561-16</inkml:trace>
  <inkml:trace contextRef="#ctx0" brushRef="#br0" timeOffset="185970.32">30996 13668 2129 0,'0'0'908'15,"0"0"-213"-15,0 0-331 16,0 0-364-16,0 0 0 16,0 0 0-16,0 0 0 15,0 52 0-15,0-12 0 0,0 8 0 16,0 4 0-16,3 0 0 16,-3-2 0-1,2-4 0-15,0-6 0 16,9-8 0-16,0-11-366 15,5-13-812-15</inkml:trace>
  <inkml:trace contextRef="#ctx0" brushRef="#br0" timeOffset="186136.95">31444 13772 1386 0,'0'0'1570'0,"0"0"-1018"15,0 0-88-15,0 0-340 16,0 0-124-16,-66 104 0 16,52-70 0-16,-4-2 0 0,2-2 0 15,1-9 0-15,7-10-497 16,4-11-462-16</inkml:trace>
  <inkml:trace contextRef="#ctx0" brushRef="#br0" timeOffset="186502.21">31700 13571 2162 0,'0'0'916'16,"0"0"-418"-16,0 0-154 0,0 0-168 16,0 0-176-1,0 0 0-15,0 0 0 16,141-70 0-16,-116 48 0 15,-10-2 0-15,-7-4 0 0,-8 2 0 16,0-2 0-16,-4 4 0 16,-15 6 0-1,-13 6 0-15,-1 12 0 0,-6 0 0 16,4 18 0-16,2 16 0 16,6 10 0-16,10 4 0 15,9 2 0-15,8 1 0 16,3-6 0-16,25-4 0 15,13-11 0-15,13-8 0 16,5-8 0-16,1-12 0 16,-2-2-35-16,0-9-472 15,-18-10-437-15,-15 2-1443 0</inkml:trace>
  <inkml:trace contextRef="#ctx0" brushRef="#br0" timeOffset="186766.49">32080 13654 2379 0,'0'0'673'0,"0"0"-58"15,0 0-186-15,0 0-429 16,0 0 0-16,0 0 0 16,0 0 0-16,68-13 0 15,-55 13 0-15,-3 9 0 16,-6 9 0-16,-4 4 0 16,0 6 0-16,-9 2 0 15,-11-2 0-15,2-4 0 16,3-4 0-16,3-6 0 0,8-8 0 15,4-2 0-15,0-4 0 16,12 0 0 0,17-2 0-16,2-10 0 15,24-10 0-15,-6 4-494 0,-9 4-532 16</inkml:trace>
  <inkml:trace contextRef="#ctx0" brushRef="#br0" timeOffset="186939.27">32467 13752 2395 0,'0'0'666'0,"0"0"-114"0,0 0-69 16,0 0-483-16,0 0 0 16,0 0 0-1,0 0 0-15,-29 124 0 16,18-90 0-16,0-4 0 16,4-2 0-16,-4-6 0 0,11-10-180 15,0-12-750-15,0 0-1140 16</inkml:trace>
  <inkml:trace contextRef="#ctx0" brushRef="#br0" timeOffset="187304.47">32710 13491 2524 0,'0'0'587'0,"0"0"-66"16,0 0-323-16,0 0-150 15,0 0-40-15,114-70 4 0,-79 48-12 16,-4-4 0-16,-6-2 7 16,-10-2 29-16,-11-2 57 15,-4 0-31 1,0 2-62-16,-21 5 0 16,-10 9 0-16,-5 12 0 0,0 4 0 15,-6 10 0-15,6 25 0 16,7 9 0-16,11 7 0 15,11 6 0-15,7-3 0 16,0-2 0-16,25-6 0 16,9-10 0-16,10-10 0 0,1-9 0 15,3-12 0-15,-3-5 0 16,-5 0 0 0,-11-22-68-16,-6 0-738 15,-17 3-1930-15</inkml:trace>
  <inkml:trace contextRef="#ctx0" brushRef="#br0" timeOffset="187669.79">33084 13564 2045 0,'0'0'654'0,"0"0"-22"16,0 0-164-16,0 0-171 15,0 0-297-15,0 0 0 16,0 0 0-16,0-23 0 16,20 19 0-16,5 2 0 0,2-2 0 15,2 2 0-15,-5 0 0 16,-4 2 0-16,-5 0 0 16,-5 0 0-1,-4 0 0-15,-6 0 0 0,0 4 0 16,0 16 0-16,0 6 0 15,0 11 0-15,-2 7 0 16,-2 2 0-16,-6 4 0 16,4-2 0-16,1-4 0 15,1-6 0-15,4-6 0 0,0-9 0 16,0-12 0-16,0-9 0 16,0-2-273-16,0-20-395 15,0-2-444-15</inkml:trace>
  <inkml:trace contextRef="#ctx0" brushRef="#br0" timeOffset="187837.26">33133 13824 644 0,'0'0'1951'15,"0"0"-1359"-15,0 0-3 16,0 0-269-16,0 0-320 16,0 0 0-16,0 0 0 15,154-64-125-15,-106 36-349 16,-9 0-542-16</inkml:trace>
  <inkml:trace contextRef="#ctx0" brushRef="#br0" timeOffset="188302.48">33343 13074 947 0,'0'0'2107'0,"0"0"-1571"0,0 0-30 15,0 0-506-15,0 0 0 16,0 0 0-16,0 0 0 16,146-32 0-16,-117 34 0 15,-8 18 0-15,-13 4 0 0,-8 8 0 16,0 4 0-16,-21 2 0 16,-6 0 0-1,-4-1 0-15,-1-5 0 16,3-4 0-16,7-6 0 15,9-4 0-15,8-4 0 0,5-2 0 16,3-2 0-16,20-2 0 16,9-2 0-16,1-4 0 15,0 0 0-15,-6 0 0 16,-9-2 0-16,-7 4 0 0,-9 0 0 16,-2 4 0-16,0 2 0 15,0 4 0 1,0 4 0-16,-6 0 0 15,4 0 0-15,2 2 0 16,0 2 0-16,8 0 0 16,13 0 0-16,1-1 0 0,-4-3 0 15,-2-4 0-15,-16-4 0 16,0-1-84 0,-19-2-56-16,-18-4 31 15,-28-3-206-15,7 0-453 16,9 0-886-16</inkml:trace>
  <inkml:trace contextRef="#ctx0" brushRef="#br0" timeOffset="188641.11">33597 12629 1987 0,'0'0'967'0,"0"0"-666"15,0 0 301-15,0 0-363 16,0 0-239-16,0 0 0 16,0 0 0-16,15 68 0 0,-1 14 0 15,-1 33 0-15,7 25 0 16,3 6 0-16,-2-21 0 16,-3-33 0-16,-7-28 0 15,-1-4 0-15,-2 10 0 16,-3 12 0-16,1 5 0 15,1-5 0-15,2-10 0 16,6-10 0-16,8-12 0 16,-5-10 0-16,-3-11 0 15,-8-11 0-15,-5-10 0 0,5-8-585 16,-7 0-1262-16</inkml:trace>
  <inkml:trace contextRef="#ctx0" brushRef="#br0" timeOffset="189302.28">29265 14684 2464 0,'0'0'696'16,"0"0"-326"-16,0 0 196 16,0 0-566-16,0 0 0 0,0 0 0 15,0 0 0-15,132 0 0 16,-59 0 0 0,-8 0-131-16,-16 0-392 0,-49 10-181 15,0 10 9-15,-31 2 24 0</inkml:trace>
  <inkml:trace contextRef="#ctx0" brushRef="#br0" timeOffset="189435.16">29294 14855 1122 0,'-38'22'604'16,"5"0"-243"-16,4-2 215 16,13-2-198-16,16-6-107 15,14-6 0-15,28-4-4 0,18-2-114 16,9 0-60-16,7-8-93 16,31-14 0-16,-18 6-288 15,-15 0-657-15</inkml:trace>
  <inkml:trace contextRef="#ctx0" brushRef="#br0" timeOffset="190065.94">30233 14636 2549 0,'0'0'706'0,"0"0"-339"16,0 0 107-16,0 0-474 0,0 0 0 16,0 0 0-16,0 0 0 15,0 22 0-15,-5-12 0 16,2-6 0-16,1-4 0 16,2 0 0-16,0-4 0 15,0-14 0-15,7-8 0 16,15-4 0-16,11-2 0 15,12 4 0-15,7 0 0 16,7 12 0-16,4 8 0 16,-3 8 0-16,-7 0 0 15,-10 22 0-15,-11 10 0 16,-19 8 0-16,-13 6 0 16,-7 6 0-16,-34 4 0 0,-9-3 0 15,-8-3 0 1,4-8 0-16,8-8 0 15,14-16 0-15,16-8 0 0,14-10 0 16,2 0 0-16,23-14 0 16,19-8 0-16,7 0 0 15,9 4 0-15,5 8 0 16,-1 10 0-16,-4 0 0 16,-5 10 0-16,-8 22 0 15,-12 6 0-15,-10 8 0 0,-15 2 0 16,-8 0 0-1,-8 2 0-15,-31-8 0 16,-14-3 0-16,-14-7 0 16,-11-6 0-16,-2-8 0 15,2-10 0-15,11-4 0 0,18-4 0 16,16 0 0-16,24-8 0 16,9-13 0-16,40-2 0 15,72-12 0-15,-10 12-450 16,2 0-1485-16</inkml:trace>
  <inkml:trace contextRef="#ctx0" brushRef="#br0" timeOffset="190206.41">31422 15204 3239 0,'0'0'615'0,"0"0"-373"0,0 0-242 0,0 0 0 0,0 0 0 15,0 0 0-15,0 0 0 16,-32 90-1704-16</inkml:trace>
  <inkml:trace contextRef="#ctx0" brushRef="#br0" timeOffset="190466.26">29905 15851 4096 0,'0'0'0'0,"0"0"0"15,0 0 0-15,0 0 0 16,147 18 0 0,73-36 0-16,50-8 0 0,11-2 0 15,-36 6 0 1,-78 10 0-16,-58 6 0 16,-51 2-44-16,-40 4-137 0,-18 0 70 15,-49 4 43-15,-73 14 52 16,-79 4-119-16,18-4-398 15,18 0-351-15</inkml:trace>
  <inkml:trace contextRef="#ctx0" brushRef="#br0" timeOffset="190671.95">29944 16092 1861 0,'0'0'633'16,"0"0"-43"-16,0 0 20 16,0 0-208-16,0 0-402 15,0 0 0-15,0 0 0 16,243 58 0-16,-68-84 0 0,12 0 0 15,-31 6 0-15,-45 8 0 16,-48 2 0 0,-24 6 0-16,-5-4 0 15,-12-2 0-15,-13 2 0 0,-15-6 0 16,-26 6-353-16,3-2-562 0</inkml:trace>
  <inkml:trace contextRef="#ctx0" brushRef="#br0" timeOffset="190833.81">31636 16048 4096 0,'0'0'0'0,"0"0"0"0,0 0 0 15,0 0 0-15,0 0 0 16,0 0-1523-16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2:41:50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15832 4014 933 0,'0'0'941'16,"0"0"-592"-16,0 0-82 0,0 0-57 15,0 0-18-15,0 0-21 16,62-70 0-16,-55 62 19 15,-5 2-28-15,0 4 6 16,-2 2-20-16,0 0-71 16,0 0 7-16,-11 20-51 0,-9 18-33 15,-6 17 0 1,-10 14 0-16,-6 28 0 16,-8 23 0-16,0 20 0 15,5-9 0-15,16-25 0 16,16-32 0-16,10-16 0 0,3 6 0 15,0 7 0-15,27 5 0 16,15-12 0-16,12-12 0 16,4-12 0-16,0-14 0 15,-9-10 0-15,-12-9 0 16,-14-6 0-16,-9-1 0 16,-10 0 0-16,-2-1 0 15,0-9 0-15,-2-3 0 16,0 0 0-16,0-18-48 15,-4 7-588-15,-10-2-1086 0</inkml:trace>
  <inkml:trace contextRef="#ctx0" brushRef="#br0" timeOffset="567.91">16249 4520 2383 0,'0'0'845'0,"0"0"-487"0,0 0 152 16,0 0-510-16,0 0 0 15,0 0 0-15,0 0 0 16,-20 52 0-16,9-6 0 15,1 2 0-15,0 0 0 0,5-8 0 16,1-8 0-16,4-9 0 16,0-14 0-16,0-9 0 15,17 0 0-15,6-24 0 16,4-10 0-16,2-8 0 16,-2 0 0-16,-8 6 0 15,-3 12 0-15,-7 14 0 16,-1 10 0-16,4 6 0 15,3 26 0-15,8 12 0 16,6 6 0-16,4-2 0 16,3-6 0-16,-1-10 0 0,-4-10 0 15,-6-13 0-15,-5-9 0 16,-5 0 0 0,-1-24 0-16,-5-12 0 15,-3-11 0-15,-1-5 0 0,-3 2 0 16,-2 4 0-16,0 10 0 15,0 10 0-15,0 9 0 16,0 8 0-16,0 3 0 16,-2 3 0-16,2 2 0 15,0 1 0-15,0 0 0 16,0 0-50-16,14 0-257 16,1-3-677-16</inkml:trace>
  <inkml:trace contextRef="#ctx0" brushRef="#br0" timeOffset="1199.27">17062 4560 1862 0,'0'0'1066'0,"0"0"-682"0,0 0 70 16,0 0-212-16,0 0-154 16,0 0-88-16,0 0 0 0,4-17 0 15,10 17 0-15,6 0 0 16,2 0 0 0,5 0 0-16,2 17 0 0,-4 7 0 15,-6 4 0 1,-3 6 0-16,-11 0 0 0,-5 0 0 15,0-4-53-15,-14-4-37 16,-8-5-22-16,-3-10 62 16,5-7 23-16,3-4 27 15,5-1 15-15,10-22-9 16,2-9 18-16,14-6-24 16,23-10-1-16,13-6-6 15,9-2-11-15,7-2-96 16,-4-1-72-16,-2 1-70 15,-14 4-26-15,-10 6 23 16,-14 4 93-16,-13 8 166 0,-9 7 54 16,0 7 138-1,0 7 92-15,-2 7-16 0,-5 3-39 16,-1 5-20 0,-2 9-64-16,-5 21-17 0,-1 13-61 15,-1 14-67-15,3 9 0 16,3 4 0-16,7 0 0 15,4-1 0-15,0-7 0 16,11-8 0-16,13-6 0 16,10-12 0-16,1-10 0 0,6-12 0 15,1-12 0-15,-2-2 0 16,-5-16-95-16,-4-28-239 16,-10 2-276-1,-15 4-229-15</inkml:trace>
  <inkml:trace contextRef="#ctx0" brushRef="#br0" timeOffset="1433.01">17476 4359 2866 0,'0'0'719'0,"0"0"-433"0,0 0-152 16,0 0-103-1,0 0-4-15,147-32-27 16,-111 26 0-16,-5 4-6 16,-6 0-93-16,-9 2-93 0,-5 0-59 15,-11 0-50-15,0 0-199 16,0-2-431-16</inkml:trace>
  <inkml:trace contextRef="#ctx0" brushRef="#br0" timeOffset="2463.14">19192 4572 2302 0,'0'0'660'16,"0"0"-391"-16,0 0 59 16,0 0-134-16,0 0-73 15,0 0-5-15,-83-115-10 16,55 103-106-16,-3 6 0 15,-3 6 0-15,-2 0 0 16,-2 28 0-16,1 15 0 16,3 13 0-16,8 8 0 15,10 2 0-15,13-6 0 16,3-7 0-16,23-17 0 16,12-17 0-16,8-16 0 0,1-3 0 15,1-26 0-15,-5-15 0 16,-6-7 0-1,-10-2 0-15,-6 2 0 16,-4 8 0-16,-8 10 0 16,-2 14 0-16,-4 9 0 0,3 7 0 15,-1 0 0-15,4 23 0 16,8 9 0-16,3 4 0 16,8 4 0-16,6-2 0 15,3-10 0-15,-1-6 0 0,16-16 0 16,-11-4-275-16,-5-2-824 15</inkml:trace>
  <inkml:trace contextRef="#ctx0" brushRef="#br0" timeOffset="3806.27">20611 4413 1952 0,'0'0'572'0,"0"0"-369"16,0 0 290-16,0 0-300 15,0 0-52 1,0 0 40-16,0 0-20 16,-15-58-71-16,-18 54-44 0,-8 4-32 15,-3 0-2-15,4 18-3 16,7 6-2-16,10 4 15 15,14 3-22-15,9 1 0 16,13-2 0-16,23 2 0 16,6-4 0-16,7 0 0 15,-1-4 0-15,-7 0 0 16,-7-4 0-16,-12 0-18 16,-11-4-29-16,-11 0-17 15,0-4 10-15,-19 0-14 16,-22-4-7-16,-10-4 74 0,-5-4-15 15,3 0 16 1,9 0 0-16,12-2 11 16,21-6-10-16,11-2-1 15,22-4-44-15,32-8-149 0,19-8-27 16,12-8-281-16,9-8-4 16,-7-8 176-16,-10-9 159 15,-17-5 170-15,-20 0 114 16,-20 6 273-16,-13 10 265 15,-7 12-147-15,0 14-195 0,-9 10-89 16,1 8-117 0,3 8-104-16,0 1 0 15,1 30 0-15,-1 21 0 16,1 32 0-16,4 30 0 16,0 29 0-16,13 5 0 15,5-25 0-15,-5-32 0 0,-5-30 0 16,-2-9 0-1,-4 2 0-15,1 2 0 0,-3-4 0 16,0-16 0-16,0-13 0 16,-11-22-141-16,-10-2-140 15,-10-76-496-15,4 3-155 16,5-12-711-16</inkml:trace>
  <inkml:trace contextRef="#ctx0" brushRef="#br0" timeOffset="4296.37">20894 4463 2000 0,'0'0'951'0,"0"0"-602"0,0 0 15 16,0 0-175-16,0 0-106 16,0 0-41-16,157-33 4 15,-102 33-46-15,-2 0 2 16,-5 13-2-16,-15 7-89 16,-16 9-75-1,-17 4-8-15,-8 8 5 0,-34-1 74 16,-14 2-19-16,-9-4 36 15,3-6 62-15,8-10 14 16,17-6 18-16,14-8 39 16,16-8 21-16,7 0 7 15,7-4-17-15,24-16-46 0,11-8-10 16,12-2 11 0,8-2 31-16,7 4 4 15,5 2-25-15,-1 4-14 0,-2 2-18 16,-11 5 8-16,-10 1 1 15,-15 5-9-15,-10-4 17 16,-10 3-17 0,-5-2 7-16,-6-3 9 0,-4-2-17 15,0 2-1-15,0-2-21 16,-16 5 1-16,-5 6 19 16,-6 6 2-16,-2 0 23 15,-5 24 17-15,5 12-16 0,2 12 24 16,9 5-18-16,12 1-1 15,6-6-1 1,8-8-27-16,31-12 1 16,12-10-2-16,13-16-132 15,30-14-153-15,-14-20-449 16,-15-4-509-16</inkml:trace>
  <inkml:trace contextRef="#ctx0" brushRef="#br0" timeOffset="4695.66">22100 4448 1972 0,'0'0'563'0,"0"0"-364"0,0 0 128 16,0 0-76-16,0 0-55 0,0 0 29 15,0 0-54-15,-41-17-101 16,8 43-28-16,0 10-12 15,4 5-1 1,9 3-8-16,13 0-21 0,7-6 0 16,16-6 0-16,19-10 0 15,13-10 0-15,7-10-15 16,0-2-51-16,-3-10 6 16,-6-14 16-16,-5-6 35 15,-5-6 9-15,-7-4 19 16,-6 2 28-16,-2 2-17 0,-5 11 12 15,-8 11 14 1,-5 13-56-16,-1 1 0 16,-2 15 0-16,4 17 0 15,2 13 0-15,4 1 0 0,7-2 0 16,6-6 0-16,4-14-81 16,15-24-371-16,-7-2-300 15,-6-22-867-15</inkml:trace>
  <inkml:trace contextRef="#ctx0" brushRef="#br0" timeOffset="4831.63">22527 4145 2956 0,'0'0'690'0,"0"0"-511"16,0 0-179-16,0 0-32 0,0 0-604 15,0 0-1688-15</inkml:trace>
  <inkml:trace contextRef="#ctx0" brushRef="#br0" timeOffset="5132.1">23056 4099 1776 0,'0'0'636'0,"0"0"-389"16,-18-111 275-16,9 87-242 0,-5 18-28 15,-1 6-121-15,-8 42-55 16,-3 20 100-16,-6 37-176 16,10 27 0-1,13 26 0-15,9 5 0 16,0-29 0-16,14-32 0 16,-3-34 0-16,-2-12 0 0,0 5 0 15,-2-3 0-15,-5-2 0 16,-2-18 0-16,0-14 0 15,-25-14-245-15,-31-22-95 16,8-16-511-16,1-10-525 0</inkml:trace>
  <inkml:trace contextRef="#ctx0" brushRef="#br0" timeOffset="5401.98">22715 4604 1242 0,'0'0'1580'0,"0"0"-1060"16,0 0-162-16,0 0-103 15,125-130-114-15,-61 104-141 16,3 5 0-16,-5 11 0 16,-6 9 0-16,-16 1 0 15,-15 7-22 1,-12 18 0-16,-11 7 22 0,-2 5 0 16,0 6 3-16,-4 1-3 15,-1-4 1-15,3-6 10 16,2-8-10-16,0-6 0 15,9-8-1-15,11-10-1 0,16-14-167 16,-3-16-212-16,-6-8-562 16</inkml:trace>
  <inkml:trace contextRef="#ctx0" brushRef="#br0" timeOffset="5536.22">23327 4293 189 0,'0'0'2872'0,"0"0"-2262"15,0 0-185-15,0 0-425 16,0 0 0-16,0 0 0 0,0 0-162 16,39 10-482-1,-24 4-770-15</inkml:trace>
  <inkml:trace contextRef="#ctx0" brushRef="#br0" timeOffset="5833.79">23653 4427 2061 0,'0'0'659'16,"0"0"-301"-16,0 0-12 0,0 0-151 16,0 0-84-16,0 0-21 15,-129 7-9-15,95 26-18 16,5 6-13-16,11 1 32 15,12 0-82-15,6-4 0 16,10-2 0-16,24-8 0 0,11-6 0 16,6-6 0-16,4-10 0 15,-1-4 0 1,0 0 0-16,-8-2 0 16,-5-10 0-16,-10-4 0 15,-7 0-17-15,-10-8-229 16,-6 4-352-16,-8 0-753 0</inkml:trace>
  <inkml:trace contextRef="#ctx0" brushRef="#br0" timeOffset="6869.19">24627 4279 1401 0,'0'0'559'0,"0"0"-303"16,0 0 133-16,0 0-81 16,0 0-118-16,0 0-86 15,0 0-37-15,-41-58-16 0,34 58-21 16,3 0-21-1,0 0 1-15,-3 0-10 0,2 0 1 16,-1 4 0 0,1-2 7-16,3-2 13 15,-2 0-3-15,2 0 1 16,2 0 7-16,0 0-13 0,0 0 5 16,0 0-18-16,0 0 2 15,0 0 4-15,0 0-5 16,0 0-1-16,0 0 5 15,0 0-4-15,0 0 5 16,0 0-5-16,0 0 7 16,0 0 43-16,-3 0-1 15,-3 0 20-15,-8 0-14 16,-1 0-41-16,-10 0 0 16,-4 0-9-16,-4 8 6 15,0 4 6-15,1 4-17 0,10 4 16 16,9 2-17-16,10 2 1 15,3 0 32-15,18 2-23 16,20-2 8-16,11-2-3 16,7-4-14-16,4-4 5 15,-3 0-6-15,-3-1 0 16,-7 1 4-16,-7-1-2 16,-7 4-4-16,-4 3-2 15,-6 4 3-15,-8 4 0 16,-5 0-18-16,-8 2-76 15,-2 0-11-15,-12-4 37 0,-19-4 61 16,-11-2 8-16,-5-6 45 16,-2-4 76-1,2-8 31-15,5-2 1 16,6 0-153-16,7-10 0 0,9-10 0 16,5-2 0-16,5-2 0 15,6 4 0-15,2 2 0 16,2 4 0-16,0 6 0 15,0 2-455-15,0 2-605 0</inkml:trace>
  <inkml:trace contextRef="#ctx0" brushRef="#br0" timeOffset="7199.49">25119 4197 2528 0,'0'0'774'0,"0"0"-321"0,0 0-112 16,0 0-341-16,0 0 0 15,0 0 0-15,0 0 0 16,-9 132 0-16,9-16 0 15,0 25 0-15,18 7 0 16,-1-27 0-16,-1-33 0 0,-5-34 0 16,-4-8 0-16,0-2 0 15,-5-2 0-15,0-4 0 16,-2-18 0-16,0-18-90 16,-18-25-222-16,-4-20-190 15,2-11-409-15</inkml:trace>
  <inkml:trace contextRef="#ctx0" brushRef="#br0" timeOffset="7432.29">25088 4319 1224 0,'0'0'1536'15,"0"0"-939"-15,0 0-91 0,0 0-273 16,0 0-233-16,142-62 0 16,-73 76 0-1,3 18 0-15,-10 12 0 16,-20 7 0-16,-22 3-30 15,-20-3-26-15,-20-2-19 16,-31-7 35-16,-16-6 34 0,-4-10-2 16,0-6 8-16,8-8 0 15,16-8 7-15,18-4-7 16,21 0-70-16,28-24-248 16,24-2-688-16,12 0-1314 0</inkml:trace>
  <inkml:trace contextRef="#ctx0" brushRef="#br0" timeOffset="9000.71">25874 4514 1279 0,'0'0'1158'0,"0"0"-782"16,0 0 118 0,0 0-256-16,12-123-101 0,-12 95 35 15,-16 4-46 1,-7 6-10-16,-8 8-116 0,-9 10 0 15,-9 2 0-15,-2 30 0 16,-1 12 0-16,11 6 0 16,11 4 0-16,17-1 0 15,13-7 0-15,4-6 0 16,25-12 0-16,10-10 0 16,3-12 0-16,-3-6 0 0,-3-10 0 15,-5-18 0-15,-4-8 0 16,-2-6 0-16,-5-6 0 15,-5 3 0 1,-1 7 0-16,-8 10 0 16,-1 12 0-16,-5 10 0 0,0 6 0 15,0 0 0-15,0 16 0 16,0 12 0-16,0 7 0 16,0 1 0-16,0-4 0 15,14-5 0-15,3-6 0 16,6-11 0-16,1-6 0 15,2-4 0-15,1-4 0 16,2-18 0-16,2-9 0 16,-2-2 0-16,-2-3 0 15,-4 1 0-15,-4 7 0 16,-7 10 0-16,-4 8 0 0,-1 8 0 16,2 2 0-16,0 2 0 15,4 18 0-15,-1 8 0 16,-1 6 0-16,-3 7 0 15,-6-4 0-15,2-1 0 16,-4-3 0-16,0-11 0 16,0-8 0-16,0-6 0 15,0-6 0-15,0-2 0 16,2-4 0-16,11-20 0 16,7-10 0-16,7-8 0 15,4-6 0-15,5 3 0 0,-3 7 0 16,-2 8 0-1,-4 14 0-15,-8 12 0 16,2 4 0-16,-3 14 0 16,-1 16 0-16,2 9 0 0,-2 2 0 15,-3 0 0-15,-4-5 0 16,-1-4 0-16,-4-10 0 16,-2-6 0-16,-3-8 0 15,0-6 0-15,0-2 0 16,0 0 0-16,0 0 0 0,0-8 0 15,0-6 0 1,4-4 0-16,7-4 0 16,5-2 0-16,1-2 0 15,8 2 0-15,-1 2 0 16,-1 5 0-16,-1 8 0 0,-4 4 0 16,-5 5 0-16,1 0 0 15,-4 6 0-15,1 16 0 16,1 6 0-16,-1 5 0 15,-3-1 0 1,4 0 0-16,-3-4 0 16,-1-4 0-16,0-10 0 0,-2-4 0 15,1-6 0-15,-1-4 0 16,6 0 0-16,3-8 0 16,3-12 0-16,4-6 0 15,3-2 0-15,-3-2 0 0,-5 4 0 16,0 8 0-16,-9 4 0 15,0 10 0 1,-6 4 0-16,0 0 0 16,0 5 0-16,2 16 0 15,1 8 0-15,-1 4 0 0,0 1 0 16,1-2 0-16,2-6 0 16,0-6 0-16,-3-8 0 15,2-10 0-15,6-2 0 16,-1-2 0-16,4-20 0 15,3-4 0-15,5-8 0 16,4 0-36-16,2 0-3 0,2 2 7 16,-2 7 22-1,-5 7 10-15,-6 10 0 16,-5 8 18-16,-4 0 4 16,0 0 5-16,2 15 23 0,5 6-50 15,5 1 0-15,9 1 0 16,6-5 0-1,8-6 0-15,3-8 0 0,0-4 0 16,-5-10 0 0,-6-16 0-16,-7-10 0 0,-7-8 0 15,-6-9 0-15,-10-5 0 16,-4-2 0-16,-2 2 0 16,0 10 0-16,-15 14 0 15,-5 14 0-15,-3 17 0 16,1 3 0-16,0 27 0 0,6 11 0 15,5 12 0-15,5 4 0 16,6 6 0-16,0 0 0 16,0 4 0-16,13-1 0 15,3 1 0 1,-1-4 0-16,-1 0 0 16,-3-6 0-16,-5-4 0 0,-4-1-71 15,-2-9-94-15,0-2-51 16,0-4-66-16,0-8-276 15,0-12-279-15</inkml:trace>
  <inkml:trace contextRef="#ctx0" brushRef="#br0" timeOffset="9166.34">26899 3767 1510 0,'0'0'1875'0,"0"0"-1596"16,0 0-69-16,0 0-97 15,0 0-113-15,0 0-323 16,116 55-1294-16</inkml:trace>
  <inkml:trace contextRef="#ctx0" brushRef="#br0" timeOffset="9662.68">25905 5181 1629 0,'0'0'1542'0,"0"0"-1090"0,0 0 21 0,0 0-473 15,0 0 0-15,0 0 0 16,0 0 0-16,105-30 0 15,-36 42 0 1,20 2 0-16,11-2 0 16,-15-8 0-16,-1-2 0 15,-30-4 0-15,-23-16-464 0,-31-4-606 0</inkml:trace>
  <inkml:trace contextRef="#ctx0" brushRef="#br0" timeOffset="9862.84">26110 5117 1780 0,'0'0'578'0,"0"0"-52"0,0 0 9 16,0 0-205 0,18 107-84-16,-9-65-145 15,-2 6-101-15,-5 4 0 16,0 4 0-16,-2 2 0 16,0 0 0-16,0-4 0 0,4-4 0 15,8-6 0-15,16-7-317 16,-1-13-458-16,0-10-814 0</inkml:trace>
  <inkml:trace contextRef="#ctx0" brushRef="#br0" timeOffset="10637.52">26443 5823 2476 0,'0'0'749'0,"0"0"-387"16,0 0 147-16,0 0-509 0,0 0 0 15,0 0 0-15,100-112 0 16,-69 64 0-16,-4-9 0 16,-6-3 0-1,-5 4 0-15,-7 6 0 16,-9 14 0-16,0 16 0 16,-4 12 0-16,-11 8 0 0,-6 2 0 15,5 20 0-15,3 4 0 0,9 2 0 16,4 2 0-1,11-2 0-15,22-2 0 16,12 0 0-16,1-6 0 16,-1-4-44-16,-9-3-10 15,-16-6 33-15,-11 4 20 16,-9 0-1-16,0 4 2 0,-7 3 6 16,-6 4 5-16,2-2-10 15,6 0-1-15,5-2-5 16,0-4 4-1,18-2 1-15,17-6-12 16,10-6 9-16,9 0-34 16,6 0-4-16,-3-18-4 0,-3-10 38 15,-9-6 7-15,-9-10 3 16,-12-5 34-16,-11-1 8 16,-6 4 8-16,-7 8-8 15,0 8 27-15,-13 14-72 16,-10 10 0-16,-4 6 0 15,-4 6 0-15,0 22 0 16,2 8 0-16,10 7 0 16,7-2 0-16,12 0 0 15,0-5 0-15,18-6 0 16,20-8 0-16,11-8 0 0,6-8 0 16,1-6 0-16,0 0-44 15,-7-18 21-15,-7-10 8 16,-8-8 15-1,-5-7 9-15,-9-1 0 0,-7 0 18 16,-4 6-15-16,-7 8 13 16,-2 8-25-16,0 12 0 15,-15 10 0-15,-10 0 0 16,-6 24 0-16,0 16 0 16,4 8 0-16,12 4 0 15,15 2 0-15,0-1 0 0,33-11 0 16,21-8 0-16,17-14-41 15,35-20-449 1,-12-4-411-16,-16-20-745 0</inkml:trace>
  <inkml:trace contextRef="#ctx0" brushRef="#br0" timeOffset="10902.64">27786 5093 2737 0,'0'0'588'0,"0"0"-389"0,0 0 167 15,0 0-160-15,122 155-206 16,-91-83 0-16,-6 6 0 16,-7 4 0-16,-11 0 0 0,-7-2 0 15,0-7 0-15,-14-7 0 16,-12-8 0-16,-11-8 0 15,0-8 0-15,-5-6 0 16,1-11 0 0,1-10 0-16,7-8 0 0,10-7-32 15,8-8-301 1,15-10-661-16</inkml:trace>
  <inkml:trace contextRef="#ctx0" brushRef="#br0" timeOffset="11066.91">28242 5927 3023 0,'0'0'711'0,"0"0"-349"16,0 0-362-16,0 0 0 0,0 0 0 16,0 0 0-16,0 0 0 15,-53-20-1126-15</inkml:trace>
  <inkml:trace contextRef="#ctx0" brushRef="#br0" timeOffset="72130.82">5260 9242 2104 0,'0'0'540'0,"0"0"-328"15,0 0 247-15,0 0-310 0,0 0-88 16,0 0-60-16,11 38 40 16,14-10 15-16,4 4 11 15,2-4 23 1,9-4-45-16,5-3 12 16,5-8 1-16,8-4-57 15,9-9 29-15,3 0-30 0,5 0 0 16,4-9-3-16,-6-3 18 15,0 1-20-15,-9 0 5 16,-8 1 0-16,-6 4 17 16,-8 0-5-16,-7 4 0 15,2 2 30-15,0 0-33 0,3 13 17 16,2 6-26-16,5 3 0 16,1 5 0-16,2-5 0 15,2-4 0 1,2-6 0-16,0-8 0 15,2-4 0-15,0 0 0 16,-2-15 0-16,-1-7 0 0,-6-3 0 16,-3-1 0-16,-5 1 0 15,-4 5 0-15,-4 6 0 16,1 6 0-16,-1 6 0 16,4 2 0-16,5 0 0 0,7 6 0 15,2 10 0-15,2 2 0 16,1 0 0-1,2-6 0-15,-4-4 0 16,0-8 0-16,-2 0 0 16,-1-9 0-16,2-14 0 0,-4-4 0 15,-1 0 0-15,-3 3 0 16,-8 6 0 0,-4 8 0-16,-2 8 0 0,-1 2 0 15,-1 8 0-15,4 16 0 16,2 6 0-16,4 4 0 0,4-2 0 15,1-3 0 1,4-11 0-16,3-7 0 16,2-8 0-16,0-3 0 15,5-3 0-15,-4-15 0 16,0-1 0-16,-6 1 0 16,-5 1 0-16,-8 5 0 15,-10 2 0-15,-7 6 0 16,-5 0 0-16,-7 4 0 15,-2 0 0-15,0 0-321 16,0 0-820-16</inkml:trace>
  <inkml:trace contextRef="#ctx0" brushRef="#br0" timeOffset="89598.16">18961 9399 1669 0,'0'0'661'0,"0"0"-467"16,0 0 57-16,0 0 80 15,0 0-170-15,0 0-142 16,0 4 14-16,33 18 16 15,11 2 5-15,14-1 17 16,19-5-25-16,29-9 4 16,-4-9 16-16,10 0-39 0,0-14 25 15,-21-13-52-15,5 0 1 16,-10-4-2-16,-8 3 13 16,-9 4-10-16,-4 6-2 15,-5 4 0 1,-2 8-2-16,-4 6 10 15,2 2-8-15,-1 22 22 0,8 10-16 16,3 9 17-16,8 2-23 16,6-4 0-16,4-11 28 15,5-12-20-15,3-14 58 16,1-4-24-16,6-14-9 16,-1-16 13-16,0-10-38 0,0-9-2 15,0-5-5 1,-7-2 11-16,-6 2-15 15,-7 12 3-15,-11 12 0 16,-11 17 11-16,-6 13-10 0,-4 11 16 16,0 25-2-16,1 10-15 15,4 2 0-15,5 0 0 16,4-10 0-16,4-9 0 16,3-15 0-16,3-13 0 15,-1-1 0-15,-1-14 0 16,-1-13 0-16,-2-9 0 15,-5-1 0-15,-9 1 0 16,-6 6 0-16,-7 10 0 16,-7 8 0-16,-2 12 0 0,0 0 0 15,3 6 0 1,3 14 0-16,5 2 0 0,9 0 0 16,6-4 0-16,8-6 0 15,4-8 0 1,0-4 0-16,0 0 0 15,-7-10 0-15,-6-4 0 16,-13 0 0-16,-11 2 0 0,-12 4 0 16,-10 4 0-16,-3 4 0 15,-5 0 0-15,0 0 0 16,0 0 0-16,0 0 0 16,0 0 0-16,0 0 0 15,0 0 0-15,0 0 0 0,0 2-107 16,0 4-215-1,-5 0-525-15</inkml:trace>
  <inkml:trace contextRef="#ctx0" brushRef="#br0" timeOffset="100169.79">6669 12498 1631 0,'0'0'579'0,"0"0"-450"15,0 0 160-15,0 0-26 16,0 0-109-16,0 0-58 16,-8-18 10-16,8 18 33 0,0 0-71 15,0 0-25-15,10 0-10 16,16 14-31-16,12 4 34 15,15-1-29-15,9-5-5 16,8-6 1-16,3-6 3 16,4 0-6-16,-2-17 0 15,-2-6 6 1,-5-8-8-16,-8-1 2 0,-7 0 0 16,-8 2 35-16,-8 4-17 15,-3 8 22-15,-1 6-32 16,0 8-1-16,3 4 23 0,3 0-28 15,5 10 5-15,0 6-7 16,7-2 12-16,3-4-11 16,0-4-1-1,-4-6 0-15,0 0-3 16,-6-2 10-16,-1-12 1 0,-3-2-7 16,-3 0 0-16,1 2 17 15,-4 0-12-15,0 8-6 16,-3 2 0-16,-5 4 8 15,3 0-5-15,-5 4-3 16,3 6 0-16,-2 2 1 0,0-4 7 16,2-2-8-1,2-2 0-15,23-4-22 16,-4 0-149-16,-4 0-703 0</inkml:trace>
  <inkml:trace contextRef="#ctx0" brushRef="#br0" timeOffset="101266.18">13366 12623 1696 0,'0'0'294'0,"0"0"-171"15,0 0 198-15,0 0-79 16,0 0-81-16,0 0-77 16,0 0-21-16,-23 0 83 15,23 0 16-15,12 0 7 16,19 0 37-16,20-2-41 15,38-6-32-15,54-2-50 16,61 0-35-16,31 2-48 16,3 8 0-16,-13 0 0 15,-34 0 0-15,-12 0 0 0,-41 4 0 16,-42-2 0-16,-38 0 0 16,-27-2 0-16,-5 2 0 15,-8-2 0 1,-5 2 0-16,-9 0 0 0,-4-2 0 15,-6 2-20-15,-40 2-307 16,-1 0-415-16,-4 0-383 0</inkml:trace>
  <inkml:trace contextRef="#ctx0" brushRef="#br0" timeOffset="101663.54">13598 12796 1264 0,'0'0'814'0,"0"0"-734"0,0 0 103 16,0 0 10-16,0 0-60 15,0 0-17-15,0 0-46 16,121-17-9-16,-51 9 26 16,35-4-30-16,46-6-15 15,47-8-34-15,28 0-7 16,-2 4 19-16,-14 4-11 16,-36 4 33-16,-43 4 18 0,-39 2-30 15,-42 2 15-15,-21 2-29 16,-10 2 8-16,-6 0 32 15,-6 2 68 1,-7 0 95-16,0 0-124 0,-10 0-79 16,2 0-16-16,4 0-43 15,4 0-164-15,12-2-347 16,7-8-420-16</inkml:trace>
  <inkml:trace contextRef="#ctx0" brushRef="#br0" timeOffset="101829.65">16427 12617 3081 0,'0'0'0'15,"0"0"-799"-15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53:51.89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15919 17357 1008 0,'0'0'1366'0,"0"0"-1046"16,0 0-144-16,0 0 195 15,0 0-128-15,0 0-110 16,-25 0-55-16,25 8-15 16,0 10 11-16,17 14-5 15,4 8-14-15,6 0-5 16,4 5-41-16,2-5 3 15,6-8-12-15,1-10 0 16,2-10 12-16,7-12-2 16,0 0 37-16,7-26-47 0,4-14 0 15,2-9 0-15,5-1 0 16,3 2 0 0,-1 8 0-16,-5 16 0 15,1 16 0-15,-7 8 0 16,-5 22 0-16,-4 14 0 0,-2 8 0 15,-3 6 0-15,1-1 0 16,-1-5 0-16,6-8 0 16,3-10 0-1,5-16 0-15,2-6 0 0,4-4 0 16,6-22 0-16,-3-10 0 16,2-8 0-16,-5 0 0 15,-4 9 0-15,-6 9 0 16,-5 21 0-16,-7 1 0 15,-2 14 0-15,-2 18 0 16,-3 8 0-16,6 4 0 0,5-4 0 16,6-12 0-16,6-6 0 15,4-14 0 1,3-8 0-16,2-8 0 16,-1-16 0-16,1-14 0 15,1-2 0-15,-2 0 0 0,-3 4 0 16,-3 8 0-16,-2 10 0 15,0 18 0-15,1 0 0 16,9 18 0-16,1 14 0 16,4 4 0-16,1-2 0 0,-3-6 0 15,0-10 0-15,1-4 0 16,-3-14 0 0,-5 0 0-16,-4 0 0 15,-1-10 0-15,-9-8 0 0,0-4 0 16,-5-4 0-16,-6 8 0 15,-1 4 0-15,-7 10 0 16,-2 4 0-16,-2 8 0 16,-2 14 0-16,2 10 0 15,-4 0 0-15,7-6 0 16,1 0 0-16,9-8 0 16,7-8 0-16,6-10 0 15,8 0 0-15,1-6 0 16,0-16 0-16,-1 0 0 15,-8-4 0-15,-6-2 0 16,-8 6 0-16,0 0 0 0,-1 4 0 16,-1 6 0-16,1 6-105 15,20-2-349 1,-11 4-244-16,-11-2-595 0</inkml:trace>
  <inkml:trace contextRef="#ctx0" brushRef="#br0" timeOffset="5227.89">19299 16208 2177 0,'0'0'931'0,"0"0"-665"15,0 0 42-15,0 0-2 16,0 0-198 0,0 0-108-16,0 4 0 15,15 28 0-15,4 4 0 16,0 9 0-16,2-1 0 0,3-8 0 16,3-10 0-16,9-10 0 15,15-16 0-15,31-20 0 16,43-55 0-16,51-47 0 15,27-30 0-15,8-7 0 16,-12 15 0-16,-23 38 0 16,-18 17 0-16,-33 35 0 15,-34 22 0-15,-35 14 0 16,-20 8 0-16,-10 6 0 16,-6 0 0-16,-4 0 0 15,-12 4 0-15,-4 0 0 16,0 0 0-16,0 8 0 15,7 6 0-15,1-2 0 0,6-2 0 16,15-10 0-16,-2 0-462 16,-3-4-928-16</inkml:trace>
  <inkml:trace contextRef="#ctx0" brushRef="#br0" timeOffset="5401.41">22153 15597 3488 0,'0'0'608'0,"0"0"-608"0,0 0 0 15,0 0 0-15,0 0 0 16,0 0-164 0,0 0-2160-16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56:01.33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13397 3533 2232 0,'0'0'858'15,"0"0"-676"-15,0 0-94 0,0 0 45 16,0 0-71-16,0 0 37 16,27 104-32-16,-14-60-59 15,1 0 32-15,-1-3-11 16,-2-7-1-16,0-10 35 16,6-10-40-16,18-14 40 15,29-8 21-15,57-52-47 16,64-37-37-16,28-15 0 15,-2 2 0-15,-45 28 0 16,-66 33 0-16,-38 20 0 16,-22 11 0-16,-9 3 0 0,-8 3 0 15,-5 4 0-15,-16 6 0 16,-2 2 0-16,0 0 0 16,0 6 0-1,0 16 0-15,0 1-369 0,0-8-870 16</inkml:trace>
  <inkml:trace contextRef="#ctx0" brushRef="#br0" timeOffset="1101.16">19299 4913 1795 0,'0'0'540'16,"0"0"-323"-1,0 0 133-15,0 0-90 16,0 0-61-16,0 0 22 0,-7 0-46 16,7 0-17-16,0 0-58 15,0 0-59-15,18 0-1 16,22 0-40-16,45 0 0 15,56-8 0-15,50-12 0 16,19-6 0-16,-35-1-24 16,-50 5-87-16,-60 10-44 0,-27 0-34 15,-7 2 86-15,-16 0 26 16,-15 2 32 0,-6 6-29-16,-72 2-151 15,2 2-357-15,1 10-398 0</inkml:trace>
  <inkml:trace contextRef="#ctx0" brushRef="#br0" timeOffset="1332.42">19591 5055 1818 0,'0'0'1119'0,"0"0"-784"0,0 0 2 16,0 0-20-16,0 0-194 15,0 0-76 1,0 0-47-16,58 2 0 15,11-2 0-15,18-8 0 16,11-2 0-16,-1-2 0 16,-7 0-65-16,-16 0-110 0,-24 2-52 15,-16 0-13-15,-20 4 62 16,-14 2 8-16,-7 0-126 16,-13 4-370-16</inkml:trace>
  <inkml:trace contextRef="#ctx0" brushRef="#br0" timeOffset="5063.35">13345 5921 1728 0,'0'0'552'0,"0"0"-310"16,0 0 72-16,0 0-96 16,0 0-71-16,0 0-42 15,0 0 72-15,-4 2-15 16,8 10-15-16,4 5-21 0,3 2-63 15,4 5 3 1,3 1-41-16,7-3-24 16,6-3 13-16,6-5-5 15,11-5-12-15,4-7 3 16,4-2 0-16,5 0-12 16,-3-11 12-16,0-7 0 15,-2-1-6-15,-8-2 27 0,-1 3-32 16,-7 7 11-16,-5 4 0 15,-3 7-3 1,-3 0 17-16,2 12-14 0,0 12 0 16,5 5 0-16,-1 0 0 15,8 0 0-15,-1-7 0 16,7-6 0-16,7-10 0 16,4-6 0-16,1-2 0 0,1-20 0 15,-5-6-8-15,-3-2 16 16,-9-4-8-16,-7 5 0 15,-9 7 0-15,-10 8 0 16,-3 10 0 0,-3 4 0-16,-1 4 0 0,3 18 0 15,3 5 0-15,5 3 0 16,6-4 0-16,4-5 0 16,7-4 0-16,4-9 0 15,3-8 0-15,0 0 0 16,0-12 0-16,-3-8 0 15,1-6 0-15,-3 1 0 16,1 0 0-16,-5 4 0 16,-1 6 0-16,-1 2 0 15,-5 7 0-15,0 6 0 16,-2 0 0-16,0 0 0 16,2 0 0-16,1 8 0 0,-1 0 0 15,0 0 0-15,0-3 0 16,-2-4 0-16,-4-1 0 15,-3 0 0-15,-4 0 0 16,-7 0 0-16,-2 0 0 16,-3-4 0-16,1 0 0 15,-5 2 0-15,0 1 0 16,0-2-297-16,-2 3-664 0</inkml:trace>
  <inkml:trace contextRef="#ctx0" brushRef="#br0" timeOffset="5861.14">20925 6028 2386 0,'0'0'730'16,"0"0"-535"-16,0 0 112 0,0 0-109 15,0 0-72-15,0 0-63 16,54 10 28-16,-3-9-91 15,34 2 0-15,36-3 0 16,29 0 0-16,-9 0 0 16,-29 0 0-1,-37 0 0-15,-33-4 0 16,-3 0-3-16,-10-1-17 0,-8 1 11 16,-21-1 6-16,-2 1-61 15,-71 4-190-15,4 0-347 16,-7 0-397-16</inkml:trace>
  <inkml:trace contextRef="#ctx0" brushRef="#br0" timeOffset="6061.41">20939 6220 1949 0,'0'0'1009'16,"0"0"-693"-16,0 0 68 0,0 0-78 15,0 0-174-15,0 0-132 16,0 0 0-16,147 0 0 15,-63 0 0-15,5-2 0 16,-4-6-36-16,-14 0-162 0,-15 2-45 16,-22-6-41-1,-18 2-278-15,-16 2-214 0</inkml:trace>
  <inkml:trace contextRef="#ctx0" brushRef="#br0" timeOffset="49003.4">12620 15021 1185 0,'0'0'1552'15,"0"0"-1168"1,0 0-210-16,0 0 142 0,0 0-167 16,0 0-103-16,19 12 38 15,3 16-24-15,5-2-12 16,5 6 0-16,3-4-42 15,10-3 21-15,6-7-26 16,11-8 7-16,8-10 0 0,7 0-8 16,4-23 0-1,1-9 0-15,-2-6 0 0,-7 0 0 16,-8 2 0 0,-13 10 0-16,-13 8 0 15,-10 14 0-15,-4 4 0 0,-2 18 0 16,4 10 0-16,4 8 0 15,6 2 0-15,13-10 0 16,5-6 0-16,12-9 0 0,6-13 0 16,1 0 0-1,-2-14 0-15,-6-15 0 16,-6-1 0-16,-9 0 0 16,-8 8 0-16,-7 4 0 15,-7 6 0-15,-5 12 0 16,1 0 0-16,1 22 0 0,3 4 0 15,6 4 0-15,10-2 0 16,9-2 0-16,6-12 0 16,9-5 0-1,0-9 0-15,2 0 0 0,-5-5 0 16,-9-13 0-16,-8 2 0 16,-5 2 0-16,-7 4 0 15,-6 0 0-15,-5 4 0 16,-2 4 0-16,10-10 0 15,-7 4-110-15,-5-4-947 0</inkml:trace>
  <inkml:trace contextRef="#ctx0" brushRef="#br0" timeOffset="49838.02">19192 14955 2039 0,'0'0'691'0,"0"0"-396"16,0 0 207-16,0 0-257 0,0 0-128 15,0 0-59-15,0 0 91 16,54 0-149 0,4 0 0-16,13 0 0 15,11 0 0-15,0 0 0 16,-8 0-131-16,-16-2-211 16,-33 2-283-16,-21 0-201 0,-4 0-167 15</inkml:trace>
  <inkml:trace contextRef="#ctx0" brushRef="#br0" timeOffset="49967.88">19346 15039 1232 0,'0'0'698'0,"0"0"-358"16,-148 54 138 0,115-36-13-16,27-4-245 0,8-3-66 15,60-10 10-15,50-1-64 16,4-5-92-16,28-26-8 16,-39 1-457-16,-50 6-945 0</inkml:trace>
  <inkml:trace contextRef="#ctx0" brushRef="#br0" timeOffset="51498.71">2958 16288 1829 0,'0'0'500'0,"0"0"-258"16,0 0 212-16,0 0-216 16,0 0-49-16,0 0-59 15,0 0 14-15,-2-80-42 16,2 80-33-16,0 0 3 15,9 10-49-15,11 6 17 16,5 8-8-16,10-2-26 16,7-4 4-16,8-5-10 15,6-12 1-15,4-1 14 0,0 0-15 16,-3-18 0-16,-3 0 0 16,-7-8 0-1,-7 6 0-15,-5 2 0 0,-6 10 0 16,-2 0 0-16,0 8 0 15,2 0 0-15,7 12 0 16,6 6 0-16,7 4 0 16,3-4 0-16,0-4 0 15,2-6 0-15,-2-6 0 0,-2-2 0 16,2 0 0 0,-1-14 0-16,-2-8 0 15,-4 0 0-15,-7-2 0 16,-9 6 0-16,-9 2 0 15,-7 10 0-15,-4 2 0 16,-3 4 0-16,6 4 0 0,5 14 0 16,12 4 0-16,14 0 0 15,8-2 0-15,7-4 0 16,4-6 0-16,-2-6 0 16,-8-4 0-16,-10 0 0 15,-9-8 0-15,-10-2 0 16,-3-8 0-16,0 0 0 15,-2 2-243-15,-2 6-756 0</inkml:trace>
  <inkml:trace contextRef="#ctx0" brushRef="#br0" timeOffset="52560.47">10175 16397 2147 0,'0'0'582'15,"0"0"-312"-15,0 0 275 0,0 0-317 16,0 0-80-16,0 0-85 16,-34 0 8-16,57 8-29 15,21 2-42 1,43 4 0-16,56-2 0 0,53-8 0 16,32-4 0-16,-1 0 0 15,-24 0 0-15,-59-12 0 16,-37 6 0-16,-40 2 0 15,-25-4 0-15,-11 2 0 0,-17 2 0 16,-14 0-72-16,-47 0-68 16,-80 4-318-16,9 0-194 15,-5 0-131-15</inkml:trace>
  <inkml:trace contextRef="#ctx0" brushRef="#br0" timeOffset="52735.13">10409 16593 2316 0,'0'0'480'16,"0"0"-336"-16,0 0 309 0,0 0-237 16,0 0-4-1,116 8-47-15,-16-8-55 16,43 0-110-16,40-14 0 16,8-2 0-16,-12-2 0 15,-46 4-12-15,-24 0-158 16,-33-2-364-16,-27 6-696 0</inkml:trace>
  <inkml:trace contextRef="#ctx0" brushRef="#br0" timeOffset="53466.76">16015 16338 1307 0,'0'0'1329'0,"0"0"-948"16,0 0-87 0,0 0 56-16,0 0-195 15,0 0-112-15,0 0 13 0,122 0 52 16,21 0-81-16,47 0-2 15,16 0-13-15,-11 0-3 16,-44-4-9-16,-57 0 0 16,-36 3-9-16,-23-3-27 15,-10-1-48-15,-12 1 19 16,-13-6 13-16,-11 2-50 0,-40 3-128 16,-61 5-248-1,10 0-198-15,-1 0-736 0</inkml:trace>
  <inkml:trace contextRef="#ctx0" brushRef="#br0" timeOffset="53667.81">15952 16517 2273 0,'0'0'771'16,"0"0"-616"-16,0 0 121 16,0 0-56-16,0 0 4 15,227 8-119-15,-65-8-56 16,15 0-26-16,-5-12-23 15,-20-6 0-15,-44 4 0 16,-25-8-11-16,0-14-178 0,-29 1-357 16,-10 3-625-16</inkml:trace>
  <inkml:trace contextRef="#ctx0" brushRef="#br0" timeOffset="53802.48">17612 16477 2810 0,'0'0'901'0,"0"0"-661"16,0 0-95-16,0 0-145 15,0 0-81-15,0 0-661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57:04.6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11886 5057 2206 0,'0'0'585'16,"0"0"-294"-16,0 0 93 15,0 0-149-15,0 0-136 0,0 0-3 16,-8 0-55 0,25 0-5-16,14 0 87 15,14 0-123-15,18 0 0 16,39 0 0-16,45-2 0 15,47-16 0-15,20 0 0 16,-9 2 0-16,-25 4 0 0,-53 4 0 16,-33 4 0-16,-34 0 0 15,-22 0 0-15,-5 2 0 16,-10-2 0-16,-6 2 0 0,-13 2 0 16,-4-2 0-1,0 0 0-15,0 0-90 16,-13 2-147-16,-36 0-120 15,3 0-517-15,-8 2-379 0</inkml:trace>
  <inkml:trace contextRef="#ctx0" brushRef="#br0" timeOffset="293.66">11986 5282 1870 0,'0'0'495'16,"0"0"-150"-16,0 0 175 15,0 0-266-15,0 0-113 16,0 0-1-16,0 0-13 16,-66 16-109-16,134-16 12 15,53-5-30-15,66-10 1 16,41-3 3-16,9-4-4 16,-6 0-24-16,-38 4-113 15,-41-1-25-15,-43 7 78 16,-40 4 5-16,-31 0 62 15,-9 2 17-15,-13 0 6 0,-10 0 176 16,-6 0-32-16,-11 2-86 16,-9 0-23-16,8 2-41 15,12 2-149 1,12 0-321-16,15 0-556 0</inkml:trace>
  <inkml:trace contextRef="#ctx0" brushRef="#br0" timeOffset="434">14023 5206 2478 0,'0'0'626'0,"0"0"-558"0,0 0-68 15,0 0-349 1,0 0-1483-16</inkml:trace>
  <inkml:trace contextRef="#ctx0" brushRef="#br0" timeOffset="2532.39">10735 6511 2051 0,'0'0'511'0,"0"0"-334"15,0 0 176-15,0 0-218 16,0 0-87-16,0 0-12 16,0 0 28-16,37 30 47 15,-10-12-66-15,9 0-14 16,8-4 26-16,12-4-55 15,13-4 25-15,11-6-20 16,9 0 2-16,7-4-7 0,2-10 7 16,-4-6-9-1,-7-6 13-15,-7-6-2 16,-9-4 13-16,-11 0-3 16,-9 1 13-16,-10 12 56 0,-10 10-58 15,-4 9 17-15,-3 4-11 16,5 13-28-16,5 13 35 15,8 6-37-15,6 1-8 16,10 0 6-16,7-9 11 16,7-6-14-16,1-10-3 15,1-6 0-15,-1-2 5 0,-4-4 10 16,-4-16-15-16,-5-4 0 16,-6-2 0-1,-5 0 0-15,-5 4 0 16,-6 4 0-16,-7 8 0 15,-2 6 0-15,-2 4 0 16,0 0 0-16,4 15 0 0,4 6 0 16,7 1 0-16,6-2 0 15,10-4 0-15,4-4 0 16,5-4 0 0,-1-8 0-16,1 0 0 0,-7 0 0 15,-8-4 0-15,-8-8 0 16,-8 0 0-16,-10 2 0 15,-7 0 0-15,-9 6 0 16,-4 0 0-16,-4 4 0 16,-2 0 0-16,6 0 0 0,-1 0-487 15,1 0-796-15</inkml:trace>
  <inkml:trace contextRef="#ctx0" brushRef="#br0" timeOffset="3333.13">17120 6517 1800 0,'0'0'776'0,"0"0"-324"0,0 0-80 16,0 0-10-16,0 0-122 16,0 0-146-16,0 0-94 15,2 0 0 1,19 0 0-16,18 0 0 16,39 0 0-16,42 0 0 15,38 0 0-15,12 0 0 0,-29 0 0 16,-39 0 0-16,-46 0 0 15,-16 0 0-15,-5 0 0 16,-6 0 0-16,-8 0 0 16,-13 0 0-16,-8-2 0 0,0 0 0 15,-10-2 0-15,-17 4 0 16,-9 0-204 0,-42 0-311-16,7 8-408 15,2 4-227-15</inkml:trace>
  <inkml:trace contextRef="#ctx0" brushRef="#br0" timeOffset="3597.8">17058 6749 1684 0,'0'0'631'0,"0"0"-282"15,0 0 222-15,0 0-317 16,0 0-39-16,0 0-19 0,0 0-89 16,-5 35-18-1,118-45-89-15,41-8 0 16,14-4 0-16,-8 1 0 15,-37 3 0-15,-41 4 0 16,-27 4 0-16,-14 0 0 0,-5 0 0 16,-5 2 0-16,-7 0 0 15,-13 2 0-15,-9 2 0 16,-2 4 0-16,-24 0-41 16,-12 0-458-16,-8 0-1053 0</inkml:trace>
  <inkml:trace contextRef="#ctx0" brushRef="#br0" timeOffset="4733.05">5298 7385 1719 0,'0'0'686'16,"0"0"-567"-16,0 0 239 15,0 0 137-15,0 0-354 0,0 0-65 16,0 0-62 0,-40-4-2-16,51 38 88 15,13 3-70-15,12 0 12 16,13-2-24-16,31-9-10 0,36-16 50 16,31-10-10-16,11-13-9 15,-6-17 8-15,-34 1-46 16,-36 2 22-16,-17 7-23 15,-7 0 0-15,4-2 28 16,10 0-27-16,1 4 18 16,-8 8-5-16,-5 10-14 15,-4 0 0-15,2 10 0 16,2 16 0-16,7 2 0 16,4 2 0-16,7-2 0 15,7-6 0-15,3-8 0 16,4-8 0-16,-1-6 0 0,3 0 0 15,-5-11 0-15,-4-10 0 16,-5-1 0-16,-9 0 0 16,-8 2 0-16,-7 8 0 15,-4 6 0 1,4 6 0-16,4 4 0 0,5 20 0 16,11 6 0-16,4 1 0 15,7-2 0-15,4-7 0 16,1-9 0-16,-5-9 0 15,-7-4 0-15,-13 0 0 16,-11-13 0-16,-12-1 0 0,-13 0 0 16,-6 2 0-1,-8 4 0-15,-3 2 0 0,-5 5 0 16,-3-2 0 0,4 1 0-16,-2 2 0 15,1 0 0-15,1 0 0 0,-2 0 0 16,-1 2 0-16,-5 6-222 15,-2 2-687-15</inkml:trace>
  <inkml:trace contextRef="#ctx0" brushRef="#br0" timeOffset="13833.46">9954 9196 2160 0,'0'0'722'0,"0"0"-592"16,0 0-78-1,0 0 71-15,0 0 12 16,0 0-82-16,108 72 7 16,-58-56-3-16,13-6 2 0,7-8 34 15,7-2-29-15,10-4-17 16,4-18 28-16,5-4-53 16,0 0 29-16,-7 0-42 15,-6 3-1 1,-10 8 43-16,-9 5-41 15,-5 8 17-15,-1 2-9 0,-3 4-10 16,6 14 17-16,3 2-25 16,5 0 0-16,7-6 10 15,4-8 4-15,5-6-4 16,0 0-10-16,1-2 0 0,-1-14 3 16,2-6-3-16,-4-2 0 15,-2 0 0-15,-4 2 0 16,-6 4 0-1,-11 8 0-15,-6 7 0 16,-10 3 0-16,-6 7 0 0,0 14 0 16,0 4 0-16,4 1 0 15,5-4 0-15,4-2 0 16,10-8 0-16,41-8-212 16,-13-4-524-16,-7 0-712 0</inkml:trace>
  <inkml:trace contextRef="#ctx0" brushRef="#br0" timeOffset="14926.59">16333 8863 1832 0,'0'0'713'0,"0"0"-394"0,0 0 181 15,0 0-219-15,0 0-133 16,0 0-46 0,0 0-69-16,2 2 23 15,23 12 47-15,13 4-94 0,13-4-9 16,20-4 0-16,28-6 0 15,1-4 0-15,4 0 0 16,6-8 0-16,-19-8 0 16,7-4 0-1,-6-2 0-15,-10 0 0 16,-13 6 0-16,-13 4 0 16,-10 8 0-16,-8 4 0 0,-5 0 0 15,2 12 0-15,-2 10 0 16,5 2 0-16,4 0 0 15,7-2 0-15,3-4 0 16,3-4 0-16,0-6 0 16,1-4 0-16,-2-4 0 0,-1 0 0 15,-2-2 0 1,1-12 0-16,-6-2 0 16,1 0 0-16,-7 2 0 15,-4 4 0-15,-7 4 0 0,0 6 0 16,-2 0 0-16,2 6 0 15,2 10 0-15,9 2 0 16,5-2 0-16,5-2 0 16,6-6 0-16,5-2 0 15,-3-4 0-15,-3-2 0 16,-6 0 0-16,-4 0 0 16,-5-4 0-16,-7-4 0 15,-2 0 0-15,0 0 0 16,1 2 0-16,-1 2 0 15,-2 0 0-15,0 2 0 0,-2 0 0 16,-3 0 0-16,-4 2 0 16,-2-2 0-1,9 0-195-15,-7-2-470 16,0 0-644-16</inkml:trace>
  <inkml:trace contextRef="#ctx0" brushRef="#br0" timeOffset="15067.58">19718 9025 2215 0,'0'0'1028'0,"0"0"-720"0,0 0-51 0,0 0-257 15,0 0-20 1,0 0-873-16</inkml:trace>
  <inkml:trace contextRef="#ctx0" brushRef="#br0" timeOffset="33197.35">1519 10872 2758 0,'0'0'327'0,"0"0"-6"0,0 0 214 16,0 0-380-16,0 0-155 16,0 0 0-1,-7 27 0-15,21 14 0 16,-1 12 0-16,5-2 0 0,-3 0 0 15,2-11 0-15,0-10 0 16,7-10 0-16,10-16 0 16,13-4 0-16,18-24 0 15,14-22 0-15,13-14 0 16,5-10 0-16,4-5 0 0,-5 5 0 16,-7 6 0-16,-11 14 0 15,-9 12 0 1,-13 10 0-16,-13 8 0 15,-10 8 0-15,-14 4 0 0,-5 6 0 16,-10-1 0-16,-1 3 0 16,-3 0 0-16,0 0 0 15,0 0 0-15,0 0 0 16,0 0 0-16,0 9 0 16,-5 3-38-16,-9-1-931 0</inkml:trace>
  <inkml:trace contextRef="#ctx0" brushRef="#br0" timeOffset="34533.53">1433 13072 1800 0,'0'0'738'15,"0"0"-590"-15,0 0 321 16,0 0-196-16,0 0-122 0,0 0-68 15,-6-12 16-15,6 12-26 16,0 12-59-16,10 14 91 16,5 10-30-16,3 6-42 15,-3 3 2 1,4-4-35-16,0-6 0 16,-1-9 0-16,7-10 0 0,6-12 0 15,7-4 0-15,13-14 0 16,14-26 0-16,10-15 0 15,17-13 0-15,22-22 0 16,-10 8 0-16,5 2 0 16,-6 7 0-16,-21 21 0 15,-4 4 0-15,-16 14 0 16,-21 10 0-16,-16 10 0 16,-17 8 0-16,-3 4 0 15,-5 2 0-15,0 0 0 0,0 0 0 16,0 0 0-16,0 0 0 15,0 0 0-15,0 0 0 16,0 0 0-16,0 0 0 16,0 4-123-16,0 6-245 15,0-2-410-15,-5 2-378 0</inkml:trace>
  <inkml:trace contextRef="#ctx0" brushRef="#br0" timeOffset="38695.98">12160 12324 1071 0,'0'0'1382'0,"0"0"-1105"15,0 0-90-15,0 0 177 16,0 0-215-16,0 0-116 0,-24 0 5 16,24 0-37-1,0 6 0-15,0 6 14 16,0 2-7-16,6 0 32 16,6 2-18-16,7-4-21 15,10-4 24-15,17-4-24 16,12-4 10-16,13 0-11 0,8-14 7 15,8-8 0 1,0-2-6-16,-6 0 7 0,-8 6 34 16,-15 4-5-1,-12 8 64-15,-9 6-14 0,-8 0-27 16,-3 4 60-16,-2 12-120 16,8 2 0-16,3 0 0 15,8-2 0-15,6-4 0 16,6-6 0-16,3-6 0 15,5 0 0-15,1-6 0 16,1-14 0-16,-3-4 0 0,-4 0 0 16,-8 0 0-16,-11 8 0 15,-7 6 0 1,-8 10 0-16,-3 0 0 16,0 20 0-16,2 10 0 15,8 4 0-15,9 2 0 0,9-7 0 16,14-10 0-16,8-9 0 15,7-10 0-15,0-4 0 16,-2-20 0-16,-12-8 0 16,-8-2 0-16,-12-2 0 15,-10-2-9-15,-7-2-338 0,-9 10-493 16,-10 9-1124-16</inkml:trace>
  <inkml:trace contextRef="#ctx0" brushRef="#br0" timeOffset="40160.99">18003 12316 631 0,'0'0'1613'15,"0"0"-1236"-15,0 0-110 16,0 0 197-16,0 0-302 15,0 0-51-15,0 0 31 0,-89-4-8 16,89 4-13 0,0 0-47-16,0 0-74 15,19 0 0-15,16-2 0 16,42-4 0-16,43-4 0 16,49-6 0-16,14-2 0 15,-9-2 0-15,-41 4 0 16,-48 4 0-16,-29 2 0 0,-16 2 0 15,-5-2 0-15,-8 2 0 16,-4 1 0-16,-15 2 0 16,-8 3 0-1,-15 2-119-15,-16 0-523 0,-8 0-441 0</inkml:trace>
  <inkml:trace contextRef="#ctx0" brushRef="#br0" timeOffset="40427.87">18051 12557 2533 0,'0'0'603'15,"0"0"-329"-15,0 0 251 16,0 0-364-16,0 0-161 0,0 0 0 16,0 0 0-16,160-10 0 15,-59-2 0-15,31-2 0 16,-6 0 0-16,-9 0 0 15,-17 1-56-15,-22 1-59 16,-1-2-40-16,2-1 26 16,-22-2-73-1,-12-7-248-15,-18 4-133 0,-12 2-547 0</inkml:trace>
  <inkml:trace contextRef="#ctx0" brushRef="#br0" timeOffset="40567.37">19649 12544 2371 0,'0'0'928'15,"0"0"-708"-15,0 0-120 16,0 0-100-16,0 0-151 16,0 0-1321-16</inkml:trace>
  <inkml:trace contextRef="#ctx0" brushRef="#br0" timeOffset="47802.42">17692 10377 1371 0,'0'0'1364'0,"0"0"-1119"16,0 0-109-16,0 0 135 0,0 0-19 16,0 0-96-1,68 118-91-15,-47-76 5 16,-2 0-26-16,-4 1-22 15,-1-5 14-15,-4-8-35 16,2-4 21-16,5-10-4 0,6-6-9 16,12-10 5-16,21-2-14 15,36-34 0 1,43-24 0-16,39-16 0 0,-11 5 0 16,-32 17 0-16,-42 22 0 15,-42 16 0-15,-2 2 0 16,-10 4 0-16,-8 2 0 0,-15 6 0 15,-12 2 0-15,0 0 0 16,0 0 0 0,0 0 0-16,0 4 0 15,0 4 0-15,0 2 0 16,10 2-81-16,7-2-369 16,0-6-453-16</inkml:trace>
  <inkml:trace contextRef="#ctx0" brushRef="#br0" timeOffset="47960.44">19508 10569 2588 0,'0'0'478'16,"0"0"-478"-16,0 0-215 15,0 0-1445-15</inkml:trace>
  <inkml:trace contextRef="#ctx0" brushRef="#br0" timeOffset="48961.66">4834 14879 1410 0,'0'0'1177'15,"0"0"-1007"-15,0 0-5 16,0 0 162-16,0 0-181 15,0 0-68-15,0 0 5 16,71-4 11-16,-17 4 2 16,13 0-45-16,16 0 5 15,23-6-39-15,-5-6-16 16,3-2 10-16,-4 0-11 0,-25-3-138 16,-4 2-78-16,-30-2-271 15,-20 7-115-15,-21 2-358 0</inkml:trace>
  <inkml:trace contextRef="#ctx0" brushRef="#br0" timeOffset="49227.65">4839 15091 2397 0,'0'0'467'0,"0"0"-412"15,0 0 249-15,0 0-114 16,0 0-97-16,0 0-21 0,122 6-9 15,-51-6-15-15,26 0-42 16,-1 0-4 0,6 0 1-16,0 0 6 15,-26-4-18-15,-7-2-54 16,-22 2-2-16,-23 4 23 16,-14 0-3-16,-10 0 45 0,0 0-9 15,-21 0-132-15,3 0-312 16,3 0-350-16</inkml:trace>
  <inkml:trace contextRef="#ctx0" brushRef="#br0" timeOffset="50596.09">13038 14620 2060 0,'0'0'598'15,"0"0"-349"-15,0 0 262 0,0 0-263 16,0 0-70-16,0 0-103 16,0 0-21-16,-7 8 3 15,12 16-48 1,19 6 18-16,8 2 0 15,13 2-24-15,12-6-3 0,10-7 0 16,13-7 0-16,7-13 0 16,9-1 0-16,2 0 0 15,-1-15 0-15,2-6 0 16,-7-3 0-16,-6 4 0 16,-8 2 0-16,-9 8 0 15,-9 8 0-15,-6 2 0 16,-5 6 0-16,2 18 0 15,1 6 0-15,3 6 0 16,10-1 0-16,8-3 0 16,6-4 0-16,2-12 0 0,2-6 0 15,-2-10 0-15,-4 0 0 16,-3-6 0-16,-5-16 0 16,-2 0 0-16,-1-8 0 15,1 3 0 1,0 4 0-16,0 6 0 0,0 11 0 15,-2 6 0-15,1 0 0 16,3 10 0-16,5 12 0 16,6 5 0-16,3-5 0 15,4-8 0-15,0-5 0 16,-1-6 0-16,-1-3 0 16,2 0 0-16,-4-16 0 0,-4-4 0 15,-2-1 0-15,-11 2 0 16,-10 2 0-1,-14 7 0-15,-13 2 0 16,-9 8 0-16,-9 0 0 16,-2 0 0-16,1 0 0 0,-2 8 0 15,3 1 0-15,1 1 0 16,-2-2 0-16,3-3 0 16,-1-5 0-16,-3 0-168 15,-7 0-710-15</inkml:trace>
  <inkml:trace contextRef="#ctx0" brushRef="#br0" timeOffset="59565.18">1504 15669 2785 0,'0'0'457'0,"0"0"-211"0,0 0 235 16,0 0-354-16,0 0-127 16,0 0 0-16,-3 4 0 15,3 18 0-15,16 6 0 16,2 6 0-16,-1-2 0 0,6-4 0 16,-1-8 0-1,9-10 0-15,13-10 0 16,33-26 0-16,43-50 0 15,40-36 0-15,15-13 0 16,-27 19 0-16,-38 32 0 16,-46 36 0-16,-17 14 0 15,-5 2 0-15,-6 4 0 0,-9 4 0 16,-19 14 0-16,-8 10 0 16,-19 16-530-16,-12 6-503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58:17.5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7072 3792 2290 0,'0'0'649'16,"0"0"-465"-16,0 0-96 0,0 0 33 15,0 0-50-15,0 0 47 16,48 102 11-16,-19-40-78 16,-2 6 9-16,-2 7 23 15,-6-3-52 1,-3-4 10-16,-3-8-32 0,3-12 4 16,-1-8 49-16,10-16-20 0,13-16 12 15,34-10-54-15,57-64 0 16,66-64 0-1,44-50 0-15,19-36 0 16,-7 0 0-16,-31 34 0 16,-22 31 0-16,-42 49 0 15,-44 40 0-15,-46 26 0 0,-22 14 0 16,-5 4 0 0,-12 3 0-16,-6 6 0 0,-14 4 0 15,-7 5 0-15,0 0 0 16,0 0 0-16,-4 13 0 0,1 15 0 15,3 0-480 1,0-8-698-16</inkml:trace>
  <inkml:trace contextRef="#ctx0" brushRef="#br0" timeOffset="131.16">10073 3525 2664 0,'0'0'561'0,"0"0"-561"16,0 0-537-16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58:27.59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11286 6244 1696 0,'0'0'1080'0,"0"0"-892"0,0 0 33 16,0 0 4-16,0 0-155 16,0 0-16-1,-2 14-3-15,12-4 56 16,1-2 14-16,-3-2-22 15,4-2 17-15,5-2-48 0,8 2-68 16,13-2 0-16,11-2 0 16,13 0 0-16,7 0 0 15,8 0 0-15,0 0 0 16,1-6 0-16,0-6 0 16,-6-2 0-16,-8 0 0 0,-11 2 0 15,-10 2 0 1,-12 6 0-16,-4 4 0 15,-5 0 0-15,5 0 0 16,6 14 0-16,8 4 0 16,7 0 0-16,8-4 0 15,6-4 0-15,3-10 0 0,4 0 0 16,1-8 0 0,-6-16 0-16,-2-2 0 15,-9-2 0-15,-6 0 0 0,-11 8 0 16,-7 6 0-16,-9 8 0 15,-2 6 0-15,-2 0 0 16,3 20 0-16,4 4 0 0,6 4 0 16,4 0 0-16,8-2 0 15,5-3 0 1,8-10 0-16,2-5 0 16,4-6 0-16,0-2 0 15,-3 0 0-15,1 0 0 16,-2-8 0-16,0-2 0 0,-2 0 0 15,-6 0 0-15,-1 2 0 16,-7 2 0-16,-6 2 0 16,-8 2 0-16,-5 2 0 15,-6 0 0-15,-1 0 0 16,1 0 0-16,3 0 0 16,4 4 0-1,5-4 0-15,0 0 0 0,-1 0 0 16,-1 0 0-16,-5-2 0 15,-9-6-161-15,-6 0-666 0</inkml:trace>
  <inkml:trace contextRef="#ctx0" brushRef="#br0" timeOffset="1633.16">19406 6334 1192 0,'0'0'173'0,"0"0"-139"0,0 0-34 16,0 0-124-16,0 0-877 0</inkml:trace>
  <inkml:trace contextRef="#ctx0" brushRef="#br0" timeOffset="2296.69">19406 6334 1194 0,'-42'-32'661'0,"40"30"-283"16,2 2 150-16,0-2-171 16,0 0-110-1,0 2-36-15,0 0-49 16,0 0-24-16,0 0-73 16,0 0-23-16,13 0 27 0,7 8-53 15,9-2 12-15,9-2-28 16,6-4 0-16,12 0 0 15,4 0 0-15,4-14 0 0,1-4 0 16,-5-2 0 0,-4 0 0-16,-9 4 0 15,-11 4 0-15,-11 6 0 16,-8 6 0-16,-5 0 0 16,-4 0 0-16,3 16 0 15,5 4 0-15,6 6 0 0,7 0 0 16,6-2 0-16,15-3 0 15,5-8 0-15,12-8 0 16,4-5 0 0,3-3 0-16,-5-15 0 0,-4-4 0 15,-7-2 0-15,-9 0 0 16,-9 4 0-16,-7 4 0 16,-8 8 0-16,-4 4 0 15,0 4 0-15,1 0 0 16,5 12 0-16,7 6 0 15,8 2 0-15,5-2 0 16,11-2 0-16,2-8 0 16,5-4 0-16,-1-4 0 15,-6 0 0-15,-5-7 0 16,-6-8 0-16,-7 3 0 0,-4 2 0 16,-7 2 0-16,-5 4 0 15,-1 4 0-15,-1 0 0 16,0 0 0-16,5 4 0 15,4 8 0-15,2 0 0 16,5-2 0-16,5 1 0 16,-1-6 0-16,1-3 0 15,-6-2 0-15,-12 0-50 16,-12-10-491-16,-13-2-740 0</inkml:trace>
  <inkml:trace contextRef="#ctx0" brushRef="#br0" timeOffset="3598.75">2105 7363 2192 0,'0'0'474'0,"0"0"-316"15,0 0 182-15,0 0-137 16,0 0-152-16,0 0 29 16,0 0-4-16,78 86-59 15,-40-58-2-15,4-3-3 16,5-10-11-16,7-7 41 15,-2-8-30-15,4 0 5 16,-2-5 32-16,-4-13-23 0,-6-3 38 16,-7 3-8-16,-3 0-28 15,-8 6 22-15,-3 6-41 16,2 6 4-16,4 0-2 16,8 6-10-1,8 14 23-15,8 2-24 0,5-2 0 16,3-2 0-16,-3-7 6 15,-5-7-6-15,-6-4 0 16,-8 0 0-16,0 0 9 16,-3-15-8-16,-1 1-1 15,-4 0 3-15,0-1 6 0,1 0 0 16,-6 5-9 0,3 0 0-16,-2 6 22 15,5 4-20-15,1 0 12 16,7 2-14-16,7 14 0 15,-1-2 0-15,4-2 0 0,-2-2 0 16,-3-6 0-16,-5-4 0 16,-2 0 0-16,-5 0 0 15,0 0 0-15,-2-8 0 16,6-2 0-16,-2 0-125 16,14 2-247-1,-6 2-347-15,-10 6-549 0</inkml:trace>
  <inkml:trace contextRef="#ctx0" brushRef="#br0" timeOffset="5628.88">6650 7213 1925 0,'0'0'828'0,"0"0"-547"16,0 0 81-16,0 0-7 15,0 0-200-15,0 0-98 16,0 0 76-16,67 24-133 16,-32-4 0-16,8 0 0 0,6 0 0 15,7-4 0-15,6-4 0 16,11-4 0-1,6-8 0-15,8 0 0 16,0-2 0-16,-1-18 0 16,-5-4 0-16,-10-5 0 0,-9 4 0 15,-15 1 0-15,-13 5 0 16,-10 10 0-16,-4 9 0 16,-2 0 0-16,7 8 0 15,8 16 0-15,11 3 0 16,8 4 0-16,10-1 0 15,5-4 0-15,7-6 0 0,1-10 0 16,6-6 0 0,-4-4 0-16,2-2 0 15,-6-18 0-15,-4-2 0 16,-7-2 0-16,-8 2 0 0,-7 4 0 16,-9 5 0-16,-5 10 0 15,-2 3 0-15,0 0 0 16,7 6 0-16,7 9 0 15,3 0 0 1,8-1 0-16,2-4 0 0,0-4 0 16,-4-6 0-16,-5 0 0 15,-10 0 0-15,-7 0 0 16,-8-6 0-16,-5 0 0 16,-9 2 0-16,-1 0 0 0,-2 2 0 15,0 0 0-15,-1 0 0 16,8 0-3-16,-3 0-524 15,-4 2-550-15</inkml:trace>
  <inkml:trace contextRef="#ctx0" brushRef="#br0" timeOffset="7900.08">13522 7363 1058 0,'0'0'567'0,"0"0"-373"0,0 0-50 16,0 0 72-16,0 0 35 15,0 0-55-15,0 0 57 16,-3-8-52-16,3 8-37 0,7 2 23 15,13 12-72-15,7 6-22 16,9 0-31 0,10 2-52-16,14-2 16 15,14-3-26-15,24-4 0 16,31-8 4-16,23-5 2 0,-11-3-6 16,-29-12 1-16,-31-2 7 15,-23-1 68-15,5 2-17 16,-1 0 8-16,2 4-2 15,-10 8-38-15,-12 4 19 16,-4 0-46-16,3 12 0 16,-2 10 0-16,10 4 0 15,7 1 0-15,6-4 0 16,10-5 0-16,3-5 0 16,6-8 0-16,1-5 0 15,-2 0 0-15,-7-16 0 0,-3-4 0 16,-10-2 0-16,-9 0 0 15,-4 2 0-15,-5 4 0 16,-4 8 0-16,1 4 0 16,-2 4 0-16,3 0 0 15,5 4 0-15,6 6 0 16,2 2 0-16,5-4 0 0,3-4 0 16,-3-2 0-1,2-2 0-15,0 0 0 16,-5 0 0-16,1 0 0 15,-7-6 0-15,-5 0 0 16,-6 2 0-16,1 4-224 16,-10 0-370-16,-8 0-582 0</inkml:trace>
  <inkml:trace contextRef="#ctx0" brushRef="#br0" timeOffset="9333.74">18751 7367 1879 0,'0'0'688'16,"0"0"-509"-16,0 0 93 15,0 0-61-15,0 0-137 16,0 0-3-16,0 0 21 16,44 38-50-16,-17-22 7 0,9-4-16 15,9-4-4-15,7-6 19 16,12-2-30-16,7 0 16 16,2-6 5-16,5-12-33 15,0-2 24-15,-4-2-10 16,-5 0 4-1,-9 4 24-15,-8 6-17 0,-11 6 25 16,-3 6-16-16,-5 0-4 16,-1 16 11-16,1 6-47 15,2 4 0-15,6 0 0 16,8 0 0-16,9-4 0 0,8-5 0 16,11-8 0-16,2-4 0 15,6-5 0 1,-2 0 0-16,-6-14 0 15,-5-7 0-15,-5-3 0 0,-9-2 0 16,-6 0 0-16,-8 6 0 16,-9 6 0-16,-3 6 0 15,-6 8 0-15,1 0 0 16,-2 16 0-16,6 10 0 16,2 6 0-16,7 0 0 0,4 1 0 15,10-5 0 1,4-6 0-16,5-11 0 15,3-4 0-15,1-7 0 16,1 0 0-16,0-18 0 0,-3-4 0 16,-1-3 0-16,-1 0 0 15,-9 0 0-15,-8 5 0 16,-10 6 0-16,-10 10 0 16,-3 4 0-1,-3 0 0-15,0 16 0 16,4 10 0-16,3 6 0 15,4 0 0-15,7-2 0 0,11-3 0 16,7-9 0-16,7-6 0 16,3-11 0-16,3-1 0 15,2-1 0-15,-1-20 0 0,-1-5 0 16,0-2 0-16,-3-2 0 16,-1 0 0-16,-7 4 0 15,-11 6 0 1,-11 10 0-16,-10 8 0 15,-5 2 0-15,-4 0 0 0,-1 12 0 16,-1 8 0-16,1 0 0 16,6 0 0-16,5-2 0 15,8-4 0-15,8-5 0 16,6-9 0-16,7 0 0 16,4-5 0-16,2-13 0 0,-2-2 0 15,-6-2 0 1,-10 2 0-16,-8 2 0 15,-12 6 0-15,-10 4 0 16,-7 4 0-16,-5 2 0 0,-2 2 0 16,0 0 0-16,0 0 0 15,2 0 0-15,0 0-11 16,0 2-268-16,-2 2-287 16,0-2-440-16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58:56.4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374 9151 2611 0,'0'0'530'0,"0"0"-355"16,0 0 152-16,0 0-140 15,0 0-142-15,0 0-43 16,2 7 10-16,10 13 3 0,3 6 31 16,-1 0 16-1,-1 2-10-15,-1-6-20 0,0-2-32 16,-3-8 0-1,2-4 0-15,0-6 0 16,7-2 0-16,9 0 0 0,18-20 0 16,15-20 0-16,36-28 0 15,-3-4 0-15,9-4 0 16,-2 1 0-16,-26 21 0 16,0 4 0-16,-23 14 0 15,-18 14 0-15,-17 12 0 0,-11 8 0 16,-5 2 0-1,0 6 0-15,-23 40-53 16,-1-2-662-16,-5 2-1160 0</inkml:trace>
  <inkml:trace contextRef="#ctx0" brushRef="#br0" timeOffset="4936.63">9021 11119 1761 0,'0'0'640'16,"0"0"-446"-16,0 0 312 0,0 0-214 16,0 0-91-16,0 0-90 15,0-4-36-15,0 4 3 16,0 18-11-16,2 6 7 16,11 4-23-16,8 0-51 15,5 2 8-15,16-6-8 16,10-6 0-16,12-10 4 15,13-8 2-15,7 0-6 16,7-22 0-16,5-8 1 16,-5-4 2-16,-6 0-2 0,-12 4-1 15,-9 6 23-15,-16 10-23 16,-6 8 0-16,-3 6 0 16,-2 0 0-1,5 14 0-15,5 6 0 16,9 2 0-16,9-4 0 0,6-2 0 15,9-8 0-15,2-6 0 16,-1-2 0-16,-4 0 0 16,-3-10 0-16,-5-8 0 15,-6-4 0-15,-5-2 0 16,-5 2 0-16,-9 8 0 0,-1 8 0 16,-7 6 0-1,-5 0 0-15,2 18 0 16,3 6 0-16,4 0 0 0,9 0 0 15,9-4 0-15,11-6 0 16,4-8 0-16,6-6 0 16,0 0 0-16,-5-2 0 15,-3-12 0-15,-10-2 0 16,-10 0 0-16,-13 6 0 16,-11 2 0-16,-14 8 0 15,-6 0-282-15,-7 0-928 0</inkml:trace>
  <inkml:trace contextRef="#ctx0" brushRef="#br0" timeOffset="6102.08">14841 11093 1681 0,'0'0'764'0,"0"0"-466"16,0 0 228-16,0 0-165 16,0 0-92-16,0 0-130 15,0 0-81-15,-2-40-58 16,21 44 0-16,18 10 0 0,15 4 0 16,35 0 0-16,36-8 0 15,33-10 0 1,6 0 0-16,-27-12 0 15,-35-8 0-15,-38 4 0 16,-8-2 0-16,1-3 0 0,4-1 0 16,-7 0 0-16,-13 4 0 15,-11 8 0-15,-8 9 0 16,-1 1 0-16,2 5 0 16,8 16 0-16,8 3 0 15,7-1 0 1,7 2 0-16,10-3 0 0,5-8 0 15,7-6 0-15,4-6 0 16,0-2 0-16,4-2 0 16,-4-14 0-16,-3-6 0 15,-3 0 0-15,-8 2 0 0,-12 4 0 16,-11 7 0 0,-11 9 0-16,-6 0 0 15,-6 9 0-15,1 13 0 16,2 6 0-16,6 0 0 0,10 0 0 15,11-4 0-15,11-6 0 16,11-6 0-16,7-8 0 16,6-4 0-16,1 0 0 15,0-12 0-15,-8-4 0 16,-6-4 0-16,-7 0 0 16,-8 4 0-16,-10 2 0 0,-5 8 0 15,-6 4 0 1,-4 2 0-16,2 0 0 15,5 4 0-15,1 8 0 16,8 0 0-16,2-2 0 16,2 0 0-16,-3-2 0 15,-1-4 0-15,-5-2 0 0,-9-2 0 16,-8 0 0-16,-8 0 0 16,-3 0 0-16,-6 0 0 15,1 0 0 1,1-4 0-16,6-2 0 0,1 0 0 15,2-2 0-15,-5-4 0 16,-3 4-218-16,-9 0-694 0</inkml:trace>
  <inkml:trace contextRef="#ctx0" brushRef="#br0" timeOffset="8368.33">1016 12049 1328 0,'0'0'335'15,"0"0"-122"-15,0 0 139 0,0 0-46 16,0 0-38-16,0 0-53 16,0 0 8-16,-30-21-46 15,30 21-66-15,0 0 12 16,0 0-42-16,0 13-29 15,9 11 29-15,12 7-52 16,8-1 1-16,10-5-30 16,17-3 0-16,9-9 14 0,13-12-13 15,8-1 6-15,3-9-7 16,-1-15 6-16,-4-4 10 16,-10-2 25-1,-8 3 19-15,-12 4-33 16,-13 6-27-16,-8 7 0 15,-7 8 0-15,3 2 0 0,2 4 0 16,8 14 0-16,5 4 0 16,10 3 0-16,6-6 0 15,4-2 0-15,7-10 0 16,6-3 0-16,-4-4 0 16,0 0 0-16,-3-5 0 0,-8-8 0 15,-6-1 0 1,-10-1 0-16,-6 0 0 15,-6-1 0-15,-10 4 0 16,-6 4 0-16,-5 4 0 16,-3 4 0-16,1 0 0 0,6 0 0 15,12 12 0-15,12 2 0 16,12 4 0-16,9-4 0 16,12-2 0-16,6-5 0 15,5-7 0 1,-3 0 0-16,-1 0 0 0,-8-15 0 15,-8-3 0-15,-7-2 0 16,-12 2 0-16,-5 0 0 16,-12 4 0-16,-10 4 0 15,-5 4 0-15,-5 2 0 0,-5 4 0 16,0 0 0-16,1 0 0 16,4 0 0-16,2 0 0 15,3 0 0 1,3 0 0-16,-1 0 0 15,-1 0 0-15,-1 0 0 16,-1 0 0-16,-4 0-339 0,-9 0-521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4:00:09.66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11541 7786 1277 0,'0'0'563'0,"0"0"-358"15,0 0 72-15,0 0-12 16,0 0-109-16,0 0 2 16,7-26-5-16,-5 24-15 15,-2 0 14-15,0 0-39 16,0 2 7-16,0 0 28 0,0 0-49 15,0 0-1 1,0 4-52-16,0 18-28 16,0 12 17-16,0 15-34 15,0 6 5-15,0 10-6 16,0 1 14-16,0-4-26 16,6-4 12-16,1-4 0 0,0-6-11 15,0-8 19 1,-1-5-19-16,-2-11 11 0,1-6-23 0,-5-10 22 15,2-6-42 1,-2-2 34-16,0-6 3 16,0-16-18-16,0-12 15 15,0-10 9-15,0-6 0 16,0-9 12-16,0-5-11 16,0 0 14-16,0-1-8 0,3 6-6 15,1 0 44-15,-1 7-30 16,1 2 14-16,0 4 41 15,3 4-70 1,2 2 0-16,2 2 0 16,4 6 0-16,3 3 0 15,3 6 0-15,6 9 0 0,1 5 0 16,3 9-17-16,3 0 1 16,-3 13-43-16,-5 15 8 15,-8 8 12-15,-11 5-21 16,-7 8 47-16,-4 3 7 0,-28 2 6 15,-5-2 42-15,-11-2-26 16,0-1 7-16,-4-5 1 16,8-6-18-16,8-6-8 15,10-8 2 1,8-6-16-16,13 0-131 16,5-8-411-16,0-2-511 0</inkml:trace>
  <inkml:trace contextRef="#ctx0" brushRef="#br0" timeOffset="1507.66">11857 8155 1927 0,'0'0'594'0,"0"0"-411"15,0 0 71-15,0 0-99 16,0 0-50-16,110-114 49 16,-84 94-38-16,-2 4 8 15,1 1-14-15,-2 6-47 16,-4 3 3-16,2 3-41 15,-5 3 2-15,-3 0-3 16,-3 21-22-16,-2 5 5 16,-6 8-7-16,-2 4-12 0,0 2 6 15,0-2-28 1,-2-6 26-16,-6-4-4 0,4-10 6 16,2-5-7-1,2-10 4-15,0-3-11 16,2 0-7-16,14-14-3 0,4-8 24 15,6-4 5-15,1-4 1 16,4 2-11-16,-4 2 17 16,0 4-6-16,-6 4 0 15,-6 8 0-15,-5 6 36 16,0 4-16-16,-1 2 7 16,-1 16 18-16,2 6-36 15,1 4 1-15,2 2-10 16,1-2 0-16,3-4-12 15,1-2 8-15,2-8-2 16,0-6-15-16,5-6-15 0,-3-2 19 16,0 0-13-16,-2-14 17 15,-4-4 4-15,-5-2 18 16,-7 0-6 0,-4-2-2-16,0 0 0 0,-10 2 30 0,-13 2-22 15,-8 4 29 1,-5 2-8-16,1 6-24 15,4 2 24-15,4 4-14 16,11 0-10-16,9 0 6 16,7 0-12-16,0 0-1 15,9 4-9-15,20-2 10 0,9-2-2 16,9 0 2-16,4 0-22 16,5-12-26-16,-5-2-12 15,-4 4 43-15,-7 6 2 16,-9 4 14-1,-8 0-14-15,-6 6 24 16,-5 14-9-16,-4 4 24 0,1 4-23 16,1 2 8-16,-4-2-9 15,3-2 0-15,-1-6-3 16,2-3 10-16,3-8-14 16,3-7 7-16,3-2-15 0,4 0 13 15,2-7-41-15,-1-12-16 16,-4-3 29-16,-6-4-9 15,-8-2 38 1,-6-4-8-16,0-2-2 16,-25 0 4-16,-8 2 14 15,-9 3-4-15,-3 10 44 0,3 5 5 16,6 6 26-16,14 6-10 16,13 2-16-16,9 0-40 15,5 0-11-15,32 0-2 16,15-7-52-16,12-4-103 15,10-7 4-15,0-7-123 16,-3-1 19-16,-11-2 138 16,-14 2 118-16,-10 4 44 15,-12 2 176-15,-10 6 63 16,-5 6 8-16,-5 0-102 16,-4 6 0-16,2 2-189 0,-2 0 0 15,5 8 0-15,-3 18 0 16,3 16 0-16,-1 12 0 15,-1 13 0-15,-3 9 0 16,0 6 0-16,0 8 0 16,-3 2 0-1,-11 4 0-15,-1-3 0 0,-3-3 0 16,5-8 0-16,4-8 0 16,2-11 0-16,7-13 0 15,0-16 0-15,4-12 0 16,15-10 0-16,1-10 0 0,2-2 0 15,2-6 0-15,1-14 0 16,0-6 0-16,-1-6 0 16,-4-4 0-1,-4-2 0-15,-10-5 0 16,-6-1 0-16,-6-2 0 16,-27-2 0-16,-15 0 0 0,-8 0 0 15,-6 4 0-15,0 4 0 16,9 8 0-16,10 7 0 15,16 7 0-15,16 8 0 16,11 2 0-16,7 2 0 16,24 1 0-16,14-6 0 0,10 1 0 15,7-2 0 1,8-4 0-16,-1 0-176 16,16-6-154-16,-18 2-349 15,-14 4-375-15</inkml:trace>
  <inkml:trace contextRef="#ctx0" brushRef="#br0" timeOffset="1639.22">14003 8211 140 0,'0'0'2898'0,"0"0"-2154"0,0 0-567 16,0 0-106-16,0 0-71 16,0 0-1023-16</inkml:trace>
  <inkml:trace contextRef="#ctx0" brushRef="#br0" timeOffset="6375.25">11485 8805 1594 0,'0'0'571'0,"0"0"-378"0,0 0 20 16,0 0-4-1,0 0-78-15,0 0-2 0,2-4 61 16,7 4-34-16,9 0-63 16,7 0 31-16,17 0-19 0,16 0-42 15,40 0-3 1,53 0-39-16,59 0-3 16,31-4-18-16,4-8 2 15,-18 0-11-15,-36 2 9 16,-23 2 0-16,-43 4-2 0,-46 2 2 15,-36 0 0-15,-25 2 0 16,-9 0 0-16,-5 0 24 16,1 0 124-16,-5 0-85 15,0 0-63-15,0 0 0 16,0 0 0-16,0 0-371 16,0 6-680-16</inkml:trace>
  <inkml:trace contextRef="#ctx0" brushRef="#br0" timeOffset="6972.42">15264 8095 461 0,'0'0'2106'0,"0"0"-1439"15,0 0-387-15,0 0 9 16,0 0-176-16,0 0-76 16,0 0-28-1,-5 46 14-15,5-4 28 16,0 6-41-16,0 4 3 0,0-2-13 15,5-5-54-15,6-7-177 16,-2-12-339-16,3-14-469 0</inkml:trace>
  <inkml:trace contextRef="#ctx0" brushRef="#br0" timeOffset="7204.35">15504 8031 2203 0,'0'0'933'0,"0"0"-581"16,0 0-19-16,0 0-203 16,0 0-98-16,0 0-1 15,0 0-29-15,112 78 13 16,-83-38-15-16,-4 8 0 16,-10 2 2-16,-11 4-2 15,-4 3-1-15,-9-3-8 0,-22 2-130 16,-11-4-121-1,-34 10-261-15,7-12-303 16,5-11-667-16</inkml:trace>
  <inkml:trace contextRef="#ctx0" brushRef="#br0" timeOffset="7474.86">14876 7872 2020 0,'0'0'786'16,"0"0"-433"-16,0 0-29 16,0 0-128-16,0 0-46 15,0 0-18-15,-40 153 3 0,29-81-135 16,4 6 0-16,7 3 0 15,0-1 0-15,5-6 0 16,21-4 0-16,12-10 0 16,32-5 0-1,-8-18-332-15,-7-16-519 0</inkml:trace>
  <inkml:trace contextRef="#ctx0" brushRef="#br0" timeOffset="32101.74">17851 8311 874 0,'0'0'362'0,"0"0"-107"16,0 0-13-16,0 0-17 15,0 0-59-15,0 0-13 16,0 11-24 0,0-11-41-16,0 2 10 0,0-2-10 15,0 0 9-15,0 0 41 16,0 0 1-16,0 0-20 15,0 0-41-15,0 0-39 16,0 0 10-16,0 0-34 16,0 0 0-16,0 0 1 15,0 0-16-15,0 0 19 16,0 0-8-16,0 0-10 16,0 0 24-16,0 0-24 15,0 0 14-15,0 0-15 16,0 0 1-16,0 0 2 0,0 0-3 15,0 0 0-15,0 0 3 16,0 0 5-16,0 0-2 16,-2 0-5-16,2 1 0 15,-3 2 14-15,-1 1-14 16,1-3-1-16,3 2 0 16,0-1 1-16,0-2-2 15,0 0 1-15,0 0 0 16,0 0 37-16,0 0-17 15,0 0 20-15,0-2-5 16,0-6-26-16,0-2 9 16,0-2-17-16,0-2 0 0,0-3-1 15,-4 2 6-15,0-2-8 16,-3 1 2 0,-2 4 0-16,-4 4 9 15,-2 6-7-15,-10 2 26 16,-6 0-26-16,-5 18 7 15,-2 12 1-15,0 6-10 16,2 8 7-16,5 5 9 0,9 1-15 16,7 2 22-16,10 0-22 15,5-2 0-15,0 0 28 16,22-4-28-16,9-6 29 0,10-4 5 16,7-9-26-16,6-7 12 15,4-10-21-15,2-8 0 16,-2-2-1-1,-3-2 10-15,-3-18-9 16,-5-2 0-16,-9-4 0 16,-3-4 9-16,-6-5-8 0,-2-2 10 15,-2-8 3-15,-6-5-14 16,-5-8 25-16,-3-4-15 16,-5-8-9-16,-1-2 10 15,-5 1-2-15,0 9-9 16,0 16 0-16,0 16 2 0,0 16 20 15,0 12 14 1,0 2-9-16,0 6-20 16,0 20 1-16,0 12-8 15,0 12 0-15,-2 10 0 16,2 7 0-16,0 1 0 0,0 2 0 16,0-2 0-16,7-4 0 15,6-4 0-15,3-10 0 16,3-5 0-16,4-11 0 15,0-10 0-15,-2-8 0 16,2-10-116-16,-1-6-51 16,14-14-83-16,-7-14-290 15,-5 0-392-15</inkml:trace>
  <inkml:trace contextRef="#ctx0" brushRef="#br0" timeOffset="33699.28">18595 8686 405 0,'0'0'2046'16,"0"0"-1485"-16,0 0-384 16,0 0-42-16,0 0-82 15,0 0-45 1,0 0-8-16,82-54 12 0,-72 40-6 16,-6 0 0-16,-4 0 23 15,0 0 14-15,0 0 29 16,0 0-30-16,-14 4-9 15,-1 0 30-15,-3 6-25 16,-2 2 5-16,0 2-23 0,-3 2 5 16,6 18 25-1,1 6-25-15,5 8 5 16,7 2-16-16,4 2-13 16,0-1 30-16,15-3-30 15,12-7 11-15,6-4 14 0,8-9-25 16,5-6-2-16,4-4-13 15,2-4-28-15,0 0 15 16,-3 0-37-16,-2-10 25 16,-8-2 22-16,-2-6 17 15,-8-4 2-15,-8-5-2 16,-2-2 0-16,-8-6 7 16,-3-1 2-16,-5 0-6 15,-3 6-2-15,0 4 0 16,0 8 65-16,-14 10-1 15,-3 8 1-15,-3 0-31 0,-3 18-34 16,1 16 7-16,0 9-8 16,6 7 0-16,7-2-4 15,5-2 10 1,4-10-12-16,0-6 6 16,9-12-2-16,7-10-14 0,3-8 11 15,2 0 5-15,-1-14-9 16,-1-12 18-16,-3-8-3 15,0-1-6-15,-8 3 0 16,0 10 15-16,-4 11 6 0,-4 7-8 16,2 4-13-1,-2 7 0-15,4 18 0 16,5 5 0-16,7 0 0 16,5-2 0-16,2-6 0 0,4-8 0 15,4-6 0-15,-2-6 0 16,-2-2 0-16,-4-4 0 15,-6-16 0-15,-3-6 0 16,-3-8 0 0,-7-1 0-16,-2-1 0 0,-2 4 0 15,0 6 0-15,0 8 0 16,0 10 0-16,-4 2 0 16,2 6 0-16,2 0 0 15,0 0 0-15,0 0 0 0,14 10 0 16,7 6 0-16,4 4 0 15,2 2 0-15,2 3 0 16,-2-2 0 0,-6 4 0-16,-3 1 0 15,-7-2 0-15,1 0 0 16,-6-4 0-16,1-4 0 0,3-2 0 16,-2-8 0-16,7-6 0 15,6-2 0-15,3-4 0 16,5-22 0-16,0-10 0 15,0-16 0-15,-3-11 0 16,-7-11 0-16,-9-8 0 16,-7 2 0-16,-3 4 0 0,0 12 0 15,-18 18 0 1,-2 19 0-16,0 19 0 16,0 8 0-16,2 28 0 15,5 26 0-15,6 15 0 16,7 7 0-16,0 4 0 0,15-4 0 15,17-7 0-15,7-11 0 16,9-14 0-16,1-16 0 16,-3-12 0-16,-4-14 0 15,-5-2 0-15,-8-18 0 16,-8-16 0-16,-2-6 0 16,-8-4 0-16,-5 4 0 15,-3 9 0-15,-3 12 0 16,0 12 0-16,0 7 0 15,0 8 0-15,4 23 0 0,5 6 0 16,4 6 0-16,10-5 0 16,3-6 0-16,6-12 0 15,3-10 0 1,-2-10 0-16,1-2-39 16,-5-22 33-16,-7-6 6 15,-1-7 1-15,-6 0 43 0,-3 1-44 16,-6 4 0-16,-2 9 0 15,-4 7 0-15,0 10 0 16,0 4 0-16,0 2 0 16,0 4 0-16,0 21 0 15,0 15 0-15,-2 10 0 16,2 14 0-16,0 8 0 16,0 8 0-16,5 7 0 15,7 0 0-15,5 4 0 16,-4-1 0-16,-2-4 0 15,-4-3 0-15,-5-7 0 0,-2-6 0 16,-4-10 0-16,-23-10 0 16,-13-10 0-16,-12-10 0 15,-10-14 0 1,-3-14 0-16,3-2 0 0,13-22 0 16,18-20 0-16,20-12 0 15,11-14 0-15,31-10 0 16,27-6 0-16,17-3 0 15,44-27-257-15,-17 22-555 16,-15 15-1327-16</inkml:trace>
  <inkml:trace contextRef="#ctx0" brushRef="#br0" timeOffset="33906.15">20906 8905 2397 0,'0'0'915'0,"0"0"-584"0,0 0 4 16,0 0-217-16,0 0-118 16,10 119 0-16,-7-82 0 15,-3 2 0-15,-5-1 0 0,-22-2 0 16,-33 4 0 0,4-8-473-16,-1-10-1152 0</inkml:trace>
  <inkml:trace contextRef="#ctx0" brushRef="#br0" timeOffset="34873.39">21735 8586 1964 0,'0'0'775'0,"0"0"-303"16,0 0-112-16,0 0-144 0,0 0-120 15,0 0-8-15,0 0-4 16,64-92-43-16,-37 78-41 16,0 2 0-1,4 2 0-15,0 8 0 16,3 2 0-16,-1 0 0 15,-4 22 0-15,-2 14 0 0,-8 14 0 16,-3 8 0-16,-5 5 0 16,-7-1 0-16,-4-6 0 15,0-8 0-15,0-14 0 16,0-8 0-16,-6-12 0 0,4-8 0 16,0-6 0-1,2-8 0-15,0-24 0 16,0-16 0-16,0-12 0 15,15-10 0-15,7-1 0 0,1 7 0 16,4 12 0-16,-6 14 0 16,4 14 0-1,-5 12 0-15,1 10 0 0,-2 2 0 16,4 16 0-16,-1 16 0 16,-2 8 0-16,0 8 0 0,-3 6 0 15,-3 2 0 1,-3-1 0-16,-5-7 0 15,-2-4 0-15,-2-10 0 16,-2-6 0-16,2-10 0 16,2-8 0-16,3-8 0 15,15-12-83-15,1-16-410 16,1-6-675-16</inkml:trace>
  <inkml:trace contextRef="#ctx0" brushRef="#br0" timeOffset="35101.51">22795 8584 1676 0,'0'0'1219'0,"0"0"-737"16,0 0-137-16,0 0-87 0,0 0-142 15,0 0-116 1,0 0 0-16,143-10 0 0,-101 10 0 15,3-2 0-15,-3-2 0 16,0 2 0 0,-4-2 0-16,-9 2-209 15,-14 2-161-15,-8 0-255 0,-7 0-176 0</inkml:trace>
  <inkml:trace contextRef="#ctx0" brushRef="#br0" timeOffset="35268.35">22884 8811 2148 0,'0'0'900'0,"0"0"-566"16,0 0 127-1,0 0-208-15,0 0-253 16,0 0 0-16,139-24 0 16,-71-6 0-16,-7 2-117 0,-13-1-702 0</inkml:trace>
  <inkml:trace contextRef="#ctx0" brushRef="#br0" timeOffset="36069.78">23864 8624 1472 0,'0'0'767'16,"0"0"-239"-16,0 0-23 15,0 0-166-15,0 0-116 0,0 0-76 16,0 0-32-16,13-36-115 16,-3 22 0-1,-1-2 0-15,-1-2 0 16,1-2 0-16,-2-2 0 16,2-4 0-16,-3-4 0 15,1-2 0-15,-2 0 0 16,0 0 0-16,1 4 0 15,-4 3 0-15,0 7 0 0,0 0 0 16,1 3 0 0,-1-4 0-16,-2 1 0 0,0-2 0 15,0-2 0-15,0-2 0 16,0-4 0-16,0 2 0 16,0-2 0-16,0 0 0 15,0 2 0-15,-2 0 0 16,-3 3 0-16,1 1 0 15,2 7 0-15,0 1 0 16,2 6 0-16,-2 1 0 16,-1 5 0-16,-2 2 0 15,-1 0 0-15,-3 0 0 0,-7 14 0 16,-1 14 0-16,-6 11 0 16,1 9 0-16,4 4 0 15,4 4 0-15,8 2 0 16,6 3 0-16,0-2 0 15,0 1 0-15,12 1 0 16,5-1 0-16,3-4 0 16,5-2 0-16,4-6 0 15,2-3 0-15,5-9 0 16,-1-8 0-16,3-8 0 0,-3-10 0 16,-3-8 0-1,-3-2 0-15,-3-2 0 0,-3-19 0 16,-4 2 0-1,2-7-348-15,-5 3-384 16,-8 8-555-16</inkml:trace>
  <inkml:trace contextRef="#ctx0" brushRef="#br0" timeOffset="36402.53">24546 8556 2547 0,'0'0'836'0,"0"0"-470"15,0 0-19-15,0 0-347 16,0 0 0-16,0 0 0 15,0 0 0-15,112-4 0 16,-54 4 0-16,4-2 0 16,3-4 0-16,-5-2 0 15,-12 2 0-15,-14-2 0 16,-16 0 0-16,-16 0-32 16,-2 2-91-16,-16 2-147 0,-32 4-238 15,5 0-264 1,3 0-204-16</inkml:trace>
  <inkml:trace contextRef="#ctx0" brushRef="#br0" timeOffset="36634.58">24738 8440 1305 0,'0'0'769'0,"0"0"-185"16,0 0 10-16,0 0-220 16,0 0-114-16,-16-108-50 15,16 91-210-15,0 8 0 16,0 3 0-16,-2 6 0 15,0 0 0-15,-3 10 0 16,3 20 0-16,-3 12 0 16,3 14 0-16,0 8 0 15,2 6 0-15,0 0 0 16,0-1 0-16,11-7 0 16,11 0 0-16,-1-18-543 0,-4-14-843 0</inkml:trace>
  <inkml:trace contextRef="#ctx0" brushRef="#br0" timeOffset="37100.36">25473 8807 1190 0,'0'0'1630'0,"0"0"-1002"0,0 0-256 16,0 0-96-16,0 0-276 15,0 0 0-15,14-126 0 16,-3 94 0-16,2-7 0 16,0-3 0-16,0-2 0 15,-1 2 0-15,-3 2 0 16,-5 8 0-16,-2 8 0 15,-2 8 0-15,0 7 0 0,0 6 0 16,0 3 0-16,0 0 0 16,0 0 0-16,0 7 0 15,0 20 0 1,0 11 0-16,-2 12 0 16,-4 6 0-16,1 4 0 15,3 1 0-15,2-5 0 0,0-4 0 16,15-8 0-16,12-8 0 15,6-8 0-15,9-10 0 16,6-10 0-16,-2-8 0 16,1 0 0-16,-3-26-89 15,8-38-227-15,-14 6-235 16,-9-7-338-16</inkml:trace>
  <inkml:trace contextRef="#ctx0" brushRef="#br0" timeOffset="37440.31">25645 7818 538 0,'0'0'1802'0,"0"0"-1440"0,0 0 126 15,0 0-259-15,0 0-142 16,0 0-52-16,0 0 16 15,-101 50-14-15,94-22-37 16,7-3 11-16,0-6-11 16,0-2 6-16,21-9 15 0,4-5-12 15,-2-3 33 1,0 0 6-16,-7 0 9 16,-5-14 57-16,-9-1-5 15,-2-6-59-15,0-1-50 0,-9 4 0 16,-9 4 0-16,-4 13 0 15,-14 5-201-15,5 19-472 16,9 4-1667-16</inkml:trace>
  <inkml:trace contextRef="#ctx0" brushRef="#br0" timeOffset="48099.51">10652 9996 1818 0,'0'0'740'0,"0"0"-500"0,0 0 231 15,0 0-230-15,0 0-73 16,0 0-43-16,-11-44-35 16,4 44-11-16,-2 16-25 15,-2 16-21-15,-5 18 4 16,-1 14-37-16,3 11 0 16,3 7 0-16,9-4 0 15,2-4 0-15,2-10 0 16,20-8 0-16,7-9 0 15,2-15 0-15,6-10 0 16,-2-12 0-16,-2-10 0 0,1 0 0 16,-5-17 0-16,-2-10 0 15,-6-9 0-15,0-7 0 16,-1-5 0-16,-3-10 0 16,-3-8 0-16,-3-10 0 15,-2-7 0-15,-6-5 0 16,-3 2 0-16,0 8 0 15,0 12 0-15,-10 13 0 16,-7 16 0-16,-8 12 0 16,-2 11 0-16,-6 10 0 15,-3 4 0-15,1 11 0 0,1 18 0 16,2 11 0-16,7 11 0 16,2 9 0-1,9 4 0-15,8 4 0 16,6 0 0-16,0 0 0 15,6-3 0-15,19-7 0 16,6-8 0-16,4-8 0 0,6-10 0 16,3-12 0-16,4-8 0 15,-2-12 0-15,3 0 0 16,0-16 0-16,-2-12 0 16,-3-8 0-16,-5-4 0 15,-6 0 0-15,-9 2 0 16,-4 3 0-16,-6 10 0 15,-5 8 0-15,-5 8 0 16,-2 6 0-16,-2 3 0 16,0 4 0-16,0 23 0 15,0 9 0-15,0 6 0 0,0 4 0 16,0-4 0 0,0-4 0-16,0-10 0 15,9-6 0-15,5-8 0 0,1-10 0 16,7-4 0-16,3-2 0 15,4-20 0-15,2-4 0 16,-4-2 0-16,-5 4 0 0,-6 4 0 16,-5 12 0-1,-5 8 0-15,2 0 0 16,0 14 0-16,3 12 0 16,7 4 0-16,7 0 0 15,-1-4 0-15,5-6 0 16,2-8 0-16,-2-10 0 0,-2-2 0 15,0-14 0-15,-7-16 0 16,-5-8 0-16,-1-6 0 16,-7-12 0-16,-3-6 0 15,-4-12 0 1,0-3 0-16,0 3 0 0,0 12 0 16,0 18 0-16,-4 24 0 15,-1 20 0-15,1 20 0 16,4 48 0-16,0 32 0 15,0 3 0-15,0-9 0 0,13-16 0 16,-5-26 0-16,6 0 0 16,-3-4 0-16,0-15 0 15,-1-15 0 1,-6-12 0-16,-2-6 0 16,-2-9 0-16,0-21 0 15,0-12 0-15,2-4 0 0,3-2 0 16,4 4 0-16,6 10 0 15,6 10 0-15,2 8 0 16,6 6 0-16,12 10 0 16,-7 0-95-16,-12 0-751 0</inkml:trace>
  <inkml:trace contextRef="#ctx0" brushRef="#br0" timeOffset="48639.71">12456 10303 1943 0,'0'0'858'0,"0"0"-394"16,0 0-145-16,0 0-103 0,-140-34-130 16,107 34 2-16,2 6-20 15,2 18-38-15,4 8-6 16,3 4-24 0,11 4 0-16,6 0 0 15,5-6 0-15,7-8 0 16,22-8 0-16,9-10 0 0,5-8 0 15,3-2 0-15,1-24 0 16,-5-8 0-16,-9-8 0 16,-10-8 0-16,-8-8 0 15,-11-9 0-15,-4-6 0 0,0-6 0 16,-4 7 0 0,-7 14 0-16,0 20 0 15,2 23 0-15,2 15 0 16,3 27 0-16,2 27 0 15,2 18 0-15,0 10 0 0,4 4 0 16,12-5 0-16,6-9 0 16,7-14 0-16,2-10 0 15,2-16-266-15,13-20-330 16,-11-9-263-16,-6-3-481 16</inkml:trace>
  <inkml:trace contextRef="#ctx0" brushRef="#br0" timeOffset="50003.67">12744 10457 1669 0,'0'0'883'0,"0"0"-519"0,0 0-27 16,0 0-146-16,0 0-56 16,0 0-15-16,0 0-55 15,118 0-47 1,-78-14 6-16,-2-8-23 16,-7-4-1-16,-8-2 0 15,-15-2 0-15,-8 0 13 0,0 4-7 16,-10 2 3-16,-15 10 35 15,-4 14-5-15,-2 0 33 16,2 22-38-16,2 16-22 16,9 8 48-16,7 4-60 0,11 0 0 15,0-4 0 1,22-6 0-16,18-7 0 16,14-15 0-16,10-12 0 15,13-6-33-15,0-10-65 16,-1-21 4-16,-5-5 46 15,-15-6 48-15,-14 0 3 0,-17 2 64 16,-16 6 55-16,-9 4-41 16,-3 10-81-16,-21 10 0 15,-8 10 0 1,-5 0 0-16,-1 22 0 0,3 10 0 16,3 2 0-16,10 2 0 15,11-4 0-15,11-6 0 16,0-8 0-16,15-8-24 15,14-10-11-15,9 0-22 16,1-16 41-16,-2-6-2 16,-3 0 18-16,-10 2 3 0,-4 4 18 15,-9 4 57-15,-4 8-30 16,-5 4-48 0,0 0 0-16,0 10 0 15,1 16 0-15,1 14 0 16,5 13 0-16,0 9 0 15,2 7 0-15,1 10 0 0,1 1 0 16,1 0 0-16,-6 1 0 16,-4-9 0-16,-4-6 0 15,0-8 0-15,-8-12 0 16,-17-8 0-16,-2-12 0 16,-2-11 0-16,-2-11 0 15,2-4 0-15,6-19 0 16,8-17 0-16,9-16 0 15,6-14 0-15,2-10 0 16,27-13 0-16,17-17 0 16,6 8 0-16,4-2 0 0,2 2 0 15,-14 19 0 1,2 1 0-16,-15 12 0 0,-10 20 0 16,-15 13 0-1,-6 14 0-15,0 13 0 0,-15 6 0 16,-9 2 0-16,-3 21 0 15,-2 10 0-15,4 3 0 16,10 0 0-16,11-2 0 16,4-6 0-16,6-8 0 15,25-4 0-15,9-6 0 0,7-6 0 16,-1-2 0-16,-5-2 0 16,-5 4 0-16,-11 2 0 15,-10 2 0 1,-7 8 0-16,-6 4 0 15,-2 6 0-15,0 3 0 0,0-1 0 16,0 0 0-16,0-4 0 16,0-4 0-16,14-6 0 15,11-8 0-15,8-6 0 16,9 0 0-16,8-20 0 16,3-11 0-16,-2-6 0 15,-4-6 0-15,-7-4 0 16,-9-4 0-16,-6-1 0 15,-14 4 0-15,-7 6 0 16,-4 12 0-16,0 12 0 0,-17 14 0 16,-8 4 0-16,-4 24 0 15,-2 16 0-15,2 10 0 16,4 4 0-16,10 0 0 16,11-4 0-16,4-5 0 15,11-9 0 1,26-12 0-16,11-12 0 0,10-12 0 15,4 0 0-15,2-18 0 16,-3-10 0-16,-9-6 0 16,-7-5 0-16,-7-3 0 15,-7-4 0-15,-8-2 0 0,-10 0 0 16,-7 8 0-16,-6 8 0 16,0 10 0-16,-6 16 0 15,-16 6 0 1,-9 16 0-16,-3 22 0 15,3 12 0-15,7 6 0 16,6 4 0-16,13-3 0 0,5-7 0 16,5-9 0-16,26-12 0 15,11-15 0-15,9-14 0 16,28-22 0-16,-17-17-473 16,-11-5-655-16</inkml:trace>
  <inkml:trace contextRef="#ctx0" brushRef="#br0" timeOffset="51037.3">15580 10239 593 0,'0'0'1821'0,"0"0"-1069"0,0 0-439 16,0 0 17-16,0 0-126 15,0 0-121-15,-122 12-83 16,99 38 0-16,10 10 0 0,7 4 0 15,6-4 0 1,11-8 0-16,26-11 0 0,15-15-44 16,6-19 17-1,2-7-54-15,-9-15 30 16,-16-17 30-16,-14-11 21 16,-21-3 23-16,-2-6 46 0,-32-2 10 15,-13 2-26-15,-1 6-53 16,0 11 0-16,13 11 0 15,12 12 0-15,19 8 0 16,4 4 0-16,29 0 0 16,22 0 0-16,16 0 0 15,9 0 0-15,6-15-48 16,-3-10 3-16,-11-3 37 16,-12-2-2-16,-16 0 10 15,-13 2 37-15,-12 4 37 16,-7 6-74-16,-8 6 0 0,0 8 0 15,0 4 0-15,0 10 0 16,-8 24 0-16,-5 22 0 16,-5 30 0-16,-1 33 0 15,-6 27 0-15,4 8 0 16,9-7 0-16,9-17 0 16,3-30 0-1,0-20 0-15,7-21 0 0,9-11 0 16,5-2 0-16,8-2 0 15,7-6 0-15,0-20 0 16,0-15 0-16,-7-3 0 16,-5-22 0-16,-10-13 0 15,-12-7 0-15,-2-10 0 0,-18-8 0 16,-18-8 0-16,-15-4 0 16,-7-3 0-1,-2 7 0-15,2 12 0 16,7 10 0-16,15 11 0 15,14 10 0-15,15 3 0 0,7 4 0 16,18-3 0-16,24 3 0 16,12-1 0-16,6 2 0 15,-2 3 0-15,-5 2 0 16,-10 6 0-16,-14 2 0 16,-12 2 0-16,-10 2 0 0,-7 0 0 15,-2 0-114-15,-18 0-445 16,-5 0-651-16</inkml:trace>
  <inkml:trace contextRef="#ctx0" brushRef="#br0" timeOffset="53002.13">17376 10421 1989 0,'0'0'669'0,"0"0"-429"15,0 0 109-15,0 0-150 16,0 0-87-16,0 0 65 16,-29-110-18-16,10 104-39 15,-8 6-38-15,-7 0-82 0,-1 24 0 16,-2 12 0-16,6 12 0 16,7 6 0-1,11 3 0-15,10-6 0 16,3-4 0-16,13-15 0 15,20-12 0-15,0-14 0 16,4-6 0-16,1-12 0 0,-5-16 0 16,-8-8 0-16,-10-4 0 15,-7-3 0-15,-6 3 0 16,-2 2 0-16,0 8 0 0,0 10 0 16,-4 12 0-1,0 8 0-15,4 2 0 16,0 28 0-16,0 10 0 15,17 6 0-15,9 4 0 16,8-3 0-16,8-10 0 16,7-8 0-16,5-15 0 0,1-12 0 15,-2-2 0-15,-5-24 0 16,-8-10 0-16,-7-11 0 16,-11-6 0-1,-9-8 0-15,-6-5 0 16,-7-6 0-16,0 4 0 0,0 9 0 15,-7 16 0-15,-1 16 0 16,-1 21 0-16,2 4 0 16,2 34 0-16,3 25 0 15,2 17 0-15,0 8 0 16,2 4 0-16,17-2 0 0,5-7 0 16,10-11 0-16,8-14 0 15,9-18 0 1,7-20 0-16,7-16 0 15,-1-10 0-15,-4-34 0 0,-4-14 0 16,-9-15 0-16,-12-27 0 16,-14-28 0-16,-17 10 0 15,-4 13 0-15,-4 27 0 16,-19 38 0-16,-4 10 0 16,-4 16 0-16,0 14 0 15,5 38 0-15,5 40 0 0,10 4 0 16,11 11 0-1,0 1 0-15,22-18 0 16,14 4 0-16,11-13 0 16,9-13 0-16,2-16 0 15,4-16 0-15,16-22 0 16,-18 0-122-16,-13-10-839 0</inkml:trace>
  <inkml:trace contextRef="#ctx0" brushRef="#br0" timeOffset="53672.2">19408 10403 1854 0,'0'0'774'0,"0"0"-270"0,0 0-2 15,0 0-195-15,0 0-152 16,0 0-155-16,0 0 0 0,0 18 0 15,0 26 0-15,0 2 0 16,12-4 0 0,5-3 0-16,8-12 0 15,2-6 0-15,2-13 0 16,0-8 0-16,-2 0 0 16,-6-12 0-16,-1-9 0 0,-4-7 0 15,-2-2 0-15,1 1 0 16,-1-2 0-16,-4 5 0 15,4 10 0-15,-3 10 0 16,2 6 0-16,1 8 0 0,1 18 0 16,1 10 0-1,1 2 0-15,-1-3 0 16,3-5 0-16,-4-10 0 16,-2-12 0-16,3-8 0 15,-1 0 0-15,3-22 0 16,5-10 0-16,4-7 0 0,-2 1 0 15,2 4 0-15,-2 10 0 16,-5 12 0-16,-5 12 0 16,2 0 0-1,-2 24 0-15,1 8 0 0,1 0 0 16,3 0 0-16,1-5 0 16,-4-9 0-16,-7-18-260 15,-6 0-299-15,-4-21-467 0</inkml:trace>
  <inkml:trace contextRef="#ctx0" brushRef="#br0" timeOffset="53804.84">19528 10016 2751 0,'0'0'797'0,"0"0"-551"0,0 0 56 15,0 0-302 1,129 82-35-16,-48-31-314 0,0-1-881 15</inkml:trace>
  <inkml:trace contextRef="#ctx0" brushRef="#br0" timeOffset="54672.73">20567 10744 2474 0,'0'0'786'15,"0"0"-525"-15,0 0 102 0,71-120-234 16,-40 65-90-16,2-9-29 16,3-22-4-16,-3-26-4 15,-10 5-2 1,-9 11 0-16,-10 16 23 0,-4 24-20 16,0 7-3-16,-4 8 0 15,-8 21 0-15,1 20 0 16,0 10 0-16,0 36 0 15,0 36 0-15,4 30 0 16,5-2 0-16,2-9 0 16,0-17 0-16,11-26 0 15,14 5 0-15,6-1 0 16,9-16 0-16,4-14 0 0,5-16 0 16,3-16 0-16,-2 0 0 15,-2-18 0-15,-8-12 0 16,-7-6 0-16,-6-5 0 15,-7-1 0-15,-7 0 0 16,-6-2 0 0,-4 2 0-16,-3 2 0 0,0 6 0 15,-14 8 0-15,-7 12 0 16,-5 10 0-16,0 4 0 16,-6 18 0-16,6 14 0 15,3 8 0-15,10 2 0 16,11-2 0-16,2-6 0 0,21-6 0 15,22-10 0-15,12-8 0 16,11-10 0 0,-2 0 0-16,-3-10 0 15,-11-14 0-15,-9-6 0 16,-15-2 0-16,-8-6 0 0,-14 0 0 16,-4 4 0-16,0 4 0 15,0 8 0-15,-10 8 0 16,-2 8 0-16,5 6 0 15,1 0 0-15,4 16 0 0,2 10 0 16,0 4 0 0,8 2 0-16,13 0 0 15,3-2 0-15,0-2 0 16,1 0 0-16,-3 0 0 16,-5 0 0-16,-7 3 0 0,-5-1 0 15,-3-2 0-15,-2-4 0 16,2-6 0-16,2-6 0 15,6-10 0-15,9-2 0 16,8-8 0 0,9-18 0-16,7-9 0 0,-1-6 0 15,0-4 0-15,-2-1 0 16,-4 2 0-16,-9 8 0 16,-10 12 0-16,-5 14 0 15,-12 10 0-15,-2 10 0 16,-19 14-527-16,-4-2-672 0</inkml:trace>
  <inkml:trace contextRef="#ctx0" brushRef="#br0" timeOffset="54867.48">20661 10064 3478 0,'0'0'618'16,"0"0"-618"-16,0 0 0 15,139 0 0-15,-16-2 0 16,-16-4 0-16,-9 0-920 0</inkml:trace>
  <inkml:trace contextRef="#ctx0" brushRef="#br0" timeOffset="56003.35">22131 10329 1667 0,'0'0'675'0,"0"0"-168"0,0 0-18 16,0 0-241-16,0 0-61 15,0 0-28-15,0 0 5 16,-24-62-164-16,1 62 0 15,-4 4 0-15,-6 26 0 16,-3 10 0-16,3 12 0 16,6 2 0-16,9 2 0 0,11-6 0 15,7-10 0-15,10-7 0 16,18-11 0-16,6-12 0 16,2-10 0-1,-7 0 0-15,-5-14 0 16,-6-12 0-16,-5-9 0 15,-6-1 0-15,-2-1 0 0,-1-2 0 16,-2 9 0-16,0 10 0 16,0 8 0-16,-2 10 0 15,0 2 0-15,3 6 0 16,3 18 0-16,4 8 0 16,5 2 0-16,5 0 0 15,5-3 0-15,4-6 0 16,6-8 0-16,3-8 0 15,0-9 0-15,-1 0 0 16,-2-4 0-16,-6-18 0 16,-8-6 0-16,0-6 0 0,-1-6 0 15,-5-10 0-15,1-4 0 16,-3-6 0-16,-2-5 0 16,-7 2-39-16,-1 2-38 15,-3 9 65-15,0 10 12 0,0 12 14 16,-3 8 100-1,-3 8-114-15,-1 4 0 16,3 4 0-16,0 2 0 16,1 4 0-16,1 0 0 15,-3 0 0-15,1 20 0 0,-3 18 0 16,-1 18 0-16,1 14 0 16,2 14 0-16,3 3 0 15,2-1 0-15,0-4 0 16,9-12 0-1,15-7 0-15,7-15 0 16,10-10 0-16,5-14 0 0,6-14 0 16,-3-10 0-16,0 0 0 15,-6-40-3-15,-12 1-479 16,-16-1-724-16</inkml:trace>
  <inkml:trace contextRef="#ctx0" brushRef="#br0" timeOffset="59566.97">23827 10519 2002 0,'0'0'550'15,"0"0"-371"-15,0 0 129 16,0 0-216-16,0 0-3 16,0 0 29-16,0 0-31 15,48 0 19-15,-21 0-28 0,6-8 35 16,5-14-20-1,1-8-17-15,-4-10 31 16,-1-8-47-16,-8-8-22 16,-8-8-38-16,-4-2 0 15,-10-2 0-15,-4 5 0 16,0 11 0-16,-9 14 0 0,-7 14 0 16,-4 14 0-16,0 10 0 15,0 6 0-15,-3 30 0 16,2 20 0-16,3 28 0 15,7 3 0-15,4 5 0 16,7-2 0-16,0-16 0 16,13 2 0-16,14-7 0 15,9-11 0-15,11-12 0 16,6-12 0-16,3-14 0 16,4-16 0-16,-6-4 0 15,-6-20-146-15,-5-18-59 0,-12-12-32 16,-8-4-91-16,-8 1-132 15,-7 7 150-15,0 10 170 16,-6 16 92 0,-2 10 48-16,2 10 141 15,0 0-13-15,3 2 61 16,1 14 22-16,5 0-13 0,5-2-6 16,2 0-65-16,4-6-4 15,0-6-45-15,5-2-17 16,-2 0 14-16,-1-6-34 0,-4-8 5 15,-4-4 8-15,-5 0-7 16,-9-2 16-16,-2 2-17 16,0-2-14-1,-20 4-10-15,-9 2-22 16,-7 8 0-16,-4 6 0 16,-4 0 0-16,3 18 0 15,6 14 0-15,10 8 0 0,10 4 0 16,15 4 0-16,0 0 0 15,17-3 0-15,24-8 0 16,12-4 0-16,11-13 0 16,11-10 0-16,2-10 0 15,1 0 0 1,-7-12 0-16,-6-14 0 0,-9-6 0 16,-11-8 0-16,-12-3 0 15,-9 1 0-15,-12 4 0 16,-8 2 0-16,-4 8 0 0,0 8 0 15,-20 6 0-15,-9 12 0 16,-3 2 0-16,-3 14 0 16,-1 20 0-16,3 8 0 15,8 4 0-15,13-2 0 16,9-4 0 0,3-8 0-16,13-9 0 0,18-11 0 15,3-12 0-15,1 0 0 16,-1-14 0-16,-7-12 0 15,-7-6 0-15,-7-3 0 16,-4 2 0-16,-6 2 0 0,-3 7 0 16,0 8 0-16,0 10 0 15,0 6 0-15,0 4 0 16,-7 20 0 0,0 10 0-16,5 3 0 15,2 0 0-15,0-2 0 16,20-6 0-16,9-8 0 0,2-11 0 15,5-8 0-15,-3-2 0 16,-2-6 0-16,-2-16 0 16,-4-4 0-16,-3-7 0 15,-4 0 0-15,0-3 0 16,-3 1 0-16,-1 7 0 16,-5 8 0-16,-5 10 0 15,-4 10 0-15,0 0 0 16,2 18 0-16,-2 10 0 15,4 6 0-15,4 2 0 16,3-1 0-16,2-3 0 16,3-8 0-16,-1-6 0 0,3-8 0 15,-3-6 0-15,1-4 0 16,-1 0 0-16,1-2 0 16,-1-8 0-16,2-2 0 15,-7-1 0 1,2 0 0-16,-3-5 0 0,-1-1 0 15,0-3 0-15,-4 0 0 16,3-2 0-16,-3 0 0 16,2 4 0-16,4 2 0 0,1 4 0 15,2 4 0-15,7 4 0 16,7 4 0-16,6 2 0 16,9 0 0-1,6 0 0-15,2 8 0 16,2-2 0-16,-1-2 0 15,-2-4 0-15,-6 0 0 0,-8 0 0 16,-8-2 0-16,-10-12 0 16,-3-4 0-16,-10-2 0 15,-4-6 0-15,0 0 0 16,-2-2 0-16,-14 4 0 16,-3 6 0-16,-4 8 0 15,-4 10 0-15,1 4 0 0,1 28 0 16,3 10 0-1,6 8 0-15,14 2 0 16,2-2 0-16,9-4 0 16,25-10 0-16,6-8 0 15,6-11 0-15,1-12 0 0,0-5 0 16,-7-1 0-16,-4-20 0 16,-5-7 0-16,-4-4 0 15,-2-6 0-15,-2-4 0 16,4-2 0-16,4 0 0 15,1 4 0-15,1 10 0 0,0 10 0 16,1 14 0 0,-3 6 0-16,1 10 0 15,-4 20 0-15,-3 8 0 16,-7 6 0-16,-7 4 0 16,-7 1 0-16,-4-4 0 15,-6-3 0-15,-23-6 0 16,-13-3 0-16,-37-5-182 0,10-6-482 15,7-10-666-15</inkml:trace>
  <inkml:trace contextRef="#ctx0" brushRef="#br0" timeOffset="62537.14">24156 10439 725 0,'0'0'1132'15,"0"0"-979"-15,0 0 10 16,0 0 70-16,0 0-233 16,0 0-131-16,-31-12 82 0,29 12-13 15,-5 2 50-15,1 4 11 16,-1-2 1-16,-3 0 70 16,2-2 41-16,-1 0 45 15,0-2 49 1,0 0 30-16,-2 0-17 15,-1 0-81-15,2 0-10 0,-1 0-4 16,4 0-6-16,2 0 22 16,3 0-50-16,2 0-14 15,0 0 25-15,0 0-57 16,18-2-43-16,24 0 0 0,43-2 0 16,53 0 0-1,63 0 0-15,37 0 0 16,14-4 0-16,-3 0 0 15,-30-2 0-15,-18-4 0 16,-45 2 0-16,-52 0 0 0,-42 2 0 16,-26 4 0-16,-9 0 0 15,-9 2 0-15,-7 0 0 16,-11 4 0-16,0 0 0 16,0 0 0-16,-19 0 0 15,-4 6-78-15,-40 10-444 0,5-2-359 16,-4-2-569-16</inkml:trace>
  <inkml:trace contextRef="#ctx0" brushRef="#br0" timeOffset="62869.63">23913 10682 1169 0,'0'0'1108'0,"0"0"-834"16,0 0 220-16,0 0-167 0,0 0-25 16,0 0-136-16,0 0-80 15,45-32 23-15,88 22-48 16,77-1-61-16,44 4 0 16,24 3 0-16,1 0 0 0,-29 0 0 15,-14 2 0-15,-25-2 0 16,-48 0 0-1,-51 0 0-15,-41 0 0 16,-34-1 0-16,-6 4 0 16,-10-3 0-16,-7 1 0 15,-14 2 0-15,0-2 0 0,-19 2 0 16,-25 1 0-16,6 0-460 16,-2 0-1142-16</inkml:trace>
  <inkml:trace contextRef="#ctx0" brushRef="#br0" timeOffset="63308.57">25188 9563 2422 0,'0'0'862'0,"0"0"-507"0,0 0 102 15,0 0-457-15,0 0 0 16,0 0 0-16,0 0 0 16,-40 96 0-16,51-26 0 15,9-2 0-15,4-5 0 0,-1-13 0 16,1-14 0-16,-1-14 0 15,-4-16 0-15,2-6 0 16,-4-6 0 0,3-20 0-16,-4-12 0 15,2-6 0-15,-2-5 0 16,-1-5 0-16,1 4 0 0,-3 4 0 16,-1 10 0-16,-4 16 0 15,1 14 0-15,2 10-107 16,-2 18-711-16,0 6-410 0</inkml:trace>
  <inkml:trace contextRef="#ctx0" brushRef="#br0" timeOffset="64072.81">25674 9910 1614 0,'0'0'1081'15,"0"0"-719"-15,0 0-122 0,0 0-104 16,0 0-123-16,0 0 5 15,135-125-17-15,-112 91 0 16,-10 2 20 0,-7 0-15-16,-6 6 51 0,0 8 48 15,-10 6-39-15,-11 12 17 16,0 0-50-16,-2 26-32 16,3 16 1-16,7 8-1 15,11 7-1-15,2-5 14 16,13-4-5-16,18-12 3 0,9-10-3 15,2-16 4-15,5-10 38 16,-4 0-36-16,-4-18 29 16,-5-10-5-1,-5-3-21-15,-7-2 13 16,-4 1-31-16,-4 3 0 0,-4 5 0 16,0 8 0-1,-4 10 0-15,1 6 0 0,4 0 0 16,3 20 0-16,1 10 0 15,7 6 0-15,3 3 0 16,4-3 0-16,4-4 0 16,5-10 0-16,4-10 0 0,1-12 0 15,-1 0-30-15,-2-24-41 16,-6-10-28 0,-6-9 56-16,-8-7 35 15,-3-6 5-15,-11-8 3 16,-4-6 24-16,-2 0-13 0,0 1 64 15,-6 14-2-15,-10 16-2 16,-2 24-71-16,-2 15 0 16,0 23 0-16,-2 34 0 15,4 21 0-15,7 10 0 16,9 6 0-16,2-5 0 16,15-9 0-16,16-12 0 15,9-16 0-15,3-18 0 16,1-16 0-16,-1-16 0 15,-5-2 0-15,-5-16 0 0,-4-14 0 16,-4-6 0-16,-6-6 0 16,1-2 0-16,-1 2 0 15,-6 7 0 1,-3 13 0-16,-4 17 0 16,-2 5 0-16,-2 11 0 0,0 22 0 15,5 5 0-15,1 4 0 16,9-2 0-16,0-10 0 15,14-18-111-15,-2-8-516 16,-2-4-582-16</inkml:trace>
  <inkml:trace contextRef="#ctx0" brushRef="#br0" timeOffset="64207.24">27108 9519 2194 0,'0'0'1033'0,"0"0"-684"0,0 0 171 0,0 0-520 0,0 0 0 16,0 0-72-16,0 0-450 16,-40-20-428-16</inkml:trace>
  <inkml:trace contextRef="#ctx0" brushRef="#br0" timeOffset="64372.88">26453 9641 1280 0,'0'0'1561'0,"0"0"-1194"0,0 0-53 16,0 0-50-16,152 0-180 15,-69 0-84-15,23-4-172 16,-17-2-497 0,-22 2-954-16</inkml:trace>
  <inkml:trace contextRef="#ctx0" brushRef="#br0" timeOffset="64671.31">27251 9749 1802 0,'0'0'849'0,"0"0"-486"16,0 0 188-1,0 0-312-15,0 0-80 16,0 0-26-16,0 0-133 15,-49 48 0-15,22-9 0 16,1 5 0-16,1 2 0 0,11-4 0 16,8-4 0-16,6-6 0 15,14-8 0-15,26-6 0 16,13-10 0-16,12-8 0 16,4 0 0-16,2-20 0 15,-9-8-146-15,5-26-358 16,-18 8-302-16,-13 4-619 0</inkml:trace>
  <inkml:trace contextRef="#ctx0" brushRef="#br0" timeOffset="65266.48">27669 9843 1696 0,'0'0'797'0,"0"0"-493"16,0 0 250-16,0 0-389 16,0 0-31-16,0 0-50 15,0 0-44-15,70 4-40 16,-43-4-39-1,-3-14-48-15,-6-1 35 0,-7-3 34 16,-9-3 17-16,-2 2 2 16,0-2 35-16,-17 3 44 15,-6 6-2-15,-4 8 27 16,-2 4 10-16,-2 6-11 0,0 20-104 16,4 15 0-16,8 5 0 15,7 8 0-15,10-2 0 16,2-4 0-1,18-8 0-15,17-8 0 16,15-14 0-16,7-12 0 0,6-6 0 16,2-6 0-16,-3-20 0 15,-11-6 0-15,-6-6 0 16,-12-8 0-16,-8-2 0 16,-8-5 0-16,-7 3 0 15,-8 6 0-15,-2 8 0 16,0 10 0-16,-5 10 0 0,-8 10 0 15,0 6 0 1,1 0 0-16,-1 2 0 16,-1 18 0-16,6 2 0 15,1 6 0-15,7 0 0 16,0 0 0-16,4-2 0 16,23-2 0-16,9-2 0 0,8-1 0 15,5-3 0-15,-1-3 0 16,-4 2 0-16,-7 1 0 15,-8 2 0-15,-10 0 0 16,-13 4 0-16,-6 0 0 0,-4 0 0 16,-23-2 0-1,-11-2 0-15,-7-4 0 16,1 0 0-16,4-6 0 16,9-2 0-16,26-8 0 15,5-4-527-15,7-12-1573 0</inkml:trace>
  <inkml:trace contextRef="#ctx0" brushRef="#br0" timeOffset="65765.74">28960 10088 2798 0,'0'0'615'0,"0"0"-264"0,0 0-19 0,0 0-332 16,0 0 0-16,0 0 0 16,161 0 0-16,-97 0 0 15,-3 4 0-15,-11 0 0 16,-14 2 0-16,-14 0-110 16,-20 3-226-16,-17 10-244 15,-22 1-67-15,-9 0-514 0</inkml:trace>
  <inkml:trace contextRef="#ctx0" brushRef="#br0" timeOffset="65939.03">28949 10481 183 0,'0'0'2082'15,"0"0"-1413"-15,0 0-109 16,0 0-94-16,0 0-330 16,149 4-136-1,-84-10 0-15,1-2 0 0,-8 2 0 16,-13-2-56-16,-16 0-541 15,-18 2-815-15</inkml:trace>
  <inkml:trace contextRef="#ctx0" brushRef="#br0" timeOffset="81067.87">30061 10060 1205 0,'0'0'1447'16,"0"0"-1138"-1,0 0 180-15,0 0-228 0,0 0-177 16,0 0 28-1,93-50-13-15,-48 44-9 16,-1 4-90-16,-2 2 0 16,-1 0 0-16,-8 8 0 0,-4 10 0 15,-4 10 0-15,-8 6 0 16,-3 8 0-16,-7 7 0 16,-7 5 0-16,0-2 0 0,0-2 0 15,0-6 0-15,-10-8 0 16,4-12 0-1,1-8 0-15,3-8 0 16,2-8 0-16,0 0 0 16,0 0 0-16,0-22 0 0,11-10 0 15,3-12 0-15,3-8 0 16,6-5 0-16,4 2 0 16,-1 5 0-16,3 7 0 15,1 11 0-15,-1 10 0 16,0 6 0-16,0 10 0 15,0 6 0-15,-1 0 0 16,-1 10 0-16,-1 18 0 16,-3 8 0-16,-3 9 0 15,-7 2 0-15,-2 4 0 0,-7-3 0 0,-4-4 0 16,0-6 0-16,0-8 0 16,0-8 0-16,0-8 0 15,-4-6 0 1,4-8 0-16,0 0 0 15,0-2 0-15,0-24 0 16,0-12 0-16,16-14 0 16,9-10 0-16,6-1 0 15,2 7 0-15,-1 10 0 16,-3 10 0-16,-3 12 0 16,-2 8 0-16,1 8 0 15,-3 8 0-15,3 0 0 16,-1 12 0-16,-2 18 0 15,1 10 0-15,-6 8 0 16,1 7 0-16,-5-1 0 0,1-2 0 16,-5-4 0-16,1-4 0 15,-2-10 0 1,-1-4 0-16,-1-8 0 16,1-6 0-16,0-3 0 0,2-8 0 15,-1-1 0-15,6-4 0 16,20-8 0-16,-3-14-140 15,-2-4-687-15</inkml:trace>
  <inkml:trace contextRef="#ctx0" brushRef="#br0" timeOffset="81233.85">31999 10547 3055 0,'0'0'354'0,"0"0"-354"0,0 0-77 0,0 0-1280 0</inkml:trace>
  <inkml:trace contextRef="#ctx0" brushRef="#br0" timeOffset="84800.52">10295 11538 2192 0,'0'0'549'0,"0"0"-346"15,0 0 299-15,0 0-229 16,0 0-124-16,0 0-1 15,-15-40-68-15,11 40-80 16,-6 26 0-16,1 18 0 16,1 18 0-16,1 16 0 15,4 8 0-15,3 5 0 16,0-9 0-16,21-8 0 0,5-14 0 16,6-14 0-16,3-15 0 15,1-18 0-15,2-13 0 16,-2-1 0-1,-5-31 0-15,-4-16 0 16,-6-16 0-16,-7-25 0 16,-9 1 0-16,-5-8 0 0,0-1 0 15,-16 19 0-15,-8 0 0 16,-7 18 0-16,-4 19 0 16,0 20 0-16,-1 21 0 0,-1 3 0 15,1 38 0-15,3 19 0 16,10 18 0-1,13 10 0-15,10 2 0 16,0-1 0-16,21-9 0 16,16-12 0-16,7-14 0 15,7-16 0-15,2-14 0 0,1-13 0 16,-5-11 0-16,0-3 0 16,-9-20 0-16,-2-9 0 15,-5-4 0-15,-6-3 0 16,-5 5 0-16,-4 4 0 15,-4 8 0-15,-8 8 0 0,-1 6 0 16,-5 8 0 0,0 0 0-16,2 8 0 15,2 18 0-15,3 10 0 16,7 4 0-16,1 0 0 16,3-3 0-16,5-9 0 0,0-9 0 15,2-11 0 1,0-8 0-16,-1-4 0 0,1-24 0 15,-6-8 0-15,2-4 0 16,-8 2 0 0,-1 8 0-16,-6 12 0 15,-4 10 0-15,0 8 0 0,3 10 0 16,1 20-3-16,6 8 3 16,5 2 0-16,6-4-8 15,6-7 7-15,4-14-13 16,5-11-14-16,-3-4 4 15,2-22 22-15,-11-14-7 16,-4-10 9-16,-10-4 14 0,-10-6-4 16,-2-4 55-16,0 4-65 15,-10 3 0 1,-2 13 0-16,1 16 0 16,1 15 0-16,4 9 0 0,1 23 0 15,5 26 0-15,0 15 0 16,0 10 0-16,7 0 0 15,9-6 0-15,-1-12 0 16,-1-12 0-16,-3-13 0 16,-3-13 0-16,-3-12 0 15,-1-6 0-15,-1 0 0 16,1-16 0-16,1-14 0 16,6-9 0-16,5-3 0 15,13-4 0-15,8 6 0 16,43 4-72-16,-6 12-485 15,-7 10-405-15</inkml:trace>
  <inkml:trace contextRef="#ctx0" brushRef="#br0" timeOffset="85241.16">12221 11935 2225 0,'0'0'590'0,"0"0"-340"0,0 0 28 0,0 0-152 0,-7-108-25 16,-7 86 50-16,-8 8-11 15,-6 6 17-15,-7 8-79 16,0 6-78 0,-1 24 0-16,5 10 0 15,6 10 0-15,15 2 0 0,10-2 0 16,0-8 0-16,20-9 0 15,16-14 0-15,1-13 0 16,7-6 0-16,-1-7 0 16,-5-24 0-16,-7-7 0 0,-8-10 0 15,-8-6 0-15,-9-6 0 16,-6-8 0 0,0-4 0-16,0 1 0 15,-6 9 0-15,-3 14 0 16,1 18 0-16,0 22 0 15,4 8 0-15,2 30 0 0,2 22 0 16,0 19 0-16,0 6 0 16,14 6 0-16,3-7 0 15,5-8 0-15,14-8-269 16,-5-16-455-16,-4-18-393 16</inkml:trace>
  <inkml:trace contextRef="#ctx0" brushRef="#br0" timeOffset="86566.04">12514 12075 1024 0,'0'0'1661'0,"0"0"-1109"16,0 0-309-16,0 0-21 0,0 0-129 15,0 0-5-15,0 0-43 16,85-36-21-16,-60 14-22 16,-3-4-2-1,-4-2 0-15,-7-4-14 16,-8 0 1-16,-3 4 11 15,0 8-1-15,-17 8 3 0,-3 12 38 16,1 0-22-16,0 28 0 16,2 12-15-16,3 6 9 15,12 4 4-15,2-2-14 16,16-6 0-16,20-9-2 16,14-13-55-16,14-12 17 15,7-8-14-15,6-8-42 16,-1-20-2-16,-5-8 25 15,-10-7 50-15,-14-1 17 0,-18-4 6 16,-12 4 70 0,-13 4 44-16,-4 10 11 15,-8 12-13-15,-23 15-5 0,-9 3-107 16,-7 21 0 0,-2 17 0-16,2 6 0 15,7 4 0-15,11-4 0 0,15-10 0 16,14-7 0-16,8-16-37 15,23-11-72-15,11 0 77 16,0-22 20-16,1-6 12 16,-8-2 3-16,-8 0 33 15,-8 4 26-15,-3 8 27 0,-9 6-89 16,-3 10 0-16,-2 2 0 16,1 12 0-16,-1 22 0 15,3 14 0-15,1 12 0 16,-1 11 0-1,-1 7 0-15,0 8 0 16,-4 4 0-16,0-1 0 0,0-2 0 16,0-6 0-16,-4-9 0 15,-7-10 0-15,0-14 0 16,-2-12 0-16,-6-11 0 16,0-18 0-16,-4-7 0 15,1-11 0-15,0-25 0 0,8-33 0 16,14-35 0-16,14-36 0 15,35-9 0 1,4 21-57-16,1 34 9 16,-16 36 24-16,-3 5 24 15,1-3-1-15,-5-4 1 0,-2 2 4 16,-15 12 2 0,-12 12 54-16,-2 12 0 0,-12 10-60 15,-12 10 0-15,0 2 0 16,-3 10 0-16,7 16 0 15,7 6 0-15,11 0 0 0,2 0 0 16,17-2 0 0,18-8 0-16,8-6 0 15,3-2 0-15,-3-4 0 16,-5 0 0-16,-9 2 0 16,-8 0 0-16,-11 4 0 0,-8 5 0 15,-2 1 0-15,0 1 0 16,0 4 0-16,0-4 0 15,0-2 0-15,9-7 0 16,16-6 0-16,8-8 0 16,12 0 0-1,4-8 0-15,4-16 0 0,-1-6 0 16,-6-5 0-16,-6-5 0 16,-9-4 0-16,-10-2 0 15,-8 0 0-15,-6 4 0 16,-7 12 0-16,0 14 0 0,0 14 0 15,-16 2 0-15,-3 24 0 16,-4 18 0-16,3 8 0 16,2 9 0-1,11-5 0-15,7-4 0 16,2-9 0-16,29-10 0 0,14-13 0 16,11-16 0-16,9-2 0 15,-1-16 0-15,-4-14 0 16,-6-7 0-16,-12-3 0 15,-11-4 0-15,-10-4 0 16,-13-2 0-16,-8 6 0 16,0 8 0-16,-6 12 0 0,-17 20 0 15,-1 4 0 1,-8 30 0-16,1 20 0 16,2 8 0-16,12 6 0 15,7-2 0-15,10-9 0 0,8-12 0 16,27-14 0-1,12-17 0-15,31-18-44 0,-9-22-706 16,-9-6-1100-16</inkml:trace>
  <inkml:trace contextRef="#ctx0" brushRef="#br0" timeOffset="87270.41">15242 11748 707 0,'0'0'2239'0,"0"0"-1492"0,0 0-450 16,0 0-191-16,0 0-106 15,0 0 0-15,-145 59 0 16,116-13 0-16,16 2 0 16,13-2 0-16,4-8 0 15,32-10 0-15,13-13-11 0,2-14-29 16,-2-1-17-16,-9-16 45 16,-18-10 12-1,-15-8 51-15,-7-6 18 16,-17-2-69-16,-20 0 0 15,-7 2 0-15,4 8 0 0,7 5 0 16,15 9 0-16,18 4 0 16,8 1 0-16,37-4 0 15,18-5 0-15,10-6-3 16,1-2-59-16,-10-4 50 16,-13 4 12-16,-18 4 6 0,-14 6 65 15,-13 8-71 1,-6 10 0-16,0 2 0 15,0 14 0-15,-13 30 0 16,-3 36 0-16,1 40 0 16,6 41 0-16,4 13 0 0,5-7 0 15,0-15 0-15,0-21 0 16,0-25 0 0,12-22 0-16,1-24 0 0,7-16 0 15,11-4 0 1,11-5 0-16,10-15 0 0,2-20 0 15,-6-13 0-15,-7-29 0 16,-17-18 0-16,-20-12 0 16,-4-10 0-16,-24-8 0 15,-25-1 0-15,-9 7 0 16,-9 12 0-16,2 18 0 16,-6 16 0-16,20 16 0 0,15 12-783 15</inkml:trace>
  <inkml:trace contextRef="#ctx0" brushRef="#br0" timeOffset="89106.27">16781 12232 1704 0,'0'0'1017'0,"0"0"-464"0,0 0-257 0,0 0-9 16,0 0-170-16,36-109-74 15,-20 61-29-15,1-8 11 16,1-6 15-16,-5-6-40 15,-4-2 0-15,-6-2 0 16,-3 3 0-16,0 11 0 16,-12 14 0-16,-1 16 0 15,-3 18 0-15,3 10 0 16,-3 14 0-16,1 30 0 0,-3 18 0 16,3 19 0-16,3 7 0 15,8 6 0-15,4-4 0 16,0-5 0-1,20-12 0-15,14-10 0 16,10-15 0-16,9-12 0 16,8-18 0-16,1-14 0 0,-4-4 0 15,-4-16 0-15,-10-16 0 16,-11-6 0-16,-8-6 0 16,-9 2 0-16,-7 2 0 15,-5 5 0-15,-4 8 0 0,0 6 0 16,-2 9 0-1,-12 4 0-15,-1 8 0 16,-6 0 0-16,2 12 0 16,-1 14 0-16,7 6 0 0,7 7 0 15,6-2 0-15,14 2 0 16,26-5 0-16,18-6 0 16,21-8 0-16,12-12 0 15,11-8 0-15,0 0 0 16,-4-18-30-16,-13-10-14 15,-16-6 25-15,-22-8 9 16,-20-5 10-16,-18 0 49 16,-9 0 5-16,0 7-54 15,-23 6 0-15,-1 12 0 16,-2 14 0-16,-6 8 0 0,1 8 0 16,0 24 0-16,2 12 0 15,2 9 0 1,9-2 0-16,11-1 0 15,7-5 0-15,0-9 0 16,11-10 0-16,12-10 0 0,4-12 0 16,-3-4 0-16,1-2 0 15,-1-20 0-15,-4-4 0 16,-5-4 0-16,1-2 0 16,-3 3 0-16,-3 7 0 15,-4 8 0-15,-1 10 0 16,-3 4 0-16,0 0 0 0,0 22 0 15,6 9 0 1,2 7 0-16,3 0 0 16,8-2 0-16,1-6 0 15,0-12 0-15,0-8 0 0,3-10 0 16,-2 0 0-16,-2-14 0 16,4-14 0-16,0-6 0 15,-1-2 0-15,-1-3 0 16,-4 7 0-16,0 6 0 15,-9 12 0-15,-1 10 0 16,-2 4 0-16,2 12 0 16,2 19 0-16,7 9 0 15,1 0 0-15,4 0 0 16,-3-8 0-16,1-10 0 16,-4-12 0-16,1-10 0 0,-3 0 0 15,4-24 0-15,-2-8 0 16,3-6 0-16,1-2 0 15,-2 4 0-15,1 5 0 16,-1 12 0-16,-2 9 0 16,1 7 0-1,2 3 0-15,4 5 0 0,5 8 0 16,5 4 0-16,5-3 0 16,4-6 0-16,2-6 0 15,-5-2 0-15,-4 0 0 16,-7-18 0-16,-12-5 0 15,-7-4 0-15,-8-4 0 0,-2-1 0 16,-2 4 0-16,-14 4 0 16,-5 10 0-1,-2 14 0-15,-2 2 0 16,0 32 0-16,3 16 0 0,9 8 0 16,13 3 0-16,0-5 0 15,22-10 0-15,18-16 0 16,8-14 0-16,8-16 0 15,0-4 0-15,-6-24 0 16,-8-10 0-16,-5-6 0 16,-6-2 0-16,1 0 0 0,1 0 0 15,3 7 0 1,2 11 0-16,2 10 0 16,-2 14 0-16,2 4 0 15,-4 10 0-15,-5 20 0 16,-4 6 0-16,-10 9 0 15,-10-1 0-15,-7 2 0 0,-7-4 0 16,-26-4 0-16,-7-6 0 16,0-8 0-16,4-6 0 15,31-18-14 1,5 0-700-16,10-10-978 0</inkml:trace>
  <inkml:trace contextRef="#ctx0" brushRef="#br0" timeOffset="89305.6">20179 11921 2697 0,'0'0'826'0,"0"0"-253"15,0 0-573-15,0 0 0 16,0 0 0-16,147-30 0 16,-68 28 0-1,16 2 0-15,-22 0-539 0,-21 0-705 16</inkml:trace>
  <inkml:trace contextRef="#ctx0" brushRef="#br0" timeOffset="89436.96">20097 12254 2230 0,'0'0'839'0,"0"0"-487"0,0 0 177 16,0 0-383-16,213 30-146 15,-70-52 0 1,11-14-20-16,-40 1-521 15,-37 8-720-15</inkml:trace>
  <inkml:trace contextRef="#ctx0" brushRef="#br0" timeOffset="89836.86">21602 11594 2429 0,'0'0'801'16,"0"0"-566"-16,0 0 143 15,0 0-125-15,0 0-253 16,0 0 0-16,0 0 0 0,-108 145 0 16,94-69 0-16,5 6 0 15,9-4 0 1,0-7 0-16,18-13 0 0,18-16 0 15,13-15 0-15,11-16 0 16,7-11 0-16,2-2 0 16,-4-25 0-16,-5-6 0 15,-9-11 0-15,-13-13 0 16,-11-11 0-16,-14-26 0 16,-13-29 0-16,-29-21 0 15,-17 14 0-15,-8 36 0 16,4 41 0-16,6 43 0 15,-9 10 0-15,-10 6 0 16,-1 30 0-16,17 47-3 16,15-9-363-16,26-6-568 0</inkml:trace>
  <inkml:trace contextRef="#ctx0" brushRef="#br0" timeOffset="90003.63">22554 12011 2911 0,'0'0'0'0,"0"0"-1271"0</inkml:trace>
  <inkml:trace contextRef="#ctx0" brushRef="#br0" timeOffset="94102.72">9054 12970 1833 0,'0'0'624'0,"0"0"-428"0,0 0 124 16,0 0-133-16,0 0-120 15,0 0-1-15,0-62 28 16,-4 55 14-16,-14 6 17 0,-9-2-1 15,-6 3 22-15,-9 0-103 16,-6 11-14 0,0 13 26-16,3 6-41 15,9 6 5-15,7 4-17 0,16 0 5 16,9 0-2-16,4 0-5 16,13-2 0-16,20-2 0 15,12 1 6-15,8-3-18 16,5-3 6-16,2 0-24 15,-6-1 18-15,-8-2-48 16,-11 2 22-16,-16-2 7 16,-15-2 20-16,-4 2 2 15,-19-2 18-15,-22-1 11 16,-14-4 10-16,-9-2-30 16,-6-5 20-16,3-7-11 15,7-3 15-15,14-4 33 0,13 0-17 16,14 0-14-16,15 0-26 15,4 0 0-15,15-4-41 16,26-3-148 0,7-1-91-16,13-5-309 15,28-6-24-15,-18 2 38 0,-9-1-336 16</inkml:trace>
  <inkml:trace contextRef="#ctx0" brushRef="#br0" timeOffset="94932.49">9146 13495 1015 0,'0'0'726'0,"0"0"-380"0,0 0 119 16,0 0-158-16,37-126-80 0,-32 100-23 15,-1 4-35 1,-1 6-26-16,-3 8 58 16,0 8-36-16,0 0-37 15,0 8-128-15,0 21 0 16,-3 14 0-16,1 5 0 16,2 4 0-16,0-2 0 0,2-8 0 15,21-10 0-15,8-10 0 16,6-13 0-16,6-9 0 15,1-5 0 1,-3-22 0-16,-3-8 0 0,-7-7 0 16,-8-2 0-16,-8 0 0 15,-4 4 0-15,-4 10 0 16,-5 14 0-16,-2 10 0 16,0 6 0-16,0 6 0 15,0 20 0-15,0 12 0 0,0 6 0 16,0 2 0-16,0-2 0 15,13-8 0-15,3-10 0 16,1-8 0 0,4-9 0-16,1-9 0 0,0 0 0 15,0-14 0-15,1-12 0 16,-1-5 0-16,0-3 0 16,-4 0 0-16,-5 4 0 15,-1 10 0-15,-8 8 0 16,1 12 0-16,-3 0 0 15,2 14 0-15,3 12 0 16,2 8 0-16,0 0 0 16,4 0 0-16,3-6 0 15,-1-4 0-15,3-7 0 16,-3-8 0-16,1-6 0 0,0-3 0 16,0-3 0-16,6-16 0 15,0-12 0-15,5-3 0 16,0-2 0-16,-3 0 0 15,-1 8 0-15,-8 10 0 16,-3 8 0-16,-4 10 0 16,-1 0 0-16,4 26 0 0,2 8 0 15,0 6 0 1,1 4 0-16,1-4 0 16,-1-5 0-16,1-10 0 15,-1-8 0-15,1-13 0 16,2-4 0-16,0-6 0 15,5-20 0-15,3-9 0 16,2-2 0-16,1-2 0 0,1 5 0 16,-4 8 0-16,-5 10 0 15,-5 10 0 1,-3 6 0-16,1 0 0 16,-1 22 0-16,1 4 0 15,0 4 0-15,3 0 0 0,-1-2 0 16,3-1-309-16,-5-9-590 15,-1-6-1621-15</inkml:trace>
  <inkml:trace contextRef="#ctx0" brushRef="#br0" timeOffset="95472.79">11454 13493 1197 0,'0'0'748'0,"0"0"-194"0,0 0-58 16,0 0-32-16,0 0-140 15,0 0-11-15,0 0-313 16,7-82 0 0,-25 84 0-16,-4 24 0 0,-3 12 0 15,5 6 0-15,5 6 0 16,15-6 0-16,0-5 0 15,26-16 0-15,21-13-24 16,9-10-98-16,2-10-73 16,-5-21 32-16,-17-10 83 15,-19-7 50-15,-17-2 30 16,-17-4 33-16,-30 4 34 16,-8 6 16-16,-1 10-4 15,6 14 35-15,13 16-31 16,16 4-83-16,21 10-5 0,7 13-25 15,40 0-144-15,20-5-46 16,55-18-286-16,-16 0-271 16,-11-20-100-16</inkml:trace>
  <inkml:trace contextRef="#ctx0" brushRef="#br0" timeOffset="95775.43">11991 13204 1403 0,'0'0'800'0,"0"0"-212"0,0 0-80 0,0 0-195 15,0 0-17 1,0 0-108-16,0 0-188 15,-49-44 0-15,37 113 0 16,2 36 0-16,3 32 0 16,1 14 0-16,6-7 0 15,0-14 0-15,0-15 0 0,4-19 0 16,9-22 0 0,-1-22 0-16,3-10 0 0,5 0 0 15,7-4 0 1,4-7 0-16,7-16 0 0,0-15 0 15,4 0-38-15,-4-24 22 16,-7-14 16-16,-11-8 0 16,-16-6 36-16,-4-8-18 0,-28-6-18 15,-21-6 0-15,-16-7 0 16,-9 5 0 0,1 8 0-16,4 8 0 15,7 4 0-15,16 18-267 0,23 11-678 16</inkml:trace>
  <inkml:trace contextRef="#ctx0" brushRef="#br0" timeOffset="97068.31">12975 13309 861 0,'0'0'1330'0,"0"0"-756"15,0 0-250-15,0 0 181 16,0 0-218-16,0 0-72 16,0 0-215-16,-8-20 0 0,-10 70 0 15,2 16 0-15,8 8 0 16,8 2 0-16,0-4 0 16,19-13 0-1,20-11 0-15,9-16 0 0,8-16 0 16,0-14 0-1,-5-2 0-15,-8-24 0 0,-14-10 0 16,-14-15 0-16,-13-5 0 16,-2-8 0-16,-9-4 0 15,-18-4 0-15,-8 8 0 0,-1 10 0 16,-1 16 0-16,-2 23 0 16,6 13 0-16,4 31 0 15,9 23 0 1,13 14 0-16,7 4 0 0,12-4 0 15,25-9 0-15,17-15 0 16,11-16 0-16,8-14 0 16,1-14 0-16,-5-2 0 15,-9-24 0-15,-14-6 0 16,-9-8 0-16,-14-7 0 0,-7 1 0 16,-7 2 0-1,-5 10 0-15,-1 14 0 16,-3 16 0-16,0 4 0 15,0 32 0-15,5 16 0 16,6 10 0-16,9 0 0 0,6-4 0 16,7-13 0-16,6-11 0 15,-1-18 0-15,-1-12 0 16,-1 0 0 0,-5-18 0-16,-4-15 0 0,-3-4 0 15,-1-6 0-15,-6 1 0 16,-1 4 0-16,-5 6 0 15,-4 12 0-15,0 14 0 16,-5 6 0-16,3 14 0 16,3 18 0-16,3 8 0 15,5 2 0-15,9-2 0 0,8-5 0 16,9-13 0 0,7-11 0-16,5-11 0 0,-3 0 0 15,-4-14 0-15,-14-13 0 16,-10-8 0-16,-12-7 0 15,-9-8 0 1,-2-8 0-16,0-12 0 0,-2-6 0 16,-9 0 0-16,1 8 0 15,2 15 0-15,1 23 0 16,1 22 0-16,0 8 0 16,2 40 0-16,4 36 0 15,0 4 0-15,0 13 0 0,0-1 0 16,14-18 0-16,-1 0 0 15,-2-11 0-15,-2-15 0 16,-2-16 0 0,-5-12 0-16,-2-14 0 15,0-6 0-15,0-6 0 0,-11-18 0 16,-5-10 0-16,1-4 0 16,5-2 0-16,10 0 0 15,0 3 0-15,21 3 0 16,19 2 0-16,16 4 0 15,33 0 0-15,-13 8-359 16,-11 4-561-16</inkml:trace>
  <inkml:trace contextRef="#ctx0" brushRef="#br0" timeOffset="97508.22">15313 13531 2087 0,'0'0'855'0,"0"0"-473"15,0 0 67 1,0 0-272-16,0 0-31 16,-69-102-146-16,31 102 0 15,-9 8 0-15,-7 28 0 16,2 12 0-16,4 8 0 15,15 3 0-15,18-5 0 0,15-10 0 16,8-12 0 0,32-14 0-16,18-18 0 0,7-4-41 15,2-32 8 1,-9-12 32-16,-13-11 1 16,-14-7 22-16,-14-8 31 0,-9-6-53 15,-8-6 0-15,0 2 0 16,-6 8 0-16,-4 15 0 15,1 21 0-15,1 24 0 16,6 16 0-16,2 22 0 0,0 32 0 16,0 32 0-16,0 3 0 15,10 7 0-15,-1-2 0 16,-1-18 0 0,4 21-207-16,-1-29-358 15,-3-18-363-15</inkml:trace>
  <inkml:trace contextRef="#ctx0" brushRef="#br0" timeOffset="98865.54">15520 13808 1913 0,'0'0'845'0,"0"0"-369"0,0 0-280 16,0 0-115 0,0 0-54-16,160-117-27 15,-108 81-6-15,-10-1-13 16,-9-2-1-16,-14 1 17 0,-15 4 3 15,-4 4 1-15,-15 12 39 16,-22 14 58-16,-7 4-58 16,-5 26 37-1,3 16 16-15,8 8 27 16,13 4 17-16,19-1-137 16,6-6 0-16,35-4 0 0,25-11 0 15,36-14 0-15,2-14 0 16,6-4-3-16,4-8-68 15,-29-18 11-15,4-6 47 16,-21 0 11-16,-20-8 2 0,-15 0 66 16,-15 1-16-16,-12 3-17 15,0 6-33 1,-29 12 0-16,-14 10 0 16,-5 8 0-16,-8 14 0 15,4 21 0-15,8 2 0 16,11 3-3-16,14-5-8 0,17-6 1 15,2-7 4-15,23-9-69 16,15-11 4-16,9-2 46 16,-1-15 23-16,1-10 2 15,-7-5 9-15,-4-1 59 16,-9 5-10-16,-9 4-13 16,-5 11-22-16,-9 6-23 15,-2 5 0-15,-2 14 0 16,0 24 0-16,0 15 0 15,0 13 0-15,0 14 0 16,0 6 0-16,0 7 0 0,0 1 0 16,0-8 0-1,-6-2 0-15,-5-8 0 16,-3-9 0-16,-1-9 0 16,-6-12 0-16,-1-10 0 0,-5-14 0 15,-1-12 0-15,-1-10 0 16,-2 0 0-16,4-24 0 15,9-16 0-15,13-14 0 16,5-31 0-16,50-35 0 16,29-28 0-16,15-10-18 15,-11 27 7-15,-19 35-5 16,-24 35 16-16,-9 10 0 16,-2-2 1-16,-4 3 27 15,-9 4-12-15,-14 16-16 16,-2 14 0-16,-16 8 0 15,-13 8 0-15,-2 0 0 0,0 20 0 16,4 8 0-16,7 2 0 16,11 0 0-16,9 0 0 15,0-4 0-15,27-4 0 16,14-4 0-16,5-5 0 16,3-5 0-16,0-4 0 15,-9-2 0-15,-8-1 0 16,-11 2 0-16,-7 1 0 15,-10 4 0-15,-1 3 0 16,-3 7 0-16,0 7 0 16,0 5 0-16,0 2 0 0,0 0 0 15,0-2 0-15,6-6 0 16,19-6 0-16,8-12 0 16,9-6 0-1,7-4 0-15,1-22 0 16,-4-8 0-16,-8-4 0 15,-7-6 0-15,-8-4 0 0,-9-2 0 16,-8 3 0-16,-4 9 0 16,-2 12 0-16,0 16 0 15,-6 10 0-15,-10 6 0 16,-5 26 0-16,2 11 0 0,1 4 0 16,5 4 0-16,13-3 0 15,0-8 0 1,15-10 0-16,22-8 0 15,11-14 0-15,10-8-30 16,4 0-32-16,-4-20 35 0,-4-10 6 16,-8-4 21-1,-10-6 33-15,-10-4 6 0,-7-5-6 16,-13 5-13-16,-6 4-5 16,0 12-15-16,-6 14 0 15,-19 14 0-15,-2 4 0 16,-2 32 0-16,2 14 0 15,5 11 0-15,11 1 0 16,11-4 0-16,0-6 0 16,27-14 0-16,13-12 0 0,36-26-170 15,-10 0-334 1,-3-18-636-16</inkml:trace>
  <inkml:trace contextRef="#ctx0" brushRef="#br0" timeOffset="99705.56">18797 13539 1778 0,'0'0'833'0,"0"0"-483"16,0 0 144-16,0 0-204 15,0 0-110-15,-133-20-110 0,100 60-62 16,1 12 22-16,14 5-24 16,16-3 1-16,2-6-11 15,43-12 4-15,12-18-23 16,13-14 17-16,0-4-6 16,-10-22 12-16,-13-18 0 0,-21-6 0 15,-19-5 42-15,-5-3-12 16,-25 0-7-1,-13 6-23-15,-4 12 0 16,7 14 0-16,8 16 0 16,13 6 0-16,14 16 0 15,10 14 0-15,32 2 0 0,18-6-29 16,13-10-91-16,10-12-88 16,-3-4 5-16,-11-22 88 15,-18-16 59-15,-17-10 56 16,-19-6 69-16,-13-2 63 15,-2-1 36-15,-4 10 12 16,-9 7-61-16,-3 13-56 16,5 14-63-16,2 13 0 15,2 7 0-15,-2 49 0 16,1 47 0-16,0 43 0 16,6 25 0-16,2 3 0 15,0-13 0-15,12-21 0 16,1-26 0-16,1-25 0 15,-3-30 0-15,-5-14 0 0,-4-5-20 16,-2-18-320-16,-11-8-420 16,-11-14-473-16</inkml:trace>
  <inkml:trace contextRef="#ctx0" brushRef="#br0" timeOffset="99831.89">19206 13954 2343 0,'0'0'589'0,"0"0"-344"16,115-42-7-16,-16 16-238 16,-11 4-154-16,-7-2-604 0</inkml:trace>
  <inkml:trace contextRef="#ctx0" brushRef="#br0" timeOffset="100604.7">20139 13644 2150 0,'0'0'660'0,"0"0"-388"15,0 0 82-15,0 0-162 0,-31-121-14 16,6 99-31-16,-10 12-4 16,-5 10-143-1,-7 2 0-15,-2 30 0 16,4 12 0-16,12 6 0 15,10 4 0-15,21-1 0 0,2-11 0 16,23-10 0-16,16-12-29 16,7-14 17-16,0-6-9 15,-5-12 21-15,-8-16 6 16,-7-8 15 0,-10-5 14-16,-3 0-35 0,-6-1 0 15,-2 5 0-15,-5 9 0 16,0 10 0-16,0 12 0 15,0 6 0-15,0 4 0 16,2 24 0-16,4 3 0 0,10 6 0 16,8 2 0-16,9-6 0 15,15-4 0-15,5-11 0 16,3-8 0-16,1-10 0 16,-7-4 0-16,-8-20 0 15,-11-10 0 1,-9-12 0-16,-5-11 0 0,-11-23 0 15,-4 0 0-15,-2-8 0 16,0 1 0-16,-4 25 0 16,-10 8 0-16,-1 28 0 15,-3 26 0-15,0 12 0 0,-2 42 0 16,2 18 0 0,9 15 0-16,7 5 0 0,2-2 0 15,22-10 0 1,16-11 0-16,9-13 0 15,6-18 0-15,3-16-18 16,0-16-2-16,-5-6-2 0,-6-16 22 16,-8-18 28-16,-8-13 4 15,-4-11-32-15,-7-24 0 16,-9-30 0-16,-7 6 0 16,-2 13 0-16,0 21 0 15,-16 38 0-15,-4 14 0 16,-4 20 0-16,-5 30 0 15,2 66 0-15,16 37 0 16,11-1 0-16,0-24 0 16,31-33 0-16,47-9-44 15,-8-10-441-15,5-14-446 0</inkml:trace>
  <inkml:trace contextRef="#ctx0" brushRef="#br0" timeOffset="100904.72">21581 13441 2557 0,'0'0'872'0,"0"0"-542"0,0 0 7 16,0 0-337-16,0 0 0 0,-10 142 0 16,18-71 0-1,13 2 0-15,6-4 0 0,2-13-17 16,4-12-133-16,-4-18 12 15,-2-22 83 1,-4-4 55-16,-6-18 132 16,-1-20 28-16,-3-8-92 15,1-12-68-15,-1-6 0 0,1-1 0 16,-1 3 0-16,1 10 0 16,-3 18 0-16,2 18 0 15,11 20-293-15,-1 22-509 16,-1 6-102-16</inkml:trace>
  <inkml:trace contextRef="#ctx0" brushRef="#br0" timeOffset="101665.62">22117 13840 1884 0,'0'0'692'0,"0"0"-315"0,0 0 175 16,0 0-390-16,0 0-116 15,127-94-26-15,-93 56-14 16,-8-2 3-1,-9-1-3-15,-15 3 9 16,-2 6 10-16,-16 12 127 0,-18 10-92 16,-8 10-27-16,-1 16-3 15,4 24-3-15,7 14-27 16,17 7 0-16,15 1 0 16,0-4 0-16,36-10 0 15,14-14-33-15,11-18-104 0,4-16 7 16,-6 0 70-16,-5-26 27 15,-11-8 33-15,-14-8 29 16,-7-2 38 0,-4 0 47-16,-7 2-55 15,-3 9 1-15,0 9 4 16,-6 15-64-16,0 9 0 0,0 4 0 16,2 24 0-16,1 12 0 15,3 4 0-15,6 2 0 16,7-6-47-16,5-8-146 15,8-14-2-15,6-14-15 16,0-4-9-16,-3-18 105 16,-3-14 60-16,-8-12 54 15,-5-6 36-15,-6-11 36 16,-1-21 28-16,-6-28-47 16,-5-26 44-16,-3 11 59 15,0 29 31-15,-3 40 47 0,-3 36-137 16,-1 12-97-1,1 8 0-15,-4 38 0 0,8 62 0 16,2 47 0-16,0 13 0 16,16-23 0-16,4-43 0 15,-2-40 0 1,5-18 0-16,8-2-104 0,4-6-20 16,7-12 34-16,1-16 52 15,-1-4 38-15,-4-22 45 16,-3-10 35-16,2-4 4 0,-6-2-47 15,2 0 5 1,-4 6-41-16,-3 9 9 0,-5 15 39 16,-9 12-41-1,2 7-8-15,-5 25 0 16,5 10 0-16,-1 2 0 16,7 0 0-16,7-10-131 0,22-22-208 15,-4-10-340-15,-3-2-296 0</inkml:trace>
  <inkml:trace contextRef="#ctx0" brushRef="#br0" timeOffset="101805.58">23796 13120 1136 0,'0'0'2007'0,"0"0"-1289"0,0 0-483 0,0 0-235 15,0 0 0-15,0 0 0 16,0 0 0-16,-61-20 0 0,39 40-336 15,-5-2-742-15</inkml:trace>
  <inkml:trace contextRef="#ctx0" brushRef="#br0" timeOffset="101972.05">22962 13353 1965 0,'0'0'1136'0,"0"0"-801"15,0 0-3-15,0 0-94 16,216 2-238-16,-120-16-273 0,-12 0-601 16</inkml:trace>
  <inkml:trace contextRef="#ctx0" brushRef="#br0" timeOffset="102437.72">24010 13441 1655 0,'0'0'949'0,"0"0"-402"16,0 0-17-16,0 0-242 15,0 0-161-15,0 0-127 16,0 0 0-16,-123 38 0 16,87 10 0-16,6 4 0 0,15 1 0 15,11-5 0-15,4-6 0 16,25-6 0-16,19-10 0 16,14-8 0-16,11-10 0 15,5-8 0 1,24-10-138-16,-19-16-317 15,-13-2-504-15</inkml:trace>
  <inkml:trace contextRef="#ctx0" brushRef="#br0" timeOffset="103001.38">24461 13690 1972 0,'0'0'514'0,"0"0"-255"15,0 0 80 1,0 0-120-16,0 0-108 15,0 0-86-15,121 10 1 0,-101-26-11 16,-9-4-8-16,-9-7 25 16,-2-1-31-16,-4-2 80 15,-17 0 3 1,0 6-45-16,-6 10 45 0,0 8 9 16,-2 6-33-16,0 12 21 0,2 20-27 15,5 10-54 1,6 7 0-16,14 1 0 15,2 0 0-15,23-4 0 16,19-6 0-16,14-10 0 16,10-8 0-16,7-12 0 15,2-10 0-15,-4 0 0 16,-7-10-11-16,-10-16 22 0,-10-6-11 16,-5-10 0-16,-8-9 0 15,-4-4 0-15,-6-6 0 16,-5 3 0-1,-7 4 0-15,-7 12 0 0,-2 14 0 16,0 14 0-16,-17 14 0 16,-8 0 0-16,-4 20 0 15,-2 14 0-15,4 10 0 16,9 4 0-16,13 2 0 16,5 3 0-16,21-3 0 0,19 2 0 15,7-10 0-15,4 0 0 16,-6-4 0-1,-8-4 0-15,-12-8 0 0,-14 1 0 16,-11-8 0 0,-5-1 0-16,-26-4 0 15,-40-7-93-15,9-3-403 0,0-4-402 16</inkml:trace>
  <inkml:trace contextRef="#ctx0" brushRef="#br0" timeOffset="103767.52">26061 13607 2043 0,'0'0'866'0,"0"0"-343"0,0 0 141 15,0 0-664-15,0 0 0 16,0 0 0 0,0 0 0-16,105-18 0 15,-48 11 0-15,1-2 0 16,-4 5 0-16,-14 0-15 0,-22 4-493 16,-13 0-350-16,-5 4-719 0</inkml:trace>
  <inkml:trace contextRef="#ctx0" brushRef="#br0" timeOffset="103899.95">25941 13884 1987 0,'0'0'759'0,"0"0"-380"0,0 0 116 16,0 0-303 0,140-8-192-16,-35-14-3 15,-14 0-536-15,-12 0-1154 0</inkml:trace>
  <inkml:trace contextRef="#ctx0" brushRef="#br0" timeOffset="145305.29">23062 15276 2876 0,'0'0'553'0,"0"0"-442"16,0 0 58-16,0 0-127 16,127-18-21-16,-58 5-21 15,0 8-112 1,-7-3-80-16,-21 8-307 0,-18 0-180 15,-23 13-156-15</inkml:trace>
  <inkml:trace contextRef="#ctx0" brushRef="#br0" timeOffset="145437.72">23075 15561 1979 0,'0'0'658'0,"0"0"-370"16,0 0 225-1,0 0-273-15,129-9-98 16,-59-17-94-16,3 2-48 15,23-6-106-15,-20 4-433 0,-18 6-774 16</inkml:trace>
  <inkml:trace contextRef="#ctx0" brushRef="#br0" timeOffset="146302.84">24261 15292 2020 0,'0'0'715'0,"0"0"-353"0,0 0 199 16,0 0-351-1,0 0-53-15,0 0-86 0,0 0-71 16,-43-47 0-16,49 38 0 16,9-1 0-16,3-3 0 15,1 5 0-15,4 7 0 16,2-3 0-16,4 4 0 16,2 4 0-16,0 14 0 0,2 8 0 15,-4 10 0-15,-4 4 0 16,-8 2 0-1,-5 6 0-15,-8-4 0 16,-4-2 0-16,0-4 0 16,0-14 0-16,-11-3 0 0,0-7 0 15,4-13 0-15,3-1 0 16,2-1 0-16,2-26 0 16,0-13 0-16,0-4 0 15,11-6 0-15,9 2 0 16,8 2 0-16,6 6 0 15,2 4 0-15,4 10 0 0,-3 4 0 16,-1 8 0 0,-5 14 0-16,-4 0 0 15,-2 14 0-15,-3 20 0 0,-2 12 0 16,-4 8 0-16,-3 4 0 16,-4 0 0-16,-5-1 0 15,-1-7 0-15,-3-10 0 16,0-10 0-16,0-10 0 15,0-8 0-15,0-10 0 16,0-2 0-16,0-18 0 16,4-18 0-16,7-14 0 15,7-5 0-15,5-7 0 16,3 6 0-16,2 4 0 16,7 8 0-16,2 6 0 0,1 10 0 15,0 6 0 1,0 12 0-16,-2 7 0 0,-5 3 0 15,-4 17 0 1,-6 19 0-16,-4 8 0 16,-7 4 0-16,-3 6 0 15,-5 0 0-15,-2 0 0 0,0-5 0 16,0-9 0-16,0-4 0 16,0-10 0-16,0-6 0 15,12-18-227-15,1-2-488 16,1 0-280-16</inkml:trace>
  <inkml:trace contextRef="#ctx0" brushRef="#br0" timeOffset="146638.97">25680 15346 1300 0,'0'0'1167'0,"0"0"-672"0,0 0-128 15,0 0-84-15,0 0-190 16,0 0-12-1,0 0-6-15,25-62-11 16,-21 58 25-16,-1 4-7 0,-1 0-82 16,-2 0 0-16,0 0 0 15,0 0 0-15,0 0 0 16,0 0 0-16,0 0 0 16,0 18 0-16,0 8 0 15,-2 12 0-15,-5 8 0 0,-3 8 0 16,6 0 0-16,2 5 0 15,2-5 0 1,0-4 0-16,12-8 0 16,11-10 0-16,7-10 0 15,3-14 0-15,5-8 0 0,-2-2 0 16,-1-26 0-16,-5-12-62 16,-4-36-272-16,-8 9-285 15,-12-1-347-15</inkml:trace>
  <inkml:trace contextRef="#ctx0" brushRef="#br0" timeOffset="146938.72">25785 14949 2290 0,'0'0'668'0,"0"0"-351"16,0 0 64-16,0 0-233 15,0 0-137-15,0 0-10 0,0 0-2 16,-7 14 2-16,28-2-2 16,0-2-16-16,0-6-61 15,-3-2 16-15,-7-2 17 16,-7 0 45-16,-4 0 71 0,0-6 53 16,-15-12 26-1,-8 2-12-15,-4 0-138 16,1 4 0-16,6 2 0 15,4 6-69-15,7 0-442 16,7 0-1291-16</inkml:trace>
  <inkml:trace contextRef="#ctx0" brushRef="#br0" timeOffset="148037.68">26815 13383 1605 0,'0'0'800'0,"0"0"-344"16,0 0 64-16,0 0-235 16,0 0-122-16,0 0-8 15,0 0-43-15,33-67-112 16,-20 63 0-16,3 4 0 15,1 0 0 1,6 0 0-16,4 13 0 0,0 11 0 16,-1 8 0-16,-4 8 0 15,-6 6 0-15,-7 4 0 16,-9 2 0-16,0-3 0 16,0-5 0-16,-7-8 0 15,-4-8 0-15,4-10 0 16,3-10 0-16,-1-8 0 15,3 0 0-15,2-26 0 16,0-13 0-16,0-11 0 0,0-4 0 16,4-4 0-16,13 4 0 15,2 8 0-15,1 12 0 16,1 12 0-16,0 12 0 16,6 8 0-16,0 2 0 15,4 20 0 1,-2 16 0-16,-2 10 0 0,-4 4 0 15,-6 5 0-15,-8-5 0 16,-4-5 0-16,-3-6 0 16,-2-11 0-16,0-10 0 15,0-10 0-15,2-8 0 16,5-2 0-16,1-26 0 0,6-14 0 16,3-15 0-16,8-5 0 15,2-2 0-15,0 8 0 16,2 12 0-1,-2 14 0-15,-1 18 0 16,-2 12 0-16,1 4 0 16,0 30 0-16,-6 12 0 0,-1 8 0 15,-7 6 0-15,-1 1 0 16,-2-3 0-16,-3-10 0 16,3-6 0-16,2-10 0 15,1-12-12-15,14-20-464 0,-5 0-443 16,-1-12-992-16</inkml:trace>
  <inkml:trace contextRef="#ctx0" brushRef="#br0" timeOffset="148604.35">27993 13435 2981 0,'0'0'723'0,"0"0"-331"0,0 0-392 0,0 0 0 16,0 0 0-16,0 0 0 15,156 96 0-15,-114-62 0 16,-6-2 0-16,-8-3 0 16,-7-5 0-16,-7-6-237 15,-6-9-211-15,-5-6-177 16,-3-3 77-16,0-4 223 0,0-21 199 16,0-7 126-16,0-5 215 15,0-4 90 1,-3 1 180-16,-5 6-124 15,-2 8 105-15,-3 12-131 16,-5 14-193-16,-4 0-142 16,-5 28 0-16,-4 14 0 0,-2 10 0 15,-4 4 0-15,6 1 0 16,0-5 0-16,10-10 0 16,0-10 0-16,10-12 0 15,7-14 0-15,4-6 0 0,0-14-17 16,4-26-67-1,9-15-25-15,6-10 53 16,-4-11 44-16,3 1 8 16,-5 7 4-16,-1 14 57 15,-4 20 64-15,-3 17-17 16,-3 17-104-16,0 0 0 0,0 27 0 16,0 15 0-16,0 10 0 15,4 6 0-15,-4 2 0 16,0-4 0-1,-2-5 0-15,0-9 0 0,0-8 0 16,0-10-42-16,0-12-320 16,-18-12-244-16,-3-6-280 15,2-14-388-15</inkml:trace>
  <inkml:trace contextRef="#ctx0" brushRef="#br0" timeOffset="148737.71">27906 13604 1144 0,'0'0'1167'0,"0"0"-469"0,0 0-165 15,0 0-281-15,0 0-147 16,0 0-5-16,0 0-17 0,116 0-83 16,-16-7-99-16,-13-11-454 15,-8 0-772-15</inkml:trace>
  <inkml:trace contextRef="#ctx0" brushRef="#br0" timeOffset="149038.19">28563 13399 2273 0,'0'0'738'0,"0"0"-281"15,0 0-204-15,0 0-161 0,0 0 2 16,110-102-13-16,-79 96-40 16,-7 6-17-16,-6 0 19 15,-4 7-43-15,-8 20 0 16,-6 7 0-1,0 10 0-15,0 2 0 16,0 4 0-16,-11-3 0 0,2-4 0 16,6-5 0-16,3-7 0 15,0-9 0-15,19-11 0 16,12-11 0-16,4 0 0 16,5-22 0-16,1-40-291 0,-8 4-381 15,-13-4-308-15</inkml:trace>
  <inkml:trace contextRef="#ctx0" brushRef="#br0" timeOffset="149305.79">28893 12970 1766 0,'0'0'1385'16,"0"0"-829"-16,0 0-167 16,0 0-389-16,0 0 0 15,0 0 0-15,0 0 0 16,-109 48 0-16,116-28 0 15,10-4 0-15,3-6 0 16,3-6 0-16,-6-4 0 16,-1 0 0-16,-7-6 0 0,-5-12 0 15,-4-4 0-15,0 0 0 16,0 2 0-16,-11 6 0 16,-7 10 0-16,-1 4 0 15,-8 34 0 1,4 8-550-16,8 2-827 0</inkml:trace>
  <inkml:trace contextRef="#ctx0" brushRef="#br0" timeOffset="149872.64">29430 13523 2118 0,'0'0'692'0,"0"0"-60"16,0 0-93-16,0 0-424 15,0 0-115-15,0 0 0 16,0 0 0-16,76-50 0 15,-27 38 0-15,6 2 0 16,1 2 0-16,-4 2 0 16,-10 2 0-16,-16 2 0 15,-10 0 0-15,-16 2-99 16,0 0-89-16,-11 0-74 16,-13 0-95-16,-3 0-104 15,0 0-7-15,5 0 218 16,3-4 107-16,6-2 143 15,5-6 95-15,-2-4 181 16,6-4 70-16,0-2 108 0,-1-2-139 16,3 0 24-16,0 2-45 15,-2 1-185-15,2 7-109 16,-1 4 0-16,1 6 0 16,-1 4 0-16,3 0 0 0,-2 0 0 15,0 9 0 1,0 18 0-16,-3 16 0 15,3 13 0-15,0 10 0 16,2 4 0-16,0-2 0 16,0-4 0-16,9 5 0 0,5-17-120 15,1-16-989-15</inkml:trace>
  <inkml:trace contextRef="#ctx0" brushRef="#br0" timeOffset="150271.94">30264 13225 709 0,'0'0'2279'0,"0"0"-1686"0,0 0-78 16,0 0-515-16,0 0 0 15,0 0 0 1,0 0 0-16,-41 22 0 15,37 28 0-15,-3 8 0 16,5 8 0-16,2-2 0 0,0-3 0 16,4-7 0-16,21-13 0 15,10-6 0-15,7-13 0 16,6-12 0-16,-2-10 0 16,-3 0 0-16,-10-18 0 15,-6-13 0-15,-10-5 0 16,-3-10 0-16,-7-8 0 15,-5-6 0-15,-2-4 0 16,0 2 0-16,-15 9 0 16,-14 12 0-16,-12 14 0 15,-7 18 0-15,-8 9 0 0,-2 1 0 16,6 25 0-16,14 9 0 16,38 12-78-16,3-6-755 15,32-9-985-15</inkml:trace>
  <inkml:trace contextRef="#ctx0" brushRef="#br0" timeOffset="150538.25">30887 13329 523 0,'0'0'2578'16,"0"0"-1809"-16,0 0-543 0,0 0-226 15,0 0 0-15,0 0 0 16,0 0 0-1,105 46 0-15,-60 0 0 16,1 4 0-16,1 2 0 16,-5-2 0-16,1-5 0 0,-7-9 0 15,-7-10 0-15,-8-12-47 16,-7-8-335 0,-12-6-157-16,-2-20-119 0,-8-10-214 15,-8-2-664-15</inkml:trace>
  <inkml:trace contextRef="#ctx0" brushRef="#br0" timeOffset="150703.54">31230 13461 409 0,'0'0'1215'0,"0"0"-544"16,0 0 133-16,-64-127-171 16,46 105-269-16,5 8-364 0,0 10 0 15,1 4 0-15,1 7 0 16,-5 21 0-16,-1 12 0 16,-6 10 0-16,-2 6 0 15,-4 2 0-15,-4 2 0 16,-2-2 0-16,1-5 0 15,3-9 0-15,6-8 0 16,10-14 0-16,8-14-377 16,7-8-1226-16</inkml:trace>
  <inkml:trace contextRef="#ctx0" brushRef="#br0" timeOffset="151307.93">31122 13229 1776 0,'0'0'503'0,"0"0"62"0,0 0-25 16,0 0-258-16,0 0 12 0,0 0-158 15,0 0-136-15,-12-67 0 16,10 67 0-16,0 0 0 16,-3 0 0-16,-7 10 0 15,0 18 0-15,-9 15 0 16,2 8 0 0,0 14 0-16,4 1 0 15,6 0 0-15,7-6 0 0,2-7 0 16,0-10 0-16,11-8 0 15,2-15-113-15,-4-10-775 16,-7-10-588-16</inkml:trace>
  <inkml:trace contextRef="#ctx0" brushRef="#br0" timeOffset="151505.39">30758 13497 2611 0,'0'0'677'0,"0"0"-15"15,0 0-516-15,0 0-146 16,0 0 0-16,0 0 0 16,0 0 0-16,156-24 0 15,-93 16 0-15,3 2 0 16,21-2-36-16,-16 2-549 16,-11 4-503-16</inkml:trace>
  <inkml:trace contextRef="#ctx0" brushRef="#br0" timeOffset="152132.78">31689 13582 1635 0,'0'0'671'0,"0"0"-176"0,0 0 24 16,0 0-319-16,0 0 18 16,0 0-11-16,0 0-56 15,0-13-151-15,0-7 0 16,3-4 0 0,5-8 0-16,2-6 0 15,-2-4 0-15,1-8 0 16,1-1 0-16,-2-3 0 15,1 3 0-15,-3-2 0 0,-1 5 0 16,0 6 0-16,-5 6 0 16,0 6 0-16,0 10 0 15,0 8 0-15,0 4 0 16,0 4 0-16,0 2 0 16,-5 2 0-16,0 0 0 15,-5 0 0-15,-9 10 0 16,-2 10 0-16,-6 6 0 15,0 6 0-15,0 2 0 16,5 4 0-16,4 0 0 0,2 5 0 16,8 3 0-16,3-1 0 15,3 4 0 1,2-3 0-16,0 0 0 16,0-4 0-16,2-2 0 0,11-6 0 15,6-2 0-15,3-4 0 16,9-2 0-16,5-6 0 15,4 1 0-15,1-13 0 16,0-2 0-16,-5-4 0 16,-5-2 0-16,-4 0 0 15,-2 0 0-15,-4-7 0 16,4-12-269-16,-7 1-495 16,-3-3-631-16</inkml:trace>
  <inkml:trace contextRef="#ctx0" brushRef="#br0" timeOffset="152471.82">32209 12693 2524 0,'0'0'689'16,"0"0"-46"-16,0 0-403 0,0 0-240 16,0 0 0-16,0 0 0 15,48 104 0-15,-21-40 0 16,4 11 0 0,2 7 0-16,1 4 0 15,0 21 0-15,-8-11 0 0,-6 0 0 16,-9 0 0-16,-11-16 0 15,0 9 0-15,-8-7 0 16,-24-8 0-16,-12-6 0 16,-18-6 0-16,-59 9 0 15,12-16-227-15,-2-10-948 0</inkml:trace>
  <inkml:trace contextRef="#ctx0" brushRef="#br0" timeOffset="153266.49">27081 12811 1724 0,'0'0'635'15,"0"0"-487"-15,0 0 438 16,0 0-287-16,0 0-75 0,0 0-4 15,0 0-82-15,-91 12-16 16,58 37-122-16,-5 11 0 16,2 12 0-1,1 10 0-15,4 4 0 16,2 7 0-16,6 15 0 0,8-8 0 16,8 0 0-16,7 17 0 15,14 3 0-15,30 27 0 16,5-13 0-16,3-32 0 15,-10-34 0-15,-7-24 0 16,5-2 0-16,5-3 0 16,1-6 0-16,-7-12 0 15,-6-13 0-15,-4-8 0 16,-3 0 0-16,1 0 0 16,0-12 0-16,27-15-84 15,-10 8-518-15,3 2-486 0</inkml:trace>
  <inkml:trace contextRef="#ctx0" brushRef="#br0" timeOffset="153440.29">28282 14427 3130 0,'0'0'721'0,"0"0"-476"0,0 0-245 16,0 0 0-16,0 0-234 15,0 0-1526-15</inkml:trace>
  <inkml:trace contextRef="#ctx0" brushRef="#br0" timeOffset="170103.71">5323 15719 1815 0,'0'0'496'0,"0"0"-150"0,0 0 225 16,0 0-270-16,0 0-60 15,0 0-85-15,-9-20 14 16,9 20-170-16,-3 0 0 15,1 0 0-15,-3 0 0 16,-6 0 0 0,-5 10 0-16,-7-2 0 0,-6 2 0 15,-5-10 0-15,3 0 0 16,2-4 0-16,7-20 0 16,3-6 0-16,6-12 0 15,7 2 0-15,2 1 0 16,0 7 0-16,4 10 0 0,0 4 0 15,0 8 0 1,0 6 0-16,0 4 0 0,0 0 0 16,10 10 0-1,7 18 0-15,12 19 0 0,12 29 0 16,8 32 0 0,-4-6 0-16,-12-4 0 0,-11-11 0 15,-17-17 0-15,-5 6-18 16,0 4 16-16,-23-8-14 15,-12-13 16-15,-6-19 9 16,-5-10 18-16,-4-16-27 16,2-14 0-16,-1 0 0 0,7-18 0 15,3-8 0-15,13-2 0 16,6 6 0-16,11 4 0 16,2 9 0-1,7 9 0-15,0 0 0 16,3 0 0-16,20 5 0 0,13 4 0 15,11 4 0-15,13-9-35 16,3-4-103-16,3 0-31 16,-1-21 38-16,-9-7 71 15,-7-4 29-15,-13-4 31 16,-9 2 13-16,-12 2 70 16,-7 10 61-16,-2 8 3 15,-6 6 30-15,0 8-177 16,0 0 0-16,0 18 0 15,6 14 0-15,3 6 0 16,7-2 0-16,5 0 0 16,4-8 0-16,2-11 0 0,4-8 0 15,-2-9 0-15,2 0 0 16,-2-23 0-16,-4-8 0 16,-3-1 0-16,-4 2 0 15,-5 8 0-15,-1 8 0 16,-4 14 0-16,1 0-8 15,9 4 7-15,5 20-14 16,8 2-50-16,9 0-91 16,26-12-136-16,-6-1-389 15,-8-13-272-15</inkml:trace>
  <inkml:trace contextRef="#ctx0" brushRef="#br0" timeOffset="170501.86">6410 16182 1739 0,'0'0'997'0,"0"0"-684"0,0 0 198 0,0 0-301 15,0 0-119-15,0 0 50 16,0 0-47-16,-67-40-94 16,36 40 0-16,-3 22 0 0,3 4 0 15,4 6 0 1,9-2 0-16,12-2 0 15,6-6 0-15,6-12 0 16,25-10 0-16,8 0 0 16,7-24 0-16,-1-16 0 0,-1-12 0 15,-8-8 0-15,-9-2 0 16,-11-12 0-16,-12 1 0 16,-4-3 0-16,0 10 0 15,-6 12 0-15,-8 22 0 16,3 18 0-16,1 14 0 15,2 28 0-15,1 22 0 0,3 22 0 16,4 8 0 0,0 5 0-16,6-5 0 15,19-10 0-15,8-12 0 16,19-18-344-16,-10-18-694 16,-4-12-167-16</inkml:trace>
  <inkml:trace contextRef="#ctx0" brushRef="#br0" timeOffset="170808.12">6702 16176 1513 0,'0'0'1201'16,"0"0"-727"-16,0 0-168 16,0 0-47-16,0 0-139 15,0 0-34-15,0 0-32 16,69 32-24-16,-38-32 23 16,-2 0-53-16,-4-8 0 15,-6-10 0-15,-7-4-12 16,-10 0 10-16,-2 0 2 15,-4 0 0-15,-19 4 5 16,-6 8-4-16,0 10-1 0,0 0 8 16,2 12-8-16,7 20 0 15,7 8 0 1,9 4 0-16,4 2 0 16,6-6 0-16,23-4 0 0,18-14 0 15,14-12 0-15,14-10 0 16,14-10-113-16,38-44-229 15,-23 2-417-15,-17 2-417 0</inkml:trace>
  <inkml:trace contextRef="#ctx0" brushRef="#br0" timeOffset="171933.85">7463 16070 1367 0,'0'0'1083'15,"0"0"-706"-15,0 0 124 16,0 0-266-16,0 0-72 0,0 0-49 15,0 0-28-15,-2-44-32 16,2 30-47-16,0-3 7 16,0 8-2-16,-13-1-3 15,-5 7 65-15,-7 3-74 16,-1 3 0 0,-7 21 0-16,-1 10 0 0,5 2 0 15,7 4 0-15,10-4 0 16,12-6 0-16,0-10 0 15,23-12 0-15,10-8 0 16,5 0 0-16,3-22 0 0,-6-10 0 16,-4 2 0-16,-6 2 0 15,-10 6 0 1,-3 4 0-16,-6 6 0 16,-4 8 0-16,-2 4 0 15,0 0 0-15,3 26 0 0,1 18 0 16,2 32 0-16,-1 40 0 15,-5 31 0-15,0 5 0 16,0-23 0-16,0-35 0 16,-7-36 0-16,-4-8 0 15,-5 2 0-15,-5-2 0 16,-8-6 0-16,0-16 0 0,-2-15 0 16,-1-13 0-1,6-18 0-15,5-27 0 16,12-39 0-16,9-46 0 15,40-35 0-15,16 9 0 0,2 30 0 16,-4 41 0 0,-12 33 0-16,7-2 0 0,2 0 0 15,1 0 0-15,-17 16 0 16,-10 10 0-16,-14 14 0 16,-9 2 0-16,-2 7 0 15,0 5 0-15,-18 0 0 16,-4 3 0-16,-5 11 0 15,4 8 0-15,6 2 0 16,9 6 0-16,8-4 0 16,0 2 0-16,13-2 0 15,18-4 0-15,6-4 0 16,1-4 0-16,1 4 0 0,-8-8 0 16,-12 6 0-16,-5-2 0 15,-7-1 0-15,-7 5 0 16,0-4 0-1,0-5 0-15,0 4 0 0,0-9 0 16,6-4 0-16,17 0 0 16,12 0 0-16,7-22 0 15,12-5 0-15,0-9 0 16,-5-4 0-16,-9-4 0 16,-9-2 0-16,-14 6 0 15,-5 6 0-15,-10 6 0 0,-2 16 0 16,0 6 0-16,-16 6 0 15,-3 10 0-15,-4 20 0 16,1 12 0-16,2 10 0 16,8-2 0-1,12-2 0-15,0-6 0 16,21-7 0-16,16-13 0 0,15-18 0 16,8-4 0-16,0-8 0 15,-2-24 0-15,-7-3 0 16,-10-9 0-16,-12-2 0 0,-12 2 0 15,-13 0 0-15,-4 12 0 16,0 6 0 0,-8 16 0-16,-15 10 0 15,-1 8 0-15,0 24 0 16,1 12 0-16,5 10 0 16,9 0 0-16,9-6 0 0,0-7 0 15,16-9 0-15,20-19 0 16,33-17 0-16,-7-19-558 15,1-16-1435-15</inkml:trace>
  <inkml:trace contextRef="#ctx0" brushRef="#br0" timeOffset="172634.38">9299 16142 2076 0,'0'0'716'0,"0"0"-340"0,0 0-15 15,0 0-55-15,0 0-45 16,0 0-261-16,0 0 0 16,-6-50 0-16,-12 78 0 15,-5 16 0-15,2 4 0 16,5 2 0-16,9-1 0 15,7-9 0-15,15-12 0 0,22-14 0 16,7-14-126-16,3 0-33 16,-7-28 82-1,-7-12 41-15,-15-9 36 16,-18-5 9-16,0-8 42 16,-20 8 50-16,-11 4 1 15,-2 12 33-15,6 14-135 16,11 10 0-16,13 7 0 0,3 6 0 15,39 1 0-15,18-9 0 16,17 0-134-16,6-8-91 16,-4-2 35-1,-11-4 52-15,-20-3 106 0,-21-2 32 16,-15 4 122-16,-9 4 119 16,0 2-7-16,-5 10-112 15,-8 8-122-15,2 0 0 16,-5 28 0-16,1 28 0 0,-8 30 0 15,1 47 0-15,2 33 0 16,6 13 0 0,8-11 0-16,6-19 0 15,4-51 0-15,17-22 0 16,-2-26 0-16,6-12 0 0,0-2 0 16,1-14 0-16,1-4-23 15,-9-18-212-15,-5-12 92 16,-10-24 98-16,-3-10 45 15,-7-10 24-15,-20-2 41 16,-6 0 65-16,-8 8 10 0,-1 10-53 16,-3 5-87-1,10 15 0-15,8 2 0 16,27 2-11-16,14 6-628 16,25-4-2140-16</inkml:trace>
  <inkml:trace contextRef="#ctx0" brushRef="#br0" timeOffset="173340.45">10458 15815 2316 0,'0'0'1180'0,"0"0"-580"0,0 0-600 0,0 0 0 15,0 0 0-15,0 0 0 16,0 0 0-16,9 143 0 15,2-65 0-15,-2 6 0 0,-4-4 0 16,1-10 0-16,3-11 0 16,7-13 0-1,1-20 0-15,6-18-62 16,1-8-110-16,1-21 67 0,-3-19 94 16,0-10 11-16,-3-18 41 15,-2-2 56-15,-1-6 11 16,-3 4-4-16,-5 10-104 15,-2 21 0-15,-6 23 0 16,0 18 0-16,0 14 0 0,0 31 0 16,0 17 0-16,0 14 0 15,4 0 0 1,5-6 0-16,6-10 0 16,7-11 0-16,5-23 0 15,0-16 0-15,0-10 0 16,-2-18 0-16,-4-23 0 0,-3-3 0 15,1-2 0-15,-6 2 0 16,-3 18 0-16,0 8 0 16,-6 18 0-16,3 0 0 15,-1 30 0-15,6 6 0 16,1 6 0-16,10 1 0 16,3-6 0-16,12-6 0 15,6-13 0-15,8-14 0 16,-1-4 0-16,-4-13 0 15,-8-10 0-15,-7-12 0 16,-10-5 0-16,-8-6 0 0,-10-6 0 16,-4 6 0-16,0 2 0 15,-11 22 0 1,-13 14 0-16,-3 10 0 16,0 36 0-16,0 18 0 15,11 6 0-15,12 6 0 16,4-10 0-16,16-8 0 0,17-15 0 15,9-21 0-15,3-24-466 16,-9-20-380-16,-19-6-711 0</inkml:trace>
  <inkml:trace contextRef="#ctx0" brushRef="#br0" timeOffset="173505.72">10360 15968 3218 0,'0'0'718'0,"0"0"-558"0,0 0-160 16,172 18 0-16,-41-18 0 15,-17-10 0-15,-14-7-474 0</inkml:trace>
  <inkml:trace contextRef="#ctx0" brushRef="#br0" timeOffset="174932.21">12178 16298 1545 0,'0'0'399'16,"0"0"-28"-16,0 0 138 15,0 0-195-15,0 0 2 0,0 0-56 16,0 0 122-16,9-122-382 16,16 92 0-16,8-2 0 15,7 2 0 1,4 8 0-16,4 8 0 0,-2 14 0 16,-3 0 0-1,-6 28 0-15,-8 12 0 0,-8 12 0 16,-15 2 0-16,-6 0 0 15,0-1 0-15,-16-13 0 16,-1-8 0-16,1-10 0 16,7-16 0-16,7-6 0 0,2-10 0 15,2-22 0 1,21-12 0-16,4-1 0 0,6-3 0 16,3 8 0-16,-1 12 0 15,-2 10 0 1,-4 6 0-16,-4 12 0 15,-3 0 0-15,-4 20 0 0,-2 4 0 16,-3 6 0-16,-4-4 0 16,2 2 0-16,-2-6 0 15,2-4 0-15,3-9 0 16,3-5 0-16,5-4-42 16,7 0-30-16,3-17 71 0,3-9-13 15,1-6 14-15,-3 0 0 16,-4 2 1-1,-9 8 4-15,-7 12-4 16,-7 6 40-16,-6 4 40 16,0 12-81-16,0 20 0 0,0 4 0 15,-4 4 0 1,4-4 0-16,0-4 0 0,17-10 0 16,9-5 0-16,6-13 0 15,1-4 0-15,-4-3-23 16,-9-16 22-16,-9-7 0 15,-11-1 2-15,0-5 23 16,-22-2-24-16,-12 2 0 16,-6 0 0-16,0 6 0 15,2 8 0-15,9 8 0 16,12 6 0-16,10 0 0 0,7 4 0 16,11 0 0-1,22 0 0-15,12 0 0 0,10-4 0 16,3 0 0-1,1-2 0-15,-6 2 0 16,-11 4 0-16,-8 0 0 0,-10 0 0 16,-6 4 0-16,-7 10 0 15,-4 4 0-15,-3 4 0 16,-4 0 0-16,0 4 0 16,0 2 0-16,0-6 0 0,-4-4 0 15,-1 0-12 1,5-10 12-16,0-3-8 0,0-4-2 15,5 3 2 1,19-4 8-16,14 0-7 16,16 0-44-16,13 0-27 15,6-10-153-15,3-6-60 0,-7-4-67 16,-15-2-142-16,-19 0 280 16,-24-8 80-16,-11-2 101 15,-9-4 39-15,-22-8 0 16,-5-4 12-16,5-2 1 15,9 0 21-15,7 1 117 16,10 5 42-16,5 8 64 16,0 6 57-16,7 10-16 15,1 6 4-15,1 6-56 16,-5 4-113-16,0 4-133 16,-4 0 0-16,0 0 0 0,2 0 0 15,2 0 0-15,7 10 0 16,5 8 0-16,3 8 0 15,4 6 0-15,2 10 0 16,-8 8 0-16,-1 9 0 16,-10 7 0-1,-1 6 0-15,-5 0 0 0,0 0 0 16,0-2 0-16,0-3 0 16,0-13 0-16,-3-10 0 15,1-12 0-15,2-10 0 16,0-14 0-16,0-8 0 15,-2 0 0-15,0-48 0 16,-2 0-236-16,-3-2-862 0</inkml:trace>
  <inkml:trace contextRef="#ctx0" brushRef="#br0" timeOffset="175103.22">13965 16092 2979 0,'0'0'880'0,"0"0"-643"0,0 0-237 16,0 0 0-16,0 0 0 16,116-76 0-16,-58 60 0 0,8-3 0 15,-16 6-567-15,-13 8-2116 0</inkml:trace>
  <inkml:trace contextRef="#ctx0" brushRef="#br0" timeOffset="176140.14">13437 16110 808 0,'0'0'712'0,"0"0"-432"0,0 0-110 16,0 0 41-16,0 0-44 16,0 0-8-16,0 0 60 15,0-26-18-15,0 26 36 16,0 0-8-16,0 0-27 16,0 0 20-16,0 0-43 0,0 0-79 15,-2 0-100 1,-3 8 0-16,1 12 0 15,0 6 0-15,1 4 0 16,3 6 0-16,0-6 0 0,18-2 0 16,6-6 0-16,8-4 0 15,1-9 0-15,-2-9 0 16,0 0 0-16,-6 0 0 0,-2-13 0 16,-8-5 0-1,-4 0 0-15,0-4 0 16,-4 0 0-16,-1 0 0 15,-1-2 0-15,0-2 0 16,-3 0 0-16,-2 0 0 16,0 2 0-16,-4 2 0 0,-19 4 0 15,-6 1 0-15,-9 4 0 16,1 7 0 0,2 2 0-16,16 4 0 15,9 0 0-15,10 4-660 0</inkml:trace>
  <inkml:trace contextRef="#ctx0" brushRef="#br0" timeOffset="177439.66">14785 16226 1921 0,'0'0'785'0,"0"0"-248"0,0 0-18 15,0 0-272-15,0 0-160 16,0 0-87-16,0 0 0 16,0-102 0-16,25 92 0 15,1 10 0-15,3 0 0 0,1 10 0 16,-5 16 0-16,0 10 0 16,-7 4 0-1,-7 4 0-15,-4-3 0 16,-4-4 0-16,-3-2-63 15,0-17 25-15,0-8-1 0,2-10 36 16,4 0 3-16,7-23 26 16,3-13-10-16,2-4-4 15,4-2 15-15,1 2 35 16,-4 10-62-16,-1 8 0 0,1 16 0 16,-4 6 0-16,-1 14 0 15,1 14 0-15,-2 8 0 16,1 7 0-1,3-6 0-15,1-2-38 16,5-12-62-16,-2-6-70 16,0-13 83-16,-1-4 23 0,3-8 64 15,-4-14 24-15,4-9 13 16,-1-1 41-16,0 0-13 16,-4 6-13-16,-3 8 29 15,-5 8-40-15,-4 10-8 16,-4 0 15-16,3 20-48 0,-1 10 0 15,5 1 0 1,4 1 0-16,8-6 0 16,3-7 0-16,0-6 0 15,3-9 0-15,-6-4-30 16,-9-8 21-16,-7-10-5 0,-5-13 14 16,0 3 14-16,-22-8-5 15,-5 2-5-15,0 2-4 16,3 8 0-1,9 6 26-15,7 10-26 16,8 8 0-16,16 0 0 0,28 0 0 16,24 0 0-16,32 0-24 15,-2 0-63-15,4 0-75 16,-8-8 3-16,-36-2 90 16,-11 6 48-16,-32 4 21 15,-15 0 223-15,-29 10-28 0,-24 12-91 16,-7 8-104-16,0 6 0 15,8 0 0-15,15 0 0 16,14-5 0 0,21-3 0-16,2-6 0 15,25-8 0-15,19-14 0 0,12 0 0 16,2-23 0 0,-2-13 0-16,-10-10 0 0,-8-10 0 15,-14-4 0-15,-10-10 0 16,-10-2 0-16,-4-3 0 15,0 11 0-15,-13 14 0 16,-3 24 0-16,3 18 0 0,0 8 0 16,0 40 0-1,1 18 0-15,5 17 0 16,7 7 0-16,0 2 0 16,15-8 0-16,22-5 0 15,9-17 0-15,10-14 0 16,9-16 0-16,1-16 0 0,-1-8 0 15,-9-22 0-15,-9-18 0 16,-14-10 0-16,-13-9 0 16,-13-3 0-16,-7 0 0 15,-9 12 0-15,-20 16 0 16,-9 20 0-16,-4 14 0 16,1 18 0-16,6 30 0 15,13 10 0-15,20 6 0 16,2-2 0-16,40-8 0 15,24-14 0-15,61-23 0 16,-13-13-225-16,-10-4-694 0</inkml:trace>
  <inkml:trace contextRef="#ctx0" brushRef="#br0" timeOffset="177638.6">17147 16168 2412 0,'0'0'957'0,"0"0"-386"0,0 0-415 0,0 0-156 16,0 0 0-16,0 0 0 0,113 0 0 15,-48-4 0 1,-14 0-254-16,-18 4-877 0</inkml:trace>
  <inkml:trace contextRef="#ctx0" brushRef="#br0" timeOffset="177738.79">17143 16347 1761 0,'0'0'1008'16,"0"0"-365"-16,0 0-111 16,0 0-380-16,0 0-152 15,0 0 0-15,175 14 0 16,-70-37-246-16,-9-4-790 0</inkml:trace>
  <inkml:trace contextRef="#ctx0" brushRef="#br0" timeOffset="178072.31">17733 16106 2458 0,'0'0'899'15,"0"0"-398"1,0 0-263-16,0 0-238 0,0 0 0 16,0 0 0-1,-87 102 0-15,76-56 0 0,9 2 0 16,2-3 0-16,19-9 0 15,21-10 0-15,16-12 0 16,6-10 0-16,8-4 0 16,-5-12 0-16,-10-16 0 15,-15-7 0-15,-13-1 0 16,-18-10 0-16,-9 2 0 0,-4-10 0 16,-28 6 0-1,-5 0 0-15,-8 12 0 16,-2 18 0-16,0 14 0 15,7 4 0-15,13 30 0 16,11-2-201-16,14-2-1130 0</inkml:trace>
  <inkml:trace contextRef="#ctx0" brushRef="#br0" timeOffset="178239.21">18481 16110 3193 0,'0'0'903'16,"0"0"-903"-16,0 0 0 0,0 0 0 16,0 0-69-16,0 0-1658 0</inkml:trace>
  <inkml:trace contextRef="#ctx0" brushRef="#br0" timeOffset="182636.94">8640 17111 2067 0,'0'0'577'0,"0"0"-394"15,0 0 178-15,0 0-128 16,0 0-90-16,0 0-85 16,-16 9 47-16,3 4 5 15,-9-3-11 1,-7 2-11-16,-9-6-16 0,-5-2-72 16,-3-4 0-16,-1 0 0 15,7-18 0-15,7-9 0 16,8 0 0-16,12-10 0 15,9 1 0-15,4 2 0 16,0 6 0-16,19 6 0 16,1 10 0-16,5 8 0 0,-1 4 0 15,3 8 0-15,2 22 0 16,0 6 0 0,0 10 0-16,-5 11 0 15,-5 2 0-15,-11 8 0 16,-8 9 0-16,0 0 0 0,-11 4 0 15,-15-4 0-15,-9-1 0 16,0-13 0-16,1-12 0 16,1-18 0-16,4-10 0 15,4-18 0-15,2-4 0 0,0-22 0 16,1-18 0-16,4-10 0 16,2 2 0-1,5 4 0-15,7 12 0 16,4 14 0-16,0 13 0 0,0 5 0 15,13 9 0-15,12 17 0 16,8 2 0-16,7 4 0 16,5-6 0-16,3-4 0 15,2-12 0-15,-2-10 0 16,-3 0 0-16,-7-14 0 16,-5-12 0-16,-6-2 0 15,-6-2 0-15,-6 2 0 16,-3 1 0-16,-6 9 0 15,1 13 0-15,-3 5 0 16,4 0 0-16,2 14 0 0,5 14 0 16,1 2 0-16,4-2 0 15,0-2 0-15,3-8 0 16,-2-6 0 0,2-10 0-16,-5-2 0 0,1-6 0 15,0-12 0 1,-1-8 0-16,-3 4 0 0,-1 0 0 15,-1 12 0-15,0 6 0 16,1 4 0-16,3 4 0 16,5 20 0-16,5 6-87 15,2-2-134-15,23-2-83 16,-10-4-350-16,-2-10-136 0</inkml:trace>
  <inkml:trace contextRef="#ctx0" brushRef="#br0" timeOffset="183003.77">9497 17572 1288 0,'0'0'1240'0,"0"0"-768"0,0 0-111 0,0 0 14 0,0 0-161 16,0 0-68-16,0 0-146 16,-46-36 0-16,24 40 0 15,-1 18 0-15,1 10 0 16,6 4 0-16,8 2 0 0,8-6 0 15,0-10 0 1,6-8 0-16,21-10 0 16,6-4 0-16,5-22 0 15,3-18 0-15,-4-10 0 16,-5-6 0-16,-12-3 0 0,-9 1 0 16,-9 0 0-16,-2 0 0 15,-6 8 0-15,-11 10 0 16,2 14 0-1,4 16 0-15,2 10 0 16,5 22 0-16,4 24 0 16,0 16 0-16,0 10 0 0,13 3 0 15,11-7 0-15,10-6 0 16,6-14 0-16,27-24-108 16,-11-12-564-16,-5-12-342 0</inkml:trace>
  <inkml:trace contextRef="#ctx0" brushRef="#br0" timeOffset="184298.81">9950 17572 2340 0,'0'0'658'0,"0"0"-361"15,0 0 61-15,0 0-166 16,0 0-110 0,0 0-50-16,0 0-25 0,112 40-7 15,-81-64-10-15,-6-6-37 16,-12 2 26-16,-11-3 5 0,-2-1 16 15,-13 6 1 1,-14 4-1-16,-6 12 36 16,-6 10 16-16,3 6 14 15,3 24 3-15,6 15-69 16,12 5 0-16,15 4 0 0,0-2 0 16,27-2 0-1,17-14 0-15,16-6 0 16,17-20 0-16,9-10 0 15,9 0 0-15,6-28-20 0,-1-6-50 16,-8-2 2-16,-15-8-4 16,-19 2 44-16,-22 6 20 15,-20 1 8-15,-16 12 110 16,-9 2-10-16,-24 11-44 16,-10 10-56-16,-5 0 0 15,-2 10 0-15,6 16 0 16,5 5 0-16,16-3 0 15,7-2 0-15,16-8 0 16,0 0 0-16,22-14 0 16,11-4 0-16,5 0 0 0,2-8 0 15,-6-10 0-15,-8 0 0 16,-5 4 0-16,-11 6 0 16,-4 4 0-16,-4 4 0 15,-2 0 0 1,0 8 0-16,0 22 0 0,0 12 0 15,0 10 0-15,0 16 0 16,0 7 0-16,0 2 0 16,0 4 0-16,0-7 0 15,0-6 0-15,0-14 0 16,0-14 0-16,0-14 0 16,-16-12 0-16,-5-5 0 15,-2-9 0-15,-6-9 0 16,4-19 0-16,7-16 0 0,9-18 0 15,9-14 0 1,2-8 0-16,31-2 0 16,10 1 0-16,12 9 0 0,3 4 0 15,5 10 0-15,-7 5 0 16,-11 16 0-16,-12 6 0 16,-11 11 0-16,-13 8 0 15,-9 6 0-15,0 2 0 16,-2 8 0-16,-14 0 0 0,3 0 0 15,1 4 0-15,6 8 0 16,6 2 0 0,0 0 0-16,14 0 0 15,12 4 0-15,10-1 0 16,2-3 0-16,-3-1 0 16,-4 0 0-16,-4 5 0 0,-12 0 0 15,-5 0 0-15,-8 8 0 16,-2-2 0-16,0 2 0 15,0-4 0-15,0-4 0 0,0-8 0 16,17-2 0-16,15-8 0 16,11 0 0-1,7-8 0-15,6-16 0 16,-2-6 0-16,-8-2 0 16,-9 0 0-16,-14-6 0 15,-9 6 0-15,-12 0 0 0,-2 1 0 16,-4 9 0-16,-16 8 0 15,-5 10 0-15,-2 4 0 16,0 8 0-16,6 24 0 16,4 4 0-16,13 5 0 15,4 3 0-15,7-4 0 16,22-8 0-16,14-6 0 16,5-12 0-16,10-14 0 15,4 0 0-15,-3-14 0 16,-6-12 0-16,-11-6 0 15,-11-4 0-15,-10 0 0 16,-13-4 0-16,-5 5 0 0,-3 7 0 16,-3 6 0-16,-10 14 0 15,-3 8 0-15,1 0 0 16,-1 22 0 0,3 14 0-16,6 13 0 15,5 1 0-15,2 2 0 0,14-8 0 16,17-12 0-16,38-18 0 15,-9-14-38-15,-2 0-871 0</inkml:trace>
  <inkml:trace contextRef="#ctx0" brushRef="#br0" timeOffset="184903.38">12688 17473 2257 0,'0'0'345'0,"0"0"-153"0,0 0 458 16,0 0-369-16,0 0-50 16,0 0-138-16,0 0-46 15,-91 79-47-15,66-25 0 16,6 0 0-16,11-4 0 15,8-10 0-15,12-14 0 16,21-12 0-16,9-14 0 0,4 0 0 16,-4-18 0-16,-9-18 0 15,-13-4 0-15,-13-10 0 16,-7-4 0-16,-13-7 0 16,-16 7 0-1,0 8 0-15,4 12 0 16,9 12 0-16,16 8 0 15,0 10 0-15,29 4 0 0,20 0 0 16,12-6 0-16,3-6-108 16,-4-2-20-16,-11-4 43 15,-18-4 58-15,-15-4 27 0,-16 2 70 16,0-2 95 0,-13 4-52-16,-12 4-113 15,3 10 0-15,-1 8 0 16,4 12 0-16,5 34 0 15,5 38 0-15,9 40 0 16,2 41 0-16,21 11 0 0,2-15 0 16,-6-41 0-16,-5-40 0 15,-5-28 0-15,-1-13 0 16,-6-10 0-16,-2-15-201 16,0-5-572-16,-15-9-625 0</inkml:trace>
  <inkml:trace contextRef="#ctx0" brushRef="#br0" timeOffset="185038.27">12954 17883 2129 0,'0'0'732'0,"0"0"-412"0,0 0 56 0,158-35-259 0,-91 21-117 16,26-12-93-16,-15 2-659 15,-15 2-1192-15</inkml:trace>
  <inkml:trace contextRef="#ctx0" brushRef="#br0" timeOffset="185733.55">13771 17678 1879 0,'0'0'690'0,"0"0"-203"16,0 0 121-16,0 0-297 0,0 0-190 15,0 0-121 1,0 0 0-16,-109-84 0 15,76 114 0-15,-1 6 0 16,0 8 0-16,9 2 0 0,4-2 0 16,12-4 0-16,9-8 0 15,3-10 0-15,24-9 0 16,8-13 0-16,5 0 0 16,0-18 0-16,-3-17 0 15,-6-5 0-15,-6-6 0 0,-7-2 0 16,-7 2 0-1,-7 6 0-15,-1 14 0 16,-3 16 0-16,0 10 0 16,0 10 0-16,0 26 0 15,5 8 0-15,10 4 0 0,10-6 0 16,12-2 0-16,11-14 0 16,2-12 0-16,6-14 0 15,-4-4 0-15,-6-28 0 16,-13-8-21-1,-10-10 6-15,-14-6 15 0,-9-4 4 16,0-6 28-16,-3-1-32 16,-12 13 0-16,-1 14 0 15,1 18 0-15,1 22 0 16,3 14 0-16,5 30 0 0,4 23 0 16,2 9 0-16,0 0 0 15,15 0 0-15,14-10 0 16,9-12 0-1,7-14 0-15,6-17 0 16,0-15 0-16,0-8 0 16,-4-8 0-16,-11-23 0 0,-12-8-12 15,-8-16 24-15,-14-3-12 16,-2-14 0 0,0-8 0-16,-16-5 0 0,1 13 0 15,-3 10 0-15,5 30 0 16,2 28 0-16,1 14 0 15,6 56 0-15,4 41 0 16,0 1 0-16,11-10 0 16,14-18 0-16,6-26 0 0,25-5 0 15,-5-5-95 1,-7-26-999-16</inkml:trace>
  <inkml:trace contextRef="#ctx0" brushRef="#br0" timeOffset="186438.78">15327 17852 1175 0,'0'0'1498'0,"0"0"-969"0,0 0-193 15,0 0 43-15,0 0-200 16,0 0-179 0,0 0 0-16,62-80 0 15,-38 52 0-15,-2-2 0 0,1-6 0 16,-6 0 0-16,-1 6 0 15,-3 6 0-15,-5 8 0 16,-6 10 0-16,-2 6 0 16,0 4 0-16,0 24 0 15,0 12 0-15,0 4 0 0,0 6 0 16,6-6 0 0,9-8 0-16,6-6 0 15,3-11 0-15,3-14 0 16,-2-5 0-16,1 0 0 0,-1-14 0 15,-3-11 0-15,-1-8 0 16,-4 1 0-16,1 2 0 16,-5 2 0-16,-1 10 0 15,-4 10 0-15,-1 8 0 16,2 0 0-16,2 14 0 16,4 8 0-16,8 8 0 15,4-2 0-15,0-6 0 16,2-4 0-16,-2-10 0 15,-6-8 0-15,2 0 0 16,-3-12 0-16,2-8 0 16,2-10 0-16,1 4 0 0,-2 4 0 15,-4 4 0-15,-3 12 0 16,-1 6 0-16,-1 0 0 16,-1 24 0-16,5 6 0 15,2 6 0 1,2-4 0-16,12-20-284 0,-5-5-457 15,-7-7-250-15</inkml:trace>
  <inkml:trace contextRef="#ctx0" brushRef="#br0" timeOffset="186571.48">15770 17191 2455 0,'0'0'789'0,"0"0"-497"0,0 0 11 16,0 0-226-1,0 0-59-15,120 90-18 16,-53-54-261-16,-3-2-712 0</inkml:trace>
  <inkml:trace contextRef="#ctx0" brushRef="#br0" timeOffset="187303.85">16561 17848 2408 0,'0'0'691'0,"0"0"-371"0,0 0 6 16,0 0-154-16,62-100-110 15,-30 56-22-15,-1-8-13 16,0-6-10-16,-6-14 16 16,-2-23-33-1,-7 3 0-15,-5 2 0 0,-6 10 0 16,-5 26 0-16,0 9 0 15,-7 27 0-15,-8 18 0 16,-1 14 0-16,-1 39 0 16,1 15 0-16,5 16 0 15,6 4 0-15,5 2 0 16,0-4 0-16,18-5 0 0,11-15 0 16,6-12 0-16,10-18 0 15,2-16 0 1,4-18 0-16,-2-2 0 15,-4-14 0-15,-6-22 0 16,-7-8 0-16,-10-14 0 16,-9-4 0-16,-5 3 0 0,-8 5 0 15,0 14 0-15,0 18 0 16,-10 18 0-16,-5 8 0 16,-3 32 0-16,3 8 0 0,5 11 0 15,8-7 0 1,2-2 0-16,16-8 0 15,17-14 0-15,7-8-44 16,7-14-7-16,-3-2-39 16,-1-10 54-16,-9-20 30 15,-7-2 6-15,-10-8 18 0,-5-4-16 16,-8 3 10-16,-4 9 13 16,0 10 40-16,0 8 40 15,0 10-105 1,0 4 0-16,0 0 0 15,9 14 0-15,9 8 0 0,6 5 0 16,5 5 0-16,4 2 0 16,-4-2 0-16,-4 4 0 15,-7 0 0-15,-7-2 0 0,-7-6 0 16,0-2 0-16,1-8 0 16,2-4 0-16,10-10 0 15,8-4-11-15,8-8-160 16,12-42-111-1,-9 2-322-15,-11-2-250 0</inkml:trace>
  <inkml:trace contextRef="#ctx0" brushRef="#br0" timeOffset="187471.22">16857 17307 1498 0,'0'0'1477'0,"0"0"-1140"15,0 0-178-15,0 0 106 16,130-4-200-16,-11-6-65 16,-11-2-245-16,-11 2-727 0</inkml:trace>
  <inkml:trace contextRef="#ctx0" brushRef="#br0" timeOffset="187968.64">18203 17624 849 0,'0'0'41'0,"0"0"-41"0,0 0-21 16,0 0-101 0,0 0-36-16,0 0-2 0</inkml:trace>
  <inkml:trace contextRef="#ctx0" brushRef="#br0" timeOffset="187993.47">18203 17624 378 0,'33'-62'0'0</inkml:trace>
  <inkml:trace contextRef="#ctx0" brushRef="#br0" timeOffset="188837.55">18227 17495 1141 0,'0'0'585'16,"0"0"-218"-16,0 0 178 16,0 0-218-1,0 0 17-15,0 0-31 0,0 0-74 16,-29-36-95-16,29 36-53 16,0 0-91-16,-2 18 0 15,2 13 0-15,0 13 0 16,0 6 0-16,0 0 0 15,0 2 0-15,11-2 0 0,1-14 0 16,-1-6 0 0,-3-16 0-16,-1-6 0 15,-2-8 0-15,1 0 0 16,3-13 0-16,7-18 0 16,1-9 0-16,8-4 0 15,2 4 0-15,-2 4 0 0,-4 18 0 16,-2 10 0-16,-4 8 0 15,1 8 0-15,-1 18 0 16,1 6 0 0,6 4 0-16,2 0 0 0,7-6 0 15,8-12-9-15,1-8-11 16,2-10-23-16,1-6 14 16,-6-20 29-16,-5-10 0 15,-8-4 13-15,-6-4-1 16,-7-6-12-16,-6 2 17 15,-5 7-16-15,0 14-1 0,0 10 37 16,-14 17-16 0,-6 0-21-16,-9 31 0 15,0 13 0-15,-2 6 0 16,8 2 0-16,8-6 0 16,8-10 0-16,7-10 0 15,0-12 0-15,7-14 0 0,11 0 0 16,6-14 0-16,3-14 0 15,0-6 0-15,0-2 0 16,-5 0 0-16,-2 10 0 16,-7 8 0-16,-1 14 0 0,-6 4 0 15,5 4 0 1,1 22 0-16,5 6 0 16,8 0 0-16,4-2 0 15,6-8 0-15,3-8 0 16,0-14 0-16,0 0-14 0,-2-22 8 15,-5-14 5-15,-4-14 1 16,-7-6 21-16,-3-8-21 16,-5-11 0-16,-5-3 0 15,-7-2 0-15,0 6 0 16,0 10 0-16,-12 20 0 16,-3 25 0-16,-4 19 0 15,4 28 0-15,-3 31 0 16,9 37 0-16,9 26 0 15,3-2 0-15,21-17 0 16,18-19-29-16,8-34-256 16,48-18-241-16,-11-6-270 15,-6-22-1238-15</inkml:trace>
  <inkml:trace contextRef="#ctx0" brushRef="#br0" timeOffset="189137.36">19861 17379 2232 0,'0'0'768'0,"0"0"-449"0,0 0 165 16,0 0-310-16,0 0-55 15,0 0-119-15,17 157 0 16,3-95 0-16,3-4 0 0,-1-10 0 16,-2-12 0-16,0-10-47 15,-7-20 26-15,1-6 21 16,-3-10 29-1,0-20 10-15,0-16-39 16,2-12 0-16,3-8 0 0,0-1 0 16,0 9 0-16,-1 8 0 15,-4 20 0-15,-2 16 0 16,6 22-32-16,-3 16-684 16,1 10-337-16</inkml:trace>
  <inkml:trace contextRef="#ctx0" brushRef="#br0" timeOffset="189867.17">20347 17656 1585 0,'0'0'650'0,"0"0"-318"0,0 0 188 15,0 0-315-15,0 0-117 16,106-104-28-16,-77 69-31 16,-4-1 4-16,-5 4 1 15,-7 2 8-15,-9 4 60 16,-4 8 29-1,0 12-7-15,-22 6-47 0,-9 14-59 16,-5 22-5-16,1 8-13 16,4 10-20-16,12 5 19 15,15-11-10-15,4-4-5 16,25-12-2-16,20-14 4 0,12-14 2 16,5-4-3-16,-2-8-28 15,-4-16 28-15,-11-10 4 16,-9-6 11-1,-9 0 0-15,-10-6 0 0,-5 6 19 16,-6 9-19-16,-1 13 45 16,-5 10-24-16,2 8-12 15,0 21-17-15,2 11 8 16,6 12 0-16,5-2-9 16,10-8-54-16,8-10-75 15,5-16-24-15,1-8 36 0,2-14 59 16,-5-30 40-1,-5-6 24-15,-9-17-5 16,-4-5 16-16,-9-2-8 16,-2-2 22-16,-5-4 37 0,-2 3 65 15,0 9 11 1,0 12 53-16,-7 20 22 16,0 22-210-16,1 14 0 15,1 48 0-15,5 42 0 0,0 41 0 16,7 11 0-16,13-18 0 15,3-33 0-15,-4-43-21 16,4-12-62-16,3-14-62 16,6-8 52-16,1-10 57 15,0-4 36-15,-1-36 24 16,-3-4 52-16,-3-14 22 16,3 1-1-16,0 7-59 15,-4 2 7-15,-8 18-45 0,0 16 0 16,-9 10 0-16,-1 0 0 15,1 28 0-15,4 8 0 16,3 4 0-16,1-1 0 16,7-7-174-1,8-14-209-15,-3-8-421 16,-3-10-555-16</inkml:trace>
  <inkml:trace contextRef="#ctx0" brushRef="#br0" timeOffset="190007.38">21728 17115 1445 0,'0'0'1524'0,"0"0"-980"0,0 0-242 16,0 0-21-16,0 0-281 15,0 0 0 1,0 0-225-16,-45-9-394 16,30 22-426-16</inkml:trace>
  <inkml:trace contextRef="#ctx0" brushRef="#br0" timeOffset="190172.05">20950 17293 2357 0,'0'0'547'0,"0"0"-453"16,0 0 59-16,167-26-153 16,-35-4-56-1,-21 6-323-15,-11 2-819 0</inkml:trace>
  <inkml:trace contextRef="#ctx0" brushRef="#br0" timeOffset="190470.36">22140 17277 1916 0,'0'0'707'16,"0"0"-236"-16,0 0 78 16,0 0-375-16,0 0-43 15,0 0-59-15,-118 48 4 16,86-4-76-16,6 2 0 0,11-2 0 16,10 1 0-16,5-9 0 15,9-10 0-15,24-8 0 16,11-8 0-1,14-10 0-15,9 0 0 16,3-18-207-16,12-18-356 0,-16 0-298 16,-12 5-664-16</inkml:trace>
  <inkml:trace contextRef="#ctx0" brushRef="#br0" timeOffset="190968.66">22496 17427 1780 0,'0'0'596'0,"0"0"-303"15,0 0 69-15,0 0-123 16,0 0-133-1,0 0-62-15,0 0 47 16,9 50-70-16,11-50-21 16,2 0-13-16,-3-10-38 0,-9-8 50 15,-7-8-14-15,-3 0 7 16,0-2 8-16,-15 6 29 16,-8 8 103-16,-4 6-54 15,0 8-11-15,0 0 25 16,0 26-50-16,6 14 18 15,7 6-27-15,8 7-33 16,6-3 6-16,2-2-6 16,27-12 0-16,8-8-6 15,11-16 10-15,2-12-4 16,4 0 0-16,-2-18 0 0,-6-12-6 16,-8-6 8-16,-6-8-2 15,-9-2 9-15,-4-7-8 16,-6 3 8-1,-4 6-9-15,-7 12 0 0,0 10-11 16,-2 14 22-16,0 8-11 16,3 0 0-16,3 12-12 15,8 20 12 1,3 4 0-16,6 8 0 0,-1 6 0 16,-4-6-24-16,-7 5-63 15,-11-9-6-15,0-4 25 0,-18-4 49 16,-17-2 19-1,-8-12 19-15,-1 0 28 16,6-8-40-16,7-6-7 16,24-4-85-16,7 0-377 15,2-6-526-15</inkml:trace>
  <inkml:trace contextRef="#ctx0" brushRef="#br0" timeOffset="191167.46">23463 17191 2602 0,'0'0'829'0,"0"0"-541"16,0 0 89-16,0 0-377 16,136-4 0-16,-66 4 0 0,1-4 0 15,6 4-344-15,-17 0-428 16,-19 0-191-16</inkml:trace>
  <inkml:trace contextRef="#ctx0" brushRef="#br0" timeOffset="191333.36">23330 17566 2402 0,'0'0'667'15,"0"0"-303"-15,0 0 212 16,0 0-489-16,187-18-87 0,-101 0 0 15,-1-8 0-15,-2-1-156 16,-25 5-354-16,-25 8-617 0</inkml:trace>
  <inkml:trace contextRef="#ctx0" brushRef="#br0" timeOffset="197365.92">24548 17052 1986 0,'0'0'878'0,"0"0"-773"15,0 0 194-15,0 0-11 0,0 0-180 16,0 0 4 0,-8-14 11-16,8 10-28 15,0-4 7-15,0 2-102 0,2-6 0 16,4-6 0-16,1 0 0 16,2-4 0-16,2-4 0 15,0-2 0-15,3-2 0 16,-6-2 0-16,1 0 0 15,-5-2 0-15,2 6 0 0,-6 6 0 16,2 3 0-16,-2 7 0 16,0 6 0-16,0 6 0 15,0 0 0 1,0 2 0-16,0 20 0 16,-2 17 0-16,-4 7 0 0,2 6 0 15,4 8 0-15,0-2 0 16,0 2 0-16,0-1 0 15,0-9 0-15,2 0 0 16,6-2 0-16,0-8 0 16,-1-8 0-16,-3-2 0 15,-2-8 0-15,0-8 0 16,-2 0 0-16,0-10 0 16,0 4-14-16,0-6-142 15,0-2-90-15,0 4-6 16,0-4-58-16,0 0 37 15,0 0 129-15,-13 4 37 0,-9-4 74 16,-5 4 33-16,-2 0 9 16,3 0 61-16,-1-2 36 15,3 2 51-15,1 0 31 16,6-4 4-16,5 4-6 16,3-4-2-1,7 0-31-15,2 0-3 0,0 0-51 16,0 0-58-16,0 0-41 15,0 0 0-15,5 0 0 16,17 0 0-16,16-4 0 16,15 0 0-16,12-2 0 15,6 2 0-15,-2-4 0 0,-11 8 0 16,-13-4 0-16,-18 0 0 16,-12 4 0-1,-11 0 0-15,-4 0 0 16,0 0 0-16,0 0 0 15,0 0 0-15,0 0 0 0,0 0 0 16,7 0 0-16,9 0-14 16,13 0-146-16,31-2-137 15,-2-10-433 1,-2 2-483-16</inkml:trace>
  <inkml:trace contextRef="#ctx0" brushRef="#br0" timeOffset="197499.01">25427 17351 1855 0,'0'0'1032'0,"0"0"-690"0,0 0 155 0,0 0-320 15,0 0-177-15,0 0-350 16,0 0-734-16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4:04:33.8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3083 4293 1121 0,'0'0'735'0,"0"0"-457"16,0 0 76-16,0 0 23 15,0 0-96-15,0 0-56 0,23-111 0 16,-19 93-11 0,0-1-41-16,-2 1-60 15,-2-3-113-15,0 2 0 16,0 0 0-16,-19 6 0 0,-10 6 0 15,-10 7 0-15,-7 12 0 16,-6 27 0-16,4 12 0 16,5 12 0-16,14 9 0 15,16 4 0-15,13 4 0 16,2-1 0-16,32-1 0 16,8-4 0-16,7-6 0 15,3-8 0-15,-8-5 0 16,-11-10 0-16,-15-9 0 15,-13-5 0-15,-5-7 0 16,-27-4 0-16,-17-6 0 16,-10-4 0-16,-2-6 0 15,2-2 0-15,10-2 0 0,11 0 0 16,15 0 0 0,11 0 0-16,7-2 0 0,9-6 0 15,22-4-48 1,14-4-194-16,6-4-286 0,7-2 52 15,-3-4-15-15,1-2 141 16,-9-1-20-16,-2-3 338 16,-10 2 32-16,-6 2 270 15,-6 2 1-15,-8 2 90 16,-1 6 14-16,-8 6-16 16,-4 4 20-16,-2 4-82 0,0 4-72 15,0 0-225 1,0 14 0-16,0 16 0 15,0 10 0-15,0 7 0 16,5 3 0-16,8-6 0 0,7-8 0 16,5-10 0-16,4-16 0 15,6-10 0-15,3-6 0 16,0-24 0-16,-2-10 0 16,-5-6 0-16,-7 2 0 15,-4 3 0-15,-9 11 0 16,-1 10 0-16,-8 14 0 15,0 6 0-15,0 2 0 16,0 24 0-16,7 7 0 16,3 7 0-16,3-3 0 15,5 0 0-15,3-10 0 0,1-9 0 16,2-9 0-16,1-9 0 16,0 0 0-16,2-24 0 15,-2-6 0-15,-2-7 0 16,-6 1 0-1,-1 4 0-15,-7 6 0 16,-4 10 0-16,0 10 0 0,-5 6 0 16,3 0 0-16,3 22 0 15,3 6 0-15,5 4 0 16,5 1 0-16,-2-4 0 16,1-7 0-16,1-4 0 0,-4-9 0 15,-1-7 0-15,-1-2 0 16,1 0 0-16,-1-20 0 15,4-4 0 1,-2-5 0-16,1 1 0 16,-3 5 0-16,-3 2 0 0,-6 11 0 15,1 10 0-15,3 0 0 16,0 13 0-16,3 10 0 16,3 8 0-16,2 1 0 15,0-6 0-15,0-4 0 16,-1-11 0-16,4-6 0 15,-2-5 0-15,4-12 0 0,4-14 0 16,-3-5 0 0,-1 5 0-16,-8 7 0 15,-4 6 0-15,-4 13 0 16,-3 0 0-16,7 3 0 0,3 16 0 16,8 8 0-16,5 3 0 15,16 4-228-15,-8-6-623 16,-6-8-893-16</inkml:trace>
  <inkml:trace contextRef="#ctx0" brushRef="#br0" timeOffset="731.19">5287 4758 2465 0,'0'0'985'0,"0"0"-613"16,0 0-98-16,0 0-274 16,0 0 0-16,0 0 0 15,0 0 0 1,-31 60 0-16,13-23 0 0,5 0 0 16,11-4 0-16,2-5 0 15,19-10 0-15,30-10 0 16,16-8-140-16,8-6-151 0,1-24 57 15,-14-13 65 1,-22-7 111-16,-25-2 58 16,-13 0 75-16,-38 4 125 0,-18 8 0 15,-8 10-34 1,8 8-22-16,12 10-37 16,19 6-107-16,25 4 0 0,2 2-14 15,43-2-1-15,16-4-46 16,12-8-91-16,0-11 29 15,-5-4 56-15,-16-6 67 16,-16-3 0-16,-14 6 117 16,-13 6 102-16,-4 12-123 15,-5 10-96-15,0 4 0 16,0 22 0-16,0 40 0 16,-5 41 0-16,-6 41 0 15,-2 20 0-15,-1 3 0 16,1-11 0-16,9-19 0 0,4-23 0 15,0-28 0-15,0-24 0 16,13-20 0-16,10-3 0 16,3-13 0-16,6-12 0 15,-3-14 0 1,-3-31 0-16,-8-38 0 16,-16-42 0-16,-4-33 0 0,-27 6 0 15,-11 25 0-15,2 41 0 16,4 32 0-16,-2 2 0 15,3 5 0-15,4 4 0 16,14 11 0-16,15 10 0 16,0 2 0-16,36 2 0 15,19 1 0-15,19-1 0 0,10 0 0 16,4 2-132 0,5-6-200-16,-24 2-410 15,-25 2-863-15</inkml:trace>
  <inkml:trace contextRef="#ctx0" brushRef="#br0" timeOffset="1835.83">6577 4918 1523 0,'0'0'922'0,"0"0"-405"0,0 0-153 15,0 0-9 1,0 0-186-16,115-45-101 16,-76 21 5-16,-6-2-44 15,-2-5 5-15,-5-3 8 16,-3 0-42-16,-5 0 0 0,-5 4 0 16,-3 8 0-1,-6 10 0-15,-4 12 0 16,2 0 0-16,-2 28 0 15,2 14 0-15,3 8 0 16,3 4 0-16,4-2 0 0,5-8 0 16,6-11 0-16,4-15 0 15,4-12 0-15,2-6 0 16,3-10 0-16,1-19 0 16,2-7 0-16,-6-8 0 0,-1 1 0 15,-3 0 0 1,-8 9 0-16,-7 12 0 15,-3 14 0-15,-3 8 0 16,4 14 0-16,1 20 0 16,5 6 0-16,4 2 0 15,1-6 0-15,-3-8 0 0,2-14 0 16,-2-14 0-16,0 0 0 16,-2-19 0-16,4-18 0 15,-2-5 0-15,3 0 0 16,-1 4 0-16,0 12 0 15,-1 12 0 1,0 14 0-16,2 6 0 0,1 24 0 16,5 12 0-16,5 2 0 15,-1-2 0-15,5-9-62 16,-3-23-403-16,-8-10-188 16,-11 0-169-16</inkml:trace>
  <inkml:trace contextRef="#ctx0" brushRef="#br0" timeOffset="1969.92">7394 4231 2027 0,'0'0'1058'15,"0"0"-565"-15,0 0-283 0,0 0-202 16,0 0-8-16,103 114-381 16,-52-68-853-16</inkml:trace>
  <inkml:trace contextRef="#ctx0" brushRef="#br0" timeOffset="2403.17">8292 4768 1706 0,'0'0'1139'16,"0"0"-798"-16,0 0 114 15,0 0-253-15,-44-106-91 16,24 98 31-1,-5 8-142-15,-8 6 0 16,-5 26 0-16,0 12 0 0,5 6 0 16,10 2 0-16,15-5 0 15,8-9 0-15,11-12 0 16,28-18 0-16,11-8 0 16,3-21 0-16,-2-20 0 0,-6-16 0 15,-9-9 0-15,-14-8 0 16,-9-4 0-1,-9-3 0-15,-4 8 0 16,0 10 0-16,0 21 0 16,-6 20 0-16,2 22 0 0,-1 14 0 15,5 34 0-15,0 17 0 16,0 12 0-16,9 4 0 16,14-3 0-16,3-10 0 15,8-10 0-15,1-18-60 16,12-22-458-16,-9-13-237 15,-7-5-167-15</inkml:trace>
  <inkml:trace contextRef="#ctx0" brushRef="#br0" timeOffset="3738.01">8635 4762 1156 0,'0'0'1280'16,"0"0"-765"-16,0 0-178 16,0 0-149-16,0 0-59 0,0 0-70 15,0 0-41-15,112 30 3 16,-70-30-17-16,-1-10 4 15,-6-10 7 1,-10-6-3-16,-8-4-5 16,-10-4 34-16,-7-2 5 0,0 2-2 15,-3 4-22-15,-16 10 14 16,-6 10 48-16,-4 10-46 16,-2 4-2-16,0 25-36 15,8 12 0-15,8 9 0 16,15 2 0-16,0 0 0 0,29-4 0 15,22-10 0 1,17-13 0-16,15-15 0 16,9-10-98-16,-1-6-50 15,-4-23-2-15,-16-4 84 16,-15-6 66-16,-20 1 10 0,-16 2 118 16,-16 2 28-16,-4 6-44 15,-18 6-56-15,-15 8-56 16,-7 8 0-16,-2 6 0 0,1 2 0 15,8 16 0-15,11 6 0 16,8 0 0 0,14-2 0-16,0-4 0 15,25-4 0-15,8-8 0 16,7-6-13-16,-1 0 12 16,-8-10-18-16,-7-2 19 0,-10 2 33 15,-6 4-33-15,-6 4 0 16,-2 2 0-16,0 0 0 15,0 16 0-15,0 18 0 16,5 16 0 0,2 15 0-16,6 15 0 0,3 8 0 15,-1 8 0-15,1-2 0 16,-3-1 0-16,-6-9 0 16,-7-10 0-16,0-12 0 15,-9-18 0-15,-18-14 0 16,-8-16 0-16,-10-14 0 0,1-8 0 15,4-29 0-15,9-18 0 16,15-15 0-16,16-8 0 16,0-7 0-1,33 2 0-15,14-2 0 16,6 3 0-16,7 4 0 16,0 3 0-16,-4 7 0 0,-11 4 0 15,-9 6 0-15,-14 6 0 16,-11 8 0-16,-11 4 0 15,0 9 0-15,-4 12 0 16,-12 5 0-16,-4 11 0 0,2 3 0 16,0 3 0-1,7 21 0-15,7 8 0 16,4 6 0-16,6 2 0 16,28-2 0-16,13-4 0 15,9-8-18-15,6-8-87 16,-2-8-32-16,-11-2 16 0,-12-4 80 15,-14-2 31-15,-17 2 10 16,-6 2 27-16,-4 4 7 16,-15 9 4-16,-4 3-10 15,1 3-19-15,9 1-10 16,5 3 1 0,8-5 0-16,0-5-12 0,27-6 24 15,12-7-12-15,11-6 0 16,8-2-29-16,3-22 28 15,-1-10-13-15,-4-7 14 16,-10-7 18-16,-5-2-17 0,-12 0 74 16,-12 2-9-16,-13 6-13 15,-4 8 75 1,-4 8-128-16,-21 8 0 16,-8 14 0-16,-3 4 0 0,-3 13 0 15,1 20 0 1,11 7 0-16,9 6 0 0,16-2 0 15,2-2 0-15,29-8 0 16,15-10 0-16,16-14 0 16,8-10 0-16,1 0-56 15,-3-16-11-15,-10-14 1 0,-12-6 64 16,-8-6 2 0,-12-6 10-16,-7-4 65 15,-9 2-47-15,-8 6 11 16,0 13 0-16,0 17-39 15,-18 14 0-15,-4 13 0 0,-2 28 0 16,1 16 0-16,8 7 0 16,8 4 0-16,7-4 0 15,7-8 0 1,28-12 0-16,16-15 0 0,17-18-141 16,30-16-344-16,-17-23-364 15,-13-7-774-15</inkml:trace>
  <inkml:trace contextRef="#ctx0" brushRef="#br0" timeOffset="4800.1">11500 4539 912 0,'0'0'1224'0,"0"0"-745"0,0 0 25 16,0 0-151-16,0 0-129 0,0 0-101 15,0 0-50 1,-64-18-71-16,47 51 2 15,3 3-4-15,7 6-3 16,7-2-13-16,0-4 13 0,14-8-42 16,12-10-24-16,7-12-5 15,4-6 35-15,-2-12 6 16,-4-20 33-16,-6-10 9 16,-8-10 0-1,-3-9 60-15,-3-8-7 0,-2-7-22 16,0 1 14-16,0 11-18 15,0 14 39-15,-3 18 6 16,4 16-36-16,-2 16-45 16,7 0 0-16,8 32 0 15,6 18 0-15,2 32 0 0,3 34 0 16,-12 35 0-16,-11 17 0 16,-11-5 0-16,-2-11 0 15,-16-21 0 1,5-7 0-16,4-24 0 15,9-24 0-15,0-23 0 0,6-16 0 16,17-5-12-16,8-10-32 16,5-9 35-16,1-13 8 15,-1-22 1-15,-2-27 31 16,-6-33 4-16,-7-38-35 16,-13-35 0-16,-8-7 0 15,0 28 0-15,-21 40 0 16,-6 45 0-16,-7 17 0 15,-9 6-17-15,-7 6-85 0,-17 16-201 16,16 4-371-16,17 2-455 0</inkml:trace>
  <inkml:trace contextRef="#ctx0" brushRef="#br0" timeOffset="5536.48">12915 4525 2131 0,'0'0'677'0,"0"0"-322"0,0 0 25 16,0 0-116-16,0 0-156 16,-131-66-24-1,91 96-25-15,-1 16-21 16,8 9-38-16,12 3 0 15,13 0 0-15,8-10 0 0,16-11 0 16,22-16 0-16,9-17 0 16,2-4 0-16,-2-18 0 15,-5-18 0-15,-11-8 0 16,-9-2 0-16,-9 2 0 16,-5 8 0-16,-6 10 0 0,-2 14 0 15,0 12 0 1,0 6 0-16,0 28 0 15,2 10 0-15,11 8 0 16,8-2 0-16,10-6 0 0,9-12 0 16,7-16 0-16,1-14 0 15,-1-2 0 1,-5-20 0-16,-8-16 0 16,-7-12 0-16,-5-6 0 15,-7-10 0-15,-3-6 0 0,-5 2 0 16,-5 7 0-16,-2 15 0 15,0 18 0-15,-5 22 0 16,-6 6 0-16,0 34 0 16,4 22 0-16,5 13 0 15,2 7 0-15,2 0 0 16,25-6 0-16,9-12 0 16,6-14 0-16,5-15 0 15,-1-18 0-15,-1-11 0 16,-5-11 0-16,-9-28 0 15,-4-9 0-15,-6-14 0 0,-6-24 0 16,-7 0 0-16,-6-4 0 16,-2 3 0-16,0 29 0 15,-17 14 0-15,-8 30 0 16,3 16 0 0,0 64 0-16,13 40 0 0,9 32 0 15,29-7 0-15,14-31 0 16,5-36 0-16,6-29 0 15,44-12-285-15,-9-6-476 16,-4-12-916-16</inkml:trace>
  <inkml:trace contextRef="#ctx0" brushRef="#br0" timeOffset="5835.97">14517 4530 719 0,'0'0'2331'0,"0"0"-1572"0,0 0-472 0,0 0-287 16,0 0 0 0,0 0 0-16,0 0 0 15,27 16 0-15,-2 42 0 16,-3 8 0-16,1 2 0 0,-4-6 0 16,0-13 0-16,-2-16 0 15,1-16 0-15,-5-16 0 16,3-1 0-16,-1-26 0 15,6-12 0 1,1-10 0-16,3-8 0 0,1-6 0 16,3-2 0-16,2 4 0 15,0 12 0-15,-4 16 0 16,2 32-45-16,-6 1-760 16,-8 25-403-16</inkml:trace>
  <inkml:trace contextRef="#ctx0" brushRef="#br0" timeOffset="6603.56">15079 4812 2041 0,'0'0'712'15,"0"0"-182"-15,0 0-230 16,0 0-117-16,0 0-125 0,145-80-22 16,-114 44-7-16,-11 0-29 15,-11-2 12-15,-9 4-6 16,0 7-5-16,-27 14 24 15,-11 13-13 1,-4 2 0-16,1 30-12 0,8 14 12 16,12 10-19-16,13 0 7 15,8-2 0-15,25-7-15 16,20-14-23-16,11-15-34 16,6-14-15-16,1-4-15 15,-9-14 69-15,-8-16 11 16,-11-4 22-16,-8-4 75 0,-7 0 21 15,-5 2 28-15,2 4-37 16,-9 8-22-16,1 10-9 16,-3 14-56-16,2 0 0 15,-2 20 0-15,3 14 0 16,2 6-15 0,3 0-50-16,3-4-89 0,7-6 13 15,5-11 25-15,7-10 44 16,5-9 33-16,-1 0 18 15,4-18 21-15,1-10-18 0,1-6-24 16,-1-8-22 0,-1-8-15-16,-6-10 49 0,-4-8 28 15,-8-11 2 1,-12-3 105-16,-14 2 40 16,0 10 79-16,-18 16 37 15,-11 19-138-15,-2 24-123 0,-1 11 0 16,6 34 0-16,6 38 0 15,8 8 0-15,12 12 0 16,0 5 0-16,21-19 0 16,8 6 0-16,4-14-48 15,3-16-113-15,-1-16 2 16,-2-13 63-16,0-16 65 16,-7-9 31-16,0-1 7 15,-1-24 133-15,6-8-26 16,5-12-35-16,5-5-50 0,1 2-29 15,-5 8 47 1,-6 18 1-16,-8 18-17 0,-8 6-31 16,-3 32 0-16,-4 12 0 15,-1 8 0-15,3-3-56 16,0-7-143-16,24-20-286 16,-3-15-345-16,2-9-413 15</inkml:trace>
  <inkml:trace contextRef="#ctx0" brushRef="#br0" timeOffset="6738.88">16884 4191 1348 0,'0'0'1626'0,"0"0"-1115"0,0 0-221 16,0 0-113-16,0 0-119 16,0 0-58-1,0 0-174-15,-142 26-383 16,99-8-754-16</inkml:trace>
  <inkml:trace contextRef="#ctx0" brushRef="#br0" timeOffset="6904.32">15712 4327 2162 0,'0'0'1096'0,"0"0"-885"15,0 0 86-15,162 0-112 16,-23 4-185-1,6-4-102-15,-34 0-473 16,-37 0-1319-16</inkml:trace>
  <inkml:trace contextRef="#ctx0" brushRef="#br0" timeOffset="7269.02">16830 4590 2392 0,'0'0'591'15,"0"0"-340"-15,0 0 61 16,0 0-50-16,0 0-176 0,0 0-35 16,-117 32-20-16,96 14-4 15,3 6 18-15,11 4-34 16,7-5 26-16,3-7-37 16,30-10 0-16,12-10 0 0,13-14 0 15,7-10 0-15,1 0 0 16,-1-26-105-16,-7-6-140 15,6-26-209 1,-16 9-244-16,-15 5-101 0</inkml:trace>
  <inkml:trace contextRef="#ctx0" brushRef="#br0" timeOffset="7836.86">17229 4688 1624 0,'0'0'630'0,"0"0"-342"16,0 0 171-16,0 0-196 15,0 0-95-15,0 0-60 16,0 0-57-16,27 80-3 0,-9-80-36 15,2 0 10-15,-3-6 0 16,-3-14-21 0,-5-4 21-16,-7-4-9 15,-2 0-13-15,0 0 30 16,-8 4-3-16,-11 8 80 0,-5 12-64 16,-3 4-34-1,-2 10 18-15,-2 24-15 0,7 10 33 16,3 8 20-16,13 4-65 15,8-1 0 1,0-5 0-16,27-6 0 0,15-10 0 16,14-10 0-16,8-12 0 15,5-12 0-15,-2 0 0 16,-5-18 0-16,-11-16 0 16,-9-6 0-16,-8-9 0 15,-14-1 0-15,-9 4 0 0,-11 6 0 16,0 8 0-1,-9 8 0-15,-11 10 0 16,-4 8 0-16,2 6 0 16,1 0 0-16,6 4 0 15,7 14 0-15,4 6 0 0,4 4 0 16,14 4 0-16,17 2 0 16,11 1 0-1,10-3 0-15,0 0 0 0,-6-5-78 16,-8 2 1-16,-14-3 28 15,-10-2 7-15,-14 0 28 16,0-4 2-16,-16 0-1 16,-17-2-53-16,-11-2-56 15,-39-4-179-15,7-2-428 16,7-6-361-16</inkml:trace>
  <inkml:trace contextRef="#ctx0" brushRef="#br0" timeOffset="8471.26">18971 4499 2444 0,'0'0'764'0,"0"0"-436"16,0 0 54-16,0 0-204 15,125-32-178-15,-58 21 0 0,5 3 0 16,-5 3-23-16,-9 5-170 16,-23 0-301-16,-16 5-270 15,-19 4-655-15</inkml:trace>
  <inkml:trace contextRef="#ctx0" brushRef="#br0" timeOffset="8636.4">19125 4686 1707 0,'0'0'1028'16,"0"0"-668"-16,0 0 137 16,0 0-217-16,125-2-125 0,-47-4-131 15,49-4-24-15,-18 2-102 16,-13-2-687-16</inkml:trace>
  <inkml:trace contextRef="#ctx0" brushRef="#br0" timeOffset="9903.21">20393 4554 2263 0,'0'0'739'16,"0"0"-368"-16,0 0-28 16,0 0-167-16,0 0-73 15,0 0-2-15,0 0-101 0,116-101 0 16,-94 96 0-16,0 2 0 16,1 3 0-16,1 8 0 15,3 23 0 1,-2 10 0-16,-1 12 0 15,-4 7 0-15,-7 0 0 16,-1-4 0-16,-8-10 0 0,-2-10 0 16,-2-12-11-16,0-10 4 15,0-10 14-15,0-4 4 16,0 0-11-16,0-22 0 16,5-10 0-16,6-12 0 15,2-6 0-15,8-6 0 16,4-2 0-16,8 6 0 15,2 8 0-15,5 8 0 16,0 13 0-16,3 10 0 16,-6 8 0-16,-1 5 0 15,-5 9 0-15,-4 19 0 0,-5 12 0 16,-2 8 0-16,-2 8 0 16,-5 2 0-16,1 0 0 15,-5-6 0-15,-1-3-204 16,6-8-346-16,-3-13-362 15,0-9-577-15</inkml:trace>
  <inkml:trace contextRef="#ctx0" brushRef="#br0" timeOffset="10135.84">21545 4575 2304 0,'0'0'930'0,"0"0"-628"16,0 0 42-16,0 0-187 0,0 0-128 16,113 47 1-16,-61-7-30 15,4 2 0-15,-6 0 0 16,-7-4-102-16,-7-8-119 16,-14-10-98-16,-11-5-251 15,-11-14-41-15,-2-1 69 16,-11 0-93-16</inkml:trace>
  <inkml:trace contextRef="#ctx0" brushRef="#br0" timeOffset="10500.06">21868 4706 1219 0,'0'0'803'0,"0"0"-419"0,0 0 263 15,-13-116-191-15,3 94-144 16,4 8-37-16,-5 12-275 16,-5 2 0-1,-9 16 0-15,-8 22 0 0,-7 10 0 16,-2 6 0-1,1-2 0-15,6-3 0 0,10-13-21 16,8-10-57-16,8-12 4 16,9-13-26-16,0-1 76 15,0-8 23-15,9-20-11 16,8-8 3-16,6-8 12 16,4-10-3-16,2-8 9 0,2-4 1 15,0 2 49-15,-6 3 5 16,-6 15 37-16,-5 14-28 15,-7 14-73-15,-5 14 0 16,-2 4 0 0,0 12 0-16,0 26 0 0,0 12 0 15,0 12 0-15,0 9 0 16,2-1 0-16,14-4 0 16,1-7 0-16,4-14-195 15,-3-10-101-15,-3-21-289 16,-4-8-168-16,-8-6-351 0</inkml:trace>
  <inkml:trace contextRef="#ctx0" brushRef="#br0" timeOffset="10672.41">21415 4656 2472 0,'0'0'772'0,"0"0"-424"0,0 0-110 0,0 0-86 15,154 0-41-15,-73 0-111 0,4 0-2 16,4-14-202 0,-23 2-541-16,-28-2-1028 0</inkml:trace>
  <inkml:trace contextRef="#ctx0" brushRef="#br0" timeOffset="12940.32">22350 4528 1886 0,'0'0'551'16,"0"0"-349"-16,0 0 26 15,0 0-134-15,0 0-64 16,0 0-7-16,0 0 87 0,0 0 49 16,0 0-11-16,0 0 19 15,2-4-47-15,0-4 1 16,4-5-8 0,1-6-103-16,5-8 16 15,1-3-26-15,3-6 0 16,-1 0 3-16,3 0 9 0,-5 6-12 15,-2 6 1-15,-4 8 0 16,-3 8 50-16,-4 4-25 16,3 4-12-16,-3 0-14 15,0 0 0-15,0 0 0 0,0 0 0 16,0 2 0 0,0 12 0-16,0 8 0 15,0 6 0-15,0 8 0 16,2 6 0-16,-2 7 0 15,0 2 0-15,0 2 0 0,0 3 0 16,0 0 0-16,0 2 0 16,-5 0 0-16,-6-4 0 15,2-6 0-15,3-5 0 16,-1-11 0 0,3-8 0-16,2-8 0 0,2-6 0 15,0-8-23-15,-4-2-22 16,4 0-3-16,-4 0-18 15,-4 0-3-15,-5-8-16 16,-8 0 35-16,-1-2 43 16,-7 4-22-16,0 0 24 0,0 3 4 15,3 3 2-15,3 0 5 16,1 0-6 0,7 0 19-16,3 0 35 15,5 0-36-15,5 0 15 0,2 0-7 16,0 0-17-16,0 0 46 15,0 0-20-15,0 0-4 16,0 0-23-16,9 0-2 16,11 0 15-16,11 0 1 15,11 0-4-15,12-1-7 0,4-5-1 16,2 2-10 0,-6-3 0-16,-10 2 0 15,-13-1-5-15,-12 2 11 0,-11 1-1 16,-4 3 11-16,-4 0-16 15,0 0 12-15,0 0-12 16,3 0-13-16,1 0 5 16,2 0-10-1,6 0-6-15,15 0-154 0,-3 0-190 16,-2-5-484-16</inkml:trace>
  <inkml:trace contextRef="#ctx0" brushRef="#br0" timeOffset="13531.57">23208 4642 1914 0,'0'0'560'0,"0"0"-189"0,0 0-33 0,0 0-118 16,0 0-142-16,0 0 32 15,0 0 16-15,-4-10-9 16,23 10 18-16,14 0-80 0,16 0 17 16,20 0-72-1,10 0 0-15,0-2 0 0,-2-2 0 16,-17 0 0 0,-18 0 0-16,-18 0 0 15,-13-2 0-15,-9 2 0 16,-2-2 0-16,0 2 0 0,-2 0 0 15,-9 2-59-15,2 2-482 16,4 0-657-16</inkml:trace>
  <inkml:trace contextRef="#ctx0" brushRef="#br0" timeOffset="14137.4">24312 4477 2053 0,'0'0'1023'0,"0"0"-720"0,0 0 51 16,0 0-192-16,0 0-102 15,0 0-54-15,0 0-12 16,0-6 3-16,0 5 3 16,0-6 21-1,0-4 22-15,0-7 37 0,5-9-80 16,6-5 0-16,2-4 0 15,1-2 0-15,-1 2 0 16,-2 4 0-16,-2 10 0 16,-7 6 0-16,0 10 0 0,-2 4 0 15,0 2 0-15,0 0 0 16,0 18 0-16,0 12 0 16,-2 14 0-1,0 10 0-15,-2 8 0 16,4 4 0-16,0 3 0 0,0-5 0 15,0-6 0-15,0-6 0 16,0-8 0-16,0-8-3 16,2-10-144-16,-2-4-69 15,0-8 1-15,0-5-110 16,0-5-186-16,-16-3 13 16,-8-1-115-16,-3 0-61 0,-2 0 674 15,2 0 18 1,3 0 622-16,5 0-141 15,9 0 11-15,5 0-140 16,5-1 87-16,0-2-175 16,0-1-104-16,15 1-80 0,10-4-56 15,8-1-35-15,10 2 7 16,1-2-14-16,4 2 0 16,-8 2-42-16,-3 0-84 15,-8 3-28-15,-8-2-31 0,-8 1-56 16,-9 0-46-1,-2-2-85-15,-2 1-294 0</inkml:trace>
  <inkml:trace contextRef="#ctx0" brushRef="#br0" timeOffset="14470.39">25009 3968 2354 0,'0'0'906'16,"0"0"-668"-16,0 0 27 0,0 0-34 15,65 153-129-15,-29-74-102 16,11 26 0-1,9 20 0-15,-8-12 0 16,-7-10 0-16,-17-15 0 16,-15-20 0-16,-9 8 0 0,0 7 0 15,-20-7 0-15,-76 12 0 16,5-22-359-16,-9-12-814 0</inkml:trace>
  <inkml:trace contextRef="#ctx0" brushRef="#br0" timeOffset="15101.52">20491 3942 1774 0,'0'0'602'0,"0"0"-385"0,0 0 290 0,0 0-307 15,0 0-85-15,0 0 15 16,-102 118 16-1,70-46 26-15,-1 27-44 16,4 25-23-16,9 20-105 16,17 5 0-16,3-29 0 15,17-29 0-15,12-32 0 0,13-6 0 16,18 1 0-16,75 12 0 16,-7-12 0-16,-5-20-783 0</inkml:trace>
  <inkml:trace contextRef="#ctx0" brushRef="#br0" timeOffset="15904.72">20114 6102 2595 0,'0'0'702'0,"0"0"-595"0,0 0 138 0,0 0-85 15,0 0-133 1,116-27-27-16,-24 22-132 15,-13 1-331-15,-18 4-369 0</inkml:trace>
  <inkml:trace contextRef="#ctx0" brushRef="#br0" timeOffset="16037.87">20137 6266 2408 0,'0'0'483'0,"0"0"-305"16,0 0 110-16,0 0-86 15,181 18-146-15,-55-18-56 16,-17 0-292-16,-15-10-729 0</inkml:trace>
  <inkml:trace contextRef="#ctx0" brushRef="#br0" timeOffset="16502.37">21108 5997 2540 0,'0'0'739'16,"0"0"-409"-16,0 0 7 0,0 0-187 16,0 0-150-16,0 0 0 15,0 0 0-15,112-68 0 16,-73 70 0-16,0 22 0 16,-3 10 0-16,-3 12 0 15,-8 7 0-15,-10 3 0 16,-9 0 0-16,-6-4 0 15,0-6 0-15,0-10 0 16,-11-10 0-16,3-9 0 16,2-12 0-16,6-5 0 15,0-1 0-15,0-28 0 16,0-11 0-16,8-10 0 16,7-4 0-16,5 2 0 0,5 4 0 15,-1 10 0-15,3 10 0 16,0 11 0-1,-1 12 0-15,3 5 0 16,0 0 0-16,3 22 0 0,-1 10 0 16,-4 6 0-16,-5 8 0 15,-7 4 0-15,-8 0 0 16,-7 1 0-16,0-8 0 16,-2-4 0-16,-5-5-219 15,3-10-308-15,4-14-410 0</inkml:trace>
  <inkml:trace contextRef="#ctx0" brushRef="#br0" timeOffset="16668.41">22071 6238 2029 0,'0'0'967'0,"0"0"-672"0,0 0-172 16,0 0-33-16,162-32-68 15,-88 24-22-15,0 0-40 0,13 2-101 16,-18 2-335 0,-19 0-334-16</inkml:trace>
  <inkml:trace contextRef="#ctx0" brushRef="#br0" timeOffset="16900.68">22975 5891 2282 0,'0'0'929'0,"0"0"-459"15,0 0-55-15,0 0-415 16,0 0 0-16,0 0 0 16,0 0 0-16,5 119 0 15,3-51 0-15,2 4 0 16,-4-2 0-16,-1-6 0 15,-1-7 0-15,-2-13 0 0,-2-8 0 16,0-12-621-16,-2-12-1227 0</inkml:trace>
  <inkml:trace contextRef="#ctx0" brushRef="#br0" timeOffset="18704.22">25419 5566 1996 0,'0'0'605'0,"0"0"-370"16,0 0 27-16,0 0-33 15,-71 111 11-15,31-13-72 0,-16 40-27 16,-8 41 9-16,10 11-80 16,19-5-70-16,30-17 0 15,14-28 0 1,47-7 0-16,8-25 0 15,36-6 0-15,-6-27 0 16,-13-29 0-16,-8-8 0 0,-28-26-86 16,-7-2-176-16,-12-6-25 15,-26-4-268-15,-14 0 2 16,-21-6-1003-16</inkml:trace>
  <inkml:trace contextRef="#ctx0" brushRef="#br0" timeOffset="20464.9">23249 6651 1609 0,'0'0'327'16,"0"0"-175"-16,0 0 172 16,0 0-104-16,0 0-122 0,0 0 5 15,-18 69 6-15,16-50-8 16,-2 6 35-16,2 4-48 15,2 7-16-15,0 7 9 16,10 3-57-16,15 4 13 16,11-2-4-16,9 2-19 15,5-3 29-15,10-7-31 16,8-4 17-16,7-8 53 16,10-6-7-16,9-4 24 15,6-4-40-15,4-2-14 16,22 0 1-16,14-4-44 0,14 0 32 15,4-4-20-15,-32-4-13 16,-27 0 26-16,-28 0-27 16,-4-2 0-16,16-6 0 15,10-6 0-15,14-4 0 16,0-4 0 0,-5-8 0-16,1-2 0 0,-2-7 0 15,-4-1 0-15,-5-2 0 16,-7 2 0-16,-10 0-14 15,-6 2-2-15,-9 4-7 16,-8 2 22-16,-10 4-26 0,-9 1 16 16,-4 5-28-16,-9 4 6 15,-7 0 33-15,-5 3-11 16,-8-3 11 0,0 1 0-16,-27 1-19 15,-12 2 19-15,-5 2-19 0,-5 4 19 16,0 4 1-16,8 2 5 15,13 2 59-15,10 0-13 16,12 0-31-16,6 0 12 16,0 2-31-16,13 6-2 15,14 2 19-15,6 0-5 0,7-2-14 16,0 0 0 0,0-4 0-16,-4 2-3 15,-7-2 6-15,-7 2-3 16,-9 5 0-16,-8 0 0 15,-5 7 0-15,0 8 0 0,-7 5 0 16,-8 3 0-16,-3 2 0 16,3-2 0-16,-1-4 0 15,5-2 0 1,1-4 0-16,4 0-269 0,4-6-334 16,2-8-537-16</inkml:trace>
  <inkml:trace contextRef="#ctx0" brushRef="#br0" timeOffset="21279.09">26630 5845 1876 0,'0'0'684'16,"0"0"-350"-16,0 0 32 15,0 0-148-15,0 0-86 16,0 0-88-16,0 0-1 15,-70 76-35-15,66-45-1 16,4-4-14-16,4-7-4 0,21-8-19 16,6-9-6-16,2-3 6 15,-2-7 30-15,-6-15 1 16,-7-2 18-16,-9-2 74 16,-9 0-22-16,0 2 16 15,-7 2-38-15,-13 4-35 16,-5 10-14-16,2 8-20 15,0 0-160-15,11 28-79 16,10 2-387-16,2-2-304 0</inkml:trace>
  <inkml:trace contextRef="#ctx0" brushRef="#br0" timeOffset="21598.5">27120 5829 2329 0,'0'0'660'0,"0"0"-377"16,0 0-49-16,0 0-149 15,0 0-83-15,0 0 16 16,0 0-18-16,6 62-26 16,19-48-5-16,-1-8-28 15,1-4 31-15,-5-2 13 16,-5 0 15-16,-3-6 24 0,-6-8 0 15,-1-4 16-15,-5 0 10 16,0 0-19-16,0 2 17 16,-21 4-9-16,-5 10-31 15,-8 2-8-15,-6 22-50 16,-14 52-119 0,13-4-423-16,7 2-409 0</inkml:trace>
  <inkml:trace contextRef="#ctx0" brushRef="#br0" timeOffset="21897.77">27017 6432 2472 0,'0'0'637'0,"0"0"-418"16,0 0 40-16,0 0-182 15,0 0-77-15,0 0-18 16,0 0 18-16,6 25-20 16,8-10 13-16,3-2-41 15,4-5-11-15,1-8 37 16,1 0-5-16,-8 0 27 16,-4-14 18-16,-6-6 27 15,-5-3 78-15,0 1-23 16,-7 0 19-16,-15 4-10 15,-5 8-82-15,-2 10-27 16,-18 6-72-16,11 19-304 16,7-2-791-16</inkml:trace>
  <inkml:trace contextRef="#ctx0" brushRef="#br0" timeOffset="22567.25">28031 6097 2004 0,'0'0'1298'16,"0"0"-1016"-16,0 0 63 0,0 0-178 15,0 0-167 1,0 0 0-16,0 0 0 15,-116 93 0-15,94-53 0 16,10-2 0-16,12-6-51 16,0-10-120-16,10-10-11 0,11-10 56 15,6-2 83-15,-2-18 28 16,-5-14 15-16,-7-10 42 16,-8-6-10-16,-5-6 19 0,0 0 1 15,-9 5-37 1,-9 9 26-16,-2 15 7 15,6 12-18-15,8 9-15 16,6 4-15-16,0 0-44 16,33 17-53-16,19-2-116 15,21-2-271-15,12-12-121 0,2-1 125 16,-7-11 220-16,-16-20 260 16,-19-9 124-16,-22-8 228 15,-17-2 129-15,-6-2-99 16,-2 2-44-16,-18 6-10 15,2 9-55-15,2 16-106 16,6 16-167-16,-2 7 0 16,1 39 0-16,0 35 0 15,2 36 0-15,4 34 0 16,3 7 0-16,2-8 0 16,0-20 0-16,-2-32 0 0,-2-19 0 15,-5-20 0-15,2-4 0 16,-2 3 0-16,0-1 0 15,3-4 0 1,1-16 0-16,2-16-116 16,1-16-122-16,0-2 32 0,-2-56-309 15,0 4-234-15,-3-7-1211 0</inkml:trace>
  <inkml:trace contextRef="#ctx0" brushRef="#br0" timeOffset="22700.84">28120 6467 2271 0,'0'0'762'0,"0"0"-412"0,0 0 18 16,0 0-248-1,0 0-110-15,196-28-10 16,-100 14-283-16,-7-2-501 0</inkml:trace>
  <inkml:trace contextRef="#ctx0" brushRef="#br0" timeOffset="23736.61">28976 6142 2652 0,'0'0'700'0,"0"0"-338"16,0 0 20 0,0 0-382-16,0 0 0 0,46-108 0 15,-1 98 0-15,9 10 0 16,3 0 0-16,-1 8 0 15,-3 20 0-15,-8 9 0 16,-14 10 0-16,-11 7 0 0,-11 0 0 16,-9-4 0-16,0-3 0 15,-17-11 0 1,-8-11 0-16,0-8 0 16,4-9 0-16,2-8 0 15,5 0 0-15,10-10 0 0,4-15 0 16,0-8 0-16,23-7 0 15,12-7 0-15,8-1 0 16,8 4 0-16,0 10 0 16,1 8 0-16,-8 12 0 15,-6 10 0-15,-9 4 0 16,-9 2 0-16,-9 16 0 16,-9 8 0-16,-2 2 0 15,0 4 0-15,0 0 0 16,0 0 0-16,-2-3 0 15,2-6 0-15,0-3 0 0,22-5 0 16,10-5 0-16,7-6-32 16,9-4-51-16,-2 0-1 15,-1-7 2 1,-7-11 28-16,-11-4 52 16,-8-2 2-16,-9 0 8 0,-6 4 50 15,-4 4 20-15,0 6 9 16,0 6-40-16,-9 4-8 15,-3 0-27-15,-3 8-4 16,4 14-16-16,2 4 1 16,9 0-15-16,0 1 21 15,11-5-40-15,16-7-19 16,6-2-29-16,3-9-19 16,-7-4 21-16,-7 0 27 15,-10-7 57-15,-10-11 3 0,-2-6 29 16,-18-4 19-1,-13 0-17-15,-7-2-14 0,0 4 20 16,5 2-5-16,8 6-8 16,9 6 7-16,10 4-4 15,6 4 24-15,0 0-51 16,18 2 6-16,8-2-19 16,10 0 12-16,6-4 1 0,0 0 0 15,5 0 0 1,-5 2-8-16,-1 2 8 15,-3 4-1-15,-5 0-10 16,-2 0 2-16,1 4-7 0,-3 8-59 16,-5 2-57-1,-2 0 34-15,-2-2 16 0,-7-2 58 16,-1-2 15-16,-3 0 9 16,-1-4-11-16,6 0-29 15,-5-4-281-15,-1 0-451 0</inkml:trace>
  <inkml:trace contextRef="#ctx0" brushRef="#br0" timeOffset="24703.77">30511 6208 2065 0,'0'0'605'15,"0"0"-257"1,0 0-15-16,0 0-168 0,0 0-36 16,0 0 26-16,0 0-41 15,42-115-15-15,-36 74-16 16,-1-9-83-16,-2-11 0 15,-1-7 0-15,-2-2 0 16,0-2 0-16,0 8 0 16,0 10 0-16,0 15 0 0,0 17 0 15,0 20 0-15,0 2 0 16,0 38 0 0,0 20 0-16,0 33 0 15,0-1 0-15,0 8 0 16,0 1 0-16,0-17 0 15,0 4 0-15,0-10 0 0,0-12 0 16,6-14 0-16,12-14 0 16,11-11 0-16,31-25-212 15,-6 0-306-15,-3-12-411 0</inkml:trace>
  <inkml:trace contextRef="#ctx0" brushRef="#br0" timeOffset="24836.43">30468 6070 2562 0,'0'0'726'0,"0"0"-379"15,0 0-26-15,0 0-234 16,139 12-87-16,-66-1-334 0,-13-2-504 16,-27-3-989-16</inkml:trace>
  <inkml:trace contextRef="#ctx0" brushRef="#br0" timeOffset="25533.95">29728 6196 1315 0,'0'0'931'0,"0"0"-390"0,0 0-68 16,0 0-280-16,0 0-122 16,0 0-62-16,0 0 75 15,-4 60-9-15,-2-24 12 0,3 0-12 16,1 0-56-16,2-4 8 15,0-6-27 1,15-9 2-16,12-7 15 16,7-9-16-16,1-1 11 15,2-5 3-15,-6-15-15 0,-12-6 58 16,-5-5 2 0,-10-3-29-16,-4-2-31 0,0-2 0 15,-20 2 0-15,-7 4 0 16,-8 8 0-16,-7 10 0 15,-6 14 0-15,-18 6-159 0,12 20-514 16,12 2-1669-16</inkml:trace>
  <inkml:trace contextRef="#ctx0" brushRef="#br0" timeOffset="26934.11">28097 7114 1194 0,'0'0'1493'0,"0"0"-988"16,0 0-149-16,0 0-27 0,43-102-205 16,-1 82-92-16,6 6-14 15,0 10 27-15,1 4-45 16,-9 14 0-16,-4 22 0 15,-9 12 0-15,-9 11 0 16,-10 7 0-16,-5-5 0 16,-3-2 0-16,0-11 0 0,0-14-24 15,0-12-3-15,0-12 19 16,0-10 8 0,0-4 26-16,0-24-5 15,12-12-9-15,11-10-12 16,4-6 0-16,4-4 0 15,5 2 0-15,-5 7 0 0,-2 17 0 16,-9 16 0-16,-5 16 0 16,-3 2 0-16,-5 32 0 15,-5 12 0-15,0 9 0 16,-2-1 0-16,2-2 0 0,4-10-3 16,6-10-85-1,3-12-49-15,6-12 41 16,3-6 35-16,0-4 47 15,5-18 13-15,-2-10 1 16,2-4 29-16,2-4 7 0,-4 1 14 16,-2 7 35-16,-7 10-47 15,-7 12 26 1,-7 10-23-16,-4 6-34 0,0 20 43 16,0 10-50-16,0 3 0 15,2-1 0-15,7-6 0 16,3-8-20-16,1-8-37 15,1-10-7-15,-6-6 34 16,-1 0 2-16,-3-14 27 16,-4-10-5-16,0-6-23 15,0-8 16-15,-6-4-46 0,-5-2 10 16,1 1 31-16,4 9 4 16,4 10 14-16,2 10 0 15,4 6 10-15,25 8 2 16,16 0-1-1,10 0-17-15,13 0 6 16,0 4-2-16,1 0-8 0,-6-2-11 16,-12-2 16-16,-13 0-7 15,-16 0 24-15,-15 0-9 16,-7 0 72-16,-2 4 3 16,-27 10-7-16,-5 10-55 15,-6 8 17-15,0 7-13 16,6 5-11-16,5-4 23 15,12-4-31-15,10-6-1 16,7-10 14-16,7-6-7 16,22-10-1-16,9-4-6 15,4-6 1-15,-1-22 12 0,-4-8-13 16,-6-13 7-16,-4-5 6 16,-5-8-13-16,-2-4 0 15,-5 0 0-15,-3 4 0 16,-3 14 0-16,-7 13 0 15,-2 17 0-15,0 18 0 16,0 3 0-16,-9 33 0 16,1 18 0-16,0 12 0 15,6 8 0-15,2 0 0 16,7-6 0-16,19-10 0 16,9-11 0-16,7-13 0 0,2-14 0 15,3-12 0-15,-3-8 0 16,-3 0 0-16,-6-18 0 15,-1-12 0-15,-3-6 0 16,-2-11 0 0,-7-3 0-16,-4-1 0 15,-10 2 0-15,-6 11 0 0,-2 12 0 16,-6 16 0-16,-19 10 0 16,-4 8 0-16,-4 28 0 15,2 10 0-15,9 9 0 16,13-1 0-16,9-4 0 15,14-8 0-15,25-10 0 0,13-8 0 16,6-12 0-16,0-10 0 16,-5-2-41-1,-6-14-242-15,-14-10-289 16,-12-2-525-16</inkml:trace>
  <inkml:trace contextRef="#ctx0" brushRef="#br0" timeOffset="27470.49">31081 6761 2031 0,'0'0'1087'0,"0"0"-840"16,0 0 130-16,0 0-23 16,0 0-354-16,0 0 0 15,51 153 0-15,-30-57 0 16,3 29 0 0,0 25 0-16,-5 10 0 15,-13-12 0-15,-6-17 0 0,-9-35 0 16,-18-17 0-16,-2-24 0 15,-10-6 0-15,-15 1 0 16,-13 2 0-16,-16-2 0 16,-1-10 0-16,6-12 0 15,8-8 0-15,18-7 0 0,16-9 0 16,36-8 0 0,0-17-213-16,24-9-741 0</inkml:trace>
  <inkml:trace contextRef="#ctx0" brushRef="#br0" timeOffset="27636.37">31731 7740 3530 0,'0'0'380'16,"0"0"-319"-16,0 0-61 15,0 0-725-15</inkml:trace>
  <inkml:trace contextRef="#ctx0" brushRef="#br0" timeOffset="55672.09">3291 7716 2402 0,'0'0'335'0,"0"0"-162"15,0 0 113-15,0 0-146 16,0 0-107 0,0 0 120-16,6-72 27 15,-12 72-51-15,-19 0-4 16,-9 6-103-16,-5 16-2 15,-4 6 8-15,3 10-4 0,7 2 22 16,10 4-46-16,12 1 0 16,11-4 0-16,0 4 0 15,27-5 0-15,11 0 0 16,10-4 0-16,8 2 0 16,2-4 0-16,-4 2 0 15,-10-2-30-15,-15 2-54 16,-15 0 60-16,-14 1 0 15,-16-3 24-15,-30 2 11 16,-15-4-10-16,-13-4 8 16,1-4 8-16,4-6-16 15,11-6 41-15,21-4-21 16,14-6-6-16,17-2-4 0,6 0-11 16,17-2-66-16,26-18-66 15,12-6-116-15,14-6-211 16,7-6-76-1,2-4 190-15,-5-2 120 0,-8-1 225 16,-16 3 25-16,-13 4 269 16,-16 4 89-16,-9 6 143 15,-11 6-211-15,0 6-44 0,0 8-41 16,0 4-230-16,0 4 0 16,-4 0 0-1,-1 22 0-15,1 14 0 16,1 10 0-16,3 8 0 15,0-2 0-15,14-7 0 16,15-12 0-16,6-11 0 0,5-15 0 16,7-7 0-16,-3-12 0 15,-3-19 0-15,-7-9 0 16,-7-4 0-16,-8 2 0 16,-7 4 0-16,-4 10 0 15,-6 12 0-15,1 12 0 16,-3 4 0-16,0 12 0 15,2 20 0-15,4 6 0 16,4 5 0-16,3-2 0 16,5-6 0-16,1-11 0 15,4-8 0-15,2-10 0 0,2-6 0 16,-2-8 0-16,4-23 0 16,3-9 0-1,-1-6 0-15,-4-2 0 16,-5 6 0-16,-9 8 0 0,-1 14 0 15,-8 12 0-15,-2 8 0 16,1 0 0-16,3 20 0 16,6 10 0-16,1 4 0 15,3 2 0-15,1-1 0 16,1-6 0-16,0-4 0 0,0-10 0 16,-5-6 0-16,3-7 0 15,-1-2 0 1,3-7 0-16,5-15 0 15,0-7 0-15,0-2 0 16,-3 3 0-16,-7 4 0 0,-1 10 0 16,-5 10 0-16,-1 4 0 15,1 0 0-15,6 12 0 16,3 8 0 0,4 5 0-16,0-2 0 0,-2-2 0 15,0-6 0-15,-5-5 0 16,1-6 0-16,-1-4 0 15,5-1 0-15,1-21 0 0,6-6 0 16,0-5 0-16,-1 3 0 16,-2 4 0-16,-4 8 0 15,-5 8 0-15,1 10 0 16,-1 0 0 0,3 0 0-16,-1 18 0 15,3 2 0-15,0 2 0 16,0 0 0-16,0-2 0 0,-1-5 0 15,2-8-218-15,-6-4-324 16,-5-3-492-16</inkml:trace>
  <inkml:trace contextRef="#ctx0" brushRef="#br0" timeOffset="56537.3">5761 8101 2107 0,'0'0'657'0,"0"0"-332"0,0 0 200 16,0 0-263-16,0 0-122 15,0 0-97-15,0 0-17 16,-25 30-26-16,13 14 0 16,0 4-1-16,7 4-10 15,5-2 11-15,12-7-105 0,19-13-54 16,7-12 60 0,6-16 30-16,-3-2 45 15,-8-18 15-15,-10-18 9 16,-19-10 84-16,-4-11 35 15,-9-7-23-15,-18-8-29 0,-1-4-43 16,7-1 6-16,7 5-18 16,14 10 3-1,0 6 26-15,25 12-41 0,13 6 0 16,11 10 0 0,7 8 0-16,0 8 0 15,0 12 0-15,-3 0 0 0,-6 30 0 16,-5 20 0-16,-5 30 0 15,-10 34 0-15,-11 31 0 16,-11 16 0-16,-5-5 0 16,-7-4 0-16,-13-9 0 15,-1-3 0-15,6-4 0 0,7-12 0 16,8-26 0 0,0-21 0-16,2-27 0 15,17-12 0-15,6-4-48 16,8-8-9-16,3-7 37 15,-3-19-1-15,-2-5 21 0,-8-31 32 16,-9-18 8-16,-14-14 11 16,0-14-43-16,-21-8-7 15,-16-3 1-15,-13 5 10 16,-6 10-12-16,2 10 0 16,6 16 0-16,13 13 0 0,12 15 0 15,19 6 0 1,4 6 0-16,29 1 0 15,25-4 0-15,50-11-159 16,-8 4-525-16,-11 2-749 0</inkml:trace>
  <inkml:trace contextRef="#ctx0" brushRef="#br0" timeOffset="57803.5">7459 8171 1341 0,'0'0'543'0,"0"0"-77"0,0 0 69 0,0 0-78 16,0 0-135-16,0 0 110 0,0 0-432 16,45-76 0-16,-49 82 0 15,-10 22 0-15,-7 16 0 16,6 14 0-1,1 8 0-15,12-2 0 16,2-3 0-16,14-15 0 16,22-12 0-16,6-16 0 0,3-18 0 15,-1-2 0-15,-7-30 0 16,-10-18 0-16,-13-10 0 16,-14-13 0-16,0-5 0 15,-20 0 0-15,-16 6 0 16,-1 14 0-16,-4 22 0 15,3 20 0-15,7 16 0 0,4 20 0 16,12 24 0 0,11 10 0-16,4 4 0 15,17-6 0-15,28-7 0 16,13-13 0-16,13-17 0 0,10-15 0 16,-2-3 0-16,0-30 0 15,-15-13-3-15,-15-12 3 16,-18-8 3-16,-13-6-3 15,-11 0 0-15,-7 7 0 16,0 19 0-16,-2 18 0 16,-9 24 0-16,-3 4 0 15,-3 38 0-15,-4 24 0 16,3 18 0-16,3 13 0 16,10 3 0-16,5-1 0 15,11-9 0-15,23-12 0 16,11-16 0-16,5-20 0 15,4-20 0-15,-2-18 0 0,-10-12 0 16,-11-30 0-16,-7-18 0 16,-11-14 0-16,-5-11 0 15,-6-1 0-15,-2 8 0 16,0 16 0-16,0 21 0 16,0 19 0-16,-7 21 0 15,0 1-9-15,3 19-14 16,-1 10 23-16,3-1 8 15,2-4-8-15,0-6 0 16,0-6-8-16,0-6 2 0,0-4-19 16,0-2-23-16,5 0 48 15,-1-2-1-15,0-10 2 16,1 2 22-16,-2 0 65 16,-1 0-88-16,0 4 0 15,0 0 0 1,-2 4 0-16,0 2 0 0,0 0 0 15,0 0 0-15,0 0-18 16,0 0-47-16,2 0 10 16,5 0-65-16,11 0-69 15,-3 0-271-15,1 0-453 0</inkml:trace>
  <inkml:trace contextRef="#ctx0" brushRef="#br0" timeOffset="58435.51">8379 7963 1859 0,'0'0'776'0,"0"0"-391"0,0 0 93 16,0 0-286-16,0 0-28 16,0 0-5-16,0 0-76 15,-11-5-83-15,7 26 0 16,-1 11 0-16,0 12 0 15,3 8 0-15,2 6 0 16,0 4 0-16,0 0 0 16,5-1 0-16,11-7 0 15,6-8 0-15,2-6 0 0,5-14 0 16,6-10 0-16,6-16 0 16,3 0-17-16,4-32-79 15,-2-18-133 1,-3-17 11-16,-8-27-47 15,-10-28 2-15,-14 8 40 16,-9 10 114-16,-2 18 109 0,-11 25 115 16,-11 1 103-16,-3 8 101 15,6 16 12-15,0 18 106 16,9 15-437-16,2 6 0 0,4 37 0 16,4 32 0-16,0 8 0 15,0 10 0 1,2 7 0-16,12-19 0 15,1 6 0-15,1-12 0 16,-3-11 0-16,-1-17 0 16,-6-16 0-16,-4-12 0 0,-2-14 0 15,0-2 0-15,0-12 0 16,0-20 0-16,-4-4 0 16,0-5 0-16,1 4 0 15,3 4 0-15,0 5 0 16,11 6 0-16,12 6 0 15,10 6 0-15,5 4 0 16,4 6 0-16,18 0-57 16,-13 0-615-16,-9 2-1067 0</inkml:trace>
  <inkml:trace contextRef="#ctx0" brushRef="#br0" timeOffset="58902.28">9549 8151 1810 0,'0'0'811'0,"0"0"-265"0,0 0-194 15,-147-26-148-15,98 38-84 16,2 26-7-16,5 12-22 16,11 8-42-16,10 2-49 0,17-2 0 15,4-7 0-15,13-13 0 16,20-12 0-16,8-16 0 16,5-10 0-16,2-12 0 15,-4-28 0-15,-1-14 0 16,-10-15 0-1,-4-26 0-15,-5-30 0 0,-10 5 0 16,-8 13 0-16,-6 23 0 16,0 36 0-16,0 14 0 15,-11 18 0-15,2 16 0 0,-2 60 0 16,2 40 0-16,7 35 0 16,2-7 0-16,0-24 0 15,9-29 0-15,9-25 0 16,20 16-242-1,-3-10-392-15,-1-12-416 0</inkml:trace>
  <inkml:trace contextRef="#ctx0" brushRef="#br0" timeOffset="60202.52">9754 8480 1906 0,'0'0'1120'0,"0"0"-542"16,0 0-86-16,0 0-492 15,0 0 0-15,0 0 0 0,0 0 0 16,63-20 0-1,-28 6 0-15,9-6 0 16,-1-5 0-16,-5-4 0 16,-11-5 0-16,-12-1 0 15,-13-1 0-15,-2 7 0 0,-4 4 0 16,-21 11 0-16,-3 14 0 16,-6 2 0-16,2 28 0 15,7 13 0-15,11 7 0 16,14 2 0-16,2 0 0 15,35-4 0-15,19-12 0 16,16-12 0-16,10-14 0 16,3-10 0-16,-2-12 0 15,-12-18 0-15,-13-8 0 16,-18-6 0-16,-18-2 0 16,-15 2 0-16,-7 5 0 15,-13 9 0-15,-24 14 0 0,-9 14 0 16,-8 2 0-16,0 20 0 15,10 12 0-15,15 4 0 16,16-1 0-16,13-7 0 16,5-6 0-1,26-10 0-15,6-12 0 0,1 0 0 16,1-8 0-16,-8-10 0 16,-7 0 0-16,-8 6 0 15,-5 6 0-15,-7 6 0 16,0 0 0-16,1 26 0 15,2 18 0-15,2 30 0 0,1 32 0 16,2 29 0-16,-1 7 0 16,-5-24 0-16,-6-30 0 15,0-31 0 1,0-9 0-16,-4 2 0 16,-11-4 0-16,-8-4 0 0,-1-18 0 15,-8-20 0-15,-3-4 0 16,0-26 0-16,3-22 0 15,12-38 0-15,20-44 0 16,29-51 0-16,38-9-213 16,7 29-113-16,-10 49 15 0,-22 52 109 15,-6 20 83-15,-5 2 97 16,-4 5 22 0,-7 8 224-16,-11 8 95 15,-9 12-61-15,0 2-121 16,0 1-94-16,0 2-29 15,-7 0-14-15,1 0-29 0,2 0 29 16,1 0-9-16,3 0 8 16,0 5 1-16,9 10 21 15,16 6 9 1,8 1-9-16,7 1-12 0,9 1 0 16,0-2-9-16,-2-1 0 15,-7-1-1-15,-11-2 0 16,-9 2-5-16,-11 0 3 15,-9-2 3-15,0 2 17 16,0-2-11-16,-7 0 25 16,3-4-24-16,2-4-6 0,2-2 6 15,0-6-6-15,9-2-1 16,13 0 17-16,6-2-17 16,9-14 11-16,0-8-11 15,3-4 0-15,0-4 21 16,-4-6 18-1,-2-2-39-15,-7-1 0 0,-10 1 0 16,-5 7 0-16,-8 6 0 16,-4 11 0-16,0 12 0 15,0 4 0-15,-14 12 0 0,-3 23 0 16,-2 8 0-16,9 10 0 16,8-1 0-1,2-4 0-15,25-8 0 16,21-10 0-16,12-12 0 15,8-14 0-15,3-4 0 0,0-12 0 16,-9-18 0 0,-10-8 0-16,-15-8 0 0,-10-6 0 15,-15-7 0-15,-10 5 0 16,0 6 0-16,-19 14 0 16,-20 20 0-16,-7 14 0 15,-8 18 0-15,4 28 0 16,9 12 0-16,16 10 0 15,21 1 0-15,4-5 0 16,39-10 0-16,18-14 0 16,17-16 0-16,39-24 0 15,-19 0-254-15,-16-16-563 0</inkml:trace>
  <inkml:trace contextRef="#ctx0" brushRef="#br0" timeOffset="60801.36">13100 8318 1842 0,'0'0'975'0,"0"0"-484"0,0 0-270 16,0 0-45-16,-127 62-5 16,81-4-60-16,-1 10-56 15,9 4-26-15,13-1-16 0,17-9-13 16,8-15 0-16,22-12-77 16,20-23-28-16,8-12 45 15,-4-22 41-15,-6-26 19 16,-11-15 31-16,-9-13 53 15,-13-6 29-15,-5-2-68 16,-2 1-45-16,0 11 0 16,0 10 0-16,0 14 0 15,0 12 0-15,0 12 0 16,0 6 0-16,14 8 0 16,3 6 0-16,1 4 0 0,-1 0 0 15,0 28 0-15,-9 18 0 16,-1 34 0-16,-7 36 0 15,0 39 0-15,0 11 0 16,-2-7 0-16,2-19 0 16,0-39 0-16,0-21 0 15,9-18 0-15,6-8 0 16,12 2 0-16,9 0 0 16,9-6 0-16,3-18 0 15,4-21 0-15,-10-11 0 0,-9-22 0 16,-13-27 0-16,-15-29 0 15,-5-30 0-15,-23 4 0 16,-8 10 0 0,-9 19 0-16,-18 27 0 15,8 12-311-15,-2 6-1049 0</inkml:trace>
  <inkml:trace contextRef="#ctx0" brushRef="#br0" timeOffset="61867.61">14034 8361 2352 0,'0'0'731'0,"0"0"-400"0,0 0 31 0,0 0-154 16,0 0-96-16,0 0-112 15,-138-65 0-15,107 107 0 16,-1 8 0 0,8 6 0-16,11-2 0 15,11-6 0-15,2-12 0 16,17-14 0-16,14-12 0 0,3-10 0 15,0-10 0-15,-3-20 0 16,-4-12 0-16,-6-6 0 16,-5-6 0-16,-3 2 0 15,-4 6 0-15,-2 10 0 16,-4 14 0 0,-3 18 0-16,0 4 0 0,0 22 0 15,4 18 0-15,7 6 0 16,7 2 0-16,11-4 0 15,6-10 0-15,5-12 0 16,3-12 0-16,-1-10 0 16,-4-10 0-16,-5-22 0 15,-6-12 0-15,-7-12 0 0,-5-9 0 16,-1-8 0-16,-5-6 0 16,-7 5 0-16,-2 12 0 15,0 20 0-15,0 24 0 16,-4 18 0-16,-9 26 0 15,-5 34 0-15,7 16 0 16,6 8 0-16,5 4 0 16,9-5 0-16,27-13 0 15,10-14 0-15,12-16 0 16,4-20 0-16,3-20 0 16,-5-4 0-16,-8-34 0 0,-10-14 0 15,-8-12 0-15,-12-26 0 16,-11-25 0-1,-6 5 0-15,-5 14 0 16,0 20 0-16,-12 36 0 16,-10 18 0-16,-5 19 0 15,-8 36 0-15,6 61 0 0,13 40 0 16,16 10 0-16,8-19 0 16,31-35 0-16,-1-36 0 15,11-12 0-15,49-8-144 0,-9-8-596 16,-3-13-686-16</inkml:trace>
  <inkml:trace contextRef="#ctx0" brushRef="#br0" timeOffset="62167.75">15556 8129 2829 0,'0'0'938'0,"0"0"-609"0,0 0-329 16,0 0 0-16,0 128 0 15,8-60 0-15,13 3 0 0,4-5 0 16,4-8 0 0,0-14 0-16,-3-18 0 15,0-16-11-15,-3-10 11 16,-5-18 11-16,-3-22-11 16,1-14 0-16,-3-12 0 15,3-9 0-15,4-1 0 0,0 2 0 16,3 14 0-16,-4 16 0 15,-3 24 0-15,7 22-107 16,-6 26-708 0,-1 6-879-16</inkml:trace>
  <inkml:trace contextRef="#ctx0" brushRef="#br0" timeOffset="62905.35">16119 8538 1618 0,'0'0'1209'15,"0"0"-632"-15,0 0-371 0,0 0-50 16,118-128-124-16,-70 79-31 16,-9-1-2-16,-9-1-41 15,-14 2-9 1,-14 9 21-16,-2 16 9 16,-25 18 8-16,-16 6-7 15,-5 32 20-15,-1 18 47 0,5 10 1 16,8 7 15-16,16 1-36 15,14-6-15-15,4-8 2 16,22-14-13-16,18-12-2 16,12-17 0-16,2-11-19 15,-2-7 19-15,0-21 2 16,-10-6-1-16,-1-8 23 16,-8 0 20-16,-4 0 16 15,-4 6-17-15,-8 10 34 0,-5 12-34 16,-6 12-42-16,1 2 0 15,-3 18 0-15,5 14 0 16,0 6 0-16,2 6 0 16,7-2 0-1,4-6 0-15,9-8-26 16,5-11-37-16,6-16-15 16,3-1 32-16,-3-18 34 0,-2-18-18 15,-4-10 22-15,-5-10 8 16,-2-12 1-16,-2-25 31 15,-7-27-8-15,-13-22 16 16,-7 11 38-16,0 35 10 0,-19 42-88 16,0 42 0-1,-1 12 0-15,-5 8 0 16,-2 56 0-16,12 48 0 16,15 39 0-16,0 10 0 15,29-30 0-15,4-40 0 16,-4-39 0-16,3-16 0 0,7-4 0 15,6-8-21-15,6-10-12 16,-4-14 22-16,-5-12 11 16,-6-24 23-16,-1-8 19 15,0-8-42-15,-2 0 0 0,0 2 0 16,-2 11 0-16,-9 17 0 16,-4 21 0-1,-9 1 0-15,-5 33 0 16,-2 14 0-16,2 5 0 15,2 0 0-15,3-8 0 16,22-14-153-16,-4-12-442 16,2-16-619-16</inkml:trace>
  <inkml:trace contextRef="#ctx0" brushRef="#br0" timeOffset="63064.59">17777 8031 2555 0,'0'0'740'0,"0"0"-507"16,0 0 124-16,0 0-247 16,0 0-110-16,0 0-116 0,0 0-428 15,-85 12-619-15</inkml:trace>
  <inkml:trace contextRef="#ctx0" brushRef="#br0" timeOffset="63232.09">16755 8081 2215 0,'0'0'998'0,"0"0"-435"15,0 0-332 1,189 0-142-16,-77 0-89 16,35-4-104-16,-36-2-503 15,-35 4-970-15</inkml:trace>
  <inkml:trace contextRef="#ctx0" brushRef="#br0" timeOffset="63902.44">18180 8283 1905 0,'0'0'569'0,"0"0"-362"16,0 0 153-16,0 0-117 16,-113-23-107-16,77 45-30 0,0 11 43 15,1 12-35-15,4 3 15 16,8 2-26 0,12-2-77-16,11-4-10 15,7-8-4-15,26-5-4 16,17-13-16-16,10-11-22 0,6-7-47 15,-1-2 20-15,-3-20-9 16,-10-10 54 0,-10-6 12-16,-9-6 0 0,-10-6 24 15,-7-3-18-15,-8 3 14 16,-8 10 41-16,0 12 11 16,-2 19 8-16,-16 9-80 15,-7 14 0-15,2 23 0 16,2 12 0-16,8 5 0 0,13 0 0 15,0-6 0-15,28-10 0 16,15-8 0 0,11-15 0-16,10-11 0 15,5-4 0-15,0-17 0 16,-7-13-3-16,-6-12 3 0,-8-6 3 16,-9-10-3-16,-10-4 0 15,-7-5 0-15,-10 7 0 16,-12 10 0-1,0 16 0-15,-4 16 0 0,-19 16 0 16,0 2 0-16,2 22 0 16,3 14 0-16,11 8 0 15,7 7 0-15,11-1 0 16,24-2 0-16,8-4 0 16,4-2 0-16,0-6 0 0,-5-2 0 15,-9-4 0-15,-10-1 0 16,-17-6 0-16,-6-3 0 15,-37 5 0 1,-13-6-224-16,-8-5-426 0</inkml:trace>
  <inkml:trace contextRef="#ctx0" brushRef="#br0" timeOffset="64467.1">9034 10175 2510 0,'0'0'768'0,"0"0"-431"0,0 0 144 0,0 0-481 16,130 0 0-16,-44 0 0 16,17-4 0-1,-3 0 0-15,-22 1-186 16,-15 3-568-16,-37 0-695 0</inkml:trace>
  <inkml:trace contextRef="#ctx0" brushRef="#br0" timeOffset="64565.53">9144 10475 1855 0,'0'0'778'16,"0"0"-426"-16,126 0 114 0,-43-10-380 15,38-16-86 1,-21 0-308-16,-15 0-1308 0</inkml:trace>
  <inkml:trace contextRef="#ctx0" brushRef="#br0" timeOffset="64998.9">10737 9890 2519 0,'0'0'671'0,"0"0"-366"15,0 0 180-15,0 0-369 16,-125-36-116-16,87 62 0 16,4 16 0-16,10 12 0 0,11 8 0 15,13 4 0-15,0-2 0 16,22-1 0 0,11-5 0-16,7-6 0 15,5-8 0-15,-5-4 0 0,-9-6 0 16,-8-8 0-16,-17-4 0 15,-6-5 0-15,-24-6 0 16,-28-3 0-16,-12-1 0 16,-7-7 0-16,0 0 0 15,8 0 0-15,18 0 0 16,20 0 0-16,23 0 0 16,2 0 0-16,39 0-65 15,51-17-223-15,-5 5-461 16,-2-4-615-16</inkml:trace>
  <inkml:trace contextRef="#ctx0" brushRef="#br0" timeOffset="65735.91">11006 10299 1594 0,'0'0'944'15,"0"0"-339"-15,0 0-102 16,0 0-194-16,0 0-168 0,0 0-141 31,0 0 0-31,-24-50 0 0,12 94 0 16,6 10 0-16,6 6 0 15,0-4 0-15,8-8 0 16,24-9 0-16,6-14 0 0,4-10 0 16,0-13 0-16,-3-2 0 15,-6-13 0-15,-7-15 0 16,-6-8 0-16,-1-4 0 16,-6-4 0-1,-3 4 0-15,0 6 0 16,-6 14 0-16,-2 10 0 15,-2 10 0-15,0 8 0 0,0 20 0 16,0 12 0-16,0 2 0 16,5 2 0-16,7-5 0 15,3-7 0-15,7-13 0 16,3-8 0-16,3-11 0 0,1 0 0 16,0-21 0-1,0-9 0-15,0-6 0 16,0-4 0-16,-4 0 0 15,-3 4 0-15,-7 8 0 16,-1 12 0-16,-7 10 0 0,-1 6 0 16,1 10 0-16,2 18 0 15,2 8 0-15,4 0 0 16,4-2 0 0,-1-5 0-16,-3-10 0 0,1-6 0 15,-3-12 0-15,3-1 0 16,-1-1 0-16,5-20 0 15,7-5 0-15,-1-6 0 16,9-4 0-16,-4 2 0 16,-3 2 0-16,-4 8 0 15,-7 8 0-15,-9 10 0 0,-4 6 0 16,1 0 0-16,0 18 0 16,2 10 0-16,3 4 0 15,4-2 0 1,1-4 0-16,4-8 0 0,0-10 0 15,1-8 0-15,1 0 0 16,0-8 0-16,4-12 0 16,0-2 0-16,0 2 0 15,-6 4 0-15,-1 6 0 16,-1 10 0-16,-3 0 0 0,5 6 0 16,4 16 0-16,27 8 0 15,-4-6-520-15,-1-6-1140 0</inkml:trace>
  <inkml:trace contextRef="#ctx0" brushRef="#br0" timeOffset="66401.39">13318 10044 1756 0,'0'0'1317'0,"0"0"-747"0,0 0-272 0,0 0-143 15,0 0-155-15,0 0 0 16,-135 50 0-16,112-2 0 0,13 4 0 16,10 3 0-16,2-7 0 15,29-10 0-15,16-12-65 16,8-16-4-16,3-10 21 15,-4-4 0-15,-14-28 38 16,-16-9-1-16,-19-10 11 0,-5-10 24 16,-34-4-8-1,-16-4 37-15,-6 3 1 16,4 8-6-16,12 12 8 16,18 10-56-16,22 8 0 15,4 7 0-15,36 3 0 0,16 4 0 16,8 2 0-16,-3 2 0 15,-8 8 0-15,-11 2 0 16,-15 0 0 0,-13 19 0-16,-14 17 0 15,0 18 0-15,-4 32 0 16,-17 32 0-16,3 32 0 0,7 13 0 16,11-7 0-16,0-17 0 15,9-23 0-15,11-18 0 16,3-24 0-16,-4-19 0 15,8-15 0-15,4 0 0 0,5-8 0 16,7-8 0 0,-8-20 0-16,-3-4 0 15,-12-20 0-15,-9-20 0 16,-11-15 0-16,0-9 0 16,-21-12 0-16,-12-10 0 15,-9-4 0-15,-3 2 0 0,1 8 0 16,6 5 0-16,11 21-44 15,16 18-837-15</inkml:trace>
  <inkml:trace contextRef="#ctx0" brushRef="#br0" timeOffset="66931.34">14411 10229 2604 0,'0'0'918'0,"0"0"-456"0,0 0-350 16,0 0-112-16,0 0 0 15,0 0 0-15,0 0 0 16,0 84 0-16,-2-28 0 15,2-2 0-15,0-6 0 16,20-14 0-16,8-15 0 16,6-14 0-16,2-5 0 15,-1-14 0-15,1-16 0 16,-3-10 0-16,3-4 0 16,-3-4 0-1,0 0 0-15,-4 10 0 0,-6 10 0 16,-9 14 0-16,-3 14 0 15,-7 1 0-15,2 30 0 0,-1 5 0 16,0 4 0-16,1-4 0 16,1-6 0-16,2-12 0 15,-3-8 0-15,6-10 0 16,1 0 0-16,7-8 0 16,7-16 0-16,11-4 0 15,4-2 0-15,5 4 0 16,-3 8 0-16,-3 14 0 15,-8 4 0-15,-8 10 0 16,-8 18 0-16,-3 2 0 0,-5 0 0 16,-3-8-146-16,-4-8-614 15,-2-14-644-15</inkml:trace>
  <inkml:trace contextRef="#ctx0" brushRef="#br0" timeOffset="67067.73">14760 9669 2713 0,'0'0'865'0,"0"0"-630"0,0 0-68 0,0 0-167 15,160 132-2-15,-70-57-650 16,-1-7-623-16</inkml:trace>
  <inkml:trace contextRef="#ctx0" brushRef="#br0" timeOffset="67470.06">15928 10317 1724 0,'0'0'923'15,"0"0"-296"-15,0 0-285 16,0 0-68-16,14-109-152 0,-28 100-38 16,-20 9-84-1,-10 1 0-15,-12 30 0 16,-4 13 0-16,4 8 0 15,12-2 0-15,22-2 0 16,17-8 0-16,8-12 0 16,36-11 0-16,15-17 0 0,4 0 0 15,0-33 0-15,-9-15 0 16,-14-12 0-16,-12-12 0 16,-17-8 0-16,-6-5 0 15,0-1 0 1,-9 4 0-16,-11 8 0 0,3 13 0 15,-4 24 0-15,6 24 0 16,4 13 0-16,0 39 0 16,4 23 0-16,5 18 0 15,2 12 0-15,0 2 0 16,11-1 0-16,11-13 0 16,12-6-39-16,-3-22-653 15,-2-22-575-15</inkml:trace>
  <inkml:trace contextRef="#ctx0" brushRef="#br0" timeOffset="68834.92">16187 10397 2311 0,'0'0'797'16,"0"0"-547"-16,0 0 123 0,0 0-206 16,0 0-88-16,0 0-64 15,144-48-14-15,-113 28-1 16,-6-6-5-16,-14-4-11 15,-11 0-28-15,0-1 1 0,-20 4 28 16,-11 4-8-16,-7 11 23 16,0 11 35-1,2 1-4-15,5 18 43 16,12 18-20-16,9 8 1 16,10 3-55-16,12 4 0 15,30-7 0-15,16-6 0 0,17-12-27 16,10-14-51-16,6-10-26 15,1-2 52-15,-7-14 52 16,-12-18 0-16,-15-6 81 16,-16-8-5-16,-15-4-32 0,-13 3 16 15,-14 6-60 1,-2 10 0-16,-30 16 0 16,-13 15 0-16,-3 1 0 15,-2 27 0-15,8 7 0 16,13 1 0-16,15-2 0 0,14-6 0 15,3-6-3 1,26-12-33-16,8-8 28 0,2-2-13 16,-1-10 21-16,-9-10 6 15,-7 0 0-15,-11 4 50 16,-5 6-56 0,-6 10 0-16,0 0 0 0,0 16 0 15,0 22 0-15,0 14 0 16,0 12 0-16,0 8 0 15,0 9 0-15,0-1 0 16,-6-2 0-16,-7-4 0 0,1-8 0 16,-1-7 0-16,4-11 0 15,0-12 0-15,3-14 0 16,-1-8 0 0,0-12 0-16,-2-2 0 15,-8-2 0-15,-6-22 0 16,-1-8 0-16,-1-10 0 0,10-15 0 15,15-9 0-15,2-10 0 16,38-6 0-16,18-2 0 16,11-1 0-16,5 7 0 15,-5 4-9-15,-11 10 18 16,-14 6-9-16,-15 7 0 16,-11 7 0-16,-9 8 0 15,-9 8 0-15,0 6 0 16,-5 6 0-16,-9 10 0 15,-1 6 0-15,7 0 0 16,0 8 0-16,6 14 0 0,2 8 0 16,10 4 0-16,19 2 0 15,10-2-11-15,8-3-28 16,4-5-84-16,-6-4 2 16,-7-6 68-16,-15-4 50 15,-15 0 3-15,-8 0 45 16,0 2 36-16,-20 4-7 15,-5 0-37-15,6 0 1 16,0 2-31-16,11-2-7 16,8-2 15-16,0-2-15 15,29-4 15-15,9-8-12 16,11-2 3-16,2 0-3 0,4-14-3 16,-1-12 0-16,-3-8 17 15,-2-8-17 1,-5-8 9-16,-3-6-9 15,-12-2 0-15,-12 5 0 16,-9 9 0-16,-8 12 0 0,0 12 0 16,-23 12 0-16,-1 8 0 15,-5 8 0-15,4 22 0 16,3 10 0-16,8 4 0 16,14-2 0-16,0-2 0 0,21-5 0 15,19-9 0 1,13-8 0-16,7-10 0 15,7-8 0-15,-2-2 0 16,-5-22 0-16,-9-12 0 16,-4-8 0-16,-12-9 0 0,-6-5 0 15,-13-2 0-15,-9 2 0 16,-7 12 0-16,-11 14 0 16,-18 18 0-16,-10 14 0 15,2 16 0-15,3 28 0 16,10 12 0-16,13 10 0 15,11 2 0-15,0-1 0 16,27-11 0-16,10-10 0 16,15-12 0-16,8-16 0 15,24-18-117-15,-12 0-520 16,-12-14-929-16</inkml:trace>
  <inkml:trace contextRef="#ctx0" brushRef="#br0" timeOffset="69864.28">19103 10052 1597 0,'0'0'983'0,"0"0"-492"0,0 0-33 16,0 0-173-16,0 0-129 16,0 0-90-16,-129 10-49 15,108 36 8-15,13 0-24 16,8-1 0-16,6-9-2 15,31-10 1-15,11-14-15 0,8-12 6 16,0-4-28 0,-8-29 31-16,-9-9-9 15,-20-10 15-15,-14-6-8 16,-5-4 10-16,-27 0-3 16,-17 6 1-16,-10 13-5 15,-2 22-2-15,3 18-17 16,12 3 24-16,20 35-11 0,21 7 4 15,21 4-1-15,60-2-118 16,39-20-126-16,1-16-85 16,-15-8-188-16,-19-22 221 15,-37-18 171-15,-8-10 133 0,-9-10 89 16,-19-3 191-16,-14 4 28 16,0 4 48-1,-14 13-47-15,-3 14-45 16,-1 22-25-16,3 8-239 15,-6 58 0-15,5 48 0 16,3 47 0-16,4 26 0 0,5-1 0 16,1-16 0-16,3-21 0 15,0-11 0-15,0-4 0 16,0-24 0 0,0-23 0-16,5-27 0 15,4-14 0-15,2-6 0 0,1-6 0 16,-2-12 0-16,1-16 0 15,1-4 0-15,1-30 0 16,3-18 0-16,-1-28 0 16,-3-35 0-16,-12-33 0 0,-6 6 0 15,-23 29 0-15,-4 39 0 16,0 38-14-16,-11 14-53 16,6 8-275-1,9 8-685-15</inkml:trace>
  <inkml:trace contextRef="#ctx0" brushRef="#br0" timeOffset="70608.71">20413 10072 1962 0,'0'0'713'0,"0"0"-242"0,0 0-129 0,0 0-135 0,-136 28-50 16,96 22-47 0,4 7-41-16,10 1-26 0,7-8-34 15,17-8 4-15,2-14-13 16,21-12 0-16,16-14 0 16,10-2 0-16,4-20 0 15,1-16 0-15,-5-10 0 16,-7-11 0-16,-7-2 0 15,-10-2 0-15,-10 7 0 16,-9 12 0-16,-4 14 0 16,0 20 0-16,-4 8 0 0,-12 26 0 15,3 18 0-15,8 12 0 16,5 4 0 0,9-3 0-16,22-7 0 15,14-12 0-15,7-14 0 16,3-16 0-16,1-8 0 15,-5-22 0-15,-9-20 0 0,-6-13 0 16,-10-9 0-16,-3-12 0 16,-8-6 0-16,-3-2 0 15,-6 1 0-15,-6 14 0 0,0 18 0 16,-10 29 0 0,-13 22 0-16,-4 22 0 15,-2 54 0-15,7 37 0 16,17 25 0-16,5-7 0 15,12-29 0-15,19-36 0 0,5-28 0 16,14-4 0-16,10-8 0 16,12-12 0-16,-3-14 0 15,-9-12 0-15,-8-32 0 16,-14-14 0-16,-9-31 0 16,-10-27 0-16,-9-26 0 15,-8 12 0-15,-2 31 0 16,0 39 0-16,-18 40 0 15,-9 12 0-15,-4 8 0 16,-7 26 0-16,2 48 0 16,14 39 0-16,22 29 0 15,0-8 0-15,27-27 0 0,8-37 0 16,3-26 0-16,16-4 0 16,8-4 0-1,36-16-155-15,-18-14-426 16,-13-6-445-16</inkml:trace>
  <inkml:trace contextRef="#ctx0" brushRef="#br0" timeOffset="71366.99">22102 9725 2490 0,'0'0'843'0,"0"0"-241"0,0 0-441 0,0 0-161 0,0 0 0 16,0 0 0-16,0 0 0 15,-29 205 0-15,29-93 0 16,7-10 0-16,20-15 0 16,4-31 0-16,4-2 0 15,7-10 0 1,-5-24 0-16,-4-20 0 0,-9-8 0 15,-2-32 0-15,-3-16 0 16,-7-14 0-16,5-8 0 16,-7-7 0-16,1-3 0 15,-3 2 0-15,-4 11 0 0,-4 21 0 16,0 24 0 0,0 30 0-16,-4 14 0 0,-10 58 0 15,5 39 0 1,5-1 0-16,4-6 0 0,0-19 0 15,2-27 0 1,13-4 0-16,3-8 0 0,3-22 0 16,-2-16 0-16,-1-8 0 15,2-16 0-15,-2-18 0 16,0-10 0-16,2-2 0 16,0 1 0-16,3 8 0 15,-2 14 0-15,2 18 0 0,-3 5 0 16,-1 14 0-16,2 18 0 15,-1 8 0 1,4-3 0-16,5 2 0 16,4-9 0-16,6-10 0 0,1-10 0 15,0-10 0-15,-2 0 0 16,-2-20 0-16,-5-12 0 16,-4-10 0-16,-6-6 0 15,-7-10 0-15,-5-3 0 16,-9-1 0-16,0 8 0 15,-15 14 0-15,-17 24 0 0,-4 16 0 16,-4 24 0 0,5 28 0-16,12 14 0 15,15 8 0-15,8 1 0 16,22-9 0-16,22-12 0 16,10-12 0-16,8-18-317 15,9-24-279-15,-13 0-163 0,-18-8-605 16</inkml:trace>
  <inkml:trace contextRef="#ctx0" brushRef="#br0" timeOffset="71532.23">21754 9914 2421 0,'0'0'957'0,"0"0"-588"0,170 14-20 15,-23-4-349-15,-1-2 0 0,-7-8 0 16,-52 0-42-16,-51-12-904 0</inkml:trace>
  <inkml:trace contextRef="#ctx0" brushRef="#br0" timeOffset="72265.02">23524 9944 2335 0,'0'0'810'0,"0"0"-484"0,0 0 299 16,0 0-625-16,0 0 0 16,0 0 0-16,102 50 0 15,-73 0 0-15,2 6 0 16,2 2 0-16,3-4 0 0,-3-9 0 15,-2-15 0-15,-4-14 0 16,-4-14 0-16,-5-2 0 16,-3-22 0-1,-1-18 0-15,-1-13 0 0,-2-9 0 16,1-6 0-16,-4 0 0 16,3 6 0-16,-4 14 0 15,2 13 0-15,0 21 0 16,-1 14 0-16,17 25-290 15,-2 13-245-15,-1 0-431 0</inkml:trace>
  <inkml:trace contextRef="#ctx0" brushRef="#br0" timeOffset="73035.64">24334 10178 2397 0,'0'0'770'16,"0"0"-407"-16,0 0 85 15,0 0-387-15,0 0-25 16,87-118-36-16,-58 88 1 16,-8-2 1-16,-13 2-1 15,-8 2 0-15,-4 6-1 16,-27 8 1-16,-8 11-10 0,-5 3 7 16,0 31 2-16,3 13 18 15,10 12-10 1,18 4-8-16,13 1 0 15,4-6 0-15,34-12 0 0,16-13 0 16,8-18 0-16,5-12 0 16,-3-6 0-16,-6-24 0 15,-10-9 0-15,-8-4 0 16,-9-4 0-16,-7 3 0 16,-4 6 0-16,-8 10 0 15,-4 14 0-15,-1 14 0 16,-1 0 0-16,4 28 0 15,3 12 0-15,7 6 0 16,5 3 0-16,4-5 0 16,6-6 0-16,5-14 0 15,4-10 0-15,1-14 0 0,-1-6 0 16,2-26 0-16,-4-13 0 16,-5-13 0-1,2-10 0-15,-4-22 0 0,3-29 0 16,-9-25 0-1,-11 12 0-15,-16 29 0 0,-2 39 0 16,-9 41 0-16,-15 12 0 16,-5 11 0-16,-12 30 0 15,4 59 0-15,12 41 0 16,14 18 0-16,11-5 0 16,25-29 0-16,6-36 0 0,2-21 0 15,3-12 0-15,8-4 0 16,5-7 0-1,7-12 0-15,-7-20 0 16,-6-2 0-16,-10-32 0 16,-4-12 0-16,-4-11 0 0,-4 1 0 15,0 2 0-15,-3 10 0 16,-5 16 0-16,-7 16 0 16,-1 10 0-16,0 20 0 15,-3 22 0-15,5 12 0 16,1 2 0-16,8 1 0 0,8-13 0 15,19-18-107 1,-8-14-507-16,1-12-628 0</inkml:trace>
  <inkml:trace contextRef="#ctx0" brushRef="#br0" timeOffset="73202.33">25986 9645 2514 0,'0'0'769'0,"0"0"-390"0,0 0 55 0,0 0-434 0,0 0 0 16,-127 4-194-16,111 12-551 15,-5-4-1097-15</inkml:trace>
  <inkml:trace contextRef="#ctx0" brushRef="#br0" timeOffset="73335.78">24949 9731 2210 0,'0'0'866'16,"0"0"-532"-16,0 0 123 15,194 11-316-15,-43-10-141 0,15-1-37 16,-39 0-480-16,-38-10-771 0</inkml:trace>
  <inkml:trace contextRef="#ctx0" brushRef="#br0" timeOffset="73637.25">26493 9846 2210 0,'0'0'635'0,"0"0"-146"16,0 0-199-16,0 0-95 0,-131-25-48 15,87 55-17-15,-1 15-130 16,1 9 0-16,7 6 0 16,16 4 0-16,14-3 0 15,7-6 0-15,22-5 0 16,27-11 0-16,14-11 0 0,5-16 0 16,3-12 0-1,-1 0-21-15,-7-22-312 16,7-36-239-16,-14 5-276 15,-9 3-1247-15</inkml:trace>
  <inkml:trace contextRef="#ctx0" brushRef="#br0" timeOffset="74302.2">26842 10040 1609 0,'0'0'721'16,"0"0"-220"-16,0 0 10 16,0 0-301-1,0 0-86-15,0 0-41 0,0 0-50 16,0 77-3-16,17-77-21 15,1 0-8-15,-1-17 0 16,-3-1-1-16,-7-4 0 16,-7-4 8-16,0-2-7 15,-9 2 16-15,-18 4 12 16,-6 8 25-16,-8 10 36 0,-5 4-26 16,-2 14-64-16,4 20 0 15,7 10 0 1,8 6 0-16,15 6 0 15,14-1 0-15,7-1 0 0,31-8 0 16,12-8 0-16,16-12 0 16,5-14 0-16,6-12 0 15,2 0 0-15,-8-20 0 16,-7-14 0-16,-10-10 0 16,-10-10 0-16,-7-7 0 15,-8-3 0-15,-10 0 0 16,-3 2 0-16,-9 8 0 15,-7 7 0-15,0 15 0 16,0 10 0-16,0 8 0 16,-7 9 0-16,1 2 0 0,-2 3 0 15,2 0 0-15,-5 0 0 16,-1 3 0-16,-1 5 0 16,3 2 0-16,0-2 0 15,3-1 0-15,3 4 0 16,0-4 0-1,4 4 0-15,0 0 0 0,0 4 0 16,0 1 0-16,0 2 0 16,0 6 0-16,11 4 0 15,5 8 0-15,3 4 0 16,8 6 0-16,2 4 0 16,0 2 0-16,-2-2 0 0,-10-1 0 15,-9-9 0-15,-8-8 0 16,-5-10 0-16,-26-6 0 15,-10-10 0 1,-9-4 0-16,-4-2 0 16,5 0 0-16,11-16 0 15,38-16-159-15,0 2-563 0,31 2-1429 16</inkml:trace>
  <inkml:trace contextRef="#ctx0" brushRef="#br0" timeOffset="74467.58">27810 10373 2762 0,'0'0'970'0,"0"0"-606"0,0 0-364 15,0 0 0-15,0 0 0 16,0 0 0-16,0 0 0 0,-8 14-236 16,-4 0-2135-16</inkml:trace>
  <inkml:trace contextRef="#ctx0" brushRef="#br0" timeOffset="74700.57">26159 10882 3174 0,'0'0'922'0,"0"0"-922"15,0 0 0-15,0 0 0 16,0 0 0-16,232-20 0 16,-65 8 0-1,0-4 0-15,-46 4-24 0,-55 4-975 0</inkml:trace>
  <inkml:trace contextRef="#ctx0" brushRef="#br0" timeOffset="74833.33">25981 11051 2914 0,'0'0'718'16,"0"0"-431"-16,192 10-110 15,3-10-177 1,33 0 0-16,-41-17-474 16,-47-2-1457-16</inkml:trace>
  <inkml:trace contextRef="#ctx0" brushRef="#br0" timeOffset="75000.46">27937 10760 3574 0,'0'0'522'0,"0"0"-522"15,0 0 0-15,0 0-611 0,0 0-2023 0</inkml:trace>
  <inkml:trace contextRef="#ctx0" brushRef="#br0" timeOffset="82636.28">3181 12184 2474 0,'0'0'491'0,"0"0"-230"15,0 0 207-15,0 0-306 16,0 0-120-16,0 0-27 16,0 76 86-1,0-16-62-15,0 8 4 0,4 5-43 16,6-8 0-16,3-4 0 15,9-11 0-15,9-14 0 16,9-16 0-16,10-14 0 16,3-6 0-16,2-10 0 15,1-20 0-15,-6-6 0 16,-8-6 0-16,-9-2 0 16,-10-3 0-16,-11 3 0 0,-6 2 0 15,-6 4 0 1,0 6 0-16,-10 6 0 15,-5 6 0-15,-1 8 0 16,3 8 0-16,1 4 0 16,1 8 0-16,-1 24 0 0,0 14 0 15,5 8 0-15,7 6 0 16,0-2 0-16,23-5 0 16,17-11 0-16,16-12 0 15,10-14 0-15,23-16-378 16,-13-18-356-16,-18-10-626 0</inkml:trace>
  <inkml:trace contextRef="#ctx0" brushRef="#br0" timeOffset="82868.99">3226 11815 3151 0,'0'0'582'0,"0"0"-471"0,0 0 141 15,0 0-252-15,0 0 0 16,0 0 0-16,0 0-53 16,0 34-593-16,-2-12-985 0</inkml:trace>
  <inkml:trace contextRef="#ctx0" brushRef="#br0" timeOffset="85667.59">8196 12461 2196 0,'0'0'697'0,"0"0"-486"0,0 0 156 16,0 0-85-16,0 0-172 15,0 0-58 1,-17-73 37-16,24 59 3 0,1-4-92 16,6-2 0-16,3-2 0 15,8-2 0-15,4 0 0 16,7 4 0-16,1 4 0 15,4 6 0-15,-3 10 0 16,-1 0 0-16,-5 28 0 16,-3 14 0-16,-9 10 0 0,-5 10 0 15,-8 2 0 1,-7 3 0-16,0-9 0 16,0-8 0-16,-7-12 0 15,-4-10 0-15,2-12 0 16,2-8 0-16,3-8 0 15,2 0 0-15,0-22 0 0,-1-16 0 16,3-10 0-16,0-8 0 16,0-1 0-16,13 6 0 15,6 8 0-15,5 7 0 16,5 6 0-16,9 6 0 16,2 6 0-16,5 6 0 15,-3 6 0-15,-4 6 0 0,-5 0 0 16,-4 18 0-1,-9 12 0-15,-2 8 0 16,-9 6 0-16,-2 2 0 16,-3-2 0-16,-4-1 0 15,0-7 0-15,0-8 0 16,0-6 0-16,0-6 0 16,0-8 0-16,0-6 0 15,0-2 0-15,4 0 0 0,6-20 0 16,3-14 0-16,5-14 0 15,4-9 0-15,0-1 0 0,1 4 0 16,-4 10 0-16,-3 12 0 16,-7 12 0-1,-5 10 0-15,-2 10 0 16,0 0 0-16,8 12 0 16,1 18 0-16,9 10 0 0,0 9 0 15,4 1 0-15,1-5 0 16,-2 0 0-16,-6-9 0 15,-1-6 0 1,-7-6 0-16,-5-4 0 16,-2 0-156-16,-2-8-224 15,0-4-521-15</inkml:trace>
  <inkml:trace contextRef="#ctx0" brushRef="#br0" timeOffset="85967.44">9732 12252 2261 0,'0'0'723'0,"0"0"-438"16,0 0 5-16,0 0-149 16,0 0-25-16,0 0-13 0,0 0-1 15,53 64-27-15,-48-18-75 16,-3 6 0-16,0 5 0 15,0-6 0-15,5-2 0 16,7-9 0-16,3-10 0 16,8-10 0-16,6-12 0 15,6-8 0-15,6-2 0 16,1-24-152-16,4-40-203 16,-13 6-403-16,-14-2-503 0</inkml:trace>
  <inkml:trace contextRef="#ctx0" brushRef="#br0" timeOffset="86268.5">9867 11849 1008 0,'0'0'1717'0,"0"0"-1339"16,0 0 109-16,0 0-196 15,0 0-180-15,0 0-96 16,0 0-6-16,-60-18-6 15,60 44-3-15,0 0 0 16,0-6 0-16,7-4 3 16,6-6-10-16,1-8 2 15,-1-2 5-15,0-2 2 16,-1-16 4-16,-6-6 6 16,-6-2 3-16,0 0-3 0,0 0 24 15,-20 6-36-15,-9 11 0 16,-2 9-1-16,-2 7-24 15,-1 51-152 1,7-2-323-16,14 0-739 0</inkml:trace>
  <inkml:trace contextRef="#ctx0" brushRef="#br0" timeOffset="86733.06">10828 12350 2018 0,'0'0'1037'0,"0"0"-682"0,0 0 13 0,0 0-50 16,0 0-318-16,0 0 0 15,152-22 0-15,-79 12 0 16,0 0 0-16,1 2-227 16,-23 2-388-16,-26 4-419 0</inkml:trace>
  <inkml:trace contextRef="#ctx0" brushRef="#br0" timeOffset="86866.12">10893 12611 1751 0,'0'0'885'15,"0"0"-558"1,0 0 202-16,146-2-337 16,-18-20-187-16,32-12-5 0,-20 0-581 15,-28 1-2152-15</inkml:trace>
  <inkml:trace contextRef="#ctx0" brushRef="#br0" timeOffset="87404.02">12051 12294 2558 0,'0'0'775'0,"0"0"-412"16,0 0 37-16,0 0-400 16,20-104 0-16,14 82 0 15,8 5 0-15,7 7 0 16,5 6 0-16,-2 4 0 16,-2 14 0-16,-5 22 0 15,-7 13 0-15,-9 9 0 16,-10 10 0-16,-7 2 0 0,-8 1 0 15,-4-8 0 1,0-6 0-16,-9-11 0 0,-4-12 0 16,4-12 0-16,0-12 0 15,4-10 0-15,1-2 0 16,4-28 0 0,0-14 0-16,0-12 0 0,2-10 0 15,18-3 0-15,7 4 0 16,6 6 0-16,5 13 0 15,2 12 0-15,5 10 0 16,-3 14 0-16,1 10 0 16,-3 2 0-16,-5 28 0 15,-6 10 0-15,-6 10 0 0,-8 8 0 16,-5 3 0-16,-8-2 0 16,-2-2 0-1,0-9 0-15,0-6 0 16,0-14 0-16,0-20-92 15,6-8-626-15,9 0-622 0</inkml:trace>
  <inkml:trace contextRef="#ctx0" brushRef="#br0" timeOffset="87568.86">13252 12436 2663 0,'0'0'824'0,"0"0"-442"0,0 0-155 0,0 0-227 15,158-44 0 1,-86 34 0-16,3 0 0 16,-3-2 0-16,8-4-239 0,-18 2-565 15,-17 0-695-15</inkml:trace>
  <inkml:trace contextRef="#ctx0" brushRef="#br0" timeOffset="87801.7">14179 12033 1901 0,'0'0'920'0,"0"0"-294"15,0 0-73-15,0 0-457 16,0 0-96-16,0 0 0 16,0 0 0-16,-29 13 0 0,22 41 0 15,1 12 0-15,3 8 0 16,1 2 0-16,2 0 0 15,0-6 0 1,0-6 0-16,0-9 0 16,9-7 0-16,0-16-125 0,-2-14-996 15</inkml:trace>
  <inkml:trace contextRef="#ctx0" brushRef="#br0" timeOffset="87933.96">14727 12595 2174 0,'0'0'1105'0,"0"0"-735"15,0 0-238-15,0 0-132 16,0 0-662-16</inkml:trace>
  <inkml:trace contextRef="#ctx0" brushRef="#br0" timeOffset="89669.27">17024 12522 2293 0,'0'0'712'0,"0"0"-378"16,0 0 154-16,0 0-219 0,13-116-269 16,-13 102 0-16,-13 10 0 15,-11 4 0 1,-8 16 0-16,-9 23 0 16,-7 12 0-16,4 10 0 15,8 3 0-15,12-4 0 0,16-10 0 16,8-10 0-16,23-13 0 15,17-18 0-15,5-9 0 16,-3-4 0-16,-7-24 0 16,-10-8 0-16,-11-8 0 15,-10-4 0-15,-4 0 0 16,0-1 0-16,0 8 0 16,-2 5 0-16,2 8 0 15,0 7 0-15,2 7 0 16,23 4 0-16,8 8 0 15,12 2 0-15,6 8 0 16,1 20 0-16,-6 11 0 16,-4 9 0-16,-11 4 0 15,-8 0 0-15,-13-4 0 0,-4-6 0 16,-6-8 0-16,0-12 0 16,0-10 0-16,0-8 0 15,0-4 0-15,0-6 0 16,0-24 0-16,6-12 0 0,11-10 0 15,10-4 0 1,5 5 0-16,3 11 0 16,14 15 0-16,-11 10-308 15,-5 9-1176-15</inkml:trace>
  <inkml:trace contextRef="#ctx0" brushRef="#br0" timeOffset="90804.21">18865 12565 1914 0,'0'0'736'0,"0"0"-446"0,0 0 258 16,0 0-278-16,0 0-110 15,24-122-34-15,7 97-74 16,4 5-52-1,11 4 0-15,0 4 0 16,1 10 0-16,-3 2 0 0,-3 12 0 16,-8 20 0-16,-6 10 0 15,-12 8 0-15,-3 7 0 16,-10-1 0-16,-2-2 0 16,0-4 0-16,-9-10 0 15,-4-8 0-15,-1-10 0 0,7-9 0 16,3-12 0-16,4-1 0 15,0-18 0 1,0-22 0-16,6-14 0 16,17-14 0-16,6-4 0 15,6 3 0-15,8 7 0 16,2 14 0-16,4 16 0 0,-3 16 0 16,-1 14 0-16,-5 2 0 15,-2 28 0-15,-9 14 0 16,-7 11 0-1,-9 5 0-15,-4 4 0 0,-4-4 0 16,-3-2 0-16,1-8 0 16,5-2 0-16,1-13-460 15,0-15-673-15</inkml:trace>
  <inkml:trace contextRef="#ctx0" brushRef="#br0" timeOffset="91002.45">20289 12486 2946 0,'0'0'859'0,"0"0"-667"0,0 0-93 0,0 0-99 16,158-22 0-16,-94 22-161 15,-17-2-531-15,-21 2-594 0</inkml:trace>
  <inkml:trace contextRef="#ctx0" brushRef="#br0" timeOffset="91136.72">20315 12763 1949 0,'0'0'1168'0,"0"0"-637"0,0 0-232 16,0 0-150-16,227-20-149 15,-75 2 0-15,-21 0-123 16,-28 0-956-16</inkml:trace>
  <inkml:trace contextRef="#ctx0" brushRef="#br0" timeOffset="91836.98">21768 12312 2572 0,'0'0'883'0,"0"0"-541"16,0 0-43-16,0 0-299 15,0 0 0-15,0 0 0 16,0 0 0-16,4-112 0 15,32 96 0-15,-1 1 0 16,4 10 0-16,-1 5 0 0,-5 0 0 16,2 12 0-1,-3 18 0-15,-6 14 0 16,-1 10 0-16,-10 8 0 16,-6 2 0-16,-6-1 0 15,-3-5 0-15,0-12 0 0,-7-12 0 16,-4-10 0-1,2-12 0-15,5-12 0 16,-2 0 0-16,4-20 0 0,2-18 0 16,0-12 0-16,0-15 0 15,16-5 0-15,9-2 0 16,6 4 0-16,3 10 0 16,3 12 0-16,3 13 0 15,-2 12 0-15,0 13 0 0,0 8 0 16,-5 0 0-16,1 23 0 15,-5 12 0-15,-5 9 0 16,-4 6 0 0,-4 6 0-16,-10 0 0 15,-6 1 0-15,0-6 0 0,0-2 0 16,-6-7 0-16,-5-12 0 16,2-8 0-16,2-10 0 15,5-6 0-15,2-4 0 16,0-2 0-16,0 0 0 15,0-4 0-15,9-12 0 16,2-4 0-16,7-2 0 16,0-3 0-16,7 2 0 0,-2 1 0 15,4-1-131 1,6 1-445-16,-8 7-323 16,-9 2-497-16</inkml:trace>
  <inkml:trace contextRef="#ctx0" brushRef="#br0" timeOffset="92537.99">22599 12464 1098 0,'0'0'878'0,"0"0"-360"0,0 0-153 0,0 0-47 15,0 0-156-15,0 0-39 16,0 0 58-1,4-48-23-15,1 30-26 16,-1-2-17-16,0-4-67 16,2-6-48-16,-2 0 0 0,0-4 0 15,3 2 0-15,1 2 0 16,2 4 0-16,-4 5 0 16,3 6 0-16,2 5 0 15,-2 2 0-15,6 1 0 0,2 7 0 16,4 0 0-16,2 0 0 15,4 15 0 1,-3 9 0-16,1 8 0 16,-8 8 0-16,-1 8 0 15,-9 4 0-15,-5 4 0 0,-2-2 0 16,0-3 0 0,0-5 0-16,0-10 0 0,0-10 0 15,20-10 0-15,12-10 0 16,12-6 0-16,32-30-252 15,-9-9-526-15,-7-4-375 0</inkml:trace>
  <inkml:trace contextRef="#ctx0" brushRef="#br0" timeOffset="92767.06">23434 12220 1850 0,'0'0'930'0,"0"0"-302"0,0 0-131 15,0 0-306-15,0 0-191 16,0 0 0 0,0 0 0-16,5-4 0 0,-5 38 0 15,2 6 0-15,0 6 0 16,2-2 0-16,6-2 0 16,1-6 0-16,2-8 0 15,3-6 0-15,2-9-35 16,8-13-448-16,-4 0-384 15,-1-18-661-15</inkml:trace>
  <inkml:trace contextRef="#ctx0" brushRef="#br0" timeOffset="93038.59">23466 11594 2512 0,'0'0'746'0,"0"0"-392"15,0 0-21-15,0 0-224 0,-114 26-88 16,105 12-10-16,9 4-11 16,0 1-17-1,15-10 0-15,16-4-52 16,6-13 0-16,-2-10 56 16,-4-6 11-16,-8-2 2 15,-10-20 11-15,-9-5 17 0,-4-5 31 16,0 5-43-16,-15 4-10 15,-5 14-6-15,-5 22-93 16,6 24-385-16,9 8-736 0</inkml:trace>
  <inkml:trace contextRef="#ctx0" brushRef="#br0" timeOffset="93266.18">24081 12358 2508 0,'0'0'731'15,"0"0"-412"-15,0 0 35 16,114-80-246 0,-52 62-80-16,5 6-28 15,-3 4-117-15,-10 6-235 0,-14 2-293 16,-16 0-114-16,-15 4-543 0</inkml:trace>
  <inkml:trace contextRef="#ctx0" brushRef="#br0" timeOffset="93503.36">24234 12164 2009 0,'0'0'794'0,"0"0"-170"15,0 0-95-15,0 0-389 16,0 0-140-16,-10-104 0 15,10 104 0-15,0 0 0 0,0 8 0 16,0 21 0-16,0 14 0 16,2 11 0-16,6 12 0 15,-1 4 0 1,-1 0 0-16,2 1 0 0,-4-7 0 16,0-8 0-16,3-6-153 15,-3-14-713-15,3-16-918 0</inkml:trace>
  <inkml:trace contextRef="#ctx0" brushRef="#br0" timeOffset="94041.08">25036 12155 2812 0,'0'0'738'0,"0"0"-383"15,0 0-164-15,0 0-191 16,0 0 0-16,0 0 0 16,-73-120 0-16,73 86 0 0,2-8 0 15,16-8 0-15,2-2 0 16,-1-2 0-1,0 2 0-15,-3 9 0 16,-8 9 0-16,-1 16 0 16,-5 12 0-16,-2 6 0 0,0 30 0 15,0 23 0-15,0 19 0 16,0 14 0-16,0 6 0 16,4 0 0-16,10-1 0 15,4-7 0-15,4-8 0 16,1-8 0-16,-6-9 0 15,-3-15-246-15,-12-11-277 16,-6-4-217-16,-32-9 66 16,-5-6-256-16,-1-4 464 15,20-6 466-15,5-2 875 16,-2 2-257-16,3-2-73 0,5 0-77 16,7 0-145-16,4-2 18 15,0 0-62 1,27 0-149-16,19 0-130 0,22-4 0 15,12-6 0-15,7-4 0 0,-7 0 0 16,-17-4-144 0,-26 3-367-16,-28 6-460 15</inkml:trace>
  <inkml:trace contextRef="#ctx0" brushRef="#br0" timeOffset="94664.84">18209 11997 1923 0,'0'0'624'16,"0"0"-354"-16,0-110 213 0,0 74-107 16,0 10-89-16,0 13-154 15,0 13-133-15,0 33 0 16,0 61 0-16,2 63 0 16,8 33 0-1,3 17 0-15,1-13 0 0,5-26 0 16,10-13 0-16,2-37 0 15,1-34 0-15,-5-34 0 16,-1-29 0-16,6-29-315 16,-6-24-386-16,-6-18-361 0</inkml:trace>
  <inkml:trace contextRef="#ctx0" brushRef="#br0" timeOffset="95968.73">18444 11769 2429 0,'0'0'619'0,"0"0"-436"16,0 0 186-16,0 0-216 15,164-65-119-15,-88 57 5 16,24 6-38-16,34 2-1 16,42 0 3-16,22 0 5 15,18 0 1-15,12 0-9 16,5-4 12-16,28-6 42 15,20-3-33-15,18-1 3 16,6-1-8-16,1 1-5 0,-2 4-22 16,-7 0 10-16,-12 0-11 15,-16-2-33-15,-19-2-21 16,-18 0 43 0,-16-2 10-16,-11 0 13 0,-9 4-3 15,-2 4 4-15,-9 8-1 16,-3 0 8-16,-7 0 4 15,-11 10-12-15,-4 4 0 16,-10 4 1-16,-7-4 25 0,-30-4-26 16,-26-2 15-16,-27-4-14 15,-11-2 0 1,2 2 33-16,1-2-14 16,-1 0-1-16,-11 0-4 15,-7-2-15-15,-4 0 15 16,-2 0-15-16,2 0 0 0,0 0 4 15,-2 0 2-15,-3 0-6 16,-2 0 6-16,-1 0 11 16,-4 0 14-1,1-2-31-15,0-2 0 0,0 0 0 16,4-2 0-16,1 0 0 16,3-2-69-16,1 2-25 15,-1 2 49-15,-3 2 9 16,-3 2 30-16,-7 0 6 15,-2 0 0-15,-3 0 18 16,-4 0 28-16,-4 6 19 0,0 4 19 16,0 6 6-16,0 6-90 15,0 10 0 1,-8 10 0-16,2 13 0 16,2 6 0-16,4 12 0 15,0 5 0-15,0 2 0 0,14 0 0 16,-4 1 0-16,3 1 0 15,-3 2 0-15,-4 3 0 16,1 0 0-16,-5 2 0 16,2 1 0-16,4-2 0 15,0-3 0-15,5-7 0 16,1-6 0-16,4-10 0 16,-2-8 0-16,1-9 0 15,-1-9 0-15,-5-8 0 16,-3-10 0-16,-2-9 0 15,-4-2 0-15,-2-1 0 16,0 2 0-16,-12 2 0 16,-21 6 0-16,-20 2 0 15,-36 6 0-15,-46 4 0 16,-54 6 0-16,-27 0 0 16,-11-2 0-16,-3-8 0 0,12-6 0 15,-11-6 0-15,-12-2 0 16,-6-6-12-16,-9 0 10 15,-3 0-9-15,3 2 10 0,2 1-6 16,2 0 6-16,2 4 1 16,3 0 0-1,9 6 34-15,15 1-34 16,20 0 0-16,16 0 0 0,11-2 0 16,6-4 0-16,1 0 0 15,-1-11 0-15,2-1 0 16,-2 0 0-16,3 0 0 15,-5 0 0-15,5 0 0 16,7 0 0-16,2 7 0 16,13-3 0-16,7 0 0 15,6-2 0-15,24-2 0 16,23 0 0-16,18 0 0 16,9 0 0-16,-7 0 0 15,-7 0 0-15,-3 0 0 0,6 0 0 16,7 0 0-16,4 0 0 15,2 0 0-15,2 0 0 16,6 4 0-16,1 2 0 16,5-2 0-1,6 0 0-15,7-4 0 16,4 0 0-16,7 0 0 0,10 0 0 16,8-12-171-16,18-6-194 15,13-2-700-15</inkml:trace>
  <inkml:trace contextRef="#ctx0" brushRef="#br0" timeOffset="96134.42">19611 13756 2143 0,'0'0'1089'0,"0"0"-852"0,0 0 1 15,0 0-152-15,0 0-86 16,0 0-758-16</inkml:trace>
  <inkml:trace contextRef="#ctx0" brushRef="#br0" timeOffset="97532.66">26609 12406 2486 0,'0'0'622'15,"0"0"-297"-15,0 0 198 16,0 0-383-16,0 0-140 15,0 0 0-15,0 0 0 16,225-6 0-16,-15-2 0 0,43-2 0 16,19 0 0-16,-15-2 0 15,-52 0 0-15,-54-2 0 16,-51 4 0 0,-48 2 0-16,-30 2 0 15,-9 0 0-15,-6 2 0 0,-7 0 0 16,0 2 0-16,-11 2 0 15,0 0 0-15,4 6-571 16,7 4-609-16</inkml:trace>
  <inkml:trace contextRef="#ctx0" brushRef="#br0" timeOffset="97731.16">28991 12198 1633 0,'0'0'1381'0,"0"0"-865"0,0 0 50 15,0 0-566-15,0 0 0 16,0 0 0-16,0 0 0 16,-71 134 0-16,60-68 0 15,1 2 0-15,0-5 0 16,-1-9 0-16,1-10 0 16,2-14 0-16,5-20-375 15,3-10-343-15,0 0-180 0</inkml:trace>
  <inkml:trace contextRef="#ctx0" brushRef="#br0" timeOffset="98071.77">28735 12005 2268 0,'0'0'780'16,"-136"0"-444"-16,54 20 178 15,-1 20-316 1,10 18-198-16,13 33 0 0,22 27 0 15,30 22 0-15,8-5 0 16,35-31 0-16,11-32 0 16,6-26 0-16,19 1 0 15,33-1 0-15,37-12 0 16,23-26 0-16,-12-8 0 16,-32-24 0-16,-37-12 0 0,-27-10 0 15,11-31 0 1,4-35 0-16,-5-31 0 15,-21 9 0-15,-27 28 0 16,-18 38 0-16,-11 23 0 0,-33 0 0 16,-41-12 0-16,-58 1 0 15,-65 18 0-15,-37 14 0 16,47 18 0-16,29 6-530 0</inkml:trace>
  <inkml:trace contextRef="#ctx0" brushRef="#br0" timeOffset="120134.28">1127 14287 2499 0,'0'0'745'0,"0"0"-409"15,0 0 180-15,0 0-516 16,0 0 0 0,0 0 0-16,-5-6 0 15,3 44 0-15,0 20 0 16,2 6 0-16,0 13 0 0,0-1 0 16,0-2 0-16,0-10 0 15,9-12 0-15,15-24-342 16,-1-15-467-16,-3-13-670 0</inkml:trace>
  <inkml:trace contextRef="#ctx0" brushRef="#br0" timeOffset="120335.83">1454 14368 3108 0,'0'0'456'15,"0"0"-78"-15,0 0-224 16,0 0-154-16,0 0 0 15,0 0 0 1,0 0 0-16,14 138 0 16,-7-86 0-16,-5 4 0 0,-2-6 0 15,0-2 0-15,0-3 0 16,0-12-206-16,0-12-729 0</inkml:trace>
  <inkml:trace contextRef="#ctx0" brushRef="#br0" timeOffset="120570.21">1697 14257 2357 0,'0'0'847'16,"0"0"-614"-16,0 0 263 15,0 0-333-15,0 0-163 16,147-10 0-16,-100 46 0 0,-2 14 0 15,-5 12 0 1,-9 5 0-16,-9 7 0 16,-15 4 0-16,-7 0 0 15,-15 0 0-15,-62 27-210 16,6-17-244-16,-7-20-551 0</inkml:trace>
  <inkml:trace contextRef="#ctx0" brushRef="#br0" timeOffset="120901.27">561 14119 2244 0,'0'0'855'15,"0"0"-742"-15,0 0 174 16,-11 192-6 0,11-62-131-16,23 13-59 15,2-25-16-15,2-26-75 16,-2-34 0-16,6-5 0 0,9-3 0 16,12 2 0-16,12-12-29 15,3-20-127-15,18-26-126 16,-17-30-453-16,-16-10-505 0</inkml:trace>
  <inkml:trace contextRef="#ctx0" brushRef="#br0" timeOffset="121068.87">964 14033 2410 0,'0'0'806'15,"0"0"-581"-15,0 0 317 16,0 0-429 0,0 0-113-16,0 0-9 0,0 0-233 15,12-57-555-15,5 43-1190 0</inkml:trace>
  <inkml:trace contextRef="#ctx0" brushRef="#br0" timeOffset="121235.17">1499 13884 1594 0,'0'0'1854'15,"0"0"-1519"-15,0 0-22 16,0 0-313-16,0 0 0 0,0 0 0 16,0 0 0-16,-9-2 0 15,9 0-785-15,0 0-1525 0</inkml:trace>
  <inkml:trace contextRef="#ctx0" brushRef="#br0" timeOffset="122465.37">3954 15132 1706 0,'0'0'639'0,"0"0"-333"0,33-139 230 15,-25 79-251-15,-4 4-66 16,-2 8-29-16,-2 13-35 15,0 16-95-15,0 10-60 0,0 9 0 16,-6 18 0-16,-10 45 0 16,-11 39 0-16,-2 2 0 15,3-2 0-15,1-13 0 16,7-29 0 0,3-4 0-16,1-8 0 0,5-20 0 15,9-24 0-15,0-4 0 16,0-40 0-16,5-36 0 15,11-39 0-15,3-45 0 16,1-20 0-16,3 1 0 16,-6 41 0-16,-3 50 0 0,-5 43 0 15,-3 27 0-15,1 14 0 16,2 4 0 0,6 39 0-16,8 55 0 15,6 48 0-15,7 19 0 0,-3-5 0 16,-6-36 0-16,-5-39 0 15,-7-21 0-15,-1-8 0 16,-3 2 0-16,0 4 0 16,-1-6 0-16,-10-14-105 15,0-16-200-15,-27-22-156 16,-7-6-194-16,-4-20-153 0</inkml:trace>
  <inkml:trace contextRef="#ctx0" brushRef="#br0" timeOffset="122598.24">3964 15332 1635 0,'0'0'867'0,"0"0"-518"0,0 0 137 16,0 0-231-16,0 0-104 16,0 0-49-16,0 0-22 15,37-16-71-15,7 2-9 16,50-20-299 0,-11 6-476-16,-1-4-240 0</inkml:trace>
  <inkml:trace contextRef="#ctx0" brushRef="#br0" timeOffset="122898.04">4761 14979 1947 0,'0'0'753'0,"0"0"-279"16,0 0 49-16,0 0-255 0,-5-120-137 15,-4 104-131-15,1 7 0 16,-1 8 0 0,-1 1 0-16,-5 10 0 15,-3 20 0-15,-1 10 0 16,0 10 0-16,7-2 0 15,6 2 0-15,6-6 0 0,12-8 0 16,24-8 0-16,15-6 0 16,11-4 0-16,5-1 0 15,0 1 0-15,-9-4-90 0,-14 4-30 16,-21 4 25 0,-23 4 95-16,-3-4 8 15,-36 6 97-15,-15-2 87 16,-9-4-192-16,1-4 0 15,6 0 0-15,16-12 0 16,34-6 0-16,6 0-275 16,11 0-1127-16</inkml:trace>
  <inkml:trace contextRef="#ctx0" brushRef="#br0" timeOffset="123600.97">6534 15071 851 0,'0'0'1493'0,"0"0"-1178"0,0 0 189 15,0 0-150-15,0 0-126 16,0 0-93-16,-15-102-59 0,32 82-2 16,10 2-8-16,2 6-66 15,9 8 0-15,3 4 0 16,1 8 0 0,-3 24 0-16,-1 12 0 0,-1 8 0 15,-8 4 0-15,-8 0 0 16,-5-1 0-16,-7-10 0 15,-7-4 0-15,-2-11 0 16,0-8 0-16,0-16 0 16,0-6 0-16,0 0 0 15,0-18 0-15,-4-18 0 16,4-10 0-16,0-12 0 16,0-5 0-16,18 9 0 15,4 2 0-15,4 12 0 16,1 12 0-16,2 10 0 0,0 14 0 15,3 4 0-15,-3 18 0 16,2 22 0 0,-2 4 0-16,-7 10 0 0,-2 0 0 15,-6 0 0-15,-8-1 0 16,1-7 0-16,-1-6 0 16,10-10-137-16,1-12-356 15,-1-14-452-15</inkml:trace>
  <inkml:trace contextRef="#ctx0" brushRef="#br0" timeOffset="123933.68">7851 15097 1475 0,'0'0'1485'0,"0"0"-948"15,0 0-87-15,0 0-301 0,0 0-149 16,0 0 0-16,0 0 0 15,154-22 0-15,-81 12 0 16,3-2 0-16,2 2-191 16,-22-2-471-1,-21 8-452-15</inkml:trace>
  <inkml:trace contextRef="#ctx0" brushRef="#br0" timeOffset="124065.79">7991 15338 2402 0,'0'0'940'16,"0"0"-669"-16,0 0 26 16,0 0-181-16,188-52-103 15,-59 14-13 1,-18 8-361-16,-14-2-658 0</inkml:trace>
  <inkml:trace contextRef="#ctx0" brushRef="#br0" timeOffset="124503.9">9364 15227 1861 0,'0'0'1310'0,"0"0"-931"15,0 0-51-15,0 0-110 16,0 0-218-16,56-104 0 0,-21 60 0 15,-1-4 0-15,-5-6 0 16,-7-6 0-16,-7-10 0 16,-5-5 0-1,-8-3 0-15,-2 4 0 0,0 10 0 16,-14 16 0-16,-5 16 0 16,-2 10 0-16,3 18 0 15,-1 4 0-15,1 9 0 16,-3 27 0-16,2 17 0 15,-2 13 0-15,4 6 0 16,1 12 0-16,5 1 0 16,4 1 0-16,7 0 0 0,0-4 0 15,9-5 0-15,16-5 0 16,8-10 0 0,12-14 0-16,10-8 0 15,10-16 0-15,6-16 0 16,7-8 0-16,20-50-81 0,-19-2-586 15,-19-6-530-15</inkml:trace>
  <inkml:trace contextRef="#ctx0" brushRef="#br0" timeOffset="124705.09">10035 15083 2034 0,'0'0'1035'0,"0"0"-690"16,0 0 115-16,0 0-238 15,0 0-222-15,116 0 0 0,-49-4 0 16,4-6 0-16,0-2 0 16,-7 2 0-16,-10-2-96 15,-16 4-150-15,-25 6-123 16,-10-2-373 0,-3 4-320-16</inkml:trace>
  <inkml:trace contextRef="#ctx0" brushRef="#br0" timeOffset="124930.51">10322 14945 2295 0,'0'0'821'0,"0"0"-293"15,0 0-76-15,-25-120-452 0,21 97 0 16,2 11 0-16,0 6 0 16,-1 6 0-1,3 5 0-15,0 22 0 16,0 22 0-16,0 13 0 15,0 10 0-15,0 6 0 0,3-1 0 16,3-5 0-16,2-6 0 16,-2 2 0-16,-2-14 0 15,1-20-817-15</inkml:trace>
  <inkml:trace contextRef="#ctx0" brushRef="#br0" timeOffset="125302.77">10993 15272 1267 0,'0'0'1726'16,"0"0"-1197"-16,0 0-247 0,0 0 10 16,0 0-292-1,131-100 0-15,-93 69 0 0,-7-5 0 16,-4-8 0-16,-9-4 0 15,-9 2 0-15,-5-4 0 16,-4 6 0-16,0 10 0 16,0 11 0-16,-4 14 0 0,-5 9 0 15,-2 0 0 1,-1 26 0-16,-3 20 0 0,1 10 0 16,6 12 0-1,1-2 0-15,7 1 0 16,0-8 0-16,13-4 0 15,18-11 0-15,15-12 0 16,8-12 0-16,14-16 0 16,7-4 0-16,19-34-257 0,-21-12-390 15,-17-2-516-15</inkml:trace>
  <inkml:trace contextRef="#ctx0" brushRef="#br0" timeOffset="125597.37">11167 14390 2412 0,'0'0'788'0,"0"0"-412"0,0 0 1 16,0 0-234-16,0 0-143 16,0 0 0-16,15 104 0 15,23-82 0-15,5-10 0 16,1-6-50-16,-4-6 13 15,-9 0 37-15,-9-18 7 16,-13-3 73-16,-9-2-80 16,0-4 0-16,-11 5 0 15,-16 4 0-15,-2 8 0 0,0 10 0 16,0 0 0-16,8 19-288 16,11 3-943-16</inkml:trace>
  <inkml:trace contextRef="#ctx0" brushRef="#br0" timeOffset="130736.77">6632 16182 2691 0,'0'0'665'0,"0"0"-433"15,0 0 276-15,0 0-508 16,0 0 0-16,0 0 0 15,-2 88 0-15,2-11 0 16,0 13 0-16,0 2 0 16,0 2 0-16,0-13 0 0,0-9 0 15,0-14 0-15,0-14 0 16,0-12 0 0,0-10 0-16,0-18 0 15,-2-4 0-15,-5-8 0 16,-1-28 0-16,-6-14 0 0,1-38 0 15,-3-33 0-15,3-23 0 16,4 11 0-16,2 29 0 16,7 38 0-16,0 30 0 15,0-4 0-15,9 0 0 0,9 0 0 16,4 4 0-16,5 14 0 16,6 5 0-16,5 12 0 15,2 5 0 1,3 8 0-16,-3 24 0 15,-9 12 0-15,-11 6 0 16,-11 4 0-16,-9 8 0 0,-11-4 0 16,-25 0 0-16,-9-4 0 15,-3-1 0-15,1-7 0 16,11-6-51-16,20 0-324 16,12-10-548-16,4-12-926 0</inkml:trace>
  <inkml:trace contextRef="#ctx0" brushRef="#br0" timeOffset="132135.37">7118 16623 1854 0,'0'0'740'0,"0"0"-499"0,0 0 132 15,0 0-138-15,0 0-79 16,0 0-29-16,0 0-4 15,7 14 23 1,-3 18-45-16,3 4-101 0,4 3 0 16,3-3 0-16,8-8 0 15,2-10 0-15,5-6 0 16,5-12 0-16,-1 0 0 16,-2-22 0-16,0-14 0 0,-4-4 0 15,-4-5 0-15,-8 1 0 16,-1 4 0-1,-8 8 0-15,-4 10 0 16,1 14 0-16,-3 8 0 16,0 12 0-16,0 24 0 0,0 8 0 15,0 6 0-15,0 3 0 16,16-3 0-16,5-10 0 16,10-8 0-16,5-10 0 15,7-14 0-15,1-8 0 0,1-8 0 16,-5-24 0-16,-7-4-6 15,-6-12 0 1,-9-6 1-16,-5-13 5 16,-4-5 1-16,-5 0-1 15,-2-2 16-15,-2 10-16 16,0 6 0-16,0 17 0 16,0 11 0-16,0 12 0 15,0 10 0-15,0 8 0 0,0 18 0 16,0 26 0-16,0 23 0 15,0 9 0-15,10 8 0 16,1-2 0-16,3-4 0 16,1-10 0-1,7-15 0-15,1-17 0 0,5-14 0 16,6-16 0-16,0-6 0 16,3-14 0-16,-1-22 0 15,1-17 0-15,-3-11 0 0,-3-12 0 16,-2-12 0-16,-7-6 0 15,-1 1 0-15,-10 11 0 16,-5 10 0-16,-4 24 0 16,-2 18 0-1,0 26 0-15,-8 12 0 0,-13 54 0 16,2 40 0-16,1 29 0 16,9-7 0-16,9-22 0 15,0-38 0-15,11-24 0 16,13 1 0-16,5-7 0 15,7-6 0-15,2-14 0 16,-5-14 0-16,-2 0 0 16,-2-14 0-16,-4-14 0 15,-3-6 0-15,-3-3 0 16,0 5 0-16,-3 2 0 0,-1 12 0 16,-1 8 0-16,-3 6 0 15,0 4 0-15,1 14 0 16,0 12 0-1,2 10 0-15,1-4 0 0,2 3 0 16,-4-3 0-16,5-6 0 16,-1-8 0-16,3-8 0 15,3-10 0-15,1 0 0 16,5-10 0-16,0-12 0 16,0-8 0-16,0 2 0 15,0 1 0-15,-4 4 0 0,-6 10 0 16,-3 9 0-1,-1 4 0-15,-1 4 0 16,-3 19 0-16,3 3 0 16,-1 2 0-16,1-2 0 0,-1-4 0 15,-1-4 0-15,5-12 0 16,1-6 0-16,1 0 0 16,4-10 0-16,1-16 0 15,3 2 0-15,1 2 0 16,1 4 0-16,0 10 0 15,0 3 0-15,0 5 0 16,5 0 0-16,2 0 0 16,4 0 0-16,2 0 0 15,1-4 0-15,-3-10 0 0,-5-4 0 16,-10-8 0-16,-12 2 0 16,-11-6 0-16,-2 2 0 15,-9 2 0 1,-17-4 0-16,-6 10 0 15,-1 12 0-15,0 8 0 16,2 10 0-16,4 34 0 0,6 14 0 16,4 18 0-16,3 23 0 15,1-7 0-15,-3 6 0 16,-1-3 0-16,-1-23 0 16,0 4 0-16,2-10 0 15,3-16 0-15,7-20 0 0,6-26-38 16,0-4-683-16,0-16-670 0</inkml:trace>
  <inkml:trace contextRef="#ctx0" brushRef="#br0" timeOffset="132300.15">9505 16136 2819 0,'0'0'759'0,"0"0"-516"15,0 0 32-15,0 0-275 0,0 0 0 16,0 0-383 0,0 0-724-16</inkml:trace>
  <inkml:trace contextRef="#ctx0" brushRef="#br0" timeOffset="132471.03">7870 16477 2961 0,'0'0'720'0,"0"0"-567"0,0 0 109 0,224-40-262 15,-45 8 0 1,-19 6-216 0,-25 3-898-16</inkml:trace>
  <inkml:trace contextRef="#ctx0" brushRef="#br0" timeOffset="133537.28">10756 16687 2400 0,'0'0'809'0,"0"0"-479"16,0 0 134-16,0 0-371 15,0 0-93-15,0 0 0 16,0 0 0-16,61 75 0 0,-39-106 0 16,3-9 0-16,4-14 0 15,-2-12 0-15,-4-10 0 16,-4-14 0-1,-6 1 0-15,-6-1 0 16,-7 14 0-16,0 14 0 16,0 26 0-16,-7 22 0 0,-2 14 0 15,0 28 0-15,1 42 0 16,2 34 0-16,6 31 0 16,0-15 0-16,17-22 0 0,3-36 0 15,1-22 0 1,11-8 0-16,1-1 0 15,8-9 0-15,-1-18 0 16,-5-4 0-16,-6-22 0 16,-4-22 0-16,-6-11 0 0,-5-29 0 15,-5 0 0 1,-5-6 0-16,0 1 0 0,0 25 0 16,-2 12 0-16,-2 24 0 15,0 28 0-15,2 20 0 16,-2 36 0-1,2 21 0-15,2 7 0 0,5 2 0 16,3-2 0-16,1-18 0 16,5-7 0-16,1-23 0 15,-3-13 0-15,-1-10 0 16,2-13 0-16,-4-4 0 16,0-24 0-16,3-12 0 0,2-13 0 15,3 3 0-15,4-2 0 16,0 12 0-1,-1 16 0-15,-4 20 0 16,-4 4 0-16,-5 22 0 16,-7 22 0-16,-1 6 0 0,-3 4 0 15,2-1 0-15,3-13 0 16,8-4 0-16,7-18 0 16,7-8 0-16,4-10 0 15,0-6 0-15,3-20 0 16,-5-10 0-16,-5-9 0 0,-2-5 0 15,-4 2 0 1,-3 4 0-16,-5 12 0 16,-4 14 0-16,-4 14 0 15,-2 4 0-15,0 26 0 0,0 14 0 16,0 6 0-16,0-2 0 16,3-4 0-16,7-8 0 15,6-10 0-15,5-13 0 16,3-9 0-16,2-4 0 15,6-27 0-15,1-9 0 16,2-6 0-16,4-6 0 16,1 2 0-16,0 6 0 15,-2 12 0-15,0 18 0 16,-5 10 0-16,-1 4 0 16,-3 28 0-16,-7 16 0 15,-5 8 0-15,-8 6 0 16,-9 5 0-16,0-4 0 15,-17-6 0-15,-14-7 0 16,-7-12-35-16,-20-24-286 0,8-10-303 16,8 0-569-16</inkml:trace>
  <inkml:trace contextRef="#ctx0" brushRef="#br0" timeOffset="133703.82">12354 16056 2061 0,'0'0'1413'0,"0"0"-791"0,0 0-622 16,0 0 0-16,0 0 0 15,0 0 0-15,0 0-182 0,-133-4-987 0</inkml:trace>
  <inkml:trace contextRef="#ctx0" brushRef="#br0" timeOffset="133870.59">10770 16293 709 0,'0'0'2716'0,"0"0"-2045"16,0 0-671-16,0 0 0 0,0 0 0 16,200-13 0-16,-61-1 0 15,-21 2-258 1,-18 6-1641-16</inkml:trace>
  <inkml:trace contextRef="#ctx0" brushRef="#br0" timeOffset="134802.76">13923 16302 1815 0,'0'0'1028'0,"0"0"-487"0,0 0-93 16,0 0-184-16,0 0-264 15,0 0 0-15,-13 18 0 0,13 31 0 16,0 5 0-16,0 10 0 16,8-2 0-16,5-4 0 15,3-10 0 1,5-16 0-16,0-6 0 15,4-17 0-15,0-9 0 0,4 0 0 16,-2-23 0-16,2-13 0 16,0-12 0-16,-1-6 0 15,1-4 0-15,-5 6 0 16,-1 10 0-16,-8 16 0 16,-3 22 0-16,-4 4 0 0,-1 22 0 15,0 18 0 1,2 6 0-16,0 2 0 0,1-4 0 15,7-12 0 1,1-10 0-16,-1-14 0 16,6-8 0-16,1-8 0 15,3-24 0-15,1-8 0 0,3 0 0 16,-2 0 0-16,0 8 0 16,-2 12 0-16,-2 18 0 15,-7 2 0-15,-3 14 0 16,-1 18 0-16,-7 4 0 15,-1 8 0-15,1-12 0 16,-3-6 0-16,-4-22-189 16,0-4-570-16,0-8-692 0</inkml:trace>
  <inkml:trace contextRef="#ctx0" brushRef="#br0" timeOffset="134937.09">14451 15994 1785 0,'0'0'1644'0,"0"0"-1103"0,0 0-415 0,0 0-126 16,0 0 0-16,0 0-14 15,64 112-1040-15</inkml:trace>
  <inkml:trace contextRef="#ctx0" brushRef="#br0" timeOffset="135203.14">15774 16132 2784 0,'0'0'997'16,"0"0"-682"-16,0 0-315 15,0 0 0-15,0 0 0 16,-64 152 0-16,53-88 0 15,4 7 0-15,4-5 0 16,3-12 0-16,0-14 0 16,16-22-210-16,5-14-607 15,-4-4-528-15</inkml:trace>
  <inkml:trace contextRef="#ctx0" brushRef="#br0" timeOffset="135540.38">15605 15811 2230 0,'0'0'950'0,"0"0"-568"0,-134 24 152 15,88 20-534-15,6 32 0 16,9 39 0-16,12 25 0 16,19 11 0-16,0-25 0 15,15-30 0-15,14-38 0 0,10-13 0 16,14 0 0-1,21 0 0-15,30-9 0 16,-2-18 0-16,6-18 0 16,-2-4 0-16,-19-32 0 15,1-14 0-15,-12-31 0 16,-21-35 0-16,-24-34 0 0,-24-13 0 16,-10 9 0-1,-28 37 0-15,-4 45 0 0,-3 22 0 16,-12 24 0-16,-16 0 0 15,-14 12 0-15,-9 14 0 16,2 0 0-16,2 46 0 16,23 2 0-16,26-8-958 0</inkml:trace>
  <inkml:trace contextRef="#ctx0" brushRef="#br0" timeOffset="140436.54">17483 16531 1709 0,'0'0'1154'16,"0"0"-822"-16,0 0-165 0,0 0 97 16,0 0-105-16,0 0-61 15,36 114-8-15,-36-55-45 16,0 5-32-1,-29 2 1-15,-20-8-14 16,-14 0-29-16,-4-14-86 16,-1-16-76-16,18-12-127 0,21-16-756 0</inkml:trace>
  <inkml:trace contextRef="#ctx0" brushRef="#br0" timeOffset="141206.71">18196 16663 2268 0,'0'0'904'0,"0"0"-657"16,0 0 266-16,0 0-349 16,0 0-164-16,-16-114 0 15,45 60 0-15,2-4 0 16,1-4 0-16,-3-1 0 16,-9 9 0-16,-5 10 0 15,-7 12 0-15,-8 6 0 0,0 16 0 16,0 6 0-16,-6 4 0 15,-7 0 0 1,0 14 0-16,2 12 0 16,8 0 0-16,3 6 0 15,3 4 0-15,21-1 0 0,10 1 0 16,9 0 0-16,-1 4 0 16,0-4 0-16,-9 4 0 15,-8 0 0-15,-15-4 0 16,-10 4 0-16,-6-4 0 15,-27-6 0-15,-7-2 0 0,-5-10 0 16,5-1 0 0,11-16 0-16,12-1 0 15,17 0 0-15,0-22-14 16,37-10-49-16,19-8-78 16,11-6-22-16,8-6 83 0,-1 2 22 15,-9-2 35 1,-13 6 22-16,-13 11 2 0,-17 12 41 15,-13 6 80-15,-9 16 50 16,0 1 34-16,-2 4-206 16,-14 24 0-16,1 8 0 15,1 8 0-15,10 2 0 16,4-2 0-16,6-4 0 16,23-6 0-16,9-16 0 15,7-12 0-15,1-6 0 16,-1-6 0-16,-9-16 0 15,-14-14 0-15,-13-4 0 0,-9-8 0 16,-6-6 0-16,-23 1 0 16,-7 8 0-16,-5 13 0 15,4 15 0-15,3 17 0 16,10 35-137-16,8 10-595 16,12 4-915-16</inkml:trace>
  <inkml:trace contextRef="#ctx0" brushRef="#br0" timeOffset="141699.26">20193 16583 1664 0,'0'0'1162'0,"0"0"-702"0,0 0-226 0,0 0 10 16,0 0-104-16,0 0-76 15,0 0 1-15,66-76-2 16,-32 42-63-16,-1-12 0 16,-2-2 0-16,-4-15 0 15,-4-5 0-15,-10-8 0 16,-9-4 0-16,-4 0 0 0,0 5 0 15,-13 17 0-15,-7 16 0 16,-3 20 0-16,2 10 0 16,-2 12 0-1,3 14 0-15,2 26 0 16,2 21 0-16,8 11 0 0,3 12 0 16,5 10 0-16,0-4 0 15,7 0 0-15,11-1 0 16,4-9 0-16,4-8 0 15,6-14 0-15,3-10 0 16,4-20 0-16,1-11 0 0,-1-17 0 16,4 0 0-1,10-59-347-15,-10 5-435 16,-10-2-591-16</inkml:trace>
  <inkml:trace contextRef="#ctx0" brushRef="#br0" timeOffset="142131.59">20912 16429 2374 0,'0'0'907'0,"0"0"-438"0,0 0-123 15,0 0-346-15,0 0 0 16,0 0 0-16,0 0 0 0,21-20 0 16,20 16 0-16,11-4 0 15,6 2 0 1,2-2 0-16,-7 0 0 16,-10-2 0-16,-19-3-246 15,-19 4-98-15,-15-5-269 16,-21 5-120-16,-6 0-54 0</inkml:trace>
  <inkml:trace contextRef="#ctx0" brushRef="#br0" timeOffset="142331.26">21095 16244 1408 0,'0'0'630'0,"0"0"-138"0,0 0 146 15,0 0-186-15,0 0-155 16,0 0-118 0,0 0-179-16,0-72 0 15,-2 72 0-15,0 14 0 16,2 18 0-16,0 12 0 15,0 14 0-15,0 5 0 16,2 5 0-16,6-2 0 0,1 0 0 16,1-8 0-16,9 0-165 15,-1-17-631-15,0-18-843 0</inkml:trace>
  <inkml:trace contextRef="#ctx0" brushRef="#br0" timeOffset="142637.04">21783 16120 2911 0,'0'0'805'0,"0"0"-542"15,0 0-146-15,0 0-117 16,0 0 0-16,0 0 0 15,49 106 0-15,-42-60 0 0,-5 11 0 16,-2 1 0-16,0-4 0 16,-6 0 0-16,-3-6 0 15,5-8 0-15,4-8 0 16,0-10 0-16,15-12 0 0,18-10 0 16,10-2 0-1,3-28 0-15,12-38-339 16,-14 2-536-16,-10 4-901 0</inkml:trace>
  <inkml:trace contextRef="#ctx0" brushRef="#br0" timeOffset="142938.31">21874 15767 2320 0,'0'0'753'0,"0"0"-470"0,0 0 212 15,0 0-351-15,0 0-84 16,0 0-33-16,0 0-13 16,-37 88-14-16,55-68 0 15,4-8 0-15,4-4 0 16,1-8 0-16,0 0 0 0,-4-8 0 16,-8-6 0-16,-7-8 0 15,-8 0 0 1,0-4 0-16,-23 4 0 15,-8 8 0-15,-8 10 0 16,-1 4 0-16,-6 34 0 16,12 4-583-16,12 2-1034 0</inkml:trace>
  <inkml:trace contextRef="#ctx0" brushRef="#br0" timeOffset="143235.82">22501 16365 1401 0,'0'0'1414'0,"0"0"-810"16,0 0-140-16,0 0-251 15,0 0-213-15,0 0 0 16,0 0 0-16,86-49 0 16,-36 35 0-16,1 0 0 15,-2 10-455-15,-14 4-433 0,-14 0-709 0</inkml:trace>
  <inkml:trace contextRef="#ctx0" brushRef="#br0" timeOffset="143401.51">22527 16579 1766 0,'0'0'1061'0,"0"0"-540"16,0 0-53-16,0 0-188 15,0 0-280-15,154-18 0 16,-82 0 0-16,19-4-50 15,-18 4-452-15,-17 6-862 0</inkml:trace>
  <inkml:trace contextRef="#ctx0" brushRef="#br0" timeOffset="144465.22">23680 16088 2521 0,'0'0'636'15,"0"0"-289"-15,0 0 245 0,0 0-592 16,0 0 0-16,0 0 0 15,0 0 0 1,-54 50 0-16,68 12 0 16,1 4 0-16,1 2 0 15,-3-5 0-15,0-9 0 16,-6-10 0-16,0-14 0 0,-3-12 0 16,-4-8 0-16,2-10 0 15,-2 0 0-15,0-18 0 16,0-18 0-16,2-12 0 15,5-6 0-15,2 0 0 16,7 1 0-16,2 11 0 0,1 12 0 16,4 12 0-1,-3 10 0-15,0 8 0 16,0 8 0-16,-2 22 0 16,-3 10 0-16,-3 6 0 15,-3 7 0-15,-5-3 0 0,0-2 0 16,-2-6 0-16,1-12 0 15,-1-8 0-15,2-16 0 16,1-6 0-16,2-6 0 16,6-28 0-16,5-12 0 15,5-12 0-15,2 0 0 16,4-1 0-16,3 11 0 16,-1 12 0-16,0 14 0 15,-2 12 0-15,-2 10 0 16,-2 2 0-16,-5 28 0 15,-5 14 0-15,-1 10 0 0,-5 5 0 16,-1 3 0-16,-1-4 0 16,0-4 0-1,0-10 0-15,1-8 0 16,4-14 0-16,10-18-218 16,0-4-485-16,-1 0-382 0</inkml:trace>
  <inkml:trace contextRef="#ctx0" brushRef="#br0" timeOffset="144669.6">24731 16240 1311 0,'0'0'1497'0,"0"0"-920"0,0 0-73 0,0 0-297 16,0 0-207-16,0 0 0 16,0 0 0-16,-73 80 0 0,69-25 0 15,4 1 0-15,0-2 0 16,10-4 0-16,17-14 0 15,9-10 0 1,4-16 0-16,-1-10 0 0,4-36-476 16,-12-10-372-1,-10-6-1321-15</inkml:trace>
  <inkml:trace contextRef="#ctx0" brushRef="#br0" timeOffset="144968">24637 15779 2753 0,'0'0'699'16,"0"0"-378"-16,0 0 2 15,0 0-323-15,0 0 0 0,-29 134 0 16,67-102 0-16,7-9 0 16,-3-10 0-16,-6-8 0 15,-12-5 0-15,-8 0 0 16,-13-27 0-16,-3-1 0 15,-16-6 0-15,-16-2 0 0,-3 4 0 16,-3 6 0 0,3 12 0-16,6 14 0 15,15 18 0-15,7 18-81 16,7 4-839-16</inkml:trace>
  <inkml:trace contextRef="#ctx0" brushRef="#br0" timeOffset="145235.28">25315 16280 2595 0,'0'0'766'15,"0"0"-405"-15,0 0 13 0,0 0-374 16,0 0 0 0,120-14 0-16,-60 6 0 15,5-2 0-15,-1 2 0 16,-8-2-63-16,-14 2-258 0,-32-10-233 16,-10 6-253-16,-10 2-1136 0</inkml:trace>
  <inkml:trace contextRef="#ctx0" brushRef="#br0" timeOffset="145435.81">25482 16074 1650 0,'0'0'826'16,"0"0"-173"-16,0 0-50 15,0 0-239-15,0 0-364 16,0 0 0-16,0 0 0 16,-9-74 0-16,9 74 0 0,0 13 0 15,6 22 0-15,6 9 0 16,-3 10 0-16,-3 10 0 15,-4 2 0 1,-2 5 0-16,0-7 0 16,0 12 0-16,0-20-152 0,-2-14-840 0</inkml:trace>
  <inkml:trace contextRef="#ctx0" brushRef="#br0" timeOffset="145974.39">26302 16013 1455 0,'0'0'1336'0,"0"0"-841"0,0 0-131 16,0 0 82-16,0 0-446 16,0 0 0-16,0 0 0 15,-2-33 0 1,12 11 0-16,4-5 0 15,1-9 0-15,2-2 0 16,-2-4 0-16,-1 2 0 0,-1-4 0 16,-3 4 0-16,0 8 0 15,-4 6 0-15,-1 8 0 16,-3 4 0-16,-2 10 0 16,0 4 0-16,0 0 0 15,0 14 0-15,0 13 0 16,0 18 0-16,0 11 0 15,-4 8 0-15,4 6 0 16,0 7 0-16,0-5 0 16,0 0 0-16,0-2 0 15,6-4 0-15,-2-8 0 0,2-8 0 16,-4-5 0-16,0-13 0 16,-2-6-380-16,-14-8-611 15,-8-10-1203-15</inkml:trace>
  <inkml:trace contextRef="#ctx0" brushRef="#br0" timeOffset="146236.07">26050 16549 1741 0,'0'0'1046'16,"0"0"-428"-16,0 0-62 16,0 0-421-16,0 0-135 0,0 0 0 15,0 0 0-15,29 4 0 16,34-4 0-1,16-10 0-15,8-4 0 16,5 2 0-16,-3-6 0 16,-11 4 0-16,-15 2 0 15,-21 2 0-15,-20-2 0 0,-15 6 0 16,-7-2 0 0,0 0 0-16,-5 2-87 0,-3 2-377 15,5-4-562-15</inkml:trace>
  <inkml:trace contextRef="#ctx0" brushRef="#br0" timeOffset="146435.38">27153 16244 1938 0,'0'0'1426'16,"0"0"-1072"-16,0 0-99 15,0 0-194-15,0 0-61 16,0 0-572 0,0 0-960-16</inkml:trace>
  <inkml:trace contextRef="#ctx0" brushRef="#br0" timeOffset="147737.42">18901 17861 1947 0,'0'0'700'0,"0"0"-464"16,0 0 246 0,0 0-197-16,0 0-57 0,-146-73-90 15,111 87-58-15,-1 22-80 16,7 14 0-16,5 9 0 15,13-1 0-15,9 0 0 16,2-10 0-16,13-12 0 16,16-10 0-16,4-12 0 15,3-10 0-15,-3-4 0 16,-4-14 0-16,-9-12 0 16,-5-14 0-16,-5-4 0 15,-1-10 0-15,-3 4 0 16,3-2 0-16,2 7 0 15,5 9 0-15,2 8 0 16,7 10 0-16,4 10 0 0,4 8 0 16,2 0 0-16,3 22 0 15,0 18 0-15,-3 14 0 16,-6 13 0-16,-8 5 0 16,-8 4 0-16,-10-6 0 0,-3-6 0 31,0-11 0-31,-6-17 0 0,-2-14 0 15,3-14 0-15,5-8 0 16,0-16 0-16,0-24 0 16,19-23 0-16,4-13 0 15,9-6 0-15,1 2 0 16,1 6 0-16,4 19 0 0,22 23 0 16,-7 14-476-16,-4 14-838 0</inkml:trace>
  <inkml:trace contextRef="#ctx0" brushRef="#br0" timeOffset="148697.53">21155 17808 1043 0,'0'0'731'0,"0"0"-422"0,0 0 208 16,0 0-157-16,0 0-43 16,0 0-74-16,0 0-15 15,0-2-38-15,0-2-88 16,0-4-46-16,4-2-56 15,17-8 0-15,4-8 0 16,3-6 0-16,3-6 0 16,-7 2 0-16,-3 0 0 15,-10 10 0-15,-9 8 0 16,-2 4 0-16,0 14 0 16,-11 0 0-16,-12 30 0 15,-1 16 0-15,2 16 0 16,2 10 0-16,7 8 0 15,13-4 0-15,0-9 0 16,17-9 0-16,21-10 0 16,7-24 0-16,3-12 0 0,2-12-39 15,-8-22-251-15,-13-46-197 16,-9 2-365-16,-13-1-1354 0</inkml:trace>
  <inkml:trace contextRef="#ctx0" brushRef="#br0" timeOffset="149404.4">21355 17259 1605 0,'0'0'589'0,"0"0"-240"0,0 0 157 0,0 0-287 16,0 0-90-16,0 0-39 0,0 0-60 16,-33-10-29-1,26 24 17-15,7-2-18 16,0-6 10-16,0 2-10 15,7-4 0-15,11-4 6 0,2 0-5 16,0 0 4-16,-4 0-4 16,-7-8-1-16,-9-2 23 15,0-6 17-15,-5 2 5 16,-17-4-6-16,-7 4-12 16,-7 2 17-16,-4 6-14 15,0 6-12-15,0 0 3 16,9 18-21-16,6 6-7 15,25 16-125-15,0-10-471 16,12-4-1218-16</inkml:trace>
  <inkml:trace contextRef="#ctx0" brushRef="#br0" timeOffset="149667.48">21843 17780 2895 0,'0'0'653'0,"0"0"-341"15,0 0-76-15,0 0-236 0,123-54 0 0,-53 42-27 16,11 2-297-16,-16 6-302 16,-18 4-399-16</inkml:trace>
  <inkml:trace contextRef="#ctx0" brushRef="#br0" timeOffset="149833.66">21949 17937 1913 0,'0'0'748'15,"0"0"-379"-15,0 0 13 0,0 0-64 16,0 0-162 0,177-12-107-16,-101-7-49 15,33-17-165-15,-18 8-485 16,-10-2-2099-16</inkml:trace>
  <inkml:trace contextRef="#ctx0" brushRef="#br0" timeOffset="150365.17">23111 17726 1813 0,'0'0'682'15,"0"0"-320"-15,0 0 172 0,0 0-291 16,0 0-54-16,0 0-36 16,0 0-87-16,51-80-53 15,-24 36 7-15,0-4 1 16,-2-7-21-16,-1-3 0 15,-6-4 0-15,-7 0 0 0,-6 2 0 16,-5 4 0-16,0 16 0 16,-10 8 0-16,-9 14 0 15,-2 13 0 1,-1 5 0-16,-1 18 0 0,2 19 0 16,3 11 0-1,0 6 0-15,4 12 0 0,4 2 0 16,3 2 0-16,5 7 0 15,2-5 0-15,0 4 0 16,0-6 0-16,2-5 0 16,9-9 0-16,7-6 0 0,6-10 0 15,7-14 0 1,12-12 0-16,10-14 0 16,5-4-242-16,29-54-244 15,-16 4-413-15,-11-5-1218 0</inkml:trace>
  <inkml:trace contextRef="#ctx0" brushRef="#br0" timeOffset="150531.1">23582 17664 2275 0,'0'0'780'16,"0"0"-262"-16,0 0-158 15,0 0-197-15,0 0-163 16,115-52 0-16,-57 42 0 15,0 2 0-15,-4-2 0 0,4 6-285 16,-16 4-494 0,-11 0-946-16</inkml:trace>
  <inkml:trace contextRef="#ctx0" brushRef="#br0" timeOffset="150836.57">24212 17271 2186 0,'0'0'753'15,"0"0"-184"-15,0 0-187 0,0 0-176 16,0 0-206-16,0 0 0 16,0 0 0-1,-15 44 0-15,15-2 0 16,0 14 0-16,6 4 0 15,7 7 0-15,3-1 0 16,-1-8 0-16,3 0 0 16,0-12 0-16,-4-8 0 0,-12-6 0 15,-2-9-354-15,0-5-963 0</inkml:trace>
  <inkml:trace contextRef="#ctx0" brushRef="#br0" timeOffset="151404.7">24920 17361 469 0,'0'0'1522'0,"0"0"-884"0,0 0-79 0,0 0-189 16,0 0-59-16,0 0-84 16,0 0-227-16,7-104 0 15,-7 100 0-15,0 4 0 0,0 0 0 16,0 0 0-16,0 0 0 16,0 22 0-16,-9 14 0 15,-11 32 0 1,-16 39 0-16,-14 41 0 0,-15 20 0 15,-3-3 0-15,6-21 0 16,16-38 0-16,12-25 0 16,14-23 0-16,3-12 0 15,1 2 0-15,1-4 0 0,1-8 0 16,7-8 0-16,3-16 0 16,4-6 0-16,0-6 0 15,0 0 0 1,0-2 0-16,0-16 0 15,4-30 0-15,7 4-690 16,5 0-1188-16</inkml:trace>
  <inkml:trace contextRef="#ctx0" brushRef="#br0" timeOffset="152299.2">24874 17883 1659 0,'0'0'665'0,"0"0"-130"0,0 0-57 16,0 0-244-16,0 0-56 15,0 0-16-15,48-107 23 16,-25 89-185-16,0 4 0 16,-4 6 0-16,-1 8 0 15,-5 0 0-15,1 8 0 16,-1 24 0-16,-1 12 0 15,-6 15 0-15,-1 9 0 16,-3 2 0-16,-2-2 0 16,0-10 0-16,0-10 0 0,0-12 0 15,0-18 0-15,0-9 0 16,0-9 0-16,0 0 0 16,6-27 0-16,10-13 0 15,6-6 0 1,7-12 0-16,4-4 0 15,4 0 0-15,-2 9 0 0,-4 12 0 16,-6 14 0-16,-8 18 0 16,-3 9 0-16,-7 13 0 15,-1 28 0-15,-4 9 0 16,-2 12 0-16,0 0 0 16,0-4 0-16,0-8 0 0,0-10 0 15,0-18 0-15,0-8 0 16,0-10 0-16,0-4 0 15,7-5 0-15,9-26 0 16,9-9 0 0,6-6 0-16,6-10 0 15,5-2 0-15,3 4 0 0,-7 14 0 16,-5 13 0-16,-8 22 0 16,-12 5 0-16,-3 9 0 15,-10 28 0-15,0 7 0 16,0 8 0-16,0-2 0 15,0 0 0-15,0-6 0 0,0-4 0 16,0-9 0-16,19-13-224 16,6-13-374-1,0-5-430-15</inkml:trace>
  <inkml:trace contextRef="#ctx0" brushRef="#br0" timeOffset="152464.54">26010 18005 2295 0,'0'0'753'0,"0"0"-286"0,0 0-169 0,0 0-166 0,0 0-117 15,138-36-15-15,-84 32-173 16,8-16-150 0,-16 2-357-16,-14 2-419 0</inkml:trace>
  <inkml:trace contextRef="#ctx0" brushRef="#br0" timeOffset="152664.57">26395 17750 2145 0,'0'0'818'0,"0"0"-249"16,0 0-93-16,0 0-388 15,0 0-88-15,0 0 0 16,0 0 0-16,-6-10 0 16,6 54 0-16,0 14 0 15,0 11 0-15,0 7 0 16,0 0 0-16,0-2 0 15,6-6 0-15,3-6 0 16,3-9 0-16,-1-11 0 16,2-12 0-16,-4-12-527 0,-5-14-779 15</inkml:trace>
  <inkml:trace contextRef="#ctx0" brushRef="#br0" timeOffset="153432.43">27378 17333 1669 0,'0'0'541'0,"0"0"6"15,0 0 78-15,0 0-305 16,0 0-58-16,0 0-130 0,0 0-132 15,27-18 0-15,27 14 0 16,41 0 0-16,47 0 0 16,45-6 0-16,14-2 0 15,-16-2 0 1,-47 0 0-16,-53 6 0 16,-31-2 0-16,-21 2 0 0,-6 0 0 15,-10 2 0-15,-3 2 0 16,-10 0 0-16,-4 4 0 15,0 0 0-15,0 0 0 16,9 12 0-16,26 2-174 0,4 0-597 16,3-2-767-16</inkml:trace>
  <inkml:trace contextRef="#ctx0" brushRef="#br0" timeOffset="153837.28">29109 17111 2670 0,'0'0'650'15,"0"0"-56"-15,0 0-412 16,0 0-182-16,0 0 0 16,0 0 0-16,0 0 0 0,125-55 0 15,-84 55 0 1,-8 14 0-16,-6 13 0 15,-12 9 0-15,-7 4 0 16,-8 10 0-16,-2 4 0 16,-27 2 0-16,-8-2 0 0,-7 0 0 15,-4-9 0-15,6-9 0 16,9-10 0-16,10-12 0 16,15-10 0-16,8-4 0 15,2 0 0 1,29 0 0-16,13-12 0 0,10-6 0 15,8 4 0-15,1-4 0 16,-5 4 0-16,-8 1 0 16,-7 3 0-16,-14 2 0 15,-11-2 0-15,-18-2-96 0,0 2-438 16,0-2-549-16</inkml:trace>
  <inkml:trace contextRef="#ctx0" brushRef="#br0" timeOffset="154302.64">29464 16914 1780 0,'0'0'468'0,"0"0"-136"0,0 0 154 0,-143-72-291 15,91 68-24-15,-3 4 1 16,-7 0-16-1,-6 22 14-15,-1 18-4 16,1 10-166-16,3 12 0 16,7 10 0-16,11 9 0 0,13 7 0 15,22 16 0-15,12-6 0 16,2 1 0-16,40-1 0 16,16-18 0-16,35 8 0 15,32-16 0-15,29-17 0 16,7-25 0-16,-15-30 0 15,-28 0 0-15,-35-26 0 16,-20-2 0-16,-10-12 0 16,2-14 0-16,-1-17 0 15,0-31 0-15,-23-18 0 16,-18 3 0-16,-13 15 0 0,-7 8 0 16,-28 22 0-16,-15-13 0 15,-14-1 0-15,-5 6 0 16,-4 18 0-1,-1 18 0-15,3 12 0 16,8 10 0-16,10 18 0 16,11 4 0-16,17 4-375 0,16 10-815 0</inkml:trace>
  <inkml:trace contextRef="#ctx0" brushRef="#br0" timeOffset="154468.14">30295 17106 836 0,'0'0'2598'0,"0"0"-2125"0,0 0-284 16,0 0-189-16,0 0 0 0,0 0-195 16,0 0-1473-16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4:08:06.4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1718 4289 2652 0,'0'0'770'0,"0"0"-498"16,0 0 130-16,0 0-402 0,0 0 0 15,0 0 0-15,0 54 0 16,0-2 0-16,0 9 0 16,-3 3 0-16,-1-2 0 15,-3-6 0-15,2-10 0 16,5-22-294-16,0-12-376 15,5-12-343-15</inkml:trace>
  <inkml:trace contextRef="#ctx0" brushRef="#br0" timeOffset="201.55">1955 4303 2543 0,'0'0'900'0,"0"0"-654"0,0 0-6 16,0 0-73-16,0 0-167 15,0 0 0 1,0 0 0-16,37 114 0 16,-31-78 0-16,-2 0 0 0,-4-1 0 15,0-2 0-15,0 0-287 16,-6-9-304-16,0-8-319 0</inkml:trace>
  <inkml:trace contextRef="#ctx0" brushRef="#br0" timeOffset="398.3">2252 4269 971 0,'0'0'1907'0,"0"0"-1314"16,0 0-312-16,0 0-74 0,0 0-143 16,0 0-34-16,0 0 13 15,9 88-43-15,-7-42 0 16,-2 4 0-16,0-1 0 15,0-8-120 1,0-9-209-16,5-11-280 0,1-17-272 16</inkml:trace>
  <inkml:trace contextRef="#ctx0" brushRef="#br0" timeOffset="598.58">2528 4269 745 0,'0'0'2248'0,"0"0"-1721"15,0 0-270 1,0 0-53-16,0 0-126 16,38 106-41-16,-18-68-37 0,-1 5 0 15,-11 3 0-15,-8 6 0 16,-4 2-119-16,-59 26-182 16,1-14-347-16,-6-10-251 0</inkml:trace>
  <inkml:trace contextRef="#ctx0" brushRef="#br0" timeOffset="831.88">1265 4203 2414 0,'0'0'553'0,"0"0"-284"15,0 0-32-15,0 0-50 16,-23 134-16-16,23-60-87 16,0 4-36-16,10 3-15 15,9-7-33-15,8-10 0 16,7-12-1-16,6-20-206 16,25-32-114-16,-7-6-373 15,-10-26-630-15</inkml:trace>
  <inkml:trace contextRef="#ctx0" brushRef="#br0" timeOffset="1000.64">1776 4187 2970 0,'0'0'590'0,"0"0"-417"15,0 0-11-15,0 0-162 0,0 0-15 16,0 0-233-1,0 0-285-15,62-37-836 0</inkml:trace>
  <inkml:trace contextRef="#ctx0" brushRef="#br0" timeOffset="1160.39">2044 4127 2349 0,'0'0'748'0,"0"0"-513"0,0 0-40 16,0 0-178-16,0 0-17 16,0 0-458-16,0 0-721 0</inkml:trace>
  <inkml:trace contextRef="#ctx0" brushRef="#br0" timeOffset="1293.81">2295 4095 2638 0,'0'0'767'0,"0"0"-541"16,0 0-65-16,0 0-161 16,0 0-68-1,0 0-310-15,0 0-1110 0</inkml:trace>
  <inkml:trace contextRef="#ctx0" brushRef="#br0" timeOffset="1832.05">4035 4315 2565 0,'0'0'904'15,"0"0"-577"-15,0 0-139 16,0 0-76-16,-36 116-112 0,22-37 0 16,1 9 0-1,7 2 0-15,1-6 0 0,5-14 0 16,0-20-33-1,0-21-171-15,11-27-29 16,4-12 52-16,-1-39 125 16,-1-35 46-16,-3-38 10 0,-2-38 74 15,-1-11-2-15,-1 25 49 16,2 39 29-16,0 47-42 16,1 18 84-16,7 6-192 15,11 4 0-15,8 10 0 16,10 18 0-16,8 6 0 15,-1 34 0-15,-6 18 0 16,-13 10 0-16,-16 8 0 16,-17 1-17-16,-17-3 10 15,-27-2 14-15,-18-4-7 16,-8-2 0-16,-1-3 0 16,2 9-53-16,20-18-320 15,22-14-642-15</inkml:trace>
  <inkml:trace contextRef="#ctx0" brushRef="#br0" timeOffset="2497.52">4475 4586 3123 0,'0'0'635'0,"0"0"-442"0,0 0-91 0,0 0-100 16,0 0 24-16,0 0-25 0,48 132-1 15,-38-84 0-15,2-4-14 16,-3-9-12 0,-3-12-64-16,5-13 6 15,1-10 44-15,3 0 2 0,7-23 38 16,3-12 0-16,0-5 0 16,-4 2-7-16,-2 8 7 15,-9 8 0-15,0 12 10 16,-8 8 18-16,-2 2-23 15,2 14 22-15,1 16-27 16,5 8 42-16,3 4-42 16,7 1 7-16,7-11-7 15,6-10-21-15,7-14-12 16,7-8-27-16,1-16-1 16,1-20 31-16,-7-13 7 0,-6-11 23 15,-10-8 8-15,-9-10 16 16,-5-6 60-16,-6-1-17 15,-4 9 16 1,0 12 73-16,0 20-156 16,-4 18 0-16,-3 18 0 15,0 8 0-15,3 16 0 0,2 28 0 16,-1 20 0 0,3 12 0-16,0 9 0 0,0 3 0 15,11-6 0-15,1-6 0 0,1-11 0 16,-4-15 0-16,0-17 0 15,-5-11 0 1,-4-15 0-16,0-7 0 16,0-14 0-16,-11-22 0 15,-2-17 0-15,-1-5 0 16,3 0 0-16,5 8 0 16,6 12 0-16,0 12 0 0,15 13 0 15,23 8 0-15,17 5 0 16,53 0 0-16,-13 0-231 15,-5 4-671-15</inkml:trace>
  <inkml:trace contextRef="#ctx0" brushRef="#br0" timeOffset="3062.35">6927 4459 2060 0,'0'0'884'16,"0"0"-500"-16,0 0-44 0,0 0-130 16,0 0-71-1,0 0-60-15,0 0-79 16,6-42 0-16,3 23 0 16,7 0 0-16,4 5 0 15,4 4 0-15,7 10 0 0,6 0 0 16,-4 8 0-16,-2 20 0 15,-11 8 0-15,-13 11-12 16,-7 3-56-16,-23 4-29 16,-24 0 13-16,-13-2 24 15,-7-6 12-15,5-8 27 16,8-8 21-16,17-12 12 16,19-7 54-16,15-11 1 15,3 0 5-15,25 0-4 16,16-4-34-16,9-5-34 0,8 4 1 15,5 5-3-15,-5 0 7 16,-2 0-11-16,-8 0-29 16,-5 3-142-16,-12-3-81 15,-11 0-422 1,-9-6-368-16</inkml:trace>
  <inkml:trace contextRef="#ctx0" brushRef="#br0" timeOffset="3493.93">7170 4146 2116 0,'0'0'602'0,"0"0"-312"0,0 0 6 0,-163-51-88 16,105 51-56-16,-4 7-67 15,-4 26-10-15,0 13-16 0,-1 14-19 16,2 10 49-16,10 10-5 15,6 6-84-15,18 7 0 16,13-1 0-16,18 0 0 16,4-5 0-16,32-7 0 15,11-8 0-15,7-12 0 0,8-12 0 16,5-10 0 0,6-14 0-16,3-12 0 15,6-12 0-15,3 0 0 16,0-16 0-16,0-16 0 0,-6-10 0 15,-5-8 0 1,-9-12 0-16,-12-12 0 16,-15-7 0-16,-11-7 0 0,-16-6 0 15,-11 1 0-15,0 3 0 16,-29 10 0 0,-13 12 0-16,-14 14 0 0,-13 12 0 15,-9 14 0-15,-9 11 0 16,-3 12 0-16,-12 5 0 15,24 12-467-15,25 2-827 0</inkml:trace>
  <inkml:trace contextRef="#ctx0" brushRef="#br0" timeOffset="4231.6">8602 4578 1646 0,'0'0'1155'0,"0"0"-633"16,0 0-206-16,0 0-10 15,0 0-155-15,0 0-151 16,0 0 0-16,-9 68 0 16,7-6 0-16,2 0 0 0,0-4 0 15,0-9 0 1,0-12 0-16,4-15 0 0,10-9-14 16,1-13 14-1,6-4 14-15,2-27-14 16,6-10 0-16,6-12 0 15,-2-1 0-15,0 6 0 0,-9 10 0 16,-6 16 0-16,-9 12 0 16,-5 10 0-16,-4 4 0 15,0 22 0-15,0 8 0 16,0 2 0-16,0-2 0 16,0-6 0-16,0-7 0 15,0-14 0-15,6-7 0 16,4 0 0-16,9-15 0 15,0-16 0-15,6-5 0 16,2 0 0-16,-3 6 0 16,-2 10 0-16,-4 14 0 15,-5 6 0-15,-1 6 0 0,-3 22 0 16,-3 6 0-16,-2 4 0 16,4-2-59-16,-4-6-253 15,-4-21-188-15,0-9-266 16,0 0-917-16</inkml:trace>
  <inkml:trace contextRef="#ctx0" brushRef="#br0" timeOffset="4371.97">8778 4179 1295 0,'0'0'1522'16,"0"0"-840"-16,0 0-397 0,0 0-192 15,0 0-81-15,0 0-24 16,127 94-2-16,-46-48-446 15,6-6-672-15</inkml:trace>
  <inkml:trace contextRef="#ctx0" brushRef="#br0" timeOffset="4630.16">10685 4461 3017 0,'0'0'1079'16,"0"0"-1079"-16,0 0 0 16,0 0 0-1,0 0 0-15,-27 129 0 16,27-55 0-16,0 8 0 16,0-5 0-16,0-9 0 0,0-16 0 15,0-20-200-15,0-18-98 16,0-26-171-16,0-22-187 15,0-10-339-15</inkml:trace>
  <inkml:trace contextRef="#ctx0" brushRef="#br0" timeOffset="4966.53">10525 4231 2029 0,'0'0'922'0,"0"0"-339"15,-160-22-258-15,88 22-88 16,3 28-237-16,5 24 0 0,-1 34 0 15,11 32 0-15,27 31 0 16,27 5 0-16,12-25 0 16,35-33 0-1,4-38 0-15,27-2 0 0,36-4 0 16,31-15 0 0,-3-13 0-16,-26-24 0 0,-38-13 0 15,-23-20 0-15,5-16 0 16,5-31 0-16,-3-43 0 0,-21-33 0 15,-30-10 0 1,-11 26 0-16,-40 39 0 16,-43 25 0-16,-37 18 0 15,-24 14 0-15,-20 20 0 0,33 24 0 16,42 22 0-16,14 34 0 16,27-12-464-16,21 0-1400 0</inkml:trace>
  <inkml:trace contextRef="#ctx0" brushRef="#br0" timeOffset="8459.83">4496 6789 1721 0,'0'0'985'0,"0"0"-766"15,0 0 124-15,0 0-25 16,0 0-161-16,0 0-76 15,15-40-40-15,5 22-31 16,1 0 77-16,1 2 0 0,2 4-40 16,1 4-47-16,-1 8 0 15,5 0 0 1,3 18 0-16,-1 16 0 16,-2 8 0-16,-7 11 0 15,-7 3 0-15,-6 2 0 0,-5-4 0 16,-4-8 0-16,0-10 0 15,0-11 0-15,0-11 0 16,0-10 0-16,0-4 0 16,0-4 0-16,0-23 0 15,0-17 0 1,0-16 0-16,8-10 0 0,7-4 0 16,7 7 0-16,-1 17 0 15,0 14 0-15,-2 18 0 16,-2 14 0-16,3 4 0 0,5 12 0 15,2 20 0 1,0 13 0-16,0 5 0 0,-6 8 0 16,0 2 0-16,-8-2 0 15,-4-4 0-15,-2-6 0 16,-5-4 0 0,6-8-236-16,-1-10-365 0,0-12-460 0</inkml:trace>
  <inkml:trace contextRef="#ctx0" brushRef="#br0" timeOffset="8667.44">5697 6868 2829 0,'0'0'994'0,"0"0"-721"0,0 0-273 16,0 0 0-1,0 0 0-15,0 0 0 0,127-14 0 16,-59 6 0-16,-10 2-200 16,-10-2-756-16</inkml:trace>
  <inkml:trace contextRef="#ctx0" brushRef="#br0" timeOffset="8799.77">5801 7078 2942 0,'0'0'702'16,"0"0"-517"-16,0 0 82 16,0 0-267-16,187-30 0 15,-88 4-230-15,-6-4-532 0</inkml:trace>
  <inkml:trace contextRef="#ctx0" brushRef="#br0" timeOffset="9528.35">7619 6553 2791 0,'0'0'738'0,"0"0"-392"15,0 0-125-15,0 0-221 16,0 0 0-16,0 0 0 15,0 0 0-15,25 82 0 16,-11-28 0-16,-3 6 0 16,-3-2 0-16,-4-3 0 0,2-13 0 15,-4-10 0-15,2-12 0 16,-2-12 0-16,3-8 0 16,-1 0 0-1,2-8 0-15,6-20 0 0,3-16 0 16,8-15 0-16,2-5 0 15,-1 0 0-15,-2 10 0 16,-2 12 0-16,-7 16 0 16,-3 12 0-16,-2 12 0 15,1 2 0-15,5 12 0 16,5 20 0-16,4 10 0 16,2 12 0-16,-6 8 0 15,-3 1 0-15,-7-1 0 16,-5-10 0-16,1-12 0 15,-5-14-3-15,3-12 2 0,1-14 1 16,0 0 4-16,5-18-4 16,5-22 0-16,3-12 0 15,3-10 0-15,3 0 0 0,1 5 0 16,-4 15 0 0,0 16 0-16,-4 16 0 15,0 10 0-15,1 8 0 16,3 26 0-16,1 13 0 15,-2 8 0-15,-3 4 0 16,-5-3 0-16,-2 12-17 0,-4-18-464 16,-3-12-434-16</inkml:trace>
  <inkml:trace contextRef="#ctx0" brushRef="#br0" timeOffset="9827.36">9115 6226 2455 0,'0'0'876'0,"0"0"-494"0,0 0-106 15,0 0-169-15,0 0-107 16,-108 203 0-16,75-65 0 15,9 10 0-15,12-7 0 0,12-33 0 16,2-30 0-16,21-18 0 16,8-9 0-16,16 0 0 15,42 0 0-15,-4-9-377 16,-11-22-777-16</inkml:trace>
  <inkml:trace contextRef="#ctx0" brushRef="#br0" timeOffset="10269.56">9850 7000 937 0,'0'0'1349'16,"0"0"-1007"-16,0 0-56 0,0 0 17 15,56-110-79-15,-37 74-84 16,-1-4 2-16,-2-4 10 16,-5-5-44-16,-2-1 5 15,-7-2-113-15,-2 0 0 16,0-2 0-16,-2 0 0 16,-16 4 0-16,0 8 0 0,-2 9 0 15,5 9 0 1,1 12 0-16,5 6 0 15,5 6 0-15,-2 0 0 16,0 12 0-16,-4 20 0 16,-3 14 0-16,-6 13 0 15,4 9 0-15,4 4 0 0,4 2 0 16,7 0 0-16,0-1 0 16,0-5 0-1,16-4 0-15,8-10 0 16,3-6 0-16,6-14 0 0,8-12 0 15,26-22-20-15,-9-8-358 16,-6-20-606-16</inkml:trace>
  <inkml:trace contextRef="#ctx0" brushRef="#br0" timeOffset="10433.64">10291 6822 2483 0,'0'0'842'0,"0"0"-523"0,0 0 133 15,0 0-452-15,0 0 0 16,0 0 0-16,131 0 0 16,-63-4-18-16,32-18-198 15,-13 0-471-15,-14-3-718 0</inkml:trace>
  <inkml:trace contextRef="#ctx0" brushRef="#br0" timeOffset="10732.52">11028 6497 1737 0,'0'0'526'15,"0"0"-332"-15,0 0 184 16,0 0-113-16,0 0-73 16,0 0 13-16,0 0 24 15,-8-65 1-15,6 65-90 0,-1 0-140 16,3 0 0-16,-2 0 0 15,0 13 0 1,-1 9 0-16,3 8 0 16,-2 6 0-16,2 8 0 15,0 2 0-15,0 2 0 16,0-2 0-16,2-2 0 0,3-3 0 16,-3-3 0-16,-2 6-30 15,-9-10-557-15,-11-8-848 0</inkml:trace>
  <inkml:trace contextRef="#ctx0" brushRef="#br0" timeOffset="11166.74">9838 7182 449 0,'0'0'1981'0,"0"0"-1402"0,0 0-303 0,0 0 100 0,0 0-204 15,0 0-79-15,0 0-34 16,-21 7-20-16,36-3 7 16,14 2-20-16,18-1-26 15,40 2 0-15,51 0 0 0,51 4 0 16,16-3 0-16,-9-2 0 16,-47 0 0-16,-57-2 0 15,-36-2 0 1,-25 0 0-16,-9-1 0 0,-9-1 0 15,-8 0 0-15,-5 0 0 16,-40 5 0-16,-5 1-511 16,-4 4-691-16</inkml:trace>
  <inkml:trace contextRef="#ctx0" brushRef="#br0" timeOffset="11766.54">9964 7947 2000 0,'0'0'713'16,"0"0"-259"-16,0 0 86 15,0 0-259-15,0 0-173 16,0 0-108-16,0 0 0 0,9-101 0 15,-5 107 0 1,4 24 0-16,4 15 0 16,-1 13 0-16,2 4 0 15,-1 2 0-15,-4-6-72 16,-1-10-195-16,-3-16 51 0,1-14 105 16,0-14 111-16,-1-4 69 15,5-18 198-15,1-18-158 16,4-10 25-16,7-10-47 15,0-2-87 1,0 2 0-16,-1 9 0 0,-5 14 0 16,-4 12 0-16,-1 17 0 15,-4 4 0-15,3 12 0 16,3 19 0-16,-2 9 0 16,-1 2 0-16,1 0 0 15,-6-4-3-15,2-6-165 0,-1-12-42 16,-1-8 45-1,2-12 51-15,4 0 102 16,5-16 12-16,6-14 7 16,5-10 70-16,6-6-17 15,1-1 28-15,-4 10 13 0,-2 6-11 16,-8 16 37-16,-5 12-38 16,-1 3-56-1,-1 22-33-15,1 14 0 0,-2 7 0 16,-2 5 0-1,0-4 0-15,-1-6-69 0,9-12-288 16,-2-8-307-16,1-14-484 0</inkml:trace>
  <inkml:trace contextRef="#ctx0" brushRef="#br0" timeOffset="11933.7">10872 8005 2760 0,'0'0'665'0,"0"0"-381"0,0 0-64 0,0 0-181 0,154-16-39 16,-83-8-172-16,-11 2-381 15,-15-3-512-15</inkml:trace>
  <inkml:trace contextRef="#ctx0" brushRef="#br0" timeOffset="12099.95">11271 7792 1570 0,'0'0'1294'16,"0"0"-556"-16,0 0-244 15,0 0-494-15,0 0 0 16,0 0 0-16,0 0 0 16,0 42 0-16,0 1 0 15,0 5 0-15,0 4 0 16,0-4 0-16,0-2 0 0,0-10 0 16,0-8 0-16,5-10-354 15,1-8-459-15,4-10-943 0</inkml:trace>
  <inkml:trace contextRef="#ctx0" brushRef="#br0" timeOffset="12498.59">11844 6206 2147 0,'0'0'915'16,"0"0"-645"-16,0 0 111 15,0 0 2-15,0 0-383 16,152 104 0-16,-97-25 0 0,5 35 0 15,-4 40 0 1,-14 21 0-16,-20 5 0 16,-22-10 0-16,-6-21 0 15,-32-13 0-15,1-28 0 16,0-25 0-16,6-25 0 0,7-16 0 16,-3-2 0-16,1-4 0 15,3-10 0-15,10-14 0 16,11-12 0-16,6-32-135 15,21-10-768 1,6-8-824-16</inkml:trace>
  <inkml:trace contextRef="#ctx0" brushRef="#br0" timeOffset="12731.64">12593 7273 2376 0,'0'0'978'16,"0"0"-681"-16,0 0 148 16,0 0-445-16,0 0 0 0,139-34 0 15,-83 22 0-15,2 0 0 16,-4 0 0-16,-10-1 0 16,-13 4-221-16,-14 0-73 15,-17-3-281-15,-3 5-205 16,-17-1-85-16</inkml:trace>
  <inkml:trace contextRef="#ctx0" brushRef="#br0" timeOffset="12926.65">12826 7054 1564 0,'0'0'798'0,"0"0"-212"15,0 0-35-15,0 0-69 16,0 0-367-16,0 0-115 0,0 0 0 16,-57-80 0-1,57 80 0-15,0 28 0 0,0 14 0 16,0 18 0-16,0 13 0 15,0 1 0-15,0 0 0 16,0-10 0-16,17-12-354 16,4-18-473-16,1-17-710 15</inkml:trace>
  <inkml:trace contextRef="#ctx0" brushRef="#br0" timeOffset="13562.24">13725 6810 2250 0,'0'0'616'16,"0"0"-456"-16,0 0 87 16,0 0-135-16,0 0-84 15,120-115-14-15,-98 79 68 16,-6-4-19-16,-5 0 78 15,-7 0 23-15,-4 4-53 16,0 10-3-16,0 8-108 16,0 12 0-16,0 6 0 15,-4 10 0-15,-3 26 0 16,-1 18 0-16,-2 16 0 16,1 12 0-16,3 9 0 15,4 1 0-15,-1-2 0 0,3-6 0 16,0-10 0-16,0-11 0 15,9-13 0 1,0-12 0-16,0-10 0 16,-2-10-167-16,-3-6-136 0,-2-2-37 15,-2-2-174-15,0 6-52 16,-20 0-92-16,-4-2-145 16,-1-4 760-16,5-6 43 0,3 0 819 15,-6 2-266-15,1-2-44 16,-5 0-42-16,4-2-160 15,4 0-16 1,5 0-76-16,7 0 18 16,5 0-233-16,2 0 0 15,0 0 0-15,0 0 0 16,19 0 0-16,14 0 0 0,15 0 0 16,15 0 0-16,7-10-41 15,-2 2-14-15,-7 0-22 16,-20 2 23-16,-16 4 54 15,-14 0 0-15,-7 2 72 16,-4 0 41-16,0 0-71 16,0 0-42-16,3 0-117 15,21-4-219-15,1-2-420 16,4-2-646-16</inkml:trace>
  <inkml:trace contextRef="#ctx0" brushRef="#br0" timeOffset="13733.01">14596 7240 2087 0,'0'0'1117'0,"0"0"-861"16,0 0-46-16,0 0-210 16,0 0-48-16,0 0-616 0</inkml:trace>
  <inkml:trace contextRef="#ctx0" brushRef="#br0" timeOffset="15132.49">2876 9250 2407 0,'0'0'662'16,"0"0"-509"-16,0 0 208 15,0 0-172-15,-113 18-132 0,94 24-57 16,4 12 5 0,8 8-13-16,7 2 5 15,0-1-7-15,9-11 9 16,18-14-63-16,1-16 28 15,7-14-3-15,-6-8 39 16,-6-6 87-16,-2-22 27 16,-6-8 0-16,-8-8-6 15,-2-8-108-15,-5-1 0 0,0 2 0 16,0 6 0-16,0 9 0 16,0 10 0-16,0 10 0 15,0 8 0-15,13 4 0 16,9 4 0-16,11 0 0 15,7 10 0-15,10 14 0 16,-1 8 0-16,-5 8 0 16,-8 7 0-16,-12 0-99 15,-13-2-23-15,-9-5 59 16,-2-10 62-16,0-12 1 16,-2-10 16-16,0-8 110 0,2 0 17 15,0-28-143-15,7-14 0 16,19-16 0-1,10-10 0-15,40-27-9 16,-9 19-341-16,-5 14-888 0</inkml:trace>
  <inkml:trace contextRef="#ctx0" brushRef="#br0" timeOffset="15930.95">4295 9563 1839 0,'0'0'713'16,"0"0"-400"-16,0 0 231 15,0 0-310-15,0 0-91 0,0 0-25 16,0 0-10 0,91-100-24-16,-60 91-84 15,4 8 0-15,-2 1 0 16,0 12 0-16,3 20 0 16,-5 12 0-16,-6 6 0 15,-6 6 0-15,-5 0 0 16,-10-6 0-16,-4-6-18 0,0-8 12 15,0-9-3-15,0-13 10 16,0-8-1-16,0-6 18 16,0-4-4-16,0-25-14 15,2-12 0-15,14-16 0 16,4-5 0-16,5 0 0 16,4 6 0-16,0 12 0 15,2 13 0-15,-2 18 0 16,-2 11 0-16,2 2 0 15,-5 15 0-15,0 17 0 0,-1 9 0 16,-3 1 0-16,-5 2 0 16,-2 0 0-1,-3-4-68-15,-8 15-182 16,-2-14-374-16,0-9-463 0</inkml:trace>
  <inkml:trace contextRef="#ctx0" brushRef="#br0" timeOffset="16528.57">5621 9064 235 0,'0'0'2178'0,"0"0"-1669"0,0 0-55 0,0 0 34 15,0 0-387-15,0 0-74 16,-60 140 24 0,22-6 2-16,4 18-53 15,15-5 0-15,13-33 0 16,6-36 0-16,10-20 0 0,17-9 0 15,15-1 0-15,31-10-170 16,-3-8-522-16,-8-22-985 0</inkml:trace>
  <inkml:trace contextRef="#ctx0" brushRef="#br0" timeOffset="17094.9">5996 9517 1169 0,'0'0'1925'0,"0"0"-1354"0,0 0-251 16,0 0-209-16,0 0-111 15,0 0 0-15,0 0 0 16,48 12 0 0,-25 30 0-16,-3 6 0 15,-5 6 0-15,-6-2-17 16,-4-3-62-16,-3-8-14 0,-2-10 15 15,0-12 25-15,0-10 17 16,0-9 36-16,0 0 49 16,2-24 64-16,5-16-38 15,6-10-48-15,1-9 7 0,5 1 24 16,-1 8-58 0,3 10 0-16,-6 12 0 15,-1 14 0-15,-4 11 0 16,1 3 0-16,3 15 0 0,1 17 0 15,-1 6 0-15,-1 4 0 16,-4 0 0 0,-2-6-3-16,-5-6-45 15,-2-10-22-15,0-8 31 0,0-6 16 16,3-6 23-16,3 0 48 16,3-16 30-16,5-14-21 15,3-6-57-15,1-2 0 16,2 2 0-16,-2 8 0 15,0 8 0-15,-3 12 0 0,1 8 0 16,-1 0 0-16,6 16 0 16,1 10 0-16,2 6 0 15,-2 4 0 1,-1 0 0-16,-2-2 0 16,8 2-219-16,-4-7-419 15,-5-11-521-15</inkml:trace>
  <inkml:trace contextRef="#ctx0" brushRef="#br0" timeOffset="17260.65">6975 9651 1600 0,'0'0'1395'0,"0"0"-819"0,0 0-323 0,0 0-80 16,0 0-140-1,126-46-33-15,-69 32-154 16,28-8-134-16,-16 6-432 15,-14 0-315-15</inkml:trace>
  <inkml:trace contextRef="#ctx0" brushRef="#br0" timeOffset="17433.22">7434 9461 1685 0,'0'0'908'15,"0"0"-358"-15,0 0-63 16,0 0-21-16,0 0-466 16,0 0 0-16,0 0 0 0,0-47 0 15,0 47 0 1,0 12 0-16,0 19 0 15,0 11 0-15,0 12 0 16,0 6 0-16,0-2 0 16,2-4 0-16,8-10-171 15,-4-13-485-15,1-20-425 0</inkml:trace>
  <inkml:trace contextRef="#ctx0" brushRef="#br0" timeOffset="17667.25">7749 9069 2431 0,'0'0'1093'0,"0"0"-724"15,0 0-166-15,0 0-203 16,0 0 0-16,117 141 0 0,-69-69 0 16,1 9 0-16,-5 2 0 15,-10 6 0 1,-12-5 0-16,-20-6 0 15,-2-6 0-15,-29-12 0 16,-16-6 0-16,-10-11 0 0,-11-5 0 16,12-12-518-1,18-14-681-15</inkml:trace>
  <inkml:trace contextRef="#ctx0" brushRef="#br0" timeOffset="17866.43">8616 9463 2357 0,'0'0'1138'15,"0"0"-658"-15,0 0-359 0,0 0-121 16,113-9 0 0,-46 4 0-16,23-4 0 0,-15 4-216 15,-21-2-853-15</inkml:trace>
  <inkml:trace contextRef="#ctx0" brushRef="#br0" timeOffset="18000.06">8585 9797 2006 0,'0'0'1119'0,"0"0"-741"0,0 0-122 16,0 0 81-16,0 0-337 15,182-26 0 1,-75-12-72-16,-14 2-309 15,-19 2-896-15</inkml:trace>
  <inkml:trace contextRef="#ctx0" brushRef="#br0" timeOffset="18695.61">9977 9316 2972 0,'0'0'826'0,"0"0"-617"16,0 0-120-16,0 0-89 16,0 0 0-16,0 0 0 15,0 0 0-15,35 138 0 16,-21-66 0-16,-1 5 0 15,2-5 0-15,1-8 0 0,5-14 0 16,-4-15 0 0,1-17-35-16,0-14-20 15,-2-4 55-15,1-21 28 16,3-19 8-16,5-10-10 0,2-6-26 16,0 0 0-16,-4 8 0 15,-2 12 0-15,-7 14 0 16,-3 16 0-16,-3 6 0 15,1 14 0-15,3 22 0 16,0 6 0-16,5 6 0 0,0-2 0 16,-1-6 0-16,1-10 0 15,4-10 0-15,-3-14 0 16,-1-6-9 0,6-8 8-16,1-24 2 15,5-10 8-15,3-8-9 0,-1 0 0 16,-4 6 0-16,-8 14 0 15,-5 14 0-15,-5 16 0 16,-3 0 0-16,0 26 0 16,4 12 0-16,3 6 0 0,7 2 0 31,3-2 0-31,17-3-12 0,-5-12-477 16,-1-15-490-16</inkml:trace>
  <inkml:trace contextRef="#ctx0" brushRef="#br0" timeOffset="18929.34">11336 9078 2529 0,'0'0'919'16,"0"0"-408"-16,0 0-374 0,0 0-137 15,0 0 0 1,-63 192 0-16,48-58 0 0,6-5 0 15,9-25 0-15,2-34 0 16,23-21 0-16,12-2 0 0,17 0 0 16,44-14-176-1,-13-15-425-15,-12-18-555 0</inkml:trace>
  <inkml:trace contextRef="#ctx0" brushRef="#br0" timeOffset="19294.52">12005 9747 1844 0,'0'0'1102'0,"0"0"-528"0,0 0-126 16,0 0-320-16,0 0-128 15,0 0 0-15,126-110 0 16,-88 60 0-16,0-12 0 15,-5-13 0-15,-4-7 0 16,-9-6 0-16,-11 6 0 0,-9 8 0 16,0 14 0-16,-9 17 0 15,-11 21 0-15,-6 18 0 16,-3 4 0 0,-7 40 0-16,0 21 0 15,3 17 0-15,4 10 0 16,12 6 0-16,7 0 0 0,10-3 0 15,0-9 0-15,18-10 0 16,16-11 0-16,8-14 0 16,9-10 0-16,28-27 0 15,-15-10-501-15,-6 0-589 0</inkml:trace>
  <inkml:trace contextRef="#ctx0" brushRef="#br0" timeOffset="19494.32">12707 9621 1612 0,'0'0'1329'16,"0"0"-720"-16,0 0-252 15,0 0-168-15,0 0-189 16,144-38 0-16,-72 32 0 16,-1 2 0-16,-2 0 0 15,5-2-303-15,-19-2-360 16,-15 0-541-16</inkml:trace>
  <inkml:trace contextRef="#ctx0" brushRef="#br0" timeOffset="19727.64">13324 9336 2072 0,'0'0'893'16,"0"0"-252"-16,0 0-151 15,0 0-490-15,0 0 0 0,0 0 0 16,0 0 0-16,-21-46 0 15,21 86 0-15,0 12 0 16,0 12 0-16,0 5 0 16,2-3 0-16,5-4 0 15,3-10 0-15,-2-10 0 0,3-12 0 16,5-18 0-16,-3-10-494 16,1-2-447-16</inkml:trace>
  <inkml:trace contextRef="#ctx0" brushRef="#br0" timeOffset="19962.46">13680 8969 2873 0,'0'0'850'15,"0"0"-628"-15,0 0-71 0,0 0-151 16,109 159 0-16,-69-81 0 15,-2 8 0-15,-1 4 0 16,-8-1 0-16,-10-3 0 16,-13-8 0-16,-6-10 0 15,-6-8 0-15,-23-9 0 16,-7-11 0-16,-4-8 0 16,-3-14-74-16,14-10-586 15,14-8-619-15</inkml:trace>
  <inkml:trace contextRef="#ctx0" brushRef="#br0" timeOffset="20161.79">14351 9435 2535 0,'0'0'966'15,"0"0"-660"-15,0 0-17 16,0 0-289-16,153-29 0 0,-86 22 0 15,2-4 0-15,-7 4 0 16,-12-2 0-16,-17 4-98 16,-29-6-376-16,-4 3-382 15,-2 0-961-15</inkml:trace>
  <inkml:trace contextRef="#ctx0" brushRef="#br0" timeOffset="20366.78">14554 9216 2082 0,'0'0'972'0,"0"0"-359"16,0 0-184-16,0 0-429 0,0 0 0 16,0 0 0-1,0 0 0-15,-14 78 0 0,14-12 0 16,4 10 0 0,-2 1 0-16,-2-7 0 15,0-8 0-15,-6-2 0 16,-15-18-335-16,0-14-788 0</inkml:trace>
  <inkml:trace contextRef="#ctx0" brushRef="#br0" timeOffset="21101.38">15273 8776 2031 0,'0'0'719'0,"0"0"-247"15,0 0 47-15,0 0-164 16,0 0-355-16,0 0 0 15,0 0 0-15,-40 149 0 16,13-32 0-16,3 27 0 16,13 2 0-16,11-24 0 15,0-32 0-15,19-33 0 16,15-11 0-16,13 2 0 0,13-4 0 16,13-5 0-16,37-30 0 15,-21-9-356 1,-14 0-801-16</inkml:trace>
  <inkml:trace contextRef="#ctx0" brushRef="#br0" timeOffset="21697.43">15676 9184 2218 0,'0'0'907'15,"0"0"-332"-15,0 0-179 16,0 0-396-1,0 0 0-15,0 0 0 16,0 0 0-16,98-48 0 16,-60 66 0-16,-7 14 0 15,-4 12 0-15,-9 6 0 0,-7 6 0 16,-7 0 0-16,-4-4 0 16,0-7 0-16,0-13 0 15,0-12 0 1,-2-10 0-16,0-10 0 0,2 0 0 15,0-25 0-15,0-12 0 16,12-13 0-16,5-8 0 16,7-5 0-16,3 5 0 15,2 10 0-15,-2 14 0 16,-5 14 0-16,3 18 0 16,-3 2 0-16,1 24 0 0,0 16 0 15,0 12 0-15,-1 4 0 16,-6 2 0-16,-3-8 0 15,-4-7 0 1,-5-15 0-16,-1-12 0 0,-3-13 0 16,0-3 0-16,0-3 0 15,0-26 0-15,7-11 0 16,4-10 0-16,11-6 0 16,10-2 0-16,3 6 0 15,5 10 0-15,-3 14 0 16,-1 16 0-16,-5 12 0 15,-4 6 0-15,-2 28 0 0,-7 12 0 16,-5 10 0 0,-4 4 0-16,-2 3 0 15,-3-3 0-15,1-10 0 16,15-8-87-16,-3-14-479 16,4-16-458-16</inkml:trace>
  <inkml:trace contextRef="#ctx0" brushRef="#br0" timeOffset="21864.06">17000 9300 2215 0,'0'0'986'0,"0"0"-476"0,0 0-125 16,0 0-385-16,0 0 0 16,116-6 0-16,-66 6 0 15,24-6-101-15,-13-2-269 0,-13-4-639 0</inkml:trace>
  <inkml:trace contextRef="#ctx0" brushRef="#br0" timeOffset="22062.46">17488 9090 760 0,'0'0'1855'0,"0"0"-1006"16,0 0-331-16,0 0-404 16,0 0-114-16,0 0 0 15,0 0 0-15,0-21 0 16,-2 58 0-16,2 11 0 15,-3 10 0-15,3 4 0 0,0 4 0 16,0 0 0 0,5-7 0-16,6-9 0 15,2-10 0-15,9-22-188 16,-6-10-413-16,-3-8-473 0</inkml:trace>
  <inkml:trace contextRef="#ctx0" brushRef="#br0" timeOffset="22329.03">17706 8592 2074 0,'0'0'1153'16,"0"0"-671"-16,0 0-258 15,0 0-61-15,174 143-163 16,-109-65 0-16,6 24 0 15,-2 22 0-15,-16-7 0 0,-17-13 0 16,-25-16 0-16,-11-18 0 16,-16 6 0-16,-21 5 0 15,-23-9 0 1,-67 8-111-16,13-20-585 16,-2-11-1304-16</inkml:trace>
  <inkml:trace contextRef="#ctx0" brushRef="#br0" timeOffset="25167.04">2330 11532 1326 0,'0'0'1354'0,"0"0"-1181"16,0 0 87-16,0 0 28 0,29-136-185 15,-13 94-85-15,0-2-16 16,-1-3 8-16,-7 1-8 16,-8 4 13-16,0 8 43 15,-23 8 32-15,-20 14 45 16,-10 12-99-16,-10 0-3 16,-6 28-10-16,4 14-14 15,5 12 36-15,12 12-21 16,11 6-23-16,20 5 9 15,17 5-2-15,6 0-4 0,32-2-4 16,14-4-4-16,8-1-7 16,0-9 8-16,-6-10-7 15,-15-8-50-15,-14-9-36 16,-23-10 49 0,-2-8 11-16,-33-7 36 0,-23-6 3 15,-11-7 11-15,-7-1 14 16,1 0 2-16,13 0 14 15,13-5 31-15,19-4-23 16,16 5 38-16,12-1-90 16,4 0 0-16,32 0 0 0,17-6 0 15,16 0 0-15,12-7-41 16,4-5-14-16,-3-3 13 16,-8-6 18-16,-12-4 21 15,-14-4 3-15,-9 2 9 16,-14-1 40-16,-10 7 19 15,-6 9-29-15,-7 9-39 16,-2 7 0-16,0 7 0 16,0 3 0-16,0 19 0 15,7 14 0-15,4 8 0 16,4 2 0-16,8-2 0 0,3-10 0 16,1-8 0-16,2-7 0 15,-4-12 0 1,-1-7 0-16,-4 0 0 15,3-4 0-15,-1-20 0 16,2-6 0-16,1-8 0 16,-5-2 0-16,-3 4 0 0,-5 8 0 15,-3 12 0-15,-7 9 0 16,-2 7 0 0,0 3 0-16,2 17 0 0,5 10 0 15,2 6 0-15,6-2 0 16,1-2 0-16,2-8 0 15,0-8 0-15,-3-6 0 16,1-10 0-16,1 0 0 16,2 0 0-16,3-20 0 0,5-6 0 15,-1-4 0-15,3-4 0 16,-4 4 0-16,-5 8 0 16,-7 10 0-1,-6 8 0-15,-2 4 0 16,1 6 0-16,1 16 0 15,7 6 0-15,3 2 0 0,1-4 0 16,1-6 0-16,-2-8 0 16,-7-8-33-16,-1-4 1 15,1 0 32-15,-2-14 20 16,6-10-20-16,5-6 11 16,6 2-1-16,2 2-10 15,2 8 0-15,-2 8 1 16,0 10 22-16,-6 0-23 15,2 12 0-15,0 10 0 16,-4 2 0-16,-1 0-38 0,-7-10-299 16,-5-6-455-16,-6-8-716 15</inkml:trace>
  <inkml:trace contextRef="#ctx0" brushRef="#br0" timeOffset="25300.34">3141 11408 3007 0,'0'0'684'0,"0"0"-409"0,0 0-145 15,0 0-130-15,0 0-219 0,0 0-855 0</inkml:trace>
  <inkml:trace contextRef="#ctx0" brushRef="#br0" timeOffset="25566.3">4030 11323 2911 0,'0'0'677'0,"0"0"-578"16,0 0 310-16,-8 217-409 15,-9-50 0-15,-3 21 0 16,5 3 0-16,4-21 0 0,8-34 0 16,3-27 0-1,0-33 0-15,0-30-42 16,0-22-150-16,5-24-126 0,6 0-272 16,0-12-148-16</inkml:trace>
  <inkml:trace contextRef="#ctx0" brushRef="#br0" timeOffset="26162.67">4155 11590 2290 0,'0'0'805'15,"0"0"-441"-15,0 0 97 16,0 0-403-16,0 0-58 16,0 0-1-16,0 0-52 15,122 158-122-15,-90-95-88 0,-12 1-99 16,-16-6-94-1,-4-6 160-15,-26-8 168 16,-20-12 128-16,-4-10 102 0,0-9 207 16,15-9 31-1,14-3 18-15,15-1-45 0,6 0-106 16,18-14-78-16,22-9-109 16,20-16-8-16,16-7-12 15,8-10-44-15,8-8-44 16,-1-8-22-16,-8-4 32 15,-14-3 69-15,-15 1 9 0,-19 4 20 16,-20 10 73-16,-10 13 15 16,-5 18 62-16,0 15-170 15,-9 15 0 1,-6 3 0-16,-1 31 0 16,-6 21 0-16,0 20 0 0,1 12 0 15,10 6 0-15,11-5 0 16,0-9 0-16,25-14 0 15,15-18 0-15,6-20 0 16,4-16-99-16,-3-8-60 16,-7-14 88-16,-7-18 38 15,-6-2 33-15,-10 2 54 16,-5 8 33-16,-6 8 74 16,-6 12-101-16,0 4-60 15,0 6 0-15,0 20 0 0,9 8 0 16,7 2 0-1,3 0 0-15,11-8 0 0,3-12 0 16,14-16-294-16,-7-14-376 16,-11-14-382-16</inkml:trace>
  <inkml:trace contextRef="#ctx0" brushRef="#br0" timeOffset="26294.9">5256 11423 3101 0,'0'0'549'0,"0"0"-335"16,0 0-202-16,0 0-12 0,0 0-783 16,0 0-1498-16</inkml:trace>
  <inkml:trace contextRef="#ctx0" brushRef="#br0" timeOffset="26832.51">6102 11386 1751 0,'0'0'811'0,"0"0"-316"0,0 0 12 16,-9-105-243-16,1 85 4 15,-2 8-268-15,-1 10 0 16,-3 2 0-16,-3 20 0 16,-12 27 0-1,-11 40 0-15,-7 46 0 16,-1 45 0-16,7 11 0 0,16-7 0 15,21-25 0-15,4-31 0 16,0-24 0-16,0-26 0 16,0-23 0-16,0-17 0 15,0-6 0-15,-20-8 0 16,-33-22-341-16,1-8-519 16,2-24-783-16</inkml:trace>
  <inkml:trace contextRef="#ctx0" brushRef="#br0" timeOffset="27859.61">5458 11975 2720 0,'0'0'598'0,"0"0"-333"15,0 0 90-15,0 0-197 16,0 0-158-16,163-18 0 16,-72 6 0-16,31-12 0 15,-6-4-48-15,-12-2-99 16,-20 0 45-16,-29 2 64 15,-7-1 32-15,-9 6 6 16,-18 5 131-16,-17 9 79 16,-4 8-210-16,0 1 0 15,0 0 0-15,-2 14 0 16,-8 14 0-16,6 8 0 0,2 6 0 16,2 0 0-16,0-4 0 15,23-8 0 1,10-12 0-16,9-10 0 15,5-8 0-15,-1-2 0 0,-3-24 0 16,-5-12 0-16,-9-6 0 16,-9-2 0-16,-5 6 0 15,-8 6 0-15,-3 12 0 16,-4 10 0-16,0 7 0 16,0 5 0-16,0 0 0 15,0 2 0-15,0 19 0 0,-2 11 0 16,2 13 0-16,0 12 0 15,0 9 0 1,0 4 0-16,0 4 0 16,2 5 0-16,6 3 0 15,-2 6 0-15,1 0 0 16,-1-1 0-16,-4-5 0 0,0-12 0 16,-2-14 0-16,0-16 0 15,-10-13 0-15,-15-18 0 16,-11-9 0-16,-8 0 0 15,-7-22 0-15,-3-14 0 0,8-14 0 16,8-16 0 0,20-26 0-16,18-3 0 15,8-5 0-15,42 0 0 16,21 21 0-16,16 0 0 16,6 12 0-16,-3 17 0 15,-11 16 0-15,-15 12 0 0,-22 14 0 16,-13 6 0-16,-16 2 0 15,-4 4 0-15,0 14 0 16,-3 6 0-16,5 2 0 0,5-2 0 16,2 0 0-1,0-4 0 1,0-6 0-16,-1-4 0 0,1-6 0 16,0-4 0-16,0 0 0 15,4-4 0-15,5-14 0 16,2-2 0-16,-1 0 0 0,-1 0 0 15,-2 4 0 1,-5 8 0-16,-7 6 0 0,-3 2 0 16,-4 4 0-16,3 16 0 15,0 4 0-15,2 2 0 16,0-4 0 0,0-3 0-16,1-10 0 15,-4-7 0-15,3-2 0 0,-1 0 0 16,5-20 0-16,1-3 0 15,1-2 0-15,6 1 0 16,1 6 0-16,1 4 0 16,1 10 0-16,3 4 0 0,0 4 0 15,0 20 0-15,2 4 0 16,-2 4 0 0,-2-2 0-16,-4-8-117 15,-15-18-415-15,-3-4-382 16,-5 0-649-16</inkml:trace>
  <inkml:trace contextRef="#ctx0" brushRef="#br0" timeOffset="27999.94">7370 11476 2791 0,'0'0'888'0,"0"0"-471"0,0 0-417 0,0 0 0 0,0 0 0 15,0 0 0 1,0 0-339-16,80 76-1560 0</inkml:trace>
  <inkml:trace contextRef="#ctx0" brushRef="#br0" timeOffset="28562.38">8339 11925 2897 0,'0'0'728'0,"0"0"-492"16,-2-110-1-16,-14 66-235 15,-1 6 0-15,-6 12 0 16,-4 13 0-16,-10 13 0 16,-13 14 0-16,-8 26 0 0,-4 17 0 15,9 3 0-15,10-2 0 16,21-6 0-16,20-14 0 15,2-14 0 1,24-12 0-16,19-12 0 16,6-6 0-16,4-22 0 0,-4-10 0 15,-4-6 0-15,-7 0 0 16,-14 8 0-16,-5 8 0 16,-9 12 0-16,-5 10 0 15,-3 6 0-15,0 12 0 0,0 32 0 16,5 34 0-16,0 38 0 15,0 39 0 1,-1 13 0-16,-6-5 0 16,0-35 0-16,-2-40 0 15,-11-25 0-15,-3-17 0 16,-5-2 0-16,-4-8 0 0,-9-8 0 16,-7-20 0-16,-3-8 0 15,-5-18 0-15,3-21 0 16,3-11 0-16,11-14 0 15,17-14 0-15,15-4 0 16,7-6 0-16,35 3 0 16,25 3 0-16,15 8 0 15,55-8 0-15,-24 20-571 16,-10 15-1372-16</inkml:trace>
  <inkml:trace contextRef="#ctx0" brushRef="#br0" timeOffset="28728">8957 12168 1020 0,'0'0'1853'0,"0"0"-1239"16,0 0-301-16,0 0-17 15,0 0-296-15,0 0 0 16,0 0 0-16,2 134 0 16,-13-86 0-16,-10-10-539 15,1-10-1044-15</inkml:trace>
  <inkml:trace contextRef="#ctx0" brushRef="#br0" timeOffset="29397.47">9748 11700 3446 0,'0'0'650'0,"0"0"-650"0,0 0 0 15,0 0 0 1,0 0 0-16,0 0 0 16,-10 135 0-16,6-75 0 15,4 0 0-15,0-10 0 16,0-12 0-16,2-13 0 16,12-15 0-16,3-10 0 0,8-3 0 15,6-21 0-15,5-12 0 16,3-4 0-16,2-2 0 15,-1 2 0 1,-7 10 0-16,-6 12 0 16,-4 12 0-16,-6 6 0 0,3 22 0 15,-1 18 0-15,0 6 0 16,1 4 0-16,0-6 0 16,0-10 0-16,-2-9 0 15,-2-15 0-15,-5-10 0 16,-2 0 0-16,0-23 0 0,-1-9 0 15,4-6 0 1,3-4 0-16,3 2 0 16,3 6 0-16,2 8 0 15,4 14 0-15,7 12 0 16,3 0 0-16,8 10 0 16,7 8 0-16,3 0 0 0,3-4 0 15,-2-8 0-15,-5-6 0 16,-6 0 0-16,-14-16 0 15,-9-12 0-15,-13-4 0 16,-9-9 0-16,0 2 0 16,-13-4 0-16,-14 7 0 15,-2 9 0-15,0 13 0 16,-2 14 0-16,0 5 0 16,2 33 0-16,4 17 0 15,6 9 0-15,9 4 0 16,10-2 0-16,0-8 0 0,20-12 0 15,20-16 0-15,41-26 0 16,-10-4-504 0,-5-8-745-16</inkml:trace>
  <inkml:trace contextRef="#ctx0" brushRef="#br0" timeOffset="30526.75">12158 11805 2244 0,'0'0'888'0,"0"0"-630"0,0 0 120 0,0-109-159 0,-4 80-110 15,-16 4-109-15,-7 7 0 0,-7 12 0 16,-3 6 0-16,-6 14 0 15,3 22 0-15,7 10 0 16,14 7 0-16,15-3 0 16,4-6 0-1,23-14 0-15,12-12 0 16,6-16 0-16,1-2 0 0,-4-16 0 16,-7-12 0-1,-4-2 0-15,-5-2 0 0,-7 6 0 16,-3 4 0-16,-3 8 0 15,-5 6 0-15,0 8 0 16,-2 0 0-16,3 30 0 0,2 14 0 16,0 18 0-1,1 14 0-15,-3 12 0 16,-3 5 0-16,-2 3 0 16,0-2 0-16,0-6 0 15,-11-9 0-15,-2-16 0 0,-3-18 0 16,1-17 0-16,-3-18 0 15,-3-10 0-15,2-12 0 16,-2-24 0-16,3-17 0 16,5-13 0-16,13-8 0 15,0-4 0-15,18 0 0 16,22 8 0-16,12 6 0 16,12 5 0-16,7 7 0 15,5 6 0-15,0 2 0 16,-7 4 0-16,-7 2 0 15,-10 4 0-15,-15 0 0 0,-12-1 0 16,-10 2 0-16,-11 2 0 16,-4 3 0-16,0 6 0 15,-6 10 0-15,-13 12 0 16,-6 0 0 0,-2 30 0-16,-2 16 0 15,4 8 0-15,12 3 0 0,13-1 0 16,0-8 0-16,29-12 0 15,18-12 0-15,13-16 0 16,9-8 0-16,3-18 0 0,-6-24 0 16,-5-12 0-16,-15-14 0 15,-10-11 0-15,-12-3 0 16,-10-2 0 0,-12 8 0-16,-2 14 0 15,0 15 0-15,-9 19 0 16,0 20 0-16,2 8 0 0,3 15 0 15,0 25 0-15,2 20 0 16,2 16 0-16,0 12 0 16,0 4 0-16,2 3 0 15,9-9 0-15,-1-10 0 0,0-18 0 16,-4-18 0 0,-1-16 0-16,-3-16 0 15,0-8 0-15,0 0 0 16,6-24 0-16,5-10 0 15,9-12 0-15,11-2 0 16,7-2 0-16,8 10 0 0,14 12 0 16,-12 10-258-1,-11 16-1057-15</inkml:trace>
  <inkml:trace contextRef="#ctx0" brushRef="#br0" timeOffset="31531.53">7617 14037 1445 0,'0'0'500'16,"0"0"-207"0,0 0 235-16,0 0-182 0,0 0-15 15,0 0-61-15,0 0-18 16,-2-62-121-16,14 41-131 16,5-1 0-16,8-2 0 15,1 4 0-15,6 4 0 16,1 8 0-16,2 8 0 15,-1 0 0-15,-1 26 0 0,-2 14 0 16,-4 10 0 0,-7 7 0-16,-7 3 0 15,-6-4 0-15,-7-8 0 16,0-8 0-16,0-12 0 0,0-12 0 16,0-10 0-1,0-6 0-15,-2-2 0 0,2-24 0 16,0-12 0-16,0-10 0 15,18-14 0-15,9-1 0 16,2 5 0-16,4 12 0 16,3 14 0-16,-5 16 0 15,0 16 0-15,-4 4 0 16,0 32 0-16,-2 13 0 16,-6 13 0-16,-1 6 0 0,-3 2 0 15,-1-6 0-15,-5-2 0 16,-3-18 0-16,-1-8-92 15,-3-17-361 1,-2-14-233-16,0-5-167 0</inkml:trace>
  <inkml:trace contextRef="#ctx0" brushRef="#br0" timeOffset="31733.33">8853 13684 2415 0,'0'0'700'0,"0"0"-408"0,0 0 179 0,-127 76-253 16,86-12-218-16,5 10 0 15,11 12 0-15,19 7 0 0,6-3 0 16,22-6 0-16,29-10 0 16,18-13 0-16,51-29-471 15,-17-14-342-15,-11-18-1150 0</inkml:trace>
  <inkml:trace contextRef="#ctx0" brushRef="#br0" timeOffset="32299.64">9166 13975 2524 0,'0'0'754'0,"0"0"-253"15,0 0-184-15,0 0-317 16,0 0 0-16,0 0 0 15,0 0 0-15,104-57 0 16,-68 87 0-16,-3 12 0 16,-6 11 0-16,-9 5 0 15,-9 2 0-15,-9-4 0 0,0-10 0 16,0-10 0-16,-6-12 0 16,-1-10 0-16,2-14 0 15,5 0 0-15,0-16 0 16,0-18 0-16,7-14 0 15,10-10 0-15,8-4 0 16,6-9 0-16,3 12 0 16,-3 10 0-16,-2 17 0 15,-2 16 0-15,-5 16 0 0,0 0 0 16,-2 32 0 0,-1 15 0-16,-7 8 0 15,-1 6 0-15,-3-1 0 0,-6-8 0 16,-2-10 0-1,0-12 0-15,0-12 0 16,0-10 0-16,0-8 0 0,0-8 0 16,6-20 0-16,5-12 0 15,7-8 0-15,7-6 0 16,8-3 0-16,7 3 0 16,0 10 0-16,1 14 0 15,-4 14 0-15,-3 16 0 0,-3 0 0 16,-4 26 0-16,-2 12 0 15,-6 9 0 1,-3 1 0-16,-3-2 0 16,-1-2 0-16,-6-4 0 0,-1-8-530 15,-5-14-563-15</inkml:trace>
  <inkml:trace contextRef="#ctx0" brushRef="#br0" timeOffset="32465.45">10513 14022 2039 0,'0'0'738'0,"0"0"-502"15,0 0 77-15,0 0-184 16,148-20-129-16,-63 8-62 0,-14 1-457 16,-9-4-370-16</inkml:trace>
  <inkml:trace contextRef="#ctx0" brushRef="#br0" timeOffset="32664.43">10984 13790 1721 0,'0'0'1070'0,"0"0"-434"16,0 0-69-16,0 0-465 15,0 0-102-15,0 0 0 16,0 0 0-16,-7 6 0 16,7 48 0-16,0 12 0 15,0 11 0-15,0-1 0 0,0-2 0 16,0-8 0-16,0-12 0 15,0-16 0 1,0-18 0-16,0-20-523 16,0-6-231-16,0-22-625 0</inkml:trace>
  <inkml:trace contextRef="#ctx0" brushRef="#br0" timeOffset="32898.12">11249 13551 1960 0,'0'0'1023'16,"0"0"-666"0,0 0-4-16,0 0 50 15,141 117-403-15,-97-53 0 16,1 10 0-16,-8 2 0 16,-8 4 0-16,-11-5 0 15,-15-3 0-15,-3-8 0 16,-23-10 0-16,-20-6 0 0,-12-8 0 15,-38-8-192-15,10-6-574 16,14-13-1560-16</inkml:trace>
  <inkml:trace contextRef="#ctx0" brushRef="#br0" timeOffset="33197.51">11915 13904 1920 0,'0'0'1204'15,"0"0"-692"-15,0 0-241 16,0 0-82-16,0 0-189 15,0 0 0-15,125-52 0 16,-63 36 0-16,5-2 0 0,-5 0 0 16,-8 2-35-1,-18-8-446-15,-18 6-294 16,-18 3-235-16</inkml:trace>
  <inkml:trace contextRef="#ctx0" brushRef="#br0" timeOffset="33363.55">12156 13662 1603 0,'0'0'730'16,"0"0"-138"-16,0 0 22 15,0 0-143-15,0 0-385 16,0 0-86 0,0 0 0-16,-18-26 0 15,16 31 0-15,-3 22 0 0,-1 13 0 16,2 14 0-16,-2 8 0 16,6 8 0-16,0-2 0 15,0-1 0-15,2-9 0 16,17-8-149-16,-3-14-765 15,1-18-1171-15</inkml:trace>
  <inkml:trace contextRef="#ctx0" brushRef="#br0" timeOffset="33728.21">12740 13766 2574 0,'0'0'852'15,"0"0"-492"-15,0 0-50 16,0 0-310-16,0 0 0 16,0 0 0-16,0 0 0 15,89-129 0-15,-76 99 0 16,-2 0 0-16,-4 0 0 16,-2 4 0-16,-3 4 0 15,-2 8 0-15,0 8 0 0,0 6 0 16,0 0 0-16,0 12 0 15,0 20 0-15,-5 14 0 16,0 17 0-16,3 10 0 16,2 10 0-16,0 3 0 15,2 2 0 1,12-3 0-16,1-7 0 0,1-14 0 16,-5-12-53-16,-7-14-317 15,-4-14-266-15,-8-8-127 16,-13-8-96-16</inkml:trace>
  <inkml:trace contextRef="#ctx0" brushRef="#br0" timeOffset="33896.62">12757 14332 1030 0,'0'0'983'0,"0"0"-317"16,0 0-167-16,0 0-34 15,0 0-165-15,0 0-147 16,0 0-153 0,2 0 0-16,27 0 0 15,16-7 0-15,16 1 0 0,12-6 0 16,7 2 0-16,0-6 0 15,-6 0-36-15,-21 4-605 16,-22 4-734-16</inkml:trace>
  <inkml:trace contextRef="#ctx0" brushRef="#br0" timeOffset="34733.46">8526 14610 1088 0,'0'0'411'0,"0"0"-70"0,0 0-92 15,0 0-30-15,0 0 33 16,0 0-6-16,-113 0-67 15,113 0-8-15,-3 0-11 16,-1 0-49-16,-5 0-84 0,-2 0-18 16,-7-4-9-16,-4 0-77 15,-3 2 53-15,-6 2 3 16,-5 0 21 0,-3 0 30-16,-6 0 3 15,3 0 27-15,4 0 13 0,9 0 19 16,11 0 28-16,9 0-47 15,9 2 7-15,0 0-41 16,17 0 7-16,46 2 63 16,62 0-109-16,94-4 0 15,70 0 0-15,58-14 0 0,46-6 0 16,5 2 0-16,28 0 0 16,6 2 0-1,-13 4 0-15,-31-2 0 16,-47 6 0-16,-61 2 0 15,-83 4 0-15,-72 2 0 16,-59 0 0-16,-35 0 0 0,-11 0 0 16,-6 0 0-16,-6 0 0 15,-8 0 0-15,0 0 0 16,3 0 0-16,6 0 0 16,0 0 0-16,4 8 0 0,-13 18-363 15,-2 0-684 1,-23 2-1247-16</inkml:trace>
  <inkml:trace contextRef="#ctx0" brushRef="#br0" timeOffset="35430.19">10133 15165 1815 0,'0'0'906'0,"0"0"-444"0,0 0 3 0,0 0-17 16,0 0-448-16,0 0 0 15,0 0 0-15,2-98 0 16,9 106 0-16,5 22 0 16,4 10 0-16,2 6 0 15,0 8 0-15,-1 3 0 16,-6-7 0-16,-1-6 0 16,-8-12 0-16,-2-10 0 15,-1-10 0-15,-1-8 0 16,4-4 0-16,4-4 0 15,5-22 0-15,12-10 0 0,6-12 0 16,7-2 0-16,3-2 0 16,-5 10 0-1,-7 10 0-15,-7 15 0 16,-6 12 0-16,-4 5 0 0,1 15 0 16,1 20 0-16,-3 5 0 15,-1 6 0-15,-4 2 0 16,1-8 0-16,-3-4 0 15,0-14 0-15,0-12 0 0,1-8 0 16,1-2 0-16,8-12 0 16,4-18 0-1,11-8 0-15,5-10 0 16,6-2 0-16,2 6 0 16,-5 4 0-16,-6 9 0 15,-8 17 0-15,-8 14 0 0,-3 0 0 16,-1 22 0-16,0 15 0 15,3 11 0-15,2 6 0 16,2 0 0-16,2-8 0 16,3-4 0-1,6-6 0-15,-6-14-354 16,-10-8-533-16</inkml:trace>
  <inkml:trace contextRef="#ctx0" brushRef="#br0" timeOffset="35998.35">14280 14113 2508 0,'0'0'780'0,"0"0"-530"0,0 0 68 0,0 0-195 0,0 0-45 16,117-6-60 0,-59 6-18-16,0 0-14 0,2 0-221 15,-17 6-375-15,-19 4-499 0</inkml:trace>
  <inkml:trace contextRef="#ctx0" brushRef="#br0" timeOffset="36130.01">14257 14409 1773 0,'0'0'853'0,"0"0"-475"16,0 0-14-16,0 0-100 15,0 0-80-15,0 0-148 0,0 0-36 16,218-14-129-16,-122-4-425 15,-5-2-600-15</inkml:trace>
  <inkml:trace contextRef="#ctx0" brushRef="#br0" timeOffset="36631.37">15250 14233 2239 0,'0'0'773'16,"0"0"-536"0,0 0 134-16,0 0-128 15,0 0-175-15,0 0-56 16,119-92 10-16,-88 52-21 0,-4-10 38 16,-5-11-14-16,-4-7-24 15,-5-10 32-15,-4-6-31 16,-7-4 13-16,-2 2-3 15,0 7-9-15,0 13-3 16,-13 16 0-16,-1 16 0 16,4 14 0-16,0 10 0 15,4 10 0-15,-1 0 0 16,1 12 0-16,-3 20 0 16,-3 16 0-16,4 10 0 15,1 12 0-15,3 6 0 0,4 5 0 16,0 3 0-16,0 4 0 15,2-2 0 1,11 0 0-16,0-5 0 16,3-7 0-16,-3-10 0 0,3-10 0 15,1-10 0-15,4-9 0 16,3-12 0-16,7-9 0 16,5-7 0-16,9-7 0 15,10-3 0-15,7-24 0 16,37-40 0-16,-15 5-8 0,-8 0-945 0</inkml:trace>
  <inkml:trace contextRef="#ctx0" brushRef="#br0" timeOffset="36764.83">16465 14209 2808 0,'0'0'870'0,"0"0"-579"0,0 0-164 15,0 0-127-15,0 0 0 0,0 0-24 16,0 0-1180-16</inkml:trace>
  <inkml:trace contextRef="#ctx0" brushRef="#br0" timeOffset="37428.18">6640 13234 2400 0,'0'0'655'0,"0"0"-440"0,0 0 267 0,0 0-138 16,0 0-344-1,0 0 0-15,4 141 0 16,-4 27 0-16,0 41 0 16,0 23 0-16,0 3 0 0,4-18 0 15,5 1 0-15,-1-15 0 16,6-17 0-16,1-24 0 15,2-43 0-15,-2-37 0 0,1-30 0 16,-6-24 0-16,4-7 0 16,10-21 0-16,-3-9-522 15,-3-27-304-15</inkml:trace>
  <inkml:trace contextRef="#ctx0" brushRef="#br0" timeOffset="38127.37">6927 13349 1759 0,'0'0'374'0,"0"0"-229"15,0 0 177-15,0 0-78 16,0 0-43-16,0 0-70 15,0 0-50-15,-3-40-16 16,33 36-51-16,16 0-8 16,39-3-4-16,46 4 11 15,56-4-10-15,29 6-3 16,16 1 0-16,3 0 3 0,2 0-2 16,31 0 19-1,29 0 67-15,30 0-20 16,36 0-23-16,36 0-43 15,44-3 0-15,45-16 26 0,16-12 64 16,4-3-19-16,-18-4-69 16,-25-2 9-16,-32-2-12 15,-32 6 1-15,-36 4 66 16,-28 6 23-16,-30 10-70 0,-35 4 11 16,-51 2-30-1,-65 2-1-15,-63 0 2 16,-44 2-1-16,-17 0-1 15,-3-1 0-15,-1 3 1 16,3 3 16-16,-6-2-16 0,4 3 29 16,4 0-3-16,8 0-26 15,5 0 16 1,8 0-17-16,2 3 0 0,-4 2 0 16,-4 4 0-16,-9-5 0 15,-12 0-44 1,-6-2-92-16,-10 0-61 0,-3-2-137 15,6 0-240-15,-3 0-16 16,1 0-192-16</inkml:trace>
  <inkml:trace contextRef="#ctx0" brushRef="#br0" timeOffset="38500.33">16316 12930 1813 0,'0'0'617'0,"0"0"-360"0,0 0 197 15,0 0-175-15,0 0-39 16,0 0-60-16,0 0-12 0,8 14-80 16,-5 20-88-16,1 16 0 15,0 32 0-15,4 40 0 16,0 37 0-16,5 11 0 16,6-5 0-16,3-15 0 15,0-24 0-15,0-1 0 16,-1-9 0-16,-4-20 0 15,-5-20 0-15,-6-14 0 16,-4-3 0-16,-2 7 0 16,0 8 0-16,0 4 0 15,0-7 0-15,0-13 0 0,0-8 0 16,2-8 0 0,5-10 0-16,5-8 0 0,1-8 0 15,3-14 0 1,-3-2-459-16,-9 0-824 0</inkml:trace>
  <inkml:trace contextRef="#ctx0" brushRef="#br0" timeOffset="39532.96">6276 15767 1502 0,'0'0'897'0,"0"0"-798"15,0 0-23-15,0 0 149 16,0 0-40-16,0 0-101 16,0 0-9-16,181-8 13 0,-77 6 1 15,43-6 18 1,56 0-5-16,27 2-31 0,21 2 2 16,17 4-55-16,8 0 3 15,34 0-3-15,29 0 0 16,24 8 54-16,22 6-67 15,18 0-4-15,5-2 7 16,6 2-2-16,17-10-5 16,23-4 7-16,23 0 13 15,11-8 205-15,-4-14-226 16,-17 4 0-16,-22-8 0 0,-28-2 0 16,-40 2 0-16,-41-2 0 15,-46-2 0-15,-50 2 0 16,-46 6 0-1,-53-1 0-15,-43 11 0 16,-32 6 0-16,-16 2 0 16,-6 0 0-16,-3-1 0 0,1 2 0 15,-7 1 0-15,6 2 0 16,5 0 0-16,12 0 0 16,7 0 0-16,8 10 0 0,5 0 0 15,3 6 0-15,1-6 0 16,-4 3 0-16,-5-4 0 15,-6-4 0 1,-9-1 0-16,-6-3 0 16,-11-1 0-16,-5 0 0 15,-5 0 0-15,-6-1 0 0,-3-12 0 16,-1 4 0-16,-4-1 0 16,-1 1 0-16,-5 1 0 15,-2 4 0-15,-2 3 0 16,-3-2 0-16,1 1 0 0,-1 2 0 15,11-20 0 1,-1 4-138-16,-1-6-1155 0</inkml:trace>
  <inkml:trace contextRef="#ctx0" brushRef="#br0" timeOffset="39667.08">17583 15368 2902 0,'0'0'882'0,"0"0"-670"16,0 0-112-16,0 0-100 0,0 0 0 16,0 0 0-16,0 0-351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4:11:20.8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1319 7229 1530 0,'0'0'519'0,"0"0"-426"16,0 0 213-16,0 0-117 15,0 0-122-15,0 0 1 16,-2 2 66-16,10-2 48 16,3-4-36-16,3-10-19 15,-3-4-6-15,0-5-53 16,-4 1-10-16,-7 3-26 15,0-2-23-15,-16 7 36 16,-18 6-20-16,-12 8 5 0,-12 0 20 16,-4 16-7-16,2 16-1 15,6 9-40-15,12 3 7 16,11 4 30-16,12-2-39 16,15 0 15-1,4-2-15-15,13-2 0 16,18-4 14-16,12-3-14 0,6-5 0 15,2-2 0-15,-1 0-15 16,-11 2 4-16,-7 2-10 16,-14 4 18-16,-18 6 2 15,0 0 2-15,-31 4 13 16,-12-2-2-16,-4-1-11 16,0-10 21-16,5-8-21 0,11-9-1 15,11-14 24 1,9-2-24-16,11-14 0 15,0-20-3-15,15-12-24 0,20-11 27 16,13-5-30-16,8-2-7 16,4 6-26-16,2 6-9 15,-9 12 54-15,-10 12-9 16,-12 14 27-16,-12 10-8 16,-7 4 14-16,1 8-6 15,1 17 0-15,1 10-1 0,3 3-10 16,2 0 11-16,5 0-1 15,1-8-49 1,1-4-37-16,4-10 21 16,1-10-7-16,1-6 11 15,-4-2 43-15,-6-20-5 16,-6-8 24-16,-11-4 1 0,-6-2 19 16,0 0 64-16,-23 4 9 15,-13 5 44-15,-11 5-8 16,-5 8-60-1,2 6 48-15,7 7-54 0,12-2 6 16,13 1-69-16,16 0 0 16,2-1 0-16,13-8 0 15,27-5 0-15,14-8 0 16,8-8-3-16,5-4-30 16,-1-6 31-16,-10 4-34 15,-11 2 36-15,-14 8-10 0,-11 8 10 16,-10 10 21-16,-6 6 13 15,-4 4-5 1,2 0-29-16,0 9 0 16,7 14 0-16,0 13 0 0,6 8 0 15,-1 8 0-15,1 6 0 16,-4 4 0-16,-1 2 0 16,-6 3 0-16,-4-1 0 15,0-4 0-15,0-2 0 16,0-9 0-16,0-15-68 15,11-25-197-15,3-11-274 16,-1-1-346-16</inkml:trace>
  <inkml:trace contextRef="#ctx0" brushRef="#br0" timeOffset="334.9">2241 7048 2428 0,'0'0'846'0,"0"0"-626"16,0 0 76-16,0 0-163 16,0 0-86-16,0 0-46 15,0 0 6-15,20 84 23 16,-15-48-29-16,-3-1 10 16,-2-9-11-16,2-10-2 0,0-10-10 15,5-6 12-15,6-2-10 16,7-25 9-16,5-10 1 15,2-8 10 1,2 4-10-16,-8 6 0 0,-5 15 6 16,-5 16-5-16,-3 4 20 15,-4 22 0-15,0 20 21 16,-2 13-42-16,3 4 0 16,-3 4-90-16,-2 21-248 15,0-16-423-15,-4-9-474 0</inkml:trace>
  <inkml:trace contextRef="#ctx0" brushRef="#br0" timeOffset="663.78">1256 8470 2512 0,'0'0'864'0,"0"0"-711"16,0 0 80-16,0 0-95 0,0 0-80 16,167-42-44-1,-33 4-1-15,51-16-13 16,15-7-10-16,-8-1-35 16,-45 14-104-16,-58 14 19 15,-33 10 76-15,-27 10 33 0,-9 2 21 16,-9 2 12-16,-6 4 165 15,-5 6 154-15,0 0-331 16,-14 0 0-16,7 0 0 16,7 0-197-1,2 0-457-15,14 0-853 0</inkml:trace>
  <inkml:trace contextRef="#ctx0" brushRef="#br0" timeOffset="794.81">2914 8083 1209 0,'0'0'2084'0,"0"0"-1780"0,0 0-173 15,0 0-131-15,0 0-576 16,0 0-1494-16</inkml:trace>
  <inkml:trace contextRef="#ctx0" brushRef="#br0" timeOffset="2464.75">6389 7714 1984 0,'0'0'807'0,"0"0"-587"16,0 0 34-16,0 0-13 0,0 0-154 15,0 0-63-15,0 0 57 16,-2 0-33-16,9 34 17 15,2 14 121 1,-2 12-122-16,1 11-29 16,0 1-35-16,-4-4 0 0,0-8 0 15,1-12 0-15,-3-10 0 16,0-13 0-16,0-12 0 16,0-7 0-16,0-6 0 15,6 0 0-15,-2-19 0 16,7-14 0-16,8-13 0 15,-1-6 0-15,4-2 0 0,0 2 0 16,1 5 0-16,-2 14 0 16,-6 11 0-1,-1 11 0-15,-3 11 0 16,5 0 0-16,-1 20 0 16,6 15 0-16,2 8 0 15,-3 6 0-15,-4 3 0 0,-2-4 0 16,-8-6 0-16,-1-6 0 15,-3-10 0-15,-2-8 0 16,0-8 0-16,4-6 0 16,-2-4 0-16,5-6 0 0,9-21 0 15,9-18 0 1,6-13 0-16,7-6 0 16,0 0 0-16,-5 10 0 15,-4 11 0-15,-6 15 0 16,-9 13 0-16,-5 6 0 15,-7 9 0-15,1 0 0 0,2 23 0 16,2 13 0-16,1 5 0 16,2 8 0-16,-3 1 0 15,-1-2 0 1,1-2 0-16,-4-6 0 0,2-6 0 16,-3-8 0-16,-2-6 0 15,3-8 0-15,3-7 0 16,17-8-111-16,2-17-237 15,-3-6-630-15</inkml:trace>
  <inkml:trace contextRef="#ctx0" brushRef="#br0" timeOffset="3897.88">7840 7874 1913 0,'0'0'948'16,"0"0"-630"-16,0 0 1 16,0 0 32-16,0 0-201 15,0 0-100-15,0 0-3 0,20 0-47 16,9 0 0 0,14 0 0-16,10 0 0 15,7 0 0-15,-2-2 0 16,-7-6 0-16,-15 4 0 0,-11 0-39 15,-19 2-74-15,-6 2-59 16,-27 0-59-16,-13 6-415 16,-5 6-684-16</inkml:trace>
  <inkml:trace contextRef="#ctx0" brushRef="#br0" timeOffset="4130.07">7820 8137 1536 0,'0'0'1222'0,"0"0"-938"16,0 0 32-16,0 0 51 0,0 0-232 16,0 0-45-1,0 0-27-15,-2 10-61 16,21-4 31-16,14 2-27 16,6-2-5-16,15-4-1 15,8-2-22-15,1 0-10 16,-6 0-41-16,-8-6 13 0,-18-2 30 15,-12 2-6-15,-13 0 36 16,-6 0-1-16,0-2-63 16,-11 2-176-16,-3 2-619 0</inkml:trace>
  <inkml:trace contextRef="#ctx0" brushRef="#br0" timeOffset="7267.2">8886 7744 1778 0,'0'0'362'0,"0"0"-84"15,0 0 88-15,0 0-175 16,0 0-46-16,0 0-7 16,0 0-48-16,-35-28 0 0,35 22 3 15,6 0-45-15,9-4 0 16,9-2-33-16,10 0-8 15,10 2 21 1,5 2-27-16,3 2 4 16,-4 6-5-16,-3 0 0 15,-7 0-3-15,-9 18 3 0,-6 4-13 16,-13 6 5-16,-8 6-31 16,-2 4 32-16,-18 4 1 15,-15 4 6-15,-13 2 15 16,-8 2-14-16,-2 1 12 0,0-3 4 15,10-8-11-15,8-6 27 16,11-10-15 0,13-8 3-16,10-10 1 15,4-2-14-15,0-4-10 16,25 0 2-16,12 0 0 0,17 0 25 16,11-12-24-16,3 0-1 15,0-2 0-15,-11 0 8 16,-10 4-14-1,-15 4 6-15,-14 2 0 0,-9 2-8 16,-5 0-1-16,-2 2-94 16,16 0-172-16,-1 0-420 15,4 0-444-15</inkml:trace>
  <inkml:trace contextRef="#ctx0" brushRef="#br0" timeOffset="7496.54">9910 8153 2638 0,'0'0'627'0,"0"0"-468"0,0 0 106 15,0 0-76 1,0 0-111-16,0 0-9 16,-45 139 2-16,18-98-71 15,-4 2 0-15,3-3 0 16,-1-4 0-16,6-4-186 15,7-8-545-15,8-10-930 0</inkml:trace>
  <inkml:trace contextRef="#ctx0" brushRef="#br0" timeOffset="7969.8">10937 7971 975 0,'0'0'1266'0,"0"0"-928"0,0 0-115 15,0 0 21-15,0 0-54 16,0 0-49-16,0 0-30 16,16 0 15-16,-9-6-59 15,8-9-31-15,3-7 33 16,7-10-46-16,1-4 13 16,-2-6-8-16,-1-2-16 15,-3 4 39-15,-9 4-24 16,-5 10 29-16,-6 10 21 15,0 8-77-15,0 8 0 16,-4 0 0-16,-11 28 0 16,-5 12 0-16,-1 12 0 15,4 8 0-15,5 2 0 0,12-2 0 16,0-7 0-16,23-11 0 16,22-12 0-16,13-14 0 15,9-14 0 1,1-2-194-16,10-60-294 15,-20 4-405-15,-15-7-912 0</inkml:trace>
  <inkml:trace contextRef="#ctx0" brushRef="#br0" timeOffset="8301.04">11198 7203 2254 0,'0'0'671'0,"0"0"-346"16,0 0-78-16,0 0-106 0,0 0-104 15,-43 102-10-15,43-74-27 16,0-2 0-16,2-8 0 16,19-8-27-16,1-8 5 15,5-2 16-15,-5-4 4 0,-6-16 2 16,-8-4 8-1,-8-6 8-15,0-2 62 16,-10 0-1-16,-15 2 8 16,-4 6 20-16,4 8-46 15,1 14-36-15,4 2-23 0,4 10 0 16,16 32-167 0,0-6-356-16,10-2-483 0</inkml:trace>
  <inkml:trace contextRef="#ctx0" brushRef="#br0" timeOffset="8694.37">11895 7746 2297 0,'0'0'809'0,"0"0"-492"0,0 0 184 16,0 0-329-16,0 0-172 15,0 0 0-15,0 0 0 16,72-20 0-16,-32 10 0 16,8-2 0-16,-1 2 0 0,-5 4 0 15,-10 2-116 1,-14 4-80-16,-14 0-26 0,-15 24-112 16,-20 4-166-1,-8 0-189-15</inkml:trace>
  <inkml:trace contextRef="#ctx0" brushRef="#br0" timeOffset="8867.52">11891 8008 1215 0,'0'0'1003'0,"0"0"-448"15,0 0-102-15,0 0-128 16,0 0-141-16,147-33-83 0,-96 19 1 16,-2 0-72-16,-4-1-5 15,-5 4-25 1,0-3-192-16,-11 2-334 15,-11 3-639-15</inkml:trace>
  <inkml:trace contextRef="#ctx0" brushRef="#br0" timeOffset="9664.87">12867 7578 1714 0,'0'0'538'0,"0"0"-223"16,0 0 64-16,0 0-144 16,0 0-57-16,0 0-27 0,0 0-4 15,-25-103-3 1,23 81-36-16,2-2-13 15,0 2-3-15,-2 2-92 16,2 4 0-16,0 4 0 16,-2 6 0-16,2 4 0 15,-3 2 0-15,-1 0 0 0,-1 16 0 16,-4 18 0-16,3 17 0 16,-3 12 0-16,4 12 0 15,3 1 0-15,2 0 0 16,0-6 0-16,0-8 0 15,11-11 0-15,-2-13 0 16,0-12 0-16,-5-10 0 16,1-10-66-16,2-6-245 15,8-14-59-15,3-15-522 16,-1 0-914-16</inkml:trace>
  <inkml:trace contextRef="#ctx0" brushRef="#br0" timeOffset="10027.35">13221 7575 1903 0,'0'0'774'0,"0"0"-285"0,0 0 40 15,0 0-248 1,0 0-161-16,0 0-120 16,0 0 0-16,0 8 0 15,-7 33 0-15,-4 11 0 16,0 4 0-16,0 2 0 0,6 1 0 15,5-9 0-15,0-6 0 16,3-8 0-16,17-12 0 16,6-8 0-16,5-10 0 15,8-6 0-15,-2 0 0 16,-1-20 0-16,-1-10 0 16,-1-10 0-16,-7-9 0 15,-5-7 0-15,-7-8 0 16,-7-4 0-16,-8 0 0 15,0 6 0-15,-21 14 0 16,-10 13 0-16,-9 17 0 16,-9 18 0-16,-5 4 0 15,4 28 0-15,2 33-53 0,19-5-582 16,14-8-572-16</inkml:trace>
  <inkml:trace contextRef="#ctx0" brushRef="#br0" timeOffset="10267.48">14003 8081 1950 0,'0'0'1514'0,"0"0"-1031"0,0 0-334 15,0 0-149 1,0 0 0-16,-93 118 0 15,85-90 0-15,4-2 0 16,0-4 0-16,1 3-89 16,1-10-471-16,0-5-690 0</inkml:trace>
  <inkml:trace contextRef="#ctx0" brushRef="#br0" timeOffset="11162.02">15217 7678 1923 0,'0'0'695'15,"0"0"-371"-15,0 0 143 16,0 0-279-16,0 0-13 0,118-118-7 15,-71 97-57-15,0 6-66 16,-1 8-45-16,-1 7 0 16,-3 0 0-16,-3 29 0 15,-6 13 0-15,-4 14 0 16,-7 10 0-16,-8 4 0 16,-6-1 0-16,-8-5 0 15,0-12 0-15,0-12 0 16,0-12 0-16,-4-12 0 15,0-14 0-15,4-2 0 0,0-18 0 16,4-20 0-16,13-18 0 16,10-13 0-16,4-5 0 15,8 0 0-15,1 8 0 16,-3 12 0 0,-1 17 0-16,-7 15 0 15,-4 18 0-15,-3 4 0 0,-2 17 0 16,-2 19 0-16,-3 12 0 15,-1 8 0-15,-3 2 0 16,-5-2 0-16,2-6 0 16,-2-6 0-16,3-12 0 15,15-15-308-15,-1-12-323 16,-1-5-366-16</inkml:trace>
  <inkml:trace contextRef="#ctx0" brushRef="#br0" timeOffset="11328.07">16443 7652 2616 0,'0'0'873'0,"0"0"-530"0,0 0-79 0,0 0-264 16,0 0 0-16,0 0 0 16,0 0 0-16,143-34 0 15,-93 34-255-15,-12 0-352 16,-13 0-382-16</inkml:trace>
  <inkml:trace contextRef="#ctx0" brushRef="#br0" timeOffset="11461.14">16489 7818 1425 0,'0'0'775'16,"0"0"-403"-16,0 0-5 16,0 0-90-1,0 0-199-15,145 18-78 16,-66-32-262-16,-6-4-498 0</inkml:trace>
  <inkml:trace contextRef="#ctx0" brushRef="#br0" timeOffset="11827.37">17145 7413 1647 0,'0'0'1138'0,"0"0"-635"15,0 0-211-15,0 0-15 16,13-108-155 0,18 80-38-16,7 2-51 0,5-3-33 15,1 7 0-15,-5 3 0 16,-4 9 0-16,-9 6 0 16,-10 4 0-1,-8 4 0-15,-5 20 0 0,-3 12 0 16,0 6 0-16,-16 6 0 15,-4 2 0-15,-5 0 0 16,4 0 0-16,0-4 0 16,3-2 0-16,3-3 0 0,6-5 0 15,2-4 0-15,7-4 0 16,0 0 0-16,0-2 0 16,10 14-270-16,7-5-351 15,1-4-353-15</inkml:trace>
  <inkml:trace contextRef="#ctx0" brushRef="#br0" timeOffset="12061.63">17388 8101 2126 0,'0'0'823'15,"0"0"-362"-15,0 0-95 0,0 0-186 16,0 0-81 0,0 0-75-16,0 0-24 15,-68 78 0-15,99-78-46 16,4 0 6-16,0 0-2 15,-6-10 21-15,-7-6 13 16,-8-2 16-16,-10 2 37 0,-4 4 40 16,0 2-49-16,-14 4-36 15,-12 4 0-15,-7 2 0 16,-23 2 0 0,9 10-539-16,9 0-1245 0</inkml:trace>
  <inkml:trace contextRef="#ctx0" brushRef="#br0" timeOffset="12401.01">18477 8071 671 0,'0'0'2042'0,"0"0"-1298"0,0 0-480 0,0 0 111 15,0 0-375 1,0 0 0-16,58 118 0 15,-54-84 0-15,-4 0 0 16,0-6 0-16,-8-3 0 16,-13-6-48-16,-10-10-455 0,4-5-226 15,8-4-735-15</inkml:trace>
  <inkml:trace contextRef="#ctx0" brushRef="#br0" timeOffset="13061.63">19067 7560 2343 0,'0'0'801'16,"0"0"-467"-16,0 0 125 15,0 0-300-15,0 0-159 16,0 0 0-16,63-105 0 15,-43 105 0-15,-1 0 0 0,4 2 0 16,-3 18 0-16,0 6 0 16,0 4 0-16,-4 5 0 15,-5-3 0-15,-2-4 0 16,-7-8 0-16,-2-4 0 16,0-8 0-16,0-4 0 15,0-2 0-15,0-2 0 16,0 0 0-16,0 0 0 15,0-6 0-15,0-8 0 0,0-6 0 16,2-6 0-16,1-3 0 16,-1-2 0-1,0-4 0-15,1 1 0 16,-3 0 0-16,0 0 0 0,0 0 0 16,0 0 0-16,4-4 0 15,0-4 0-15,0-4 0 16,-1-4 0-16,-3-3 0 15,0 1 0-15,0 8 0 16,-9 10 0-16,-7 12 0 16,1 12 0-16,-6 10 0 0,4 6 0 15,-3 30 0-15,-1 20 0 16,6 21 0 0,7 25 0-16,2-6 0 15,6 4 0-15,0-1 0 16,14-19 0-16,11 4 0 0,8-10 0 15,7-12 0-15,7-9 0 16,0-16 0-16,-5-8 0 16,-6-9 0-16,-9-8 0 15,-12-10 0-15,-4-2 0 16,-2-6 0-16,9-33-108 16,-2 3-379-16,1 0-845 15</inkml:trace>
  <inkml:trace contextRef="#ctx0" brushRef="#br0" timeOffset="13329.61">19874 7586 867 0,'0'0'2091'0,"0"0"-1438"0,0 0-333 0,0 0-155 0,0 0-165 16,0 0 0 0,145-87-63-16,-79 83-264 15,-14 1-337-15,-17 3-456 0</inkml:trace>
  <inkml:trace contextRef="#ctx0" brushRef="#br0" timeOffset="13462.29">19782 7762 2031 0,'0'0'719'0,"0"0"-441"16,0 0 34-16,0 0-168 15,141 12-144-15,-25-14-84 16,-14-12-444-16,-10-6-442 0</inkml:trace>
  <inkml:trace contextRef="#ctx0" brushRef="#br0" timeOffset="13800.9">20518 7197 2058 0,'0'0'658'15,"0"0"-360"-15,0 0 70 16,0 0-208-16,78-113-95 16,-27 88-52-16,7 2-7 15,-2 5-7-15,-7 4 1 0,-14 10 0 16,-12 4-2-16,-14 0-2 16,-9 16 4-1,0 16 53-15,-11 12 49 16,-16 10 9-16,-2 7-54 15,0 1-20-15,0 2-28 16,4-2 0-16,3-2-6 0,4-2-3 16,9-3-13-16,7-5-115 15,2 6-119-15,16-14-278 16,1-10-440-16</inkml:trace>
  <inkml:trace contextRef="#ctx0" brushRef="#br0" timeOffset="14033.71">20493 8079 2094 0,'0'0'654'0,"0"0"-393"0,0 0 80 16,0 0-144-16,0 0-73 16,0 0-116-16,0 0-8 15,132 4-68 1,-96-4-49-16,-12-10 37 15,-15-2 37-15,-9-2 43 0,0-2 58 16,-21 2 28-16,-2 2-19 16,2 4-67-16,10-3-57 15,6 6-402-15,5-1-1197 0</inkml:trace>
  <inkml:trace contextRef="#ctx0" brushRef="#br0" timeOffset="14200.13">21269 7778 2354 0,'0'0'1124'15,"0"0"-622"-15,0 0-386 16,0 0-116-16,0 0 0 16,0 0-499-16,0 0-1446 0</inkml:trace>
  <inkml:trace contextRef="#ctx0" brushRef="#br0" timeOffset="15698.2">4895 9916 1817 0,'0'0'347'16,"0"0"-88"-16,0 0 119 0,0 0-155 15,0 0-51 1,0 0-21-16,0 0 13 16,91-110-32-16,-62 96-26 15,4 3-10-15,1 5-39 16,3 6 12-16,1 4-46 16,3 24-17-16,-4 16 9 15,-3 11-6-15,-5 11-9 0,-9 4 0 16,-7 0 0-16,-9-4-4 15,-1-9 4-15,-3-11 0 16,0-12 0 0,0-14 15-16,0-12-15 15,0-8 1-15,0 0-1 0,2-14 36 16,5-21-12-16,6-10-24 16,3-15 0-16,6-7 0 15,5 3 0-15,4 6 0 16,2 10 0-16,1 12 0 0,1 12 0 15,-1 10 0-15,-2 10 0 16,-1 4 0 0,0 9 0-16,-2 22 0 15,-3 13 0-15,-4 8 0 16,-6 8 0-16,-3 2 0 16,-6 0 0-16,0-3 0 0,-5-9 0 15,7-6-216-15,0-14-352 16,-1-12-450-16</inkml:trace>
  <inkml:trace contextRef="#ctx0" brushRef="#br0" timeOffset="15897.51">6293 10149 2670 0,'0'0'883'0,"0"0"-562"16,0 0-99-16,0 0-222 15,0 0 0-15,137-45 0 16,-77 35 0-16,-2 2-39 16,2 4-324-16,-13 4-498 15,-18 0-480-15</inkml:trace>
  <inkml:trace contextRef="#ctx0" brushRef="#br0" timeOffset="16030.79">6416 10343 1711 0,'0'0'1028'15,"0"0"-650"-15,0 0 172 16,0 0-319-16,0 0-115 0,0 0-77 16,0 0-38-1,158-18-1-15,-55-16-252 16,-14 4-522-16,-11 4-982 0</inkml:trace>
  <inkml:trace contextRef="#ctx0" brushRef="#br0" timeOffset="16698.93">7346 9948 2429 0,'0'0'682'0,"0"0"-349"0,0 0 232 16,0 0-478-1,0 0-87-15,0 0 0 0,0 0 0 16,55-72 0-16,-33 96 0 16,5 16 0-16,-2 14 0 15,-3 10 0 1,-6 4 0-16,-6 0 0 0,-5-8 0 16,-5-11 0-16,0-13 0 15,0-14 0-15,0-14 0 16,0-8 0-16,0-2 0 15,0-24 0-15,0-16 0 0,9-13 0 16,6-8 0-16,6-8 0 16,6 5 0-1,2 10 0-15,-2 14 0 16,-4 14 0-16,-2 14 0 0,-3 14 0 16,1 4 0-1,0 26 0-15,-2 16 0 16,-1 10 0-16,-5 6 0 0,-5 0 0 15,-1-5 0-15,-5-11 0 16,3-14 0-16,-3-12-9 16,0-14-9-16,2-6 12 15,2-12 6-15,3-22 20 16,1-10-14-16,8-6 1 16,3-7-7-16,2 7 0 15,4 6 0-15,2 8 0 0,0 14 0 16,-3 10 0-16,-2 12 0 15,-2 0 0-15,3 20 0 16,-2 16 0 0,0 12 0-16,-5 4 0 0,-3 6 0 15,-5-3 0-15,-3-7 0 16,2-6 0-16,8-14-170 16,1-10-421-16,-1-12-467 0</inkml:trace>
  <inkml:trace contextRef="#ctx0" brushRef="#br0" timeOffset="16931.24">8573 9912 1302 0,'0'0'1787'0,"0"0"-1182"0,0 0-203 0,0 0-402 15,0 0 0-15,0 0 0 16,0 0 0-16,-34 44 0 15,34 10 0-15,0 6 0 16,0 1 0-16,5-10 0 0,9-7 0 16,6-12 0-1,4-15 0-15,7-16 0 16,2-1-180-16,15-41-174 16,-11-4-400-16,-8-1-253 0</inkml:trace>
  <inkml:trace contextRef="#ctx0" brushRef="#br0" timeOffset="17064.75">8626 9591 2770 0,'0'0'743'0,"0"0"-370"16,0 0-163-16,0 0-210 16,0 0 0-16,0 0 0 15,0 0-318-15,71-28-896 0</inkml:trace>
  <inkml:trace contextRef="#ctx0" brushRef="#br0" timeOffset="17294.4">8938 9948 2290 0,'0'0'923'16,"0"0"-669"-16,0 0 224 0,0 0-327 16,160 0-151-16,-90-4 0 0,6-6 0 15,-2-5 0 1,3-6-345-16,-17 1-384 16,-22 3-350-16</inkml:trace>
  <inkml:trace contextRef="#ctx0" brushRef="#br0" timeOffset="17567.56">9192 9825 1631 0,'0'0'1084'16,"0"0"-530"-16,0 0-52 0,0 0-177 16,7-122-325-16,0 104 0 15,-1 6 0-15,-3 6 0 0,-3 6 0 16,0 0 0-1,0 10 0-15,0 20 0 16,2 16 0-16,0 15 0 16,-2 8 0-16,0 10 0 15,0-1 0-15,0 2 0 16,-24 18 0-16,2-19-128 0,-3-17-829 0</inkml:trace>
  <inkml:trace contextRef="#ctx0" brushRef="#br0" timeOffset="18098.61">10019 9986 1795 0,'0'0'989'15,"0"0"-638"-15,0 0-23 0,0 0-59 16,0 0-146-16,78-108-27 15,-49 72-21-15,-2-5-5 16,0-3-70-16,-3-4 0 16,-6-2 0-16,-5-4 0 15,-6 0 0-15,-7 4 0 16,0 6 0-16,-3 12 0 16,-14 10 0-16,-3 13 0 15,-7 9 0-15,-2 10 0 0,-5 29 0 16,1 15 0-16,2 18 0 15,6 10 0 1,10 6 0-16,11 1 0 16,4-3 0-16,10-6 0 15,24-10 0-15,13-12 0 0,7-13 0 16,5-13 0-16,3-14 0 16,-6-10 0-16,-6-8 0 15,-13 0 0-15,-12-3 0 16,-14-8-29-16,-11 0-791 0</inkml:trace>
  <inkml:trace contextRef="#ctx0" brushRef="#br0" timeOffset="19899.97">9979 9976 1667 0,'0'0'798'0,"0"0"-488"0,0 0 215 15,0 0-245-15,0 0-52 16,0 0-68-16,0 0-80 15,-29-50-32-15,31 34-48 16,14-4 0 0,4-9 0-16,4-7 0 0,5-8 0 15,5-4 0-15,-3-6 0 16,0-2 0-16,-4-2 0 16,-7 1 0-16,-5 10 0 15,-8 7 0-15,-5 9 0 16,-2 13 0-16,0 9 0 15,0 6 0-15,0 3 0 16,0 0 0-16,0 0 0 0,0 16 0 16,0 12 0-16,0 12 0 15,0 15 0-15,0 11 0 16,0 10 0-16,0 22 0 16,0 21 0-1,0-9 0-15,0-8 0 16,-9-14 0-16,3-20 0 0,-1 5 0 15,1-1 0-15,1-14 0 16,3-18 0-16,2-12 0 16,0-12 0-16,0-10 0 15,-3-6 0-15,3 0 0 16,-4-8 0-16,0-12 0 16,-3-2 0-16,-2-2 0 0,-4 0 0 15,-2 6 0-15,-6 2 0 16,-1 4 0-1,1 4 0-15,2 4 0 16,3 0 0-16,9 4 0 0,3 0 0 16,4 0 0-16,0 0 0 15,6 0 0-15,21-2 0 16,17 0 0-16,20-6 0 16,11-2 0-16,6-4 0 0,-4-4 0 15,-10 2 0 1,-18-2 0-16,-18 4 0 15,-15 0 0-15,-16 2 0 16,0 2 0-16,-20 0-149 16,-7 2-613-16,0-1-269 0</inkml:trace>
  <inkml:trace contextRef="#ctx0" brushRef="#br0" timeOffset="20567.95">10104 9894 1976 0,'0'0'740'0,"0"0"-231"0,0 0-2 16,0 0-295-16,0 0-137 15,0 0-50-15,0 0 27 16,82-131-52-16,-64 95 0 15,-2-4 0 1,-5-6 0-16,0-4 0 16,-4-2 0-16,-5 2 0 0,-2 4 0 15,0 11 0-15,0 9 0 16,0 12 0-16,0 10 0 16,0 4 0-16,0 0 0 15,-4 26 0-15,-1 16 0 0,0 12 0 16,3 15 0-16,2 5 0 15,0 6 0 1,0 0 0-16,0-1 0 16,0-1 0-16,0-4 0 15,2-4 0-15,-2-4 0 16,0-7 0-16,0-7 0 0,0-10 0 16,-6-10 0-16,-3-8 0 15,2-8 0-15,-2-8 0 16,-2-4 0-16,-4 0-75 15,-8-4-35-15,-3 2-5 0,-8 0 76 32,-3 2 39-32,0 0 10 0,4 2 83 15,7-2 48-15,8 0-46 16,7 0-95-16,6-4 0 16,5 2 0-16,0-2 0 15,7 0 0-15,24 0 0 16,15 0 0-16,23-6 0 15,14-10 0-15,8-4 0 16,-3-2 0-16,-15 0 0 0,-20 4 0 16,-19 6 0-16,-18 4 0 15,-12 4 0-15,-4 2 0 16,0 2 0-16,0 0 0 16,0 0 0-16,0 0-501 15,-4 2-1329-15</inkml:trace>
  <inkml:trace contextRef="#ctx0" brushRef="#br0" timeOffset="21265.69">6617 11412 1521 0,'0'0'1285'15,"0"0"-992"-15,0 0 35 0,0 0 32 16,0 0-228-16,0 0-87 15,116 0-45-15,-49 0 0 16,4 0-61 0,12 0-245-16,-19 0-570 15,-20 0-672-15</inkml:trace>
  <inkml:trace contextRef="#ctx0" brushRef="#br0" timeOffset="21400.28">6784 11676 1565 0,'0'0'1092'0,"0"0"-802"0,0 0 216 15,0 0-205 1,0 0-214-16,0 0 26 16,196-26-82-16,-44 0-31 15,-23 4-252-15,-11 2-796 0</inkml:trace>
  <inkml:trace contextRef="#ctx0" brushRef="#br0" timeOffset="21927.49">7818 11354 2328 0,'0'0'508'15,"0"0"-174"-15,0 0 167 16,0 0-331-16,0 0-103 16,0 0 16-16,0 0-38 0,25-103-26 15,2 97 22-15,8 6-41 16,3 0 0-16,6 0 0 16,-1 22 0-16,-3 7 0 15,-7 11 0-15,-13 6 0 16,-13 6 0-16,-7 4-24 15,-25 0 18-15,-21-2-18 16,-14-6 24-16,-5-3-6 16,1-12 15-16,5-5-3 15,14-9 39-15,16-7-45 0,16-6 0 16,13-4 0-16,0-2 0 16,23 0 0-1,19 0 0-15,18 0 0 16,11-8 0-16,12-2 0 15,0 0 0-15,-4-1 0 0,-10 4 0 16,-13 0 0-16,-18 2 0 16,-18 3 0-16,-11-1 0 15,-9 3-51-15,0 0-153 16,0-1-165-16,0-2-468 16,0-2-677-16</inkml:trace>
  <inkml:trace contextRef="#ctx0" brushRef="#br0" timeOffset="22663.93">8832 11318 886 0,'0'0'1663'0,"0"0"-1083"0,0 0-119 0,0 0-135 16,0 0-146-16,0 0-180 16,0 0 0-16,-21-13 0 15,21 9 0-15,0-5 0 0,9-5 0 16,7-11 0-16,5-3 0 16,0-6 0-1,-1-2 0-15,1 2 0 16,-8 4 0-16,-2 8 0 15,-6 10 0-15,-3 6 0 16,-2 6 0-16,0 0 0 0,-5 20 0 16,-10 18 0-16,-4 14 0 15,2 10 0-15,3 8 0 16,1 2 0-16,7 0 0 16,2-1 0-16,4-7 0 0,0-8 0 15,0-8 0-15,0-7 0 16,0-10 0-1,0-6 0-15,0-7-66 16,0-6-300-16,0-3-106 16,0-2 101-16,-10-3 18 15,-10 0 125-15,-6-2 138 0,-3 2 90 16,-3 0 106-16,-1 0 57 16,0 0 115-16,2 0 30 15,6-2-3-15,4 2-5 16,11-4-53-16,5 0-8 15,5 0-239-15,0 0 0 16,0 0 0-16,0 0 0 0,9 0 0 16,18-8 0-16,15-2 0 15,20-4 0 1,17-2 0-16,14 0 0 16,7 0 0-16,-6-1 0 15,-14 3 0-15,-22 3 0 16,-20 3 0-16,-21 1 0 0,-11 6 0 15,-6 1 0-15,0 0 0 16,0 0 0-16,-4 0 0 16,2 0 0-1,2-3 0-15,8 1-534 16,7-3-748-16</inkml:trace>
  <inkml:trace contextRef="#ctx0" brushRef="#br0" timeOffset="22830.75">9843 11667 1681 0,'0'0'1509'0,"0"0"-1008"16,0 0-235-16,0 0-208 0,0 0-58 16,0 0-354-16,0 0-754 0</inkml:trace>
  <inkml:trace contextRef="#ctx0" brushRef="#br0" timeOffset="23832.2">2686 14004 2875 0,'0'0'524'15,"0"0"-422"-15,0 0 360 16,0 0-329-16,-113-32-133 0,75 6 0 16,-4-8 0-16,-2-10 0 15,-4-8 0-15,1-12 0 16,7-11 0-16,3-25 0 15,10-30 0-15,12 10 0 16,12 15 0-16,3 29 0 16,9 36 0-16,11 10 0 15,4 8 0-15,1 18 0 16,2 4 0-16,-5 32 0 16,-9 14 0-16,-6 16 0 15,-7 10 0-15,-13 7 0 16,-25 3 0-16,-16 2 0 0,-8-5 0 15,-5-6 0-15,7-10 0 16,9-13 0 0,15-16 0-16,22-14 0 15,14-12 0-15,27-8 0 16,54-4 0-16,46-28 0 0,47-12 0 16,17-6-62-16,-20 1-212 15,-53 17-380-15,-51 13-478 0</inkml:trace>
  <inkml:trace contextRef="#ctx0" brushRef="#br0" timeOffset="24296.2">3484 13736 2307 0,'0'0'360'0,"0"0"130"0,0 0-129 16,0 0-178-16,0 0-33 16,0 0-34-16,0 0 13 15,58-89-129-15,-37 53 0 16,0-6 0-16,2-6 0 15,-3-4 0-15,-5-2 0 0,-5 0 0 16,-4 2 0-16,-6 5 0 16,0 11 0-1,0 13 0-15,-8 10 0 16,-6 9 0-16,-1 4 0 0,-4 10 0 16,-3 20 0-16,-3 16 0 15,3 16 0-15,2 13 0 16,3 11 0-16,7 5 0 15,6 3 0-15,4-4 0 16,4-2 0-16,25-7 0 16,16-12 0-16,18-11 0 0,30-15 0 15,30-29 0 1,19-18-101-16,-22-28-752 16,-33-12-865-16</inkml:trace>
  <inkml:trace contextRef="#ctx0" brushRef="#br0" timeOffset="24460.99">4483 13687 2507 0,'0'0'936'0,"0"0"-564"0,0 0-91 16,0 0-281-16,0 0 0 15,0 0 0-15,160 0 0 16,-60-5 0-16,-17-5-344 15,-21 2-600-15</inkml:trace>
  <inkml:trace contextRef="#ctx0" brushRef="#br0" timeOffset="24594.4">4658 13964 1980 0,'0'0'761'0,"0"0"-596"0,0 0 63 16,0 0-147-16,234-22-81 15,-123-2-356-15,-5-2-908 0</inkml:trace>
  <inkml:trace contextRef="#ctx0" brushRef="#br0" timeOffset="24893.78">5647 13694 2904 0,'0'0'707'0,"0"0"-351"16,0 0-227-16,0 0-129 15,0 0 0-15,0 0 0 16,0 0 0-16,0 144 0 16,0-76 0-16,0 2 0 15,-2-3 0-15,2-9 0 16,0-14 0-16,16-10 0 15,13-18 0-15,11-16 0 16,7-2-39-16,16-66-444 16,-15 4-326-16,-10-4-591 0</inkml:trace>
  <inkml:trace contextRef="#ctx0" brushRef="#br0" timeOffset="25062.48">5866 13387 2611 0,'0'0'884'16,"0"0"-378"-16,0 0-411 16,0 0-95-16,0 0 0 15,0 0 0-15,0 0 0 16,11-64 0-16,14 60-649 16,-6 4-2387-16</inkml:trace>
  <inkml:trace contextRef="#ctx0" brushRef="#br0" timeOffset="25328.28">6387 13221 2250 0,'0'0'894'16,"0"0"-584"-16,0 0 212 15,0 0-402-15,-154 132-120 16,108-20 0-16,13 28 0 0,12-7 0 16,21-25 0-16,0-32 0 15,25-22 0-15,21 3 0 16,18-1 0-16,15-8 0 16,42-30 0-1,-21-14-335-15,-16-4-864 0</inkml:trace>
  <inkml:trace contextRef="#ctx0" brushRef="#br0" timeOffset="25900.45">6728 13668 1536 0,'0'0'1682'0,"0"0"-1084"16,0 0-318-16,0 0-280 15,0 0 0 1,0 0 0-16,0 0 0 15,27-81 0-15,0 81 0 16,2 22 0-16,-5 13 0 0,1 11 0 16,-8 8 0-16,-3 4 0 15,-7-2 0-15,-5-4 0 16,-2-10 0-16,0-10 0 16,0-12 0-16,0-12 0 15,0-8 0-15,2 0 0 16,4-23 0-16,8-16 0 15,1-11 0-15,8-4 0 16,0-4 0-16,-2 8 0 16,2 10 0-16,-5 11 0 15,-5 15 0-15,-5 10 0 16,2 4 0-16,1 8 0 0,3 24 0 16,1 11 0-16,-2 9 0 15,1 2 0 1,-1-4 0-16,-4-8 0 15,0-12 0-15,-5-12 0 0,1-9 0 16,-3-9 0-16,5-5 0 16,2-21 0-16,6-10 0 15,10-14 0-15,10-6 0 16,8-4 0-16,3 6 0 16,2 10 0-16,-6 15 0 0,-7 18 0 15,-6 11 0-15,-6 9 0 16,-8 28 0-1,-1 8 0-15,-6 12 0 16,-1-3 0-16,0 0 0 0,0-6 0 16,3-8 0-16,11-20-348 15,-4-8-597-15,4-12-634 0</inkml:trace>
  <inkml:trace contextRef="#ctx0" brushRef="#br0" timeOffset="26066.74">7853 13756 2652 0,'0'0'781'0,"0"0"-580"0,0 0 129 0,0 0-198 15,148-54-132-15,-86 34-68 0,5 0-238 16,6-15-285 0,-19 8-285-16,-17-2-494 0</inkml:trace>
  <inkml:trace contextRef="#ctx0" brushRef="#br0" timeOffset="26233.14">8323 13479 1788 0,'0'0'864'0,"0"0"-198"0,0 0-81 16,0 0-392-16,0 0-193 16,0 0 0-16,0 0 0 15,-2 60 0-15,-2-10 0 16,2 7 0-16,2-1 0 16,0-4 0-16,0-4 0 0,0-8 0 15,0-6 0-15,0-12 0 16,6-16-279-1,1-6-527-15,2-4-471 0</inkml:trace>
  <inkml:trace contextRef="#ctx0" brushRef="#br0" timeOffset="26499.92">8611 13211 1182 0,'0'0'1665'0,"0"0"-1053"0,0 0-99 16,0 0-389-1,0 0-124-15,0 0 0 16,125-39 0-16,-74 85 0 16,2 19 0-16,-1 13 0 15,-8 8 0-15,-15 6 0 16,-13-2 0-16,-16-1 0 16,-12-9 0-16,-27-8 0 15,-15-10 0-15,-8-12 0 16,-1-10 0-16,7-10 0 15,16-11 0-15,18-13 0 16,24-21-189-16,25-17-553 0,16-12-699 0</inkml:trace>
  <inkml:trace contextRef="#ctx0" brushRef="#br0" timeOffset="26666.81">9270 13577 2395 0,'0'0'795'0,"0"0"-413"15,0 0 142-15,0 0-524 16,0 0 0 0,125-44 0-16,-58 30 0 0,7-2 0 15,-3-2-24-15,-7-6-437 16,-19 6-232-16,-21 2-290 0</inkml:trace>
  <inkml:trace contextRef="#ctx0" brushRef="#br0" timeOffset="26867.13">9531 13407 1570 0,'0'0'854'16,"0"0"-219"-16,0 0-34 16,0 0-165-16,0 0-436 15,0 0 0-15,0 0 0 16,-22-60 0-16,22 74 0 0,-4 22 0 16,-1 14 0-16,0 12 0 15,-1 4 0-15,4 3 0 16,-3-5 0-1,5-6 0-15,0-8 0 16,0-12-481-16,0-16-854 0</inkml:trace>
  <inkml:trace contextRef="#ctx0" brushRef="#br0" timeOffset="27266.98">10208 13389 833 0,'0'0'2172'16,"0"0"-1804"-16,0 0 93 0,0 0-199 15,0 0-262-15,89-123 0 16,-52 91 0-16,0-6 0 16,-3-5 0-16,-5-8 0 15,-5-3 0-15,-6 0 0 16,-7 4 0-1,-6 7 0-15,-5 14 0 0,0 8 0 16,0 16 0-16,0 5 0 16,-2 19 0-16,-4 25 0 15,2 23 0-15,4 25 0 16,0 2 0-16,0 2 0 16,2 3 0-16,6-19 0 0,-4 4 0 15,2-12 0-15,-3-11 0 16,1-13 0-1,-4-14 0-15,0-10-65 16,-11-10-484-16,-11-6-332 0,-5-6-469 16</inkml:trace>
  <inkml:trace contextRef="#ctx0" brushRef="#br0" timeOffset="27432.44">10270 13812 2402 0,'0'0'546'15,"0"0"110"-15,0 0-164 16,0 0-492-16,0 0 0 0,0 0 0 15,139-20 0-15,-66 8 0 16,3-2 0 0,-2 2 0-16,-14 0 0 15,-13 4 0-15,-16 0 0 16,-16 8 0-16,-12 0 0 16,-3 0-120-16,-7 0-397 0,-8 0-768 0</inkml:trace>
  <inkml:trace contextRef="#ctx0" brushRef="#br0" timeOffset="28460.62">4997 15037 2933 0,'0'0'475'15,"0"0"-150"-15,0 0 38 16,0 0-363-16,0 0 0 16,0 0 0-16,0 0 0 15,98-20 0 1,-45 16 0-16,5 2 0 0,-4 2-39 16,-5 0-450-16,-16 10-400 15,-17 4-571-15</inkml:trace>
  <inkml:trace contextRef="#ctx0" brushRef="#br0" timeOffset="28560.18">5046 15266 1741 0,'0'0'1010'0,"0"0"-792"15,0 0 234-15,0 0-216 16,0 0-175-16,121-22-32 16,1 0-29-16,-11 0-202 15,-8-1-701-15</inkml:trace>
  <inkml:trace contextRef="#ctx0" brushRef="#br0" timeOffset="29395.82">6131 14816 2293 0,'0'0'573'0,"0"0"-255"0,0 0 292 16,0 0-308 0,0 0-302-16,0 0 0 0,0 0 0 15,0-36 0 1,0 40 0-16,0 24 0 16,0 17 0-16,0 15 0 15,-6 12 0-15,-3 6 0 0,1 0 0 16,4-1 0-16,2-11 0 15,2-6 0-15,0-8 0 16,0-16 0-16,9-14 0 16,5-12 0-16,15-16-509 0,-5-24-431 15,0-6-1522-15</inkml:trace>
  <inkml:trace contextRef="#ctx0" brushRef="#br0" timeOffset="29727.01">6534 14834 1877 0,'0'0'816'0,"0"0"-536"16,0 0 366-16,0 0-294 15,0 0-227-15,0 0-125 16,0 0 0-16,0-36 0 16,0 36 0-1,0 3 0-15,0 12 0 0,0 8 0 16,0 7 0-16,0 10 0 15,0 8 0-15,0 10 0 16,0 6 0-16,0 8 0 16,0 3 0-16,0-7 0 15,-4-2 0-15,2-8 0 0,2-10 0 16,0-12 0-16,0-12 0 16,0-10 0-1,0-10 0-15,0-4 0 16,0 0 0-16,0-19 0 15,13-24 0-15,1 3-306 16,-1 4-844-16</inkml:trace>
  <inkml:trace contextRef="#ctx0" brushRef="#br0" timeOffset="29966.52">7236 15428 1967 0,'0'0'894'0,"0"0"-703"0,0 0-11 16,0 0-44-16,0 0-136 15,0 0-17 1,0 0-295-16,2 12-607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2:47:53.4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795 7307 1796 0,'0'0'664'0,"0"0"-437"0,0 0 258 16,0 0-308-16,0 0-62 15,0 0 8-15,4-68-7 16,-4 68-47-16,3 0-54 16,-3 19 7-16,0 14-4 15,2 9 21-15,-2 6 3 16,4 4-41-16,2-2-2 16,0-4-81-16,0-3-185 15,-4-5-82-15,-2-10-256 16,0-12-196-16</inkml:trace>
  <inkml:trace contextRef="#ctx0" brushRef="#br0" timeOffset="563.21">855 7172 1775 0,'0'0'340'15,"0"0"-37"1,0 0-25-16,0 0-140 16,0 0-93-16,-116-113 68 15,89 106 19-15,-2 5-20 16,-4 2-1-16,-3 9-41 16,-1 18 11-16,1 15-21 0,0 15-19 15,7 9 22-15,5 8-27 16,4 2 1-16,9 2 11 15,7-1-36-15,4-3 20 16,0-4-15-16,19-4-16 16,14-4 8-16,8-8-3 15,3-8-6-15,8-6 0 16,-2-11-2-16,4-11 1 16,2-12-47-16,-4-6 19 15,-4 0 23-15,-1-22-12 16,-3-10 12-16,4-4 6 15,-4-9 0-15,1-5-4 0,-1-6 4 16,-4-6 0-16,-5-4 0 16,-6-3 15-1,-8 1-12-15,-10 0 6 16,-9 2 12-16,-2 4 34 0,-9 0 1 16,-22 4-4-16,-11 1 2 15,-7 5-9-15,-12 6-5 16,-1 6-40-16,-5 10 0 15,-2 8 0-15,3 10 0 16,-21 12-9-16,18 18-311 16,11 4-557-16</inkml:trace>
  <inkml:trace contextRef="#ctx0" brushRef="#br0" timeOffset="1434.29">2227 7164 1637 0,'0'0'687'0,"0"0"-367"16,0 0 225-16,0 0-276 0,0 0-26 16,0 0-106-16,0 0-98 15,-127 21-14 1,96 45-25-16,-2 12 1 16,-3 6 21-16,1 5-13 15,-1-5 19-15,0-6-28 16,5-10 1-16,0-12 8 15,7-16-7-15,3-14-2 0,1-13 16 16,5-13-8-16,-1 0 25 16,1-17-23-16,1-15-10 15,7-4 4-15,7-4-3 16,0 4-1-16,19 8 0 16,10 8-18-16,6 10 16 15,1 10-17-15,3 0 19 16,-3 20-1-16,3 10 9 15,-4 6-16-15,-2 4 8 16,1-2 0-16,1-4-9 0,1-6 2 16,2-12-19-1,0-10-116-15,2-6-31 0,-3-1 31 16,0-20 26-16,-4-7 45 16,-4-2 56-1,-5-2 3-15,-4 0 4 16,-1 2 8-16,-4 2 0 0,-7 4 30 15,0 2 19-15,-6 6 38 16,-2-1 23-16,0 8-1 16,0 0 38-16,-4 5-18 15,-8 4-37-15,1 0-34 16,-5 19-58-16,1 15 0 16,-1 12 0-16,7 6 0 0,9 2 0 15,0-3 0-15,18-10 0 16,20-13 0-1,11-15-56-15,11-13-91 16,20-59-310-16,-13-3-299 16,-11-6-322-16</inkml:trace>
  <inkml:trace contextRef="#ctx0" brushRef="#br0" timeOffset="1703.76">2792 7253 2129 0,'0'0'829'0,"0"0"-349"0,0 0-159 16,0 0-147-16,0 0-72 15,-32 148-41-15,32-79-61 16,9 3 0-16,8 0 0 16,2-2 0-16,-1-8 0 15,-3-10 0-15,-3-14 0 0,-6-14 0 16,-4-14 0 0,-2-10 0-16,0-3 0 0,0-28 0 15,-11-9 0 1,0-2 0-16,0 0 0 15,3 10 0-15,6 12 0 16,2 8 0-16,0 10 0 0,19 2 0 16,12 0 0-16,6 4 0 15,26 4-54-15,-7-4-324 16,-11-4-542-16</inkml:trace>
  <inkml:trace contextRef="#ctx0" brushRef="#br0" timeOffset="1903.18">3228 7164 2517 0,'0'0'891'15,"0"0"-359"-15,0 0-376 16,0 0-156-16,0 0 0 16,0 0 0-16,0 0 0 15,-12 97 0-15,10-19-201 16,-9-12-434-16,-2-8-478 0</inkml:trace>
  <inkml:trace contextRef="#ctx0" brushRef="#br0" timeOffset="2266.48">3440 7579 1950 0,'0'0'647'0,"0"0"-343"15,0 0 10-15,0 0-140 0,0 0-72 16,0 0-5-16,0 0 22 16,73-91-58-16,-93 96-55 15,-4 17 3-15,-5 6-9 16,4 3 0-16,9-1-1 16,10-4 7-16,6-4-14 15,8-2 8-15,23-2 0 0,8-2 0 16,5-2 2-1,1 2-4-15,-5 0-37 16,-11 2-66-16,-12 2 57 16,-9 2 8-16,-8 0 40 15,-8 2 0-15,-23 0 1 0,-6-2 77 16,-8-5-39-16,-4-6-18 16,3-7 23-16,5-4-44 15,3-9-59-15,9-15-262 16,14-2-886-16</inkml:trace>
  <inkml:trace contextRef="#ctx0" brushRef="#br0" timeOffset="3436.93">4369 7492 1625 0,'0'0'1279'0,"0"0"-722"15,0 0-81-15,0 0-317 16,0 0-159-16,0 0 0 0,-121 33 0 15,92 16 0-15,5 10 0 16,9 8 0-16,12-1 0 16,3-5 0-1,24-14 0-15,23-11-72 16,14-15-24-16,10-20 15 0,1-1 16 16,-6-28 43-16,-13-9 20 15,-12-8 2-15,-16-3 86 16,-13 0 44-16,-7 8-8 15,-5 10-122-15,0 14 0 16,0 12 0-16,0 4 0 0,-2 16 0 16,-7 20 0-1,3 6 0-15,2 6 0 16,4-4 0-16,6-8-59 16,15-8-92-16,2-10 40 15,-1-12 60-15,-4-6 16 16,-7 0 35-16,-6-18 0 0,-5-6 6 15,0-6 46-15,0 0-16 16,-9 0 2-16,-3 2-4 16,6 4 7-1,6 4 41-15,0 2-23 16,16-2-35-16,17 2 0 0,7 0-22 16,2 4-2-16,1 8 0 15,-8 6 9-15,-3 0-21 16,-5 18 12-16,-8 16 0 15,-1 10-6-15,-5 6-1 16,-1 4 6-16,-6-6-117 16,-1-5 21-16,-3-14 61 0,0-11 6 15,0-10 30-15,0-8 8 16,0 0 9 0,8-13 62-16,1-18-67 15,3-5-11-15,5-2 17 16,4 0-17-16,4 6 24 0,-1 6-14 15,-2 8-11-15,-1 10 8 16,-3 8-8-16,-5 0 0 16,1 18-2-16,2 12 2 15,0 6-10-15,2 2 8 16,0-4-76-16,2-5-46 16,-4-11-13-16,-5-12 76 15,0-6 34-15,-3-2 27 16,1-20 58-16,-3-7 35 15,6-3 45-15,-1 0 1 0,3 0-50 16,4 6-38-16,4 4-51 16,3 6 0-16,9 10 0 15,5 6 0-15,3 0 0 16,2 10 0-16,-1 16 0 16,-5 6 0-16,-11 6 0 15,-11-2 0-15,-16 0-107 16,-2-4-74-16,-18-7 47 15,-13-7 41-15,-5-8 93 16,5-10 23-16,4 0 20 16,10-14 67-16,10-12 17 0,7-6-56 15,14-4-31 1,21 0-40-16,12 1 0 0,4 9-8 16,5 8 8-16,-7 12-1 15,-5 6-8 1,-10 0 6-16,-10 22-8 15,-9 6 11-15,-5 7 0 0,-3-2-1 16,-3 2-16-16,2-9-184 16,19-20-265-16,-2-6-215 15,-1-2-402-15</inkml:trace>
  <inkml:trace contextRef="#ctx0" brushRef="#br0" timeOffset="3568.9">6220 7389 2538 0,'0'0'951'16,"0"0"-569"-16,0 0-157 16,0 0-225-16,0 0 0 0,0 0-209 15,0 0-750-15</inkml:trace>
  <inkml:trace contextRef="#ctx0" brushRef="#br0" timeOffset="4401.6">6742 7752 1835 0,'0'0'622'16,"0"0"-296"-16,0 0 55 15,0 0-150-15,0 0-47 16,0 0 10-16,-114-92-124 15,72 98-19-15,-3 22-9 16,1 10 17-16,6 6-8 16,11 2-42-16,13-4-1 15,14-3-8-15,10-15-25 16,30-12-8-16,13-12 3 16,12-11 7-16,-3-25-11 15,-2-14 7-15,-13-10 27 16,-12-10 0-16,-12-4 11 0,-12-7 34 15,-6 5-15-15,-5 10 27 16,0 14 5-16,-5 18-62 16,-6 18 0-1,0 16 0-15,-3 6 0 0,1 34 0 16,0 16 0-16,3 12 0 16,10 6 0-16,0 1 0 15,5-7 0-15,17-12 0 16,12-12 0-16,3-17-3 15,8-16-98-15,4-11 46 16,-2-6 11-16,-3-24 32 16,-5-8 11-16,-10-6 2 15,-7-2 10-15,-9 4 3 16,-6 7 47-16,-7 12 28 16,0 10-49-16,0 13-40 0,-2 0 0 15,-9 27 0-15,1 9 0 16,6 4 0-16,4 0 0 15,0-6 0-15,9-8-26 16,15-10-8-16,3-12 8 16,4-4 14-16,5-2 5 0,-5-16 7 15,0-6 0-15,-2-2 40 16,0 2-14-16,-4 4 13 16,2 6-39-16,-2 4 0 15,-2 10 0 1,2 0 0-16,-5 10 0 15,-2 16 0-15,-4 10 0 16,-10 2 0-16,-4-2-57 16,0-4-6-16,0-7 49 0,-2-14 14 15,-5-4 18-15,5-7 98 16,2 0-116-16,0-22 0 16,4-11 0-16,23-9 0 15,9-4 0-15,24-14 0 0,-9 14-462 16,-8 11-1247-16</inkml:trace>
  <inkml:trace contextRef="#ctx0" brushRef="#br0" timeOffset="5637.86">1007 8825 709 0,'0'0'1631'16,"0"0"-1358"0,0 0 112-16,0 0-169 15,0 0-147-15,0 0-29 0,9-129 30 16,-9 105 13-16,-5 2 7 16,-20 8 3-16,-10 13 12 15,-10 1-38-15,-4 22-37 16,-2 21-30-16,7 15 11 15,8 9-25-15,16-1 8 16,16-4-10-16,4-12 16 16,21-11-7-16,20-16 1 15,9-17 6-15,4-6 0 16,2-7 9-16,-6-22-8 16,-11-3 8-16,-10-6 18 0,-11 0 26 15,-7-2 28 1,-4 6-32-16,-5 6-5 0,0 10-44 15,0 8 0-15,0 8 0 16,3 2 0-16,2 8 0 16,0 16 0-16,4 4 0 15,0 2 0-15,2-2 0 16,-2-6 0-16,3-6 0 16,-3-8 0-16,1-6 0 15,0-2 0-15,5-4 0 16,0-18 0-16,5-8 0 15,1-4 0-15,1 2 0 16,-2 2 0-16,-4 10 0 0,-7 10 0 16,0 10 0-16,-4 0 0 15,4 20 0 1,0 8 0-16,3 4 0 16,1 0 0-16,1-2 0 0,-1-8 0 15,-1-6 0-15,-3-6 0 16,-2-6 0-16,0-4 0 15,0 0 0-15,2-10 0 16,5-12 0-16,1-4 0 16,5 0 0-16,1 2 0 0,0 4 0 15,-4 10 0 1,-1 6 0-16,-1 4 0 16,0 0 0-16,0 8 0 15,1 8 0-15,2 2 0 16,14 2-155-16,-7-4-403 0,-1-8-879 15</inkml:trace>
  <inkml:trace contextRef="#ctx0" brushRef="#br0" timeOffset="6330.84">2965 8696 2455 0,'0'0'357'0,"0"0"153"0,0 0-188 0,0 0-153 16,0 0-77 0,0 0-47-16,-140-61-2 15,93 101-35-15,-2 14 8 0,2 6 20 16,7 2-35-16,15-4 14 15,19-10-15-15,6-10-5 0,23-14-1 16,23-14 6-16,10-10 0 16,6-12 1-1,-2-22 5-15,-9-10 5 16,-10-4-10-16,-12-4 18 16,-14 4-19-16,-7 4 0 15,-2 12 0-15,-6 12 0 16,0 14 0-16,0 6 0 0,2 10 0 15,0 20 0-15,0 8 0 16,7 2 0-16,-1-2 0 16,9-8 0-16,-2-10 0 15,1-8 0 1,2-10 0-16,-1-2 0 0,4-10 0 16,0-18 0-16,4-8 0 15,2-6 0-15,2-4 0 16,-2 6 0-16,0 5 0 15,-1 13 0-15,-1 12 0 0,3 10 0 16,1 0 0-16,4 23 0 16,2 10 0-1,-4 7 0-15,-5 5 0 16,-10-5 0-16,-7-2 0 16,-9-6 0-16,0-6 0 15,-3-8 0-15,-12-8 0 0,-1-8 0 16,3-2 0-16,2-6 0 15,4-16 0-15,7-6 0 16,0-6 0-16,29-4 0 16,13-2-42-16,34-13-257 15,-7 12-325-15,-9 6-465 0</inkml:trace>
  <inkml:trace contextRef="#ctx0" brushRef="#br0" timeOffset="6767.3">3866 8432 2158 0,'0'0'628'0,"0"0"24"0,0 0-289 0,0 0-68 15,0 0-295-15,0 0 0 16,0 0 0 0,-3-24 0-16,0 46 0 0,1 14 0 15,0 16 0-15,0 10 0 16,0 8 0-16,2 2 0 15,0-5 0-15,0-9 0 16,0-14 0-16,0-10 0 0,0-14 0 16,0-10 0-1,0-10 0-15,0 0 0 0,0-4 0 16,4-16 0 0,8-6 0-16,-1 0 0 15,4 0 0-15,1 4 0 0,4 4 0 16,4 8 0-16,3 4 0 15,6 6 0-15,0 0 0 16,2 10 0-16,-4 10 0 16,-9 6 0-16,-6 4-128 15,-16 0-8-15,0 2 43 16,-19-4 55-16,-12-2 38 16,-6-8 1-16,3-6 16 0,5-8 41 15,9-4-5-15,9 0 5 16,11-16-58-16,9-18-81 15,20 2-115 1,-2 2-551-16</inkml:trace>
  <inkml:trace contextRef="#ctx0" brushRef="#br0" timeOffset="7033.56">4329 8747 1839 0,'0'0'701'0,"0"0"-108"0,0 0 10 15,0 0-344-15,0 0-158 16,0 0-101-16,0 0 0 0,17 48 0 16,-17-4 0-16,5 0 0 15,-1 0 0-15,1-8 0 16,2-7 0-16,-1-11 0 15,1-11-66 1,-3-11-156-16,3-17-108 16,-4-10-571-16</inkml:trace>
  <inkml:trace contextRef="#ctx0" brushRef="#br0" timeOffset="7166.12">4362 8486 2677 0,'0'0'778'0,"0"0"-412"0,0 0-91 15,0 0-275-15,0 0-128 16,0 0-206 0,0 0-689-16</inkml:trace>
  <inkml:trace contextRef="#ctx0" brushRef="#br0" timeOffset="7704.18">4676 8440 2065 0,'0'0'896'0,"0"0"-299"16,0 0-59 0,0 0-538-16,0 0 0 15,0 0 0-15,0 0 0 16,-4 120 0-16,4-44 0 16,0 6 0-16,9 1 0 15,4-11 0-15,3-14 0 0,-1-16 0 16,-1-14-9-16,-6-12-32 15,-1-8 17-15,0-8 23 16,0 0 1-16,4-10 24 16,7-13-23-1,6-6 18-15,8-5 1 16,1 0-9-16,0 4-11 0,1 4 0 16,-3 10 0-16,-2 10 0 15,0 6 0-15,-4 8 0 16,-2 26 0-16,-2 8 0 0,-6 8 0 15,-6 0-21 1,-6-5-122-16,-3-12 13 0,0-8 46 16,-3-14 73-1,-6-8 11-15,0-3 180 16,-2-12 29-16,5-16-209 0,4-7 0 16,2-5 0-16,0 0 0 15,21 2 0-15,15 8 0 16,11 8 0-1,5 8 0-15,0 12 0 0,-2 2-117 16,-12 0-87-16,-12 0-59 0,-26 4-229 16,0-2-162-16,-10-2-252 15</inkml:trace>
  <inkml:trace contextRef="#ctx0" brushRef="#br0" timeOffset="7838.7">4756 8650 2126 0,'0'0'1287'0,"0"0"-695"16,0 0-501-16,0 0-91 15,68-102 0-15,-29 88 0 16,17 4 0-16,-12 4 0 16,-10 2-718-16</inkml:trace>
  <inkml:trace contextRef="#ctx0" brushRef="#br0" timeOffset="8905.62">5770 8877 1850 0,'0'0'721'0,"0"0"-366"0,0 0 226 15,0 0-290-15,0 0-81 16,-75-110-122 0,41 108-88-16,-3 2 0 15,-2 11 0-15,3 22 0 16,7 9 0-16,14 2 0 0,13-2 0 15,2-6 0-15,22-6 0 16,16-9 0-16,2-13 0 16,2-8 0-16,-6 0 0 15,-7-15 0 1,-9-7 0-16,-4-6 0 16,-7-2 0-16,-3 0 0 0,-1 4 0 15,-5 6 0-15,2 8 0 16,-2 8 0-16,0 4 0 15,0 0 0-15,0 20 0 16,2 4 0-16,5 2 0 0,0-2 0 16,4-4 0-16,2-10 0 15,3-6 0-15,0-4 0 16,1 0 0-16,1-14 0 16,-1-8 0-1,2-2 0-15,-4 0 0 16,1 2 0-16,-3 6 0 15,-4 4 0-15,-2 6 0 0,-5 6 0 16,2 0 0-16,1 6 0 16,4 14 0-16,2 2 0 15,2 4 0-15,3-4 0 16,1-6-35-16,-1-4-35 0,3-10 25 16,-2-2 43-16,-1-4-5 15,1-14 7 1,4-6 12-16,-4-2-11 15,1 0 7-15,-3 4-8 16,-3 6 0-16,-3 8 15 16,-7 6-15-16,0 2 0 0,-2 0-11 15,4 14-2-15,2 4 11 16,4 0-2-16,5 0 3 16,8-4 0-16,4-6-13 15,2-8-3-15,2 0-8 0,-4-4 13 16,-2-14 12-16,-4-4 0 15,-3-4 8 1,1 0-1-16,-6 0-6 16,-3 2 54-16,-2 6 7 15,-6 5 28-15,-2 8-90 16,0 5 0-16,0 0 0 0,0 5 0 16,0 24 0-16,0 11 0 15,-2 10 0-15,2 10 0 16,0 4 0-16,0 6 0 15,0 2 0-15,0-1 0 16,0-5 0 0,0-8 0-16,0-12 0 0,0-10 0 15,-14-18 0-15,-1-11 0 16,-10-7 0-16,-2-21 0 16,0-19 0-16,5-16 0 15,15-12 0-15,7-6 0 16,34-2 0-16,61-7 0 0,-5 23-110 15,-10 18-701-15</inkml:trace>
  <inkml:trace contextRef="#ctx0" brushRef="#br0" timeOffset="10070.26">1111 9806 1416 0,'0'0'1049'0,"0"0"-808"0,0 0 308 16,0 0-293-1,0 0-160-15,-137-31-54 0,79 34-13 16,-5 16-28-16,3 8 4 15,6 3 9-15,14-1 20 16,16 2 10 0,17-3-44-16,7 0 1 15,15 0 36-15,23-2-2 0,11 0 11 16,7 0-22-16,4 2-24 16,1 3 10-16,-3 5-10 15,-12 0 0-15,-13 4 1 16,-12 0 5-16,-19 0-12 15,-2-2 11-15,-31-6-5 0,-17-6 24 16,-14-10-24-16,-7-8 16 16,-4-8-5-1,1-4-11-15,8-24 15 16,13-10-14-16,12-2-1 0,20 2 8 16,15 6-7-16,4 9-2 15,8 12-10-15,19 11-9 16,2 0 19-16,2 18-14 15,3 14 15-15,-5 6 0 16,0 2-3-16,0-4-4 16,4-8-17-16,7-10-117 15,7-12-29-15,2-6-37 16,0-8-155-16,-5-20-161 16,-6-8 53-16,-9-4 222 15,-11-4 169-15,-9 0 79 16,-9 3 282-16,0 9 231 0,0 9 0 15,-2 6-136 1,-3 9-5-16,1 8-62 0,0 3-310 16,-1 24 0-16,-2 19 0 15,0 15 0-15,1 9 0 0,4 10 0 16,0 0 0 0,2 0 0-16,0-4 0 15,0-5 0-15,2-11 0 16,2-14 0-16,0-16-95 15,-4-14-161-15,0-16-86 16,0 0-13-16,0-50-264 0,0-2 109 16,0-6-488-16</inkml:trace>
  <inkml:trace contextRef="#ctx0" brushRef="#br0" timeOffset="10270.46">1198 10273 1579 0,'0'0'775'0,"0"0"-399"0,0 0 182 0,0 0-315 0,0 0-104 15,116-70-47-15,-78 70-44 16,2 8-35-16,-3 17-5 0,-5 10-7 16,-10 3-2-16,-10 4-9 15,-12-2-59 1,0-4 20-16,-20-6 17 16,-12-8 32-16,-5-8 16 15,-2-6 19-15,4-8 1 16,10 0-15-16,12 0-21 0,17-28-150 15,27 4-383-15,5 2-467 16</inkml:trace>
  <inkml:trace contextRef="#ctx0" brushRef="#br0" timeOffset="11734.81">1973 10281 1751 0,'0'0'641'0,"0"0"-305"15,0 0 127-15,0 0-286 16,-31-105-30-16,9 89 46 0,-12 10-22 16,-5 6-55-16,-9 6-77 15,2 24-23-15,1 13-8 16,14 3-2 0,16 2-6-16,15-6-2 0,6-10 2 15,27-12-20-15,13-10 14 16,2-10-7-16,-1-4 11 15,-7-22-5-15,-9-6 14 16,-10-4 11-16,-8 0 39 16,-9 0-57-16,-2 8 0 15,-2 6 0-15,0 10 0 0,0 7 0 16,2 5 0 0,1 0 0-16,4 18 0 15,-1 9 0-15,7 1 0 16,3-2 0-16,3 0 0 15,0-8 0-15,1-6 0 16,0-6 0-16,-2-6 0 0,2 0 0 16,0-8 0-16,5-12 0 15,4-6 0-15,0-4 0 16,4-2 0 0,0-4 0-16,1 4 0 0,-5 1 0 15,-5 11 0-15,-8 8 0 16,-5 10 0-16,-2 2 0 15,-3 6 0-15,6 22 0 16,-1 10 0-16,1 6 0 16,-2 3 0-16,-3-5 0 0,-1-8 0 15,-3-10-12-15,-1-10 6 16,-2-8 6-16,3-6 0 16,-1 0 18-1,0-16-18-15,5-10 0 16,1-8 0-16,6-3 0 15,1 0 0-15,6 1 0 0,0 8 0 16,2 7 0-16,-1 9 0 16,1 8 0-16,-2 4 0 15,0 2 0-15,1 18 0 16,0 5 0-16,-2 7 0 16,-4 0 0-16,-5 0-14 0,-4-2-41 15,-7-8-7-15,0-6 5 16,0-6 44-1,0-6-22-15,0-4 35 16,0 0 11-16,0-14 2 16,0-10 1-16,6-4-5 0,8-2-3 15,3-1 28-15,8 3-16 16,2 6 3-16,2 7 2 16,0 4-22-16,0 9 3 15,-2 2-4-15,-6 2 0 16,-2 19-11-16,-3 5 5 0,-3 2 6 15,-5 2 0 1,2-2-39-16,-6-4-11 16,-2-8-2-16,1-6 17 15,-1-6 34-15,-2-4 1 16,4 0 5-16,2-6 23 16,4-12-17-16,3-4 6 15,5-3-16-15,2 3 9 0,2 3 8 16,1 5-17-1,-4 4 18-15,4 6-19 0,-3 4 0 16,0 0 1-16,-2 5 0 16,0 14-2-16,-1 4 1 0,-3 2 0 15,-1-1-6-15,-2-2-1 16,1-6-50 0,-4-6-14-16,-1-6 20 15,-1-4 51-15,4 0 1 16,-1-14 5-16,1-4 30 15,4-2-20-15,3-2 2 16,6 2-18-16,6 3 2 0,0 8-4 16,2 3-1-16,0 6 2 15,-2 0-8 1,-2 4 15-16,2 10-17 0,0 4 11 16,3-2 0-1,3-3-1-15,7-2 2 0,3-5-1 16,4-6 0-16,2 0-6 15,-7-14 4-15,-3-8-5 16,-14-4 7-16,-12-2 19 16,-11-3 40-16,-4-3 23 15,0 2-31-15,-19 0-19 0,-6 2 2 16,-2 10-10 0,0 10-12-16,3 10-12 0,2 6 0 15,2 30 0 1,2 14 0-16,5 15 0 0,6 4 0 15,3 8 0-15,4 1 0 16,0-4 0-16,0-1 0 16,0-7 0-16,0-10-14 15,2-8-145-15,0-14-97 16,-2-14-53-16,0-20-202 16,-2 0-64-16,-12-20-862 0</inkml:trace>
  <inkml:trace contextRef="#ctx0" brushRef="#br0" timeOffset="11870.83">3442 9850 3087 0,'0'0'671'0,"0"0"-333"0,0 0-338 0,0 0 0 15,0 0-457-15,0 0-2028 0</inkml:trace>
  <inkml:trace contextRef="#ctx0" brushRef="#br0" timeOffset="12202.23">4596 9705 2422 0,'0'0'857'0,"0"0"-287"15,0 0-323-15,0 0-247 16,0 0 0-16,0 0 0 15,0 0 0-15,12 163 0 16,-6-87 0-16,-4 6 0 16,2-4 0-16,-1-4 0 0,1-9 0 15,0-14 0-15,-4-14-104 16,0-19-435-16,0-16-524 0</inkml:trace>
  <inkml:trace contextRef="#ctx0" brushRef="#br0" timeOffset="12371.23">4431 9898 502 0,'0'0'2265'16,"0"0"-1634"-16,0 0-113 15,0 0-338-15,0 0-180 16,23-105 0-16,17 93 0 0,8 5 0 16,10 2 0-16,2 5 0 15,25 6-117-15,-18 12-478 16,-11 7-416-16</inkml:trace>
  <inkml:trace contextRef="#ctx0" brushRef="#br0" timeOffset="13106.15">4944 10325 1976 0,'0'0'765'0,"0"0"-486"0,0 0-11 16,0 0-183-16,90-121-53 15,-51 77-26 1,-6 1-6-16,-4 4 7 16,-11 3-5-16,-9 10-2 0,-9 6 28 15,0 8 47-15,-9 8 53 16,-11 4-49-16,0 0-62 16,2 10-7-1,5 10-9-15,6 4-2 0,7 4-13 16,5 0 5-1,28-4 7-15,11-2-35 0,10-4-14 16,-1-5-8-16,-6-2-20 16,-11 0 25-16,-14 0 22 15,-13 1 13-15,-9 5 5 16,0 3 14-16,-7 2 2 16,-6 0 22-16,7-4-23 0,6-4 7 15,0-6-8-15,19-6-22 16,17-2-1-16,9-4-54 15,4-16-4 1,-1-8 42-16,-8-6 39 0,-8-4 1 16,-14-2 59-16,-8 0 76 15,-10 1 11-15,0 9-54 16,0 6 20-16,-13 10-47 16,-2 10 10-16,-5 4 10 15,2 12-85-15,0 22-2 16,5 8-2-16,10 4 3 0,3 0-10 15,19-3-2 1,23-11-56-16,16-10 10 16,13-14-14-16,5-8-6 15,-5-4-12-15,-9-21 56 16,-14-7 34-16,-19-1 8 16,-14-7 85-16,-13-3 15 0,-2 3-5 15,-4 4-10-15,-17 10-21 16,-3 8 14-16,0 12-86 15,-3 6 0-15,0 10 0 16,7 22 0-16,7 10 0 0,13 4 0 16,0 3 0-1,29-4 0-15,22-9 0 16,16-7 0-16,10-17 0 16,21-12-74-16,-19-22-496 15,-26-6-911-15</inkml:trace>
  <inkml:trace contextRef="#ctx0" brushRef="#br0" timeOffset="14434.34">828 11099 1976 0,'0'0'362'0,"0"0"129"16,0 0-8-1,0 0-335-15,0 0-14 16,0 0 4-16,0 0-77 15,-53 12-22-15,35 24-26 0,0 6-12 16,12 0-2-16,6-4 1 16,4-7-1-1,25-12-5-15,9-9-66 16,4-10 51-16,-4 0-18 0,-6-14 5 16,-11-9 33-16,-11-6 1 15,-8-1 0-15,-2-4 4 16,0-2 2-16,-12-2 12 15,1 2-18-15,5 2 25 16,4 2-4-16,2-1-15 0,2 4 12 16,25-2-17-16,6 4-1 15,5-2 41 1,1 5-34-16,2 6 17 16,-7 6-12-16,-8 8-6 15,-4 4 30-15,-4 0-24 16,1 12 14-16,-4 18 32 0,1 15-26 15,1 10 40-15,-3 16-72 16,1 23 0-16,-11 28 0 16,-4 23 0-16,-2 5 0 15,-18-5 0-15,2-33 0 0,5-32 0 16,8-22 0-16,3-12 0 16,2-2 0-1,2-1 0-15,21-6 0 16,10-14 0-16,12-18 0 15,2-5 0-15,0-15 0 16,-5-21-14-16,-9-13 8 0,-13-5 3 16,-13-8-4-16,-7-6 7 15,-14-1 0 1,-24 1 9-16,-12 6-1 16,-10 6 5-16,-1 10-13 0,10 10 0 15,11 10 0-15,17 6 0 16,19 6 0-1,4 2 0-15,31-5 0 0,25 2-3 16,44-11-249-16,-11 4-374 16,-15 1-669-16</inkml:trace>
  <inkml:trace contextRef="#ctx0" brushRef="#br0" timeOffset="16335.37">1865 11490 1857 0,'0'0'480'0,"0"0"-149"15,0 0 237-15,0 0-407 16,0 0-57-16,0 0 52 16,28-107-71-16,-16 66-13 15,-2-9-27-15,2-11-10 0,-3-3 28 16,-5-2-47 0,-4 2 17-16,0 7 14 15,0 12-40-15,0 14 29 16,-4 15-36-16,-3 16 0 15,-2 11 0-15,0 30 0 16,0 23 0-16,3 17 0 0,3 7 0 16,3-4 0-16,3-8 0 15,19-13 0-15,11-17 0 16,6-20 0-16,5-16 0 16,-2-10 0-16,1-16 0 15,-6-18 0-15,-8-12 0 16,-6-11 0-16,-10-5 0 15,-7-4 0-15,-4-2 0 16,-2 8 0-16,0 10 0 16,0 17 0-16,0 19 0 15,-4 14 0-15,-2 18 0 0,-3 29 0 16,3 15 0-16,2 6 0 16,4 0 0-16,0-7 0 15,0-10 0 1,14-12 0-16,-3-15 0 15,1-11 0-15,-4-6 0 0,1-7 0 16,0-2 0-16,2-18 0 16,5-9 0-16,2-3 0 15,0-1 0-15,-1 2 0 16,-3 11 0-16,-5 8 0 0,0 12 0 16,-3 0 0-16,6 18 0 15,1 14 0 1,3 6 0-16,5 2 0 15,4-3 0-15,2-9 0 0,4-10 0 16,0-12 0-16,0-6 0 16,-2 0 0-16,-4-16 0 15,-2-8 0-15,-6-6 0 16,-3 0 0-16,-3-2 0 16,-7 6 0-16,0 5 0 15,-2 10 0-15,-2 11 0 0,3 0 0 16,-1 11 0-1,3 18 0-15,4 4 0 16,4 3 0-16,5-4 0 16,9-5 0-16,4-13 0 0,2-10-30 15,5-4-54-15,-3-10 22 16,-1-14 35-16,-5-8 15 16,-2-2 3-16,-3 2 9 15,-3 1 0 1,0 9 17-16,0 8-11 0,1 9 39 15,2 5-24-15,3 5-15 16,2 19 10-16,0 8-15 16,-4 5-1-16,-3 1 0 15,-9-6-20-15,-9-2-116 16,-10-4-158-16,-21-6-309 16,-8-8-258-16</inkml:trace>
  <inkml:trace contextRef="#ctx0" brushRef="#br0" timeOffset="16509.15">3288 10985 2472 0,'0'0'760'0,"0"0"-579"0,0 0 60 0,0 0-241 0,0 0-321 16,-124-86-1363-16</inkml:trace>
  <inkml:trace contextRef="#ctx0" brushRef="#br0" timeOffset="16673.62">1666 10957 3216 0,'0'0'346'0,"0"0"-235"15,152 1 65-15,-17 2-176 16,-10-2-156-16,-20-1-1062 0</inkml:trace>
  <inkml:trace contextRef="#ctx0" brushRef="#br0" timeOffset="18101.86">4074 11325 2162 0,'0'0'709'0,"0"0"-461"16,0 0 210-16,0 0-293 15,0 0-40-15,-102-110-89 16,53 106 27-16,-6 4-14 16,-5 4-43-16,2 22 23 15,8 8-29-15,17 2-3 16,18 0-6-16,15-5 7 16,19-9-5-16,33-8 7 0,12-12-5 15,5-2-8-15,-2-11 11 16,-11-12 2-16,-17-4 13 15,-10 0 1-15,-12-1 46 16,-9 3-60-16,-6 7 0 16,-2 6 0-1,0 4 0-15,0 6 0 0,0 2 0 16,0 0 0 0,0 18 0-16,0 14 0 0,0 16 0 15,0 15 0-15,2 11 0 16,-2 10 0-16,0 6 0 15,0 5 0-15,0-3 0 0,0-4 0 16,0-12 0-16,0-16 0 16,0-15 0-16,0-19 0 15,-2-19 0-15,-6-7 0 16,-3-14 0 0,-7-26 0-16,-3-18 0 15,-2-30 0-15,0-30 0 16,12 7 0-16,11 13 0 0,0 18 0 15,26 26 0-15,21-2 0 16,14 0 0-16,10 10 0 16,5 11 0-16,1 13 0 15,-3 8 0-15,-7 10 0 16,-14 4 0-16,-8 0 0 0,-16 16 0 16,-9 7 0-16,-9 6 0 15,-9 3 0-15,-2 2 0 16,0-2 0-1,-2-5 0-15,-4-7-17 0,-2-8-1 16,4-6-10-16,2-6 28 16,0 0 18-16,2-6-9 15,0-14 10-15,0-6-19 16,2-5 0-16,16 2-4 16,9 3 10-16,4 4-12 15,7 5-3-15,2 7 9 16,2 5-11-16,3 5 11 15,-3 0-1-15,3 0 1 16,1 1-16-16,3 5 10 16,1-4-54-16,0-2 7 0,-2 0 52 15,-9 0-10-15,-12-12 11 16,-12-3 0-16,-7-2 14 16,-8-3 35-16,0 2-40 15,-8 0 17-15,-9 4-1 16,-10 6-23-16,-2 8 40 15,-2 2-42-15,-4 22 0 16,-1 12 2-16,7 6-2 16,7 0 0-16,11-2-6 15,11-8 2-15,0-10-2 16,17-9-29-16,12-12 35 16,4-1-9-16,1-5 18 15,-3-15 11-15,-9-5-4 0,-1 2 19 16,-10 0-35-16,-3 5 0 15,-2 6 0-15,-4 6 0 16,-2 4 0 0,2 2 0-16,0 0 0 15,2 4 0-15,5 14 0 16,5 3 0-16,3-2 0 0,6-1 0 16,4-5 0-16,6-9 0 15,5-4 0-15,-3 0 0 16,0-21 0-16,-3-4 0 15,-8-4 0-15,-3-5 0 16,-8-2 0-16,-2-4 0 0,-6-2 0 16,-3 2 0-16,-2 4 0 15,0 8 0-15,0 10 0 16,0 10 0-16,0 8 0 16,0 1 0-1,-4 30 0-15,-3 17 0 16,0 14 0-16,2 16 0 0,1 23 0 15,4 21 0-15,0-10 0 16,0-14 0-16,0-15 0 16,9-25 0-16,0-2 0 15,0-6 0-15,-3-16 0 16,-6-18-144-16,0-16-116 16,-8-18-107-16,-13-16-592 0,-3-8-728 15</inkml:trace>
  <inkml:trace contextRef="#ctx0" brushRef="#br0" timeOffset="18668.46">5556 11223 2205 0,'0'0'609'0,"0"0"-292"0,0 0 65 16,0 0-217-16,0 0-129 16,120-42-20-16,-72 42-16 15,-4 16-2-15,-4 6 1 16,-8 2-31-16,-15 0-79 15,-15 5 20-15,-2-2 19 16,-27 4 51-16,-10-3 10 0,-8-5 11 16,5 0 12-1,8-7 29-15,13-4 13 16,13-8 1-16,6-4-20 16,13 0 28-16,24-18-63 0,17-12 0 15,8-10-12-15,3-13-45 16,-1-6 15-16,-10-10-3 15,-10-5 27-15,-17 1 17 16,-11 8 2-16,-16 11 38 16,0 15 105-16,-2 17 9 0,-14 14 32 15,1 8-85-15,-1 22-100 16,1 22 0 0,3 17 0-16,5 9 0 15,7 2 0-15,0-4 0 16,11-10 0-16,12-9 0 15,4-13 0-15,-1-12 0 0,-3-11 0 16,-6-8 0-16,1-5 0 16,-5-5 0-16,6-13 0 15,-2-4 0 1,1 0 0-16,-1 3 0 16,2 6 0-16,-5 7 0 0,-2 6 0 15,-1 0 0-15,1 14 0 16,-1 6 0-16,5 5-29 15,12 3-254-15,1-6-389 16,0-8-408-16</inkml:trace>
  <inkml:trace contextRef="#ctx0" brushRef="#br0" timeOffset="18767.9">6840 11372 2280 0,'0'0'803'0,"0"0"-608"15,0 0-26-15,0 0-169 0,0 0-516 0</inkml:trace>
  <inkml:trace contextRef="#ctx0" brushRef="#br0" timeOffset="19800.47">1045 12882 2221 0,'0'0'295'16,"0"0"65"-16,0 0 220 0,0 0-383 15,0 0-70-15,0 0-31 16,-9-10-31-16,18 10-65 15,15 0 9 1,14-3-23-16,33-2-145 0,-9 0-402 16,-8 1-413-16</inkml:trace>
  <inkml:trace contextRef="#ctx0" brushRef="#br0" timeOffset="19938.57">1038 13006 1592 0,'0'0'1000'0,"0"0"-810"15,0 0 401-15,0 0-220 0,0 0-218 16,0 0-92-16,0 0-61 16,67-2-4-16,-7-12-199 15,-4 2-536 1,-3-4-971-16</inkml:trace>
  <inkml:trace contextRef="#ctx0" brushRef="#br0" timeOffset="20635.68">1949 12324 2080 0,'0'0'534'0,"0"0"-373"16,0 0 217 0,0 0-219-16,0 0-87 15,0 0-67-15,-125-30-4 16,81 40 6-16,-1 8-6 15,5 4 30-15,9 2-1 0,13 0-21 16,15 2 7 0,3 0-8-16,19 1-8 0,14-1 0 15,7-1 1 1,1-3 1-16,-4 0-2 0,-8 3 0 16,-11 1-6-1,-9 6 13-15,-9 6-7 0,-2 4 0 16,-21 0 0-16,-6-4 19 15,0-4-6-15,5-8 20 16,6-8 21-16,9-8-12 16,4-3 15-16,5-7-30 15,0 0-13-15,0 0 11 0,7 0-24 16,9 0 13-16,4 8-14 16,2 6-2-16,3 10-7 15,-1 12 5-15,-1 14 4 16,-10 12-1-1,-7 11-7-15,-6 4 2 16,0 2 5-16,-10-7 1 0,-11-8-3 16,6-10 12-16,1-14-9 15,6-8 1-15,8-10 9 16,0-6 24-16,2-3-33 0,25-6 0 16,10-3-1-16,44-4-5 15,-6-11-214 1,-8-10-756-16</inkml:trace>
  <inkml:trace contextRef="#ctx0" brushRef="#br0" timeOffset="21563.63">2383 12779 2232 0,'0'0'472'0,"0"0"-238"16,0 0 223-16,0 0-319 15,0 0-94-15,0 0-35 16,0 0 28-16,23 0-23 16,-7 6 2-16,3-4 10 15,8-2-26-15,4 0 19 16,3 0-10-16,-1-14 8 16,-4-4 34-16,-4-2-24 15,-9-2 49-15,-8 0 22 16,-3-2-53-16,-5 2 1 15,0 2-17-15,-5 0-29 0,-11 4 0 16,-3 2 0-16,-4 4 0 16,1 2 0-16,-3 6 0 15,1 2 0 1,-3 4 0-16,-2 20 0 0,-2 12 0 16,2 10 0-16,0 8 0 15,9 5 0-15,9-4 0 16,11-5 0-16,0-3 0 15,27-9 0-15,21-10 0 16,18-10 0-16,7-10 0 16,8-8 0-16,-6 0-96 0,-4-22-207 15,-20 0-455 1,-19 2-339-16</inkml:trace>
  <inkml:trace contextRef="#ctx0" brushRef="#br0" timeOffset="22802.93">3382 12839 2174 0,'0'0'349'0,"0"0"30"0,0 0 81 15,0 0-338-15,0 0 11 0,0 0-14 16,0 0-35 0,-79-24-54-16,73 32-21 0,2-3-3 15,4-1-6-15,0-3-1 16,0-1 0-16,0 0-2 15,0 0-6-15,0 0 6 16,0 0 3-16,0 0-6 16,0 0 15-16,0 0-9 15,0 0 0-15,0 0 0 0,0 0-6 16,0 0 6-16,0 0 0 16,0 0 0-1,0 0 6-15,0 0-16 16,0 0 10-16,0 0 0 15,0 0-2-15,0 0 8 16,0 0-5-16,0 0-1 0,0 0 0 16,0 0-6-16,0 0 7 15,0 0-1-15,0 0 0 16,0 0 3-16,0 0-10 16,0 0 7-16,0 0-16 15,0 3 15-15,0-2-7 16,0 1 2-16,0 0 6 15,0 0 0-15,0-2 3 16,0 0-3-16,0 0 0 0,0 0-5 16,0 0 13-16,0 0-2 15,0 0-6 1,0 0 0-16,0 0 6 16,0 0-5-16,0 0-1 0,0 0 0 15,0 0 1-15,0 0-1 16,0 0 0-16,0 0 0 15,0 0 9-15,0 0-8 16,0 0 10-16,0 0-10 16,-2 0 0-16,-5-2 4 0,0-3 1 15,-4-2-6 1,-4 1 0-16,-4 2 12 16,-1 3-14-16,-4-2 2 15,0 3 0-15,-3 0 2 0,0 0 4 16,0 13-4-16,0 0-2 15,6 4 0-15,5 1-6 16,7 0 6 0,5-3 0-16,4 2-1 0,0-6 7 15,8 2-6-15,9-4 0 16,4 0 0 0,1 1 24-16,1-2-18 0,1 0 13 15,0 4-19-15,1 2 0 16,0 2 3-16,0 6-3 15,-6 4 0-15,-1 2 0 16,-5 4-1-16,-6-2-6 0,-7-1 4 16,0-2 3-16,0-4 4 15,-18-1-2 1,-4-4 7-16,-3-2-1 16,-2-6-7-16,-2-2 7 15,3-8-8-15,2 0 0 0,3 0 14 16,4-16-13-16,3-8 15 15,8-2-16-15,3-3 0 16,3 1-2-16,0 0 8 16,0 2-6-16,15-2 0 15,6 0-2-15,6-2-5 0,10 0-1 16,3 2 8 0,5 0-9-16,-3 2 9 15,-11 4-1-15,-10 1-17 16,-13 6 18-16,-8 3 13 15,0 2-12-15,-15 6-1 16,-7 4-6-16,-7 0-166 0,2 0-314 16,8 0-620-16</inkml:trace>
  <inkml:trace contextRef="#ctx0" brushRef="#br0" timeOffset="24972.26">3866 12950 1423 0,'0'0'1335'16,"0"0"-1091"-16,0 0 248 16,0 0-149-16,0 0-214 15,0 0-82-15,0 0-40 16,15-32 17-16,3 42-23 15,-3 16 0-15,-6 8 29 0,-4 6-24 16,-5 6 8-16,-10 2-14 16,-21 1-11-16,-9-4-68 15,-13 5-196 1,11-9-253-16,11-15-298 0</inkml:trace>
  <inkml:trace contextRef="#ctx0" brushRef="#br0" timeOffset="25430.33">4411 12815 2359 0,'0'0'566'0,"0"0"-339"16,0 0 83-16,0 0-215 15,0 0-76-15,0 0-5 16,0 0-13-16,43-42 4 16,-24 28-3-16,2-6 22 15,-4-2 21-15,1-6-3 0,-5 0 19 16,-3-4 10 0,-6 0-37-16,-4 0 17 15,0 6-24-15,-7 3 17 16,-11 5 2-16,-2 9-20 15,-6 3 1-15,-3 6-27 0,-4 0 0 16,-4 11 0-16,2 17 0 16,1 11 0-1,7 5 0-15,8 8 0 16,7 0 0-16,12 0 0 0,0-4 0 16,8-7 0-16,18-8 0 15,10-8 0-15,10-10 0 16,10-6 0-16,4-9 0 15,3 0-117-15,-7-13-140 0,2-19-107 16,-18 4-566 0,-16 5-1124-16</inkml:trace>
  <inkml:trace contextRef="#ctx0" brushRef="#br0" timeOffset="26037.06">5022 12759 1664 0,'0'0'703'0,"0"0"-396"16,0 0 194-16,0 0-308 15,0 0-109-15,0 0-12 16,0 0-24-16,-25 38-17 16,12-17-8-16,-1 0-22 15,7-5-1-15,5-2 0 0,2-4 6 16,0-3-14-16,7-2 16 16,9-2-4-1,3-1 65-15,2-1-1 16,1-1 13-16,1 4-56 0,0 0-19 15,2 5 2-15,-2 3-8 16,-1 3 0-16,-2 6-1 16,-6 1-8-16,-6 2 3 15,-6 2 2-15,-2-2 2 16,0 0 1-16,-15-4 2 16,-7-4 16-16,-9-2-8 15,-3-2 6-15,-3-6 5 16,0-3-20-16,-7-6-99 15,11-15-192-15,6-8-619 0</inkml:trace>
  <inkml:trace contextRef="#ctx0" brushRef="#br0" timeOffset="26202.92">5102 12711 1921 0,'0'0'1330'15,"0"0"-984"-15,0 0-11 16,0 0-171-16,0 0-164 16,156-38 0-16,-108 32 0 0,0 4 0 15,-4 2-221-15,-13 0-534 16,-11 0-645-16</inkml:trace>
  <inkml:trace contextRef="#ctx0" brushRef="#br0" timeOffset="26534.63">5892 12850 2328 0,'0'0'932'0,"0"0"-692"15,0 0 229-15,0 0-342 16,0 0-127-16,0 0 0 16,-79 136 0-16,56-88 0 15,-4-6 0-15,3-2 0 16,2-10 0-16,8-16-258 15,8-10-506-15,6-4-996 0</inkml:trace>
  <inkml:trace contextRef="#ctx0" brushRef="#br0" timeOffset="27005.3">6320 12603 1631 0,'0'0'900'0,"0"0"-591"16,0 0 69-16,0 0-143 15,0 0-157-15,0 0-66 0,0 0-10 16,79-20 4-16,-52 10 0 15,-4-4-6 1,0-2 0-16,-7 2 1 16,-5-4 16-16,-9 1 10 15,-2-1 11-15,0 0-4 16,-4 3-33-16,-15 2 14 0,-4 4-8 16,-4 2 31-16,-9 7 28 15,-2 0-14-15,-4 8-16 16,-2 18 14-1,1 9 14-15,5 8 29 0,9 8-93 16,9 3 0-16,13 0 0 16,7-2 0-16,4-8 0 15,28-7 0-15,13-8 0 16,13-11 0-16,6-7 0 16,5-11-41-16,12-3-245 15,-19-16-366-15,-18-3-332 0</inkml:trace>
  <inkml:trace contextRef="#ctx0" brushRef="#br0" timeOffset="27331.21">6679 12721 2154 0,'0'0'790'16,"0"0"-333"-16,0 0 89 15,0 0-397-15,0 0-149 16,0 0 0-16,0 0 0 15,0 28 0-15,-2 6 0 16,-10 4 0-16,-1 2 0 0,1-1 0 16,0-5 0-16,1-9 0 15,5-4 0 1,3-9 0-16,3-4 0 16,0-6 0-16,0-2 0 0,3 0 0 15,14 0 0-15,7 0 0 16,8-6 0-16,7 0 0 15,7 0 0-15,4 0 0 16,2 2-33-16,-7 2-101 16,-7 0-83-16,-14 0-86 15,-11 2-255-15,-13-4 44 16,0-1-23-16,-8 4-746 0</inkml:trace>
  <inkml:trace contextRef="#ctx0" brushRef="#br0" timeOffset="27562.61">6947 12900 1132 0,'0'0'552'15,"0"0"-156"-15,0 0 132 0,0 0-173 16,0 0-45-16,-7-104-38 16,7 93-15-1,0 4-55-15,0 4-110 0,0 3-92 16,0 0 0-16,-3 0 0 16,3 10 0-16,0 14 0 15,-2 10 0-15,0 10 0 16,0 5 0-16,0 1 0 15,2-2 0-15,0-4 0 0,0-4-26 16,0-8-335-16,0-8-533 16,2-12-661-16</inkml:trace>
  <inkml:trace contextRef="#ctx0" brushRef="#br0" timeOffset="27769.98">7465 12941 2032 0,'0'0'985'0,"0"0"-709"15,0 0 76-15,0 0-105 16,0 0-43-16,0 0-204 0,19 107 0 16,-19-63 0-1,-9-2 0-15,-16-2 0 16,-6-2 0-16,-7-3 0 15,-22-3-83-15,6-8-442 16,7-15-695-16</inkml:trace>
  <inkml:trace contextRef="#ctx0" brushRef="#br0" timeOffset="29565.61">7733 12723 1753 0,'0'0'539'16,"0"0"-229"-16,0 0 191 15,0 0-342-15,0 0-73 0,0 0-17 16,0 0-15-1,20-16-18-15,-2 10-19 16,4-2 10-16,5-4 34 16,0 0-20-16,0-4 25 15,-6 0 12-15,-2-2-17 0,-9 0 26 16,0-2-27-16,-8 0-15 16,-2 0 1-16,0 0-46 15,0 2 0-15,-9 1 0 16,-7 6 0-16,-4 4 0 0,1 5 0 15,-6 2 0 1,-2 0 0-16,2 14 0 16,1 10 0-16,2 7 0 15,4 5 0-15,5 2 0 16,3 2 0-16,8-2 0 16,2 0 0-16,0-2 0 0,14-1 0 15,13-6 0-15,6-4 0 16,9-3 0-16,6-7 0 15,4-6 0 1,4-5 0-16,-2-4-203 16,8-17-164-16,-13-7-471 15,-11-3-735-15</inkml:trace>
  <inkml:trace contextRef="#ctx0" brushRef="#br0" timeOffset="30070">8330 12865 1785 0,'0'0'571'0,"0"0"-265"0,0 0 293 15,0 0-316-15,0 0-88 16,0 0-59-16,0 0-23 15,36-11-59-15,-14 4 0 16,0 3-54-16,3 2 0 16,0 2 0-16,-8 0 0 15,-3 5 0-15,-10 13 0 16,-4 4-42-16,0 4 10 16,-16 2-35-16,-5 0 29 15,-2-4 38-15,7-8 0 16,5-4 4-16,7-6-4 15,4-4 9-15,0-2 18 16,4 0-27-16,19 0 26 0,6 0-13 16,4 0-5-16,5 0-16 15,-3 0 5-15,-6 4-19 16,-4 6-5 0,-12 4-17-16,-9 2 16 0,-4 6 4 15,-4 0 22-15,-23 0 2 16,-11 2 0-16,-6-4 8 15,-5 1 8-15,3-3-15 16,5-5 16-16,10-3-17 16,22-10-15-16,9 0-266 15,0-5-683-15</inkml:trace>
  <inkml:trace contextRef="#ctx0" brushRef="#br0" timeOffset="30301.1">8983 12968 2453 0,'0'0'903'0,"0"0"-563"0,0 0 60 0,0 0-400 0,0 0 0 16,0 0 0-16,-49 126 0 15,32-84 0 1,1-2 0-16,1-4 0 15,3-8 0-15,12-11 0 0,0-9-350 16,0-8-665-16</inkml:trace>
  <inkml:trace contextRef="#ctx0" brushRef="#br0" timeOffset="30735.42">9208 12823 1622 0,'0'0'403'0,"0"0"-98"16,0 0 31-16,0 0-43 16,0 0-76-16,0 0 3 15,0 0-51 1,73-30-76-16,-48 15-24 15,-2-4-63-15,1-1 5 0,-4-2 11 16,-6 0-22-16,-4 0 40 16,-8 0-11-16,-2 0-10 15,0 2 32-15,-8 2-45 16,-15 6 18-16,-1 8 3 0,-5 4-1 16,-5 0 29-16,-1 12-23 15,-1 16-11 1,7 10-21-16,5 6 0 15,11 2 0-15,8 4 0 16,5-4 0-16,2-2 0 16,25-5 0-16,13-9 0 0,12-6 0 15,10-10 0-15,9-8 0 16,0-6-80-16,7-10-199 16,-17-14-566-16,-19-2-1064 0</inkml:trace>
  <inkml:trace contextRef="#ctx0" brushRef="#br0" timeOffset="31101.42">9723 12959 1837 0,'0'0'772'0,"0"0"-402"0,0 0 170 0,0 0-315 15,0 0-105-15,0 0-62 16,0 0 5-16,100 0 0 16,-77 9-49-16,-6 7-2 15,-7 6-12-15,-10 4 0 16,0 4 8-16,-12 2-8 16,-15 2 0-16,-4-4 14 0,-3-2-14 15,5-6 0-15,8-5 0 16,7-8 0-1,10-4 0-15,4-4 0 16,6-1 0-16,23 0 0 0,11-6 0 16,9-12 0-16,7-4 0 15,15-22-138-15,-15 4-464 16,-14 2-998-16</inkml:trace>
  <inkml:trace contextRef="#ctx0" brushRef="#br0" timeOffset="31698.8">10122 12599 2227 0,'0'0'911'0,"0"0"-452"15,0 0-115-15,0 0-189 16,0 0-155-1,0 0 0-15,0 0 0 16,106-46 0-16,-72 58 0 16,-1 10 0-16,-8 4 0 0,-5 2 0 15,-11 4 0-15,-9 2 0 16,0 0 0-16,-11 0 0 16,-14-2 0-16,-4-2 0 15,0 1 0-15,2-5 0 0,10-4 0 16,8-4 0-16,9-2 0 15,0-2 0 1,16-6 0-16,13-4-14 16,6-2-28-16,1-2-9 15,-5 0-6-15,-6 0 44 16,-10 0-5-16,-11 0 18 0,-4 0 21 16,-4 0-21-16,-20 4 63 15,-10 16 16-15,-4 6-62 16,5 6-2-16,6 4-15 15,12 0 0-15,12 3 0 16,3-6 0-16,9 2 0 16,18-8 0-16,2 0 0 15,2-4 0-15,-6 0 0 16,-10 1 0-16,-9 2-3 16,-6 2-5-16,-6 4-2 15,-21 0 10-15,-6-4 0 0,-7-2 21 16,-7-6-21-16,0-4 0 15,-2-4 0-15,3-4 0 16,7-2 0-16,11-3 0 16,21-3 0-16,7-13-279 15,0-5-1390-15</inkml:trace>
  <inkml:trace contextRef="#ctx0" brushRef="#br0" timeOffset="31840.12">10799 13445 2808 0,'0'0'989'0,"0"0"-690"0,0 0-299 16,0 0 0-16,0 0 0 16,0 0-1544-16</inkml:trace>
  <inkml:trace contextRef="#ctx0" brushRef="#br0" timeOffset="43468.83">8236 9539 618 0,'0'0'544'0,"0"0"-457"16,0 0 12-16,0 0 24 15,0 0-88-15,0 0-29 16,-21-2 29-16,21-2-24 16,-3-3 27-16,1 6 70 15,2-3 16-15,0 4 6 0,0-2-33 16,0 2-38-16,0 0-15 15,0 0-38-15,0 0-12 16,0 0-4-16,0 0-32 16,0 0 17-1,0 0 15-15,-2 0 10 16,2 0 62-16,-5 0 38 0,3 0 48 16,-5 0-68-16,3 0-51 15,-3 0-26-15,0 0 11 16,1 0-14-16,1 0 11 15,-1 0 56-15,1 0 59 0,1 0-42 16,-3 0-20-16,0 0-33 16,1 6-31-1,-5 2 12-15,-1 2-12 16,1-2 0-16,5-2 3 16,-2-2 5-16,8-2 16 15,-2-2-5-15,2 0 5 0,0 0 42 16,0 0-18-16,0 2 7 15,-2-2 8-15,0 2-40 16,0-2 23-16,0 0-46 16,0 2 0-16,2-2 32 0,0 0-19 15,0 0 60 1,0 0-8-16,0 0 7 16,0 0 16-16,0 0-56 15,0 0 2-15,0 0-11 16,0 0-10-16,0 0-25 15,8-2 12-15,6-4 0 0,5-4 5 16,6 0 1 0,6-2 4-16,1-2-2 0,1 0-7 15,0-2 19 1,1 2-19-16,2-3 7 0,0 3 18 16,-1 0-25-16,-2-2 13 15,3 2-14-15,-1-1 0 16,-1-2-1-16,2 1 7 15,0-2 19-15,1-2 13 16,-1 2-17-16,1-2 16 0,4 0-35 16,-1 0 17-16,2-2 20 15,5-2-19 1,5 2 16-16,-2-2-27 16,0 3-8-16,-2 2 9 0,-3 1-9 15,-7 4-1 1,-2 2 2-16,-5 3 15 0,-2 0-17 15,0 3 0-15,0-2 0 16,2-1-3 0,2 1 6-16,1-2-3 0,3-2 0 15,2 0 0-15,-1-2 0 16,-3-2 0-16,1 2 0 16,-5 0 0-16,0 2 0 15,-2 0 0-15,0 2 0 16,2 0 0-16,0 0 0 15,1 0 0-15,-1 0 0 16,-2-2 0-16,0 2 0 0,-2-2 0 16,-5 2 0-16,0 2 0 15,-2 0 0-15,1 2 0 16,-2 0 0-16,4-2 0 16,1 0 0-16,1 0 0 15,2-2 0-15,-1 0 0 16,-2 0 0-16,3-1 0 15,2 2 0-15,-2-1 0 16,2 0 0-16,2-2 0 16,1 2 0-16,1-5 0 15,-2 3 0-15,2-1 0 0,1-2 0 16,1 1 0 0,1 0 0-16,2-2 0 15,4 0 0-15,0-2 0 16,3 0 0-16,0 0 0 0,2 0 0 15,-3-2 0-15,1 2 0 16,-1 0 0-16,-1 0 0 16,-3 2 0-16,-2 1 0 15,-3 4 0-15,1-1 0 16,-3-1 0-16,-2 2 0 16,3-2 0-16,-6 1 0 15,1 5 0-15,-2-4 0 16,-2 5 0-16,-5 1 0 15,0-2 0-15,0 1 0 0,1 1 0 16,0-4 0-16,0 3 0 16,-1 0 0-16,-1 0 0 15,0 0 0-15,1-2 0 16,-5 2 0-16,1-2 0 16,-1 2 0-1,-4 0 0-15,1 0 0 16,-4 2 0-16,-3 2 0 0,-3 0 0 15,-2 2 0-15,0 0 0 16,0 0 0-16,0 0 0 16,0 0 0-16,0 0 0 15,0 0 0-15,-7 0 0 16,-24 0 0-16,2 8-365 0,-2 0-1158 16</inkml:trace>
  <inkml:trace contextRef="#ctx0" brushRef="#br0" timeOffset="45167.36">12187 8785 935 0,'0'0'334'0,"0"0"-93"15,0 0 17-15,0 0-13 16,0 0-14-16,0 0-15 16,0 0-23-16,0-50 9 15,0 41-77-15,0 4 1 16,0-3-24-16,0-1-15 15,-2 1 23-15,-2 2-38 16,-1 2 0-16,0 0-10 0,1 3-38 16,0 1 36-16,-1 0-33 15,1 0-18-15,2 0 19 16,0 0-20-16,-1 0 7 16,-2 5-14-1,1 24 6-15,0 9 59 16,-1 12-24-16,3 6-9 0,2 4 3 15,0-2-35-15,0 3 23 16,2-2-23-16,7 4 10 16,-3-1 28-16,2 4-24 15,-2 0 23-15,-1 2-38 16,-1 3 0-16,0-3 0 0,-2-2 0 16,3-2 0-1,-2 1 0-15,-1-2 0 16,-2-2 0-16,2 1 0 15,2-2 0-15,1-2 0 0,1 2 0 16,1-2 0-16,0 0 0 16,-3-1 0-16,1-1 0 15,-3-4 0-15,0-2 0 16,0 0 0-16,0-4 0 0,-2 0 0 31,3 1 0-31,-3-1 0 0,0 0 0 16,0 4 0-16,0 0 0 15,0 0 0-15,0 3 0 16,0-3 0-16,0 2 0 16,0 2 0-16,0-2 0 15,0 2 0-15,0-2 0 0,0 2 0 16,0-2 0-16,0-2 0 16,0 3 0-16,0-3 0 15,0-2 0 1,0-2 0-16,0-2 0 15,0-1 0-15,0-3 0 0,0-2 0 16,0-2 0-16,2 0 0 16,-2 0 0-16,0-2 0 15,0 0 0-15,0-2 0 16,0 3 0-16,2-6 0 0,3 1 0 16,0-2 0-16,-1 1 0 15,-2-4 0-15,2 4 0 16,-4-1 0-1,0 2 0-15,0 0 0 16,0 0 0-16,0-2 0 16,0-2 0-16,0-4 0 0,0-2 0 15,0-4 0-15,2 0 0 16,1-2 0-16,-1 0 0 16,-2 0 0-16,0 3 0 15,0-4 0-15,0 1 0 16,0-1 0-1,0-5 0-15,0-4 0 0,0-4 0 16,4-30 0-16,4-13-308 16,-2-11-1282-16</inkml:trace>
  <inkml:trace contextRef="#ctx0" brushRef="#br0" timeOffset="46832.88">13067 12422 525 0,'0'0'493'15,"0"0"-337"1,0 0 11-16,0 0-2 0,0 0-79 15,0 0-54-15,0 0 72 16,-29 17-33-16,29-17-53 16,-5-4 7-16,-1-1 29 15,-5 3 9-15,-3 2-26 16,-1 0 22-16,1-2 50 16,1 2 11-16,-1-2 6 0,1 0-15 15,5 1-26-15,-2-2 48 16,4 1-12-16,4 0-12 15,2 0 64 1,0 0-72-16,0-2-37 16,16 1 9-16,5-4-2 0,6-3 26 15,2 2-43-15,2 0-24 16,1 0 41-16,1 0-8 16,2 0 0-16,8 2-18 15,6 0-3-15,7 2 7 16,8 0-38-16,10 2 25 15,6 2 1-15,9 0-26 0,5 0 25 16,1 0-36-16,1 0 0 16,-2 0 0-16,-5 0 0 15,-6 0 0 1,-8 0 0-16,-5-2 0 16,-8-2 0-16,-2 0 0 15,-2-2 0-15,5 0 0 0,1 0 0 16,5 2 0-16,4 0 0 15,8 0 0-15,6 0 0 16,4-2 0-16,3 2 0 16,-1-2 0-16,-1-2 0 15,-5 0 0-15,-5 2 0 16,-8-2 0-16,-8 0 0 16,-3 2 0-16,-5 2 0 15,-6 0 0-15,2 2 0 16,0 2 0-16,0 0 0 15,-2 0 0-15,2 0 0 0,0 0 0 16,0 2 0-16,-2 2 0 16,2 2 0-16,2-2 0 15,-4 0 0-15,-2 0 0 16,2-2 0-16,-4-2 0 16,2 2 0-16,-3-2 0 15,-1 0 0-15,-4 0 0 16,1 0 0-16,-7 0 0 15,-3 0 0-15,-2 0 0 16,-2 0 0-16,-2 0 0 16,2 0 0-16,0 0 0 0,0 0 0 15,0 0 0-15,0-2 0 16,0 0 0 0,0-2 0-16,-3 2 0 0,3 0 0 15,-4 0 0 1,-1 2 0-16,1 0 0 0,0 0 0 15,-1 0 0-15,2 0 0 16,1 0 0-16,0 0 0 16,0-2 0-16,-2 0 0 15,-4 0 0-15,2 0 0 16,-5 0 0-16,-5 2 0 16,-2 0 0-16,-4 0 0 0,-2 0 0 15,1 0 0-15,-2 0 0 16,1 0 0-1,1 0 0-15,2 0 0 16,-6 0 0-16,-2 0 0 16,0 0 0-16,-2 0 0 0,-50 0-3 15,3 4-693-15,0-2-1905 0</inkml:trace>
  <inkml:trace contextRef="#ctx0" brushRef="#br0" timeOffset="48204.36">18996 12200 494 0,'0'0'753'0,"0"0"-425"0,0 0-87 16,0 0-13-16,0 0-45 15,0 0-6-15,0 0-28 16,-60 42 27-16,44-30-39 16,1-2-7-16,-3-2-48 15,0 0-59-15,4-2 25 16,1-2 1-16,5 0 7 16,3-4 36-16,-2 2-27 15,5-2-8-15,0 0 21 0,0 0-18 16,2 0 42-16,0 0-36 15,0 0-8 1,0-4 13-16,15-6-59 16,9-8 10-16,5-4-5 0,9-4-7 15,5-4-10 1,1-6 0-16,8-3 0 0,-1-3 11 16,2-2-10-16,1-2 11 15,4-2-6-15,-2-2 5 16,2 2 19-16,0 0-30 15,-3 2 16-15,1 3-1 16,-5 3-9-16,0 0 15 16,0 4-21-16,3 0 0 15,0 4 3-15,-1 0-3 16,2-2 0-16,1 2 0 16,0-4 0-16,-3 0 0 15,1-1 0-15,-5-1 0 0,-3 2 0 16,-3 0 0-16,-1 2 0 15,-4 2 0-15,1 2 0 16,0 0 0 0,1 2 0-16,3-2 0 15,1-1 0-15,-2 0 0 0,3 0 0 16,-3-1 0-16,1 2 0 16,-3 2 0-16,0 0 0 15,0 2 0-15,0 0 0 16,0 0 0-16,0-2 0 15,1 0 0-15,-1-1 0 0,-3 3 0 16,-1 1 0-16,-5 3 0 16,-2 4 0-16,-4 0 0 15,-3 1 0-15,-2 1 0 16,0 0 0 0,1 0 0-16,0 0 0 0,2-4 0 15,-3 2 0-15,-1 0 0 16,-2 4 0-16,-1 2 0 15,-6 2 0-15,1 2 0 16,-1-2 0-16,1 2 0 16,-1 0 0-16,4-2 0 15,-3 0 0-15,-2 2 0 0,2-2 0 16,-4 2 0 0,-1 0 0-16,-1 2 0 15,-3 3 0-15,-2 2 0 16,2-2 0-16,-2 3 0 0,0 0 0 15,0-1 0 1,0-1 0-16,2 2 0 0,-2-2 0 16,0 2-236-16,0-5-576 0</inkml:trace>
  <inkml:trace contextRef="#ctx0" brushRef="#br0" timeOffset="49539.31">18622 8301 1061 0,'0'0'574'0,"0"0"-467"15,0 0 45 1,0 0 49-16,0 0-51 15,0 0-11-15,0 0 17 0,0-44 5 16,0 44-16-16,0 0 12 16,0-1 7-16,0 1-39 15,0 0 9-15,0 0-36 16,0 0-13-16,0 0 10 16,0 0-59-16,11 1 42 0,16 16-17 15,12 5-1-15,17 4 32 16,11 3-59-1,14 6-1-15,10-1-32 16,7 0 0-16,4 2 0 16,1 0 0-16,-3 0 0 15,-2 2 0-15,-7 2 0 0,-3 1 0 16,-9-1 0-16,-5 2 0 16,-5 0 0-16,-4-2 0 15,-5 0 0-15,0-6 0 16,-4 0 0-1,-2-2 0-15,1-4 0 16,0 1 0-16,1-3 0 0,5-1 0 16,-1 1 0-16,4 1 0 15,3-1 0-15,0 4 0 16,2 0 0-16,-2 2 0 16,-5 2 0-16,-3 2 0 0,-9 0 0 15,-3-2 0-15,-3 2 0 16,-5-4 0-16,-3 1 0 15,-3-5 0-15,-4 0 0 16,0-6 0 0,-2 0 0-16,-3-4 0 15,0-2 0-15,1 0 0 0,0 0 0 16,-4-2 0-16,2 2 0 16,-1-2 0-16,-1 2 0 15,-2-2 0-15,-1 1 0 16,0-1 0-16,0-1 0 15,-1 1 0-15,1-1 0 0,1-2 0 16,-4 0 0 0,1-4 0-16,-5 1 0 15,-1-3 0-15,-2-1 0 16,-4-3 0-16,1 2 0 16,-3-2 0-16,2-1 0 0,0 3 0 15,-2-2 0-15,3-1 0 16,-5 3 0-16,3-3 0 15,-3 0 0 1,0 0 0-16,0 0 0 0,-8-14 0 16,-9-7-822-16</inkml:trace>
  <inkml:trace contextRef="#ctx0" brushRef="#br0" timeOffset="58376.33">427 14165 1463 0,'0'0'852'16,"0"0"-619"-16,0 0 148 15,0 0-45-15,0 0-172 16,0 0-57-16,-6 0-4 16,6 0-7-16,-2 0 15 0,-6 0 17 15,0 0-58-15,-1 0-41 16,-1-4-9-16,6 2-17 16,4-2-3-16,0 0 0 15,0 2-8-15,0 0 2 16,2 2-6-16,8 0-1 15,-1 0 7 1,3 0-12-16,2 2 17 0,-1 16-20 16,1 8 21-16,-3 8-9 15,-4 6 4-15,-7 8 5 16,0-4 0-16,-5 2-29 0,-20-3 7 16,0-5-10-16,-2-8 28 15,2-6 2-15,5-8 4 16,11-8 16-1,5-2-17-15,4-6-1 16,0 0 33-16,0 0-33 0,2 0-11 16,9 0 10-16,9 0-7 15,9 0 8-15,7 0 0 16,6 0 0-16,5 0-11 16,1 0 11-16,2 0-111 15,-3 0-85-15,3-4-104 0,-10-6-310 16,-17-2-40-16</inkml:trace>
  <inkml:trace contextRef="#ctx0" brushRef="#br0" timeOffset="58934.02">565 13966 2072 0,'0'0'295'0,"0"0"-95"0,0 0 63 16,0 0-175-16,-93-102-67 15,77 88-20-15,-6 6 25 0,-3 4 39 16,-10 4 15 0,-9 2-38-16,-10 22-33 0,-6 4 44 15,-5 12 2-15,5 8 2 16,16 6 24-1,17 7-53-15,15 3 1 16,12 6 23-16,0-2-26 16,0 3 41-16,0-3-16 0,0-2-19 15,0 2 22-15,0-6-30 16,0-2 4-16,14-4-28 16,26-6 8-16,18-7-17 15,11-11 9-15,5-14-2 16,3-12-5-16,4-6-29 15,1-6 35-15,-2-20-11 16,-4-10 12-16,-7-9 0 16,-11-3 0-16,-7-6 16 15,-8-2 4-15,-15-4-1 0,-5-2 44 16,-9-2 6-16,-8-3-10 16,-4-5-2-16,-2 2-35 15,0 4 9-15,-18 3-31 16,-9 9 0-16,-8 8 0 0,-12 8 0 15,-9 6 0 1,-10 8 0-16,-11 6 0 16,-38 14 0-16,20 4-350 15,14 0-859-15</inkml:trace>
  <inkml:trace contextRef="#ctx0" brushRef="#br0" timeOffset="60435.34">1735 14307 2083 0,'0'0'619'0,"0"0"-154"15,0 0 95-15,0 0-361 16,0 0-103-16,0 0-22 0,0 0-74 16,-29 2 0-16,27 71 0 15,-3 3 0-15,1 14 0 16,0 2 0-16,2-16 0 15,-1-2 0-15,3-13 0 16,0-25-84-16,0-22-131 16,0-14-61-16,0-28 4 15,0-29-246-15,0-16 216 16,0-28 142-16,-4 5 48 16,-10 0 112-16,-3 3 78 15,3 29 171-15,3 6 254 16,3 22-39-16,4 14-162 15,4 14-62-15,0 4-137 0,0 4-103 16,0 0 0-16,21 0 0 16,10 0 0-16,9 2 0 15,7 10 0 1,-1 8 0-16,-5 2-18 0,-10 6-134 16,-16 8-26-16,-15 6 32 15,0 4 103-15,-35 3 35 16,-11 1-10-16,-6-6 9 15,3-8 8-15,9-4 1 16,15-12 7-16,12-8-5 0,11-6 20 16,2-6 4-16,2 0-10 15,15 0 68 1,10-6-39-16,9 0-18 16,7-4-4-16,3 6-17 0,8 4-9 15,4 0 3-15,-2 8 0 16,0 14-9-16,-8 2 9 15,-8 4-1-15,-11 2-11 16,-11-8-90-16,-14 0 48 16,-4-2 32-16,-8-3 22 15,-23 1 38-15,-10-6 13 16,-8-1 3-16,0-4-33 16,7-3-6-16,11-2 4 15,13-2-13-15,13 0-12 16,5-4-70-16,7-15-122 15,22-4-18-15,6-4 2 16,8-4-12-16,-1 0 149 0,1 1 75 16,-3 4 2-16,-5 2 142 15,-3 6 111-15,-6 2 28 16,-3 6-71-16,-1 4-39 16,-2 6-52-16,0 0-59 15,7 4 4-15,-1 18-35 16,5 8-29-16,0 8 0 15,-2 2 0-15,-4 0 0 16,-7-3 0-16,-9-7 0 16,-7-8-3-16,-2-6 6 15,0-8-3-15,0-8 0 0,0 0 0 16,0 0 0 0,0-24 0-16,0-6 0 0,0-6 0 15,9-5 0 1,16 3 0-16,6 6 0 15,4 4-132-15,2 10-107 16,3 6-210-16,-11 6-306 0,-10 6-543 0</inkml:trace>
  <inkml:trace contextRef="#ctx0" brushRef="#br0" timeOffset="61107.02">3119 14620 2407 0,'0'0'583'0,"0"0"-257"0,0 0 43 15,0 0-218-15,0 0-82 0,0 0 29 16,-38-104-5-16,13 100-93 16,-8 4 0-16,-5 4 0 15,-7 20 0 1,1 10 0-16,6 6 0 15,9-2 0-15,11 2 0 0,14-6 0 16,4-8 0-16,2-8 0 16,23-12 0-16,4-6-14 15,4 0 14-15,0-22 0 16,1-6 14-16,-8-4-14 0,-1-2 0 16,-8 6 0-16,-5 0 0 15,-3 12 0-15,-7 6 0 16,0 8 0-1,-2 2 0-15,0 0 0 16,0 16 0-16,2 8 0 16,6 6 0-16,3 4 0 0,4-2 0 15,1-12 0-15,-1-4-44 16,1-10 22-16,-1-6-16 16,3 0 38-16,3-15 35 15,0-12-2-15,6-5 3 16,-2-2-36-16,0 6 0 15,-6 4 0-15,-5 10 0 16,-6 8 0-16,-3 6 0 16,2 0 0-16,0 6 0 15,3 14 0-15,7 8 0 16,4 2 0-16,2 2 0 0,-1-8 0 16,-2-6 0-16,-2-7 0 15,-7-10 0-15,0-1 0 16,0-4 0-16,5-18 0 15,2-4 0-15,2 2 0 16,0 2 0 0,-2 8 0-16,-2 6 0 0,-1 8 0 15,1 0 0-15,1 8 0 16,4 6 0-16,1 4 0 16,2 0-39-16,14-6-257 15,-6-6-493-15,-1-6-546 0</inkml:trace>
  <inkml:trace contextRef="#ctx0" brushRef="#br0" timeOffset="61663.44">4088 14566 1756 0,'0'0'1021'0,"0"0"-659"0,0 0 17 15,0 0-136-15,0 0-137 16,0 0-41-16,0 0 37 0,-58-48-40 15,36 72-62-15,-5 10 0 16,5 6 0 0,4 6 0-16,9 0 0 15,9-10 0-15,7-4 0 0,26-14 0 16,17-15-36 0,14-3-87-16,5-27-30 0,2-21 16 15,-9-6 10 1,-10-12 43-16,-15-2 57 0,-14-8 27 15,-16-3 3-15,-7 5 88 16,0 4 55-16,-13 16 95 16,-4 16-35-16,5 20-206 15,2 18 0-15,3 8 0 16,3 36 0-16,2 18 0 16,2 16 0-16,0 9 0 15,0 3 0-15,0-10 0 16,4-12 0-16,1-14 0 0,-3-14 0 15,2-15 0-15,1-14 0 16,2-11 0 0,4 0 0-16,5-14 0 15,5-14 0-15,6-2 0 0,4 2 0 16,-2 6 0-16,-2 6 0 16,-6 14 0-16,-4 2 0 15,-1 2 0-15,-3 20 0 16,3 6 0-16,-1 2 0 15,-3-4 0-15,-10-4-362 16,-2-8-581-16,0-10-1362 0</inkml:trace>
  <inkml:trace contextRef="#ctx0" brushRef="#br0" timeOffset="62072.45">5470 14187 2016 0,'0'0'541'0,"0"0"-461"0,0 0 256 15,0 0-21-15,0 0-64 16,4-107-78-16,-29 107-19 15,-4 3-98-15,-4 23-40 0,-2 12-13 16,6 6-1-16,6 4 8 16,12 0 1-16,11-2-11 15,0-2-1 1,22-7-1-16,12 3 1 16,6-4-13-16,2 0 14 0,-7-2 0 15,-8 0-7-15,-11-4 16 16,-14-4-11-16,-2-4 2 15,-20-4 0-15,-20-6 66 16,-11-2-48-16,-7-6 0 16,0-4-18-16,7 0-60 0,22-30-163 15,13-2-468-15,16 0-615 0</inkml:trace>
  <inkml:trace contextRef="#ctx0" brushRef="#br0" timeOffset="62666.72">5672 14516 2299 0,'0'0'615'0,"0"0"-492"15,0 0 144-15,0 0-140 16,0 0-72-16,0 0-4 0,145 2-22 16,-118-12-29-1,-8-3 0-15,-9 0 6 16,-8 3 0-16,-2-4 21 15,-4 1 22-15,-17 4 26 16,-5 0 63-16,-3 9-91 0,-3 0-13 16,3 3-1-16,2 21-33 15,8 8 27-15,5 6-9 16,8 8-8-16,6-6-1 16,2 2-8-1,27-8-2-15,13-12-51 0,12-12-119 16,8-10-52-16,2-14-120 15,-3-26-166-15,-10-10 195 16,-13-12 10-16,-16-8 249 16,-13-8 55-16,-9-3 258 15,0 7 88-15,-2 10-22 16,-11 20 216-16,1 18-161 0,4 20-204 16,1 6-175-16,3 24 0 15,2 22 0-15,2 16 0 16,0 12 0-1,0 6 0-15,0 1 0 0,0-11 0 16,6-10 0-16,-4-12 0 16,0-16 0-16,1-14 0 15,-1-10 0-15,-2-8 0 16,0 0 0-16,0-22 0 16,0-6 0-16,2-2 0 0,12-8 0 15,9 2 0-15,20 2 0 16,18 4 0-1,57-9-330-15,-16 14-532 16,-4 9-578-16</inkml:trace>
  <inkml:trace contextRef="#ctx0" brushRef="#br0" timeOffset="62798.32">6790 14414 2564 0,'0'0'804'0,"0"0"-251"0,0 0-378 0,0 0-175 15,0 0 0-15,0 0 0 16,0 0 0-16,150-14-128 16,-105 9-562-16,-14 0-402 0</inkml:trace>
  <inkml:trace contextRef="#ctx0" brushRef="#br0" timeOffset="62932.53">6784 14578 2230 0,'0'0'802'0,"0"0"-510"15,0 0 22-15,0 0-159 16,0 0-49 0,138 14-106-16,-46-32-57 15,-13-4-602-15,-14 4-1383 0</inkml:trace>
  <inkml:trace contextRef="#ctx0" brushRef="#br0" timeOffset="63704.23">8049 14095 1287 0,'0'0'925'0,"0"0"-579"16,0 0 30-16,0 0-4 15,0 0-134-15,0 0-117 16,0 0-53-16,-106-66-37 0,66 80-8 15,-3 12 19 1,5 6-42-16,7 4 18 16,13-2-18-16,11 0 1 15,7-6-11-15,7-2 8 16,20-4 2-16,6-2 6 0,4 0 8 16,-4-2-25-16,-9 2 11 15,-6 0 0-15,-12 5-10 16,-6 1 20-16,0 6-10 15,-15 4 0-15,-10 0 1 16,1-4 4-16,-1-2-5 16,6-8 0-16,5-6 31 15,7-6-30-15,5-4 29 16,2-2-30-16,0 0 1 16,0 6 0-16,7 2 0 15,6 8-1-15,5 10 0 0,0 10 10 16,-5 5-19-16,-4 9 9 15,-9 0 0-15,0 4 0 16,0-6 11-16,0-6-9 16,0-10-2-16,3-14 0 15,30-14-6 1,49-30-153-16,-4-18-349 0,-5-12-655 16</inkml:trace>
  <inkml:trace contextRef="#ctx0" brushRef="#br0" timeOffset="64067.61">8504 14490 337 0,'0'0'2503'0,"0"0"-1961"0,0 0-329 16,0 0 51-16,0 0-216 16,0 0-48-16,0 0 7 15,67 8-7-15,-43-8-1 0,1-16-20 16,-8-7 16-16,-3 1-7 15,-10-1 12-15,-4 0 0 16,0 5 24-16,-15 6 18 16,-11 8 29-16,-13 4-41 15,-1 12 24-15,-4 20-54 16,1 11 0-16,8 8 0 16,10 6 0-16,12-5 0 0,13 0 0 15,0-8 0-15,25-8 0 16,14-6 0-1,15-16 0-15,8-5 0 16,3-9 0-16,-3-6-23 16,3-16-316-16,-16 1-473 0,-13 7-377 15</inkml:trace>
  <inkml:trace contextRef="#ctx0" brushRef="#br0" timeOffset="64766.06">9344 14614 2080 0,'0'0'676'0,"0"0"-216"0,0 0 37 15,0 0-229-15,0 0-153 16,0 0-115-1,0 0 0-15,-76 84 0 16,43-38 0-16,-7-1 0 0,-1-4 0 16,4-2 0-16,3-15 0 15,8-8 0-15,3-10 0 16,10-6 0-16,2-4 0 16,6-20 0-16,3-12 0 0,2-4 0 15,0-1 0 1,9 1 0-16,9 10 0 15,2 10 0-15,3 8 0 16,-2 6 0-16,2 6 0 16,1 0 0-16,-4 6 0 15,2 4 0-15,-3 6 0 0,0 2 0 16,-1-4 0-16,1 0 0 16,-2 0 0-16,-3-2 0 15,-4-2 0-15,-3-3 0 16,-3-1 0-16,-4-6 0 15,2 0 0-15,-2 0 0 0,0 0 0 16,0 0 0 0,0 0 0-16,0 0 0 15,0 0 0-15,0 0 0 16,0-6 0-16,0 2 0 0,0-3 0 16,0 5 0-16,0 2 0 15,0 0 0-15,0 0 0 16,0 0 0-16,0 0 0 15,0 0 0 1,0 0 0-16,0 0 0 16,0 0 0-16,0-4 0 0,0 4 0 15,0 0 0-15,0 0 0 16,0 0 0-16,0 0 0 16,0 0 0-16,0 0 0 15,0 0 0-15,0-4-66 0,0 4-138 16,0-1-250-16,-6-2-240 15,-3-1-270-15</inkml:trace>
  <inkml:trace contextRef="#ctx0" brushRef="#br0" timeOffset="65505.65">9355 14620 669 0,'0'0'1202'0,"0"0"-841"0,0 0 101 16,0 0-202-16,0 0-114 0,0 0-18 15,0 0-16-15,-89-42-39 16,62 40 41-16,-6 2-57 15,-5 0 14-15,-3 0 50 16,2 4-26 0,1 10 4-16,7 2-54 0,4 2-23 15,9 4 26-15,5-4-37 16,6 4-11-16,7-4 0 16,0 4 0-16,0-8 0 15,7 0 0-15,15-2 0 0,7-3 0 16,7-5 0-16,6-3 0 15,3-1 0 1,-5 0 0-16,-3 0 0 16,-8 0 0-16,-4 0 0 15,-8 0 0-15,-1 5 0 0,-5 3 0 16,1 7 0-16,-3 6 0 16,-1 5 0-16,-3 2 0 15,-5 2 0-15,0 2 0 16,0-2 0-16,-9 0 0 15,-8-4 0-15,-6 0 0 16,-6-10 0-16,0-2 0 16,-2-4 0-16,2-6 0 15,0-4 0-15,4 0 0 16,6-18 0-16,1-8 0 16,7-8 0-16,9-4 0 15,2-6 0-15,0 4 0 0,15 0 0 16,7 4 0-16,5 4 0 15,0 5 0-15,1 5 0 16,-1 0 0-16,0 4 0 16,-7 4 0-1,-5 2 0-15,-7 2 0 0,-6-2 0 16,-2-2 0-16,0 0 0 16,-2-4 0-16,-12-2 0 15,1 2 0-15,-1 6 0 16,3 4-116-16,5 6-461 15,4 2-551-15</inkml:trace>
  <inkml:trace contextRef="#ctx0" brushRef="#br0" timeOffset="65804.1">9892 14708 2338 0,'0'0'968'0,"0"0"-402"0,0 0-342 0,0 0-224 15,0 0 0-15,0 0 0 16,0 0 0-16,-60 139 0 0,29-99 0 15,-1-4 0 1,3-14 0-16,10-8-530 0,11-14-777 0</inkml:trace>
  <inkml:trace contextRef="#ctx0" brushRef="#br0" timeOffset="66203.85">10264 14341 2422 0,'0'0'504'15,"0"0"-183"-15,0 0 149 16,0 0-250 0,0 0-61-16,0 0-159 15,0 0 0-15,127 14 0 0,-105-14 0 16,-1 0 0-16,-4-12 0 15,-3-2 0-15,-8-4 0 16,-3-2 0-16,-3-2 0 16,0 2 0-16,-13 2 0 0,-10 4 0 15,-4 6 0-15,-4 8 0 16,0 0 0-16,0 8 0 16,2 18 0-1,4 10 0-15,6 4 0 16,5 9 0-16,7 2 0 15,7 6 0-15,2-3 0 16,27-2 0-16,13-6 0 0,14-6 0 16,9-16-74-16,26-16-292 15,-17-8-385-15,-14 0-297 0</inkml:trace>
  <inkml:trace contextRef="#ctx0" brushRef="#br0" timeOffset="66535.77">10846 14624 1555 0,'0'0'1205'0,"0"0"-726"15,0 0-205-15,0 0-33 16,0 0-184-16,0 0-7 16,0 0-40-16,-20 72 10 15,13-46-20 1,2 0 6-16,5 1-20 15,0-4 14-15,12-1 0 0,10-3 0 16,7-1 6-16,0-2-17 16,2 0 11-16,-2 4 0 15,-2-2-3-15,-5 0 9 0,-4 0-7 16,-7-4 1-16,-6 2 0 16,-5-2-15-1,-10 0 16-15,-21-4-1 16,-9 2 7-16,-4-6-7 15,-5-4-103-15,-9-2-133 16,13-12-505-16,14-10-739 0</inkml:trace>
  <inkml:trace contextRef="#ctx0" brushRef="#br0" timeOffset="66700.69">10922 14624 2402 0,'0'0'914'15,"0"0"-344"-15,0 0-360 16,0 0-210-16,0 0 0 16,135-32 0-16,-64 20 0 15,-13 6-350-15,-12-2-707 0</inkml:trace>
  <inkml:trace contextRef="#ctx0" brushRef="#br0" timeOffset="66904.05">11525 14743 1952 0,'0'0'872'15,"0"0"-286"-15,0 0-97 0,0 0-292 16,0 0-197-16,0 0 0 16,2 104 0-16,-17-78 0 15,-1 0 0 1,3 2 0-16,13-6-39 15,0-8-795-15,0-10-868 0</inkml:trace>
  <inkml:trace contextRef="#ctx0" brushRef="#br0" timeOffset="67269.88">11926 14536 2354 0,'0'0'776'15,"0"0"-458"-15,0 0 21 16,0 0-179-16,0 0-125 0,0 0-26 16,137-52-9-16,-104 34-9 15,-6-3-6 1,-12-1 15-16,-6-4-3 16,-6-2 13-16,-3 0 1 15,0 2 37-15,-16 2-47 0,-3 8 35 16,0 2-10-16,-4 10-26 15,-1 4 0-15,-1 0 0 16,-1 24 0-16,-1 10 0 16,5 6 0-1,3 10 0-15,9 4 0 0,10 3 0 16,0-7 0 0,18-2 0-16,20-6 0 0,10-8 0 15,12-16-23-15,29-18-458 16,-12 0-429-16,-15-12-766 0</inkml:trace>
  <inkml:trace contextRef="#ctx0" brushRef="#br0" timeOffset="67736.11">12439 14552 2082 0,'0'0'1049'16,"0"0"-502"-16,0 0-129 16,0 0-418-16,0 0 0 15,0 0 0-15,0 0 0 16,-20 102 0-16,11-64 0 15,-2 4 0-15,-1-4 0 16,-1 1 0-16,-1-13 0 16,6-4-21-16,1-8-83 15,7-6 46-15,0-6 25 16,0-2 33-16,13 0 32 0,12 0-31 16,11-8 31-1,1 2-25-15,6 2-1 0,-1 4-1 16,-9 0-4-1,-6 0-2-15,-8 0-16 16,-13 0-115-16,-4 0-63 16,-2 0-72-16,0 0 46 0,0 0 143 15,0-4 50-15,0-10 28 16,0-4 32-16,0-10 103 16,0-3 69-16,0-5 46 15,0 2 23-15,0 6-96 16,4 2-177-16,-1 12 0 0,-3 6 0 15,2 8 0-15,-2 0 0 16,2 22 0 0,0 14 0-16,3 14 0 15,-2 11 0-15,1 3 0 16,0 2 0-16,0-4 0 0,3-10 0 16,5-12 0-16,9-16-288 15,2-14-676-15,-1-10-1590 0</inkml:trace>
  <inkml:trace contextRef="#ctx0" brushRef="#br0" timeOffset="67937.53">13069 14678 2820 0,'0'0'663'0,"0"0"-50"0,0 0-613 0,0 0 0 16,0 0 0-16,0 0 0 15,0 111 0-15,-6-67 0 0,-3 0 0 16,-3-2 0-16,1 2 0 16,3-16-360-16,3-12-552 0</inkml:trace>
  <inkml:trace contextRef="#ctx0" brushRef="#br0" timeOffset="68769.98">13653 14484 1726 0,'0'0'896'15,"0"0"-405"-15,0 0-151 0,0 0-25 16,0 0-101-16,0 0-161 16,0 0-47-16,74-43 17 15,-49 24-22-15,-6-6 18 16,-1-3-7-16,-5-4-12 16,-4-8 0-16,-4 0 0 15,-5-6 0-15,0 2 0 16,-18 8 0-16,-9 12 0 15,-6 18 0-15,-3 6 0 0,-4 22 0 16,4 26 0-16,5 16 0 16,9 8 0-16,13 7 0 15,9-6 0-15,5-2 0 16,28-9 0-16,11-18 0 16,17-8 0-16,7-24 0 15,6-12 0-15,-3-6-57 16,0-52-414-16,-19 4-274 15,-19 4-620-15</inkml:trace>
  <inkml:trace contextRef="#ctx0" brushRef="#br0" timeOffset="69167.59">14108 14560 2218 0,'0'0'858'0,"0"0"-491"16,0 0 286-1,0 0-653-15,0 0 0 0,0 0 0 16,122-36 0-16,-91 32 0 16,-2 4 0-16,-6 0 0 15,-8 0 0-15,-3 16 0 16,-12 2 0-16,0 2 0 16,-10 4 0-16,-11-4 0 0,-2 0 0 15,3-2 0-15,7-6 0 16,6-2 0-1,7-2 0-15,0-2 0 16,5 2 0-16,14 0 0 16,8 2 0-16,4 2 0 0,4 1 0 15,2 2 0-15,-6 2 0 16,-5 5 0-16,-8 0 0 16,-9 2 0-16,-9-2 0 15,-2 0 0-15,-25 0 0 16,-11-4 0-16,-8-8 0 15,-6 2 0-15,1-12 0 16,7 0 0-16,21-14 0 16,12-10-321-16,11-8-789 0</inkml:trace>
  <inkml:trace contextRef="#ctx0" brushRef="#br0" timeOffset="69367.73">14789 14654 2203 0,'0'0'1043'0,"0"0"-466"16,0 0-304-16,0 0-273 15,0 0 0-15,0 0 0 16,0 0 0-16,-25 116 0 16,17-89 0-16,6-4-336 15,0-9-680-15,2-7-1214 0</inkml:trace>
  <inkml:trace contextRef="#ctx0" brushRef="#br0" timeOffset="69702.17">15140 14343 2422 0,'0'0'852'15,"0"0"-508"-15,0 0 134 0,0 0-478 16,0 0 0-1,135-74 0-15,-99 56 0 16,-5-2 0-16,-9 0 0 16,-7-2 0-16,-9-2 0 15,-6 2 0-15,0 4 0 16,-12 2 0-16,-11 8 0 16,-6 8 0-16,-6 0 0 0,-1 14 0 15,-1 18 0-15,3 10 0 16,10 8 0-1,5 4 0-15,13 0 0 16,6 0 0-16,6-5 0 0,27-5 0 16,11-14 0-16,12-8 0 15,6-10 0-15,23-12-290 16,-14-4-667-16,-15-12-827 0</inkml:trace>
  <inkml:trace contextRef="#ctx0" brushRef="#br0" timeOffset="70038.82">15649 14486 2232 0,'0'0'834'16,"0"0"-368"-16,0 0 98 0,0 0-564 15,0 0 0-15,0 0 0 16,0 0 0-16,50-22 0 16,-26 22 0-16,0 0 0 15,-1 0 0-15,-7 18 0 16,-8 6 0-16,-8 6 0 15,0 4 0-15,-11-4 0 0,-15 2 0 16,-3-10 0-16,2-2 0 16,6-8 0-1,9-6 0-15,7-4 0 16,5-2 0-16,0 0 0 16,26 0 0-16,13-12 0 15,9 2 0-15,10-8 0 0,7 4 0 16,22-6-333-16,-18 4-572 15,-11 4-754-15</inkml:trace>
  <inkml:trace contextRef="#ctx0" brushRef="#br0" timeOffset="70568.6">16162 13780 2765 0,'0'0'794'16,"0"0"-455"-16,0 0-141 16,0 0-198-16,0 0 0 15,0 0 0 1,0 0 0-16,89 0 0 0,-71 28 0 16,-4 4 0-16,-10 4 0 15,-4 2 0-15,0-4 0 16,-7 0 0-16,-15-4 0 15,-9 1 0-15,-3-3 0 16,3 2 0-16,6-2 0 16,9 2 0-16,12-2 0 0,4 2 0 15,10-4 0 1,15 2 0-16,10 0 0 16,-4-4 0-16,-7 0 0 15,-6-2 0-15,-9 4 0 16,-9-2 0-16,0 2 0 15,-7 5 0-15,-6 1 0 0,-1 0 0 16,10 2 0-16,4-6 0 16,6 4-62-16,28-2-28 15,7-4 3-15,-2-2-16 16,-5-6 86-16,-12-2 4 16,-20-3 13-16,-2-2 102 15,-33 6 97-15,-16 1-128 16,-7 0-71-16,1 0 0 15,8 4 0-15,13-6 0 16,20 0 0-16,22-12-132 0,23-4-540 16,11 0-576-16</inkml:trace>
  <inkml:trace contextRef="#ctx0" brushRef="#br0" timeOffset="70706.06">16942 14622 2094 0,'0'0'1372'0,"0"0"-840"0,0 0-434 0,0 0-98 15,0 0 0-15,0 0 0 0,0 0 0 16,10-34-1371-16</inkml:trace>
  <inkml:trace contextRef="#ctx0" brushRef="#br0" timeOffset="73302.03">1296 15619 2056 0,'0'0'340'0,"0"0"-4"16,0 0 171-16,0 0-294 0,0 0-27 15,0 0-6 1,4 1-110-16,-4 16-68 16,-2 1 17-16,2 0-19 15,0 0 1-15,0-10-3 16,0-2 2-16,0-2-10 15,0-4-17-15,0 0-12 0,0-4 38 16,0-10-11-16,-2 0 12 16,-18-8-6-16,-6 5 6 15,-7 8-7-15,-2 9 7 16,0 0 5 0,1 26 15-16,3 18-19 15,4 16-1-15,12 10 2 0,9 6 8 16,6-5-14-16,13-3 4 15,24-10 0-15,21-18-11 16,17-14 17-16,8-20-13 16,9-6 1-16,-3-14-51 0,-8-26 21 15,-17-6-9-15,-15-10 45 16,-20-7 3 0,-15-5 19-16,-14-8 35 15,0 4-16-15,-17 10-10 0,0 14 56 16,-1 17-19-16,5 20 35 15,1 11-103-15,6 11 0 16,4 29 0-16,-1 21 0 16,3 11 0-16,0 8 0 15,0 5 0 1,0-9 0-16,0-10 0 0,5-8 0 16,-1-12 0-16,-2-16 0 15,3-12 0-15,2-8 0 16,0-10-9-16,3-4-18 15,9-22-26-15,5-10 35 16,7-6 12-16,5 2-73 0,-3 4 47 16,-4 14 16-16,-6 6 16 15,-8 14 3-15,-6 2 7 16,0 2 56-16,2 18 11 16,7 4-64-16,4 2-1 15,7-2-12-15,6-4-6 16,4-6-13-1,1-10-37-15,0-4-17 0,-7 0-20 16,-4-12 24-16,-4-6 60 16,-7-8 9-16,-5 2 0 15,-2-2 37-15,-2 0 2 16,-5 6 6-16,1 8-21 0,-5 2 15 16,0 10 69-16,0 0-16 15,0 1-92-15,0 20 0 16,0 11 0-1,0 0 0-15,0 0 0 16,13-2 0-16,9-12 0 0,7-8 0 16,5-10 0-16,1 0 0 15,-4-14 0-15,-4-10-9 16,-9-2 5-16,-9-8 4 16,-9 2 4-16,0 0 5 0,-20 0-9 15,-12 5 0 1,-1 5 0-16,0 13 0 15,8 4 0-15,6 5 0 16,10 0 0-16,9 0-7 0,0 0 6 16,4 0-13-16,16 0 14 15,7 5 12-15,8-4-2 16,6-1-10 0,5 0 0-16,4 4 0 0,2 0 0 15,4 6 0 1,0 7 0-16,-2 1 0 0,-8 4 0 15,-5 6 0-15,-10 2 0 16,-14-2 0-16,-7 2 0 16,-10-6 0-16,0-4 0 15,-10-4 0-15,-3-4 0 0,5-12 0 16,-2 0 0-16,6 0 0 16,4-26 0-16,0-6 0 15,11-12 0 1,18-6 0-16,16 1-53 15,9 5-100-15,8 8-118 16,26 8-198-16,-12 8-146 16,-11 10-131-16</inkml:trace>
  <inkml:trace contextRef="#ctx0" brushRef="#br0" timeOffset="73700.27">3446 15829 1781 0,'0'0'634'0,"0"0"-133"0,0 0-163 16,0 0-145-16,0 0-61 15,0 0 12-15,0 0 17 16,-26-26-40-16,7 26-30 16,-2 4-91-16,-8 18 0 15,-2 14 0-15,-1 8 0 0,5 5 0 16,9-3 0-16,12-6 0 16,6-10 0-16,0-12 0 15,20-8 0-15,11-10 0 16,9-10 0-1,5-20 0-15,-1-10 0 16,0-9 0-16,-7-1 0 0,-8-8 0 16,-7-4 0-16,-6-4 0 15,-10-2 0-15,-4 1 0 16,-2 12 0-16,0 15 0 16,0 17 0-16,0 15 0 0,-4 8 0 15,4 10 0-15,0 26 0 16,0 12 0-1,0 15 0-15,4 3 0 16,9-2 0-16,1-2 0 16,11 8 0-16,-6-20-492 0,-3-14-860 0</inkml:trace>
  <inkml:trace contextRef="#ctx0" brushRef="#br0" timeOffset="74104.44">4596 15488 2371 0,'0'0'464'0,"0"0"-348"15,0 0 453 1,0 0-336-16,0 0-145 0,0 0-29 15,0 0-37-15,-131-6-21 16,93 44 11-16,-3 3-6 16,6 3-6-16,8 2 0 15,12-6 5-15,13 0-13 16,2-8-1-16,8 2-1 16,21-6 1-16,9-2 18 15,5-4-10-15,-1 0 1 16,-5-2 0-16,-5 2-8 15,-14-1 7-15,-10 1 1 0,-8 2 20 16,-6-2 0 0,-25 4 127-16,-9-4-147 0,-7-4 0 15,0-4 0 1,4-8 0-16,8-6 0 16,10-24-110-16,14-12-522 0,9-4-390 15</inkml:trace>
  <inkml:trace contextRef="#ctx0" brushRef="#br0" timeOffset="74438.38">4732 15857 2224 0,'0'0'332'0,"0"0"194"15,0 0-240-15,0 0-116 16,0 0-46-16,129 2-52 0,-98-14-13 15,-4-2-47-15,-5-4 3 16,-6 0 21-16,-7 4-18 16,-9 2 34-16,0 2 11 15,0 2 44-15,-13 8-107 0,-8 0 0 16,-1 0 0 0,-2 22 0-16,1 10 0 15,3 8 0-15,11 4 0 16,7 1 0-16,2-9 0 15,23-4 0-15,19-14 0 0,16-18 0 16,11 0-98-16,29-46-239 16,-16-3-510-16,-15-5-161 0</inkml:trace>
  <inkml:trace contextRef="#ctx0" brushRef="#br0" timeOffset="74735.47">5302 15462 1854 0,'0'0'830'0,"0"0"-127"16,0 0-148-16,0 0-401 15,0 0-154-15,0 0 0 16,0 0 0-16,-44 64 0 16,44-3 0-16,0 7 0 15,6 0 0-15,3-2 0 0,1-4 0 16,-4-8 0-16,3-9 0 16,-3-18 0-1,-1-9 0-15,0-5 0 16,-3-13 0-16,0 0 0 15,0 0 0-15,-2-22 0 0,3-6 0 16,-3-3 0-16,6-1 0 16,3 2 0-16,9 0 0 15,9 2 0-15,8 4 0 16,38-2 0-16,-8 6-123 0,-3 6-837 16</inkml:trace>
  <inkml:trace contextRef="#ctx0" brushRef="#br0" timeOffset="75401.71">6149 15777 2347 0,'0'0'731'0,"0"0"-462"16,0 0 90-16,0 0-127 0,0 0-131 16,0 0-44-16,136-24-57 15,-87 10 0 1,-5 6-51-16,-17 8-204 15,-14 0-408-15,-13 0-293 0</inkml:trace>
  <inkml:trace contextRef="#ctx0" brushRef="#br0" timeOffset="75501.16">6042 15994 1936 0,'0'0'607'0,"0"0"-297"16,0 0 178-16,0 0-284 0,0 0-58 15,116 28-56-15,-12-38-90 16,-15-12-228-1,-14-5-984-15</inkml:trace>
  <inkml:trace contextRef="#ctx0" brushRef="#br0" timeOffset="77777.25">7401 15392 1982 0,'0'0'700'0,"0"0"-528"15,0 0 185 1,0 0-81-16,0 0-131 0,0 0-1 15,-36-42-52-15,14 42-37 16,-6 6-46-16,-7 12-3 16,0 4 0-16,2 6 9 15,4 2-18-15,9 2 3 16,8-6 0-16,10 0-15 0,2-3 11 16,0-5 3-16,5 0 1 15,8 0 0 1,-2 0-20-16,3 4 20 15,-5 0-30-15,-5 0-19 0,-4 0-32 16,0 6 58-16,-6-2 2 16,-17-4 21-16,-6 6-3 15,-2-6 12-15,0 0-6 16,6-10 0-16,10-2 5 16,8-6-4-16,4-2-3 15,3-2-1-15,0 0 0 16,8 0-46-16,11 0 11 15,2 0 20-15,-1 0 14 16,-3 8-14-16,-3 10 7 16,-7 14 8-16,-7 11 19 0,0 7-18 15,-5 4 24-15,-11-2 3 16,1-2 32-16,3-10 36 16,6-8-55-16,6-6-10 15,0-8-31 1,16-9 2-16,17-9-4 15,11 0-131-15,21-23-155 0,-9-11-521 16,-9 6-635-16</inkml:trace>
  <inkml:trace contextRef="#ctx0" brushRef="#br0" timeOffset="78241.57">7548 15891 1088 0,'0'0'1569'0,"0"0"-1266"0,0 0 31 16,0 0-88-16,0 0-173 0,0 0-59 15,0 0-7-15,85-30-5 16,-49 20-2-16,-3-4 0 16,-2-2-5-16,-6 2 19 15,-5-4-7-15,-11-4 38 16,-5 4 33-16,-4-4 20 15,0 4-83-15,-11 0 10 16,-9 4 31-16,-3 6-29 16,-1 2 6-16,-2 6-33 15,-3 0 0-15,0 6 45 16,-2 20-34-16,1 6 0 0,4 4-11 16,1 8 0-16,5 4 0 15,9 2 0 1,6-1 0-16,5-3 0 0,0-2 0 15,25-10 0-15,11-6 0 16,8-10 0-16,14-14 0 16,11-4 0-16,3-14 0 15,-4-16 0-15,-10-2 0 16,-18-8 0-16,-15 5-105 16,-21 8-111-16,-4 4-42 0,-29 15-255 15,-6 8-233-15,6 0-301 0</inkml:trace>
  <inkml:trace contextRef="#ctx0" brushRef="#br0" timeOffset="78533.23">8228 15941 811 0,'0'0'1796'0,"0"0"-1194"0,0 0-232 0,0 0 147 16,0 0-517-16,0 0 0 15,0 0 0-15,-5 53 0 16,3-11 0-16,0 10 0 0,2 6 0 16,0 0 0-16,0-4 0 15,2-6 0-15,5-3 0 16,-3-9 0-16,-2-8 0 15,3-10 0 1,-2-6-285-16,-1-10-771 0</inkml:trace>
  <inkml:trace contextRef="#ctx0" brushRef="#br0" timeOffset="78973.86">9108 16030 1698 0,'0'0'1302'0,"0"0"-944"0,0 0-31 16,0 0 84-16,0 0-411 15,0 0 0-15,0 0 0 16,-12 76 0 0,-5-44 0-16,-8 2 0 0,-6-2 0 15,0-6 0-15,4-8-30 16,10-12-504-16,9-6-466 0</inkml:trace>
  <inkml:trace contextRef="#ctx0" brushRef="#br0" timeOffset="79371.77">9474 15745 2286 0,'0'0'906'0,"0"0"-553"16,0 0 97-16,0 0-349 15,0 0-101-15,0 0 0 16,0 0 0-16,86-66 0 15,-62 48 0-15,-1 0 0 16,-5-5 0-16,-5 1 0 16,-6 3 0-16,-7-3 0 0,0 3 0 15,-3 3 0 1,-17 6 0-16,-4 6 0 16,-7 4 0-16,-2 0 0 15,-6 22 0-15,4 13 0 16,4 11 0-16,4 8 0 0,7 4 0 15,8 2 0-15,8-2 0 16,4-4 0-16,9-4 0 16,20-14 0-16,12-4 0 15,11-9 0-15,9-11 0 16,8-8 0-16,20-8-74 16,-15-14-683-16,-18-8-890 0</inkml:trace>
  <inkml:trace contextRef="#ctx0" brushRef="#br0" timeOffset="80031.91">10199 15737 872 0,'0'0'1360'0,"0"0"-805"16,0 0-89-16,0 0 64 16,0 0-217-16,0 0-313 0,0 0 0 15,-19-10 0-15,-4 54 0 16,-3 14 0-16,-3 10 0 16,4 7 0-1,10 1 0-15,10-8 0 0,5-8 0 16,11-6 0-16,25-14 0 15,9-16 0-15,3-7 0 16,4-17 0-16,-6 0 0 16,-10-5 0-16,-16-17 0 15,-11-8 0-15,-9 2 0 16,-5-4 0-16,-22 6 0 0,-6 8 0 16,-5 10 0-16,1 8 0 15,-3 8 0-15,6 16 0 16,6 12 0-1,9 2 0-15,19-2-138 0,5-8-560 16,19-11-829-16</inkml:trace>
  <inkml:trace contextRef="#ctx0" brushRef="#br0" timeOffset="80238.61">10904 15981 2684 0,'0'0'987'0,"0"0"-562"16,0 0-425-16,0 0 0 16,0 0 0-16,0 0 0 15,-65 125 0 1,56-89 0-16,7-4 0 16,2-10 0-16,7-10-606 15,10-10-744-15</inkml:trace>
  <inkml:trace contextRef="#ctx0" brushRef="#br0" timeOffset="80605.21">11342 15721 2847 0,'0'0'750'15,"0"0"-531"-15,0 0 61 16,0 0-280-16,0 0 0 0,0 0 0 15,127-8 0 1,-90 0 0-16,-8-2 0 0,-6-6 0 16,-7-2 0-16,-5-2 0 15,-9-2 0 1,-2 0 0-16,0 0 0 0,-10-1 0 16,-11 9 0-16,-8 5 0 15,-4 9 0-15,-3 0 0 16,-3 23 0-16,1 12 0 15,7 7 0-15,6 6 0 16,9 2 0-16,14 0 0 16,2-2 0-16,14-8 0 0,23-4 0 15,17-10 0 1,15-12 0-16,8-5 0 16,37-14-93-16,-18-13-490 15,-18-9-399-15</inkml:trace>
  <inkml:trace contextRef="#ctx0" brushRef="#br0" timeOffset="80971.33">11982 15757 1844 0,'0'0'876'16,"0"0"-553"-16,0 0 284 15,0 0-161-15,0 0-446 16,0 0 0-16,0 0 0 0,31 0 0 15,-2 0 0-15,5-4 0 16,1-4 0-16,-2 6 0 16,-4-2 0-1,-6 4 0-15,-10 0 0 0,-4 0 0 16,-6 0 0-16,-3 0 0 16,0 2 0-16,0 18 0 15,0 12 0-15,0 4 0 16,-9 10 0-16,-1 6 0 15,0-2 0-15,-1 3 0 16,1-3 0-16,-1-2 0 0,3-8 0 16,0-8 0-16,4-2 0 15,2-10 0 1,2-4 0-16,0-6-108 16,14-10-810-16</inkml:trace>
  <inkml:trace contextRef="#ctx0" brushRef="#br0" timeOffset="81202.8">12574 15895 2599 0,'0'0'912'0,"0"0"-327"0,0 0-585 16,0 0 0-16,0 0 0 15,0 0 0 1,0 0 0-16,-2 99 0 15,-17-57 0-15,-12-2 0 16,-8 0 0-16,-5-4 0 16,4-6 0-16,13-4 0 15,11-12-270-15,16-6-761 0</inkml:trace>
  <inkml:trace contextRef="#ctx0" brushRef="#br0" timeOffset="81565.89">13125 15669 2824 0,'0'0'832'16,"0"0"-565"-16,0 0-94 0,0 0-173 16,0 0 0-16,136-81 0 15,-98 68 0-15,-7-5 0 16,-6 1 0-16,-12 2 0 15,-7-3 0-15,-6 1 0 16,0 3 0 0,-8-4 0-16,-15 6 0 0,-6 6 0 15,-6 6 0-15,-5 0 0 16,-3 10 0-16,3 20 0 16,5 10 0-16,6 10 0 15,11 3 0-15,9 1 0 0,9 4 0 16,9-10 0-16,22-6 0 15,14-6 0-15,10-10 0 16,8-8 0 0,4-14 0-16,-5-4 0 0,9-14 0 15,-17-12-525 1,-17 0-532-16</inkml:trace>
  <inkml:trace contextRef="#ctx0" brushRef="#br0" timeOffset="82038.38">13849 15807 1932 0,'0'0'656'0,"0"0"-314"16,0 0 124-16,0 0-291 16,0 0-25-16,0 0-1 15,0 0-38-15,-2-102-62 0,-18 92 17 16,-9 2-66-16,-7 8 0 15,-7 0 0-15,-3 8 0 16,-1 14 0-16,7 10 0 16,7 4 0-16,12 4 0 15,15-6 0 1,6-6 0-16,14-6 0 0,21-8 0 16,7-14 0-16,8 0 0 15,-4 0 0-15,-3-18 0 16,-10-6 0-16,-8 0 0 15,-8 2 0-15,-8 2 0 16,-4 6 0-16,-3 6 0 16,-2 4 0-16,2 4 0 15,-2 0 0-15,0 22 0 16,0 14 0-16,3 8 0 16,-1 2 0-16,2 7 0 15,0-7 0-15,1-2 0 0,-3-4 0 16,2-8 0-1,2-8 0-15,-2-8 0 0,2-12 0 16,9-4-195-16,1-18-733 16,1-6-801-16</inkml:trace>
  <inkml:trace contextRef="#ctx0" brushRef="#br0" timeOffset="82607.53">14217 15346 1783 0,'0'0'949'0,"0"0"-428"0,0 0-28 0,0 0-143 15,0 0-350-15,0 0 0 16,0 0 0-16,46-58 0 16,-21 58 0-16,4 0 0 15,0 14 0-15,-4 4 0 16,-8 4 0-16,-1 0 0 15,-9 6 0-15,-5 2 0 16,-2 2 0-16,0 2 0 16,-13 0 0-16,-1 1 0 0,1-4 0 15,6 0 0-15,7-5 0 16,0-2 0-16,7-8 0 16,12-2 0-1,4-4 0-15,2-6 0 16,-3-4 0-16,-2 0 0 0,-9 0 0 15,-6 0 0-15,-5 4 0 16,0 2 0-16,-16 8 0 16,-11 8 0-16,-4 8 0 15,4 6 0-15,5 0 0 16,8 4 0-16,14 0 0 16,0-1 0-16,19-6 0 0,10-2 0 15,4-1 0-15,-2-10 0 16,-6-2 0-16,-10 2 0 15,-11-2 0 1,-4 0 0-16,-6 0 0 16,-21 0 0-16,-6 0 0 15,-5 0 0-15,5 0 0 0,1-6 0 16,8-2 0-16,11-6 0 16,5-4 0-16,14 0 0 15,17-8-284-15,8-14-702 0</inkml:trace>
  <inkml:trace contextRef="#ctx0" brushRef="#br0" timeOffset="82766.61">14905 16092 3028 0,'0'0'632'0,"0"0"-196"15,0 0-436-15,0 0 0 16,0 0 0-16,0 0 0 15,0 0-579-15</inkml:trace>
  <inkml:trace contextRef="#ctx0" brushRef="#br0" timeOffset="102433.11">906 17048 2107 0,'0'0'504'0,"0"0"-468"16,0 0 1-16,0 0-22 0,0 0-15 16,0 0 0-1,-69 31 3-15,69-31 31 16,0 0 124-16,0 0 55 15,0 0-45-15,0-13-37 16,7 3-53-16,15-8-12 16,7 2-15-16,7 2-22 0,4 6-8 15,0 6-21 1,-2 2-2-16,-5 6-10 0,-8 20 6 16,-7 2 0-1,-11 7-6-15,-7 5 12 16,0-4-1-16,-14-4 1 15,-10 2 0-15,-1-12 15 0,1-4-14 16,7-8 11-16,9-10 6 16,6 0 8-16,2 0 55 15,0 0-35-15,2-14-17 16,16 2-8-16,4-6-21 16,7 4 32-16,2 6-32 0,2 8 0 15,-2 0 1 1,2 0 9-16,-5 12-19 15,-4 6 9-15,-5 4 0 16,-11 6-12-16,-8 2 5 16,0 2 7-16,-20-2 0 0,-14-2 0 15,-3-2-7-15,-3-4 5 16,0-8 2-16,1-9-4 16,4-5 11-16,8 0-4 15,6-9-3-15,7-1 0 16,5 2 18-16,5 4-17 15,4 3 27-15,0 1-11 16,0 0-8-16,0 0-15 16,0 9 6-16,8 9 0 0,11 0 3 15,2 5 4-15,4-1-7 16,0-8 0-16,1 0 1 16,1-6-2-1,-1-4 1-15,-3-4-8 16,-1 0 8-16,-1 0-67 15,-6-22-7-15,-1-4 2 0,-6-11-33 16,-6-3-15-16,-2-10-1 16,0-8 1-16,-4-8-57 15,-14-6 8-15,-7-4 68 16,-6 1 44-16,-4 3 57 16,-10 14 14-16,-6 8 86 0,-7 12 70 15,-5 14-2 1,-1 12-23-16,-3 12 0 15,3 0-10-15,1 14-10 16,7 24-31-16,9 8-34 16,12 12 18-16,13 16-51 0,13 7-13 15,9 23 19-15,6-10-4 16,25 4-29-16,14 0 0 16,9-17 0-16,13-1 0 15,12-10 0 1,22-16 0-16,-3-22 0 0,6-24 0 15,6-8 0-15,-14-36 0 16,10-16 0-16,-9-16 0 16,-15-8 0-16,-13-8 0 15,-16-7 0-15,-15-1 0 16,-18-12 0-16,-13 6 0 16,-7-5 0-16,-20 5 0 0,-20 14 0 15,-13-10 0-15,-13 13 0 16,-9 15 0-16,-14 20 0 15,-9 16 0 1,-6 22 0-16,-4 8 0 0,8 30 0 16,11 18 0-16,6 42 0 15,23-13-464-15,22-7-733 0</inkml:trace>
  <inkml:trace contextRef="#ctx0" brushRef="#br0" timeOffset="104166.27">3154 16784 1735 0,'0'0'588'15,"0"0"-339"-15,0 0 267 0,0 0-301 16,0 0-115 0,0 0-82-16,-48 104-18 15,31-32 56-15,2 8-2 16,1 9 12-16,2-1 0 15,1-12-29-15,1-8 11 16,6-16-33-16,2-20-9 16,2-18 17-16,0-14-13 15,0-4 119-15,0-36-42 0,6-14-55 16,2-14-3-16,0-12-12 16,-3-4-17-16,1 3 0 15,-2 5 0-15,1 14 0 0,0 22 0 16,-1 18 0-1,1 16 0-15,1 6 0 16,5 32 0-16,7 18 0 16,9 12 0-16,6 10 0 15,5 7 0-15,5-3 0 16,1-4 0-16,3-6 0 0,-3-8 0 16,-6-12 0-16,-7-7 0 15,-13-20 0-15,-9-10-149 16,-9-9-38-16,-6-5-7 15,-46-31-272-15,4 4-214 16,-4 2-181-16</inkml:trace>
  <inkml:trace contextRef="#ctx0" brushRef="#br0" timeOffset="104333.38">3052 17271 1145 0,'0'0'1295'0,"0"0"-838"0,0 0-78 0,0 0-66 0,0 0-213 0,0 0-49 15,0 0 65 1,64-4-76-16,-16 4-23 16,8 0-17-16,3 0-132 0,19-4-189 15,-15 0-525-15,-14-2-520 16</inkml:trace>
  <inkml:trace contextRef="#ctx0" brushRef="#br0" timeOffset="104804.21">3885 17201 1075 0,'0'0'1541'15,"0"0"-1289"-15,0 0 231 16,0 0-236-16,0 0-152 0,0 0-11 16,0 0-8-16,-109-40-8 15,80 40-5-15,-6 12-21 16,-4 10 28-16,-3 10-70 15,5 4 0 1,3 0 0-16,10 0 0 16,8 2 0-16,16-6 0 0,0-10 0 15,18-4 0-15,17-14 0 16,13-4 0-16,4-8 0 16,4-24 0-16,-2-12 0 15,-8-4 0-15,-9-10 0 16,-14 0 0-16,-9-6 0 0,-9 6 0 15,-5 9 0-15,0 9 0 16,-7 10 0 0,-5 12 0-16,4 12 0 15,3 6 0-15,1 6 0 0,4 24 0 16,0 10 0-16,0 10 0 16,4 3 0-16,14 1 0 15,4 0 0-15,7-10 0 16,5-8 0-16,3-6 0 15,21-12-254-15,-6-8-379 16,-8-10-523-16</inkml:trace>
  <inkml:trace contextRef="#ctx0" brushRef="#br0" timeOffset="105205.42">4429 17217 795 0,'0'0'1712'0,"0"0"-1366"0,0 0 116 0,0 0-146 15,0 0-160-15,0 0-6 0,0 0 9 16,-64-70-159-16,43 70 0 16,-4 8 0-16,-4 14 0 15,-2 10 0-15,0 0 0 0,4 8 0 16,8 4 0 0,7-4 0-16,8 0 0 15,4-8 0-15,4-6 0 16,21-12 0-16,6-14 0 15,7 0 0-15,5-23 0 16,-2-16 0-16,-1-11 0 16,-3-8 0-16,-8-4 0 0,-10-10 0 15,-7 1 0-15,-10-1 0 16,-2 6 0-16,0 12 0 16,-2 14 0-1,-8 18 0-15,2 16 0 16,1 6 0-16,5 24 0 0,0 20 0 15,2 10 0-15,0 12 0 16,6 1 0-16,17-3 0 16,6-6 0-16,9-10 0 0,20-4 0 15,-10-12-174-15,-5-14-801 0</inkml:trace>
  <inkml:trace contextRef="#ctx0" brushRef="#br0" timeOffset="105704.98">5636 17088 2083 0,'0'0'376'0,"0"0"5"0,0 0 130 0,0 0-346 16,0 0-21-16,0 0-33 16,0 0-8-16,-116-76 2 0,83 76-24 15,-7 10-45-15,-5 16-36 16,1 10 0 0,4 13 0-16,7-3 0 15,12 6 0-15,11-6 0 0,10-6 0 16,4-10 0-16,23-8 0 15,8-12 0-15,3-10 0 16,4 0 0-16,-3-18 0 16,-6-10 0-16,-4-6 0 0,-7-2 0 15,-6-4 0 1,-3 8 0-16,-4 2 0 16,-5 12 0-16,-1 12 0 15,-1 6 0-15,0 0 0 16,2 18 0-16,5 10 0 0,5 8 0 15,1 2 0-15,3-2 0 16,3-8 0-16,-2-2 0 16,4-8 0-16,6-10 0 15,-7-8-309 1,-7 0-737-16</inkml:trace>
  <inkml:trace contextRef="#ctx0" brushRef="#br0" timeOffset="107397.31">6711 16960 1650 0,'0'0'510'0,"0"0"-139"0,0 0 146 15,0 0-259-15,0 0-22 0,0 0 7 16,0 0-46-16,22-28-83 15,-27 28-114-15,-17 0 0 16,-9 8 0-16,-4 16 0 16,-4 10 0-1,3 12 0-15,12 3 0 0,13 5 0 16,11 0 0-16,13-6 0 16,32-8 0-16,15-14 0 15,15-20 0-15,8-6 0 16,6-10 0-16,-6-26 0 15,-10-12 0-15,-12-2 0 16,-22-12 0-16,-18-1 0 0,-17 1 0 16,-4 0 0-1,-9 12 0-15,-13 10 0 16,-1 14 0-16,4 16 0 16,1 10 0-16,5 20 0 0,5 28 0 15,8 10 0-15,0 12 0 16,0 6 0-16,19-3 0 15,-4-7 0-15,3-4 0 16,-2-12 0-16,-5-10 0 16,0-8 0-16,-4-14 0 15,-3-14 0-15,-2-4 0 16,3-4 0-16,-1-20 0 16,3-10 0-16,2-2 0 15,2 0 0-15,2 10 0 16,3 4 0-16,-3 12 0 0,3 6 0 15,-3 4 0-15,3 8 0 16,1 14 0-16,4 6 0 16,3 2 0-16,3-2 0 15,2-2 0 1,5-12 0-16,3-6 0 16,1-8 0-16,-3 0 0 0,-1-22 0 15,-10-4 0-15,-3-6 0 16,-8-4 0-16,-1 6 0 15,-8 2 0-15,0 10 0 16,-4 2 0-16,0 14 0 16,0 2 0-16,0 0 0 0,0 14 0 15,0 14 0 1,0 2 0-16,0 6 0 16,0-4 0-16,13-2 0 15,12-8 0-15,2-8 0 0,2-14 0 16,0 0 0-1,-7-4 0-15,-4-14 0 0,-12-4 0 16,-6-6 0-16,0 2 0 16,-13-6 0-16,-9 2 0 0,-3 4 0 15,3 6 0-15,6 4 0 16,5 10 0 0,7-2 0-16,4 8 0 15,0-4 0-15,19 4 0 16,17-6 0-16,9 6 0 15,7-4 0-15,0 4 0 0,6 0 0 16,1 0 0 0,-4 14 0-16,-1 12 0 0,-5 2 0 15,-12 2 0 1,-10 2 0-16,-11 4 0 0,-14-2 0 16,-2-6 0-16,-8-2 0 15,-15-8 0-15,-2-10 0 16,-1-8 0-16,6 0 0 15,2-16 0-15,11-12 0 16,7-8 0-16,0-2 0 16,32 2 0-16,12 4 0 15,12 2 0-15,12 10 0 16,9-1 0-16,0 8 0 16,0 3 0-16,-9 1-20 0,-10 0-128 15,-14-4 19-15,-14 4 97 16,-14-4 19-16,-10 3 13 15,-6-4 27-15,0-4 28 16,0 2 65 0,-4 2-34-16,-5 0-32 15,-3 2-54-15,2 6 0 0,-4-2 0 16,-1 8 0-16,-4 0 0 16,-4 0 0-16,-4 22 0 15,-7 10 0-15,-2 8 0 0,3 9 0 16,4 1 0-16,9-2 0 15,11-4 0-15,9-8 0 16,3-8 0 0,28-16 0-16,9-12 0 15,10-8 0-15,6-28 0 16,0-14 0-16,-4-12 0 0,-10-5 0 16,-13-9 0-16,-11-4 0 15,-12 0 0-15,-6 4 0 16,0 5 0-16,-16 21 0 15,-1 18 0-15,-1 20 0 16,5 12 0 0,1 34 0-16,3 21 0 0,9 7 0 15,0 10 0-15,7-6 0 16,18-2 0-16,6-8 0 16,4-10 0-16,8-11 0 15,3-17 0-15,0-8 0 0,-2-10 0 16,-11-14-338-16,-13-4-2224 0</inkml:trace>
  <inkml:trace contextRef="#ctx0" brushRef="#br0" timeOffset="109602.28">10144 17213 1691 0,'0'0'849'16,"0"0"-679"0,0 0 118-16,0 0 85 15,0 0-159-15,0 0-68 16,0 0 7-16,0-12-6 0,5-12-82 15,3-15-65-15,1-6 0 16,-2-8 0-16,0-1 0 16,-7-4 0-16,0 4 0 0,0-4 0 15,-7 10 0 1,-6 11 0-16,-1 11 0 16,3 20 0-16,2 6 0 15,1 23 0-15,-2 23 0 16,6 24 0-16,4 12 0 15,0 10 0-15,10-2 0 0,15-5 0 16,11-9 0-16,4-10 0 16,5-16 0-16,0-20 0 15,-1-16 0-15,-4-14 0 16,-7-8 0 0,-8-24 0-16,-7-8 0 15,-7 0 0-15,-5-6 0 0,-6 6 0 16,2 6 0-16,-2 12 0 15,3 16 0-15,4 6 0 16,4 6 0-16,7 28 0 16,6 2 0-16,5 8 0 0,7-4 0 15,6-8 0 1,2-4 0-16,1-16 0 0,0-8 0 16,-10-4 0-1,-8-4 0-15,-11-18 0 16,-14 0 0-16,-2-4 0 15,-16-6 0-15,-15 0 0 16,-9-4 0-16,-2 6 0 0,-3 8 0 16,1 8 0-16,1 14 0 15,3 0 0-15,-8 5 0 16,11 12-249-16,6-7-1017 0</inkml:trace>
  <inkml:trace contextRef="#ctx0" brushRef="#br0" timeOffset="109738.56">10039 17070 2624 0,'0'0'830'0,"0"0"-622"0,0 0-67 16,114-40-46-16,26 26-95 15,-11-2-336-15,-6 6-600 16</inkml:trace>
  <inkml:trace contextRef="#ctx0" brushRef="#br0" timeOffset="110604.69">11612 17321 1330 0,'0'0'1315'16,"0"0"-775"-16,0 0-179 0,0 0-27 15,0 0-181 1,0 0-90-16,0 0-63 0,-2 30 0 16,31-56 0-16,4-10 0 15,-4-8 0-15,-4-10 0 16,-12-4 0-16,-9-9 0 16,-4-5 0-16,0 2 0 15,-17 12 0-15,-3 8 0 0,-1 14 0 16,6 18 0-16,1 18 0 15,8 0 0 1,1 42 0-16,5 20 0 16,0 12 0-16,19 16 0 15,12-1 0-15,9-7 0 0,4-6 0 16,7-18 0-16,5-14 0 16,-2-22 0-16,-6-22 0 15,-5-4 0-15,-9-32 0 16,-13-18 0-16,-9-12 0 15,-10-6 0-15,-2-9 0 16,0 1 0-16,-18 8 0 16,3 10 0-16,1 22 0 15,5 26 0-15,7 14 0 16,2 32 0-16,0 26 0 16,7 14 0-16,15 8 0 0,5-4 0 15,2-5 0 1,0-17 0-16,-2-10 0 0,-8-18 0 15,-3-12 0-15,-9-10 0 16,-3-4 0-16,-2-8 0 16,1-18 0-1,1-6 0-15,3 0 0 0,0 2 0 16,1 4 0-16,3 16 0 16,3 6 0-16,3 4 0 15,6 8 0-15,6 20 0 16,4 2 0-16,8-2 0 15,5-2 0-15,8-4 0 0,2-12 0 16,4-6 0-16,-5-4 0 16,-5-6 0-1,-11-12 0-15,-12-12 0 16,-13-2 0-16,-12-4 0 16,-2-4 0-16,-5 0 0 0,-17 9 0 15,-2 9 0-15,-3 12 0 16,0 10 0-16,2 23 0 15,8 23 0-15,8 8 0 16,9 8 0-16,9-4 0 16,31-10 0-16,16-12 0 15,8-22 0-15,15-14 0 16,-17-28-356-16,-24-8-760 0</inkml:trace>
  <inkml:trace contextRef="#ctx0" brushRef="#br0" timeOffset="110771.66">11440 17004 3106 0,'0'0'759'0,"0"0"-650"0,123 4 13 0,-5-4-122 15,23 0 0-15,-21-4-41 16,-31-10-1072-16</inkml:trace>
  <inkml:trace contextRef="#ctx0" brushRef="#br0" timeOffset="111234.51">13981 16910 2186 0,'0'0'939'15,"0"0"-627"-15,0 0 61 16,0 0-87-16,66-124-286 0,-66 100 0 16,-35 6 0-1,-17 5 0-15,-10 13 0 16,-5 0 0-16,3 27 0 15,10 9 0-15,16 4 0 0,25 4 0 16,13 2 0-16,32-2 0 16,30-8 0-16,15-2 0 15,8-6 0 1,0-1 0-16,-9-5 0 0,-21-4 0 16,-17 4 0-16,-24 0 0 15,-14 6 0-15,-18-2 0 16,-29 2 0-16,-18 2 0 15,-10-8 0-15,-8-8 0 16,-1-6 0-16,8-8 0 16,13 0 0-16,26 0 0 15,21-8 0-15,16 0 0 0,29-6 0 16,31 0 0-16,20 0 0 16,12-4-15-16,37-16-365 15,-27 2-409 1,-17 2-173-16</inkml:trace>
  <inkml:trace contextRef="#ctx0" brushRef="#br0" timeOffset="111471.11">14315 16946 1820 0,'0'0'777'16,"0"0"-299"-16,-9-130-134 15,-2 82-18-15,4 7 25 16,1 18-351-16,-1 18 0 16,2 5 0-16,-4 32 0 15,1 27 0-15,3 11 0 16,3 20 0-16,2 4 0 15,9 17 0-15,16-7 0 16,1-6 0-16,2 0 0 16,-3-23 0-16,2-3 0 0,-9-18 0 15,-5-18 0-15,-6-24 0 16,-7-12-132-16,-3-44-381 16,-14-10-326-16,-3-8-33 0</inkml:trace>
  <inkml:trace contextRef="#ctx0" brushRef="#br0" timeOffset="111701.95">14321 17016 1307 0,'0'0'992'0,"0"0"-350"16,0 0-110-16,21-102-157 15,8 88-127-15,9 10-248 0,10 4 0 16,4 4 0 0,1 24 0-16,-11 8 0 15,-15 4 0-15,-18 4 0 16,-9 1 0-16,-20-1 0 15,-23-8 0-15,-3 0 0 16,-3-14 0-16,7-4 0 0,11-14 0 16,14-4 0-16,20-16-54 15,21-8-512-15,10 2-525 0</inkml:trace>
  <inkml:trace contextRef="#ctx0" brushRef="#br0" timeOffset="112937.46">15066 17038 2493 0,'0'0'760'0,"0"0"-414"0,0 0-21 15,0 0-153-15,0 0-172 16,0 0 0-16,-109-106 0 16,72 102 0-16,-2 4 0 15,-3 8 0-15,2 24 0 16,5 8 0-16,16 4 0 15,13 6 0-15,6-1 0 16,8-9 0-16,21-12 0 16,7-6 0-16,1-18 0 15,1-4 0-15,-7 0 0 16,-2-26 0-16,-6-2 0 0,-5-7 0 16,-5 3 0-16,-4 1 0 15,-2 4 0-15,-3 5 0 16,-4 16 0-1,0 6 0-15,0 0 0 0,3 28 0 16,3 3 0-16,7 5 0 16,10-4 0-16,3-2 0 15,6-12 0-15,1-8 0 16,0-6 0-16,-4-4 0 16,-2-8 0-16,-6-14 0 15,-4-6 0-15,-1-3 0 0,-3-1 0 16,1 0 0-1,1 6 0-15,-1 8 0 16,-1 0 0-16,0 14 0 16,-2 4 0-16,2 0 0 15,3 14 0-15,2 12 0 16,-2 0 0-16,1 6 0 0,-1-9 0 16,-5-1 0-16,3-8 0 15,-6-10 0-15,5-4 0 16,1 0 0-16,4-8 0 15,4-16 0-15,1-2 0 16,4-5 0-16,-3 3 0 16,0-2 0-16,-1 6 0 15,-5 8 0-15,-5 6 0 16,-3 6 0-16,2 4 0 16,-3 4 0-16,5 14 0 15,-1 8 0-15,7 2 0 0,0-2 0 16,2 1 0-16,1-5 0 15,-4-12 0-15,-1-6 0 16,-3-4 0-16,4 0 0 16,-1-18 0-1,3-4 0-15,6-9 0 16,0-1 0-16,4 2 0 0,-4 6 0 16,0 6 0-16,-4 6 0 15,-6 8 0-15,-1 4 0 16,-5 0 0-16,2 12 0 15,3 10 0-15,2 0 0 0,4 2 0 16,2-2 0-16,3-4 0 16,-2-10 0-1,0-4 0-15,-2-4 0 16,-2-8 0-16,-3-14 0 16,-1 0 0-16,-1 4 0 0,2 0 0 15,0 8 0-15,1 6 0 16,4 4 0-16,6 0 0 15,2 10 0-15,4 6 0 16,11 2 0-16,2-4 0 0,8-4 0 16,6-6 0-16,-2-4 0 15,-2 0 0 1,-6-14 0-16,-14-8 0 16,-9-6 0-16,-14-2 0 15,-11 0 0-15,-4 2 0 16,0-4 0-16,-8 6 0 0,-8 4 0 15,-4 8 0-15,0 6 0 16,-2 8 0-16,0 8 0 16,1 20 0-16,6 16 0 15,3 6 0-15,8 10 0 16,4 8 0-16,0-1 0 0,0 1 0 16,4-2 0-1,4-4 0-15,-4-4 0 16,-2-4 0-16,0-10 0 15,-2-12 0-15,0-14 0 16,0-13 0-16,0-5-246 16,-8-32-208-16,-11-9-215 15,-5 1-311-15</inkml:trace>
  <inkml:trace contextRef="#ctx0" brushRef="#br0" timeOffset="113068.95">16465 16611 2350 0,'0'0'1049'0,"0"0"-489"16,0 0-423-16,0 0-137 16,0 0 0-16,0 0 0 15,0 0-236-15,34-6-2248 0</inkml:trace>
  <inkml:trace contextRef="#ctx0" brushRef="#br0" timeOffset="114165.93">17617 17052 1969 0,'0'0'728'16,"0"0"-364"-16,0 0 225 16,0 0-331-16,0 0-70 15,0 0-188-15,0 0 0 0,73-88 0 16,-48 26 0-16,-3-10 0 16,3-27 0-1,-4-27 0-15,-2 8 0 0,-11 14 0 16,-5 23 0-1,-3 29 0-15,0 12 0 16,-11 12 0-16,-2 20 0 0,1 10 0 16,1 40 0-16,5 20 0 15,6 19 0-15,0 9 0 16,11 2 0-16,11-2 0 16,7-5 0-16,2-17 0 15,5-10 0-15,1-14 0 0,-1-14 0 16,-1-12 0-16,-6-14 0 15,-4-4 0 1,-4-8 0-16,-11-18 0 16,-5-6 0-16,-5-8 0 0,0 0 0 15,-2 0 0-15,-11 9 0 16,-1 7 0-16,5 11 0 16,3 8 0-16,3 5 0 15,3 0 0-15,0 14 0 16,11 4 0-16,12 5 0 0,10-1 0 15,7 0 0 1,5-4 0-16,3-4 0 16,-2 4 0-16,-13-6 0 15,-8 2 0-15,-15-4 0 16,-7 6 0-16,-3 2 0 16,0-4 0-16,-9 4 0 0,5 0 0 15,4-4 0-15,0 2 0 16,15-6 0-16,18-6 0 15,8 0 0 1,7-4 0-16,4-4 0 0,-4-14 0 16,-5-4 0-16,-5-8 0 15,-11-6 0-15,-8-4 0 16,-5-4 0-16,-7 2 0 16,-7 2 0-16,0 9 0 15,0 13 0-15,0 14 0 16,-13 4 0-16,-8 18 0 15,-1 18 0-15,0 13 0 0,4-1 0 16,9 2 0-16,9-6 0 16,2-4 0-16,32-8 0 15,14-10 0-15,18-10 0 16,7-10 0-16,7-2 0 16,0-6 0-16,-9-16 0 15,-11-12 0-15,-15-8 0 16,-16-6 0-16,-14-6 0 15,-12-4 0-15,-3 4 0 16,-11 1 0-16,-16 17 0 16,-2 18 0-16,-2 14 0 15,2 4 0-15,4 32 0 16,8 12 0-16,8 10 0 16,7 7 0-16,2-7 0 0,9-4 0 15,20-6 0-15,6-12 0 16,7-10 0-1,3-14 0-15,-5-8 0 16,-9-18-326-16,-10-12-576 0,-15-2-719 16</inkml:trace>
  <inkml:trace contextRef="#ctx0" brushRef="#br0" timeOffset="114366.06">18256 16375 2152 0,'0'0'1448'0,"0"0"-952"15,0 0-496-15,138-5 0 0,-55 4 0 16,8-7 0-16,7-6 0 16,-38 1 0-16,-18 4-1383 0</inkml:trace>
  <inkml:trace contextRef="#ctx0" brushRef="#br0" timeOffset="115667.5">20462 16940 1884 0,'0'0'715'16,"0"0"-475"-16,0 0 272 15,0 0-270-15,0 0-68 16,0 0-14-16,0 0-56 16,-15-44-39-16,-2 26-65 15,-6-8 0-15,-8-6 0 16,-12-8 0-16,-8-9 0 15,-3-9 0-15,1-4 0 16,3-6 0-16,13 2 0 16,10 8 0-16,12 8 0 15,12 14 0-15,3 15 0 0,7 11 0 16,20 10 0 0,0 0 0-16,2 14 0 0,-6 13 0 15,-7 5 0-15,-11 8 0 16,-5 4 0-16,-9 0 0 15,-24 10 0 1,-12-6 0-16,-4 2 0 0,0 0 0 16,5-6 0-16,10-3 0 15,18-9 0-15,16-6 0 16,7-12 0-16,36-6 0 0,19-8 0 16,13 0 0-16,10-10 0 15,0-8 0-15,-7-2 0 16,-16 6 0-1,-17 0 0-15,-21 6 0 16,-24 6-266-16,0-2-349 16,-11 4-643-16</inkml:trace>
  <inkml:trace contextRef="#ctx0" brushRef="#br0" timeOffset="117806.41">20972 16647 2116 0,'0'0'809'0,"0"0"-600"0,0 0 172 0,0 0 0 16,0 0-181-16,114-68-200 0,-87 64 0 16,-1 4 0-16,3 8 0 15,0 24 0 1,-2 8 0-16,-2 9 0 0,-10 5 0 15,-8 0 0-15,-7-10 0 16,0-4 0-16,-20-8 0 16,-5-14 0-16,4-10 0 15,2-8 0-15,13-4 0 16,6-28 0-16,0-4 0 16,25-8 0-16,10 4 0 15,11 4 0-15,8 5 0 16,2 13 0-16,-3 4 0 0,0 10 0 15,-1 0 0-15,-8 4 0 16,1 0 0-16,-7 0 0 16,-5 0 0-1,-6 0 0-15,-7 0 0 16,-9 0 0-16,-6-10 0 0,-5-8 0 16,0 2 0-16,-5-2 0 15,-15 0 0-15,-7 8 0 16,-4 6 0-16,-3 4 0 15,5 14 0-15,4 22 0 16,8 16 0-16,15 11 0 0,2 1 0 16,23-6 0-16,15-6 0 15,10-12 0 1,6-18 0-16,2-12 0 16,-7-10 0-16,-5-4 0 15,-6-20 0-15,-11-6 0 16,-9-6 0-16,-5 0 0 0,-5-4 0 15,2 4 0-15,-3 6 0 16,-1 7 0-16,4 18 0 16,0 5 0-16,5 5 0 15,2 22 0-15,0 13 0 16,1 4 0-16,0-2 0 16,0-2 0-16,-5-6 0 15,-2-12 0-15,-2-8 0 16,-5-10 0-16,4-4 0 15,0 0 0-15,5-22 0 16,5-8 0-16,5-6 0 0,4 0 0 16,1 4 0-16,1 2 0 15,-2 12 0-15,-2 10 0 16,-7 8 0-16,-5 4 0 16,-5 22 0-16,0 10 0 15,-4 0 0-15,3-2 0 16,1-2 0-16,8-10 0 15,2-12 0-15,4-6 0 16,3-4 0-16,4-4 0 16,-2-18 0-16,0-6 0 15,-4-2 0-15,0-6 0 16,-3 4 0-16,-3 6 0 0,0 8 0 16,-7 8 0-16,1 10 0 15,-1 0 0-15,-2 6 0 16,1 16 0-16,1 4 0 15,0 2 0 1,6 2 0-16,0-8 0 0,4-8 0 16,2-4 0-16,2-10 0 15,3 0 0-15,0-10 0 16,-2-12 0-16,2-4 0 16,-4-2 0-16,-2 2 0 15,-1 4 0-15,-5 4 0 16,-3 8 0-16,-6 6 0 0,-1 4 0 15,-5 0 0-15,2 10 0 16,0 16 0 0,2 0 0-16,8 0 0 15,5-2 0-15,10-2 0 16,2-14 0-16,5-4 0 16,-3-4 0-16,-6 0 0 0,-8-20 0 15,-5-4 0-15,-12-2 0 16,0-2 0-16,-9-2 0 15,-18-2 0-15,-6 6 0 16,-4 3 0-16,0 10 0 16,3 4 0-16,7 9 0 0,10 0 0 15,10 0 0 1,7 9 0-16,0-1 0 16,22-3 0-16,7-5 0 15,5 0 0-15,-1 0 0 0,0 0 0 16,-4-9 0-16,-2 0 0 15,-4 1 0-15,-3 7 0 16,-3 1 0-16,4 0 0 16,-4 5 0-16,8 12 0 15,-1 6 0 1,5-4 0-16,5 3 0 0,-1-10 0 16,-4 2 0-16,-4-10 0 15,-10-4 0-15,-5 0 0 16,-10 0 0-16,0-12 0 15,0-6 0-15,-10-4 0 16,-7-6 0-16,-4 1 0 16,1 1 0-16,3 2 0 0,5 6 0 15,5 6 0-15,7 2 0 16,0 6 0-16,14-4 0 16,17 4 0-1,11 2 0-15,8-2 0 0,5 4 0 16,3 0 0-16,-2 0 0 15,-5 6 0-15,-9 10 0 16,-8 6 0-16,-10 2 0 16,-5 2 0-16,-4 2 0 0,-4 3 0 15,5-1 0 1,2-2 0-16,3-6 0 0,8-4 0 16,5-4 0-1,-1-2 0-15,1-2 0 16,-6-6 0-16,-7-4 0 15,-5 0 0-15,-8-4 0 0,-3-14 0 16,-3-4 0-16,2-10 0 16,-2-4 0-16,1-8 0 15,-1-6 0-15,-2 1 0 16,0 1 0-16,0 8 0 16,0 12 0-16,-5 10 0 0,-1 14 0 15,-5 4 0 1,2 0 0-16,0 18 0 15,0 4 0-15,5 0 0 16,4 0 0-16,0-4 0 16,0-4 0-16,4-6 0 15,9-8 0-15,-1 0 0 0,-3 0 0 16,-1-4 0-16,-1-10 0 16,-2-8 0-16,-5 0 0 15,0 0 0-15,0 0 0 16,0 8 0-1,-16 10 0-15,-7 4 0 16,-2 18 0-16,-4 18 0 0,-3 8 0 16,3 10 0-16,2-1 0 15,7-8 0-15,5 4 0 16,7-9 0-16,8-8 0 16,0-2 0-16,23-2 0 0,8-2 0 15,5 0 0-15,2-2 0 16,2-2 0-16,2-10 0 15,3-6 0-15,1-6 0 16,8-18 0 0,-14-10-299-16,-11-12-856 0</inkml:trace>
  <inkml:trace contextRef="#ctx0" brushRef="#br0" timeOffset="118967.34">25444 16928 2138 0,'0'0'654'0,"0"0"-179"16,0 0-23-16,0 0-261 0,0 0-70 16,122-76-56-16,-97 40-65 15,-10-12 0-15,-12-7 0 16,-3-13 0 0,-5-6 0-16,-21-2 0 15,-3 4 0-15,-2 5 0 0,4 22 0 16,5 14 0-16,3 21 0 15,11 10 0-15,3 32 0 16,5 27 0-16,0 17 0 16,13 12 0-16,10 2 0 15,6 4 0-15,4-9 0 16,10-13 0-16,3-14 0 16,8-14 0-16,2-22 0 15,-3-18 0-15,-8-4 0 16,-12-26 0-16,-8-18 0 15,-14-14 0-15,-9-10 0 0,-2-17 0 16,0-9 0-16,-11 4 0 16,-3 8 0-16,3 22 0 15,1 24 0-15,4 32 0 16,4 13 0-16,2 44 0 16,0 19 0-1,16 8 0-15,9 6 0 0,4-6 0 16,2-9 0-16,-5-21 0 15,-3-14 0-15,-5-14 0 16,-9-14 0-16,-3-8 0 16,-4-4 0-16,0-22 0 0,4-2 0 15,4-8 0-15,5 6 0 16,4 2 0-16,3 10 0 16,3 10 0-1,-3 8 0-15,-2 0 0 16,-3 22 0-16,1 4 0 15,5 2 0-15,6-2 0 0,9-2 0 16,11-8 0-16,6-6 0 16,5-10 0-16,-6 0 0 15,-7-10 0-15,-13-12 0 16,-15-12 0-16,-12-4 0 16,-7-6 0-16,0-1 0 0,-22 1 0 15,-5 8 0-15,-6 14 0 16,-1 22 0-16,1 0 0 15,8 36 0 1,9 16 0-16,16 7 0 16,0-1 0-16,29-8 0 15,12-10 0-15,7-14 0 0,0-16 0 16,-19-16-239-16,-12-20-578 16,-17-10-1050-16</inkml:trace>
  <inkml:trace contextRef="#ctx0" brushRef="#br0" timeOffset="119134.74">25315 16597 3288 0,'0'0'498'0,"0"0"-387"0,198-36 4 15,-91 10-115-15,-18-2-991 0</inkml:trace>
  <inkml:trace contextRef="#ctx0" brushRef="#br0" timeOffset="119666.75">27353 16230 2666 0,'0'0'747'0,"0"0"-666"16,0 0 521-16,0 0-602 16,0 0 0-1,0 0 0-15,0 0 0 0,-6 76 0 16,6 6 0-16,0 7 0 15,13 1 0-15,9-6 0 16,3-13 0-16,-2-13 0 16,-2-18 0-16,-5-18 0 15,-5-16 0-15,-4-6 0 16,-4-22 0-16,-1-14 0 0,-2-14 0 16,4-7 0-16,3 7 0 15,1 2 0-15,8 16 0 16,6 10 0-1,7 18 0-15,10 4 0 16,0 16 0-16,3 20 0 16,-6 10 0-16,-7 6 0 15,-13-3 0-15,-16 1 0 0,0-10 0 16,-20 0 0-16,-16-14 0 16,-8-2 0-16,-1-6 0 15,5-10 0-15,9-4 0 0,8-4 0 16,12 0 0-16,11-40 0 15,0 0-502 1,0 0-719-16</inkml:trace>
  <inkml:trace contextRef="#ctx0" brushRef="#br0" timeOffset="119933.76">27773 16597 834 0,'0'0'1372'0,"0"0"-804"0,0 0 36 0,0 0-269 15,0 0-115-15,126-50-57 16,-101 50-163-16,2 18 0 16,-1 14 0-16,-1 4 0 15,-5 8 0-15,-3-3 0 16,-5-5 0-16,-3-10 0 16,-7-8 0-16,-2-8 0 0,0-10 0 15,0 0 0 1,0-6 0-16,-7-16 0 15,7-4 0-15,0-10 0 16,27-5 0-16,17-3 0 16,12-2 0-16,9 6 0 0,15 10-3 15,-17 12-363-15,-17 10-913 0</inkml:trace>
  <inkml:trace contextRef="#ctx0" brushRef="#br0" timeOffset="120730.25">28964 16611 2054 0,'0'0'550'0,"0"0"-186"16,0 0-17-16,0 0-89 0,0 0-77 15,0 0-62 1,-133-76-28-16,86 88-31 16,-4 20 12-16,3 0-72 15,9 8 0-15,10-5 0 16,16-3 0-16,13-5 0 16,0-4 0-16,17-7 0 0,10-6 0 15,6-10 0-15,-2 0 0 16,-4-4 0-1,-4-14 0-15,-6-5 0 16,-3-4 0-16,-3-4 0 0,-2 3 0 16,-2 6 0-16,-3 8 0 15,-2 10 0-15,0 4 0 16,3 10 0-16,-3 20 0 16,0 6 0-16,3 1 0 15,0-1 0-15,3-6 0 16,3-10 0-16,5-4 0 15,1-12 0-15,6-4 0 16,2 0 0-16,4-8 0 16,2-10 0-16,-2-8 0 15,0-2 0-15,-2-3 0 16,-4 4 0-16,-4 0 0 16,-8 9 0-16,-2 10 0 0,-5 8 0 15,-1 4 0-15,-1 22 0 16,-2 11 0-16,4 3 0 15,0 4 0 1,6-4 0-16,1-8 0 0,0-10 0 16,3-8 0-16,-6-6 0 15,1-8 0-15,3 0 0 16,-2-22 0-16,5-4 0 16,4-2 0-16,3-6 0 15,5 2 0-15,0 5 0 16,-3 4 0-16,-2 6 0 0,-4 12 0 15,-5 5 0-15,-4 0 0 16,1 5 0-16,-2 22 0 16,1 5 0-1,7 4 0-15,3-2 0 16,6-2 0-16,4-14 0 16,11-18-114-16,-9 0-354 0,-6-6-601 0</inkml:trace>
  <inkml:trace contextRef="#ctx0" brushRef="#br0" timeOffset="121305.7">29902 16557 2112 0,'0'0'877'0,"0"0"-322"0,0 0-3 15,0 0-552-15,0 0 0 16,0 0 0-16,0 0 0 0,-80 36 0 15,53 4 0-15,8 4 0 16,10 5 0-16,9-7 0 16,17-6 0-16,28-10 0 15,18-18 0-15,10-8 0 16,4-22 0-16,0-22-24 16,-13-15-41-16,-8-27 38 0,-16-32 26 15,-11-26 1-15,-13 9 21 16,-10 29-10-16,-6 44 74 15,0 30-85 1,0 14 0-16,0 10 0 16,0 8 0-16,-6 22 0 0,-4 30 0 15,2 34 0-15,1-2 0 16,5 6 0-16,2 1 0 16,0-25 0-16,0 0 0 15,9-20 0-15,1-16 0 16,2-22 0-16,-1-8 0 15,0 0 0-15,5-26 0 0,2-6 0 16,-1 2 0 0,2 2 0-16,-2 12 0 15,-3 6 0-15,-3 10 0 16,-1 6 0-16,4 24 0 16,4 14 0-16,6 6 0 15,10-2 0-15,11-6 0 0,5-7 0 16,4-21 0-16,-5-14 0 15,-7 0 0-15,-26-49 0 16,-11 3-345 0,-5-8-616-16</inkml:trace>
  <inkml:trace contextRef="#ctx0" brushRef="#br0" timeOffset="127538.05">28271 17315 1315 0,'0'0'1936'0,"0"0"-1705"0,114-22-54 16,-32 18-35-16,36-4-142 15,-20 4-117-15,-35 2-672 0</inkml:trace>
  <inkml:trace contextRef="#ctx0" brushRef="#br0" timeOffset="141104.59">20498 17838 960 0,'0'0'354'15,"0"0"-178"-15,0 0 112 16,0 0-61-16,0 0-40 16,0 0-2-16,0 0 29 15,0 0-21-15,0 0-12 0,0 0 2 16,0-4-39-16,0-3-5 15,11-8-66 1,9-7-46-16,9-6-5 16,7-12-21-16,-1-8 0 0,1-6-1 15,-3-4 0-15,-8-9 12 16,-8 3-11-16,-7 2 56 16,-10 10 29-16,0 12-22 15,0 12-4-15,-12 10-33 0,1 6 5 16,5 10 11-16,-1-2-43 15,5 4 11 1,-1 0-11-16,3 0-9 16,0 0 1-16,0 18 5 15,0 4 3-15,0 18 4 16,0 10 5-16,0 12-14 16,0 10 5-16,0 5 0 0,0-1-10 15,3 2 10-15,4-10 0 16,1-6 0-16,3-12-9 15,3-9 3-15,1-11-3 16,1-16-6-16,1-6 7 0,2-8-17 16,3 0 14-1,0-8-5-15,0-18 16 16,5-10-8-16,-4-5-3 16,-2 5 11-16,-5 0 0 15,-7 10 10-15,-5 8-8 0,-4 12 10 16,0 2 31-16,0 4 17 15,0 0-34-15,0 10-12 16,-2 12-14 0,2 4-4-16,0 2-2 15,0-2-3-15,14-3 7 16,13-10-4-16,4-4-4 0,5-5 10 16,1-4-10-16,-3 0 2 15,-10-13 1-15,-11-5 14 16,-11-8 2-16,-2 2 8 15,-15-2-5-15,-20 4 27 16,-8 0-26-16,-1 8-4 16,0 6 9-16,7 2-18 0,8 6 0 15,12-4-166 1,8 0-368-16,4-6-699 0</inkml:trace>
  <inkml:trace contextRef="#ctx0" brushRef="#br0" timeOffset="141402.91">20389 17463 1774 0,'0'0'661'0,"0"0"-426"16,0 0 287-16,0 0-287 15,0 0-130-15,0 0-56 0,0 0-44 16,22-26-4-16,29 26 13 16,14 0-13-1,10 0-1-15,1 0 0 0,-4 0-12 16,-14 0-44-1,-21 0-121-15,-16 0-165 0,-21 0-358 0</inkml:trace>
  <inkml:trace contextRef="#ctx0" brushRef="#br0" timeOffset="142435.95">21853 17235 2322 0,'0'0'592'0,"0"0"-397"16,0 0 355-16,0 0-322 15,0 0-135-15,0 0-66 16,0 0 18-16,0 140-1 0,0-56-44 15,0 9 0 1,2-7 0-16,2-6 0 0,-2-10 0 16,3-20 0-16,-1-14 0 15,0-13 0 1,-1-19 0-16,2-4 0 16,1-13 0-16,3-19 0 0,4-12 0 15,3 0 0-15,4-2 0 16,4 10 0-16,5 14 0 15,2 4 0-15,3 14 0 16,2 4 0-16,0 4 0 16,-5 20 0-16,-6 2 0 0,-8 4 0 15,-9-2 0 1,-8 2 0-16,0-6 0 16,-10 2 0-16,-22 1-11 15,-10-5 10-15,-5-4-7 16,1 0-5-16,5-4 13 15,8-6-8-15,13-2 9 0,9 2-2 16,8-4 1-16,3 4-19 16,3-6 18-1,21-2-10-15,14 0 11 0,11 0 13 16,9-18-11-16,5-10-2 16,-3-7 0-16,-4-5 0 15,-14 0 11-15,-9-2-11 16,-15 2 8-16,-11 6 2 15,-7 2-1-15,0 2 10 0,-2 12-19 16,-12 0 0-16,1 8 0 16,1 6 0-1,3 4 0-15,5 0 0 16,2 0 0-16,2 12 0 16,0 6 0-16,4 2-10 15,19 2 10-15,8 0-7 0,5-4 6 16,3-2-5-16,0-2-3 15,-4-4 9-15,-8 6-15 16,-5-6 8-16,-8 8 5 16,-8-4-23-16,-6 4 25 0,0 4-7 15,0 0 7-15,0 0-2 16,0 1 4 0,0-9-2-16,0 0 0 15,15-6 1-15,12-8-2 16,7 0 1-16,9-4 0 15,1-14 6-15,1-6-5 0,-3-11-1 16,-5-1 0 0,-10 0 6-16,-6-8 0 0,-11 0-4 15,-7 4 5-15,-3 0 1 16,-3 12-8-16,-14 10 19 16,-3 10-19-16,-3 8 8 15,4 14-8-15,7 26 4 16,8 8-5-16,4 6 1 15,13 4-17-15,25-10 16 16,18-7-22-16,13-19-60 16,42-22-155-16,-14 0-399 0,-16-13-277 15</inkml:trace>
  <inkml:trace contextRef="#ctx0" brushRef="#br0" timeOffset="143131.98">23420 17580 1744 0,'0'0'716'0,"0"0"-242"0,0 0-94 0,0 0-178 16,-129 30-61-16,108 2-27 16,3 4-43-16,7 4-20 15,7-8-42-15,4-2-1 16,0-12-8-16,4-4-21 0,13-14-18 16,6 0-6-16,1-14 28 15,1-12 10-15,-6-10 14 16,0 4-4-1,-8 2-3-15,-5 6 1 16,-4 12 36-16,0 12 17 16,-2 0-7-16,6 22-31 0,0 14-10 15,7 4 20-15,7 4-25 16,7 0-1-16,7-12 3 16,8-9-3-16,3-14-6 0,1-9-63 15,-3-5-51 1,-5-30-14-16,-7-5 7 15,-12-10 53-15,-7-8 67 16,-8 0-2-16,-4-8 9 16,0-2 25-16,-2 1 44 15,-12 13 36-15,1 18 39 0,2 10 32 16,2 22-35 0,2 4-141-16,1 22 0 0,4 26 0 15,0 16 0-15,2 11 0 16,0 1 0-16,0-4 0 15,4-6 0-15,11-8 0 16,1-13 0-16,4-18 0 16,4-13 0-16,1-10 0 15,4-4 0-15,2-31 0 16,0-14 0-16,0-9 0 16,-4-4 0-16,-2 0 0 15,-5 10 0-15,-9 12 0 16,-6 14 0-16,-5 12 0 0,0 10 0 15,0 0 0-15,-19 18 0 16,-4 14 0 0,-6 4 0-16,-3 8 0 15,5-4 0-15,7 0 0 16,14-4 0-16,6-4 0 0,13-2 0 16,27-7 0-16,21-1 0 15,10-4 0-15,11-4 0 16,29 4-21-16,-17 0-466 15,-18-10-643-15</inkml:trace>
  <inkml:trace contextRef="#ctx0" brushRef="#br0" timeOffset="143899.14">24985 17285 2367 0,'0'0'584'0,"0"0"-57"15,0 0-63-15,0 0-310 16,0 0-154-16,-51 146 0 16,31-15 0-16,4-7 0 15,9-20 0-15,7-33 0 16,0-26 0-16,18-4 0 0,9-7 0 15,9-10-14-15,4-24-32 16,3-6-8-16,-4-34 54 16,-3-18-12-1,-9-13 12-15,-8-9 18 16,-5 0 17-16,-10-2 38 0,-4 7-73 16,0 17 0-16,0 22 0 15,0 18 0-15,-2 18 0 16,-4 22 0-16,4 32 0 15,2 13 0-15,0 13 0 16,0-4 0-16,0 0 0 16,0-14 0-16,2-8 0 0,4-17 0 15,1-15 0 1,-1-14 0-16,4-8 0 16,1-4 0-16,3-28 0 15,3-17 0-15,3-5 0 16,0 2 0-16,2 6 0 0,-4 16 0 15,-3 20 0-15,-1 10 0 16,-1 18 0-16,1 18 0 16,-1 12 0-16,2 2 0 15,8-1 0-15,2-9 0 16,10-8 0-16,5-14 0 0,9-10 0 16,5-8 0-1,0-4 0-15,-6-18 0 16,-8-14 0-16,-11-4 0 15,-11-9 0-15,-7 3 0 16,-11-2 0-16,0 12 0 16,-4 10 0-16,-19 16 0 0,-3 10 0 15,-3 18 0-15,2 26 0 16,5 6 0-16,9 8 0 16,13-4 0-1,0-1 0-15,24-17 0 0,16-8 0 16,13-10 0-16,3-16 0 15,6-14-155-15,-14-20-428 0,-21-4-312 0</inkml:trace>
  <inkml:trace contextRef="#ctx0" brushRef="#br0" timeOffset="144065.29">24713 17566 1724 0,'0'0'1505'0,"0"0"-1257"16,0 0 87-16,154-12-51 16,-20 6-284-16,-14-2-213 15,-11 4-1194-15</inkml:trace>
  <inkml:trace contextRef="#ctx0" brushRef="#br0" timeOffset="145032.82">26565 17951 2322 0,'0'0'787'0,"0"0"-203"15,0 0-181-15,11-109-403 16,20 61 0-16,9-2 0 16,9-8 0-16,5-4 0 15,-1 4 0-15,-2 9 0 16,-9 9 0-16,-10 18 0 0,-10 16 0 15,-8 6 0-15,-7 6 0 16,-3 20 0-16,0 1 0 16,3 1 0-16,-1-6 0 15,4 0 0-15,0-10 0 16,-1-6 0-16,1-6 0 16,-6 0 0-16,-2-6 0 15,-2-10 0-15,0-6 0 16,-8 4 0-16,-13-1 0 15,-8 6 0-15,-4 8 0 16,-5 5 0-16,0 14 0 0,0 21 0 16,7 15 0-16,9 8 0 15,10 4 0-15,12-4 0 16,5 0 0 0,28-13 0-16,12-13 0 15,13-10 0-15,5-14 0 16,1-8 0-16,-4-4 0 0,-9-22 0 15,-10-2 0-15,-12-8 0 16,-8-5 0-16,-5-3 0 16,-5 8 0-16,-3 2 0 0,-6 12 0 15,0 12 0-15,-2 10 0 16,0 0 0-16,0 26 0 16,0 10 0-16,0 8 0 15,0 2 0 1,11-10 0-16,5-1 0 15,3-13 0-15,6-12 0 16,2-10 0-16,2 0 0 0,2-18 0 16,-2-13 0-16,2-5 0 15,0-6 0-15,0-2 0 16,1 4 0-16,-3 6 0 16,-2 10 0-16,-8 16 0 15,1 8 0-15,-7 4 0 0,1 24 0 16,-5 6 0-1,-5 6 0-15,-2 0 0 16,-2-4 0-16,0-8 0 16,0-10 0-16,0-10 0 15,0-8 0-15,0 0 0 16,0-8 0-16,0-10 0 0,0-10 0 16,12 2 0-16,5 0 0 15,8 8 0-15,6 8 0 16,3 2 0-16,-1 6 0 15,-8-10-245-15,-7 4-367 0,-18-2-509 16</inkml:trace>
  <inkml:trace contextRef="#ctx0" brushRef="#br0" timeOffset="145205.41">27365 17317 2201 0,'0'0'982'0,"0"0"-438"0,0 0-175 0,0 0-369 16,0 0 0-16,0 0 0 16,0 0-204-1,140 74-1203-15</inkml:trace>
  <inkml:trace contextRef="#ctx0" brushRef="#br0" timeOffset="146167.15">28361 17554 2013 0,'0'0'552'16,"0"0"-46"-16,0 0-20 0,0 0-272 15,0 0-70-15,0 0-87 16,0 0-3-16,-98 88-7 15,71-34-24-15,11 0-23 16,12-6 0 0,4-8 0-16,22-8 0 0,22-14 0 15,14-14 0-15,5-4 0 16,-1-13 0-16,-6-14 0 16,-11-9 0-16,-14 0 0 15,-9-4 0-15,-10 4 0 16,-6 2 0-16,-4 10 0 0,-2 12 0 15,0 12 0-15,0 0 0 16,0 22 0-16,-2 14 0 16,2 4 0-1,0 4 0-15,2-8 0 16,21-1 0-16,4-12 0 16,1-10 0-16,6-13 0 0,-3 0 0 15,-3-4 0-15,-3-14 0 16,-5-9 0-16,-1 5 0 15,-4-6 0-15,-2 2 0 16,-4 8 0-16,0 4 0 0,-5 10 0 16,-2 4 0-16,3 8 0 15,0 16 0 1,6 6 0-16,2 2 0 0,7-1 0 16,5-8 0-1,2-6 0-15,4-12 0 16,-2-5 0-16,2 0 0 0,-4-13 0 15,-3-10 0-15,0-3 0 16,-1 2 0-16,-4-6 0 16,2 8 0-16,-3 0 0 15,-5 8 0-15,-7 6 0 16,0 8 0-16,-4 0 0 16,2 16 0-16,5 8 0 15,7 2 0-15,7 4 0 16,9-9-84-16,6-10-188 15,2-11 14-15,-4 0-71 16,-3-18-27-16,-11-14-145 16,-11-12 202-16,-6-4 2 15,-5-10 297-15,0-4 39 0,0-1 260 16,-5 5 170-16,1 8-99 16,2 10 105-16,2 22-137 15,0 14 68-15,0 4-406 16,0 32 0-16,0 20 0 15,4 16 0-15,5 9 0 16,0-3 0-16,2-10 0 16,0-8 0-16,-1-24 0 15,-4-14 0-15,-2-14 0 16,-2-4 0-16,1-22 0 0,3-8 0 16,6-8 0-16,5-2 0 15,10 2 0 1,4 6 0-16,3 6 0 15,1 16 0-15,1 2-98 16,2 8-239-16,-9 0-322 0,-12 0-428 16</inkml:trace>
  <inkml:trace contextRef="#ctx0" brushRef="#br0" timeOffset="146299.35">29150 17245 2805 0,'0'0'572'0,"0"0"-326"16,0 0-89-16,115 0-157 15,-53 8-849-15</inkml:trace>
  <inkml:trace contextRef="#ctx0" brushRef="#br0" timeOffset="146499.65">30177 17937 4096 0,'0'0'0'16,"0"0"0"-16,0 0 0 0,0 0-831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4:12:24.63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1271 6327 2492 0,'0'0'529'0,"0"0"-366"16,0 0 138 0,0 0-95-16,0 0-122 15,54-103-47-15,-54 89 32 0,-2 4 2 16,-25 2-20-16,-11 8 42 15,-11 0-93-15,-9 8-7 16,-4 18 6-16,4 12-1 16,7 4 1-16,16 4 1 15,12 1 0-15,19-1-3 16,4-4 9 0,15-6 2-16,20-4-8 0,13-6 0 15,7-4-14-15,6-4 7 16,-3 0-28-16,-6 0-37 15,-11 2-6-15,-19 5 24 16,-15-2 2-16,-7 5 13 16,-24 1 39-16,-16 0 0 0,-12 0 3 15,1-5 30-15,6-8-5 16,7-8 35-16,12-8 0 16,8 0 5-1,13-24 25-15,5-12-93 0,5-8 0 16,24-6 0-16,15-3 0 15,10 5 0-15,8 2 0 16,2 10 0-16,-1 8 0 16,-5 12 0-16,-11 8-8 15,-5 8 5-15,-9 0-13 16,-1 12 8-16,-8 10-35 16,-1 6-17-16,-4 0-36 15,-1 0-29-15,1-2 62 16,-4-2 20-16,3-4 7 15,-3-5 25-15,3-6-3 0,0-3 14 16,0-6 0 0,1 0 0-16,2-2 1 0,-3-14 1 15,-5-4 4-15,-7-4 3 16,-6 2-2-16,0-4 76 16,-2 2 50-16,-13-2-8 15,-5 0 35-15,2-2-160 16,2 2 0-16,3-4 0 15,8 0 0-15,3-2 0 16,2-4 0-16,5 1 0 16,15 3 0-16,9 2 0 15,2 8 0-15,0 6 0 16,-2 10 0-16,0 6 0 0,-2 4 0 16,-2 26 0-16,2 14 0 15,-4 12 0-15,-2 6 0 16,-5 5 0-1,-5-5 0-15,-3-6 0 0,-1-6 0 16,0-5-26-16,-5-12-157 16,0-5-132-16,1-12-172 15,-1-7-282-15,0-9-764 0</inkml:trace>
  <inkml:trace contextRef="#ctx0" brushRef="#br0" timeOffset="331.93">2210 6014 2324 0,'0'0'731'0,"0"0"-382"15,0 0 164-15,0 0-334 16,0 0-179-16,0 0 0 16,0 0 0-16,42-15 0 15,-31 40 0-15,-2-2 0 16,0 2-9-16,-3-5-54 0,-1-4-14 15,0-8 31 1,-1-6 29-16,3-2 17 16,4-4 20-16,7-22-2 15,4-6 10-15,2-3-22 16,-1 7 33-16,-5 10 3 0,-9 14-25 16,-1 4 22-16,0 10-36 15,0 23-3-15,1 9 0 16,2 10 0-16,-4 22-152 15,-5-12-396 1,-2-10-425-16</inkml:trace>
  <inkml:trace contextRef="#ctx0" brushRef="#br0" timeOffset="693.49">947 7204 2471 0,'0'0'688'16,"0"0"-507"-16,0 0 272 16,0 0-313-16,0 0-80 15,0 0 43-15,0 0-103 16,185-22 0-16,-56-3 0 15,45-14 0-15,13-2 0 0,-10 0 0 16,-47 9 0 0,-48 10 0-16,-30 6 0 15,-23 4 0-15,-5 2 0 16,-6 2 0-16,-7 2 0 0,-4 4 0 16,-5 0 0-1,11-4 0-15,3 0-194 0,1-6-972 0</inkml:trace>
  <inkml:trace contextRef="#ctx0" brushRef="#br0" timeOffset="1932.87">4351 6607 2107 0,'0'0'687'0,"0"0"-352"15,0 0 184-15,0 0-283 16,0 0-107-16,0 0-46 0,0 0-83 15,58-92 0-15,-44 92 0 16,3 0 0-16,8 20 0 16,4 14 0-16,0 10 0 15,-3 10 0-15,-4 6 0 16,-6 2 0-16,-5-4 0 16,-7-3 0-16,-1-7 0 15,-3-12 0-15,0-12 0 16,0-8 0-16,0-10 0 15,0-6 0-15,0 0 0 16,7-16 0-16,4-18 0 0,5-14 0 16,3-6 0-16,6-1 0 15,2 8 0-15,-3 12 0 16,1 12 0 0,-3 8 0-16,0 13 0 15,3 2 0-15,0 12 0 16,1 18 0-16,-2 9 0 0,-1 6 0 15,-8 4 0-15,-3-1 0 16,-6-4 0-16,-4-8 0 16,0-8 0-16,-2-10 0 0,0-8 0 15,5-10 0-15,2 0 0 16,6-30 0-16,8-16 0 16,4-14 0-16,8-4 0 15,0 5 0 1,-4 12 0-16,-3 11 0 15,-6 13 0-15,-4 11 0 16,-3 11 0-16,0 1 0 16,5 7 0-16,3 19 0 0,0 10 0 15,0 11 0-15,-3 3 0 16,-5 2 0-16,-7 0 0 16,1-4 0-16,-4-6-60 15,10-14-300-15,-2-10-457 16,5-13-759-16</inkml:trace>
  <inkml:trace contextRef="#ctx0" brushRef="#br0" timeOffset="2132.02">5826 6731 2707 0,'0'0'1046'0,"0"0"-703"0,0 0-343 16,0 0 0-16,0 0 0 15,0 0 0-15,156-18 0 16,-105 12 0-16,3 4-330 16,-14 0-477-16,-13 2-533 0</inkml:trace>
  <inkml:trace contextRef="#ctx0" brushRef="#br0" timeOffset="2269.3">5926 6946 1629 0,'0'0'1339'15,"0"0"-745"-15,0 0-263 16,0 0-128 0,0 0-203-16,0 0 0 0,145 0 0 15,-81 0 0-15,36-14 0 16,-15-2-156-16,-13 0-784 0</inkml:trace>
  <inkml:trace contextRef="#ctx0" brushRef="#br0" timeOffset="2496.73">6882 6511 2408 0,'0'0'782'0,"0"0"-565"16,0 0 95-16,0 0-174 15,0 0-111-15,132-8-27 16,-86 8-92-16,6-4-191 16,-13 0-384-16,-14 0-547 0</inkml:trace>
  <inkml:trace contextRef="#ctx0" brushRef="#br0" timeOffset="2930.15">6817 6541 2399 0,'0'0'641'16,"0"0"-364"-16,0 0 6 16,0 0-142-16,0 0-4 15,0 0-97-15,-22 102-19 16,15-74-21 0,-2 0 8-16,3-3-17 0,-1-4 9 15,5-5-32-15,2-6-8 16,0-3-14-16,0-6 24 15,0-1 0-15,5 0 30 16,10 0 6-16,7 0 15 16,7-5 42-16,5-4-8 15,3 0-17-15,4 2-2 16,-1 5-35-16,-3 2 0 16,-1 0 1-16,-3 6-2 15,-4 15-2-15,-6 5-20 16,-7 3-17-16,-10 4 13 15,-6 1-14-15,0-2 20 16,-9-2 19-16,-15-2 1 0,-7-2 12 16,-6-4 55-16,-2-6-5 15,-1-2-10-15,2-6-40 16,0-3 3-16,6-5-15 16,9 0-27-16,7 0-85 15,9-13-202-15,7 3-691 0</inkml:trace>
  <inkml:trace contextRef="#ctx0" brushRef="#br0" timeOffset="3161.27">7521 7095 2887 0,'0'0'710'0,"0"0"-550"0,0 0 179 0,0 0-339 0,0 104 0 16,-15-70 0-16,-10 2 0 16,-10 0 0-1,-12-2-39-15,-35 8-240 16,8-8-518-16,9-10-893 0</inkml:trace>
  <inkml:trace contextRef="#ctx0" brushRef="#br0" timeOffset="4065.23">8302 6908 765 0,'0'0'1563'16,"0"0"-1102"-16,0 0-233 0,0 0 59 15,0 0-139-15,0 0-104 16,0 0-10-16,95-111 31 16,-73 78 19-1,-2-6 21-15,1-7-6 16,-2-6-54-16,-3-4-3 15,-3-4-24-15,-8 3-2 0,-5 3 20 16,0 6-16-16,-3 8 16 16,-12 8-36-16,-3 8 0 15,1 6 0-15,1 8 0 0,1 8 0 16,1 2 0-16,-1 0 0 16,1 18 0-1,-1 16 0-15,1 8 0 0,3 12 0 16,2 4 0-1,5 7 0-15,4-1 0 16,0 0 0-16,9 0 0 0,11-1 0 16,8-4 0-16,3-2 0 15,6-5 0-15,0-8 0 16,1-6 0-16,2-8 0 16,-2-8 0-16,0-10-210 0,14-12-159 15,-13-16-459 1,1-10-1296-16</inkml:trace>
  <inkml:trace contextRef="#ctx0" brushRef="#br0" timeOffset="4297.79">9349 6645 1886 0,'0'0'1346'0,"0"0"-834"0,0 0-266 16,0 0-140 0,0 0-106-16,0 0 0 15,122-8 0-15,-69 6 0 16,24 2-74-16,-15-2-496 16,-14 2-492-16</inkml:trace>
  <inkml:trace contextRef="#ctx0" brushRef="#br0" timeOffset="4431.06">9455 6920 2659 0,'0'0'641'0,"0"0"-395"16,0 0-75-16,0 0-57 16,139 0-114-16,-39-18-74 15,-15-6-302-15,-12-7-899 0</inkml:trace>
  <inkml:trace contextRef="#ctx0" brushRef="#br0" timeOffset="5032.56">10677 6511 1737 0,'0'0'742'16,"0"0"-453"-16,0 0 74 15,0 0-150-15,-36-104-99 16,18 88-38-16,-2 3 70 0,-7 7-82 15,-4 6-26 1,-5 0 44-16,-2 9-17 0,1 13-17 16,6 7 28-16,4 7-33 15,13 1-43-15,9 3 0 16,5-2 0-16,8-2 0 16,20-2 0-16,8-2 0 15,9-6 0-15,4-2 0 16,4-2 0-16,3 0 0 15,-3 1 0-15,-1-1 0 16,-6 0 0-16,-10 0 0 16,-12 0 0-16,-13-2 0 15,-11 0 0-15,0 0 0 0,-19 0 0 16,-15-2 0-16,-9 0 0 16,-3-2 0-16,-5-6 0 15,4-6 0-15,2-4 0 16,10 0 0-1,8-16 0-15,10-8 0 0,11-8 0 16,6-6 0-16,14-6 0 16,20 0 0-16,12-1 0 15,5 1 0-15,5 2 0 16,11-8 0-16,-15 10-311 16,-15 8-646-16</inkml:trace>
  <inkml:trace contextRef="#ctx0" brushRef="#br0" timeOffset="5330.21">11101 6422 162 0,'0'0'2188'0,"0"0"-1427"0,0 0-226 0,0 0-226 15,0 0-168 1,0 0-141-16,0 0 0 16,4 35 0-16,0 7 0 15,-2 10 0-15,2 10 0 16,-1 4 0-16,-1 4 0 16,0-1 0-16,-2-5 0 0,2-6 0 15,-2-8 0-15,2-6 0 16,6-14 0-16,15-24-23 15,0-6-588-15,2-4-599 0</inkml:trace>
  <inkml:trace contextRef="#ctx0" brushRef="#br0" timeOffset="5731.74">11523 6511 362 0,'0'0'2414'15,"0"0"-1770"-15,0 0-113 16,0 0-386 0,0 0-145-16,0 0 0 15,0 0 0-15,120-54 0 0,-78 46 0 16,-1 0 0-16,-3 2 0 16,-7 2 0-16,-2 2 0 15,-9 2 0-15,-5 0 0 16,-6 3 0-16,1 18 0 15,-6 7 0-15,-2 10 0 16,-2 8 0-16,0 6 0 16,0 6 0-16,0 2 0 15,-8 2 0-15,-2 1 0 16,1-5 0-16,5-2 0 16,0-4 0-16,1-8 0 0,3-10 0 15,0-6 0-15,0-10 0 16,0-8 0-16,0-10-207 15,0-7-301 1,0-15-392-16</inkml:trace>
  <inkml:trace contextRef="#ctx0" brushRef="#br0" timeOffset="5964.04">11474 6832 2812 0,'0'0'745'0,"0"0"-290"16,0 0-371 0,0 0-84-16,130-26 0 15,-64 17 0-15,3 1 0 0,2 3 0 16,-5 0 0-16,-12 1-83 16,-4 0-92-16,-13 0-52 15,-3 1-80-15,-9 0-240 16,-9 2-215-16</inkml:trace>
  <inkml:trace contextRef="#ctx0" brushRef="#br0" timeOffset="6129.21">12628 6928 2288 0,'0'0'1039'0,"0"0"-795"16,0 0-118-16,0 0-126 16,0 0-35-16,0 0-512 15,0 0-1644-15</inkml:trace>
  <inkml:trace contextRef="#ctx0" brushRef="#br0" timeOffset="9470.46">3968 9440 1729 0,'0'0'1133'16,"0"0"-928"-16,0 0 18 15,0 0 74-15,0 0-197 16,0 0-77-16,27-27 29 0,-14 8-2 16,3-3 10-1,-1-4 45-15,1-2-33 16,-1-2-25-16,1-2-47 16,-3 0 0-16,-2 2 0 15,-2 4 0-15,-4 6 0 16,-3 4 0-16,-2 8 0 0,0 2 0 15,0 6 0-15,0 0 0 16,0 0 0-16,0 0 0 16,0 0 0-16,0 0 0 15,0 8 0-15,0 12 0 16,0 14 0-16,-2 12 0 16,2 6 0-16,0 4 0 15,2 0 0-15,20-7 0 16,12-7 0-16,10-15 0 15,14-10-93-15,38-25-192 16,-16-20-324-16,-11-15-444 0</inkml:trace>
  <inkml:trace contextRef="#ctx0" brushRef="#br0" timeOffset="9826.69">4319 8586 1528 0,'0'0'914'0,"0"0"-428"15,0 0-330-15,0 0-95 16,0 0-11-16,0 0-8 0,0 0-20 15,-21 109-22-15,21-100 0 16,11-2 6-16,9-7-5 16,-1 0 26-16,2-7 24 15,-6-12 93 1,-8-3 63-16,-7-6-51 0,0-1-45 16,-9 1-24-16,-11 6-40 15,-2 8-47-15,-3 10 0 16,0 4 0-16,2 42-90 15,4 6-288-15,9 2-420 0</inkml:trace>
  <inkml:trace contextRef="#ctx0" brushRef="#br0" timeOffset="10293.7">5202 9218 2756 0,'0'0'1037'0,"0"0"-734"16,0 0-303-16,0 0 0 0,0 0 0 16,0 0 0-16,0 0 0 15,143-18-24-15,-90 16-306 16,-12 2-331-16,-12 0-455 0</inkml:trace>
  <inkml:trace contextRef="#ctx0" brushRef="#br0" timeOffset="10393.04">5202 9436 1787 0,'0'0'693'16,"0"0"-427"-16,0 0 55 15,0 0-199-15,150 4-122 16,-61-19-56-16,-3-6-810 0</inkml:trace>
  <inkml:trace contextRef="#ctx0" brushRef="#br0" timeOffset="10929.89">6885 8919 1687 0,'0'0'921'0,"0"0"-757"16,0-114 185-16,-14 67 14 15,-13 7-110-15,-6 11-104 16,-5 8 61-16,-2 10-210 16,-5 11 0-16,3 0 0 15,-3 14 0-15,5 18 0 16,7 8 0-16,6 6 0 0,14 0 0 15,13 0 0-15,0 0 0 16,24 0 0 0,14-2 0-16,9-1 0 0,4-3 0 15,5 0 0-15,-1-4 0 16,-6-2 0-16,-11-6 0 16,-13-2 0-16,-11-4 0 15,-14-4 0-15,-6-2 0 0,-25 0 0 16,-11-4 0-1,-7-4 0-15,0-6 0 16,4-2 0-16,12-4 0 0,8-16 0 16,14-8 0-1,11-6 0-15,0-8 0 16,23-4 0-16,21-5 0 16,14 0 0-16,11-2-231 0,30-9-259 15,-15 12-327-15,-14 10-697 0</inkml:trace>
  <inkml:trace contextRef="#ctx0" brushRef="#br0" timeOffset="11164.21">7187 8733 2096 0,'0'0'1024'0,"0"0"-440"0,0 0-192 0,0 0-392 16,0 0 0-16,0 0 0 15,0 0 0-15,-4 20 0 0,4 16 0 16,0 12 0-16,0 6 0 15,0 8 0-15,0 0 0 16,2 2 0 0,2-1 0-16,1-5 0 0,0-4 0 15,-1-8 0-15,-2-8 0 16,9-16-171-16,1-10-618 16,1-12-953-16</inkml:trace>
  <inkml:trace contextRef="#ctx0" brushRef="#br0" timeOffset="11527.87">7735 8695 1884 0,'0'0'744'16,"0"0"-404"-16,0 0 151 15,0 0-254-15,0 0-120 16,0 0-35-16,0 0-13 0,110-23-37 16,-66 23-1-1,5 0-13-15,-5 0 2 16,-4 14-2-16,-8 8-5 16,-8 6-13-16,-8 7 0 15,-9 7 0-15,-5 4 0 0,-2 2 0 16,0 4 0-1,-2 2 0-15,-9 1 0 0,-3-1 0 16,1-7 0-16,1-2 0 16,4-7 0-16,1-8 0 15,5-10-8 1,2-16-287-16,0-4-340 0,0 0-214 16</inkml:trace>
  <inkml:trace contextRef="#ctx0" brushRef="#br0" timeOffset="11694.62">7837 9051 2815 0,'0'0'835'15,"0"0"-389"-15,0 0-446 16,0 0 0 0,0 0 0-16,0 0 0 15,114-23 0-15,-51 10 0 0,40-10 0 16,-15 0-335-16,-7 1-686 0</inkml:trace>
  <inkml:trace contextRef="#ctx0" brushRef="#br0" timeOffset="11960.01">8622 9029 1996 0,'0'0'828'16,"0"0"-457"-16,0 0 190 15,0 0-221-15,0 0-340 16,136 0 0-16,-85 0 0 16,7-4 0-1,7-2 0-15,6 0 0 0,30-10-293 16,-22 2-371-16,-12 0-500 0</inkml:trace>
  <inkml:trace contextRef="#ctx0" brushRef="#br0" timeOffset="12465.74">9653 8819 1699 0,'0'0'1141'0,"0"0"-672"15,0 0-237-15,0 0 23 16,0 0-144-16,29-133-97 0,-4 97-13 16,0-1 14-1,-3 0-14-15,-7 1 83 16,-1 8-10-16,-7 4-74 15,-3 10 0-15,-2 8 0 16,-2 4 0-16,0 2 0 16,0 4 0-16,0 22 0 15,0 14 0-15,-2 16 0 16,2 10 0-16,0 7 0 0,0-1 0 16,0-2 0-16,0-6 0 15,0-8-192-15,0 7-270 16,2-19-157-1,-2-11-140-15</inkml:trace>
  <inkml:trace contextRef="#ctx0" brushRef="#br0" timeOffset="12631.72">9630 9178 1326 0,'0'0'996'0,"0"0"-323"0,0 0-101 16,0 0-191-16,0 0-233 15,0 0-148 1,0 0 0-16,35-9 0 15,13-4 0-15,18-3 0 16,7 0 0-16,10 2 0 16,-6 1-63-16,0-1-464 0,-22 5-240 15,-22 3-755-15</inkml:trace>
  <inkml:trace contextRef="#ctx0" brushRef="#br0" timeOffset="13229.68">6682 9850 1654 0,'0'0'498'0,"0"0"-128"0,0 0 249 0,0 0-303 16,0 0-36-16,0 0-61 16,0 0-79-16,0 0-140 15,4 0 0-15,23 0 0 16,46 0 0-16,78 0 0 15,95-3 0-15,65-4 0 16,40-4 0-16,3 1 0 0,-29-2 0 16,-17 1 0-1,-34 0 0-15,-41 1 0 16,-61 4 0-16,-58 2 0 16,-49 0 0-16,-34 3 0 0,-12-2 0 15,-5 2 0-15,-5 1 0 16,-9 0 0-16,0 0 0 15,0 0 0-15,0 0 0 16,0 5 0-16,0 8-621 16,0 0-644-16</inkml:trace>
  <inkml:trace contextRef="#ctx0" brushRef="#br0" timeOffset="13494.81">7666 10361 2824 0,'0'0'687'0,"0"0"-352"0,0 0-85 16,0 0-250-16,0 0 0 15,0 0 0-15,0 0 0 16,167-12 0-16,-97 4 0 0,18-8-69 16,-16 2-553-16,-24 0-369 0</inkml:trace>
  <inkml:trace contextRef="#ctx0" brushRef="#br0" timeOffset="13927.99">7566 10357 1570 0,'0'0'911'16,"0"0"-535"-16,0 0 166 16,0 0-274-16,0 0-133 15,0 0-69-15,0 0-51 16,-33 40 0-16,21-14-9 16,1 4-5-16,1 4-1 15,2-4 5-15,6-4-13 16,2-4-13-16,0-8 21 15,10-7 11-15,9-3 52 0,6-4 78 16,4 0-141-16,2 0 0 16,4-3 0-16,3-5 0 15,3 4 0 1,-1 4 0-16,2 0 0 16,1 3 0-16,-4 19 0 15,1 10 0-15,-9 4 0 0,-6 6 0 16,-12 0 0-16,-13 0 0 15,0-2 0-15,-31-6 0 16,-15-3 0-16,-15-8 0 16,-10-6 0-16,-3-10 0 0,1-7 0 15,4 0 0-15,11-3 0 16,13-14 0 0,14 1 0-16,14-2 0 15,28-12 0-15,22 4 0 16,14 0-853-16</inkml:trace>
  <inkml:trace contextRef="#ctx0" brushRef="#br0" timeOffset="14127.33">8406 10636 2815 0,'0'0'838'0,"0"0"-658"0,0 0 83 0,123-36-263 16,-57 23 0-16,36-3-249 0,-14 5-484 16,-12-2-1393-16</inkml:trace>
  <inkml:trace contextRef="#ctx0" brushRef="#br0" timeOffset="14468.95">9177 10560 1579 0,'0'0'1316'0,"0"0"-768"16,0 0-254-16,0 0-64 15,0 0-115-15,0 0-101 0,0 0-14 16,100-135 0-16,-84 95 0 16,-5-2 0-1,-3-2 0-15,0 3 0 16,-8 8 0-16,0 7 0 15,0 9 0-15,0 10 0 16,0 4 0-16,0 3 0 16,0 6 0-16,0 20 0 0,-2 17 0 15,-1 11 0-15,-2 8 0 16,3 8 0-16,-2 4 0 16,-5 1 0-16,1 1 0 15,-6-6 0-15,1-2 0 16,-3-8 0-16,3-10 0 15,3-10-230-15,8-10-293 16,0-12-307-16,2-9-382 0</inkml:trace>
  <inkml:trace contextRef="#ctx0" brushRef="#br0" timeOffset="14697.27">8957 11033 1802 0,'0'0'790'16,"0"0"-274"-16,0 0 24 0,0 0-261 15,0 0-110-15,0 0-169 16,0 0 0-16,37 4 0 16,19-11 0-16,13-4 0 15,9-1 0-15,4-1-197 16,-6 4-68-16,-9-1 62 16,-15 3 45-16,-17 1 65 15,-15 5-14-15,-11 1-118 16,-7 0-392-16</inkml:trace>
  <inkml:trace contextRef="#ctx0" brushRef="#br0" timeOffset="25402.9">11650 9440 1986 0,'0'0'1202'0,"0"0"-883"15,0 0 14-15,0 0-77 16,0 0-256-16,0 0 0 16,54-4 0-16,1 0 0 15,12-3 0-15,2-1 0 16,7-1-32-16,-20 4-461 16,-23 1-469-16</inkml:trace>
  <inkml:trace contextRef="#ctx0" brushRef="#br0" timeOffset="25527.73">11784 9585 2104 0,'0'0'729'16,"0"0"-478"-16,0 0 81 15,0 0-147 1,121-2-106-16,10-26-79 16,-11 2-336-16,-7-6-826 0</inkml:trace>
  <inkml:trace contextRef="#ctx0" brushRef="#br0" timeOffset="26067.8">13137 8939 2549 0,'0'0'608'16,"0"0"-440"-16,0 0 128 0,0 0-165 15,0 0-73-15,0 0-58 16,0 0 0-16,-19 0 0 16,-1 6 0-1,-4 0-4-15,0-2 5 16,1-4-1-16,3 0 26 0,5-6-19 16,8-10 106-16,7-6-31 15,0-2-21-15,7 0-61 16,17-2 0-16,5 4 0 15,7 4 0-15,4 8 0 16,-3 6 0-16,1 4 0 0,-2 4 0 16,-4 20 0-16,-9 8 0 15,-5 8 0-15,-9 6 0 16,-9 4 0 0,-2 3 0-16,-27 3 0 15,-11 0 0-15,-11-2 0 0,-2-4 0 16,-1-4 0-16,7-8 0 15,11-7 0-15,14-13 0 16,11-9 0-16,11-5 0 16,0-4 0-16,31 0 0 0,16 0 0 15,18-4 0-15,8-10 0 16,12 1 0 0,2-2 0-16,-3 3 0 15,13-8-249-15,-24 4-529 16,-17 2-1018-16</inkml:trace>
  <inkml:trace contextRef="#ctx0" brushRef="#br0" timeOffset="26399.13">13920 9051 1914 0,'0'0'792'0,"0"0"-292"0,0 0-48 15,0 0-141-15,0 0-184 16,0 0-127-16,0 0 0 15,-22-50 0-15,15 81 0 16,-1 8 0-16,1 9 0 16,2 1 0-16,5-5 0 15,0-6 0-15,16-8 0 0,15-12 0 16,9-10 0-16,5-8 0 16,-1 0 0-16,-2-18 0 15,-5-10 0-15,-10-6 0 16,-8-4 0-16,-10-6 0 15,-6-4 0 1,-3-1 0-16,-14 3 0 0,-19 10 0 16,-9 12 0-16,-10 14 0 15,-2 10 0-15,4 4-32 16,5 26-425-16,13-2-380 16,22-8-1132-16</inkml:trace>
  <inkml:trace contextRef="#ctx0" brushRef="#br0" timeOffset="26964.01">14662 8506 2847 0,'0'0'906'0,"0"0"-563"16,0 0-343-16,0 0 0 15,0 0 0-15,0 0 0 16,0 0 0-16,0 154 0 15,-10-75 0-15,-7 1 0 0,-2-4 0 16,-4-8 0-16,1-7 0 16,2-14 0-1,4-8 0-15,6-16 0 16,8-10 0-16,2-9 0 0,0-4 0 16,25 0 0-1,18-12 0-15,11-7 0 0,8 1 0 16,1 5 0-1,-3 0 0-15,-12 9 0 0,-8 2-27 16,-13 2-86-16,-11 0-11 16,-12 0-70-16,-4 0 94 15,0 0 49-15,-6 0 24 16,-10-9 27-16,1-5 25 16,-1-8 68-16,5-7 44 15,-1-5-11-15,1-4 30 0,3-2-57 16,-1 2-99-16,2 8 0 15,2 8 0 1,1 10 0-16,2 12 0 16,2 2 0-16,0 32 0 15,0 18 0-15,0 20 0 0,0 11 0 16,0 7 0-16,0 4 0 16,0-2 0-16,0-4 0 15,0-5 0-15,2 1-288 16,5-24-349-16,6-22-496 0</inkml:trace>
  <inkml:trace contextRef="#ctx0" brushRef="#br0" timeOffset="27097.72">15433 9408 1156 0,'0'0'2064'0,"0"0"-1346"0,0 0-560 16,0 0-158-16,0 0 0 15,0 0 0-15,0 0 0 16,0 14-548 0,0 7-902-16</inkml:trace>
  <inkml:trace contextRef="#ctx0" brushRef="#br0" timeOffset="27429.9">12780 10275 2921 0,'0'0'781'16,"0"0"-515"0,0 0-138-16,0 0-128 0,0 0 0 15,0 0 0-15,0 0 0 16,285-28 0-16,-28 16 0 0,38-8 0 15,6-2 0-15,-24-7 0 16,-17 0 0 0,-42-2 0-16,-61 5 0 15,-59 8 0-15,-52 6 0 16,-36 4 0-16,-10 2 0 16,-19 2 0-16,-51 4 0 0,-51 0 0 15,-37 12-200-15,17 8-426 16,25 2-527-16</inkml:trace>
  <inkml:trace contextRef="#ctx0" brushRef="#br0" timeOffset="27731.37">13254 10477 637 0,'0'0'1951'0,"0"0"-1246"16,-152 2-221-16,110-2-165 15,18 0-319-15,13 0 0 16,11 0 0-16,0 0 0 15,35-2 0-15,48-8 0 0,61-6 0 16,66-4 0 0,35 0 0-16,4-2 0 15,-16 0 0-15,-42-4 0 0,-44 6 0 16,-40 0 0-16,-37 6 0 16,-26 3 0-16,-7 2 0 15,-8 0 0 1,-6 4 0-16,-14 1 0 0,-9 4 0 15,0 0 0-15,0 0 0 16,4 0 0-16,37 0 0 16,-4-5-551-16,7-3-2060 0</inkml:trace>
  <inkml:trace contextRef="#ctx0" brushRef="#br0" timeOffset="27899.26">15440 10283 2798 0,'0'0'927'0,"0"0"-556"16,0 0-371-16,0 0 0 15,0 0-63-15,0 0-656 0</inkml:trace>
  <inkml:trace contextRef="#ctx0" brushRef="#br0" timeOffset="61093.63">15728 12974 1846 0,'0'0'763'0,"0"0"-524"16,0 0 228-16,0 0-194 16,0 0-89-16,0 0-104 15,0 0-43-15,-31-8 20 16,35 14-37-16,5 10 38 0,4 6 14 15,3 2-72 1,2 2 0-16,5-2 0 16,9-6 0-16,6-2 0 15,9-10 0-15,2-6 0 16,2 0 0-16,0-6 0 16,-4-16 0-16,-2-4 0 0,-3-4 0 15,-6 0 0-15,-7 2 0 16,-5 8 0-16,-8 10 0 15,-3 8 0-15,-1 2 0 16,0 9 0-16,7 18 0 16,2 3 0-16,8 2 0 15,2-2 0-15,8-6 0 16,-1-6 0-16,-1-12 0 16,1-6 0-16,3 0 0 15,-3-18 0-15,-3-12 0 16,1-2 0-16,-3-2 0 15,-2 4 0-15,-6 7 0 0,-5 12 0 16,-7 7 0-16,1 4 0 16,-3 4 0-16,4 16 0 15,3 2 0 1,5 2 0-16,4-4 0 0,4-2 0 16,2-8 0-16,0-6 0 15,1-4 0-15,-10 0 0 16,-6-12 0-16,-18-6-251 15,-5 2-534-15,-21 8-882 0</inkml:trace>
  <inkml:trace contextRef="#ctx0" brushRef="#br0" timeOffset="61492.51">16233 13493 2533 0,'0'0'751'0,"0"0"-466"0,0 0 242 0,0 0-527 16,0 0 0-16,0 0 0 15,0 0 0 1,-25 94 0-16,23-22 0 15,2 7 0-15,0 3 0 16,12 2 0-16,14-8 0 0,15-5 0 16,15-11 0-16,30-6 0 15,46-18 0-15,48-16 0 16,18-14 0-16,-8-6 0 16,-45-4 0-16,-58-8 0 15,-35 0 0-15,-18 2 0 16,-3-2 0-16,-11-4 0 15,-9 0 0-15,-11 0-56 16,-53-11-422-16,-9 8-480 16,-8-2-967-16</inkml:trace>
  <inkml:trace contextRef="#ctx0" brushRef="#br0" timeOffset="61898.23">16337 13541 2526 0,'0'0'729'16,"0"0"-434"-16,0 0 251 0,0 0-546 16,0 0 0-1,0 0 0-15,0 0 0 16,-50 73 0-16,41-29 0 15,0-2 0-15,2-6 0 16,1-4 0-16,1-10 0 16,3-10 0-16,2-6 0 15,0-6 0-15,0-2 0 0,2-24 0 16,9-12 0-16,0-10 0 16,3-5 0-16,-1 3 0 15,-1 8 0-15,-2 12 0 0,-1 12 0 16,-3 10 0-16,2 8 0 15,5 0 0 1,5 8 0-16,9 16 0 16,6 6 0-16,7 4 0 15,2 4 0-15,26 12 0 16,-16-9-490-16,-2-7-617 0</inkml:trace>
  <inkml:trace contextRef="#ctx0" brushRef="#br0" timeOffset="62495.67">18009 14030 601 0,'0'0'1737'0,"0"0"-1112"0,0 0-162 15,0 0-10-15,0 0-236 16,0 0-217-16,0 0 0 0,36-48 0 16,-14 41 0-16,2 4 0 15,5 3 0-15,2 0 0 16,3 22 0-16,-5 13 0 15,-3 7 0-15,-7 8 0 16,-6 0 0-16,-9-2 0 16,-4-4 0-16,0-6 0 15,-7-10 0-15,-3-10 0 16,1-10 0-16,2-8 0 16,7-5 0-16,0-26 0 15,0-13 0-15,11-12 0 0,11-4 0 16,7 2 0-16,4 4 0 15,4 14 0-15,0 12 0 16,1 11 0 0,0 13 0-16,0 4 0 15,0 10 0-15,-3 20 0 0,-3 9 0 16,-5 7 0-16,-5 2 0 16,-9 0 0-16,-4-4 0 15,-7-4 0-15,-2-6 0 16,0-10 0-16,0-8 0 15,0-10 0-15,18-6 0 0,-1-20-303 16,8-10-705-16</inkml:trace>
  <inkml:trace contextRef="#ctx0" brushRef="#br0" timeOffset="62629.13">19417 14163 2613 0,'0'0'1044'0,"0"0"-738"0,0 0-173 0,0 0-133 16,0 0 0-16,0 0 0 16,0 0-460-16</inkml:trace>
  <inkml:trace contextRef="#ctx0" brushRef="#br0" timeOffset="64125.25">683 14211 2661 0,'0'0'307'16,"0"0"-138"-16,0 0 156 15,0 0-182 1,0 0-74-16,0 0 37 0,27-104 35 16,-42 104-64-16,-14 4-49 15,-10 22-25-15,-5 8 11 16,2 8-10-16,6 4 8 15,12 2-1-15,10 0 6 16,14 1-8-16,0-5-9 16,29 2 0-16,11-6 0 0,7 0-8 15,0-4 8 1,-4-2-48-16,-12-4 15 16,-14 0-22-16,-15-4 40 15,-4 2-8-15,-34-2 23 0,-14 1 9 16,-8-9-8-16,2-10 17 15,9-8 12-15,11 0 1 16,17-8 8-16,13-24-10 16,6-8-20-16,35-9-9 0,20-7-1 15,19 2-6 1,8 4-19-16,0 8-14 16,-5 12 40-16,-18 8-19 15,-16 12 10-15,-18 10 8 16,-15 0-40-16,-8 18 29 0,-2 10 0 15,0 6 12-15,0 0-7 16,0 0 7-16,3-6-1 16,11-4-25-16,3-6-118 15,5-8 35-15,1-8 55 16,-4-2 54 0,-7 0 1-16,-10-20 61 15,-2-8 86-15,-4-6-14 0,-14-6-55 16,-5 0 22-16,2 0-101 15,0 4 0-15,5-5 0 16,5 1 0-16,9-4 0 16,2 0 0-16,2 2 0 0,19 2 0 15,2 6 0-15,0 10 0 16,2 10 0-16,-1 14 0 16,3 6 0-16,0 34 0 15,-1 12 0-15,-3 16 0 16,-3 8 0-1,-5-4 0-15,-3 1 0 16,-4-9 0-16,-3-10 0 0,-5-12-99 16,0-12-194-16,0-30-74 15,-11 0-170-15,-3-18-345 0</inkml:trace>
  <inkml:trace contextRef="#ctx0" brushRef="#br0" timeOffset="64458.52">1321 13900 2365 0,'0'0'656'0,"0"0"-390"0,0 0 292 0,0 0-307 15,0 0-251-15,0 0 0 16,0 0 0-16,25-56 0 16,-13 84 0-16,2 8 0 0,-1 0 0 15,2-4 0 1,-3-6 0-16,-1-7-26 15,-1-15-1-15,-4-4-27 16,1-4 54-16,1-23 14 16,2-3-8-16,1 0 22 15,-3 8 31-15,-1 14-59 0,2 8 0 16,2 6 0-16,5 30 0 16,4 12 0-1,4 10 0-15,7 31-32 16,-6-13-577-16,-8-14-749 0</inkml:trace>
  <inkml:trace contextRef="#ctx0" brushRef="#br0" timeOffset="64729.43">93 15462 3256 0,'0'0'525'0,"0"0"-395"16,0 0 55-16,0 0-185 15,0 0 0-15,170-40 0 16,-37 10 0 0,54-12 0-16,21-2 0 0,-15 1 0 15,-19 6 0-15,-58 5 0 16,-42 11-78-16,-28 7-65 15,-32 6 29-15,-12 2-22 16,-12 6 38-16,-18-4-216 16,-8 4-549-16</inkml:trace>
  <inkml:trace contextRef="#ctx0" brushRef="#br0" timeOffset="65498.61">3825 14231 2558 0,'0'0'557'0,"0"0"-255"0,0 0 377 16,0 0-679-16,0 0 0 15,0 0 0-15,0 0 0 16,4-14 0-16,10 64 0 16,-1 15 0-16,1 4 0 15,-1 6 0-15,-4-9 0 0,0-6 0 16,0-12 0 0,-5-14 0-16,0-14 0 15,1-12 0-15,0-8 0 16,2-8 0-16,1-28 0 15,3-16 0-15,7-12 0 0,5-6 0 16,0 3 0-16,2 11 0 16,-2 16 0-16,-5 14 0 15,-3 14 0-15,-1 12 0 16,-1 2 0-16,0 30 0 16,5 8 0-16,-3 6 0 0,1 7 0 15,-3-5 0 1,-1-2 0-16,-1-12 0 15,-3-6 0-15,2-16 0 16,-1-10 0-16,1-2 0 16,6-22 0-16,7-20 0 15,6-14 0-15,9-7 0 0,-1 5 0 16,-1 14 0-16,-3 20 0 16,-2 24 0-1,-2 4 0-15,-2 36 0 0,-2 16 0 16,0 11 0-1,-6 3 0-15,-1-2 0 0,3-4 0 16,-4-8 0-16,16-13-90 16,-1-15-554-16,-3-20-456 0</inkml:trace>
  <inkml:trace contextRef="#ctx0" brushRef="#br0" timeOffset="65666.09">5267 14441 2829 0,'0'0'782'0,"0"0"-438"16,0 0-203-16,0 0-141 15,0 0 0-15,162-9 0 16,-44-14 0-16,-16 4-604 16,-21 2-630-16</inkml:trace>
  <inkml:trace contextRef="#ctx0" brushRef="#br0" timeOffset="65825.64">5316 14682 2560 0,'0'0'662'0,"0"0"-402"0,0 0 91 16,0 0-165-16,136 22-109 16,-52-32-77-16,41-34-42 15,-18 4-270 1,-20-4-629-16</inkml:trace>
  <inkml:trace contextRef="#ctx0" brushRef="#br0" timeOffset="66199.71">6746 13832 3172 0,'0'0'514'0,"0"0"-445"0,0 0 272 15,-87 152-341-15,54-35 0 16,6 23 0-16,7-8 0 16,13-25 0-1,7-35 0-15,5-20 0 0,23-2 0 16,13-2 0-16,10-6 0 15,7-20-21-15,0-22-36 16,-5 0 56-16,-8-32 1 16,-16-12 22-16,-15-10 35 15,-14-6-57-15,-5 6 0 16,-26 8 0-16,-10 18 0 16,-5 24 0-16,-8 4 0 0,0 40 0 15,4 18 0 1,9 14 0-16,35 18-362 15,6-14-551-15,16-17-993 0</inkml:trace>
  <inkml:trace contextRef="#ctx0" brushRef="#br0" timeOffset="66396.63">7336 14819 2854 0,'0'0'902'16,"0"0"-562"-16,0 0-340 15,-79 108 0-15,69-68 0 16,6 4 0 0,4 6 0-16,0-10-502 15,0-16-1248-15</inkml:trace>
  <inkml:trace contextRef="#ctx0" brushRef="#br0" timeOffset="66964.14">9077 14369 2467 0,'0'0'828'16,"0"0"-344"-16,0 0-167 16,25-108-317-16,-10 78 0 15,3 4 0-15,4 8 0 16,2 12 0-16,3 6 0 15,0 14 0-15,0 24 0 16,-6 16 0-16,-2 10 0 16,-11 4 0-16,-6-1 0 15,-2-5 0-15,0-10 0 0,0-14 0 16,0-14 0-16,0-14 0 16,0-10 0-16,0-12 0 15,10-26 0-15,7-14 0 16,10-14 0-16,4-6 0 15,3 5 0-15,3 11 0 16,2 16 0-16,-4 22 0 16,1 18 0-16,-1 6 0 15,-1 28 0-15,-3 16 0 16,-2 6 0-16,-2 5 0 16,-5-3 0-16,-2-4 0 15,0-10 0-15,9-18-84 0,-6-10-735 16,2-14-522-16</inkml:trace>
  <inkml:trace contextRef="#ctx0" brushRef="#br0" timeOffset="67098.64">10245 14365 3012 0,'0'0'806'0,"0"0"-528"15,0 0-278-15,0 0 0 0,0 0 0 16,0 0 0-16,191-10 0 15,-122 2-176 1,-13 2-783-16</inkml:trace>
  <inkml:trace contextRef="#ctx0" brushRef="#br0" timeOffset="67232.17">10347 14526 2257 0,'0'0'971'15,"0"0"-522"-15,0 0-30 16,0 0-419-16,0 0 0 15,133 40 0-15,-44-40 0 16,46-30-131-16,-25-4-420 16,-16-2-589-16</inkml:trace>
  <inkml:trace contextRef="#ctx0" brushRef="#br0" timeOffset="67532.82">11047 14125 373 0,'0'0'2439'0,"0"0"-1778"16,0 0-393-16,0 0-76 0,0 0-127 15,173-54-64-15,-109 44 5 16,-8 1-6-16,-13 4-33 16,-17 1 31-16,-10 4-16 15,-14 0 18-15,-2 0 144 0,0 14-144 16,-6 16 0-1,-10 12 0-15,5 10 0 16,2 8 0-16,5 6 0 16,4 4 0-16,0-2 0 15,0-1 0-15,4-5 0 16,3-14 0-16,1-8 0 0,6-12-209 16,-1-10-355-16,0-18-577 0</inkml:trace>
  <inkml:trace contextRef="#ctx0" brushRef="#br0" timeOffset="68030.64">11670 14167 2845 0,'0'0'866'0,"0"0"-481"15,0 0-385-15,0 0 0 16,0 0 0-1,169-88 0-15,-103 84 0 16,-7 4 0-16,-12 2 0 16,-16 18 0-16,-22 6 0 0,-9 4 0 15,-20 4-15-15,-18 0 15 16,-9-2 0-16,2-4 0 16,6-4 15-16,10-6-15 15,9-4 0-15,13-8 0 16,7-2 0-16,0-4 0 0,31 3 0 15,12-3 0 1,5 0 0-16,8 0 0 16,0 0 0-16,-4 5 0 15,-6 1 0-15,-6 6 0 16,-11 6 0-16,-7 5 0 0,-13-1 0 16,-9 4 0-16,-4 2 0 15,-30-2 0-15,-12 0 0 16,-12-2 0-16,-9-6 0 15,-3-2 0 1,8-2 0-16,11-8 0 0,13-4 0 16,21-2 0-16,17-24 0 15,22-10-350-15,14-8-852 0</inkml:trace>
  <inkml:trace contextRef="#ctx0" brushRef="#br0" timeOffset="68430">12312 13962 2602 0,'0'0'785'0,"0"0"-432"15,0 0 3-15,0 0-356 0,0 0 0 16,113-62 0-16,-61 62 0 16,-3 0 0-16,-9 14 0 15,-11 6 0-15,-18 8 0 16,-11 4 0-16,0 4 0 15,-24 3 0-15,-10-3 0 16,0-4 0-16,1-4 0 16,6-6 0-16,10-6 0 15,10-2 0-15,7-6 0 16,0-2 0-16,26 2 0 16,11-2 0-16,2 0 0 0,1 0 0 15,-2 2 0-15,-7 2 0 16,-6 2 0-16,-11 4 0 15,-12 4 0-15,-2 2 0 16,-16 2 0-16,-18 2 0 16,-8-2 0-1,-7-2 0-15,3-4 0 0,-1-5 0 16,7-3 0-16,9-10 0 16,10 0-65-16,15-10-1015 0</inkml:trace>
  <inkml:trace contextRef="#ctx0" brushRef="#br0" timeOffset="68595.78">13199 14279 3304 0,'0'0'584'0,"0"0"-376"0,0 0-208 0,0 0 0 16,0 0-176-16,0 0-1319 0</inkml:trace>
  <inkml:trace contextRef="#ctx0" brushRef="#br0" timeOffset="69892.75">3683 16964 2292 0,'0'0'371'16,"0"0"-75"-16,0 0 269 15,0 0-358-15,0 0-70 16,0 0-67-16,0 0-13 16,40-86-1-16,-16 50-26 15,5-12-15-15,5-6-15 0,-3-13 0 16,0-5 0-16,-2-4 0 16,-7 2 0-1,-8 6 0-15,-8 10 0 16,-6 13 0-16,0 9 0 0,0 14 0 15,-11 8 0-15,-7 10 0 16,-4 4 0-16,-2 4 0 16,-5 22 0-16,-2 16 0 15,-1 15 0-15,3 11 0 0,5 8 0 16,3 4 0-16,13 0 0 16,6 1 0-1,2-1 0-15,17-12 0 16,19-2 0-16,8-12 0 15,4-6 0-15,-2-12 0 0,-4-9 0 16,-6-13 0-16,-7-6 0 16,-9-8 0-16,-2-4 0 15,5-37 0-15,-8-3-383 16,1 0-1003-16</inkml:trace>
  <inkml:trace contextRef="#ctx0" brushRef="#br0" timeOffset="70691.34">5059 16673 2741 0,'0'0'690'15,"0"0"-612"-15,0 0 192 0,0 0-47 16,0 0-129-16,114-14-94 16,-49 2-74-16,26-2-177 15,-18 4-338-15,-19 6-463 0</inkml:trace>
  <inkml:trace contextRef="#ctx0" brushRef="#br0" timeOffset="70830.81">5122 16882 2422 0,'0'0'698'16,"0"0"-571"-16,0 0 213 16,0 0-116-16,178-22-224 15,-31-18-74 1,-16 0-576-16,-23 0-2184 0</inkml:trace>
  <inkml:trace contextRef="#ctx0" brushRef="#br0" timeOffset="71331.57">6769 16146 1215 0,'0'0'1789'16,"0"0"-1479"-16,0 0 4 16,-123 44 31-16,80 6-222 15,3 21-123-15,3 9 0 16,10 10 0-16,6-4 0 0,17-2 0 16,4-8 0-16,16-9 0 15,20-17 0 1,10-12 0-16,10-18 0 15,0-8 0-15,-3-12 0 0,-11 0 0 16,-13-22 0-16,-18-8 0 16,-11-2 0-16,-11-4 0 15,-26 4 0-15,-13 6 0 16,-6 12 0-16,-1 10 0 16,1 4 0-16,5 22 0 15,13 14 0-15,18 4 0 0,28 14-53 16,31-10-654-1,10-12-861-15</inkml:trace>
  <inkml:trace contextRef="#ctx0" brushRef="#br0" timeOffset="71596.5">7544 16312 1960 0,'0'0'1527'16,"0"0"-1146"-16,0 0-153 15,0 0-228-15,0 0 0 16,0 0 0-16,0 0 0 16,-31 135 0-16,22-61 0 15,5 10 0-15,1-6 0 0,3 1 0 16,0-11 0-16,0-10 0 15,5-14 0-15,14-12 0 16,-1-16-266-16,0-10-771 16</inkml:trace>
  <inkml:trace contextRef="#ctx0" brushRef="#br0" timeOffset="71831.89">7927 16248 2529 0,'0'0'881'0,"0"0"-340"16,0 0-396-16,0 0-145 16,0 0 0-1,0 0 0-15,-18 131 0 16,18-65 0-16,0 10 0 0,0 0 0 16,0-4 0-16,9-5 0 15,2-5 0-15,5-4 0 16,-3-14-140-16,-4-16-789 0</inkml:trace>
  <inkml:trace contextRef="#ctx0" brushRef="#br0" timeOffset="71993.78">8606 16744 2309 0,'0'0'1468'0,"0"0"-1149"15,0 0-319-15,0 0 0 0,0 0 0 16,0 0 0-16,0 0-936 0</inkml:trace>
  <inkml:trace contextRef="#ctx0" brushRef="#br0" timeOffset="72299.2">6519 17580 2960 0,'0'0'791'0,"0"0"-659"15,0 0 81-15,0 0-213 16,0 0 0-16,192-50 0 16,-32 15 0-16,23 3 0 15,-7 6 0-15,-41 8 0 16,-48 4-29-16,-24 0-325 0,-32 6-327 16,-15 4-320-16</inkml:trace>
  <inkml:trace contextRef="#ctx0" brushRef="#br0" timeOffset="72432.28">6655 17674 1859 0,'0'0'1179'0,"0"0"-883"15,0 0 189-15,0 0-208 16,178 36-277-16,24-68 0 16,30-8 0-16,-2-10 0 15,-38 2 0-15,-79 12-300 16,-33 9-1695-16</inkml:trace>
  <inkml:trace contextRef="#ctx0" brushRef="#br0" timeOffset="73032.28">10186 15815 2739 0,'0'0'760'0,"0"0"-684"15,-60 161 298-15,-4-17-227 0,-13 26-147 16,4 7 0-1,20-17 0-15,21-19 0 0,24-13 0 16,8-30 0-16,19-22 0 16,20-17 0-16,11-15 0 15,22 2 0-15,12-6 0 16,13-10 0-16,9-30-104 16,-25 0-830-16,-26-22-924 0</inkml:trace>
  <inkml:trace contextRef="#ctx0" brushRef="#br0" timeOffset="73865">10868 16218 2549 0,'0'0'1010'0,"0"0"-689"0,0 0-105 15,0 0-216-15,0 0 0 16,0 0 0-16,0 0 0 15,-83 120 0-15,83-83 0 16,3-11 0-16,10-4 0 16,0-14 0-16,-1-8 0 15,-1 0 0-15,-7-12 0 0,-4-16 0 16,0-2 0-16,-4 2 0 16,-21 6 0-1,-4 13 0-15,-8 9 0 16,-3 9 0-16,-3 27 0 15,5 22 0-15,9 10 0 0,11 8 0 16,16 4 0-16,2-5 0 16,36-11 0-16,17-12 0 15,21-12 0-15,8-22 0 16,9-14 0-16,3-4 0 16,-7-30 0-16,-11-18 0 0,-13-12 0 15,-13-29 0-15,-19 5 0 16,-12-6 0-1,-13 6 0-15,-6 30 0 16,0 5 0-16,-4 27 0 16,-5 22 0-16,-3 16 0 15,-1 34 0-15,-1 21 0 0,1 15 0 16,7 2 0-16,4-8 0 16,2-3 0-16,0-15 0 15,6-16 0 1,7-16 0-16,3-12 0 0,-3-12 0 15,1-6 0-15,-1-2 0 16,5-20 0-16,2-4 0 16,2 0 0-16,3 8 0 15,0 8 0-15,-1 10 0 16,-2 0 0-16,3 10 0 16,-1 12 0-16,5 4 0 15,9 0 0-15,12-6 0 16,8-8 0-16,10-8 0 15,6-4 0-15,0-4 0 0,-10-22 0 16,-11-6 0-16,-14-8 0 16,-18 0 0-16,-13-9 0 15,-8 5 0-15,-12 8 0 16,-19 12 0-16,-7 16 0 16,-4 8 0-16,-1 22 0 15,5 18 0-15,9 9 0 0,14 5 0 16,15-4 0-1,18-2 0-15,53-12 0 0,45-18 0 16,37-18 0 0,-16 0-481-16,-31-26-900 0</inkml:trace>
  <inkml:trace contextRef="#ctx0" brushRef="#br0" timeOffset="74493.75">12831 16619 2318 0,'0'0'1007'0,"0"0"-628"0,0 0 13 0,-140-4-392 16,106 26 0 0,7 4 0-16,10 15 0 15,5 4 0-15,12 0 0 16,2 3 0-16,30-8 0 16,15-12 0-16,13-10 0 15,7-14 0-15,4-4 0 0,-5-22-66 16,-5-18-141-16,-12-10 60 15,-13-12 103-15,-14-10 40 16,-11-9 4-16,-9-3 93 16,-2 4 61-16,0 8 67 15,-9 19-221-15,-1 21 0 16,-2 14 0-16,3 18 0 16,1 14 0-16,-2 31 0 15,1 18 0-15,5 16 0 16,2 7 0-16,2 2 0 15,0-7 0-15,2-9 0 16,9-18 0-16,5-14 0 0,1-22 0 16,4-14 0-1,5-8 0-15,6-32 0 0,3-14 0 16,7-16 0-16,5-7 0 16,0-1 0-1,-4 10 0-15,-10 10 0 16,-11 20 0-16,-11 10 0 0,-9 20 0 15,-2 4 0-15,-6 2 0 16,-19 24 0-16,-10 8 0 16,-10 12 0-16,-4-2 0 15,0 6 0-15,5-2 0 0,8-7 0 16,14-5 0 0,13-4 0-16,9-2 0 0,19-8 0 15,24 2 0 1,18-4 0-16,10 0 0 15,9-4 0-15,2-6 0 16,21-10 0-16,-23 0-529 0,-20-4-765 0</inkml:trace>
  <inkml:trace contextRef="#ctx0" brushRef="#br0" timeOffset="74766.27">14201 15990 2385 0,'0'0'695'15,"0"0"-424"-15,0 0 287 0,81-111-371 16,-39 111-187-16,7 22 0 16,11 53 0-1,3 43 0-15,-8 50 0 16,-21 15 0-16,-34-3 0 0,-10-15 0 15,-38-31 0-15,-17-10 0 16,3-21 0-16,2-23 0 16,6-26 0-16,2-10 0 15,-16 2-20-15,10-8-645 16,13-14-810-16</inkml:trace>
  <inkml:trace contextRef="#ctx0" brushRef="#br0" timeOffset="74899.92">15195 17093 3242 0,'0'0'854'0,"0"0"-854"0,0 0 0 16,0 0 0-16,-129 4-495 16,68-4-1589-16</inkml:trace>
  <inkml:trace contextRef="#ctx0" brushRef="#br0" timeOffset="75197.53">11265 18079 2600 0,'0'0'950'0,"0"0"-950"16,0 0-30 0,262-106 28-16,-17 52 2 15,46 1-194-15,12 11-43 16,-20 8 60-16,-46 16 92 16,-21 0 81-16,-33 8 4 15,-46 2 10-15,-48 4 7 16,-52 2-17-16,-30-2-471 0,-11 0-1063 0</inkml:trace>
  <inkml:trace contextRef="#ctx0" brushRef="#br0" timeOffset="75435.67">11365 18089 2507 0,'0'0'356'0,"0"0"-272"16,0 0 420-16,191 44-297 15,-8-40-66-15,35 0 2 0,17-4-40 16,-6-4-52 0,-20-10-51-16,-8-12 0 15,-16-4 0-15,-22-6 0 16,-39 0 0-16,-32 4-71 16,-32 6-113-16,-14 0 17 15,-1-6-4-15,4-17-95 0,-8 9-203 16,-15 4-260-16</inkml:trace>
  <inkml:trace contextRef="#ctx0" brushRef="#br0" timeOffset="75594.78">14631 17678 3074 0,'0'0'854'16,"0"0"-686"-16,0 0-168 0,0 0 0 15,0 0 0-15,0 0-922 0</inkml:trace>
  <inkml:trace contextRef="#ctx0" brushRef="#br0" timeOffset="75761.66">14380 18013 1627 0,'116'0'0'0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00:22.7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7956 15227 1639 0,'0'0'289'16,"0"0"-227"-16,0 0 133 0,0 0-41 16,0 0-73-16,0 0 29 15,-76-86 17-15,62 78 10 16,-1 0 39-16,-3-2-38 15,1 2 6 1,-4 2-40-16,1-6-23 16,1 2 6-16,-4 2-60 0,-2 2 2 15,-2 2 19-15,-2 0-36 16,-4 4 24-16,0 0-8 16,-5 0 1-16,0 0 23 15,-1 8-34-15,-2 0 26 0,-1 6-21 16,-5 0-22-16,0 4 21 15,-4 4-22 1,0 0 0-16,2 1 41 16,1 3-22-16,4 2 46 15,5 0-43-15,2 2-14 16,6-2 40-16,3 2-48 0,3 4 0 16,5 2 0-16,5 6 0 15,3 2 0-15,3 5 0 16,3 1 0-16,-2 0 0 15,2-2 0-15,-1 0 0 16,3 2 0-16,0-2 0 16,2-3 0-16,2 5 0 15,0-5 0-15,0 4 0 16,4 1 0-16,7-2 0 16,0-4 0-16,2 0 0 0,0 2 0 15,1-6 0-15,-1 0 0 16,1 5 0-16,1-5 0 15,-1 4 0-15,1-4 0 16,1-4 0 0,4 0 0-16,2 0 0 0,5-6 0 15,2 2 0-15,2-5 0 16,5-4 0-16,-1 4 0 16,1-5 0-16,0 0 0 15,4-4 0-15,0 0 0 16,5-8 0-16,1 2 0 15,-1-8 0-15,0 0 0 0,-3 2 0 16,-2-6 0-16,-4 4 0 16,-1-4 0-1,-1 4 0-15,-1-4 0 16,0 0 0-16,1 0 0 0,-1 0 0 16,-2 0 0-16,0 0 0 15,4 0 0-15,-4-8 0 16,0 4 0-16,-3-2 0 15,3 2 0-15,1-4 0 16,0 2 0-16,-1-2 0 0,0-2 0 16,2 2 0-1,1-6 0-15,-3 6 0 0,-4-2 0 16,-4 2 0 0,0-2 0-16,-5 6 0 15,-3 0 0-15,1-4 0 16,-1-2 0-16,4 1 0 0,-4-4 0 15,5-1 0-15,-2-3 0 16,2-1 0-16,0 0 0 16,1-6 0-16,-4-2 0 15,1 0 0-15,-3 0 0 16,-1 2 0 0,-1-2 0-16,0-2 0 0,-3 6 0 15,0-4 0-15,-1 0 0 16,3 2 0-16,-1-2 0 15,-1-5 0-15,0-1 0 16,-1 2 0-16,-1-2 0 0,-2 0 0 16,-2-2 0-16,-2 2 0 15,0 0 0-15,-2-4 0 16,2 0 0 0,-2 6 0-16,0-6 0 15,0 4 0-15,0-3 0 16,0-1 0-16,0 0 0 0,-2 0 0 15,-4-2 0-15,0-4 0 16,2 2 0-16,0-4 0 16,0-2 0-16,-1 2 0 15,1 5 0-15,2 7 0 0,-6 2 0 16,2 6 0 0,-5 6 0-16,-3-4 0 15,-1 4 0-15,-5 0 0 16,-2 0 0-16,-3 2 0 15,-2 2 0-15,-4 0 0 16,0-3 0-16,-2 4 0 0,-1-1 0 16,1 0 0-16,-1 1 0 15,0 4 0-15,3-1 0 16,2 2 0-16,1-2 0 0,-1 1 0 16,2 0 0-1,0 0 0-15,-4 0 0 16,-2 0 0-16,-3 1 0 15,-9 2 0-15,-3 2 0 16,-6 0 0-16,-2 4 0 16,-22 0 0-16,15 0 0 0,6 0-760 15</inkml:trace>
  <inkml:trace contextRef="#ctx0" brushRef="#br0" timeOffset="60696.58">8032 9918 849 0,'151'-68'0'0,"-11"5"-114"15,24-9-435-15</inkml:trace>
  <inkml:trace contextRef="#ctx0" brushRef="#br0" timeOffset="61894.3">13160 12348 570 0,'0'0'284'0,"0"0"-154"16,0 0-28-16,0 0 83 0,0 0-11 15,-118 8-61-15,114-8 69 16,4 0-19-16,0-4-38 15,25-6-125-15,22-4-46 16,42-6 33-16,67-4-37 0,93-6-178 16,-20 4-108-1,-4 6-420-15</inkml:trace>
  <inkml:trace contextRef="#ctx0" brushRef="#br0" timeOffset="67061.87">9440 16722 1500 0,'0'0'338'0,"0"0"-207"16,0 0 235-16,0 0-83 15,0 0-73-15,0 0 57 16,0 0-82-16,-58 0-31 0,58 0-3 15,0 0-32-15,0 0 10 16,0 0-74-16,0 0-11 16,24 0-13-1,19 0-19-15,19 0-24 0,18-9-4 16,13 1-104-16,4-2-56 16,7-8-128-16,-23 0-290 15,-28 6-190-15</inkml:trace>
  <inkml:trace contextRef="#ctx0" brushRef="#br0" timeOffset="67227.25">9462 16794 1657 0,'0'0'644'16,"0"0"-367"0,0 0 179-16,0 0-212 0,0 0-141 15,0 0 20-15,0 0 28 16,127-10-100-16,-36-6-10 15,36-7-41-15,22-4-66 16,-20 0-191-16,-32 5-699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2:50:33.85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2596 2015 0,'0'0'763'16,"0"0"-533"-16,0 0 295 16,0 0-187-1,0 0-113-15,0 0-225 0,0-59 0 16,0 59 0-16,0 9 0 16,0 23 0-16,0 17 0 15,0 17 0-15,0 10 0 16,0 8 0-16,0-2 0 15,0-3 0-15,0-11 0 16,2-12 0-16,4-14 0 16,0-16 0-16,-2-10 0 15,-2-12 0-15,0-4 0 16,0 0 0-16,5 0 0 16,4-4 0-16,13-8-116 0,12-2-393 15,9 0-1-15,32 2-149 16,-9 2 125-16,-8 2-207 0</inkml:trace>
  <inkml:trace contextRef="#ctx0" brushRef="#br0" timeOffset="325.39">2310 3124 833 0,'0'0'719'0,"0"0"-341"15,0 0 3-15,0 0-5 16,0 0-213-16,0 0-95 16,0 0-67-16,18 0 0 15,-3 6-1-15,1 2 6 16,0-4-6-16,-6-2 0 0,0-2 1 15,-4 0-2-15,-3 0 7 16,-1 0 57-16,-2-4 77 16,2-10-69-16,0-4-14 15,-2-6-57 1,0 0-32-16,0 2 31 0,0 4 2 16,-2 5 35-16,-7 5 97 15,1 7 17-15,-2 1-22 16,4 0-67-16,-1 16-47 15,1 12-1-15,1 8-11 0,5 4 25 16,0 2-19-16,7-4-7 16,20-4 4-16,10-10-5 15,12-16-63 1,11-8-85-16,27-42-333 16,-15-8-222-16,-15-6-242 0</inkml:trace>
  <inkml:trace contextRef="#ctx0" brushRef="#br0" timeOffset="599.61">2782 2723 2109 0,'0'0'689'16,"0"0"-422"-16,0 0-78 0,0 0 28 15,-31 110-59 1,31-54-88-16,0 7 7 16,0-1-50-16,7-2-3 15,6-4-24-15,-2-8 6 16,1-12-12-16,-4-10 6 15,-1-14-15-15,-5-12 15 0,-2 0 0 16,0-24 66-16,0-14 3 16,-2-8-59-16,-2 2 14 15,4 6-22-15,0 10 5 16,0 10-7-16,18 9-36 16,11 4-97-1,26 2-182-15,-2 2-493 0,-3-3-863 0</inkml:trace>
  <inkml:trace contextRef="#ctx0" brushRef="#br0" timeOffset="800.36">3237 2474 1624 0,'0'0'1626'0,"0"0"-1116"0,0 0-304 16,0 0-87-16,0 0-119 15,0 0-16-15,0 0 16 16,27 42-82-16,-17-3-116 16,-10 29-307-16,0-9-399 15,0 0-1074-15</inkml:trace>
  <inkml:trace contextRef="#ctx0" brushRef="#br0" timeOffset="1167.43">3569 2815 2431 0,'0'0'619'0,"0"0"-331"16,0 0-90-16,0 0-39 0,0 0-129 15,0 0-2-15,0 0-28 16,-38-24-22-16,18 46 13 15,0 2 4-15,7 0 5 16,6-2 0-16,7-2-7 0,0-4 6 16,22 3-5-16,7-4-6 15,4 3-11-15,-2 3-28 16,-6-1 26 0,-9 0-5-16,-14-2-8 15,-2 0-4-15,-14-2 42 16,-17-2 5-16,-9-4 53 0,-2-4-8 15,-3-6 14-15,5 0-64 16,-2 0-30-16,11-2-435 16,13-6-967-16</inkml:trace>
  <inkml:trace contextRef="#ctx0" brushRef="#br0" timeOffset="1625.52">4576 2974 2572 0,'0'0'620'0,"0"0"-355"0,0 0 59 15,0 0-150-15,0 0-102 16,0 0-72-16,-143-51-2 0,108 77 1 16,-1 9-4-1,5 5-2-15,11 2 5 16,9-2-15-16,11-6 16 16,0-8-41-16,17-10 15 15,12-10-32-15,2-6 49 16,-1 0 10-16,-6-18 46 15,-3-4 59-15,-8-4-14 0,-5-4-91 16,-1 2 0 0,-2 3 0-16,-1 7 0 15,-4 11 0-15,2 7 0 0,-2 0 0 16,3 6 0-16,3 18 0 16,10 6 0-16,6 6 0 15,14-2 0-15,8-8 0 16,10-10-173-16,8-12-164 15,25-12-401-15,-18-16-58 16,-11-4-426-16</inkml:trace>
  <inkml:trace contextRef="#ctx0" brushRef="#br0" timeOffset="2032.41">5024 2970 1694 0,'0'0'887'0,"0"0"-320"16,0 0-118-16,0 0-212 0,0 0-91 15,0 0-91-15,0 0-54 16,-38-3 14-16,15 30-15 15,-1 3 0-15,2 6-2 16,4-2 10-16,9-4-16 16,7-6 8-16,2-8-15 0,0-8 9 15,17-6-75-15,10-2 66 16,7-6 5 0,1-16 16-16,2-10-6 15,-2-6 0-15,-2-8 1 16,-4-9 21-16,-2-4-7 15,-7-4 3-15,-6 3-9 0,-8 12 0 16,-6 14 85-16,0 14-94 16,0 14 0-16,0 6 0 15,-4 8 0 1,-10 24 0-16,3 12 0 0,2 10 0 16,5 4 0-16,4 0 0 15,7-3 0-15,19-7 0 16,12-8 0-16,11-12-39 15,13-12-165-15,8-10-68 16,36-6-285-16,-17-12-187 16,-12-6-80-16</inkml:trace>
  <inkml:trace contextRef="#ctx0" brushRef="#br0" timeOffset="2396.16">5788 3006 1527 0,'0'0'703'0,"0"0"-231"0,0 0-171 15,0 0 24 1,0 0-65-16,0 0 6 0,0 0-116 15,-73-85-58-15,42 85-92 16,-6 6 0-16,-3 19 0 16,3 4 0-16,6 6 0 15,8-3 0-15,12-4 0 0,11-8 0 16,0-8 0-16,20-6-51 16,13-6 43-16,6-2-4 15,0-20 12 1,-1-8 2-16,-5-9-2 15,-6-5 69-15,-6-8-69 16,-6-4 0-16,-6-6 0 0,-6 2 0 16,-3 8 0-16,0 12 0 15,0 16 0-15,-3 17 0 16,-6 7 0-16,2 22 0 16,-1 23 0-16,3 11 0 15,5 8 0-15,0 0 0 16,16-4 0-16,15-6 0 0,12-9 0 15,43-11 0 1,-6-12-261-16,-3-14-901 0</inkml:trace>
  <inkml:trace contextRef="#ctx0" brushRef="#br0" timeOffset="2859.62">7180 3128 1994 0,'0'0'888'0,"0"0"-649"16,0 0-47-16,0 0-17 15,0 0-123-15,0 0-32 0,139-56-20 16,-95 26 9-16,-8-2-2 16,-7-3 1-16,-13-1 85 15,-12 4 28-15,-4 2-4 16,0 6 9-16,-14 8-71 15,-10 12-55-15,-7 4 0 0,-5 14 0 16,-4 22 0 0,4 11 0-16,10 4 0 15,8 6 0-15,11-5 0 16,7-6 0-16,7-8 0 16,25-10 0-16,7-8 0 15,8-10 0-15,4-10 0 0,-1 0-20 16,10-28-200-16,-14-2-308 15,-10 0-466-15</inkml:trace>
  <inkml:trace contextRef="#ctx0" brushRef="#br0" timeOffset="3065.71">7689 3128 2022 0,'0'0'992'15,"0"0"-494"-15,0 0-167 16,0 0-160-16,0 0-89 15,0 0-82-15,0 0 0 0,-37 110 0 16,33-68 0-16,2 2 0 16,2-4 0-16,0 3-212 15,0-13-373-15,2-10-531 0</inkml:trace>
  <inkml:trace contextRef="#ctx0" brushRef="#br0" timeOffset="3995.94">8259 3170 1273 0,'0'0'1196'0,"0"0"-711"0,0 0-230 16,0 0 79-16,0 0-108 15,0 0-107-15,0 0-20 16,136-120-60-16,-87 66-27 0,-2-8 6 15,-5-7-12 1,-7-3-5-16,-10-2 13 0,-9 1-14 16,-7 9 19-16,-9 14-19 15,0 20 0-15,0 22 0 16,-9 10 0-16,-9 57 0 16,-2 39 0-16,4 4 0 15,5-2 0-15,11-10 0 16,5-23 0-16,21 1 0 15,10-4 0-15,6-16 0 16,6-18 0-16,-4-18 0 16,-4-12 0-16,-9-4 0 0,-4-22 0 15,-9-10 0-15,-5-2 0 16,-5 0 0-16,0 6 0 16,-6 10 0-16,-2 12 0 15,0 10 0 1,0 0 0-16,0 24-44 0,6 10 29 15,5 6 6-15,10-4 6 16,6-4-12-16,6-10 2 16,4-10-19-16,-3-12 25 15,-7 0-2-15,-7-2 9 16,-11-18 71-16,-5-4-24 16,-4-10-18-16,0-8-29 0,-11-7 0 15,-13-2 0-15,-12 2-143 16,-53-1-218-16,6 14-395 15,-6 10-574-15</inkml:trace>
  <inkml:trace contextRef="#ctx0" brushRef="#br0" timeOffset="4129.35">8292 2759 2046 0,'0'0'672'0,"0"0"-358"0,121 12 15 16,-30-8-170-16,52-4-125 15,-18 0-34 1,-11 0-840-16</inkml:trace>
  <inkml:trace contextRef="#ctx0" brushRef="#br0" timeOffset="4999.93">10276 3220 2654 0,'0'0'604'0,"0"0"-375"16,0 0-133-16,0 0-63 0,0 0-33 16,-25-110-24-16,23 64 9 15,-5-8 14-15,-4-8-2 16,-2-9-6-16,-6-3 9 15,2-2 0 1,-1 6 18-16,0 9 27 16,7 17 81-16,2 16 80 0,5 18-69 15,2 10-137-15,0 20 0 16,-2 27 0-16,4 18 0 16,0 14 0-16,0 5 0 15,8 2 0-15,16-7 0 16,12-14 0-16,6-14 0 15,10-23-147-15,0-22 10 0,2-6-5 16,-9-38 40 0,-7-18 13-16,-13-17 59 15,-8-7 30-15,-8-8 22 16,-6 4 50-16,-3 11 38 16,0 19 86-16,0 28 51 0,-8 26-247 15,0 8 0-15,-3 38 0 16,3 19 0-16,6 9 0 15,2 6 0-15,2-6 0 16,17-7 0-16,3-17 0 0,-2-16 0 16,-2-14 0-1,-5-16 0-15,-2-4 0 16,0-10 0-16,3-20 0 16,1-8 0-16,4-2 0 15,-2 1 0-15,-1 11 0 16,-5 12 0-16,-3 14 0 15,2 2 0-15,1 12 0 0,5 14 0 16,1 6 0-16,6 1 0 16,1-1 0-16,7-4 0 15,1-8 0 1,3-8 0-16,3-10 0 0,-5-2 0 16,-2-4 0-16,-4-21 0 15,-6-4 0-15,-4-7 0 16,-3-7 0-16,-6 1 0 15,-1 4 0-15,-7 8 0 16,0 12 0-16,0 8 0 0,0 10 0 16,-2 0 0-16,-9 12 0 15,-3 18 0 1,1 8 0-16,7 6 0 16,6 2 0-16,4-3 0 15,27-7 0-15,15-10-45 16,10-16-144-16,11-16-315 0,-13-20-422 15,-19-8-880-15</inkml:trace>
  <inkml:trace contextRef="#ctx0" brushRef="#br0" timeOffset="5164.43">9807 2677 2618 0,'0'0'977'0,"0"0"-695"16,0 0-147-16,0 0-82 0,136 18-22 16,-31-18-31-16,-12-6-487 15,-12-10-2043-15</inkml:trace>
  <inkml:trace contextRef="#ctx0" brushRef="#br0" timeOffset="5960.86">12094 2779 1925 0,'0'0'1163'16,"0"0"-663"-16,0 0-348 15,0 0 25-15,0 0 2 16,0 0-179-16,0 0 0 16,-132-74 0-16,79 94 0 0,8 12 0 15,11 10 0-15,21 2 0 16,13 4 0-16,20-1 0 16,29-4 0-16,11-3 0 15,9-7 0-15,-6-5 0 16,-10-4 0-16,-15-4 0 15,-18 0 0-15,-20-2 0 16,0 0 0-16,-33 0 0 16,-14-4 0-16,-11-6 0 15,-2-6 0-15,5-2 0 16,12 0 0-16,20-8 0 0,23-8 0 16,31-14-8-16,70-12-178 15,53-20-102-15,15-12-234 16,-22 3-15-16,-42 9 193 15,-56 16 169 1,-22 2 175-16,-10-8 224 16,-7-1 450-16,-10-1-189 0,0 14-28 15,-14 12-237-15,-6 14-220 16,-2 14 0-16,1 2 0 16,2 34 0-16,1 22 0 15,3 33 0-15,3 29 0 0,12 30 0 16,0 11 0-16,20-11 0 15,9-17 0-15,-4-35 0 16,-3-22 0 0,-6-24 0-16,-6-9 0 15,1-7 0-15,-5-8-276 16,-4-15-317-16,-2-13 128 0,-10-26-51 16,-23-60-168-16,2 4 297 15,7-4 37-15</inkml:trace>
  <inkml:trace contextRef="#ctx0" brushRef="#br0" timeOffset="6166.85">12535 3134 1237 0,'0'0'752'0,"0"0"-158"0,8-132-210 0,19 93-25 16,6 7-157-1,10 6-73-15,2 8-19 16,0 6-74-16,-6 10-18 16,-5 2-18-16,-10 12-17 15,-13 16-1-15,-11 8-45 16,0 4-61-16,-18 5 71 0,-15-5 40 15,-7-2 11-15,-4-8 2 16,5-6 0-16,13-10 2 16,14-8-2-16,24-6-162 15,24-4-571-15,10-12-874 0</inkml:trace>
  <inkml:trace contextRef="#ctx0" brushRef="#br0" timeOffset="7399.98">13359 2907 2266 0,'0'0'1010'0,"0"0"-711"16,0 0-11-16,0 0-126 15,-91-110-91-15,57 102-71 16,-4 8 0 0,-4 2 0-16,-2 26 0 0,1 10 0 15,7 10-3-15,12 3-5 16,15-1 8-16,9-6 0 15,4-6-7-15,25-12 1 16,7-12-18-16,2-10 24 16,-2-4-2-16,-3-10 4 15,-8-14 8-15,-6-4 16 0,-5-3-14 16,-3-1-12-16,-2 5 0 16,-2 4 0-1,-2 7 0-15,-3 13 0 0,-2 3 0 16,4 7 0-16,0 22 0 15,5 7 0 1,5 4 0-16,3-2 0 16,1-8 0-16,3-6 0 0,-4-12 0 15,1-6 0-15,-3-6 0 16,4 0 0-16,-2-18 0 16,3-6 0-16,5-6 0 15,0-2 0-15,2 0 0 0,-2 2 0 16,0 7 0-1,-2 9 0-15,-6 10 0 16,-1 4 0-16,-1 3 0 16,1 18 0-16,-1 9 0 15,4 9 0-15,-7 1 0 16,0-2 0-16,-3-6-66 0,-3-8 28 16,0-8 7-16,-2-10 29 15,2-6 2-15,3 0 33 16,3-18 30-16,5-10-40 15,6-6-5 1,1 0-18-16,2-2 0 0,1 8 0 16,-2 6 0-16,-5 8 0 15,-5 11 0-15,1 3 0 16,2 7 0-16,0 15 0 16,2 8 0-16,0 2 0 15,-2 0-11-15,-3-6-55 0,-3-4 20 16,-4-8-11-16,-1-8 40 15,-3-6 17-15,8 0 0 16,1-6 32 0,7-12-32-16,5-2 2 0,4-4 11 15,-1 2-7-15,1 2 21 16,-4 6 0-16,-5 6-15 16,-3 8 8-16,0 0-20 15,1 0 0-15,1 16 0 16,4 6 9-16,6 0-18 15,0 0 9-15,2-4-40 0,-2-6-1 16,-7-6 4-16,-4-4 36 16,-2-2 1-1,-5 0 0-15,4-6 13 16,3-8-13-16,9-2 0 16,4 2 0-16,5 0-10 15,1 4-1-15,2 0-50 0,-8 4 5 16,-5 2 50-16,-6 4-7 15,-1 0 11-15,-4 0 2 16,5 0-4-16,5 10-2 16,4 2 3-16,8 0 3 15,5 0 1-15,3-4 5 16,2-4-3-16,0-2-3 16,-5-2 0-16,-7-2-6 15,-6-14 10-15,-6-8-4 16,-12-4 17-16,-7-8-5 15,-4-3 10-15,0-1-22 0,-15 0-4 16,-10 4 2-16,-4 8-9 16,0 12 10-16,5 16-10 15,0 4-10-15,3 34 21 16,8 18 12 0,2 17 62-16,6 11 37 0,3 8-54 15,2 0-8-15,0-1-49 16,0-7 6-16,2-12-12 15,9-14-21-15,1-16-144 16,-3-22-166-16,-3-14-370 16,-6-6-145-16</inkml:trace>
  <inkml:trace contextRef="#ctx0" brushRef="#br0" timeOffset="7563.82">14600 2532 2965 0,'0'0'1131'0,"0"0"-1131"16,0 0 0-16,0 0 0 15,0 0 0-15,0 0 0 16,0 0-333-16,18-40-2359 0</inkml:trace>
  <inkml:trace contextRef="#ctx0" brushRef="#br0" timeOffset="8660.35">16237 3182 481 0,'0'0'1797'0,"0"0"-1184"16,0 0-391-16,0 0-69 15,0 0 13-15,10-106-99 16,3 60 37-16,2-9-62 16,1-4 24-16,-1-10-23 15,-3-5 14-15,-1-2 18 0,-7-2-48 16,-4 7 2-1,0 15 17-15,0 16 62 16,0 18-108-16,0 20 0 16,-2 2 0-16,0 32 0 15,0 22 0-15,2 14 0 0,0 11 0 16,0 5 0-16,0-2 0 16,10-6 0-16,11-8 0 15,6-7 0-15,4-15 0 16,0-12 0-16,2-16 0 15,-4-12 0-15,-4-6 0 0,-8-14 0 16,-3-18 0 0,-3-10 0-16,-4-7 0 15,-4 3 0-15,-1 6 0 16,-2 12 0-16,0 14 0 16,0 8 0-16,0 6 0 15,2 0 0-15,7 2 0 0,9 10 0 16,6 4 0-16,9-2 0 15,6-2 0-15,0 1 0 16,-1-3 0-16,-2-2 0 16,-10 2 0-16,-5 2 0 15,-8 3-22-15,-4 6 21 16,-4 1-12-16,1 3 6 16,-2 0-7-16,3-1-8 15,0-4 22-15,6-2-21 0,6-6 21 16,4-2-2-16,11-6-23 15,4-4 19-15,9 0 4 16,0-8 4 0,1-12-2-16,2-10 0 15,-4-6 0-15,-3-8 3 16,-8-7 3-16,-6 0 3 0,-6 0-2 16,-12 9 1-16,-7 10 32 15,-4 12 20-15,-4 14-60 16,-21 6 0-16,-6 6 0 15,-3 22 0-15,-1 10 0 16,6 6 0-16,9 5 0 16,13-4 0-16,7 2 0 15,21-3 0-15,29-6 0 16,37-4 0-16,5-10 0 16,11-8 0-16,-1-8 0 15,-25-4 0-15,-9-4 0 0,-26 0 0 16,-27 0 0-16,-15 0 0 15,-11-10 0-15,-26-2-128 16,-21 0-227-16,8 0-387 16,13 4-631-16</inkml:trace>
  <inkml:trace contextRef="#ctx0" brushRef="#br0" timeOffset="8934.89">16480 2548 2780 0,'0'0'821'0,"0"0"-701"0,0 0 90 0,137 12-101 16,-53-8-71-16,50-2-38 15,-23 1-333 1,-33-3-892-16</inkml:trace>
  <inkml:trace contextRef="#ctx0" brushRef="#br0" timeOffset="10329.74">18024 3184 1265 0,'0'0'1032'0,"0"0"-643"16,0 0-80-16,0 0-48 0,0 0-151 15,0 0-72-15,0 0 43 16,5-50 31-1,0 36-28-15,1-4-4 16,5-4-26-16,0-8-48 16,1-4 10-16,-4-5 16 15,-3-3-10-15,-3 5-11 0,-2 4-4 16,0 9 23-16,0 8 18 16,-4 10 18-16,-3 6-23 15,-4 0-43-15,-3 16-14 16,-1 14-12-16,-3 10 25 15,7 7-5-15,7-1 12 16,4 0-2-16,0-4-3 16,17-6-1-16,16-8 14 15,10-6 8-15,6-8-22 16,7-8 0-16,2-6-47 0,13-6-221 16,-13-16-527-16,-13 2-865 0</inkml:trace>
  <inkml:trace contextRef="#ctx0" brushRef="#br0" timeOffset="10861.61">19655 3220 582 0,'0'0'2200'0,"0"0"-1674"0,0 0-219 0,0 0 174 16,0 0-481-16,0 0 0 15,0 0 0-15,2-54 0 16,-17 24 0-16,-5-8 0 16,-9-10 0-16,-7-8 0 15,-3-11 0 1,-4-7 0-16,7-8 0 0,7-2 0 15,10 3 0-15,9 9 0 16,10 14 0-16,0 14 0 16,16 14 0-16,11 12 0 15,4 12 0-15,0 6-8 16,-4 4-112-16,-7 22-49 16,-14 8 4-16,-6 8-3 0,-11 2-19 15,-28 5 145-15,-13-2 27 16,-6 2 15-1,0-3 6-15,5-4 81 16,10-6 35-16,16-6 25 16,21-8-37-16,6-2-46 0,33-6-31 15,25-2 128-15,36-4-118 16,2-6-26-16,7-2-17 16,-8 0-14-16,-28 0 4 15,-11-2-28-15,-25-6-38 16,-24 2 38-16,-7 0-10 0,-27 0-175 15,-7 2-491-15,8 0-586 0</inkml:trace>
  <inkml:trace contextRef="#ctx0" brushRef="#br0" timeOffset="11360.97">20592 2354 2184 0,'0'0'1290'16,"0"0"-775"-16,-21-116-408 0,17 90-107 16,2 23 0-1,0 6 0-15,-6 51 0 16,-5 42 0-16,2 4 0 16,2-2 0-16,9-7 0 15,0-21 0-15,12 6 0 0,17-2 0 16,10-14 0-16,6-21 0 15,4-20 0-15,-5-12 0 16,-3-7 0-16,-8-12 0 16,-4-15 0-1,-6-3 0-15,-6 2 0 16,-3 4 0-16,-8 8 0 0,-1 10 0 16,-5 6 0-16,0 2 0 15,0 22 0-15,6 10 0 16,5 6 0-16,12 3 0 15,8-7 0-15,6-8 0 0,6-10 0 16,-1-12 0-16,-4-6 0 16,-9 0 0-1,-9-10 0-15,-9-12 0 16,-5-6 0-16,-6-7 0 0,-4-2 0 16,-19-2 0-16,-16 3 0 15,-12 10 0-15,-13 8 0 16,-10 8-39-16,-37 6-455 15,20 4-367-15,8-2-557 0</inkml:trace>
  <inkml:trace contextRef="#ctx0" brushRef="#br0" timeOffset="11530.09">20189 2661 2702 0,'0'0'965'0,"0"0"-710"0,0 0-81 15,0 0-174 1,171-10 0-16,-29 5 0 0,-15 1-122 16,-13-1-954-16</inkml:trace>
  <inkml:trace contextRef="#ctx0" brushRef="#br0" timeOffset="13066.5">21759 2526 2909 0,'0'0'837'16,"0"0"-487"-16,0 0-350 16,0 0 0-16,0 0 0 0,0 0 0 15,0 127 0-15,-5-57 0 16,5 4 0-16,0-4 0 15,0-10 0-15,5-10 0 16,6-15 0-16,0-15 0 16,-5-14 0-16,2-6 0 15,0 0 0-15,5-10 0 16,10-15 0-16,6-3 0 16,9 1 0-16,0 2 0 15,2 9 0-15,-2 10 0 0,-3 6 0 16,-4 0 0-16,-6 22 0 15,-9 7 0-15,-7 4 0 16,-9 3-14 0,0-3-110-16,-23-3 81 15,-8-8 42-15,-4-6-4 0,-3-6 5 16,7-8 10-16,6-2-9 16,11 0 32-16,10-4-5 15,4-8 32-15,12-6-14 16,21-6-46-16,11-6-1 15,12 0-14-15,4-5 15 0,-4 2-9 16,-5-2 6-16,-13 1 3 16,-11 4 12-16,-12 2-11 15,-11 6 23 1,-4 4-24-16,0 6 0 16,-19 6 0-16,-3 4 0 15,-3 2 0-15,4 0-3 0,8 18-18 16,11 4 20-16,2 4-30 15,13 4 5-15,23-2 25 16,7-1-23-16,5-4 23 16,-1-5-12-16,-7-1-16 15,-9-2 17-15,-12-1-9 16,-13 1 11-16,-6 3-13 16,0 4-53-16,-4 0 62 15,-7 2-1-15,4-4 15 16,2-2 0-16,5-6-4 15,2-4-22-15,23-4-10 16,13-4 11-16,11 0 19 16,3-2-17-16,0-16 13 0,-4-8 9 15,-8-6 1-15,-9-6 63 16,-9-9-24-16,-7 1-4 16,-7 2 22-16,-8 8-18 15,0 12 69-15,-8 12-45 16,-11 12-51-16,-8 8-12 15,-2 26-24-15,7 10 16 16,6 8 8-16,16 3-24 16,5-5 7-16,35-6-16 15,20-12-96-15,16-12 74 16,6-14-19-16,-4-6 2 0,-9-2 11 16,-17-20 37-16,-19-6 24 15,-14-4 22-15,-11 0 119 16,-8 0-15-1,0 4 6-15,-8 10 4 16,-11 10-136-16,-6 8 0 0,-4 0-3 16,2 22-24-16,3 1 27 15,6 6-1-15,9-5-19 16,7-4 10-16,2-6-38 16,0-8-35-16,16-4 10 0,-1-2 73 15,1 0 12-15,-1-4 22 16,-1-8 29-16,-3 2-6 15,-3 2-51 1,2 4 11-16,-4 4-17 16,1 0-12-16,3 0-12 15,7 18 6-15,5 4 18 0,10 0-8 16,5 0 8-16,13-8-72 16,2-12-18-16,4-2 18 15,-2-14 20-15,-10-22-23 16,-11-6 25-16,-10-10 22 15,-11-6 28-15,-6-5 4 0,-6-1 37 16,0 2 58 0,0 6 51-16,0 12-3 15,0 16-11-15,-4 18-136 16,-4 10 0-16,0 20 0 16,-3 28 0-16,-1 14 0 0,4 10 0 15,5 7 0-15,3-7 0 16,3-10 0-16,19-14 0 15,7-14 0-15,2-16-47 16,5-14 47-16,-1-4 5 16,-1-8 20-1,-3-18-8-15,0-4-17 0,-4-6 0 16,-2 2 0-16,-6 2 0 16,-5 7 0-16,-8 10 0 15,-3 5 0-15,-3 7 0 16,0 3 0-16,0 0 0 0,-13 13 0 15,-6 13 0-15,0 7 0 16,5 8 0-16,10 1 0 16,4-2 0-16,31-2 0 15,47-6-185 1,56-20-140-16,-14-10-601 16,-7-2-995-16</inkml:trace>
  <inkml:trace contextRef="#ctx0" brushRef="#br0" timeOffset="13793.32">24769 2624 872 0,'0'0'2063'0,"0"0"-1361"0,0 0-243 16,0 0-459-1,0 0 0-15,0 0 0 0,0 0 0 16,-42 161 0-1,42-85 0-15,0 1 0 0,4-9-33 16,21-14-68-16,8-14-29 16,5-20 17-16,-1-16 35 15,0-4 65-15,-9-30 13 16,-3-14 30-16,-7-10 21 0,-5-8 19 16,-4-7-16-1,0-1 14-15,-3 2-10 16,-1 12-20-16,-3 12 61 15,-2 20-99-15,0 20 0 16,0 4 0-16,-4 38 0 16,-9 22 0-16,-1 14 0 0,5 10 0 15,3-1 0-15,6-9 0 16,0-12 0-16,0-18 0 16,13-16 0-1,3-16 0-15,1-12-11 0,3-4 11 16,5-22 11-16,2-10-11 15,-1-4 0-15,3-2 0 16,0 2 0-16,-4 8 0 16,-7 10 0-16,-5 9 0 15,-7 13 0-15,-4 0 0 16,4 16 0-16,0 17 0 0,3 3 0 16,7 6 0-1,3-4 0-15,8-4 0 0,9-10-45 16,-1-8-110-16,4-12 74 15,-4-4 44 1,-6-4 37-16,-2-18 52 16,-3-8 25-16,-2-6 13 15,1-11-23-15,0-1-35 0,-6-2-32 16,-5 4 0-16,-10 12 0 16,-2 12 0-16,-14 16 0 15,-15 6 0-15,-5 20 0 16,3 18 0-16,12 10 0 15,14 4 0-15,5-1 0 0,33-7 0 16,18-10-56-16,12-14-164 16,15-20-61-1,-18-12-382-15,-18-18-143 0</inkml:trace>
  <inkml:trace contextRef="#ctx0" brushRef="#br0" timeOffset="13966.72">24511 2685 2848 0,'0'0'581'0,"116"10"-470"0,-3-4-99 16,-10-2-12-16,-24-4-691 0</inkml:trace>
  <inkml:trace contextRef="#ctx0" brushRef="#br0" timeOffset="15335.21">2809 4481 2022 0,'0'0'721'0,"0"0"-388"16,0 0-4-16,0 0-71 16,0 0-106-16,0 0-28 15,-9-47-82-15,1 47-36 16,-13 15 16-16,-10 20-21 15,-9 15 19-15,2 10 15 16,6 6-4-16,17 2-31 16,15-4 0-16,7-7 0 15,28-11 0-15,19-12 0 16,8-13 0-16,7-14-30 16,1-7 2-16,-5-7 27 0,-15-16-25 15,-9-8 26-15,-15-5-1 16,-10-1 2-16,-7-2 27 15,-7 5-27-15,-2 8 7 16,0 12 40 0,0 10-48-16,0 4 0 0,0 16 0 15,2 14 0-15,5 10 0 16,2 2 0-16,4 1 0 16,5-10-14-16,2-7-17 15,0-7 29-15,0-11-58 0,1-8-31 16,-2 0 56-16,8-8 20 15,0-16 15 1,6-8 10-16,1-4-9 16,-3-3 18-16,-2 6-18 15,-2 2 37-15,-7 11 6 0,-5 12-43 16,1 8-2-16,-3 0-3 16,3 22 2-16,-1 8-19 15,4 4 17-15,-4 0-44 16,1-4-38-16,-6-5-16 15,-3-11 63-15,-5-10 9 16,-2-4 30-16,0 0 138 0,0-16 48 16,2-11-39-1,10-6-147-15,7-4 0 16,13-3 0-16,11 2 0 16,5 4 0-16,1 4-29 15,-7-2-302-15,-15 6-278 16,-22 6-324-16</inkml:trace>
  <inkml:trace contextRef="#ctx0" brushRef="#br0" timeOffset="15496.35">3243 4403 2352 0,'0'0'1009'0,"0"0"-708"0,0 0-109 16,0 0-107-16,0 0-85 15,0 0-256-15,121 32-1116 0</inkml:trace>
  <inkml:trace contextRef="#ctx0" brushRef="#br0" timeOffset="16500.48">4404 4560 1962 0,'0'0'713'0,"0"0"-542"16,0 0 82-16,0 0-79 16,0 0-59-16,0 0-67 0,-116 96-20 15,89-46 41-15,6 2 9 16,7 0-22-16,14-7-40 15,0-11-14-15,22-10 21 16,18-10-22 0,8-14 67-16,2 0 24 15,2-13-64-15,-7-12 35 0,-8-5 26 16,-5-5-42-16,-8 2-47 16,-4-2 0-16,-4 3 0 15,-8 8 0-15,-3 10 0 16,-5 12 0-16,0 2 0 0,0 16 0 15,0 16 0-15,4 8 0 16,10 0 0 0,3-2 0-16,8-7 0 15,6-12 0-15,0-10 0 16,-2-9 0-16,0 0 0 0,-4-18 0 16,0-9 0-16,-6-5 0 15,-1 0 0-15,0-2 0 16,-2 6 0-16,-3 6 0 15,-4 8 0-15,-4 12 0 16,-3 2 0-16,-2 8 0 16,2 20 0-16,2 8-3 15,5 2 6-15,5-3-12 16,3-7 9-16,6-9-53 16,1-11-11-16,5-8-79 15,-2 0 113-15,0-18 29 0,-1-8 1 16,-1-6 7-16,-1-1-7 15,-1-6 0-15,-4 5 5 16,-3 6 7-16,-5 10-8 16,-3 8 8-16,-4 10 15 15,-4 0 20 1,0 10-47-16,6 12 18 0,5 4-18 16,12-2-8-16,10-4-29 15,11-12-95-15,6-8-39 16,1 0 96-16,-7-24 10 15,-10-10 58-15,-12-6 5 0,-13-4 2 16,-9-2 80-16,0-3 1 16,0 2 28-16,-2 2-4 15,-7 7-27 1,3 14 23-16,-2 16 10 16,4 8-111-16,-3 18 0 15,1 28 0-15,4 15 0 0,0 7 0 16,2 2 0-16,0-4 0 15,6-14 0-15,3-12 0 16,3-16 0-16,-6-14 0 16,-2-10 0-16,1 0 0 0,-1-18 0 15,8-12 0 1,3-4 0-16,12-2 0 16,8 0 0-16,10 4 0 15,8 6-71-15,1 8-245 16,2 6-329-16,-17 4-115 15,-20 2-1078-15</inkml:trace>
  <inkml:trace contextRef="#ctx0" brushRef="#br0" timeOffset="16666.64">5067 4219 1629 0,'0'0'1529'0,"0"0"-1029"15,0 0-282-15,0 0-100 16,0 0-112-16,0 0-6 16,0 0-485-16,62 56-1099 0</inkml:trace>
  <inkml:trace contextRef="#ctx0" brushRef="#br0" timeOffset="18893.63">7083 4824 2536 0,'0'0'712'0,"0"0"-482"0,0 0-8 16,-17-128-91-16,17 84-23 15,0 4-26-15,0 3-71 16,4 8 24-16,2 3-35 16,3 5 0-16,1 3-6 0,9 3-15 15,8 1-15-15,6 1-21 16,5 4 5-16,5 2 23 16,-4 7-41-16,-7 0 23 15,-10 2 34-15,-11 14-40 16,-9 6 16-16,-2 7-4 15,0 4 41 1,-6 3-7-16,-1 3 14 0,7-1-10 16,0-2 3-16,13-6 0 15,20-6 10-15,17-8-10 16,8-10-12-16,6-6 10 16,3-4-19-16,-7-20 20 0,-9-8-11 15,-10-8 12 1,-17 0 10-16,-11-2-4 15,-8 4 45-15,-5 4 24 16,0 8 27-16,-13 8-17 16,-6 9-70-16,-1 9-3 0,-2 0-12 15,-2 14-18-15,3 14 12 16,6 7-9-16,9 1 6 16,6 0 0-16,2-4 5 15,29-4 4-15,11-8 0 16,12-10 8-16,6-8-11 15,-4-2 3-15,-6-8 0 16,-10-14 17-16,-8-8-10 16,-10-4 26-16,-4 0-7 15,-7 2 8-15,-5 6 43 16,2 8-39-16,-6 8-38 0,2 7 0 16,3 3 0-1,4 3 0-15,5 19 0 16,6 6 0-16,2 4 0 15,-4 0 0-15,-1 0-47 0,-6-4-62 16,-5-4-1-16,-2-8 26 16,-4-4 30-16,0-6 44 15,0-4 10-15,2-2 7 16,5 0 56-16,7-20 120 16,8-10-123-16,8-6-37 15,1-2-22-15,1 4-1 16,-5 8 0-16,-8 12 6 15,-5 7-16-15,-5 7 4 0,-1 3-29 16,0 19 35 0,-1 10-13-16,5 8 12 15,-3 0-28-15,2-2-28 16,-1-4 36-16,0-12-18 16,2-8 38-16,-1-12 1 0,6-2 21 15,2-10 72-15,6-18-35 16,4-6-19-16,5-6 33 15,-3 2-72-15,1 3 0 16,-8 9 0-16,-5 11 0 0,-3 9 0 16,-3 6-9-16,1 3-14 15,-1 23-7-15,3 9-76 16,2 3 31-16,0 2 9 16,3-2-35-1,1-10 46-15,0-10 1 16,3-10 16-16,2-8-31 0,0 0 62 15,-2-18 7-15,0-8 15 16,-2-2 27-16,-6-2 12 16,-1 2-14-16,-3 4 20 15,-5 8-12-15,-6 6 8 16,-2 6 4-16,-2 4-36 16,0 0 27-16,0 2-51 15,0 16 10-15,0 2-17 16,0 4 7-16,2 2 0 15,9-2-1-15,3-2 1 16,6-4-1-16,4-6-53 0,7-6-21 16,3-6 25-16,-1 0 8 15,-2 0 41-15,-4-16 1 16,-4-6 1-16,-3-2 17 16,-5-6 1-16,-3-2 20 15,-5-5-12-15,-5 4-19 16,-2-2 56-16,0 9 14 15,-5 6-37-15,-11 8 1 16,-1 8-27-16,-6 4-5 16,1 0-10-16,-1 12 0 15,6 5-6-15,1 1-3 0,7-4-1 16,3 0 8-16,4-4-35 16,0-5-56-16,-1-2-17 15,3-3 29 1,-2 0 38-16,2 0 19 15,-3 0 12-15,1-3 12 16,2-7-18-16,0 1 17 0,0-4-12 16,0 6 13-16,0-1-5 15,0 4 11-15,0 1 3 16,0 2 32-16,0 1-17 0,12 0 54 16,9 0-15-16,11 0-47 15,8 0 1 1,14 0-16-16,5 0 3 15,9 0-4-15,1 5 0 16,-5 3 0-16,-6 2 4 16,-11 1-4-16,-11-1 0 0,-8 1-2 15,-7 2-5 1,-5 3 13-16,-3 0-6 0,-1 2 9 16,0 2-9-16,1-2-1 15,1-2-11-15,1-2-13 16,1-8-2-16,-5-2-21 15,-2-4 16-15,-2 0 26 16,-5 0 6-16,-2 0 6 16,0-4-6-16,0 0 1 15,0 2-1-15,0 0-2 16,0 2 2-16,2-4-1 16,5-2-14-16,4-4 9 15,0-4-9-15,5-2 15 0,2 0-1 16,-3 0 2-16,-1 2-1 15,-1 2 1-15,1 2-1 16,-6 3 34 0,3 2-26-16,-1-1 1 0,-2 2 9 15,3-3-11-15,1 0 31 16,-1 0-28-16,-1-3 8 16,2 1 26-16,-3-5-37 15,-5 0 14-15,-2-5-12 16,-2 1-3-16,0 0-6 0,0 0-1 15,0 4 1-15,-8 4-2 16,-1 4 5 0,-1 4-10-16,4 2 4 15,-3 0-27-15,0 12 28 16,0 4-14-16,3 3 16 0,-1-6 0 16,5-1 0-16,2-4-8 15,0-2-1-15,0-4-10 16,0-2-103-16,0 0-104 15,9 0-147-15,1-8-412 16,-2 0-179-16</inkml:trace>
  <inkml:trace contextRef="#ctx0" brushRef="#br0" timeOffset="19266.55">10369 4417 709 0,'0'0'881'0,"0"0"-555"0,0 0-31 16,0 0 0-16,0 0-46 15,0 0-66-15,0 0-30 16,17 20-47-16,-5-12-46 0,1-1-21 15,3-2-31-15,4-3 1 16,2-2 3-16,3 0-4 16,-3 0 6-16,-4-7-5 15,-2-6 61 1,-8-1 64-16,-3-2-17 0,-5 0 24 16,0 0-83-16,0 2-31 15,-9 0 2-15,-7 4-28 16,1 2 9-16,-3 6 7 15,-3 2-4-15,2 0 16 16,-6 18-22-16,3 10 5 0,2 8 18 16,6 5-18-16,10 3-3 15,4-2-1 1,0-5-2-16,25-4-5 16,12-7-1-16,11-10 0 15,4-6-1-15,4-10-3 16,0 0-12-16,-10-2-17 0,-7-16-2 15,-12 0 35-15,-12-2-17 16,-13 2-89-16,-8 8-172 16,-21 4-455-16,-2 6-1789 0</inkml:trace>
  <inkml:trace contextRef="#ctx0" brushRef="#br0" timeOffset="21229.64">12586 4373 1835 0,'0'0'878'0,"0"0"-681"15,0 0 80-15,0 0-39 16,0 0-114-16,0 0 11 15,24 12-31-15,5-4-55 0,10-3 20 16,7-5-49 0,3 0-8-16,2-7 3 15,-8-9-6-15,-8-8-2 16,-12-2-7-16,-10-4 0 16,-9-2 28-16,-4 0-27 15,-9 1-2-15,-17 10 1 0,-12 9-34 16,-9 12 26-16,-6 4-7 15,-3 25 15-15,4 16 11 16,13 5-2 0,12 8 33-16,18 0-8 0,9-2-19 15,11-6 27 1,27-3-39-16,13-11-3 0,16-10 0 16,9-10-47-16,22-16-127 15,-21 0-368-15,-21 0-462 0</inkml:trace>
  <inkml:trace contextRef="#ctx0" brushRef="#br0" timeOffset="21596.2">13322 4535 2254 0,'0'0'819'0,"0"0"-469"16,0 0-47-16,0 0-109 15,0 0-151-15,0 0-41 16,0 0-2-16,-27 22-9 16,11 11 7-16,5-1 2 15,4 0 0-15,7-8-12 16,0-6 24-16,15-6-12 16,17-2 0-16,5-6 9 15,8 0-12-15,2 2 3 16,-2 0 0-16,-3 4-7 15,-2 6-34-15,-4 4 5 16,-10 5-40-16,-8 2 4 16,-9 5 27-16,-9-1-9 0,-2-1 52 15,-23-4 2-15,-11-4 23 16,-3-4 73-16,-6-6-2 16,3-4-14-16,0-6-14 15,6-2-66-15,7 0 0 16,4-18-179-16,7-4-436 0,9-5-698 15</inkml:trace>
  <inkml:trace contextRef="#ctx0" brushRef="#br0" timeOffset="21795.64">13328 4521 2680 0,'0'0'636'0,"0"0"-395"0,0 0-92 0,149-15-85 16,-62 7-64-16,33-10-151 15,-19 1-586-15,-24 3-1804 0</inkml:trace>
  <inkml:trace contextRef="#ctx0" brushRef="#br0" timeOffset="21961.47">14629 4682 3258 0,'0'0'838'0,"0"0"-838"0,0 0 0 16,0 0-189-16,0 0-958 0</inkml:trace>
  <inkml:trace contextRef="#ctx0" brushRef="#br0" timeOffset="23962.8">2480 7790 1960 0,'0'0'1003'0,"0"0"-654"0,0 0 149 16,0 0-301-16,0 0-108 15,0 0-89-15,0 37 0 16,0 8 0-1,0 15 0-15,0 9 0 0,4 5 0 16,0-2 0-16,3-4 0 16,-3-5 0-16,1-13 0 15,2-13 0-15,-5-10 0 16,0-15 0-16,-2-18-92 16,0-20-208-16,0-14-581 0</inkml:trace>
  <inkml:trace contextRef="#ctx0" brushRef="#br0" timeOffset="24164.25">2472 7802 3007 0,'0'0'642'0,"0"0"-402"0,0 0-33 16,0 0-207-16,0 0 0 15,0 0 0-15,114-16 0 16,-64 14 0-16,5-4 0 15,3 2 0-15,2 0-15 0,-9 0-137 16,-11 2-175 0,-24 2-143-16,-14 0-257 15,-2 2-604-15</inkml:trace>
  <inkml:trace contextRef="#ctx0" brushRef="#br0" timeOffset="24368.03">2546 8095 2510 0,'0'0'748'0,"0"0"-472"15,0 0 30-15,0 0-215 16,0 0-44-16,0 0-47 16,0 0 0-16,42 0-10 15,-8 0 5-15,6 0-61 16,5 0-139-16,-1 0-140 0,-9 0-206 15,-12-4-253-15</inkml:trace>
  <inkml:trace contextRef="#ctx0" brushRef="#br0" timeOffset="25064.61">2831 7445 2288 0,'0'0'329'0,"0"0"9"16,-133-10-16-16,81 10-180 15,5 0-47-15,1 0 14 16,1 2-14-16,-6 13-7 16,-2 7-32-16,-3 7 25 15,-5 11-56-15,1 10 11 16,0 9 56-16,7 9-92 16,6 8 0-16,9 6 0 15,14 5 0-15,13 1 0 16,11-2 0-16,0-4 0 15,13-2 0-15,18-3 0 16,4-5 0-16,8-4 0 0,6-8 0 16,0-3 0-16,3-11 0 15,1-10 0-15,-2-8 0 16,1-12 0-16,3-8 0 16,1-8 0-1,2 0 0-15,0-11 0 16,2-12 0-16,-2-8 0 0,-2-2 0 15,-1-7 0-15,-2-5 0 16,-1-5 0-16,0-4 0 16,-2-4 0-16,-3-6 0 15,-2-3 0-15,-10-1 0 16,-6 2 0-16,-6 0 0 0,-10 4 0 16,-6-2 0-1,-3 4 0-15,-4-1 0 0,0 1 0 16,0 0 0-1,-11 2 0-15,-5 2 0 0,-6 1 0 16,-7 9 0-16,-4 5 0 16,-12 6 0-16,-6 9 0 15,-14 6 0-15,-11 10 0 16,-49 10 0-16,21 2-206 0,8 12-680 16</inkml:trace>
  <inkml:trace contextRef="#ctx0" brushRef="#br0" timeOffset="26434.11">3349 7488 1216 0,'0'0'296'0,"0"0"-93"0,0 0-29 0,0 0-57 15,0 0-15-15,0 0 40 16,0 0-24-1,0 0-36-15,0 0 18 16,0 0-23-16,0 0-13 16,0 0 6-16,0 0-22 0,0 0 30 15,0 0-5 1,0 0-19-16,0 0 32 0,0 0-27 16,0 0-2-16,0 0-14 15,0 0-28 1,0 0 29-16,0 0-10 15,0 0 23-15,-5 0 21 0,3 0-30 16,2 0 27-16,0 0-44 16,0 0-17-16,0 0 19 15,0 0-32-15,0 0 15 16,0 0 16-16,0 0-10 0,0 0 46 16,0 0-41-16,0 0 3 15,0 0 28 1,17-5-52-16,17-3 17 15,13-4-23-15,17-4 12 16,16-6-9-16,30-6 3 0,25-10-5 16,29-10 11-16,7-8-4 15,-9 0 19-15,-10-1-26 16,-18 7 0-16,-5 0 26 16,-2 0-26-16,-20 10 9 15,-21 6-10-15,-18 10 7 0,-11 2-7 16,5-3 0-1,4 2 0-15,-2-4-11 16,-11 8 31-16,-12 2-31 16,-8 3 11-16,-2 2 0 15,-2 1-4-15,5-2 4 16,1 1 0-16,5-2 0 0,3 2 1 16,-5 0-12-16,-5 2 11 15,-6 2 0-15,-8 2-1 16,-3 0 14-16,0 0-13 15,-5 2 0-15,-2 0 0 16,-5 2-1-16,1 0 1 16,-5 2 0-16,0 0 0 15,-9 0-195-15,-11 0-590 0</inkml:trace>
  <inkml:trace contextRef="#ctx0" brushRef="#br0" timeOffset="27164.78">6356 6282 1689 0,'0'0'653'0,"0"0"-313"0,0 0 151 16,0 0-171-16,0 0-69 15,0 0-28-15,0 0-94 16,-2-58-129-16,-11 80 0 0,-10 23 0 15,-8 18 0-15,-5 15 0 16,-1 9 0-16,1-7 0 16,5-10 0-1,11-15 0-15,9-22 0 0,11-19 0 16,0-14 0 0,13-15 0-16,18-30 0 0,9-15 0 15,1-12 0-15,-2-6 0 16,-3-5 0-16,-7 1 0 15,-9 8 0-15,-5 12 0 16,-8 20 0-16,-5 20 0 16,-2 20 0-16,0 4 0 0,5 38 0 15,2 18 0-15,6 14 0 16,5 8 0-16,5-1 0 16,0-5 0-1,2-8 0-15,0-8 0 16,-1-10 0-16,-4-10 0 0,-2-12 0 15,-3-9 0-15,-1-6-147 16,-5-8-218-16,-9-3-197 16,0 0-133-16,0-13-598 15</inkml:trace>
  <inkml:trace contextRef="#ctx0" brushRef="#br0" timeOffset="27330.65">6291 6645 2179 0,'0'0'663'0,"0"0"-201"0,0 0-102 16,0 0-198-16,0 0-81 15,0 0-63-15,0 0-17 16,79-52-1-16,-35 42-29 16,16-8-203-16,-8 6-439 15,-13-2-601-15</inkml:trace>
  <inkml:trace contextRef="#ctx0" brushRef="#br0" timeOffset="27935.04">6478 5957 1768 0,'0'0'627'15,"0"0"-353"-15,0 0 81 16,-137-18-117-16,89 18-117 16,0 0-29-16,-6 16 46 0,1 10-60 15,0 7-6-15,-1 9 72 16,5 10-38-1,9 10-23-15,9 6-83 16,8 8 0-16,12 2 0 16,9 2 0-16,2-3 0 15,9-3 0-15,18-2 0 16,10-7 0-16,8-7 0 0,6-8 0 16,5-10 0-16,6-12 0 15,5-10 0 1,7-14 0-16,3-4 0 0,6-4 0 15,-3-20 0-15,-6-8 0 16,-5-8 0-16,-11-4 0 16,-7-9 0-16,-9-1 0 15,-8-6 0-15,-3-2 0 16,-4-4 0-16,-5-3 0 16,-4-3 0-16,-4-4 0 15,-8-2 0-15,-6-2 0 0,0 4 0 16,-11 3 0-16,-16 12 0 15,-13 6 0-15,-9 13 0 16,-15 10 0 0,-30 14 0-16,-28 18 0 15,1 8 0-15,-20 52 0 16,39-2-515-16,40-4-676 0</inkml:trace>
  <inkml:trace contextRef="#ctx0" brushRef="#br0" timeOffset="28499.37">6349 7066 1785 0,'0'0'517'16,"0"0"-160"-16,0 0 172 0,0 0-245 15,0 0-53-15,0 0-108 16,0 0-40-16,5 8-49 16,-20 49-26-16,-6 39 20 15,-8 46 11-15,-2 24 39 16,0 13-78-16,2-3 0 16,9-19 0-16,6-5 0 15,4-5 0-15,5-11 0 16,5-4 0-16,0-25 0 15,0-27 0-15,0-26 0 16,7-18 0-16,-3-2 0 0,3-6 0 16,-3-4 0-16,1-13 0 15,-3-10 0 1,3-1 0-16,-1 0 0 16,2 0 0-16,3-14 0 0,5-6 0 15,5-2 0-15,22-6-35 16,-5 4-581-16,-5 8-704 0</inkml:trace>
  <inkml:trace contextRef="#ctx0" brushRef="#br0" timeOffset="29463.21">6243 8969 1510 0,'0'0'379'0,"0"0"-180"16,0 0 107-16,0 0-61 16,0 0-66-16,0 0-5 15,0 0 11-15,-60-46-53 0,37 46-11 16,-8 0 25-1,-7 0-40-15,-7 18 28 16,-3 8 16-16,-4 13-20 16,3 6-130-16,2 12 0 15,10 4 0-15,6 8 0 16,10 5 0-16,10 0 0 16,9-2 0-16,2 1 0 0,0-5 0 15,18-4 0-15,8-6 0 16,6-5 0-16,3-8 0 15,8-4 0 1,3-9 0-16,6-10 0 16,4-6 0-16,6-12 0 0,9-4 0 15,4-6 0-15,6-18 0 16,0-11 0-16,-4-6 0 16,-8-9 0-16,-7-5 0 15,-12-7 0-15,-8-4 0 16,-11-6 0-16,-6-5 0 0,-7-1 0 15,-10 0 0-15,-8 2 0 16,0 2 0 0,-10 3 0-16,-19 3 0 15,-17 8 0-15,-8 10 0 16,-21 10 0-16,-31 20 0 0,-41 20 0 16,-32 44 0-16,25 10-113 15,34 6-1232-15</inkml:trace>
  <inkml:trace contextRef="#ctx0" brushRef="#br0" timeOffset="30302.11">6062 9264 2121 0,'0'0'891'0,"0"0"-590"0,0 0 231 16,0 0-281-16,0 0-251 15,0 0 0-15,0 0 0 16,52-18 0-16,3 12 0 15,15 0 0-15,3-4 0 16,-9 2 0-16,-20 0-158 16,-21 4-131-16,-43 4-35 15,-25 0-364-15,-15 0-1732 0</inkml:trace>
  <inkml:trace contextRef="#ctx0" brushRef="#br0" timeOffset="30593.08">6046 9294 1982 0,'0'0'1093'16,"0"0"-590"-16,0 0 15 16,0 0-518-1,0 0 0-15,0 0 0 16,0 0 0-16,-31-18 0 0,29 18 0 16,-3 0 0-16,-3 14 0 15,-4 10 0-15,-3 6 0 16,-3 8 0-16,-2 6 0 15,4 5 0-15,1-3 0 0,6 0 0 16,2-4 0-16,7-6 0 16,0-4 0-16,0-6 0 15,18-6 0 1,9-6 0-16,7-4 0 16,3-6 0-16,7-4-114 15,4 0-128-15,-2-16-371 0,-12-4-196 16,-17-2-470-16</inkml:trace>
  <inkml:trace contextRef="#ctx0" brushRef="#br0" timeOffset="30800.35">5944 9475 2552 0,'0'0'596'0,"0"0"-313"15,0 0-32-15,0 0-169 16,0 0-70-16,158-53-12 16,-77 34-30-16,-17 2-339 15,-15 3-1089-15</inkml:trace>
  <inkml:trace contextRef="#ctx0" brushRef="#br0" timeOffset="32427.45">3166 8520 1071 0,'0'0'1288'0,"0"0"-1144"0,0 0 36 16,0 0 156-16,0 0-230 16,0 0-62-16,0 0-4 15,-7 0 41-15,7 0-33 16,0 0 15-16,0 0 21 15,2 0-48-15,16 8 84 0,11 8 13 16,11 6-80 0,11 4 26-16,9 6-13 15,17 7-12-15,20 13 16 16,30 8-70-16,27 10 0 0,8 0 0 16,-6-6 0-16,-15-10 0 15,-18-5 0-15,-17-9 0 16,-21-8 0-16,-20-6 0 15,-5-4 0-15,2 4 0 16,3 4 0-16,1 0 0 0,-5-2 0 16,-12-2 0-1,-3-4 0-15,-1-1 0 16,0-6 0-16,0 2 0 16,-1-6 0-16,3 1 0 0,-5-2 0 15,-2 1 0-15,-5-1 0 16,-4-2 0-16,-4-1 0 15,-4 1 0-15,-3 1 0 16,0-4 0 0,-2 2 0-16,0-1 0 15,-3-1 0-15,4 0 0 0,-7-1 0 16,2-2 0-16,-1 0 0 16,-2 0 0-16,-1 0 0 15,-2-1 0-15,-3 2 0 16,1-1 0-16,-2 0 0 0,2-2 0 15,-2 0 0-15,-2 2 0 16,0-2 0-16,3 2 0 16,-3-2 0-1,2 2 0-15,-2 0 0 16,3-2 0-16,0 2 0 16,-1 0 0-16,1 0 0 0,-3-2 0 15,0 0 0-15,-2 2 0 16,0-2 0-16,0 0 0 15,0 0 0-15,0 0 0 16,0 0 0-16,0 0 0 0,0 0 0 16,0-2 0-1,-9-14-483-15,-9-2-1748 0</inkml:trace>
  <inkml:trace contextRef="#ctx0" brushRef="#br0" timeOffset="33732.81">4026 6771 707 0,'0'0'1498'15,"0"0"-1001"1,0 0-181-16,0 0 1 0,0 0-142 15,0 0-85-15,0 0 24 16,-4 0-60-16,4 0-18 16,0-1 42-16,10-12-43 15,3-5-1-15,3-1-17 0,-1-8-7 16,-1-1 7 0,-7 0-17-16,-3 2 0 0,-4 0 20 15,0 2-11 1,-4 6-5-16,-9 4 4 15,-1 8-7-15,-3 4 19 0,1 2-20 16,-5 4-7-16,4 16 6 16,-1 10-1-16,7 6-5 15,5 2 7-15,6 4 0 16,0-4-8-16,6-2 19 16,19-8-12-16,6-6 1 15,9-8-13-15,9-7 12 16,0-7-152-16,9-8-211 15,-13-14-480-15,-14 0-973 0</inkml:trace>
  <inkml:trace contextRef="#ctx0" brushRef="#br0" timeOffset="34359.71">4442 6573 1984 0,'0'0'492'0,"0"0"-284"0,0 0 112 0,0 0-187 15,0 0-16-15,0 0-14 16,0 0-51-16,-82-36 13 16,62 40 23-16,2 8 44 15,5 0-33-15,2 0-51 16,6 2 17-16,2-2-56 15,3 2 7-15,0-2 4 0,0 0-19 16,14-2 21-16,-1-2-22 16,3 0 0-1,-1-4 15-15,-1 0-9 16,-3 0-6-16,2 1 0 0,-1-4 0 16,-1 3-6-16,3 0 6 15,-4 0 0-15,1 1-9 16,-1 0-4-16,-6 1 11 15,0 5-14-15,-4 3 8 0,0 1-8 16,0 7 16-16,0 3 0 16,0-1 0-1,0-1 1-15,-6 0-10 16,-8-5 9-16,1-4 0 16,-1-2-4-16,1-6 19 15,-1-4-15-15,-1-2 0 0,2 0 1 16,-1 0 23-16,1-14-18 15,4-4 6-15,2-7-8 16,5 0 8 0,2-4-24-16,0 0 9 0,7-1-9 15,9 2 5-15,3 1-4 16,4 3 10-16,1 4 1 16,-3 4-2-16,-2 2-16 15,-5 4 18-15,-3 0-22 16,-5-4-74-16,-3 2-448 15,-1 0-1038-15</inkml:trace>
  <inkml:trace contextRef="#ctx0" brushRef="#br0" timeOffset="35499.07">6779 7882 1446 0,'0'0'701'0,"0"0"-456"16,0 0-28-16,0 0-96 15,0 0-88-15,0 0-21 16,0 0 20-16,42 10-23 15,-23-10 18-15,-1 0 73 16,1-2 30-16,-1-10 4 16,-2-2-4-16,-5-1-12 0,-2-2 19 15,-3 1-55-15,-1-2 1 16,-3 0-37-16,-2-2-44 16,0 0 22-1,0 0-24-15,0 0 0 16,-4 2-6-16,-5 6 15 15,-2 4 4-15,2 4 5 0,-4 4-17 16,-3 0 6-16,-2 12-6 16,-6 14-1-16,-1 10 32 15,-2 12-7-15,3 6 37 16,6 2-40-16,7-1-16 16,7-7 14-16,4-8-11 15,4-8-8-15,23-8 0 16,6-8 0-16,9-6-2 15,27-10-140-15,-9-2-182 16,-8-14-425-16</inkml:trace>
  <inkml:trace contextRef="#ctx0" brushRef="#br0" timeOffset="35860.47">7319 7940 2259 0,'0'0'798'0,"0"0"-553"0,0 0 65 16,0 0-211-16,0 0-87 15,0 0-6-15,0 0-3 16,-23 61 30-16,21-33-32 16,2 0 5-16,0-4 6 0,0-4-4 15,11 0-1-15,10-4-7 16,1 0 0-16,0 0-7 15,2-2 7-15,1 2 0 16,-5 0-2 0,-2 0-10-16,-10 0 12 15,-6 0-24-15,-2-1 16 0,-2-1 7 16,-21 0 2-16,-9-2 16 16,-6-2-9-16,-4-2-8 15,-16-8-35-15,12-4-290 16,9-14-575-16</inkml:trace>
  <inkml:trace contextRef="#ctx0" brushRef="#br0" timeOffset="36001.87">7286 8019 2436 0,'0'0'869'0,"0"0"-575"0,0 0 22 16,0 0-206-16,0 0-82 15,131-58-8-15,-71 22-20 16,-14 6-497-16,-14-1-1048 0</inkml:trace>
  <inkml:trace contextRef="#ctx0" brushRef="#br0" timeOffset="37464.76">7004 9348 788 0,'0'0'886'0,"0"0"-715"0,0 0-14 16,0 0 9-16,0 0-84 16,0 0 29-16,0 0 106 15,-4 0-47-15,4 0-43 16,0 0 24-1,0 0 2-15,0 0-51 0,0 0-1 16,0 0 4-16,0 0-16 16,0-2-11-16,9 2-30 15,13-2 7-15,17 0 10 16,9-2-29-16,19 2 30 16,13-2-15-16,27 0-5 15,29 2 29-15,29 0-75 16,7 2 0-16,-8 0 0 15,-12 0 0-15,-21 4 0 16,1 2 0-16,-5 0 0 16,7 0 0-16,6-2 0 15,7-4 0-15,2 0 0 0,0 0 0 16,-3 0 0-16,-13 0 0 16,-21-2 0-16,-31-2 0 15,-25 2 0-15,-18 0 0 16,-1 0 0-16,-6 0 0 15,-8 0 0-15,-11 2 0 0,-10 0 0 16,0 0 0-16,1 0 0 16,1 0 0-1,2 0 0-15,4 0 0 16,-1 0 0-16,-1 0 0 16,1 0 0-16,-2 0 0 15,-2 0 0-15,1 0 0 16,-2 0 0-16,-1 0-1025 0</inkml:trace>
  <inkml:trace contextRef="#ctx0" brushRef="#br0" timeOffset="38298.76">10565 8969 728 0,'0'0'1149'0,"0"0"-611"0,0 0-216 0,0 0 181 16,0 0-286-16,0 0-53 15,0 0-20-15,-102-38-14 16,66 44-5-16,-2 18-49 16,2 10-76-16,3 13 0 15,6 8 0-15,10 10 0 16,5 1 0-16,10 4 0 15,2 2 0-15,0-2 0 16,18 1 0-16,11-3 0 16,9-6 0-16,8-2 0 0,12-8 0 15,12-9 0-15,5-7 0 16,10-12 0-16,6-11 0 16,5-8 0-1,0-5 0-15,-3-9 0 0,-1-16 0 16,-9-8 0-16,-6-7 0 15,-10-8 0-15,-9-6 0 16,-11-8 0-16,-9-4 0 16,-12-4 0-16,-10-1 0 15,-9 1 0-15,-7 0 0 16,0 4 0-16,-16 2 0 0,-11 2 0 16,-6 4 0-1,-5 3 0-15,-4 1 0 16,-5 4 0-16,-7 2 0 15,-4 4 0-15,-13 7 0 16,-29 12 0-16,-39 17 0 0,-32 13 0 16,8 30 0-16,32 11 0 15,15 18 0-15,57-18-576 16,9-6-1449-16</inkml:trace>
  <inkml:trace contextRef="#ctx0" brushRef="#br0" timeOffset="39362.69">10746 9056 2102 0,'0'0'672'0,"0"0"-350"15,0 0 134 1,0 0-232-16,0 0-118 16,0 0-19-16,0 0-22 15,0-23-49-15,0 23 27 16,0 0-43-16,0 0 0 0,0 0 3 16,0 0-3-16,0-1 0 15,0 1 0-15,0 0 0 16,0 0 0-16,0 0 0 15,0 0 0 1,0 0 0-16,0 15 0 16,0 17 0-16,0 15 0 0,0 9 0 15,0 4 0-15,0 2 0 16,4-3 0-16,-2-12 0 16,2-7 0-16,1-11 0 15,2-14 0-15,-3-8 0 0,3-7 0 16,-1-11-116-1,8-47-374-15,-3 2-188 16,0-4-189-16</inkml:trace>
  <inkml:trace contextRef="#ctx0" brushRef="#br0" timeOffset="39629.69">10839 8977 1662 0,'0'0'1049'15,"0"0"-546"-15,0 0-227 0,0 0-66 16,0 0-105-16,0 0 1 15,0 0-40-15,31 102-12 16,3-73-21-16,5-1-25 16,9 0 5-16,0 0-13 15,-3 2 0-15,-7-2-15 16,-13 0 15-16,-17 0-1 16,-8-2 1-16,-11 0 0 0,-24 1 27 15,-12-2-27-15,-11 1 0 16,-7-1 0-1,1-1 0-15,-16 6 0 16,20-6-29-16,13-6-692 0</inkml:trace>
  <inkml:trace contextRef="#ctx0" brushRef="#br0" timeOffset="40493.69">8421 9942 1051 0,'0'0'1267'0,"0"0"-1024"15,0 0-106-15,0 0 57 16,0 0-139-16,0 0 5 16,0 0 37-16,47-12-32 15,-26 0 23-15,-2-2 0 16,-1-3 26-16,-5-2 27 0,-3-3-54 16,-4 0 15-16,-6-1-45 15,0 1-21-15,-2 4 27 16,-18 2-43-16,-3 6 11 15,-6 8-23 1,-2 2 2-16,0 6 4 16,5 22-13-16,4 8 7 0,8 7 32 15,11 1-39-15,3 0 17 16,10-2-18-16,19-8 0 16,9-6 0-16,6-8 0 15,7-12 0-15,3-8 0 16,13 0-188-16,-17-18-304 15,-7-2-547-15</inkml:trace>
  <inkml:trace contextRef="#ctx0" brushRef="#br0" timeOffset="40798.36">8917 9850 1491 0,'0'0'1144'0,"0"0"-610"0,0 0-36 16,0 0-201-16,0 0-165 15,0 0-132-15,0 0 0 16,-35 28 0-16,20 10 0 16,-3 6 0-16,3 0 0 15,1-4 0-15,5-8 0 16,3-8 0-16,4-10 0 16,2-6 0-16,0-8 0 15,0 0 0-15,0 0-8 16,0-2-1-16,13-10-21 15,3-2 5-15,3 0-41 0,6 4-15 16,4 4-8-16,4 4-124 16,1 2-7-16,6 0-109 15,-8 12-204-15,-13-4-109 0</inkml:trace>
  <inkml:trace contextRef="#ctx0" brushRef="#br0" timeOffset="41030.33">9032 9994 1572 0,'0'0'723'0,"0"0"-265"16,0 0 48-16,0 0-195 0,0 0-39 15,0 0-18-15,0 0-254 16,-20-56 0-16,15 62 0 16,-1 18 0-1,-1 12 0-15,1 6 0 16,1 8 0-16,1 3 0 15,4-3 0-15,0-5 0 0,0-2-32 16,4-11-540-16,1-14-803 16</inkml:trace>
  <inkml:trace contextRef="#ctx0" brushRef="#br0" timeOffset="42596.65">11625 9035 1542 0,'0'0'636'0,"0"0"-419"16,0 0 21-16,0 0-135 15,0 0-57 1,0 0-22-16,0 0 57 16,-9 0 77-16,9 0 5 15,0 0-6-15,0 0-2 0,0 0-23 16,0 0 19-16,7-10-76 16,18-5-19-16,12-7-11 15,17-9-45-15,31-9 16 16,37-12-16-16,41-18 0 0,15-7-3 15,-1 1 11 1,-15 0-8-16,-19 8 27 16,-5-2-26-16,-5 2 67 15,-1 1-68-15,-5 5 0 16,-4 4 0-16,-19 8 0 16,-19 12 0-16,-19 6 0 0,-3 5 0 15,6-2 0-15,3-1 0 16,-1-1 0-1,-20 9 0-15,-15 8 0 16,-14 4 0-16,-13 6 0 0,-7 3 0 16,-2 1 0-16,0 0 0 15,0 0 0-15,0 0 0 16,0 0 0-16,0 0 0 16,-4 0 0-16,-27 7-140 15,-1 4-373-15,1-6-698 0</inkml:trace>
  <inkml:trace contextRef="#ctx0" brushRef="#br0" timeOffset="43367.55">14386 7435 1642 0,'0'0'558'0,"0"0"-342"0,0 0 126 0,0 0-42 15,0 0-124-15,0 0-12 0,-116 22 9 16,83 13-46-16,-3 8 2 16,5 8-43-16,2 7 13 15,6 2-15-15,8 2-84 0,7 4 0 16,5-2 0-16,3 1 0 15,3-3 0 1,20-6 0-16,12-4 0 16,7-4 0-16,9-7 0 15,9-10 0-15,5-4 0 16,6-9 0-16,4-11 0 0,1-4 0 16,0-3 0-1,-2-3 0-15,-7-12 0 0,-7-6 0 16,-10-1 0-16,0-3 0 15,-5-4 0-15,-1-5 0 16,0-2 0-16,-1-6 0 16,-3 0 0-16,-5-2 0 15,-6 0 0-15,-6-2 0 16,-8 1 0-16,-3-1 0 16,-6-2 0-16,-4 0 0 15,-2-4 0-15,0-2 0 16,0 0 0-16,0 0 0 15,-8 1 0-15,-8 5 0 0,-6 6 0 16,-3 4 0-16,-8 6 0 16,-5 1 0-16,-9 6 0 15,-4 3 0 1,-5 4 0-16,-7 6 0 0,-8 8 0 16,-2 4 0-16,-7 4 0 15,2 19 0-15,2 8 0 16,9 7 0-16,1 22 0 15,18-8-183-15,15-8-752 0</inkml:trace>
  <inkml:trace contextRef="#ctx0" brushRef="#br0" timeOffset="44059.59">14569 7618 1696 0,'0'0'954'0,"0"0"-498"0,0 0-148 0,0 0 1 16,0 0-136-16,0 0-50 15,0 0-75-15,2-12-19 16,-2 28-29-16,0 4 0 16,0 2 0-16,0-2 0 0,0-4 0 15,2-6 0-15,0-4 0 16,-2-4 0-16,2-2 0 15,-2 0 0-15,0-4 0 16,0-12 0 0,0 0 0-16,0-2 0 15,-13 4 0-15,-7 4 0 0,-5 6 0 16,-6 4 0-16,-4 6 0 16,-3 24 0-16,3 10 0 15,3 10 0-15,10 6 0 16,11 0 0-16,11-3 0 0,0-8 0 15,25-10 0-15,15-11 0 16,15-14 0-16,8-10 0 16,3 0 0-16,3-12 0 15,-11-10 0 1,-8-2 0-16,-23-2-75 16,-14 5-231-16,-13 7-534 0</inkml:trace>
  <inkml:trace contextRef="#ctx0" brushRef="#br0" timeOffset="45367.05">7035 6068 1735 0,'0'0'470'0,"0"0"-314"15,0 0 329-15,0 0-276 16,0 0-123-16,0 0-10 16,0 0 2-1,0 0 25-15,0 0-5 0,0 0 29 16,0 0 40-16,0 0-61 16,14 0-2-16,22 0-8 15,20-2-96-15,39-3 0 16,50 5 0-16,62 0 0 15,36 0 0-15,12 0 0 0,-8 0 0 16,-29-5 0-16,-11-4 0 16,-22 1 0-1,-26-3 0-15,-40 3 0 16,-36-1 0-16,-32 4 0 16,-13-2 0-16,0 1 0 0,-1-2 0 15,4 0 0-15,-3 2 0 16,4 1 0-16,3 0 0 15,1 1 0-15,4 0 0 16,-8 3 0-16,-7-2 0 16,-10 1 0-16,-9 2 0 15,-10-2 0-15,-4 2 0 16,1 0 0-16,-3 0 0 16,0 0 0-16,0 0 0 15,0 0 0-15,0 0 0 16,0 0 0-16,0 0 0 0,0 0 0 15,-11 0-215-15,-3 0-1029 16</inkml:trace>
  <inkml:trace contextRef="#ctx0" brushRef="#br0" timeOffset="45962.55">10494 5697 958 0,'0'0'1477'0,"0"0"-1148"0,0 0 7 16,0 0 158-16,0 0-303 15,0 0-47-15,0 0-23 16,-145-48-75-16,99 81-46 16,-2 16 0-16,1 11 0 15,7 8 0-15,9 4 0 16,14 3 0-16,15-3 0 16,2 0 0-16,28 0 0 15,23-3 0-15,16-6 0 16,14-4 0-16,6-11 0 15,4-6 0-15,3-12 0 16,-5-10 0-16,-3-8 0 16,-6-8 0-16,-6-4 0 0,-5 0 0 15,-4-22 0-15,-5-6 0 16,-2-10 0-16,-3-11 0 16,-3-5 0-16,-7-10 0 15,-10-2 0-15,-6-2 0 16,-14 0 0-16,-6 3 0 15,-9 6 0-15,0 2 0 0,-19 5 0 16,-15 0 0 0,-13 0 0-16,-11 2 0 15,-9 2 0-15,-8 3 0 16,-10 12 0-16,-8 11 0 16,-5 13 0-16,-1 9 0 15,-14 38 0-15,24 10-285 0,22 1-681 0</inkml:trace>
  <inkml:trace contextRef="#ctx0" brushRef="#br0" timeOffset="46665.13">10823 5883 2252 0,'0'0'868'0,"0"0"-495"16,0 0 89-16,0 0-321 16,0 0-141-16,0 0 0 15,0 0 0-15,0 72 0 16,0-24 0 0,-6 5 0-16,1-3 0 0,1-6 0 15,2-10 0-15,2-10 0 16,0-8 0-16,0-10 0 15,0-6 0-15,0 0 0 16,0-10 0-16,-2-18 0 16,-1-10 0-16,3-6 0 15,0-9 0-15,0-2 0 0,0 0 0 16,0 5 0-16,0 8 0 16,0 8 0-1,3 10 0-15,5 6 0 16,3 6 0-16,7 4 0 0,5 4 0 15,2 4 0-15,0 0 0 16,0 4 0-16,-7 14 0 16,-7 4 0-16,-7 4 0 15,-4 6 0-15,-2 0 0 16,-19 2 0-16,-4-4 0 16,0-4 0-16,7-6-11 15,5-8 11-15,7-3-12 16,6-8 12-16,0-1 0 15,0 0 0-15,13 0 12 16,11 0-4-16,10 0-8 0,5 0-5 16,7 0-4-16,-4 11-33 15,-5 4-30-15,-8 8-9 16,-13 3 5-16,-14 2 58 16,-2 2-8-16,-18-2 26 15,-15-2 18-15,-7-6 0 16,-7-2 72-16,1-6-29 15,-2-4-29-15,4-2 7 16,6-4-39-16,7-2 0 16,4 0-165-16,7 0-543 15,11-2-1144-15</inkml:trace>
  <inkml:trace contextRef="#ctx0" brushRef="#br0" timeOffset="47865.71">11587 6084 1435 0,'0'0'332'0,"0"0"-77"16,0 0 225-16,0 0-224 15,0 0 31-15,0 0-23 0,0 0-37 16,-106-37-68-16,106 37-46 16,0 0 20-16,0 0-37 15,0 0-37-15,2 0-59 16,29 0 0-16,42 10 0 16,62 21 0-16,65 13 0 15,49 12 0-15,23 6 0 16,2 6 0-16,-8 3 0 15,1 5 0-15,-6 4 0 16,-16 4 0-16,-20 0 0 0,-32-4 0 16,-23-8 0-16,-41-13 0 15,-35-17 0-15,-28-12 0 16,-8-8 0-16,5 0 0 16,3-2 0-1,6-2 0-15,-9-8 0 16,-15-6 0-16,-8-1 0 0,-13-3 0 15,-7 0 0-15,-9 0 0 16,-7 0 0-16,-1 0 0 16,-3 0 0-16,0 0 0 15,0 1 0-15,0-1 0 16,0 0 0-16,0 0 0 0,0 0 0 16,0 0 0-16,0 0 0 15,0 0 0 1,0 0 0-16,-18 0 0 15,-9 0 0-15,-6-10-578 0</inkml:trace>
  <inkml:trace contextRef="#ctx0" brushRef="#br0" timeOffset="48866.73">10899 6760 1534 0,'0'0'274'16,"0"0"-254"-16,0 0-20 15,0 0-675-15</inkml:trace>
  <inkml:trace contextRef="#ctx0" brushRef="#br0" timeOffset="49599.31">10899 6760 1267 0,'58'-18'376'0,"-58"18"-183"16,0 0 44-16,0 0-79 16,0-3 37-16,0 2 28 15,0-2-29-15,0 3 36 16,0-1-51-16,0 1-10 15,0-3 11-15,0 3-83 16,0 0-2-16,0 0-47 16,0 0-29-16,-2 0 29 15,-4 0-48-15,-2 21 15 16,0 11 9-16,-3 12 16 16,-1 12 23-16,3 6-40 15,1 6 0-15,0 2-23 16,4 0 0-16,4-2 0 0,0-1 0 15,0-3 0-15,0 0 0 16,2 0 0-16,6 1 0 16,0-1 0-1,-1-4 0-15,-1 0 0 0,-1-4 0 16,-2 0 0 0,-3-2 0-16,2-3 0 0,-2-1 0 15,2-2 0-15,2-4 0 16,1 2 0-16,1-2 0 15,1 0 0-15,-2 0 0 0,-5 0 0 16,0 1 0-16,0-1 0 16,0 0 0-1,0 0 0-15,-8-2 0 16,0 2 0-16,1-1 0 0,1-6 0 16,-2 2 0-1,4-3 0-15,0-4 0 0,2-2 0 16,-1-2 0-16,3-2 0 15,-2-4 0-15,2-2 0 16,0-2 0-16,0-6 0 16,0-2 0-16,0-4 0 0,0-4-30 15,0 0-21-15,0-2-21 16,0 0 24-16,0 0 27 16,0-4-95-1,0-10-185-15,0-8-930 0</inkml:trace>
  <inkml:trace contextRef="#ctx0" brushRef="#br0" timeOffset="50999.05">6757 6615 1422 0,'0'0'383'0,"0"0"-181"16,0 0 186-16,0 0-31 16,0 0-174-16,0 0-21 15,0 0 42-15,0 0-125 16,0 6-22-16,0 6-26 0,12 10 55 15,9 7-1-15,13 8-68 16,8 9 7 0,12 9 10-16,11 5-19 15,8 6 35-15,7 6-13 16,8 3 10-16,3-2 14 0,7 2-47 16,2-3 20-16,0-2-34 15,1 0 2-15,-3 3 1 16,2 1 3-16,0 0-6 15,3 4 1-15,-5-2 13 16,-3-2-19-16,-3-1 5 0,-5-7 0 16,-1-6-12-1,-1-4 18-15,-2-4-7 16,-1-6 1-16,-4-2 0 16,2-3 25-16,-2-3-24 15,0-4 12-15,-5-2-12 0,-2-2 16 16,-3-4-16-16,-8 0-1 15,-7-4 0-15,-8 2 5 16,-5-2 7-16,-7 0 3 16,-2 0 2-1,3 1-14-15,-3 0-3 0,4 2 0 16,4-1 0-16,1-1 0 16,0 2 0-16,-3-5 0 15,0-2 0-15,-4-2 0 16,-4-2 0-16,-5 0 0 15,-4-4 0-15,1 2 0 0,-2-4 0 16,-1 2 0-16,-3-4 0 16,-1 2 0-16,-1-2 0 15,-3-2 0-15,-4 0 0 16,-1-2 0-16,-1 0 0 16,0-2 0-1,-1 2 0-15,-3-2 0 0,2 2 0 16,-2-2 0-16,0 0 0 15,0 0 0-15,0 0 0 16,3 2 0-16,-1 0 0 16,4 2 0-16,5 0 0 0,3 2 0 15,1 2 0-15,3-2 0 16,-2 2 0-16,2-1 0 16,-5 0 0-1,-1-3 0-15,-4 0 0 16,-1 0 0-16,-3-1 0 15,-2-2 0-15,-2-1-237 0,0 0-512 16,0 0-872-16</inkml:trace>
  <inkml:trace contextRef="#ctx0" brushRef="#br0" timeOffset="58731.31">8261 5653 899 0,'0'0'1651'16,"0"0"-1305"-16,0 0-204 0,0 0 44 15,0 0-113-15,0 0-59 16,2 68 17-16,21-56-21 16,4-8 1-16,6-4 22 15,0 0-32-15,-2-10 31 16,-2-13 10-16,-6-4 27 0,-8-5 45 16,-9-3-53-16,-6 2-25 15,0-3-1 1,-4 5-29-16,-17 5 16 15,-6 8-22-15,-2 10 1 16,-2 8-13-16,-1 0 12 0,6 20 0 16,1 10 1-16,8 8-1 15,7 4 39 1,6 1-14-16,4-1 7 0,0-4 7 16,18-6-39-16,13-8 27 15,9-6-27 1,9-8-60-16,6-8-64 0,21-2-161 15,-11-16-316-15,-16-2-359 16</inkml:trace>
  <inkml:trace contextRef="#ctx0" brushRef="#br0" timeOffset="58968.66">8726 5586 1817 0,'0'0'1183'15,"0"0"-733"-15,0 0-156 16,0 0-99-16,0 0-148 16,0 0-23-16,0 0 62 15,-15 74-86-15,9-31 0 16,-2 1 0-16,2-2 0 16,0 0 0-16,-1-6 0 15,3-2 0-15,2-1 0 16,2-12-357-16,0-5-931 0</inkml:trace>
  <inkml:trace contextRef="#ctx0" brushRef="#br0" timeOffset="59868.12">13422 5975 2023 0,'0'0'945'0,"0"0"-689"0,0 0-49 16,0 0-51-16,0 0-102 16,0 0-15-16,0 0-17 15,44 10 17-15,-20-6-13 16,8-4-11-16,1 0 15 16,5 0-30-16,-7-14 7 15,-2-4 1-15,-11-2 2 16,-7-1 52-16,-9-2-23 15,-2-1 1-15,0 4 5 16,-17 0-28-16,-8 8 16 0,-6 8-33 16,-5 4 6-16,-7 6-14 15,-1 24 19-15,4 8 3 16,7 10-14-16,11 5 0 16,13 2 0-1,9-2 0-15,11-3 0 16,29-10 0-16,15-6-20 0,43-14-155 15,-13-10-460-15,-10-8-784 0</inkml:trace>
  <inkml:trace contextRef="#ctx0" brushRef="#br0" timeOffset="60170.88">13937 6072 2191 0,'0'0'1158'15,"0"0"-651"-15,0 0-267 16,0 0-240-16,0 0 0 0,0 0 0 16,0 0 0-16,104-55 0 15,-91 63 0-15,-13 13 0 16,0 7 0-16,-7 6 0 16,-15 2 0-16,-4 0 0 15,1-2 0-15,3-6 0 16,9-6 0-16,5-6 0 15,8-5 0-15,2-8 0 16,33-3 0-16,13 0 0 16,17-2 0-16,11-14 0 15,1-4 0-15,6-4-29 16,-23 4-643-16,-22 6-1720 0</inkml:trace>
  <inkml:trace contextRef="#ctx0" brushRef="#br0" timeOffset="61267.06">13208 8899 1570 0,'0'0'723'0,"0"0"-476"15,0 0 61-15,0 0-58 0,0 0-141 16,0 0-55 0,129-52 3-16,-105 30 15 15,-3-2-8-15,-6-2 40 16,-4-2 14-16,-9 3-44 15,-2 2-10-15,0 0-8 16,-15 5-32-16,-12 6 15 0,-9 8-29 16,-3 4 4-16,-9 12-2 15,4 20-11-15,1 11 4 16,14 9-4 0,16 4 52-16,13-2 14 0,9-2-67 15,31-7 0-15,18-12 0 16,12-8 0-16,7-14 0 15,1-11 0-15,-9 0-80 16,-4-32-200-16,-21-4-318 16,-15 0-411-16</inkml:trace>
  <inkml:trace contextRef="#ctx0" brushRef="#br0" timeOffset="61665.15">13780 8873 2354 0,'0'0'834'0,"0"0"-522"16,0 0-51-16,0 0-113 15,0 0-82-15,138-46-46 16,-102 40-7-16,-7 4-13 16,-4 2-13-16,-8 0 5 15,-8 14-23-15,-6 4-2 16,-3 6-8-16,-3 0 13 15,-17 2 28-15,0-2 1 16,2-2 26-16,2-5 14 16,8-4-22-16,5-3 4 0,3-2-14 15,0 1 7-15,9-2 22 16,14 1-16-16,6 2-2 16,4-2-19-16,-2 2 0 15,-2 2-2-15,-11 1-17 16,-13 2-20-16,-5 0 22 15,-25 3-3-15,-27-2 18 16,-18 0 1-16,-64-8-36 16,14-4-237-16,6-4-797 0</inkml:trace>
  <inkml:trace contextRef="#ctx0" brushRef="#br0" timeOffset="62361.99">11047 7610 1534 0,'0'0'804'0,"0"0"-563"15,0 0 23-15,0 0 29 16,0 0-157-16,0 0-61 0,122 23-38 16,-84-23-13-16,-1 0 3 15,-1-11-18-15,-5-3 27 16,-4-1 20-16,-9 0-5 16,-5-2 72-16,-9-1-8 15,-4-1-34-15,0 1-27 0,-6-3-30 16,-14 1-1-16,-6 2-23 15,-3 4 0 1,0 6-9-16,2 6 9 16,2 2 0-16,7 0 6 15,5 22-5-15,4 7 14 16,9 4 12-16,0 7 0 0,0 3-5 16,15-1-22-16,8-2 0 15,4-8 0-15,4-4 0 16,4-8 0-16,26-14-122 15,-5-4-345-15,-8-2-533 0</inkml:trace>
  <inkml:trace contextRef="#ctx0" brushRef="#br0" timeOffset="62694.16">11868 7511 2402 0,'0'0'884'16,"0"0"-658"-16,0 0 19 0,0 0-163 16,0 0-41-16,0 0 46 15,-44 145-6-15,28-85-33 16,5 4-48-16,2-4 0 16,9-5 0-16,0-11 0 15,3-8 0-15,19-12 0 16,7-12 0-16,2-10 0 15,3-2 0-15,-5-6 0 16,-8-15 0-16,-5-2 0 16,-7-4 0-16,-9-1 0 15,0 6 0-15,-11 4 0 16,-22 10 0-16,-48 8 0 0,6 17-122 16,-1 6-792-16</inkml:trace>
  <inkml:trace contextRef="#ctx0" brushRef="#br0" timeOffset="64030.59">8555 7762 2136 0,'0'0'820'16,"0"0"-601"-16,0 0 47 15,0 0-75-15,0 0-152 0,0 0-18 16,0 0-3-16,3-8 1 16,10 2 49-16,5-4-14 15,4-4-9 1,0-2 15-16,-2-6-12 15,-7 0 12-15,-3 2-28 16,-8 0-32-16,-2 2 0 0,0 4 0 16,-14 0 0-16,-7 6 0 15,-4 3 0-15,-2 5 0 16,-2 3 0-16,2 19 0 16,2 8 0-16,6 8 0 0,7 4 0 15,10-2 0-15,2 0 0 16,10-4 0-1,19-7 0-15,10-10-18 16,30-13-236-16,-8-6-642 16,-6 0-1337-16</inkml:trace>
  <inkml:trace contextRef="#ctx0" brushRef="#br0" timeOffset="64328.78">8847 7786 2485 0,'0'0'533'0,"0"0"-418"16,0 0 44-16,0 0-126 15,141-14-33-15,-93 6-57 16,-5 2-5-16,-14 0 11 0,-12 2 48 16,-9 4 3-16,-8 0 36 15,0 0 108 1,0 0-20-16,0 8-76 15,-12 14-6-15,-1 6 20 16,-3 8 37-16,-1 4-14 16,3 3-23-16,1-1 10 0,3-2-50 15,6-6-10-15,2-6-6 16,2-6-6-16,-5-6-133 16,1-4-354-16,-2-6-869 0</inkml:trace>
  <inkml:trace contextRef="#ctx0" brushRef="#br0" timeOffset="65036.83">3785 8865 1855 0,'0'0'1106'0,"0"0"-880"0,0 0 23 0,0 0-30 0,0 0-152 16,0 0-58-16,0 0-3 16,91-38-1-16,-55 24-5 15,-3-2 1-15,-2-2 11 16,-8-3-12-16,-6 3 51 15,-5 3 20-15,-8 3-8 16,-4-1 6-16,0 6-26 0,0 0 1 16,-2 3-44-1,-12 0 0-15,-3 4 0 16,-10 0 0-16,-2 0 0 16,-6 7-3-16,-3 12 6 15,-1 10-3-15,8 5 0 16,5 6 0-16,10 6 0 0,12 2 0 15,4 0 0-15,15-4 0 16,28-5 0-16,15-14 0 16,15-13 0-16,31-12-89 15,-16-13-281-15,-24-10-704 0</inkml:trace>
  <inkml:trace contextRef="#ctx0" brushRef="#br0" timeOffset="67160.32">4251 9017 1603 0,'0'0'602'15,"0"0"-491"-15,0 0 122 0,0 0-71 16,0 0-125-16,0 0 27 16,0 0 89-16,31-76 16 15,-31 74 6-15,0-2-51 16,0 0-10-16,0 2-30 16,-11 0 6-16,-5 0-15 15,-1 2-63-15,-6 0 15 16,-2 8-13-16,-1 12-13 15,1 4 13-15,3 5-14 16,8 0 0-16,10 0 0 16,4-5 9-16,2-6-6 15,23-5-3-15,10-8-25 16,7-5 7-16,3 0 6 0,-3-13 12 16,-6-5 6-16,-11-1 3 15,-9 1 54-15,-8 1 22 16,-6 6 27-16,-2 2-112 15,0 7 0-15,0 2 0 16,0 0 0-16,0 0 0 16,-2 0 0-16,0 12 0 15,-4 10 0-15,1 10 0 16,-2 4 0-16,3 9 0 16,-3 3 0-16,-1 4 0 15,1 4 0-15,-3-2 0 16,2-2 0-16,-1-3 0 15,2-9 0-15,5-11 0 0,-1-8 0 16,3-9 0 0,0-8 0-16,0-4 0 15,3-10 0-15,11-17-284 16,-4-6-819-16</inkml:trace>
  <inkml:trace contextRef="#ctx0" brushRef="#br0" timeOffset="67327.55">4633 9551 2458 0,'0'0'1120'0,"0"0"-895"0,0 0-44 16,0 0-181-16,0 0-112 0,0 0-742 0</inkml:trace>
  <inkml:trace contextRef="#ctx0" brushRef="#br0" timeOffset="73397.33">3424 7542 947 0,'0'0'228'0,"0"0"10"15,0 0-32-15,0 0-105 16,0 0-81-16,0 0 1 16,-27 4 109-16,25-4 93 15,-2 0 135-15,-1 1-34 16,-3 4-58-16,-6-1-84 16,1 1-75-16,-1 2-18 15,1-3 5-15,4-1-34 16,4 0 29-16,3-2-22 0,2-1 4 15,0 0 38-15,0 0-32 16,0 0 12-16,0 0-89 16,0 0 0-16,12-5 0 15,12-5 0-15,12-7 0 0,14-1 0 16,16-4 0 0,30-6 0-1,30-8 0-15,30-10 0 0,11 0 0 16,-1 4 0-16,-11-2 0 15,-8 4 0-15,-2-4 0 16,-4-2 0-16,-6-1 0 0,-25 11 0 16,-21 4 0-16,-22 10 0 15,-5 0 0-15,9-2 0 16,4 0 0-16,8 0 0 16,-9 4 0-16,-9 1 0 15,-5 6 0-15,-7-1 0 16,-2 1 0-16,-1 2 0 15,-6 0 0-15,-4 1 0 16,-7 2 0-16,-11 2 0 16,-8 5 0-16,-7-2 0 15,-7 3 0-15,0 0 0 0,0 0 0 16,0 0 0-16,-16 0 0 16,-13 9 0-16,-11 4 0 15,-14 4 0 1,-17 3 0-16,-27 6 0 15,-36 6 0-15,-30 6 0 16,-15 6 0-16,8 2 0 0,13-2 0 16,19-2 0-16,2 2 0 15,5 1 0-15,-2-3 0 16,3 2 0-16,-3-2-21 16,2 0 12-16,24-6 1 15,19-6 8-15,20-8-1 0,13-1 13 16,-4-2-18-1,4 3 6-15,2-4 0 16,19-4-2-16,12-5 3 16,8-4-1-16,6-1 0 15,0 1 6-15,0-3-7 16,-2 1 1-16,-1 1 0 0,2-1 29 16,3-2-29-16,2-1 0 15,5 0 0-15,0 0 0 16,0 0 0-16,0 0 0 15,5 0 0-15,17-5 0 16,16-9 0-16,17-4 0 16,37-13 0-16,44-13 0 15,51-14 0-15,27-8 0 16,11-8 0-16,-9 0 0 16,-20-3 0-16,-10 1 0 15,-15 4 0-15,-24 6 0 0,-31 14 0 16,-32 11 0-16,-24 15 0 15,-10 4 0 1,1 0 0-16,0-2 0 16,3 2 0-16,-8 2 0 0,1 6 0 15,0 2 0-15,0 2 0 16,-5 2 0-16,-6 0 0 16,-10 4 0-16,-12 2 0 15,-8 0 0-15,-4 2 0 0,-2 0 0 16,0 0 0-16,0 0 0 15,0 0 0-15,0 0 0 16,0 0 0-16,-4 2 0 16,-11 8-487-1,-5 0-2523-15</inkml:trace>
  <inkml:trace contextRef="#ctx0" brushRef="#br0" timeOffset="74833.37">6291 6912 1664 0,'0'0'637'16,"0"0"-317"-16,0 0 178 0,0 0-184 15,0 0-5-15,0 0-49 16,0 0-166-1,10-48-94-15,-10 49 0 16,0 26 0-16,-10 33 0 0,-1 40 0 16,-1 38 0-16,0 21 0 15,1-1 0-15,1-7 0 16,6-13 0-16,2 2 0 16,0-3 0-16,2-3 0 15,0-5 0-15,0-9 0 16,0-20 0-16,0-20 0 15,-2-17 0-15,-1-13 0 16,1 4 0-16,0-4 0 16,-2-2 0-16,2-12 0 15,0-14 0-15,2-6 0 16,0-8 0-16,0-2 0 16,0-6 0-16,0 0 0 0,-3 0 0 15,3 0 0-15,-3-1 0 16,1-20 0-1,0-11 0-15,2-16-48 16,0-28 1-16,0-39 28 0,7-41-31 16,15-24 28-16,3-3 22 15,1 9 0-15,-1 23 8 16,-8 31-8-16,-5 28 1 16,-5 27 15-16,-3 18 10 15,-2-6 43-15,-2 3-3 0,0 0-66 16,0 12 0-16,-2 14 0 15,-2 12 0-15,-1 6 0 16,3 6 0 0,0 0 0-16,2 10 0 0,0 18 0 15,0 14 0-15,0 14 0 16,4 15 0-16,7 23 0 16,0 24 0-16,1 26 0 15,-6 6 0-15,-6-5 0 16,0-10 0-16,0-15 0 15,-8 0 0-15,-9-6 0 0,5-21 0 16,0-19 0 0,5-22 0-16,1-10 0 15,2 2 0-15,-1-2 0 16,3-2 0-16,0-13 0 0,2-12 0 16,0-11 0-1,0-4 0-15,0-7 0 0,0-29 0 16,0-23 0-16,0-37 0 15,6-52 0-15,7-45 0 16,-1-18 0 0,-5 7 0-16,-7 28 0 0,0 49 0 15,0 31 0-15,-3 30 0 16,-6 14 0-16,-4-5 0 16,-2-1 0-16,-1-4 0 15,-3 10 0-15,2 8 0 16,3 12 0-16,6 8 0 15,1 12 0-15,5 7 0 0,0 5 0 16,2 7 0-16,0 21 0 16,0 18 0-16,8 16 0 15,9 26 0 1,2 27 0-16,1 25 0 16,-5 8 0-16,-7-3 0 15,-8-17 0-15,-2-40-581 0,-14-19-923 0</inkml:trace>
  <inkml:trace contextRef="#ctx0" brushRef="#br0" timeOffset="76160.98">7012 9431 1768 0,'0'0'325'0,"0"0"-41"0,0 0 171 16,0 0-241-16,0 0-50 16,0 0-89-16,-117-46-5 15,91 42-19-15,1 1-12 16,2 1 51-16,6 0-33 15,3 2 21-15,3-2 17 16,7 2-52-16,0-2 32 16,4 2-48-16,0-2-9 15,0 2 62-15,0-1-29 16,0-2-14-16,11 2-37 16,20-4 0-16,41 1 0 0,47-4 0 15,64-2 0-15,40-4 0 16,19-2 0-16,9-2 0 15,-9 0 0 1,8 0 0-16,0 0 0 0,-7 2 0 16,-10 2 0-16,-15 4 0 15,-21 2 0-15,-28 2 0 16,-40 2 0-16,-42-3 0 16,-33 6 0-16,-21-3 0 15,-4 2 0-15,-2 0 0 0,-8 0 0 16,-9 0 0-16,-6 2 0 15,-4 0 0-15,0 0 0 16,0 0 0 0,0 0 0-16,-16 0 0 0,-17 0 0 15,-20 0 0-15,-38 0 0 16,-44 0 0-16,-50 0-38 16,-22 8 20-16,-9 6 9 15,9 0 5-15,16-2 4 16,3 0-1-16,3 0 10 15,5 0-18-15,13-2-4 0,15-4-11 16,32-2 23 0,30-2-15-16,26-2 15 15,13 0 1-15,0 0 0 16,-1 0-6-16,4 0 8 0,12 0-2 16,12 0 45-16,10 0-26 15,7 0 46-15,5-2-65 16,2 2 0-16,0-2 0 15,9-2 0-15,24 0 0 16,35-4 0-16,45-4 0 16,56-2 0-16,31-2 0 15,17 2 0-15,-1 4 0 16,-11 3 0-16,-7 6 0 16,-10 1 0-16,-26 0 0 15,-41 0 0-15,-42 4 0 0,-34 0 0 16,-20-2 0-16,-10 2 0 15,-2 0 0-15,-3 4 0 16,3 14-83-16,-4-2-212 16,4-4-610-16</inkml:trace>
  <inkml:trace contextRef="#ctx0" brushRef="#br0" timeOffset="77299.2">11779 9060 1285 0,'0'0'495'0,"0"0"-308"0,0 0 87 16,0 0 0-16,0 0-79 15,0 0-25-15,0 0-13 16,-71 72-28-16,71-72 25 15,0 0 8-15,0 0-24 0,8 0 37 16,21-21-67-16,19-8-49 16,16-14 10-1,32-25-4-15,37-28-65 16,39-34 0-16,18-15 0 16,1 5 0-16,-6 12 0 0,-15 23 0 15,8 9 0-15,3 8 0 16,-2 10 0-16,-2 12 0 15,-10 13 0-15,-6 5 0 16,-32 12 0-16,-32 6 0 16,-26 4 0-16,-15 4 0 0,5-4 0 15,-3-2 0 1,-3-2 0-16,-13 5 0 16,-15 6 0-16,-11 5 0 15,-5 1 0-15,-7 8 0 16,1-2 0-16,-5 5 0 15,0 0 0-15,0 2 0 16,0 0 0-16,0 0 0 0,0 0 0 16,-2 0 0-16,-11 0 0 15,-8 0 0-15,-8 8 0 16,-11 10 0 0,-18 8 0-16,-33 13 0 0,-38 13 0 15,-43 16 0-15,-11 4 0 16,8 0 0-16,21-8 0 15,45-17 0-15,19-9 0 16,24-10 0-16,3-4 0 16,-3 4 0-16,-5 2 0 15,-3 2 0-15,15-6 0 0,18-6 0 16,11-5 0-16,14-6 0 16,8-5 0-1,8-4 0-15,0 0 0 16,0 0 0-16,16-8 0 15,19-14-9-15,16-8 9 0,34-14-9 16,47-18 9-16,45-22 1 16,27-11-1-16,3-1 0 15,-15 6 0-15,-32 16 2 16,-33 16-7-16,-32 16 5 16,-34 16 0-16,-21 5 3 15,-4 5 5-15,-9 4 1 16,-8 2-9-16,-15 6 0 15,-4 4 0-15,0 0 0 0,-13 2 0 16,-11 14 0-16,-32 12 0 16,3-2-170-16,-1-5-1454 0</inkml:trace>
  <inkml:trace contextRef="#ctx0" brushRef="#br0" timeOffset="78165.82">11639 6202 1257 0,'0'0'550'0,"0"0"-211"16,0 0 168-16,-125-44-210 15,101 32 22-15,5 2-78 16,11 2-5-16,3 4 17 16,5 0-156-16,0 2-97 15,0 2 0-15,5-2 0 16,26 2 0-16,18 0 0 0,41 2 0 15,45 22 0-15,56 20 0 16,37 10 0-16,15 10 0 16,5 4 0-1,-15-1 0-15,1 3 0 0,-13 0 0 16,-20-4 0-16,-26-2 0 16,-23-3 0-16,-19-7 0 15,-28-10 0-15,-20-10 0 16,-18-12 0-16,-7-4 0 15,9 2 0-15,9 0 0 16,6-2 0-16,-3-2 0 0,-10-4 0 16,-7-2 0-1,-8-4 0-15,-8 0 0 0,-9-4 0 16,-10 0 0 0,-6 0 0-16,-12 1 0 15,-7-2 0-15,-4-1 0 0,0 2 0 16,0 0 0-16,-15 2 0 15,-14-2 0-15,-14 2-39 16,-8-1-240-16,-42-3-188 16,12 0-156-16,3-15-162 0</inkml:trace>
  <inkml:trace contextRef="#ctx0" brushRef="#br0" timeOffset="78629.55">11753 6276 1837 0,'0'0'470'0,"0"0"-155"0,0 0 279 0,0 0-353 16,0 0-57-16,0 0-61 16,0 0 8-16,24-10-20 15,16 12-21-15,23 12-90 0,41 8 0 16,59 15 0-16,69 13 0 16,42 12 0-16,22 8 0 15,0 4 0 1,-24 0 0-16,-6 2 0 15,-24-1 0-15,-26-5 0 0,-33-6 0 16,-45-14 0-16,-42-12 0 16,-31-12 0-16,-18-6 0 15,1 0 0-15,2 1 0 16,-6-3 0-16,-9-7 0 16,-10-3 0-16,-9-1 0 0,-3-5 0 15,-2-1 0-15,-2-1 0 16,2 3 0-1,-2-2 0-15,3 2 0 16,-8-3 0-16,0 0-29 16,-4 0-1504-16</inkml:trace>
  <inkml:trace contextRef="#ctx0" brushRef="#br0" timeOffset="81364.94">7014 6096 1094 0,'0'0'297'0,"0"0"-6"16,0 0 44-16,0 0-120 15,0 0 40-15,0 0-69 16,0 0-51-16,-58-14 31 15,58 14-24 1,0 0 13-16,0 0-4 0,0 0-45 16,0 0 17-16,0 0-42 15,0 0-6-15,4 0 21 16,14 0-10-16,6 0 21 16,15 0-107-16,7 2 0 0,14-2 0 15,13 0 0-15,10 0 0 16,24 0 0-1,27 0 0-15,26 0 0 16,10-2 0-16,-8-2 0 16,-12 1 0-16,-17 0 0 15,-4 1 0-15,-6 0 0 0,-18 2 0 16,-18 0 0-16,-18-2 0 16,-3 2 0-16,15-2 0 15,9-1 0-15,14 2 0 16,-2-2 0-16,-2 2 0 15,-1-3 0-15,-4 2 0 16,-5-2 0-16,-11 0 0 16,-7 0 0-16,-7 1 0 15,-10 3 0-15,-2 0 0 16,-3 0 0-16,-6 0 0 16,3 0 0-16,-3 0 0 15,1 0 0-15,-3 0 0 16,-2 0 0-16,-9 0 0 0,-6 0 0 15,-9 0 0-15,-7 0 0 16,-5 0 0-16,-4 0 0 16,0 3 0-1,0-3 0-15,0 1 0 0,-20-1 0 16,-16 3 0-16,-20 1 0 16,-39 0 0-16,-52 2 0 15,-56-1 0-15,-26 4 0 16,-7-4 0-16,8 4 0 15,21-1 0-15,4 2 0 16,14-2 0-16,8 0 0 0,17-4 0 16,10-2 0-16,11 0 0 15,29-2 0 1,26 0 0-16,22 0 0 16,11 0 0-16,-9 0 0 0,-6 0 0 15,-7 4 0-15,8 0 0 16,3 0 0-16,13-2 0 15,8 2 0-15,12-2 0 16,10-2 0-16,11 0 0 16,5 0 0-16,5 0 0 15,2 0 0-15,0 0 0 0,0 0 0 16,0 0 0 0,0 0 0-16,0 0 0 15,15 0 0-15,18 0 0 16,37 0 0-16,47 0 0 15,64-6 0-15,37 0 0 16,17 2 0-16,-1-2 0 0,-16 2 0 16,-4-2 0-16,-14 0 0 15,-17 0 0-15,-42 1 0 16,-39 4 0-16,-38-2 0 16,-16 2 0-16,-4-1 0 15,-2 2 0-15,-1-2 0 16,-18 2 0-16,-4 0 0 15,-9 0 0-15,-2 0 0 0,-4 0 0 16,-2 0 0-16,0 0 0 16,-2 2 0-16,0 4 0 15,0-2 0-15,-20 4 0 16,-13-2 0 0,-16 0 0-16,-16-2 0 15,-35 0-14-15,-50 2-40 0,-52 0-1 16,-30 4-1-16,-9 2 16 15,6 0-38-15,25 2 37 16,9 0 40-16,21 0-28 16,24-4 29-16,34 0-8 0,31-2 8 15,26 0-3-15,13-2 3 16,1 2 0-16,2-2 7 16,2 2 3-1,18-4 7-15,14-2-1 16,8 0-1-16,4-2 51 15,3 0-25-15,0 0 28 0,0 0 13 16,0 0-26-16,23 0-56 16,33-4 0-16,48-6 0 15,56-2 0-15,46 0 0 16,26 0 0-16,15 2 0 16,0 2 0-16,9 0 0 15,-4 2 0-15,-16 2 0 16,-24 0 0-16,-49 4 0 15,-54 0 0-15,-42 0 0 16,-29 0 0-16,-12 0 0 16,-8 0 0-16,-7 0 0 15,-11 0 0-15,0 0 0 16,0 0 0-16,0 0 0 0,0 0 0 16,0 0 0-16,0 0 0 15,0 0 0 1,0 0 0-16,0 0-81 15,0 0-654-15</inkml:trace>
  <inkml:trace contextRef="#ctx0" brushRef="#br0" timeOffset="-136034.83">20139 6003 1852 0,'0'0'1116'0,"0"0"-643"15,0 0-228-15,0 0 10 16,0 0-100 0,0 0-155-16,0-18 0 15,0 49 0-15,2 17 0 16,7 14 0-16,0 10 0 0,0 4 0 16,-2-8 0-16,-1-7 0 15,-2-19 0-15,0-15 0 16,-2-16 0-16,0-11 0 15,-2-8 0-15,0-28 0 0,0-17 0 16,0-15 0 0,0-26 0-16,-2 2 0 15,0-2 0-15,2 3 0 16,0 29 0-16,0 6 0 16,4 20 0-16,7 16 0 15,2 10 0-15,9 10 0 0,9 0 0 16,5 10 0-16,5 14 0 15,-6 8 0-15,-6 6 0 16,-14 0 0-16,-15 2 0 16,0-4 0-1,-27 0-9-15,-10 1 9 16,-5-5 0-16,-1-2 0 0,3-2 9 16,7-6-9-16,8-2 0 15,10-4 0-15,7-4-9 16,8-2 9-16,0 2 0 15,12 0 9-15,11 2-9 16,6 4 0-16,4 2 0 0,5 2 0 16,1 1 0-1,9 0 0-15,-2 0 0 16,6-7 0-16,1-6 0 16,2-6 0-16,1-4 0 15,0-7 0-15,-2-15 0 0,-6-3 0 16,-5-6 0-16,-10 1 0 15,-6 0 0-15,-9 2 0 16,-7 2 0-16,-6 4 0 16,-5 0 0-16,0 6 0 15,-14 6 0-15,-6 6 0 0,-7 4 0 16,-2 16 0 0,-2 16 0-16,4 12 0 15,9 2 0-15,14 2 0 16,4-8 0-16,14-5 0 15,23-15 0-15,17-14 0 0,9-6 0 16,3-21 0-16,1-16 0 16,-9-10 0-16,-12-1 0 15,-11 4 0-15,-14 8 0 16,-7 8 0-16,-10 14 0 16,1 8 0-16,-3 6 0 0,2 2 0 15,5 24 0 1,5 8 0-16,6 6 0 15,2 4 0-15,0-6 0 16,-1-6 0-16,-6-7 0 16,-1-11 0-16,-6-9 0 15,1-5 0-15,5 0 0 0,1-18 0 16,5-10 0-16,5-4 0 16,3-4 0-16,1 2 0 15,0 8 0-15,-2 6 0 16,-5 12 0-16,-3 8 0 15,-8 2 0 1,-1 22 0-16,-3 10 0 0,0 4 0 16,0 1 0-16,3-7 0 15,2-9 0-15,5-9 0 16,4-10 0-16,4-4 0 16,4-5 0-16,2-20 0 15,-2-7 0-15,2-1 0 0,0-6 0 16,-2 3 0-16,-1 4 0 15,-3 4 0 1,-5 8 0-16,-7 10 0 16,-3 10 0-16,-8 0 0 15,0 14 0-15,-2 16 0 0,2 4 0 16,5 2 0-16,1-2 0 16,6-8 0-16,6-6 0 15,5-12 0-15,4-8 0 16,8 0-18-16,2-19 17 15,1-12-10-15,-3-3 11 16,-3 0 1-16,-10 4-1 0,-5 8 29 16,-9 8-29-1,-5 10 0-15,-3 4 0 16,0 4 0-16,0 20 0 16,2 6 0-16,6 0 0 0,1 0 0 15,7-8 0-15,4-6 0 16,2-12 0-16,-1-4 0 15,-1 0 0-15,-6-16 0 16,-8-8 0-16,-8-4 0 16,-2-2 0-1,-24-2 0-15,-10 0 0 0,-6 2 0 16,-2 6 0-16,5 8 0 16,8 5 0-16,11 10 0 15,13-1 0-15,7 2 0 16,16 0 0-16,24-2 0 15,16-7 0-15,8-2 0 16,5-1 0-16,-3-1 0 0,-12 4 0 16,-11 7 0-16,-11 2 0 15,-13 3 0-15,-7 22 0 16,-6 5 0-16,-1 6 0 16,1 4 0-1,4 0 0-15,3-2 0 0,7-4 0 16,2-6-86-16,4-10-46 15,1-8 12-15,0-8 63 16,-2-2-13-16,-6-12 65 16,-3-14 5-16,-5-6 0 15,-7-8 6-15,-4-6 0 0,0-4-6 16,-10-1 12-16,-13 6-11 16,4 10 86-16,3 13 62 15,5 15 60 1,11 7-209-16,0 0 0 15,8 22 0-15,21 7 0 0,11 0 0 16,12-5 0-16,4-6 0 16,6-13 0-16,0-5 0 15,-3-1 0-15,-9-20 0 16,-9-4 0-16,-12-4 0 0,-10 0 0 16,-5-4 0-16,-7 5 0 15,-5 0 0 1,-2 6 0-16,0 4 0 15,-13 8 0-15,-5 10 0 16,-5 0 0-16,-1 20 0 16,0 16 0-16,1 7 0 0,10 7 0 15,6-2 0-15,7-2 0 16,5-8 0-16,28-14 0 16,14-14 0-1,38-20-167-15,-14-22-539 0,-5-6-976 0</inkml:trace>
  <inkml:trace contextRef="#ctx0" brushRef="#br0" timeOffset="-135596.89">24613 5929 1920 0,'0'0'982'0,"0"0"-616"0,0 0 17 0,0 0-155 15,0 0-124-15,0 0 9 16,0 0-113-16,138-2 0 0,-98-16 0 15,-4-6 0-15,-5-6 0 16,-11 0 0 0,-9-2 0-16,-11-2 0 15,0 4 0-15,-4 5 0 16,-21 10 0-16,-2 11 0 16,-4 4 0-16,0 22 0 0,2 16 0 15,5 12 0-15,10 4 0 16,14 2 0-16,0-4 0 15,21-3 0-15,18-9 0 16,11-11 0-16,6-8 0 0,19-21 0 16,-15 0-344-1,-8-3-791-15</inkml:trace>
  <inkml:trace contextRef="#ctx0" brushRef="#br0" timeOffset="-135269.95">25342 5843 2083 0,'0'0'1250'15,"0"0"-755"-15,0 0-227 16,0 0-268-16,0 0 0 16,0 0 0-16,0 0 0 15,-21 127 0-15,21-90 0 16,14-1 0-16,13-4 0 15,9-1 0-15,3-7 0 16,1-2 0-16,-6-2 0 0,-8-6 0 16,-10 0 0-16,-9-2 0 15,-7 0 0 1,-2 2 0-16,-25 0 0 16,-13 0 0-16,-7 0 0 0,-4-3 0 15,-2-8 0-15,-8-3-105 16,14-18-455-16,12-10-701 0</inkml:trace>
  <inkml:trace contextRef="#ctx0" brushRef="#br0" timeOffset="-135103.47">25357 5871 2880 0,'0'0'708'0,"0"0"-552"16,132-8 99-16,-55-2-158 15,19-12-97-15,-22 4-242 16,-21-2-635-16</inkml:trace>
  <inkml:trace contextRef="#ctx0" brushRef="#br0" timeOffset="-134971.81">26349 5777 2314 0,'0'0'1099'0,"0"0"-902"16,0 0-197-16,0 0-801 0</inkml:trace>
  <inkml:trace contextRef="#ctx0" brushRef="#br0" timeOffset="-133637.71">18078 7572 1217 0,'0'0'633'16,"0"0"-317"-16,0 0 183 0,0 0-173 15,0 0-99 1,0 0-29-16,0 0-41 0,-114-83-25 15,70 51 8-15,-8-12-20 16,-3-8 11-16,-4-26-131 16,13 2 0-16,9-9 0 15,14 3 0-15,21 22 0 16,2 6 0-16,11 16 0 16,22 20 0-16,10 18 0 15,3 0 0-15,4 30 0 0,-11 16-12 16,-12 8-92-16,-18 8-53 15,-9 3 68-15,-38-3 76 16,-28 0 4-16,-17-6 9 16,-6-2 27-16,9-10 61 15,18-6 26-15,24-11-45 16,33-9-36-16,12-11-10 16,66-7-17-16,50-2 18 15,-1-20-24-15,-6-2 0 16,-20-2-44-16,-38 4-169 15,-11-2-123-15,-14 2-417 0,-26 6-565 16</inkml:trace>
  <inkml:trace contextRef="#ctx0" brushRef="#br0" timeOffset="-133164.36">18720 7199 2536 0,'0'0'917'0,"0"0"-365"0,0 0-461 0,0 0-91 16,0 0 0-16,0 0 0 15,0 0 0 1,15 100 0-16,-1-42 0 16,-3 4 0-16,-1-6 0 15,4-10 0-15,-1-11 0 0,6-17 0 16,-1-10 0-16,6-8 0 15,2-10 0-15,3-19 0 16,5-7 0-16,-1-4 0 16,0 0 0-16,-1 6 0 15,-6 10 0 1,-5 12 0-16,-6 12 0 0,1 2 0 16,2 24 0-16,2 8 0 15,4 4 0-15,3-2 0 16,0-8 0-16,0-7 0 15,-5-13 0-15,-2-8 0 0,-7 0 0 16,-1-18 0-16,-6-8 0 16,-2-6 0-16,-4-9 0 15,0-3 0-15,0-4 0 16,0 2 0 0,0 9-122-16,-4 22-128 15,0 11-310-15,0 4-471 0</inkml:trace>
  <inkml:trace contextRef="#ctx0" brushRef="#br0" timeOffset="-132864.8">19564 7477 2501 0,'0'0'849'16,"0"0"-627"-16,0 0-24 15,0 0-135-15,122-66-63 16,-86 34-55-16,-9 0 16 0,-11 2 0 15,-16-2 39-15,0 5 11 16,-12 4 52-16,-14 6 27 16,-8 14-9-16,1 3 16 15,-1 16-43-15,3 20-54 16,6 10 0-16,10 6 0 16,9 0 0-16,6-6 0 15,6-6 0-15,25-10 0 16,9-13 0-16,12-11 0 15,23-10-132-15,-9-20-441 16,-14-5-691-16</inkml:trace>
  <inkml:trace contextRef="#ctx0" brushRef="#br0" timeOffset="-131895.52">20798 7275 2345 0,'0'0'523'0,"0"0"-396"16,0 0 349-16,29-126-267 0,-33 99-59 16,-25 11-36-16,-15 16-38 15,-10 0-32-15,-8 25-12 16,1 16-32-1,12 5 0-15,14 5 0 16,22-5 0-16,13-6 0 0,17-10 0 16,26-12 0-16,13-14 0 15,2-4 0-15,-3-10 0 16,-8-16 0-16,-12-4 0 16,-10 0 0-16,-12 4 0 15,-6 6 0-15,-7 4 0 16,0 7 0-16,0 8 0 15,0 1 0-15,0 0 0 0,0 24 0 16,0 16 0-16,0 12 0 16,0 14 0-1,0 12 0-15,0 5 0 16,3 3 0-16,3-2 0 0,1-4 0 16,-7-8 0-16,0-11 0 15,0-13 0-15,-7-12 0 16,-9-14 0-16,-3-12 0 15,-8-10 0-15,-2-2 0 16,-2-26 0-16,-1-16 0 16,10-13 0-16,11-11 0 15,11-8 0-15,15-2 0 16,30 2-60-16,18 6-3 16,10 3-26-16,7 9 40 15,-4 6 16-15,-5 6 24 16,-13 6 1-16,-13 6 16 15,-16 2 7-15,-14 1 76 0,-15 8-31 16,0 2 6-16,-9 7 5 16,-20 9-71-16,-6 5 0 15,-6 1 0-15,1 25 0 16,5 10 0-16,10 11 0 16,12 5 0-1,13 0 0-15,9-2 0 0,30-10 0 16,20-11 0-16,9-15 0 15,6-14-123-15,-3-9-47 16,-8-27 59-16,-18-8 47 0,-18-10 64 16,-14-6 33-1,-13-4 90-15,0-3 34 0,-5 5-49 16,-9 12-61 0,2 14-47-16,3 22 0 15,1 14 0-15,6 14 0 16,2 34 0-16,0 19 0 0,0 9 0 15,12 4 0-15,5-4 0 16,4-10 0-16,1-14 0 16,-4-12 0-16,-5-13 0 15,-2-13 0-15,-2-12 0 16,-2-2 0-16,0-11 0 16,4-12 0-16,3-8 0 15,5-1 0-15,8 0 0 16,29-6 0-16,-5 10-182 0,0 4-739 15</inkml:trace>
  <inkml:trace contextRef="#ctx0" brushRef="#br0" timeOffset="-130730.52">22558 7178 2293 0,'0'0'691'0,"0"0"-326"0,0 0 169 0,10-108-321 16,5 74-213 0,3 4 0-16,5 8 0 15,-2 6 0-15,4 12 0 16,2 4 0-16,2 14 0 15,0 24 0-15,-4 14 0 16,-6 11 0-16,-7 5 0 0,-8-6 0 16,-4-6 0-16,0-14 0 15,0-12-26-15,0-14 26 16,0-12 0-16,0-4 2 16,0-10 22-1,0-18-24-15,0-8 0 0,4-2 0 16,15-1 0-16,0 6 0 15,6 8 0-15,-1 11 0 16,6 13 0-16,-4 1 0 16,6 15 0-16,1 18 0 15,2 7 0-15,1 4 0 0,-1-4 0 16,3-6 0 0,3-6 0-16,-1-14 0 15,4-10 0-15,-1-4 0 16,-3-8 0-16,-5-20 0 15,-6-6 0-15,-11-10 0 0,-9-8 0 16,-9-2 0-16,0 0 0 16,-9 8 0-16,-13 13 0 15,-3 19 0-15,0 14 0 16,-1 16 0-16,6 29 0 16,7 10 0-16,10 8 0 0,3-5 0 15,12-4 0 1,21-12 0-16,7-14 0 15,9-14 0-15,0-12 0 16,0-2 0-16,-7-12 0 16,-9-14 0-16,-8-4 0 0,-7-4 0 15,-5-2 0-15,-6 4 0 16,-2 4 0-16,-5 8 0 16,0 9 0-1,0 11 0-15,0 0 0 0,2 25 0 16,3 5 0-1,1 8 0-15,3-2 0 0,5-2 0 16,1-8 0-16,1-6 0 16,1-10 0-16,6-10 0 15,1 0 0-15,1-12 0 16,2-12 0-16,-6-4 0 16,2-2 0-16,-5 0 0 15,-5 8 0-15,-4 8 0 0,-3 10 0 16,-3 4 0-1,0 8 0-15,-1 18 0 0,2 8 0 16,7 2 0-16,7-2 0 16,7-6 0-16,8-6 0 15,7-12 0 1,4-10 0-16,1 0 0 0,-7-18 0 16,-11-14 0-16,-12-4 0 15,-10-8 0-15,-5-2 0 16,0-2 0-16,-7 1 0 15,-11 10 0-15,-9 9 0 0,5 11-48 16,3 9-966-16</inkml:trace>
  <inkml:trace contextRef="#ctx0" brushRef="#br0" timeOffset="-129664.9">25344 6764 2451 0,'0'0'765'0,"0"0"-422"16,0 0 194-16,0 0-537 15,0 0 0-15,0 0 0 16,0 0 0-16,-21 18 0 15,21 6 0-15,0-1 0 16,-2-6 0-16,2-7 0 16,0-6 0-16,0-2 0 0,0-2 0 15,0 0 0-15,0-8 0 16,-4-12 0-16,-7-4 0 16,-7-2 0-1,-7 3 0-15,-4 7 0 16,-4 10 0-16,-3 6 0 15,3 6 0-15,6 27 0 16,12 9 0-16,13 8 0 0,2 4 0 16,19 0 0-16,22-4 0 15,8-8 0-15,9-8 0 16,2-6 0-16,-6-3 0 16,-8-5 0-16,-13-2 0 15,-15 2 0-15,-13 2 0 16,-5-1 0-16,-19 6 0 15,-18-3 0-15,-14 2 0 16,-7-4 0-16,-2-8 0 16,2-4 0-16,11-10 0 0,13 0 0 15,21-6 0-15,13-16 0 16,11-2 0 0,32-6-15-16,14-4-69 15,13-2-149-15,1-4-106 0,0 0-177 16,-11-3 47-1,-13 3 257-15,-15 2 212 0,-17 0 115 16,-11 4 373-16,-4 4-26 16,0 6-131-16,-4 6 5 15,-3 6-200-15,1 8-136 16,-1 4 0-16,-2 16 0 16,-2 24 0-16,-2 34 0 0,3 34 0 15,10 31 0 1,0 5 0-16,12-23 0 15,8-29 0-15,-4-34 0 16,-3-8 0-16,-2-2 0 16,0-4 0-16,-4-6 0 0,-5-20-201 15,-2-18-108-15,0-4-205 16,-13-58-123-16,-1 2 256 16,1-6-427-16</inkml:trace>
  <inkml:trace contextRef="#ctx0" brushRef="#br0" timeOffset="-129435.05">25498 7090 1942 0,'0'0'851'0,"0"0"-264"0,0 0-63 16,18-104-332-16,17 92-192 15,16 12 0-15,13 0 0 16,4 26 0-16,-6 16 0 16,-11 8 0-16,-20 4 0 0,-19-1-47 15,-12-3-25-15,-23-6 72 16,-22-8 32-1,-5-8 55-15,-6-6-87 0,4-8 0 16,10-8 0 0,9-6 0-16,17 0 0 0,16-8-3 15,29-20-367-15,18 2-383 16,9 4-390-16</inkml:trace>
  <inkml:trace contextRef="#ctx0" brushRef="#br0" timeOffset="-128696.35">26339 7157 2121 0,'0'0'687'0,"0"0"-307"16,0 0 2-1,0 0-140-15,0 0-92 0,0-115-16 16,-26 97-134-16,-10 6 0 16,-8 10 0-16,-3 2 0 15,0 16 0-15,7 20 0 16,14 6 0-16,12 7 0 15,14-5 0-15,6-4 0 16,25-10 0-16,8-10 0 0,-1-12 0 16,-1-8 0-1,-3 0 0-15,-5-14 0 16,-9-9 0-16,-5-2 0 16,-3-5 0-16,-3-1 0 15,-3 5 0-15,-2 4 0 0,1 11 0 16,-5 7 0-16,2 4 0 15,-2 1 0-15,5 21 0 16,4 9 0-16,6 3 0 16,5-2 0-1,5-6 0-15,0-6 0 0,2-10 0 16,-4-8 0-16,0-2 0 16,-1-2-23-16,-2-16 23 15,-2-6 2-15,3-4-1 16,-6-2 19-16,3-5-20 0,-5 3 0 15,-1 6 0-15,-6 6 0 16,-2 10 0-16,1 10 0 16,-3 0 0-1,0 10 0-15,2 18 0 16,6 8 0-16,-4 5 0 16,3-3 0-16,2-4 0 0,-4-6 0 15,0-10 0-15,-3-8 0 16,-2-8 0-16,0-2 0 15,0 0 0-15,1-6 0 0,4-14 0 16,2-6 0 0,6-8 0-16,5-5 0 15,3 2 0-15,4 1 0 16,-1 7 0-16,0 8 0 0,-3 6 0 16,0 11 0-1,-4 4 0-15,1 8 0 0,-1 18 0 16,-4 6 0-16,-1 7 0 15,-4-3 0-15,-3-2 0 16,-3-9 0-16,0-7 0 16,0-7 0-16,2-9 0 15,3-2-90-15,20 0-288 16,-2-10-246-16,2-4-338 16</inkml:trace>
  <inkml:trace contextRef="#ctx0" brushRef="#br0" timeOffset="-127568.39">27316 7102 1510 0,'0'0'1455'0,"0"0"-806"0,0 0-328 0,0 0-160 16,0 0-161-1,0 0 0-15,116-54 0 16,-89 54 0-16,-4 0 0 16,0 12 0-16,-3 12 0 15,-7 9 0-15,-1 3 0 0,-8 1 0 16,-4 2 0-16,0-3 0 15,0-8 0-15,0-6-24 16,-4-8-29-16,1-8 34 16,3-6 19-16,0-2 6 15,0-20 15 1,12-10-15-16,5-10 33 0,5-5-15 16,3-1-24-16,2 6 0 15,2 6 0-15,-2 14 0 16,-3 12 0-16,-2 10 0 0,3 2 0 15,-5 24 0-15,0 10 0 16,-6 4 0 0,-4 2 0-16,-3-2-3 15,-5-9-80-15,0-7-61 16,0-10 59-16,4-8 43 16,-2-6 39-16,5 0 3 0,4-12 18 15,5-12-3-15,4-8 40 16,5-4-20-16,0 0 26 15,-3 1-22-15,-4 12-1 16,-5 8 5-16,-5 13-31 16,-6 2-3-16,-4 12 0 15,0 16 17-15,0 7-26 16,2 1 0-16,5-3 0 16,5-6-35-16,3-9-42 0,9-8 2 15,3-8-9 1,4-2 33-16,3-8 45 15,-3-12 6-15,2-6 21 0,-1-2 48 16,-1-2-16-16,-4 2 17 16,-5 2-41-1,-5 8 13-15,-3 5 2 0,-5 11-44 16,-5 2 0-16,1 6 0 16,-3 18 0-16,0 5 0 15,2 3 0-15,-2-3 0 16,6-4-21-16,0-7-86 15,11-12-10-15,4-6-25 0,9 0 22 16,1-14 81 0,6-8 22-16,-4-1 17 15,-4 5 0-15,0 5 0 16,-6 7 56-16,-1 3 22 16,-4 3-3-16,3 0-12 0,-1 0-42 15,0 0 4-15,-2 0-24 16,3 0-1-16,-6-11 0 15,-3-14-34-15,-8-7-4 16,-6-4-19-16,0-4-51 16,-16-2 39-16,-13 0 11 15,-4 6 28-15,2 10 30 16,2 13 39-16,5 13 57 16,6 17-55-16,5 31 103 15,5 36 31-15,8 33-32 16,0-1-143-16,0-12 0 0,3-12 0 15,2-24 0-15,1 7 0 16,3-1 0 0,-3-16 0-16,4-16-17 15,-1-20-98-15,-3-18-106 0,1-4-16 16,-7-54-62-16,0 0-315 16,0-4-212-16</inkml:trace>
  <inkml:trace contextRef="#ctx0" brushRef="#br0" timeOffset="-127402.34">28321 6635 3087 0,'0'0'727'0,"0"0"-445"0,0 0-282 16,0 0 0-16,0 0 0 15,0 0-167-15,0 0-1505 0</inkml:trace>
  <inkml:trace contextRef="#ctx0" brushRef="#br0" timeOffset="-126896.91">29423 6427 2517 0,'0'0'840'16,"0"0"-576"-16,0 0 51 15,0 0-155-15,0 0-160 16,0 0 0-16,172 4 0 16,-99-4 0-16,-1 0-47 0,-10-9-146 15,-17-6-35 1,-21-3-3-16,-22 1-19 16,-2 5 88-16,-26 2 96 15,-6 6 66-15,1 4 99 0,4 0 106 16,8 17 14-16,3 11-23 15,7 12-2-15,5 14-4 16,0 10-116 0,4 10-74-16,0 8 0 0,0 5 0 15,0-1 0-15,0-4 0 0,0-4 0 16,2-7 0 0,9-12 0-16,4-14 0 15,1-18-155-15,4-24-481 16,-5-3-314-16,-1-12-851 0</inkml:trace>
  <inkml:trace contextRef="#ctx0" brushRef="#br0" timeOffset="-126065.6">29911 6966 2309 0,'0'0'815'16,"0"0"-450"0,0 0 90-16,0 0-303 15,0 0-152-15,0 0 0 0,0 0 0 16,143-32 0-16,-97 24 0 15,2 2 0-15,-4 6 0 16,-8 0 0-16,-8 0 0 16,-5 10 0-16,-7 8 0 15,-5 6 0-15,-7 4 0 0,-4 0 0 16,0 3 0 0,0-8 0-16,-11-3 0 15,-5-5-11-15,1-8-11 16,1-7 22-16,3 0 1 0,9-7 0 15,2-15 30-15,0-9-31 16,27-3 0-16,8-4 0 16,12-2 0-16,4 8 0 15,3 6 0-15,-5 10-30 16,-9 10 24-16,-6 6-6 16,-10 0 9-16,-4 16 1 0,-4 2 4 15,-1 2 2 1,3-2-4-16,5-4 0 15,4-4-6-15,1-8 6 16,6-2-18-16,-3 0 0 16,-3-14 1-16,-5-6 17 0,-5-6 6 15,-7-2 0-15,-5-2 26 16,-6-2-19-16,0 1 10 16,0 6 3-16,-13 4-26 15,-9 13 0-15,-5 8 0 16,-4 0 0-16,0 26 0 15,1 10 0-15,7 9 0 16,7 5 0-16,11-2 0 16,5 0 0-16,3-6 0 0,28-8 0 15,11-6 0-15,14-11 0 16,10-8 0-16,6-9 0 16,-3 0-44-1,-4 0 26-15,-7-14-9 16,-12-6 21-16,-10 0 4 0,-12-4 2 15,-6-2 11-15,-7 0-10 16,-3-4 5-16,-6-2 4 16,-2 0-10-16,0 2 19 15,0 4-8-15,-14 3-1 16,-7 11 19-16,0 11-29 16,-6 1 0-16,0 16 0 0,0 20 0 15,8 8 0 1,11 8 0-16,8 2 0 15,16-2 0-15,26-6 0 16,16-8 0-16,13-11 0 16,6-13 0-16,25-14-235 0,-19-9-482 15,-15-13-701-15</inkml:trace>
  <inkml:trace contextRef="#ctx0" brushRef="#br0" timeOffset="-125934.4">32173 7122 3024 0,'0'0'534'0,"0"0"-358"0,0 0 186 0,0 0-362 16,0 0-198-16,0 0-753 0</inkml:trace>
  <inkml:trace contextRef="#ctx0" brushRef="#br0" timeOffset="-123698.08">7267 2715 1302 0,'0'0'836'0,"0"0"-688"16,0 0 131-16,0 0-96 15,0 0-54-15,0 0-22 16,11-54 16-1,7 38 36-15,9-5-38 16,7-2-19-16,14-12 9 0,31-12-69 16,39-20-15-16,49-21-22 15,22-10-4-15,-4-1 6 16,-20 9 0-16,-49 22-7 16,-34 14 0-16,-26 13 2 0,-18 12-8 15,-3-1 6 1,-8 2 0-16,-4 2 7 15,-15 12-7-15,-6 10 16 16,-2 1-16-16,0 3-34 0,0 0-40 16,-2 0-61-16,-9 0-73 15,-3 0-39-15,-3 0 68 16,-8-2 39-16,1 2 23 16,-3-2 77-16,3 2 40 15,2-2 0-15,6 2 39 16,7 0 41-16,5 0 92 15,4-1-20-15,0 1-40 16,0 0-16-16,0 0 15 16,0 0-35-16,0 0-25 15,8 0-37-15,10 0-4 16,9 0 31-16,5 0-32 16,1 7 3-16,0 4-8 0,-4 0-2 15,-6 7-3 1,-10 4 2-16,-11 7-1 15,-2 3 54-15,0 4 26 16,-17 0 28-16,-6 2-30 0,0-2-42 16,3-4-27-1,3-6-9-15,3-7-200 0,7-10-441 16,3-7-987-16</inkml:trace>
  <inkml:trace contextRef="#ctx0" brushRef="#br0" timeOffset="-121638.05">9464 1441 506 0,'0'0'1991'16,"0"0"-1509"-16,0 0-377 16,0 0-41-16,0 0-23 15,0 0-29-15,0 0 4 16,16 29-16-16,-7-23 1 16,-3-2 8-16,2-4-7 15,-6 0 7-15,-2 0 24 16,0 0 6-16,0-6 14 15,-5-6-42-15,-17-1 1 0,-9 3 12 16,-5 6 34-16,-2 4 2 16,-2 9 0-16,2 23-19 15,9 12 17-15,9 10-8 16,15 4-19-16,5 2-8 16,13-4-17-1,26-10-2-15,12-12-4 0,11-17 0 16,8-17-6-16,3-11 6 15,-2-27-28-15,-7-12-7 16,-10-10 4-16,-11-6 17 0,-14-4 0 16,-12 0 14-16,-12-1 9 15,-5 9-8-15,0 14 34 16,-5 14 38-16,-8 14 44 16,4 16 2-1,0 4-59-15,7 22-60 16,0 22-14-16,2 12 14 0,0 12-3 15,6 0 3 1,15-3 0-16,-2-9 0 0,6-12-17 16,-3-10-20-16,1-14-22 15,-6-14-4-15,-1-6 23 16,-3-6 40-16,1-22 4 16,-1-6 7-16,5-2-10 0,-3 2-2 15,4 6 1-15,-4 9-1 16,-1 10-5-1,-3 9-5-15,-1 0 4 16,4 8-8-16,1 16 15 16,6 4-5-16,3 6 6 15,5-2-2-15,3-6-32 0,5-8-122 16,3-14 1-16,1-4 29 16,-1-14 13-16,-5-18 79 15,-6-4 21-15,-6-4 12 16,-8 0 41-16,-6 6 38 0,-4 7 60 15,-5 12 5 1,0 8 45-16,0 7-46 16,0 4-86-16,-8 21-51 15,0 7-5-15,1 6-1 16,5-2 5-16,2-2 1 16,0-8-12-16,25-8-6 15,6-10-26-15,7-8-79 16,-1 0-1-16,-6-16 34 0,-4-8 46 15,-14-2 12-15,-10-2 25 16,-3 4 1-16,-11 0 0 16,-12 6 57-16,-6 4-7 15,5 4-10-15,2 6-17 16,9 1 37-16,5 2 33 16,8 1-53-16,0-3-14 15,0 2 25-15,8-7-11 16,11-2-14-16,10-3-26 15,9-1 1-15,3 5 0 0,3 0-1 16,1 9 0-16,-3 0 0 16,-2 13-2-16,-5 15-4 15,-4 8 6-15,-8 2-1 16,-7 0-5-16,-7-4-38 0,-9-6-23 16,0-8 16-1,0-8 30-15,-7-6 21 16,-7-6 10-16,1 0 17 15,5-18 30-15,2-6-27 16,6-6-5-16,0-4-25 16,21 0-12-16,16 3 11 0,13 6-37 15,12 5-79-15,7 6-89 16,0 1-40-16,-1 5-62 16,-14 1-217-1,-8 3 203-15,-13-3 126 16,-13 3 126-16,-7-2 70 15,-8 2 89-15,-3-2 175 16,-2 1 114-16,0-2-93 16,0 1-15-16,-11 4-19 0,-5 0-42 15,-1 2-89-15,-10 4-65 16,-2 20-35-16,-7 11 11 16,3 5-17-16,6 2 13 15,7 0-14-15,15-8-5 16,5-8-8-16,11-12 0 15,26-14-8-15,11-2-2 0,8-30-1 16,4-14 10 0,-6-9 1-16,-12-4 0 15,-11-8 9-15,-11-1-9 16,-13-2 19-16,-7 2 14 0,0 7 10 16,-21 13-43-16,-3 19 0 15,0 16 0-15,-1 13 0 16,3 18 0-16,1 27 0 15,6 13 0-15,7 10 0 16,8 4 0-16,0-4 0 0,19-5 0 16,20-12 0-1,9-12 0-15,12-15 0 16,7-16 0-16,-3-8 0 16,-8-4-14-16,-11-18-109 15,-15-1-25-15,-20 5 20 0,-10 0-41 16,-24 9-376-16,-5 3-692 0</inkml:trace>
  <inkml:trace contextRef="#ctx0" brushRef="#br0" timeOffset="-121164.67">12711 1121 1888 0,'0'0'672'0,"0"0"-426"0,0 0 110 0,0 0-92 15,0 0-87-15,0 0 12 16,0 0-45-16,-67-75-107 16,51 94-37-16,1 21 0 15,1 16 9-15,8 18 17 16,3 12 29-16,3 24-22 15,0-9-33-15,3-1 0 16,5 1 0-16,1-21 0 0,1 3 0 16,-4-12 0-16,-4-21 0 15,-2-20-120-15,0-20-227 16,-18-30-140 0,-6-18-441-16,-1-12-474 0</inkml:trace>
  <inkml:trace contextRef="#ctx0" brushRef="#br0" timeOffset="-120234.36">12410 1530 2053 0,'0'0'865'0,"0"0"-566"0,0 0 26 15,0 0-91 1,0 0-111-16,122-67-76 0,-70 49-20 16,1 0-27-1,3 3 0-15,-5 2-9 16,-2 8-6-16,-9 5-12 0,-6 0 16 15,-7 4-4-15,-8 15 14 16,-1 5 2-16,-5 6-1 16,-3 5 27-16,-6-3-27 15,-4-2 0-15,0-4-16 16,0-8-1-16,0-6 17 0,0-8-39 16,0-4 14-1,0 0 24-15,11-22-49 16,9-8 37-16,7-7 2 15,4 0 10-15,5 1-7 0,2 8 16 16,-5 7-8-16,-2 12 1 16,-6 9 19-16,-5 0 19 15,-5 12-20-15,-1 13 7 16,-1 8-2-16,2-3-23 16,6-2 8-16,1-8-9 0,5-6-10 15,0-10 9 1,-3-4-53-16,-2 0 27 15,-8-18 16-15,-7-4 11 16,-7-6 19-16,0-2-18 16,-16-1 8-16,-11 6-9 0,-5 4-15 15,-3 9-6-15,4 6-6 16,6 6 7-16,12 0 19 16,11 0-14-16,2 2 4 15,15 2 11 1,22 0 11-16,9-4 65 15,5 0-52-15,7 0-12 0,1 0-1 16,-7 0-4-16,-2 0-7 16,-6 7 0-16,-7 8 0 15,-8 3 2-15,-4 7 4 16,-9 0-6-16,-7 2 0 16,-5-3-39-16,-2-4-47 15,-2-6 47-15,0-4 20 0,0-8 19 16,3-2 0-16,1 0 33 15,3-8 58 1,4-14-53-16,2-6-13 16,5-7-25-16,3 3 33 15,-4 5 30-15,1 6-17 16,-3 10 1-16,-3 8-40 0,1 3 1 16,-1 7 26-16,3 15-34 15,-2 6 0-15,-1 4 0 16,-2-2 0-1,-3-4-21-15,0-6-20 0,0-8 26 16,-3-8 15-16,0-4 0 16,3 0 0-16,7-8 0 15,3-12 0-15,8-4-7 16,4-2 5-16,-2 2 2 16,-3 6 0-16,-4 5 9 0,-6 8 9 15,-4 5-3-15,-3 0 3 16,3 14 8-16,-2 9-26 15,3 4 0 1,1 1-39-16,9-2-180 0,2-8-341 16,-3-10-511-16</inkml:trace>
  <inkml:trace contextRef="#ctx0" brushRef="#br0" timeOffset="-119497.96">14760 1083 2585 0,'0'0'925'0,"0"0"-460"0,0 0-344 15,0 0-121-15,0 0 0 16,-2 110 0-16,14-48 0 0,3 4 0 16,5 2 0-16,5-5 0 15,6-12 0-15,7-15-39 16,4-13-81-16,5-19 9 15,-3-4 9-15,-2-14 42 16,-5-18 39-16,-12-8 21 16,-4-9 37-16,-7-5-4 15,-8-4 65-15,-4 2 5 16,-2 6-10-16,0 14-4 16,0 14-89-16,-6 16 0 15,2 6 0-15,1 20 0 0,3 24 0 16,0 14 0-16,0 10 0 15,0 1 0-15,0-10 0 16,9-8 0-16,2-15 0 16,0-14 0-16,3-14-39 15,-1-8-90-15,3-4 112 16,-1-22 17-16,3-2 1 0,-1-6 17 16,1 4-18-1,-1 2 9-15,-2 7 4 16,-1 11-2-16,-4 8-11 15,1 2 17-15,1 7-11 0,3 11 37 16,1 4-24-16,1 1-18 16,6 0 6-16,2-3-7 15,6-10-14-15,6-6-14 16,1-4-35-16,5-4 28 16,-5-14 14-1,-5-8 21-15,-4-5 8 0,-6-2-7 16,-10-7 23-16,-5-1-9 15,-8 3 12-15,0 10 43 16,-6 12-14-16,-17 16-56 16,-1 0 0-16,-2 32 0 15,1 10 0-15,9 8 0 16,11 0 0-16,5-3 0 16,19-11 0-16,21-12 0 15,11-14-92-15,7-10-95 16,0-5-98-16,-16-36-274 15,-17 2-98-15,-19 0-441 0</inkml:trace>
  <inkml:trace contextRef="#ctx0" brushRef="#br0" timeOffset="-119332.66">14658 1092 2471 0,'0'0'1217'0,"0"0"-996"0,0 0-34 16,0 0-187-16,176 9 0 16,-69-4 0-16,-16-1-8 0,-26 1-1239 15</inkml:trace>
  <inkml:trace contextRef="#ctx0" brushRef="#br0" timeOffset="-117728.7">16952 1269 1881 0,'0'0'846'15,"0"0"-495"-15,0 0-2 16,0 0 14-16,0 0-147 16,-117-70-126-16,72 70-90 0,-3 26 0 15,0 12 0-15,9 12 0 16,7 6 0-16,23-2 0 16,9-3 0-16,34-11 0 15,46-18 0 1,7-16 0-16,13-9 0 15,5-33 0-15,-23-18 0 0,1-12 0 16,-21-10 0-16,-18-4 0 16,-19-6 0-16,-16 4 0 15,-9 7 0-15,0 17 0 16,-7 22 0-16,-6 22 0 16,-1 14 0-16,5 20 0 0,3 28 0 15,4 16 0 1,2 11 0-16,0 5 0 15,6-2 0-15,10-10 0 16,-1-8 0-16,-1-13 0 16,-1-15 0-16,-6-14 0 15,-1-10 0-15,-4-8 0 0,4 0 0 16,0-15 0-16,1-10 0 16,7-10 0-16,-1 1 0 15,5 2 0-15,-3 6 0 16,-4 8 0-16,0 12 0 15,-2 6 0-15,2 0 0 0,3 12 0 16,3 12 0 0,3 2 0-16,3 2 0 15,4-2-30-15,6-5-69 16,1-7 28-16,1-9 32 16,1-5-4-16,-3 0 20 15,-2-16 23-15,-2-12 0 0,-2-6 5 16,-5-6-4-16,-2 4 22 15,-8 8 19 1,-6 8 13-16,-6 10 26 0,0 10 17 16,0 0-98-16,-9 10 0 15,-4 18 0-15,4 4 0 16,5 4 0-16,4-2 0 16,6-6 0-16,25-6-11 15,7-9-137-15,5-9-13 0,-5-4 29 16,-12 0 60-16,-13-14 57 15,-13-7 15 1,0-1 47-16,-22-4 37 16,-6 2 9-16,1 4-32 15,6 2-11-15,9 6 35 0,4 4-1 16,8 2-49-16,0 0-35 16,16 0 0-16,13-2 0 15,9-2 0-15,4 2 0 16,3 4 0-16,1 4 0 15,4 0 0-15,-6 10 0 0,1 16 0 16,-3 10 0 0,-9 4 0-16,-4 4-62 15,-11-4-82-15,-11-5-57 16,-7-9 23-16,0-8 97 16,-17-8 45-16,-2-10 36 15,-1 0 10-15,7-4 32 0,9-17-3 16,4-4-6-16,6-4-8 15,30-3-25-15,15 0-28 16,16 4-35 0,6 4-115-16,6 4-60 15,-6 6 45-15,-9 2 57 0,-12 4 87 16,-15 2 46-16,-14 2 3 16,-12 2 71-16,-11 0 105 15,0 0 79-15,0 2-28 16,-13 0-149-16,-8 0 6 15,-3 2-46-15,-2 14 19 16,-5 8 45-16,-2 4-30 0,8 6 4 16,2 2-32-16,9-4-43 15,12-1 11-15,2-12-12 16,18-4-6-16,20-15 5 16,9 0-7-1,4-22 7-15,-4-17 1 0,-7-13 0 16,-7-8 22-16,-12-8-8 15,-9-10 7-15,-9-3-12 16,-3-3-8-16,-3 6 21 16,-16 14-21-16,-6 16 73 15,1 22-74-15,-1 24 0 0,6 4 0 16,2 40 0-16,9 20 0 16,8 14 0-16,0 11 0 15,15 3 0 1,14-2 0-16,6-6 0 0,8-14 0 15,1-11 0-15,-1-17 0 16,-5-18-83-16,-5-22-365 16,-12-7-72-16,-13-16-569 0</inkml:trace>
  <inkml:trace contextRef="#ctx0" brushRef="#br0" timeOffset="-116870.16">19707 1091 2205 0,'0'0'933'0,"0"0"-602"16,0 0 0-16,0 0-125 16,0 0-116-16,0 0-90 15,0 0 0-15,-127-3 0 16,94 36 0-16,4 1 0 15,15 2 0-15,14-2 0 16,0-4 0-16,27-4 0 16,18-6 0-16,3-4-11 15,6-4-37-15,-3 0 22 16,-11 0 25-16,-11 2-11 16,-16 0 0-16,-11 3 6 0,-2-2-8 15,-10 3 8-15,-22 0 3 16,-5 0-67-16,-6-5-38 15,3-8 3 1,4-5 105-16,10 0 0 16,11-5 120-16,7-12 22 15,8 2-64-15,4-3 4 0,23-3-82 16,12 1 0-16,9 2 0 16,6 2-3-16,2 2-41 15,-3 0-41-15,-8 2-43 0,-12 0 31 16,-8 2 55-16,-12-4 33 15,-9 2 9 1,-4-2 1-16,0 0 8 16,0 4 30-16,-2 2-9 15,-9 4 37-15,-5 4-7 16,-1 2-25-16,-4 20-17 16,-3 8-18-16,6 10-1 0,5 0-8 15,10 0-10-15,3-5 18 16,23-12-57-16,21-10-84 15,14-13 22-15,7 0 16 0,0-28 17 32,-8-11 20-32,-10-9 21 0,-13-4 44 15,-10-6 2-15,-11-2 61 16,-8 0 37-16,-5 2 20 16,0 9 76-16,0 11 5 15,-9 14-64-15,3 12-135 0,3 12 0 16,3 4 0-16,0 26 0 15,0 16 0-15,7 11 0 16,9 7 0-16,-1 0 0 16,3-2 0-1,-3-10 0-15,-1-9 0 0,-5-14 0 16,-2-11 0-16,-5-11 0 16,0-7 0-16,0 0 0 15,2-4 0-15,8-17 0 16,3-5 0-16,10-6 0 15,8-2 0-15,12 0 0 16,31-8 0-16,-10 8-660 0,-3 10-1486 16</inkml:trace>
  <inkml:trace contextRef="#ctx0" brushRef="#br0" timeOffset="-116737.48">21026 1333 1568 0,'0'0'1413'0,"0"0"-1109"16,0 0-304-16,0 0-78 16,0 0-1070-16</inkml:trace>
  <inkml:trace contextRef="#ctx0" brushRef="#br0" timeOffset="-115565.92">12898 4965 1866 0,'0'0'662'0,"0"0"-408"0,0 0-53 16,0 0-26 0,0 0-94-16,0 0 46 15,0 100-19-15,0-48-12 16,13 2 7-16,9 4-55 15,10 1-21-15,12-5 20 0,18-4-38 16,30-4 6-16,44-10 21 16,53-12-11-16,27-14 1 15,11-10-26-15,3 0-5 16,-14-12-1-16,9-4 3 16,3-4 3-1,1-4 0-15,-9-4-31 0,-8-4 20 16,-18-2-23-16,-16-6 4 15,-20-2-14-15,-17-5-43 16,-30 7 41-16,-28 8-2 16,-21 4-20-16,-8 6 41 0,4-2-15 15,-2 0 35-15,-6 2 6 16,-14 6 1-16,-16 6 3 16,-9 6 11-1,-6 2 16-15,-5 2 12 16,0 0-27-16,0 0 7 15,0 0-22-15,0 0-15 0,0 0-4 16,0 0-29-16,0 0 13 16,0 0-101-16,0 0-330 15,0-4-202-15</inkml:trace>
  <inkml:trace contextRef="#ctx0" brushRef="#br0" timeOffset="-114602.9">16846 4407 942 0,'0'0'1258'0,"0"0"-630"0,0 0-178 15,0 0-143 1,0 0-42-16,0 0-19 16,0 0-246-16,6 4 0 15,-6 41 0-15,0 10 0 0,0 8 0 16,0-3 0-16,3-6 0 16,1-12 0-16,1-12 0 15,-3-16-3-15,-2-12-89 16,0-2 8-16,0-20-61 15,0-20-136-15,0-12-27 16,0-8 92-16,-2-9 71 16,2 1 111-16,0 6 34 15,0 10 60-15,0 12 136 16,11 14 42-16,0 10-44 16,7 6-62-16,5 8-81 0,2 2-9 15,4 0-42-15,3 16 0 16,-3 6-2-16,-9 6-32 15,-9 4-64-15,-11 4-43 16,0-2 29-16,-17-4 90 16,-12-3 10-1,-3-8 12-15,1-6 55 0,4-5 29 16,5-4 36-16,11-4-42 16,9 2-14-16,2 0-20 15,6 0-44-15,25 3-18 16,14 2 17-16,10 3 1 15,10 0-1-15,3 4-46 16,-8 2-59-16,-12 4-31 0,-17 4-39 16,-14 0 60-16,-17 2 21 15,-8 0 92 1,-23-2 3-16,-13-2 131 16,-10-4 42-16,-2-4-42 0,1-2-15 15,4-6 28-15,9-4-72 16,7-2-44-16,18 0-28 15,17-4-168-15,4-10-466 16,19-2-678-16</inkml:trace>
  <inkml:trace contextRef="#ctx0" brushRef="#br0" timeOffset="-113598.39">17374 4498 2345 0,'0'0'948'15,"0"0"-485"-15,0 0-224 0,0 0-138 16,0 0-101-16,0 0 0 16,145 13 0-16,-97 19 0 15,0 5 0 1,-11 5 0-16,-10-2 0 0,-16 0-128 16,-11-8-43-16,0-4 86 15,-13-8 50-15,-7-8 26 16,0-8 18-16,4-4 18 15,3-4 32-15,9-18-13 0,4-8 8 16,0-4-54-16,24-4-6 16,14 0 6-16,11 6-66 15,7 7-42 1,6 11-85-16,-4 10-39 16,-2 4 25-16,-10 0 11 15,-5 15 54-15,-8 1 32 0,-6-2 39 16,-5-4 62-16,-6-4 0 15,-3-4 9-15,-7-2 70 16,-1 0 128-16,-5-8-20 16,0-4 19-16,-3-2-27 15,-14 2-28-15,-5 4-21 16,-5 6-20-16,-2 2-1 16,-3 4-86-16,3 20 14 15,6 10-28-15,4 4 0 16,13 2-12-16,6-4 11 0,2-8 1 15,23-8-1-15,4-10 2 16,2-10 8-16,0 0-3 16,-4-14 18-16,-1-10 45 15,-3-6-16 1,-3-2 8-16,-5 0-7 0,-1 4-54 16,-3 6 0-16,-5 8 0 15,-4 10 0-15,1 4 0 16,-3 0 0-16,2 22-15 15,1 8-5-15,5 6-8 16,1 2 20-16,7-4-25 0,-1-8-15 16,4-10-13-16,-2-6-7 15,-1-10 5-15,-1 0 63 16,3-8 21-16,-1-14 21 16,4-6-19-1,4-4 19-15,-1-4-28 16,1 2-13-16,-3 6 28 15,-4 6-20-15,-7 8 28 0,-7 10 4 16,-4 4-26-16,0 4 3 16,0 20-11-16,0 8 16 15,2 2-12-15,5-2-11 16,0-4-21-16,-1-10-37 16,1-8-1-16,-3-8 58 0,4-2-38 15,-2 0 39 1,5-14 33-16,3-6-24 15,3-4-7-15,4 0-2 16,-1 4 0-16,-1 2-8 0,2 6 14 16,-4 2-7-16,-3 6 1 15,-1 4-21-15,-1 0 15 16,-4 0-23-16,1 16 29 16,-1 6 8-16,0 4-7 15,1 0 27-15,-1-2-28 16,2-4-12-16,-2-6-21 15,1-6-51-15,0-8 3 16,0 0-36-16,2-4 28 16,5-30-35-16,-3 4-177 15,0-2-681-15</inkml:trace>
  <inkml:trace contextRef="#ctx0" brushRef="#br0" timeOffset="-112937.24">19266 4498 2464 0,'0'0'878'0,"0"0"-397"0,0 0-281 15,0 0-127 1,0 0-73-16,-132 74 0 16,107-36 0-16,10 2 0 15,11 0 0-15,4-8 0 0,15-6 0 16,23-10 0-16,15-12 0 16,7-4 0-16,5-20-78 15,-3-18-116-15,-10-8-88 16,-14-8-52-16,-14-6 36 15,-13-2 73-15,-11-3 139 16,0 5 86-16,0 10 91 16,-15 8 149-16,4 16 67 15,2 14 15-15,2 12-72 16,5 10-158-16,0 28-17 16,2 18 1-16,0 12-32 0,0 7-44 15,6-3 0-15,8-6 0 16,-3-14 0-16,0-14 0 15,-2-14 0-15,-2-12 0 16,-1-10 0-16,-1-2 0 16,1-4 0-16,6-16 0 15,1-6 0-15,7-2 0 16,3 0 0-16,3 4 0 16,3 6 0-16,-3 8 0 15,-1 10 0-15,-2 0 0 16,-4 10 0-16,-5 14 0 15,-1 4 0-15,-3 0 0 0,-2 0 0 16,1-6 0-16,3-6-3 16,-2-10-162-16,1-6-126 15,14-6 65 1,-5-18-145-16,0-4-548 0</inkml:trace>
  <inkml:trace contextRef="#ctx0" brushRef="#br0" timeOffset="-112537.78">20538 4403 2412 0,'0'0'764'0,"0"0"-565"0,0 0 74 0,0 0 9 15,73-102-116-15,-63 78-166 0,-8 0 0 16,-2 4 0 0,0 2 0-16,0 3 0 15,0 10 0-15,-5 5 0 16,-2 0 0-16,5 24 0 15,-2 20 0-15,4 20 0 16,0 28 0-16,0-1 0 0,13 7 0 16,3 0 0-16,-6-18 0 15,0 5 0-15,-3-13 0 16,-7-14 0 0,0-18 0-16,-3-16-15 0,-28-24-260 15,4-8-317-15,0-18-480 0</inkml:trace>
  <inkml:trace contextRef="#ctx0" brushRef="#br0" timeOffset="-111496.71">20442 4636 2440 0,'0'0'871'0,"0"0"-542"16,0 0-41-16,0 0-120 15,0 0-168-15,0 0 0 16,131-26 0-16,-81 16 0 0,0 0 0 15,0 0-53-15,-10 0-28 16,-5 1 45-16,-8 8-6 16,-4 1 41-16,-5 0-18 15,-3 1 16-15,1 13-6 16,-1 7 18-16,1 1-8 16,-5 0-1-16,-2 2-3 15,-3-4-9-15,-4-2-100 16,1-4-4-16,-3-4 83 15,3-6-21-15,3-4 30 16,3 0 12-16,7-4 12 16,7-20-4-16,9-4 10 0,6-8 6 15,-2 2 13-15,-7 4 35 16,-8 10 51-16,-7 8-36 16,-7 9-33-1,-5 3 21-15,0 7-61 16,2 17 31-16,4 8-20 0,3 4-11 15,9-2-4-15,2-2 2 16,7-6-1-16,2-10 1 16,-2-8-45-16,-4-8 34 15,-7 0 11-15,-5-8 20 0,-9-10 52 16,-4-8-42-16,0 0 0 16,-2-4-30-1,-19 2-29-15,-4 2 20 16,-7 6-43-16,1 4 20 15,7 8 32-15,3 3-27 0,12 5 26 16,7 0-32-16,2 0-6 16,2 0-6-16,16 0 2 15,6 7 43-15,10-3 18 16,4-2-8-16,7-1 23 0,-1-1-32 16,-1 0 0-1,-12 0 8-15,-6 3 2 16,-10 3-12-16,-4 6 1 15,-2 8 0-15,0 6-12 16,1 4 12-16,4 4-1 16,1-2-74-16,2-6-46 0,-5-10 65 15,0-8 10-15,-3-8 46 16,-1 0 9 0,4-8 43-16,-1-14-8 15,5-2-14-15,-1-4-20 0,3 2 4 16,0 4-14-16,-2 2 0 15,-3 8 21-15,-5 4-12 16,0 8 1-16,-4 0-10 16,0 8-9-16,1 16-4 15,-3 6 8-15,2 0-20 16,-2 0-1-16,3-8-52 0,0-10 9 16,1-8 9-1,3-4 53-15,3-6 7 16,5-18 1-16,1-6 39 15,4-2 8-15,3 2 2 0,-3 2 50 16,1 6-31-16,-6 8 29 16,-3 8-32-16,-3 6-42 15,-3 0 18-15,2 20-33 16,1 6 7-16,2 4-16 16,1 0-25-1,1-4-62-15,3-10-114 0,2-16-276 16,-5 0-179-16,-6-12-582 0</inkml:trace>
  <inkml:trace contextRef="#ctx0" brushRef="#br0" timeOffset="-110767.89">22743 4177 2201 0,'0'0'1059'0,"0"0"-578"0,0 0-265 0,0 0-77 15,0 0-139-15,0 0 0 16,12 114 0-16,-10-58 0 0,0 6 0 16,0 0 0-16,1-1 0 15,1-11 0-15,-2-12 0 16,2-14 0-16,-1-10 0 16,-3-12 0-16,0-2 0 15,0-8 0-15,0-20 0 16,-7-6 0-16,-2-8 0 15,3-4 0-15,2-8 0 16,4-5 0-16,0 1 0 16,0 4 0-16,2 6 0 15,11 12 0-15,1 10 0 0,3 9 0 16,3 12 0-16,5 5 0 16,-1 0 0-16,0 10 0 15,-1 12 0 1,-5 6-15-16,-7 0-122 15,-9 4 4-15,-2-2 52 16,-4 0 60-16,-17-6 19 0,-3-2 2 16,2-6 5-16,2-4 10 15,7-4 66-15,8-4 3 16,2-2-53-16,3 1 10 16,0-2-41-16,6 1 12 15,11 0-11-15,8 4 0 0,8 2 13 16,5 2-14-1,-1 4-8-15,2 4-11 16,-12 3-35-16,-8 2 9 16,-9 2 10-16,-10 1-49 15,0-2 71-15,-18-2 12 0,-14-2 1 16,-3-4 48-16,-6-4-33 16,1-6-15-16,0-4-8 15,-13-2-184-15,11-6-329 16,8-10-432-16</inkml:trace>
  <inkml:trace contextRef="#ctx0" brushRef="#br0" timeOffset="-109398.89">23289 4373 2304 0,'0'0'706'0,"0"0"-432"16,0 0 17-16,0 0-99 15,0 0-110-15,0 0-82 16,0 0-14-16,50 14 13 16,-26 15-8-16,-2 7 9 0,-2 5-8 15,-9 0 7 1,-7-3-44-16,-4-8-33 15,0-6 30-15,-2-8 46 16,-4-8 2-16,2-6 8 16,4-2 121-16,0 0 54 0,0-14-50 15,2-12-133-15,16-8 0 16,3-2 0-16,9 0 0 16,3 5 0-16,3 9-194 15,8 17-169-15,-10 5-450 16,-7 0-275-16</inkml:trace>
  <inkml:trace contextRef="#ctx0" brushRef="#br0" timeOffset="-108700.37">23931 4498 986 0,'0'0'1001'16,"0"0"-646"-16,0 0-84 15,0 0-21-15,0 0-33 16,0 0-76-16,0 0 29 16,0 0-122-16,-145-71-48 15,103 103 28-15,2 7-28 16,11 2-1-16,13 0-5 16,16-7-3-16,0-8 9 15,21-14-27-15,14-10 27 0,7-2 31 16,-1-10-2-1,-8-12 14-15,-4-2 37 16,-9 0 35-16,-9 0 16 16,-2 2-28-16,-5 5-43 0,-2 8 20 15,-2 5-80-15,0 4 0 16,0 0 0-16,0 1-41 16,0 17-35-16,0 8 41 15,0 5 29-15,10-1-15 16,9-4-54-16,6-8 5 15,2-10-28-15,0-8 67 16,0 0 31-16,-6-12 42 16,0-10 18-16,-3-2 42 15,-3-2-51-15,1 0 12 16,-3 0-41-16,-2 5-20 0,-2 7 8 16,-6 9-9-16,-1 5-2 15,-2 0-28-15,0 18-37 16,4 9 66-1,3 8-18-15,7-1-18 16,3-2-52-16,3-10-52 0,0-8 41 16,0-10-24-16,-4-4 87 15,-3 0 36-15,3-18 15 16,-1-6 12-16,3 0-14 16,4-2-12-16,1 4 4 0,-1 4-3 15,-5 5 25-15,-1 8-5 16,-5 5-20-1,-3 0 4-15,-2 14-6 16,-2 10-9-16,3 4-23 16,13 4-159-16,-2-6-460 15,4-10-646-15</inkml:trace>
  <inkml:trace contextRef="#ctx0" brushRef="#br0" timeOffset="-108198.59">24818 4419 26 0,'0'0'2553'0,"0"0"-1743"16,0 0-329-16,0 0-255 15,0 0-226-15,0 0 0 0,0 0 0 16,-125 62 0 0,103-22 0-16,9 3 0 0,13-5 0 15,11-10 0-15,31-10-99 16,18-14-24-1,8-4 7-15,0-20-11 16,-7-20 37-16,-13-9 42 16,-13-9 39-16,-10-6 0 0,-9-8 9 15,-5-4 1-15,-7-2-1 16,-4 10 19-16,0 11 17 16,0 24 147-16,-4 20 8 15,-11 13-145-15,-1 35-46 16,-1 23-5-16,1 14 5 0,5 10 29 15,9 2-19-15,2-5 7 16,0-10-16 0,15-15 1-16,3-13-4 15,-3-17-7-15,-3-14 9 0,-6-10 26 16,3 0 50-16,0-8-76 16,4-14 0-16,5-6 0 15,4-4 0-15,5-3 0 16,-2 9 0-16,-6 6 0 15,-3 11 0-15,-5 9 0 0,1 0 0 16,-4 9 0-16,3 18 0 16,-1 2 0-1,3 4-18-15,14 5-213 16,0-10-332-16,-1-8-391 0</inkml:trace>
  <inkml:trace contextRef="#ctx0" brushRef="#br0" timeOffset="-107366.77">26106 4189 1015 0,'0'0'1600'0,"0"0"-1089"0,0 0-263 15,0 0-92-15,-141-66-87 0,108 66-51 16,4 19-18-16,6 14 0 16,6 5 18-16,11 4-17 15,6 0 17-15,4 0-12 16,27-4-4 0,9 1 22-16,9-3-23 15,-2-3 8-15,-4-1-9 0,-15-1-6 16,-12-4-24-16,-16 0-45 15,0-5-8-15,-34-6 56 16,-11-2-4-16,-7-6-17 16,-2-4 21-16,7-4 24 15,11 0 3-15,14-2 9 0,19-10 81 16,3-6-14 0,29-4-49-16,23-2-27 15,19-3-23-15,14 1-93 16,4 1-26-16,-4 0-89 15,-12 3 51-15,-19 2 63 0,-19 2 117 16,-22 0 27-16,-13 2 166 16,0 2 24-16,-17 2 4 15,-8 6-176-15,-4 6-7 16,-2 0-25-16,2 20-13 16,2 12 29-16,10 9-17 15,13 5 3-15,4-1 7 0,27-2-20 16,21-7-4-16,16-14-29 15,11-12-14 1,-4-10-9-16,-11-8-47 16,-16-24 66-16,-13-10 18 15,-13-9 17-15,-11-4 20 16,-5-8-4-16,-2 1 5 0,0 2 37 16,-9 6-1-16,-1 12 102 15,0 16 26-15,3 16-16 16,5 10-93-1,2 6-76-15,0 30-59 0,0 14 53 16,2 14 6-16,9 8-4 16,3 3 4-16,-1-10 0 15,-1-8-1-15,-6-17 1 16,-3-16 0-16,-3-14 2 16,0-10 93-16,0-2-95 0,-5-22 0 15,-1-4 0-15,6-6 0 16,0-5 0-16,11 3 0 15,57-6 0 1,1 12-182-16,1 8-951 0</inkml:trace>
  <inkml:trace contextRef="#ctx0" brushRef="#br0" timeOffset="-107232.42">27378 4634 2564 0,'0'0'884'0,"0"0"-371"0,0 0-378 15,0 0-135 1,0 0 0-16,0 0-290 0</inkml:trace>
  <inkml:trace contextRef="#ctx0" brushRef="#br1" timeOffset="-96869.25">3426 7672 189 0,'0'0'759'0,"0"0"-616"15,0 0-78-15,0 0 32 16,0 0 13-16,0 0 5 0,0 4 27 15,0-4 22-15,0 2-47 16,0-2 3-16,0 0-16 16,-2 0 54-16,0 0-34 15,-3 2-42-15,3 0 9 16,-2 0-50-16,-3 4-23 16,-2 0-4-16,2 2-8 0,-1-2-3 15,3 0-3-15,0-4 0 16,1-2 6-1,2 2-6-15,2-2 40 16,-3 0 42-16,3 0-27 16,0 0 11-16,0 0-30 15,0 0 12-15,0 0 59 0,0 0-12 16,0 0 2-16,0 0-43 16,0 0-30-16,0 0 18 15,0 0-26-15,3 0 14 16,-1 0-1-1,2 0-17-15,-1 0 19 16,2 0-22-16,-1 0-7 0,7-2 19 16,5-2-8-16,3 0 17 15,8-4-19-15,4 0-11 16,0-2 17-16,3 0-16 16,-1-2-1-16,-4 2 10 0,2 2-1 15,-4 0-5-15,2 0-4 16,0 0 0-16,0 2-6 15,0-2 12 1,2-1-6-16,-2 4 0 0,0-5 0 16,0 2-6-16,1-1 6 15,-4 1 0-15,0 1 0 16,1 0 9-16,0 2-10 16,-2-1 1-16,-1 2 0 15,1-3-6-15,1 1 7 16,1 1-1-16,0-3 0 0,2-1 6 15,-2 4-7 1,-1-4 1-16,1 1 0 16,0-2-3-16,-1 1 10 15,1-2-5-15,-2 1-2 0,2 0 0 16,-1 0-5-16,1-2 6 16,0 2-1-16,-1-2 0 15,-1 0 8-15,2 2-9 16,-1-2 1-16,1 0 0 15,0 0-3 1,2 0 4-16,2 0-1 0,3 0 0 16,1 2 1-16,-1 0 1 15,-1 0-2-15,-4-3 0 16,-2 4-1-16,-2 0 4 0,-6 2-5 16,3 1 2-1,-1-3 0-15,0 2-3 0,4-1 4 16,2 0-1-16,0-2 0 15,0 2 0-15,0-1-3 16,-3-1 3-16,0 2 0 16,-1 0 1-1,-1-2 5-15,-5 2-7 0,2 1 1 16,-4 0 0-16,3 3-6 16,-2-2 7-16,3-2-1 15,0 0 0-15,2-2 2 16,2 0-5-16,-1 2 3 15,1-2 0-15,-1 2 2 0,-2 0 4 16,-2-2-7-16,2 0 1 16,0 0 0-1,0 0-4-15,-2 2 4 16,-2 0 0-16,-6 2 0 16,1 2 6-16,-3 0-8 15,-2 2 2-15,1 0 0 0,1-2-1 16,4-2 7-16,5-2-4 15,4 0-2-15,1 0 0 16,-2 0-1-16,-4 2-2 16,-5 2 3-16,-5 0 8 15,-4 4-7-15,-2-2 103 16,0 2-16-16,0 0-29 16,0 0-14-16,0 0-36 15,0 0 1-15,0 0-5 16,0 0-4-16,0 0 1 0,0 0-2 15,-8 0-124-15,-5 0-233 16,-6 0-746-16</inkml:trace>
  <inkml:trace contextRef="#ctx0" brushRef="#br1" timeOffset="-94170.53">7016 6453 836 0,'0'0'539'0,"0"0"-452"16,0 0 79-16,0 0 72 0,0 0-125 16,0 0-62-16,0 0 28 15,-23 0 8-15,17 0 3 16,-1 0 8-16,-2 0-44 16,2 0 21-16,1 0 122 15,2 0-33-15,4 0-35 16,0 0-20-16,0 0-12 15,0 0 27-15,0 0-47 16,0 0-28-16,2 0-20 0,2-3-8 16,5 3 34-16,5 0-35 15,7 0 2-15,10 0 65 16,12 0-31-16,11 0-4 16,3 0-20-16,11 0-10 15,1 0 7 1,-3 0-28-16,1 0 4 0,-5 0-5 15,-6 0 13-15,0 0-13 16,-2 4 0-16,-2 1 0 16,4-1 9-16,2-2-7 15,-4 0 6-15,-1-2-8 16,-2 1 0-16,-1 2-1 16,-6-2 2-16,1-1-1 15,-5 0 15-15,-2 3-14 16,-3-3 18-16,1 0-19 15,-2 2 0-15,-1-2-6 16,3 0 14-16,-3 2-9 0,0 0 1 16,3 2 0-16,-1-2-6 15,1 0 6-15,0-2 0 16,0 2 0-16,2-2 9 16,-1 0-17-16,1 0 8 15,0 0 0-15,0 0 3 0,-2 0-1 16,-1 0-2-16,1 0 0 15,0 0 1 1,0 0 3-16,1 0-4 16,3 0 0-16,3 0 0 15,-1 0 1-15,-2 0-4 16,1 0 3-16,-4 0 0 0,-3 0 4 16,-3 0-4-1,-2 0 0-15,-5 0 0 0,0 0 9 16,1 0-10-16,2 0 1 15,2 0 0-15,2 0-6 0,0 0 16 16,2-2-9 0,-1 0-1-16,-3 0 0 15,-5 0-3-15,-3 2 3 16,-6 0 0-16,-1-2-1 16,-6 2 9-16,1 0-16 15,-2-2 5-15,2 0 3 0,-2 2 0 16,1-2 2-16,-1 2-3 15,2 0 1-15,2 0 0 16,0 0 6 0,3-3-6-16,1 2 0 0,1-2-4 15,-1 2 13-15,-1 1-10 16,-1-2 1-16,1 0 0 16,-3 0-7-16,2 0 8 15,-2 0-1-15,2-1 0 16,-4 2 11-16,1 1-14 15,-4-3 3-15,-2 3 0 16,-2-1 23-16,-2 1-23 0,3 0 26 16,-3 0-26-1,0 0 0-15,0 0-6 16,2 0 6-16,5 0-14 16,0 0-181-16,-3-4-855 0</inkml:trace>
  <inkml:trace contextRef="#ctx0" brushRef="#br1" timeOffset="-91239.05">11554 6418 380 0,'0'0'0'0,"0"0"-78"15,0 0 26-15,0 0 32 16,0 0 20-16,0 0 74 16,0 0 68-16,-31 9-23 15,31-9 89-15,0 0-39 0,-2 0-80 16,2 0-67-16,-2 0 30 16,-3 0-17-1,1 0-35-15,0 0-52 16,-2 0-5-16,2 0 57 15,2 0 19-15,0 0 79 16,2-2 38-16,0-1-46 0,0-1-45 16,-2 0-1-16,-1 0-14 15,1 1 34-15,-2-1 16 16,2 1-23-16,-3 2 13 0,0-2-16 16,3 2 14-16,0 1-7 15,0-3-23 1,2 3 24-16,-2 0-9 15,2 0 14-15,-3 0 43 16,1 0-70-16,-2 0-28 16,-3 0-12-16,-2 0-113 0,-2 0 58 15,0 0 8-15,-1-1 36 16,4 1 11-16,1-2 37 16,1 2 109-1,1-3-5-15,2 2 12 16,3 1 31-16,0-3-49 0,0 3 6 15,0-1 18-15,0 1-42 0,0 0 5 16,0 0-41 0,0 0-36-16,0 0 23 15,3 0-41-15,6 0 10 16,6 0-31-16,8 0-4 16,4 10 50-16,8-1-34 15,9 4 26-15,6 1 35 0,4 2-52 16,4 2 23-16,2 0-20 15,-1 2-12-15,-1 0 30 16,-2 0-36-16,-4 2 2 16,-6-2-14-16,1-2 0 15,-1 2 0-15,4 0 0 16,3-2 0-16,3 0 0 16,5-2 0-16,-2-2 0 15,3 1 0-15,-2-4 0 16,-4 1 0-16,-2 2 0 15,-5-1 0-15,-4-1 0 0,-4-1 0 16,5 2 0-16,-2 1 0 16,1 0 0-1,1-2 0-15,1 2 0 16,0-2 0-16,0 0 0 16,-3-2 0-16,-3 2 0 15,-4-2 0-15,-1 0 0 0,-5 0 0 16,-2 0 0-16,0 0 0 15,-2-2 0-15,0 2 0 16,-1-2 0-16,3 2 0 16,2 2 0-16,2-2 0 15,2 2 0-15,-4-2 0 16,-5 0 0-16,1 0 0 16,-5-2 0-16,-1 0 0 15,-4 0 0-15,3 0 0 16,1 0 0-16,0 0 0 15,4 2 0-15,2 0 0 0,0 1 0 16,-1-4 0-16,-4 1 0 16,-4 1 0-16,-5-4 0 15,-1-1 0 1,-8 0 0-16,1-1 0 0,-3-1 0 16,-2-2 0-16,2 1 0 15,2 2 0-15,4-2 0 16,-2 3 0-16,3 0 0 15,-1 1 0-15,4-3 0 16,-3 1 0-16,-3 1 0 16,1-1 0-16,0 1 0 0,0 0 0 15,-1-2 0 1,1 2 0-16,2 0 0 16,0 0 0-16,-1 0 0 0,-3-2 0 15,-3 0 0 1,-2-2 0-16,0 2 0 0,-15-1-12 15,-10-1-475-15,-2 3-720 16</inkml:trace>
  <inkml:trace contextRef="#ctx0" brushRef="#br1" timeOffset="-89837.8">13787 7421 1114 0,'0'0'550'0,"0"0"-271"0,0 0 12 0,0 0-51 16,0 0-6 0,0 0-74-16,0 0-29 15,60-34-23-15,-55 32-53 16,1-2-2-16,-2 2-42 15,1-2-10-15,-1 2 9 0,-2 0-1 16,1 0-7-16,0-2-2 16,-1 2 0-16,0 2-3 15,-2-2 3-15,2 2 0 16,-2-2 0-16,0 2 9 16,0 0-15-1,0 0 6-15,0 0 0 0,0 0 11 16,-6 0-2-16,-8 0 21 15,-9 0-30-15,-8 0 9 16,-9 12-11-16,-4 2 2 16,-6 4 0-16,-1 0 0 15,2 2 14-15,-2 0-8 0,2-2 17 16,2 2 34-16,3-2 9 16,1 3-33-16,3-3 8 15,1 0-16 1,3 1-19-16,0 2 24 15,0 1-30-15,-2 2 29 0,-1 2 41 16,-2 0-14-16,-3 2 32 16,2 2-23-16,-3 0-35 15,0 0 24-15,0-2-35 16,3 0 13-16,3 0-5 16,0-3-26-16,3-1 18 15,1-2-19-15,4-2 0 0,0-2 0 16,2-2 0-1,-3 2 0-15,3-2 0 16,-2 0 0-16,2 0 0 16,-2 0 0-16,0 2 0 0,0 0 0 15,2 0 0-15,0 0 0 16,4-2 0-16,3 2 0 16,0-3 0-16,4 0 0 15,0-2 0-15,0 0 0 16,1 0 0-16,-1-2 0 0,-3 4 0 15,0-1 0 1,-2 1 0-16,-2-1 0 16,-2 3 0-16,3-3 0 15,-2 0 0-15,1 2 0 16,0-2 0-16,5 0 0 16,3-2 0-16,1 0 0 0,3 0 0 15,1-2 0-15,1 2 0 16,0 0 0-16,-3 2 0 15,2 0 0-15,-7 4 0 16,2-2 0-16,-3 2 0 16,2-2 0-16,-2 0 0 15,2 1 0-15,3-6 0 0,-1 1 0 16,3 1 0-16,-1-3 0 16,1-2 0-1,2 2 0-15,-1-2 0 16,-1 0 0-16,-1-1 0 15,1 2 0-15,1-1 0 16,-2-2 0-16,3 2 0 0,1-4 0 16,4 0 0-1,4-2 0-15,-1 0 0 16,1-2 0-16,2 2 0 16,0-2 0-16,-2 0 0 0,2 0 0 15,0 0 0-15,0 0 0 16,0 0 0-16,0 0 0 15,0 0 0-15,0 0 0 16,0 0 0-16,0 0-8 0,0 0-40 16,0 0-142-16,4-4-137 15,-1-8-552-15</inkml:trace>
  <inkml:trace contextRef="#ctx0" brushRef="#br1" timeOffset="-87532.98">6929 8997 1137 0,'0'0'606'0,"0"0"-478"0,0 0 77 15,0 0 35-15,0 0-141 16,0 0-32-16,0 0 19 15,-29 0 2-15,29 0 46 16,0 0-4-16,0 0 18 0,0 0-25 16,0 0-15-16,0 0 4 15,0 0-57-15,0 0-7 16,0 0-12 0,11 0-35-16,5 0 26 15,8 0 20-15,12 2-4 0,6 5 31 16,12-3-26-1,6-1 22-15,9-1-8 0,7-2-26 16,6 2 25-16,5-2-34 16,4 0-4-16,3 0 4 15,-1 0-27-15,-4 0 0 0,-4 0 0 16,-5 2 0 0,-10 0 0-16,-8 2 0 15,-9-1 0-15,-4 1 0 16,-5-1 0-16,-1 0 0 15,-1 1 0-15,3-3 0 0,0 2 0 16,0-2 0-16,-1-1 0 16,3 0 0-16,-1 0 0 15,2 0 0-15,-2 0 0 16,-4 0 0-16,-1 0 0 16,-6 0 0-16,1 0 0 15,-3 0 0-15,5 0 0 16,-2 0 0-16,2 0 0 15,-3 0 0-15,1 0 0 16,-3 0 0-16,-2 0 0 16,-2 0 0-16,-2 0 0 15,-2 0 0-15,0 0 0 16,-6 0 0-16,3 0 0 0,3 0 0 16,-3 0 0-16,5 0 0 15,-3 0 0-15,1 0 0 16,-2 0 0-1,-6 0 0-15,-1 0 0 0,-3 0 0 16,-1 0 0-16,-4 0 0 16,-3 0 0-16,-1 0 0 15,-2 0 0-15,2 0 0 16,6 0 0-16,1 0-36 16,2 0-323-16,-6 0-872 0</inkml:trace>
  <inkml:trace contextRef="#ctx0" brushRef="#br1" timeOffset="-86403.92">18680 8640 1837 0,'0'0'469'0,"0"0"-297"0,0 0 357 15,0 0-289-15,0 0-67 16,0 0-35-16,-36-4 50 15,36 4-22-15,0 0-44 0,0 0-60 16,0 0-62-16,20 0 0 16,18 0 0-16,38 0 0 15,39 0 0 1,1-4 0-16,-6 0 0 0,-21-2 0 16,-34 2-14-16,-6 0-122 15,-18 3-200-15,-35 1-253 16,-33 0 134-16,-17 11-424 0</inkml:trace>
  <inkml:trace contextRef="#ctx0" brushRef="#br1" timeOffset="-86170.89">18836 8847 857 0,'0'0'968'0,"0"0"-494"16,0 0-16-16,0 0 2 15,0 0-170-15,0 0-15 0,0 0-82 16,65 6-72-16,-5-6-121 15,19-10 0-15,15-2 0 16,-1 0 0-16,-6 0 0 16,-22 2 0-16,-22 4 0 0,-24 2 0 15,-14 4 0 1,-5 0 0-16,0 0 0 16,0 0 0-16,20 0-119 15,5 0-486-15,2 0-522 0</inkml:trace>
  <inkml:trace contextRef="#ctx0" brushRef="#br1" timeOffset="-85437.09">19979 8249 1960 0,'0'0'630'0,"0"0"-337"16,0 0 25-16,0 0-186 16,0 0-72-16,0 0-39 0,0 0-20 15,-87-29-2-15,60 44 1 16,-2 6 0-16,2 1 16 15,4 0-15 1,8-2 34-16,9 2-20 16,6 0-15-16,0 2 38 15,19 2-13-15,13 4 28 0,8 2-37 16,4 4-14-16,4 0 5 16,-4 4-7-16,-7-2 0 15,-10-1-1-15,-11-4-11 16,-13-3 11-16,-3 1 1 0,-23-5 0 15,-17 0 17-15,-7-4-2 16,-4-4 69 0,4-4 32-16,12-4-26 15,12-4 4-15,12-2-53 16,11-2-10-16,0 0-31 16,0 0 0-16,21 4 0 0,5 2 0 15,7 4 0-15,8 2 0 16,3 6 0-16,1 6 0 15,-5 6 0-15,-7 7-13 16,-8 5 12-16,-12 8-34 16,-11 4 10-1,-2 4 24-15,-7 2-3 0,-17-4 2 16,-3-1 2-16,3-9 0 16,4-10 81-16,11-6-81 15,7-10 0-15,2-6 0 0,0-4 0 16,21-6 0-16,13-4 0 15,7-2 0-15,7 0 0 16,-1-4-23-16,-5-12-61 16,-13 0 0-16,-15-2 35 15,-14 2 37 1,-12-8-132-16,-19 6-325 0,-2-2-462 0</inkml:trace>
  <inkml:trace contextRef="#ctx0" brushRef="#br1" timeOffset="-84766.84">20650 8879 1958 0,'0'0'777'0,"0"0"-502"0,0 0 200 16,0 0-292-16,0 0-93 15,0 0-33-15,0 0-27 16,19-8-2-16,4 6-16 16,10-2 12-16,7-4 27 15,3-6-40-15,-1-6 10 16,-7-6 7-16,-6-2-26 15,-6-5 41-15,-12-3-12 16,-7 0-31-16,-4-4 0 16,0 4 0-16,-15 2 0 0,-10 8 0 15,-8 12 0-15,-5 12 0 16,-7 2 0-16,1 20 0 16,1 20 0-16,7 12 0 15,13 10 0-15,7 5 0 16,11-3 0-1,5-4 0-15,5-8 0 0,19-8 0 16,10-10 0-16,6-8 0 16,7-8 0-16,1-8 0 15,4-6 0-15,-3-4 0 16,-9 0 0-16,-11 0-17 16,-10-5-112-16,-7-2-132 0,-10 5-200 15,-2 1-142-15,0-2-384 16</inkml:trace>
  <inkml:trace contextRef="#ctx0" brushRef="#br1" timeOffset="-83932.16">21531 8857 1594 0,'0'0'526'0,"0"0"-226"0,0 0 79 0,0 0-150 0,0 0-70 16,0 0-99-1,0 0-44-15,-37 0 20 0,37 2-3 16,0-2 24-1,0 0 4-15,0 0 13 16,0 0 1-16,0 0-23 0,0 0 22 16,0 0 5-16,0 0-26 15,0 0 10-15,0 0-23 16,0 0-7-16,0-2 1 16,-5-2-33-16,-1-2-1 15,-6 0 0-15,-3 0-1 16,-5 2-7-16,-7 0 1 0,-2 2 7 15,-5 2-8 1,-1 0 19-16,2 14-10 16,1 6-1-16,8 4 0 15,7 4 1-15,7-2-1 0,10 0 0 16,0-4-1-16,12-1-13 16,17-6 13-16,4-3-5 15,7-2 6-15,4 0-3 0,-1 2 9 16,-1 2-5-1,-7 4-1-15,-1 3 0 16,-10-1-9-16,-7 2 9 16,-9-2 0-16,-8 2-1 15,0-2 2-15,-20 0 3 16,-9 0-4-16,-9-2 0 0,-2-4 11 16,-1-6-5-16,4-2-6 15,6-6 9-15,6 0-9 16,8-2 36-16,6-14-15 15,3-4-2-15,8-6-19 16,0-2 0 0,0-4 0-16,17-1 0 0,7 0 0 15,7-2 0-15,5 5 0 16,-1 2 0-16,3 2 0 16,-2 4 0-16,-5 2 0 15,-4 2 0-15,-5 2 0 16,-9 2 0-16,-1 2 0 15,-8 4 0-15,-2 0 0 16,-2 2 0-16,0 4 0 0,0 0 0 16,0 2 0-16,-2 0 0 15,2 0-137-15,0 8-328 16,0 6-295-16,2 0-609 0</inkml:trace>
  <inkml:trace contextRef="#ctx0" brushRef="#br1" timeOffset="-83698.11">21939 9039 1785 0,'0'0'729'0,"0"0"-446"0,0 0 77 16,0 0 22-16,0 0-115 15,0 0-90-15,-2 125-64 0,-11-87-113 16,-3-2 0-16,1-2 0 16,1-4 0-16,3-6 0 15,7-8-162-15,4-16-440 16,18 0-216-16,8-10-671 0</inkml:trace>
  <inkml:trace contextRef="#ctx0" brushRef="#br1" timeOffset="-83267.79">22505 8807 1579 0,'0'0'1335'0,"0"0"-774"16,0 0-101-16,0 0-299 16,0 0-161-16,0 0 0 15,0 0 0-15,129-72 0 16,-95 58 0-16,-3 0 0 15,-4-3 0-15,-10-2 0 16,-3 1 0-16,-10-4 0 16,-4 1 0-16,0 3 0 15,-13 2 0-15,-11 4 0 0,-10 4 0 16,-9 8 0-16,-3 0 0 16,-5 16 0-16,0 16 0 15,6 10 0-15,9 8 0 16,12 3 0-1,13 1 0-15,11-4 0 16,0-6 0-16,21-6 0 0,20-6 0 16,13-7 0-16,8-10 0 15,7-7 0-15,-4-8 0 16,-5 0 0-16,-16-2 0 16,-11-12 0-16,-14 3 0 15,-11 0-81-15,-3 5-162 16,-5 2-289-16,0 2-156 0,0 0-363 15</inkml:trace>
  <inkml:trace contextRef="#ctx0" brushRef="#br1" timeOffset="-82999.02">23107 8931 1807 0,'0'0'671'0,"0"0"-189"0,0 0 96 15,0 0-304-15,0 0 10 0,0 0-284 16,0 0 0 0,13-14 0-16,-13 22 0 15,0 14 0-15,5 12 0 16,-3 9 0-16,2 4 0 0,-2 4 0 16,-2-4 0-16,0 0 0 15,0-9 0 1,0-4 0-16,0-4 0 15,-2-6 0-15,-2-3-234 0,2-8-420 16,2-7-245-16</inkml:trace>
  <inkml:trace contextRef="#ctx0" brushRef="#br1" timeOffset="-82764.32">23653 9021 2519 0,'0'0'833'0,"0"0"-584"16,0 0 3-16,0 0-186 16,0 0-12-16,0 0 16 0,4 111-50 15,-13-69 13-15,-13 0-33 16,-5-2 0-16,-4-4 0 16,0-8-132-16,2-10-164 15,11-8-233-15,12-10-401 0</inkml:trace>
  <inkml:trace contextRef="#ctx0" brushRef="#br1" timeOffset="-82400.14">24018 8887 2552 0,'0'0'773'15,"0"0"-513"1,0 0 82-16,0 0-265 15,114-36-44-15,-74 24-33 16,-2 0 0-16,-7-2-6 16,-7-2 17-16,-8-2-11 0,-5-3 19 15,-6 2 16-15,-5-5-35 16,0-1 0-16,-2 3 0 16,-19 3 0-16,-1 2 0 15,-6 9 0-15,-7 6 0 16,2 2 0-16,0 10 0 15,1 21 0-15,3 10 0 16,6 8 0-16,4 3 0 16,13 0 0-16,6-4 0 15,0-4 0-15,27-5 0 16,8-10 0-16,12-8 0 0,4-9 0 16,5-12 0-16,-3 0 0 15,-2-4-105-15,3-23-377 16,-12 3-325-1,-11 4-409-15</inkml:trace>
  <inkml:trace contextRef="#ctx0" brushRef="#br1" timeOffset="-82068.22">24528 8961 1829 0,'0'0'823'0,"0"0"-455"16,0 0 271-16,0 0-353 0,0 0-135 15,0 0-151-15,116-32 0 16,-81 32 0-16,2 0 0 15,-4 2 0 1,-9 16 0-16,-6 6 0 16,-13 6 0-16,-5 2 0 15,-9 4-55-15,-20 3 24 0,-7-3 30 16,-4-4 1-16,6-4 0 16,5-8 48-16,12-4-9 15,8-8-39-15,6-4 0 16,3-2 0-16,0-2 0 0,14 0 0 15,9 0 0-15,10 0 0 16,5 0 0 0,4-8 0-16,22-8-20 15,-12 2-535-15,-5 0-716 0</inkml:trace>
  <inkml:trace contextRef="#ctx0" brushRef="#br1" timeOffset="-81831.45">25281 9053 1724 0,'0'0'1070'15,"0"0"-564"-15,0 0-259 0,0 0-28 16,0 0-162-16,0 0-22 16,0 0-34-1,21 62 5-15,-21-29 8 16,-3 1-14-16,-17 2 0 15,-4-4 0-15,-8-2-110 16,-19 2-64-16,7-8-160 16,4-8-631-16</inkml:trace>
  <inkml:trace contextRef="#ctx0" brushRef="#br1" timeOffset="-81369.44">25799 8638 705 0,'0'0'1269'15,"0"0"-884"-15,0 0-14 0,0 0 10 16,0 0-120-16,0 0-104 16,0 0 25-16,4-2 7 15,7 2-60-15,7 0-62 16,5 0-67-16,5 0 0 16,1-4 0-16,2-10 0 15,-4-4 0-15,-5-2 0 16,-7-2 0-16,-5-4 0 0,-10 0 0 15,0-2 0 1,-7 0 0-16,-15 6 0 16,-5 6 0-16,-4 12 0 15,-3 4 0-15,-3 22 0 16,3 22 0-16,8 16 0 0,7 12 0 16,15 7 0-16,4-6 0 15,20-2 0-15,25-13 0 16,10-14 0-16,10-12 0 15,2-14 0-15,-3-14-3 16,8-8-330-16,-19-18-459 16,-14-6-573-16</inkml:trace>
  <inkml:trace contextRef="#ctx0" brushRef="#br1" timeOffset="-80931.57">26449 8897 2244 0,'0'0'726'16,"0"0"-195"-16,0 0-48 16,0 0-371-16,136-36-112 15,-91 26 0-15,-8 4 0 16,-5 2 0-16,-10 4 0 16,-11 0 0-16,-9 0 0 15,-2 16 0-15,0 6 0 16,-18 4 0-16,-4 0 0 15,4 2 0-15,3-4 0 0,7-1 0 16,8-8 0 0,0 2 0-16,17-5 0 0,12-2 0 15,4 1 0 1,7 0 0-16,-2 3 0 16,0-2 0-16,-9 2 0 15,-10 2 0-15,-11 0 0 0,-8-1 0 16,0 2 0-16,-18 1 0 15,-11-2 0-15,-9-2 0 16,-7-4 0-16,1-2 0 16,2-4 0-16,7-4 0 15,14 0 0-15,21-18-215 16,13-10-566-16,22-4-1605 0</inkml:trace>
  <inkml:trace contextRef="#ctx0" brushRef="#br1" timeOffset="-80535.58">27266 8839 2443 0,'0'0'631'0,"0"0"-358"0,0 0 30 0,0 0-210 0,0 0-36 15,125-42-41 1,-94 34 4-16,-4-5-20 15,-2 0 1-15,-5-3 9 16,-7-5-9-16,-1-2 1 16,-6-5 8-16,-6-2-1 15,0-1 0-15,0 1-1 0,-14 2 52 16,-3 4 36-16,-8 8-42 16,1 4-54-16,-1 10 0 15,-2 2 0-15,-1 8 0 16,1 22 0-1,0 14 0-15,7 8 0 16,7 8 0-16,11 1 0 0,2-5 0 16,6-4 0-16,23-8 0 15,13-8 0-15,10-8 0 16,6-8 0-16,6-10 0 16,-1-10-29-16,12-4-220 15,-15-16-321-15,-12-4-259 0</inkml:trace>
  <inkml:trace contextRef="#ctx0" brushRef="#br1" timeOffset="-79964.11">27160 9122 1707 0,'0'0'643'0,"0"0"-124"0,0 0 30 16,0 0-349-16,0 0-5 0,0 0 88 16,0 0-283-16,15 2 0 15,-15 14 0-15,0 6 0 16,0 6 0-16,-17 4 0 15,-6 2 0-15,-6 0 0 16,0-2 0-16,-13 4 0 16,9-9-453-16,4-9-579 0</inkml:trace>
  <inkml:trace contextRef="#ctx0" brushRef="#br1" timeOffset="-79364.24">28006 8747 1580 0,'0'0'1423'16,"0"0"-817"-16,0 0-119 0,0 0-487 15,0 0 0 1,0 0 0-16,0 0 0 16,-17 66 0-16,3-14 0 0,-3 4 0 15,-6-2 0-15,-2-4 0 16,-2-6 0-16,4-7 0 16,2-11 0-16,10-10 0 15,6-8 0-15,5-6 0 16,0-2 0-16,8 0 0 15,11 0 0-15,12 0 0 16,8 0 0-16,5 0 0 16,8 0 0-16,0 0 0 15,0-2 0-15,-10-3-291 16,-8 0-199-16,-14-8-57 16,-14-2 32-16,-6-7 37 0,-2-5 399 15,-13-3 79 1,-3 1 222-16,7-2 127 0,4 3 240 15,7 2-55-15,0 6-48 16,0 6-266-16,0 2-220 16,0 8 0-16,0 2 0 15,0 2 0-15,0 0 0 16,2 14 0-16,3 16 0 16,-1 14 0-16,3 10 0 15,-1 9 0-15,1 3 0 16,-2-4 0-16,-3-4 0 0,-2-6 0 15,2-10-75 1,2-4-305-16,1-12-334 16,-1-16-160-16</inkml:trace>
  <inkml:trace contextRef="#ctx0" brushRef="#br1" timeOffset="-78738.84">28525 8023 2136 0,'0'0'621'0,"0"0"-139"0,0 0 30 16,0 0-270-16,0 0-185 0,125-66-41 15,-69 74-13-15,0 13-1 16,-5 8-4-16,-11 3 2 15,-11 4-6-15,-14 4-6 16,-13 8 12 0,-2 4 0-16,-10 8-6 15,-15 7 6-15,0 1-7 0,6 2 1 16,9-4-2-16,10-6-14 16,10-7-52-16,27-12 34 15,17-9-10-15,4-11 14 16,2-11 23-16,-7-10-7 0,-12 0 20 15,-14-4 24-15,-16-10 36 16,-11 1 68-16,-5 6-13 16,-30 5-115-16,-15 2 0 15,-8 12 0 1,-4 21 0-16,8 16 0 0,10 7 0 16,17 8 0-1,19 4 0-15,8-2 0 0,8 1 0 16,23-3 0-16,9-6 0 15,5-6 0-15,-1-2 0 16,-3-6 0-16,-7 0-66 16,-13-5 9-16,-9-1 0 0,-10-2 15 15,-2-4 30 1,-16 0-9-16,-15-4 21 16,-5 0 48-16,-6-4-31 15,2 0 34-15,2-3-3 16,9-7 9-16,7-7-23 15,8-3-34-15,10-4 0 0,4 0 0 16,38-36 0-16,9-2-270 16,15-8-1292-16</inkml:trace>
  <inkml:trace contextRef="#ctx0" brushRef="#br1" timeOffset="-78566.11">29564 9563 2557 0,'0'0'881'0,"0"0"-529"16,0 0-46-16,0 0-306 0,0 0 0 15,0 0-763-15</inkml:trace>
  <inkml:trace contextRef="#ctx0" brushRef="#br0" timeOffset="-65463.75">2568 11071 1866 0,'0'0'896'16,"0"0"-672"-16,0 0 132 0,0 0-70 15,0 0-187-15,0 0-69 16,2-6 21-16,-2 6-40 16,0 0-4-16,-8 0 20 15,-10 6-10-15,-6 0-17 16,-8-2-2-16,-5-4-34 16,-2 0 35-1,6-16-50-15,6-12 31 0,5-10 20 16,6-4 1-16,8-3 55 15,6-1-20-15,2 6-2 16,0 6 25-16,4 8-34 16,14 8 10-16,4 6-34 0,5 6 8 15,4 6-16 1,2 0 7-16,5 14-15 16,0 16 4-16,-2 14-21 15,-1 12 31-15,-4 10-12 16,-6 6 13-16,-10 7-13 0,-7-1 12 15,-8 2 0-15,0-1-5 16,-14-6 3-16,-13-2-8 16,-2-7 8-16,-4-10-18 15,-1-8 20-15,3-11 0 16,0-13 1-16,4-11 8 16,0-7 1-16,0-4 30 0,4-4-15 15,0-18 24-15,5-6-26 16,3 0-10-1,4 2 14-15,1 6-26 16,8 6 0-16,2 6-1 16,0 6-9-16,0 2-8 0,18 0-6 15,9 0-6-15,9 14-32 16,6 0-92 0,7 2-106-16,4-4-220 0,3-6-38 15,4-6 191 1,-4 0 144-16,-7-16 183 0,-9-8 11 15,-7-6 236-15,-10 0 127 16,-6 0-11-16,-1 0-29 16,-5 6-117-16,-2 4-49 15,-2 6-16-15,-3 8-62 0,3 4-68 16,2 2-22-16,0 6-25 16,4 19 4-1,3 10 21-15,1 5-12 16,0 0 12-16,-2-2-7 0,1-8 5 15,-1-10-5-15,1-8 4 16,-3-8 3-16,5-4 0 16,1-7 0-16,6-22 24 15,2-5-11-15,-2-2-4 16,-3 0 26-16,-4 8-16 16,-8 10 14-16,-2 10-1 15,-4 8-14-15,0 0-12 16,3 14 3-16,7 12-9 15,5 4 0-15,2 2 0 16,3-2 0-16,3-6 0 0,-3-10 0 16,7-14-197-16,-6 0-330 15,-9-14-454-15</inkml:trace>
  <inkml:trace contextRef="#ctx0" brushRef="#br0" timeOffset="-64669.29">3845 11379 2174 0,'0'0'324'0,"0"0"-10"0,0 0 63 0,0 0-169 15,0 0 28 1,0 0 68-16,0 0-145 15,29-64-159-15,-45 64 0 0,-1 17 0 16,-6 6 0-16,-1 9 0 16,6 9 0-16,5 3 0 15,8 0 0-15,5-4 0 16,7-4 0-16,22-10 0 16,12-8 0-16,9-10 0 15,10-8 0-15,3-6 0 16,-1-22 0-16,-4-8 0 15,-9-10 0-15,-9-8 0 16,-11-10 0-16,-6-10-3 16,-8-9 1-16,-6-1 1 0,-7 4-2 15,-2 8 3-15,0 16 0 16,-5 17 9-16,-5 17-9 16,-1 16 0-16,-1 6 0 15,1 20 0-15,-3 30 0 16,1 19 0-1,3 15 0-15,2 8 0 0,8 0 0 16,0-7 0-16,21-11 0 16,12-14 0-16,5-12 0 15,5-16 0-15,-2-14 0 16,-3-14 0-16,-1-4 0 16,-9-6 0-16,-1-18 0 15,-3-6 0-15,-3-2 0 0,-6 4 0 16,-1 6 0-1,-8 8 0-15,-2 6 0 16,-4 8 0-16,0 0 0 0,3 0 0 16,1 16 0-1,3 6 0-15,4 2 0 0,4 0 0 16,1-6 0-16,2-8 0 16,0-6 0-16,0-4 0 15,1-4 0-15,6-18 0 16,0-8 0-16,-3 0 0 15,-2 2 0-15,-4 3 0 0,-5 11 0 16,-7 9 0-16,0 5 0 16,-1 1 0-1,2 22 0-15,3 7 0 16,5 6 0-16,6 2 0 16,1-2 0-16,4-8-42 0,19-16-305 15,-8-8-428-15,1-4-865 0</inkml:trace>
  <inkml:trace contextRef="#ctx0" brushRef="#br0" timeOffset="-63961.45">5496 11401 1300 0,'0'0'1721'0,"0"0"-1362"0,0 0-13 16,0 0-148-16,0 0-150 0,0 0-27 15,0 0-4-15,-28-91 34 16,1 84-16-16,-4 7-35 16,-8 0 0-16,-1 22 0 15,-2 13 0-15,1 6 0 16,8 6 0 0,9-1 0-16,8-6 0 0,12-4 0 15,4-10 0-15,4-10 0 16,21-10 0-16,8-6 0 15,5-6 0-15,5-20 0 16,-1-12 0-16,-2-8 0 16,-5-8 0-16,-6-7 0 15,-6-5 0-15,-7-2 0 0,-10 4 0 16,-6 6 0 0,0 12 0-16,0 18 0 15,-4 12 0-15,-3 12 0 0,0 4 0 16,1 16 0-16,-1 20 0 15,-5 14 0-15,6 10 0 16,2 4 0-16,4 1 0 16,0-6 0-16,6-4 0 15,17-5 0-15,8-8 0 0,4-8 0 16,1-4 0-16,2-8 0 16,-2-4 0-16,-3-3 0 15,1-10 0 1,-1-5 0-16,0 0 0 15,3-12 0-15,-1-14 0 0,1-10 0 16,-2-6 0 0,-5-4 0-16,-7-4 0 0,-6 0 0 15,-10 8 0 1,-4 7 0-16,-2 16 0 0,0 8 0 16,0 9 0-16,0 2 0 15,-8 14 0-15,-4 14 0 16,1 11 0-16,3 3 0 15,-2-2 0-15,6-4 0 0,4-6 0 16,0-10 0-16,2-6 0 16,34-14 0-1,0 0-457-15,-3-14-528 0</inkml:trace>
  <inkml:trace contextRef="#ctx0" brushRef="#br0" timeOffset="-63406.69">6138 11422 1370 0,'0'0'606'0,"0"0"-306"16,0 0 76 0,0 0-84-16,0 0-96 15,0 0-32-15,0 0-31 0,0 0-30 16,0-4-4-16,0-6-45 15,0-2 3-15,0-2 29 16,-3 0 7-16,-5 0-3 16,-5-1-13-16,-1 4-77 0,-1 2 0 15,-1 1 0-15,1 7 0 16,-1 1 0 0,0 0 0-16,-2 8 0 15,-4 16 0-15,0 7 0 16,2 6 0-16,-1 5 0 0,10 0 0 15,5-4 0-15,6-4 0 16,0-4 0-16,11-8 0 16,11-4 0-16,12-8 0 15,3-6 0-15,7-4 0 16,4 0 0-16,-6-6 0 16,-4-10 0-16,-4-10-12 15,-13 4-468-15,-7 0-762 0</inkml:trace>
  <inkml:trace contextRef="#ctx0" brushRef="#br0" timeOffset="-62764.27">7319 11502 1512 0,'0'0'1052'0,"0"0"-672"0,0 0-32 0,0 0-11 15,0 0-138 1,0 0-109-16,0 0-55 15,48-24-2-15,-25 10 19 16,4-6-22-16,2-6-2 16,0-5-28-16,-2-6 0 0,-6-6 0 15,-2-3 0-15,-6-2 0 16,-9-2 0-16,-1 6 0 16,-3 6 0-16,0 10 0 15,-18 12 0-15,-5 14 0 16,-4 2 0-1,-2 22 0-15,-4 20 0 0,2 12 0 16,7 10 0-16,8 2 0 16,10 1 0-16,6-5 0 15,2-6 0-15,25-6 0 16,6-8 0-16,9-8 0 0,7-10 0 16,5-7 0-16,-1-12 0 15,-2-5 0-15,-4 0 0 16,-2-32-285-1,-14 2-397-15,-9 2-755 0</inkml:trace>
  <inkml:trace contextRef="#ctx0" brushRef="#br0" timeOffset="-62367.24">8011 11466 2121 0,'0'0'814'0,"0"0"-436"15,0 0 186-15,0 0-345 16,0 0-219-16,0 0 0 16,0 0 0-16,5-10 0 15,-16 32 0-15,-3 8 0 16,3 6 0-16,7 0 0 0,4-2 0 16,0-2 0-16,13-7 0 15,14-3 0-15,8-4 0 16,8-4 0-16,6-3 0 15,0 1 0 1,-2 1 0-16,-7 1 0 0,-6 4 0 16,-12 4-3-16,-11 2-44 15,-11 2-2-15,0 2 19 16,-11-2-14-16,-18 2 44 16,-10-4 20-16,0-4 32 0,-8-4 49 15,0-4-101 1,5-6 0-16,1-6 0 0,10 0 0 15,12-32-27 1,5-4-338-16,12-8-693 0</inkml:trace>
  <inkml:trace contextRef="#ctx0" brushRef="#br0" timeOffset="-62102.4">8092 11440 2 0,'0'0'2900'0,"0"0"-2062"0,0 0-482 0,0 0-356 15,0 0 0-15,0 0 0 0,0 0 0 16,158-22 0 0,-109 20 0-16,-2 0 0 15,-7 2 0-15,-13 0 0 16,-11-2 0-16,-8 2 0 15,-8 0 0-15,0 0 0 16,0 0 0-16,0-2-17 16,-13-4-650-16,-3 0-1015 15</inkml:trace>
  <inkml:trace contextRef="#ctx0" brushRef="#br0" timeOffset="-61100.91">9805 11548 2282 0,'0'0'629'0,"0"0"-343"16,0 0 240-16,0 0-259 15,0 0-161-15,0 0-106 16,0 0 0-16,-11-14 0 15,-4-10 0-15,-5-6 0 16,-5-10 0-16,-4-8 0 16,-2-8 0-16,2-9 0 15,6-5 0-15,6-4 0 16,6 4 0-16,8 7 0 0,3 15 0 16,5 12 0-16,19 12 0 15,12 8 0-15,4 12 0 16,6 4 0-16,0 0 0 15,-7 12 0-15,-12 10 0 16,-14 4-54 0,-13 6-12-16,-8 7 39 0,-34 3 16 15,-19 6 5-15,-13 4 6 16,-5 0 0-16,-2 0 2 16,8 1 5-16,11-6-7 15,12-3 9-15,15-5-1 0,14-9 10 16,15-6-17-16,6-8-1 15,6-6 18 1,25-4-17-16,10-6 28 16,14 0-17-16,13-4-4 15,11-12 20-15,8-2-5 16,1 0-23-16,-6-1 0 0,-9 5 0 16,-15 3 0-16,-16 3 0 15,-13 2 0-15,-15 4 0 16,-7 0 0-16,-5 2 0 15,0 0 0-15,-2 0-38 16,2-2-492-16,-2-3-852 0</inkml:trace>
  <inkml:trace contextRef="#ctx0" brushRef="#br0" timeOffset="-58094.23">10652 11303 958 0,'0'0'311'0,"0"0"-77"16,0 0 63-16,0 0-100 15,0 0 1-15,0 0 46 16,0 0-67-16,0-6-25 16,0 6-46-16,0 0-19 15,0 0-38-15,0 0-41 16,0 0 11-16,0 0-17 0,0 0-2 15,0 0 16-15,0 0-14 16,0 0 2 0,0 0-4-16,0 0 0 15,0 0-7-15,0 0 7 0,0 0 0 16,0 0 4-16,0 0 2 16,0 0 4-16,0 0-1 15,0 0-3-15,0 0 12 16,0 0-17-16,0 0-1 15,0 0 2-15,0 0-2 0,0 0 22 16,0 0 2 0,0 0 12-16,0 0 3 15,0 0-31-15,0-1 5 16,0-3-11-16,2-1-1 0,7-3 14 16,3-4-9-16,-2-2-6 15,5-2 15-15,-1-2 12 16,-1 0 51-16,3 0-6 15,-3 2 0-15,1 0 34 16,-3 4-23-16,3 0-14 16,-1 6-24-16,2 2-18 0,3 2 12 15,5 2-29 1,4 0 1-16,-4 0-11 16,4 12 0-16,-4 6-2 15,-3 4-5-15,-5 0 7 0,-1 2-6 16,-5 2 7-16,-3-2-1 15,-1 2 0-15,-1-1 0 16,-2-2-7-16,-2 1 7 16,3-2 0-16,-3 0-1 15,2-4 1 1,1-4-8-16,-1-5 8 0,-2-3-3 16,0-4-4-16,0-2-7 15,0 0 7-15,0 0-1 16,0 0 5-16,0 0-4 15,0-2 1-15,0-6-2 16,0-2 7-16,0-2 2 0,0-5-7 16,2-1 0-16,15-5-1 15,10-5-1-15,8-3 8 16,6-1 0 0,3 2 15-16,4 2-14 0,-2 2 32 15,-1 4-22 1,-3 6-5-16,-6 2 4 0,-7 6-4 15,-5 4-12-15,-3 4 5 16,-8 0-1-16,0 0-7 16,-2 4 2-16,-2 8 7 15,2 0-2-15,3-2 8 16,-4 0-13-16,4-4 7 16,1-2 0-16,-1-4 14 15,-1 0-13-15,0 0 14 16,-1-8 0-16,-1-6-6 0,-5-4 11 15,-3-2-11 1,-3 0-8-16,0 0 6 0,-11 4-6 16,-12 6 5-16,-8 6 6 15,-2 4-1 1,-5 10-22-16,5 20 23 16,4 12 0-16,8 6 15 0,13 2-12 15,8 0 14-15,8-4-17 16,29-10 3-16,15-9-15 15,11-15 0-15,9-12 0 16,-1 0 0-16,-5-21 0 16,-10-11 0-16,-12-8 0 15,-10-4 0-15,-12-2 0 0,-6 2 0 16,-9 10 0 0,-3 8 0-16,-2 12 0 15,-2 10 0-15,0 4 0 16,5 0 0-16,4 12 0 0,6 14 0 15,8 8 0-15,4 2 0 16,2 2 0-16,-2 0 0 16,-8-7 0-16,-5-8 0 15,-8-5 0-15,-3-8 0 16,-3-6 0-16,0-1 0 0,0-3 0 16,0 0 0-16,0 0 0 15,6-8 0 1,5-13 0-16,7-4 0 15,7-4 0-15,6 1 0 16,7 0 0-16,1 4 0 16,2 8 0-16,-3 4 0 0,-9 10 0 15,-4 2 0-15,-10 6 0 16,-7 20 0-16,0 10 0 16,-6 4 0-16,-2 5 0 15,2-4 0-15,0-4 0 16,5-11 0-16,1-10 0 15,6-14 0-15,9-2 0 16,3-18 0-16,5-17 0 16,2-5 0-16,-2-3 0 15,2 0 0-15,-10 9 0 16,-2 10 0-16,-10 12 0 0,-2 8 0 16,-2 4 0-16,-1 8 0 15,1 18 0-15,2 8 0 16,2 7 0-1,0-1 0-15,0 0 0 0,2-8 0 16,-2-8 0-16,1-8 0 16,1-10 0-16,3-6 0 15,1 0 0-15,8-18 0 16,2-9 0-16,6-6 0 16,1-6 0-16,-3 6 0 15,-4 0 0-15,-9 11 0 0,-7 10 0 16,-7 10 0-1,-4 2 0-15,0 8 0 16,0 18 0-16,0 10 0 16,4 5 0-16,8-3 0 0,5-4 0 15,6-8 0-15,6-10 0 16,0-10 0-16,-2-6 0 16,-4-4 0-16,-4-20 0 15,-11-5 0-15,-6-7 0 16,-2-1 0-16,-8-6 0 15,-19 3 0-15,-6 4 0 16,-5 8 0-16,2 10 0 16,5 8 0-16,7 6 0 15,13 2 0-15,9 2 0 16,2 0 0-16,6 0 0 16,19 2 0-16,6 2 0 0,9-4 0 15,4 0 0-15,5 0 0 16,-2 0 0-16,-4 0 0 15,-6 0 0 1,-3 0 0-16,-8 0 0 16,1 8 0-16,-6 12 0 0,-2 4 0 15,-1 9 0-15,-3-1 0 16,-1 1 0-16,-1-3 0 16,-2-6 0-16,-3-5 0 15,-2-9 0-15,-2-4 0 0,3-6 0 16,-1 0 0-16,4-10 0 15,3-15 0-15,5-4 0 16,-1-3 0 0,4 1 0-16,-3 5 0 15,-5 8 0-15,-4 10 0 0,0 6 0 16,2 2 0 0,2 0 0-16,9 10 0 0,10 4 0 15,5 0 0-15,11-6 0 16,0-2 0-16,1-6 0 15,1 0 0-15,-10-10 0 16,-7-10 0-16,-11-4 0 0,-4-4 0 16,-9-2 0-1,-6-2 0-15,-3 2 0 16,0 8 0-16,-10 6 0 16,-10 12 0-16,-2 4 0 0,-5 18 0 15,0 18 0-15,3 8 0 16,8 6 0-16,10 2 0 15,6-6 0-15,4-3 0 16,27-11 0-16,16-10 0 16,35-22 0-1,-7 0-95-15,-11-16-941 0</inkml:trace>
  <inkml:trace contextRef="#ctx0" brushRef="#br0" timeOffset="-57501.59">15157 11289 2051 0,'0'0'888'0,"0"0"-518"16,0 0 168-16,0 0-289 15,0 0-249-15,0 0 0 16,0 0 0 0,122 0 0-16,-80-10 0 0,1-6 0 15,-1-4 0-15,-1-4 0 16,-10-8 0-16,-5-6 0 16,-10-6 0-16,-7-2 0 15,-9 4 0-15,0 4 0 16,-7 9 0-16,-19 14 0 15,-8 12 0-15,-8 3 0 0,-5 22 0 16,1 21 0 0,3 11 0-16,12 6 0 15,11 4 0-15,13-2 0 16,7-6 0-16,7-3 0 16,27-12 0-16,10-6 0 0,9-9 0 15,8-12 0-15,3-12 0 16,1-2 0-16,3-18 0 15,-14-10-315-15,-14 2-732 0</inkml:trace>
  <inkml:trace contextRef="#ctx0" brushRef="#br0" timeOffset="-56965.36">15886 11249 2060 0,'0'0'846'0,"0"0"-326"16,0 0 29-16,0 0-428 15,0 0-121-15,0 0 0 16,0 0 0 0,-7 106 0-16,-2-56 0 0,0 3 0 15,3-5 0 1,-3-8 0-16,2-10 0 0,2-10 0 16,3-10 0-16,2-8 0 15,0-2 0-15,0 0 0 16,0-6 0-16,11-8 0 0,9-2 0 15,7 2 0-15,9 2 0 16,3 6 0 0,7 4 0-16,-2 2 0 15,-4 0-18-15,-8 0-134 16,-13 6-17-16,-9-4-13 0,-10-2 70 16,0 0 85-16,0-8 22 15,-10-10 5-15,-1-4 68 16,5-4 32-16,1-2 125 15,2-2-30-15,3-1-118 16,0 6-77 0,0 3 0-16,0 7 0 0,0 8 0 15,0 7 0-15,0 0 0 16,0 15 0-16,-2 20 0 16,0 11 0-16,2 12 0 0,0 4 0 15,0 4 0-15,0 0 0 16,0-3 0-16,0-9 0 15,0-8 0 1,2-10 0-16,14-14 0 16,-3-8-23-16,3-12-816 0</inkml:trace>
  <inkml:trace contextRef="#ctx0" brushRef="#br0" timeOffset="-56835.2">16752 11827 2388 0,'0'0'983'0,"0"0"-388"0,0 0-465 0,0 0-130 15,0 0 0-15,0 0-679 0</inkml:trace>
  <inkml:trace contextRef="#ctx0" brushRef="#br0" timeOffset="-55633.62">3137 12104 1448 0,'0'0'815'0,"0"0"-728"16,0 0 12-16,0 0 150 0,0 0-166 15,0 0 9-15,0 0 65 16,-83 0 10-1,83 0 2-15,0 0 16 16,0 0-19-16,2 0-10 0,16-3-57 16,18 2-52-16,42-2 30 15,60-1-77-15,74 2 0 16,48-2 0-16,30 3 0 16,18-2 0-16,-8 3 0 15,17 0 0 1,1 0 0-16,-6 0 0 0,-15 0 0 15,-30 0 0-15,-40 0 0 16,-58 0 0-16,-59 0 0 16,-48 0 0-16,-24 0 0 15,-11 0 0-15,-7 0 0 0,-7 3 0 16,-9-3 0-16,-2 0 0 16,1 0 0-16,4 0 0 15,6 1 0-15,16-1 0 16,-2 0-236-1,-5 0-791-15</inkml:trace>
  <inkml:trace contextRef="#ctx0" brushRef="#br0" timeOffset="-54469.6">10164 12128 1152 0,'0'0'552'0,"0"0"-301"0,0 0 80 0,0 0-31 15,0 0-22-15,0 0-81 16,0 0 7-16,-110-17-55 15,110 16-23-15,0 1 23 16,0-2-26-16,0 2-17 16,8-3-31-16,9 2-54 15,16-3 5-15,17 1-26 16,37 2 0-16,42-2 7 16,45 3-1-16,22 0 8 15,5 0-2-15,-10 0 5 0,-12 0-17 16,-2 0 0-16,1 0 0 15,-8 0 0-15,-9 0 0 16,-14 0 0-16,-10 0 0 16,-25 0 0-1,-23 0 0-15,-20 0 0 16,0 0 0-16,10 0 0 0,14 0 0 16,11 0 0-16,1 0 0 15,0 0 0-15,15 0 0 16,20 4 0-16,18 3 0 15,4-1 0-15,-14-5 0 0,-14-1 0 16,-31 0 0 0,-19 0 0-16,-15 0 0 15,-2 0 0-15,9-3 0 16,9-1 0-16,6 0 0 16,-2 1 0-16,-4 2 0 15,0 1 0-15,-3 0 0 0,-2-3 0 16,1 3 0-16,-2-2 0 15,-3 2 0-15,-2-2 0 16,-6 2 0-16,-2 0 0 0,-4 0 0 31,-5 0 0-31,-1 0 0 0,-4 0 0 16,-6 0 0-16,-5 2 0 16,-8-2 0-16,-6 2 0 15,-7-2 0-15,-9 0 0 16,-4 0 0-16,-3 0 0 0,-4 0 0 15,0 0 0-15,0 0 0 16,0 0 0-16,-2 0 0 16,-16-11-345-1,-4-6-1803-15</inkml:trace>
  <inkml:trace contextRef="#ctx0" brushRef="#br0" timeOffset="-52665.9">8335 10578 1964 0,'0'0'500'0,"0"0"-193"0,0 0 202 0,0 0-348 16,0 0-98-16,0 0-63 16,0 0 18-16,0 77 5 15,-2-20 2-15,-1 5-13 16,3 0-3-16,0-4-3 15,0-12-6-15,0-10 0 16,0-11 0-16,0-14 2 16,0-4 5-16,3-7-7 15,-1 0 27-15,0 0 8 16,3-7 49-16,-1-11-66 0,2-4-17 16,6-1-2-16,3-1 1 15,6 5 0-15,-2 7-7 16,6 6-8-1,4 6 15-15,2 0-11 16,2 8 2-16,-2 13 9 0,-4 2-50 16,-6 1-61-1,-13 2-27-15,-8-4-32 0,-2 1-25 16,-25-5 69-16,-13-4 99 16,-5-2 21-16,-3-4 6 15,5-4 15-15,12-2 12 16,14-2 102-16,12 0 34 0,5 0-9 15,11-10-16 1,25-8-103-16,11-3-35 16,13-4 0-16,7-1-34 15,1-5-46-15,-1 1-50 0,-7-2-78 16,-12 4 75-16,-15 0 85 16,-16 4 48-16,-15 4 37 15,-2 4 50-15,-2 6 57 16,-15 4-14-16,-6 6-88 15,-3 0-11-15,-3 12-13 0,2 18 23 16,3 4 35 0,6 7-13-16,7-5-12 0,7-4-36 15,4-9-4 1,0-5 19-16,8-5-18 16,9-9 30-16,6-4 4 15,0 0 8-15,1-10 23 16,0-11-50-16,-1-2-12 0,-1 1-2 15,-5-1-7-15,-1 7-1 16,-7 5-5-16,-2 8-7 16,-4 3 5-16,1 0-34 15,0 12 20 1,3 8 16-16,4 5-15 16,3-3 15-16,-2-3-180 0,11-6-192 15,-5-7-315-15,-3-6-297 0</inkml:trace>
  <inkml:trace contextRef="#ctx0" brushRef="#br0" timeOffset="-52431.8">9181 10774 1896 0,'0'0'746'0,"0"0"-259"15,0 0-8-15,0 0-283 0,0 0-133 16,0 0-63-16,0 0 0 15,-40 50 9-15,36-16 0 16,4-2-18-16,0-5-16 16,22-12-124-16,18-11-68 15,29-12-68-15,-6-20-386 16,-7-6-233-16</inkml:trace>
  <inkml:trace contextRef="#ctx0" brushRef="#br0" timeOffset="-52234.48">9500 10459 1410 0,'0'0'959'16,"0"0"-315"-16,0 0-145 0,0 0-210 16,0 0-139-16,0 0-55 15,0 0-45-15,-34 83-50 16,28-42 0-16,-1 4 0 16,1-4 0-16,1-2 0 15,0-5 0-15,1-8 0 16,2-4 0-16,0-8 0 0,2-4-230 15,4-10-338 1,16 0-256-16,5-4 160 0</inkml:trace>
  <inkml:trace contextRef="#ctx0" brushRef="#br0" timeOffset="-51969.1">9750 10497 1595 0,'0'0'747'15,"0"0"-281"-15,0 0 69 16,0 0-248-16,0 0-65 15,0 0-131-15,0 0-73 16,-31-16-18-16,8 34-12 16,-6 4 6-16,-2 4-19 15,0 1-59-15,6-1 34 16,10-4 11-16,8-2 39 16,7-7-10-16,2 0 20 15,22-1-10-15,8-4 8 16,5 0-7-16,6-4 14 0,3 0-15 15,0-4 0 1,-2 2 0-16,-7-2-54 16,-4 0-25-16,-12 0-113 15,-7-4-332-15,-8-4-252 0</inkml:trace>
  <inkml:trace contextRef="#ctx0" brushRef="#br0" timeOffset="-51803.1">10303 10640 2390 0,'0'0'796'0,"0"0"-528"16,0 0-26-16,0 0-242 16,0 0-563-16,0 0-1165 0</inkml:trace>
  <inkml:trace contextRef="#ctx0" brushRef="#br0" timeOffset="-43734.55">2867 14790 958 0,'0'0'275'0,"0"0"-191"16,0 0 90-16,0 0-19 0,0 0 42 15,0 0 40 1,-4 0-11-16,4 0-14 16,-3 0-54-16,3 0-12 15,0 0-45-15,0 0-29 16,0-1 13-16,-2-5-53 0,-4 2 17 16,-4 0 95-16,-1 1-21 15,-3 3 45-15,-3 0-83 16,-3 0-67-16,-2 17 12 15,2 9-30-15,2 6-1 16,7 4-10-16,4 4 11 16,7-4-6-16,0 0-9 15,0-4 3-15,15-4 11 16,6-6 2-16,4-4 9 0,6-6-10 16,0-6 1-16,4-6 23 15,1 0-23-15,-3 0 21 16,-4-2-2-1,-2-8-2-15,-4-4 24 16,-4 0-12-16,2-4-3 0,-6-2 16 16,-1-4-19-16,-2 2 23 15,-4-4-11-15,-4-4-8 16,-2 2 11-16,-2 0-39 16,0 2 0-16,0-5 0 15,-6 4 0-15,-6 4 0 16,1 1 0-16,3 8 0 15,-2 6-15-15,-5 8-236 16,3 0-432-16,4 0-1232 0</inkml:trace>
  <inkml:trace contextRef="#ctx0" brushRef="#br0" timeOffset="-42364.46">3220 14757 582 0,'0'0'821'15,"0"0"-616"-15,0 0-43 16,0 0 2-16,0 0-94 15,0 0-19-15,0 0 29 0,-23-5 11 16,9 5-12-16,-1 0 5 16,-5 5 35-1,-3 4 12-15,1-3-22 16,2 5-12-16,-3-1-47 0,8-2-24 16,-1 2 16-16,8-6-18 15,6 0 7-15,-1-3-15 16,3 4-15-16,0-5 17 0,0 0 0 15,0 0 56-15,0 0-11 16,0 0-27-16,7 0 19 16,5 0 2-1,3 0 45-15,3-5-14 16,1-3-46-16,2 3-9 0,1-8-1 16,0 2-8-16,0 0 12 15,3 0-21-15,0-2 10 16,-1-1-3-16,2 0-21 15,3-2 5-15,3 2-6 16,-3-2 0-16,2 2-6 0,-2 0 8 16,-2 0-2-16,0 0 0 15,-1 0 6 1,1 2 9-16,2-4-15 16,5-2 1-16,5 0 17 15,6-2-17-15,6-5 9 16,5 2-10-16,2-4 0 0,-2 4 1 15,-3-4 1-15,-2 5-2 16,-1-4 15-16,-4 4-15 16,-1 0 66-16,-3 0-19 15,2 0-13 1,1-2 7-16,2 2-40 16,4-2 12-16,1-2-12 0,3 4 0 15,3-4 5-15,0 2-6 16,0-1 0-16,0 3 1 15,0 0 10-15,0 2-11 16,0-6 0-16,0 4 0 0,-1-2-4 16,-3 0 5-16,-3 2-1 15,-6 2 0-15,-5 2 6 16,-2 0-12 0,-5 4 6-16,1 0 0 15,-3 0-1-15,0 2 10 16,0 0-15-16,-2 2 6 0,0 0 0 15,0 2-4-15,0 0 4 16,2-4 0-16,1 0 0 16,-1 1 8-16,-4 2-16 15,-6 0 8-15,-5 4 0 16,-3 1 2-16,-5-1 4 0,-4 4-5 16,-2 1-1-1,0-3 0-15,1 2-6 16,1-2 6-16,-2-1-21 15,0 1-114-15,-2-9-162 0,0 2-511 16,0-1-971-16</inkml:trace>
  <inkml:trace contextRef="#ctx0" brushRef="#br0" timeOffset="-41832.72">5792 13489 2246 0,'0'0'498'0,"0"0"-247"0,0 0 4 16,0 0-177-16,0 0-77 0,0 0 6 15,0 0-7-15,-13 12 0 16,6 4 89-16,1 6-2 16,-1 3 16-16,3-2-50 15,2-1-38 1,2 1 18-16,0-5-33 15,0-4 8-15,6-2-7 0,10-2 7 16,6-5 7-16,0 0-8 16,5-3-6-16,0-2 20 15,-3 0-21-15,-2 0 16 16,-1 0-5-16,-6 0 8 16,1 0 32-16,-3 0-25 15,3-8 16-15,1-2 15 16,4-2-38-16,3-6 7 15,1-3-26-15,-1-1 1 16,-2 1 19-16,-1-4-20 0,-6 5 12 16,-4 0 7-16,-4 2-19 15,-5 2 0-15,-2 2 0 16,0-2 0-16,0 0 0 16,0 2 0-16,0 0 0 15,-6 2 0-15,-8 2 0 0,-6 0 0 16,-7 4 0-1,-6 2 0-15,-12 4 0 16,-3 0 0-16,-2 0 0 16,1 10 0-16,7 8 0 15,4 12 0-15,9-4-469 16,11-2-748-16</inkml:trace>
  <inkml:trace contextRef="#ctx0" brushRef="#br0" timeOffset="-39834.07">6397 13489 639 0,'0'0'269'0,"0"0"19"0,0 0-88 15,0 0-115-15,0 0-18 16,0 0 55-16,0 0 7 16,-10 0-18-16,10 0-27 15,-2 0 6-15,2 0 40 0,-2 0-28 16,-1 0-1-16,3 0-42 15,0 0-14 1,-2 0 28-16,2 0-18 16,-2 0 42-16,2 0 0 15,-2 0-29-15,-2 0 12 16,2 0-28-16,-5 0 15 0,2 0 8 16,-2 0-57-16,1 0 15 15,-1 0-16-15,-2 0-11 16,-2 0 37-16,0 0-31 0,2 0 7 15,2 0-7-15,3 0-10 16,2 0 37 0,2 0-30-16,0 0 9 15,0 0 19-15,0 0-37 16,0 0 22-16,0 0-13 16,0 0 6-16,0 0 59 15,2 0-29-15,6 0-15 0,13 0-14 16,8 0 5-16,11 0 51 15,13 0-36-15,10-4 3 16,10 0 17 0,5-2-40-16,-2 0 23 0,-2 0 0 15,-10 0-7-15,-10 0 53 16,-8 0-85-16,-6 2 0 16,-3 0 0-16,0 0 0 15,5 0 0-15,10 0 0 16,6 0 0-16,8 0 0 0,5 0 0 15,8 0 0-15,1 0 0 16,2-2 0 0,-3 0 0-16,-8 0 0 15,-7-2 0-15,-8 2 0 0,-5 2 0 16,-6 0 0-16,-3 0 0 16,5 0 0-16,4 0 0 15,7 0 0-15,6 0 0 16,4-2 0-16,1 1 0 15,2 2 0-15,-2-3 0 16,-2 2 0-16,0-1 0 0,-3 0 0 16,1 1 0-1,-3-2 0-15,1-1 0 16,-3 2 0-16,-2 0 0 16,-8 1 0-16,-7 0 0 0,-11 3 0 15,-8-2 0 1,-9 3 0-16,-3 0 0 0,-5 0 0 15,-1 0 0-15,1 0 0 16,4 0 0-16,-2 0 0 16,4 0 0-16,-1 0 0 15,-4 0 0-15,-1 0 0 16,-3 0 0-16,-2 0 0 16,-2 0 0-16,0 0 0 0,2 0 0 15,-2 0 0-15,0 0 0 16,0 0 0-1,0 0 0-15,0 0 0 16,0 0 0-16,0 0 0 16,-4 0 0-16,-11 3 0 15,-3-2-604-15</inkml:trace>
  <inkml:trace contextRef="#ctx0" brushRef="#br0" timeOffset="-39168.21">9355 13234 1008 0,'0'0'1226'0,"0"0"-919"0,0 0 1 0,0 0 146 15,0 0-288-15,0 0-94 16,0 0 6-16,-43-40-24 16,43 40-3-1,-4 0 51-15,0 0-35 16,-3 10-25-16,3 11-12 0,-2 8-4 16,6 6 2-16,0 3-28 15,8 0 0-15,21-4-1 16,13-2-7-16,12-8 2 15,6-6-6-15,5-10-1 0,-3-6 11 16,-4-2-4 0,-10-2 6-16,-9-14 2 15,-10-4 25-15,-7-6 69 16,-8-4-96-16,-6-2 0 16,-3-4 0-16,-5-2 0 15,0-1 0-15,0 6 0 0,0 0 0 16,0 9 0-16,-9 6 0 15,-7 4 0-15,-4 4 0 16,-9 4 0-16,-14 2 0 16,-5 4 0-16,-12 0 0 15,-7 0 0-15,0 14 0 16,-17 6-327-16,17-2-412 16,15-6-563-16</inkml:trace>
  <inkml:trace contextRef="#ctx0" brushRef="#br0" timeOffset="-36297.29">5984 13742 1159 0,'0'0'341'0,"0"0"-92"16,0 0-30-16,0 0-75 16,0 0-41-16,0 0 11 0,0 0 7 15,7-10-12-15,-7 8 37 16,0-1 5-16,0 2-24 15,0 1 34-15,0-4-50 16,0 2-18-16,0-2-30 16,0 0-27-16,0 1 18 15,0-1-17-15,0 3-1 16,0-1 15-16,0 0-34 16,0 0-1-16,0 2 8 15,0 0-24-15,0 0 19 16,0 0-19-16,0 0 0 15,0 0 32-15,0 0 40 16,-3 0-31-16,-1 18-41 16,-1 10 0-16,-1 12 9 15,2 12-8-15,-1 6 0 0,3 6 12 16,0 3-7-16,2-1-1 16,0-2-5-16,0-2 0 15,0-10 6-15,0-2-6 16,0-8 0-16,0-3 0 15,0-9 1-15,0-2 20 0,0 0-12 16,0-2 8 0,0 2 10-16,0 2-21 15,0 2 12-15,0 0-18 16,2 2 0-16,0-4-4 0,1 2 11 16,-1-4-7-1,0 3 0-15,0-9 1 0,0 1-4 16,0-2 3-16,0-3 0 15,3-2-2-15,-1 0 10 16,-1-8-9-16,-1 2 1 16,-2-2 0-1,0 2-3-15,0 0 4 0,0 2-1 16,0-2 6-16,0 2 0 16,0 0 7-16,0-2-13 15,0-4 0-15,0-2 4 16,0-4 4-16,0 4-9 15,0-4 1-15,0 0 0 0,0 0 0 16,0 4 0-16,0-2 0 16,0 2 0-1,0 2 6-15,0 4-12 16,0 0 6-16,0 2 0 0,0 2-3 16,0 0 3-16,0 0 0 15,0 0 0-15,0-2-27 16,0-2-15-16,3-3-83 15,3-2-26-15,0-5-7 16,1 0-80-16,0 0-28 0,0 0-56 16,-5 0 4-16,-2-12 79 15,0 6 73 1,0-3-39-16,-4 0 80 16,-6 1 65-16,4 0 50 15,1-2 10-15,3 2 70 16,2-2 83-16,0-2-77 15,0 2 56-15,0 0 64 0,0-2 2 16,0 2 15-16,0 2-6 16,-2 0-38-16,-4 2-27 15,-4 2-31-15,-1 2 7 0,0 2-43 16,-5 0-5 0,-1 0-31-16,-3 10-39 15,-3 10 10-15,1 4 5 16,2 4 21-16,2 2 35 15,3 2-28-15,3-5 4 16,6 5-1-16,1-6-38 0,3 2 23 16,2 2 7-16,0-6 19 15,2 0 13-15,14-4-50 16,2-2-7 0,0-2-13-16,6-2 1 15,0-4 9-15,7-2-10 16,5-8 0-16,3 0 14 0,0 0-13 15,-1-4-2-15,0-10 0 16,-7-2 1-16,-4-4-3 16,-5 0 3-16,-3 0 0 15,-9-6 22-15,1 4-14 0,-3-2-8 16,-4-1 0-16,-2 3 0 16,-2 3 0-16,0-2 0 15,0 1 0 1,0 0 0-16,-4 0 0 15,-10 2 0-15,-1 0 0 16,-4 0 0-16,2 2 0 0,-5 2 0 16,1 0 0-16,2 4 0 15,1 2 0-15,1 4 0 16,2-2 0-16,-1 0 0 16,-1 0-54-16,1-6-682 15,5 6-868-15</inkml:trace>
  <inkml:trace contextRef="#ctx0" brushRef="#br0" timeOffset="-34570.25">10070 13371 1292 0,'0'0'599'0,"0"0"-470"0,0 0 102 0,0 0-56 15,0 0-50-15,0 0 12 16,0 0-58-16,-47-44 31 16,43 40-16-16,-5-3-16 15,1 2 40-15,-6-3-32 16,1-1-22-16,-3 4 21 0,3-1-20 15,2 2 50 1,1 0-50-16,6 1-14 0,2 2 48 16,2 1-33-1,0 0-6-15,0 0-23 16,0 0-8-16,0 0 47 16,0 0-58-16,8 1-17 0,8 16 3 15,9 9 4-15,15 12-8 16,16 10 0-16,35 18 0 15,43 16 0-15,44 13 0 16,16-1 0-16,-7-12 0 16,-22-10 0-16,-27-14 0 15,-26-10 0-15,-25-7 0 16,-25-11 0-16,-11-6 0 16,2 4 0-16,1-2 0 15,-3-2 0-15,-16-6 0 16,-10-6 0-16,-9-4 0 0,-7-4 0 15,-7-4 0-15,0 4 0 16,-2-4 0-16,0 0 0 16,0 0-110-1,0 0-262-15,0 0-192 0,0 0-145 16,-2 0-27-16</inkml:trace>
  <inkml:trace contextRef="#ctx0" brushRef="#br0" timeOffset="-34130.69">11708 14195 1639 0,'0'0'575'0,"0"0"-114"16,0 0-88-16,0 0-90 0,0 0-80 16,0 0-77-1,0 0 42-15,-80-48-45 0,56 46-45 16,-8 2-11 0,1 0-67-16,-2 18 0 15,2 6 0-15,4 6 0 0,6-2 0 16,11 6 0-16,5-2 0 15,5-2 0-15,5 2 0 16,24-4 0-16,10-3 0 16,11-3 0-16,7-8 0 15,5-4 0-15,2-6 0 0,-7-4 0 16,-6 0 0 0,-9 0 0-16,-7-14 0 15,-14 0 0-15,-3-2 0 16,-7-2 0-16,-4-5 0 15,-5 0 0-15,-2-4 0 16,0 1 0-16,-2-4 0 0,-14 4 0 16,-2 0 0-16,-1 2 0 15,-8 2 0-15,-2 0 0 16,0 2 0-16,-2 2 0 16,2 2 0-16,4 6 0 15,0 10 0-15,-8 0 0 16,6 18-450-16,3 6-909 0</inkml:trace>
  <inkml:trace contextRef="#ctx0" brushRef="#br0" timeOffset="-32799.05">11548 14448 1340 0,'0'0'609'0,"0"0"-351"0,0 0 90 0,0 0 1 16,0 0-120-1,0 0-49-15,0 0 12 16,0-8-59-16,0 5 11 0,0 3-19 16,-5-1-44-16,-3 1 27 15,-11 0-108-15,-7 0 0 16,-10 4 0-1,-9 18 0-15,-8 10 0 0,-7 8 0 16,-4 4 0-16,-3 10 0 0,-1-2 0 16,1 4 0-16,1-2 0 15,1 3 0 1,-1-3 0-16,-1-2 0 16,-5 0 0-16,1 0 0 15,-5-6 0-15,-2 6 0 16,-5-6 0-16,0 3 0 0,0 1 0 15,2 2 0-15,6-6 0 16,6 0 0-16,4-4 0 16,8-6 0-16,7-1 0 15,8-3 0-15,6-6 0 16,2 0 0-16,3-2 0 16,4-2 0-16,1 0 0 15,6-4 0-15,4-4 0 16,5-2 0-16,7-6 0 15,4-2 0-15,0-4 0 16,0 0 0-16,0 0 0 0,0 0 0 16,0 0 0-1,0 0 0-15,0 0 0 16,0 0 0-16,0 0 0 16,0 0 0-16,0-6 0 0,2 2 0 15,0 0 0-15,2-4 0 16,1 2 0-16,0 2-63 15,2-4-113-15,-1-2-67 16,0 2-18-16,3-2-86 16,-1 2-155-16,-2 2 188 0,-2 2 59 15,1 2 136-15,-5 0 119 0,2 2 105 16,-2-4 64-16,0 4 33 16,0-4-29-16,0-2 10 15,0 2-65 1,0 0-18-1,-7-6-40-15,1 3-35 16,-6-2 35-16,-1 0-18 16,-2 4 40-16,-5-5-16 15,-3 3-40-15,-2 6 58 0,-1 1-20 16,0 0 6-16,-1 0 28 16,0 14-20-16,2 0 18 15,3 8 13-15,7 4-40 0,1 0 0 16,5 2-49-16,5 2-10 15,4 2 28 1,0-6-32-16,0-2 13 16,2-2-19-16,9-2 8 0,3-1-5 15,3-6 4-15,7-3-7 16,6-2 18 0,5-3-15-16,8-5-3 0,1 0 0 15,3 0-14-15,-3-13 14 16,-4-1-26-1,-6-4 26-15,-5 2 0 0,-9 0 2 16,-2-2 2-16,-5-2 2 16,-2 0 22-16,-1-2-28 15,-2 0 0-15,1-4 0 0,-2-2 0 16,-2 2 0-16,-3 0 0 16,-2 0 0-1,0 2 0-15,0 2 0 16,-10 4 0-16,-9 0 0 15,-6 1 0-15,-6 3 0 0,-2 0 0 16,-3 6 0-16,-2 0 0 16,2 6 0-16,3 2 0 15,1 0 0-15,8 0 0 16,-2 4-306-16,8 6-580 16,7-6-844-16</inkml:trace>
  <inkml:trace contextRef="#ctx0" brushRef="#br0" timeOffset="-32640.24">10413 15486 3284 0,'0'0'446'0,"0"0"-445"0,0 0-2 15,0 0-480-15,0 0-1244 0</inkml:trace>
  <inkml:trace contextRef="#ctx0" brushRef="#br0" timeOffset="-31301.23">3473 14080 1639 0,'0'0'656'0,"0"0"-546"0,0 0 208 16,0 0-112-16,0 0-120 16,0 0-25-16,0 0-43 0,58-41 21 15,-24 23 6-15,3-5 24 16,1 0 49-16,-3-8-31 15,-3-1 0-15,-8 0 10 16,-8 0-17 0,-9 0 22-16,-7 0-30 0,0 2-14 15,-4 2-4-15,-17 7-33 16,1 7 26-16,0 9-34 16,-2 5-13-16,-1 0 0 0,2 14-7 15,2 12 2-15,7 6 4 16,4 4-3-16,6 2-12 15,2 2 13 1,2-4-6-16,18-2 1 16,5-5 16-16,6-3-5 15,5-8-3-15,1-4-9 16,4-4 7-16,-3-5-97 0,2-5-87 16,11 0-114-16,-9-1-319 15,-4-12-190-15</inkml:trace>
  <inkml:trace contextRef="#ctx0" brushRef="#br0" timeOffset="-30603.94">4228 13690 1587 0,'0'0'298'0,"0"0"-56"0,0 0 64 16,0 0-79-16,0 0-102 15,0 0-39-15,0 0-36 16,-6-13 22-16,3 13 0 16,-1 0-26-16,2 0 13 15,0 0-8-15,2 0-17 16,0 0 5-16,0 0-30 16,0 0 6-16,0 0 10 15,0 0-24-15,0 0 15 0,0 0 20 16,0 0-13-1,0 0 8-15,0 0-20 16,0 0-5-16,0 0-6 16,0 3-4-16,0 8-5 15,0 7 15-15,0 5-6 0,0 3 0 16,0 2 6-16,0 0-8 16,-10 0 2-16,-1-2 0 15,1-6 39-15,-2-4 0 16,5-4-1-16,3-6-31 0,2-4-7 15,2-2 21 1,0 0-5-16,0 0 7 16,0 0 10-16,0 0-6 15,-4 0-2-15,-1 0-25 16,0 0 6-16,3 0-9 16,2-2 3-16,0 2 0 0,0 0 0 15,0 0-9-15,0-4 9 16,0 0-15-16,0 2 6 15,0-2 8-15,0 0-1 16,0 0 1 0,0 2 1-16,0 2 0 15,0 0-3-15,0 0 3 0,0 0 0 16,0 0 0-16,0 0 6 16,0 0-15-16,0 0 8 15,0 0-12-15,0 0 12 16,2 0-58-16,1 0-39 15,4-2-152-15,8-4-202 0,-1-2 74 16,-1 2-393-16</inkml:trace>
  <inkml:trace contextRef="#ctx0" brushRef="#br0" timeOffset="-30000.37">4264 13770 10 0,'0'0'1770'0,"0"0"-1471"0,0 0 14 0,0 0-17 16,0 0-189-16,0 0-48 0,0 0 35 15,-36-30-55 1,15 26 29-16,-4 2-20 16,-2 2 9-16,0 0-19 15,0 0-17-15,2 0 36 0,6 6 2 16,3 6-39-16,5 2 1 15,5 0-14-15,6 2-6 16,0 0 15-16,0 2-16 16,4-4 25-16,11 0 28 15,1-2-37 1,1-4 10-16,4 0-26 0,1-2 1 16,-2 0 17-16,2 0-12 15,-1 0 3-15,0 2-9 16,0 2 0-16,-3 1-1 15,-1 0 1-15,-3 1 0 16,-3 2-1-16,-5 0-2 16,-1 0 1-16,-5-2-2 0,0 2 4 15,0-1 1-15,-11-1 0 16,-6-2 16-16,-4 0 7 16,-1-5-8-1,-1-1 7-15,4-4-17 16,3 0 36-16,1-4 10 0,1-7-13 15,5-3 33-15,3-2-16 16,6 2-20-16,0-3 36 16,0-1-53-16,4-1-10 15,16-6-9-15,9 1 2 0,5-6-11 16,1 2 7 0,1-4 2-16,-5 6-9 15,-6 4 8-15,-10 4 0 16,-9 8-8-16,-6 4-6 0,0 2 0 15,0 2-180-15,-13 0-87 16,0 2-615-16</inkml:trace>
  <inkml:trace contextRef="#ctx0" brushRef="#br0" timeOffset="-28872.09">7127 13034 1927 0,'0'0'472'0,"0"0"-314"0,0 0 63 0,0 0-127 15,0 0-66-15,0 0-10 16,0 0 12-16,124-8-29 15,-87-4 55-15,-8-2 11 16,-3-4 21-16,-6 0 90 0,-9-5-31 16,-4 4-3-16,-7-2-3 15,0 2-90 1,-2 1 8-16,-14 1-25 16,-6 7-26-16,-2 5 17 15,-5 5-23-15,-2 0-1 0,0 1-1 16,-1 17 0-16,5 4-6 15,7 5 1-15,5-1 5 16,3 0 2-16,10 2-2 16,2-4 0-16,0 0-1 0,9-2 1 15,9-2 28 1,7-2-26-16,6-6-2 16,6-2 8-16,5-6-2 15,6-4-12-15,-2 0-66 16,-3-4-113-16,-5-8-88 15,-7-8-275-15,-13 4-113 16,-7 4-1165-16</inkml:trace>
  <inkml:trace contextRef="#ctx0" brushRef="#br0" timeOffset="-28433.4">7617 13004 958 0,'0'0'1269'0,"0"0"-927"0,0 0 9 0,0 0-17 16,0 0-186-16,0 0-22 16,0 0 12-16,0-8 0 15,0 8-33-15,0 0-27 0,0 0 31 16,0 0-109-16,0 0 0 16,0 0 0-1,0 0 0-15,0 0 0 16,0 0 0-16,0 0 0 0,0 0 0 15,0 0 0-15,0 0 0 16,0 0 0-16,0 0 0 16,0 0 0-16,0 0 0 15,0 0 0-15,0 0 0 16,0 0 0-16,0 0 0 16,0 0 0-16,0 0 0 0,2 16 0 15,0 12 0 1,4 4 0-16,-2 2 0 15,2 2 0-15,1-2 0 16,1-2 0-16,0-4 0 0,-2-3 0 16,-1-7 0-16,-1-3 0 15,0 0 0-15,2-5 0 16,-2-2-210-16,0-4-402 16,-2-2-398-16</inkml:trace>
  <inkml:trace contextRef="#ctx0" brushRef="#br0" timeOffset="-27638.58">10819 13307 1766 0,'0'0'812'0,"0"0"-472"16,0 0 1-16,0 0-71 0,0 0-164 15,0 0-82-15,0 0-6 16,103-68-10-16,-74 45-5 16,-3 0-2-16,-6-2 13 15,-6-1 97 1,-7 0-20-16,-7 2-17 0,0 0-5 16,-14 4-44-16,-13 4-2 15,-4 6-23-15,-5 8 0 16,-4 2 0-16,0 8 0 15,0 20 0-15,6 10 0 0,13 6 0 16,7 4 0 0,12 0 0-16,2 1 0 0,10-5 0 15,17-6 0-15,5-8 0 16,6-4 0-16,0-10 0 16,-1-4 0-1,1-6 0-15,-5-4-149 0,6-2-134 16,-11 0-329-16,-5 0-270 0</inkml:trace>
  <inkml:trace contextRef="#ctx0" brushRef="#br0" timeOffset="-27265.57">11236 13331 2275 0,'0'0'699'16,"0"0"-237"-16,0 0-93 15,0 0-178-15,0 0-119 0,0 0-66 16,0 0 1-16,108-59-9 16,-87 59 2-16,-3 0-4 15,-5 12-2-15,-7 9-16 0,-6 3 21 16,0 4-4 0,-4 0 5-16,-16 2 5 15,0-2-4-15,0-4 14 16,5-6 2-16,5-4 0 15,6-6-17-15,4-6 0 16,0 0 0-16,2-2 0 16,21 0 0-16,14 0 0 0,17 0 0 15,11 0 0-15,8-2 0 16,-1-6 0 0,-10 0 0-16,-14 4 0 15,-21 0 0-15,-15 4-44 16,-12 0-97-16,-22 8-415 0,-7 6-862 0</inkml:trace>
  <inkml:trace contextRef="#ctx0" brushRef="#br0" timeOffset="-26503.1">10935 15829 1759 0,'0'0'701'0,"0"0"-415"0,0 0 23 15,0 0-45-15,0 0-131 16,0 0-41-16,0 0 61 16,4-12-53-16,8 2-4 15,5 0-54-15,6-8-42 0,-1 0 20 16,-2-2-20-16,0-2 0 15,-7 2 15-15,-3-2-14 16,-6 0 14 0,-4 0-7-16,0 0-7 15,-4 4 30-15,-15 4-30 16,-1 5 9-16,-4 9 0 0,-3 0-4 16,-4 0 20-16,2 18-26 15,0 9 1-15,2-1 15 16,7 10-16-16,5-4 0 15,8 4 0-15,5-2 0 0,2-2 0 16,2-4 0-16,18-2 0 16,4-10 0-1,8-2 0-15,3-4 0 16,3-6 0-16,3-4 0 16,-4 0 0-16,1 0 0 15,-3-14-90-15,-3 6-156 0,6-2-224 16,-12 6-113-16,-1 0-104 0</inkml:trace>
  <inkml:trace contextRef="#ctx0" brushRef="#br0" timeOffset="-26103.86">11398 15785 1971 0,'0'0'602'0,"0"0"-320"16,0 0 232-16,0 0-337 15,0 0-48-15,0 0-27 0,0 0-54 16,125-54-2-16,-103 54-46 16,-4 0 0-1,-9 4-1-15,-7 14 15 16,-2 0-17-16,0 8 3 0,-11-4 0 16,-9 6 1-16,-4-6 1 15,3-4-2-15,4-5 1 16,5-4 7-16,6-5 34 15,6-2-41-15,0-2 9 16,0 0 17-16,22 0-1 0,7 0 71 16,11-2-97-1,5-6 0-15,-3 4 0 16,-2 4 0-16,-9 0 0 16,-8 0 0-16,-15 17 0 0,-8 6-11 15,0 8 11 1,-19 1 0-16,-14-2 0 0,-15 2 11 15,-5-6-22-15,-10-8 1 16,-45-18-184-16,14 0-558 16,1-18-1498-16</inkml:trace>
  <inkml:trace contextRef="#ctx0" brushRef="#br0" timeOffset="-25137.05">6218 14327 1706 0,'0'0'629'0,"0"0"-438"0,0 0 146 16,0 0-83-16,0 0-119 16,0 0-51-16,0 0-12 15,67 18-33-15,-36-18-32 0,0 0 34 16,0-2-13-16,-2-9 46 15,-6-4 5-15,-8-1 5 16,-5-2 33-16,-8 0-52 16,-2-2-25-16,0 0 37 15,-8 0-55 1,-7 4-7-16,-5 6-15 0,-5 4 0 16,-3 6 0-16,-6 0 0 15,0 6 0-15,3 16 0 16,4 6 0-16,8 6 0 15,5 2 0-15,8 4 0 16,3 0 0-16,3 0 0 0,0-4 0 16,3-3 0-1,13-5 0-15,7-8 0 16,10-4 0-16,4-8 0 16,7-6 0-16,4-2-63 15,-4 0-141-15,3-26-244 0,-14 2-362 16,-8 6-954-16</inkml:trace>
  <inkml:trace contextRef="#ctx0" brushRef="#br0" timeOffset="-24705.53">6675 14444 1800 0,'0'0'669'0,"0"0"-324"0,0 0 130 0,0 0-296 15,0 0-120-15,0 0 22 16,0 0 31-16,4-8-85 16,-10 16-3-16,-2 7-10 15,0 6-13 1,1-1 9-16,5-2-10 0,2 0 0 16,0-2-6-16,0-2 13 15,11 0-8-15,7-2 1 16,2-4 0-16,6 2-3 15,6-2 3-15,-1 0-1 16,2 0-19-16,-4 0-17 0,-4 2 25 16,-9 2-20-1,-7 0 13-15,-7 2 17 0,-2 4-4 16,0 0 6 0,-18 4 47-16,-6-4 31 15,-7 0-9-15,-3 0-54 0,0 0 9 16,1-4-12-16,4-1-2 15,5-9-20-15,1-3-26 16,7-1-155-16,8-9-261 16,3-14-320-16,5 0-468 0</inkml:trace>
  <inkml:trace contextRef="#ctx0" brushRef="#br0" timeOffset="-24367.18">6671 14466 1605 0,'0'0'1032'0,"0"0"-693"16,0 0 120-16,0 0-210 16,0 0-159-16,0 0-48 15,0 0 40-15,8-12-64 16,13 8-4-16,5-1-14 15,7 0 10-15,3-3-17 16,0 2 7-16,-5-1 0 16,-8 2-5-16,-10 5 19 15,-7-5-14-15,-4 5 15 16,-2 0 22-16,0 0 57 0,0 0-94 16,0 0 0-16,2 0 0 15,1-1-66 1,2 1-24-16,1-3-54 15,1-5-93-15,-1 2-517 0,-1-2-1612 16</inkml:trace>
  <inkml:trace contextRef="#ctx0" brushRef="#br0" timeOffset="-21965.84">15458 12665 1722 0,'0'0'795'0,"0"0"-519"0,0 0 80 15,0 0 121-15,0 0-233 16,0 0-112-16,-4-76-93 0,1 94 16 16,1 24-55-16,0 22 0 15,-1 14 0 1,1 10 0-16,2-1 0 0,0-9 0 15,0-16-23-15,12-15-4 16,1-20 15-16,-5-14 6 16,2-12 5-16,1-1 2 15,2-20 16-15,7-18 22 16,2-14-27-16,3-4-12 16,0 0 0-16,-4 10 0 15,-2 16 0-15,-4 16 0 16,-1 14 0-16,3 9 0 0,6 28 0 15,6 11 0-15,6 6 0 16,6-2 0-16,3-6-9 16,0-12-33-1,-1-12 7-15,-7-12 20 0,-10-10 15 16,-11 0 17-16,-5-22 40 16,-10-10-30-16,0-12-27 15,-2-6 0-15,-16-4 0 16,-1 2 0-16,2 8 0 15,1 12 0-15,7 14 0 0,9 11 0 16,13 7-156 0,22 0-636-16,7 11-170 0</inkml:trace>
  <inkml:trace contextRef="#ctx0" brushRef="#br0" timeOffset="-21604.06">16376 13024 2133 0,'0'0'764'0,"0"0"-603"0,0 0 158 16,0 0-154-16,0 0-133 15,127-83-11-15,-89 50-15 16,-7-2 0-16,-11 1 24 16,-9 0 33-16,-11 4 45 15,0 4 3-15,-9 4-23 16,-15 8-37-16,-5 10-42 15,-5 4 20-15,-3 16-29 16,-1 20 0-16,1 12-8 0,12 8 5 16,11 2 2-16,14-1-11 15,0-7 12 1,27-6 0-16,19-12 24 16,12-12-24-16,10-12 0 0,0-8 0 15,-3 0 0-15,-5-16 0 16,-14-6-69-16,-10-2-138 15,-14 2-140-15,-10 4-498 16,-10 8-859-16</inkml:trace>
  <inkml:trace contextRef="#ctx0" brushRef="#br0" timeOffset="-20631.01">17592 12890 2123 0,'0'0'789'0,"0"0"-527"16,0 0 228-16,0 0-247 0,10-123-54 15,-18 107-189 1,-19 10 0-16,-8 6 0 16,-14 6 0-16,-2 24 0 15,1 8 0-15,11 7 0 16,16-1 0-16,19-4 0 15,4-8 0-15,22-10 0 0,18-10 0 16,10-12 0-16,-4 0 0 16,-1-16 0-1,-10-8 0-15,-8 0 0 0,-9 0 0 16,-7 6 0 0,-4 6 0-16,-5 6 0 15,0 3 0-15,-2 3 0 0,0 0 0 16,0 25 0-16,2 17 0 15,5 18 0-15,0 18 0 16,4 23 0-16,0-5 0 16,1 0 0-16,-6-2 0 15,-4-24 0-15,-2 3 0 0,0-15 0 16,-11-16 0-16,-11-10 0 16,-3-14 0-1,-4-14 0-15,-2-4 0 16,0-26 0-16,2-22 0 15,7-32 0-15,13-5 0 0,9-11 0 16,4 0 0 0,32 17-12-16,13 2 7 0,11 12-5 15,9 15 10-15,3 10-14 16,-3 10 13-16,-7 6 1 16,-13 3 0-16,-13 8 0 15,-12 1 1-15,-10 0-1 16,-10 2 26-16,-4-2-20 15,0-1 3-15,0-1-9 16,0 2 0-16,-11 1 0 16,-3 2 0-16,1 7 0 0,-1 2 0 15,-1 11 0-15,-3 21 0 16,3 14 0-16,5 8 0 16,10 4 0-16,0-8 0 15,23-10 0-15,20-16-51 16,12-20-62-1,7-4-139-15,0-34 20 0,-6-18 111 16,-11-12 103-16,-11-12 18 16,-17-6 124-16,-7-5-10 15,-10 1 67-15,0 12-4 16,0 18 14-16,-3 24-191 0,-4 25 0 16,3 14 0-16,1 51 0 15,3 36 0-15,0 4 0 16,14-4 0-1,6-12 0-15,-2-19 0 0,1-1 0 16,2-6 0-16,-5-16 0 16,-7-18 0-16,-3-12 0 15,-2-10 0-15,1-1 0 16,2-26 0-16,4-7 0 16,5-6 0-16,3 2 0 15,4 8 0-15,-1 6 0 16,16 12 0-16,-7 6-288 15,-4 2-708-15</inkml:trace>
  <inkml:trace contextRef="#ctx0" brushRef="#br0" timeOffset="-19798.33">19618 12763 1932 0,'0'0'606'0,"0"0"-291"16,0 0 188-16,0 0-324 16,-141-78-43-1,92 78-52-15,-4 18 8 16,-3 20 43-16,3 10-71 0,10 6-14 15,14 3-50 1,14-7 0-16,15-6 0 0,0-8 0 16,33-12 0-16,9-12 0 15,10-12 0-15,-4 0 0 16,2-24 0 0,-10-10 0-16,-9-8 0 0,-9-6 0 15,-6-2 0-15,-9 5 0 16,-7 9 0-16,0 12 0 15,0 14 0-15,0 10 0 16,0 8 0-16,0 24 0 0,0 11 0 16,6 7 0-16,10-2 0 15,6-4 0-15,5-10 0 16,6-14 0 0,-2-10 0-16,0-10 0 15,1 0 0-15,-5-22 0 0,-3-12 0 16,-1-6 0-16,-2-6 0 15,0-4 0-15,-3 5 0 16,-5 9 0-16,-4 14 0 16,-2 14 0-16,-1 8 0 15,3 4 0-15,7 24 0 16,4 10 0-16,4 7 0 0,1-2 0 16,-2 0 0-1,-6-9 0-15,-6-8 0 16,-2-8 0-16,-7-10 0 15,1-4 0-15,-3-4 0 0,0 0 0 16,4-14 0-16,0-12 0 16,8-6 0-16,1-7 0 15,7 2 0-15,0 2 0 16,4 7 0-16,1 5 0 16,0 6 0-16,-4 9 0 15,0 6 0-15,-3 2 0 16,1 6 0-16,0 18 0 15,0 10 0-15,-1 5 0 16,1 1 0-16,-4-2 0 16,3-6 0-16,1-8 0 15,2-10 0-15,3-10 0 16,3-4 0-16,0-6-101 0,9-36-145 16,-7 3-238-16,-8 3-398 15</inkml:trace>
  <inkml:trace contextRef="#ctx0" brushRef="#br0" timeOffset="-18495.14">20827 12711 1694 0,'0'0'698'0,"0"0"-86"16,0 0-41-16,0 0-207 16,0 0-207-16,0 0-157 0,0 0 0 15,-48 70 0-15,27-23 0 16,8 1 0-16,11-6 0 16,2-6 0-16,13-12 0 15,21-12 0-15,11-12 0 16,3 0 0-16,-3-12 0 15,-9-16 0-15,-13-4 0 16,-6-7 0-16,-15-3 0 16,-2-4 0-16,-5 2 0 15,-19 6 0-15,-8 10 0 0,-3 14 0 16,-1 14 0-16,3 0 0 16,8 16 0-16,15 8 0 15,10 0 0-15,10-2-111 16,35-6-84-16,22-7-47 15,13-9-209 1,9 0-101-16,-4-25 195 0,-12-5 100 16,-15-8 163-16,-22-6 94 15,-18-8 210-15,-14-7 166 16,-4 0 99-16,0 2-222 16,-6 11 27-16,-6 14 75 15,-1 18-45-15,2 14-310 0,-5 20 0 16,-9 44 0-16,-1 37 0 15,6 1 0 1,4-4 0-16,14-12 0 16,2-20 0-16,18 5 0 15,20-5 0-15,13-18 0 0,10-20-20 16,3-24-80-16,-2-4-43 16,-6-34 23-16,-12-20 82 15,-8-15 38-15,-7-27 1 16,-11 2 62-16,-9 0-9 15,-9 7 27-15,0 33 68 0,-2 10-76 16,-12 33-73 0,-3 11 0-16,0 44 0 15,2 21 0-15,4 18 0 16,6 5 0-16,5-2 0 16,0-9 0-16,21-15 0 15,3-16 0-15,3-18-29 0,2-14 13 16,-3-14-12-16,-1-2 28 15,0-26 9 1,-5-8-8-16,-1-4 62 0,0 1-63 16,-4 7 0-16,-4 13 0 15,-4 8 0-15,-1 9 0 16,4 2 0-16,3 6 0 16,7 16 0-16,4 6 0 15,7 2 0-15,6 1 0 0,3-5 0 16,6-6 0-16,3-12 0 15,1-8 0 1,-4 0-15-16,-6-18-3 16,-9-12 18-16,-9-7 1 15,-8-4-1-15,-7-6 32 0,-7 4-32 16,0 4 0-16,-14 15 0 16,-8 12 0-16,-7 12 0 15,3 2 0-15,1 26 0 16,10 12 0-16,7 5 0 15,8-2 0-15,0 0 0 16,25-10 0-16,8-6-56 16,7-13-13-16,3-12 6 15,-1-2 26-15,-6-8 25 16,-5-14 12-16,-4-6 48 16,-3-7 42-16,-1 2 9 15,-4-2-99-15,2 7 0 0,-5 10 0 16,-3 12 0-16,-3 6 0 15,7 11 0-15,-2 16 0 16,3 9 0-16,0 2 0 16,-3-3 0-16,-4-8-84 15,-1-6-41 1,-4-11 88-16,-2-6 26 0,-1-4 11 16,3 0 59-16,4-12 10 15,3-11-38-15,9-2-31 16,7-5-10-16,2-1-65 15,-2 5-123-15,-11 0-155 0,-7 6-307 16,-11 4-31-16</inkml:trace>
  <inkml:trace contextRef="#ctx0" brushRef="#br0" timeOffset="-18304.19">21106 12548 2045 0,'0'0'1414'16,"0"0"-777"-16,0 0-637 0,0 0 0 15,0 0 0 1,234-62 0-16,-116 40-120 16,-5 1-1246-16</inkml:trace>
  <inkml:trace contextRef="#ctx0" brushRef="#br0" timeOffset="-17465.54">23479 12900 2022 0,'0'0'754'16,"0"0"-399"-16,0 0 110 0,0 0-219 15,0 0 8-15,0 0-254 16,0 0 0-16,161-113 0 16,-109 49 0-16,4-12 0 15,-2-10 0-15,-8-3 0 16,-9 11 0-16,-16 18 0 16,-14 20 0-16,-7 28 0 15,-11 12 0-15,-20 22 0 16,0 26 0-16,2 12 0 0,14 7 0 15,12 1 0-15,3-4 0 16,28-6 0-16,11-6 0 16,5-8 0-16,-1-8 0 15,-7-5 0 1,-15-5 0-16,-13-6 0 16,-8-4 0-16,-25-1 0 0,-24 2 0 15,-7-6 0-15,-1-2 0 16,7-5 0-16,17-4 0 15,17 0 0-15,16-13 0 16,16-15-26-16,30-12-67 16,20-10-36-16,7-8 11 0,2-10 8 15,-5-6 20-15,-15-2 63 16,-14-1 27-16,-20 7 77 16,-11 14 134-1,-10 12 94-15,0 18-305 16,0 12 0-16,0 14 0 0,-4 0 0 15,-4 34 0-15,2 20 0 16,-1 37 0-16,7 35 0 16,0 32 0-16,18 10 0 15,8-7 0-15,3-19 0 16,-4-34 0-16,-7-23 0 16,-5-25 0-16,-6-16 0 15,0-2 0-15,-5-7 0 16,-2-10 0-16,0-18 0 15,-14-7-24-15,-10-27-188 16,-12-67-545-16,5 4-115 16,9-8-329-16</inkml:trace>
  <inkml:trace contextRef="#ctx0" brushRef="#br0" timeOffset="-17267.97">24281 12593 975 0,'0'0'1404'0,"0"0"-741"0,0 0-113 0,0 0-225 16,0 0-146-16,120-60-179 0,-77 60 0 15,1 18 0 1,-8 8 0-16,-10 6 0 16,-12 4 0-16,-14 0 0 15,-5 2 0-15,-28-2 0 16,-14 0-9-16,-8-4-12 0,1-1-3 16,8-7-41-16,25-11-205 15,15-3-300-15,6-10-414 0</inkml:trace>
  <inkml:trace contextRef="#ctx0" brushRef="#br0" timeOffset="-16835.87">25030 12657 510 0,'0'0'2288'16,"0"0"-1678"-16,0 0-251 0,0 0-30 15,-2-109-329-15,-8 91 0 16,-1 7 0-16,-9 7 0 15,-7 4 0 1,-13 6 0-16,-4 24 0 16,-5 12 0-16,5 10 0 15,10 4 0-15,16-2 0 16,14-8 0-16,4-8 0 0,17-9 0 16,14-14 0-16,6-11 0 15,-2-4 0-15,-2-11 0 16,-4-18 0-16,-2-9 0 15,-3-4 0-15,-1-6 0 16,-5 2 0-16,-5 4 0 16,-1 12 0-16,-6 12 0 15,-4 14 0-15,0 4 0 16,1 10 0-16,1 20 0 16,4 8 0-16,9 4 0 0,3 0 0 15,4-4 0-15,3-8 0 16,-3-7 0-16,-1-12 0 15,-8-11-108-15,-1 0-161 16,-1-32-107-16,-7-8-438 16,2 0-729-16</inkml:trace>
  <inkml:trace contextRef="#ctx0" brushRef="#br0" timeOffset="-16403.83">25337 12559 2023 0,'0'0'980'0,"0"0"-337"0,0 0-193 15,0 0-450-15,0 0 0 16,0 0 0-16,0 0 0 16,71 24 0-1,-42 4 0-15,3 8 0 0,-3 6 0 16,0 0 0-16,-7 0 0 16,-7-6 0-16,-8-8 0 15,-7-6 0-15,0-5 0 16,0-7 0-16,0-6 0 15,-5-4 0-15,5 0 0 16,0-7 0-16,0-18 0 0,3-12 0 16,15-11 0-1,1-6 0-15,8 2 0 16,-2 4 0-16,0 12 0 16,-5 10 0-16,-3 10 0 15,1 8 0-15,-2 8 0 16,2 0 0-16,4 14 0 0,2 16 0 15,3 8 0-15,-2 8 0 16,-3 0 0-16,-5 0 0 16,-3-6 0-16,-7-10 0 15,-5-6 0-15,-2-12 0 16,0-3 0-16,0-8 0 16,0-1 0-16,0 0 0 15,6-8 0-15,35-24-263 16,-1 2-308-16,2 0-219 0</inkml:trace>
  <inkml:trace contextRef="#ctx0" brushRef="#br0" timeOffset="-15531.09">26188 12593 1817 0,'0'0'927'0,"0"0"-344"0,0 0-31 15,0 0-335-15,0 0-217 16,0 0 0-16,0 0 0 16,0-8 0-16,4 8 0 0,8 12 0 15,1 8 0-15,3 8 0 16,-3 6 0 0,1 6 0-16,-6 0 0 15,-3 0 0-15,-3-3 0 16,-2-9 0-16,0-6 0 15,0-8 0-15,0-6 0 0,0-8 0 16,9 0 0-16,5-12 0 16,6-16 0-16,8-8 0 15,3-11 0-15,0-1 0 16,1 0 0-16,-8 10 0 16,-6 10 0-16,-5 10 0 15,-3 14 0-15,-1 4 0 16,-1 8 0-16,6 22 0 15,3 10 0-15,4 8 0 0,-1 4 0 16,-3-6 0-16,0-6 0 16,-5-9 0-16,-3-13 0 15,-1-10 0 1,-6-7 0-16,0-1 0 16,2-1 0-16,5-20 0 15,5-2 0-15,3-5 0 0,3-3 0 16,5 3 0-1,-3 4 0-15,0 6 0 0,1 6 0 16,-4 8 0-16,2 4 0 0,1 0 0 16,5 0 0-1,2 14 0-15,7 2 0 16,3 0 0-16,5-2 0 16,6-2 0-16,-1-2 0 15,0-6 0-15,-2-4 0 16,-5 0 0-16,-4-5 0 0,-5-13 0 15,-4-7 0-15,-6-3 0 16,-5-4 0-16,-12-4 0 16,-6-4 0-16,-2 0 0 15,-25 6 0-15,-10 8 0 16,-6 12 0-16,-2 14 0 16,4 9 0-16,6 32 0 15,14 15 0-15,9 12 0 16,12 10 0-16,0 4 0 15,14 3 0-15,13-3 0 16,4-4 0-16,0-7 0 0,-2-10-3 16,-7-10-127-16,-6-15-71 15,-12-14-60-15,-4-16-1 16,-11-6 13-16,-45-26 21 16,3-11-451-16,-1-7-991 0</inkml:trace>
  <inkml:trace contextRef="#ctx0" brushRef="#br0" timeOffset="-15399.24">26857 12266 2905 0,'0'0'776'0,"0"0"-361"0,0 0-415 0,0 0 0 16,0 0 0-16,0 0 0 15,0 0 0-15,-19-26-296 16,13 36-1537-16</inkml:trace>
  <inkml:trace contextRef="#ctx0" brushRef="#br0" timeOffset="-14467.85">28042 11981 2264 0,'0'0'947'0,"0"0"-573"15,0 0 137-15,0 0-511 16,0 0 0-16,0 0 0 0,-3 134 0 16,1-53 0-16,2 7 0 15,0-2 0-15,23-6 0 16,6-11 0-1,4-17 0-15,5-14 0 16,-2-18 0-16,0-14 0 0,-7-6 0 16,-6-6 0-16,0-22 0 15,-7-12 0-15,-3-10 0 16,-4-8 0-16,-4-3 0 16,-5 7 0-16,0 12 0 15,0 14 0-15,0 14 0 0,-3 8 0 16,3 6 0-16,0 0 0 15,9 12 0 1,16 8 0-16,13 4 0 16,4 0 0-16,7-2 0 0,-5-2 0 15,-8-2 0-15,-9 0 0 16,-11-2 0-16,-12 5 0 16,-4-2 0-16,0 5 0 15,-16 1 0-15,-1 1 0 16,1-4 0-16,7-4 0 0,7-4 0 15,2-4 0 1,0-4 0-16,20-6 0 16,11 0 0-16,5 0 0 15,4-8 0-15,2-10 0 16,-4-8 0-16,-4-7 0 0,-8-4 0 16,-4-5 0-16,-4-1 0 15,-9 3 0-15,-5 8 0 16,-4 10 0-1,0 8 0-15,-2 10 0 0,-17 4 0 16,-8 8 0 0,-2 20 0-16,0 10 0 0,6 3 0 15,10 0 0-15,11 0 0 16,2-5 0-16,29-9 0 16,20-4 0-16,13-9 0 15,9-8 0-15,1-6 0 0,-8-2 0 16,-10-22 0-1,-12-11 0-15,-11-9 0 0,-6-6 0 16,-12-4 0 0,-3 4 0-16,-10 8 0 15,0 10 0-15,-6 14 0 0,-15 16 0 16,-4 2 0-16,-2 22 0 16,7 18 0-16,7 6 0 15,13 4 0-15,0 0 0 16,31-3 0-16,11-5 0 0,7-8 0 15,7-10 0-15,-5-8 0 16,-8-10 0 0,-22-8-273-16,-11-20-301 15,-10-8-481-15</inkml:trace>
  <inkml:trace contextRef="#ctx0" brushRef="#br0" timeOffset="-14269.14">28332 12162 1898 0,'0'0'1289'0,"0"0"-1009"0,0 0 184 0,147-25-299 16,-80 25-165-16,10 0 0 15,-19 0-209-15,-19 0-886 0</inkml:trace>
  <inkml:trace contextRef="#ctx0" brushRef="#br0" timeOffset="-13702.92">18205 14540 1260 0,'0'0'1446'0,"0"0"-979"0,0 0-120 15,0 0 138-15,0 0-394 0,0 0-91 16,0 0 0-16,105-34 0 16,-38 23 0-1,8 0 0-15,14 3-317 16,-18 0-562-16,-23 4-498 0</inkml:trace>
  <inkml:trace contextRef="#ctx0" brushRef="#br0" timeOffset="-13569.19">18259 14660 1822 0,'0'0'768'0,"0"0"-539"16,0 0-15-16,0 0 90 0,162 0-235 15,-39-22-69 1,-18 2-377-16,-15-4-605 0</inkml:trace>
  <inkml:trace contextRef="#ctx0" brushRef="#br0" timeOffset="-13034.91">19528 13980 2053 0,'0'0'718'0,"0"0"-403"16,0 0 276-16,0 0-285 0,-4-104-193 15,-14 102-113-15,-13 2 0 16,-11 6 0-16,-14 20 0 15,-2 8 0-15,5 8 0 16,12 5 0-16,12-1 0 16,21 0 0-16,8-2 0 15,4 0 0-15,27-4 0 16,7-4 0-16,5-2 0 16,-1-3 0-16,-3-4 0 15,-10 0 0-15,-8-4 0 16,-12 4 0-16,-9-5 0 15,0 4 0-15,-20 0 0 0,-11 2 0 16,-5-2 0-16,2-2 0 16,3-6 0-16,9-4 0 15,8-6 0 1,10-4 0-16,4 0 0 0,0-2 0 16,0 4 0-16,2 8 0 15,14 6 0-15,4 14 0 16,7 11 0-16,2 10 0 15,0 10 0-15,0 7 0 16,-2-2 0-16,-7-2-27 0,-5-14 19 16,-4-9-11-16,-2-15 19 15,0-10 0 1,2-12 1-16,5-8-4 16,9 0 3-16,31-36-24 15,-6-4-438-15,2-9-576 0</inkml:trace>
  <inkml:trace contextRef="#ctx0" brushRef="#br0" timeOffset="-12664.49">19983 14423 2369 0,'0'0'821'0,"0"0"-466"0,0 0 117 16,0 0-416-16,0 0-33 15,142-18-23-15,-86 8 0 16,-4-3 0-16,-13-5 0 0,-10-3 0 16,-12-3 0-16,-15 2 0 15,-2 0 0-15,-12 4 0 16,-19 2 0-16,-9 14 0 16,-8 2 0-16,-6 12 0 15,0 22 0-15,2 10 0 16,13 6 0-16,12 7 0 15,14-5 0-15,13 0 0 16,2 0 0-16,33-12 0 16,15-4 0-16,12-14 0 15,11-8 0-15,6-10 0 0,19-4-41 16,-19-22-543-16,-18-2-576 0</inkml:trace>
  <inkml:trace contextRef="#ctx0" brushRef="#br0" timeOffset="-12169.3">20877 14598 1818 0,'0'0'917'16,"0"0"-420"-16,0 0-115 0,0 0-93 16,0 0-193-1,0 0-31-15,0 0-33 16,-65 128-32-16,32-78 0 15,-6 3 0-15,-1-5 0 0,1-6 0 16,3-12 0-16,3-16 0 16,4-10 0-16,2-4 0 15,6-18 0-15,6-20-48 16,6-4-9-16,7-2 43 16,2-2 5-16,4 7 9 15,18 7 12-15,7 10 14 0,3 8 17 16,3 10-41-1,4 4 13-15,-2 4-2 16,3 14-7-16,-2 8-4 16,-1 6-2-16,2-1 0 15,-3 1-9-15,-3-4 15 16,-2-6-7-16,-4-6 1 0,-8-6 0 16,-2-10 13-16,-7 0-13 15,0 0 0-15,-4-14 0 16,1-8 0-16,-3-4 0 15,-2-5 0 1,-2-5 0-16,0-2 0 16,-13 0 0-16,-11 6 0 0,-5 2 0 15,-7 10 0-15,-2 12 0 16,-11 8-117-16,9 0-653 16,11 0-933-16</inkml:trace>
  <inkml:trace contextRef="#ctx0" brushRef="#br0" timeOffset="-11929.02">21687 14674 2947 0,'0'0'937'0,"0"0"-725"0,0 0-212 0,0 0 0 16,0 0 0-16,0 0 0 0,-62 106 0 16,33-61 0-1,2-1 0-15,3 6 0 16,6-12-251-16,12-10-831 0</inkml:trace>
  <inkml:trace contextRef="#ctx0" brushRef="#br0" timeOffset="-11403.42">22321 14357 1998 0,'0'0'906'0,"0"0"-557"0,0 0-81 15,0 0-58-15,0 0-144 16,0 0-42-16,0 0-11 15,33 0 4-15,-2 0-5 16,11-7 9-16,3-10-20 16,1-1 0-16,-3-8 25 15,-9 0-13-15,-11-4 26 16,-9 0 3-16,-12 4-16 16,-2-2 38-16,-4 6-64 15,-23 6 0-15,-8 7 0 16,-12 9 0-16,-4 0 0 0,-7 29 0 15,2 11 0-15,7 10 0 16,9 8 0-16,11 0 0 16,16-4 0-1,13 0 0-15,0-5 0 0,31-9 0 16,15-10 0-16,12-6 0 16,13-8 0-16,8-6 0 15,-2-10 0-15,15-18-342 16,-23-8-552-16,-16-8-1470 0</inkml:trace>
  <inkml:trace contextRef="#ctx0" brushRef="#br0" timeOffset="-11201.8">22975 14437 2645 0,'0'0'807'0,"0"0"-456"15,0 0-58-15,0 0-293 16,0 0 0-16,0 0 0 15,0 0 0-15,0 129 0 0,0-75 0 16,0 0 0-16,0-2 0 16,-4-6 0-1,0-7 0-15,4-3-99 16,0-18-545-16,0-8-341 0</inkml:trace>
  <inkml:trace contextRef="#ctx0" brushRef="#br0" timeOffset="-11003.86">23468 14582 2471 0,'0'0'824'0,"0"0"-523"0,0 0 20 16,0 0-234-16,0 0-27 15,0 0-55-15,-7 114-4 16,-13-76-2-16,-3-2-48 15,-3 1-185-15,4-14-368 0,10-6-373 0</inkml:trace>
  <inkml:trace contextRef="#ctx0" brushRef="#br0" timeOffset="-10636.82">23938 14364 2529 0,'0'0'895'0,"0"0"-616"16,0 0 114-16,0 0-393 0,0 0 0 15,132-21 0 1,-92 10 0-16,-7-6 0 16,-6-1 0-16,-10-4 0 15,-7-6 0-15,-10 0 0 16,0 0 0-16,-5-2 0 15,-15 4 0-15,-7 6 0 0,-4 7 0 16,-2 13 0 0,-3 0 0-16,3 29 0 15,2 13 0-15,8 10 0 16,12 6 0-16,11 2 0 0,2 2 0 16,30-3 0-16,12-7 0 15,12-8 0-15,6-12 0 16,5-10 0-16,13-22-161 15,-17 0-404-15,-15-8-404 0</inkml:trace>
  <inkml:trace contextRef="#ctx0" brushRef="#br0" timeOffset="-10231.31">24517 14578 735 0,'0'0'1571'0,"0"0"-1058"16,0 0-37-16,0 0 14 15,0 0-286-15,0 0-97 0,0 0-107 16,98-52 0 0,-71 42 0-16,-2 6 0 15,-7 4 0-15,-3 0 0 16,-4 0 0-16,-4 22 0 15,-7 2 0-15,0 6 0 0,0 6 0 16,-18 2 0-16,-9 0 0 16,0 1 0-16,0-6 0 15,8-7 0-15,5-5 0 16,10-11 0 0,4-6 0-16,4-4 0 0,29 0 0 15,17-3 0-15,12-15 0 16,9-4 0-16,20-10-108 15,-19 4-602-15,-17 2-650 0</inkml:trace>
  <inkml:trace contextRef="#ctx0" brushRef="#br0" timeOffset="-10065.42">25321 14580 814 0,'0'0'1719'0,"0"0"-1041"0,0 0-297 15,0 0 123-15,0 0-504 16,0 0 0-16,0 0 0 16,-8 64 0-16,-3-28 0 15,-1 0 0-15,3 0 0 16,5-5-182-16,4-12-526 0,0-9-498 0</inkml:trace>
  <inkml:trace contextRef="#ctx0" brushRef="#br0" timeOffset="-9703.29">25780 14199 2174 0,'0'0'726'0,"0"0"-374"0,0 0 145 15,0 0-362-15,0 0-81 16,0 0-48-16,116-80 1 15,-89 62-7-15,-7 1 0 0,-6-1 21 16,-10-4 17-16,-4-1 48 16,0-4-86-1,-9 1 0-15,-13 2 0 16,-3 4 0-16,-2 8 0 16,0 12 0-16,1 0 0 15,0 27 0-15,3 14 0 0,5 12 0 16,9 9 0-16,9 8 0 15,0 0 0-15,21-4 0 16,10-3 0-16,6-13 0 16,13-10 0-16,3-14-227 15,2-12-101-15,16-14-266 16,-12-6-65-16,-12-14-598 0</inkml:trace>
  <inkml:trace contextRef="#ctx0" brushRef="#br0" timeOffset="-9303.23">26246 14409 1294 0,'0'0'1289'16,"0"0"-806"-16,0 0 0 16,0 0-156-1,0 0-107-15,0 0-220 16,0 0 0-16,118-45 0 0,-95 45 0 16,-4 0 0-16,-5 0 0 15,-10 15 0-15,-4 6-135 16,0 2-57-16,-2 8 138 15,-14-5 21-15,1-2 33 16,-1-2 30-16,9-6 19 0,5-2 76 16,2-4-37-1,9 2 34-15,18-2-122 16,6 2 0-16,6 2 0 16,-4-4 0-16,-1 4 0 15,-7 4 0-15,-8 0 0 0,-7 2 0 16,-6 2 0-16,-6 2 0 15,0-2 0-15,-6 5 0 16,-17-5 0-16,-8-3 0 16,-5 2 0-16,-1-3 0 15,-4-8 0 1,-1-2 0-16,-20-8 0 0,12 0-249 16,6-18-658-16</inkml:trace>
  <inkml:trace contextRef="#ctx0" brushRef="#br0" timeOffset="-8637.6">26857 14552 2191 0,'0'0'751'0,"0"0"-260"16,0 0 172-16,0 0-663 0,0 0 0 15,0 0 0 1,0 0 0-16,26-28 0 16,-32 50 0-16,-4 6 0 15,2 4 0-15,1 0 0 16,7-8-146-16,5-8-810 0,13-12-1163 15</inkml:trace>
  <inkml:trace contextRef="#ctx0" brushRef="#br0" timeOffset="-8272.08">27407 14181 2234 0,'0'0'1111'16,"0"0"-661"-16,0 0-149 15,0 0-301-15,0 0 0 0,0 0 0 16,0 0 0-16,81-54 0 16,-55 34 0-16,-2-3 0 15,-6 0 0-15,-5 1 0 16,-8-5 0 0,-5 4 0-16,0-2 0 15,-2 5 0-15,-16 6 0 16,-6 6 0-16,-8 8 0 0,-3 0 0 15,-4 24 0-15,2 10 0 16,1 8 0-16,9 7 0 16,12-1 0-16,9 0 0 15,6-2 0-15,8-2 0 16,26-8 0-16,10-6 0 16,14-8 0-16,9-6 0 15,5-9 0-15,21-7-372 16,-18-9-541-16,-14-7-964 0</inkml:trace>
  <inkml:trace contextRef="#ctx0" brushRef="#br0" timeOffset="-7868.92">27960 14199 2526 0,'0'0'622'0,"0"0"-56"15,0 0-184-15,0 0-382 16,0 0 0-16,0 0 0 15,0 0 0-15,0 32 0 16,-7 4 0-16,-5 4 0 0,2 0 0 16,1-4 0-16,2-5 0 15,4-15 0-15,1-5 0 16,2-4 0 0,0-5 0-16,0-2 0 15,2 0 0-15,12 0 0 0,9-6 0 16,3-2 0-16,5-1 0 15,5 4 0-15,2 5 0 16,0 0 0 0,-1 5 0-16,-3 16 0 0,-7 7 0 15,-5 4 0-15,-9 2 0 16,-9 2 0-16,-4 0 0 16,0-8 0-16,-8-6 0 15,-17-4 0-15,-8-8 0 0,-3-6 0 16,-1-4 0-16,-1-2 0 15,2-40-209-15,12 0-352 16,10-2-451-16</inkml:trace>
  <inkml:trace contextRef="#ctx0" brushRef="#br0" timeOffset="-7701.76">28151 14125 2090 0,'0'0'998'0,"0"0"-649"0,0 0 220 15,0 0-479-15,0 0-90 16,0 0 0 0,123-23-21-16,-65 14-543 15,-5-4-555-15</inkml:trace>
  <inkml:trace contextRef="#ctx0" brushRef="#br0" timeOffset="-7171.07">28693 13559 2508 0,'0'0'608'0,"0"0"-103"15,0 0-160-15,6-112-215 16,21 94-130-16,13 10 0 16,12 8 0-16,4 0 0 15,1 24 0-15,-4 10-15 16,-13 4-48-16,-11 6 24 0,-13-1 10 15,-16-1 2-15,0-2 21 16,-14-4 12 0,-14-2 8-16,-1-2 20 15,2 0-17-15,9 0 34 16,10 2-26-16,8 2-10 0,10 8 2 16,31 1-17-16,16 5 0 15,11-4-14-15,3-6-14 16,-7-4 27-16,-14-12-38 15,-21-6 27-15,-18-4 6 16,-11-2 12-16,-11 4-6 16,-24 8 21-16,-4 8-20 15,-3 6 40-15,4 9-34 16,9 3 7-16,15 4-13 16,14 4 8-16,4 4-18 15,30-2 7-15,11 5-56 0,5-3-13 16,-2 0-14-16,-9-6 31 15,-10-4 16-15,-15-10 32 16,-14-8 6-16,0-4 18 16,-14-6 65-16,-15-2-28 15,-8-4-28-15,-7-5 29 16,-6 1-29-16,4-10-20 16,3 1 17-16,14-5-24 15,14 0-271-15,15-9-1039 0</inkml:trace>
  <inkml:trace contextRef="#ctx0" brushRef="#br0" timeOffset="-6997.66">30069 14975 3148 0,'0'0'948'0,"0"0"-948"16,0 0 0-16,0 0 0 15,0 0 0-15,0 0 0 16,0 0-1199-16</inkml:trace>
  <inkml:trace contextRef="#ctx0" brushRef="#br0" timeOffset="1236.2">14500 16102 2087 0,'0'0'1068'0,"0"0"-865"15,0 0-84-15,0 0 136 16,0 0-155-16,0 0-49 15,-87 48-37-15,66-34-4 16,0 0 38-16,-4-6-18 16,-6-4 18-16,-7-4 15 15,-5 0-63-15,-1-14 0 16,-3-12 0-16,5-14 0 0,7-8 0 16,10-10 0-16,11-1 0 15,12 5 0-15,2 10 0 16,14 12 0-16,17 14 0 15,11 10 0-15,5 8 0 16,4 18 0 0,2 22 0-16,-3 14 0 15,-4 17 0-15,-5 9 0 0,-10 6 0 16,-11 6 0-16,-11 3 0 16,-9-1 0-16,-7-6 0 15,-25-10 0-15,-9-8 0 0,-13-7 0 16,-9-19 0-16,-1-12 0 15,2-18 0-15,6-10 0 16,9-4 0 0,9-8 0-16,14-16 0 15,10-2 0-15,12-1 0 16,2 4 0-16,2 2 0 0,16 7 0 16,7 8 0-16,1 6 0 15,3 0 0-15,4 0 0 16,6 18 0-16,1 5 0 15,4-5 0-15,3 0 0 16,5-9 0-16,-2-9 0 16,2 0 0-16,-5-9 0 15,-5-13 0-15,-4-13 0 16,-7-3 0-16,-6 0 0 16,-7 2 0-16,-5 4 0 15,-5 10 0-15,-1 12 0 16,-2 10 0-16,0 0 0 0,3 14 0 15,5 14 0-15,3 10 0 16,5 2 0-16,-2-2 0 16,6-8 0-16,-1-7 0 15,3-14 0 1,2-5 0-16,0-4 0 0,0-9 0 16,-5-14 0-16,1-7 0 15,-5-2 0-15,-3-4 0 16,-3 6 0-16,-3 12 0 15,-4 8 0-15,-2 10 0 16,-1 0 0-16,1 22 0 16,-1 10 0-16,2 4 0 0,6-6 0 15,1-2 0-15,0-10 0 16,3-5 0 0,1-13 0-16,2 0 0 15,16-23 0-15,-4-7-284 16,-2 2-876-16</inkml:trace>
  <inkml:trace contextRef="#ctx0" brushRef="#br0" timeOffset="1966.66">15593 16463 2521 0,'0'0'810'0,"0"0"-607"0,0 0 92 0,0 0-127 0,0 0-69 16,0 0-99-16,0 0 0 16,-95 40 0-16,66 4 0 15,4 2 0-15,12-2 0 16,13-4 0 0,4-8 0-16,32-10 0 0,20-17 0 15,10-5 0-15,11-18 0 16,0-23 0-16,2-17-228 15,-13-8-229-15,-8-6-143 16,-14-12 108-16,-15-7 252 0,-12-3 145 16,-15 2 95-16,-2 2 197 15,-7 14 269-15,-13 13-88 16,-3 23 81-16,4 18-116 16,-2 22-74-1,5 0-269-15,3 40 0 16,3 18 0-16,2 27 0 0,6 5 0 15,2 4 0 1,2 4 0-16,19-13 0 0,10-1 0 16,4-12 0-16,8-14 0 15,-3-24 0-15,-2-14 0 16,-5-16 0-16,-6-4 0 16,-7-14 0-16,-7-16 0 0,-3-6 0 15,-4-6 0 1,1 8 0-16,1 2 0 15,-1 14 0-15,3 10 0 16,-4 8 0-16,3 4 0 0,2 24 0 16,0 10 0-16,0 2 0 15,3 0 0-15,1-4 0 16,3-4 0-16,3-14 0 16,2-14 0-16,6-4 0 0,0-12 0 15,0-20 0 1,3-4 0-16,-3-4 0 15,0 0 0-15,-5 12 0 16,-4 8 0-16,-4 14 0 16,-5 6 0-16,0 10 0 0,2 12 0 15,1 4 0 1,3 0 0-16,8-8 0 0,27-12 0 16,-6-6-213-16,-1 0-733 0</inkml:trace>
  <inkml:trace contextRef="#ctx0" brushRef="#br0" timeOffset="2530.81">17191 16405 2357 0,'0'0'997'0,"0"0"-618"16,0 0-16-16,0 0-363 0,0 0 0 16,-138-36 0-1,107 37 0-15,-2 22 0 16,2 7 0-16,-3 6 0 15,8 4 0-15,5 0 0 16,10-8 0-16,11-6 0 0,0-8 0 16,13-10 0-16,16-8 0 15,5 0 0-15,3-22 0 16,-3-8 0 0,0-10 0-16,-8-4 0 15,-1-6 0-15,-7-12 0 0,-5-2 0 16,-7-13 0-16,-4-1 0 15,-2 0 0-15,0 12 0 16,-4 9 0-16,-7 25 0 16,-2 22 0-16,-1 10 0 15,1 37 0-15,4 25 0 16,4 18 0-16,5 6 0 0,0 6 0 16,17-6 0-1,9-5 0-15,8-15 0 16,1-12 0-16,7-22 0 15,8-16 0-15,3-16 0 0,8 0 0 16,-2-22 0-16,-1-14 0 16,-7-8 0-16,-9 0 0 15,-10-6 0-15,-12 2 0 0,-11 7 0 16,-9 9 0-16,0 10 0 16,-9 18 0-1,-16 4 0-15,-6 22 0 16,-2 24 0-16,4 11 0 15,4 5 0-15,12-2 0 16,11-8 0-16,2-12 0 0,29-16 0 16,46-24 0-16,-5 0-12 15,-1-18-1227-15</inkml:trace>
  <inkml:trace contextRef="#ctx0" brushRef="#br0" timeOffset="3061.46">18497 16521 2237 0,'0'0'807'0,"0"0"-487"0,0 0 200 16,0 0-308-1,0 0-212-15,0 0 0 16,0 0 0-16,71 6 0 15,-31-20 0-15,-2-10 0 16,-7-6 0-16,-6-6 0 0,-11-8 0 16,-12-2 0-16,-2 1 0 15,-12 5 0 1,-19 10 0-16,-9 16 0 16,-8 14 0-16,-2 6 0 15,3 36 0-15,7 17 0 0,13 13 0 16,14 8 0-16,13-4 0 15,5-4 0-15,30-10 0 16,14-12 0-16,14-15 0 16,6-13 0-16,2-18 0 15,-3-4 0-15,2-22-326 0,-19-9-493 16,-12 4-413-16</inkml:trace>
  <inkml:trace contextRef="#ctx0" brushRef="#br0" timeOffset="3502.18">19023 16567 2383 0,'0'0'847'16,"0"0"-387"-16,0 0-54 16,0 0-406-16,0 0 0 15,0 0 0-15,-114 137 0 16,98-97 0 0,5 0 0-16,0-8 0 0,5-10 0 15,1-4 0-15,5-8 0 16,0-6 0-16,0-4 0 15,7 0 0-15,10 0 0 0,8 0 0 16,6-8 0-16,5 2 0 16,7 2 0-16,-1 0 0 15,-2 0 0-15,-7 2 0 16,-8 2-65 0,-11 0-218-16,-10 0-10 15,-4 0 66-15,0-4 22 0,-8-8 122 16,0-2 83-16,-1-8 2 15,7-5 156-15,2 0 46 16,0-4 21-16,0 7 81 16,6 6-45-16,1 10-261 0,-5 8 0 15,-2 0 0-15,0 14 0 16,0 21 0-16,0 10 0 16,0 4 0-1,10 1 0-15,0 2 0 16,6-6 0-16,0-6 0 15,-3-10 0-15,-13 2 0 0,0-14 0 16,0-5-761-16</inkml:trace>
  <inkml:trace contextRef="#ctx0" brushRef="#br0" timeOffset="4733.05">19591 16142 1936 0,'0'0'677'0,"0"0"-366"15,0 0 237 1,0 0-222-16,2-116-28 15,-2 102-298-15,-2 6 0 16,-5 8 0-16,3 18 0 16,0 40 0-16,4 38 0 0,0 4 0 15,0-1 0 1,6-11 0-16,5-22 0 16,3 6 0-16,1-4 0 15,-1-19 0-15,-3-22 0 16,-5-14 0-16,-2-13 0 0,-1-22 0 15,-3-19 0-15,0-9 0 16,2-2 0-16,5-2 0 16,4 14 0-16,9 10 0 15,7 12 0-15,9 14 0 16,8 4 0-16,5 8 0 0,2 18 0 16,-2 6 0-16,-9 2 0 15,-11 4 0 1,-15-4 0-16,-14 2 0 15,-2-10 0-15,-35 2 0 16,-9-10 0-16,-8-1 0 16,-4-7 0-16,8-6 0 0,9-4 0 15,17 0 0-15,15 0 0 16,9-4 0-16,22-10 0 16,20-3 0-16,14 3-102 15,38-4-423-15,-16 4-312 16,-7 0-292-16</inkml:trace>
  <inkml:trace contextRef="#ctx0" brushRef="#br0" timeOffset="5064.48">20420 16507 1677 0,'0'0'754'0,"0"0"-278"16,0 0 13-16,0 0-272 0,-19-116-10 16,-4 104-27-16,-6 8-84 15,-5 4-96-15,-2 12 0 16,0 20 0-16,7 12 0 15,10 2 0 1,9 2 0-16,10-4 0 16,0-12 0-16,23-10 0 0,6-12 0 15,2-10 0-15,2 0 0 16,1-20 0-16,-3-10 0 16,-2-2 0-16,-4-4 0 15,-7 2 0-15,-3 10 0 16,-6 8 0-16,-2 12 0 15,0 4 0-15,-3 12 0 16,2 14 0-16,6 6 0 16,5 0 0-16,6-6 0 15,6-4 0-15,6-14-101 16,19-8-490-16,-10-12-305 0,-4-6-1053 16</inkml:trace>
  <inkml:trace contextRef="#ctx0" brushRef="#br0" timeOffset="5664.91">20872 16365 2242 0,'0'0'846'16,"0"0"-370"0,0 0-106-16,0 0-208 15,0 0-162-15,0 0 0 16,-116 80 0-16,105-30 0 16,11-2 0-16,0-8 0 15,29-4 0-15,18-18 0 0,11-14 0 16,8-4 0-16,-1-22-156 15,-5-18-114 1,-10-14 96-16,-13-4 52 16,-14-12 73-16,-12-2 49 0,-11-9 0 15,0 5 46-15,0 10 55 16,-16 12 65-16,3 18 100 16,-3 22-74-16,5 14-192 15,2 20 0-15,0 28 0 16,5 10 0-16,4 12 0 0,0 8 0 15,0 1 0-15,0-3 0 16,4-8 0 0,7-10 0-16,2-18 0 15,1-14 0-15,1-12 0 16,3-14 0-16,3-4 0 0,0-24 0 16,4-8 0-16,2-8 0 15,-2 0 0-15,2 0 0 16,-6 8 0-16,-3 9 0 15,-7 8 0-15,-3 11 0 16,-6 3 0-16,-2 5 0 16,0 0 0-16,-12 13 0 15,-7 11 0-15,-2 6 0 16,1 6 0-16,5 4 0 16,6 0 0-16,9-4 0 0,0-4 0 15,15-2 0-15,18-8 0 16,15-8 0-16,7-4 0 15,5-6 0 1,2-4 0-16,-6 0 0 16,-2-14 0-16,-19-8-593 15,-14 0-775-15</inkml:trace>
  <inkml:trace contextRef="#ctx0" brushRef="#br0" timeOffset="6166.27">22813 16593 1735 0,'0'0'1317'0,"0"0"-980"0,0 0 33 0,0 0-33 15,0 0-337-15,0 0 0 16,0 0 0-16,-137-46 0 15,95 12 0-15,-5-12 0 16,-1-6 0-16,-2-12 0 16,11-3 0-16,5 1 0 15,12 0 0-15,13 12 0 16,9 8 0-16,0 12 0 16,13 10 0-16,10 6 0 15,-1 10 0-15,-2 8 0 16,-4 0 0-16,-6 4 0 15,-3 14 0-15,-7 8 0 0,0 10 0 16,-26 4 0 0,-13 0 0-16,-7 10 0 0,-8-2 0 15,1 2 0-15,4-1 0 16,14-3 0-16,14-6 0 16,19-10 0-16,2-2 0 15,36-10 0-15,17-6 0 16,16-8 0-16,14-4 0 15,4 0 0-15,-3-4 0 0,-3-12 0 16,-15-2 0 0,-14-2 0-16,-21 0 0 15,-27-8 0-15,-4 6-213 16,0 8-800-16</inkml:trace>
  <inkml:trace contextRef="#ctx0" brushRef="#br0" timeOffset="8029.89">23220 16325 2499 0,'0'0'684'0,"0"0"-235"0,0 0 15 15,0 0-464-15,0 0 0 16,134-95 0-16,-99 87 0 15,4 8 0 1,3 0 0-16,3 18 0 16,-3 18 0-16,-4 8 0 15,-5 11 0-15,-8-1 0 0,-12 2 0 16,-8-2 0-16,-5-14 0 16,0-8 0-16,-14-10 0 15,-3-10 0-15,1-12 0 16,7-4 0-16,5-22 0 15,4-14 0-15,2-6 0 16,23-2 0-16,8 0 0 16,7 6 0-16,2 12 0 15,5 7 0-15,-1 14 0 16,1 5 0-16,2 4 0 16,-2 0 0-16,-1 4 0 0,4 1 0 15,-6-1 0-15,-5-4 0 16,-6 0 0-16,-10-8 0 15,-11-6 0-15,-9-9 0 16,-3 0 0-16,-9-3 0 16,-20 8 0-16,-7 4 0 15,-4 10 0-15,2 4 0 16,3 18 0-16,6 18 0 16,13 13 0-16,11 1 0 15,5 4 0-15,21-2 0 16,18-12 0-16,11-8 0 0,6-14 0 15,0-10 0-15,-4-8 0 16,-4-4 0 0,-11-18 0-16,-6-10 0 15,-8-2 0-15,-4-6 0 0,0-2 0 16,-3 2 0-16,-1 5 0 16,-2 7 0-16,-2 10 0 15,2 14 0-15,-1 4 0 16,1 10 0-16,0 20 0 15,3 11 0-15,-1 3 0 16,-1 2 0-16,-3-6 0 16,-1-4 0-16,-4-10 0 15,-2-8 0-15,1-8 0 16,-1-10 0-16,6 0 0 16,0-10 0-16,11-20 0 0,2-8 0 15,9-6 0-15,1-4 0 16,0 3 0-16,-4 9 0 15,-4 14 0-15,-9 12 0 16,-5 10 0 0,-2 0 0-16,-7 28 0 0,3 11 0 0,-3 7 0 15,2-2 0 1,3 0 0-16,-1-8 0 16,6-8 0-16,1-12 0 15,5-10 0-15,0-6 0 16,6-6 0-16,1-20 0 15,0-6 0-15,-2 2 0 0,0-6 0 16,-3 6 0-16,-2 6 0 16,-2 2 0-16,-5 9 0 15,-3 9 0-15,2 4 0 16,-2 0 0 0,1 13 0-16,3 9 0 15,1 0 0-15,1 2 0 16,1-6 0-16,3-2 0 0,1-12 0 15,2-4 0-15,4 0 0 16,-3-18 0-16,2-4 0 16,-2-8 0-16,1 2 0 0,-6 2 0 15,-3 3 0-15,-3 14 0 16,-5 0 0 0,-3 9 0-16,-1 0 0 15,1 23 0-15,1 8 0 16,5 1 0-16,4 7 0 15,9-7 0-15,7-6 0 0,5-8 0 16,3-14 0-16,0-4 0 16,-6 0 0-16,-7-8 0 15,-8-14 0-15,-12 0 0 16,-4-4 0-16,0 2 0 0,-23-2 0 16,-8 3 0-1,-4-3 0-15,-3 7 0 16,1-4 0-16,5 5 0 15,8 6 0-15,10 2 0 16,7 2 0-16,7 8 0 16,0 0 0-16,0 0 0 0,16 0 0 15,4-4 0-15,4 2 0 16,5-2 0-16,0 0 0 16,3-4 0-16,-5 2 0 15,-1 2 0-15,-3 4 0 16,-6 0 0-1,4 0 0-15,-4 6 0 0,5 14 0 16,1 8 0-16,2 0 0 16,-2 7 0-16,0-4 0 15,-3-4 0-15,-2-5 0 16,-7-8 0-16,-4-4 0 0,-3-10 0 16,0 0 0-16,1 0 0 15,2-20 0-15,4-2 0 16,4-9 0-16,8-5 0 15,4-4 0 1,4 8 0-16,0 2 0 16,-2 8 0-16,-2 8 0 0,-5 10 0 15,-2 4 0-15,0 0 0 16,1 0 0-16,-2 12 0 16,8-2 0-16,2-2 0 15,6-6 0-15,3-2 0 16,5 0 0-16,-8-6 0 0,-3-16 0 15,-10-6 0 1,-11 2 0-16,-11-6 0 16,0 6 0-16,-9 0 0 15,-15 12 0-15,-5 10 0 0,0 4 0 16,0 12 0-16,6 24 0 16,6 6 0-16,12 6 0 15,5 6 0 1,5-6 0-16,28-8 0 0,11-3 0 15,12-15 0-15,6-12 0 16,17-10-30-16,-15-23-852 0,-13-4-1686 16</inkml:trace>
  <inkml:trace contextRef="#ctx0" brushRef="#br0" timeOffset="8394.32">27440 16348 2043 0,'0'0'613'0,"0"0"-252"0,0 0 142 0,0 0-323 15,0 0 43 1,0 0-131-16,123 8-80 16,-100-26 15-16,-2-4-26 15,-3-6 15-15,-5-2 9 16,-5-2-25-16,-8-4 0 15,0 0 0-15,-12 6 0 0,-13 12 0 16,-8 8 0-16,-5 10 0 16,-2 10 0-1,-5 22 0-15,8 16 0 16,1 6 0-16,14 4 0 16,13 5 0-16,9-5 0 15,4-8 0-15,30-6 0 16,9-10 0-16,9-14 0 0,6-8 0 15,0-12 0-15,-4-4 0 16,-8-22 0-16,6-34 0 16,-14 8-599-16,-7-2-671 0</inkml:trace>
  <inkml:trace contextRef="#ctx0" brushRef="#br0" timeOffset="8793.67">27999 16343 2347 0,'0'0'374'0,"0"0"-61"0,0 0 401 16,0 0-493-16,0 0-94 16,0 0-127-16,132-37 0 15,-101 37 0-15,3 0 0 16,-6 0 0-16,-3 19 0 16,-7-1 0-16,-9 4 0 15,-9 4 0-15,0 2 0 16,-11-2 0-16,-14-2 0 15,1-6 0-15,1-2 0 16,10-6 0-16,9-6 0 16,4-4 0-16,2 0 0 15,23 4 0-15,8-4 0 0,5 6 0 16,1 2 0-16,-5 0 0 16,-5 6 0-16,-11 4 0 15,-11 0 0 1,-7 8 0-16,0 0 0 15,-18 2 0-15,-4-2 0 0,-5-2 0 16,0-3 0-16,-2-7 0 16,2-9 0-16,3-5 0 15,6-9 0-15,9-18-122 16,9-1-960-16</inkml:trace>
  <inkml:trace contextRef="#ctx0" brushRef="#br0" timeOffset="8942.9">28886 16627 2986 0,'0'0'1110'0,"0"0"-1110"15,0 0 0-15,0 0 0 16,0 0 0-16,0 0-96 16,0 0-1769-16</inkml:trace>
  <inkml:trace contextRef="#ctx0" brushRef="#br0" timeOffset="9861.77">17182 17048 1523 0,'0'0'396'16,"0"0"-172"-16,0 0 166 15,0 0-121 1,0 0-137-16,0 0-2 0,0 0 18 16,-16 0-65-16,16 0 30 15,0 0-15-15,10 0-20 16,15-4 25-16,19 4-19 15,41-6-16-15,55 2-42 16,58-4-25-16,29 4-2 16,8 2 1-16,-27 2 0 0,-42 0-6 15,-41 0 18 1,-46 0-6-16,-34-4-6 16,-28 4-9-16,-5 0 7 15,-10-4-67-15,-2 0-54 16,-4 4-333-16,-8-4-644 0</inkml:trace>
  <inkml:trace contextRef="#ctx0" brushRef="#br0" timeOffset="10698.27">21331 16896 1714 0,'0'0'498'0,"0"0"-180"0,0 0 177 0,0 0-308 16,0 0-21-16,0 0-1 15,0 0-9-15,-31 0-36 16,31 0-33-16,13 0 23 16,18 0-30-16,23 0-80 0,31 0 0 15,42 0 0 1,46 0 0-16,26 0 0 15,5 0 0-15,4-8 0 16,-13-6 0-16,9-4 0 16,3 0 0-16,1-4 0 15,-2 0 0-15,-1 4 0 0,-5-4 0 16,-5 4 0-16,-6 4 0 16,-4-3 0-16,-6 7 0 15,-11 6 0-15,-7-4 0 16,-10 6 0-16,-6 2 0 15,-9 0 0 1,-6 0 0-16,-26 0 0 0,-17 0 0 16,-20 0 0-16,-5 2 0 15,9 1 0-15,6-3 0 16,2 0 0-16,-7 0 0 16,-10 0 0-16,-9 0 0 0,-8 0 0 15,-9-9 0-15,-7 5 0 16,-11 0 0-16,-5 0 0 15,-9 2 0 1,-2 2 0-16,1 0 0 16,-3 0 0-16,0 0 0 15,2 0 0-15,3 0 0 0,-3 0-102 16,3 10-416-16,-5 0-405 0</inkml:trace>
  <inkml:trace contextRef="#ctx0" brushRef="#br0" timeOffset="14129.03">12603 17772 2284 0,'0'0'368'0,"0"0"-94"16,0 0 86-16,0 0-199 15,0 0-80-15,0 0 8 0,-42-108-17 16,26 82-11-16,-3 0 17 16,-10 2-37-16,-9 2-4 15,-9 10 14-15,-9 12-34 16,-8 0 20-16,-5 26-22 16,2 18-4-16,3 18 28 15,10 6-27-15,12 8-4 16,13 0-8-16,17-9 0 15,12-9-3-15,2-18 3 16,29-18 0-16,15-14-14 16,2-8 31-16,6-22-17 15,-7-18 0-15,-5-12 0 16,-9-10 0-16,-10-2 0 16,-6 1 0-16,-5 13 0 0,-8 16 0 15,0 12 0-15,1 16 0 16,-1 6 0-16,6 14 0 15,3 22 0-15,5 12 0 16,-1 6 0-16,4 9 0 16,-6-9 0-16,-1-4 0 15,-4-10 0-15,-1-10 0 16,1-12 0-16,-2-10 0 16,5-8 0-16,5 0 0 15,7-26 0-15,0-10 0 0,4-8 0 16,-5 0 0-16,0-1 0 15,-5 13 0-15,-4 10 0 16,-4 12 0 0,-2 10 0-16,2 0 0 15,3 24 0-15,1 11 0 0,3 11 0 16,1-2 0-16,2-4 0 16,-1-6 0-16,-5-10 0 15,-1-6 0-15,-3-14 0 16,-2-4 0-16,0 0 0 0,2-14 0 15,2-12 0-15,1-6 0 16,-1 6 0 0,3 0 0-16,-3 6 0 15,1 8 0-15,-1 8 0 16,3 4 0-16,-1 0 0 0,3 18 0 16,-1 8 0-16,2 0 0 15,0 2 0-15,2-6 0 16,-1-4 0-16,-1-4 0 15,4-6 0-15,-1-8 0 16,3 0 0-16,-1-8 0 0,1-10 0 16,-3-4 0-1,-1-2 0-15,-6 2 0 16,-1 4 0-16,-6 6 0 16,-3 10 0-16,-1 2 0 15,-2 2 0-15,2 20 0 16,6 14 0-16,1 2 0 0,5 2 0 15,3-4 0-15,4-12 0 16,1-3 0-16,0-16 0 16,1-5 0-1,-3 0 0-15,-5-26 0 0,-7-2 0 16,-10-12 0-16,0 0 0 16,-6-8 0-16,-23 2 0 15,-10 2 0-15,-5 4 0 16,0 13 0-16,3 18 0 15,10 9 0-15,14 0 0 16,12 18 0-16,5 8 0 0,22-2 0 16,27-6 0-1,14-6 0-15,12-12 0 16,8 0 0-16,0-18 0 16,-4-17 0-16,-9-6 0 15,-13-12 0-15,-10-1 0 16,-16 0 0-16,-10-4 0 0,-12 0 0 15,-7 10 0-15,-2 12 0 16,0 13 0-16,0 15 0 16,-11 8 0-16,-1 40 0 0,-1 19 0 15,1 21 0 1,10 4 0-16,2 4 0 0,12-6 0 16,19-15 0-1,7-13 0-15,8-18 0 16,1-20 0-16,-5-16 0 15,-3-4 0-15,-10-26 0 0,-12-16 0 16,-8-6 0-16,-7-12 0 16,-2-11 0-16,0-1 0 15,0 0 0-15,-9 14 0 16,3 20 0-16,2 20 0 16,-1 22 0-16,3 18 0 15,2 36 0-15,0 14 0 16,0 12 0-16,0 0 0 15,9-9 0-15,2-9 0 16,0-20 0-16,0-12 0 16,-2-16 0-16,0-14 0 15,0 0 0-15,0-14 0 16,-1-16 0-16,6-6 0 0,-1-4 0 16,1 3 0-16,-1 11 0 15,1 8 0-15,-1 12 0 16,0 6 0-16,5 6 0 15,0 25 0-15,2 1 0 16,2 4 0 0,3 2 0-16,4-6 0 0,0-10 0 15,0-12 0-15,-2-6 0 16,-3-4 0-16,-6-4 0 16,-3-18 0-16,-5-6 0 15,-6-4 0-15,-2-6 0 0,-2 6 0 16,2 1 0-16,-2 12 0 15,0 10 0-15,2 9 0 16,0 4 0 0,5 20 0-16,3 2 0 15,0 11 0-15,3-7 0 0,1-2 0 16,1-6 0-16,1-8 0 16,-3-10 0-16,3-4 0 15,0 0 0-15,2-22 0 16,-3-2 0-16,3-2 0 15,-5-2 0-15,1 2 0 16,-1 4 0-16,-1 4 0 0,1 5 0 16,5 12 0-16,1 1 0 15,4 0 0-15,2 9 0 16,-1 5 0 0,-2 4 0-16,-2-5 0 15,-5-3 0-15,-3-2-162 0,-10-8-36 16,-2 0 19-16,-18-27-159 15,-15-4-375-15,-7-6-536 0</inkml:trace>
  <inkml:trace contextRef="#ctx0" brushRef="#br0" timeOffset="14295.27">13885 17650 3109 0,'0'0'820'0,"0"0"-653"0,0 0-167 16,129-48 0-16,-13 26 0 0,29 8 0 16,-18 0 0-16,-33 6-374 0</inkml:trace>
  <inkml:trace contextRef="#ctx0" brushRef="#br0" timeOffset="14999.68">16117 17628 1758 0,'0'0'593'16,"0"0"-95"-16,0 0 11 16,0 0-301-16,-55-111 23 15,41 107-97-15,-1 4-58 16,-10 9-42-16,-10 17-33 0,-4 10 11 16,2 4-12-16,8 4 0 15,16-4 0 1,13 0 6-16,8-4-12 15,30-4 6-15,13 0 0 16,3-1-5-16,2 1 6 16,-10-2-1-16,-10 2 0 0,-11 4-1 15,-17-2-10-15,-8-6 11 16,-13 4 0-16,-27-10 27 16,-11 0-26-16,-9-7 11 15,-5-12-12-15,5-3 2 16,8 0 11-16,15-3-13 15,21-22-1-15,16-1-24 16,27-10-181-16,33-8-38 16,20-2-117-16,14-10-173 15,-1 1 222-15,-6-11 99 16,-16 2 185-16,-15-6 28 0,-22 2 288 16,-16 2 194-16,-16 7-110 15,-2 9-58-15,-2 16 3 16,-12 12-163-16,-1 16-154 15,1 6 0 1,-1 32 0-16,1 40 0 16,5 39 0-16,9 37 0 0,0 12 0 15,5-13 0-15,13-31 0 16,-3-40 0-16,-3-17 0 16,1-15 0-16,-3-4 0 15,2-4 0-15,-5-10 0 0,-5-22-173 16,-2-28-193-1,-11-22-535-15,-7-4-215 16</inkml:trace>
  <inkml:trace contextRef="#ctx0" brushRef="#br0" timeOffset="15199.19">16407 17718 2218 0,'0'0'771'0,"0"0"-422"0,0 0 125 0,0 0-357 0,0 0-28 16,123-14-11-16,-83 36-78 15,-7 2 0-15,-8 6 0 16,-17 2 0-16,-8-2 0 16,-17 2-47-16,-22-1-23 15,-7-3-31-15,-3-2-46 16,11-4-18-16,20-12-173 16,16-6-346-16,2-4-627 0</inkml:trace>
  <inkml:trace contextRef="#ctx0" brushRef="#br0" timeOffset="16399.83">16989 17838 1707 0,'0'0'917'15,"0"0"-333"-15,0 0-205 16,0 0-127-16,0-116-96 16,0 94-55-16,-5 4-101 15,-17 6 0-15,-9 10 0 16,-10 2 0-16,-10 18 0 0,0 18 0 15,2 10 0 1,11 6 0-16,11 2 0 16,20-3 0-16,7-11 0 15,12-10 0-15,19-8 0 0,7-14 0 16,2-8 0-16,-5-2 0 16,-1-22 0-1,-7-2 0-15,-3-10 0 0,-1-4 0 16,-6 4 0-16,-1 2 0 15,-5 5 0-15,-5 15 0 16,0 14 0 0,-4 0 0-16,-2 10 0 0,4 20 0 15,3 2 0-15,3 9 0 16,9-9 0-16,5-2 0 16,3-8 0-16,-1-12 0 15,1-10-141-15,-4 0-20 16,-5-10 26-16,-5-16 53 15,-5 0 38-15,2-2 43 16,-4-3 1-16,3 3 40 0,3-2 103 16,3 2 52-16,3 6-72 15,-1 4-60 1,4 6-63-16,-4 6 0 0,3 6 0 16,-3 0 0-16,0 4 0 15,-1 16 0-15,-1 10 0 16,-1 2 0-16,-5 4 0 15,-5 4 0-15,0-3 0 16,-2-11 0-16,-2-4 0 0,3-8 0 16,1-14 0-16,3 0 0 15,2-10 0-15,6-16 0 16,5-14 0 0,3-1 0-16,6-5 0 15,0 2 0-15,0 12 0 16,-2 6 0-16,-6 14 0 0,-2 12 0 15,-4 4 0-15,-6 26 0 16,0 6 0-16,-2 4 0 16,1-4 0-16,2 0 0 15,-4-9 0-15,3-9 0 16,-3-8 0-16,0-6 0 0,0-4 0 16,3 0 0-1,-1-14 0-15,6 0 0 16,1-3 0-16,6 3 0 0,1 5 0 15,2-4 0-15,3-1 0 16,2 6 0-16,0-2 0 16,-2 6 0-16,-5 0 0 15,-2 4 0-15,-4 0 0 16,-5 0 0 0,3 4 0-16,-4 9 0 0,9-4 0 15,0 0 0-15,6-4 0 16,4 4 0-16,4-5 0 15,-2 1 0-15,-2-5 0 16,-4 0 0-16,-2 0 0 16,0 0 0-16,2 0 0 0,2-9 0 15,8-9 0-15,4-9 0 16,5-1 0-16,-2-6 0 16,-1-6 0-16,-10-2 0 15,-12-2 0-15,-14 0 0 16,-5 8 0-1,-11 10 0-15,-22 22 0 0,-5 4 0 16,-7 30 0-16,5 28 0 16,2 32 0-16,14-2 0 15,11 7 0-15,11 3 0 16,2-14 0-16,6 0 0 16,13-12 0-16,0-13 0 0,-1-19 0 15,-9-12 0-15,-5-16 0 16,-4-12 0-16,0 0 0 15,-38-48-335 1,3-2-510-16,-4-4-1070 0</inkml:trace>
  <inkml:trace contextRef="#ctx0" brushRef="#br0" timeOffset="16532.97">18272 17467 1594 0,'0'0'1418'0,"0"0"-784"0,0 0-308 0,0 0-202 0,0 0-124 15,0 0 0 1,0 0 0-16,136-4-576 16,-90 31-2290-16</inkml:trace>
  <inkml:trace contextRef="#ctx0" brushRef="#br0" timeOffset="17429.29">19319 17151 2273 0,'0'0'786'16,"0"0"-457"-16,0 0 135 16,0 0-330-16,0 0-24 15,-17 188-110-15,12-68 0 0,5-3 0 16,0-19 0-16,7-22 0 15,15-28 0-15,6-4 0 16,9-12 0 0,0-19 0-16,-3-13 0 15,-5-22 0-15,-5-19 0 0,-4-11 0 16,-6-6 0-16,-3 0 0 16,-5 4 0-16,-2 14 0 15,-4 9 0-15,0 17 0 16,0 10 0-16,0 4 0 0,4 17 0 15,0 11 0 1,2 2 0-16,7 6 0 16,5-4 0-16,5-2 0 15,1-6 0-15,0-8 0 16,1-2 0-16,-4 0 0 16,-6-10 0-16,-9 6 0 0,-4-6 0 15,-2 4 0-15,0 0 0 16,0-2 0-16,0 6 0 15,6-2 0-15,4 3 0 16,9-4 0-16,2 0 0 16,10-4 0-16,5-5 0 15,7 0 0-15,-1 0 0 16,3-14 0-16,-1-4 0 16,-4-8 0-16,-2-6 0 15,-2-4 0-15,-3-4 0 16,-6-8 0-16,-10 2 0 15,-7 2 0-15,-10 9 0 0,0 12 0 16,-23 14 0 0,-10 9 0-16,-5 23 0 15,-2 21 0-15,9 10 0 16,9 4 0-16,12-4 0 16,10-6 0-16,10-8 0 0,23-12 0 15,9-10 0-15,10-14 0 16,3-4 0-16,-2-4 0 15,1-17 0-15,-8-8 0 16,-3-3 0-16,-9-4 0 16,-7-2 0-16,-10 2 0 15,-5 4 0-15,-8 6 0 16,-4 8 0-16,0 10 0 16,0 8 0-16,-11 0 0 15,-11 22 0-15,-1 18 0 16,-2 8 0-16,8 2 0 0,7 2 0 15,10-6 0-15,3-6 0 16,28-9 0-16,10-13 0 16,7-18-306-16,-9-4-458 15,-16-23-865-15</inkml:trace>
  <inkml:trace contextRef="#ctx0" brushRef="#br0" timeOffset="17596.12">19352 17445 2956 0,'0'0'790'0,"0"0"-592"0,0 0-46 0,0 0-152 0,159 0 0 16,-30 0 0-16,-16 0-23 15,-14 0-1043-15</inkml:trace>
  <inkml:trace contextRef="#ctx0" brushRef="#br0" timeOffset="18128.41">21302 17808 1079 0,'0'0'1318'0,"0"0"-940"0,0 0 93 16,0 0-176-16,0 0-178 15,0 0-45-15,96-10-72 16,-50 10-39-16,4 4-200 0,-15 10-413 15,-14 0-177-15</inkml:trace>
  <inkml:trace contextRef="#ctx0" brushRef="#br0" timeOffset="18269.37">21305 18085 1964 0,'0'0'662'0,"0"0"-148"0,0 0-203 16,129-6-177-16,-61-8-82 15,4-2-52-15,12-16-145 16,-19 2-582-16,-18 6-1650 0</inkml:trace>
  <inkml:trace contextRef="#ctx0" brushRef="#br0" timeOffset="18931.24">22267 17267 1595 0,'0'0'644'15,"0"0"-331"-15,0 0 157 16,0 0-233-16,0 0-59 0,0 0-103 16,-75-112-35-16,36 108 1 15,-3 4-41-15,0 0 19 16,3 4 10-16,8 14-5 16,12 4 46-16,11 2-26 15,8 2-4 1,16 0 14-16,22 2-25 0,9-2 25 15,2 0-30-15,2 2-24 16,-3-2 9-16,-11 2-3 16,-10 2-6-16,-12 6 0 0,-11 1 1 15,-4-1 12-15,-12 4-12 16,-20 0-1-16,-7 0 18 16,-7-6-11-16,-3-6 14 15,5-6 19-15,4-8-40 16,11-6 0-1,15-4 0-15,12-4 0 0,2 4 0 16,20-2 0-16,18 6 0 16,11 5 0-16,4 0 0 15,-1 6 0-15,-7 8 0 16,-12 4 0-16,-11 9 0 16,-13 6 0-16,-9 6 0 15,-4 2 0-15,-18 0 0 0,-5-6 0 16,2-7 0-16,10-14 0 15,5-4 0 1,10-11 0-16,0-8 0 16,31-4 0-16,15 0 0 15,14 0 0-15,9-8 0 16,31-10 0-16,-16 5-224 16,-15-1-632-16</inkml:trace>
  <inkml:trace contextRef="#ctx0" brushRef="#br0" timeOffset="21165.24">23029 17508 1706 0,'0'0'665'0,"0"0"-383"15,0 0 205-15,0 0-282 16,0 0-106-16,0 0-46 16,-12-18-2-16,28 14 24 15,7-5 6-15,8-5 7 16,5 0-26-16,3-8-20 0,-1 0 3 16,-7-4-26-1,-8-2 16-15,-7-2 17 16,-12 4-19-16,-4 2-17 15,0 2-16-15,-12 0 0 16,-7 8 0-16,-8 2 0 16,-4 12 0-16,-7 0 0 0,0 8 0 15,-2 24 0-15,0 8 0 16,7 12 0-16,8 6 0 16,9 10 0-16,9-5 0 15,7-1 0-15,5-8 0 0,24-6 0 16,12-16 0-16,7-6 0 15,4-12 0 1,-2-4 0-16,-3-10-87 16,1 0-389-16,-15 0-333 15,-11 0-470-15</inkml:trace>
  <inkml:trace contextRef="#ctx0" brushRef="#br0" timeOffset="21767.31">23840 17646 557 0,'0'0'1530'0,"0"0"-918"16,0 0-117-16,0 0-187 15,0 0-110-15,0 0-51 0,0 0-55 16,-38 24 2-16,7 14-31 15,-2 4-63-15,-3-2 0 16,0-1 0-16,0-7 0 16,3-6 0-1,4-8 0-15,2-12 0 0,5-2 0 16,6-4 0-16,3 0 0 16,7-23 0-16,6-3 0 15,0-10 0-15,0-4 0 16,21 0 0-16,4 4 0 15,6 4 0-15,-2 14 0 0,-2 6 0 16,-2 12 0 0,-8 0 0-16,-1 8 0 15,-5 14 0-15,0 14 0 16,-2 0 0-16,0 4 0 16,4 0 0-16,5-4 0 15,7-5 0-15,8-9 0 0,5-12 0 16,2-2 0-16,1-8 0 15,-4-4 0-15,-6-14 0 16,-4-4 0-16,-12-9 0 16,-5-1 0-16,-10-4 0 15,0 0 0-15,-8 0 0 16,-17 2 0-16,-14 6 0 16,-7 2 0-16,-6 12 0 15,-2 6 0-15,6 4 0 16,8 4 0-16,11 0 0 15,24 26 0-15,5 4-255 0,7-2-728 0</inkml:trace>
  <inkml:trace contextRef="#ctx0" brushRef="#br0" timeOffset="22000.26">24506 17870 2399 0,'0'0'868'0,"0"0"-359"0,0 0-189 0,0 0-320 0,0 0 0 15,-43 107 0 1,26-63 0-16,-3-2 0 16,2-4 0-16,2-6 0 15,10-10 0-15,6-15-182 16,11-7-531-16,11 0-614 0</inkml:trace>
  <inkml:trace contextRef="#ctx0" brushRef="#br0" timeOffset="22362">24974 17566 2538 0,'0'0'701'0,"0"0"-454"0,0 0-85 15,0 0-91-15,0 0-58 16,138-35 2-16,-98 21-15 16,-4-4 0-16,-7-4 5 15,-10 0 1 1,-7-6-2-16,-12-2 34 16,0 2-38-16,-8 6 43 0,-19 4 16 15,-5 6-7-15,-6 10 20 16,0 2-30-16,-2 6-14 15,5 20-28-15,2 10 0 16,8 8 0-16,9 2 0 0,7 3 0 16,9-1 0-16,0-6 0 15,21-2 0 1,10 0 0-16,9-6 0 16,4-2 0-16,3-2 0 15,-3-10 0-15,-1 1 0 16,-10-8-135-16,-6-3-164 0,-2-10-206 15,-8 0-204-15,-3 0-347 16</inkml:trace>
  <inkml:trace contextRef="#ctx0" brushRef="#br0" timeOffset="23864.67">23931 17696 1154 0,'0'0'364'0,"0"0"-62"0,0 0 29 16,0 0 21-16,0 0-3 16,0 0-17-16,0 0-113 15,2-62-41-15,-22 56-29 16,-4-2-67-16,-7 4-7 16,-8 0-15-16,0 4-19 15,-6 0 20-15,-2 0-43 0,3 8 11 16,3 10-29-1,4 4 0-15,5 4 0 16,10 2 0-16,7 2 0 16,13-2 0-16,2-2 0 0,6 0 0 15,21-8 0-15,8 1 0 16,7-10 0-16,4 4 0 16,0-4 0-16,-3-4 0 15,-3 3 0-15,-7-2 0 16,-4 6 0-16,-9-2 0 0,-5 4 0 15,-5 6 0 1,-6 4 0-16,-4 2 0 16,0 10 0-16,-4 0 0 15,-14 0 0-15,-5 1 0 16,-2-8 0-16,-3 0 0 16,-1-9 0-16,3-6 0 0,-1-6 0 15,4-7 0-15,4-1 0 16,5-5 0-16,5-18 0 15,7-8 0-15,2-11 0 16,0-9 0-16,19 3 0 16,6-6 0-16,2 10 0 15,4 2 0-15,0 6 0 16,-2 5 0-16,3 5 0 16,-1 2 0-16,0 6 0 15,-2-2 0-15,-6 6 0 0,-6 0 0 16,-3 4 0-16,-8-2 0 15,-2 2 0-15,-4-2 0 16,0-2 0 0,0 2 0-16,-10-2 0 15,-9-4 0-15,-1 4 0 0,-4-4 0 16,-3 4 0-16,-4 2 0 16,-4 2 0-16,-6 6 0 15,-1 4 0-15,-2 0 0 16,1 6 0-16,3 14 0 0,7 0 0 15,8 2 0 1,12 0 0-16,6 4 0 16,7-4 0-16,0 4 0 15,11-2 0-15,9 2 0 16,7-4 0-16,4 3 0 16,0-4 0-16,2-3 0 15,3 3 0-15,3-7 0 16,-6 4 0-16,-2 0 0 0,-4-4 0 15,-5 4 0 1,-2 4 0-16,-7-4 0 0,-3 8 0 16,-8 0 0-16,-2 2 0 15,0 2 0-15,-19-2 0 16,-5-2 0-16,-7-4 0 16,-3-4 0-16,5-8 0 0,5-10 0 15,13 0 0 1,11-54-93-16,24 0-699 0,14-4-1089 0</inkml:trace>
  <inkml:trace contextRef="#ctx0" brushRef="#br0" timeOffset="24562.14">25751 17610 1947 0,'0'0'809'0,"0"0"-173"0,0 0-53 16,0 0-462-16,0 0-121 15,0 0 0-15,0 0 0 16,-10 60 0-16,3 0 0 15,2 4 0-15,5 7 0 16,0-9 0-16,0-4 0 16,0-12 0-16,0-10 0 15,3-10 0-15,6-8 0 0,13-18-309 16,-2-4-504 0,2-14-576-16</inkml:trace>
  <inkml:trace contextRef="#ctx0" brushRef="#br0" timeOffset="24802.57">26204 17794 2250 0,'0'0'706'16,"0"0"-233"-16,0 0-228 15,0 0-118-15,0 0 77 16,0 0-113-16,0 0-91 0,-31 129 0 15,10-93 0-15,-3-4 0 16,2 0 0-16,0-10 0 16,5 0-336-16,9-10-364 15,8-6-273-15</inkml:trace>
  <inkml:trace contextRef="#ctx0" brushRef="#br0" timeOffset="25168.59">26632 17576 1932 0,'0'0'781'0,"0"0"-199"16,0 0-133-16,0 0-314 16,0 0-51-16,0 0-51 15,0 0-15-15,138-81-7 16,-105 59-1-16,-4-2-2 15,-4-2-8-15,-9-6 0 16,-10 6 37-16,-6-4-21 16,0 6-16-16,-16 2 0 15,-11 10 0-15,-4 2 0 0,-4 10 0 16,-3 0 0-16,0 26 0 16,3 10 0-1,6 10 0-15,6 6 0 0,12 11 0 16,9-5 0-1,2 4 0-15,11-12 0 0,18-6 0 16,9-8 0-16,9-8 0 16,1-12 0-16,2-6-186 15,3-10-282-15,-13-4-181 16,-11-10-173-16</inkml:trace>
  <inkml:trace contextRef="#ctx0" brushRef="#br0" timeOffset="25502.61">27133 17674 2058 0,'0'0'797'0,"0"0"-207"15,0 0-209-15,0 0-111 16,0 0-270-16,114-62 0 16,-79 62 0-16,-6 0 0 15,-6 16 0-15,-14 12 0 16,-9 8 0-16,0 8 0 15,-27 0 0-15,-9 6 0 16,-1-6 0-16,0-7 0 16,8-3 0-16,10-12 0 0,12-8 0 15,7-4 0-15,0-6 0 16,17-4 0-16,15 0 0 16,11 0 0-1,5-8 0-15,26-16 0 16,-15-2-260-16,-7 8-650 0</inkml:trace>
  <inkml:trace contextRef="#ctx0" brushRef="#br0" timeOffset="25703.4">27754 17780 2399 0,'0'0'763'15,"0"0"-244"-15,0 0-271 16,0 0-184-1,0 0 39-15,0 0-103 16,-39 112 0-16,22-67 0 16,2-1 0-16,-1 2 0 15,3-8 0-15,3-6 0 0,10-7-42 16,0-14-485 0,15-11-507-16</inkml:trace>
  <inkml:trace contextRef="#ctx0" brushRef="#br0" timeOffset="26136.32">28171 17517 1365 0,'0'0'1132'0,"0"0"-641"15,0 0 47-15,0 0-265 16,0 0-108-16,0 0-33 16,0 0-132-16,78-54 0 15,-45 32 0-15,-2 0 0 0,-2-4 0 16,-8 2 0 0,-10-6 0-16,-9 6 0 15,-2-2 0-15,0 8 0 16,-20 6 0-16,-2 2 0 15,-7 6 0-15,-2 4 0 16,-3 4 0-16,3 14 0 0,2 14 0 16,7 2 0-16,6 12 0 15,10 2 0-15,6 6 0 16,0-5 0 0,6-3 0-16,19-2 0 0,11-12 0 15,6-2 0-15,9-12 0 16,0-4 0-16,3-10 0 15,4-4-318-15,-13-18-296 16,-14 0-340-16</inkml:trace>
  <inkml:trace contextRef="#ctx0" brushRef="#br0" timeOffset="28496.01">28895 17576 993 0,'0'0'369'0,"0"0"-8"0,0 0 21 16,0 0 6-16,0 0-28 16,0 0 7-16,0 0-57 15,18-45-24-15,-18 44-6 16,0 1-280-16,0 0 0 16,-2 0 0-16,-12 14 0 15,-3 18 0-15,-6 12 0 16,3 4 0-16,5 2 0 15,3 4 0-15,6-10 0 16,4-12 0-16,2-6 0 16,0-12 0-16,0-5 0 15,0-5 0-15,0-4 0 16,0 0 0-16,4 0 0 0,0-9 0 16,6 4 0-16,1-3 0 15,9 3 0-15,9 1 0 16,6 4 0-16,7 0 0 15,1 0 0-15,-1 0-90 0,-6 4-149 16,-9 5-35-16,-11-5-66 16,-10-3 5-1,-6-1 16-15,-2 0 91 16,-16 0 110-16,1-5 81 16,1-12 37-16,5-2 63 15,6-8 88-15,5-3 113 0,0 2 15 16,0 2 8-16,7 4-25 15,2 4-5-15,-5 8 23 16,-2 2-143-16,-2 4-137 16,0 4 0-16,0 0 0 15,0 8 0-15,0 20 0 16,0 12 0-16,-4 8 0 16,2 6 0-16,-1 0 0 15,3-1 0-15,0-7 0 16,0-8 0-16,0-10-116 0,0-14-400 15,0-6-289-15,0-8-654 0</inkml:trace>
  <inkml:trace contextRef="#ctx0" brushRef="#br0" timeOffset="28693.74">29489 17650 1743 0,'0'0'948'0,"0"0"-353"0,0 0-46 15,0 0-288-15,0 0-261 16,0 0 0-16,0 0 0 0,-50 118 0 16,44-78 0-1,1-6 0-15,2-6 0 0,3-6 0 16,0-13-188-16,3-9-384 16,10 0-484-16</inkml:trace>
  <inkml:trace contextRef="#ctx0" brushRef="#br0" timeOffset="29032.9">29753 17383 2311 0,'0'0'691'16,"0"0"-113"-16,0 0-208 16,0 0-224-16,0 0-146 0,0 0 0 15,129-66 0 1,-86 52 0-16,-5 0 0 15,-11 0 0-15,-12-2 0 16,-11-2 0-16,-4 0 0 16,0 0 0-16,-19 4 0 15,-13 6 0-15,-8 8 0 0,-5 0 0 16,-4 12 0 0,3 20 0-16,4 4 0 0,5 12 0 15,16 2 0 1,11 2 0-16,10-2 0 0,10-1 0 15,27-9 0-15,12-8 0 16,11-4 0-16,2-16-17 16,13-12-329-16,-17 0-419 15,-14 0-704-15</inkml:trace>
  <inkml:trace contextRef="#ctx0" brushRef="#br0" timeOffset="29365.69">30295 17530 2213 0,'0'0'736'0,"0"0"-135"16,0 0-55-16,0 0-546 0,0 0 0 15,0 0 0-15,0 0 0 16,-39 32 0-16,39 4 0 16,6 0 0-16,9 0 0 15,7-6 0-15,3-4 0 0,1-2 0 16,3-2 0-1,0 0 0-15,-2 0 0 16,-5 0 0-16,-4 1 0 16,-9-1 0-16,-5 0 0 15,-4 0 0-15,0-4 0 16,-13 0 0-16,-11-4 0 0,-5-4 0 16,-7-2 0-16,-5-8 0 15,-1 0-3-15,-2-8-459 16,10-14-380-16,12-6-771 15</inkml:trace>
  <inkml:trace contextRef="#ctx0" brushRef="#br0" timeOffset="29533.52">30413 17544 937 0,'0'0'1740'0,"0"0"-1153"0,0 0-66 15,0 0-317-15,0 0-129 16,0 0-60-16,142-85-15 15,-75 67-112 1,-13 0-420-16,-9-4-626 0</inkml:trace>
  <inkml:trace contextRef="#ctx0" brushRef="#br0" timeOffset="30067.36">30921 16830 2383 0,'0'0'564'15,"0"0"-103"-15,0 0-80 16,0 0-212-16,0 0-119 0,153-40-27 16,-99 48-23-1,-5 14-4-15,-9 6-7 0,-16 2 2 16,-12 2 9-16,-12 4-1 15,-12 8 1-15,-23-4 19 16,-10 4-13 0,-4 2 26-16,7-5 1 0,11-1-33 15,15-6 0-15,16 2 0 16,9-4 0-16,33 0 0 16,19-2 0-16,3-2 0 15,1-2 0-15,-9-8 0 0,-19-6 0 16,-16-2 0-16,-19-6 0 15,-2 5 0-15,-25 0 0 16,-13 5 0 0,-1 4 0-16,-2 0 0 15,7 9 0-15,12-1 0 0,11 6 0 16,11 4 0-16,0 4 0 16,25 4 0-16,10 8 0 15,1-6 0-15,-3 3 0 16,-6-5 0-16,-11-6 0 15,-14-8 0-15,-2 2 0 16,-16-6 0-16,-19-4 0 0,-9 0 0 16,-6-4 0-16,4 0 0 15,5-8 0-15,10 2 0 16,29-2 0-16,2-2-357 16,10-8-872-16</inkml:trace>
  <inkml:trace contextRef="#ctx0" brushRef="#br0" timeOffset="30235.11">31905 18049 3092 0,'0'0'780'0,"0"0"-556"0,0 0-224 0,0 0 0 15,0 0 0-15,0 0 0 16,0 0 0-1,-51-32-1470-15</inkml:trace>
  <inkml:trace contextRef="#ctx0" brushRef="#br0" timeOffset="45265.78">12822 14345 1568 0,'0'0'286'0,"0"0"-195"0,0 0 110 15,0 0-46 1,0 0-106-16,0 0-3 15,-13 0 51-15,13 0-14 16,0 0 37-16,0 0 55 16,0 0-9-16,0 0-6 0,0 0-70 15,0 0-24 1,11 0-21-16,20 0-15 0,16 0 30 16,13 5-50-16,15-4-10 15,10 3 27 1,27-4-16-16,22 0 34 0,28 2-6 15,14-2-15-15,-7 2 14 16,-6-2-37-16,-13 0-1 16,0 0 26-16,7 0-25 0,-1 0 20 15,2 0-12 1,-2 0-8-16,-6-2 24 0,-6 0-24 16,-6 2 11-16,-4-4-12 15,-5 4 9-15,1 0-18 16,-3 0 9-1,-3 0 0-15,1 10-2 16,0-2 10-16,2 0-14 16,4-3 6-16,5-1 0 0,4-4-2 15,-1 0 8 1,-26 0-7-16,-22 0 1 0,-26 0-28 16,-12 0 22-16,5 0-20 15,-4 0 8-15,-5 0 17 16,-20 0 1-16,-13 0 0 15,-12 0 1-15,-4 0 13 16,0 0 32-16,-4 0-46 16,-12 0 8-16,1 0-8 0,1 0 7 15,1 0-8-15,0 0 1 16,-1-7 0 0,1-3 3-16,-3-4 3 15,-5-4 0-15,-2-4-6 16,-6-6 1-16,-7-2 2 0,-5 0-3 15,-3 2 0-15,1 6 61 16,-1 4 5-16,2 4 38 16,-1 6-36-16,3 4-68 15,7 2 0-15,4 2 0 16,9 0 0-16,7 0 0 0,6 0 0 16,5 0 0-1,2 0 0-15,0 0 0 16,0 0 0-16,0 0 0 15,17 10 0-15,12 8 0 0,11 4 0 16,12 2 0-16,8 2 0 16,9-4 0-16,7 0 0 15,-3 0 0-15,-2-8 0 16,-11 2 0-16,-10-4 0 16,-17-1 0-16,-12-4 0 0,-15 1 0 15,-6 4 0 1,0-2 0-16,-9 8 0 15,-13 4 0-15,-9 5 0 16,-9 5 0-16,-7 2 0 16,-7 2 0-16,-8 0 0 15,-5 0 0-15,0-2 0 0,3-4 0 16,8-4 0-16,14-10 0 16,11-2 0-16,12-10 0 15,13-2 0-15,6-2 0 16,0 0 0-16,40-2 0 15,3-14-275-15,1-2-945 16</inkml:trace>
  <inkml:trace contextRef="#ctx0" brushRef="#br0" timeOffset="45364.7">17623 14736 2635 0,'0'0'778'0,"0"0"-650"0,0 0-2 15,0 0-126-15,0 0-1290 0</inkml:trace>
  <inkml:trace contextRef="#ctx0" brushRef="#br0" timeOffset="47035.34">1514 17794 1597 0,'0'0'630'0,"0"0"-466"0,0 0 226 15,0 0-42-15,0 0-202 16,0 0-13-1,-26-46 54-15,15 46-92 16,0 0-10-16,-7 18-38 0,-1 10-8 16,0 12 39-16,3 5-18 15,5 3-17-15,11-2-11 16,0-6-31-16,17-10 20 16,20-16-21-16,9-10 0 15,10-4 0-15,4-26 0 16,-4-14 0-16,-7-4 0 0,-14-6 0 15,-12 1 0 1,-19 9 0-16,-4 4 0 16,-6 4 0-16,-17 14 0 15,-3 6 0-15,-3 6 0 16,0 6 0-16,0 0 0 0,0 0 0 16,4 10 0-16,5 4 0 15,5-6 0-15,6 0 0 16,6-6 0-16,3-2-12 15,0 0-180-15,0 0-105 0,20 0-228 16,-1-6-211 0,2-2-507-16</inkml:trace>
  <inkml:trace contextRef="#ctx0" brushRef="#br0" timeOffset="47729.54">1773 17686 1780 0,'0'0'337'0,"0"0"-55"0,0 0 187 16,0 0-257-1,0 0-35-15,0 0 34 16,0 0-43-16,-26 6-18 16,26-6-16-16,0 0-43 15,0 0-6-15,0 0-85 0,0 0 0 16,0 0 0-16,2 0 0 15,25-14 0-15,19-8 0 16,39-14 0-16,42-18 0 16,45-13 0-1,21-5 0-15,7 2 0 16,-7 6 0-16,-22 12 0 0,-4-6 0 16,-20 4 0-16,-31 9 0 15,-36 9 0-15,-29 10 0 16,-20 8 0-16,-4 0 0 0,-5 0 0 15,-5 4 0-15,-11 10 0 16,-4 0 0-16,-2 4 0 16,0 0 0-16,0 0 0 15,0 0 0 1,2 0 0-16,0 0 0 16,1 0 0-16,-1 0 0 15,-2 0-30-15,0 8-332 0,0-4-403 16,0 2-520-16</inkml:trace>
  <inkml:trace contextRef="#ctx0" brushRef="#br0" timeOffset="48200.4">3874 16866 1581 0,'0'0'175'0,"0"0"-54"16,0 0 55-16,0 0-74 16,0 0 110-16,0 0 78 15,0 0 15-15,-8-14-4 16,2 14-72 0,2 0-72-16,0 0-43 0,-3 4-54 15,1 14-46-15,-4 4 2 16,6 10-5-16,2-2-4 15,2 2 8-15,0-6-15 0,8-2 15 16,17-8 6 0,4-6-19-16,9-6 16 15,3-4-18-15,0-4 0 0,-3-14 7 16,-5-4-5 0,-8 0 11-16,-7-2 17 0,-11-2 42 15,-7 0-42-15,0 4-30 16,0-2 0-16,-9 4 0 15,-9 6 0-15,-7 0 0 16,-6 6 0-16,-7 4 0 16,-3 4 0-16,-5 0 0 15,9 16 0-15,10 8-78 16,14-2-489-16,13-6-709 0</inkml:trace>
  <inkml:trace contextRef="#ctx0" brushRef="#br0" timeOffset="49466.9">4124 16870 1577 0,'0'0'887'16,"0"0"-698"-16,0 0 183 15,0 0 115-15,0 0-273 16,0 0-65-16,0 0-19 16,-9-14-39-16,22 14-91 15,23 0 0-15,38 0 0 16,53-4 0-16,64-6 0 16,36-2 0-16,16-2 0 15,-7 0 0-15,-24 6 0 16,-12-2 0-16,-19-2 0 0,-25 8 0 15,-38-6 0-15,-37 6 0 16,-35-1 0-16,-24 1 0 16,-4 3 0-1,-9 1 0-15,0 0 0 0,-9 0 0 16,0 0 0-16,0 0 0 16,0 0 0-16,2 0 0 15,2 0 0-15,3 0 0 16,0 0 0-16,0 0-101 15,-1 0-214-15,1 0-139 16,-3 0 83-16,1 0 96 0,0 0 205 16,-3-8 70-1,0-1 156-15,-2 4 122 0,0 1 63 16,0 4-31 0,0 0-49-16,-2 0-21 15,-12 0-240-15,1 13 0 16,-3 10 0-16,5 7 0 0,2 2 0 15,7 4 0-15,2-6 0 16,9-6 0-16,18-6 0 16,12-6 0-16,7-8 0 15,4-4 0-15,2 0 0 16,-3-8 0-16,-7-10 0 16,-6 0 0-16,-12 0 0 15,-9 0 0-15,-7 0 0 16,-8 2 0-16,0-6 0 15,-2 2 0-15,-16-2 0 16,-5 0 0-16,-4 4 0 0,-2 0 0 16,-4 5 0-16,-3 8 0 15,-1 5 0-15,-3 0 0 16,-10 5 0-16,11 13-585 16,10-4-1178-16</inkml:trace>
  <inkml:trace contextRef="#ctx0" brushRef="#br0" timeOffset="50032.25">6706 16820 1674 0,'0'0'632'0,"0"0"-325"0,0 0 190 0,0 0-193 16,0 0-46-1,0 0-60-15,0 0 28 16,-27-26-226-16,27 26 0 0,0 0 0 16,0 0 0-16,0 0 0 15,21 8 0-15,19 10 0 16,20 4 0-16,33 10 0 15,36 8 0-15,32 4 0 16,11 2 0-16,-12-6 0 0,-19-4 0 16,-37-5 0-1,-21-5 0-15,-17-8 0 16,-10 0 0-16,7 0 0 16,-3 0 0-16,-3 0 0 15,-16-8 0-15,-15-2 0 16,-15-4 0-16,-9 0 0 15,-2-4 0-15,0 4 0 0,0-2 0 16,0 2 0 0,-6-4-8-16,-1 0-555 0,5 0-574 0</inkml:trace>
  <inkml:trace contextRef="#ctx0" brushRef="#br0" timeOffset="50399.55">8228 17219 1753 0,'0'0'356'16,"0"0"-145"-16,0 0 123 15,0 0-185-15,0 0-83 16,0 0-26-16,0 0 22 0,-3-6-34 16,3 6-7-16,0 0 45 15,0 0-29 1,0 0-23-16,0 0 7 15,0 0-9-15,0 0 19 0,0 0 7 16,0 0-4-16,0 0 11 16,0 0-45-16,0 0 7 15,0 0-7-15,0 0-19 16,0 0-50-16,0 0-24 16,0 0 33-16,0 0 51 0,0 0 1 15,0 0 7-15,0-4-6 16,0 0-40-1,0 0-4-15,-2-2-111 16,-2 6-346-16,-5-4-508 0</inkml:trace>
  <inkml:trace contextRef="#ctx0" brushRef="#br0" timeOffset="53026.52">8275 17289 1521 0,'0'0'539'16,"0"0"-355"-16,0 0 180 16,0 0-20-1,0 0-113-15,0 0-55 16,0 0-11-16,-23-18-58 15,13 18-7-15,-4 4-20 0,-4 10-4 16,-2 4 49-16,0 8-41 16,0 2-84-16,2 2 0 15,7-2 0-15,7-2 0 0,4-4 0 16,0-3 0-16,15-1 0 16,14-9 0-1,6 0 0-15,11-9 0 16,0 0 0-16,3 0 0 15,-3 0 0-15,-5-5 0 16,-10-4 0-16,-7-4 0 16,-6 4 0-16,-7-4 0 0,-6-1 0 15,-2-4 0-15,-3 4 0 16,0-4 0-16,0-4 0 16,0 0 0-1,-3 0 0-15,-6 4 0 0,-4 0 0 16,-5 0 0-16,-5 6 0 15,-6-2 0-15,-11 8 0 16,-11 2 0-16,-62 4 0 16,7 18-339-16,-11-4-1459 0</inkml:trace>
  <inkml:trace contextRef="#ctx0" brushRef="#br0" timeOffset="54433.72">3923 17026 1166 0,'0'0'974'0,"0"0"-831"15,0 0 16-15,0 0 53 0,0 0-110 16,0 0-26 0,0 0 34-16,0-40-17 15,0 40-27-15,0 0 39 16,0 0-24-16,0 0-19 0,0 0-9 16,0 12 1-16,0 6 16 15,0 6 1-15,2 10 13 16,3 12 4-16,-3 3-32 15,-2 9-7 1,0 4 8-16,0 6-22 16,0-2-1-16,0 5-22 0,0-7-4 15,-4-6 9-15,-3-4-16 16,0-6 0-16,1-8-1 16,-1-4 1-16,0-6-3 15,0-6 2-15,1-2 0 16,-1-9 0-16,5-8-66 15,2-1-105-15,0-4-102 16,0 0-183-16,0-13-128 0,0-5 2 16,-2-1-91-16,-8 7-57 15,2 2 262-15,6 10 468 16,-3-4 1119 0,-1 0-571-16,-2 0-290 15,2 2 83-15,-3-6-1 0,1 8-67 16,-4-4 4-16,1 4-66 15,-5 0-79-15,-1 0 2 16,1 8-29-16,-2 10-53 16,2 9-4-16,3 0-4 15,2 10-14-15,6-1 12 0,5 4-23 16,0-4 7 0,5-2-19-16,11-6-6 15,6-2 15-15,0-8-15 16,5-4 0-16,2-6 13 15,2-4-14-15,2-4 22 16,3 0-22-16,2-4 0 16,0-10 0-16,-5 0 0 0,-1-8 0 15,-8 0 0-15,-7-4 0 16,-5-2 0-16,-7-2 0 16,-5 4 0-16,0-6 0 0,0 1 0 15,-17-1 0 1,-2 0 0-16,-6 2 0 15,-2 8 0-15,-2 4 0 16,-2 8 0-16,-2 10 0 16,-3 0 0-16,-3 14 0 15,0 16 0-15,-3 20-125 0,7-5-609 16,12-1-1159-16</inkml:trace>
  <inkml:trace contextRef="#ctx0" brushRef="#br0" timeOffset="58761.83">4195 18025 570 0,'0'0'261'0,"0"0"7"16,0 0-41-16,0 0-9 0,0 0-39 15,0 0-58-15,0 0-24 16,0-20-19-1,0 20-42-15,0 0-10 16,0-2-2-16,0-2 1 16,0 0 43-16,0 0-9 15,-2-2 33-15,-1 2 17 0,-1 0-6 16,2 0 16-16,-2 4-7 16,-1 0 0-16,0 0-45 15,1 0-44-15,2 0 44 16,2 0 6-16,0 0 11 15,0 0 12-15,0-4-36 16,0 4-3-16,0 0-14 16,8-2-34-16,15-2 17 15,10 0-11-15,10 0-8 16,8-4 17-16,9 2-23 16,10-2 13-16,5 2-5 15,3-2 3-15,2 4 6 16,-2 0-18-16,-9 4 0 0,-9 0 0 15,-13 0 4 1,-11 8-10-16,-10 0 6 16,-5-2 0-16,-3-2 15 15,-3-4-14-15,3 0 24 0,-1 0-4 16,2 0-9-16,-2 0 18 16,-1 0-30-16,-3 0 1 15,-1 0 14-15,-6 0-13 16,-4 0 20-16,0 0 8 15,-2 0 14-15,3-4 5 0,-3 4-38 16,0 0 7 0,0 0 1-16,0 0-13 15,0-4 24-15,0 4-21 16,0 0 14-16,0 0 31 16,0 0-18-16,0 0-20 0,0 0-16 15,0 0 0-15,0 0 0 16,0 0 0-16,0 0 0 15,0 0 0-15,0 0-60 16,-3 0-469-16,-7-2-828 0</inkml:trace>
  <inkml:trace contextRef="#ctx0" brushRef="#br0" timeOffset="60135.67">5645 17690 1453 0,'0'0'607'0,"0"0"-482"16,0 0 216-16,0 0-133 16,0 0-99-16,0 0 26 15,0 0-11-15,-135 42 6 16,108-24-13-16,0 8 4 15,-2 4 37-15,2-2-52 16,3-1-13-16,4 4-27 16,2-4-43-16,7 5 7 15,4-2-30-15,1-2 0 0,6-2-2 16,0 2 11-16,0-2-9 16,0-4 0-1,0-4 0-15,9 0 0 16,1 0 9-16,6-6-9 15,-1 2 0-15,6-1 1 0,-2-8 13 16,4-1-14-16,2-4 0 16,1 0 10-16,3 0-9 15,3-9 13-15,-1-8-14 16,2-5 1-16,-4 0 11 0,0 1-11 16,-6-4-1-1,-6 3 22-15,-6 0-1 16,-2 4 16-16,-4 0-37 15,-5 4 0-15,0-2 0 0,0 2 0 16,0 0 0-16,0-4 0 16,-2 2 0-16,-7-4 0 15,-1 2 0-15,2-3 0 16,-3 3 0-16,1 0 0 16,0 4 0-16,-1 6 0 15,-5-2 0 1,1 2 0-16,-4 2 0 0,1-2 0 15,5-6 0-15,0-12-92 16,6 0-584-16,2 2-782 0</inkml:trace>
  <inkml:trace contextRef="#ctx0" brushRef="#br0" timeOffset="61434.82">1639 17183 2096 0,'0'0'627'0,"0"0"-533"0,0 0 120 16,0 0-126-1,0 0-88-15,0 0 4 16,0 0 4-16,52-10-7 0,-23-2 0 15,2-6 1-15,-2-5 25 16,-2 0 22-16,-10-4 43 16,-5 1 27-16,-8 2-33 15,-4-2 10-15,0 8-6 0,-14 0-35 16,-7 6 22-16,-4 6-40 16,0 6 1-1,-2 0-17-15,3 6-21 16,0 20 9-16,6 6-9 15,7 2 0-15,9-2 5 16,2 0 1-16,6-1 7 0,21-9-7 16,13-4-6-16,14-8 10 15,12-10-10-15,12 0-105 16,36-14-139-16,-19-8-310 16,-16-5-357-16</inkml:trace>
  <inkml:trace contextRef="#ctx0" brushRef="#br0" timeOffset="61967.21">2428 16906 2455 0,'0'0'336'16,"0"0"25"-16,0 0-69 15,0 0-217 1,0 0-74-16,0 0 3 15,0 0-4-15,-24 70 0 0,5-42 8 16,-2-2-2-16,-10 0 1 16,-3-2-7-16,-2-2 0 15,-2-9 15-15,5-4-14 16,4-4 6-16,9-5-6 0,6 0 7 16,6 0 22-1,6-5-8-15,2-4 22 16,0 0 5-16,0 0-22 15,2-4 9-15,13 3-31 16,3-2-4-16,2 6 7 0,2 2-8 16,1 4 0-16,-1 0-1 15,0 0-17-15,2 4 16 16,1 10-2-16,6-4 4 16,5 3-1-1,5-8 8-15,5-1-6 0,3-4-1 16,-2 0-2-16,-2-14-7 15,-12 0 18-15,-8-8-6 16,-12 4 20-16,-9-4-16 16,-4 4 28-16,0-4-19 0,-15 4 17 15,-8 4 48-15,1 2-52 16,-1 4 4-16,4 6-33 16,1-2-6-1,-7 4-114-15,3 0-255 16,2 4-967-16</inkml:trace>
  <inkml:trace contextRef="#ctx0" brushRef="#br0" timeOffset="62699.68">2609 16874 1928 0,'0'0'386'0,"0"0"-25"15,0 0-1-15,0 0-211 16,-118-8-24-16,89 8 9 16,0 0-60-16,0 4-19 15,2 4-14-15,2 6 7 16,3-4 0-16,6 6-41 16,6-6 16-16,3 2-22 15,7-6 7-15,0 6 1 16,0-2-9-16,9 2 7 15,6-2-1-15,9-2 2 16,3 2-7-16,9-6-1 0,1 0-10 16,2 0 10-16,-1-2-32 15,-7 2 23-15,-6 0-1 16,-10 6 4-16,-9 2 0 16,-6 6 12-16,0 5-2 15,-8-1 23 1,-13 0-1-16,-5-3 44 0,2 2-13 15,-1-11-10-15,5-6 29 16,2-4 1-16,4 0-77 16,6-18 0-16,1-17 0 15,7-6 0-15,0-8 0 16,23-1-41-16,68-16-244 0,-5 16-397 16,10 10-838-16</inkml:trace>
  <inkml:trace contextRef="#ctx0" brushRef="#br0" timeOffset="63196.72">4623 16587 1039 0,'0'0'1416'0,"0"0"-1080"16,0 0-35-16,0 0 3 0,0 0-91 16,0 0-119-16,0 0-31 15,6-26-40-15,17 14-17 16,1-2 19-1,1-4-24-15,-3-4 0 0,-6 0 9 16,-10 4-8 0,-6-6 32-16,0 4-22 0,-11 0-1 15,-15 4-7-15,-10 2 14 16,-5 5-15-16,-1 9 3 16,0 0 0-16,2 18 3 15,6 13 0-15,9-1-4 0,15 6 22 16,10 4-21-16,4-4 21 15,32-4-18-15,15-6-8 16,14-8 9-16,15-14-10 16,5-4-45-16,-1 0-118 15,-8-18-101 1,-5-22-238-16,-19 2-314 0,-21 6-594 0</inkml:trace>
  <inkml:trace contextRef="#ctx0" brushRef="#br0" timeOffset="63363.75">5167 16449 1629 0,'0'0'838'16,"0"0"-562"-16,0 0 215 15,0 0-148 1,0 0-151-16,0 0-84 0,0 0-46 16,4 76-2-16,2-40 3 15,-1 10-56-15,-1 2 1 16,1-4-8-16,-3 11-255 15,-2-11-544-15,3-12-857 0</inkml:trace>
  <inkml:trace contextRef="#ctx0" brushRef="#br0" timeOffset="64267.45">7584 16619 1844 0,'0'0'611'0,"0"0"-379"15,0 0 71-15,0 0-50 16,0 0-70-16,0 0-41 16,0 0 10-1,64 0-58-15,-35 0-50 0,-2-14 2 16,0-4-46-1,-2 2 7-15,-10-8-5 0,-8 2 8 16,-7 0 34-16,0 0-32 16,-14 4-3-16,-13 0-3 15,-8 10 10-15,-1 8-16 16,1 0 0-16,4 18 0 16,8 16-8-16,10 8 14 0,13 6-6 15,0-4 0-15,26-2 1 16,15-8-2-1,13-7 1-15,10-9-7 16,5-13 6-16,18-5-225 16,-18-9-305-16,-18-9-461 0</inkml:trace>
  <inkml:trace contextRef="#ctx0" brushRef="#br0" timeOffset="64565.53">8092 16633 2056 0,'0'0'765'0,"0"0"-445"16,0 0 27-16,0 0-122 16,0 0-150-16,0 0-52 15,0 0-8-15,113-68-5 16,-90 68-20-16,-7 0 4 0,-8 14-12 16,-8 8 10-16,0 10 10 15,-4-2-2 1,-12 2 0-16,-1-4 1 15,3-7 47-15,3-3 1 0,7-12 23 16,4-2 3 0,0-4-43-16,22 0-9 0,18 0-23 15,18-14 0-15,15-8 0 16,37-10 0-16,-17 1-309 16,-22 3-1158-16</inkml:trace>
  <inkml:trace contextRef="#ctx0" brushRef="#br0" timeOffset="65430.67">4051 17357 1370 0,'0'0'729'0,"0"0"-593"0,0 0 46 16,0 0-16-16,0 0-64 15,0 0 5-15,0 0-32 16,68 0-4-16,-50 0-11 15,2-6-6 1,-2-6 34-16,-3-2-17 16,-6 0 26-16,-1-2 18 0,-8 2-22 15,0 0 0-15,0 0-54 16,-12-2-15-16,-6 10 5 16,2 2-22-16,-1 4 18 15,-1 0-25-15,2 14 0 0,5 12-5 16,5 10 5-16,6 0 0 15,0 0-1-15,20-2-23 16,8-2 14 0,11-10-100-16,21-12-173 15,-12-6-322-15,-5-4-243 0</inkml:trace>
  <inkml:trace contextRef="#ctx0" brushRef="#br0" timeOffset="65665.01">4396 17405 1884 0,'0'0'626'0,"0"0"-337"16,0 0 170-16,0 0-308 16,0 0-73-16,0 0-37 0,0 0-28 15,-5-4 6 1,16 8-19-16,7 10 0 16,2-2 5-16,0 6 2 15,0-4-7-15,-2 4 0 0,-7-4 0 16,-4 3 3-1,-7-3-2-15,0 4 14 0,-14-4-3 16,-13 4-6-16,-4-6-12 16,-2-6-82-16,-5-8-170 15,9-24-412 1,7-4-1243-16</inkml:trace>
  <inkml:trace contextRef="#ctx0" brushRef="#br0" timeOffset="65795.4">4396 17405 1950 0,'82'-98'1011'16,"-71"90"-807"-16,11 2-29 16,14-6-82-1,27-6-93-15,-5 4-496 0,-10 6-581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2:59:24.9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3918 2939 1698 0,'0'0'1029'0,"0"0"-576"15,0 0-181-15,0 0 4 16,0 0-85 0,0 0-119-16,3-52-21 15,-3 52-45-15,0 2 10 0,0 10-13 16,0 3 9-16,0 0 5 16,0-2-17-16,0-5 0 15,0-4 0-15,0-4 0 16,0 0 0-16,0 0 0 15,2 0 0-15,-2-3 0 0,0-11 0 16,0-2 0 0,0-2 0-16,-2 0 0 15,-3 6 0-15,3 4 0 16,0 4 0-16,2 2 0 16,0 0 0-16,0 2 0 0,0 0 0 15,0 0 0-15,0 0 0 16,0 0 0-16,0 4 0 15,0 10 0-15,6 4 0 16,-1-1 0-16,-3-4 0 16,-2-3 0-1,0-6 0-15,0-4 0 0,0 0 0 16,-13-4 0-16,-7-15 0 16,-2-6 0-16,2-3 0 15,-1 0 0-15,8 2 0 16,7 4 0-16,6 6 0 0,0 4 0 15,17 2 0-15,14 4 0 16,10 0 0-16,3 6 0 16,0 0 0-16,1 0 0 15,-7 20 0 1,-3 8 0-16,-8 12 0 0,-6 10 0 16,-15 10 0-16,-6 8 0 15,0 7 0-15,-18-1 0 16,-8-2-3-16,-7-4-10 15,-4-8 13-15,2-9-17 16,4-13 17-16,2-14 0 16,7-12 7-16,4-10 19 0,5-2-26 15,5-10 0 1,4-16-15-16,4-3 13 16,0 2-28-16,0 0 24 15,12 8 0-15,5 5-12 0,8 6 11 16,4 5-10-16,4 3 0 15,5 0 16-15,5 11-72 16,-1-1 15-16,0-1 2 16,-1-5 5-16,-6-4 51 15,-6 0-11-15,-5 0 11 16,-4-12 13-16,-4-6-12 16,-1-6 30-16,1 1-16 15,-1 0-14-15,-4 5 10 16,-3 8 2-16,-4 10-11 15,0 0-2-15,-1 16 0 16,3 16 0-16,1 7 0 16,2 2 6-16,2-4-6 0,3-10 13 15,3-9-8-15,1-11 4 16,2-7 4-16,4-4 47 16,1-24-12-16,2-8-9 15,2-7-33-15,-2 2 5 16,-3 0-14-1,-4 9 3-15,-4 12 0 0,-5 12-1 16,-3 8-26-16,4 4 19 16,1 20-7-16,3 10 15 15,2 0-13-15,0 0 13 0,3-5-9 16,2-11-221-16,6-18-252 16,-4 0-166-16,-7-4-346 0</inkml:trace>
  <inkml:trace contextRef="#ctx0" brushRef="#br0" timeOffset="796.25">5227 3140 1079 0,'0'0'1251'0,"0"0"-878"0,0 0-82 0,0 0-62 0,0 0-87 15,0 0-5 1,0 0-17-16,-23-18-54 16,3 18 36-16,-4 8-74 15,2 16-19-15,1 10 50 0,10 4-7 16,11 5 11-16,0-3-37 16,18-7-26-16,15-2 15 15,10-12-15-15,5-8 0 16,8-11-1-16,4 0-31 15,1-22-22-15,-5-13-27 16,-7-6-1-16,-9-14 50 16,-13-5-1-16,-10-12 26 15,-5-4 6-15,-10-7 1 16,-2 5 6-16,0 10-6 16,0 14 37-16,-12 20 53 15,1 16-16-15,-2 18 8 16,2 10-82-16,-2 34 11 15,6 18-4-15,2 16-7 0,5 10 1 16,0 3 3-16,14-5 5 16,11-8-18-16,6-9 5 15,4-15-13-15,3-14-17 16,-3-15-23-16,1-14-5 0,-7-11 28 16,-7-2 32-1,-1-25 2-15,-8-9 0 16,-2-5 14-16,-4-4 14 15,-1 9-19-15,-3 12 30 16,-3 12 3-16,2 12-34 16,-2 0-8-16,4 24-36 0,0 10 36 15,6 7 0-15,1-4 1 16,2-6 1-16,3-7-2 16,4-12 0-1,2-10 3-15,2-2 6 0,1-12-1 16,2-16-8-1,-4-7-5-15,-4 1-5 0,-5 6-2 16,-5 9 12-16,-5 8 0 16,-2 11-14-16,0 0-2 15,5 12-19-15,0 12 35 16,6 5-6-16,7 0 12 0,4 0-12 16,13-5-105-16,25-12-189 15,-4-6-312 1,-7-6-314-16</inkml:trace>
  <inkml:trace contextRef="#ctx0" brushRef="#br0" timeOffset="1192.65">6630 3218 1388 0,'0'0'1143'0,"0"0"-563"0,0 0-265 0,0 0-101 15,0 0-107-15,0 0-98 0,-133 28 16 16,104 14-17-16,2 4-8 15,9 1 23 1,13-7-22-16,5-8-1 16,5-12 0-16,23-10 0 15,9-10 3-15,5-6-2 16,0-22 11-16,-1-12 14 0,-6-13-26 16,-6-9 32-16,-6-10-20 15,-8-8-11-15,-7-10 26 16,-8 0-27-16,0 5 19 15,-2 15 35-15,-11 20 12 16,-1 24-36-16,4 24-30 16,1 8 0-16,3 36 0 15,2 20 0-15,4 11 0 16,0 7 0-16,6-2 0 16,9-4 0-16,1-6 0 15,1-10 0-15,1-9 0 0,2-12 0 16,-4-12-122-16,9-21-338 15,-6-4-318-15,-3-3-494 0</inkml:trace>
  <inkml:trace contextRef="#ctx0" brushRef="#br0" timeOffset="1491.3">6935 3305 1947 0,'0'0'627'0,"0"0"-393"15,0 0 67-15,0 0-132 16,0 0-81-16,0 0-47 0,0 0-17 15,100 37-11-15,-73-37-5 16,2-14 11 0,-4-9-19-16,-3-8 6 15,-9-3 16-15,-6 2 2 16,-7 4 18-16,0 6-4 16,-9 8 17-16,-13 10 58 0,-10 4-107 15,-1 6-6-15,-5 22 7 16,5 10 19-16,6 4 62 15,7 4-11-15,11-1 4 16,9-3-41-16,0-4-40 16,14-6 0-16,17-8 0 15,13-8 0-15,12-12 0 16,34-12-246-16,-17-18-487 16,-9-12-1133-16</inkml:trace>
  <inkml:trace contextRef="#ctx0" brushRef="#br0" timeOffset="2028.3">8495 3323 1967 0,'0'0'991'0,"0"0"-694"16,0 0-118-1,0 0-6-15,0 0-134 16,0 0-12-16,114-23-27 0,-78 5 1 16,-5-6 27-16,-6-4 8 15,-8-4 24-15,-9-6 12 16,-5 2-34-16,-3 2 31 16,-5 4-29-16,-14 12-28 15,-8 10 15-15,-6 8-27 0,-6 10-7 16,1 24-5-16,1 16 12 15,8 8 8 1,6 4-7-16,15 3 10 16,8-5 28-16,0-8-39 0,22-8 0 15,20-10 0-15,10-10 0 16,10-14 0-16,3-10-116 16,-1-2-157-16,5-42-311 15,-18 0-307-15,-13 4-1109 0</inkml:trace>
  <inkml:trace contextRef="#ctx0" brushRef="#br0" timeOffset="2391.19">8938 3359 1405 0,'0'0'716'0,"0"0"-213"16,0 0-168-16,0 0-76 0,0 0-41 16,0 0-68-16,0 0-108 15,125-3-21-15,-96 3-21 16,-9 0-6-16,-9 7-40 15,-9 11-76-15,-2 4 62 16,0 2-3 0,-6 0 23-16,-5-2 39 0,1-2 2 15,4-6 1-15,6-4 18 16,0-2 25-16,0 0 14 16,0 0-32-16,18 0 3 15,5 2 0-15,8 0-23 16,2 2 5-16,1 0-12 15,1 6 0-15,-6 2-7 0,-6 2 4 16,-12 2 2-16,-7 2 1 16,-4-2 0-16,-4-2 75 15,-21 0 50 1,-6-1 31-16,-5-3-50 16,1-4-82-16,3-6-16 0,8-8-8 15,8 0-294-15,13-7-515 0</inkml:trace>
  <inkml:trace contextRef="#ctx0" brushRef="#br0" timeOffset="2892.04">10369 3529 2381 0,'0'0'663'0,"0"0"-401"0,0 0-60 15,0 0-3-15,-14-122-62 16,1 78-53-16,-3-6-15 16,-1-11-38-16,-3-5 37 15,-1-2-68-15,4 4 0 0,3 4 0 16,5 7 0-1,7 10 0-15,2 8 0 16,0 9 0-16,11 10 0 16,9 6 0-16,1 10-68 15,-2 0-98-15,-3 8-65 16,-7 18 40-16,-9 8 63 0,-6 4 48 16,-30 4 80-16,-13 2 0 15,-9-1 9-15,-5-3 78 16,3-2-39-16,9-4 43 15,13-4-8-15,16-4-7 16,18-4 10-16,4-4-46 16,31-2 22-16,20-2-13 15,15-7-43-15,11-4 9 16,8-3-15-16,-4 0-45 16,6-12-87-16,-22-4-168 0,-22 0-499 15</inkml:trace>
  <inkml:trace contextRef="#ctx0" brushRef="#br0" timeOffset="4895.72">11176 3232 1575 0,'0'0'1084'0,"0"0"-534"0,0 0-295 16,0 0-60-16,0 0-17 15,139-92-11-15,-83 72-75 16,-2 4-92-16,-2 6 0 16,-6 8 0-1,-3 2 0-15,-3 10 0 0,-3 22 0 16,-6 12 0-16,-4 6 0 16,-6 2 0-16,-10-1 0 15,-11-8-11-15,0-6-43 16,0-13-18-16,-19-12 60 15,2-8 12-15,1-4 8 16,7-12 38-16,9-16-23 16,0-10-23-16,23-4 0 15,12-1-6-15,9 7 6 16,4 8-6-16,-2 8 1 0,-1 10-8 16,-7 4 11-16,-7 6 2 15,-2 0-1-15,-2 0-7 16,0 0 8-16,2 4-12 15,2-2-7-15,-2-2 7 16,2 0-48-16,-7-8 34 16,-2-10 25-16,-8-6 1 15,-9-2-1-15,-5-2 1 16,-7 4 0-16,-18 6 0 16,-8 14-10-16,-5 4 9 15,-2 16-14-15,2 24 15 16,11 12 2-16,14 8-2 15,13 1 18-15,13-3 7 0,37-8-23 16,16-12 28-16,14-16-30 16,7-16 0-16,-2-6 15 15,-12-16-14 1,-15-16 17-16,-17-8-7 0,-17-9 29 16,-10 1 68-16,-10 2-108 15,-4 10 0-15,0 14 0 16,0 16 0-16,0 6 0 15,0 20 0-15,0 22 0 16,0 8 0-16,0 5 0 0,11-1 0 16,0-8 0-16,2-12 0 15,0-8 0 1,-3-12 0-16,-1-10 0 16,-1-4 0-16,4-4 0 0,5-20 0 15,6-6 0-15,1-4 0 16,5-2 0-16,-2 4 0 15,-5 9 0-15,-2 9 0 16,-7 10 0-16,1 4 0 16,-3 4 0-16,-1 19 0 15,0 9 0-15,1 2 0 0,1 2 0 16,-1-4 0 0,4-6-69-16,1-10 24 15,6-12-8-15,2-4 53 16,5-4-6-16,2-20 14 15,4-6 5-15,-7-4-13 0,1 0 0 16,-9 6 19-16,-4 7-18 16,-7 9 38-16,-5 10-19 15,-4 2-20-15,0 6-20 16,2 16 2 0,0 7 18-16,5 3 0 0,5 2 4 15,3-6-13-15,7-4 5 16,5-8-31-16,0-10 22 15,2-6-15-15,-2 0 28 16,-3-12 12-16,-2-12-3 16,1-4 33-16,1-2-15 0,-2-2 6 15,-2 6 6-15,-4 5-23 16,-7 10 2 0,-2 11-18-16,-7 0 0 15,2 18 0-15,-2 10 0 16,4 6 0-16,5 0 0 0,7-2 0 15,6-6 0-15,2-8-9 16,5-8-27-16,-4-10 18 16,0 0 1-16,-9-12 16 0,-8-12 2 15,-6-8-1 1,-2-2 11-16,-10-2-11 16,-15 3-1-16,-2 5-11 15,-2 6-48-15,6 8 6 16,6 6 14-16,10 4 35 15,7 4 4-15,0 0 1 0,18 0-15 16,9 0 4-16,6 0 11 16,5 0 0-16,2 0 1 15,-2 0-1-15,-2 0 0 16,-5 0 7 0,-4 4-16-16,-2 12 9 15,-4 8 0-15,4 8-10 16,-3 8 11-16,0 3-1 0,0-1 0 15,-3-6-16-15,-6-8-10 16,-2-12 1-16,-6-10 25 16,-3-6 18-16,-2-4 12 15,0-18 21-15,0-8-36 16,0-4-14-16,0 0 7 0,0-2-8 16,4 3 0-1,9 8 0-15,8 7-18 16,1 7 17-16,3 11-20 15,1 0 21-15,3 3 14 0,4 11-5 16,4 1 12-16,-2 0-20 16,3-8-1-16,-1-3 9 15,-1-4-9-15,-3 0 0 16,-4-7 16-16,-6-14-15 0,-9-2 19 16,-10-6-19-16,-4 0-1 15,0 0 5 1,-4 3-4-16,-12 8-2 15,-5 10-4-15,0 8 5 16,-4 2-4-16,0 26 13 16,10 12 18-16,8 7 25 15,7 0-44-15,22 4-8 0,45-5 0 16,58-12-123-16,-11-14-260 16,-3-16-673-16</inkml:trace>
  <inkml:trace contextRef="#ctx0" brushRef="#br0" timeOffset="5258.95">15678 3222 1627 0,'0'0'833'0,"0"0"-578"15,0 0 15-15,0 0-12 16,0 0-94-16,0 0-101 15,0 0-49 1,143 6-14-16,-112-22 29 16,-9-4-2-16,-4-6 66 0,-11 0 54 15,-7-4-15-15,0 0-24 16,-5 2-32-16,-12 1-76 16,-10 8 0-16,-2 9 0 15,-4 10 0-15,-6 0 0 16,4 21 0-16,1 19 0 0,10 9 0 15,11 7 0-15,11 2 0 16,2 0 0 0,24-4 0-16,16-8 0 15,12-7 0-15,6-13 0 0,4-12 0 16,-5-10-35 0,11-6-166-16,-20-18-310 0,-10-2-456 0</inkml:trace>
  <inkml:trace contextRef="#ctx0" brushRef="#br0" timeOffset="5562.33">16204 3319 2326 0,'0'0'871'16,"0"0"-371"-16,0 0-223 16,0 0-155-16,0 0-122 15,0 0 0-15,114-45 0 0,-83 53 0 16,-4 16-3-16,-8 7-68 15,-13 3-19-15,-6 0 41 16,-14-2 31-16,-19-2 18 16,-9-2 1-1,1-6 23-15,7-4 23 0,15-6 28 16,12-2-42-16,7-2 18 16,13 0-51-16,23-2 0 15,10 2 0-15,14-2 0 16,3-2 0-16,30-2-149 15,-16-2-327-15,-11 0-377 0</inkml:trace>
  <inkml:trace contextRef="#ctx0" brushRef="#br0" timeOffset="5692.36">17162 3529 2191 0,'0'0'933'16,"0"0"-710"-16,0 0 53 15,0 0-276-15,0 0-65 16,0 0-1052-16</inkml:trace>
  <inkml:trace contextRef="#ctx0" brushRef="#br0" timeOffset="6492.51">6784 4038 2006 0,'0'0'518'16,"0"0"-299"-1,0 0 150-15,0 0-102 16,0 0-63-16,0 0-68 16,0 0-116-16,78-15 17 15,95 34-19-15,39 3-6 16,14-2 32-16,-10 1-44 0,-35-8 20 15,-40 0-20-15,-38-3 1 16,-41-6 13 0,-26 0-14-16,-9 0 0 0,-9-2 0 15,-18 6-25-15,-18 0-173 16,-13-4-612-16</inkml:trace>
  <inkml:trace contextRef="#ctx0" brushRef="#br0" timeOffset="7224.02">11625 4091 1874 0,'0'0'636'0,"0"0"-321"0,0 0 142 15,0 0-159-15,0 0 23 16,0 0-185-16,0 0-103 15,172-32-7-15,40 32-26 0,66 0 0 16,61 11 0-16,46 6 0 16,14-4 0-1,20-8 0-15,0-5 0 16,-27 0 0-16,-42-10 0 16,-58-4 0-16,-67-5 0 15,-78 5 0-15,-62 0 0 0,-46 6 0 16,-25 0 0-16,-12 2 0 15,-2-2 0-15,0 2 0 16,0 2 0-16,0 4 0 16,7 0 0-16,13 0 0 0,14 10 0 15,24-4-344 1,-10-4-597-16,-3-2-1245 0</inkml:trace>
  <inkml:trace contextRef="#ctx0" brushRef="#br0" timeOffset="7390.63">16467 4157 1322 0,'0'0'1749'0,"0"0"-1372"0,0 0-296 16,0 0-81-16,0 0-483 0</inkml:trace>
  <inkml:trace contextRef="#ctx0" brushRef="#br0" timeOffset="11656.72">3132 6150 1894 0,'0'0'507'0,"0"0"-206"0,0 0 55 16,0 0-152-16,0 0-47 15,0 0 27-15,0-10-13 16,0 10-30 0,-7 12-121-16,-2 12-19 15,-1 8 35-15,3 6-36 0,0 4 8 16,7-2-8-16,0-4-6 16,9-5-6-16,13-12 12 15,5-6 0-15,4-9 4 16,2-4 4-16,-2-4 16 0,1-16-5 15,-10-6 1-15,-6-3 39 16,-7-3-59-16,-7-2 0 16,-2 0 0-1,0 4 0-15,-13 0 0 16,-7 6 0-16,-5 6 0 16,0 6 0-16,2 6 0 15,0 2 0-15,5 4 0 0,7-2 0 16,11-12-198-16,22-1-552 15,14-3-2063-15</inkml:trace>
  <inkml:trace contextRef="#ctx0" brushRef="#br0" timeOffset="12461.97">3349 6106 580 0,'0'0'680'0,"0"0"-327"0,0 0-55 0,0 0 39 16,0 0-8-16,0 0-56 0,0 0 17 15,-5 0-94-15,5 0-43 16,0 0-33-16,0 0-38 16,0 0 19-16,0 0-46 15,0 0-17-15,13 0 8 16,18 0 4 0,21-2 65-16,35-16-115 0,42-16 0 15,44-19 0-15,20-9 0 16,-2-2 0-16,-18 6 0 15,-21 10 0-15,-25 8 0 16,-29 8 0-16,-29 10 0 0,-17 3 0 16,-4 1 0-16,0 2 0 15,-9 2 0-15,-12 7 0 16,-12 0 0-16,-5 6 0 16,-4-2 0-16,3 3 0 15,-3 0 0-15,6 0 0 16,-3 0 0-16,-3 0 0 15,-1 0 0-15,-3 0 0 16,-2 0 0-16,0 3-12 16,0-2-294-16,-11-1-278 15,-2 0-595-15</inkml:trace>
  <inkml:trace contextRef="#ctx0" brushRef="#br0" timeOffset="12929.34">5333 5392 1864 0,'0'0'687'0,"0"0"-380"0,0 0 209 15,0 0-368-15,0 0-95 16,0 0-32-16,0 0-2 16,-48 66 38-16,36-20-19 15,3 2-20 1,5-1 13-16,4-7-31 15,0-6 12-15,25-10-4 0,8-12-7 16,11-8 97-16,4-4 40 16,0-13-58-16,-1-12-80 15,-9-8 0-15,-9-3 0 16,-9 0 0-16,-11-2 0 0,-9 4 0 16,0 0 0-1,-12 2 0-15,-14 6 0 16,-12 8 0-16,-4 6 0 15,-6 8 0-15,-4 4 0 16,11 8-555-16,17 2-694 0</inkml:trace>
  <inkml:trace contextRef="#ctx0" brushRef="#br0" timeOffset="13396.65">5837 5581 2112 0,'0'0'761'0,"0"0"-548"15,0 0 284 1,0 0-158-16,0 0-165 15,0 0-174-15,0 0 0 0,16 0 0 16,21 0 0-16,40 0 0 16,43-3 0-16,55 3 0 15,24 0 0-15,5 0 0 16,0 13 0-16,-19 0 0 16,4 1 0-16,0-1 0 15,-6-2 0-15,-11-7 0 16,-14 0 0-16,-36-4 0 15,-30 0 0-15,-30 0 0 16,-20 0 0-16,-1-1 0 0,-6-3 0 16,-8 0 0-16,-12-1 0 15,-10 5 0-15,-5 0 0 16,0 0 0 0,0 0-66-16,16 0-309 15,1 0-411-15,3 5-32 0</inkml:trace>
  <inkml:trace contextRef="#ctx0" brushRef="#br0" timeOffset="13723.02">8531 5636 162 0,'0'0'1736'0,"0"0"-1127"16,0 0-144-16,0 0-122 15,0 0-87-15,0 0-26 16,0 0-119 0,-52-34-47-16,35 34-46 15,-3 15-18-15,-1 9 14 16,0 6-14-16,2-1 0 0,9 2 0 15,5-3 10-15,5-4-11 16,2-4 1-16,20-4-2 16,9-6-5-16,8-4 13 15,3-6-7-15,3 0 1 16,-3-4 0 0,-5-12 14-16,-5-6-13 0,-5-2 29 15,-9-6 8-15,-7-2-38 16,-5-4 0-16,-6 0 0 15,0 0 0-15,0-1 0 0,-23 1 0 16,-8 8 0-16,-15 6 0 16,-61 18 0-16,9 4-128 15,0 0-1337-15</inkml:trace>
  <inkml:trace contextRef="#ctx0" brushRef="#br0" timeOffset="14754.05">5373 5623 1512 0,'0'0'517'15,"0"0"-433"-15,0 0 111 0,0 0-33 16,0 0-127-16,0 0-12 16,0 0 73-16,41 0 62 15,-35 0-1 1,-1 0-25-16,-5 0 37 15,0 0-10-15,0 1-2 0,2 20 83 16,0 9-127-16,0 13-56 16,0 16-29-16,0 13 29 15,2 10-12-15,-4 8-45 16,0 1 0-16,0-3 0 16,0-6 0-16,0-8 0 15,0-9 0-15,0-15 0 16,0-14 0-16,2-12 0 15,0-12 0-15,0-6 0 0,-2-6 0 16,0 0 0-16,0 0-75 16,2-2-104-16,0-6-55 15,-2-2 20 1,0 0 99-16,0 2 64 16,0 2 51-16,-8 2 45 0,-8 0 28 15,-5 4 25-15,0 0 1 16,-4 0-26-16,0 0 40 15,1 16-34-15,2 8-11 16,4 4-19-16,5 8-13 16,5 4 20-16,8 3-49 15,0 0-5-15,21-3 2 0,10-5 7 16,11-8-17 0,5-9 6-16,5-7 0 15,-4-7-2-15,-3-4 11 16,-11 0-9-16,-10-16 18 0,-11-6 18 15,-8-9-36-15,-5-2 0 16,0-6 0-16,-7-3 0 16,-13 4 0-16,-7 2 0 15,-4 8 0-15,-3 8 0 16,-8 18 0-16,7 2-204 0,12 0-787 16</inkml:trace>
  <inkml:trace contextRef="#ctx0" brushRef="#br0" timeOffset="15962.78">5705 6838 1609 0,'0'0'562'0,"0"0"-232"16,0 0 37-16,0 0-37 0,0 0-131 15,0 0-40 1,0 0 45-16,0-4-39 15,2 4-58-15,17 0-65 16,14 0-36-16,38 9 10 16,49 10-16-16,52 1 0 0,22 0 0 15,-9-6 0-15,-38-6 0 16,-51-4 0-16,-32-4 0 16,-14 0 0-1,-6 0 0-15,-6 0 0 0,-12 0 0 16,-12 0 0-16,-11 0 0 15,-3 0 0-15,0 0 0 16,0 0 0-16,4 0 0 16,4 4 0-16,11 2-284 0,5 0-95 15,10 0-359-15,1-2 111 16,1-2 76 0,-5-2 35-16,-9 0 516 15,-6 0 113-15,-12 0 380 0,-4 0-91 16,0-2 87-16,0-2-152 15,0 0-25-15,-4 0-86 16,-1 2-46-16,1 2-12 16,0 0-40-16,-1 0-56 15,-4 0-29-15,-2 6-37 0,-5 12 15 16,1 6-4-16,-1 8-1 16,5 2 7-1,7 2-23-15,4-2 13 16,0-1-13-16,20-5 0 15,13-6 7-15,9-7-7 16,2-8 0-16,1-7 14 0,-5 0-14 16,-9-8 15-16,-6-14-15 15,-9-5 0-15,-7-6 0 16,-5-6 0-16,-4-1 0 16,0 0 0-16,0 4 0 15,-13 8 0-15,-5 6 0 16,-7 10 0-16,-6 8 0 15,-2 4 0-15,-5 6 0 16,5 16 0-16,10 10-348 16,12-4-518-16,11-6-1036 0</inkml:trace>
  <inkml:trace contextRef="#ctx0" brushRef="#br0" timeOffset="16794.52">7673 7008 1277 0,'0'0'989'0,"0"0"-514"15,0 0-190-15,0 0 15 16,0 0-160-16,0 0-60 16,0 0 11-16,0-4-28 0,0 4 15 15,0-2 6-15,0 2-40 16,0 0-2-1,2-2-11-15,10-2 86 16,9-4-117-16,20-4 0 16,14-6 0-16,39-12 0 15,42-16 0-15,42-22 0 16,20-11 0-16,-2-1 0 16,-20 8 0-16,-31 16 0 0,-34 16 0 15,-28 12 0-15,-27 8 0 16,-14 6 0-16,3-1 0 0,-1 1 0 15,-1 0 0 1,-7 4 0-16,-10 5 0 16,-4 1 0-16,-2 0 0 15,-4 4 0-15,-7 0 0 16,-2 0 0-16,-5 0 0 0,-2 0 0 16,0 0 0-16,0 0 0 15,0 0-198-15,6 0-324 16,2 0-502-16</inkml:trace>
  <inkml:trace contextRef="#ctx0" brushRef="#br0" timeOffset="17158.99">9569 6350 2018 0,'0'0'686'0,"0"0"-415"15,0 0 64-15,0 0-176 0,0 0-114 16,0 0-27-16,0 0-11 15,-29 18-2 1,9 9 106-16,0 5-56 16,0 2 5-16,4 0-22 15,7 0-17-15,5-6 1 0,4-6-22 16,2-4 15-16,23-6-15 16,13-6 0-16,6-4 24 15,9-2-16-15,-1 0 2 16,-4-14-1-16,-2-6-1 15,-13-2 13-15,-6-6 0 16,-10-2 66-16,-5-6-45 16,-10 0-42-16,-2-3 0 15,0 6 0-15,-2 2 0 16,-19 7 0-16,-8 8 0 16,-8 6 0-16,-8 8 0 0,-4 2 0 15,2 12 0-15,-6 28-60 16,15-5-584-16,14-3-1257 0</inkml:trace>
  <inkml:trace contextRef="#ctx0" brushRef="#br0" timeOffset="17729.89">8544 7016 1162 0,'0'0'1097'0,"0"0"-582"0,0 0-204 16,0 0 21-16,0 0-120 15,0 0-98-15,0 0-3 0,103-18-68 16,-78 6 5-16,-2-2 33 15,-7 2-11 1,-5-2-70-16,-7 0 0 0,-4 0 0 16,0-2 0-16,0 4 0 15,-8 2 0 1,-13 6 0-16,-4 4 0 0,-7 6 0 16,-4 20 0-16,5 8 0 15,5 4 0-15,8 4 0 16,13-4 0-16,5-3 0 15,15-8 0-15,24-9 0 16,16-8 0-16,9-10 0 16,28-5-371-16,-16-16-509 0,-18-3-376 15</inkml:trace>
  <inkml:trace contextRef="#ctx0" brushRef="#br0" timeOffset="18094.71">9012 7050 1468 0,'0'0'1143'0,"0"0"-763"16,0 0 121-16,0 0-333 16,0 0-45-16,0 0-25 15,136-48-53-15,-109 44-2 16,-5 4-43-16,-2 0 6 16,-6 0-12-16,-6 6-3 15,-3 8-88-15,-5 4-17 16,0 5 46-16,0-4 68 15,0 2-12-15,-7-6 12 0,3-5 11 16,0-2-10-16,1-1 40 16,3-1-18-16,0-2-23 15,0 4 15-15,5 3-13 16,14 3-2-16,6 4 1 16,4 3 11-16,2-2-24 15,-4 4-3-15,-9-3-21 0,-11 0 35 16,-7 0 2-1,-14 0 3-15,-28 0 62 16,-19-2-9-16,-68-4-51 16,15-4-6-16,-2-8-657 0</inkml:trace>
  <inkml:trace contextRef="#ctx0" brushRef="#br0" timeOffset="18797.22">6484 4991 1647 0,'0'0'545'0,"0"0"-286"16,0 0 47-16,0 0-127 0,0 0-85 15,0 0-45-15,0 0 37 16,117 88-22-16,-70-88-8 16,2-12 56-16,-4-8-46 15,-8-6-5-15,-10-2 62 16,-12-4-42-16,-7 0 41 16,-8-2-58-16,0 2-63 15,-18 3 16-15,-9 9-17 16,-7 11-9-16,-5 9 1 15,-7 0-8-15,2 27 7 0,7 9 9 16,8 9 0-16,13 3 34 16,13-2-22-16,3-2 30 15,12-6-9-15,17-6-32 16,9-8 35 0,8-8-36-16,6-8 2 0,4-8-2 15,2 0-8-15,6-6-160 16,-15-8-287-16,-14-2-432 0</inkml:trace>
  <inkml:trace contextRef="#ctx0" brushRef="#br0" timeOffset="19256.09">7176 4999 942 0,'0'0'721'0,"0"0"-458"0,0 0 16 16,0 0-28-16,0 0-75 15,0 0-18-15,0 0 14 16,0-2 16 0,0 0-38-16,0 2 33 15,0 0-26-15,0-2-11 0,0 2 5 16,0 0-71-16,0 0-1 15,0 0-79-15,0 0 0 16,0 18 0-16,0 12 0 16,0 10 0-16,0 8 0 0,-4 2 0 15,2 0 0-15,-3-4 0 16,-13 3-36 0,0-11-308-16,-2-12-787 0</inkml:trace>
  <inkml:trace contextRef="#ctx0" brushRef="#br0" timeOffset="20565.39">5634 6240 1950 0,'0'0'656'0,"0"0"-427"15,0 0 258-15,0 0-330 16,0 0-83-16,0 0 43 16,0 0 10-16,29-34-65 15,-4 22-35-15,2-4-20 16,4-2 7-16,-2 0-14 15,-5-2 0-15,-8 2-1 0,-10 0 16 16,-6 2-27 0,0 0 12-16,-13 1-19 15,-11 5 17-15,-5 6-14 16,-2 4 16-16,-3 0-6 0,3 10-5 16,0 15 4-16,6 7 7 15,11 4 0-15,10 2 3 16,4 0 4-16,14-6-8 0,21-4 1 15,17-8-26-15,39-20-148 16,-9 0-371-16,-12-8-235 0</inkml:trace>
  <inkml:trace contextRef="#ctx0" brushRef="#br0" timeOffset="20830.08">6079 6116 2126 0,'0'0'778'0,"0"0"-477"16,0 0-17-16,0 0-180 16,0 0-91-16,0 0-13 15,0 0 6-15,110 68 1 0,-79-42-8 16,-2 2 1 0,-8-2 0-16,-8-2-14 15,-11 0 15-15,-2 0-1 16,-5-1 18-16,-19-1-16 15,-12-3 28-15,-6-2-30 16,-16-16-18-16,9-1-267 0,9 0-766 0</inkml:trace>
  <inkml:trace contextRef="#ctx0" brushRef="#br0" timeOffset="20995.55">6156 6046 2748 0,'0'0'839'16,"0"0"-514"-16,0 0-141 0,0 0-184 16,135-17 0-1,-58 17 0-15,-15 3-236 0,-16 8-697 0</inkml:trace>
  <inkml:trace contextRef="#ctx0" brushRef="#br0" timeOffset="21461.69">5753 7463 2508 0,'0'0'532'16,"0"0"-372"-16,0 0 303 16,0 0-350-16,0 0-92 15,0 0-5-15,0 0-16 16,95-68 0-16,-77 50 0 15,-2-2 6-15,-6 0 15 16,-7-4 45-16,-3-2-2 16,0 2 16-16,-9 1-64 15,-8 8 14-15,-10 8-30 0,0 7 0 16,-4 9 0-16,0 21 0 16,4 8 0-16,8 6 0 15,11 2 0 1,8-2 0-16,0-2 0 15,25-6 0-15,17-8 0 0,9-10 0 16,9-11 0-16,20-10-221 16,-15-21-371-16,-18-3-495 0</inkml:trace>
  <inkml:trace contextRef="#ctx0" brushRef="#br0" timeOffset="21695.55">6096 7387 1482 0,'0'0'1106'16,"0"0"-857"-16,0 0 47 16,0 0-88-16,0 0-94 0,0 0-76 15,-5 110-14-15,5-72-24 16,-4-1-5-16,-4-1-15 16,4-4-188-1,4-8-105-15,0-10 85 0,12-8 89 16,19-6 39-16,9 0 10 15,22-16 54-15,-8-4-48 16,-10 2-561-16</inkml:trace>
  <inkml:trace contextRef="#ctx0" brushRef="#br0" timeOffset="21894.53">6332 7517 1958 0,'0'0'904'15,"0"0"-363"1,0 0-34-16,0 0-321 15,0 0-186-15,0 0 0 0,0 0 0 16,-10 35 0-16,6 3 0 16,-2 8 0-16,-1 4 0 15,1 0 0-15,-2-2 0 16,4-4 0-16,0-14-537 16,4-11-814-16</inkml:trace>
  <inkml:trace contextRef="#ctx0" brushRef="#br0" timeOffset="22691.03">3473 5677 1750 0,'0'0'683'0,"0"0"-537"16,0 0 106-16,0 0-119 15,0 0-100-15,0 0-32 16,116-107 37-16,-90 79 65 16,-3-2-9-16,-9-2 57 15,-8 0-73-15,-6 0 17 0,0 2-14 16,-4 8-56-16,-17 10-4 15,-3 10-13 1,-10 2-8-16,-1 14 9 16,-1 18-8-16,1 12 63 15,6 6 17-15,6 2-3 16,13 1-5-16,10-6-50 0,0-4 13 16,15-10-33-16,18-6 6 15,10-7-3-15,5-10-6 16,6-8-6-16,0-2-149 15,4-2-191-15,-14-14-389 0,-13 2-674 0</inkml:trace>
  <inkml:trace contextRef="#ctx0" brushRef="#br0" timeOffset="23287.91">4076 5428 1944 0,'0'0'468'0,"0"0"-181"15,0 0-15-15,0 0-166 16,0 0-73-16,-120 24-27 16,107-6-3-16,5 0-3 15,3-2 0-15,5-2 9 16,0-2-8-16,0-1 46 15,9-2-5-15,8 1-17 0,6 0 47 16,3 2-50-16,1 2-14 16,-2 3-4-16,-3 1 7 15,-4 1-12-15,-7 2 1 16,-4 1 0-16,-7-2 2 16,0 2-1-1,-20-4-1-15,-7 0 13 0,-6-4-13 16,-3-2 19-16,3-4-19 15,4-6 0-15,6-2 4 16,6 0 8-16,7-6-7 16,6-10-5-16,4-4 1 15,0 0 3-15,4-2-2 16,12 2 5-16,2-1 23 16,4 2-24-16,3-2 18 15,4 3-24-15,0 0 8 16,-2 7 10-16,-4-2-5 15,0 5 11-15,-3 2-6 0,-2 0-12 16,-2 3 18-16,-3-2-24 16,-4 1 15-16,0-2 57 15,-3-2 11-15,1 0 82 0,-1-2-53 16,0-4-63-16,-2 0-49 16,0-4 0-1,-4 0 0-15,0 2 0 16,0-2 0-16,0 0-35 15,-14 4-532-15,1 2-604 0</inkml:trace>
  <inkml:trace contextRef="#ctx0" brushRef="#br0" timeOffset="27628.7">12445 5432 669 0,'0'0'1662'0,"0"0"-1155"15,0 0-215-15,0 0 31 0,0 0-71 16,0 0-130-16,0-66-23 15,0 76-32-15,0 26-56 16,-4 20-1-16,-2 18-10 16,1 8 26-16,5 3-26 15,0-7 0-15,0-10-9 16,0-14-52-16,7-18-155 16,10-28-249-16,1-8-387 15,-3-8-482-15</inkml:trace>
  <inkml:trace contextRef="#ctx0" brushRef="#br0" timeOffset="28329.08">12582 5396 2043 0,'0'0'1079'16,"0"0"-849"-16,0 0-116 0,0 0 33 16,19 114-52-1,-3-62-34-15,-3 4-37 0,1-1 20 16,-3-5-44-16,-5-8 1 15,-1-8 6-15,-3-8-7 16,-2-10 0-16,0-8 0 16,0-8-9-16,0 0-2 15,0 0 11-15,0-14-45 16,4-4 12-16,6-2-25 16,1-2 46-16,7 2 4 15,1 2 8-15,6-1 11 16,2 5-1-16,2 5 23 15,-2 3 12-15,-3 6-28 0,-2 0 5 16,1 10-20-16,-3 14-2 16,-1 6 20-16,0 2-20 15,1 0-15-15,2-6-36 16,0-6-15-16,3-8 22 16,0-8-32-1,-2-4 13-15,2-2 62 0,-2-16 1 16,-3-6 18-16,-5-2 19 15,-4 2-17-15,-2 4 53 16,-2 4-19-16,-5 8-7 16,-2 6-1-16,2 2-26 15,0 4-20-15,5 18 0 0,2 6 0 16,4 2-6-16,4-2 4 16,2-6-20-1,6-10-65-15,4-12-14 16,4 0 64-16,0-20 15 15,-1-12 22-15,-3-4 11 0,-5-6 38 16,1 2 41-16,-6 2-9 16,-3 7-6-16,0 13 38 15,-5 14-55-15,4 4-14 0,2 15-20 16,2 14-24-16,3 10 0 16,3 1 0-16,-2 2 0 15,-4-4 0 1,-3-8 0-16,-7-6 0 15,-9-8-119-15,-13-16-116 16,-18 0-73-16,-5 0-640 0</inkml:trace>
  <inkml:trace contextRef="#ctx0" brushRef="#br0" timeOffset="28455.8">13493 5243 2645 0,'0'0'721'0,"0"0"-619"0,0 0-102 0,0 0-494 0</inkml:trace>
  <inkml:trace contextRef="#ctx0" brushRef="#br0" timeOffset="28628.79">12277 5264 2769 0,'0'0'533'15,"0"0"-382"-15,117 3 128 16,-37-3-279-16,54 0 0 16,-18-11-591-16,-7-3-1560 0</inkml:trace>
  <inkml:trace contextRef="#ctx0" brushRef="#br0" timeOffset="29059.77">14995 5510 2082 0,'0'0'916'16,"0"0"-648"-16,0 0-9 15,-40 110-70-15,21-59-117 16,9-1-34-16,2-6-38 16,6-8 0-16,2-10 0 0,0-10 1 15,8-10 1-15,9-6 4 16,7-6 15-1,6-20 30-15,3-8 16 16,5-10 20-16,4-2-50 16,3-2-37-16,-3 5 0 15,-2 7 0-15,-4 12 0 0,-5 14 0 16,-4 10 0-16,-6 2 0 16,0 26 0-16,-3 12 0 15,-5 7 0-15,-7 3 0 0,-3-2 0 16,-3-6 0-16,0-6 0 15,-9-10-53-15,-35-16-229 16,3-10-216 0,-1 0-332-16</inkml:trace>
  <inkml:trace contextRef="#ctx0" brushRef="#br0" timeOffset="29226.3">14970 5209 2673 0,'0'0'679'16,"0"0"-473"-16,0 0-127 16,0 0-79-16,141 16-526 15,-83 2-797-15</inkml:trace>
  <inkml:trace contextRef="#ctx0" brushRef="#br0" timeOffset="29957.01">16182 5085 2533 0,'0'0'877'16,"0"0"-510"-16,0 0-48 16,0 0-319-16,0 0 0 15,0 0 0-15,0 0 0 0,7 222 0 16,-7-95 0-16,9-25 0 15,6-34 0 1,5-30 0-16,11-5 0 16,9-8 0-16,12-12 0 15,-1-13 0-15,0-20 0 16,-6-24 0-16,-10-14 0 0,-8-11 0 16,-6-5 0-16,-8-6 0 15,-5 4 0-15,-3 9 0 16,-5 17 0-16,0 22 0 15,0 24 0-15,0 6 0 16,-7 40 0-16,-2 20 0 16,5 11 0-16,4 3 0 15,0-4 0-15,0-8 0 16,13-16 0-16,5-13 0 16,0-17 0-16,2-14 0 0,0-4 0 15,0-11 0 1,2-18 0-16,3-8 0 15,-2-1 0-15,-2 2 0 0,-3 6 0 16,-5 12 0 0,-1 12 0-16,-3 6 0 15,-1 8 0-15,6 20 0 16,6 4 0-16,2 4 0 0,5-1 0 16,4-8 0-16,3-9 0 15,3-12 0-15,4-6 0 16,-1-1 0-16,0-23 0 0,-5-9 0 15,-1-7 0-15,-3-6 0 16,-4-6 0-16,-9-2 0 16,-10 4 0-16,-8 10 0 15,-4 13 0 1,-25 18 0-16,-9 9 0 16,-1 19 0-16,2 21 0 0,13 11 0 15,11 3 0-15,13 2 0 16,8-6 0-16,31-9 0 15,9-12 0-15,8-15 0 16,-4-14-8-16,-19-16-292 0,-16-18-250 16,-17-6-490-16</inkml:trace>
  <inkml:trace contextRef="#ctx0" brushRef="#br0" timeOffset="30127.84">15857 5271 2565 0,'0'0'881'0,"0"0"-554"0,0 0-4 0,171-28-323 15,-64 14 0-15,38-2 0 16,-36 6-228-16,-40 2-1030 16</inkml:trace>
  <inkml:trace contextRef="#ctx0" brushRef="#br0" timeOffset="31227.26">18383 5242 2326 0,'0'0'960'0,"0"0"-502"16,0 0-106-16,0 0-352 15,0 0 0-15,0 0 0 0,0 0 0 16,92 10 0-16,-65 20 0 16,-6 8 0-16,-7 4 0 15,-10 4 0-15,-4 0 0 16,0-2 0-16,-2-6 0 16,-6-8 0-16,0-10 0 15,6-7-9-15,2-13-39 16,0 0-3-16,12-18 51 15,15-19-9-15,8-9 15 0,5-2-7 16,-2 2 2 0,-5 10 40-16,-8 10 29 15,-7 12-70-15,-7 10 0 16,-5 4 0-16,-2 5 0 16,8 22 0-16,1 9 0 15,10 4 0-15,6 0 0 0,4-6 0 16,9-8 0-16,7-12 0 15,3-12 0-15,-1-2 0 16,-2-16 0-16,-9-16 0 16,-7-6 0-16,-8-6 0 15,-7-2 0-15,-9 2 0 16,-9 5 0-16,0 14 0 16,-9 10 0-16,-16 15 0 15,-6 8 0-15,0 28 0 16,0 11 0-16,11 5 0 15,11 0 0-15,9-4 0 16,15-8 0-16,26-12 0 0,15-11 0 16,8-13 0-16,5-4 0 15,-7-7 0-15,-8-17-3 16,-12-4 3 0,-11-6 0-16,-8-2 3 15,-10 0-3-15,-5 4 0 0,0 10 0 16,-6 10 0-16,-2 12 0 15,0 0 0-15,0 32 0 16,0 8 0-16,4 8 0 16,9 0 0-16,10-10 0 15,4-8 0-15,2-16 0 16,4-14 0-16,-2 0 0 16,-2-16 0-16,-4-9 0 15,-3-10 0-15,-4 1 0 16,0 2 0-16,-5 2 0 15,-2 10 0-15,-4 10 0 0,-3 10 0 16,-1 0 0-16,1 16 0 16,5 12 0-16,5 4 0 15,5 0 0-15,8-4 0 16,6-6-8-16,8-10 8 16,1-7 0-16,0-5-3 15,-1-3 5-15,-6-17-2 16,-4-4 9-16,-4-6-9 15,-7-6 0-15,-6-2 0 16,-8-2 0-16,-6-2 0 0,0 6 0 16,-23 7 0-1,-25 20-131-15,5 7-798 0,5 2-1080 0</inkml:trace>
  <inkml:trace contextRef="#ctx0" brushRef="#br0" timeOffset="31889.34">21282 4939 2505 0,'0'0'783'0,"0"0"-629"0,0 0 155 16,0 0 36-16,0 0-345 0,0 0 0 16,0 0 0-16,-44-21 0 15,5 50 0-15,4 9 0 16,4 6 0-16,13 0 0 16,18 0 0-16,0-4 0 15,31-4 0-15,16-2 0 0,6-4 0 16,6 1 0-16,-7 1 0 15,-4 0 0-15,-13 0 0 16,-15 0 0 0,-15-2 0-16,-5-4-29 15,-27-4-37-15,-17-6 30 16,-12-8 35-16,0-6-8 16,2-2 9-16,14-10 0 0,14-14 1 15,17-10 32-15,9-6-33 16,25-8 0-16,25-6-22 15,17-7-59-15,7 1 48 16,-1 4-5-16,-10 4 29 16,-16 8 9-1,-16 12 39-15,-14 10 212 0,-9 8-251 16,-6 10 0-16,-2 4 0 16,0 0 0-16,0 12 0 15,0 24 0-15,-4 20 0 0,-4 34 0 16,2 36 0-16,6 35 0 15,0 6 0-15,0-15 0 16,14-36 0-16,-4-40 0 16,-1-22 0-16,0-9 0 15,-4-5 0-15,-1-4 0 16,-4-12 0-16,0-18-24 16,-16-6-167-16,-22-42-308 15,3-4-154-15,6-7-298 0</inkml:trace>
  <inkml:trace contextRef="#ctx0" brushRef="#br0" timeOffset="32122.36">21641 5264 1881 0,'0'0'932'0,"0"0"-351"0,0 0-238 0,58-125-82 16,-32 109-163-16,8 10-98 15,4 6 0-15,0 2 0 16,-3 24 0-16,-10 8 0 0,-17 7 0 15,-8 5 0-15,-8-1-3 16,-28 0-14-16,-7-7 16 16,-3-6-6-16,4-8-8 15,8-6 14-15,14-10-168 16,20-8-130-16,11 0-263 16,18-12-307-16</inkml:trace>
  <inkml:trace contextRef="#ctx0" brushRef="#br0" timeOffset="33326.89">22373 5334 694 0,'0'0'1349'16,"0"0"-747"-16,0 0-273 0,0 0-4 0,0 0-23 31,0 0-80-31,0 0-45 0,64-70-81 16,-83 51-96-16,-10 1 0 15,-8 4 0-15,-8 8 0 16,-2 6 0-16,2 2 0 0,10 24 0 16,10 6 0-16,14 7 0 15,11-3 0 1,2-2 0-16,27-6 0 16,7-6 0-16,7-10 0 15,-3-8 0-15,-3-4 0 16,-6 0 0-16,-6-12 0 0,-8-4 0 15,0 0 0-15,-5-4 0 16,0-2 0-16,-1 0 0 16,-2-1 0-16,0 5 0 15,-4 7 0-15,-1 7 0 16,0 4 0-16,3 6 0 0,2 20 0 16,4 8 0-16,5 4 0 15,4 0 0 1,3-4 0-16,-1-10 0 15,1-8 0-15,-5-10 0 16,0-6 0-16,-2-4 0 0,2-18 0 16,2-6 0-16,3-2 0 15,0-4 0-15,4 0 0 16,0 0 0-16,-1 4 0 16,-1 6 0-16,-3 9 0 15,-3 12 0-15,-6 3 0 16,-1 18 0-16,-4 15 0 15,-1 8 0-15,-1 1 0 16,-4-2 0-16,2-4 0 16,1-8 0-16,1-8 0 15,6-12 0-15,1-8-3 16,6 0 6-16,4-14-3 16,4-14 0-16,0-4 0 15,2-4 0-15,0-2 0 16,0 2 0-16,-2 5 0 0,-4 12 0 15,-6 11 0-15,0 8 0 16,-7 4 0-16,2 22 0 16,-1 7 0-16,-4 2 0 15,1-1 0-15,-4-6 0 16,1-6 0-16,1-8 0 0,2-8 0 16,3-6 0-1,3 0 0-15,3 0 0 16,2-14 0-16,1 0 0 15,-2-2 0-15,0 0 0 16,0 4 0-16,0 0 0 0,0 2 0 16,-3 2 0-16,2 6 0 15,-3 2 0-15,-3 0 0 16,2 0 0-16,1 6 0 16,2 4-15-16,4 2-6 15,5 0 15-15,6-2 10 16,5 0-5-16,4-4 1 15,3 0 0-15,0-4-4 16,1-2 5-16,-1 0-1 16,1 0 16-16,-1-4-15 15,-3-8 24-15,-2-4-25 16,-6-4 0-16,-5-8 0 0,-9-5 0 16,-7-7 0-1,-8-3 0-15,-5-8 0 0,0 3 0 16,-12 4 0-1,-9 10 0-15,-2 12 0 0,-4 14 0 16,5 8 0-16,-1 22 0 16,6 22 0-16,1 18 0 15,7 13 0-15,1 11 0 16,6 6 0-16,-1 2 0 16,3-5 0-16,0-9 0 0,5-12 0 15,10-14-17-15,3-14-161 16,3-14-119-16,-11-24-161 15,-1-2-95 1,-9-8-59-16</inkml:trace>
  <inkml:trace contextRef="#ctx0" brushRef="#br0" timeOffset="33460.8">23746 4756 2883 0,'0'0'801'0,"0"0"-389"0,0 0-412 16,0 0 0-16,0 0 0 16,0 0 0-16,0 0 0 15,18 38-300-15,0-1-1066 0</inkml:trace>
  <inkml:trace contextRef="#ctx0" brushRef="#br0" timeOffset="34594.33">25789 5424 1896 0,'0'0'687'0,"0"0"-411"16,0 0 217-16,0 0-180 16,0 0-55-16,0 0-85 15,0 0-173-15,43-117 0 16,-16 59 0-16,4-7 0 16,0-14 0-16,0-5 0 0,-7-6 0 15,-4-3 0-15,-9 9 0 16,-11 12 0-16,0 18 0 15,-4 22 0-15,-18 26 0 16,-7 8 0 0,-6 56 0-16,1 40 0 15,16 31 0-15,14-3 0 0,4-24 0 16,22-34 0-16,12-24 0 16,8 0 0-16,6-5 0 15,8-7 0-15,-6-18-21 16,-8-14-15-16,-11 0 27 15,-9-24 9-15,-9-10 3 0,-1-9 3 16,-3-3 0-16,-1 6 11 16,0 8-16-1,-4 12 12-15,-2 14-13 16,0 6-6-16,0 8-9 16,1 18-5-16,3 8 20 0,8 0 0 15,1 1 2-15,10-7-8 16,4-10 4-16,2-9-26 15,2-6 2-15,1-3-4 16,-3-7 30-16,-2-12-1 16,2-6 1-16,-4 0 11 0,0-2-10 15,-5 9-1 1,-7 6 15-16,-4 8 6 16,-1 4 0-16,-4 0-11 15,7 16-7-15,6 8 44 16,3 1-46-16,9-1 8 0,7-2-5 15,6-8-2-15,5-6 5 16,1-8-7-16,-4 0 0 16,-6-10 0-16,-9-15 0 15,-6-7 0 1,-7-6 0-16,-7-4 0 0,-9-4 0 16,-2 2 0-16,-2 4 0 15,-23 10 0-15,-6 14 0 16,-9 16 0-16,0 0 0 15,-3 30 0-15,12 12 0 16,10 4 0-16,15 2 0 16,6-2 0-16,25-3 0 15,25-10 0-15,14-8 0 16,11-9 0-16,2-12 0 16,-6-4 0-16,-9 0 0 15,-13-17 0-15,-13-4 0 16,-14 0 0-16,-6 2 0 15,-8 1 0-15,0 5 0 16,-4 4 0-16,5-2-204 0,1 4-153 16,17-12-219-16,-4 1 51 15,-3 0-318-15</inkml:trace>
  <inkml:trace contextRef="#ctx0" brushRef="#br0" timeOffset="34860.08">25745 4864 679 0,'0'0'2058'0,"0"0"-1467"0,0 0-330 0,0 0-32 16,218-18-131-16,-71 8-63 16,11 1-35-16,-8-8-202 15,-46 5-570-15,-37 2-1884 0</inkml:trace>
  <inkml:trace contextRef="#ctx0" brushRef="#br0" timeOffset="35292.98">27449 5238 2121 0,'0'0'675'16,"0"0"-421"-16,0 0 71 16,0 0-175-16,0 0-118 15,0 0-22-15,0 0-4 0,143-11-4 16,-110-3 3-16,-8-4-4 16,-10-4 10-16,-13-4 53 15,-2-4-1-15,-8 0-4 16,-21 2-35-16,-5 4-23 0,-3 8 15 15,-3 8-16 1,-1 8 6-16,6 0 14 16,3 24-10-16,12 8 22 15,9 10-11-15,11 4 7 16,4 1 4-16,30-1-31 16,17-5 5-16,14-5-6 0,10-9-50 15,8-11-141-15,20-16-95 16,-23 0-254-16,-18-18-345 0</inkml:trace>
  <inkml:trace contextRef="#ctx0" brushRef="#br0" timeOffset="35461.04">28388 5334 2138 0,'0'0'1131'15,"0"0"-633"-15,0 0-169 0,0 0-329 16,0 0 0 0,0 0 0-16,0 0 0 15,-67-30-1348-15</inkml:trace>
  <inkml:trace contextRef="#ctx0" brushRef="#br0" timeOffset="74989.36">1715 8731 2068 0,'0'0'714'16,"0"0"-379"-16,0 0 189 15,0-105-204-15,0 87-185 16,-2 10-135-16,-3 8 0 15,1 0 0-15,-1 26 0 16,-5 38 0-16,-7 41 0 16,0 33 0-16,1-7 0 15,5-29 0-15,9-36 0 16,2-32 0-16,0-4 0 16,0-6 0-16,0-12 0 15,7-12 0-15,-1-22 0 16,4-30 0-16,-6-32 0 0,-4-30 0 15,0 3 0-15,0 11 0 16,0 18 0 0,0 33 0-16,-4 9 0 15,1 8 0-15,0 21 0 0,3 8 0 16,0 3 0-16,0 13 0 16,21 18 0-16,8 14 0 15,6 9 0-15,10 10 0 16,6 6 0-16,7 2 0 15,7-2 0-15,1-3 0 0,-1-9 0 16,-5-12 0-16,-11-14 0 16,-11-12 0-16,-13-8 0 15,-12-12 0 1,-4-2 0-16,0-28 0 16,0-22 0-16,0-18 0 15,2-12 0-15,-5-9 0 0,1 1 0 16,-7 0 0-16,0 6 0 15,0 9 0-15,0 11 0 16,-4 14 0-16,-3 16 0 0,5 16 0 16,2 18 0-16,0 50 0 15,18 16-525 1,-1 6-567-16</inkml:trace>
  <inkml:trace contextRef="#ctx0" brushRef="#br0" timeOffset="75760.64">2763 8939 1054 0,'0'0'2069'0,"0"0"-1687"0,0 0-10 16,0 0-153-1,0 0-219-15,0 0 0 0,0 0 0 16,-21 118 0-16,30-60 0 15,0-5 0-15,4-9 0 16,0-12 0-16,3-10 0 0,-1-10 0 16,2-12 0-16,1 0 0 15,-1-18 0-15,1-16 0 16,-5-12 0 0,-6-10 0-16,-7-4 0 0,0 2 0 15,-24 5 0 1,-9 15 0-16,-10 14 0 0,-1 18 0 15,-2 6 0-15,7 22 0 16,7 14 0-16,14 4 0 16,18 2 0-16,0-3 0 15,25-10 0-15,20-11 0 16,15-10 0-16,11-8 0 16,7-9 0-16,0-19 0 0,-9-4 0 15,-13-3 0 1,-16 8 0-16,-16 4 0 15,-15 9 0-15,-7 12 0 16,-2 2 0-16,0 14 0 0,-8 22 0 16,-3 12 0-16,1 9 0 15,8 1 0-15,2-10 0 16,0-12 0-16,16-12 0 16,9-16 0-16,4-8 0 15,2-2 0-15,2-24 0 0,3-10 0 16,-5-9 0-1,-4 2 0-15,-8 3 0 16,-3 7 0-16,-7 12 0 16,-5 10 0-16,2 11 0 15,-2 0 0-15,7 22 0 16,7 10 0-16,6 4 0 0,7 4 0 16,3-5 0-16,0-7 0 15,-1-8 0-15,0-8 0 16,-4-12 0-1,-2 0 0-15,-3-12 0 16,-2-18 0-16,1-6 0 0,-8-10 0 16,-3-8 0-16,-6-4 0 15,-6 1 0-15,0 7 0 16,0 12 0-16,-11 16 0 16,-7 12 0-16,-2 10 0 0,3 4-290 15,5 10-1211-15</inkml:trace>
  <inkml:trace contextRef="#ctx0" brushRef="#br0" timeOffset="75894.62">4172 8965 2859 0,'0'0'1237'0,"0"0"-1237"0,0 0 0 15,0 0 0-15,0 0 0 16,0 0-936-16</inkml:trace>
  <inkml:trace contextRef="#ctx0" brushRef="#br0" timeOffset="76427.06">1372 7943 2288 0,'0'0'470'15,"0"0"-223"-15,0 0 213 16,0 0-307-16,-120 46-121 0,102 58-25 15,3 54 71 1,5 37 5-16,6 8 61 16,2-9-10-16,2-27-134 15,0-17 0-15,0-32 0 16,0-32 0-16,0-25 0 16,0-23 0-16,0-2 0 15,0-10 0-15,0-12-99 16,0-45-234-16,0-23-580 0,0-15-1461 15</inkml:trace>
  <inkml:trace contextRef="#ctx0" brushRef="#br0" timeOffset="77189.84">1300 8089 2257 0,'0'0'301'0,"0"0"185"0,0 0-102 15,0 0-207-15,0 0-78 16,0 0-87 0,0 0 23-16,123-74-4 15,-42 74-2-15,48 4 56 16,64 18-37-16,46 2-10 0,35-2 13 16,23-4-45-16,-2-8 21 15,13 0-27-15,-9 0 1 16,-29-4 2-16,-46-2-3 15,-66-4 0-15,-62 0 0 16,-51 0 1-16,-28 0 9 16,-10 0-10-16,-2 0 15 0,-3 0-15 15,-2 2 0 1,0-2 0-16,0 0 0 16,0 2 0-16,0-2 0 15,0 0 0-15,0 0 0 16,0 2 0-16,0 2 0 0,0 2 0 15,0 6 0-15,0 4 0 16,0 8 0-16,0 5 0 16,0 8 0-16,0 8 0 15,5 11 0 1,1 10 0-16,-4 24 0 16,0-2 0-16,-2 6 0 0,0 3 0 15,-4-11 0-15,-4 10 0 16,-2-1 0-16,3-7 0 15,3-4 0-15,2-8 0 0,2-12 0 16,0-10 0 0,0-13 0-16,0-14 0 0,0-10 0 15,0-9 0-15,0-4 0 16,-20-2 0 0,-18 0 0-16,-20 0 0 15,-36 0 0-15,-41 2 0 16,-48 0 0-16,-20 0 0 0,-1 2 0 15,7-4 0-15,16 0 0 16,4 0 0-16,5-2 0 16,12 2 0-16,12 2 0 0,30 2 0 15,27 2 0-15,26 0 0 16,17 0 0 0,0 2 0-16,1 4 0 15,3 2 0-15,11 0 0 0,8 0 0 16,8-2 0-1,5 0 0-15,10-4 0 0,2-6-228 16,18 1-580-16,7-5-1301 0</inkml:trace>
  <inkml:trace contextRef="#ctx0" brushRef="#br0" timeOffset="78196.46">5853 9399 1220 0,'0'0'1352'0,"0"0"-973"0,0 0-12 0,0 0 3 15,0 0-160-15,0 0-70 16,0 0-82 0,4-32-58-16,10 1 0 15,3-9 0-15,6-6 0 0,-1-6 0 16,2 0 0-16,-4 2 0 15,-4 5 0-15,-5 11 0 16,-4 10 0-16,-5 12 0 16,-2 8 0-16,0 4 0 15,0 11 0-15,0 20 0 16,0 14 0-16,0 5 0 16,9 4 0-16,7-6 0 15,6-8 0-15,7-10 0 16,2-12 0-16,5-12 0 15,-1-6 0-15,-1-8 0 16,1-18 0-16,-4-6 0 0,-2-4 0 16,-6 2 0-16,-5 6 0 15,-5 6 0-15,-7 9 0 16,-1 12 0-16,2 1 0 16,0 5 0-1,4 20 0-15,5 9 0 0,1 0 0 16,1 0 0-16,-1-6 0 15,-1-8 0-15,0-8 0 16,-3-12 0-16,5 0 0 16,2-16 0-16,5-18 0 15,2-8 0-15,2-2 0 0,0 0 0 16,-6 10 0-16,-2 10 0 16,-8 16 0-1,-1 8 0-15,0 9 0 16,2 26 0-16,2 7 0 0,4 4 0 15,-3-4 0 1,4-10 0-16,-3-12 0 0,-7-20-263 16,-5-22-317-16,-6-12-566 0</inkml:trace>
  <inkml:trace contextRef="#ctx0" brushRef="#br0" timeOffset="78362.3">6185 8626 2578 0,'0'0'834'0,"0"0"-698"16,0 0 118-16,0 0-115 15,0 0-139-15,116 67-457 16,-90-57-878-16</inkml:trace>
  <inkml:trace contextRef="#ctx0" brushRef="#br0" timeOffset="79159.67">7403 8983 1572 0,'0'0'1453'16,"0"0"-1088"-16,0 0-5 16,0 0-14-16,-123 16-346 15,98 20 0-15,4 11 0 16,7 4 0-16,10 4 0 16,4-5 0-16,16-4 0 15,22-12 0-15,18-12 0 16,15-14 0-16,11-8 0 15,7-14 0-15,3-24 0 16,-8-16 0-16,-12-12 0 16,-8-27 0-16,-22-23 0 0,-17 10 0 15,-16 14 0-15,-9 22 0 16,-7 28 0-16,-13 7 0 16,-4 8 0-16,-3 18 0 15,0 9 0-15,-2 27 0 16,2 24 0-16,5 21 0 15,9 17 0-15,11 5 0 16,2 2 0-16,13-3 0 16,20-9 0-16,10-10 0 15,5-14 0-15,4-16 0 16,-3-18 0-16,-2-18 0 0,-8-8 0 16,-4-19 0-16,-9-20 0 15,-6-9 0-15,-4-4 0 16,-5 2 0-16,-7 12 0 15,-2 12 0 1,-2 13 0-16,0 13 0 16,0 3 0-16,0 26 0 0,0 14 0 15,0 5 0-15,3 0 0 16,8-4 0-16,7-8 0 16,4-12 0-16,3-12 0 15,2-12 0-15,-1 0 0 0,0-18 0 16,1-14 0-16,-2-4 0 15,-5 0 0 1,-4 6 0-16,-8 8 0 16,0 12 0-16,-8 6 0 15,2 4 0-15,0 2 0 0,7 16 0 16,3 8 0-16,11 2 0 16,4 0 0-16,11-2 0 15,7-9 0-15,32-16-167 16,-10-1-541-16,-7 0-343 0</inkml:trace>
  <inkml:trace contextRef="#ctx0" brushRef="#br0" timeOffset="79729.05">9052 9208 1603 0,'0'0'942'0,"0"0"-306"0,0 0-136 0,0 0-215 0,0 0-155 15,0 0-130-15,0 0 0 16,-33-84 0-16,10 84 0 15,-6 0 0 1,-6 26 0-16,-3 12 0 16,3 6 0-16,6 2 0 0,10-4 0 15,17-8 0-15,2-10 0 16,11-12 0-16,20-12 0 16,8 0 0-16,3-26 0 15,-2-14 0-15,0-10 0 16,-6-12 0-16,-5-8 0 15,-10-12 0-15,-3-5 0 16,-9-1 0-16,-5 12 0 16,-2 16 0-16,0 24 0 15,-7 30 0-15,-7 7 0 16,-1 44 0-16,-1 19 0 16,6 12 0-16,3 6 0 0,7 3 0 15,2-7 0-15,23-6 0 16,8-12 0-16,7-12 0 15,7-16 0-15,6-15 0 16,3-17 0-16,2 0 0 16,-4-27 0-16,-4-11 0 15,-7-10 0-15,-9-6 0 16,-14 0 0-16,-9 5 0 0,-11 13 0 16,0 13 0-16,-9 14 0 15,-18 9 0 1,-8 18 0-16,-4 25 0 15,2 11 0-15,10 6 0 16,14 0 0-16,13-8 0 0,6-8 0 16,36-14 0-16,18-14 0 15,52-19 0-15,-16-24-275 16,-7-9-918-16</inkml:trace>
  <inkml:trace contextRef="#ctx0" brushRef="#br0" timeOffset="80623.14">11039 9192 1676 0,'0'0'798'0,"0"0"-621"0,0 0 146 16,0 0-73-16,0 0-145 15,0 0-41-15,118 6-33 16,-75-26-10-16,-3-7 38 0,-7-2 7 16,-6-5 100-16,-14-3 16 15,-11-3-70-15,-2 0-46 16,-10 4-66 0,-22 8 0-16,-9 10 0 0,-11 16 0 15,-4 2 0-15,0 28 0 16,10 18 0-16,10 10 0 15,20 6 0-15,16 1 0 16,12-5 0-16,30-6 0 16,18-12 0-16,11-12 0 15,12-12 0-15,0-12 0 0,-6-4 0 16,-10-6 0-16,-11-20-279 16,-21 2-398-1,-14 4-306-15</inkml:trace>
  <inkml:trace contextRef="#ctx0" brushRef="#br0" timeOffset="81127.34">11770 9092 971 0,'0'0'1223'0,"0"0"-628"15,0 0-120 1,0 0-216-16,0 0-69 15,0 0-50-15,0 0-76 16,-8-4-25-16,5 8 9 16,1 4-9-16,0 2-4 0,-2-1-34 15,-2 4 16 1,0 5-17-16,-3 1 0 0,-1 10 0 16,-4 3 0-16,-4 4 0 15,2 0 0 1,0 4 0-16,3 0 0 0,7-1 0 15,2 1 0-15,4-2 0 16,0 0 0-16,10-4 0 16,11-2 0-16,3-6 0 15,4-8 0-15,4-6 0 16,-1-6 0-16,3-6 0 0,-1 0 0 16,-3-12 0-16,-7-10 0 15,-2-6 0-15,-11-4 0 16,-4-2 0-1,-6-2 0-15,0 2 0 0,-23 6 0 16,-12 6 0-16,-10 8 0 16,-9 11 0-16,1 3 0 15,4 4 0-15,13 18 0 16,23 13 0-16,13-7-116 16,0-6-1324-16</inkml:trace>
  <inkml:trace contextRef="#ctx0" brushRef="#br0" timeOffset="82891.07">12929 9332 1467 0,'0'0'913'0,"0"0"-435"16,0 0-115-1,0 0 92-15,0 0-266 16,0 0-35-16,0 0-77 0,4 0-77 16,1-4 0-16,1-6 0 15,2-2 0-15,0-6 0 16,3-2 0-16,3-4 0 16,-1-4 0-16,0-4 0 15,3-2 0-15,-1-2 0 16,1 0 0-16,-3 1 0 15,-1 5 0-15,-6 5 0 16,1 6 0-16,-5 9 0 16,0 4 0-16,-2 4 0 0,0 2 0 15,0 0 0-15,0 0 0 16,0 0 0-16,0 0 0 16,0 0 0-16,0 0 0 15,0 0 0 1,0 0 0-16,0 0 0 0,0 0 0 15,0 0 0-15,0 0 0 16,0 0 0-16,0 0 0 16,0 0 0-16,0 0 0 15,0 0 0-15,0 0 0 16,0 0 0-16,0 0 0 16,0 0 0-16,0 0 0 15,0 0 0-15,0 0 0 16,0 0 0-16,0 0 0 15,0 0 0-15,0 0 0 16,2-2 0-16,4-2 0 0,-2-2 0 16,-2 0 0-16,2-2 0 15,-1 4 0-15,-3 0 0 16,0 2 0 0,0 0 0-16,0 2 0 0,0 0 0 15,0 0 0-15,0 0 0 16,0 0 0-16,0 0 0 15,0 0 0-15,0 0 0 16,2 0 0-16,-2 0 0 16,0 0 0-16,0 0 0 0,0 0 0 15,0 0 0 1,0 0 0-16,0 0 0 16,0 0 0-16,0-4 0 15,0 0 0-15,0-2 0 0,2-2 0 16,-2 0 0-16,0 0 0 15,2-2 0-15,-2-2 0 16,2-4 0-16,0-2 0 16,0-4 0-16,2 1 0 15,-2 3 0-15,0 5 0 16,0 3 0-16,0 4 0 16,-2 3 0-16,2 2 0 15,3-2 0-15,-1 2 0 0,5-3 0 16,2 2 0-16,2-5 0 15,1 3 0 1,-5 0 0-16,0 0 0 16,-5 3 0-16,-4 1 0 0,0 0 0 15,3 0 0-15,-1 9 0 16,2 16 0-16,3 4 0 16,-1 10 0-16,-3 3 0 15,-3 0 0-15,0 0 0 16,-9-2 0-16,-22-2 0 0,-9-6 0 15,-12-1 0 1,-8-5 0-16,-4-6 0 16,-3-2 0-16,2-6 0 15,10-2 0-15,7 0 0 16,11-2 0-16,10 2 0 16,10 2 0-16,5 0 0 0,7 4 0 15,5 0 0-15,9 0 0 16,30-4 0-16,16-4 0 15,36-8 0-15,34-4 0 16,-3-16 0 0,-12-4 0-16,-19 0 0 0,-33 4 0 15,-2 0 0-15,-9 2 0 16,-23 4 0-16,-13 7 0 16,-7 3 0-16,-4 4 0 15,0 0 0-15,0 0-240 16,0 3-1359-16</inkml:trace>
  <inkml:trace contextRef="#ctx0" brushRef="#br0" timeOffset="83763.28">14330 9304 1237 0,'0'0'1022'0,"0"0"-530"0,0 0-37 0,0 0-153 16,0 0-71-16,0 0-21 16,0 0-63-16,-75-48-147 15,75 26 0-15,0-6 0 16,0-9 0-16,4-4 0 0,12-9 0 15,1-7 0-15,4-7 0 16,0 0 0-16,0 2 0 16,-3 14 0-1,-7 14 0-15,-3 18 0 16,2 16 0-16,1 0 0 16,5 28 0-16,8 8 0 0,5 4 0 15,2 2 0-15,-2 0 0 16,-4-4 0-16,-7-2 0 15,-14-3 0-15,-4-4 0 0,-4 2 0 16,-23-4 0-16,-4 2 0 16,0-1 0-16,2-2 0 15,4-2 0 1,14-2 0-16,9-4 0 16,2-4 0-16,17-2 0 15,17-6 0-15,11-4 0 0,7-2 0 16,9-2 0-16,-1-18 0 15,-4-4 0-15,-5-6 0 16,-9-4 0-16,-11-2 0 16,-10-3 0-16,-8 3 0 0,-9 0 0 15,-4 4 0 1,0 4 0-16,-9 8 0 16,-15 8 0-16,-7 10 0 15,-7 2 0-15,0 10 0 16,7 20 0-16,9 9 0 15,17 6 0-15,5 4 0 0,31-5 0 16,23-4 0-16,17-10 0 16,12-12 0-16,3-12 0 15,1-6 0-15,-11-6 0 16,-13-28-32 0,-24 2-472-16,-18 2-534 0</inkml:trace>
  <inkml:trace contextRef="#ctx0" brushRef="#br0" timeOffset="85293.93">15344 9074 2307 0,'0'0'911'0,"0"0"-355"0,0 0-234 0,0 0-322 0,0 0 0 16,0 0 0-16,33-103 0 15,-4 91 0-15,5 8 0 16,1 4 0-16,-1 0 0 16,0 20 0-16,-7 12 0 15,-8 8 0-15,-5 5 0 16,-10 1 0-16,-4-6 0 15,0-6 0-15,-6-8 0 16,-6-10 0-16,6-8 0 16,3-8 0-16,3-2 0 15,0-24 0-15,16-8 0 16,6-10 0-16,3-6 0 16,6 0 0-16,-2 4 0 0,-4 9 0 15,-6 15 0-15,-3 14 0 16,-7 8 0-16,-3 18 0 15,2 20 0 1,-4 9 0-16,-2 0 0 16,3 2 0-16,-3-9 0 15,2-8 0-15,3-10 0 0,2-12 0 16,0-8 0-16,2-2 0 16,2-8 0-16,5-18 0 15,6-4 0-15,3-6 0 16,2 2 0-16,-2 3 0 15,-4 9 0-15,-4 7 0 16,-5 7 0-16,-1 5 0 0,-2 3 0 16,-2 0 0-16,2 16 0 15,0 4 0-15,1 6 0 16,-4 1 0-16,-3-3 0 16,1 0 0-1,2-6 0-15,5-4 0 16,9-8 0-16,9-6-41 0,9 0 34 15,7-12-12-15,-3-12 19 16,-2-2 17-16,-5-3 11 16,-8 3-6-16,-14 8-22 15,-4 4 0-15,-9 10 0 16,-2 4 0-16,0 0 0 16,-2 22 0-16,-7 9 0 15,5 5 0-15,4 0 0 16,0-4 0-16,18-6 0 15,8-8 0-15,3-10 0 16,2-8 0-16,-6 0 0 0,-3-12 0 16,-6-8 0-16,-7-6 0 15,-4-4 0-15,-3-4 0 16,-2-4 0-16,0 0 0 16,0 3 0-16,0 8 0 15,0 9 0-15,0 9 0 16,0 9 0-16,0 0 0 15,0 0 0-15,10 10 0 16,11 2 0-16,4 2 0 16,1-1 0-16,3 1 0 15,-3 0 0-15,1-1 0 0,-2 4 0 16,-3 1 0-16,-2-3 0 16,-6 4 0-16,-3-3 0 15,-5-4 0 1,-3 0 0-16,-3-4 0 15,0 0 0-15,0-4 0 0,0 0 0 16,0-4 0-16,2 0 0 16,13 0 0-16,10-14 0 15,8-12 0-15,3-4 0 16,2-6 0-16,-2 0 0 0,-8 4 0 16,-7 5 0-16,-5 9 0 15,-10 12 0 1,-2 6 0-16,1 0 0 15,3 20 0-15,6 7 0 16,4-1 0-16,6-1 0 0,10-4 0 16,1-3 0-16,8-8 0 15,1-6 0-15,-1-4 0 16,-1 0 0-16,-4-9 0 16,-5-10 0-16,-6-6 0 15,-5-4 0-15,-6-6 0 16,-5-3 0-16,-9 2 0 15,-2 4 0-15,-2 10 0 16,-25 12 0-16,-6 10 0 16,-7 2 0-16,-3 28 0 15,4 8 0-15,7 11 0 16,10 1 0-16,13-2 0 0,9-2 0 16,11-6 0-1,30-8 0-15,9-12 0 0,13-10 0 16,19-12 0-16,-15-20-342 0,-13-4-1014 15</inkml:trace>
  <inkml:trace contextRef="#ctx0" brushRef="#br0" timeOffset="86024.29">18924 9021 1766 0,'0'0'786'0,"0"0"-442"0,0 0 162 0,0 0-281 16,0 0-112-16,135 4-53 15,-89-4-59-15,1-14 7 16,-3-4 0-16,-8-6-7 0,-5-6 46 15,-9-6 22 1,-5-4 5-16,-9-6 14 16,-8 4-88-16,0 2 0 15,-13 12 0-15,-21 11 0 0,-10 17 0 16,-14 3 0-16,-5 33 0 16,3 16 0-16,6 10 0 15,19 6 0-15,18 0 0 16,17-4 0-16,15-3 0 15,34-7 0-15,20-12 0 0,12-8 0 16,8-14 0 0,2-10 0-16,-7-8 0 15,-10-2 0-15,-16-6 0 16,-16-12 0-16,-17-2 0 16,-19 2-20-16,-6-4-350 15,-18 8-376-15,-1 2-965 0</inkml:trace>
  <inkml:trace contextRef="#ctx0" brushRef="#br0" timeOffset="86323.73">19700 9082 2116 0,'0'0'828'15,"0"0"-375"-15,0 0-96 0,0 0-15 16,0 0-342-16,0 0 0 16,0 0 0-1,0 36 0-15,3 6 0 16,-3 12 0-16,0 4 0 0,0 4 0 16,0-4 0-16,0-4 0 15,0-7 0-15,0-9 0 16,2-10 0-16,2-10 0 15,2-18 0-15,3 0-53 16,-1-10-751-16</inkml:trace>
  <inkml:trace contextRef="#ctx0" brushRef="#br0" timeOffset="86489.73">20362 9126 3312 0,'0'0'665'15,"0"0"-665"-15,0 0-281 16,0 0-1597-16</inkml:trace>
  <inkml:trace contextRef="#ctx0" brushRef="#br0" timeOffset="91755.41">6599 11839 1874 0,'0'0'621'0,"0"0"-362"15,0 0 198-15,0 0-297 0,0 0-34 16,0 0-6-16,-2-6-15 15,2 6 6-15,-3 0-47 16,1 0-4-16,-2 10-1 16,2 8-32-16,0 8 26 15,2 2-53 1,0 2 0-16,0 0 0 0,0 0 0 16,13-4 0-16,3-4 0 15,1-4 0-15,3-3 0 16,3-8 0-16,-2-4 0 15,4-3 0-15,2 0 0 0,-2 0 0 16,-1-10 0 0,-2-3 0-16,-2 1 0 0,-3 0 0 15,-2-2 0 1,-5 2 0-16,0-4 0 16,1-2 0-16,-5-2 0 0,4-2 0 15,-6-4 0-15,0 0 0 16,-1 2 0-16,-3 4 0 15,0 2 0-15,0 6 0 16,-7 2 0-16,-13 4 0 16,-5 4 0-16,-4 2 0 15,-2 0 0-15,-2 2 0 0,1 10 0 16,5-2 0 0,12-10-215-16,7 0-533 15,8 0-1206-15</inkml:trace>
  <inkml:trace contextRef="#ctx0" brushRef="#br0" timeOffset="92691.92">6951 11775 1038 0,'0'0'408'0,"0"0"-213"0,0 0 55 16,0 0-63-16,0 0-11 16,0 0 88-16,0 0-50 15,0 0-12-15,0 0-18 16,0 0-21-16,-4 0-49 15,-3 0-87-15,0 0 0 16,5 0 3-16,0 0-2 16,2 0 37-16,0 0-4 15,2-2 53-15,18-10-36 0,7-2-36 16,7-4 12-16,10-3-28 16,5-2-8-16,9-2 18 15,7-3-27 1,6 0 18-16,4-4 4 0,3-4-3 15,7-4-28-15,-1-4 0 16,5-4 0-16,3-2 0 16,-3-4 0-16,0-1 0 15,-4 1 0-15,-2 2 0 16,-6 2 0-16,0 2 0 16,-4 4 0-16,-2 5 0 15,-1 3 0-15,-1 2 0 0,-5 4 0 16,3 2 0-16,-3 2 0 15,-1 0 0 1,-5 4 0-16,-9 4 0 16,-9 2 0-16,-11 4 0 0,-12 4 0 15,-5 4 0-15,-6 0 0 16,-3 4 0-16,-3 0 0 16,0 0 0-16,0 0 0 15,0 0 0-15,0 0 0 16,0 0 0-16,-5 0-138 15,-3 4-177-15,-2 0-382 0,3-2-213 16</inkml:trace>
  <inkml:trace contextRef="#ctx0" brushRef="#br0" timeOffset="93057.95">9104 10622 887 0,'0'0'1151'0,"0"0"-770"0,0 0-20 16,0 0-41-16,0 0-144 16,0 0-58-16,0 0 36 15,-8-14-56-15,2 21-52 16,-3 14 20-16,1 7-9 16,-4 8-7-16,3 4-31 15,3 2 4-15,6-4 0 16,0-6-22-16,6-8 18 15,21-8 8-15,6-9 0 0,9-7 37 16,3-5-36-16,-3-17-28 16,-6-6 0-1,-7-4 0-15,-11-2 0 16,-11 0 0-16,-7-2 0 0,0 2 0 16,-23 6 0-16,-6 4 0 15,-9 10 0-15,-1 10 0 16,-6 4 0-16,0 0 0 15,-10 15 0-15,10 3-230 16,14 0-1171-16</inkml:trace>
  <inkml:trace contextRef="#ctx0" brushRef="#br0" timeOffset="94058.42">9299 10868 1803 0,'0'0'571'0,"0"0"-232"16,0 0 5-16,0 0-179 0,0 0-68 15,0 0-54-15,0 0 5 16,-20 6 44-16,16 19 58 15,-3 6 21-15,-1 10-41 16,0 9 13-16,0 8-143 16,1 8 0-16,1 4 0 0,4 8 0 15,-1 2 0 1,3 7 0-16,0 3 0 16,0 2 0-16,0 1 0 15,0-3 0-15,0-2 0 16,0-4 0-16,0-6 0 0,0-3 0 15,0-7 0-15,-7-6 0 16,0-8 0-16,3-8 0 16,2-10 0-16,0-9 0 15,2-9 0 1,0-11 0-16,0 0 0 0,0-7 0 16,0 1 0-16,0-1 0 15,0 0 0-15,0 3 0 16,0-3 0-16,0 0 0 15,4 0 0-15,3 0-161 0,-1 0-395 16,-1 0-526-16</inkml:trace>
  <inkml:trace contextRef="#ctx0" brushRef="#br0" timeOffset="94527.48">9287 12551 91 0,'0'0'1568'0,"0"0"-1188"0,0 0-88 16,0 0-20-16,0 0-68 15,0 0-54-15,0 0 55 16,-27-16 0-16,15 16-43 16,-3 0 22-16,-3 0-52 15,-5 8-22-15,4 14 31 16,-4 8-141-16,8 4 0 0,1 2 0 15,8 2 0-15,6-4 0 16,0-2 0 0,6-8 0-16,19-3 0 15,4-12 0-15,4-3 0 16,7-6 0-16,1 0 0 0,1-1 0 16,-5-16 0-16,-6-3 0 15,-4 0 0-15,-8 0 0 16,-6-2 0-16,-7 2 0 15,1-2 0-15,-4-4 0 0,-3 0 0 16,0-4 0 0,0-2 0-16,-10 2 0 15,-5-1 0-15,-8 4 0 16,-1 4 0-16,-1 5 0 0,-1 6 0 16,4 8 0-16,-3 4 0 15,10 0-607-15,5 8-1638 0</inkml:trace>
  <inkml:trace contextRef="#ctx0" brushRef="#br0" timeOffset="95359.26">9667 12521 1121 0,'0'0'409'0,"0"0"-134"0,0 0 0 15,0 0 36-15,0 0-44 16,0 0-6-16,0 0 4 16,-29-27-52-16,29 26 9 0,0 1-54 15,0-3-15-15,0 3-74 16,7 0-49-16,22 0 17 15,20 0-47 1,33 0 0-16,40 0 0 16,44 0 0-16,23 0 0 0,7-4 0 15,-5-6 0-15,-14-2 0 16,-1-2 0-16,-2-1 0 16,-7-2 0-16,-3 2 0 15,-8-2 0-15,-4 1 0 0,-7 0 0 16,-4-2 0-16,-8 0 0 15,-4 2 0-15,-22 2 0 16,-23 4 0 0,-21 2 0-16,-7 2 0 0,6-2 0 15,7-2 0-15,1 2 0 16,-8 2 0-16,-9 2 0 16,-8 0 0-16,-7 0 0 15,-7 2 0-15,-7-2 0 16,-3 2 0-16,-4 2 0 15,-3 0 0-15,-3 0 0 16,0 0 0-16,2 0 0 16,0 0 0-16,-1 0 0 15,-1 0 0-15,-5 0 0 16,-1 0 0-16,-5 0 0 0,0 0 0 16,0 0 0-16,0 0 0 15,0 0 0-15,0 0 0 16,0 0 0-16,0 0 0 15,0 0 0-15,0 0 0 16,0 0 0 0,0 0 0-16,0 0 0 0,0 0 0 15,-13-6-86-15,-3-2-486 16,3-3-745-16</inkml:trace>
  <inkml:trace contextRef="#ctx0" brushRef="#br0" timeOffset="95933.1">13355 12224 1647 0,'0'0'599'0,"0"0"-322"0,0 0 82 15,0 0-85 1,0 0-102-16,0 0-52 0,-62 126-3 15,45-88-21 1,5 0 16-16,0-2-52 16,7-4-13-16,5-4-23 0,0-6-17 15,7-5 26-15,13-5-27 16,5-8 8-16,0-4 8 16,1 0-20-16,0 0 7 0,-1 0-9 15,0-6 0-15,-3-3 28 16,-4 0-12-16,-2-3 39 15,-5 0-55 1,-3-5 0-16,2-1 0 16,-4-4 0-16,1-2 0 15,-1-3 0-15,2-6 0 0,-6 1 0 16,-2 2 0-16,0 4 0 16,-4 6 0-16,-13 4 0 15,-7 6 0 1,-10 4 0-16,-8 6 0 0,-7 0 0 15,-5 0 0-15,-21 0-90 16,13 2-601-16,10 0-707 0</inkml:trace>
  <inkml:trace contextRef="#ctx0" brushRef="#br0" timeOffset="97059.87">13586 12097 1215 0,'0'0'767'0,"0"0"-453"0,0 0 14 0,0 0 21 0,0 0-133 16,0 0-107 0,0 0-6-16,-11 25-19 15,11-25 15-15,0 0 11 16,0 0-38-16,0 0 22 16,-2 0 1-16,0-8-11 0,-2-10-27 15,1-5-57 1,3-7 0-16,0-8 0 0,0-8 0 15,0-8 0 1,0-10 0-16,0-6 0 16,0-8 0-16,5-5 0 0,-3-3 0 15,2-1 0-15,1 1 0 16,1 0 0-16,1 2 0 16,2 0 0-16,-2 6 0 15,-1 2 0-15,-2 7 0 16,-1 7 0-16,-3 10 0 15,0 8 0-15,0 8 0 0,0 6 0 16,0 6 0 0,0 6 0-16,0 2 0 15,-3 6 0-15,3 2 0 16,-2-1 0-16,2 4 0 0,-2-2 0 16,2 4 0-16,-2-4 0 15,2 3 0-15,0 0 0 16,-2 0 0-16,2 2 0 15,0 1 0-15,-2 1-26 16,2 0-74-16,-2 0-14 16,2 0 4-16,-3 0-14 15,3 0-5-15,0 0-18 16,0 0 11-16,0 0 52 16,0 0 25-16,0 0 59 15,-2 0 9-15,-2 0-9 0,-6 5 74 16,-1 4 16-16,-2 0-24 15,-3 8-1 1,0 1-33-16,-1 4-7 16,1 6-20-16,3 2-4 15,7 2 4-15,3 0-3 0,3 0-2 16,9-4 17-16,20-6-16 16,11-6 23-16,7-6-23 15,6-10-1-15,3 0 7 16,-2-6 1-16,-5-14-1 0,-11-6 23 15,-11-6 45-15,-12-6 69 16,-9-2-73 0,-6-4 7-16,0 4-29 15,-17 1-28-15,-12 7 14 0,-5 6-1 16,-1 8-28-16,-6 6 12 16,4 8-16-16,1 4-2 15,3 0 0-15,4 8-9 16,6 8 8-16,8 2-64 15,3 7-173-15,6-6-267 16,1-2-612-16</inkml:trace>
  <inkml:trace contextRef="#ctx0" brushRef="#br0" timeOffset="97855.13">13956 10553 1487 0,'0'0'634'0,"0"0"-280"15,0 0 124-15,0 0-160 16,0 0-35-16,0 0-48 0,0 0-59 16,0-14-45-16,6 12-131 15,6 2 0 1,13 0 0-16,10 0 0 16,16 14 0-16,17 13 0 0,16 9 0 15,30 16 0-15,37 20 0 16,47 16 0-16,20 7 0 15,-2-4 0-15,-12-10 0 0,-28-11 0 16,-14-6 0 0,-12-6 0-16,-32-10 0 0,-31-12 0 15,-28-9 0 1,-14-7 0-16,2 1 0 16,-2 0 0-16,-1 1 0 15,-13-8 0-15,-4-2 0 16,-2-4 0-16,-5 0 0 15,-1-2 0-15,2 0 0 0,-1 2 0 16,-5-2 0-16,-4 2 0 16,-4-4 0-16,-4 0 0 15,-3-2-62-15,0-2-179 16,-10 0-119-16,-7 0-516 16,1 0-229-16</inkml:trace>
  <inkml:trace contextRef="#ctx0" brushRef="#br0" timeOffset="98187.21">16387 11520 1480 0,'0'0'663'0,"0"0"-351"16,0 0 193-16,0 0-187 0,0 0-103 16,0 0-39-16,-123-24-94 15,101 44 4-15,0 10-14 16,4 4-20-16,5 4 1 16,6 0-37-1,7 0-10-15,0-3 7 0,11-6-12 16,18-7-2-16,9-5-6 15,11-9-46-15,4-8-16 16,1 0-33-16,-3-2 32 16,-9-14 55-16,-10-2 15 0,-14-4 21 15,-10-3 90-15,-8-3 13 16,0-4-17-16,-18 2-107 16,-9-2 0-16,-1 2 0 15,-6 4 0 1,-2 6 0-16,-22 8 0 15,8 4-357-15,3 6-958 0</inkml:trace>
  <inkml:trace contextRef="#ctx0" brushRef="#br0" timeOffset="99257.86">13638 12468 1313 0,'0'0'597'15,"0"0"-284"-15,0 0 211 0,0 0-197 16,0 0-85-16,0 0-78 16,0 0-23-16,0-2-21 15,4-3-55-15,11-2-11 16,12-3 13-16,12-2-35 15,13-2 10-15,18-1-27 16,30-10 0-16,27-3 25 16,-4-2-34-16,-12 4 13 15,-13 0-19-15,-16 2 0 16,12-4 0-16,9-4 0 0,-3-1 0 16,-2 0 0-16,-5-2 0 15,1 1 0-15,-3-2 0 16,-2 4 0-16,-4 0 0 15,0 2 0 1,-7 4 0-16,-4 4 0 16,-8 4 0-16,-5 2 0 15,-9 4 0-15,-4 2 0 0,-6 2 0 16,-4 2 0-16,0-1 0 16,2 4 0-16,-3-3 0 15,4 0 0-15,-3 0 0 16,-3 0 0-16,1-3 0 15,-3 2 0-15,-2 0 0 0,0-1 0 16,-2 1 0 0,0-1 0-16,-2 1 0 15,-2 1 0-15,-6 1 0 16,0 0 0-16,-9 1 0 0,0 3 0 16,-3-2 0-16,-5 2 0 15,-2 1 0-15,2 0 0 16,-2-3 0-16,2 3 0 15,0 0 0-15,0 0 0 16,3-1 0 0,-3 1 0-16,3 0 0 0,-1-3 0 15,1 3 0-15,-1-2 0 16,0 2 0-16,-1 0 0 16,-1-2 0-16,-2-2 0 15,-2-2-51-15,-14 0-874 0</inkml:trace>
  <inkml:trace contextRef="#ctx0" brushRef="#br0" timeOffset="101394.56">6956 11001 327 0,'0'0'1637'0,"0"0"-1349"0,0 0-198 16,0 0 24-16,0 0-44 16,0 0-44-16,0 0 119 15,118-55 58-15,-97 37 19 16,0 0 26-16,-5-4-62 0,-1 0 3 15,-4 0-64 1,-2-4-55-16,-2 2-2 16,-7 2-32-16,0 2-2 15,0 4-16-15,-9 8-18 0,-11 4 0 16,-7 4 0-16,-2 0 0 16,0 14 0-1,0 12 0-15,2 8 0 16,8 6 0-16,7 2 0 15,8 0 0-15,4-3 0 0,6-6 0 16,23-4 0-16,12-8 0 16,7-6 0-16,8-11 0 15,2-4 0-15,-2 0 0 16,-4-6-114-16,-8-14-222 16,-13 0-462-16,-13 6-649 0</inkml:trace>
  <inkml:trace contextRef="#ctx0" brushRef="#br0" timeOffset="102329.4">7679 10874 833 0,'0'0'940'0,"0"0"-597"0,0 0 50 0,0 0-120 16,0 0-139-16,0 0-56 16,0 0-49-16,0-4 27 15,0 4 66-15,0 0-13 0,0-2-15 16,0 2-40-16,0 0-25 15,0-2 17 1,0 0-8-16,0 0 22 16,0-2-5-16,0 0-55 0,0 0 30 15,-2 2-29-15,0-2 1 16,2 2 14-16,-2 0-14 16,0 2 6-16,-3-2-8 15,3 0 0-15,0 2-3 0,0-2 9 16,0 0-6-1,0 0 17-15,-6-2-16 16,4 0 26-16,-5 0-27 16,1 2 1-16,-6 0 54 0,1 2-37 15,-8 0 0-15,1 0-18 16,-2 14 0-16,0 4-6 16,4 4 6-1,7 0 0-15,6 0 0 16,5-2 9-16,0-2-10 15,7-1 1-15,11-4 0 0,2-3 25 16,4-3-25-16,-1-1 15 16,-1-2-8-16,0 0 4 15,-4 0-8-15,-5 2-3 16,1 2 0-16,-5 2 14 16,-1 2-7-16,-2 4-14 15,-2 0-4-15,-2 4 11 16,-2-2-13-16,0 2 17 15,0-4-4-15,-12 0 23 16,-5-4-22-16,-6 0 23 0,1-6-24 16,0-2 12-16,0-4 32 15,6 0-31 1,5 0 24-16,7-14-37 16,1-8 0-16,3-6 0 15,0-4 0-15,7 0 0 0,9 0 0 16,-1 2 0-16,1 3 0 15,-3 8 0-15,0 2 0 16,3 6-42-16,-5 3-264 16,-1 1-625-16</inkml:trace>
  <inkml:trace contextRef="#ctx0" brushRef="#br0" timeOffset="103191.35">9460 11596 1294 0,'0'0'374'16,"0"0"-118"-16,0 0 44 0,0 0-91 15,0 0 9-15,0 0 15 16,0 0-3-1,-15-8 1-15,15 8-75 16,0-2-18-16,0-2-44 16,13 0-38-16,7-2 10 0,5-4-51 15,3-4 0-15,-1-2 6 16,-5-4-20-16,-4 0 28 16,-9-2 30-16,-5-2-14 15,-4 1 11-15,0 1-56 16,-13 3 0-16,-9 5 0 15,-1 6 0-15,-6 8 0 0,0 0 0 16,0 8 0 0,0 18 0-16,8 3 0 15,0 10 0-15,10 1 0 16,9 4 0-16,2 0 0 16,2-2 0-16,22-6 0 15,10-8 0-15,8-6 0 0,5-11 0 16,4-7-44-16,-3-4-143 15,-7 0-67-15,1-29-244 16,-13 5-148-16,-8 2-234 0</inkml:trace>
  <inkml:trace contextRef="#ctx0" brushRef="#br0" timeOffset="103528.6">9850 11598 715 0,'0'0'1300'0,"0"0"-780"16,0 0-164-16,0 0-22 16,0 0-116-16,0 0-95 15,0 0-88-15,-36 18-5 16,27 2-21-16,5 2-8 0,4 0 31 16,0-2-31-16,13-2 15 15,16-3-16-15,7-4-6 16,2-2 5-1,-5 0-24-15,-6 0 13 0,-7-1 5 16,-9 2 14-16,-9 2 2 16,-2 2-7-16,0 0-1 15,-6 2 25-15,-15 0-25 16,-3-2 8-16,-5 2-1 0,-3-4 2 16,-1-4-16-16,2-4 6 15,-2-6-49-15,8-18-274 16,8-8-815-16</inkml:trace>
  <inkml:trace contextRef="#ctx0" brushRef="#br0" timeOffset="103693.52">9838 11566 1955 0,'0'0'1033'15,"0"0"-548"-15,0 0-193 16,0 0-188-16,128-28-49 0,-63 22-55 15,16 0-134 1,-16 0-383-16,-18 2-1028 0</inkml:trace>
  <inkml:trace contextRef="#ctx0" brushRef="#br0" timeOffset="104393.8">10516 13198 1614 0,'0'0'538'0,"0"0"-208"0,0 0 141 16,0 0-230-16,0 0-78 15,0 0-95-15,0 0 5 16,67-52-31-16,-38 36-27 15,5-4 8 1,-3 0-2-16,-2-6 42 16,-8 0 33-16,-5-4-32 0,-9 0 5 15,-7-2-45-15,0 4-13 16,-13 4 20-16,-14 3-31 16,-4 12 21-16,-7 6 1 15,-3 3-13-15,4 15 26 0,3 17-25 16,8 8 19-16,10 8-16 15,16 2-13 1,0 2 0-16,22-2 0 16,19-5 0-16,12-12 0 0,9-6 0 15,2-11 0-15,-1-9 0 16,-5-7 0-16,-9 0-137 16,-9-15-236-16,-13-7-379 15,-11 1-318-15</inkml:trace>
  <inkml:trace contextRef="#ctx0" brushRef="#br0" timeOffset="104829.02">11178 13028 1071 0,'0'0'1036'0,"0"0"-457"0,0 0-117 0,0 0-122 16,0 0-80-16,0 0-88 15,0 0-91-15,0-4-27 16,0 4-13-16,0 0-41 16,0 6 0-16,0 14 0 15,0 6 0-15,-7 6 0 16,1 6 0-16,-2 2 0 15,4-1 0-15,0-3 0 16,-1-6 0-16,3-6 0 16,2-6 0-16,0-8 0 0,0-6 0 15,0-4 0-15,2 0 0 16,11 0 0-16,10-14 0 16,4-3 0-16,4-1 0 15,-2 3-21-15,-2 1-5 0,-6 6 11 31,-7 4-90-31,-3 1-34 0,-7 3-64 16,-4 0-120-16,0 0-240 16,0 0-54-16,0 0-484 0</inkml:trace>
  <inkml:trace contextRef="#ctx0" brushRef="#br0" timeOffset="105060.15">11396 13138 1783 0,'0'0'734'0,"0"0"-416"16,0 0 169-16,0 0-222 16,0 0-13-16,0 0-75 15,0 0-97-15,-4-44-80 16,-3 68 0-16,0 11 0 16,0 8 0-16,3 8 0 0,2 3 0 15,2 0 0 1,0-2 0-16,0-6 0 15,6-8 0-15,6-4-198 16,-5-10-374-16,-3-8-616 0</inkml:trace>
  <inkml:trace contextRef="#ctx0" brushRef="#br0" timeOffset="106089.67">13943 11582 1575 0,'0'0'587'15,"0"0"-276"-15,0 0 43 16,0 0-11-16,0 0-168 15,0 0-97-15,0 0 0 0,40-30-66 16,-20 16 1-16,4 0-2 16,1-4-11-16,-3-2 55 15,-1 2 13 1,-11-2 11-16,-3 0 14 16,-5 0-19-16,-2-1 2 0,0 2-46 15,-11 1-30-15,-5 0 5 16,-3 1-5-16,-6 7-5 15,0 5 4-15,-2 5-4 16,-2 0-5-16,0 7 10 0,4 18 0 16,2 7 13-16,5 5-4 15,11 6 29 1,7 1-20-16,0 0-9 16,7-4 4-16,17-8-13 15,8-4 0-15,3-7 0 16,3-7 0-16,0-7 0 0,-4-3 0 15,-5-2-99-15,-8-2-14 16,-7 2-79-16,-7 2-94 16,-3 0-332-16,-4 0-222 0</inkml:trace>
  <inkml:trace contextRef="#ctx0" brushRef="#br0" timeOffset="106491.54">14342 11520 1706 0,'0'0'684'0,"0"0"-413"0,0 0 209 0,0 0-280 16,0 0-72-16,-123 66 26 15,107-30-31-15,5 6-45 16,7 1-7-16,4-6-56 16,0-2 12-16,15-7-19 15,10-8-7-15,4-8 10 16,2-6-11-16,0-6 0 16,1 0 15-16,-8-8-15 15,-4-8 41-15,-9-2-14 16,-6 0 3-16,-5 0-4 15,0 4-26-15,-19 4 0 0,-10 7 0 16,-6 3 0-16,-3 0 0 16,1 17 0-1,3 5 0-15,5 10 0 0,11-6-141 16,9-8-623-16</inkml:trace>
  <inkml:trace contextRef="#ctx0" brushRef="#br0" timeOffset="107660.59">14934 10714 1659 0,'0'0'580'15,"0"0"-369"-15,0 0 99 16,0 0-128-16,0 0-107 0,0 0-5 16,0 0 17-16,29 0 6 15,-4 0-24-15,2-4-38 16,1-6 29-16,-1 0-16 15,-2-2 29-15,-9 0 50 16,-6 0-30-16,-5 0 2 0,-3-1-31 16,-2 3-43-1,0 2 11-15,0-2-25 16,-2 2-7-16,-9 1 0 16,-3-4 9-16,-1 5-15 15,-5 1 12-15,-3 5-4 16,-3 0 32-16,-1 0-26 0,0 5 23 15,0 13 2-15,1 5-33 16,1 4 0-16,3 5 0 16,6 3 0-1,10 1 0-15,4-2 0 16,2 0 0-16,4-4 0 16,18-6 0-16,12-1 0 0,6-8 0 15,7-7 0-15,3-4-50 16,9-4-193-16,-12-6-269 15,-14-10-553-15</inkml:trace>
  <inkml:trace contextRef="#ctx0" brushRef="#br0" timeOffset="108027.21">15364 10774 2118 0,'0'0'750'0,"0"0"-466"16,0 0 48-16,0 0-95 15,0 0-100-15,0 0-88 16,116-26 23-16,-96 26-37 16,-4 8-29-16,-5 10 19 15,-7 6-23-15,-4 4 11 16,0 6-4-16,-11-2-8 0,-11 2 25 15,-1-3-26-15,2-3 0 16,2-9 0 0,9-2 0-16,5-9 0 15,5-4 0-15,0-4 0 16,29 0 0-16,11 0 0 0,14-8 0 16,6-5 0-16,2 2 0 15,7 4-102-15,-17 3-418 16,-19 4-673-16</inkml:trace>
  <inkml:trace contextRef="#ctx0" brushRef="#br0" timeOffset="108893.98">14830 13032 1568 0,'0'0'654'16,"0"0"-309"-16,0 0-20 15,0 0-48-15,0 0-94 0,0 0-102 16,127-106 12-1,-98 80-21-15,-5-5-11 16,-2-1 34-16,-4-4-40 16,-9-2 22-16,-5-2 16 15,-4 2-63-15,0 4 13 0,-10 8-26 16,-11 8 10-16,-4 10-27 16,-4 8 0-16,-2 2 0 15,0 26 0-15,0 8 0 16,7 10 0-16,6 4 0 15,7 3 0-15,11-3 0 16,0-5 0-16,11-6 0 16,20-7 0-16,11-10 0 15,7-6 0-15,7-12 0 16,2-4 0-16,7-16-126 16,-17-12-440-16,-9-2-473 0</inkml:trace>
  <inkml:trace contextRef="#ctx0" brushRef="#br0" timeOffset="109360.73">15364 12861 1982 0,'0'0'757'16,"0"0"-452"-16,0 0 56 15,0 0-133-15,0 0-105 16,0 0-57-16,129-20 19 0,-95 20-56 15,-5 0-10-15,-9 0-7 16,-7 9 0-16,-11 10-4 16,-2 3-8-1,-2 6 0-15,-17 3-9 16,-8-3 21-16,0-2-12 16,4-6 0-16,3-4 1 0,9-6 25 15,7-4-26-15,4-4 0 16,0-2 36-16,15 0-36 15,12 0 43 1,8 0-43-16,4-2 0 0,3 0 0 16,-2 2 0-16,-4 0 0 15,-5 0 0-15,-7 14 0 16,-8 6-11-16,-11 4 7 0,-5 6-4 16,0 0-2-1,-19-2 16-15,-10 1-6 0,-4-5 0 16,-5-5 1-1,-1-2 25-15,-1-8-26 0,-1-4 0 16,8-5 0-16,4 0 0 16,9-19 0-16,6-7-344 15,10-2-1004-15</inkml:trace>
  <inkml:trace contextRef="#ctx0" brushRef="#br0" timeOffset="132288.28">14897 11500 2560 0,'0'0'860'0,"0"0"-608"0,0 0 24 15,0 0-128-15,0 0-148 16,0 0 0-16,6 20 0 15,7 8 0-15,-1 4 0 16,-6 0 0-16,1-4 0 0,-3-6 0 16,0-6 0-16,6-9 0 15,5-7 0-15,16-3 0 16,17-29 0 0,33-30 0-16,40-42 0 15,24-38 0-15,-20 13 0 16,-36 29-1509-16</inkml:trace>
  <inkml:trace contextRef="#ctx0" brushRef="#br0" timeOffset="151821.53">2938 13792 2549 0,'0'0'746'0,"0"0"-422"16,0 0 153-16,0 0-477 0,0 0 0 16,-7-6 0-1,7 6 0-15,0 8 0 16,0 0 0-16,0-4 0 16,-2-4 0-16,-2 0 0 15,-3-4 0-15,-9-22 0 0,-3-8 0 16,-6-8 0-16,1 0 0 15,3 2 0-15,6 11 0 16,3 13 0-16,12 12 0 16,0 4 0-16,14 18 0 15,24 13 0 1,16 5 0-16,10-4 0 0,9-9 0 16,4-10 0-16,-2-13 0 15,-5 0 0-15,-15-20 0 16,-17-6 0-16,-18-4 0 15,-16 2 0-15,-4 3 0 16,-11 5 0-16,-16 8 0 0,-2 10 0 16,0 2 0-16,0 16 0 15,10 24 0 1,3 13 0-16,9 13 0 16,7 10 0-16,0 6 0 15,0 2 0-15,9 1 0 0,3-5 0 16,-6-4 0-16,-4-14 0 15,-2-8 0-15,-2-10 0 16,-20-7 0-16,-7-15 0 16,-7-10 0-16,-2-6 0 15,-2-6 0-15,0 0 0 16,9 0 0-16,6-9 0 16,12 5 0-16,7 3 0 15,6 1 0-15,0 0 0 16,10 0 0-16,19 0 0 15,13-4 0-15,12-6 0 0,8-11 0 16,5-5 0-16,-2-8 0 16,-7-2 0-1,-11-2 0-15,-12 6 0 0,-12 4 0 16,-12 8 0-16,-9 8 0 16,-2 10 0-1,0 2 0-15,0 0 0 16,0 8 0-16,0 18 0 0,0 8 0 15,8 4 0-15,13 0 0 16,10-4 0-16,9-12 0 16,9-9 0-16,1-13 0 0,-2 0 0 15,-8-17 0-15,-13-19 0 16,-9-4 0-16,-16-4 0 16,-2 0 0-1,-16 4 0-15,-17 8 0 16,-9 14 0-16,-8 8 0 0,0 10 0 15,-2 20 0-15,6 20 0 16,7 32 0-16,18-8-200 16,9-10-877-16</inkml:trace>
  <inkml:trace contextRef="#ctx0" brushRef="#br0" timeOffset="154032.07">4423 14418 1679 0,'0'0'629'0,"0"0"-303"0,0 0 310 16,0 0-183-16,0 0-260 16,0 0-13-16,0 0-180 15,33-61 0-15,-16 23 0 16,4-6 0-16,-1-10 0 15,-3 2 0-15,-3 2 0 16,-10 2 0-16,-4 10 0 16,0 9 0-16,-13 11 0 15,-9 8 0-15,-3 9 0 16,-2 1 0-16,5 0 0 16,9 15 0-16,11 6 0 0,2 1 0 15,23 0 0 1,23-2 0-16,14-2 0 15,11 0 0-15,3-4 0 0,-7 2 0 16,-15-4 0-16,-13 2 0 16,-17 2 0-16,-13 0 0 15,-9 4 0-15,0 0 0 16,0 4 0-16,0 0 0 16,0-2 0-16,0 1 0 15,0-8 0-15,17-1 0 16,10-7 0-16,11-7 0 15,9 0 0-15,5-13 0 16,-4-15 0-16,-1-2 0 16,-9-4 0-16,-9 0 0 15,-12 0 0-15,-5 2 0 0,-12 6 0 16,0 4 0-16,-4 8 0 16,-17 8 0-16,-3 6 0 15,-7 0 0-15,-3 26 0 16,3 8 0-16,6 6 0 15,10 4 0-15,15 0 0 16,0-6 0-16,34-8 0 16,17-8 0-16,12-12 0 15,7-10 0-15,4 0 0 0,-6-10 0 16,-7-18 0-16,-12-2 0 16,-11-4 0-1,-14-2 0-15,-5 8 0 0,-9 2 0 16,-3 12 0-1,-3 4 0-15,-4 6 0 16,0 4 0-16,6 0 0 16,2 18 0-16,5 8 0 0,5 10 0 15,2 2 0-15,0 0 0 16,-2-2 0-16,-2-9 0 16,-3-8 0-16,-2-6 0 15,0-13 0-15,5 0 0 16,-1-17 0-16,8-15 0 15,1-10 0-15,3-2 0 0,-2 4 0 16,-6 6 0 0,-2 12 0-16,-11 12 0 15,0 10 0-15,-1 0 0 16,2 16 0-16,4 14 0 0,4 8 0 16,3-4 0-16,5 2 0 15,-2-6 0 1,4-8 0-16,-2-6 0 0,-1-11 0 15,2-5 0-15,-1 0 0 16,3-23 0-16,3-9 0 16,0-6 0-16,1-2 0 15,-4 6 0-15,-8 8 0 16,-7 10 0-16,-4 8 0 16,-5 8 0-16,0 0 0 0,0 18 0 15,5 8 0-15,0 6 0 16,4 0 0-16,2-4 0 15,5-6 0-15,5-6 0 16,4-12 0 0,1-4 0-16,6-4 0 15,-1-20 0-15,1-8 0 16,-3-4 0-16,-4 4 0 0,-6 4 0 16,-5 10 0-16,-9 12 0 15,-7 6 0-15,0 2 0 16,0 22 0-16,0 10 0 0,0 4 0 15,0 0 0 1,8-4 0-16,9-8 0 16,5-8 0-16,2-9 0 15,3-9 0-15,0 0 0 16,-5-17 0-16,-2-11 0 16,-9-6 0-16,-6-6 0 0,-5-4 0 15,-9 2 0-15,-18 2 0 16,-8 10 0-16,-8 12 0 15,1 14 0-15,2 4 0 16,11 6 0-16,11 14 0 16,15 2 0-16,3 0 0 0,21-8 0 15,21-4 0 1,12-8 0-16,10-2 0 16,5 0 0-16,-2-12 0 15,-9-2 0-15,-9 2 0 16,-16 6 0-16,-13 6 0 15,-8 0 0-15,-8 8 0 0,-2 20 0 16,-2 6 0-16,2 6 0 16,3 0 0-16,2-4 0 15,4-4 0 1,2-14 0-16,3-8 0 0,1-10 0 16,1 0 0-16,3-10 0 15,0-20 0-15,0-2 0 16,-1-4 0-16,2-4 0 15,-2 4 0-15,-2 6 0 16,-3 12 0-16,1 12 0 16,0 6 0-16,0 0 0 0,3 18 0 15,8 4 0 1,4 2 0-16,9-4 0 0,5-4 0 16,7-8 0-1,-2-8 0-15,0 0 0 16,-6-14 0-16,-9-8 0 15,-8-10 0-15,-9 2 0 0,-9-6 0 16,-9 4 0-16,0 7 0 16,-2 12 0-16,-19 13 0 15,-2 0 0-15,-4 30 0 16,0 10 0-16,4 6 0 0,13 2 0 16,10-2 0-1,0-4 0-15,29-10 0 16,48-10 0-16,-3-16-128 15,-3-6-903-15</inkml:trace>
  <inkml:trace contextRef="#ctx0" brushRef="#br0" timeOffset="154860.34">8618 14494 611 0,'0'0'2046'0,"0"0"-1773"0,0 0-155 0,0 0 186 0,0 0-191 15,0 0-77-15,0 0-6 16,122-89-30-16,-84 39 25 16,-2-14 28-1,-5-10-19-15,-7-12 37 16,-5-1 5-16,-11 9 58 0,-8 12-13 15,0 22-70-15,-8 20-51 16,-17 24 0-16,-2 8 0 16,0 42 0-16,3 32 0 15,8 7 0-15,10 3 0 16,6 0 0-16,6-18 0 16,26-2 0-16,12-15 0 15,9-19 0-15,10-20 0 16,-1-18 0-16,-4-4 0 15,-6-30 0-15,-17-17 0 16,-11-9 0-16,-10-16 0 16,-10-4 0-16,-4 0 0 0,0 9 0 15,-2 21 0-15,-7 28 0 16,-4 22 0-16,0 26 0 16,-1 29 0-16,5 17 0 15,7 8 0-15,2-2 0 16,0-8 0-16,16-12 0 15,6-14 0-15,0-15 0 16,3-13 0-16,0-16 0 16,-4 0 0-16,2-20 0 15,-3-14 0-15,2-8 0 0,-2-2 0 16,0 3 0 0,-2 15 0-16,-4 14 0 15,-6 12 0-15,1 12 0 16,3 16 0-16,-2 8 0 0,9 4 0 15,4-4 0-15,11-5 0 16,9-11 0-16,5-10 0 16,4-10 0-16,-1 0 0 15,-9-21 0-15,-4-11 0 16,-11-5 0-16,-9-10 0 0,-9 1 0 16,-7 6 0-16,-2 6 0 15,0 22 0 1,-15 12 0-16,-6 14 0 15,-1 26 0-15,4 14 0 16,7-1 0-16,11 2 0 16,0-6 0-16,27-9 0 15,15-12 0-15,7-14 0 16,11-16 0-16,-13-26-561 0,-18-10-495 0</inkml:trace>
  <inkml:trace contextRef="#ctx0" brushRef="#br0" timeOffset="155025.35">8587 14029 1437 0,'0'0'2050'0,"0"0"-1683"0,0 0-125 0,0 0-242 16,243 32 0-16,-112-32 0 15,-2 0-881-15</inkml:trace>
  <inkml:trace contextRef="#ctx0" brushRef="#br0" timeOffset="155961.46">11215 13976 819 0,'0'0'1514'0,"0"0"-995"0,0 0-45 16,0 0-155-16,0 0-121 15,-120 36-66-15,85 25-11 16,5 9-121-16,11 4 0 16,9-4 0-16,10-6 0 15,10-11 0 1,28-13 0-16,14-16 0 0,16-15 0 16,7-9 0-16,2-9 0 15,-6-23 0-15,-9-9 0 16,-10-11 0-16,-15-4 0 15,-8 0 0-15,-9 8 0 16,-11 14 0-16,-4 14 0 0,-5 18 0 16,0 2 0-16,0 32 0 15,0 16 0 1,2 12 0-16,9 0 0 16,5-1 0-16,5-9 0 0,2-10 0 15,2-12 0-15,-3-10 0 16,-5-12 0-16,4-6 0 15,1-4 0-15,0-20 0 16,7-8 0-16,2-9 0 16,2-3 0-16,2-2 0 15,-2 8 0-15,-6 6 0 0,-6 10 0 16,-2 10 0 0,-6 10 0-16,-2 2 0 15,0 8 0-15,4 18 0 16,1 8 0-16,-1 6 0 0,-1 0 0 15,-1-1 0-15,-1-9 0 16,-1-6 0-16,-5-14 0 16,-1-6 0-16,2-4 0 15,4-2 0-15,5-24 0 16,6-9 0-16,7-9 0 16,4-3 0-16,2 2 0 15,0 9 0-15,-4 12 0 16,-5 14 0-16,-6 6 0 15,-2 4 0-15,-5 0 0 16,0 10 0-16,-3 0-462 16,-8-4-743-16</inkml:trace>
  <inkml:trace contextRef="#ctx0" brushRef="#br0" timeOffset="156126.45">11864 13850 2912 0,'0'0'998'0,"0"0"-812"0,0 0-186 15,0 0 0-15,0 0 0 16,0 0 0-16,149 2-1523 0</inkml:trace>
  <inkml:trace contextRef="#ctx0" brushRef="#br0" timeOffset="157223.1">12898 14055 2324 0,'0'0'849'0,"0"0"-388"15,0 0-126-15,0 0-208 16,-114-12-127-16,81 42 0 15,6 16 0-15,6 12 0 16,15 0 0-16,6 0 0 16,12-6 0-16,25-14 0 15,15-13 0-15,5-15 0 16,5-10 0-16,-6 0 0 16,-6-23 0-16,-10-7 0 15,-9-6 0-15,-9-2 0 16,-5 4 0-16,-5-2 0 15,-5 10 0-15,-3 10 0 16,-2 14 0-16,-2 2 0 0,0 12 0 16,5 18 0-1,2 8 0-15,4-2 0 16,7-2 0-16,1-6 0 0,4-10 0 16,2-5 0-16,-1-12 0 15,-2-1 0-15,1 0 0 16,1-18 0-16,-1-6 0 15,-2-6 0-15,2-4 0 16,-3 0 0-16,-2 4 0 16,-2 6 0-16,-8 12 0 0,-6 12 0 15,-2 0 0 1,0 20 0-16,0 8 0 16,0 4 0-16,0 4 0 15,0-10 0-15,19-2 0 0,10-7 0 16,4-12 0-16,5-5 0 15,-1-1 0-15,-3-22 0 16,-7-7 0-16,-5-2 0 16,-3-6 0-16,-2 4 0 15,-7 2 0-15,2 12 0 16,-8 6 0-16,-1 12 0 16,-3 2 0-16,0 8 0 15,0 14 0-15,4 6 0 16,7 0 0-16,7 0 0 15,7-6 0-15,4-12 0 0,6-6 0 16,3-4 0-16,-3-8-59 16,-4-20-17-16,-4-6-1 15,-6-8 64 1,-8-6-1-16,-2-8 14 16,-4-6 40-16,-5-1 2 0,-2 7 32 15,0 12 9-15,0 16-83 16,0 20 0-16,0 8 0 15,-4 28 0-15,-1 20 0 16,5 14 0-16,0 6 0 0,0 3 0 16,5-5 0-16,8-12 0 15,-2-10 0 1,0-16 0-16,-2-12 0 16,-5-14 0-16,-4-2 0 15,2-10 0-15,1-20 0 16,4-6 0-16,4-4 0 0,7-2 0 15,11 6 0-15,4 6 0 16,7 12 0-16,4 5 0 16,1 13 0-16,-7 0-59 15,-13 0-431-15,-12 7-307 16,-13-1-820-16</inkml:trace>
  <inkml:trace contextRef="#ctx0" brushRef="#br0" timeOffset="157397.53">13811 13784 2946 0,'0'0'796'0,"0"0"-605"0,0 0-28 16,0 0-163-16,136-4-117 0,-80 10-1102 15</inkml:trace>
  <inkml:trace contextRef="#ctx0" brushRef="#br0" timeOffset="157626.98">15028 14682 2810 0,'0'0'908'0,"0"0"-683"16,0 0-72-16,0 0-153 15,-87 116 0-15,58-89-18 16,6-9-738-16,4-6-1426 0</inkml:trace>
  <inkml:trace contextRef="#ctx0" brushRef="#br0" timeOffset="160460.19">16156 14347 1502 0,'0'0'890'0,"0"0"-398"0,0 0-181 15,0 0 30 1,0 0-45-16,0 0-101 0,0 0-126 15,6-54-69-15,1 18 0 16,1-10 0 0,6-10 0-16,-1-8 0 15,5-6 0-15,-3 1 0 16,-1 7 0-16,-9 12 0 16,-5 18 0-16,0 14 0 0,-12 16 0 15,-8 2 0-15,0 12 0 16,5 12 0-16,11 6 0 15,4 0 0-15,21-2 0 0,27-4 0 16,14-3 0-16,9-6 0 16,0-1 0-1,-11-3 0-15,-13-1 0 16,-20 4 0-16,-20 4 0 16,-7 8 0-16,-9 6 0 15,-11 6 0-15,1-2 0 0,13 0 0 16,6-4 0-16,14-12 0 15,30-8 0-15,20-12 0 16,17 0 0-16,8-14 0 16,1-20 0-16,-9-8 0 15,-14-8 0-15,-18-6 0 16,-20 2 0-16,-20-3 0 16,-9 15 0-16,-19 10 0 15,-20 18 0-15,-9 14 0 16,-6 12 0-16,4 28 0 15,11 14 0-15,16 7 0 0,23 1 0 16,5-8 0-16,42-8 0 16,15-12 0-1,14-20 0-15,6-10 0 16,-4-4 0-16,-7-18 0 16,-10-18 0-16,-16-6 0 0,-14-8 0 15,-12 0 0-15,-7 4 0 16,-8 11 0-16,-1 13 0 15,-1 14 0-15,-2 8 0 16,2 14 0-16,4 24 0 16,3 8 0-16,3 11 0 15,3-1 0-15,1 0 0 16,-1-14 0-16,1-4 0 16,-5-16 0-16,1-8 0 15,-4-14 0-15,3 0 0 0,5-14 0 16,4-18 0-16,4-10 0 15,3-2 0 1,2 2 0-16,-4 2 0 16,-4 14 0-16,-4 12 0 0,-9 14 0 15,-1 0 0-15,0 16 0 0,0 18 0 16,3 4 0-16,2 2 0 16,3-2 0-1,1-4 0-15,2-12 0 16,4-8 0-16,1-12 0 15,4-2 0-15,1-12 0 16,3-14 0-16,3-10 0 16,-3-4 0-16,0-2 0 0,-2 4 0 15,-5 10 0-15,-6 10 0 16,-9 16 0-16,-5 2 0 16,-4 26 0-16,0 10 0 15,0 10 0-15,-4 0 0 0,2-4 0 31,2-6 0-31,9-11 0 0,22-14 0 16,10-9 0-16,7-2 0 16,4-13 0-16,-3-16 0 15,-5-7 0-15,-6-2 0 16,-5 0 0-16,-8 6 0 0,-7 2 0 16,-7 14 0-16,-7 8 0 15,-4 8 0 1,0 0 0-16,0 24 0 0,-2 8 0 15,0 8 0 1,2 0 0-16,0-2 0 0,18-8 0 16,9-10 0-16,8-10 0 15,1-10 0-15,-1 0 0 16,-3-20 0-16,-8-8 0 16,-6-6 0-16,-5-6 0 15,-6-4 0-15,-3 0 0 16,-2 2 0-16,-2 6 0 0,0 10 0 15,0 12 0-15,0 10 0 16,0 4 0-16,0 9 0 16,0 19 0-1,0 5 0-15,0-1 0 0,5-4 0 16,9-4 0-16,1-8 0 16,3-6 0-16,2-6 0 15,-5-2 0-15,-4-2 0 16,-3 0 0-16,-6 0 0 15,-2 0 0-15,0 0 0 0,0 0 0 16,-12 0 0-16,-5-6 0 16,-4-4 0-1,1-4 0-15,1-4 0 16,3-2 0-16,7 0 0 16,7-5 0-16,2 0 0 15,11-4 0-15,20 5 0 0,10-2 0 16,5 8 0-16,5 8 0 15,0 8 0-15,-2 2 0 16,-7 2 0-16,-7 18 0 16,-12 6 0-16,-4 6 0 15,-6 4 0-15,-6 3 0 16,0-3 0-16,-3-4 0 16,2-2 0-16,3-12 0 15,3-6 0-15,1-10 0 16,3-2 0-16,5 0 0 15,4-22 0-15,6-6 0 0,5-4 0 16,2 2 0-16,2 0 0 16,0 7 0-16,-1 12 0 15,-4 7 0-15,-2 4 0 16,-1 0 0-16,1 10 0 16,-2 2 0-1,2-2 0-15,3-4 0 0,2-6 0 16,-3 0 0-16,-1-6 0 15,-8-16 0-15,-8-6 0 16,-11-3 0-16,-7-7 0 16,0 0 0-16,-19 2 0 15,-13 4 0-15,-4 10 0 16,-2 16 0-16,1 6 0 16,3 22 0-16,10 22 0 15,11 12 0-15,13 7 0 16,0-1 0-16,19-6 0 15,14-12 0-15,15-12 0 0,5-16 0 16,8-14 0-16,20-22 0 16,-16-18-347-16,-11-6-1152 0</inkml:trace>
  <inkml:trace contextRef="#ctx0" brushRef="#br0" timeOffset="161791.7">21178 14044 2070 0,'0'0'758'0,"0"0"-482"0,0 0 217 16,0 0-277-1,0 0-37-15,0 0-75 16,0 0-104-16,64-23 0 0,-26 4 0 16,4-8 0-16,3-6 0 15,-7-3 0-15,-3-4 0 16,-8-2 0-16,-14-8 0 16,-10 2 0-16,-3 2 0 15,-18 6 0-15,-20 9 0 16,-7 15 0-16,-6 16 0 15,-4 3 0-15,3 33 0 16,6 16 0-16,12 12 0 16,16 8 0-16,18 0 0 15,11-2 0-15,34-11 0 16,19-11 0-16,14-12 0 0,5-16 0 16,2-16 0-16,-12-4 0 15,1-36 0-15,-24-2-464 16,-16-1-450-16</inkml:trace>
  <inkml:trace contextRef="#ctx0" brushRef="#br0" timeOffset="162190.16">21799 14141 2350 0,'0'0'1002'16,"0"0"-544"-16,0 0-172 0,0 0-286 15,89-108 0-15,-42 87 0 16,-2 11 0 0,-8 5 0-16,-5 5 0 15,-14 1 0-15,-12 22 0 16,-6 3 0-16,-2 4 0 0,-18 4 0 16,-5 0 0-16,0-2 0 15,8-8 0-15,5-4 0 16,12-2 0-16,0-4 0 15,14-2 0-15,15 2 0 16,7-6 0-16,1 4 0 0,1 4 0 16,-7-2 0-1,-4 7 0-15,-9 2 0 16,-9-1 0-16,-9 1 0 16,0 0 0-16,-19-2 0 15,-20-3 0-15,-10-4 0 0,-6-6 0 16,-6-2 0-1,5-6 0-15,10-6 0 0,15-14-273 16,19-7-971-16</inkml:trace>
  <inkml:trace contextRef="#ctx0" brushRef="#br0" timeOffset="163625.04">23038 13194 1711 0,'0'0'1233'0,"0"0"-731"16,0 0-5-16,0 0-344 0,0 0-153 15,0 0 0-15,-7 153 0 16,7-7 0-16,0 20 0 15,2-1 0-15,9-13 0 16,-4-13 0-16,-2-7 0 16,-5-6 0-16,0-23 0 15,0-23 0-15,0-22 0 0,0-10 0 16,0 2 0 0,2-10 0-16,13-3 0 15,6-19 0-15,5-18 0 16,6-13 0-16,-1-23 0 0,-4-14 0 15,-8-16 0-15,-9-24 0 16,-10-26 0-16,-12 1 0 16,-17 13 0-16,-17 18 0 15,-6 24 0-15,-10 1 0 16,-9 7 0-16,6 16 0 16,16 16 0-16,18 12 0 0,22 6 0 31,9 2 0-31,31 0 0 0,22 0 0 15,17 0 0-15,5 0 0 16,1 0 0-16,-7-12 0 16,-11-4 0-16,-12 0 0 0,-14 2 0 15,-10 4 0-15,-9 4 0 16,-3 6 0-16,1 0 0 16,2 2 0-1,5 20 0-15,2 8 0 0,3 6 0 16,-2 0 0-16,-3-2 0 15,-5-6 0-15,-6-7 0 16,-7-7 0-16,0-9 0 16,0-5 0-16,0 0 0 15,0-5 0-15,14-20 0 16,8-7 0-16,12-4 0 0,3-4 0 16,5 4 0-1,1 6 0-15,-5 6 0 16,-7 10 0-16,-6 6 0 15,-8 8 0-15,-3 0 0 0,-5 10 0 16,-3 12 0-16,4 4 0 16,0 4 0-16,8-2 0 15,4-2 0-15,7-4 0 16,5-6 0-16,3-8 0 16,2-4 0-16,-4-4 0 15,-3 0 0-15,-10-10 0 16,-9-6 0-16,-9-2 0 15,-4-4 0-15,0-2 0 16,-13-4 0-16,-16 0 0 16,-8 0 0-16,-8 2 0 15,-9 0 0-15,-1 8 0 16,-1 4 0-16,7 8 0 0,9 6 0 16,15 0 0-16,14 6 0 15,11 10 0-15,9 0 0 16,29-4 0-1,13-2 0-15,14-8 0 0,4-2 0 16,3 0 0-16,-6 0 0 16,-10-12 0-16,-12 2 0 15,-13 2 0-15,-10 4 0 16,-8 4 0-16,-2 0 0 16,0 0 0-16,4 18 0 0,4 4 0 15,1 6 0-15,4 2 0 16,1 0 0-16,-1-6 0 15,-1-6 0 1,-6-6 0-16,-3-6 0 16,-1-6 0-16,-2 0 0 0,7-4 0 15,2-14 0-15,4-2 0 16,3-4 0-16,6-2 0 16,-2 0 0-16,1 4 0 15,-8 6 0-15,-3 6 0 16,-8 10 0-16,-6 0 0 15,0 12 0-15,-5 12 0 16,-2 8 0-16,2 0 0 16,0-2 0-16,0-6 0 15,3-6 0-15,-1-8 0 16,3-8 0-16,4-2 0 16,4-2 0-16,3-21 0 0,7-4 0 15,2-1 0-15,2 0 0 16,-3 4 0-16,1 6 0 15,-7 6 0 1,-5 10 0-16,-1 2 0 0,-3 6 0 16,-5 16 0-16,4 2 0 15,-6 2 0-15,3 0 0 16,5-6 0-16,-2-2 0 16,11-12-308-16,-4-4-384 15,1-2-580-15</inkml:trace>
  <inkml:trace contextRef="#ctx0" brushRef="#br0" timeOffset="164987.54">25585 14002 2205 0,'0'0'697'16,"0"0"-333"-16,0 0 280 16,0 0-458-16,0 0-186 15,0 0 0-15,0 0 0 16,48-76 0-16,-25 38 0 16,6-8 0-16,0-10 0 15,0-8 0-15,-2-8 0 16,-6-5 0-16,-3-3 0 15,-7 8 0-15,-6 10 0 16,-2 19 0-16,-3 28 0 16,0 15 0-16,-8 46 0 0,-5 50 0 15,5 7 0-15,3-3 0 16,5-12 0-16,5-24 0 16,18 2 0-16,10-2 0 15,4-21 0-15,7-24 0 16,1-19 0-1,0-14 0-15,-8-34 0 0,-4-16 0 16,-8-30 0-16,-9-29 0 16,-7 7 0-16,-7 14 0 15,-2 18 0-15,0 36 0 16,0 16 0-16,-4 18 0 16,-3 16 0-16,5 64 0 0,2 10 0 15,0 16 0-15,15 7 0 16,12-17 0-16,2 2 0 15,2-16 0-15,-2-16 0 16,-4-18 0-16,-8-18 0 16,-3-14 0-16,-3-2 0 15,-2-16 0-15,0-16 0 16,2-8 0-16,0-2 0 16,3 4 0-16,-3 9 0 15,2 14 0-15,-2 12 0 16,2 3 0-16,5 18 0 0,5 17 0 15,6 1 0-15,4 2 0 16,5-4 0-16,4-6 0 16,1-10 0-16,-3-8 0 15,-5-10 0 1,-6 0 0-16,-6-10 0 16,-8-14 0-16,-6-8 0 0,-4-4 0 15,-5-4 0-15,0 2 0 16,-2 6 0-16,-14 12 0 15,-2 16 0-15,0 4 0 16,3 30 0-16,5 12 0 16,8 6 0-16,2 2 0 15,12-2 0-15,19-10 0 0,9-9 0 16,8-24-231-16,-7-5-344 16,-16-4-519-16</inkml:trace>
  <inkml:trace contextRef="#ctx0" brushRef="#br0" timeOffset="165153.23">25747 13622 3014 0,'0'0'534'0,"0"0"-267"0,152-3 14 16,-3-2-281-16,22-5-33 15,-34-3-513 1,-35-1-1092-16</inkml:trace>
  <inkml:trace contextRef="#ctx0" brushRef="#br0" timeOffset="166891.45">27534 13690 2061 0,'0'0'713'0,"0"0"-190"0,0 0-29 16,0 0-282-16,0 0-119 0,29-108-93 16,-29 85 0-16,-11 5 0 15,-18 10 0-15,-6 8 0 16,-13 2 0-1,-3 28 0-15,5 12 0 0,8 9 0 16,15 0 0-16,17 0 0 16,6-11 0-16,17-8 0 15,16-12 0-15,6-14 0 0,-3-6 0 16,-5 0 0-16,-4-22 0 16,-6-2 0-16,0-4 0 15,-3-2 0 1,-1 2 0-16,-3 2 0 15,-3 10 0-15,-5 9 0 16,1 7 0-16,0 5 0 16,2 21 0-16,4 4 0 0,7 2 0 15,9-4 0-15,5-6 0 16,5-10 0-16,6-12 0 16,-3 0 0-16,-2-22 0 15,-6-12 0-15,-8-10 0 0,-3-8 0 16,-9-9 0-1,-3-5 0-15,-7-6 0 16,-2 0 0-16,-2 8 0 16,0 16 0-16,0 23 0 15,-6 25 0-15,-5 15 0 16,-3 41 0-16,7 20 0 0,7 10 0 16,0 6 0-16,21-5 0 15,10-9 0-15,11-14 0 16,0-14 0-16,3-18 0 15,-7-16 0 1,-9-14 0-16,-9-2 0 0,-7-14 0 16,-6-16 0-16,-5-6 0 15,-2-8 0-15,0-2 0 16,0 4 0-16,0 4 0 16,0 12 0-16,-2 8 0 15,-1 9 0-15,3 8 0 16,0 1 0-16,0 0 0 0,11 0 0 15,14 0 0 1,4 4 0-16,9-1 0 16,5 0 0-16,-1-3 0 15,-3 0 0-15,-4 0 0 0,-12 1 0 16,-7 6 0-16,-9 3 0 16,-5 8 0-16,-2 1 0 15,0 10 0-15,0 3 0 16,0 2 0-16,12 0 0 15,7-6 0-15,8-4 0 16,2-8 0-16,0-8 0 16,0-6 0-16,-4-2 0 15,-6 0 0-15,-3-16 0 16,-7-6 0-16,-5-4 0 16,-4-4 0-16,0-4 0 0,-2-2 0 15,-15 2 0-15,-6 2 0 16,-1 5 0-16,-1 12 0 15,3 4 0-15,6 7 0 16,8 4 0 0,8 0 0-16,0 0 0 15,6 4 0-15,19 3 0 0,4-3 0 16,6-3 0-16,1-1 0 16,4 0 0-16,-2 0 0 15,0 0 0-15,-5-4 0 16,-6 4 0-16,-7 0 0 15,-4 4 0-15,-6 19 0 0,0 4 0 16,-3 8 0 0,-1 1 0-16,0-6 0 0,4-6 0 15,-1-8 0 1,1-6 0-16,2-10 0 0,1 0 0 16,5-8 0-16,2-14 0 15,5-2 0-15,6-6 0 16,2 2 0-16,3 3 0 15,-1 6 0-15,-4 9 0 16,0 7 0-16,-2 3 0 16,-4 0 0-16,2 0 0 0,0 9 0 15,0-4 0 1,0-1 0-16,-4-4 0 16,2 0 0-16,-5-1 0 15,-4-16 0-15,-5-1 0 16,-4-1 0-16,-7-3 0 15,0-3 0-15,-9 5 0 0,-13 2 0 16,-5 10 0-16,-7 8 0 16,3 8 0-16,2 28 0 15,11 6 0 1,9 9 0-16,9 3 0 0,21-4 0 16,25-6 0-16,22-10 0 15,49-14-72-15,-14-14-611 16,-9-6-905-16</inkml:trace>
  <inkml:trace contextRef="#ctx0" brushRef="#br0" timeOffset="168761.04">30441 13549 1631 0,'0'0'1124'0,"0"0"-866"0,0 0 198 16,0 0-269-16,-44-122-131 15,21 110-26-15,-8 12-3 16,-6 0-21-16,-7 28-6 16,1 8 0-16,9 4 6 15,10 0-14-15,13-8 7 0,11-5 1 16,4-12 3-16,23-8 4 16,8-7-2-1,3 0 10-15,1-21-6 16,-6-5 85-16,-4-2 1 15,-7 4 1-15,-4 4-96 0,-9 6 0 16,-5 12 0-16,-4 2 0 16,0 14 0-16,0 24 0 15,0 14 0-15,0 12 0 16,0 13 0-16,7 7 0 16,0 4 0-1,-1 2 0-15,-1-1 0 0,-3-1 0 16,-2-2 0-16,0-10 0 15,0-5 0-15,-5-13 0 16,-3-14 0-16,-4-16 0 0,1-14 0 16,-6-14 0-1,-6-10 0-15,-8-26 0 0,-2-18 0 16,4-12 0 0,8-15 0-16,21-21 0 0,36-26 0 15,24 10 0 1,9 15 0-16,7 19 0 0,-11 27 0 15,-1 2 0-15,3 1 0 16,-15 13 0-16,-17 15 0 16,-12 10 0-16,-10 14 0 15,-4 2 0-15,0 10 0 0,2 20 0 16,0 8 0-16,0 9 0 16,0 0 0-16,-1-6 0 15,-6-7 0 1,-2-14 0-16,-2-10 0 15,0-10 0-15,0 0 0 16,-2-12 0-16,-6-14 0 0,8-8 0 16,0-4 0-16,29-7 0 15,17 1 0-15,9 4 0 16,8 6 0-16,-1 12 0 16,-9 14 0-16,-4 8 0 15,-11 0 0-15,-7 0 0 16,-6 8 0-16,-3 0 0 15,-4-2 0-15,2-2 0 16,0-2 0-16,2-2 0 16,1 0 0-16,-3 0 0 15,-5-12 0-15,-5-6 0 0,-10-4 0 16,0-4 0 0,-19 4 0-16,-12 2 0 0,-11 10 0 15,-3 10 0-15,3 0 0 16,7 26 0-16,12 8 0 15,15 4 0-15,8-2 0 16,4-6 0-16,23-8 0 16,4-8 0-16,-2-8 0 15,-3-6 0-15,-4 0 0 16,-6-10 0-16,-3-8 0 16,-2 4 0-16,-1-2 0 15,-4 9 0-15,-1 7 0 0,1 0 0 16,1 3 0-16,2 17 0 15,4 0 0-15,1 2 0 16,1-4 0-16,1-6 0 16,-1-7 0-1,1-5 0-15,-5-9 0 16,3-17 0-16,-3-8 0 0,-5-8 0 16,1-8 0-16,-2-8 0 15,-1-8 0-15,-4-6-9 16,0-3 9-16,0 7 6 15,0 10-3-15,0 22-3 0,0 26 0 16,0 14 0 0,0 58 0-16,-2 51 0 0,-5 37 0 15,0 12 0 1,5-8 0-16,2-39 0 16,0-37 0-16,0-22 0 15,0-13 0-15,-4-1-83 0,0-12-124 16,-5-8-21-16,-1-22-59 15,-1-4 44-15,3-32-92 16,0-15-23-16,8-15-18 16,0-22-109-16,12 2 351 15,13-6 134-15,8 3 260 16,-4 23 247-16,-1 4 17 16,-7 18-152-16,-7 16-13 15,-6 14-68-15,3 12-90 16,3 2-117-16,5 10-62 15,6 20-22-15,2 8-1 0,0 4-8 16,-10 0-62-16,-5-2-68 16,-12-4 37-16,-2-8 36 15,-32-6 46 1,-11-5 7-16,-3-9 13 16,1-8 10-16,11 0-4 0,13 0 21 15,19-4 39-15,4-9-5 16,29-5-22-16,21-8-39 15,12-7 1-15,9-14-2 16,4-11-18-16,14-30 6 16,1-32-14-16,-19 7-12 15,-18 13 38-15,-28 21 1 0,-25 32 1 16,0 4 44-16,-11 10 5 16,-18 22 1-16,-9 11-27 15,0 30-9-15,3 24 10 16,8 15-23-1,14 9 4-15,11 4-6 16,2-2-2-16,10-5 1 0,17-13 1 16,2-12 0-16,0-14-1 15,-2-16 2-15,-3-16 13 16,1-4-1-16,-3-12 5 16,1-18 30-16,0-4-16 0,2 0-5 15,0 4-9-15,-3 8-17 16,-4 12 23-1,-7 10-24-15,-2 0 0 16,-7 23-6-16,-2 12 4 16,0 3 1-16,0 4 0 15,0-2-11-15,0-6 11 0,0-8-36 16,14-10-108-16,1-6-151 16,6-8-522-16</inkml:trace>
  <inkml:trace contextRef="#ctx0" brushRef="#br0" timeOffset="168892.52">32718 13431 2417 0,'0'0'799'0,"0"0"-645"16,0 0 4-16,0 0-158 0,0 0-217 15,0 0-2068-15</inkml:trace>
  <inkml:trace contextRef="#ctx0" brushRef="#br0" timeOffset="170824.38">3903 16964 1058 0,'0'0'289'0,"0"0"13"15,0 0 60-15,0 0-20 16,0 0-29-16,0 0-11 16,9-28-43-16,-7 24-56 15,-2 0-8 1,0 0-30-16,0 0-21 0,0 2-64 16,0-2 2-16,0 4-82 15,0 0 0-15,0 0 0 16,0 0 0-16,0 0 0 15,-2 4 0-15,2 14 0 16,0 6 0-16,0 6 0 0,0 6 0 16,11-6 0-1,7-2 0-15,2-6 0 16,2-4 0-16,5-9 0 16,0-5 0-16,0-4 0 15,-1 0 0-15,-1-8 0 0,-5-10 0 16,-4 0 0-16,-3-5 0 15,-9 5 0-15,-2-4 0 16,-2 4 0-16,0-8 0 16,0 4 0-16,-6-2 0 15,-5-2 0-15,-5 4 0 16,-2 0 0-16,-2 8 0 16,-3 0 0-16,2 10 0 15,-2 4 0-15,-1 0 0 16,-1 4 0-16,6 14 0 0,0 4 0 15,9 2 0-15,7-2 0 16,3 0-239-16,15-4-495 16,4-10-785-16</inkml:trace>
  <inkml:trace contextRef="#ctx0" brushRef="#br0" timeOffset="171821.51">4161 16862 1410 0,'0'0'659'0,"0"0"-371"16,0 0 64-16,0 0-41 15,0 0-112-15,0 0-63 16,0 0-19-16,0 0-12 0,0-2-3 15,0 2 6-15,0 0-45 16,0-4-5-16,3 0-14 16,15-6-1-1,11-6-2-15,13-2-11 16,16-10 0-16,11-7-30 0,11-1 0 16,12-8 0-16,21-10 0 15,25-14 0-15,27-12 0 16,5-8 0-16,-6 1 0 15,-10 3 0-15,-15 12 0 16,-4-2 0-16,-4 6 0 0,-8 5 0 16,-18 9 0-1,-21 14 0-15,-18 6 0 16,-9 6 0-16,8-8 0 16,6 0 0-16,7-4 0 0,-6 0 0 15,-2 4 0-15,-3 1 0 16,-4 7 0-16,-10 6 0 15,-11 4 0-15,-13 10 0 16,-13 2 0-16,-9 4 0 16,-7 2 0-1,0 0 0-15,0 0 0 0,0 0 0 16,0 0 0-16,0 0 0 16,0 0 0-16,-5 0 0 15,-1 2 0-15,-4 4 0 16,4-2 0-16,-3 0 0 15,1-4 0-15,-2 4 0 16,-1 2 0-16,-3 2 0 0,-1 6 0 16,-5 8 0-16,-2 1 0 15,0 8 0 1,-1 4 0-16,6 3 0 16,5 0 0-16,6-2 0 0,6-4 0 15,0-2 0-15,18-12 0 16,15-8 0-16,14-6 0 15,4-4 0-15,5 0 0 16,-5-18 0-16,-4-4 0 16,-12-4 0-16,-12-2 0 0,-12 2 0 15,-11-4 0-15,0 2 0 16,-7-3 0-16,-17 4 0 16,-3 4 0-1,-2 1 0-15,0 12 0 16,-3 2 0-16,1 8 0 15,2 0 0-15,-2 8 0 0,-9 16 0 16,11 2-623-16,4-3-973 0</inkml:trace>
  <inkml:trace contextRef="#ctx0" brushRef="#br0" timeOffset="172659.54">6854 15972 1637 0,'0'0'672'0,"0"0"-290"0,0 0 203 16,0 0-309-16,0 0-104 15,0 0-17-15,0 0-20 16,0-17-53-16,-4 17-82 16,0 3 0-16,-5 20 0 0,-4 18 0 15,-3 13 0 1,-2 16 0-16,-3 28 0 15,-4 27 0-15,2 19 0 16,4-12 0-16,7-28 0 0,6-31 0 16,4-17 0-16,-3 2 0 15,1 6 0-15,0 6 0 16,0-11 0-16,2-11 0 16,0-12 0-16,2-4 0 0,0-10 0 15,0-4 0 1,0-4 0-16,0-6 0 15,0-4 0-15,0-4 0 16,2 0 0-16,6 0 0 16,-2-8-27-16,-1-6 19 15,-1-8-25-15,-4 0 15 0,0 4-1 16,0-4 19-16,-4 8 4 16,-13 2-3-16,0 6 50 15,-5 6-2-15,-3 0-49 16,1 6 0-16,-3 16 0 15,7 8 0-15,2 2 0 16,11 4 0 0,7-2 0-16,0 2 0 0,14-8 0 15,15-2 0-15,5-8 0 16,5-10 0-16,3-2 0 16,3-6 0-16,-3 0 0 15,-2-14 0-15,-6-4 0 0,-8-4 0 16,-7 4 0-16,-9-4 0 15,-4 4 0-15,-6 0 0 16,0 0 0 0,-3-4 0-16,-15 4 0 15,-6 0 0-15,-5 0 0 0,-5 6 0 16,-3 6 0-16,-1 6 0 16,5 0 0-16,0 0 0 15,14 14-111-15,5 0-599 16,10-6-1105-16</inkml:trace>
  <inkml:trace contextRef="#ctx0" brushRef="#br0" timeOffset="173593.23">6956 17303 1670 0,'0'0'954'0,"0"0"-636"0,0 0 145 0,0 0-148 15,0 0-108-15,0 0-38 16,0 0-169-16,42-8 0 16,5 8 0-16,17 0 0 0,39 0 0 15,50 0 0 1,59-14 0-16,29-4 0 15,8 0 0-15,-12 4 0 16,-25 2 0-16,-17 2 0 0,-20-4 0 16,-49 6 0-16,-46-2 0 15,-35 2 0-15,-25 4 0 16,-7-5 0-16,-4 4 0 16,-7-3 0-16,-2-2 0 15,-2 6 0-15,-9-5 0 0,0 8 0 16,2-3 0-16,5 4 0 15,-1 0 0 1,3 0 0-16,0 0 0 16,-3 0 0-16,-4 0 0 0,-4 0 0 15,-5 5 0-15,-3-1 0 16,0 5 0-16,-2 1 0 16,3 2 0-16,1 6 0 15,-2 4 0-15,6 6 0 16,1 8 0-16,5-2 0 15,7 6 0-15,2 0 0 16,5-8 0-16,24-4 0 16,10-7 0-16,13-12 0 15,6-9 0-15,4 0 0 16,-3-22 0-16,-11-4 0 0,-13-6 0 16,-14 0 0-16,-15-2 0 15,-6-6 0-15,-10 4 0 16,-22 4 0-1,-5 2 0-15,-6 12 0 16,1 4 0-16,2 10 0 16,1 4 0-16,8 0 0 0,7 12 0 15,8 2 0-15,10-4-758 0</inkml:trace>
  <inkml:trace contextRef="#ctx0" brushRef="#br0" timeOffset="175221.52">9061 17084 1500 0,'0'0'657'0,"0"0"-494"0,0 0 96 16,0 0-60-16,0 0-77 15,0 0-37-15,0 0 42 16,16-40 53-16,-14 30-36 15,0 2 6-15,0-6 3 16,1-4-57-16,-1 0-3 0,-2 0-11 16,2-4-38-16,-2-4-2 15,2-2-42-15,-2-6 0 16,0-2 0-16,0-8 0 16,0-2 0-1,0-11 0-15,2-3 0 0,0-10 0 16,4-6 0-1,0-4 0-15,3-9 0 0,-3 3 0 16,-2 2 0-16,2 4 0 16,-6 12 0-16,0 9 0 15,0 15 0-15,0 8 0 16,0 10 0-16,0 4 0 16,0 4 0-16,0 0 0 15,0 0 0-15,0 0 0 16,0-4 0-16,0 0 0 15,0 4 0-15,0 0 0 0,0 5 0 16,0 8 0-16,0 1 0 16,2-2 0-16,0-1 0 15,2 2 0-15,-1-5 0 16,-1 2 0 0,0 3 0-16,0 1 0 0,-2 4 0 15,0 0 0-15,0 0 0 16,0 0 0-16,0 4 0 15,-4 6 0-15,-3 3 0 16,3-8 0-16,-1 4-15 16,5-1-342-16,-3-4-337 15,3-4-213-15</inkml:trace>
  <inkml:trace contextRef="#ctx0" brushRef="#br0" timeOffset="175592.94">9166 15552 1855 0,'0'0'367'0,"0"0"-46"0,0 0 59 15,0 0-172-15,0 0-67 16,0 0-34-16,0 0-6 16,-39-12-25-16,33 33-23 15,0 1 56-15,3 6-41 16,3-1-38-16,0 0 10 15,11-1-32-15,14-8 11 16,8-10 8-16,5-4-25 16,3-4 19-16,-2 0-21 0,-1-16 0 15,-9-4 40-15,-8-4 7 16,-11-4 29-16,-8-3-76 16,-2 4 0-16,0-8 0 15,-19 7 0-15,-10-2 0 16,-2 10 0-16,-8 6 0 15,-1 8 0-15,3 6 0 16,3 2 0-16,5 18 0 16,13 6 0-16,16 10-159 15,0-5-734-15,14-9-1176 0</inkml:trace>
  <inkml:trace contextRef="#ctx0" brushRef="#br0" timeOffset="176225.27">9384 15602 1275 0,'0'0'836'0,"0"0"-592"0,0 0 126 16,0 0 112-16,0 0-290 15,0 0 51-15,0 0-75 0,-38-32-29 16,38 32-55 0,0 0-40-16,0 0-25 15,14 0-19-15,15 0 0 16,15 14 0-16,18 7 0 16,37 11 0-16,45 10 0 15,51 10 0-15,23 10 0 0,9-4 0 16,-9 0 0-16,-24-4 0 15,-9 1 0-15,-13-3 0 16,-21-6 0 0,-35-10 0-16,-32-10 0 0,-32-14 0 15,-17-6 0-15,-4 2 0 16,-6-8 0-16,-2 4 0 16,-13-4 0-16,-7 0 0 15,-1 0 0-15,-2 0 0 16,0 0 0-16,0 0 0 0,0 0 0 15,0 0 0 1,0 0 0-16,0 0-143 16,0 0-405-16,0 0-355 15,0 0-290-15</inkml:trace>
  <inkml:trace contextRef="#ctx0" brushRef="#br0" timeOffset="176558.86">11748 16258 1669 0,'0'0'690'0,"0"0"-417"0,0 0 204 0,0 0-212 16,0 0-78-1,0 0-62-15,-123-10-5 16,95 32-42-16,1 6-23 16,5 7 11-16,3 2-39 15,11 8-4-15,8-9-11 0,0 0-2 16,20-6 9-16,16-12-19 15,8-10 0-15,9-4 0 16,3-4 0-16,0-4-3 16,-7-14-12-1,-11-8 15-15,-12 0 18 0,-14-6-18 16,-12 0 0-16,-2-7 0 16,-23 3 0-16,-8 0 0 15,-5 8 0-15,-3 2 0 16,6 8 0-16,4 6 0 0,8 6 0 15,12 6 0-15,7 0 0 16,4 0-637-16</inkml:trace>
  <inkml:trace contextRef="#ctx0" brushRef="#br0" timeOffset="177399.51">10519 15561 1655 0,'0'0'479'16,"0"0"-232"-16,0 0 133 0,0 0-5 15,0 0-160-15,0 0-44 16,0 0-4-16,8 0-50 15,15-9-12 1,5 1-66-16,11-6-21 16,0-4-12-16,1-6 6 0,-4-2-8 15,-10-4-3-15,-9-2 9 16,-11 0 38-16,-6 2-19 16,-2 2-11-16,-21 6-18 15,-4 10 0-15,-4 12 0 16,-4 0 0-16,-1 12 0 15,1 20 0-15,4 4 0 0,6 8 0 16,12 0 0-16,9 0 0 16,4-3 0-1,8-8 0-15,26-2 0 16,8-9 0-16,9-10 0 16,7-2 0-16,2-9 0 0,1-1-74 15,7 0-386-15,-12 0-440 16,-14-5-1168-16</inkml:trace>
  <inkml:trace contextRef="#ctx0" brushRef="#br0" timeOffset="177792.72">11136 15498 1967 0,'0'0'930'0,"0"0"-577"15,0 0 145-15,0 0-243 16,0 0-162-16,0 0-93 15,0 0 0 1,55-22 0-16,-28 22 0 16,-3 0 0-16,-3 0 0 15,-6 10 0-15,-9 6 0 0,-6 7 0 16,0 4 0-16,-8 5 0 16,-17 3 0-16,-2-3 0 15,-1 0 0-15,5-6 0 16,5-8 0-16,10-6 0 0,5-6 0 15,3-2 0 1,3-4 0-16,17 0 0 16,9 0 0-16,4-8 0 15,3 2 0-15,-3-2 0 16,1 0 0-16,-3 6 0 16,-2-2 0-16,0 0 0 0,0-2 0 15,-5 2 0-15,-11-8 0 16,-6 4-356-16,-7 2-773 0</inkml:trace>
  <inkml:trace contextRef="#ctx0" brushRef="#br0" timeOffset="178723.42">9520 16397 1355 0,'0'0'1344'0,"0"0"-827"15,0 0-175-15,0 0-5 16,0 0-136 0,0 0-201-16,0 0 0 15,38-81 0-15,-5 55 0 16,8 2 0-16,-6-2 0 15,-1-4 0-15,-8 2 0 0,-11-2 0 16,-7 6 0-16,-8-2 0 16,0 4 0-16,-18 8 0 15,-9 6 0-15,-4 8 0 16,-5 0 0-16,1 18 0 16,1 12 0-16,5 6 0 15,11 8 0-15,12 0 0 16,6 6 0-16,2-1 0 15,25-8 0-15,10-2 0 16,8-7 0-16,2-10 0 0,2-4 0 16,-5-10 0-16,-8-2-143 15,-3-6-160 1,-13-4-207-16,-7-6-356 0</inkml:trace>
  <inkml:trace contextRef="#ctx0" brushRef="#br0" timeOffset="179161.44">10091 16348 1594 0,'0'0'478'0,"0"0"-160"0,0 0 227 0,0 0-238 16,0 0-78-16,0 0-37 16,0 0 14-16,-94 45 21 15,74-9-227-15,4 8 0 16,5 0 0-16,7 4 0 16,4-8 0-16,0-4 0 15,20-8 0-15,6-6 0 16,10-9 0-16,2-8 0 15,4-5 0-15,-1 0 0 16,-6-14 0-16,-11-8 0 16,-8 0 0-16,-12-2 0 15,-4 4 0-15,-4 6 0 0,-23 6 0 16,-10 8 0-16,-5 0 0 16,-6 26 0-1,-1 4 0-15,-18 24 0 16,11-5-27-16,8-9-1071 0</inkml:trace>
  <inkml:trace contextRef="#ctx0" brushRef="#br0" timeOffset="179793.05">7355 17548 2246 0,'0'0'777'0,"0"0"-560"0,0 0 105 0,0 0-105 0,0 0-130 16,0 0-73-16,0 0 7 15,147-85-21-15,-112 71 0 16,-4-4 6-16,-6 2 0 16,-5 2 6-16,-9-4 51 15,-8 4-36-15,-3-4 18 16,0 2-25-16,-17 6-4 15,-7 6-16-15,-3 4 0 16,-1 0 0-16,-3 18 0 0,2 12 0 16,4 10 0-16,9 6 0 15,12 3 0-15,4-1 0 16,8-6 0-16,23-2 0 16,14-14 0-16,7-8 0 15,5-6 0-15,1-12 0 16,-2 0-23-16,2-20-239 15,-16 2-357-15,-15-6-341 0</inkml:trace>
  <inkml:trace contextRef="#ctx0" brushRef="#br0" timeOffset="180293.99">8090 17552 1595 0,'0'0'736'0,"0"0"-391"16,0 0 228-16,0 0-266 16,0 0-61-16,0 0-49 15,0 0-100-15,-16-22-97 16,14 22 0-16,0 6 0 15,-3 12 0-15,1 12 0 16,0 2 0-16,-2 4 0 16,2-2 0-16,4-10 0 15,0 2 0-15,0-12 0 0,0-6 0 16,7-4 0-16,13-4 0 16,9 0 0-16,9-8 0 15,7-6-108 1,1 0-105-16,1-2-17 15,2 2-98-15,-11 0-374 0,-16 2-246 16</inkml:trace>
  <inkml:trace contextRef="#ctx0" brushRef="#br0" timeOffset="180522.98">8348 17576 1453 0,'0'0'851'15,"0"0"-298"-15,0 0 17 16,0 0-204-16,0 0-63 0,0 0-303 15,0 0 0 1,-96 92 0-16,94-56 0 0,2 4 0 16,0 0 0-16,0-4 0 15,11-4 0 1,1 3 0-16,-4-7 0 16,-8-2 0-16,0-4-487 0,0-8-657 15</inkml:trace>
  <inkml:trace contextRef="#ctx0" brushRef="#br0" timeOffset="181260.68">6846 16481 2046 0,'0'0'767'0,"0"0"-547"16,0 0 35-16,0 0-104 15,0 0-63-15,0 0-26 0,0 0 16 16,110-54-38-16,-83 28 7 16,-8 4 37-16,-3-1-26 15,-7 0 14-15,-7 2 2 16,-2 2-20-16,0 2-54 16,-5 3 0-16,-7 4 0 15,-5 8 0-15,0 2 0 16,-5 4 0-16,1 22 0 15,4 10 0-15,1 9 0 16,7 9 0-16,9-2 0 16,0 2 0-16,9-4 0 0,20-10 0 15,9-6 0-15,11-16 0 16,7-8 0-16,2-10 0 16,15 0-122-16,-15-18-438 15,-12-4-456-15</inkml:trace>
  <inkml:trace contextRef="#ctx0" brushRef="#br0" timeOffset="181592.64">7413 16503 2271 0,'0'0'752'0,"0"0"-474"16,0 0 106-16,0 0-194 15,0 0-104-15,0 0-23 16,0 0 9-16,-23 64-72 15,23-38 0 1,0-4 0-16,7 0 0 16,13-4 0-16,7-4 0 15,2-2 0-15,4-2 0 0,0-2 0 16,-1 6 0-16,-5-4 0 16,-6 3 0-16,-3 0 0 15,-11 1 0-15,-5 3 0 16,-2 1 0-16,-4 0 0 0,-17 0 0 15,-2-4 0-15,-7-2 0 16,1-6 0 0,3-6 0-16,-6-6-200 15,10-16-363-15,2-8-432 0</inkml:trace>
  <inkml:trace contextRef="#ctx0" brushRef="#br0" timeOffset="181757.55">7436 16451 1896 0,'0'0'1324'0,"0"0"-1016"0,0 0 52 16,0 0-152-1,0 0-208-15,152-117 0 16,-94 67-15-16,-13 10-353 16,-23 4-675-16</inkml:trace>
  <inkml:trace contextRef="#ctx0" brushRef="#br0" timeOffset="182359.46">4691 15629 2078 0,'0'0'460'0,"0"0"-196"15,0 0 252 1,0 0-408-16,0 0-47 16,0 0 32-16,0 0-9 15,3 0 38-15,19-6-35 0,5-6-33 16,4-6-21-16,0-5-26 15,-2 0 7-15,-6-2-14 16,-6 3 0-16,-7 2 24 16,-8 4 9-1,-2 6 25-15,0-2-58 16,-18 10 0-16,-7-2 0 0,-2 4 0 16,-2 4 0-16,1 20 0 15,1 10 0-15,7 6 0 16,9 10 0-16,11 3 0 15,0 1 0-15,24-4 0 16,12-6 0-16,11-12 0 0,2-10 0 16,7-10 0-16,-1-12 0 15,1 0-54 1,8-38-297-16,-14 0-430 16,-15-2-429-16</inkml:trace>
  <inkml:trace contextRef="#ctx0" brushRef="#br0" timeOffset="182961.58">5300 15504 1679 0,'0'0'1058'16,"0"0"-789"-16,0 0 60 16,0 0-96-16,0 0-151 15,0 0-38-15,0 0-5 16,-36-16 9-16,26 35-48 15,0 3 0-15,4 1 23 0,6 0-22 16,0-5 9-16,2 0-10 16,16-9 0-16,7 0-1 15,1-5 1-15,3 1-1 16,-3 0 1 0,1 3 0-16,-6 4-4 15,-4 2 4-15,-5 8 0 0,-6 0 15 16,-6 2-9-16,0 6 1 15,-4-6-5-15,-16 2-2 16,-5-4 10-16,-4-4-10 16,0-6 0-16,3-6-1 0,3-6-8 15,7 0 8-15,5-8-20 16,5-12-8 0,6-6 10-16,0-6-7 15,0 2 21-15,13-2 4 16,7 2-13-16,0 4 13 0,0 2-6 15,3 6 3-15,-4 1-5 16,2 8 18-16,-1-4-5 16,-1 3-3-16,4 1 0 15,-5 0 5-15,2 0-4 0,-7 0-2 16,-2 4 9 0,-4-2-9-16,-5 1 25 15,-2 1 16-15,0-2 19 16,0 1 9-16,0-3-45 15,-13 0 3-15,-2-1-20 16,-6 2-7-16,-10-8-39 0,4 6-214 16,5-4-573-16</inkml:trace>
  <inkml:trace contextRef="#ctx0" brushRef="#br0" timeOffset="186796.6">4135 11197 2241 0,'0'0'627'15,"0"0"-550"-15,0 0 7 16,0 0 36-16,0 0-3 15,0 0-71-15,29 113-6 16,-18-100 44-16,-4-7 35 16,4-6 32-16,7-1 82 15,13-30-76-15,20-15-157 16,18-16 0-16,13-16 0 16,7-10 0-16,3 0 0 15,-5 7 0-15,-14 13 0 0,-15 24 0 16,-17 24-92-16,-30 20-394 15,-11 26-146-15,0 6-359 0</inkml:trace>
  <inkml:trace contextRef="#ctx0" brushRef="#br0" timeOffset="198455.57">15369 16531 2549 0,'0'0'908'16,"0"0"-645"-16,0 0 113 15,0 0-376-15,0 0 0 0,0 0 0 16,-48 66 0 0,71 0 0-16,2 11 0 15,-3 9 0-15,0-2 0 16,-6-8 0-16,-3-4 0 15,-4-11 0-15,-4-15 0 16,-3-10 0-16,0-18 0 0,-2-6 0 16,0-12 0-16,0-4 0 15,0-26 0 1,-11-16 0-16,-5-17 0 16,-4-31 0-16,-4-30 0 15,-5-28 0-15,2 13 0 0,7 27 0 16,7 33 0-16,6 29 0 15,-2 0 0-15,2-6 0 16,5 6 0-16,2 6 0 16,2 12 0-16,25 6 0 15,13 12 0-15,7 10 0 16,9 4 0-16,-3 22 0 16,-6 22 0-16,-14 18 0 15,-12 10 0-15,-21 13 0 16,-5 5 0-16,-33 0 0 15,-11-6 0-15,-4-9 0 16,1-12 0-16,15-14 0 0,18-17 0 16,29-18-93-16,25-10-656 15,12-4-393-15</inkml:trace>
  <inkml:trace contextRef="#ctx0" brushRef="#br0" timeOffset="199061.86">15894 16802 2378 0,'0'0'770'0,"0"0"-530"0,0 0 46 15,0 0-103-15,0 0-94 0,0 0-38 16,3 108 6 0,-1-64-42-16,-2-4-5 0,2 0-10 15,2-8 1 1,6-5-2-16,3-9 1 15,3-10-25-15,3-8 5 16,4-8-5-16,-1-23 24 0,3-5-16 16,-6 0 17-16,0 4-3 15,-6 10 14-15,-4 8-8 16,-2 10 52-16,-5 4-16 16,2 6-39-16,1 24 0 15,1 6 0-15,4 4 0 0,5-4 0 16,5-5 0-1,3-13 0-15,3-8 0 16,3-10 0-16,0-10 0 16,-3-25 0-16,-1-7 0 15,-4-16 0-15,-6-8 0 16,-5-6 0-16,-4-4 0 0,-6 5 0 16,0 13 0-16,0 18 0 15,0 22 0-15,-2 18 0 16,-2 8 0-16,4 34 0 15,0 15 0-15,6 7 0 16,11 2 0-16,6-4 0 16,-1-4 0-16,0-12 0 15,-4-6 0-15,-3-10 0 16,-5-12 0-16,-4-8 0 0,-2-6 0 16,1-4 0-16,3 0 0 15,6-5 0 1,7-13 0-16,14-13 0 15,-1 5-272-15,-8 8-928 0</inkml:trace>
  <inkml:trace contextRef="#ctx0" brushRef="#br0" timeOffset="199557.55">17325 16473 1892 0,'0'0'1188'0,"0"0"-739"0,0 0-164 15,0 0-3-15,0 0-282 16,0 0 0-16,-38 134 0 16,38-60 0-16,4-1 0 15,6-5 0-15,-4-2 0 16,-2-14 0-16,-1-12 0 15,-1-12 0-15,0-10 0 16,-2-10 0-16,2-8 0 16,0-4 0-16,6-22 0 15,-2-2 0-15,5-2 0 16,5-2 0-16,7 6 0 16,0 4 0-16,11 8 0 15,4 10 0-15,2 4 0 0,0 4 0 16,-2 14 0-16,-7 8 0 15,-4-2 0-15,-13 2 0 16,-10 4 0-16,-4-6 0 16,-21 2 0-16,-21-4 0 15,-13-4 0 1,-8 0 0-16,-3-5 0 0,8-4 0 16,8-4 0-16,19-1 0 15,20 1 0-15,11-5-3 16,47 0-448-16,8 0-223 15,3 0-478-15</inkml:trace>
  <inkml:trace contextRef="#ctx0" brushRef="#br0" timeOffset="200856.35">18098 16972 1955 0,'0'0'688'0,"0"0"-392"15,0 0 63-15,0 0-94 16,0 0-76-16,0 0-6 0,0 0-22 15,-43-94-161-15,17 94 0 16,-3 14 0-16,3 18 0 16,3 2 0-16,9 6 0 15,8 0 0-15,6 1 0 16,0-14 0 0,20-4 0-16,9-9 0 0,2-14 0 15,3 0 0-15,-1-14 0 16,-6-13 0-16,-2-5 0 15,-10 0 0-15,-4 2 0 16,-4 2 0-16,-5 12 0 0,0 10 0 16,0 6 0-16,3 0 0 15,3 22 0 1,4 6 0-16,8 2 0 16,4-2 0-16,5-6 0 15,5-8 0-15,1-5 0 16,4-9 0-16,-6-5 0 0,0-21 0 15,-4-2 0-15,-2-8 0 16,-1-4 0-16,1-4 0 16,0 0 0-16,2 4 0 15,-4 8 0-15,-3 14 0 0,-5 10 0 16,-5 8 0 0,-1 0 0-16,-5 12 0 15,-1 2 0-15,2 4 0 16,-2-4 0-16,1-2 0 15,-2-6 0-15,1-6 0 0,-5 0 0 16,0 0 0-16,0-10 0 16,0-8 0-16,-11 0 0 15,-5 2 0-15,-1 6 0 16,-4 6 0 0,-1 4 0-16,-2 4 0 0,3 24 0 15,3 10 0-15,5 4 0 16,9 6 0-16,4 0 0 15,13-2 0-15,25-11 0 16,17-8 0-16,12-14 0 16,9-13 0-16,4-4 0 0,-2-23 0 15,-9-13-53-15,-8-14 23 16,-14-8 9 0,-18-10 21-16,-12-8 30 15,-15-5 6-15,-2 5 2 16,0 4-38-16,-8 18 0 0,-3 18 0 15,1 22 0-15,6 18 0 16,2 10 0-16,2 34 0 16,0 18 0-16,0 10 0 15,0 8 0-15,0 1 0 16,2-5 0-16,2-10 0 16,2-8 0-16,-2-10 0 15,0-16 0-15,3-10 0 16,-1-17 0-16,8-5 0 15,3-9 0-15,10-27 0 0,6-12 0 16,8-14 0-16,1-10 0 16,0 0 0-16,-6 10 0 15,-7 7 0-15,-11 17 0 16,-9 18 0-16,-9 16 0 16,0 4 0-1,-22 18 0-15,-12 14 0 16,-6 8 0-16,-6 5 0 0,-4 3 0 15,3-6 0-15,3-8 0 16,10-6 0-16,12-6 0 16,13-12 0-16,9 2 0 0,2-4 0 15,27 2 0-15,13-2 0 16,10 2 0 0,6 2 0-16,7 2 0 15,-3 0 0-15,0 4 0 16,-6 0 0-16,-10 0 0 15,-7 0 0-15,-15-1 0 0,-10-8 0 16,-10-9 0 0,-4 0 0-16,-4 0 0 0,-17-8-236 15,2-6-1056-15</inkml:trace>
  <inkml:trace contextRef="#ctx0" brushRef="#br0" timeOffset="202095.19">20658 16924 910 0,'0'0'725'15,"0"0"-482"-15,0 0 41 16,0 0 78-16,0 0-81 16,0 0-49-16,0 0-13 15,-2 30-20-15,17-26-9 16,6-4-43-16,1 0-28 0,4 0-50 16,5-4-30-1,0-14-8-15,2-4-30 16,-5-4-1-16,-6-2 30 15,-8-2-15-15,-10-2-15 0,-4 2 0 16,0 2 0 0,-22 6 0-16,-5 3 0 0,-2 11 0 15,-2 8 0-15,0 13 0 16,4 23 0-16,7 14 0 16,6 8 0-1,12 8 0-15,2-4 0 0,9 0 0 16,22-7 0-16,12-15 0 15,13-8 0-15,11-10 0 16,6-18 0-16,3-4 0 16,-5-12 0-16,-11-16 0 0,-13-30-320 15,-16 5-566-15,-17 11-1422 0</inkml:trace>
  <inkml:trace contextRef="#ctx0" brushRef="#br0" timeOffset="204824.73">21193 17084 1365 0,'0'0'894'0,"0"0"-688"0,0 0 0 15,0 0 31-15,0 0-114 16,0 0-64-16,0 0 6 16,-18-32 94-16,38 24-22 15,5-6 36 1,6 6-11-16,2-6-65 15,7 4-2-15,1 2-62 0,-6 4-32 16,-1 4 18-16,-12 0-10 16,-7 18-8-16,-13 12-1 15,-2 2 0-15,-10 8 14 16,-22 5-8-16,-5-5 7 16,-4-4 9-16,3-4-22 15,5-6 0-15,10-8 0 16,10-10 0-16,9-4 0 15,4-4 0-15,0 0 0 16,17-12 0-16,8-6 0 16,4 0 0-16,2 0 0 15,5 4 0-15,-3 6 0 0,0 0 0 16,-1 8 0-16,-5 0 0 16,-5 8 0-16,-4 10 0 15,-5 8 0-15,-8 6 0 16,-5-2 0-16,0 6 0 0,-9-4 0 15,-16-2 0 1,-6-2 0-16,-2-10 0 16,-3 0 0-16,-1-9 0 15,0-5 0-15,2 1 0 16,3-5 0-16,8 4 0 16,4-4 0-16,6 0 0 0,8 0 0 15,6 0 0-15,0 0 0 16,0 0 0-16,20 0 0 15,7-4-287-15,0-5-788 16</inkml:trace>
  <inkml:trace contextRef="#ctx0" brushRef="#br0" timeOffset="206525.02">22703 16936 1798 0,'0'0'863'0,"0"0"-688"16,0 0 104-16,0 0 9 16,0 0-116-16,0 0-86 0,0 0-2 15,-64 10 45-15,53-10-62 16,-7-6-8-16,-5-10 37 15,-3-6-96 1,-10-6 0-16,-4-8 0 0,-4-8 0 16,-1-10 0-1,-1-9 0-15,3-3 0 0,7-2 0 16,11-2 0-16,10 6 0 16,13 6 0-16,2 13 0 15,7 5 0-15,19 8 0 16,10 6 0-16,4 4 0 0,1 4 0 15,-4 2 0-15,-8 6 0 16,-9 4 0 0,-9 6 0-16,-11 0 0 15,0 10 0-15,-20 20 0 16,-18 16 0-16,-9 8 0 0,-3 13 0 16,-6 9 0-16,4 4 0 15,8 0 0-15,8-4 0 16,16-9 0-1,18-13 0-15,2-14 0 16,31-14 0-16,23-16 0 0,10-10 0 16,12-10 0-16,2-16 0 15,-3-6 0-15,-8 2 0 16,-9 2 0-16,-11 7 0 16,-11 7 0-16,-9 4 0 0,2 10 0 15,-5 0-369 1,-4 0-628-16</inkml:trace>
  <inkml:trace contextRef="#ctx0" brushRef="#br0" timeOffset="208523.38">23813 16848 719 0,'0'0'1441'0,"0"0"-969"0,0 0-160 15,0 0 178-15,0 0-229 16,0 0-70-16,0 0 19 15,-11-22-210-15,9-2 0 16,-2-2 0-16,1-5 0 16,0-5 0-16,1-8 0 15,-2-2 0-15,0-2 0 16,1 6 0-16,-1 8 0 16,0 6 0-16,-1 12 0 15,5 10 0-15,0 6 0 0,3 0 0 16,26 0 0-16,15 14 0 15,16 4 0 1,7 4 0-16,1-4-20 16,-7 8-8-16,-14-4-31 0,-20 6 11 15,-21 2 47-15,-6 2 2 16,-18-1 46-16,-13 5 8 16,-3-4-2-16,5 0-53 15,10 2 0-15,9-6 0 16,10-2 0-16,0-4 0 15,32-4 0-15,15-12 0 0,11-2 0 16,11-4 0 0,7-10 0-16,2-12 0 15,-7-14 0-15,-9-4 0 16,-13-8 0-16,-15-2 0 0,-18-5 0 16,-14 3 0-1,-2 8 0-15,-16 12 0 0,-15 14 0 16,-9 8 0-1,-7 10 0-15,5 10 0 0,4 22 0 16,11 12 0-16,18 4 0 16,9 2 0-16,22 3 0 15,27-11 0-15,16-8 0 16,13-10 0-16,4-12 0 0,-1-8 0 16,-10-4 0-16,-9-16 0 15,-15-8 0-15,-11-12 0 16,-14-4 0-1,-9 0 0-15,-6 5 0 16,-5 7 0-16,-2 10 0 0,0 6 0 16,2 12 0-16,6 0 0 15,2 8 0-15,5 20 0 16,8 6 0-16,2 7 0 16,-1-1 0-16,-2 0 0 0,-4-8 0 15,-7-4 0 1,-6-8 0-16,-3-10 0 15,1-6 0-15,-1-4 0 16,2 0 0-16,7-18 0 16,5-12 0-16,3-6 0 15,8-4 0-15,2 8 0 0,-2 1 0 16,0 13 0-16,-4 4 0 16,-8 10 0-16,1 4 0 15,-5 8 0 1,-3 16 0-16,2 11 0 15,-4 1 0-15,1 0 0 0,-1 0 0 16,4-10 0-16,1-8 0 16,7-8 0-16,3-10 0 15,8 0 0-15,5-18 0 16,4-14 0-16,0-4 0 16,0-4 0-16,-5 0 0 15,-6 8 0-15,-7 9 0 16,-5 11 0-16,-6 12 0 0,-4 0 0 15,2 8 0 1,-3 19 0-16,-2 5 0 16,3 4 0-16,-1-4 0 15,2-2 0-15,2-4 0 0,0-8 0 16,5-8 0-16,6-10 0 16,3 0 0-16,5-10 0 15,4-16 0-15,-2-6 0 16,-3 6 0-16,-1 4 0 0,-9 4 0 15,-7 9 0 1,-3 8 0-16,-4 1 0 16,0 0 0-16,4 18 0 15,0 4 0-15,7 2 0 16,5-2 0-16,4-4 0 16,5-6 0-16,2-6 0 0,0-6 0 15,-2 0 0-15,-3-14 0 16,-1-8 0-16,-8-6 0 15,-9-2 0 1,-6-2 0-16,0 1 0 0,-19 3 0 16,-22 2 0-16,-7 8 0 15,-6 6 0-15,2 6 0 16,11 6 0-16,7 0 0 16,16 0 0-16,16 4 0 15,2 0 0-15,14 2 0 0,17-6 0 16,9 0 0-16,7 0 0 15,-3 0 0 1,0-14 0-16,-3 2 0 16,-8 2 0-16,-4-2 0 0,-4 6 0 15,-3 6 0 1,-2 0 0-16,3 4 0 0,-2 14 0 16,4 10 0-16,0 6 0 15,1 2 0-15,-1 1 0 16,-1-10 0-16,-4 0 0 15,-4-13 0-15,-3-6 0 16,-6-4 0 0,-3-4 0-16,1 0 0 0,2-18 0 15,-1-4 0-15,5-10 0 16,3-7 0-16,3 3 0 16,2 0 0-16,1 8 0 15,-1 8 0-15,2 10 0 0,3 2 0 16,5 6 0-16,7 2 0 15,4 0 0-15,11 0 0 16,2 0 0-16,7 0 0 16,-2 0 0-1,-4 0 0-15,-12-12 0 0,-11-6 0 16,-13-4 0-16,-11-4 0 16,-7-2 0-16,-7 0 0 15,-17-2 0-15,-12 8 0 16,-6 4 0-16,-3 9 0 15,3 9 0-15,2 13 0 16,9 19 0-16,11 8 0 0,13 8 0 16,7 6 0-1,7-6 0-15,26-2 0 16,17-10 0-16,10-10 0 0,9-12 0 16,22-14 0-16,-20-10-60 15,-17-16-938-15</inkml:trace>
  <inkml:trace contextRef="#ctx0" brushRef="#br0" timeOffset="209161.36">28265 16463 2054 0,'0'0'517'0,"0"0"-207"0,0 0 264 0,0 0-385 16,0 0-33-16,0 0-24 15,118-48-26-15,-100 16-48 16,-7-4-58-16,-9-9 0 0,-2 1 0 16,0 4 0-16,-20 4 0 15,-11 14 0-15,-9 16 0 16,-7 6 0-1,1 28 0-15,0 20 0 16,11 10 0-16,15 6 0 16,20 7 0-16,0-3 0 0,36-6 0 15,19-10 0-15,13-12 0 16,9-12 0 0,4-14 0-16,-4-14 0 0,-8 0 0 0,-11-18 0 15,-17-32-69 1,-18 6-704-16,-13 8-747 0</inkml:trace>
  <inkml:trace contextRef="#ctx0" brushRef="#br0" timeOffset="209454.56">28810 16625 2191 0,'0'0'725'0,"0"0"-184"15,0 0 98 1,0 0-639-16,0 0 0 0,0 0 0 15,123 0 0-15,-82 8 0 16,-6 10 0-16,-10 8 0 16,-14 1 0-16,-11 9 0 15,-9 0 0-15,-24 4 0 16,-13 0 0-16,-2 0 0 0,3-4 0 16,9-8 0-1,16-6 0-15,16-6 0 16,4-10 0-16,31-6 0 15,20 0 0-15,16-6 0 0,7-10 0 16,2-8 0-16,4-16 0 16,-20 0-32-16,-20 0-819 0</inkml:trace>
  <inkml:trace contextRef="#ctx0" brushRef="#br0" timeOffset="210653.11">29936 16254 2567 0,'0'0'967'0,"0"0"-731"0,0 0 90 0,0 0-326 16,0 0 0-16,0 0 0 16,0 0 0-16,69-6 0 15,-47 38 0-15,3 13 0 0,-6 0 0 16,-5 4 0-16,-7-9 0 16,-5-4 0-1,-2-6 0-15,0-12 0 16,0-4 0-16,0-6 0 15,0-8 0-15,6 0 0 16,10-12 0-16,7-20 0 16,6-8 0-16,6-4 0 0,3 0 0 15,0 12 0-15,-3 9 0 16,-4 15 0-16,-4 8 0 16,-6 17 0-1,-8 15 0-15,-6 4 0 0,-3 8 0 16,-1-4 0-16,-1-4 0 15,2-6 0-15,7-12 0 16,7-4 0-16,7-10 0 16,6-4 0-16,4 0 0 0,5-18 0 15,3-12 0-15,-1-10 0 16,0 0 0-16,-6-2 0 16,-5 8 0-1,-11 16 0-15,-11 14 0 16,-9 4 0-16,0 26 0 15,-2 18 0-15,-11 10 0 0,2 0 0 16,8-6 0-16,3-4 0 16,14-12 0-16,19-14 0 15,7-8 0-15,1-10 0 16,-6-1 0-16,-4-30 0 0,-13-13 0 16,-7-6 0-1,-11-16 0-15,0-2 0 16,-20-2 0-16,-11 11 0 15,-9 15 0-15,-7 22 0 16,-2 20 0-16,0 2 0 0,7 22 0 16,13 14 0-16,15 1 0 15,14 3 0 1,0-8 0-16,29-6 0 0,14-4 0 16,10-12 0-16,3-10 0 15,4 0 0-15,-4 0 0 16,-8-22 0-16,-3-2 0 15,-9-6 0-15,-9 3 0 16,-7 8 0-16,-9 6 0 16,-7 13 0-16,-4 0 0 15,0 18 0-15,0 14 0 0,0 9 0 16,0 3 0-16,4 0 0 16,8-8 0-1,5-10 0-15,6-8 0 16,2-10 0-16,4-8 0 0,0 0 0 15,0-22 0-15,-3-4 0 16,0-6 0-16,-1-2 0 16,-4 6 0-16,-8 10 0 15,-5 10 0-15,0 8 0 16,-8 0 0-16,2 22 0 0,0 10 0 16,4 2 0-16,7-2 0 15,6-2 0 1,3-6 0-16,5-12 0 15,0-8 0-15,-3-4 0 16,-2-8 0-16,-1-14 0 0,-6-14 0 16,-7-4 0-16,-2-4 0 15,-6-6 0-15,0-2 0 16,-6 6 0-16,-9 10 0 16,-7 13 0-1,-3 7 0-15,-1 14 0 0,-3 2 0 0,6 0-611 16,17 0-1190-1</inkml:trace>
  <inkml:trace contextRef="#ctx0" brushRef="#br0" timeOffset="210802.24">32128 16405 309 0,'0'0'3251'0,"0"0"-2715"0,0 0-536 0,0 0 0 16,0 0 0-16,0 0 0 15,0 0-69 1,14 68-1664-16</inkml:trace>
  <inkml:trace contextRef="#ctx0" brushRef="#br0" timeOffset="212095.38">16445 17473 1874 0,'0'0'360'16,"0"0"-98"-16,0 0 124 16,0 0-82-16,0 0-132 15,0 0-106-15,0 0 1 16,15-14 22-16,14 41-8 0,10 0-42 15,11 0-39-15,20-5 20 16,26-4-20-16,2-6 0 16,6-10-2-16,6-2 3 15,-19 0-2-15,5-14-4 16,-11 0 5 0,-14-8 14-16,-16 4-13 0,-15 4 4 15,-11 1 4-15,-10 13 0 16,-4 0 11-16,3 14 11 15,6 21 11-15,10 5 5 16,12 2-46-16,12 2 4 0,13-8-5 16,5-10 1-16,6-8 9 15,-1-14-10-15,-8-4 0 16,-3 0 26 0,-12-14-25-16,-8-8 40 15,-7-4 8-15,-5 0-16 16,-2-2 5-16,-3 6-38 0,0 12 0 15,3 6 0-15,-1 4 0 16,6 10 0-16,5 16 0 16,6 6 0-16,4-2 0 15,6 2 0-15,5-6 0 16,4-8 0-16,-2-4 0 0,-4-10 0 16,-5-4 0-1,-5 0 0-15,-5-8 0 16,-1-6 0-16,2-4 0 15,0-4 0-15,3 4 0 0,-1 4 0 16,0 2 0-16,-1 10 0 16,-6 2 0-16,-1 0 0 15,-5 14 0-15,-2 8 0 16,0 2 0-16,2-2 0 16,7 0 0-16,8-4 0 15,6-6 0-15,5-7 0 16,3-5 0-16,-1 0 0 15,-6-17 0-15,-7-5 0 16,-8-6-8-16,3-2-227 16,-13 6-410-16,-8 8-765 0</inkml:trace>
  <inkml:trace contextRef="#ctx0" brushRef="#br0" timeOffset="213493.88">23339 17772 1788 0,'0'0'487'0,"0"0"-16"15,0 0 66-15,0 0-296 16,0 0-49-16,0 0-71 16,0 0-25-16,24 22-45 15,0 0-22-15,17 4-7 16,15-7-14-16,17-6 2 16,16-8-10-16,13-5 0 15,6-9 3-15,0-19 3 16,2-6-5-16,-3-8 5 15,-7-6 0-15,-7-2 15 16,-8 2-21-16,-16 8 0 16,-13 12 0-16,-11 12 0 0,-12 16 0 15,1 4 0-15,-3 22 0 16,4 14 0-16,9 6 0 16,6-2 0-16,10 0 0 15,7-12 0-15,7-10 0 16,1-10 0-16,4-12 0 15,-2 0 0-15,-1-26 0 16,2-6 0-16,0-12 0 16,-3 0 0-16,2-6 0 15,-8 2 0-15,-7 12 0 0,-6 5 0 16,-12 17 0-16,-6 10 0 16,-5 4 0-1,0 9 0-15,2 9 0 16,2 8 0-16,7-2 0 15,8 2 0-15,8-4 0 0,7 0 0 16,4-8 0-16,1-2 0 16,-3-12 0-16,-3 0 0 15,-3-26 0-15,-3-4 0 16,-4-10 0-16,-5 3 0 0,-7 6 0 16,-8 8 0-1,-3 9 0-15,-6 6 0 16,0 8 0-16,-2 0 0 15,-1 13 0-15,2 6 0 16,5 3 0-16,6 0 0 0,5 5 0 16,12-9 0-16,6-8 0 15,9-6 0-15,4-4 0 16,1 0 0-16,-3-14 0 16,-4-8 0-1,-11-1 0-15,-7 1 0 16,-11 4 0-16,-7 8 0 0,-7 6 0 15,0 4 0-15,5 0 0 16,2 10 0-16,10 11 0 16,8 2 0-16,7 0 0 15,8-5 0-15,1 0 0 16,1-2 0-16,-3-10 0 0,-10-6 0 16,-8 0 0-16,-11 0 0 15,-11-14 0 1,-2-8 0-16,-3-4 0 15,2 2 0-15,6-7 0 0,6 9 0 16,1-4 0-16,6 8 0 16,-6 8 0-16,-2 6 0 15,-4 4 0-15,-1 0 0 16,3 0 0-16,4 0 0 16,8 8 0-16,3 2 0 15,8-6 0-15,4-4-50 16,2 0-2-16,-1-8-49 15,1-10 49-15,-5-10 2 16,-3-2 2-16,-8 2-1 16,-7-2-118-16,-8 12-147 15,2 8-71-15,-6 6-203 16,-4 4-6-16</inkml:trace>
  <inkml:trace contextRef="#ctx0" brushRef="#br0" timeOffset="213593.53">29684 17289 1209 0,'0'0'581'0,"0"0"-275"0,0 0 73 0,125 22-41 0,-87-16-90 16,-3 2-119-16,4-4-129 16,-11 0-177-16,-12-4-1206 0</inkml:trace>
  <inkml:trace contextRef="#ctx0" brushRef="#br0" timeOffset="-214439.78">13929 14598 1877 0,'0'0'275'0,"0"0"-209"16,0 0 135-16,0 0-82 16,0 0-86-16,0 0 29 15,105-32-1-15,-96 48 7 0,0 8 44 16,-7 8-51-16,-2 6-10 15,0 6-18-15,-11 6-21 16,-18-1 11 0,-9 5-22-16,-11 2 0 15,-11 0 34-15,-7-2-25 16,-10-4 16-16,-6-3 1 0,-6-1-8 16,-5-10 53-16,-2-2-40 15,1-2 29-15,1 4 24 16,7-4-38-16,6 8 40 15,10 4-54-15,9 4-8 16,11-2 14-16,9-1-37 0,10-5 3 16,8-10-5-16,5-10-2 15,9-6-7 1,5-10-9-16,5-4-1 16,0 0 17-16,0-14-34 15,0-14 35-15,9-8-26 0,5-8 13 16,-1-1 4-16,1-5 17 15,-1 2-7-15,3 4 1 16,-3-2 8-16,0 6 44 16,1 6-5-16,-1 7 6 15,-4 9 48-15,-5 9-38 16,-1 3 53-16,-3 6-45 0,0 0-26 16,0 10-46-1,-3 18 0-15,-10 10 0 16,-3 8 0-16,-2 2 0 15,1 6 0-15,-3 0 0 16,-1-6 0-16,2 2 0 0,1-9 0 16,2-5 0-16,0-6 0 15,8-8 0-15,1-4 0 16,7-4 0-16,0-6 0 16,0-2 0-16,11-2 0 15,9 0 0-15,4-4 0 16,7 0 0-16,10 0 0 15,10 0 0-15,9 0 0 16,12 0 0-16,7-4 0 16,2-6 0-16,-6 6 0 15,-12 0 0-15,-20 0 0 0,-20 4 0 16,-13 0 0-16,-10 0 0 16,0 0 0-16,-12 0 0 15,-1 8 0-15,0 0 0 16,4-2 0-1,9-6 0-15,0 0-381 0,2 0-765 16</inkml:trace>
  <inkml:trace contextRef="#ctx0" brushRef="#br0" timeOffset="-214304.25">13715 15877 2495 0,'0'0'713'0,"0"0"-535"0,0 0 126 0,0 0-304 16,0 0-650-16</inkml:trace>
  <inkml:trace contextRef="#ctx0" brushRef="#br0" timeOffset="-212274.71">29263 17887 1751 0,'0'0'488'15,"0"0"-9"-15,0 0 16 0,0 0-278 16,0 0-16-16,0 0-15 16,-23 0-65-16,15 24-38 15,3 6-8 1,5 10-75-16,0 6 0 15,36 6 0-15,38 6 0 16,43 0 0-16,51-4 0 0,21-5 0 16,-2-17 0-1,-8-14 0-15,-21-6 0 0,4-6 0 16,4-6 0-16,-2 0 0 16,-4-4 0-16,-2-14 0 0,-6-8 0 15,-3-7 0 1,1-3 0-16,-7-4 0 15,-8 4 0-15,-6 6 0 16,-23 2 0-16,-25 10 0 16,-16 10 0-16,-5-2 0 15,10 2 0-15,5 4 0 0,10-6 0 16,-10 2 0-16,-12 2 0 16,-12-2 0-16,-13-2 0 15,-11 2 0-15,-9 0 0 16,-9 2 0-1,-7 2 0-15,-2 0 0 16,0 4 0-16,-16-8 0 0,-10 2 0 16,-13-2-18-16,-7-2 4 15,-8-2-19-15,-4-2 11 16,-6 0 13-16,1-3 4 0,1 3-2 16,6 5 7-1,6-4 0-15,9 4-6 16,10 0 18-16,11 4-12 15,6-4 0-15,8 9 15 16,4 0 23-16,2 0-29 0,0 0 3 16,10 0 16-16,15 0-28 15,8 4 0-15,7 6 0 16,10 3 0 0,-3-4 0-16,6 9 0 15,3-4 0-15,-1 5 0 0,-1-3 0 16,-3-2 0-16,-8-2 0 15,-10-2 0-15,-11-2 0 16,-8-2 0-16,-10-2 0 16,-4 0 0-16,0 2 0 0,0 6 0 15,-15 6 0-15,-1 4 0 16,-3 6 0 0,-2 9 0-16,0-4 0 15,-1 7 0-15,0-4 0 16,0 5 0-16,1-5 0 0,4-4 0 15,-1-6 0-15,3 0 0 16,1-8 0-16,3 0 0 16,5-6 0-16,6-2 0 15,0-4 0-15,0-2-330 16,6-4-596-16</inkml:trace>
  <inkml:trace contextRef="#ctx0" brushRef="#br0" timeOffset="-212141.12">32790 18635 2890 0,'0'0'536'0,"0"0"10"0,0 0-422 15,0 0-124-15,0 0-99 16,0 0-1494-16</inkml:trace>
  <inkml:trace contextRef="#ctx0" brushRef="#br0" timeOffset="-135270.74">11033 17415 2172 0,'0'0'599'0,"0"0"-459"15,0 0 227-15,0 0-122 0,0 0-111 16,0 0-35 0,0-80 0-16,0 78 16 15,-5 2 11-15,-17 0-126 16,-7 0 0-16,-11 14 0 0,-4 8 0 16,1 0 0-16,7 2 0 15,12-6 0-15,11 3 0 16,13-3 0-1,0-4 0-15,4 4 0 16,19-5 0-16,1 6 0 16,2-1 0-16,1 0 0 0,-2 4 0 15,-7 0 0-15,-7 4 0 16,-9 6 0-16,-2 4 0 16,-2 2 0-16,-19 2 0 15,-8 1 0-15,1-5 0 0,-3-4 0 16,6-2 0-16,5-10 0 15,7-4 0 1,3-6 0-16,6-2 0 16,0-2 0-16,2 2 0 15,0 2 0-15,-3-2 0 16,3 6 0-16,-5 4 0 16,2 2 0-16,-1 4 0 0,-1-2 0 15,1 4 0 1,-2-8 0-16,6 0 0 15,0-4 0-15,2-10 0 0,0 0 0 16,0-4 0 0,0 0 0-16,0-8 0 0,0-14-32 15,0 0-292-15,-2 4-536 0</inkml:trace>
  <inkml:trace contextRef="#ctx0" brushRef="#br0" timeOffset="-134303.89">10797 17995 1950 0,'0'0'654'15,"0"0"-461"-15,0 0 79 16,0 0-56-16,0 0-102 16,0 0-71-16,0 0 55 15,0-14-14-15,0 20-9 0,-5 12 4 16,-4 4 13-16,-2 12 4 15,-3-2-56-15,-1 4-17 16,1 0 1 0,4-6-17-16,-1-2-2 0,3-6-5 15,4 0 0-15,2-4 3 16,2 1-2-16,0-3-1 16,0-2 0-16,4 0 1 15,15-4-10-15,5 2 4 16,7-2-1-16,5-6-1 15,-1 4-26-15,-6 0 0 0,-8-2-8 16,-13 8 19-16,-8 4 16 16,0 4 12-1,-8 4-3-15,-10 4 16 16,0-2 5-16,4-6 20 0,8 0-28 16,6-4-16-16,0-4 9 15,25-5 2-15,14-9-10 16,17 0-1-16,11-14-9 15,33-45-76-15,-13 3-374 0,-20-2-811 16</inkml:trace>
  <inkml:trace contextRef="#ctx0" brushRef="#br0" timeOffset="-133300.45">9605 17888 1066 0,'0'0'695'0,"0"0"-522"0,0 0-60 0,0 0 84 16,0 0 28-1,0 0-57-15,0 0 40 0,0-18 11 16,0 14-22-16,0 4-31 16,0-1-45-16,-18 1-25 15,-11 0-64-15,-9 0-31 16,-4 5 20-16,-5 17-21 0,5 5 17 15,6 1 26-15,9 6-31 16,13 2 10-16,12 0-22 16,2 0 0-16,23-6-13 15,14-6 14 1,9-2-2-16,2 0 0 16,-3-4-20-16,-5-3 11 0,-13 0-32 15,-14-1 15-15,-13 9 21 16,0-1 7-16,-31 2-1 15,-9-2 0-15,-4 0 1 16,1-8 10-16,7-6-5 16,11-8-3-16,17 0-3 0,8-18-18 15,6-14-3 1,25-8-6-16,15-13 4 16,4-1 22-16,4-4-20 15,0 0 20-15,-6 4-8 16,-7 6 9-16,-10 8 9 0,-14 16-8 15,-5 7 56-15,-8 8 64 16,-4 9-16-16,0 0-6 16,0 4-57-16,0 18-33 15,0 10 27 1,5 12-35-16,-1 6 16 16,0 2-17-16,1-2 7 0,-5 0-8 15,0-10 1-15,0 0 0 16,0-13 0-16,0-5-3 15,0-8-17-15,0-10-121 16,-7-4-103-16,-10-18-123 16,-1-13-480-16,2-1-416 0</inkml:trace>
  <inkml:trace contextRef="#ctx0" brushRef="#br0" timeOffset="-133140.83">9651 18053 1669 0,'0'0'947'0,"0"0"-643"0,0 0 42 15,0 0-43-15,0 0-107 16,0 0-86-16,65-120-76 16,-25 93-14-16,11 0-20 0,32-14-150 15,-12 5-233-15,-9 10-698 16</inkml:trace>
  <inkml:trace contextRef="#ctx0" brushRef="#br0" timeOffset="-132341.05">9970 18249 1410 0,'0'0'653'16,"0"0"-371"-16,0 0 96 16,0 0-106-16,0 0-132 15,0 0-5-15,0 0 15 16,49-14-60-16,-11 1-47 16,4-4-41-16,0-1-4 15,-1 0-116-15,-12 4-449 16,-16 6-295-16</inkml:trace>
  <inkml:trace contextRef="#ctx0" brushRef="#br0" timeOffset="-132206.66">9973 18392 1724 0,'0'0'764'16,"0"0"-575"-16,0 0 107 0,0 0-76 15,112-36-145-15,-46 0-75 16,-4-4-613-16</inkml:trace>
  <inkml:trace contextRef="#ctx0" brushRef="#br0" timeOffset="-131676.98">11492 17897 1840 0,'0'0'860'16,"0"0"-579"-16,0 0 16 16,0 0-82-16,0 0-128 15,0 0-7-15,0 0-5 16,76-45-50-16,-47 27-4 15,-3-4-15-15,-4 0 0 16,-8 0-5-16,-7 2 0 16,-7-2 32-16,0 4-32 15,-16 2 22-15,-11 6 13 0,-2 6-20 16,-7 4 23-16,3 14-28 16,4 16-11-1,7 10 29-15,9 10-28 16,10 4 8-16,3-1-9 15,23-3 8-15,19-6-7 16,16-12-1-16,13-12-10 16,30-20-91-16,-19 0-209 0,-18-16-568 0</inkml:trace>
  <inkml:trace contextRef="#ctx0" brushRef="#br0" timeOffset="-130970.5">12205 17937 1545 0,'0'0'914'0,"0"0"-633"16,0 0 75-16,0 0-58 16,0 0-183-16,0 0-88 15,0 0 9-15,-24-10-15 16,21 10 2-1,-2 2-13-15,1 6 5 0,0 0 33 16,-1-6-27-16,3 6-9 16,2-8-9-16,0 0 8 15,0 0-6-15,-2 0-4 0,2 0-1 16,-4 0 33-16,-4 0-24 16,0-4 3-16,-5-6-12 15,-5 2 1 1,-5-6 4-16,-1 1 2 15,-7 8-5-15,-3 1 23 16,-6 4-7-16,0 0 39 0,0 8-10 16,4 12-5-16,5 2 22 15,9 4-32-15,10 4-32 16,12-2 0-16,0 6 0 16,16-6 0-16,16-6 0 0,7 0 0 15,7-4 0 1,-2-8 0-16,-2 2 0 15,-9-6 0-15,-6-2 0 16,-9 4 0-16,-9 1 0 16,-5 0 0-16,-4 13 0 15,0 3 0-15,-2 0 0 0,-18 10 0 16,-4-3 0-16,-7-4 0 16,-3-2 0-16,3-8 0 15,4-10 0 1,5-8 0-16,4 0 0 0,7-26 0 15,6-10 0-15,5-8 0 16,0-6 0-16,19-3 0 16,12 3 0-16,4 2 0 15,3 12 0-15,-3 10 0 16,-8 8 0-16,-4 12-17 16,-12 6-157-16,-1 10-108 0,-4 12-310 15,0-4-294-15</inkml:trace>
  <inkml:trace contextRef="#ctx0" brushRef="#br0" timeOffset="-130802.97">12512 18191 2280 0,'0'0'970'0,"0"0"-740"15,0 0 93-15,0 0-152 16,0 0-117-16,-44 113-25 0,44-79-29 15,-2-2-2 1,0-6-145-16,2-12-196 16,0-4-451-16,0-10-1573 0</inkml:trace>
  <inkml:trace contextRef="#ctx0" brushRef="#br0" timeOffset="-130470.54">12855 17981 667 0,'0'0'2067'0,"0"0"-1523"0,0 0-351 15,0 0-42-15,0 0-122 16,0 0-16-16,99-125-13 16,-59 96 0-16,-9-4-1 15,-9 5 8-15,-15-2-5 0,-7 2-2 16,-4 2 1-16,-25 8 33 15,-7 14-1-15,-5 4 20 16,1 10 26 0,5 24 10-16,4 6 2 15,13 14-47-15,9 0-44 16,9 0 0-16,2-5 0 0,27-9 0 16,13-4 0-16,10-14 0 15,8-12 0-15,20-10-144 16,-13-10-318-16,-14-8-649 0</inkml:trace>
  <inkml:trace contextRef="#ctx0" brushRef="#br0" timeOffset="-130170.56">13493 17973 2535 0,'0'0'765'0,"0"0"-470"16,0 0 31-16,0 0-200 15,0 0-77-15,0 0-49 16,-74 102 0 0,79-74 0-16,19 2 0 0,10-1 0 15,6-8-41-15,-3 1-55 16,2-4 24-16,-13 0 14 16,-8 4 29-16,-14 0 11 15,-4 1 18-15,-15 3 14 16,-21 2 7-16,-11-2 3 0,-4-4-15 15,0-8-9-15,-7-14-60 16,15-8-264 0,12-20-614-16</inkml:trace>
  <inkml:trace contextRef="#ctx0" brushRef="#br0" timeOffset="-130036.6">13532 18013 2070 0,'0'0'1108'15,"0"0"-785"-15,0 0-42 0,0 0-134 16,0 0-96 0,168-68-51-16,-114 56-197 15,-17 8-662-15</inkml:trace>
  <inkml:trace contextRef="#ctx0" brushRef="#br0" timeOffset="-129829.84">14114 18298 1796 0,'0'0'1587'0,"0"0"-1077"0,0 0-372 16,0 0-73-16,0 0-65 16,0 0 0-16,0 0 0 15,-53 130 0-15,37-94 0 16,3-3 0-16,6-14-105 0,7-13-605 15,0-6-652-15</inkml:trace>
  <inkml:trace contextRef="#ctx0" brushRef="#br0" timeOffset="-129503.71">14369 18143 2109 0,'0'0'1032'0,"0"0"-719"15,0 0-24-15,0 0-97 0,0 0-139 16,0 0-21 0,133-98-32-16,-106 74 0 15,-12-6-1-15,-8 4-8 16,-7-2-1-16,0 2-35 16,-26 7 0-16,-6 6 44 0,-1 8-14 15,-3 5 15-15,4 9 9 16,6 19 29-16,6 8 26 15,8 8-16 1,12 4-5-16,0 2-43 16,12-2 0-16,17-4 0 15,9-12 0-15,9-4 0 0,6-15 0 16,1-9-15-16,4-4-299 16,-16-23-430-16,-11 1-618 0</inkml:trace>
  <inkml:trace contextRef="#ctx0" brushRef="#br0" timeOffset="-129039.05">14836 18169 1582 0,'0'0'1353'0,"0"0"-724"16,0 0-302-16,0 0-122 0,0 0-205 16,0 0 0-16,0 0 0 15,-13 85 0-15,4-54 0 16,0 10 0-16,-5-7 0 15,6-6 0-15,-1-2 0 16,3-8-123-16,2-8 21 16,4-2 12-16,0-4 58 15,0-4 8-15,10 0 21 16,12 0-3-16,5 0 6 16,4 0 0-16,2 0-37 15,4-4-184-15,-6-4-304 16,-5 2-67-16,-6-6 219 0,-9-2-136 15,-6-4 509-15,-5 0 86 16,0-8 276-16,0 4 24 16,0 4 90-16,0 4-9 15,0 5-114-15,-2 9-23 16,-3 0-153-16,-2 19-177 16,1 11 0-16,-1 12 0 15,1 6 0-15,0 4 0 16,4-2 0-16,2-6 0 15,0-8 0-15,0-26-207 16,8-10-660-16,3 0-1359 0</inkml:trace>
  <inkml:trace contextRef="#ctx0" brushRef="#br0" timeOffset="-128874.46">15440 18245 2063 0,'0'0'1171'0,"0"0"-628"0,0 0-224 0,0 0-319 16,-13 103 0-16,4-63 0 15,-1 4 0-15,2-2 0 0,-1-8 0 16,3-12-104 0,0-12-593-16,6-10-879 0</inkml:trace>
  <inkml:trace contextRef="#ctx0" brushRef="#br0" timeOffset="-128507.83">15718 18071 2152 0,'0'0'1027'0,"0"0"-571"16,0 0-205-16,0 0-41 15,0 0-210-15,0 0 0 16,0 0 0-16,110-54 0 15,-90 36 0-15,-7-4 0 16,-9 0 0-16,-4 0 0 0,0 4 0 16,-22 0 0-16,-9 9 0 15,-3 8 0-15,-3 1 0 16,1 10 0 0,3 20 0-16,8 8 0 0,10 6 0 15,10 10 0-15,5-2 0 16,7 2 0-16,20-6 0 15,11-11 0-15,6-10 0 16,7-14 0-16,1-13 0 16,-4 0-72-16,2-22-490 15,-15-5-442-15,-10 2-1288 0</inkml:trace>
  <inkml:trace contextRef="#ctx0" brushRef="#br0" timeOffset="-128174.81">16164 18173 1945 0,'0'0'874'16,"0"0"-360"-16,0 0-8 16,0 0-249-16,0 0-257 15,0 0 0-15,0 0 0 16,-12 58 0 0,0-17 0-16,-1 9 0 0,1-2 0 15,3 2 0-15,7-2 0 16,2-8 0-16,0-8 0 15,17-10 0-15,10-11 0 16,7-11 0-16,2 0 0 16,0-18 0-16,-7-15 0 0,-10 1 0 15,-7-2 0-15,-12 2 0 16,0 8 0 0,-5 8 0-16,-19 16 0 15,-5 0 0-15,0 16 0 16,-3 12 0-16,8 2 0 0,5-2 0 15,15-6 0-15,4-8-27 16,0-14-1048-16</inkml:trace>
  <inkml:trace contextRef="#ctx0" brushRef="#br0" timeOffset="-127937.41">16773 18308 2503 0,'0'0'1064'0,"0"0"-684"15,0 0-231-15,0 0-149 16,0 0 0-16,0 0 0 16,0 138 0-16,-2-90 0 15,-19-2 0-15,-6-2 0 16,-2-8 0-16,5-9 0 15,11-23-113-15,6-4-677 16,7-14-1108-16</inkml:trace>
  <inkml:trace contextRef="#ctx0" brushRef="#br0" timeOffset="-127603.8">17102 18107 2085 0,'0'0'734'0,"0"0"-268"16,0 0-203-16,0 0-149 16,0 0-42-16,0 0-49 15,132-62-7-15,-115 44-13 16,-5-4 3-16,-8 4 5 16,-4-2-11-16,0 4 0 0,-22 2 19 15,-9 10-10-15,-7 4 36 16,-3 4 39-1,-1 18 62-15,5 10-146 16,8 8 0-16,6 8 0 16,14 6 0-16,9-4 0 0,9-2 0 15,26-3 0-15,13-17 0 16,8-6 0-16,6-18 0 16,-2-4 0-16,-7-22-380 15,-14-6-514-15,-20-7-948 0</inkml:trace>
  <inkml:trace contextRef="#ctx0" brushRef="#br0" timeOffset="-127338.18">17332 18254 1729 0,'0'0'895'16,"0"0"-311"-16,0 0-213 16,0 0-14-16,0 0-197 0,0 0-160 15,131 4 0-15,-102 1 0 16,-6 4 0-16,-6 4 0 15,-7 6 0-15,-10-1 0 16,0 8 0 0,-6 0 0-16,-11-2 0 15,-1-4 0-15,3-2 0 0,8-8 0 16,7 0 0-16,0-8 0 16,17-2 0-16,19 0 0 15,9-22 0-15,6-12 0 16,18-42-101-16,-16 10-525 0,-8-7-749 0</inkml:trace>
  <inkml:trace contextRef="#ctx0" brushRef="#br0" timeOffset="-126872.21">17831 17772 2143 0,'0'0'968'15,"0"0"-438"-15,0 0-75 16,0 0-455-16,0 0 0 15,0 0 0-15,0 0 0 0,60-22 0 16,-29 38 0 0,-2 6 0-16,-6 2 0 15,-12-2 0-15,-9 9 0 16,-2-4 0-16,-13 8 0 16,-16-3 0-16,-8 0 0 0,2-2 0 15,4-2 0-15,11-2 0 16,13 0 0-16,7-4 0 15,18-2 0-15,22 2 0 16,11-4 0-16,3 3 0 16,-6-8 0-1,-7 1 0-15,-14-5 0 0,-12-4 0 16,-10 4 0-16,-5-1 0 16,0 2 0-16,-13 3 0 15,-8 4 0-15,-1-1 0 16,0 0 0-16,2 8 0 15,1-2 0-15,4 0 0 0,1 0 0 16,4 0 0-16,1 4 0 16,5-8 0-1,2 0 0-15,2-8 0 16,12-2 0-16,9-8-873 0</inkml:trace>
  <inkml:trace contextRef="#ctx0" brushRef="#br0" timeOffset="-126736.21">18662 18588 2471 0,'0'0'1327'0,"0"0"-1029"0,0 0-298 16,0 0 0-16,-116-44 0 16,51 4-2005-16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03:10.51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3415 5999 1407 0,'0'0'572'0,"0"0"-281"15,0 0 68-15,0 0-3 16,0 0-58-16,0 0-62 0,27-64-3 15,-27 63-64-15,0-2 6 16,0 3-175-16,0 0 0 16,0 0 0-16,0 12 0 15,-2 8 0-15,-2 9 0 16,0 7 0-16,4 2 0 0,0-2 0 16,12-4 0-1,13-6 0-15,4-12 0 0,6-8 0 16,5-6 0-16,-2-6 0 15,-7-16 0-15,-4-8 0 16,-9-2 0 0,-9-4 0-16,-7-1 0 15,-2 4 0-15,-2 2 0 16,-16 9 0-16,-6 4 0 0,-3 10 0 16,-2 4 0-16,2 4 0 15,2 0 0-15,6 0 0 16,5 10 0-16,12 0 0 15,2-2-89-15,0-3-206 0,20-4-38 16,18-1-265 0,-7-8-97-16,-4-8-641 0</inkml:trace>
  <inkml:trace contextRef="#ctx0" brushRef="#br0" timeOffset="762.86">3629 5885 1156 0,'0'0'830'0,"0"0"-492"0,0 0-94 0,0 0-86 0,0 0 51 16,0 0-4 0,0 0-33-16,23-24-54 0,-15 18-68 15,3 0 8-15,5-4-31 16,1 0-10-16,4-2 37 16,6-4-21-16,6-2 19 15,7-2 4-15,5-4 2 0,10-4 41 16,7-6-49-1,8-7-14-15,10-4 40 0,5-4-76 16,6-1 0 0,3-2 0-16,-3-2 0 15,2 0 0-15,-1 0 0 16,-5 0 0-16,0 3 0 16,-3 3 0-16,-1 2 0 0,2 0 0 15,-3 4 0-15,-2-2 0 16,1 4 0-16,-6 1 0 15,-6 3 0-15,-7 4 0 16,-10 4 0-16,-7 6 0 16,-10 2 0-16,-8 4 0 15,-5 2 0-15,-2 2 0 16,-4 2 0-16,-5 2 0 16,-2 2 0-16,-3 4-21 0,-4 0-5 15,-2 2-13-15,0 0 18 16,0 0 12-16,0 0 6 15,0 0 3-15,0 0 1 16,0-2 8-16,0 2-1 16,0 0-8-16,0 0 0 15,0 0 24 1,0 0-16-16,0 0 8 0,0 0-16 16,-11 12-5-16,1 6-4 15,-4 6 13-15,3 6-4 16,2-2 0-16,7-2 9 0,2-4-19 15,0-8 10-15,11-1-6 16,14-9 4-16,6-4 4 16,4 0 5-16,5-4-7 15,1-14 1 1,-6-7 12-16,-3-3-12 16,-9-2 6-16,-7-2 26 0,-5-2-25 15,-3 2-8-15,-6 2 0 16,-2 8 0-16,0 3 0 15,-8 5 0-15,-9 7 0 16,-6 1 0-16,-8 4 0 16,-8 2 0-16,-11 0 0 15,-39 29-89-15,11 2-476 16,2-3-948-16</inkml:trace>
  <inkml:trace contextRef="#ctx0" brushRef="#br0" timeOffset="1398.98">4026 4882 1094 0,'0'0'1273'0,"0"0"-926"16,0 0-32-16,0 0-107 0,0 0-146 16,0 0-18-16,0 0 12 15,56-27-13-15,-25 17 41 16,7-8-24-1,1-7-30-15,3-3 32 16,-3-2-19-16,-10-2 22 16,-7 2 19-16,-13 0 4 0,-9 6 50 15,0 4-138 1,-7 6 0-16,-17 10 0 0,-5 4 0 16,-6 8 0-16,-4 24 0 15,1 12 0-15,5 10 0 16,6 4 0-16,10-2 0 15,11-2 0-15,6-9 0 16,8-9 0-16,21-10 0 16,9-10 0-16,8-8 0 15,8-8 0-15,2 0 0 16,-1-14-144-16,6-28-192 0,-17 2-171 16,-13 1-311-16</inkml:trace>
  <inkml:trace contextRef="#ctx0" brushRef="#br0" timeOffset="2032.55">4676 4692 1540 0,'0'0'293'0,"0"0"-152"0,0 0 5 16,0 0-25-16,0 0-26 15,0 0 44-15,0 0 52 0,-14-30-18 16,-3 30-10-16,-5 0-21 16,1 2 11-1,4 14-25-15,3 2-71 0,8 4-13 16,6 2-23-16,0 2-14 16,0-4 22-16,20-2-28 15,7-1 18-15,4-8-1 16,5 2-16-16,3-5 21 0,-1 0-23 15,-4-1 0 1,-6 4-6-16,-7 0 0 0,-7 2 6 16,-10 3-1-1,-4 2 1-15,0 6 1 16,-4 0-1-16,-17 2 0 16,-1-2 6-16,-5-4 0 0,-2-2 4 15,0-8-10-15,0-6 0 16,5-4 3-16,4 0-2 15,5-14 23-15,3-12-13 16,7-8-11-16,5-4 23 0,0-2-13 16,3-2-9-1,15-1 2-15,3 1 8 16,6 2-16-16,2 4 5 16,0 2 0-16,0 6-13 15,-6 6 14-15,-6 4-1 16,-7 6 1-16,-8 2-1 15,-2 2 53-15,0 0-13 16,-18-4 10-16,-5 2-25 0,-3 0-25 16,-3 1-9-1,-4 8-72-15,-12 1-160 16,7 0-416-16,7 0-837 0</inkml:trace>
  <inkml:trace contextRef="#ctx0" brushRef="#br0" timeOffset="3033.51">6193 4856 1512 0,'0'0'628'0,"0"0"-237"16,0 0-68-16,0 0-33 15,0 0-113-15,0 0-60 16,0 0 6-16,9-29-48 15,-9 30-20-15,0 23-2 16,0 16 32-16,0 15-4 16,0 27-54-16,0 32-25 15,0 31 22-15,-6 11-18 16,-7-9-8-16,-1-15 2 16,-1-20 0-16,1-20-4 15,1-13 4-15,0-15 0 0,-1-4 5 16,-1 6 3-16,-1 8-10 15,3 1 2 1,1-16 0-16,6-10 2 16,6-13-2-16,0-14-9 0,0-8-24 15,12-6-147-15,2-6-11 16,5-2-164-16,-4 0-290 16,-7 0-7-16</inkml:trace>
  <inkml:trace contextRef="#ctx0" brushRef="#br0" timeOffset="3364.91">6087 6497 1644 0,'0'0'566'15,"0"0"-273"-15,0 0 8 0,0 0-50 16,0 0-80-16,-114 18-68 16,89 12-51-1,3 6 4-15,7 6-35 0,6 0-3 16,9-4 3-16,0-3-20 15,11-9 11-15,18-8 8 16,6-8-10-16,7-10 14 16,6 0-24-16,-1-7-1 15,-5-14-13-15,-7-5 14 16,-8-3 9-16,-10-3 15 16,-7 0 78-16,-8-2-12 0,-2 4-33 15,0 0 6-15,-12 2-4 16,-7 2-5-16,-6 0 35 15,-2 4-89-15,-2 2 0 16,0 1 0-16,0 5 0 16,-4 4-69-1,6 5-300-15,8 1-540 0</inkml:trace>
  <inkml:trace contextRef="#ctx0" brushRef="#br0" timeOffset="4598.93">6389 6756 1192 0,'0'0'606'0,"0"0"-308"16,0 0 77-16,0 0-89 16,0 0-20-16,0 0-50 15,0 0-70-15,-2-18 13 16,12 18-51-16,11-3 35 15,16 2 32-15,20 1-49 16,39 0-126-16,53 0 0 16,54 0 0-16,22 0 0 15,0 0 0-15,-18 0 0 16,-31 0 0-16,-2 0 0 0,-13-3 0 16,-16 1 0-16,-28 2 0 15,-28-2 0 1,-21 2 0-16,-4-2 0 0,7 1 0 15,7-3 0 1,11-1 0-16,-6-1 0 16,-5 0 0-16,-7-2 0 0,-4 2 0 15,-7 1 0-15,-10 0 0 16,-9 1 0-16,-9 2 0 16,-12 2 0-16,-11 0 0 15,-7 0 0-15,-2 0 0 0,0 0 0 16,0 0 0-1,0 0-164-15,-4 0-178 16,-3 0-288-16,0 0-37 16,2 0 46-16,3 0 329 15,0 0 292-15,0 0 337 16,2 0 157-16,-2 0-157 0,2 0-32 16,0-6 24-16,-2 2-83 15,-1 0-14-15,-1 2-20 16,2 0-50-16,-3 2-100 15,2 0-62-15,-1 0 0 16,-2 0 0-16,-3 10 0 16,-5 12 0-16,-1 11 0 15,1 3 0-15,5 1 0 16,9 2 0-16,0-7 0 16,0-4 0-16,23-4 0 0,4-10 0 15,4-4 0-15,5-8 0 16,1-2 0-16,-3-2 0 15,-3-16 0-15,-4-8 0 16,-9-5 0 0,-5-6 0-16,-7-3 0 15,-6-5 0-15,0 1 0 0,-13 4 0 16,-11 8 0-16,-5 10 0 16,-5 8 0-16,-6 10 0 15,0 4 0-15,0 0 0 16,-2 22-53-16,-8 18-316 15,11-4-408-15,5-6-474 0</inkml:trace>
  <inkml:trace contextRef="#ctx0" brushRef="#br0" timeOffset="6193.53">9195 6521 1091 0,'0'0'816'0,"0"0"-493"15,0 0-110 1,0 0-79-16,0 0-73 15,0 0-60-15,0 0 0 0,7 0-1 16,-7 0-29-16,0 0 16 16,0 0 4-16,0 0 9 15,0 0 42-15,0 0-15 16,0 0 29-16,0-2-35 16,0 0-21-1,0 0-61-15,0 0-116 0,0-2-66 16,2 0 159-16,2 0 84 15,-2-4 88-15,3 0 194 16,-1-5-15-16,-2 0 47 0,0-7-76 16,4-2-31-16,-2-6-32 15,0-7-67-15,3-1 17 16,-1-8-76 0,2-4-28-16,-4-8 31 15,0-8-52-15,-2-10 0 0,-2-21 0 16,2-29 0-16,3-30 0 15,3-7 0-15,0 27 0 16,-2 36 0-16,-1 39 0 16,-3 13 0-16,2-4 0 15,-2-6 0-15,3-4 0 0,0 4 0 16,1-1 0-16,-1 3 0 16,-3 2-3-1,2 4-7-15,-2 6-23 16,-2 4 15-16,0 10 9 15,0 6-1-15,0 4 9 16,-4 6-16-16,-5 4-16 0,1 2 31 16,0 2-29-16,2 4 8 15,-3 0 17-15,-3 2-24 16,-3 18 29-16,-1 6-12 16,-1 4 13-16,1 4-10 15,3-2 19-15,2-4-10 16,4-4 1-16,5-4-9 15,2-6 1-15,2-6-11 16,20-4-23-16,9-4 3 16,5 0-18-16,5-4 33 15,-4-12-11-15,-5-4 29 0,-11-2-1 16,-5 2 14-16,-9 0 61 16,-7 2 14-16,0 2-8 15,0 0 5 1,-11 0-59-16,-3 0-19 0,-1 0 5 15,-3 2 7 1,0-3-11-16,0 6 4 0,-1-1 3 16,-2 4 28-16,1 6-29 15,1 2 7-15,0 0-15 16,3 4-13-16,3 10 13 0,5 0-24 16,5 1-7-16,6-6-182 15,21-3-361 1,2-6-464-16</inkml:trace>
  <inkml:trace contextRef="#ctx0" brushRef="#br0" timeOffset="7294.18">9734 6643 1876 0,'0'0'661'0,"0"0"-417"16,0 0 104-16,0 0-163 16,0 0-105-16,0 0-50 15,0 0-7-15,-11 0 55 16,15-2 64-16,17-8 40 0,7-6-91 16,15-8-58-16,17-8 29 15,17-8-1-15,31-12-61 16,32-16 0-16,38-19 0 15,18-9 0 1,-4 4 0-16,-19 10 0 16,-27 14 0-16,-30 15 0 0,-27 13 0 15,-27 10 0-15,-9 6 0 16,3-4 0-16,0 2 0 16,-5 0 0-16,-15 6 0 15,-11 8 0-15,-15 6 0 16,-5 4 0-16,-5-1 0 0,0 3 0 15,0 0 0-15,0 0 0 16,0 0-65-16,2 5-101 0,0-1 2 16,2 0-2-16,-1-4-22 15,0 0 33 1,-3 0 38 0,0 0 69-16,0 0 48 0,0 0 25 15,0 0 134-15,-3 0-3 16,-8 0-48-16,-2 0-12 15,-6 10-44-15,-3 8 7 16,-2 6-5-16,4 6-12 16,2 4 1-16,11 0-42 0,7-2 11 15,7-2-2-15,29-7-9 16,12-5 19-16,13-13-19 16,3-5-1-1,1 0 8-15,-7-9-1 16,-11-16 1-16,-14-7 67 0,-13-6 12 15,-11-6-42 1,-9-4-45-16,-2 4 0 0,-27 2 0 16,-14 8 0-16,-7 11 0 15,-8 15 0-15,-3 8 0 16,3 7 0-16,7 25 0 16,2 24-303-16,16-6-304 15,10-6-568-15</inkml:trace>
  <inkml:trace contextRef="#ctx0" brushRef="#br0" timeOffset="7767.69">10862 6735 2203 0,'0'0'677'16,"0"0"-467"-16,0 0 52 0,0 0-58 16,0 0-63-16,0 0-70 15,0 0-8-15,120-38 0 16,-89 16-24-1,-5-4 0-15,-3-2 15 16,-7-6-14-16,-10 0-10 0,-6 0-30 16,0 0 0-16,-11 6 0 15,-13 7 0-15,-7 16 0 16,-5 5 0-16,-5 12 0 0,4 22 0 16,3 10 0-16,7 4 0 15,14 2 0 1,13-2 0-16,0-6 0 15,20-8 0-15,19-6 0 16,9-10 0-16,8-7 0 16,2-9 0-16,15-4-143 0,-13-19-347 15,-12-1-532-15</inkml:trace>
  <inkml:trace contextRef="#ctx0" brushRef="#br0" timeOffset="8133.39">11425 6659 2435 0,'0'0'773'0,"0"0"-450"15,0 0-120-15,0 0-145 16,131-60-35-16,-90 56-19 0,-8 4-4 16,-11 0 0-16,-8 4-35 15,-12 14-2 1,-2 6-29-16,-9 4-2 15,-17 2 59-15,-3-2-3 16,-3-2 12-16,8-5 12 16,8-10-12-16,9-3 6 0,7-4 40 15,0-4 35-15,20 0 48 16,12 0-42-16,5 3-54 16,3 0-6-16,3 5-27 0,-5 6 0 15,-9 4-8-15,-7 3-9 16,-13 3 16-1,-9 0 1-15,-4 2-3 16,-30 0 3-16,-19-2 7 16,-18-2-7-16,-68-8-146 15,16-6-337-15,5-8-897 0</inkml:trace>
  <inkml:trace contextRef="#ctx0" brushRef="#br0" timeOffset="8995.67">9542 5364 2136 0,'0'0'861'15,"0"0"-610"-15,0 0-43 0,0 0-64 16,0 0-99 0,0 0-43-16,0 0 46 15,23 0 9-15,-4 0 7 0,8 0 11 16,7-10-63-16,-1-4 17 16,0-4-29-16,-2-4 0 15,-6 0 28-15,-7-4-17 16,-5 1 19-16,-6 1-2 15,-7 2-5-15,0 2 21 0,0 2-44 16,-11 6 0-16,-4 4 0 16,-3 6 0-1,-3 2 0-15,-3 0 0 0,0 20 0 16,-3 12 0 0,4 8 0-16,3 11 0 15,7 1 0-15,5 4 0 0,8-4 0 16,0-6 0-16,8-8 0 15,21-8 0-15,9-9 0 16,11-12 0-16,29-9-152 16,-12-14-361-16,-8-8-655 0</inkml:trace>
  <inkml:trace contextRef="#ctx0" brushRef="#br0" timeOffset="9369.89">10340 5135 1824 0,'0'0'827'0,"0"0"-505"0,0 0 6 0,0 0-172 16,0 0-68-1,0 0 62-15,-89 136-66 16,62-71 30-16,2 5-19 15,8 2-35-15,5-4-12 16,10-8-48-16,2-7 0 16,5-15 0-16,17-10 0 0,5-8 0 15,0-12 0-15,2-4 0 16,-4-4 0 0,-2 0 0-16,-4-18 0 15,-4-8 0-15,-6-5 0 16,-9-2 0-16,0-2 0 15,-2 5 0-15,-27 10 0 0,-12 15 0 16,-14 5 0-16,-46 40 0 16,12 6-285-16,10-2-851 0</inkml:trace>
  <inkml:trace contextRef="#ctx0" brushRef="#br0" timeOffset="10296.75">6420 5704 1940 0,'0'0'815'15,"0"0"-564"-15,0 0 201 16,0 0-200-16,0 0-138 0,0 0-44 15,0 0-31-15,52-41 0 16,-23 27-39-16,2-4 6 16,0-4 11-1,-4-5-16-15,-4 1 34 0,-8-2 30 16,-11 2-65-16,-4 2 0 16,0 2 0-16,-17 2 0 15,-10 6 0-15,-6 8 0 16,-7 6 0-16,-1 6 0 15,1 24 0-15,9 14 0 0,8 8 0 16,15 4 0-16,8 0 0 16,6-3 0-1,28-11 0-15,9-10 0 16,5-8 0-16,6-10 0 16,-3-8-47-16,4-6-304 0,-12 0-388 15,-12-12-506-15</inkml:trace>
  <inkml:trace contextRef="#ctx0" brushRef="#br0" timeOffset="10594.78">6895 5679 1196 0,'0'0'1441'16,"0"0"-942"-16,0 0-195 15,0 0-92-15,0 0-193 0,0 0-19 16,0 0 0-16,11 28-1 15,3-2-1-15,8 2-10 16,7-2 12-16,2-4-9 16,0-2 9-16,-4-2 0 15,-9-2-6 1,-11-2 8-16,-7 0-2 0,0 2 43 16,-9 2-1-16,-16 0 35 15,-8 2-25-15,-2-4-44 16,-6-6-8-16,3-6-50 15,-6-9-175-15,11-20-452 16,10-7-879-16</inkml:trace>
  <inkml:trace contextRef="#ctx0" brushRef="#br0" timeOffset="10726.87">6949 5627 2635 0,'0'0'850'0,"0"0"-538"0,0 0-13 15,0 0-299-15,129-27 0 16,-42 27 0-16,-14 0-185 16,-10 6-697-16</inkml:trace>
  <inkml:trace contextRef="#ctx0" brushRef="#br0" timeOffset="11232.2">7009 7331 2049 0,'0'0'956'0,"0"0"-721"15,0 0-1-15,0 0 0 0,0 0-119 16,0 0-82-16,113-12 2 16,-70 4-17-16,-3-6-11 15,-7-2 5-15,-6-4-3 16,-12-4-1-16,-9-6 76 15,-6-5-59 1,-3 3 17-16,-19 2-42 0,-5 6 0 16,-2 12 0-16,-4 12 0 15,2 0 0-15,2 28 0 16,4 15 0-16,8 7 0 16,9 6 0-16,8-2 0 0,2-4 0 15,29-6 0 1,12-8 0-16,11-10 0 0,5-12 0 15,5-10 0 1,15-8 0-16,-18-18-523 16,-12-4-734-16</inkml:trace>
  <inkml:trace contextRef="#ctx0" brushRef="#br0" timeOffset="11498.72">7760 7255 1594 0,'0'0'1341'0,"0"0"-868"15,0 0 30-15,0 0-318 0,0 0-185 16,0 0 0-16,0 0 0 16,-58 98 0-16,41-52 0 15,1 2 0 1,-1-2 0-16,4-10 0 16,5-8 0-16,4-10 0 0,4-11-77 15,0-7-7-15,0 0-16 16,12 0 35-16,11-10 10 15,6-5 16-15,9 5 38 16,4 2-28-16,7 2-25 16,-3 5-121-1,4 1-293-15,-17 0-102 0,-12 0-299 0</inkml:trace>
  <inkml:trace contextRef="#ctx0" brushRef="#br0" timeOffset="11730.04">7887 7333 1920 0,'0'0'715'0,"0"0"-195"15,0 0-29-15,0 0-185 16,0 0-162 0,0 0-144-16,0 0 0 0,-34 20 0 15,30 28 0-15,4 10 0 16,0 3 0-16,0-2 0 15,7 0 0-15,9-11-56 16,7-6-271-16,-2-14-445 16,-3-12-878-16</inkml:trace>
  <inkml:trace contextRef="#ctx0" brushRef="#br0" timeOffset="11895.05">8622 7784 2457 0,'0'0'1103'0,"0"0"-1103"16,0 0-663-16</inkml:trace>
  <inkml:trace contextRef="#ctx0" brushRef="#br0" timeOffset="79695.35">13769 4943 1564 0,'0'0'1519'16,"0"0"-1210"-16,0 0-48 15,0 0 15-15,0 0-109 0,0 0-167 16,-52-7 0-16,46 72 0 16,2 15 0-16,1 5 0 15,3-3 0 1,0-10 0-16,0-16 0 0,0-18 0 16,5-20 0-1,-1-18 0-15,2-4 0 0,-2-32 0 16,0-18 0-16,-2-17 0 15,-2-23 0-15,2 2 0 16,0 0 0-16,3 6 0 16,-3 32 0-16,4 15 0 15,6 31 0-15,7 18 0 0,11 46 0 16,12 19 0 0,9 13 0-16,7 4 0 15,2-8 0-15,3-12 0 16,-5-15 0-16,-9-23 0 15,-11-18 0-15,-11-16 0 16,-12-14 0-16,-11-30 0 0,-4-17 0 16,0-27 0-16,-13 2 0 15,-3-2 0-15,3 10 0 16,9 28 0-16,2 18 0 16,2 25 0-16,8 11-279 15,32 61-69-15,-3-5-466 16,-4-4-250-16</inkml:trace>
  <inkml:trace contextRef="#ctx0" brushRef="#br0" timeOffset="80267.88">14504 5221 1813 0,'0'0'818'0,"0"0"-495"0,0 0 36 0,0 0-172 0,0 0-122 15,0 0-2-15,81-112-11 16,-73 76 28-16,-5 4-29 15,-3 6-3-15,-9 10 39 16,-18 12-44-16,-8 4-14 16,-6 20-29-16,1 22 6 15,9 10-20-15,10 6 13 0,21-1 1 16,0-10 13-16,37-11-5 16,16-15 3-1,11-20-11-15,6-1 0 16,-5-29 7-16,-11-11 1 15,-11-7-4-15,-16 1 13 16,-12 2 2-16,-8 8-19 0,-7 10 0 16,0 16 0-16,0 10 0 15,0 10 0-15,-2 28 0 16,2 14 0-16,0 6 0 16,0 0 0-16,20-7 0 15,5-13 0-15,4-14 0 16,2-14 0-16,0-10 0 15,-4-6 0-15,-3-22 0 16,-2-6 0-16,-3-3 0 16,-4 1 0-16,-4 4 0 0,-4 8 0 15,-5 15 0-15,2 9 0 16,1 0 0-16,1 25 0 16,6 11 0-16,5 7-3 15,1-2 3 1,5-2 0-16,1-11-12 15,0-8 19-15,-1-12-7 0,0-8 8 16,-6-6-8-16,-1-20 0 16,-1-10 0-16,-1-9 0 15,3-10 0-15,4-8 0 16,12-23-86-16,-2 16-528 16,-4 16-521-16</inkml:trace>
  <inkml:trace contextRef="#ctx0" brushRef="#br0" timeOffset="80631.49">16244 4918 2203 0,'0'0'945'0,"0"0"-489"0,0 0 36 15,0 0-492-15,0 0 0 16,0 0 0-16,0 0 0 15,-59-87 0-15,34 111 0 16,2 7 0-16,10 6 0 16,10 1 0-16,3 0 0 15,19-2 0-15,16-2 0 16,8 0 0-16,3-2 0 0,-4 0 0 16,-5 3-29-16,-14 1-20 15,-13-3-49-15,-10 0 31 16,-12-5 38-16,-25-4 29 15,-10-8 14 1,-2-8-1-16,5-6 16 16,5-2 16-16,18-10-45 0,21-40-62 15,4 3-502-15,25-1-764 16</inkml:trace>
  <inkml:trace contextRef="#ctx0" brushRef="#br0" timeOffset="80832.32">16819 4913 2123 0,'0'0'1044'0,"0"0"-689"0,0 0-23 16,0 0-223-16,125-27-64 16,-59 19-45-16,4 3-50 15,-7-1-226-15,-21 2-343 16,-18 4-235-16,-22 0-320 0</inkml:trace>
  <inkml:trace contextRef="#ctx0" brushRef="#br0" timeOffset="80997.19">17056 4881 1453 0,'0'0'518'15,"0"0"21"-15,0 0-26 16,0 0-172-16,0 0-23 16,0 0-111-16,0 0 0 0,-43 86-207 15,38-40 0-15,1 8 0 16,2 4 0-16,0 1 0 15,2-4 0-15,0-6 0 16,0-8 0-16,0-8-18 16,2-17-465-16,2-8-337 15,0-8-1358-15</inkml:trace>
  <inkml:trace contextRef="#ctx0" brushRef="#br0" timeOffset="81198.2">17503 5085 2895 0,'0'0'893'16,"0"0"-585"-16,0 0-308 0,0 0 0 15,0 0 0-15,156-54 0 16,-115 46-29-16,-22 8-478 15,-9 0-360-15,-10 0-400 0</inkml:trace>
  <inkml:trace contextRef="#ctx0" brushRef="#br0" timeOffset="81330.34">17476 5253 1756 0,'0'0'736'0,"0"0"-191"15,0 0-161-15,0 0-48 0,0 0-132 16,0 0-145-16,161 4-59 15,-88-40-134-15,-15 2-407 16,-11 2-640-16</inkml:trace>
  <inkml:trace contextRef="#ctx0" brushRef="#br0" timeOffset="82092.82">18845 4614 2223 0,'0'0'737'0,"0"0"-495"0,0 0-40 16,2-104 73-16,-7 83-55 16,-15 12-23-16,-7 6-197 15,-6 3 0-15,-7 12 0 0,-2 16 0 16,-1 7 0-16,8 3 0 16,10 2 0-1,12 0 0-15,13-2 0 16,0-4 0-16,2-4 0 15,13-4 0-15,3-1 0 16,1-2 0-16,-2-1 0 16,1 5 0-16,-3-1-11 0,-3 0-20 15,-5 2-5 1,-7 2-20-16,0-2 41 0,-14-2-12 16,-13-4 27-16,-4-2 22 15,5-6-21-15,5-6 10 16,13-2-5-1,8-2 3-15,6 2 7 16,23 0-14-16,9 4-2 0,-1 4 1 16,1 4 8-16,-9 6-18 15,-8 10 5-15,-15 10 1 16,-6 11-6-16,-9 9 18 0,-22 6-4 16,0 2-5-16,4-4 0 15,12-9-3-15,15-13 9 16,11-18-6-1,38-16 0-15,18-12-55 16,44-45-235-16,-16-6-527 0,-12-10-409 0</inkml:trace>
  <inkml:trace contextRef="#ctx0" brushRef="#br0" timeOffset="82433.53">19196 5153 2013 0,'0'0'745'0,"0"0"-497"0,0 0 13 16,0 0-83-16,0 0-112 15,0 0-29-15,164-54-36 0,-118 26-1 16,-11-4 15-16,-12-2-14 16,-17 2 29-16,-6 2 39 15,-15 8-2-15,-23 10 13 16,-9 12-44-16,-4 0-11 15,-2 23 5 1,6 18-10-16,7 9 47 0,15 4 5 16,17 2-37-16,8-2-35 15,10-2 0-15,26-7 0 16,11-7 0-16,6-12 0 16,7-8 0-16,19-18-41 15,-17 0-419-15,-16-2-546 0</inkml:trace>
  <inkml:trace contextRef="#ctx0" brushRef="#br0" timeOffset="83068.42">19956 5266 561 0,'0'0'2091'0,"0"0"-1386"16,0 0-418-16,0 0-112 15,0 0-110-15,0 0-61 16,0 0 4-16,-29 44-13 16,19-16 5-16,-2 0 0 15,1-2 5-15,0 2-4 16,-5-2-1-16,-1-2 0 16,-4-2 0-16,-3-2 7 0,-3-2-7 15,-2-4 0-15,2-4 11 16,1-4-10-16,4-6 8 15,1 0-8-15,8 0 8 16,9-14 24-16,4-8-20 16,0-6-4-16,4 0-7 0,13 0 5 15,2 4 2 1,-2 4-8-16,1 8 8 16,0 4 8-16,0 8-16 15,4 0 3-15,1 8-4 16,-2 14-3-16,6 6-5 0,0 0 2 15,2 0 6-15,0-2 0 16,-2-8-26-16,-2-8 26 16,-2-8-2-16,0-2 2 15,0-2 23-15,-1-16-8 16,-2-2 48-16,-2-4-63 16,-5 2 0-1,-7-2 0-15,-6 2 0 0,0 2 0 16,-6 0 0-16,-12 0 0 15,-4 2 0-15,-3 0 0 16,0 2 0-16,4 3 0 16,3 3 0-16,5 5 0 15,1 2 0-15,5 2 0 16,3 1 0-16,2 0 0 16,0 0 0-16,0 0 0 15,2 0 0-15,0 0-14 16,-2 0-212-16,-1-6-106 15,-2-1-534-15</inkml:trace>
  <inkml:trace contextRef="#ctx0" brushRef="#br0" timeOffset="84126.32">20050 5394 2063 0,'0'0'713'0,"0"0"-474"16,0 0-25 0,0 0-65-16,0 0-45 15,0 0-62-15,0 0 1 16,-154-90-14-16,103 90-2 16,0 3 39-16,2 18 13 15,9 1 11-15,13 4 11 0,11 0-55 16,11 0-2-16,5 2-19 15,12-2-3 1,17 0-22-16,7-2 0 16,6-4 0-16,3-6 0 0,-1-2 0 15,0-2 0-15,-3-2 0 16,-8 5 0-16,-6-2 0 16,-8 5 0-16,-2 7 0 0,-9 0 0 15,-8 6 0-15,0-1 0 16,0 0 0-1,-19-4 0-15,-8-2 0 16,-2-4 0-16,-2-6 0 16,-3-8 0-16,5-4 0 15,0 0 0-15,5-14 0 16,8-12 0-16,7-10 0 0,9-6 0 16,0-8 0-16,22-5 0 15,7 4 0-15,3 0 0 16,1 9 0-16,-2 8 0 15,-4 6 0-15,-8 10 0 16,-5 6 0-16,-7 4 0 16,-7 4 0-16,0-2 0 15,-2-4-191-15,-11 2-578 16,1 2-1321-16</inkml:trace>
  <inkml:trace contextRef="#ctx0" brushRef="#br0" timeOffset="84565.99">20694 5416 2550 0,'0'0'657'0,"0"0"-501"0,0 0 46 15,0 0-50-15,0 0-107 16,0 0-9-16,0 0-26 0,4 50 17 16,-4-48 6-16,-4-2-7 15,2 0 56-15,2 0-10 16,0-4-24-16,0-10-48 15,10 2 0 1,11 0 0-16,1 8 0 16,0 4 0-16,1 0 0 0,-5 20-9 15,-12 16-3-15,-6 8 12 16,0 7-14-16,-22-1 5 16,-12-5-12-16,-5-9-99 15,-11-13-132-15,13-11-380 16,12-12-746-16</inkml:trace>
  <inkml:trace contextRef="#ctx0" brushRef="#br0" timeOffset="84898.96">21149 5021 2065 0,'0'0'669'0,"0"0"-463"15,0 0 120-15,0 0-164 0,0 0-69 16,133 10-51 0,-104-12-21-16,-4-16 27 15,-15-4 28-15,-5-4 20 16,-5-1-19-16,0 4-52 16,-11 2 23-16,-14 11 5 0,-6 10-43 15,-7 0-2-15,-3 35-1 16,-2 15-6-16,7 14 0 15,9 4 0-15,16 0 35 16,11-1-29-16,11-12 4 16,34-10-11-16,16-13-13 15,14-14-82-15,5-16-185 16,14-14-260-16,-23-16-279 16,-17-7-822-16</inkml:trace>
  <inkml:trace contextRef="#ctx0" brushRef="#br0" timeOffset="85132.18">21627 5242 1491 0,'0'0'962'16,"0"0"-630"-16,0 0 245 15,0 0-320 1,0 0-61-16,0 0-70 16,-25 124-88-16,33-86-7 0,16 0-26 15,7 0-5-15,7-2-11 16,0-2-82-16,-2-6-3 15,-10-2 32-15,-13-3 34 16,-13-4 28-16,-6-2 2 16,-32-3 59-16,-11-2-10 0,-9-8-49 15,-15-4-32 1,12-7-241-16,15-11-696 0</inkml:trace>
  <inkml:trace contextRef="#ctx0" brushRef="#br0" timeOffset="85302.57">21589 5282 2640 0,'0'0'854'0,"0"0"-389"16,0 0-328-16,0 0-137 16,0 0 0-16,146-26 0 15,-94 15-77-15,-11 5-654 16,-12 1-1398-16</inkml:trace>
  <inkml:trace contextRef="#ctx0" brushRef="#br0" timeOffset="85493.56">22171 5398 2152 0,'0'0'745'0,"0"0"-372"16,0 0 9-16,0 0-130 15,0 114-173-15,-6-76-52 16,-6 3-27-16,-8 3-127 16,4-11-328-16,3-12-498 0</inkml:trace>
  <inkml:trace contextRef="#ctx0" brushRef="#br0" timeOffset="85832.83">22653 5137 1854 0,'0'0'706'0,"0"0"-555"16,0 0 109-16,0 0-124 16,131 0-91-16,-87 0-24 0,-1-10-20 15,-12-10 20-15,-9-4-8 16,-10-6 31-1,-12-2 68-15,0 0 8 16,-10 0 27-16,-19 7-9 16,-7 10-24-16,-3 11 1 15,-3 4-64-15,1 19-4 16,10 22-47-16,9 13 0 0,12 8 0 16,10 2 0-1,14 3 0-15,26-9 0 16,16-8 0-16,11-12 0 0,6-16-125 15,26-22-152-15,-22 0-70 16,-17-8-481-16</inkml:trace>
  <inkml:trace contextRef="#ctx0" brushRef="#br0" timeOffset="86268.33">23202 5257 1005 0,'0'0'1626'0,"0"0"-1248"16,0 0-26-16,0 0-54 0,0 0-64 15,0 0-109-15,-40 121-92 16,25-79-15-16,-7 0-18 16,-1-4-3-16,1-6-36 15,2-8-192-15,6-7 6 16,6-9 60-16,6-7 60 16,2-1 98-16,0 0 7 15,10 0 56-15,11-1 27 16,8-6-41-16,4 6-26 15,7-2-14-15,3 3-2 16,-1 0-53-16,-7 0-215 16,-6 0-113-16,-10-2-96 15,-11-6 263-15,-6-6 137 0,-2-2 77 16,0-2 123-16,0-2 173 16,0-2 13-16,0 0 24 15,-2 2-5 1,2 2-7-16,-2 8 42 0,2 8-363 15,-2 2 0-15,-2 16 0 16,-1 20 0-16,0 14 0 16,-2 9 0-16,-1-1 0 15,1-4 0-15,1-8 0 16,6-14-270-16,0-10-353 16,0-14-468-16</inkml:trace>
  <inkml:trace contextRef="#ctx0" brushRef="#br0" timeOffset="86459.44">23702 5496 2237 0,'0'0'839'0,"0"0"-644"16,0 0 142-16,0 0-100 16,-60 143-126-16,46-100-93 15,1-2-18-15,9-7-84 0,-2-8-369 16,6-14-506-16</inkml:trace>
  <inkml:trace contextRef="#ctx0" brushRef="#br0" timeOffset="86865.02">24168 5211 2174 0,'0'0'539'0,"0"0"-362"16,0 0 76-16,0 0-95 16,0 0-130-16,0 0-19 15,137-2-9-15,-99 2 10 16,-7-6-10-16,-4-6 8 16,-7-6 74-16,-7-4 74 0,-5-6 18 15,-6-2-31-15,-2-4-67 16,-2 2-50-1,-19 4 17-15,-5 6-20 16,-8 10-22-16,-3 10 15 16,-6 2-16-16,5 22 0 0,5 16 0 15,8 12 0-15,14 8 0 16,11 4 0-16,0-2 0 16,25-6 0-16,15-7 0 15,9-15 0-15,4-10 0 16,1-16-44-16,-1-6-133 15,-1-4-73-15,1-38-111 16,-10 3-325-16,-12 3-283 0</inkml:trace>
  <inkml:trace contextRef="#ctx0" brushRef="#br0" timeOffset="87232.05">24831 5368 1795 0,'0'0'833'0,"0"0"-499"0,0 0 190 0,0 0-253 16,0 0-95-16,0 0-68 16,0 0-53-16,-82 94-55 15,60-42 0-15,3 4 0 16,7 1 0-16,7-3 0 0,5-6 0 15,0-6 0-15,9-6 0 16,16-10 0 0,1-8 0-16,3-8 0 15,0-6 0-15,-5-4 0 16,-3 0 0-16,-11-10 0 0,-7-6 0 16,-3-2 0-16,0 2 0 15,-13 4 0-15,-14 6 0 16,-9 6 0-16,-4 0 0 15,-3 12 0-15,6 10 0 16,8 0 0-16,22-2-159 16,7-6-393-16,5-10-591 0</inkml:trace>
  <inkml:trace contextRef="#ctx0" brushRef="#br0" timeOffset="87464.88">25292 5336 1345 0,'0'0'1298'0,"0"0"-1043"0,0 0 40 16,0 0 30-16,0 0-118 16,0 0-88-16,-29 136-91 15,14-100-28-15,-1-2 0 16,-3 1-202-16,0-12-340 0,11-9-447 15</inkml:trace>
  <inkml:trace contextRef="#ctx0" brushRef="#br0" timeOffset="87830.14">25689 5149 2278 0,'0'0'535'16,"0"0"-303"-16,0 0-9 15,0 0-102-15,0 0-71 16,118-58-8-16,-82 40-2 16,-5-4-29-16,-6-4 32 0,-7-4 17 15,-9-6 45 1,-9-5 9-16,0 4-60 0,-5 1 26 15,-17 7-20-15,-7 11-12 16,-3 14-48-16,-5 4 0 16,-1 22 0-1,2 22 0-15,7 13 0 0,11 9 0 16,12 2 0-16,6-2 0 16,4-6 0-16,23-10 0 15,11-10-15-15,6-14-62 16,7-12-133-16,1-10-15 15,15-4-157-15,-17-19-407 0,-7-6-637 0</inkml:trace>
  <inkml:trace contextRef="#ctx0" brushRef="#br0" timeOffset="88228.84">26146 5220 1733 0,'0'0'871'16,"0"0"-570"-16,0 0 210 15,0 0-217-15,0 0-150 16,0 0-88-16,0 0-50 16,44-18-6-16,-32 18-32 0,-4 1-10 15,-3 13-42 1,-5 3 47-16,0 2 13 16,0-1 21-16,0-1-6 15,-5-5 18-15,3-5-10 0,0-3 1 16,2 1 0-1,0-5 13-15,0 4-12 0,4 0 7 16,13 4 10-16,0 2-17 16,5 0-2-16,-4 4-6 15,0 2-3-15,-5 2 9 16,-4 2-10-16,-4 0 10 16,-5 0-11-16,0 2 7 15,0-4-1-15,-9-2 6 16,-5 0 0-16,1-6-1 15,-1-4-46-15,3-4-55 16,-5-2-37-16,8-8-150 16,-1-10-465-16</inkml:trace>
  <inkml:trace contextRef="#ctx0" brushRef="#br0" timeOffset="88798.47">26634 4538 2129 0,'0'0'662'16,"0"0"-412"-16,0 0-29 0,62-107-50 16,-26 83-101-16,4 8-55 15,3 8-12 1,-4 8-3-16,-3 0-3 15,-9 6-3-15,-9 14-3 16,-11 8 9-16,-7 6-1 0,0 6 1 16,-19 5 33-16,-10 5 33 15,-2 0 24-15,-2 2-29 16,4 2-44-16,7 0 7 16,10 1-17-16,8-3-6 0,4-2 16 15,9-4-16 1,18-4 3-16,2-6-4 15,4-6-13-15,-4-4 4 16,-2-8-53-16,-9 0 25 16,-7-4 28-16,-7 3-10 15,-4 2 18-15,0 2-11 0,-15 4 12 16,-8 6 24-16,3 3-16 16,3 4 2-16,7 6-10 15,8 2 0-15,2 0 0 16,0 0-27-16,0-3-41 15,2-6 4 1,-2-2 16-16,0-7 31 0,-8-4-4 16,-21-4 21-16,-9-4 19 15,-9 0 5-15,-2-4 45 16,0-2-2-16,3-2-29 16,7-4-15-16,13-4-23 0,10 0-117 15,16-8-630-15</inkml:trace>
  <inkml:trace contextRef="#ctx0" brushRef="#br0" timeOffset="88964.41">27411 5456 1976 0,'0'0'1518'0,"0"0"-1218"0,0 0-84 16,0 0-130-16,-116-4-86 15,85-4-123-15,10-2-1368 0</inkml:trace>
  <inkml:trace contextRef="#ctx0" brushRef="#br0" timeOffset="91595.86">1670 8324 2008 0,'0'0'862'0,"0"0"-637"15,0 0 245-15,0 0-146 0,0 0-117 16,0 0-207-16,-19-46 0 16,3 104 0-16,-11 50 0 15,-6 48 0 1,-3 17 0-16,5-7 0 0,8-40 0 16,13-41 0-16,5-25 0 15,5-12 0-15,0-4 0 16,5-6 0-16,10-26-101 15,1-12-575-15,-8-8-268 0</inkml:trace>
  <inkml:trace contextRef="#ctx0" brushRef="#br0" timeOffset="91863.82">1589 8293 902 0,'0'0'2096'15,"0"0"-1593"-15,0 0-55 16,0 0-301-16,0 0-147 15,0 0 0-15,0 0 0 16,-23-4 0-16,50 47 0 16,6 15 0-16,11 12 0 0,14 26 0 15,3-6 0 1,7 4 0-16,9 3 0 16,-6-17 0-16,11 9 0 15,-4-9 0-15,-4-6 0 16,-12-14 0-16,-11-14 0 0,-10-14 0 15,-14-18 0-15,-8-14-208 16,-7-4-57-16,-10-66-77 16,-2 4-432-16,0-9-879 0</inkml:trace>
  <inkml:trace contextRef="#ctx0" brushRef="#br0" timeOffset="92099.11">2497 8227 2464 0,'0'0'710'16,"0"0"-413"-16,0 0 188 0,0 0-345 16,0 0-140-1,0 0 0-15,0 0 0 16,-91 131 0-16,80-13 0 16,-5 30 0-16,3-7 0 0,4-25 0 15,2-36 0-15,7-26 0 16,0 6 0-16,0 3 0 15,0-5 0 1,12-12-96-16,-2-20-375 0,-3-14-518 0</inkml:trace>
  <inkml:trace contextRef="#ctx0" brushRef="#br0" timeOffset="92866.23">2705 8907 1605 0,'0'0'1322'16,"0"0"-832"-16,0 0-7 16,0 0-287-16,0 0-196 15,0 0 0-15,0 0 0 0,-17 62 0 16,17-7 0-16,0-1 0 16,8-6 0-16,9-10 0 15,8-12 0 1,6-14 0-16,5-12 0 0,1 0 0 15,2-16-3-15,-8-12 3 16,-12-4 0-16,-7-6 3 16,-12-4-3-16,-3 2 0 15,-25-1 0-15,-11 9 0 16,-3 8 0-16,0 8 0 0,6 8 0 16,10 8 0-16,14 0 0 15,12 0 0-15,0 0 0 16,29 4 0-16,21-2 0 15,19-2 0-15,13-2 0 16,10-14 0 0,-1-6 0-16,-9 4-3 0,-15 4-10 15,-22 6 10-15,-23 8-5 16,-15 0 16-16,-7 22 11 16,-2 14-19-16,-17 8 0 15,4 2 0-15,1 1 0 0,10-7 0 16,4-8 0-1,0-9 0-15,20-9 0 16,12-11 0-16,5-3 0 16,9-8 0-16,4-19 0 15,-3-3 0-15,-5-6 0 0,-9 2 0 16,-6 6 0-16,-12 6 0 16,-5 8 0-1,-8 10 0-15,0 4 0 0,1 6 0 16,5 20 0-16,6 10 0 0,10 2 0 15,5-2 0 1,12-3 0-16,3-13 0 16,3-11 0-16,-1-9 0 15,-1 0 0-15,-5-11 0 16,-6-11 0-16,-5-4 0 16,-7-5 0-16,-7-1 0 15,-3-6 0-15,-6-4 0 0,-6-6 0 16,0-2 0-16,-6-2 0 15,-17 7 0-15,-3 13 0 16,-8 13 0 0,-20 19-17-16,10 11-483 0,1 14-879 15</inkml:trace>
  <inkml:trace contextRef="#ctx0" brushRef="#br0" timeOffset="93340.07">4828 9234 3176 0,'0'0'697'0,"0"0"-474"0,0 0-223 0,0 0 0 15,0 0 0-15,0 0 0 16,0 0 0-16,-2 82 0 0,-10-38 0 15,-23 14 0-15,-1-13-92 16,-2-14-1312-16</inkml:trace>
  <inkml:trace contextRef="#ctx0" brushRef="#br0" timeOffset="95761.35">5817 8887 1147 0,'0'0'878'0,"0"0"-527"16,0 0 109-16,0 0 6 16,0 0-201-16,0 0-5 15,0 0 9-15,-22-26-269 16,22 22 0-16,0 2 0 16,0-2 0-16,2 0 0 15,12 2 0-15,7 0 0 16,13 2 0-16,8 2 0 15,7 24 0-15,0 14 0 16,-1 12 0-16,-11 9 0 16,-8-3 0-16,-16-2 0 15,-13-6 0-15,0-10 0 0,-19-10 0 16,-16-12 0-16,0-12 0 16,-1-6 0-16,3-14 0 15,6-18 0 1,12-8 0-16,11-5 0 15,4 4 0-15,19 0 0 0,26 7 0 16,12 9 0-16,13 4 0 16,8 11 0-16,2 6 0 15,0 4 0-15,-6 0 0 16,-3 0 0-16,-11 2 0 16,-8 0 0-16,-10-2 0 0,-13 0 0 15,-7 0 0 1,-9-14 0-16,-8-4 0 15,-5-6 0-15,0-2 0 16,-15 0 0-16,-12 4 0 0,-5 6 0 16,-3 12 0-16,0 4 0 15,1 22 0-15,5 22 0 16,11 14 0-16,11 8 0 16,7 1 0-16,27-5 0 15,24-14 0-15,13-18 0 0,15-18 0 0,4-12 0 16,-4-12 0-16,-7-24 0 15,-12-4 0 1,-18-6 0 0,-10 2 0-16,-17 1 0 15,-6 7 0-15,-7 10 0 16,-2 10 0-16,0 12 0 16,0 4 0-16,3 12 0 0,3 22 0 15,8 9 0-15,1 2 0 16,3 1 0-16,-3-7 0 15,1-11 0 1,-7-8 0-16,-2-10 0 0,-5-4 0 16,0-6 0-16,2 0 0 15,6-8 0-15,5-16 0 16,7-12 0-16,7-4 0 16,9-6 0-16,2 3 0 15,-1 5 0-15,-6 12 0 16,-6 12 0-16,-6 12 0 0,-5 2 0 15,-5 22 0 1,-1 16 0-16,-4 7 0 0,1 2 0 16,-1-2 0-1,3-9 0-15,7-10-15 16,7-14-45-16,3-12-12 16,6 0 45-16,1-16 27 0,-2-12 13 15,0-7 41-15,-4 2-3 16,-5-2 5-1,-2 8-56-15,-7 6 0 0,-1 10 0 16,-6 6 0-16,1 5 0 16,1 6 0-16,4 16 0 0,3 6 0 15,1 5 0-15,-1-4 0 16,4 0 0 0,1-11-27-16,-1-6-39 15,4-12 27-15,2 0 12 16,2-10 27-16,6-16 10 15,2-8-9-15,3-5 35 0,0-1 0 16,-3 3 2-16,-4 6 0 16,-8 9-38-16,-9 12 0 15,-10 10 0-15,-4 2 0 16,0 28 0-16,0 12 0 0,0 8 0 16,-2 3 0-1,2-8 0-15,0-6 0 16,0-13 0-16,17-10 0 15,6-14 0-15,4-2 0 16,2-4 0-16,-2-16 0 16,-4-2 0-16,0 0 0 15,-5 2 0-15,-7 0 0 0,-2 4 0 16,-2-1 0-16,-3 2 0 16,-2 1 0-16,-2 0 0 15,0 2 0-15,0-1 0 16,0 3 0-16,0 2 0 15,0 2 0-15,-2 2 0 16,0 0 0-16,2 4 0 16,-4-1 0-16,2-2 0 15,-8 2 0-15,-1-4 0 16,-3 3 0-16,-3 0 0 0,-3 0 0 16,2 2 0-1,2 0 0-15,6 0 0 16,0 0 0-16,6 0 0 15,-1 0 0-15,3 0 0 0,-4 0 0 16,-1-2 0-16,-5-2 0 16,4 2 0-16,-3 0 0 15,4 0 0-15,4 2 0 16,1 0 0-16,2 0 0 16,-2 0 0-16,2 0 0 15,0 0 0-15,0 0 0 16,0 0 0-16,0 0 0 15,0 0 0-15,0-2 0 16,7 2 0-16,11 0 0 0,11 0 0 16,9 0 0-16,13 0 0 15,9 0 0-15,5 0 0 16,1 0 0-16,-3 0 0 16,-7 0 0-16,-14 0 0 15,-13 6 0 1,-9 14 0-16,-7 4 0 0,-5 6 0 15,-2 2 0-15,0 1 0 16,3-5 0-16,5-4 0 16,5-6 0-16,6-8 0 15,6-8 0-15,3-2 0 0,1-6 0 16,-2-18 0-16,-4-4 0 16,-6-7 0-1,-5 2 0-15,-5-6 0 16,-4-1 0-16,-2 2 0 15,-5 4 0-15,1 10 0 16,-3 10 0-16,0 10 0 0,0 4 0 16,-12 18 0-16,-1 8-158 15,0-2-977-15</inkml:trace>
  <inkml:trace contextRef="#ctx0" brushRef="#br0" timeOffset="96066.38">9337 9133 1916 0,'0'0'690'16,"0"0"-347"-16,0 0 186 15,123-11-351-15,-54-11-113 0,3-7-50 16,-4-7-14-16,-10-2 14 16,-16-2-3-16,-17 0 21 15,-14 4 9-15,-11 4 26 0,-7 10 10 31,-22 16-14-31,-13 6-17 0,-7 16-47 16,-7 24 0-16,3 10 0 16,10 8 0-16,14 3 0 15,16-3 0-15,13-8 0 16,11-10 0-16,30-10 0 0,14-14 0 16,15-14 0-16,30-10 0 15,-20-20-171-15,-13-4-759 0</inkml:trace>
  <inkml:trace contextRef="#ctx0" brushRef="#br0" timeOffset="96663.95">11305 8961 1901 0,'0'0'639'0,"0"0"-405"0,0 0 74 16,0 0-100-16,0 0-72 15,0 0-35-15,0 0 2 0,122-52-8 16,-99 38-13-16,-8-2-7 15,-6-4-10-15,-9-4 10 16,0-2-1 0,-13-4-74-16,-19 2 0 15,-7 3 0-15,-11 10 0 16,2 8 0-16,-4 7 0 0,3 21 0 16,9 21 0-16,9 14 0 15,12 10 0-15,19 8 0 16,4 1 0-16,35-3 0 15,22-8 0-15,34-8 0 0,3-18 0 16,8-14 0-16,-2-18 0 16,-27-6 0-1,-5-16 0-15,-23-14 0 16,-20-6-185-16,-29-11-170 16,0 11-368-16,-22 13-512 0</inkml:trace>
  <inkml:trace contextRef="#ctx0" brushRef="#br0" timeOffset="97061.87">12144 9068 947 0,'0'0'1508'0,"0"0"-713"0,0 0-320 16,0 0-104-16,0 0-371 16,0 0 0-1,-95 101 0-15,70-36 0 16,3 9 0-16,4 4 0 0,10 1 0 16,8-5 0-16,0-8 0 15,22-12 0-15,11-12 0 16,9-16 0-16,6-10 0 15,0-14 0-15,-3-2 0 16,-7-6 0-16,-11-18 0 0,-12-4 0 16,-13-6 0-16,-2 2 0 15,-17 2 0-15,-22 6 0 16,-5 14 0 0,-10 10 0-16,-2 0 0 15,6 20 0-15,2 10 0 16,15 2 0-16,14 12 0 0,7-10-3 15,12-8-861-15</inkml:trace>
  <inkml:trace contextRef="#ctx0" brushRef="#br0" timeOffset="99333.67">13665 9226 515 0,'0'0'1767'16,"0"0"-1398"-16,0 0-105 15,0 0 220-15,0 0-264 0,0 0-92 16,0 0-4-16,-19-32-25 16,-3 7-51-16,-12-6 30 15,-10-15-78-15,-12-11 0 16,-8-11 0-16,-12-20 0 16,9 2 0-16,7-4 0 15,13 0 0-15,25 15 0 0,11 3 0 16,11 12 0-1,15 15 0-15,32 16 0 16,14 11 0-16,10 10 0 16,5 8 0-16,-9 4 0 15,-11 18 0-15,-19 7 0 0,-22 11 0 16,-15 9 0-16,-33 7 0 16,-29 6 0-16,-21 5 0 15,-9 1 0-15,4-4 0 16,10-2 0-1,18-8 0-15,24-8 0 0,32-8 0 16,8-10 0-16,50-8 0 16,35-10 0-16,7-7 0 15,6-3 0-15,-4 0 0 16,-26-15 0-16,-6-1 0 16,-24 4 0-16,-19-2 0 0,-19 2 0 15,-4-2 0-15,0 2 0 16,-8 2 0-1,5 2 0-15,12 0-83 16,20 4-721-16,9 0-733 0</inkml:trace>
  <inkml:trace contextRef="#ctx0" brushRef="#br0" timeOffset="99766.73">14863 8755 2356 0,'0'0'694'0,"0"0"-369"0,0 0 38 0,0 0-5 0,-143-83-358 16,96 86 0 0,1 33 0-16,-1 16 0 0,7 10 0 15,11 4 0-15,14-4 0 16,12-8 0-1,3-10 0-15,32-16 0 16,12-14 0-16,7-14 0 0,0-1 0 16,-6-26 0-16,-9-6 0 15,-10-6 0-15,-8-5 0 16,-7 2 0-16,-4 2 0 16,-5 6 0-16,-2 10 0 15,0 10 0-15,0 10 0 0,2 4 0 16,0 8 0-1,5 20 0-15,2 6 0 16,7 6 0-16,2-2 0 16,4-2 0-16,2-8 0 15,5-6 0-15,16-9-81 16,-5-8-576-16,-4-5-639 0</inkml:trace>
  <inkml:trace contextRef="#ctx0" brushRef="#br0" timeOffset="100596.59">15406 8873 2400 0,'0'0'823'0,"0"0"-493"15,0 0 25-15,0 0-167 16,0 0-188-16,0 0 0 0,0 0 0 16,-66-60 0-16,41 62 0 15,-6 22 0-15,-7 14 0 16,0 8 0-1,5 6 0-15,11 2 0 16,11-5 0-16,11-8 0 16,0-9 0-16,29-14 0 0,11-13 0 15,8-5 0-15,4-20 0 16,1-19 0-16,-6-11 0 16,-7-9 0-16,-6-14 0 15,-7-19 0-15,-12 2 0 0,-9-4 0 16,-4 5 0-1,-2 25 0-15,-2 6 0 0,-13 26 0 16,-3 26 0 0,-2 8 0-16,-2 42 0 15,4 22 0-15,7 16 0 16,7 9 0-16,4-3 0 0,6-8 0 16,23-10 0-16,9-12 0 15,9-14 0-15,6-9 0 16,7-15-156-16,2-11-146 15,4-9-150-15,-2 0 70 16,-6-19-136-16,-5-9 162 16,-6-7 96-16,-11 3 260 0,-7 0 249 15,-9 2 283 1,-9 6-69-16,-7 2 3 16,-4 4-160-16,0 6-8 15,0 6-186-15,-13 6-112 16,-13 8 0-16,-10 24 0 0,-5 12 0 15,4 10 0-15,5 2 0 16,12 1 0-16,14-11 0 16,6-8 0-16,14-12 0 15,19-18 0 1,11-8 0-16,5-14 0 0,-2-29 0 16,-2-15 0-16,-10-14 0 15,-1-34 0-15,-10-34 0 16,-13-33 0-16,-7 15 0 15,-4 36 0-15,-2 49 0 0,-13 39 0 16,-3 12 0-16,-2 14 0 16,-2 8 0-16,2 46 0 15,9 51 0 1,11 39 0-16,0 17 0 16,19-23 0-16,4-32 0 15,-3-36 0-15,0-10 0 0,4 2 0 16,3 4 0-16,11 7 0 15,-9-19 0-15,-4-16-763 0</inkml:trace>
  <inkml:trace contextRef="#ctx0" brushRef="#br0" timeOffset="101032.59">17428 9007 1960 0,'0'0'684'0,"0"0"-460"0,0 0 112 15,0 0-75-15,0 0-56 16,0 0-26-16,124-40-37 0,-80 22-37 15,6-8-105 1,1-4 0-16,-6-8 0 0,-10-4 0 16,-12-8 0-16,-15 0 0 15,-8 0 0 1,-11 9 0-16,-24 14 0 16,-12 18 0-16,-7 9 0 15,-3 34 0-15,3 27 0 0,7 15 0 16,14 10 0-16,17 2 0 15,16-8 0 1,5-8 0-16,30-11 0 0,15-15 0 16,12-14 0-16,7-16 0 15,2-14 0-15,-2-2 0 0,-9-22 0 16,-11-14 0 0,3-35-104-16,-17 11-637 15,-8 8-759-15</inkml:trace>
  <inkml:trace contextRef="#ctx0" brushRef="#br0" timeOffset="101361.34">18091 9078 2495 0,'0'0'861'16,"0"0"-536"-16,0 0 90 0,0 0-415 16,0 0 0-1,0 0 0-15,161-21 0 16,-108 11 0-16,-8 1 0 15,-9 0 0-15,-16 5 0 16,-9 3 0-16,-9 1 0 16,-2 0 0-16,-2 5 0 0,-17 19 0 15,0 15 0-15,-1 9 0 16,2 12 0-16,7 6 0 16,2 4 0-1,5 0 0-15,4-1 0 16,0-7 0-16,0-8 0 0,4-10 0 15,2-10 0-15,1-12 0 16,-7-10 0-16,0-6-35 16,-7-6-302-16,-15-16-379 15,-2-8-438-15</inkml:trace>
  <inkml:trace contextRef="#ctx0" brushRef="#br0" timeOffset="101527.44">18105 9400 2536 0,'0'0'910'0,"0"0"-427"16,0 0-316-16,0 0-167 16,118-33 0-16,-45 24 0 15,6-1 0-15,5-8 0 16,-22 2-539-16,-21-2-889 0</inkml:trace>
  <inkml:trace contextRef="#ctx0" brushRef="#br0" timeOffset="103132.26">19486 8283 2362 0,'0'0'793'0,"0"0"-521"15,27-140 196-15,-18 90-267 16,-3 10-201-16,-6 16 0 16,0 16 0-16,0 8 0 0,-2 42 0 15,-18 46 0 1,3 39 0-16,1 13 0 16,11-18 0-16,5-30 0 15,0-34 0-15,9-9 0 0,13 1 0 16,10 0 0-16,3-6 0 15,6-14 0-15,-3-14 0 16,-3-12 0 0,-6-4 0-16,-2-10 0 0,-8-18 0 15,2-12 0-15,-5-10 0 16,1-4 0-16,-3 2 0 16,-3 10 0-16,-5 13 0 15,-4 21 0-15,1 8 0 16,2 18 0-16,3 25 0 15,5 9 0-15,10 4 0 0,8-2 0 16,5-10 0-16,9-10 0 16,-1-14 0-16,0-10 0 15,-3-10 0 1,-8 0 0-16,-6-10 0 16,-10-14 0-16,-9-8 0 15,-8-4 0-15,0-8 0 0,-16 0 0 16,-13 4 0-16,-5 5 0 15,-6 16 0-15,-3 10 0 16,-3 9 0-16,-23 2 0 16,13 13-511-16,7-8-739 0</inkml:trace>
  <inkml:trace contextRef="#ctx0" brushRef="#br0" timeOffset="103271.67">19437 8350 2848 0,'0'0'768'0,"0"0"-466"0,0 0-124 15,0 0-178-15,210-17 0 16,-54 13 0-16,-19 3 0 16,-27-5-829-16</inkml:trace>
  <inkml:trace contextRef="#ctx0" brushRef="#br0" timeOffset="104093.4">21527 8173 2169 0,'0'0'921'0,"0"0"-445"16,0 0 54-16,-25-102-530 15,15 102 0-15,-4 24 0 0,1 52 0 16,6 49 0 0,7 39 0-16,5 4 0 15,21-29 0-15,3-43 0 16,-7-46 0-16,5-14 0 15,4-4 0-15,5-7 0 0,2-10 0 16,-4-15 0-16,-5-14 0 16,-3-26 0-16,-6-20 0 15,-4-30 0-15,-1-32 0 16,-1-31 0 0,-3 11 0-16,-5 34 0 0,-4 41 0 15,-2 41 0-15,0 10 0 16,0 16 0-16,0 18 0 15,0 64 0-15,0 41 0 16,0 19 0-16,0-18 0 16,5-33 0-16,4-37 0 0,4-12 0 15,3 0 0-15,4-8 0 16,4-4 0 0,-1-18 0-16,-6-12 0 15,1-2 0-15,-1-28 0 16,-4-8 0-16,-3-8 0 0,4-2 0 15,-3 8 0-15,1 10 0 16,-4 16 0-16,3 11 0 16,3 3 0-16,6 23 0 15,4 11 0-15,7 6 0 16,3 0 0-16,6-4 0 0,5-8 0 16,1-10 0-1,6-10 0-15,-3-8 0 16,-5-2 0-16,-2-20 0 15,-5-10 0-15,-12-8 0 16,-4-8 0-16,-9-8 0 16,-10-2 0-16,-2 5 0 0,0 15 0 15,-19 18 0-15,-3 20 0 16,0 11 0-16,4 30 0 16,7 13 0-16,11 5 0 15,0-3 0-15,32-6 0 16,9-12 0-16,9-14 0 15,-2-12-77-15,-12-14-462 16,-14-20-99-16,-22-10-198 0</inkml:trace>
  <inkml:trace contextRef="#ctx0" brushRef="#br0" timeOffset="104265.15">21351 8382 2684 0,'0'0'689'0,"0"0"-500"0,0 0 345 0,189 26-534 16,-88-14 0-16,6 2 0 15,4-2 0-15,-13-2-481 16,-25-6-996-16</inkml:trace>
  <inkml:trace contextRef="#ctx0" brushRef="#br0" timeOffset="105093.05">23724 8626 2049 0,'0'0'831'16,"0"0"-341"-16,0 0 5 15,0 0-264-15,0 0-231 16,0 0 0-16,0 0 0 0,16 46 0 15,-5 7 0-15,7 1 0 16,3-6 0-16,8-8 0 16,3-12 0-16,2-12 0 15,1-12 0-15,-3-4 0 16,-3-8 0-16,-3-18 0 16,-4-14 0-16,-4-8 0 15,-3-5 0-15,-1-1 0 16,-3 6 0-16,-5 14 0 15,-1 18 0-15,-2 16 0 16,-1 4 0-16,5 35 0 0,-1 11 0 16,7 9 0-16,5 0 0 15,7-7 0-15,2-14 0 16,4-10 0-16,0-14 0 16,0-12 0-16,-2-2 0 15,-2-8 0-15,-3-18 0 16,1-10 0-16,-3-4 0 15,3-4 0-15,0 1 0 16,-6 10 0-16,-1 11 0 16,-3 13 0-16,-3 9 0 15,-1 10 0-15,0 19 0 0,3 5 0 16,-1 2 0-16,5-2 0 16,3-6 0-1,4-6 0-15,2-8 0 16,4-10 0-16,0-4 0 15,1-2 0-15,-1-20 0 0,-2-12 0 16,0-6 0-16,-2-6 0 16,-3-3 0-16,-6 8 0 15,-4 9 0-15,-6 13 0 16,-6 19 0-16,-2 2 0 16,0 34 0-16,0 14 0 15,7 7 0-15,9-1 0 16,11-10 0-16,13-14 0 15,24-32 0-15,-6 0-297 16,-14-24-763-16</inkml:trace>
  <inkml:trace contextRef="#ctx0" brushRef="#br0" timeOffset="105235.48">24864 8167 3214 0,'0'0'882'0,"0"0"-882"0,0 0 0 16,0 0 0-16,0 0 0 16,0 0 0-16,0 0-50 15,-131-40-1355-15</inkml:trace>
  <inkml:trace contextRef="#ctx0" brushRef="#br0" timeOffset="105400.46">23719 8195 1657 0,'0'0'1391'0,"0"0"-1093"16,0 0-38-16,132 28-230 15,-52-18-30-15,1-1-1062 0</inkml:trace>
  <inkml:trace contextRef="#ctx0" brushRef="#br0" timeOffset="105667.84">25616 8165 2882 0,'0'0'685'15,"0"0"-341"-15,0 0-159 16,0 0-185-1,-7 135 0-15,7-3 0 0,11 16 0 16,2-20 0-16,-1-31 0 16,-1-41 0-16,-3-16 0 15,0-4 0-15,-2-4 0 16,-4-8 0-16,-2-24-182 0,-20-14-405 16,-9-16-615-16</inkml:trace>
  <inkml:trace contextRef="#ctx0" brushRef="#br0" timeOffset="105934.6">25359 8554 2008 0,'0'0'1105'0,"0"0"-565"15,0 0-97-15,0 0-443 16,149-10 0-16,-68 6 0 16,4-4 0-16,-5-2 0 0,-14-4 0 15,-12 0 0 1,-19 0 0-16,-14 2 0 15,-13 2 0-15,-3 6 0 16,-5 4 0-16,0 0 0 16,0 24 0-16,-5 16 0 15,-1 12 0-15,4 9 0 0,2-2 0 16,2-6 0-16,23-11 0 16,6-16 0-16,7-18 0 15,11-20-11 1,-7-20-659-16,-9-8-549 0</inkml:trace>
  <inkml:trace contextRef="#ctx0" brushRef="#br0" timeOffset="106066.82">26197 8223 2622 0,'0'0'671'0,"0"0"-487"0,0 0 23 15,0 0-207 1,0 0-105-16,82 137-776 0</inkml:trace>
  <inkml:trace contextRef="#ctx0" brushRef="#br0" timeOffset="106665.55">26807 8690 1862 0,'0'0'929'15,"0"0"-599"-15,0 0 52 16,0 0-140-16,-28-108-95 0,6 84-75 15,-7 8-8 1,-9 8 4-16,-9 8-68 16,-9 14 0-16,0 24 0 15,7 11 0-15,10 2 0 0,16 2 0 16,21-9 0-16,2-12 0 16,33-12 0-16,9-14 0 15,8-6 0-15,-6-6 0 16,-3-18 0-16,-8-6 0 15,-9-2 0-15,-8 1 0 0,-6 3 0 16,-2 6 0 0,-6 11 0-16,0 11 0 15,-2 0 0-15,0 14 0 16,5 18 0-16,1 4 0 16,10 1 0-16,6 2 0 15,9-11 0-15,10-10 0 0,5-8 0 16,6-10 0-16,-2-4 0 15,0-22 0-15,-5-12 0 16,-6-12 0-16,-5-10 0 16,-3-13 0-1,0-25 0-15,-6-24 0 0,-12 7 0 16,-9 15 0-16,-4 24 0 16,-13 36 0-16,-18 12 0 15,-7 13 0-15,-5 18 0 16,4 45 0-16,5 36 0 15,16 33 0-15,18-1 0 0,0-12 0 16,20-14 0-16,16-24 0 16,9 2 0-1,10-1 0-15,7-17 0 16,-2-16 0-16,1-16 0 16,-8-18-209-16,-15 0-410 15,-15-6-534-15</inkml:trace>
  <inkml:trace contextRef="#ctx0" brushRef="#br0" timeOffset="108100.62">28196 8526 1713 0,'0'0'729'0,"0"0"-411"0,0 0 210 16,0 0-296-16,0 0-68 15,0 0 8 1,0 0-26-16,105-112-52 16,-108 86-94-16,-19 3 0 15,-12 9 0-15,-10 14 0 0,-3 5 0 16,-5 33 0-16,8 18 0 16,11 12 0-16,15 6 0 15,18-2 0-15,0-7 0 16,31-18 0-16,12-14 0 0,5-21 0 15,2-12 0-15,-4-10 0 16,-5-26 0-16,-8-8 0 16,-4-9 0-16,-9 1 0 15,-4 2 0 1,-6 10 0-16,-5 16 0 16,-3 16 0-16,-2 8 0 0,0 28 0 15,7 20 0-15,4 10 0 16,12 3 0-16,8-5 0 15,7-12 0-15,4-12 0 16,-4-16 0-16,-4-14 0 0,-5-2 0 16,-6-16 0-16,-4-16 0 15,-9-8 0 1,-2-8 0-16,-6-5 0 16,-2-1 0-16,0 2 0 15,-8 8 0-15,-2 10 0 16,1 14 0-16,5 10 0 0,4 8 0 15,0 2 0-15,19 4 0 16,14 12 0-16,13 2 0 16,0 2 0-16,1 2 0 15,-3-2 0-15,-10 2 0 16,-8 2 0 0,-7 4 0-16,-11 4 0 0,-1 4 0 15,-5 0 0-15,3-1 0 16,4-3 0-16,8-8 0 15,10-6 0-15,12-12 0 16,5-6 0-16,3 0 0 0,-1-26 0 16,-4-12 0-16,-5-13 0 15,-6-8 0-15,-5-12 0 16,-6-7 0 0,-2-22 0-16,-9 4 0 15,-5-1 0-15,-4 3 0 16,0 28 0-16,-10 8 0 0,-7 23 0 15,2 30 0-15,-1 10 0 16,3 58 0-16,5 37 0 16,8 30 0-16,0-1 0 0,6-25 0 15,9-30 0-15,6-24 0 16,6 4 0 0,8-1 0-16,7-7 0 15,1-18 0-15,-3-18 0 16,-5-10 0-16,-8-14 0 15,-9-23 0-15,-9-10 0 16,-9-7 0-16,0-3 0 0,0 5 0 16,-16 10 0-16,-1 12 0 15,1 12 0-15,5 12 0 16,9 6 0-16,2 0 0 16,2 14 0-1,27 4 0-15,8-2 0 0,13-2 0 16,3-8 0-16,-2-6 0 15,-3 0 0-15,-15 0 0 16,-9-10 0-16,-11 0 0 16,-6 2 0-16,-5 4 0 0,-2 4 0 15,0 0 0-15,0 14 0 16,0 16 0-16,0 8 0 16,0 9 0-16,0 0 0 15,16 0 0-15,8-7 0 16,5-10 0-1,4-12 0-15,2-14 0 16,-2-12-288-16,-9-18-333 0,-8-7-381 0</inkml:trace>
  <inkml:trace contextRef="#ctx0" brushRef="#br0" timeOffset="108231.8">30038 8087 2372 0,'0'0'579'0,"0"0"-311"0,0 0-65 0,0 0-203 16,0 0-311 0,0 0-1334-16</inkml:trace>
  <inkml:trace contextRef="#ctx0" brushRef="#br0" timeOffset="108765.67">30439 7957 2564 0,'0'0'661'0,"0"0"-286"16,0 0-30-16,0 0-267 15,-11 156-5-15,11-22-73 16,0 1 0-16,0-23 0 16,7-34 0-16,4-28 0 0,5-1-23 15,4-5-37-15,7-8 32 16,2-22-4-16,2-14 32 15,2-8 3-15,1-27-2 16,1-6 40 0,-1-9 10-16,1-5-4 0,1 1-47 15,-1 6 0-15,-4 8 0 16,-2 16 0-16,-2 14 0 16,-2 10 0-16,0 18 0 15,-3 24 0-15,0 14 0 16,-6 6 0-16,-6 2 0 0,-10-2 0 15,0-8 0-15,-4-11 0 16,-16-15 0 0,0-10 0-16,0-14 0 15,3-4 0-15,5-4 0 0,5-24 0 16,7-8 0-16,5-12 0 16,24-6 0-16,11-5 0 15,5 5 0-15,3 8 0 16,-3 12 0-16,-5 12 0 15,-7 12 0-15,-8 8 0 16,-4 2 0-16,-11 0 0 16,-5 6-39-16,-5 0-446 15,-18-4-321-15,-6-2-785 0</inkml:trace>
  <inkml:trace contextRef="#ctx0" brushRef="#br0" timeOffset="108898.59">30629 8253 2263 0,'0'0'843'0,"0"0"-628"0,0 0 119 15,0 0-172-15,165-36-162 0,-63 34-126 16,-15 0-437-16,-16 0-608 0</inkml:trace>
  <inkml:trace contextRef="#ctx0" brushRef="#br0" timeOffset="110003.68">31594 8442 2123 0,'0'0'889'0,"0"0"-642"16,0 0 89-16,0 0-81 15,0 0-147-15,0 0-59 16,0 0-34-16,-85-59-6 15,54 90-3-15,-3 11-6 0,1 8 0 16,6 4 8 0,12-4-7-16,5-6 5 15,10-9-6-15,0-11 1 16,14-12 14-16,8-11-13 16,3-1 7-16,1-8 8 15,1-14-17-15,0-6 0 0,-2-2 0 16,-4-2 0-16,2 0 0 15,-5 4 0-15,-5 2 0 16,-4 10 0-16,-4 10 0 16,-3 6 0-16,-2 6-14 15,0 20 7-15,0 6 5 16,0 2 4-16,0 1-3 16,0-9 1-16,0-8 0 15,0-8 8-15,9-9-7 16,4-1 12-16,7-5-13 0,3-16 0 15,6-4 0 1,0-6 0-16,2-1 0 16,2-2 0-16,-2 2 0 15,1 4 0-15,-11 4 0 16,-3 12 0-16,-7 10 0 0,-5 2 0 16,-6 22 0-16,0 16 0 15,0 8 0-15,-8 6 0 16,2 0 0-16,3-7 0 15,3-9 0-15,0-14 0 16,13-12 0-16,12-10 0 16,2 0 0-16,2-27 0 0,2-5 0 15,3-8 0 1,-1-2 0-16,0-4 0 16,1 4 0-16,-3 6 0 15,-9 8 0-15,-6 14 0 0,-7 14 0 16,-7 0 0-16,-2 22 0 15,0 14 0-15,0 4 0 16,2 2 0-16,5-3 0 16,5-7 0-16,3-9 0 0,7-9 0 15,3-10 0 1,4-4 0-16,4-5 0 16,-2-20 0-16,-2-4 0 15,3-7 0-15,-3-5 0 16,-6-3 0-16,0-2 0 15,-5 2 0-15,-7 7 0 16,-7 12 0-16,-4 13 0 0,0 12 0 16,0 10 0-16,-2 30 0 15,-7 20 0 1,1 30 0-16,3-1 0 16,2 7 0-16,1 2 0 0,2-12 0 15,0 9 0-15,2-5 0 16,10-2 0-16,3-4 0 15,-1-6 0-15,-1-7 0 16,-4-7 0-16,-9-10 0 16,0-12 0-16,-9-10 0 15,-20-14 0-15,-9-12 0 0,-9-6 0 16,-1-8 0-16,-2-24 0 16,4-10 0-1,7-14 0-15,16-11 0 16,23-27 0-16,27-28 0 15,63-19 0-15,11 15 0 16,-5 34 0-16,-32 42 0 0,-28 34 0 16,-12 8 0-16,-6 8 0 15,-21 14-89-15,-28 16-457 16,-13 2-619-16</inkml:trace>
  <inkml:trace contextRef="#ctx0" brushRef="#br0" timeOffset="110963.45">25252 9673 2163 0,'0'0'541'0,"0"0"-314"15,0 0 246-15,-60-106-274 16,25 86-47 0,-8 10-62-16,-6 10 9 15,-4 6-38-15,-3 26-10 16,12 6-11-16,10 8-40 0,20 4 0 16,14 1 0-1,21-1 0-15,33-2 0 0,14-5 0 16,13-2 0-16,3-3 0 15,-6 0 0-15,-13-4 0 16,-18 2 0 0,-23-4 0-16,-22 1 0 0,-2-5 0 15,-33-2 0-15,-16-7 0 16,-9-5 0-16,0-5 0 16,4-7 0-16,15-2 0 15,7 0 0-15,14-11 0 16,12 0 0-16,6-1 0 15,2-5 0-15,25-5 0 0,15-6-47 16,16-8-100 0,8-8-84-16,6-6 39 15,-1-8 132-15,-4-8 60 16,-7-5 5-16,-10-3 161 0,-13 2 47 16,-10 4-9-16,-14 14-115 15,-5 16-89-15,-8 24 0 16,0 14 0-16,-17 52 0 15,-9 52 0-15,8 49 0 16,11 23 0-16,7 5 0 16,25-21 0-16,10-26 0 0,-4-28 0 15,-4-29 0 1,-13-25 0-16,-7-18 0 16,-5-6 0-16,-2-12 0 15,0-12 0-15,-25-6 0 0,-6-36-263 16,-15-56-218-16,7 7-247 15,10-5-249-15</inkml:trace>
  <inkml:trace contextRef="#ctx0" brushRef="#br0" timeOffset="111162.97">25573 9828 1676 0,'0'0'768'0,"0"0"-296"0,0 0 71 16,0 0-250-16,0 0-157 15,0 0-58-15,149-39-48 16,-97 65-6-16,-4 6-24 0,-7 3-12 15,-14 2 11-15,-16 0-26 16,-11-3 27-16,-21 0 2 16,-23-6 31-16,-9-4 48 15,-3-4-81-15,5-6 0 16,16-6 0 0,18-6 0-16,17-2-108 0,54-16-426 15,11-8-363-15,8 0-539 0</inkml:trace>
  <inkml:trace contextRef="#ctx0" brushRef="#br0" timeOffset="112530.11">26349 9901 960 0,'0'0'1682'0,"0"0"-1090"16,0 0-119 0,0 0-84-16,0 0-389 15,-45-108 0-15,20 107 0 16,-10 1 0-16,-7 15 0 0,-5 25 0 15,2 13 0-15,10 9 0 16,12 2 0-16,17-6 0 16,6-7 0-16,17-14 0 15,16-13 0-15,6-12 0 0,-3-12 0 16,-5 0 0-16,-6-19 0 16,-6-12 0-1,-3-3 0-15,-3-4 0 16,-4-2 0-16,-2 4 0 15,-3 6 0-15,1 10 0 16,-3 12 0-16,0 8 0 0,0 16 0 16,5 18 0-1,2 12 0-15,6 2 0 0,6-4 0 16,3-6 0-16,5-9 0 16,-3-15 0-16,3-13 0 15,-6-1 0 1,-1-10 0-16,-2-16 0 0,0-4 0 15,1-4 0-15,1-2 0 16,0 2 0-16,0 2 0 16,-3 6 0-16,-2 12 0 15,-3 8 0-15,-3 6 0 0,-1 12 0 16,-3 18 0-16,0 10 0 16,-5 2 0-16,-2-2 0 15,0-3 0 1,0-9 0-16,0-10 0 15,0-8 0-15,5-10 0 0,1 0 0 16,6-10 0-16,3-17 0 16,8-5 0-16,3-8 0 15,6-2 0-15,5 2 0 16,1 4 0-16,-3 12 0 16,-1 10 0-16,-5 12 0 15,-4 2 0-15,-5 14 0 16,-5 14 0-16,-1 8 0 15,-3 4 0-15,-5-4 0 16,4-4 0-16,1-7 0 16,-1-11 0-16,9-10 0 0,-2-4 0 15,8-7 0-15,1-12 0 16,1-8 0-16,4-3 0 16,1 2 0-16,1 2 0 15,0 4 0-15,1 6 0 16,-3 6 0-16,-2 8 0 15,-2 2 0-15,-3 6 0 16,-1 16 0-16,-4 4 0 16,0 2 0-16,-4-4 0 15,1-4 0-15,-3-8 0 16,5-10 0-16,1-2 0 16,4-2 0-16,4-18 0 15,2-2 0-15,0-2 0 0,0 2 0 16,2 2 0-16,-2 6 0 15,0 6 0 1,-4 6 0-16,-4 2 0 16,-2 0 0-16,-4 6 0 0,1 10 0 15,-1 0 0-15,5 0 0 16,9-2 0-16,5-4 0 16,8-2 0-16,3-6 0 15,-1-2 0-15,-5 0 0 16,-10 0 0-16,-8 0 0 0,-3 0 0 15,-7 0 0-15,5 0 0 16,6-2 0-16,7 0 0 16,12-2 0-1,7-2 0-15,6 0 0 0,-3-2 0 16,-9 2 0 0,-6 0 0-16,-14 2 0 0,-9-2 0 15,-5-2 0-15,-6-2 0 16,-2-2 0-16,0-4 0 15,0-4 0-15,0-4 0 16,-5-2 0-16,-15-4 0 16,-4 4 0-16,-10 4 0 15,-1 8 0-15,-6 12 0 16,3 2 0-16,3 29 0 16,1 21 0-16,8 19 0 15,5 29 0-15,10-3 0 16,7 7 0-16,4 2 0 0,0-18 0 15,7 5 0-15,4-9 0 16,-2-14 0-16,-5-14 0 16,-2-12 0-1,-2-18 0-15,0-18-81 0,-26-18-234 16,-1-20-417-16,-5-8-426 0</inkml:trace>
  <inkml:trace contextRef="#ctx0" brushRef="#br0" timeOffset="112662.66">27893 9675 2972 0,'0'0'681'15,"0"0"-238"-15,0 0-443 16,0 0 0 0,0 0 0-16,0 0 0 15,0 0 0-15,69 60-502 0</inkml:trace>
  <inkml:trace contextRef="#ctx0" brushRef="#br0" timeOffset="113600.27">29437 9467 2626 0,'0'0'764'0,"0"0"-296"16,0 0-230-16,0 0-238 15,0 0 0-15,0 0 0 16,-25 158 0 0,19-74 0-16,6 3 0 0,0-5 0 15,11-6 0-15,20-12 0 16,10-12 0-16,5-18 0 15,3-14 0-15,0-18 0 16,-4-2 0-16,-8-22 0 16,-10-20 0-16,-9-10 0 0,-11-10 0 15,-7-4 0-15,0-1 0 16,-10 13 0-16,-9 14 0 16,-1 16 0-16,3 16 0 15,5 8 0-15,9 10 0 16,3 18 0-1,11 8 0-15,22 2 0 0,8-3 0 16,6-3 0-16,-2-6 0 16,-6-8 0-16,-10-4 0 15,-11-4 0-15,-11 0 0 16,-7 2 0-16,0 4 0 16,-16 6 0-16,-1 4 0 0,3 2 0 15,7 0 0-15,7-2 0 16,0-6 0-16,19-4 0 15,12-6 0 1,7-6 0-16,6-4 0 16,5-1 0-16,-3-20 0 0,-1-7 0 15,-3-6 0-15,-6-8 0 16,-3-6 0-16,-4-2 0 16,-6-2 0-16,-5 7 0 15,-9 9 0-15,-7 13 0 16,-2 12 0-16,0 11 0 15,-4 0 0-15,-17 16 0 0,2 16 0 16,3 8 0 0,5 5 0-16,11 1 0 15,4-2 0-15,36-6 0 16,16-4 0-16,13-10 0 16,5-10-12-16,-5-12 0 0,-7-2 12 15,-16-14 0-15,-12-18 24 16,-12-14-24-16,-6-8 0 15,-11-8 0-15,-5 0 0 16,0 5 0 0,-23 13 0-16,-12 22 0 0,-7 22 0 15,-6 8 0-15,4 40 0 16,8 16 0-16,14 12 0 16,16 7 0-16,6-5 0 15,21-5 0-15,24-14 0 0,10-10 0 16,11-17 0-16,-4-18-168 15,-5-22-340 1,-14-24-288-16,-22-9-604 0</inkml:trace>
  <inkml:trace contextRef="#ctx0" brushRef="#br0" timeOffset="113764.24">29368 9605 2270 0,'0'0'1264'0,"0"0"-1064"0,0 0 162 15,158 2-362-15,-18-2 0 16,-11 0-125-16,-15-12-779 0</inkml:trace>
  <inkml:trace contextRef="#ctx0" brushRef="#br0" timeOffset="113931.06">31556 9843 2859 0,'0'0'737'16,"0"0"-737"-16,0 0-166 15,0 0-1040-15</inkml:trace>
  <inkml:trace contextRef="#ctx0" brushRef="#br0" timeOffset="114893.16">14832 9854 1967 0,'0'0'577'0,"0"0"-496"16,0 0 273-16,0 0-26 0,0 0-171 15,0 0-71 1,11 6 7-16,14 20-24 15,17 4-9-15,36-2-36 0,51-10 10 16,47-18-14-16,20-8-20 16,-5-30 19-16,-23-6-17 15,-53 5 26-15,-28 6 68 16,-31 4-30-16,-16 3-31 16,1-2-35-16,-1 2 0 15,-1 6 0-15,-5 12 0 0,3 8 0 16,9 12 0-1,9 20 0-15,16 6 0 16,27 4 0-16,-2-5 0 16,7-10 0-16,-3-10 0 15,-17-13 0-15,-1-4 0 16,-13 0 0-16,-8-11 0 0,-9-7 0 16,2-1 0-16,4-4 0 15,9 5 0-15,6 2 0 16,8 6 0-1,4 9 0-15,-4 1 0 0,-2 0 0 16,-8 11 0-16,-7 3 0 16,-1 1 0-16,-3-5 0 15,7-5 0-15,9-5 0 16,4 0 0-16,35-14 0 0,-16-8-258 16,-19-2-755-16</inkml:trace>
  <inkml:trace contextRef="#ctx0" brushRef="#br0" timeOffset="115598.83">23472 9719 1185 0,'0'0'948'0,"0"0"-465"0,0 0 26 15,0 0-145-15,0 0-68 16,0 0-119-16,0 0-43 16,-4-32-134-16,4 32 0 15,18 8 0-15,26 8 0 0,41 4 0 16,51-6 0-1,48-12 0-15,22-2 0 16,-13-22 0-16,-23-16 0 16,-49 0 0-16,-30-2 0 15,-27 4 0-15,-15-4 0 0,0 0 0 16,-7-3 0-16,-6 10 0 16,-18 10 0-16,-7 15 0 15,-2 8 0-15,6 4 0 0,12 19 0 16,20 7 0-1,15 3 0-15,19 2 0 16,12-5 0-16,7-8 0 16,1-10 0-16,-9-8 0 15,-9-4 0-15,-8-2 0 16,-11-14 0-16,-8-2 0 0,-10 0 0 16,-8 1 0-16,-7 6 0 15,-8 0 0 1,-5 6 0-16,-5 0 0 0,1 1 0 15,5 4 0-15,22-1-24 16,-6-3-447-16,3 0-944 0</inkml:trace>
  <inkml:trace contextRef="#ctx0" brushRef="#br0" timeOffset="116265.25">26812 11087 2806 0,'0'0'717'0,"0"0"-546"16,0 0 231-1,0 0-402-15,0 0 0 16,183 0 0-16,-49 0 0 16,51-14 0-16,22-12 0 15,-1-10 0-15,-18-11 0 0,-35-3 0 16,-30 8 0-1,-36 10 0-15,-29 14 0 0,-23 10 0 16,-3 8 0-16,-3 0 0 16,-5 0 0-16,-5 20 0 15,0 6 0-15,8 4 0 16,13-2 0-16,16-3 0 16,16-6 0-16,9-5 0 15,9-4 0-15,1-3 0 16,0-7 0-16,-4 0 0 15,1 0 0-15,-5-13 0 16,2-5 0-16,-6-1 0 0,-8 1 0 16,-13 1 0-16,-18 5 0 15,-14 4 0 1,-13 2 0-16,-3 4 0 16,-3 2 0-16,3 0 0 15,11 8 0-15,8 10 0 0,11 2 0 16,11 0 0-16,9-2 0 15,13-6 0-15,10-5 0 16,6-7 0-16,3 0 0 16,-1-11-192-16,30-33-125 0,-28 2-264 15,-11-2-525-15</inkml:trace>
  <inkml:trace contextRef="#ctx0" brushRef="#br0" timeOffset="116368.32">30965 10943 599 0,'0'0'2401'16,"0"0"-2088"-16,0 0 153 0,0 0-335 0,0 0-131 15,0 0-1288-15</inkml:trace>
  <inkml:trace contextRef="#ctx0" brushRef="#br0" timeOffset="119492.62">2187 12799 2094 0,'0'0'508'15,"0"0"-224"-15,0 0 184 16,0 0-303-16,0 0-36 16,0 0 45-16,-22-28-79 0,15 28-32 15,-1 10-14-15,-1 14-49 16,0 4 23 0,2 8-8-16,5 0-14 15,2-1 27-15,0-5-28 16,6-4 0-16,8-8-8 15,4-8-4-15,0-4 5 0,1-6 1 16,2 0 6-16,-1-2 1 16,-3-14 10-16,-3-4 10 15,-3-2-21-15,-7-2 0 16,-4-4 0-16,0 0 0 0,0-1 0 16,-13 4 0-1,-7 0 0-15,0 5 0 16,0 7 0-16,-5 2 0 15,3 7 0-15,0 4 0 16,2 0 0-16,4 0 0 0,5 2 0 16,7 6 0-1,4 0 0-15,0 0 0 0,0-1 0 16,0-2-93-16,0-1 9 16,2-2-20-1,0-2-1-15,0 0 65 0,0 0-1 16,-2 0 41-16,0 0 7 15,0 0-5-15,0 0 34 16,0 0-5-16,0 0 46 16,0 0 26-16,0 0-52 15,0 0 11-15,0 0-40 0,0 2-22 16,0-2 15 0,0 0-14-16,0 0-1 15,0 0 0-15,7 0 2 16,9 0 11-16,11 0 2 0,8-10 15 15,9-2-30-15,12-4 0 16,9-6 0 0,11-4 0-16,9-8 0 0,24-10 0 15,29-14 0-15,25-14 0 16,8-7 0-16,-15 3 0 16,-13 4 0-16,-19 8 0 15,1 4 0-15,-15 10 0 16,-21 9 0-16,-18 11 0 15,-7 2 0-15,9-4 0 16,12-2 0-16,9 0 0 0,-9 4 0 16,-10 2 0-16,-13 6 0 15,-10 4 0 1,-14 2 0-16,-14 2 0 16,-5 3 0-16,-6 6 0 0,-5-1 0 15,0 2 0-15,-2 0-17 16,1 1 5-16,-1 3-49 15,-2-1-26-15,0 1-18 16,-4 0-92-16,2 0-52 16,-2 0-65-16,0 0 15 0,0 0-18 15,0 0-69 1,0 0-165-16,0 0 170 16,0 0 190-16,0 0 191 15,0 0 249-15,0 0 134 16,0 0-64-16,0 0 32 0,0 0 132 15,0 0-174-15,0 0-56 16,-6 0-37-16,-2 0-81 16,-3 9-48-16,-3 12-42 15,1 3-26-15,0 6 28 16,4 0-26-16,6 0-9 0,3-4 23 16,0-6-34-1,12-8 15-15,14-6 3 16,5-6-19-16,6 0 23 15,0-4-16-15,-1-14-4 16,-5-6 24-16,-6-2-4 16,-8-4 61-16,-7 0-84 0,-6-1 0 15,-4 0 0-15,0 3 0 16,0 0 0-16,-12 3 0 16,-5 7 0-16,-6 4 0 15,-3 6 0 1,-8 6 0-16,1 2 0 0,-3 0 0 15,3 12 0-15,2 10 0 16,2 25-198-16,6-7-458 16,10-4-933-16</inkml:trace>
  <inkml:trace contextRef="#ctx0" brushRef="#br0" timeOffset="120597.8">4596 11995 1247 0,'0'0'623'0,"0"0"-359"0,0 0 95 0,0 0-133 16,0 0-138-1,0 0-55-15,0 0-2 0,0-12-20 16,0 10-8-16,0 2 67 15,0 0 5 1,0 0 97-16,0 0-17 16,0 0-30-16,0 0 5 15,0 0-53-15,0-2-7 0,0 2-32 16,0 0-14-16,0 0 27 16,0 0-27-16,0 0 18 15,0 0 19-15,-5 10-50 16,3 20 19-16,-2 22-18 0,0 37 32 15,-6 39-44 1,1 42 0-16,3 19 0 16,2-3 0-16,4-9 0 15,0-21 0-15,0-7 0 16,2-9 0-16,9-13 0 0,0-29 0 16,-2-22 0-16,-3-22 0 15,-1-8 0-15,-1 2 0 16,1-8 0-16,0-2 0 15,-3-12 0-15,0-12 0 16,0-7 0-16,-2-7 0 16,2 0-56-16,3 0-125 15,-3-8-119-15,2-9-262 16,-2-1 93-16,4-2 178 16,-4 4 68-16,2 2 133 15,-2 4 90-15,-2 6 127 0,0-2 78 16,0 2 94-1,0 0-27-15,0 2-11 0,-4 0-27 16,-10 2-81 0,-1 0-9-16,-6 0-39 15,1 14-42-15,-2 10 27 0,4 10-32 16,3 6-10-16,8 5 11 16,7-4-53-16,0 0 18 15,5-5-24-15,14-8 0 16,8-8-1-16,4-8 1 15,1-10-1-15,-3-2-8 16,0 0-4-16,-5-12-1 0,-4-6 10 16,-2-4 4-1,-7-6 16-15,-4-2-2 16,-5-4 22-16,-2-2-36 16,0-3 0-16,-11 3 0 15,-11 4 0-15,-5 6 0 0,-4 6 0 16,-8 8 0-16,0 8 0 15,-1 4 0 1,-7 16 0-16,9 8-537 0,13 2-815 0</inkml:trace>
  <inkml:trace contextRef="#ctx0" brushRef="#br0" timeOffset="121831.81">4977 14131 1545 0,'0'0'359'0,"0"0"-55"0,0 0 179 0,0 0-260 0,0 0-28 16,0 0-36-16,0 0-29 15,-9-6 41-15,7 6-53 16,-1-2-16-16,-1 0-28 15,-2 0-50-15,-1-2 2 0,-5 0-26 16,-1-2 0-16,-3 2 38 16,-1-2-14-16,-1 0 58 15,-2 1-43 1,2 1-39-16,0 1 0 0,5 1 0 16,4 0 0-16,2 0 0 15,7 2 0-15,0 0 0 16,18 0 0-16,29 0 0 15,44 16 0-15,66 4 0 16,74 2 0-16,43-2 0 16,23-8 0-16,1-4 0 15,-20-6 0-15,3-2 0 16,-16 0 0-16,-28-6 0 0,-33-10 0 16,-57 2 0-1,-47 2 0-15,-41 4 0 16,-26 2 0-16,-6 2 0 15,-9 1 0-15,-3 2 0 0,-11 1 0 16,-4 0 0-16,0 0 0 16,0 0 0-16,4 0 0 15,2 0 0-15,0 0 0 16,-1 0 0-16,1 0 0 16,-4 0 0-16,-2 0 0 0,0 0 0 15,0 0 0 1,3 0 0-16,0 0 0 15,-1 0-158-15,2 0-29 16,0 0 4-16,1 0 112 0,-1 0 35 16,0-4 36-16,-1 0 15 15,-3 0 57-15,0-1 60 16,0 4 30-16,0-3-42 16,0 2 14-16,0 0-134 15,-7 2 0 1,-2 0 0-16,-4 0 0 0,-3 2 0 15,-6 14 0-15,-1 4 0 16,4 4 0-16,-1 4 0 16,9-4 0-16,4 0 0 15,7-4 0-15,0-4 0 0,15-4 0 16,17-6 0 0,5-6 0-16,10 0 0 0,0-10 0 15,-2-14 0-15,-7-4 0 16,-7 0 0-1,-11-8 0-15,-9 2 0 16,-9 0 0-16,-2 4 0 0,-4-1 0 16,-21 9 0-16,-6 8 0 15,-11 6 0-15,-5 8 0 16,-2 0 0-16,-2 7 0 16,6 12 0-16,7 3 0 15,9 1 0-15,14-1 0 0,15-10-63 16,0-6-663-1,18-6-950-15</inkml:trace>
  <inkml:trace contextRef="#ctx0" brushRef="#br0" timeOffset="123631.07">4756 11740 16 0,'0'0'1577'16,"0"0"-1358"-16,0 0-27 16,0 0 150-16,0 0-161 15,0 0-108-15,0 0-20 16,-15-26 5-16,24 26 121 15,0 0-30-15,4 4-18 16,5 8 53-16,8 6-80 16,13 9-4-16,11 9 19 15,15 8-49-15,18 6 11 0,24 12-33 16,26 10-7-16,26 8 31 16,-14-5-36-16,-27-13 6 15,-5 4-16 1,3 2-23-16,23 14-3 0,17 8 0 15,-8-5 0-15,-16-11 0 16,-5-2 0-16,-4 0 0 16,-3 0 0-16,0 1 0 15,5-3 0-15,6 4 0 16,1-3 0-16,-1-2 0 0,-3 2 0 16,-22-15 0-16,-19-10 0 15,-22-12 0-15,-7-2 0 16,4 0 0-1,5 4 0-15,-1 0 0 16,-10-5 0-16,-6-3 0 16,-13-6 0-16,-1-2 0 15,-7-2 0-15,-2-2 0 16,-5 0 0-16,-2-2 0 0,0-2 0 16,-5-2 0-16,-1-2 0 15,-1-2 0 1,-3-2 0-16,-2-2 0 0,-1 0 0 15,-1 2 0-15,1-2 0 0,2 2 0 16,-2 0 0 0,1 0 0-16,-3-2 0 15,0 0 0-15,-1 0 0 16,-1-2 0-16,-3 2 0 0,0-2 0 16,0 0 0-16,0 0 0 15,0 0 0-15,0 0 0 16,0 0 0-1,0 0 0-15,0 0 0 0,0 0 0 16,0 0 0-16,0 0 0 16,0 0 0-16,0 0 0 15,0 0 0-15,0 0 0 16,0 0 0-16,0 0 0 16,0 0 0-16,0 0 0 15,0 0 0-15,0 0 0 16,0 0 0-16,0 0 0 0,-7 0 0 0,0 0 0 15,0 0 0-15,1 0 0 16,1 0-32 0,3 0-29-1,0 2-103-15,-14 0-119 16,3 0-299-16,-5 0-315 0</inkml:trace>
  <inkml:trace contextRef="#ctx0" brushRef="#br0" timeOffset="124591.28">8119 14163 570 0,'0'0'682'0,"0"0"-480"16,0 0 33-16,0 0 23 15,0 0-44-15,0 0-1 16,0 0 5-16,42-40 12 16,-42 28 9-16,0 2-32 15,0-2-20-15,-11 0 2 16,-9 0-57-16,-5 2 9 15,-4 3-45-15,-4 6-13 16,1 1-83-16,1 0 0 0,4 5 0 16,6 16 0-16,5 7 0 15,7 4 0-15,7 6 0 16,2 2 0-16,9-2 0 16,22-4 0-1,11-6 0-15,14-6 0 16,10-8 0-16,6-6 0 0,4-8 0 15,-3 0 0-15,-3-8 0 16,-10-12 0-16,-10-6 0 16,-9-10 0-16,-17-10 0 15,-10-6 0-15,-14-6 0 16,0 1 0-16,-27 7 0 0,-13 5 0 16,-9 10 0-16,-5 13 0 15,1 10 0-15,6 10 0 16,9 2 0-1,11 0 0-15,17 26 0 16,8-4-315-16,2-4-1381 0</inkml:trace>
  <inkml:trace contextRef="#ctx0" brushRef="#br0" timeOffset="125870.94">8611 14061 1423 0,'0'0'628'0,"0"0"-349"16,0 0 69 0,0 0-41-16,0 0-57 15,0 0-100-15,0 0 0 16,-22 0 0-16,22 0-50 0,0 0 11 15,0 0-19-15,0 0-44 16,6 0 12-16,15-6-60 16,10-6 0-16,15-5 0 15,12-5 0-15,18-6 0 16,27-12 0-16,34-18 0 0,37-24 0 16,16-12 0-1,-5-3 0-15,-13 7 0 16,-25 10 0-16,-9 8 0 15,-25 12 0-15,-25 15 0 16,-24 16 0-16,-6 4 0 0,1-1 0 16,7-2 0-16,0-2 0 15,-5 4 0-15,-11 2 0 16,0 2 0-16,-6 4 0 16,-3 2 0-16,-8 6 0 15,-6 2 0-15,-8 4 0 16,-5 2 0-16,-5 2 0 15,-5 0 0-15,-2-2-105 16,0 2-120-16,4 0 28 16,-4-2-89-16,2-2-199 15,-2 2-104-15,1 0-192 0</inkml:trace>
  <inkml:trace contextRef="#ctx0" brushRef="#br0" timeOffset="126226.9">10964 12954 1015 0,'0'0'505'0,"0"0"-247"0,0 0 38 0,0 0 58 0,0 0-76 0,0 0 15 16,0 0 29-16,16-45-81 16,-16 45 13-16,-12 0-83 15,-7 3-108-15,-4 17-17 16,1 6-46-16,-1 4 0 0,8 2 0 16,3 0 0-16,12-4 0 15,0-6 0 1,16-4 0-16,22-6 0 15,9-6 0-15,9-6 0 16,3 0 0-16,-3-6 0 16,-9-12 0-16,-11-2 0 0,-11-2 0 15,-17-6 0-15,-8-2 0 16,-2-6 0-16,-27-2 0 16,-9 2 0-16,-7 1 0 15,-1 9 0-15,-3 12 0 16,0 14 0-16,2 0 0 15,5 25 0-15,11 12 0 16,29 22 0-16,2-7-564 16,6-10-762-16</inkml:trace>
  <inkml:trace contextRef="#ctx0" brushRef="#br0" timeOffset="127165.78">11196 12846 1164 0,'0'0'928'0,"0"0"-583"0,0 0-31 15,0 0 67-15,0 0-154 16,0 0 4-16,0 0-22 15,-14 0-10-15,12 0-101 16,-2-7-98-16,-3-3 0 16,-2-4 0-16,-7-5 0 15,-4-4 0-15,-7-7 0 0,-8-2 0 16,-7-6 0 0,-8-4 0-16,-8-2 0 0,-6-8 0 15,-9-3 0-15,-8-4 0 16,-6-6 0-16,-4-3 0 15,-3-2 0-15,0 2 0 16,3 1 0-16,5 5 0 16,-1 2 0-16,4 0 0 0,6 4 0 15,0 0 0-15,4 3 0 16,7 7 0-16,3 4 0 16,7 6 0-1,5 6 0-15,7 6 0 16,3 4 0-16,7 4 0 15,5 2 0-15,5 4 0 16,2 2 0-16,2 4 0 0,5 2 0 16,3 2-48-16,1 0-60 15,5 2 10-15,0 8-176 16,6 0-318-16,0-2-126 16,10-4 7-16</inkml:trace>
  <inkml:trace contextRef="#ctx0" brushRef="#br0" timeOffset="127498.43">9351 11504 375 0,'0'0'1176'0,"0"0"-855"16,0 0-23-16,0 0 12 15,0 0-90-15,0 0-86 0,0 0 55 16,-99-32-67-16,80 32-54 16,-2 14 8-16,4 12-30 15,1 10 7-15,5 6-34 16,7 4-17-16,4-2 11 15,0-3-12-15,19-8-1 16,10-8 0-16,9-11 6 16,5-9 3-16,-1-5-9 15,-2 0 9-15,-4-15 87 16,-10-7 14-16,-8-4 59 16,-11-2-31-16,-7-7-73 15,0 1 6-15,-17-2-71 0,-10 0 0 16,-7 6 0-16,-6 8 0 15,-5 10 0-15,0 10 0 16,-1 2-101 0,-10 4-200-16,12 8-442 0,11-6-1032 15</inkml:trace>
  <inkml:trace contextRef="#ctx0" brushRef="#br0" timeOffset="128032.08">8896 10935 1551 0,'0'0'758'16,"0"0"-445"-16,0 0 52 16,0 0-40-16,0 0-189 15,0 0-48-15,0 0-59 16,58-13-28-16,-29-1 31 16,0-2-4-16,-3-2 32 0,-5-2 36 15,-7-2-21-15,-12 0 15 16,-2 0-55-1,-2 0-19-15,-25 2 23 0,-7 4-39 16,-6 6 12 0,-7 6-12-16,-2 4 6 15,0 0-12-15,2 16 6 0,10 10 0 16,8 6-6 0,12 6 18-16,15 6-13 0,2 2 1 15,19 4 0-15,18-3-9 16,13-7 9-16,8-6 0 0,4-10 0 15,3-10-27 1,-5-8-58-16,-8-6-94 16,-9 0 8-16,-9-8 6 15,-7-12-103-15,-3-18-20 16,-6 8-233-16,-4 1-276 0</inkml:trace>
  <inkml:trace contextRef="#ctx0" brushRef="#br0" timeOffset="129367.7">8767 10816 1382 0,'0'0'929'15,"0"0"-701"-15,0 0-58 0,0 0 78 16,0 0-132-16,0 0-80 15,0 0-36-15,24 8 27 16,-4-2-27-16,3-2 1 16,0-4-1-16,-8 0 15 15,-9 0-12-15,-6 0 26 16,0 0 77-16,-25 0 14 0,-12 0-105 16,-10 0 7-1,-2 0-10-15,3 0 2 16,9 4 47-16,14 6-49 0,11 2-6 15,12-4-6-15,9-2 6 16,27-2-6-16,12-4 13 16,8 0-12-16,2 0 8 15,-2-4 0-15,-10-6-9 16,-9-2 0-16,-16 2 6 16,-9-2 14-16,-12 0 5 15,0-4 25-15,-16 2-4 16,-13 0-38-16,-4 6-16 15,-5 8 7-15,3 24-74 16,6 16-141-16,15 4-603 0</inkml:trace>
  <inkml:trace contextRef="#ctx0" brushRef="#br0" timeOffset="129831.76">10436 11650 2089 0,'0'0'673'0,"0"0"-455"0,0 0 256 0,0 0-258 16,0 0-120-16,0 0-36 0,0 0-37 16,149-84-2-1,-102 62 4-15,-2-4-25 0,-8-2 39 16,-8-2-28-16,-14 2 37 16,-7-3 24-16,-8 3-60 15,-8 2 7-15,-18 4-19 0,-10 8 0 16,-6 8 0-16,-5 6 0 15,3 6 0 1,2 26 0-16,5 11 0 16,14 8 0-16,11 6 0 15,12 1 0-15,0-4 0 16,14-6 0-16,17-8 0 0,11-8 0 16,9-10 0-16,8-8 0 15,3-11 0-15,20-3-194 16,-18-18-324-1,-8-4-567-15</inkml:trace>
  <inkml:trace contextRef="#ctx0" brushRef="#br0" timeOffset="130132.66">11051 11632 1083 0,'0'0'1388'16,"0"0"-866"-16,0 0-56 15,0 0-146-15,0 0-91 0,0 0-141 16,0 0-88-16,54-24 0 15,-15 24 0-15,3 0 0 16,-6 0 0-16,-7 14 0 16,-13 8 0-16,-12 10 0 15,-4 6 0-15,-16 6 0 16,-19 3 0-16,-5 1 0 16,-4-4 0-16,5-4 0 15,10-10 0-15,14-6 0 16,15-10 0-16,7-8 0 15,32-6 0-15,24 0 0 16,17 0 0-16,7-12 0 16,0-2 0-16,-7 4 0 15,-20 4 0-15,-24 6-39 16,-22 2-757-16,-14 14-1057 0</inkml:trace>
  <inkml:trace contextRef="#ctx0" brushRef="#br0" timeOffset="130698.61">10070 13926 1450 0,'0'0'708'0,"0"0"-187"0,0 0-69 16,0 0-184 0,0 0-102-16,0 0-107 15,71-102 17-15,-52 66-31 16,-6 0 24-16,-6 6 56 16,-7 2-68-16,0 10 43 0,-12 10-100 15,-19 4 0-15,-7 4 0 16,-9 16 0-16,-3 16 0 15,2 12 0-15,11 8 0 16,12 4 0-16,14 2 0 16,11-5 0-16,7-7 0 0,26-12 0 15,12-10 0 1,10-12 0-16,5-10 0 16,-2-2 0-16,-4-9 0 15,6-23-185-15,-16 5-455 16,-7 0-463-16</inkml:trace>
  <inkml:trace contextRef="#ctx0" brushRef="#br0" timeOffset="131030.67">10496 13997 1564 0,'0'0'1023'0,"0"0"-449"16,0 0-254-16,0 0 27 15,0 0-187-15,0 0-107 16,0 0 2-16,140-81-55 15,-99 71 0-15,-10 8 0 0,-7 2 0 16,-10 0 0-16,-12 12 0 16,-2 12 0-16,-13 7 0 15,-16 2 0 1,-5 2 0-16,3-3 0 16,4-2 0-16,9-12 0 0,9-2 0 15,9-4 0-15,0-6 0 16,9 0 0-16,18-6 0 15,2 2 0-15,4-2 0 16,-1 4 0-16,-8 2 0 16,-4 6 0-16,-9 4 0 0,-11 6 0 15,0 4 0 1,-31 2 0-16,-20-4 0 16,-70 0-117-16,10-8-519 15,-5-10-890-15</inkml:trace>
  <inkml:trace contextRef="#ctx0" brushRef="#br0" timeOffset="131866.2">8236 13914 1245 0,'0'0'542'0,"0"0"-304"0,0 0 101 15,0 0 30-15,0 0 2 16,0 0-100-1,0 0-52-15,0-48-3 0,-15 46-66 16,-7 2-14-16,-7 0-136 16,-9 10 0-16,-4 16 0 15,1 10 0-15,3 7 0 16,7 4 0-16,9 4 0 16,11-1 0-16,11-4 0 0,0-6 0 15,16-8 0-15,17-8 0 16,16-12 0-16,7-10 0 15,10-2 0 1,1-8 0-16,1-20 0 0,-8-6 0 16,-12-6 0-16,-8-6 0 15,-13-6 0-15,-9-2 0 16,-11-5 0-16,-7 5 0 16,0 6 0-16,-2 12 0 15,-17 4 0-15,0 14 0 16,-6 10 0-16,-6 4 0 15,-4 4 0-15,-28 14 0 16,7 8 0-16,5-4-1073 0</inkml:trace>
  <inkml:trace contextRef="#ctx0" brushRef="#br0" timeOffset="133499.66">5797 14674 2306 0,'0'0'379'0,"0"0"-153"15,0 0 66-15,0 0-160 16,0 0-81 0,0 0-8-16,0 0 38 0,35 40-34 15,-14-40-2-15,5 0 31 16,3-2-35-16,1-18 28 15,-4 0-12-15,-4-8-2 16,-8-2 26-16,-10-2-36 16,-4-2 25-16,-2 2-70 15,-23 4 0-15,-8 6 0 0,-7 10 0 16,-3 12 0 0,-1 1 0-16,2 32 0 15,1 13 0-15,12 14 0 0,14 6 0 16,15 0 0-1,2-3 0-15,34-9 0 16,13-10 0-16,11-14 0 0,9-12 0 16,0-12 0-16,14-8-149 15,-21-18-425-15,-20-6-645 0</inkml:trace>
  <inkml:trace contextRef="#ctx0" brushRef="#br0" timeOffset="133767.73">6254 14770 2614 0,'0'0'637'16,"0"0"-355"-16,0 0 75 15,0 0-219-15,0 0-102 16,0 0-4-16,-27 105-32 0,16-57 0 16,-3 2 0-16,3-2 0 15,0-12 0-15,4-6 0 16,3-12 0-16,2-8-47 15,2-6-64-15,0-4 29 0,0 0-13 16,11-4 17-16,4-6 56 16,10 0-10-1,4 2-37-15,7 4-69 16,24-2-227-16,-9 4-383 16,-4 0-754-16</inkml:trace>
  <inkml:trace contextRef="#ctx0" brushRef="#br0" timeOffset="133959.72">6501 15007 1783 0,'0'0'676'16,"0"0"-323"0,0 0 173-16,0 0-244 0,0 0-3 15,0 0-82-15,0 0-197 16,-54-80 0-16,52 80 0 0,-2 24 0 16,2 14 0-1,-3 4 0-15,3 6 0 16,2 0 0-16,0-6 0 15,0-6 0-15,0-1 0 16,0-13-677-16,-4-8-1778 0</inkml:trace>
  <inkml:trace contextRef="#ctx0" brushRef="#br0" timeOffset="134798.48">4598 13010 1866 0,'0'0'669'15,"0"0"-385"-15,0 0 186 0,0 0-300 16,0 0-107-1,0 0 5-15,0 0 7 16,91-36-47-16,-55 14 13 16,2-2-19-16,-6-4 20 15,-6 0 48-15,-8-3-7 0,-10 4 42 16,-8 0-125-16,0 1 0 16,-4 4 0-16,-15 4 0 15,-8 8 0-15,-2 10 0 16,0 0 0-16,-2 18 0 15,6 20 0-15,4 9 0 0,8 7 0 16,11 1 0-16,2 0 0 16,9-7 0-1,20-6 0-15,9-10 0 16,7-8 0-16,5-10 0 16,4-10-143-16,-2-4-221 15,8-10-261-15,-16-10-182 0,-11-2-714 0</inkml:trace>
  <inkml:trace contextRef="#ctx0" brushRef="#br0" timeOffset="135065.24">5111 13012 1582 0,'0'0'702'0,"0"0"-164"15,0 0-35-15,0 0-264 16,0 0-35-16,0 0-93 16,0 0-67-16,-21-2-4 15,21 26-23-15,2 2 5 16,17 4-22-16,3 2 0 0,2-1-3 15,5-2 3-15,-2-3 0 16,-5 0-1-16,-3-2 12 16,-13-2-12-16,-6 1 2 15,0-3 4-15,-8 2 52 16,-19-2-32-16,-2-4-25 16,-5-4 0-16,1-8 0 15,4-4 0-15,-4-36-206 16,10-9-371-16,5-5-541 0</inkml:trace>
  <inkml:trace contextRef="#ctx0" brushRef="#br0" timeOffset="135201.01">5186 12976 2212 0,'0'0'762'0,"0"0"-496"15,0 0 86-15,0 0-109 16,141-20-184-1,-48 0-59-15,-14 2-282 0,-13-3-993 0</inkml:trace>
  <inkml:trace contextRef="#ctx0" brushRef="#br0" timeOffset="135732.17">6898 12108 2531 0,'0'0'809'0,"0"0"-667"0,0 0 104 15,0 0-86-15,0 0-159 16,0 0 0-16,0 0-1 16,124-37 13-1,-86 19 1-15,-5-4-14 16,-6-4 0-16,-9 0 30 16,-9-2-7-16,-7 0 28 15,-2 2-17-15,-6 4-19 0,-17 4 11 16,-4 8-26-16,-4 10 0 15,-2 0 0-15,-1 10 0 16,1 18 0-16,6 8 0 16,3 8 0-16,4 4 0 0,6 7 0 15,8 3 0 1,6-2 0-16,0 0 0 16,8-6 0-16,17-6 0 15,8-8 0-15,10-10 0 16,12-10 0-16,8-12-26 0,19-8-221 15,-15-18-300-15,-15-6-351 0</inkml:trace>
  <inkml:trace contextRef="#ctx0" brushRef="#br0" timeOffset="136110.34">7305 12356 1637 0,'0'0'1171'0,"0"0"-666"0,0 0-37 16,0 0-153-16,0 0-315 15,0 0 0-15,0 0 0 16,69-30 0-16,-40 22 0 0,2 2 0 16,-4 2 0-16,-2 4 0 15,-5 0 0-15,-9 0 0 16,-2 12 0-16,-7 12 0 0,-2 8 0 16,0 6 0-1,-2 9 0 1,-11 3 0-16,-3 1 0 0,0 2 0 15,2-3 0-15,4-6 0 16,1-8 0-16,0-10 0 16,-2-10-210-16,0-7-453 15,-1-9-406-15</inkml:trace>
  <inkml:trace contextRef="#ctx0" brushRef="#br0" timeOffset="136259.42">7326 12583 2400 0,'0'0'757'0,"0"0"-458"16,0 0-23-16,0 0-241 15,151-62-35-15,-82 39-374 16,-9 0-955-16</inkml:trace>
  <inkml:trace contextRef="#ctx0" brushRef="#br0" timeOffset="136995.79">2769 11991 2004 0,'0'0'657'0,"0"0"-502"0,0 0 185 0,0 0-116 16,0 0-140-16,0 0 23 15,0 0 38-15,52 2-32 16,-29-14 17-16,2-10-43 15,0-4-37-15,-3-6-50 16,-7-2 0-16,-8 0 0 16,-7 4 0-16,0 3 0 0,-7 9 0 15,-15 7 0 1,-4 8 0-16,-3 3 0 16,0 23 0-16,0 19 0 0,4 10 0 15,5 8 0-15,11 4 0 16,9-6 0-16,0-5 0 15,18-9 0-15,24-12 0 16,16-14 0-16,16-14 0 16,11-4-39-16,28-40-296 15,-21-4-461-15,-21-5-287 0</inkml:trace>
  <inkml:trace contextRef="#ctx0" brushRef="#br0" timeOffset="137699.51">3531 11757 186 0,'0'0'1681'0,"0"0"-1345"0,0 0 126 15,0 0-128-15,0 0-160 16,0 0-68-16,0 0 45 16,-74-3-46-16,57 16-10 15,-1-1 25-15,3 2-32 0,-1 2-8 16,0-2-44 0,7 0-24-16,2 0 25 0,3-2-22 15,4-2 14 1,0-2-7-16,0 0-20 15,0-4 23-15,0 2-25 0,0 2 0 16,9 2 0-16,5 2 0 16,3 6 0-16,5 2 0 15,3 0 0-15,0 3 0 16,-1 0 0-16,-2-1 0 0,-6-2 0 16,-5 1 0-16,-7-2 0 15,-4-1 0 1,0-1 0-16,0-1 0 15,-8-2 0-15,-11-4 0 16,2-4 0-16,-3-4 0 16,1-2 0-16,4 0 0 0,-1-14 0 15,8-6 0-15,-1-7 0 16,7 1 0-16,2-2 0 16,0 0 0-16,0 1 0 15,17 0 0 1,8-1-3-16,0 0-5 0,4 0 8 15,-3 4-9-15,1 2 9 16,-7 4 0-16,-2 4 20 16,-9 2-20-16,-3 6 0 15,-6 0 0-15,0 0 0 16,0 0 0-16,0-3 0 0,-2 0 0 16,-11-3 0-16,-5 0 0 15,-18-1-12-15,5 5-522 16,0 3-936-16</inkml:trace>
  <inkml:trace contextRef="#ctx0" brushRef="#br0" timeOffset="147866.67">6214 13856 2859 0,'0'0'855'16,"0"0"-765"-16,0 0 74 0,0 0-36 15,0 0-128-15,0 0 0 16,0 0-17-16,-16 34 17 16,34-12 0-16,-1-4 0 15,6-8 17-15,8-10-17 16,14-4 0-16,35-42 0 15,42-38 0-15,44-53 0 16,-24 17 0-16,-24 6-656 0</inkml:trace>
  <inkml:trace contextRef="#ctx0" brushRef="#br0" timeOffset="155533.28">13308 14490 2306 0,'0'0'682'16,"0"0"-438"-16,0 0 250 15,0 0-282 1,0 0-54-16,0 0-158 16,-27-2 0-16,25 50 0 15,-1 20 0-15,1 14 0 16,-2 11 0-16,2-2 0 0,0-6 0 16,2-13 0-16,0-16 0 15,0-20 0-15,0-22 0 16,0-14 0-16,0-4 0 0,0-36 0 15,0-18 0 1,-12-28 0-16,1-30 0 16,0 3 0-16,2 13 0 15,9 20 0-15,0 26 0 16,0-1 0-16,22 5 0 0,9 12 0 16,17 14 0-16,4 6 0 15,9 12 0 1,1 6 0-16,-6 0 0 0,-9 24 0 15,-13 6 0 1,-17 12 0-16,-17 7 0 0,-2 5 0 16,-34 0 0-1,-15 0 0-15,-7-6 0 0,-7-8 0 16,-2-6 0-16,9-10 0 16,8-7 0-16,9-8 0 15,17-7 0-15,10 1 0 16,14-2 0-16,0 3 0 0,14 5 0 15,17 4 0 1,9 10 0-16,6-1 0 16,8 10 0-16,0 4 0 15,0 4 0-15,-4 0 0 0,0-4 0 16,-6-6 0-16,-1-8-15 16,9-22-192-16,-9 0-164 15,-7 0-586-15</inkml:trace>
  <inkml:trace contextRef="#ctx0" brushRef="#br0" timeOffset="157062.1">13949 14973 367 0,'0'0'2052'0,"0"0"-1539"0,0 0-326 0,0 0 97 0,0 0-140 16,0 0 11-16,0 0-65 15,125 8-63-15,-83-26-9 16,-3-6-9-16,-10-2-18 15,-14 0 9 1,-11-2 0-16,-4 2 9 16,-11 4-9-16,-20 4 16 15,-4 5 7-15,-8 13 13 0,-1 0 12 16,1 14-18-16,3 21 12 16,11 5 13-16,12 10-55 15,15 4 0-15,2-2 0 16,23-10 0-16,25-8 0 0,10-16 0 15,10-12 0 1,3-6 0-16,-4-10 0 16,-9-18 0-16,-11-8 0 15,-11-2 0-15,-14 0 0 16,-7 0 0-16,-5 6 0 0,-3 8 0 16,-3 12 0-16,-2 4 0 15,2 8 0-15,1 0 0 16,2 20 0-16,2 10 0 15,2 8 0-15,0-2 0 0,-2 4 0 16,2-10 0-16,-3-6 0 16,2-8 0-1,1-10 0-15,0-6 0 16,0 0 0-16,2-14 0 16,3-12 0-16,4-4 0 15,0-6 0-15,5 4 0 0,0-2 0 16,1 10 0-16,-2 6 0 15,-1 8 0-15,-5 10 0 16,-3 0 0-16,-1 10 0 16,-3 16 0-16,0 6 0 15,0-2 0-15,-2 2 0 16,4-8 0-16,1-8 0 16,1-6 0-16,5-10 0 15,3 0 0-15,2-18 0 16,3-12 0-16,1-4 0 15,2-2 0-15,-2 2 0 0,0 2 0 16,-4 10 0-16,-3 5 0 16,-7 12 0-16,-3 5 0 15,-6 0 0-15,1 5 0 16,-5 20 0 0,2 3 0-16,-1 8 0 15,2-6 0-15,1 2 0 0,3-10 0 16,4-4 0-16,5-10 0 15,5-8 0-15,4 0 0 16,2-12 0-16,2-16 0 16,0-2 0-16,-2-4 0 15,-3 2 0-15,-8 8 0 0,-5 6 0 16,-6 10 0-16,-4 8 0 16,-1 0 0-16,-2 18 0 15,0 6 0 1,4 4 0-16,5 0 0 15,7-10 0-15,9-2 0 0,3-10 0 16,8-6 0 0,-5 0 0-16,-2-6 0 0,-12-10 0 15,-10-2 0 1,-7 0 0-16,-9 0 0 0,-24 2 0 16,-11 0 0-16,-3 4 0 0,0 2 0 15,7 6 0-15,11 0 0 16,11-4 0-16,18-1 0 15,0-1 0 1,20-3 0-16,20-10 0 16,9 5 0-16,5-5 0 15,4 2 0-15,-5 7 0 0,-4 6 0 16,-6 8 0-16,-10 0 0 16,-9 12 0-16,-4 10 0 15,-4 10 0-15,-3 3 0 16,-2 1 0-16,3 0 0 15,1-4 0-15,1-4 0 16,-1-10 0-16,-1-2 0 16,-5-12 0-16,-1-4 0 15,0 0 0-15,1 0 0 16,1-18 0-16,6-8 0 16,4-6 0-16,2-6 0 15,5-3 0-15,0 1 0 16,2 7 0-16,-4 8 0 15,-4 11 0-15,0 10 0 0,-1 4 0 16,2 2 0-16,2 14 0 16,10 2 0-16,7-2 0 15,9-10 0 1,6-6 0-16,4 0 0 0,0-10 0 16,-6-18 0-16,-8-2 0 15,-8-2 0-15,-9-4 0 16,-8-2 0-16,-11-2 0 15,-5 0 0-15,-5 4 0 16,0 5 0-16,-20 16 0 16,-7 15 0-16,-6 5 0 15,-2 36 0-15,1 11 0 16,10 8 0-16,15 0 0 0,9-8 0 16,21-12 0-16,33-18 0 15,56-22 0 1,-12-22-195-16,-9-12-765 0</inkml:trace>
  <inkml:trace contextRef="#ctx0" brushRef="#br0" timeOffset="158195.9">760 7832 2141 0,'0'0'366'0,"0"0"-67"15,0 0-18 1,0 0-203-16,0 0-43 16,29 139-1-16,-8-13 74 0,2 47 6 15,-3 27 6-15,-7 2 43 16,-2-11-26-16,-4-25-22 15,0-7-10-15,-1-9-105 16,-4-9 0-16,-2-27 0 16,0-26 0-16,0-24 0 15,0-13 0-15,0 3 0 0,0-3 0 16,-2-2 0 0,-2-19 0-16,4-16-8 15,0-14-163-15,0-32-133 16,9-14-362-16,2-14-833 0</inkml:trace>
  <inkml:trace contextRef="#ctx0" brushRef="#br0" timeOffset="159125.49">623 7842 1813 0,'0'0'313'0,"0"0"12"16,0 0 58-16,0 0-140 15,0 0-112-15,0 0-95 16,0 0 15-16,103-52-23 16,-43 46 48-16,36 0 2 0,48-2-9 15,59-2 26 1,34 0-32-16,12-2 10 16,5 2 14-16,-15 4-39 15,8 4 21-15,3 2-21 0,-1 0-18 16,-6 0 7-16,-8 2-37 15,-9 4 0-15,-14-2 0 16,-14 0 0-16,-15 0 0 16,-11-2 0-16,-10 0 0 15,-15 2 0-15,-11 0 0 16,-27 2 0-16,-25-2 0 16,-19-2 0-16,-7 0 0 15,0 0 0-15,-4 0 0 16,-8 0 0-16,-21 0 0 15,-14-2 0-15,-11 2 0 16,0-2 0-16,0 2 0 16,0 0-42-16,-7 2-36 0,3 0-111 15,-1 2-35 1,1-2 29-16,2-2 11 16,0 2 108-16,0-4 51 15,-1 0 25-15,3 0 70 0,-2 0 41 16,2 0 9-1,0 0-12-15,-2 0-32 0,2 0 38 16,0 0-30-16,0 0-43 16,0 0-5-16,-3 4-36 15,1 6-1-15,0 10-14 0,-5 14 15 16,1 12 33 0,-1 15-6-16,-2 15 18 15,-2 24 45-15,-2 33-63 16,-3 35 20-16,1 8-47 15,-1-7 0-15,3-17 0 0,1-23 0 16,-1-1 0-16,4-6 0 16,-2-19 0-16,2-21 0 15,2-22 0-15,0-8 0 16,1 6 0-16,-1 0 0 16,1 4 0-16,1-9 0 15,3-12 0-15,2-6 0 16,0-7 0-16,0-10 0 15,0-4 0-15,2-6 0 16,5-6 0-16,-1-2 0 16,1 0 0-16,-7-24-93 15,0-4-473-15,-7 0-1377 0</inkml:trace>
  <inkml:trace contextRef="#ctx0" brushRef="#br0" timeOffset="159798.97">873 10301 1495 0,'0'0'348'0,"0"0"-49"0,0 0 193 16,0 0-259-16,0 0 3 16,0 0-37-1,0 0-61-15,-20-14-3 16,20 12-32-16,0 0-13 16,7-2 8-16,24 0-37 0,42-4-25 15,74-10 26-15,100-9-44 16,65-5 35-16,50 0-53 15,16 2 0 1,-15 4 0-16,5 4 0 0,-16 0 0 16,-37 0 0-1,-41-2 0-15,-52 2 0 0,-61 4 0 16,-52 4 0-16,-42 6 0 16,-25 2 0-16,-2 2 0 15,-2 0 0-15,-4 0 0 0,-5 4 0 16,-6-2 0-16,4 2 0 15,7 0 0 1,4 0 0-16,2 0 0 16,0 0 0-16,-3 0 0 15,-5 0 0-15,-12 0 0 16,-6 0 0-16,-8 0 0 0,-6 0 0 16,0 2 0-16,-29-2-27 15,-6 0-455-15,-8 0-1872 0</inkml:trace>
  <inkml:trace contextRef="#ctx0" brushRef="#br0" timeOffset="164291.87">17933 14682 702 0,'0'0'1582'0,"0"0"-1310"0,0 0-167 15,0 0 141-15,0 0-152 16,0 0 11-1,0 0 52-15,132-50-69 16,-90 28 14-16,-2-2 38 16,-7-2-5-16,-8 0 24 15,-9-6-53-15,-12-2-3 16,-4 2-103-16,0-3 0 0,-16 7 0 16,-8 2 0-16,-8 12 0 15,-3 14 0 1,-5 0 0-16,0 22 0 15,5 18 0-15,8 13 0 0,9 7 0 16,13 6 0-16,5-4 0 16,13-2 0-16,21-4 0 15,11-10 0-15,11-10 0 16,6-9 0-16,7-15 0 16,-3-12 0-16,5-8-252 0,-17-16-444 15,-20-2-489-15</inkml:trace>
  <inkml:trace contextRef="#ctx0" brushRef="#br0" timeOffset="164631.75">18608 14668 2034 0,'0'0'809'16,"0"0"-456"-16,0 0 25 15,0 0-155-15,0 0-122 16,0 0-85-16,0 0 32 0,-64 86 30 15,41-39-43 1,4 3-14-16,0-8-21 16,4-4 0-16,6-10 0 15,4-10 0-15,5-6 0 16,0-10-9-16,0-2-30 16,0 0 39-16,19 0-36 0,7-6 33 15,8-4-5-15,8 2 16 16,7 4-20-16,2 0 12 15,0 4-83 1,1 0-154-16,-8 4-257 0,-8 4-122 16,-14 0-49-1,-11-2-306-15</inkml:trace>
  <inkml:trace contextRef="#ctx0" brushRef="#br0" timeOffset="164799.96">18855 14917 1245 0,'0'0'579'15,"0"0"-285"-15,0 0 205 0,0 0-128 16,-2-102-59-16,2 94 7 15,-2 2-48-15,-4 6-65 16,-3 6-206 0,-5 21 0-16,-3 20 0 15,-1 11 0-15,1 10 0 0,7 0 0 16,5-2 0-16,5-12 0 16,7-1 0-16,11-17 0 15,-3-14-832-15</inkml:trace>
  <inkml:trace contextRef="#ctx0" brushRef="#br0" timeOffset="165565.4">19680 14748 2770 0,'0'0'694'15,"0"0"-516"-15,0 0 154 16,0 0-210-16,0 0-122 0,0 0 0 16,29 157 0-16,-25-99 0 15,-4 0 0-15,-6 0-39 16,-17-14-637-16,-4-22-841 0</inkml:trace>
  <inkml:trace contextRef="#ctx0" brushRef="#br0" timeOffset="166000.29">20625 14177 2278 0,'0'0'845'0,"0"0"-657"16,0 0 81-16,-45-116 15 15,18 98-190-15,-4 9-46 16,-5 9-4-16,1 9-44 16,2 23 27-16,8 8-20 15,14 6-6-15,11 2 10 16,2 2-11-16,34-4 0 0,8 0 0 15,10-2 0 1,-1-3 0-16,-3-5 0 16,-8 0 0-16,-11-2 0 15,-16 0 0-15,-15 0-8 0,-7 0 8 16,-32-4 0-16,-17-2 8 16,-9-4-8-16,-4-7 0 15,9-8 0-15,13-7 0 16,18-2 0-16,20-2-41 15,9-18-179-15,29-4-241 0,54-22-147 16,-5 10-128-16,-4 2-869 16</inkml:trace>
  <inkml:trace contextRef="#ctx0" brushRef="#br0" timeOffset="166230.07">20890 14441 1568 0,'0'0'662'0,"0"0"-114"15,0 0-36-15,0 0-214 16,0 0-64-16,0 0-136 0,0 0-7 15,-34 79-40-15,34-35-39 16,0 2 10-16,31-10-22 16,17-8 0-16,10-12 0 15,2-10 0 1,-3-6 0-16,-10-6 0 16,-13-16 0-16,-16-10 0 0,-18-2 0 15,0-8 0-15,-23 0 0 16,-14 1 0-16,-11 9 0 15,0 14 0-15,-1 18 0 0,4 3 0 16,14 49-347-16,11-4-493 16,20-2-726-16</inkml:trace>
  <inkml:trace contextRef="#ctx0" brushRef="#br0" timeOffset="166961.62">21774 13890 2847 0,'0'0'913'15,"0"0"-577"-15,0 0-336 16,0 0 0 0,-42 194 0-16,42-53 0 15,20-7 0-15,9-27 0 16,0-35 0-16,-2-28 0 15,6-4 0-15,3-8 0 0,4-10-53 16,-6-22-161-16,-5-8 35 16,-6-36 109-16,-4-14 44 15,-3-14 26 1,-5-13 50-16,-3-3 20 0,-1 6 73 16,-5 16 16-16,-2 20-39 15,0 24-120-15,0 22 0 16,0 18 0-16,0 36 0 15,0 14 0-15,0 10 0 16,0 3 0-16,0-9 0 16,9-8 0-16,2-16 0 15,0-14 0-15,1-16 0 0,1-14 0 16,1-4 0-16,3-18 0 16,1-14 0-1,3-2 0-15,-2 0 0 16,-3 10 0-16,-1 10 0 15,-1 12 0-15,-1 2 0 0,3 14 0 16,1 12 0-16,6 2 0 16,4 2 0-16,6-4 0 15,5-8 0-15,2-6 0 16,7-10 0-16,-1-2 0 16,-1-2 0-16,-1-18 0 15,-3-6 0-15,-8-8 0 16,-4-8 0-16,-5-4 0 15,-8-11 0-15,-9 7 0 16,-7 8 0-16,0 16 0 16,-15 16 0-16,-12 10 0 0,-2 32 0 15,2 22 0 1,9 9 0-16,9 1 0 16,9-6 0-16,11-6 0 0,20-18 0 15,5-10 0-15,-2-20-90 16,-17-24-427-16,-7-16-300 15,-10-10-1147-15</inkml:trace>
  <inkml:trace contextRef="#ctx0" brushRef="#br0" timeOffset="167094.37">21421 14147 3078 0,'0'0'514'0,"119"0"-346"0,33-4-8 0,-9-10-160 16,-10-6-915-16</inkml:trace>
  <inkml:trace contextRef="#ctx0" brushRef="#br0" timeOffset="168133.91">23630 14299 2826 0,'0'0'866'15,"0"0"-462"-15,0 0-404 16,0 0 0-16,0 0 0 15,0 0 0-15,0 0 0 16,21-42 0-16,-3 64 0 16,1 16 0-16,2 13 0 0,-4 8 0 15,-5 8 0-15,-6-9 0 16,-4-4 0 0,-2-14 0-16,0-12 0 15,0-16 0-15,0-12 0 16,2 0 0-16,5-28 0 15,7-16 0-15,3-10 0 0,6-8 0 16,3 1 0-16,3 11 0 16,0 14 0-16,-4 17 0 15,-1 14 0-15,-2 5 0 16,3 28 0-16,-2 12 0 16,0 5 0-16,6 1 0 15,3-4 0-15,6-8 0 16,4-10 0-16,6-10 0 15,-4-10 0-15,0-4 0 16,-6-6 0-16,-4-18 0 16,-7-10 0-16,-8-11 0 0,-5-5 0 15,-10-4 0-15,-4 2 0 16,-4 10 0-16,-21 10 0 16,-8 24 0-16,-5 8 0 15,-3 24 0-15,8 24 0 16,6 9 0-16,16 2 0 15,11 0 0-15,9-9 0 16,29-12 0-16,13-12 0 16,12-16 0-16,3-10 0 15,-3-2 0-15,-7-20 0 16,-11-8 0-16,-12-2 0 0,-11-4 0 16,-4-2 0-16,-7 6 0 15,0 10 0-15,-4 5 0 16,-1 17 0-1,3 0 0-15,5 25 0 16,-1 11 0-16,5 6 0 16,5 0 0-16,-2-6 0 0,6-4 0 15,0-14 0-15,2-10 0 16,-2-8 0-16,0-2 0 16,-3-18 0-16,-4-8 0 0,-2 0 0 15,-5 4 0 1,-1 6 0-16,-4 2 0 15,1 10 0-15,-3 6 0 16,2 0 0-16,5 4 0 16,3 14 0-16,3 2 0 0,6 2 0 15,6-2 0-15,5-4 0 16,7-6 0-16,1-8 0 16,-2-2 0-16,-6-4 0 15,-8-16 0-15,-12-6 0 16,-9-8 0-1,-7-6 0-15,0-6 0 0,-17-3 0 16,-10 5 0-16,-4 8 0 16,-15 18 0-16,9 8-574 15,8 10-1010-15</inkml:trace>
  <inkml:trace contextRef="#ctx0" brushRef="#br0" timeOffset="168525.27">26449 13942 2614 0,'0'0'635'0,"0"0"-272"0,0 0 121 0,0 0-484 16,0 0 0-16,0 0 0 15,-149-48 0-15,111 88 0 16,7 5 0-16,15 1 0 16,14 2 0-16,2-2 0 15,24-6 0-15,16 0 0 16,12-6 0-16,4-4 0 0,-1-4 0 16,-6 0 0-16,-9-2 0 15,-16 1 0-15,-12-6 0 16,-12-1 0-1,-7 0 0-15,-29-1 0 0,-14-9 0 16,-14 2 0-16,0-9 0 16,1-1 0-16,15 0 0 15,17 0 0-15,31-19 0 16,19-3-495-16,24-10-601 0</inkml:trace>
  <inkml:trace contextRef="#ctx0" brushRef="#br0" timeOffset="168865.48">26810 14004 2206 0,'0'0'655'0,"0"0"-191"0,0 0-177 16,118-42-161-16,-49 34-86 16,5 0-39-16,-3 2-2 15,-13-2-113-15,-23 0-165 0,-25 0-297 16,-10 2-125-16,-39 4-144 15,-12 2 256 1,-4 0 589-16,5 0 585 16,15 10-21-16,15 8-55 15,11 8 19-15,9 2-42 16,0 12-127-16,0 10 32 0,11 7-391 16,-2 5 0-1,0 4 0-15,-3 1 0 0,2-2 0 16,0-3 0-16,3-1 0 15,1-7 0-15,-1-12 0 16,-7-8 0-16,-4-12-685 16,0-14-810-16</inkml:trace>
  <inkml:trace contextRef="#ctx0" brushRef="#br0" timeOffset="169463.08">27598 14387 2154 0,'0'0'907'0,"0"0"-543"0,0 0 168 0,0 0-393 15,0 0-139-15,152-36 0 16,-96 26 0-16,-4 6 0 15,-13 0-159-15,-14 3-703 16,-16 1-883-16</inkml:trace>
  <inkml:trace contextRef="#ctx0" brushRef="#br0" timeOffset="169596.3">27659 14574 1515 0,'0'0'1420'0,"0"0"-915"0,0 0-136 16,0 0-82-16,0 0-287 15,145-16 0-15,-52-14 0 16,-15 2-255-16,-14 0-682 0</inkml:trace>
  <inkml:trace contextRef="#ctx0" brushRef="#br0" timeOffset="170126.78">28423 13780 2445 0,'0'0'644'15,"0"0"-143"-15,0 0 5 16,0 0-506-16,0 0 0 0,0 0 0 16,0 0 0-1,-139-14 0-15,110 48 0 16,8 6 0-16,9 6 0 15,12 2 0-15,0 0 0 16,12 0 0-16,15-3 0 16,2-5 0-16,2-4 0 15,-5-6 0-15,-4-4 0 0,-8-6 0 16,-12-2 0-16,-2-2 0 16,0 2 0-16,-24-6 0 15,-5 4 0 1,-7 0 0-16,1-2 0 15,4 4 0-15,6-4 0 16,9 0 0-16,9 0 0 0,7 3 0 16,2-4 0-16,23 5 0 15,6 3 0-15,7 1 0 16,0 6 0-16,0 4 0 16,-9 6 0-16,-9 8 0 0,-11 4 0 15,-9 7 0 1,0 1 0-16,-16-3 0 15,-4-2 0-15,3-9 0 16,10-8 0-16,7-10 0 16,17-12 0-16,33-10 0 0,52-20 0 15,-9-18-362-15,-5-8-785 0</inkml:trace>
  <inkml:trace contextRef="#ctx0" brushRef="#br0" timeOffset="170500.6">29029 14199 2457 0,'0'0'605'0,"0"0"-295"0,0 0 47 0,0 0-213 16,0 0-91-16,0 0 29 15,0 0-59 1,134-10-10-16,-99-2-11 15,-6-6 13-15,-6-8-15 0,-12 0 0 16,-7-6 0-16,-4 0 32 16,-7 1-29-16,-22 8-3 15,-10 9 0-15,-9 11 0 16,-2 3 0-16,-2 22 0 16,5 18 0-16,11 13 0 15,17 7 0-15,17 6 0 0,2 0 0 16,35-8 0-1,18-4 0-15,17-9 0 16,5-17 0-16,23-20-18 16,-19-8-500-16,-21 0-401 0</inkml:trace>
  <inkml:trace contextRef="#ctx0" brushRef="#br0" timeOffset="171299.02">29709 14337 1928 0,'0'0'621'0,"0"0"-140"16,0 0-8-16,0 0-316 15,0 0-107 1,0 0 116-16,0 0-58 15,-50 68-43-15,32-32-18 16,-1 3-47-16,-4-1 0 0,1 2 0 16,-2-4 0-16,-3-2 0 15,-6-4 0-15,-4-6 0 16,0-6 0-16,-3-6 0 16,2-12 0-16,7 0 0 15,4 0 0-15,11-22 0 16,10-8 0-16,6-2 0 15,4-2 0-15,23 2 0 16,8 4 0-16,6 2 0 16,1 8 0-16,-2 5 0 15,-7 8 0-15,-4 5 0 16,-6 0 0-16,-5 0 0 16,-1 18 0-16,-1 4 0 0,-1 2 0 15,4 0 0-15,0 0 0 16,-1-6 0-16,-5-6 0 15,-1-4 0-15,-8-6 0 16,1 0 0-16,-5-2 0 0,2 0 0 16,0 0 0-1,2 0 0-15,4 0 0 16,-4 0 0-16,-2 0 0 16,-2 0 0-16,0 0 0 15,0 0 0-15,0 0 0 16,0 0 0-16,0 0 0 15,-4 0 0-15,0-2 0 16,0 2 0-16,4 0 0 16,0-2 0-16,0 2 0 15,0 0 0-15,0-2 0 0,0 2 0 16,-2-4 0-16,0 2 0 16,0-2 0-16,0 4 0 15,0-4 0-15,2 2 0 16,0 0 0-16,0 0 0 15,0-2 0-15,0 2 0 0,0 0 0 16,0 2 0 0,-2 0 0-16,-3-4 0 15,1 2 0-15,-4 0 0 16,-2 0-24-16,-11-4-342 16,6 0-413-16,2 0-648 0</inkml:trace>
  <inkml:trace contextRef="#ctx0" brushRef="#br0" timeOffset="171864.4">29615 14530 1475 0,'0'0'656'0,"0"0"-179"0,0 0 77 16,0 0-353-16,0 0-48 15,0 0-17-15,0 0-44 0,9-89-22 16,-9 74 22-16,-23-2 7 15,-6 3-57-15,-8 6-12 16,-3 4-11 0,-3 4-19-16,8 0 0 15,5 8 0-15,11 15 0 0,12 3 0 16,7 6 0-16,0 4 0 16,20 0 0-16,9-2 0 15,2-2 0-15,3 0 0 16,-3-2 0-16,-4-2 0 15,-3 2 0-15,-6-3 0 16,-2 5 0-16,-6-9 0 16,-5 6 0-16,-3-1 0 15,-2-6 0-15,0-2 0 16,-19-4 0-16,-8-4 0 16,-7-6 0-16,-1-6 0 15,1 0 0-15,3 0 0 0,7-18 0 16,7-4 0-16,13-14 0 15,4-4 0-15,4-6 0 16,23-1 0-16,11 1 0 16,7 0 0-16,4 4 0 15,2 6 0-15,-7 6 0 16,-5 6 0-16,-14 0 0 16,-12 8 0-16,-13-2 0 15,0-4 0-15,-19 4 0 16,-12-1 0-16,-7 1 0 15,-3 10 0-15,-2 8 0 0,5 0-125 16,11 14-607-16,16 3-1332 0</inkml:trace>
  <inkml:trace contextRef="#ctx0" brushRef="#br0" timeOffset="172063.81">29907 14534 2378 0,'0'0'1086'0,"0"0"-792"0,0 0 44 15,0 0-338 1,0 0 0-16,0 0 0 16,89 104 0-16,-89-68 0 0,-11-2 0 15,-11 1 0-15,-1-12-252 16,6-6-624-16,9-11-972 0</inkml:trace>
  <inkml:trace contextRef="#ctx0" brushRef="#br0" timeOffset="172430.05">30391 14161 2234 0,'0'0'1045'0,"0"0"-795"0,0 0 237 15,0 0-407-15,0 0-80 16,0 0 0-16,131-54 0 16,-86 34 0-16,-7-5 0 15,-9-3 0 1,-10 1 0-16,-12-5 0 16,-7 1 0-16,0 5 0 0,-18 6 0 15,-11 8 0-15,-2 12 0 16,-7 0 0-16,1 30 0 15,0 16 0-15,8 8 0 16,10 10 0-16,10 5 0 16,9-1 0-16,0-4 0 0,26-6 0 15,15-6 0-15,5-7 0 16,8-15 0 0,2-10 0-16,10-20-254 15,-12 0-576-15,-12-9-680 0</inkml:trace>
  <inkml:trace contextRef="#ctx0" brushRef="#br0" timeOffset="172729.51">30943 14341 2488 0,'0'0'574'0,"0"0"-67"16,0 0 20-16,0 0-527 15,0 0 0-15,0 0 0 16,0 0 0-16,-56 85 0 15,56-45 0-15,0 2 0 0,19-4 0 16,16-2 0-16,9-4 0 16,6-6 0-16,-4-4 0 15,-11-6 0-15,-10-4 0 16,-16-2 0 0,-9-2 0-16,0 2 0 15,-26 2 0-15,-5 1 0 16,-8-2 0-16,-1 1 0 0,0-2 0 15,3-2 0-15,0-3 0 16,-3-5-51-16,11-19-515 16,7-3-806-16</inkml:trace>
  <inkml:trace contextRef="#ctx0" brushRef="#br0" timeOffset="172930.38">30937 14339 2706 0,'0'0'594'16,"0"0"-239"-16,0 0 86 15,117-34-441 1,-61 32 0-16,-5 2 0 0,-6 0-74 16,-14 0-551-16,-13 0-634 15</inkml:trace>
  <inkml:trace contextRef="#ctx0" brushRef="#br0" timeOffset="173199.8">31729 14622 2593 0,'0'0'808'0,"0"0"-672"15,0 0 323-15,0 0-359 16,0 0-100-16,-69 117 0 16,47-81 0-16,0 1 0 15,0 2 0-15,-5-3 0 16,-17 0-137-16,5-8-440 15,4-10-515-15</inkml:trace>
  <inkml:trace contextRef="#ctx0" brushRef="#br0" timeOffset="174428.13">32070 14115 2201 0,'0'0'494'0,"0"0"-172"15,0 0 226-15,0 0-319 0,0 0-79 16,0 0-39-16,0 0-70 15,-27-67-41-15,27 63 0 16,14-3 0-16,9-5 0 16,0-9 0-16,2-3 0 15,-9-6 0-15,-12 2 0 16,-4-8 0-16,0 4 0 16,-22 2 0-16,-11 6 0 15,-7 10 0-15,-5 14 0 16,-2 0 0-16,4 28 0 15,8 18 0-15,13 10 0 16,17 8 0-16,5 3 0 0,27-3 0 16,24-6 0-16,12-8 0 15,8-12 0-15,1-16 0 16,-6-10 0 0,5-12-78-16,-19-10-489 15,-14-10-456-15</inkml:trace>
  <inkml:trace contextRef="#ctx0" brushRef="#br0" timeOffset="174693.64">32444 14227 2472 0,'0'0'540'16,"0"0"-48"-16,0 0 100 16,0 0-592-1,0 0 0-15,154-68 0 16,-111 50 0-16,-8 4 0 15,-10 6 0-15,-12 4 0 0,-9 4 0 16,-4 4 0-16,0 26 0 16,-13 10 0-16,-5 12 0 15,3 8 0 1,1 7 0-16,8-3 0 0,3 2 0 16,3-6 0-16,0-4 0 0,0-10 0 15,0-8 0 1,0-10 0-16,0-20 0 15,0-8-656-15,0 0-728 0</inkml:trace>
  <inkml:trace contextRef="#ctx0" brushRef="#br0" timeOffset="174892.42">32932 14365 1699 0,'0'0'1417'0,"0"0"-924"15,0 0-6-15,0 0-487 16,0 0 0-16,0 0 0 16,0 0 0-16,-37 139 0 15,28-91 0-15,0-6 0 16,-2 4 0-16,2-12-240 16,2-16-728-16</inkml:trace>
  <inkml:trace contextRef="#ctx0" brushRef="#br0" timeOffset="175632.36">29715 15562 2060 0,'0'0'334'0,"0"0"-37"16,0 0 260-16,0 0-427 16,0 0-17-16,0 0 68 15,0 0-22-15,71-37-43 16,-33 16-34-16,1-3-38 15,-6-8-21-15,-6-2-23 16,-10-2 0-16,-15 0 0 16,-2 10 0-16,-11 2 0 15,-22 12 0-15,-8 12 0 16,-5 4 0-16,-3 28 0 0,5 14 0 16,8 10 0-16,13 2 0 15,15 4 0-15,8-2 0 16,15-7 0-16,28-5 0 15,12-12 0 1,10-10 0-16,6-10 0 16,0-12 0-16,-4-4 0 0,5-10-186 15,-19-12-501-15,-15 4-551 0</inkml:trace>
  <inkml:trace contextRef="#ctx0" brushRef="#br0" timeOffset="176032.82">30413 15731 2292 0,'0'0'499'16,"0"0"31"-16,0 0 30 16,0 0-421-1,0 0-63-15,0 0-76 16,0 0 0-16,115-30 0 0,-72 30 0 16,-3 0 0-16,-7 12 0 15,-12 6 0-15,-15 10-3 16,-6 2-56-16,-11 0 59 15,-18 2 4-15,0-10-3 16,7 0 56-16,6-8-57 0,11-4 0 16,5 2 0-1,5-3 0-15,17 1 0 16,5 3 0-16,2 1 0 16,0 4 0-16,-4 0 0 0,-8 5 0 15,-7-1 0-15,-10 4 0 16,-6 0 0-16,-27 0 0 15,-13-2 0-15,-10-2 0 16,-6-4 0-16,4-8 0 16,11-2 0-16,16-8 0 15,31-14 0-15,15-18-366 16,23-8-1026-16</inkml:trace>
  <inkml:trace contextRef="#ctx0" brushRef="#br0" timeOffset="176198.77">31355 15873 3090 0,'0'0'462'15,"0"0"82"-15,0 0-544 0,0 0 0 16,0 0 0-16,0 0 0 16,0 0 0-16,-129 121 0 15,111-93 0-15,13-6 0 16,5-12-134-16,0-8-927 0</inkml:trace>
  <inkml:trace contextRef="#ctx0" brushRef="#br0" timeOffset="176530.78">31765 15647 2512 0,'0'0'870'0,"0"0"-507"16,0 0-12-16,0 0-351 15,0 0 0-15,0 0 0 16,151-95 0 0,-112 72 0-16,-8 1 0 15,-9-3 0-15,-15 5 0 0,-7-2 0 16,-10 4 0-16,-23 10 0 16,-11 8 0-16,-8 0 0 15,-1 26 0-15,9 14 0 16,8 2 0-16,16 11 0 15,15-5 0-15,5 2 0 0,32-10 0 16,17-8 0-16,13-6 0 16,7-14 0-1,2-6 0-15,-6-6 0 16,-1-22-315-16,-17-4-400 16,-18 2-590-16</inkml:trace>
  <inkml:trace contextRef="#ctx0" brushRef="#br0" timeOffset="176798.44">32253 15735 2354 0,'0'0'507'16,"0"0"147"-1,0 0-73-15,0 0-581 16,0 0 0-16,116-26 0 16,-81 26 0-16,1 0 0 15,-1 10 0-15,0 14 0 0,-12 8 0 16,-11 0 0-16,-12 2 0 15,0 2 0-15,-18-4 0 16,-7-5 0 0,4-4 0-16,7-6 0 0,5-7 0 15,9-2 0-15,0-8 0 16,29 0 0-16,15 0 0 16,12-26 0-16,33-42 0 15,-10 3-378-15,-10-3-904 0</inkml:trace>
  <inkml:trace contextRef="#ctx0" brushRef="#br0" timeOffset="177230.56">32969 15236 1362 0,'0'0'1678'0,"0"0"-1390"16,0 0 339-16,0 0-486 15,0 0-141-15,0 0 0 16,0 0 0-16,158-23 0 15,-103 44 0-15,-10 3 0 16,-12 2-20-16,-18 0-31 16,-15 2 35-16,-8-4 16 15,-34 4 6-15,-12 0 30 16,-8-4 9-16,1 0-45 16,10 0 0-16,13 2 0 15,19-2 0-15,19 6 0 16,2-2 0-16,33 7 0 0,16 1 0 15,7 0 0-15,0-2-53 16,-6 2 13-16,-10-4-7 16,-13 0 21-1,-11-2 25-15,-16 1-8 16,-2-4 9-16,-12 1 51 0,-14-3 15 16,-5-1-7-16,0 2-59 15,2-4 0-15,4 0 0 16,9-4 0-16,8 0 0 15,8 0-29-15,2-8-317 16,12-6-884-16</inkml:trace>
  <inkml:trace contextRef="#ctx0" brushRef="#br0" timeOffset="177363.27">33736 16214 3101 0,'0'0'647'15,"0"0"-299"-15,0 0-348 16,0 0 0-16,0 0 0 16,-124-28 0-16,57 2-1478 0</inkml:trace>
  <inkml:trace contextRef="#ctx0" brushRef="#br0" timeOffset="179034.7">12022 16900 1219 0,'0'0'711'0,"0"0"-399"16,0 0 60-16,0 0 125 0,0 0-269 15,0 0-26-15,0 0 32 16,-9-18-60-16,1 18-27 16,-4 10-147-16,-5 16 0 15,0 6 0-15,2 12 0 16,9-4 0-16,6 0 0 0,0-8 0 15,21-9 0 1,16-9 0-16,5-10 0 16,2-4 0-16,3-4 0 15,-9-19 0-15,-9-4 0 16,-13-4 0-16,-14-5 0 16,-2-4 0-16,-20 4 0 15,-16 0 0-15,-5 10 0 0,0 8 0 16,3 8 0-16,9 6 0 15,6 4 0-15,13 0 0 16,5 0 0 0,5 4 0-16,0 6 0 15,15-2 0-15,8-4 0 16,2-4 0-16,6 0 0 0,0 0 0 16,4 0 0-16,1-4 0 15,4-8 0-15,7-6 0 16,5 0 0-16,10-8 0 0,7-6 0 15,14-4 0-15,5-9 0 16,7-5 0 0,24-16 0-16,19-10 0 15,-13 8 0-15,-11 7 0 16,-18 16 0-16,-21 10 0 16,10-3 0-16,2-2 0 0,-7 4 0 15,-14 6 0-15,-10 4 0 16,-13 8 0-16,-14 4 0 15,-12 6-3-15,-8 6-8 16,-6 2-31-16,-3 0 27 0,0 0-3 16,0 0 11-1,0 0 6-15,0 0 2 16,-5 6 4-16,-2-2 2 16,-3 4-5-16,-4 2 14 15,-1 8-10-15,-4 0-5 16,-2 8 37-16,0 6-32 15,1 0 9-15,5 6-15 16,5-6 0-16,8-1 0 16,2-8 0-16,10-4 0 0,21-11 0 15,13-8 0-15,12 0 0 16,4-18 0-16,-4-4-24 16,-10-9 24-16,-12 3-7 0,-12-4 7 15,-15 2 18 1,-7-2-5-16,-5 2-13 15,-24 6 0-15,-8 8 0 16,-7 8 0-16,-4 8 0 16,6 0 0-16,6 0 0 0,12 12 0 15,10-2 0-15,10 2 0 16,6 6 0 0,18-8-291-16,3 2-720 0</inkml:trace>
  <inkml:trace contextRef="#ctx0" brushRef="#br0" timeOffset="180066.17">14159 16356 159 0,'0'0'1560'0,"0"0"-1188"0,0 0-94 16,0 0 46-1,0 0-105-15,0 0-51 0,0 0-45 16,0-13 8-16,0 13-5 15,0-5-43 1,0 5 19-16,0 0-21 16,0 0-27-16,0 0 15 0,0 0-47 15,0 0 1-15,0 10-7 16,7 21 23-16,-1 9 36 16,1 14-25-16,-2 16-28 0,-1 10-22 15,-4 6 0-15,0 3 0 16,0-5 0-16,0-2 0 15,0-2 0 1,2-9 0-16,0-3 0 16,1-6 0-16,-3-8 0 15,0 2 0-15,0-6 0 0,0-6 0 16,0-7 0-16,0-10 0 16,2-4 0-16,0-11 0 15,2-6 0-15,-2-6 0 16,1 0 0-1,1 0 0-15,-1-2 0 0,-1-10 0 16,0 3 0 0,0 4 0-16,1-4 0 0,-3 5 0 15,2 4 0-15,-2 0 0 16,0 0 0-16,0 0 0 16,0 0 0-16,0-1 0 0,0 1 0 15,0 0 0-15,0 0 0 16,2 0 0-1,-2 0 0-15,2 0 0 16,-2 0 0-16,0 0 0 0,0 0 0 16,0 0 0-16,0 0 0 15,0 0 0-15,0 0 0 16,0 0 0-16,0 0 0 16,0 0-212-16,4-8-139 15,-1-1-394-15,-1 0-402 0</inkml:trace>
  <inkml:trace contextRef="#ctx0" brushRef="#br0" timeOffset="181062.21">14181 17477 1311 0,'0'0'405'0,"0"0"-170"16,0 0 24-1,0 0-67-15,0 0-43 16,0 0-29-16,0 0 55 0,0-46 0 16,-2 46 27-16,-11 0-6 15,-3 0-99-15,-4 14 11 16,-2 4 2-16,-1 5-22 15,8 4-5-15,6 0-65 16,9-5-5-16,0 0-13 0,9 0 15 16,16-8-24-1,6-6 9-15,2-2-1 16,3-2-8-16,-1-4-21 16,-2 0 10-16,-6 0 7 15,-6 0 11-15,-8-4-4 0,-3-2 12 16,-4 2-1-16,-2-4 20 15,0-2 5-15,-4-2 29 16,0-2-17-16,0-4-6 16,0 4-4-16,0-3-32 15,-8 3 0-15,-13 1 0 16,-1 3 0-16,-7 2 0 16,2 3 0-16,3 1 0 15,2 4-3-15,6-4-619 16,9 3-1929-16</inkml:trace>
  <inkml:trace contextRef="#ctx0" brushRef="#br0" timeOffset="183365.35">14083 16232 965 0,'0'0'609'0,"0"0"-389"15,0 0 40-15,0 0 67 16,0 0-57-16,0 0-58 16,0 0-25-16,-9-2-27 15,9-2 5-15,0 4-62 16,0 0-32-16,0 0 4 16,0 0-41-16,18 0 25 15,16 0 26-15,14 4-37 16,17 14 8-16,13 6-37 15,31 16-4-15,32 17 26 0,33 15-35 16,11 4 34-16,-10-8-28 16,-7-8-11-16,-19-10 26 15,0-1-27-15,-6-9-5 16,-27-8-1-16,-27-6 12 16,-27-12-6-16,-16 0 12 15,0-2 10-15,-9-2-22 16,-6-2 0-16,-18-6 0 15,-7-2 0-15,-6 4 0 16,0-4 0-16,0 0 0 0,0 0 0 16,0 0 0-16,0 0 0 15,4 0 0-15,0 0 0 16,3 4 0-16,-1-4 0 16,-1 4 0-16,0-4 0 15,-5 0 0 1,2 4 0-16,-2-4 0 0,0 0 0 15,0 0 0-15,2 0 0 16,-2 0 0-16,2 0 0 16,0 0 0-16,1 0 0 15,-1 0 0-15,0 0 0 16,-2 0 0-16,0 0 0 16,0 0 0-16,0 0 0 0,0 0 0 15,0 0 0-15,0 0 0 16,0 0 0-1,0 0 0-15,0 0 0 16,0 0 0-16,0 0 0 16,0 0 0-16,0 0 0 0,0 0 0 15,0 0 0-15,0 0 0 16,0 0 0-16,0 0 0 16,0 0 0-16,0 0 0 15,0 0 0-15,0 0 0 0,0 0 0 16,0 0 0-1,0 0 0-15,0 0 0 0,0 0 0 16,0 0 0 0,0 0 0-16,0 0 0 15,2 0 0-15,0 0 0 16,0 0 0-16,-2 0 0 0,0 0 0 16,0 0 0-16,0 0 0 15,0 0 0-15,0 0 0 16,0 0 0-16,0 0 0 15,0 0 0-15,0 6 0 16,0 2 0-16,0 6 0 16,0 8 0-16,0 4 0 0,0 6 0 15,0 4 0 1,0-5 0-16,5 0 0 16,11 0 0-16,4-9 0 15,6-4 0-15,3-4 0 16,8-4 0-16,0-6 0 15,1 0 0-15,2-4 0 0,-5 0 0 16,-6-4 0-16,-4-10 0 16,-7-4 0-16,-7-4 0 15,-9-4 0 1,-2 2 0-16,0-7 0 0,0 9 0 16,-15-4 0-16,-3 8 0 15,-9 0 0-15,-4 4 0 16,-3 4 0-16,-3 2 0 15,1 4 0-15,1 0 0 16,4 4 0-16,6 0 0 16,11 0 0-16,7 0-203 15,7-6-930-15</inkml:trace>
  <inkml:trace contextRef="#ctx0" brushRef="#br0" timeOffset="185130.39">16674 17079 1242 0,'0'0'562'0,"0"0"-253"15,0 0 182-15,0 0-194 0,0 0-28 16,0 0-106-16,0 0-11 16,0-9 34-16,2 9-44 15,3 0 1-15,2-4-3 16,6-4-140-16,7 2 0 0,9-8 0 15,11-4 0-15,12-8 0 16,6-4 0 0,8-2 0-16,7-12 0 0,10-2 0 15,6-6 0 1,20-12 0-16,25-11 0 0,-9 9 0 16,-16 12 0-16,-18 14 0 15,-28 16 0-15,-1 2 0 16,-4 0 0-16,-17 4 0 15,-15 4 0-15,-12 6 0 16,-6 4 0-16,-1 0 0 16,-5-1 0-16,3 4 0 0,-3 1 0 15,-2 0 0-15,0 0 0 16,0 0 0 0,0 0 0-16,0 0 0 15,0 0 0-15,0 0 0 16,0 0 0-16,0 0 0 0,0 0 0 15,0 0 0-15,0 0 0 16,2 0 0-16,1 0 0 16,-1 0 0-16,0 0 0 15,-2 0 0-15,2 0 0 16,-2 0 0-16,0 0-27 16,2 0-83-16,-2 0-2 15,2 0 58-15,1 0-23 16,1 0-13-16,1 0 36 15,-1-8 25-15,1-2 28 16,-1 2-7-16,0-2 8 0,-1 2 3 16,1-1 5-16,-4 4-8 15,2 5 33-15,-2-5 1 16,0 5 35 0,0 0-25-16,0 0 25 15,0 0 4-15,0 0-8 0,-11 5 25 16,-2 9-41-16,-3 4-24 15,1 0-25-15,1 4 0 16,3-8 0-16,7 0 0 16,2-2 0-16,2-4 0 15,0 2 0-15,4-4 0 0,13 6 0 16,6-2 0-16,4 2 0 16,2-2 0-1,2 2 0-15,2-8 0 16,3 2 0-16,-3-6 0 0,-2 0 0 15,-2 0 0-15,-4-6 0 16,-4-14 0-16,-2 0 0 16,-5-2 0-16,-1-4 0 15,-7 0 0-15,-4 2 0 16,-2-2 0-16,0 3 0 0,-4 1 0 16,-17 4 0-1,-8 8 0-15,-10 2 0 16,-7 8 0-16,-6 0 0 15,-6 14 0-15,5 12 0 16,6 2 0-16,16 7 0 0,13-12 0 16,15-6-930-16</inkml:trace>
  <inkml:trace contextRef="#ctx0" brushRef="#br0" timeOffset="185658.34">18136 16236 1692 0,'0'0'751'15,"0"0"-449"-15,0 0 169 16,0 0-250-16,0 0-114 15,0 0-25-15,0 0-5 16,-62-54-37-16,35 44 46 16,-6-6-25-16,-7 2 4 15,-12-4 10-15,-8-4-29 0,-9-2-26 16,-11 0-20-16,-10 0 0 16,-3-2 0-16,-5-2 0 15,2 2 0-15,3 3 0 16,3 1 0-1,12-2 0-15,5 4 0 16,13 2 0-16,8 0 0 0,12 4 0 16,13 2 0-16,14 2 0 15,7 6 0-15,4 0 0 16,2 2 0-16,0 0-194 16,0 0-96-16,0-10-90 0,4 2-287 15,0-4-169-15</inkml:trace>
  <inkml:trace contextRef="#ctx0" brushRef="#br0" timeOffset="186096.81">16817 15679 1515 0,'0'0'538'16,"0"0"-262"-16,0 0 40 16,0 0-87-16,0 0-25 15,-114-14-120-15,101 18-13 16,4 14-34-16,4 4-8 15,3 4 42-15,2 0-12 0,0 2-14 16,0-2 16 0,5-6-38-16,4 0 10 15,2-10-25-15,0-2-7 16,0-2 21-16,-2-2-22 16,3-4 21-16,-4 0 6 0,1 0 4 15,5 0 49-15,3 0-14 16,3 0 1-16,0-2 2 15,2-6-46-15,-1 0 31 16,-4-6-18 0,-1 0-36-16,-3-2 0 15,-5 2 0-15,-6 0 0 16,-2-4 0-16,0 0 0 0,-16 2 0 16,-13 2 0-16,-5 4 0 15,-3 2 0-15,1 4 0 16,5 4 0-16,8 0 0 15,23 22 0-15,7 4-541 0,22 2-893 0</inkml:trace>
  <inkml:trace contextRef="#ctx0" brushRef="#br0" timeOffset="186596.67">17604 15701 1523 0,'0'0'639'0,"0"0"-310"0,0 0 24 0,0 0-6 15,0 0-135-15,0 0-102 0,0 0-31 16,11-64 2 0,16 46-54-16,2-4 3 15,0 0-19-15,-3-9-10 16,-6 7 57-16,-8-6-26 15,-10 4 13-15,-2 2 12 16,-8 6-26-16,-18 2 16 0,-10 12-41 16,-8 4-6-16,0 8 28 15,1 22-28 1,7 6 18-16,9 8-8 16,12 6-9-16,15-5 17 0,0-1-18 15,22-8 0-15,19-8-6 16,11-8-6-16,13-10 10 15,5-10-136-15,19-8-211 16,-20-18-451-16,-13-2-722 0</inkml:trace>
  <inkml:trace contextRef="#ctx0" brushRef="#br0" timeOffset="186896.99">18067 15583 1590 0,'0'0'1196'0,"0"0"-744"15,0 0-199-15,0 0 35 16,0 0-183-16,0 0-39 16,149-22-54-1,-111 22-11-15,-9 0 3 0,-14 0-3 16,-10 9-2 0,-5 9-7-16,-11 5 8 0,-18 3 9 15,-7 6-3-15,1-2-6 16,4-2 11-16,6-6-10 15,11-4 48-15,14-6-21 0,3-6 5 16,33-6-33 0,22 0 0-16,17 0 0 15,17-10 0-15,1-4 0 16,17 10-45-16,-24 4-596 16,-28 0-639-16</inkml:trace>
  <inkml:trace contextRef="#ctx0" brushRef="#br0" timeOffset="187429.2">17501 17079 1283 0,'0'0'879'0,"0"0"-521"16,0 0-9-16,0 0-5 15,0 0-143-15,0 0-128 16,0 0-22-16,124-17-15 16,-99-1-13-16,-4 0 80 0,-9-8-23 15,-5 2-1-15,-7-2 4 16,0 4-52 0,-17 0 10-16,-12 8-10 15,-7 10-5-15,-1 4-1 0,-2 8-25 16,8 20 0-16,6 8 0 15,14 8 0-15,11 0 0 16,0 1 0-16,27-5 0 16,13-8 0-16,14-10 0 15,4-12 0-15,6-6 0 16,-1-4 0-16,-8-6-24 16,3-33-489-16,-16 7-423 15,-10 1-894-15</inkml:trace>
  <inkml:trace contextRef="#ctx0" brushRef="#br0" timeOffset="187795.54">18094 17038 1702 0,'0'0'900'16,"0"0"-513"-16,0 0 115 0,0 0-187 15,0 0-133-15,0 0-74 16,113-16-108-16,-84 16 0 15,-6 0 0-15,-6 0 0 16,-7 16 0-16,-10 2 0 0,0 5 0 16,-12 4 0-16,-10 0 0 15,-5 1 0 1,5-6 0-16,4-8 0 16,9-2 0-16,7-4 0 15,2-2 0-15,8-2 0 16,19-4 0-16,9 8 0 0,7-6 0 15,3 6 0-15,-1 4 0 16,-9 2 0-16,-10 4 0 16,-15 10 0-16,-11 2 0 15,-8 2 0-15,-30 4 0 0,-16-6 0 16,-10 2 0-16,-13-5 0 16,-47-27 0-1,17 0-497-15,0-9-1840 0</inkml:trace>
  <inkml:trace contextRef="#ctx0" brushRef="#br0" timeOffset="188632.77">15367 16208 2034 0,'0'0'611'15,"0"0"-344"-15,0 0 109 0,0 0-177 16,0 0-71-16,0 0-74 16,0 0-5-1,20-8 83-15,4 2-55 16,9-2-34-16,1-6-32 15,2-4-10-15,-7-2 11 0,-10 0-4 16,-7-2-8-16,-12 0 40 16,0 4-20-16,-16-4 14 15,-13 5-34-15,-9 8 0 16,-4 9 0-16,-1 0 0 16,6 14 0-16,3 20 0 15,12 6 0-15,11 6 0 16,11 6 0-16,2-6 0 15,25-2 0-15,11-4 0 16,6-13 0-16,7-9 0 16,-1-14 0-16,0-4-36 15,-4 0-299-15,2-26-207 0,-12-1-146 16,-10-5-202-16</inkml:trace>
  <inkml:trace contextRef="#ctx0" brushRef="#br0" timeOffset="188893.28">15821 16168 2158 0,'0'0'811'0,"0"0"-503"16,0 0 64-16,0 0-138 15,0 0-111-15,0 0-92 16,0 0-19-16,107-44 5 16,-80 32-11-16,-5 6-12 0,-7 2 4 15,-5 4 2 1,-6 0-3-16,-4 0 11 0,0 8-5 15,0 16 21 1,0 14-24-16,0 8 0 0,0 12 0 16,-6 0 0-16,-4-1 0 15,4-3 0-15,1-4 0 16,-1 2 0-16,-2-16-203 16,-2-4-813-16</inkml:trace>
  <inkml:trace contextRef="#ctx0" brushRef="#br0" timeOffset="189830.76">13441 16914 743 0,'0'0'1344'15,"0"0"-1056"-15,0 0-34 0,0 0 52 16,0 0-157-16,0 0-57 15,0 0-40 1,3-14 96-16,23 10-29 0,5-4-50 16,4-6 15-1,-2 0-59-15,-4-4-19 16,-8 2 26-16,-7 2-16 0,-9 0 35 16,-5 2 18-16,0 2-21 15,-16-3 5-15,-6 12-53 16,-7 1 11-16,-2 0-11 15,0 10 7-15,2 12 0 0,4 6-7 16,7 2 0-16,11 6 24 16,7-6-24-1,0-2 12-15,11-6-12 16,18-8-2-16,10-6-4 16,5-8-99-16,7 0-129 15,-2 0-137-15,7-18-263 0,-17 4 34 16,-10-2-269-16</inkml:trace>
  <inkml:trace contextRef="#ctx0" brushRef="#br0" timeOffset="190064.51">13796 16928 1470 0,'0'0'590'15,"0"0"-293"-15,0 0 92 16,0 0-63-16,0 0-155 16,0 0-37-16,0 0-41 15,0 12 8-15,0 6 14 16,11 0-56-16,5 4-7 15,3 2-16-15,4-6-27 0,-3 4 11 16,-3 0-19-16,-3-4-1 16,-5 4 31-1,-5-3-2-15,-4-1 16 16,0-2-8-16,0-6-28 0,-17 4 3 16,-4-10-12-16,-5 0-22 15,-6-4-110-15,-10-26-176 16,9-10-456-16,4 0-431 0</inkml:trace>
  <inkml:trace contextRef="#ctx0" brushRef="#br0" timeOffset="190198.44">13796 16928 2016 0,'66'-40'683'16,"-37"26"-428"-16,13-8 78 0,10-4-247 15,8-16-86-15,-16 2-381 16,-17 5-1106-16</inkml:trace>
  <inkml:trace contextRef="#ctx0" brushRef="#br0" timeOffset="190763.49">12069 16333 2169 0,'0'0'581'16,"0"0"-495"-16,0 0 162 0,0 0-53 15,0 0-92 1,147-45-37-16,-111 19-9 0,-3 0 35 15,-6 0-10-15,-8 6 22 16,-9-2 8 0,-8 4-50-16,-2 2-11 15,0 6-24-15,-14 0-20 0,-7 8 11 16,-6 2-18-16,-6 0 0 16,1 20-6-16,3 8 14 15,7 4-10-15,9 6 2 16,13 2 0-16,0-4 8 15,21 1-7-15,20-11-1 0,12-8 0 16,11-12 6-16,4-6-18 16,1 0-1-1,-7-14-130-15,-8-9-110 16,-10-17-277-16,-15 12-289 16,-16-2-787-16</inkml:trace>
  <inkml:trace contextRef="#ctx0" brushRef="#br0" timeOffset="191396.02">12813 16096 952 0,'0'0'1028'16,"0"0"-724"-16,0 0-27 16,0 0-31-16,0 0-50 15,0 0-71-15,0 0-12 0,-54-34-16 16,39 46-6-16,3 2 28 15,6 0-58-15,6 4-7 16,0-6-21-16,12 2-21 16,9-4 29-16,6 2-40 15,2-6 0 1,0 2 6-16,-4 0 2 0,-2 6-16 16,-11 0 7-16,-3 4 0 15,-5 8 11-15,-4 0-10 16,0 2 12-16,-15 3-9 15,-7-8 2-15,-5 4 10 0,-2-13-16 16,3-2 0-16,1-8-3 16,3-4 13-16,3 0-17 15,7-18 7 1,5-4-23-16,7-4 14 0,0-5 2 16,2 7 7-16,15-6-6 15,4 8 4-15,4 0 1 16,-1 8 1-16,0 0-2 15,-1 6-10-15,-3 2 18 16,-3 2-7-16,1 4 1 0,1 0 0 16,-2 0-6-1,-1 0 6-15,-5-4 0 16,0 4 15-16,-2 0-13 16,-2-6 49-16,-1 2 4 15,-2-4-1-15,-1 0 26 0,-3-2-34 16,0 0-1-16,0-2-45 15,-9 2 0-15,-11 2 0 16,-4-2 0 0,-5 6 0-16,-2 4 0 0,-1 0 0 15,-1 0-111-15,6 4-378 16,9 2-778-16</inkml:trace>
  <inkml:trace contextRef="#ctx0" brushRef="#br0" timeOffset="194631.73">14359 15522 1283 0,'0'0'624'16,"0"0"-460"-16,0 0-38 0,0 0 40 16,0 0-98-1,0 0-7-15,-2 0 109 0,2 0-9 16,0 0 11-1,0 0-30-15,0 0-43 16,0 0-2-16,4 0-58 16,10 0 19-16,6 0 25 15,9 0-65-15,9 0 9 0,9 0-18 16,6 0-3-16,10-2 15 16,8-2-14-16,7 0 25 15,4 0 22-15,5-2-17 0,4 2 31 16,3-4-29-1,-1 0-15-15,3 2 6 16,0-6-23-16,3 2-4 16,1 2-3-16,4-2 0 15,1 0-8-15,0 2 8 16,0 0 0-16,-3 2 0 0,-2 2 0 16,-4-4-9-16,-3 0-10 15,-3 2-17 1,-8 2 30-16,-11-6-27 15,-15 6 33-15,-16-4-6 0,-17 2 4 16,-13 4-8-16,-10 0-41 16,0-2-161-16,0 4-412 15,0-4-649-15</inkml:trace>
  <inkml:trace contextRef="#ctx0" brushRef="#br0" timeOffset="194999.31">17419 15204 2248 0,'0'0'649'0,"0"0"-312"0,0 0 46 0,0 0-162 16,0 0-100 0,0 0-74-16,0 0 7 15,142-4-18-15,-64 4-36 16,6-6 0-16,3 2 0 16,-6-4 0-16,-8 2 0 15,-13-2 0-15,-12 3 0 0,-19 1 0 16,-12 0 0-16,-8 3 0 15,-6 1 0-15,-3 0 0 16,0 0 0 0,0 0 0-16,0 0-158 0,0 0-606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06:33.27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3914 4463 1542 0,'0'0'1230'0,"0"0"-758"16,0 0-171-16,-29-118-4 16,25 96-43-16,2 6-254 15,2 8 0 1,-3 8 0-16,1 0 0 0,-4 26 0 16,-2 36 0-16,-5 43 0 15,5 31 0-15,4-4 0 16,4-28 0-16,0-39 0 15,4-29 0-15,9-6 0 16,1-10 0-16,-4-12-140 16,-1-10-143-16,-7-38 1 0,-2-23-74 15,0-31 28-15,-13-32 44 16,-7-26 151 0,1 11 106-16,5 33 27 15,5 38 172-15,2 36 115 16,2 2 90-16,3 3-28 0,2 2-48 15,0 6-104-15,27 1-131 16,14 2-21-16,14 0-9 16,9 4-33-16,6 6-3 15,-6 8 0-15,-8 6 0 0,-9 26 0 16,-16 16-11 0,-15 15 10-16,-16 7 1 15,0 4 0-15,-31 0 9 16,-17 1-6-16,-7-7-3 0,-8-4 0 15,3-8 0 1,7-12 0-16,12-10-29 16,12-10-172-16,19-16-181 0,10-8-467 15,0 0-442-15</inkml:trace>
  <inkml:trace contextRef="#ctx0" brushRef="#br0" timeOffset="604.39">4203 4690 2154 0,'0'0'781'16,"0"0"-505"-16,0 0 10 15,0 0-40-15,0 0-99 0,0 0-63 16,0 0-53-16,6 24-19 16,-4 12 24-16,2 8-34 15,5 0-1 1,-1-1-1-16,8-11-20 15,0-10 1-15,2-10-14 16,0-12 25-16,1 0 7 0,2-12 1 16,-1-10 0-16,-5-5 13 15,-2 4-4-15,-3 5-2 16,-4 5-7-16,-1 8 0 16,-1 5-10-16,3 0 7 0,6 1-15 15,6 17 18-15,7 3 0 16,7-2-8-1,8 0 8-15,5-7-13 16,3-12-17-16,-2 0-63 16,0-14 9-16,-9-16 10 15,-9-11 55-15,-7-7 19 0,-9-8 21 16,-6-8 64-16,-4-6 22 16,-3 0-26-16,0 7 7 15,0 15-26-15,-8 18-62 16,0 22 0-16,-1 8 0 15,2 30 0-15,2 24 0 0,3 15 0 16,2 7 0 0,0 2 0-16,0-6 0 15,10-8 0-15,0-14 0 16,-1-13 0-16,-2-13 0 16,0-10 0-16,-5-10 0 0,0-4 0 15,3 0 0-15,1-12 0 16,4-13 0-16,7-7 0 15,10-4 0-15,37-15-29 16,-1 8-470 0,-1 9-795-16</inkml:trace>
  <inkml:trace contextRef="#ctx0" brushRef="#br0" timeOffset="1069.82">6033 4229 2087 0,'0'0'1038'0,"0"0"-559"0,0 0-209 16,0 0-48-16,0 0-222 15,0 0 0-15,0 0 0 16,-42 166 0-16,37-76 0 15,3 0 0-15,2-3 0 16,0-15 0-16,0-18 0 16,7-18 0-16,2-18 0 15,2-15-24-15,-3-3 24 16,6-31 24-16,1-11-24 16,1-8 0-16,5-4 0 0,0 6 0 15,0 10 0-15,1 12 0 16,2 13 0-16,5 13 0 15,8 0 0-15,2 27 0 16,1 7 0 0,-4 10-20-16,-10 0-40 15,-9 0-61-15,-17-2 47 0,0-6 47 16,-29-5 27-16,-19-8 14 16,-2-6 11-16,-4-7 10 15,7-9 7-15,13-1-42 16,15 0-21-16,19-10-174 15,22-3-517-15,13-1-317 0</inkml:trace>
  <inkml:trace contextRef="#ctx0" brushRef="#br0" timeOffset="2200.5">6927 4730 2141 0,'0'0'850'0,"0"0"-500"0,0 0-30 15,0 0-89-15,0 0-102 16,-58-114-54-16,29 110-75 0,-11 4 0 16,-3 18 0-1,-1 20 0-15,2 8 0 16,13 4 0-16,13-4 0 16,16-7 0-16,0-11 0 15,26-14 0-15,14-13 0 0,5-1 0 16,-3-18 0-16,-4-10 0 15,-7-6 0-15,-10-2 0 16,-8 4 0-16,-6 2 0 16,-5 10 0-1,-2 10 0-15,0 10 0 0,0 2 0 16,0 28 0-16,0 12 0 16,0 6 0-16,7 1 0 15,19-9 0-15,10-12-36 16,8-16 12-16,6-12-11 0,-3-3 29 15,-5-24-1-15,-5-10 14 16,-5-3 10-16,-8-6 13 16,1 0 6-1,-6 2-18-15,2 4-18 16,-5 10 0-16,-3 14 0 16,-2 14 0-16,5 2 0 0,-1 8-9 15,3 14 9-15,5 0-12 16,-4-4 19-16,-1-2-14 15,-3-6-1-15,-5-4 5 16,-6-4 2-16,-4-2 2 16,0 0 31-16,0-10-32 15,0-10 0-15,-18 0 0 16,-1 0-9-16,-6 4 9 16,-4 12-11-16,0 4 3 15,2 10 7-15,4 24 1 16,6 10 0-16,13 4 26 0,4 3-26 15,13-7 0-15,24-8-2 16,13-12 7-16,10-16-13 16,5-8-16-1,1-12-45-15,-6-22 8 0,-6-10-4 16,-8-11 52-16,-7-5 1 16,-11-12 12-16,-1-7 10 15,-9-5-2-15,-5 5 50 16,-5 8 19-16,-8 19 22 15,0 20-99-15,0 20 0 0,-16 12 0 16,0 26 0-16,-4 22 0 16,2 16 0-16,1 10 0 15,5 7 0 1,8-3 0-16,4-4 0 16,0-10 0-16,18-13 0 15,13-15 0-15,2-17 0 16,7-15 0-16,1-4 0 0,-3-22 0 15,-1-18 0-15,-1-10 0 16,-5-6 0-16,-6 0 0 16,-5 10 0-16,-7 9 0 15,-9 18 0-15,-4 6 0 0,0 9 0 16,0 4 0 0,-6 0 0-16,-13 0 0 15,-6 14 0-15,-7 4 0 16,-2 4 0-16,3 3 0 15,7-1 0-15,10-4 0 0,10-2 0 16,4 0 0-16,9 0 0 16,22 4 0-16,12 0 0 15,3 0 0-15,3 2 0 16,-2-2 0-16,-4 0 0 16,-8 1 0-1,-2-4 0-15,-1 2 0 0,-8-2 0 16,1-2 0-16,-8-3 0 15,-3-6-303-15,-5-4-471 16,-5-4-568-16</inkml:trace>
  <inkml:trace contextRef="#ctx0" brushRef="#br0" timeOffset="2770.79">9879 4903 1640 0,'0'0'934'0,"0"0"-588"0,0 0-57 16,0 0 11-16,0 0 3 16,0 0-120-16,0 0-111 15,67-57-43-15,-30 25-29 16,6-8 0-16,-3-2 0 15,-4-4 0-15,-12-2 0 16,-9 0 0-16,-12 0 0 16,-3 4 0-16,-18 5 0 15,-15 14 0-15,-12 14 0 0,-6 11 0 16,-3 18 0-16,3 29 0 16,9 15 0-16,13 12 0 15,15 4 0-15,14-2 0 16,12-8 0-16,28-7 0 15,13-15 0 1,10-14 0-16,1-14 0 0,-1-14 0 16,-10-4 0-16,-6-10 0 15,-12-14 0-15,-10-4-287 16,-9-8-207-16,-8 8-153 16,-3 6-171-16</inkml:trace>
  <inkml:trace contextRef="#ctx0" brushRef="#br0" timeOffset="3237.84">10529 4764 1664 0,'0'0'971'15,"0"0"-273"-15,0 0-192 0,0 0-249 16,0 0-257-16,0 0 0 16,0 0 0-16,-42 77 0 15,24-27 0-15,2 4 0 16,1-2 0-16,4-10 0 15,0-8 0-15,4-12 0 16,3-8 0-16,4-10 0 0,0-2 0 16,0-2 0-1,4 0 0-15,14-4 0 16,8-6 0-16,15-2 0 16,5 4 0-16,8 6-50 15,-2 2-158-15,-8 0-130 16,-9 10-219-16,-12 4-11 0,-15-2 197 15,-8-6-19-15,0-4 390 16,-17-2 67-16,-1-2 275 16,5-16 173-16,-1-8-214 0,8-6-2 15,1-2-53 1,3 0 9-16,0 0-41 16,0 8 29-16,0 8-243 15,-1 10 0-15,-2 8 0 16,3 1 0-16,-2 32 0 15,1 13 0-15,1 12 0 0,0 8 0 16,2 2 0-16,0-2 0 16,2-7-125-16,14 1-363 15,0-16-371 1,-4-12-711-16</inkml:trace>
  <inkml:trace contextRef="#ctx0" brushRef="#br0" timeOffset="3801.97">12216 4905 2429 0,'0'0'958'0,"0"0"-663"0,0 0 119 0,0 0-414 15,0 0 0-15,0 0 0 16,-72-135 0-16,35 89 0 16,-12-10 0-16,-4-8 0 15,-3-8 0-15,4-7 0 16,12-1 0-16,11 6 0 16,11 12 0-16,14 14 0 15,4 16 0-15,0 12 0 16,2 11 0-16,12 9 0 15,3 0 0-15,1 21 0 0,-5 12 0 16,-3 12 0-16,-10 11 0 16,-7 8 0-1,-27 2-21-15,-14 2-15 16,-15-6 30-16,-6-5 6 16,0-11 13-16,6-6 7 15,17-12 10-15,15-10-30 0,21-8 0 16,10-6 0-16,18-4 0 15,32 0 0-15,16 0 0 16,19-8 0-16,11-8 0 16,-2-2 0-16,-3 0 0 0,-14 4 0 15,-16 4 0 1,-18 2 0-16,-26 4 0 16,-17 0 0-16,-31 2-138 15,-16 0-470-15,-4 2-565 0</inkml:trace>
  <inkml:trace contextRef="#ctx0" brushRef="#br0" timeOffset="5830.75">13435 4939 1386 0,'0'0'1166'0,"0"0"-565"0,0 0-330 15,0 0 43-15,0 0-52 0,-76-103-166 16,76 61-96-16,7-8 0 16,11-8 0-1,1-10 0-15,4-8 0 16,-5-5 0-16,-5 3 0 15,-4 8 0-15,-7 16 0 0,-2 16 0 16,0 17 0 0,0 16 0-16,0 5 0 0,0 4 0 15,14 22 0-15,15 6 0 16,15 8 0 0,10 2-29-16,6 0 10 0,-10-4-11 15,-11-1 24-15,-22-5-11 16,-17-3 17-16,0 2 38 15,-21-1-4-15,-14 2-5 16,2 2-29-16,7 0 0 0,8-2 0 16,16-2 0-16,2-6 0 15,27-4 0 1,21-10 0-16,17-8 0 16,9-2 0-16,5-10 0 15,2-16 0-15,-10-6-14 16,-11-6 14-16,-15-4-12 0,-14-2 24 15,-18-3-7-15,-13 6-4 16,0 5 7-16,-19 8-8 16,-12 11 0-16,-8 16 0 0,4 1 0 15,4 15 0-15,8 17 0 16,16 8 0 0,7 5 0-16,30-3 0 15,23-4 0-15,14-6 0 16,11-12 0-16,2-8 0 15,-6-8 0-15,-12-4 0 0,-15-2 0 16,-12-16 0-16,-8-10 0 16,-9-4 0-16,-5-2 0 15,-4 0 0 1,1 3 0-16,-6 12 0 0,-2 6 0 16,2 12 0-16,1 1 0 15,1 4 0-15,6 22 0 16,3 8 0-16,-1 8 0 15,-1 2 0-15,-1-4 0 16,-4-4 0-16,1-8 0 16,-3-8 0-16,2-12 0 0,-2-8 0 15,3 0 0 1,5-16 0-16,5-16 0 16,6-10 0-16,2-4 0 15,0 0 0-15,-4 5 0 0,-4 14 0 16,-5 13 0-16,-6 14 0 15,1 0 0-15,-1 18 0 16,4 14 0-16,-3 10 0 16,2 2 0-16,-4-2 0 15,2-2 0-15,-3-10 0 0,1-7 0 16,0-9 0 0,4-13 0-16,4-1 0 15,8-1 0-15,8-22 0 16,4-7 0-16,6-4 0 15,-1-4 0-15,-3 4 0 0,-5 4 0 16,-10 10 0-16,-7 8 0 16,-7 8 0-16,-4 4 0 15,-4 2 0-15,2 18 0 16,0 8 0-16,3 4 0 16,3 2 0-1,8-2 0-15,9-6-3 0,4-8-84 16,7-8 11-16,3-10 1 15,-1 0 46-15,0-6 29 16,-7-16 8-16,-2-6 61 0,-4 0 24 16,-5-2 7-1,-7 8-100-15,-1 6 0 0,-8 8 0 16,-4 8 0 0,0 4 0-16,0 20 0 15,0 10 0-15,0 4 0 16,9 0 0-16,9-4 0 0,6-5 0 15,8-10 0-15,3-11 0 16,5-6 0-16,0-2 0 16,-7-6 0-16,-8-16 0 15,-11-4 0-15,-14-8 0 16,0-4 0-16,-16 0 0 0,-15 0 0 31,-7 6 0-31,-2 8 0 0,4 10 0 16,7 6 0-16,11 4 0 15,12 4 0-15,6 0 0 16,0 0 0-16,17 0 0 0,12 0 0 16,7 0 0-16,5 0 0 15,3-2 0-15,3-3 0 16,-1 1 0-16,-1 4 0 16,-3 0 0-16,-2 11 0 15,-2 11 0-15,-2 10 0 16,0 6 0-16,-7 4 0 15,-2 2 0-15,-4-4 0 16,-2-8 0-16,-5-8 0 16,-3-10 0-16,-5-6 0 15,-3-5 0-15,-3-3 0 16,-2 0 0-16,3-18 0 16,1-7 0-16,3-5 0 15,4-4 0-15,7-2 0 16,4 2 0-16,4 6 0 0,3 8 0 15,0 8 0 1,5 10 0-16,-3 2 0 0,2 0 0 16,1 0 0-16,0 2 0 15,-3-2 0-15,0 0 0 16,0 0 0-16,-2-4 0 0,-2-12 0 16,-3-6 0-16,-6-2 0 15,-7-2 0 1,-7-5 0-16,-4 4 0 15,0-1 0-15,-15 6 0 16,-7 8 0-16,-7 11 0 16,0 3 0-16,-3 21 0 15,6 16 0-15,10 12 0 0,12 3 0 16,4 2 0-16,20 0 0 16,25-8 0-16,13-6 0 15,10-12 0 1,8-10 0-16,2-16 0 0,18-10-215 15,-20-20-439 1,-17-6-636-16</inkml:trace>
  <inkml:trace contextRef="#ctx0" brushRef="#br0" timeOffset="6234.96">17976 4644 2284 0,'0'0'721'0,"0"0"-377"16,0 0-38-16,129-14-36 16,-85-4-154-16,-1-6-61 15,-5-7-55-15,-9-2 0 16,-14-6 0-16,-8-1 0 15,-7 0 0-15,-5 4 0 0,-19 10 0 16,-5 8 0-16,-4 12 0 16,-6 6 0-1,4 12 0-15,1 24 0 16,7 13 0-16,8 10 0 16,7 8 0-16,10 1 0 0,2 0 0 15,12-8 0-15,21-10 0 16,11-10 0-16,12-12 0 15,11-13 0-15,2-13 0 16,18-12-272-16,-16-17-452 16,-15-4-433-16</inkml:trace>
  <inkml:trace contextRef="#ctx0" brushRef="#br0" timeOffset="6534.66">18702 4650 1989 0,'0'0'752'16,"0"0"-450"-16,0 0 169 15,0 0-195-15,0 0-141 0,0 0 36 16,0 0-171-16,-53 74 0 16,43-40 0-16,10 0 0 15,0-3 0 1,12-4 0-16,14-3 0 16,3-3 0-16,0-7 0 0,-2-2 0 15,-5-4 0-15,-7-1 0 16,-5 2 0-16,-3 3 0 15,-3 2 0-15,0 4 0 16,-2 4 0-16,1 0 0 0,-3 0 0 16,0-6 0-16,0-4 0 15,0-4 0-15,-9-6 0 16,-14-2 0 0,-6 0 0-16,-6-4 0 0,-23-36 0 15,9 2-128-15,10-4-709 16</inkml:trace>
  <inkml:trace contextRef="#ctx0" brushRef="#br0" timeOffset="6702.41">18687 4616 2820 0,'0'0'878'0,"0"0"-636"15,0 0-86-15,0 0-156 16,131-6 0-16,-60 6 0 0,3 0 0 15,17-8-267-15,-20 0-485 16,-13-2-708-16</inkml:trace>
  <inkml:trace contextRef="#ctx0" brushRef="#br0" timeOffset="6835.92">19477 4644 1640 0,'0'0'1035'15,"0"0"-462"-15,0 0-61 16,0 0-176-16,0 0-336 15,0 0 0-15,0 0 0 16,49 34-8-16,-49-34-1047 0</inkml:trace>
  <inkml:trace contextRef="#ctx0" brushRef="#br0" timeOffset="7567.73">6804 5516 1817 0,'0'0'711'16,"0"0"-598"-16,0 0 161 15,0 0 99-15,0 0-225 0,0 0-49 16,0 0-19-16,203 8 61 15,-5-4-32-15,58-4-46 16,45 0-10-16,13 0-14 16,-13-8-39-16,-18-4 21 15,-40 0-21 1,-65 0 0-16,-69 2 3 16,-55 4 4-16,-34-2 8 15,-11 0 5-15,-7 0-10 0,-2 0-10 16,0 4 0-16,24 4-201 15,6 0-532-15,16 0-1818 0</inkml:trace>
  <inkml:trace contextRef="#ctx0" brushRef="#br0" timeOffset="8336.59">13232 5426 1588 0,'0'0'377'0,"0"0"-81"0,0 0 64 15,0 0-107-15,0 0-59 0,0 0 13 16,0 0 1-1,-107 2-37-15,107-2 3 16,0 0-29-16,6 0-22 16,26 0-123-16,48 0 0 15,78 0 0-15,108 2 0 16,72 10 0-16,54 4 0 16,23 0 0-16,-14-2 0 15,8-6 0-15,-10-4 0 16,-27-4 0-16,-46 0 0 0,-56-6 0 15,-81-6 0-15,-71 2 0 16,-53 2 0 0,-34 2 0-16,-12 2 0 15,-5-2 0-15,-7 4 0 16,-7 0 0-16,0 2 0 16,0 0 0-16,6 0 0 0,10 0 0 15,9 10 0-15,6 4 0 16,3 0 0-16,-1 0 0 15,5-12-273 1,-11-2-484-16,-5 0-1698 0</inkml:trace>
  <inkml:trace contextRef="#ctx0" brushRef="#br0" timeOffset="8504.14">18517 5791 1169 0,'0'0'2551'0,"0"0"-2189"0,0 0-362 15,0 0-169-15,0 0-815 0</inkml:trace>
  <inkml:trace contextRef="#ctx0" brushRef="#br0" timeOffset="13630.84">3642 8227 2510 0,'0'0'483'15,"0"0"-321"-15,0 0 163 16,0 0-214-16,0 0-64 15,-84 113-46-15,84-61 15 16,0 0 5-16,5-2 3 0,14-10 33 16,8-8-11-16,6-14 23 15,8-12 20-15,3-6-17 16,3-16-9-16,0-18-63 16,-10-6 0-16,-8-8 0 15,-13-3 0-15,-14 0 0 16,-2 2 0-16,-20 8 0 15,-15 6 0-15,-5 11 0 16,-1 12 0-16,3 12 0 16,7 0 0-16,4 12 0 15,10 8 0-15,7 4 0 16,10-2 0-16,0-1-225 0,21-9-441 16,-1-6-502-16</inkml:trace>
  <inkml:trace contextRef="#ctx0" brushRef="#br0" timeOffset="14171.24">3908 8181 1318 0,'0'0'871'0,"0"0"-582"0,0 0 91 0,0 0-2 16,0 0-129-16,0 0-80 0,0 0 25 15,-61-14-67-15,61 14-6 16,0-2-121-16,0 2 0 16,0-2 0-16,3-4 0 15,17-2 0-15,18-6 0 16,22-10 0-16,40-20 0 0,47-22 0 15,53-28 0 1,28-15 0-16,1-7 0 16,-11 6 0-16,-21 13 0 15,-14 9 0-15,-17 14 0 16,-34 16 0-16,-37 16 0 0,-27 11 0 16,-13 6 0-1,1 0 0-15,0 6 0 0,-5-2 0 16,-15 9 0-1,-9 4 0-15,-10 4 0 0,-1 2 0 16,-7 2 0 0,-1-2 0-16,-2 2 0 0,-4 0 0 15,0 0 0-15,-2 0 0 16,0 0 0-16,0 0 0 16,0 0 0-16,0 0 0 0,0 0-327 15,0 0-385-15,0 0-127 16,4 0 49-16</inkml:trace>
  <inkml:trace contextRef="#ctx0" brushRef="#br0" timeOffset="14474.22">6293 7036 1152 0,'0'0'718'0,"0"0"-372"15,0 0 190-15,0 0-155 0,0 0-74 16,0 0-42-16,0 0-68 16,-4-30-89-16,-9 56-84 15,-3 12-9-15,-1 9 4 16,3 0-8-16,5 0 3 15,9-7-14-15,0-10 0 16,23-10 3-16,10-10-3 16,9-10 0-16,8 0 0 15,-2-18 0-15,-3-10 0 16,-7-6 0-16,-11-7 0 0,-12-3 0 16,-13-2 0-16,-2 2 0 15,-13 6 0-15,-16 6 0 16,-11 12 0-16,-5 10 0 15,-1 10 0 1,-2 0 0-16,-2 36 0 0,9 0-192 16,12-4-726-16</inkml:trace>
  <inkml:trace contextRef="#ctx0" brushRef="#br0" timeOffset="16470.86">6588 7339 975 0,'0'0'862'0,"0"0"-679"15,0 0 97-15,0 0 73 0,0 0-130 16,0 0-41-16,0 0 62 16,-83-46-42-16,83 44-28 15,0 0 18-15,0 2-39 0,0 0-80 16,0-2-73-16,0 2 0 15,0 0 0 1,0 0 0-16,0 0 0 16,0 0 0-16,0 0 0 15,0 0 0-15,12 10 0 16,19 14 0-16,15 10 0 0,17 12 0 16,35 20 0-16,38 17 0 15,39 15 0-15,20 4 0 16,-4-7 0-16,-16-13 0 15,-33-14 0-15,-24-14 0 0,-33-12 0 16,-27-14 0 0,-18-4 0-1,-5 0 0-15,-2 0 0 0,-1-2 0 16,-12-6 0-16,-7-3 0 16,-4-6 0-16,2 1 0 15,-2-2 0-15,1 1 0 16,-2-3 0-16,1 0 0 0,-5-3 0 15,0 2 0-15,0-3 0 16,-2 0 0-16,-2 0 0 16,0 0 0-16,2 0 0 15,-2 0 0 1,2 0 0-16,-2 0 0 0,0 0 0 16,0 0 0-16,0 0 0 15,0 0 0-15,0 0 0 16,0 1 0-16,0 1 0 15,0 2-125-15,-10 7-494 16,2-1-218-16,3-2-167 16</inkml:trace>
  <inkml:trace contextRef="#ctx0" brushRef="#br0" timeOffset="16769">8250 8343 1181 0,'0'0'735'0,"0"0"-413"0,0 0 177 0,0 0-187 15,0 0-71-15,0 0-40 16,0 0 4-16,0 0-7 15,-6 0-64-15,-8 0-66 16,-6 11-68-16,-2 7 0 16,-3 10 0-16,3 6 0 15,6 6 0-15,12 4 0 16,4-4 0-16,7-3 0 16,19-12 0-16,10-7 0 15,6-11 0-15,3-7 0 0,-5 0 0 16,-5-19 0-16,-8-5 0 15,-9-4 0-15,-7-4 0 16,-11-2 0 0,0-4 0-16,-2 0 0 15,-21 2 0-15,-3 4 0 16,-10 8 0-16,-22 13 0 0,5 7-20 16,4 4-940-16</inkml:trace>
  <inkml:trace contextRef="#ctx0" brushRef="#br0" timeOffset="17536.16">6178 8520 1728 0,'0'0'542'0,"0"0"-237"16,0 0 225-16,0 0-292 15,0 0-35-15,0 0-34 16,0 0-43-16,-24-14-34 0,19 12-44 16,-2 0 15-1,0 0-11-15,1 0-52 16,-3 0 0-16,5 0 0 16,-4 0 0-16,4 2 0 0,2 0 0 15,2 0 0-15,0 0 0 16,0 0 0-16,0 0 0 15,23 0 0 1,21 2 0-16,34 10 0 0,43 2 0 16,50-2 0-1,30-4 0-15,8-6 0 0,-2-2 0 16,-22 0 0-16,-13 0 0 16,-19 0 0-16,-37 0 0 15,-32-2 0-15,-30 0 0 0,-21 0 0 16,-1 0 0-1,-8 0 0-15,-1-2 0 16,-10 2 0-16,-1 0 0 16,-2 2 0-16,9-2 0 15,2 2 0-15,8 0 0 16,2 0 0-16,1 0 0 0,-3 0 0 16,-7 0-92-16,-18 2-232 15,-4 0-416-15,-2-2-633 0</inkml:trace>
  <inkml:trace contextRef="#ctx0" brushRef="#br0" timeOffset="18269.09">5902 8456 1770 0,'0'0'601'0,"0"0"-292"0,0 0 185 0,0 0-247 15,0 0-59-15,0 0-64 16,0 0 17-16,-49-16-73 15,30 36-43-15,2 8 31 16,1 8-19-16,5 6-1 16,7 5-36-1,4-6 0-15,9 0 0 16,20-7 0-16,10-10 0 0,11-8 0 16,6-10 0-16,0-6 0 15,-6 0 0-15,-7-18 0 16,-10-6 0-16,-15-2 0 15,-9-6 0-15,-9-3 0 16,0-3 0-16,-18 0 0 0,-7 2 0 16,-4 2 0-1,-2 8 0-15,0 4 0 16,-5 6 0-16,1 8 0 16,-9 8 0-16,7 0 0 0,11 8-769 15</inkml:trace>
  <inkml:trace contextRef="#ctx0" brushRef="#br0" timeOffset="20569.84">8649 8454 1280 0,'0'0'535'0,"0"0"-403"16,0 0 64-16,0 0-53 15,0 0-88-15,0 0-12 16,0 0 22-16,-58 4 54 15,54-2 59-15,-1-2-26 0,1 0 0 16,-6 0 9-16,2 0-62 16,-1 0 2-1,2 0-26-15,0 0-30 16,5 0 23-16,2 0-40 16,0 0-1-16,16-6-1 0,22-10-17 15,16-8 42-15,35-16-33 16,42-23-11-16,47-25 13 15,27-16-19-15,11-10 21 0,-4-3-8 16,-17 17-13 0,-7 8 9-16,-21 14-3 15,-36 21-7-15,-39 17 0 16,-32 12 29-16,-25 10 40 16,-3 0-35-16,-6 4 32 0,-7 2-8 15,-13 8-58-15,-4 2 0 16,-2 2 0-1,0 0 0-15,0 0 0 16,0 8 0-16,0 0 0 16,0 3 0-16,0-4-48 0,0-3-8 15,0 0-4-15,0 0 9 16,0-1 50-16,0-3-37 16,0 1 22-16,0-1 4 15,0 2 12-15,0 2 6 0,-8 4-5 16,-4 5 80-16,-1 5 0 15,-5 1-39 1,0 7 29-16,2 5-71 16,3 1 0-16,9 0 0 15,4-2 0-15,0-4 0 16,17-4 0-16,17-10 0 0,13-10 0 16,7-2 0-16,1-6 0 15,-2-16 0-15,-5-6 0 16,-15-2 0-16,-8-3 0 15,-15 0 0-15,-7-2 0 16,-3 5 0-16,-7 1 0 16,-20 6 0-16,-8 5 0 15,-10 6 0-15,-4 8 0 16,0 4 0-16,-2 0 0 16,6 0 0-16,5 12 0 15,11-2 0-15,23-7 0 0,6-3-532 16,2 0-1239-16</inkml:trace>
  <inkml:trace contextRef="#ctx0" brushRef="#br0" timeOffset="21035.88">10612 7461 1824 0,'0'0'1026'0,"0"0"-647"0,0 0 77 15,0 0-243-15,0 0-129 16,0 0-21-16,0 0-12 15,-70-86-51-15,44 56 0 16,-12-6 0-16,-11-8 0 16,-13-10 0-16,-14-11 0 15,-24-17 0-15,-29-12 0 16,6 12 0-16,11 9 0 16,17 22 0-16,19 14 0 15,-2 1 0-15,0 2 0 16,18 8 0-16,13 6 0 0,14 6 0 15,10 6 0-15,8 2 0 16,5 2 0-16,6 0 0 16,2 4 0-1,2 0 0-15,0 0 0 0,0 0 0 16,0 0 0-16,0 0 0 16,0 0 0-16,0 14-3 15,9 2-536-15,0-4-611 0</inkml:trace>
  <inkml:trace contextRef="#ctx0" brushRef="#br0" timeOffset="21701.78">9337 6597 1084 0,'0'0'657'0,"0"0"-446"16,0 0 120-16,0 0-6 15,0 0-99-15,0 0-67 16,0 0 47-16,-125-52-11 15,86 52-54-15,-9 0 9 16,0 0-9-16,-2 6-48 16,6 10-11-16,6 2-47 0,10 6-2 15,9 2-32 1,13 4 7-16,6 0-5 16,0 0-3-16,22-2 0 15,12-2 6-15,10-8 3 0,8-8-9 16,6-7 0-16,1-3 0 15,1-4 0-15,-6-17 0 16,-9-3 0-16,-14-3 0 16,-16-4 0-16,-13-1 0 0,-2-2 0 31,-19 2 0-31,-20 4 0 0,-5 4 0 16,-5 10 0-16,-4 4 0 15,-1 8 0-15,7 2 0 16,9 0 0-16,14 0 0 15,15 10-3-15,22 2-496 0,26-4-378 16,7-4-1535-16</inkml:trace>
  <inkml:trace contextRef="#ctx0" brushRef="#br0" timeOffset="22202.25">10418 6639 2424 0,'0'0'820'0,"0"0"-618"0,0 0 47 0,0 0-132 16,0 0-72-16,0 0-33 16,0 0-6-16,82-28 24 15,-48 12-16-15,-5-4 34 16,-5 0 1-16,-6 0 8 16,-9-2-34-16,-4-2-23 15,-5 2 0-15,-2-2 0 16,-21 3 0-16,-6 6 0 0,-7 7 0 15,-9 8 0 1,1 0 0-16,0 26 0 0,3 10 0 16,12 6 0-16,14 6 0 15,13 0 0 1,2-2 0-16,19-4 0 16,18-8 0-16,9-6 0 0,8-12 0 15,6-7 0-15,5-9 0 16,-3 0 0-16,15-27-87 15,-16 0-461-15,-12-2-382 0</inkml:trace>
  <inkml:trace contextRef="#ctx0" brushRef="#br0" timeOffset="22503.27">10962 6615 2179 0,'0'0'873'0,"0"0"-527"0,0 0 153 16,0 0-300-16,0 0-199 15,0 0 0-15,129-36 0 16,-84 36 0 0,-3 0 0-16,-9 10 0 15,-10 12 0-15,-15 4 0 16,-8 8 0-16,-2 2 0 0,-27 2 0 16,-2 1 0-16,-2-8 0 15,4-4 0-15,10-11 0 16,13-6 0-16,6-8 0 15,8-2 0-15,29 0 0 16,21-16 0-16,15-4 0 0,14 0 0 16,2 3 0-1,9 17-24-15,-25 0-777 16,-23 3-1487-16</inkml:trace>
  <inkml:trace contextRef="#ctx0" brushRef="#br0" timeOffset="23004.37">9781 8678 2154 0,'0'0'663'16,"0"0"-537"-16,0 0 142 0,0 0-29 16,0 0-89-16,0 0-40 15,0 0-17-15,113-11-47 16,-77-11-1-16,-7-6-12 15,-5-5 9-15,-12-1 9 0,-10-2 3 16,-2 2-32 0,-9 4-22-16,-18 6 0 0,-7 12 0 15,-5 12 0 1,-6 2 0-16,3 32 0 16,8 16 0-16,12 14 0 0,15 4 0 15,7 0 0-15,27-5 0 16,22-13 0-16,16-14 0 15,8-18 0-15,8-18 0 16,-4 0 0-16,-5-32 0 16,-5-36-149-16,-19 4-392 15,-17 3-518-15</inkml:trace>
  <inkml:trace contextRef="#ctx0" brushRef="#br0" timeOffset="23372.31">10484 8548 1807 0,'0'0'1186'16,"0"0"-726"-16,0 0-115 0,0 0-47 15,0 0-298 1,119-48 0-16,-84 38 0 0,2 2 0 16,-6 4 0-16,-5 4 0 15,-6 0 0-15,-9 2 0 16,-8 14 0-16,-3 8 0 15,-5 4 0-15,-17 6 0 16,-5-2 0-16,0-1 0 16,7-8 0-16,7-6 0 0,9-7 0 15,4-6 0-15,6-3 0 16,23-1 0-16,11 0 0 16,9 0 0-16,2 3 0 15,1 1 0 1,-10 4 0-16,-8 6 0 0,-15 4 0 15,-17 4 0-15,-2 8 0 16,-23 4 0-16,-25 2 0 16,-16 4 0-16,-30 4 0 15,-57 4-3-15,17-10-454 16,2-12-599-16</inkml:trace>
  <inkml:trace contextRef="#ctx0" brushRef="#br0" timeOffset="24268.69">6824 9176 1803 0,'0'0'875'0,"0"0"-417"0,0 0 0 16,0 0-170-1,0 0-180-15,0 0-48 16,0 0-14-16,-20-12-46 16,24 10 0-16,12-2 0 15,6-3 0-15,7-2 0 0,7-5 0 16,4-6 0-16,0-2 0 15,-7-4 0-15,-3-1 0 16,-12 0 0-16,-10-4 0 16,-8 1 0-16,0 2 0 15,-8 2 0 1,-15 4 0-16,-6 10 0 0,-4 12 0 16,-3 0 0-16,3 14 0 15,2 20 0-15,8 10 0 16,13 10 0-16,4 4 0 15,6 5 0-15,6-5 0 0,17-6 0 16,11-8 0-16,6-10 0 16,7-8 0-16,6-10 0 15,3-10 0 1,22-6-216-16,-16-14-505 0,-10-4-726 16</inkml:trace>
  <inkml:trace contextRef="#ctx0" brushRef="#br0" timeOffset="24701.33">7521 9206 666 0,'0'0'2021'0,"0"0"-1450"15,0 0-280-15,0 0-48 16,0 0-176 0,0 0-22-16,0 0 6 15,-44 40 24-15,44-24-9 16,0 0-66-16,0-6 0 0,0-4 0 15,0-2 0-15,0-4 0 16,0 0 0-16,0 0 0 16,0 0 0-16,4-6 0 15,-1-2 0-15,-1 0 0 16,-2 4 0-16,0 0 0 16,0 4 0-16,0 0 0 15,0 2 0-15,0 20 0 16,0 12 0-16,-5 10 0 15,-1 8 0-15,-4 2 0 0,4-4 0 16,2-3 0-16,1-13 0 16,1-8 0-16,2-12 0 15,0-6 0 1,0-6 0-16,0-2 0 16,11 0 0-16,9 0 0 0,12-10 0 15,7-2 0-15,11 2-17 16,4-2-266-16,14-6-226 15,-12 4-369-15,-16 0-582 0</inkml:trace>
  <inkml:trace contextRef="#ctx0" brushRef="#br0" timeOffset="24907.78">7802 9481 725 0,'0'0'1152'0,"0"0"-762"16,0 0 119-1,0 0-14-15,-33-105-180 16,28 93 18-16,1 6-156 0,0 6-177 15,-1 0 0-15,-2 18 0 16,-2 16 0-16,-2 14 0 16,0 11 0-16,2 3 0 15,3-2 0-15,1-2 0 16,3-8 0-16,2-10 0 16,0-3 0-16,0-15-33 15,0-10-913-15</inkml:trace>
  <inkml:trace contextRef="#ctx0" brushRef="#br0" timeOffset="25633.18">7911 7381 1242 0,'0'0'573'0,"0"0"-272"0,0 0 54 16,0 0-46-16,0 0-5 0,0 0-70 15,0 0-28-15,-4-22-24 16,4 20-65-16,0 0-3 16,0-2-56-1,2-8-25-15,13-4 2 0,6-6-35 16,4-6 0-16,-4-5 0 15,-1 2 0-15,-9-1 13 16,-5 1-1-16,-6 7-4 16,-6 8-8-16,-20 9 0 15,-7 7 0-15,-8 7 0 0,-5 26 0 16,1 10 0-16,7 8 0 16,9 5 0-1,14-2 0-15,15-2 0 16,0-8 0-16,22-4 0 15,13-9 0-15,10-12 0 0,7-5 0 16,-4-10 0-16,2-4 0 16,-10 0 0-16,-9-8-141 15,-4-16-158-15,-12 4-290 16,-8 2-479-16</inkml:trace>
  <inkml:trace contextRef="#ctx0" brushRef="#br0" timeOffset="25972.75">8179 7421 1679 0,'0'0'1060'0,"0"0"-533"0,0 0-73 15,0 0-191 1,0 0-150-16,0 0-113 0,0 0 0 16,-3 12 0-1,1 10 0-15,2 4 0 16,0 0 0-16,0-1 0 0,9-7 0 15,7-4 0-15,4-4 0 16,-3-5 0-16,-3 2 0 16,-1-1 0-16,-3 2 0 15,-4 4 0-15,-4 4 0 16,-2 2 0-16,0 0 0 16,0 0 0-16,0-6 0 0,0-2 0 15,0-4 0 1,-2-4 0-16,0-2 0 15,0 0-14-15,0 0-122 16,2-18-194-16,-2 0-217 16,-2-2-198-16</inkml:trace>
  <inkml:trace contextRef="#ctx0" brushRef="#br0" timeOffset="26571.13">8143 7488 1397 0,'0'0'637'15,"0"0"-402"-15,0 0 225 0,0 0-171 16,0 0-36-16,0 0 1 16,0 0 9-16,-7-13-56 15,5 13-106-15,2 0-101 16,-4-1 0-1,-1 1 0-15,-1-3 0 0,-6-1 0 16,-1 2 0-16,-1-2 0 16,-1 0 0-16,4 0 0 15,0 0 0-15,4 2 0 16,3 2 0-16,2-2 0 16,2 2 0-16,0 0 0 0,0 0 0 15,0 0 0-15,8 0 0 16,17 0 0-1,13 0 0-15,9 0 0 16,8 0 0-16,1 0 0 16,-5 0 0-16,-11-4 0 15,-11 0 0-15,-13 0 0 0,-9 2 0 16,-5 2 0-16,-2 0 0 16,0 0 0-16,0 0 0 15,0 0 0-15,-4 0 0 16,-6 0 0-16,-3 12 0 0,0 8 0 15,-3 9 0 1,1 8 0-16,1 8 0 16,3 5 0-16,2 4 0 15,0-2 0-15,5 2 0 16,-1-6 0-16,3-3 0 0,2-9 0 16,0-6 0-16,0-10 0 15,-2-4 0-15,2-10-96 16,-2-6-234-16,-6-4-128 15,4-19-243-15,-2-3-420 0</inkml:trace>
  <inkml:trace contextRef="#ctx0" brushRef="#br0" timeOffset="26738.43">8196 7674 2232 0,'0'0'770'0,"0"0"-425"0,0 0 105 0,0 0-285 15,0 0-123-15,0 0 12 16,0 0-16 0,100-26-38-16,-37 14 0 15,22-9-159-15,-16 6-361 16,-20 1-613-16</inkml:trace>
  <inkml:trace contextRef="#ctx0" brushRef="#br0" timeOffset="27598.83">4126 7405 1614 0,'0'0'976'15,"0"0"-729"-15,0 0 90 16,0 0-51-16,0 0-148 16,0 0-9-16,0 0 45 15,4-4-62-15,14-6-29 16,11-8-83-16,11-6 0 16,7-10 0-16,0-4 0 15,-7-6 0-15,-9-3 0 16,-13 1 0-16,-16 5 0 15,-2 6 0-15,-18 11 0 16,-18 12 0-16,-5 12 0 16,-9 2 0-16,4 28 0 0,1 14 0 15,9 12 0-15,9 5 0 16,14-1 0-16,13-2 0 16,0-6 0-16,25-12 0 15,19-10 0 1,12-12 0-16,11-9 0 0,4-9 0 15,3 0 0-15,-10-17 0 16,-6-7-119-16,-13-20-202 16,-16 6-411-16,-15 2-502 0</inkml:trace>
  <inkml:trace contextRef="#ctx0" brushRef="#br0" timeOffset="28837.55">4859 7135 1390 0,'0'0'815'0,"0"0"-489"0,0 0 203 0,0 0-253 15,0 0-81 1,0 0-45-16,0 0-12 16,0-8-42-16,0 16-83 0,-4 14-1 15,-1 6 11-15,-2 4-22 16,1-2 5-16,-3-2-6 16,-3-4 0-16,-3-2 27 15,-3-4-26-15,-4-2 23 16,-5-2-22-1,-2-4 10-15,-2-2-9 0,2-4-3 16,9-2 0-16,5-2-1 16,7 0 0-16,6 0-11 15,2-2 10-15,0-10-10 16,0-4 11-16,8 2-12 16,0 0 13-16,3 2 8 15,-1 2-2-15,-4 2 48 0,-2 4-23 16,-2 2-31-1,1 2 0-15,-3 0 0 16,4 0 0-16,5 0 0 16,5 0 0-16,8 0 0 0,0 0 0 15,2 0 0-15,-3 0 0 16,-6 0 0-16,-6 0 0 16,-4 0 0-16,-5 0 0 15,0 0 0-15,0 0 0 0,0 0 0 16,0 0 0-16,0 0 0 15,0 2 0 1,-2-2 0-16,-6 0 0 16,2 0-39-16,-1 0-62 15,1 0-4-15,4 0-42 16,-1 0 27-16,3 0 24 0,0 0-46 16,0 0 51-16,0 0 52 15,0 0 19-15,0 0 20 16,0 0 33-16,0 0 50 15,0 0 9 1,0-2-20-16,0-2-15 0,0 0 14 16,0 0-10-16,0 0 37 15,0 2-26-15,-2 0 12 16,-7 2-6-16,0 0-39 0,-6 0-18 16,-1 0-21-16,-5 0-5 15,2 14-1-15,1 2 9 16,3 4-4-16,5 0 1 15,8-2 0 1,2-4-1-16,0-6 8 16,20-2-7-16,7-4 12 15,7-2-11-15,3 0 25 0,-1 0-26 16,-1-8 0-16,-8 2-7 16,-4 2 17-16,-7 0-10 15,-8 4 0-15,-1 0 0 16,-5 0-17-16,0 0 10 0,-2 12 7 15,0 4 0 1,0 0 2-16,0 2-5 0,-9-2 3 16,-9-2 0-1,-1-2-6-15,-6-2 13 0,0-4-8 16,1-6 1-16,4 0 0 16,2 0-10-1,3-10 10-15,5-8 0 0,4-4 0 16,6-2 12-16,0-4-23 15,0 2 11 1,18-2 0-16,6 4-9 0,1 0 15 16,1 2-7-16,-3 6 1 15,-8 0 0-15,-5 6-1 16,-6 1 7-16,-4 2 1 16,0 0 19-16,0 3-26 15,0 3 0-15,-14-1 0 16,-5 2 0-16,-4 0-11 0,-4 0 4 15,-6 16-29 1,8-2-195-16,8-4-569 0</inkml:trace>
  <inkml:trace contextRef="#ctx0" brushRef="#br0" timeOffset="31137.19">14145 6998 153 0,'0'0'1946'0,"0"0"-1560"0,0 0-78 16,0 0 159-16,0 0-301 15,0 0-29-15,-46-102 65 16,46 98 19 0,0 4-111-16,-2 0-110 15,0 22 0-15,-1 26 0 0,0 18 0 16,3 15 0-1,0 0 0-15,0-2 0 0,14-15 0 16,-1-18 0-16,-1-18 0 16,-6-20 0-16,-3-8 0 15,-3-18 0-15,0-24 0 0,-3-12 0 16,-13-12 0-16,1-10 0 16,-1-3 0-1,1 1 0-15,6 12 0 16,2 14 0-16,7 24 0 15,0 22 0-15,14 6 0 16,26 42 0-16,16 20 0 16,8 16 0-16,7 7 0 0,1-3 0 15,-5-10 0-15,-11-16 0 16,-10-14 0-16,-13-18 0 16,-10-12 0-16,-12-12 0 15,-9-6 0-15,-2-26 0 16,0-16 0-16,-9-14 0 15,-6-17 0-15,-1-7 0 16,1-2 0-16,3 10 0 16,8 17 0-16,4 28 0 15,0 25 0-15,22 8-57 0,30 64-273 16,-6-2-293-16,-4-2-331 0</inkml:trace>
  <inkml:trace contextRef="#ctx0" brushRef="#br0" timeOffset="31737.88">14889 7271 1664 0,'0'0'565'0,"0"0"-86"0,0 0-173 0,0 0-111 15,139-82-67-15,-106 46-42 16,-10-3 23-16,-10 3 31 16,-13 8 49-16,0 4-27 0,-13 10-89 15,-14 12-73 1,-4 2 0-16,-3 20 0 15,5 20 0-15,7 10 0 16,9 8 0-16,11-1 0 16,2-5 0-16,19-12 0 15,17-14 0-15,11-12 0 0,4-14 0 16,4 0 0-16,-1-24 0 16,-7-10 0-16,-11-4 0 15,-9-6 0-15,-12-1 0 0,-7 2 0 16,-4 6 0-1,-4 13 0-15,0 14 0 16,0 10 0-16,0 10 0 16,2 25 0-16,6 9 0 15,5 3 0-15,6 0 0 0,3-9 0 16,2-10 0-16,3-10 0 16,0-12 0-16,-3-6 0 15,-1 0 0-15,-4-18 0 16,-1-8 0-1,-5-6 0-15,1-2 0 0,-3 2 0 16,-2 8 0-16,0 8 0 16,-2 14 0-16,-1 2 0 15,8 18 0-15,3 16 0 16,6 8 0-16,4-2 0 0,6-2 0 16,3-10 0-1,-1-10 0-15,1-10 0 16,-7-8 0-16,-5 0 0 15,-5-8 0-15,-9-12 0 0,-1-4 0 16,-5-8 0-16,0-9 0 16,-2-6 0-16,4-42 0 15,-2 11-306-15,3 8-933 0</inkml:trace>
  <inkml:trace contextRef="#ctx0" brushRef="#br0" timeOffset="32136.48">17143 6747 2685 0,'0'0'620'0,"0"0"-409"0,0 0 260 16,0 0-362-1,0 0-109-15,-123-72 0 0,78 94 0 16,3 15 0 0,9 4 0-16,12 6 0 0,15-4 0 15,6 0 0-15,20-7 0 16,20-6 0-16,11-2 0 16,4-6 0-16,6 0 0 15,-5 0 0-15,-7 2 0 16,-14 4-36-16,-15 1 7 0,-20 3-4 15,-9-4 33 1,-35 0 6-16,-20-7 57 16,-15-4-34-16,-1-5-29 15,6-6 0-15,14-4 0 16,20-2 0-16,40-30 0 0,9-10-261 16,27-7-848-16</inkml:trace>
  <inkml:trace contextRef="#ctx0" brushRef="#br0" timeOffset="32337.29">17425 6784 2350 0,'0'0'915'0,"0"0"-462"16,0 0-206-16,123-49-116 0,-56 35-131 15,1-2 0-15,-7 2-168 16,-16 4-314-16,-37 2-231 15,-8 4-84-15,-6 4-668 0</inkml:trace>
  <inkml:trace contextRef="#ctx0" brushRef="#br0" timeOffset="32504.29">17666 6669 1219 0,'0'0'772'0,"0"0"-381"0,0 0 208 16,0 0-229-16,0 0-73 16,0 0-20-16,0 0-106 15,-31 58-171-15,31-15 0 16,0 9 0-16,0 12 0 0,0 6 0 15,0 4 0-15,0 0 0 16,7-6 0 0,8-5 0-16,5-11 0 15,9-6-32-15,-2-16-500 16,-2-12-476-16</inkml:trace>
  <inkml:trace contextRef="#ctx0" brushRef="#br0" timeOffset="32698.54">18254 6924 2633 0,'0'0'1013'0,"0"0"-563"16,0 0-450-16,0 0 0 0,0 0 0 15,134-44 0-15,-92 36-59 16,-15 4-468-16,-16 4-368 15,-11 0-721-15</inkml:trace>
  <inkml:trace contextRef="#ctx0" brushRef="#br0" timeOffset="32840.67">18243 7117 1891 0,'0'0'777'0,"0"0"-249"15,0 0-169-15,0 0-107 0,155 25-148 16,-83-25-104-1,28-18-3-15,-15-4-293 16,-16-3-734-16</inkml:trace>
  <inkml:trace contextRef="#ctx0" brushRef="#br0" timeOffset="33399.56">19589 6327 2706 0,'0'0'660'0,"0"0"-466"16,0 0 124-16,0 0-100 15,-129-81-218-15,68 81 0 16,-3 0 0-1,-1 16 0-15,7 13 0 16,13 4 0-16,16 7 0 0,18 0 0 16,11 1 0-16,16-3 0 15,20-4 0-15,6 0 0 16,3-4 0-16,-5 2 0 16,-9 0 0-16,-6 7 0 15,-10 6 0-15,-15 8 0 16,0 3 0-16,-17 2 0 15,-20 2 0-15,-5-6 0 16,-4-4 0-16,5-8 0 16,10-9 0-16,9-14 0 15,15-9 0-15,7-7 0 0,14-3 0 16,19 0 0-16,9-10 0 16,1 2 0-1,-3 4 0-15,-11 4 0 16,-7 8 0-16,-11 24 0 15,-6 16 0-15,-5 12 0 0,0 12 0 16,-3 2 0-16,-1-2 0 16,4-4 0-16,0-9 0 15,25-13 0-15,12-14 0 16,12-18-18-16,34-24-327 0,-12-20-382 16,-9-12-638-16</inkml:trace>
  <inkml:trace contextRef="#ctx0" brushRef="#br0" timeOffset="33797.75">19898 6756 2624 0,'0'0'807'0,"0"0"-446"0,0 0-57 15,0 0-304-15,0 0 0 16,0 0 0-1,0 0 0-15,134-13 0 16,-89 12 0-16,-5-12 0 16,-9-3 0-16,-7-4 0 15,-13-2 0-15,-11 0 0 0,0 2 0 16,-8-2 0-16,-19 4 0 16,-11 6 0-16,-9 6 0 15,-8 6 0-15,-1 8 0 16,0 26 0-1,7 12 0-15,13 12 0 0,17 7 0 16,17-1 0-16,2 0 0 16,33-8 0-16,15-6 0 15,17-12 0-15,9-12 0 16,4-14 0-16,0-12 0 16,-7 0 0-16,-13-20 0 0,-14-14 0 15,-17-28-273 1,-11 8-306-16,-14 8-385 0</inkml:trace>
  <inkml:trace contextRef="#ctx0" brushRef="#br0" timeOffset="34332.54">20779 7028 1592 0,'0'0'728'0,"0"0"-208"0,0 0 20 15,0 0-160-15,0 0-44 16,0 0-336-16,0 0 0 16,-31 6 0-16,12 10 0 0,-1 8 0 15,-2 4 0-15,2 5 0 16,5 3 0-1,1 0 0-15,1 0 0 16,1-4 0-16,4-4 0 16,-5-6 0-16,-1-6 0 15,-3-2 0-15,-8-4 0 0,-2-4 0 16,0-2 0-16,0-4 0 16,8 0 0-16,3 0 0 15,5-12 0-15,3-6 0 0,6-2 0 16,2 0 0-16,0-2 0 15,10-3 0 1,5 6 0-16,5-2 0 16,-2 6 0-16,-4 5 0 15,-6 2 0-15,-3 5 0 0,-3 2 0 16,0 1 0-16,-2 0 0 16,0 0 0-1,0 0 0-15,0 0 0 16,0 0 0-16,0 1 0 0,0-1 0 15,0 0 0-15,0 0 0 16,0 0-171-16,-4 0-555 16,-3 0-355-16</inkml:trace>
  <inkml:trace contextRef="#ctx0" brushRef="#br0" timeOffset="34664.01">20750 7024 1557 0,'0'0'534'0,"0"0"-274"0,0 0 47 16,0 0-95-16,0 0-91 15,0 0 20-15,0 0-11 0,-60-70 36 16,48 64-1-1,3 2-27-15,3 2-19 16,4 2-53-16,-1 0-26 16,3 0-40-16,0 0 8 0,0 0-17 15,0 0 9 1,0 0 0-16,0 0-6 0,0 0-141 16,0 0-161-16,0 2-556 0</inkml:trace>
  <inkml:trace contextRef="#ctx0" brushRef="#br0" timeOffset="35038.69">20540 7237 722 0,'0'0'956'0,"0"0"-617"15,0 0-16-15,0 0-53 16,0 0-79-16,0 0-36 16,0 0-37-16,0 0 17 15,0 2-28-15,0-2-33 16,0 0 36-16,0 0 8 0,0 0-4 15,0 0-28-15,0 0-22 16,-2-8-22 0,-2-2-42-16,-3-2 0 15,0 2 1-15,0 1 5 16,5 4-12-16,2-2 3 16,0-3-153-16,13 2-428 0,5 1-1044 0</inkml:trace>
  <inkml:trace contextRef="#ctx0" brushRef="#br0" timeOffset="35641.29">20719 7074 848 0,'0'0'952'0,"0"0"-417"16,0 0-40-16,0 0-144 15,0 0-78-15,0 0-87 16,0 0 7-16,-54-54-47 16,36 52-67-1,-4 2-41-15,-5 0-38 0,-4 6 0 16,-2 10 0 0,-1 3 0-16,7 0 0 0,5 2 0 15,9-3 0-15,8 0 0 16,5-3 0-16,0-1 0 0,9 3 0 15,13-1 0 1,7 0 0-16,9-2 0 16,2 2 0-16,0-1 0 15,1 0 0-15,-6 3 0 0,-6 0 0 16,-7 2 0-16,-8 2 0 16,-10 0 0-16,-4 2 0 15,-2-2 0 1,-20 0 0-16,-12-2 0 0,-3-6 0 15,-6-4 0-15,3-6 0 16,6-4 0-16,10 0 0 16,11-8 0-16,11-14 0 15,2-8 0-15,8-8 0 16,21-6 0-16,7-6 0 0,4-4 0 16,0 1 0-16,-2 5 0 15,-7 8 0 1,-10 10 0-16,-8 10 0 15,-9 8 0-15,-4 2 0 16,0 2 0-16,-13-2 0 16,-12 0 0-16,-4 2 0 0,-2 2 0 15,2 2 0-15,6 4 0 16,13 0 0-16,14 0-266 16,21 0-583-16,12 4-1211 0</inkml:trace>
  <inkml:trace contextRef="#ctx0" brushRef="#br0" timeOffset="35904.33">21413 6982 1809 0,'0'0'999'0,"0"0"-357"0,0 0-169 0,0 0-300 16,0 0-173-16,0 0 0 16,41 140 0-16,-46-99 0 15,-15-1 0-15,-9-4 0 16,-2-6 0-16,0-4 0 16,-7-6-368-16,11-8-506 15,11-8-746-15</inkml:trace>
  <inkml:trace contextRef="#ctx0" brushRef="#br0" timeOffset="36303.91">21848 6702 1280 0,'0'0'1773'16,"0"0"-1227"-16,0 0-312 15,0 0 29-15,0 0-263 0,130-69 0 16,-86 57 0 0,1-2 0-16,-8-4 0 15,-5-2 0-15,-8-2 0 16,-13-4 0-16,-7-2 0 16,-4 0 0-16,-4 2 0 0,-23 4 0 15,-13 8 0-15,-9 11 0 16,-9 3 0-16,-4 21 0 15,4 19 0-15,9 14 0 16,16 8 0 0,15 6 0-16,18 2 0 0,2-3 0 15,33-7 0-15,15-10 0 16,12-14 0-16,5-12 0 16,4-10-198-16,11-14-257 15,-17-2-256-15,-18-16-626 0</inkml:trace>
  <inkml:trace contextRef="#ctx0" brushRef="#br0" timeOffset="36604.58">22387 6880 2501 0,'0'0'755'0,"0"0"-499"15,0 0 198-15,0 0-324 16,0 0-130-16,0 0 0 15,143-65 0-15,-115 57 0 16,-5 3 0-16,-11 3 0 16,-8 2 0-16,-4 0-8 15,0 20 8-15,-4 10 8 16,-10 10-8-16,1 6 0 16,-1 6 0-16,5 2 0 0,5 0 0 15,4-1 0-15,0-7 0 16,0-8 0-16,11-8 0 15,3-8 0-15,15-12-159 16,-4-8-486-16,0-2-429 0</inkml:trace>
  <inkml:trace contextRef="#ctx0" brushRef="#br0" timeOffset="36777.3">23073 7086 2252 0,'0'0'886'0,"0"0"-578"15,0 0 184-15,0 0-334 16,0 0-158 0,0 0 0-16,0 113 0 15,0-73 0-15,-8-2 0 16,-9-4 0-16,-2-4 0 16,-26 0-329-16,7-10-386 0,-2-10-391 0</inkml:trace>
  <inkml:trace contextRef="#ctx0" brushRef="#br0" timeOffset="37474.93">23700 6793 882 0,'0'0'1067'0,"0"0"-679"0,0 0-30 16,0 0 22-16,0 0-99 15,0 0-96-15,0 0 38 16,6-19-8 0,16 2-98-16,7-2-117 15,4-8 0-15,-2-3 0 16,-4-2 0-16,-8 2 0 0,-11-2 0 15,-8 2 0-15,0 2 0 16,-15 4 0-16,-16 12 0 16,-10 12 0-1,-3 2 0-15,-8 36 0 16,6 18 0-16,1 16 0 0,14 10 0 16,16 0 0-16,15-1 0 15,4-9 0-15,36-12 0 16,18-12 0-16,13-14 0 15,7-14 0-15,3-11 0 16,-10-9 0-16,-11-3 0 0,-14-41-93 16,-14 2-382-16,-16 0-351 15</inkml:trace>
  <inkml:trace contextRef="#ctx0" brushRef="#br0" timeOffset="38104.86">24528 6970 2189 0,'0'0'1024'0,"0"0"-435"0,0 0-295 16,0 0-294-16,0 0 0 16,0 0 0-16,-15 129 0 0,4-71 0 15,-1-2 0 1,1-6 0-16,5-10 0 15,4-10 0-15,2-12 0 16,0-6 0-16,2-10 0 16,17-2 0-16,10 0 0 15,9-6 0-15,7-8 0 0,7 0-140 16,-2 0-85-16,-5 6-25 16,-9 2-33-16,-11 2 27 15,-15 2 89 1,-10 0 113-16,0 0 54 15,-6-4 30-15,-8-2 156 0,1-2 54 16,4-4-25-16,2-4 34 16,5-1-6-16,2-2-31 15,0 1-212-15,0 3 0 16,0 6 0-16,0 4 0 16,0 7 0-16,0 4 0 15,0 27 0-15,0 14 0 0,0 12 0 16,0 5 0-1,0 0 0-15,0-4 0 16,0-8 0-16,0-8 0 16,2-13 0-16,14-19-200 0,-1-10-534 15,1 0-278-15</inkml:trace>
  <inkml:trace contextRef="#ctx0" brushRef="#br0" timeOffset="38306.36">25181 7072 2640 0,'0'0'747'0,"0"0"-452"0,0 0 13 15,-40 105-202-15,27-60-106 16,4 2 0-16,4-5 0 16,5-10 0-16,0-6 0 0,18-20-357 15,9-6-613-15,4 0-819 0</inkml:trace>
  <inkml:trace contextRef="#ctx0" brushRef="#br0" timeOffset="38608.76">25583 6687 2618 0,'0'0'832'0,"0"0"-474"15,0 0-70-15,0 0-288 0,0 0 0 16,115-76 0-16,-70 60 0 15,-10-4 0 1,-10-2 0-16,-14-6 0 16,-11-2 0-16,0-2 0 0,-23 1 0 15,-10 8 0 1,-9 13 0-16,-4 10 0 0,-6 15 0 16,5 28 0-1,7 15 0-15,13 10 0 0,16 4 0 16,11-2 0-16,7-3 0 15,28-9 0-15,15-8 0 16,10-10 0-16,7-10 0 16,1-12-14-16,9-18-326 15,-17 0-344-15,-18-6-404 0</inkml:trace>
  <inkml:trace contextRef="#ctx0" brushRef="#br0" timeOffset="39003.36">26077 6950 2250 0,'0'0'886'0,"0"0"-575"16,0 0 186-16,0 0-345 15,0 0-152-15,120-30 0 16,-84 28 0-16,-7 2 0 16,-7 0 0-16,-8 4-42 0,-12 12-80 15,-2 6 43-15,-5 2 34 16,-13-2 45-1,1 0 0-15,-1-4 11 16,5-2 70-16,7-1-37 16,6-6-2-16,0 1-32 15,23 3 4-15,12-2 10 0,8 1-23 16,4 2-1-16,-4 3 0 16,-8 1 1-16,-10 1-7 15,-12 3 1-15,-11 1 1 16,-2 1-2-16,-17-2 12 15,-20-2 6-15,-7 0 9 16,-5-2-6-16,2-2-3 16,10-2-12-16,27-12-83 15,10-2-296-15,2 0-534 0</inkml:trace>
  <inkml:trace contextRef="#ctx0" brushRef="#br0" timeOffset="39171.26">26933 7086 2433 0,'0'0'813'0,"0"0"-448"15,0 0 120-15,-121 96-485 0,90-56 0 16,4-1 0-16,9-5 0 16,12-4 0-16,6-12-511 15,0-10-596-15</inkml:trace>
  <inkml:trace contextRef="#ctx0" brushRef="#br0" timeOffset="39503.82">27193 6657 1525 0,'0'0'1576'0,"0"0"-1005"15,0 0-147-15,0 0-424 16,0 0 0-16,0 0 0 15,133-70 0-15,-68 58 0 16,-9 0 0-16,-13-4 0 16,-19-4 0-16,-15 2 0 15,-9-2 0-15,-12 2 0 16,-19 8 0-16,-9 6 0 16,-9 4 0-16,1 20 0 15,2 18 0-15,7 14 0 0,12 8 0 16,14 4 0-16,13-2 0 15,0-5 0-15,31-7 0 16,15-12 0 0,12-10 0-16,7-12 0 15,-1-10 0-15,-1-6 0 0,9-18-270 16,-16-12-505-16,-14-2-865 0</inkml:trace>
  <inkml:trace contextRef="#ctx0" brushRef="#br0" timeOffset="39806.41">27779 6803 935 0,'0'0'1745'16,"0"0"-1068"-16,0 0-194 15,0 0-227-15,0 0-256 16,0 0 0-16,0 0 0 0,52-15 0 16,-19 15 0-16,-2 14 0 15,-4 6 0-15,-12 4 0 16,-6 2 0-16,-9 4 0 15,0 2 0-15,-22-2 0 16,-5-2 0-16,-4-4 0 0,2-6 0 16,9-6 0-1,7-4 0-15,11-3 0 16,2-4 0-16,6-1 0 16,25 0 0-16,11 0 0 15,12-1 0-15,8-12 0 0,3-3 0 16,22-18-56-16,-14 2-502 15,-13 0-414-15</inkml:trace>
  <inkml:trace contextRef="#ctx0" brushRef="#br0" timeOffset="40398.65">28563 5867 1854 0,'0'0'854'16,"0"0"-582"-16,0 0 63 15,0 0 14-15,74-114-148 16,-36 106-132-16,1 4-53 0,2 4-15 16,-5 0-2-16,-5 16-10 15,-11 6 4-15,-9 6 5 16,-11 4-15-16,0 8 16 15,-14 2-4-15,-10 7 5 16,-7-2 21-16,2 2-3 16,2-3 26-16,5 0-19 15,9-4-11-15,9-2 11 16,4-2-25-16,0-2 0 16,21 0 6-16,10-1-6 15,5-2-1-15,0 2-79 16,-5-1-53-16,-11 0-28 0,-10 0-10 15,-10 2 77-15,-19 2 68 16,-23-2 26 0,-11 2 32-16,-8-3 98 15,8-2 71-15,9 2-27 0,17 1-85 16,22 4-37-16,5 4-41 16,40 4-10-16,12 4-1 15,6 0-81-15,-3-2-27 16,-12-1-19-16,-17-5 32 0,-19-2 74 15,-7-2 6 1,-20-4 15-16,-25-2 56 16,-8-2 61-16,-10-2 15 15,-1-4-51-15,6-4-35 16,6-3-19-16,17-6-27 16,14-3 0-16,21-10-131 0,19 0-362 15,12-8-707-15</inkml:trace>
  <inkml:trace contextRef="#ctx0" brushRef="#br0" timeOffset="40565.76">29275 7177 2138 0,'0'0'1289'0,"0"0"-1101"0,0 0-158 15,0 0-30-15,0 0-613 0</inkml:trace>
  <inkml:trace contextRef="#ctx0" brushRef="#br0" timeOffset="61666.03">1338 10411 2347 0,'0'0'752'15,"0"0"-568"-15,0 0 342 16,0 0-239-16,0 0-287 15,0 0 0-15,-26-62 0 0,39 132 0 16,14 40 0-16,-4 37 0 16,-2 9 0-16,-11-24 0 15,-6-37 0-15,-4-39 0 16,0-14 0 0,0-6 0-16,0-6 0 0,0-8 0 15,0-22 0-15,-4-30 0 16,-17-70 0-16,-8-71 0 15,-6-37 0-15,-1-17-45 16,7 33-41-16,11 67 74 16,7 49 12-16,7 44 78 15,2 22-13-15,0 10-65 0,2 0 0 16,2 18 0-16,22 28 0 16,16 21 0-1,18 29 0-15,18 24 0 16,11 21 0-16,4 1 0 0,-13-26 0 15,-16-28 0-15,-15-26 0 16,0-8 0-16,4 7 0 16,7 1 0-16,-2-4 0 15,-12-14 0-15,-11-16 0 16,-14-14 0-16,-11-11 0 0,-8-3 0 16,-2-39 0-1,-18-5-212-15,-2-8-869 0</inkml:trace>
  <inkml:trace contextRef="#ctx0" brushRef="#br0" timeOffset="61939.04">2065 10164 2223 0,'0'0'904'0,"0"0"-672"0,-46-110 374 0,32 86-475 0,7 12-131 16,3 12 0-16,2 8 0 15,2 44 0-15,0 48 0 16,0 49 0-16,0 21 0 16,0 1 0-16,0-19 0 15,0-23 0-15,8-23 0 0,1-24 0 16,5-22 0-16,-1-16 0 16,7-2 0-16,14-18-234 15,-3-8-668 1,-2-16-482-16</inkml:trace>
  <inkml:trace contextRef="#ctx0" brushRef="#br0" timeOffset="62670.32">2372 10782 694 0,'0'0'2475'16,"0"0"-1988"-16,0 0-193 16,0 0-148-16,0 0-146 0,0 0 0 15,13 112 0-15,3-57 0 16,3 3 0-1,0-4 0-15,1-6 0 16,1-10 0-16,-2-14 0 16,2-10 0-16,-2-12 0 15,1-2 0-15,-1-26-8 0,-4-20-10 16,-7-16-7-16,-4-8-7 16,-4-3 19-16,-10 9 2 15,-19 14 11-15,-11 14 54 16,-9 18-1-16,-4 16-53 15,-3 2 0-15,4 22 0 16,10 18 0-16,18 6 0 16,15 6 0-16,9-2 0 15,22-3 0-15,25-11 0 16,18-14 0-16,13-16 0 16,11-6 0-16,5-26 0 15,-6-15 0-15,-7-3 0 16,-21 2 0-16,-23 8 0 0,-14 12 0 15,-17 14 0-15,-6 8 0 16,0 8 0 0,0 28 0-16,-8 15 0 15,3 11 0-15,5 4 0 0,0-8 0 16,7-8 0-16,13-14 0 16,4-14 0-16,3-12 0 15,2-10 0-15,0 0 0 16,-2-26 0-16,2-10 0 15,-4-6 0-15,-4 0 0 0,-5 6 0 16,-5 12 0-16,-1 13 0 16,-4 11 0-1,5 9 0-15,7 21 0 16,7 8 0-16,8 4 0 0,7-2 0 16,7-8 0-16,4-12 0 15,3-12 0-15,-5-8 0 16,-7-4 0-16,-11-20 0 15,-8-8 0-15,-13-6 0 16,-7-8 0-16,-3-8 0 16,-5-3 0-16,-17 2 0 15,-3 6 0-15,-1 15 0 16,-1 16 0-16,0 18 0 16,5 10 0-16,11 40-216 15,7-4-543-15,4-6-1207 0</inkml:trace>
  <inkml:trace contextRef="#ctx0" brushRef="#br0" timeOffset="62836.27">4003 11310 909 0,'0'0'2195'0,"0"0"-1497"0,0 0-404 15,-68 138-294-15,61-98 0 16,4-4 0-16,-1-6 0 15,1-12-182-15,-1-12-1129 0</inkml:trace>
  <inkml:trace contextRef="#ctx0" brushRef="#br0" timeOffset="63836.98">5969 11350 55 0,'0'0'2571'0,"0"0"-1975"16,0 0-246-16,0 0 174 16,0 0-524-16,0 0 0 15,6 0 0-15,-2-8 0 16,5-11 0-16,7-8 0 0,5-14 0 15,2-13 0-15,6-6 0 16,-2-2 0-16,-4 4 0 16,-3 9 0-1,-7 17 0-15,-6 13 0 16,-5 16 0-16,-2 3 0 0,2 31 0 16,3 23 0-16,4 16 0 15,4 12 0-15,5-2 0 16,7-5 0-16,2-16 0 15,-2-16 0-15,2-15 0 16,0-20 0-16,-4-8 0 0,-4-14 0 16,2-24 0-1,1-12 0-15,-3-7 0 16,2 3 0-16,-5 8 0 16,-3 16 0-16,-4 14 0 15,0 16 0-15,2 0 0 16,5 22 0-16,6 12 0 0,2 6 0 15,3-1 0-15,2-7 0 16,-4-9 0-16,2-9 0 16,-4-11 0-16,2-3 0 15,0-18 0-15,4-14 0 16,-2-8 0-16,2-1 0 16,-5 5 0-16,-4 12 0 15,0 14 0-15,0 10 0 16,2 6 0-16,3 22 0 15,4 6 0-15,2 0 0 0,0-6 0 16,-4-28-12-16,-9 0-808 16,-11-18-974-16</inkml:trace>
  <inkml:trace contextRef="#ctx0" brushRef="#br0" timeOffset="63998.98">6634 10604 3167 0,'0'0'929'0,"0"0"-929"0,0 0 0 16,0 0 0-16,0 0 0 0,0 0 0 15,0 0 0-15,137 94-1014 16</inkml:trace>
  <inkml:trace contextRef="#ctx0" brushRef="#br0" timeOffset="64736.01">7814 10876 2405 0,'0'0'918'0,"0"0"-359"16,0 0-345-1,0 0-214-15,0 0 0 16,-133 34 0-16,100 9 0 16,6 7 0-16,10 2 0 0,15 0 0 15,2-6 0 1,22-8 0-16,27-14 0 0,13-12 0 16,17-12 0-16,8-6 0 15,1-28 0-15,-3-10 0 16,-9-16 0-16,-7-26 0 15,-15-33 0-15,-21-35 0 16,-18-9 0-16,-15 27 0 16,0 40 0-16,-8 50 0 15,-3 21 0-15,-8 18 0 16,-3 7 0-16,-9 52 0 16,2 54 0-16,9 45 0 15,15 11 0-15,8-12 0 0,26-37 0 16,7-41 0-16,-3-22 0 15,3-14 0-15,10-6 0 16,3-6 0-16,5-10 0 16,-8-14 0-16,-7-6 0 15,-11-26 0 1,-6-16 0-16,-8-8 0 0,-3-1 0 16,-2 6 0-16,-5 11 0 15,-2 19 0-15,1 21 0 16,-3 3 0-16,3 37 0 0,1 14 0 15,4 8 0-15,3 2 0 16,10-10 0 0,3-12 0-16,5-16 0 15,5-18 0-15,1-8 0 16,1-14 0-16,-1-22 0 16,-4-8 0-16,-2-2 0 0,-6 4 0 15,-10 12 0-15,-3 12 0 16,-6 16 0-16,0 2 0 15,0 12 0-15,5 16 0 16,7 6 0-16,11 0 0 0,9-4 0 16,8-8 0-1,38-20 0-15,-11-2-656 16,-5-6-800-16</inkml:trace>
  <inkml:trace contextRef="#ctx0" brushRef="#br0" timeOffset="65276.54">9613 10985 2776 0,'0'0'856'0,"0"0"-392"16,0 0-464-16,0 0 0 0,0 0 0 0,-118-23 0 15,83 54 0 1,-5 11 0-16,2 8 0 16,7 0 0-16,11-4 0 15,15-8 0-15,5-12 0 16,20-14 0-16,23-12 0 15,5-10 0-15,8-26 0 16,-4-16 0-16,-8-10 0 0,-6-12 0 16,-12-27 0-1,-10-23 0-15,-7 10 0 16,-9 16 0-16,0 27 0 16,-2 41 0-16,-15 16 0 0,-4 14 0 15,-1 26 0-15,0 55 0 16,6 33 0-1,14 28 0-15,2-8 0 0,11-31 0 16,15-35 0-16,6-28 0 16,7-4 0-16,13-6 0 15,8-10 0-15,-2-20 0 16,0-2 0-16,-9-32 0 16,-4-16 0-16,-10-14 0 15,-8-8 0-15,-10-4 0 0,-7 9 0 16,-10 17 0-16,0 24 0 15,-20 22 0 1,-11 6 0-16,-3 38 0 16,1 15 0-16,4 11 0 15,11 6 0-15,13-2 0 16,5-8 0-16,29-10 0 0,23-13 0 16,54-28 0-16,-10-11 0 15,-7 0-754-15</inkml:trace>
  <inkml:trace contextRef="#ctx0" brushRef="#br0" timeOffset="65771.28">11561 11097 1600 0,'0'0'945'0,"0"0"-377"0,0 0-223 0,0 0-12 0,0 0-120 16,0 0-121-16,0 0-92 15,136-16 0-15,-96-18 0 16,-7-6 0 0,-6-5 0-16,-11-3 0 15,-14 2 0-15,-2 2 0 16,-9 6 0-16,-23 16 0 0,-9 18 0 16,-9 6 0-16,-3 40 0 15,4 18 0-15,11 16 0 16,16 7 0-16,17 1 0 0,5-6 0 15,32-10 0-15,17-11 0 16,10-13 0-16,9-16 0 16,1-16 0-1,-7-12 0-15,-10-2 0 16,-17-40-72-16,-15 3-831 16,-13 6-1939-16</inkml:trace>
  <inkml:trace contextRef="#ctx0" brushRef="#br0" timeOffset="66165.16">12512 11355 2367 0,'0'0'872'16,"0"0"-514"-16,0 0-4 15,-17-126-209-15,-12 90-145 0,-9 10 0 16,-9 14 0-16,-9 12 0 15,0 10 0 1,1 28 0-16,12 12 0 16,14 4 0-16,21-1 0 15,8-9 0-15,20-8 0 0,22-16 0 16,7-12 0-16,0-8 0 16,-2-10 0-16,-9-18 0 15,-9-4 0-15,-9-1 0 16,-7 5 0-16,-9 10 0 15,-1 6 0-15,-3 10 0 16,0 2 0-16,0 14 0 16,0 21 0-16,-3 12 0 15,-1 16 0-15,2 5 0 16,2 6 0-16,0 0 0 16,2-3 0-16,9-10 0 0,3-8 0 15,-1-17 0-15,1-12-86 16,-8-16-858-16</inkml:trace>
  <inkml:trace contextRef="#ctx0" brushRef="#br0" timeOffset="67067.5">13393 11041 1876 0,'0'0'766'0,"0"0"-481"0,0 0 170 15,0 0-227-15,0 0-33 16,0 0-24-16,0 0-51 16,0 0-120-16,0 0 0 15,0 0 0 1,0-8 0-16,10-13 0 0,13-8 0 16,6-11 0-16,0-9 0 15,-2-7 0-15,-8 2 0 16,-5 4 0-16,-7 12 0 15,-7 18 0-15,0 16 0 0,0 6 0 16,-9 34 0 0,-5 16 0-16,5 12 0 0,7 9 0 15,2-4 0 1,13-4 0-16,18-11 0 16,8-12 0-16,3-16 0 15,0-14 0-15,-1-12 0 0,-8-2 0 16,-6-24 0-16,-5-12 0 15,-4-8 0-15,-3-8 0 16,-1 2 0-16,-1 6 0 16,-4 13 0-16,0 19 0 15,-3 14 0-15,1 4 0 16,5 24 0-16,-2 9 0 0,7 2 0 16,0-2 0-1,3-5 0-15,2-10 0 16,5-14 0-16,4-8 0 15,2-2 0-15,4-24 0 0,-4-6 0 16,0 1 0-16,-4 3 0 16,-7 10 0-16,-2 13 0 15,-1 5 0-15,-4 14 0 16,-1 19 0-16,3 10 0 16,3 1 0-16,3-8 0 15,0-10 0-15,4-26-155 16,-6-16-472-16,-10-20-568 0</inkml:trace>
  <inkml:trace contextRef="#ctx0" brushRef="#br0" timeOffset="67200.75">13738 10189 2970 0,'0'0'807'0,"0"0"-642"16,0 0-11-16,78 108-154 0,14-32 0 15,-11-14-490-15,-7-14-1394 0</inkml:trace>
  <inkml:trace contextRef="#ctx0" brushRef="#br0" timeOffset="67964.67">15391 10104 2278 0,'0'0'996'16,"0"0"-505"-16,0 0-160 0,0 0-331 15,-33 235 0-15,33-75 0 16,9 1 0-1,24-23 0-15,0-40 0 16,1-27 0-16,-5-26 0 16,2-14 0-16,2-11 0 15,5-10 0-15,0-10 0 0,-6-22 0 16,-11-30 0-16,-5-33 0 16,-7-31 0-16,-7 2 0 15,-2 12 0 1,0 15 0-16,0 35 0 0,0 10 0 15,-4 18 0-15,2 24 0 16,2 28 0-16,0 32 0 16,0 17 0-16,8 9 0 15,10 0 0-15,5-4 0 16,1-12 0-16,5-15 0 0,0-18 0 16,0-16 0-16,0-17 0 15,-5-4 0 1,1-26 0-16,-2-14 0 15,-2-9 0-15,-2 3 0 0,-4 8 0 16,-4 14 0-16,-4 16 0 16,-3 8 0-16,5 16 0 15,5 24 0-15,5 8 0 16,10 4 0-16,10-2 0 16,7-9 0-16,10-15 0 15,2-14 0-15,0-12 0 16,-5-8 0-16,-6-24 0 15,-11-12 0-15,-7-13 0 16,-13-7 0-16,-8-4 0 16,-8 6 0-16,0 11 0 15,-14 22 0-15,-15 25 0 0,-2 10 0 16,-2 36 0-16,9 14 0 16,10 10 0-16,14-2 0 15,4-4 0-15,32-10 0 16,16-13 0-1,6-17 0-15,0-16 0 0,-7-23 0 16,-15-17-476-16,-23-10-388 0</inkml:trace>
  <inkml:trace contextRef="#ctx0" brushRef="#br0" timeOffset="68132.17">15021 10590 1580 0,'0'0'1996'0,"0"0"-1476"0,152 0-520 0,0-4 0 16,14-8 0-16,-14-2 0 15,-54 4 0-15,-45 2-983 0</inkml:trace>
  <inkml:trace contextRef="#ctx0" brushRef="#br0" timeOffset="69071.44">17642 11151 1942 0,'0'0'1023'0,"0"0"-385"16,0 0-145-16,0 0-493 16,0 0 0-16,0 0 0 0,0 0 0 15,68-110 0-15,-34 55 0 16,-1-9 0-16,-4-8 0 16,-9-2 0-16,-7 4 0 15,-8 10 0-15,-5 19 0 16,0 23 0-16,-7 18 0 15,-4 14 0-15,3 33 0 16,5 11 0-16,3 6 0 16,11 2 0-16,23-8 0 15,10-12 0-15,7-11 0 16,5-16 0-16,-5-14 0 0,-4-5 0 16,-11-13 0-16,-12-16 0 15,-8-11 0 1,-7-5 0-16,-5-1 0 15,-1 2 0-15,-3 10 0 16,0 12 0-16,0 14 0 0,2 8 0 16,0 10 0-16,7 22 0 15,4 4 0-15,8 4 0 16,7-4 0-16,6-8 0 16,6-10 0-16,0-11 0 0,0-7 0 15,-4-7 0 1,-7-15 0-16,-5-8 0 15,-4-4 0-15,-1-2 0 16,-2 0 0-16,-1 8 0 16,-5 8 0-16,-3 14 0 15,2 6 0-15,1 10 0 0,-1 20 0 16,9 6 0-16,1 0 0 16,6 0 0-16,7-10 0 15,6-12 0-15,1-14 0 16,0 0 0-16,-7-20 0 0,-4-14 0 31,-7-8 0-31,-3-4 0 0,-6 0 0 16,-5 4 0-16,0 10 0 15,-6 14 0-15,-2 18 0 16,0 0 0-16,0 32 0 16,0 12 0-16,11 8 0 15,9 0 0-15,13-6 0 0,7-14 0 16,25-32 0-16,-9 0-297 15,-12-26-756-15</inkml:trace>
  <inkml:trace contextRef="#ctx0" brushRef="#br0" timeOffset="69235.88">18878 10189 2921 0,'0'0'972'0,"0"0"-769"0,0 0-203 15,0 0 0-15,0 0 0 0,0 0 0 16,-127 14-658-16,92-14-1223 16</inkml:trace>
  <inkml:trace contextRef="#ctx0" brushRef="#br0" timeOffset="69335.95">17820 10271 2732 0,'0'0'643'0,"0"0"-412"16,175 56-231-16,-69-38-89 16,-6-6-1530-16</inkml:trace>
  <inkml:trace contextRef="#ctx0" brushRef="#br0" timeOffset="69603.58">19667 10329 2852 0,'0'0'1037'0,"0"0"-830"0,0 0-207 15,0 0 0-15,0 0 0 16,0 146 0-16,0-50 0 16,0 1 0-16,13 1 0 15,5-4 0-15,2-18 0 16,0-1 0-16,-3-19 0 0,-3-18 0 15,-9-20-33-15,-5-22-433 16,-13-22-161 0,-10-8-488-16</inkml:trace>
  <inkml:trace contextRef="#ctx0" brushRef="#br0" timeOffset="69870.72">19473 10736 2359 0,'0'0'1047'16,"0"0"-522"-16,0 0-360 15,0 0-165-15,118-2 0 16,-44-2 0 0,8-8 0-16,-4-4 0 0,-9-6 0 15,-17 2 0-15,-17 2 0 16,-16 5 0-16,-9 8 0 16,-10 5 0-16,0 0 0 0,0 12 0 15,0 16 0-15,0 8 0 16,0 6 0-16,13 0 0 15,10-2 0 1,6-10 0-16,4-10 0 0,5-12 0 16,-1-12-30-1,-8-18-611-15,-8-6-619 0</inkml:trace>
  <inkml:trace contextRef="#ctx0" brushRef="#br0" timeOffset="69972.12">20204 10389 1164 0,'0'0'1937'0,"0"0"-1296"0,0 0-381 16,0 0-166-16,0 0-94 16,0 0-173-1,126 116-767-15</inkml:trace>
  <inkml:trace contextRef="#ctx0" brushRef="#br0" timeOffset="70537.22">20870 10824 2600 0,'0'0'762'0,"0"0"-546"16,0 0 129-16,0 0-172 15,-27-116-173-15,7 94 0 16,-9 12 0-16,-9 10 0 16,-6 2 0-16,-5 30 0 15,1 8 0-15,11 6 0 16,10-2 0-16,16-4 0 0,11-8 0 15,13-14 0-15,26-12 0 16,7-6 0-16,8-10 0 16,-6-17 0-16,-5-10 0 15,-7-1 0 1,-10 2 0-16,-5 6 0 16,-10 10 0-16,-7 12 0 0,-4 8 0 15,0 8 0-15,2 24 0 16,5 12 0-16,6 6 0 15,9-2 0-15,12-6 0 0,11-11 0 16,8-13 0-16,5-17 0 16,-1-1 0-1,-1-25 0-15,-6-14 0 16,-11-9 0-16,-7-12 0 16,-8-10 0-16,-9-24 0 15,-7 1 0-15,-8 1 0 0,0 6 0 16,-25 30 0-16,-10 12 0 15,-6 34 0-15,1 14 0 16,7 46 0-16,8 36 0 16,21 33 0-16,4-7 0 15,18-10 0-15,20-18 0 0,6-24 0 16,9-2 0 0,12-3 0-16,2-19 0 15,3-30 0-15,-18-6-371 16,-18-6-835-16</inkml:trace>
  <inkml:trace contextRef="#ctx0" brushRef="#br0" timeOffset="72104.89">22599 10786 1640 0,'0'0'825'16,"0"0"-371"-16,0 0-82 16,27-124-38-16,-21 77-154 15,-1 1-15-15,-3 2-39 16,-2 8-126-16,0 10 0 0,-11 14 0 16,-16 12 0-1,-8 10 0-15,-10 34 0 16,-2 19 0-16,2 9 0 15,14 8 0-15,18-6 0 16,13-8 0-16,4-16 0 0,32-16 0 16,4-17 0-16,7-17 0 15,-5-7 0-15,-3-22 0 16,-8-11 0 0,-12-7 0-16,-9-1 0 0,-6 0 0 15,-4 6 0-15,0 11 0 16,0 13 0-16,0 18 0 15,0 3 0-15,0 29 0 16,7 12 0-16,13 4 0 16,13-2 0-16,7-8 0 15,9-14 0-15,2-11 0 0,-4-13 0 16,-7 0 0-16,-9-23 0 16,-8-7 0-16,-10-8 0 15,-9-4 0-15,-4-4 0 16,0-2 0-16,0 4 0 15,-6 6 0-15,-9 13 0 16,-2 15 0-16,5 10 0 16,0 5 0-16,12 18 0 15,0 9 0-15,20 1 0 16,22-3 0-16,12-6 0 0,8-8 0 16,3-10 0-16,-5-4 0 15,-8-2 0-15,-19 0 0 16,-16 0 0-1,-9 0 0-15,-8 4 0 0,0 12 0 16,-5 8 0-16,-2 6 0 16,7 2 0-16,0 0 0 15,9-4 0-15,23-8 0 16,10-14 0-16,9-6 0 16,4-10 0-16,1-26 0 15,-4-10 0-15,-11-12 0 0,-7-8 0 16,-12-8 0-1,-11-26 0-15,-11-27 0 16,0 11 0-16,-6 13 0 16,-12 27 0-16,2 42 0 15,-1 18 0-15,-1 16 0 16,-3 42 0-16,11 64 0 0,10 35 0 16,2 13 0-16,29-27 0 15,4-37 0-15,1-36 0 16,7-14 0-16,5-4 0 15,8-6 0 1,2-10 0-16,-8-17 0 0,-13-3 0 16,-14-25 0-16,-12-13 0 15,-9-10 0-15,-2-6 0 16,-2-2 0-16,-14 7 0 0,1 12 0 16,2 13 0-16,3 11 0 15,6 11 0-15,4 2 0 16,0 0 0-16,16 8 0 15,13 5 0 1,11-4 0-16,8-5 0 16,4-4 0-16,-3 0 0 0,-11 0 0 15,-11-1 0-15,-12-2 0 16,-8 3 0-16,-7 3 0 16,0 19 0-16,0 12 0 15,0 6 0-15,0 4 0 0,2-2 0 16,13-4 0-1,6-10 0-15,6-12 0 16,2-12 0-16,2-4-147 16,-2-30-391-16,-8-6-428 15,-7-4-1159-15</inkml:trace>
  <inkml:trace contextRef="#ctx0" brushRef="#br0" timeOffset="72236.86">24504 10176 2687 0,'0'0'931'0,"0"0"-453"0,0 0-478 0,0 0 0 16,0 0 0 0,0 0 0-16,0 0-215 15,44 95-1136-15</inkml:trace>
  <inkml:trace contextRef="#ctx0" brushRef="#br0" timeOffset="72800.82">24800 9860 2297 0,'0'0'762'15,"0"0"-287"-15,0 0 87 0,0 0-562 16,0 0 0-16,0 0 0 16,-9 160 0-16,22-2 0 15,-1 11 0-15,-3-31 0 16,1-40 0-16,0-41 0 15,1-15 0-15,0-2 0 16,5-8 0-16,-3-6 0 0,0-18 0 16,0-8 0-16,1-6 0 15,6-22 0 1,2-10 0-16,5-6 0 16,2-2 0-16,0 2 0 0,2 4 0 15,3 8 0-15,1 5 0 16,1 9 0-16,1 10 0 15,2 8 0-15,-1 2 0 16,-1 26 0-16,-3 10 0 16,-7 11 0-16,-7 1 0 15,-11 2 0-15,-7-4 0 16,-2-10 0-16,0-12 0 16,-7-10 0-16,-7-10 0 15,4-6 0-15,-3-8 0 16,3-20 0-16,6-10 0 15,4-6 0-15,0-2 0 0,18 0 0 16,13 3 0-16,11 11 0 16,5 10 0-16,2 8 0 15,2 10 0-15,-1 4 0 16,-6 0 0 0,-9 4 0-16,-8 10 0 0,-14-2-14 15,-15-6-506-15,-22-3-299 16,-7-3-442-16</inkml:trace>
  <inkml:trace contextRef="#ctx0" brushRef="#br0" timeOffset="72934.92">25063 10138 2657 0,'0'0'971'0,"0"0"-503"0,0 0-468 0,0 0 0 16,0 0 0-16,179-94 0 15,-117 90 0-15,-14 2-1426 0</inkml:trace>
  <inkml:trace contextRef="#ctx0" brushRef="#br0" timeOffset="74033.08">26339 10459 1892 0,'0'0'897'0,"0"0"-374"16,0 0-53-16,-129-54-156 15,76 54-314-15,-8 30 0 16,1 16 0-16,8 15 0 15,6 7 0-15,22-2 0 16,22-4 0-16,2-10 0 16,36-12 0-16,12-16 0 0,8-16 0 15,-2-8 0-15,-3-12 0 16,-8-22 0 0,-10-8 0-16,-6-8 0 15,-8-2 0-15,-5 2 0 16,-5 7 0-16,-5 11 0 15,-2 18 0-15,-2 14 0 16,0 2 0-16,0 31 0 0,2 9 0 16,8 8 0-16,7-2 0 15,8-4 0-15,2-10 0 0,0-10 0 16,-3-12 0 0,-2-10 0-16,-2-2 0 15,1-10 0-15,-2-18 0 16,6-4 0-16,2-8 0 15,2-2 0-15,-2 3 0 16,-4 6 0-16,-6 11 0 0,-11 12 0 16,-4 10 0-16,-2 1 0 15,0 26 0-15,0 9 0 16,-4 1 0 0,4 6 0-16,0-7 0 15,14-6 0-15,7-10 0 0,8-12 0 16,0-8 0-16,3-4 0 15,-1-22 0-15,-2-10 0 16,2-6 0-16,-2-1 0 16,-2 6 0-16,-5 6 0 15,-7 13 0-15,-8 10 0 0,-7 8 0 16,0 3 0-16,0 23 0 16,0 10 0-16,0 4 0 15,5 0 0 1,23-6 0-16,13-10 0 15,5-16 0-15,4-8 0 16,-4-4 0-16,-7-22 0 0,-8-10 0 16,-10-4 0-16,-2-2 0 15,-9 1 0-15,0 8 0 16,-6 8 0-16,-4 13 0 16,0 12 0-16,0 0 0 0,0 33 0 15,3 18 0-15,1 16 0 16,4 31 0-1,6 30 0-15,4 29 0 16,0 7 0-16,-3-7 0 16,-5-23 0-16,-6-34 0 15,-4-20 0-15,0-22 0 0,0-7 0 16,-7 1 0-16,-15-6 0 16,-11-8 0-16,-13-22 0 15,-8-16 0 1,-12-8 0-16,2-32 0 0,3-14 0 15,22-29 0-15,34-35 0 16,36-40 0-16,61-10 0 16,14 25 0-16,-7 41 0 15,-34 50 0-15,-13 20 0 0,0 8 0 16,-5 9-3-16,-9 5-557 16,-27 10-434-16</inkml:trace>
  <inkml:trace contextRef="#ctx0" brushRef="#br0" timeOffset="74807.22">28602 10030 2198 0,'0'0'1006'0,"0"0"-783"0,0 0 5 16,0 0-18-16,-98-108-43 16,46 108-103-16,-6 2-64 15,-4 32 0-15,6 18 0 16,14 10 0-16,24 6 0 0,18 0 0 16,22 0 0-16,34-7 0 15,15-9 0-15,10-6 0 16,-4-6 0-1,-10-5 0-15,-14-3 0 16,-21-3 0-16,-24 1 0 0,-8-2 0 16,-33-2 0-16,-23-1 0 15,-15-5 0-15,-2-6 0 16,1-2 0-16,17-6 0 16,20-6 0-16,25 0 0 15,12 0 0-15,43-18 0 16,22-12-42-16,12-12-41 15,9-10 41-15,5-27 8 16,-19-1 32-16,-11-10 2 16,-19-4 0-16,-26 19 82 0,-7 3 39 15,-11 22-121-15,0 22 0 16,-11 24 0-16,-12 10 0 16,-6 54 0-16,3 45 0 15,8 45 0 1,14 21 0-16,4-1 0 15,13-10 0-15,14-17 0 0,2-9 0 16,-2-24 0-16,-6-23 0 16,-3-28 0-16,-5-13 0 15,-1-1 0-15,-3-9 0 16,-5-12 0-16,-4-22-219 16,-9-4 3-16,-17-34-96 0,-12-56-62 15,7 6-240-15,6-3-261 0</inkml:trace>
  <inkml:trace contextRef="#ctx0" brushRef="#br0" timeOffset="74997.69">28880 10582 1741 0,'0'0'821'0,"0"0"-357"0,0 0 93 0,0 0-249 0,106-117-103 0,-70 105-205 0,7 10 0 15,-1 2 0-15,1 6 0 16,-6 20 0-16,-15 8 0 15,-14 4 0-15,-8 0-20 16,-30 1 19-16,-21-5 2 16,-11-4-1-16,-3-8 20 15,9-4-20-15,18-8 0 0,38-10 0 16,0 0-249-16,27-2-677 16</inkml:trace>
  <inkml:trace contextRef="#ctx0" brushRef="#br0" timeOffset="75669.2">29666 10533 1788 0,'0'0'1172'16,"0"0"-715"-16,0 0 8 16,-13-130-251-16,1 92-214 15,-5 8 0-15,-10 10 0 0,-11 16 0 16,-9 4 0-16,-9 36 0 15,6 16 0 1,7 10 0-16,17 5 0 16,18-5 0-16,8-6 0 15,23-12 0-15,17-14 0 0,7-14 0 16,-1-16 0-16,-1 0 0 16,-7-18 0-16,-5-12 0 15,-8-4 0-15,-4-5 0 16,-6 3 0-16,-9 4 0 15,-2 6 0-15,0 10 0 16,-4 14 0-16,0 2 0 16,4 22 0-16,5 14 0 15,1 7 0-15,6 1 0 16,-1-8 0-16,-1-8 0 0,-5-10 0 16,-2-8 0-16,0-10 0 15,-3 0 0-15,3-10 0 16,6-12 0-16,3-8 0 15,3-4 0-15,4-5 0 16,4 3 0-16,-3 6 0 16,-1 8 0-16,-6 12 0 15,-3 10 0-15,1 0 0 16,1 22 0-16,1 9 0 16,2 5 0-16,0 0 0 15,2-2 0-15,-3-6 0 16,-5-8 0-16,-5-8 0 15,-2-6 0-15,-6-4 0 0,2-2 0 16,0 0 0 0,7 0 0-16,9-4 0 15,13-16 0-15,9-10 0 16,8-4 0-16,6-2 0 0,-7 5 0 16,-11 12 0-16,-14 10 0 15,-20 15-219-15,-2 20-285 16,0 2-329-16</inkml:trace>
  <inkml:trace contextRef="#ctx0" brushRef="#br0" timeOffset="76200.92">30455 10592 1377 0,'0'0'1550'0,"0"0"-930"0,0 0-71 16,0 0-549-16,0 0 0 0,0 0 0 15,0 0 0-15,25 23 0 16,2 8 0 0,4 7 0-16,2 0 0 15,-2-2 0-15,1-6 0 16,-9-14 0-16,-7-8-303 0,-9-8-774 0</inkml:trace>
  <inkml:trace contextRef="#ctx0" brushRef="#br0" timeOffset="76934.22">30707 10393 2248 0,'0'0'1116'0,"0"0"-584"15,0 0-332-15,0 0-200 16,0 0 0-16,0 0 0 0,109 106 0 16,-91-55 0-16,-12-1 0 15,-6 1 0-15,0-4 0 16,0-11 0 0,-2-10 0-16,-2-10 0 15,4-10 0-15,0-6 0 16,0 0 0-16,18-12 0 0,7-14 0 15,6-4 0-15,4-6 0 16,3-5 0-16,-3 5 0 16,-1 9 0-16,-5 8 0 15,-7 15 0-15,-7 4 0 0,-1 14 0 16,-5 18 0 0,-3 7 0-16,-1-1 0 15,-2-4 0-15,1-6 0 16,-2-8 0-16,-2-8 0 0,2-8 0 15,1-4 0-15,-1 0 0 16,2-10 0-16,7-12 0 16,5-2 0-16,9 0 0 15,8 0 0 1,7 6 0-16,5 5 0 16,-5 12 0-16,-3 1 0 0,-5 0 0 15,-8 4 0-15,-1 10 0 16,-4 0 0-16,4 2 0 15,6 0 0-15,6-2 0 0,8-6 0 16,6-6 0-16,0-2 0 16,-3-6 0-16,-10-18 0 15,-9-12 0-15,-13-8 0 16,-12-9 0 0,-2-5 0-16,-10-4 0 15,-11 2 0-15,-2 10 0 0,1 16 0 16,2 24 0-16,4 10 0 15,1 44 0-15,3 36 0 16,6 37 0-16,6 27 0 16,0 8 0-16,0-27 0 0,6-31 0 15,2-36 0-15,5-10 0 16,2 0 0 0,5-2 0-16,5-6-56 15,-3-16-289-15,-2-17-116 16,-14-20 1-16,-3-19-132 15,-3-10-52-15</inkml:trace>
  <inkml:trace contextRef="#ctx0" brushRef="#br0" timeOffset="77107.41">31515 10042 2770 0,'0'0'872'0,"0"0"-575"0,0 0-140 0,0 0-157 15,0 0 0-15,0 0 0 16,0 0-134-16,-77 147-1604 0</inkml:trace>
  <inkml:trace contextRef="#ctx0" brushRef="#br0" timeOffset="78770.22">14704 11931 2295 0,'0'0'564'0,"0"0"-423"16,-21-110 221-16,21 64-23 15,0 6-143-15,0 9 3 0,0 12-199 16,4 12 0-16,-2 7 0 15,-2 15 0-15,2 45 0 16,3 44 0-16,9 34 0 16,5 13 0-16,8-7 0 15,0-34 0-15,-5-31 0 16,-4-19 0-16,-2-12 0 16,-1 0 0-16,3-4 0 15,-1-6 0-15,-1-18 0 16,3-16 0-16,0-4 0 15,8-22 0-15,8-20 0 0,3-14 0 16,3-17 0-16,-4-9 0 16,-8-2 0-16,-6 4 0 15,-12 14 0-15,-9 17 0 16,-2 20 0-16,-7 17 0 16,-13 12 0-1,-7 0 0-15,6 22 0 0,2 10 0 16,15 6 0-16,4-2 0 15,20-2 0-15,22-8 0 16,10-8 0-16,5-8 0 16,-1-4 0-16,-9-4 0 15,-13-2 0-15,-12 0 0 0,-11 0 0 16,-9 2 0-16,-2 4 0 16,0 2 0-16,0 4 0 15,0 6 0 1,0 2 0-16,0 5 0 15,0 0 0-15,0 1 0 16,0-3 0-16,0-3 0 0,0-4 0 16,7-8 0-16,11-4 0 15,13-4 0-15,9 0 0 16,11-8 0-16,10-12 0 16,-1-9 0-16,-4-3 0 15,-8-1 0-15,-10-6 0 16,-11-1 0-16,-11 0 0 15,-14 2 0-15,-2 4 0 16,0 8 0-16,-18 12 0 16,-4 10 0-16,-5 4 0 0,-2 26 0 15,7 16 0-15,5 10 0 16,13 5 0-16,4-3 0 16,14-4 0-16,22-13 0 15,13-8 0-15,10-15 0 16,11-10 0-16,3-4 0 15,-2-12 0-15,-5-14 0 16,-11-8 0-16,-10-6 0 16,-14-4 0-16,-10-7 0 15,-9-3 0-15,-12-2 0 0,0 6 0 16,-12 10 0-16,-11 14 0 16,-8 18 0-16,-3 8 0 15,-2 26 0-15,5 22 0 16,7 14 0-16,10 4 0 15,14 3 0 1,0-7 0-16,22-10 0 0,16-10 0 16,9-12 0-1,6-12 0-15,-1-16 0 0,-1-8-147 16,-13-20-454-16,-18-7-371 16</inkml:trace>
  <inkml:trace contextRef="#ctx0" brushRef="#br0" timeOffset="78969.02">14687 11939 2635 0,'0'0'705'0,"0"0"-533"0,0 0 107 0,0 0-91 16,227-34-154-16,-69 26-34 15,-17 2-333-15,-21 2-566 0</inkml:trace>
  <inkml:trace contextRef="#ctx0" brushRef="#br0" timeOffset="79136.02">17521 12248 2967 0,'0'0'984'0,"0"0"-839"16,0 0-145-16,0 0 0 16,0 0 0-1,0 0 0-15,0 0 0 0,-22 34 0 16,13-30-672-16</inkml:trace>
  <inkml:trace contextRef="#ctx0" brushRef="#br0" timeOffset="87535.48">17945 12687 2252 0,'0'0'732'0,"0"0"-452"0,0 0 187 15,0 0-235-15,0 0-99 16,0 0-133-16,-16-10 0 15,-2-10 0-15,-9-8 0 16,-6-10 0 0,-10-12 0-16,-5-11 0 0,-8-9 0 15,0-8 0-15,0-6 0 16,8 2 0-16,9 3 0 16,15 15 0-16,10 14 0 15,14 18 0-15,0 12 0 0,9 12 0 16,18 8 0-16,12 0 0 15,2 12 0-15,-3 16 0 16,-7 6 0 0,-15 10 0-16,-16 4 0 15,-4 6 0-15,-39 4 0 16,-15 3 0-16,-6 1 0 0,-5-2 0 16,9-4 0-16,15-6 0 15,16-8 0-15,18-11 0 16,11-9 0-16,9-8 0 15,27-10 0-15,10-4 0 16,14 0 0-16,9-18 0 0,5-9 0 16,1-5 0-1,0-1 0-15,-9-4 0 16,-10 7 0-16,-1 0-141 16,-16 8-485-16,-12 8-849 0</inkml:trace>
  <inkml:trace contextRef="#ctx0" brushRef="#br0" timeOffset="89503.01">18729 12769 2378 0,'0'0'612'0,"0"0"-449"0,0 0 160 0,0 0-77 16,39-142-124-16,-18 92-97 15,-3-5 47 1,-1-3-33-16,-5 2-37 16,-8 2 31-16,-4 6-32 0,0 12 4 15,-11 8 19-15,-13 12-22 16,-7 10 29-16,-6 6-31 15,6 0 0-15,9 8 6 16,13 12 6-16,9 4-12 16,9 2 0-16,31 0 0 0,14-2-8 15,13-2 8-15,4-4-10 16,-5 0 9 0,-10-2-23-16,-13 2 18 15,-19 4-13-15,-12 5 2 16,-12 3 5-16,0 4 20 0,0 2-8 15,-5 2 0-15,0-4 10 16,5-4-11-16,2-4 1 16,27-10 0-16,14-10 16 15,15-6-7-15,13-8-3 16,4-22-6-16,0-10 0 16,-9-8 1-16,-12-6 0 15,-16-7 8-15,-16 3 29 16,-15 2-38-16,-7 8 0 15,-5 12 0-15,-19 14 0 0,-10 16 0 16,1 6 0 0,0 18 0-16,4 22 0 15,13 10 0-15,13 5 0 0,3 0 0 16,27-2 0-16,18-11 0 16,12-10 0-16,6-12 0 15,4-12 0 1,-2-8 0-16,-9 0 0 0,-10-18 0 15,-13-6 0-15,-8-6 0 16,-10-4 0-16,-3-1 0 16,-6-1 0-16,1 7 0 15,3 4 0-15,-2 7 0 16,5 6 0-16,8 6 0 0,3 6 0 16,3 0 0-16,4 14 0 15,0 12 0-15,-1 9 0 16,-9 1 0-1,-1 1 0-15,-7-4 0 16,-3-5 0-16,-4-8 0 0,-1-8 0 16,-1-8 0-16,0-4 0 15,6-2 0-15,1-22 0 16,6-11 0-16,3-6 0 16,5-4 0-16,2 4 0 15,0 9 0-15,0 9 0 0,-1 9 0 16,-2 10 0-16,1 4 0 15,-2 10 0 1,-2 21 0-16,2 6 0 16,-5 6 0-16,-1 0 0 0,2-4 0 15,-4-7 0-15,3-8 0 16,0-12 0-16,1-8 0 16,2-4 0-16,4-8 0 15,-2-18 0-15,4-8 0 16,0-2 0-1,0 0 0-15,-2 3 0 0,-5 9 0 16,-3 10 0-16,-6 6 0 16,1 8 0-16,1 0 0 15,1 6 0-15,3 16 0 16,1 4 0-16,3 3 0 0,-2 0 0 16,1-4 0-1,3-7 0-15,-1-8 0 0,7-8 0 16,2-2 0-16,6-10 0 15,2-17 0 1,-1-6 0-16,-3-7 0 16,-2 1 0-16,-3 3 0 0,-8 10 0 15,-7 10 0-15,-5 12 0 16,-8 4 0-16,-2 18 0 16,0 16 0-16,2 10 0 15,2 3 0-15,7-5 0 16,5-6 0-16,9-8 0 0,3-12 0 15,3-10 0 1,4-6 0-16,-6-2 0 16,-4-20 0-16,-4-2 0 15,-8-6 0-15,-6-5 0 16,-7-1 0-16,-2 0 0 0,-23-1 0 16,-12 2 0-16,-8 7 0 15,-7 10 0-15,4 10 0 16,6 8 0-16,9 0 0 15,14 0 0-15,13 10 0 16,6 2 0-16,8-4 0 16,23-2 0-16,9-4 0 15,10-2 0-15,6 0 0 16,2-4 0-16,1-4 0 16,-3 0 0-16,-5 6 0 15,-9 2 0-15,-8 0 0 16,-10 12 0-16,-6 16 0 0,-5 6 0 15,-1 8 0-15,-1 2 0 16,2-1 0-16,3-7 0 16,1-8 0-1,-1-8 0-15,-1-10 0 0,-1-6 0 16,-1-4 0-16,-1 0 0 16,1-12 0-16,1-6 0 15,-1-4 0-15,0-6 0 16,3-2 0-16,-1-6 0 0,3-5 0 15,-2 0 0-15,2 2 0 16,-4 5 0-16,-4 10 0 16,-1 10 0-1,-3 8 0-15,6 6 0 16,1 0 0-16,10 8 0 0,8 14 0 16,6 2 0-16,9 0 0 15,4-6 0-15,10-4 0 16,3-10 0-16,3-4 0 15,-3 0 0-15,-7-16 0 16,-11-6 0-16,-12-2 0 16,-8-2 0-16,-10 0 0 15,-9-2 0-15,-3 2 0 16,-3 2 0-16,0 7 0 16,-11 10 0-16,-12 7 0 0,-6 2 0 15,-2 26 0-15,-2 14 0 16,4 8 0-16,9 4 0 15,8-2 0-15,12-3 0 16,0-12 0 0,17-9 0-16,18-10 0 15,11-14 0-15,28-15 0 0,-9-18-588 16,-7-7-775-16</inkml:trace>
  <inkml:trace contextRef="#ctx0" brushRef="#br0" timeOffset="90038.63">23891 12384 342 0,'0'0'1624'0,"0"0"-1024"0,0 0-257 15,0 0 177-15,0 0-294 0,0 0-56 16,0 0-19-16,22-24-31 15,7 14-120-15,10-4 0 16,3-6 0 0,-3-4 0-16,-3-2 0 15,-7-4 0-15,-11-2 0 0,-11-3 0 16,-7 3 0-16,-5 3 0 16,-24 4 0-16,-6 11 0 15,-7 10 0-15,-6 4 0 16,7 24 0-16,0 20 0 15,10 14 0-15,11 13 0 0,16 5 0 16,4 2 0 0,17-5 0-16,23-7 0 15,11-10 0-15,10-12 0 16,5-14 0-16,-1-16 0 16,-3-12 0-16,3-20-159 15,-16-18-560-15,-11-4-539 0</inkml:trace>
  <inkml:trace contextRef="#ctx0" brushRef="#br0" timeOffset="90370.96">24557 12493 1562 0,'0'0'1427'16,"0"0"-877"-16,0 0-72 0,0 0-399 15,0 0-79-15,0 0 0 16,0 0 0-1,125-39 0-15,-78 31 0 16,-7 2 0-16,-7 1 0 16,-10 2 0-16,-9 3 0 15,-8 0 0-15,-6 0 0 16,0 7 0-16,0 16 0 0,-4 18 0 16,-10 11 0-16,-1 14 0 15,-1 6 0-15,3 6 0 16,-1-2 0-16,5-1 0 15,0-9 0 1,5-10 0-16,1-12 0 0,3-14-29 16,-4-24-335-16,-1-6-321 15,1-2-365-15</inkml:trace>
  <inkml:trace contextRef="#ctx0" brushRef="#br0" timeOffset="90504.87">24642 12743 2803 0,'0'0'668'0,"0"0"-332"16,0 0-47-16,0 0-289 15,151-52 0-15,-53 26-51 16,-13 2-571-16,-12 0-1141 0</inkml:trace>
  <inkml:trace contextRef="#ctx0" brushRef="#br0" timeOffset="90669.43">25654 12773 3368 0,'0'0'728'16,"0"0"-728"-16,0 0 0 0,0 0 0 15,0 0 0-15,0 0 0 16,0 0-2276-16</inkml:trace>
  <inkml:trace contextRef="#ctx0" brushRef="#br0" timeOffset="94932.95">2212 15065 1378 0,'0'0'1193'16,"0"0"-849"-16,0 0 126 16,0 0-125-1,0 0-192-15,0 0-51 16,-2 2-44-16,0 18-52 0,2 6 14 15,0 6-20-15,0-1 10 16,6-2-1-16,12-4-1 16,8-7-8-16,6-8 0 15,6-10 0-15,2 0 0 16,0-18 0-16,-7-10 0 16,-6-2 0-16,-9-7 0 15,-9-1 0-15,-9-2 0 16,0-2 0-16,-9 2 0 15,-11 4 0-15,-3 6 0 0,2 10 0 16,-6 8 0-16,-2 12 0 16,-2 0 0-16,-3 2 0 15,1 20 0-15,4 4 0 16,9 0 0 0,9 0 0-16,11-8 0 15,0 0-35-15,37-18-453 0,3 0-254 16,-4 0-439-16</inkml:trace>
  <inkml:trace contextRef="#ctx0" brushRef="#br0" timeOffset="95735.18">2414 14859 1033 0,'0'0'1047'0,"0"0"-773"0,0 0 90 16,0 0-71-16,0 0-118 16,0 0-58-16,0 0 11 15,-6-8-36-15,6 0-38 16,12-2 43-16,13-7 40 15,16-6-50-15,15-12-12 16,15-9-36-16,31-20 4 16,35-24-2-16,32-20-41 15,13-14 0-15,1 3 0 0,-9 11 0 16,-16 11 0-16,-4 11 0 16,-12 2 0-16,-8 14 0 15,-27 14 0-15,-20 12 0 16,-20 9 0-16,-7 7 0 0,2-4 0 15,3-2 0 1,-3-2 0-16,-10 6 0 16,-12 4 0-16,-14 8 0 15,-5 4 0-15,-13 8 0 16,-1 2 0-16,-7 2 0 16,0 2 0-16,0 0 0 0,0 0 0 15,2 0 0-15,0 0 0 16,3 0 0-16,4-2-171 15,0-2-293 1,-1 0-44-16,2 0-88 16,-4 0 333-16,-3 2 209 0,-1-2 54 15,-2 2 301-15,0 2 72 0,0-2-7 16,0 2-46-16,-2 0-68 16,-5 0-60-16,-2 8-105 15,-4 16-67 1,2 8 38-16,1 4-35 0,4 2-10 15,6-4-2-15,0-8 2 16,16-6-5-16,11-12-8 16,8-5 0-16,3-3 19 15,-1-7-19 1,-1-13 0-16,-9-2 0 16,-9-4 0-16,-7 0 0 15,-11-4 0-15,0 2 0 0,-4 0 0 16,-19 2 0-16,-4 8 0 15,-8 6 0-15,-3 10 0 16,-4 2 0-16,-23 28 0 16,14 8-502-16,1 0-1883 0</inkml:trace>
  <inkml:trace contextRef="#ctx0" brushRef="#br0" timeOffset="96735.85">2562 15244 1534 0,'0'0'533'16,"0"0"-268"-16,0 0 99 16,0 0-95-1,0 0-98-15,0 0-18 16,0 0 14-16,0-12-51 0,-3 12 71 16,1 0-20-16,0 0-80 15,2 0-4-15,0 0-83 16,0 0 0-16,0 0 0 15,0 0 0-15,0 0 0 16,0 0 0-16,0 0 0 16,0 0 0-16,21 0 0 15,12 0 0-15,17 0 0 16,38 0 0-16,50 0 0 16,54 0 0-16,30 0 0 15,10 0 0-15,-11 0 0 16,-26 0 0-16,-10 0 0 15,-13 0 0-15,-22 0 0 0,-35 0 0 16,-32 0 0-16,-34 0 0 16,-20 0 0-16,-7 0 0 15,-6 0 0-15,-5 0 0 16,-9 0 0 0,-2 0 0-16,0 0 0 15,2 0 0-15,-2 0 0 0,2 0 0 16,-2 0 0-16,2 0 0 15,-2 0 0-15,0 0 0 16,0 0 0-16,0 0 0 0,0 0-15 16,3 0-491-16,-3 0-370 15,5 0-609-15</inkml:trace>
  <inkml:trace contextRef="#ctx0" brushRef="#br0" timeOffset="97100.33">4816 15194 1832 0,'0'0'833'0,"0"0"-464"0,0 0 179 16,0 0-334-16,0 0-32 16,0 0-64-16,0 0-118 15,-111 10 0-15,105 16 0 0,1 6 0 16,5-4 0 0,0-2 0-16,0 0 0 15,11-8 0-15,9-4 0 16,2-10 0-16,7 0 0 15,0-4 0-15,3 0 0 16,-3-8 0-16,-3-6 0 0,-5-2 0 16,-6 0 0-16,-6-2 0 15,-7 2 0-15,-2 2 0 16,0-4 0 0,0 0 0-16,-11 0 0 0,-2 4 0 15,-3 2 0-15,1-1 0 16,-1 8 0-16,1-1 0 15,-1 3 0-15,0 3 0 16,-8 0 0-16,6 0 0 16,0 0-927-16</inkml:trace>
  <inkml:trace contextRef="#ctx0" brushRef="#br0" timeOffset="97901.55">4876 13718 1109 0,'0'0'383'0,"0"0"-134"0,0 0-8 0,0 0-22 16,0 0 2 0,0 0-71-16,0 0-37 15,32-59-4-15,-25 50-36 16,-1-1-22-16,5-3-44 0,1 1-7 15,-1 2-6-15,-3 1-22 16,-1 2 22-16,-2 4 6 16,0-1 30-16,-3-1 130 15,0 1 83-15,-2 0-49 16,0 0 51-16,0 3-76 16,0-2 1-16,0 1-170 15,0 2 0-15,0 0 0 16,0 0 0-16,0 0 0 15,0 0 0-15,0 0 0 16,0 0 0-16,0 14 0 0,0 20 0 16,-2 18 0-16,0 35 0 15,2 37 0 1,-3 40 0-16,3 15 0 16,0-6 0-16,0-17 0 15,0-22 0-15,5-8 0 0,1-23 0 16,1-23 0-16,-5-22 0 15,0-14 0-15,-2 2 0 16,2 3 0-16,-2-9 0 16,2-10 0-16,-2-12 0 15,3-8 0-15,-3-6 0 0,3-4 0 16,-3 0 0 0,2-12 0-16,-2-16 0 15,0 2-14-15,0-2-956 0</inkml:trace>
  <inkml:trace contextRef="#ctx0" brushRef="#br0" timeOffset="98501.91">5684 15580 1205 0,'0'0'39'0,"0"0"-39"15,0 0-113-15,0 0-111 0</inkml:trace>
  <inkml:trace contextRef="#ctx0" brushRef="#br0" timeOffset="99537.3">5126 15330 1445 0,'0'0'260'15,"0"0"-14"-15,0 0 101 16,0 0-126-16,0 0-49 15,0 0-44-15,0 0 18 0,-17-24 23 16,6 22-64-16,-3 0-2 16,-3-2-46-1,-4 0 11-15,3 4 34 16,-1 0-17-16,2 0 26 0,2 0-7 16,6-2-8-16,0 2-11 15,7 0-39-15,0-2-46 16,2 2 0-16,0 0 0 15,0 0 0-15,0 0 0 16,0 0 0-16,20 0 0 16,22 0 0-16,45 0 0 15,57 0 0-15,80 0 0 16,52-6 0-16,34-2 0 16,8-2 0-16,-15 6 0 15,-7 0 0-15,-26-4 0 16,-36 6 0-16,-42-1 0 15,-61 2 0-15,-48-3 0 0,-41 4 0 16,-20 0 0-16,-8-4 0 16,-5 4 0-16,-5 0 0 15,-4 0 0-15,0 0 0 16,0 0 0 0,2 0 0-16,0 0 0 0,3 0 0 15,1 0 0-15,-1 0 0 16,-2 0 0-16,-1 0 0 15,-2 0 0-15,2 0 0 16,-2 0 0-16,0 0 0 0,0 0 0 16,0 0 0-16,0 0 0 15,0 0 0 1,0 0 0-16,0 0 0 16,0 0 0-16,0 0 0 15,0 0 0-15,0 0 0 0,-12 0 0 16,-3 0 0-1,-5 8 0-15,-2 10 0 0,-3 10 0 16,1 8 0-16,5 2 0 16,11 0 0-16,8 0 0 15,0-6 0-15,22-10 0 16,16-4 0-16,9-14 0 16,8-4 0-16,1 0 0 15,-2-14 0-15,-10-4 0 16,-8-4 0-16,-12 0 0 15,-12-4 0-15,-8-2 0 16,-4 2 0-16,-2-4 0 0,-21 2 0 16,-6 2 0-16,-4 4 0 15,-5 8 0-15,-1 8 0 16,-2 6 0 0,3 0 0-16,7 2 0 0,13 14 0 15,7-2-228-15,11-4-891 0</inkml:trace>
  <inkml:trace contextRef="#ctx0" brushRef="#br0" timeOffset="100468.09">8132 15298 1774 0,'0'0'719'0,"0"0"-361"0,0 0 201 15,0 0-311 1,0 0-62-16,0 0-47 0,0 0-58 15,35-40-49-15,3 14-32 16,14-6 0-16,12-14 0 16,15-11 0-16,27-25 0 15,31-28 0-15,25-29 0 16,7 5 0-16,-26 26 0 16,-39 38 0-16,-38 31 0 15,-9 14 0-15,3-1 0 16,0-1 0-16,-4 5 0 0,-18 8 0 15,-18 4 0-15,-11 6 0 16,-5 2 0-16,-4 2 0 16,0 0 0-16,0 0 0 0,0 0 0 15,0 0 0 1,0 0 0-16,0 0 0 16,0 0 0-16,0 0-50 15,0 0 14-15,0 0 0 16,0 0 32-16,0 0-4 15,0 0 16-15,-2 0-5 16,-3 4 13-16,-1 8 2 0,-5 4 45 16,-3 6-37-16,-1 7-26 15,3 0 0-15,6 1 0 16,4-3 0 0,2-5 0-16,2-10 0 15,23-5 0-15,10-7 0 0,7 0 0 16,3-5 0-16,-1-13 0 15,-3-9 0-15,-10 0 0 16,-9-4 0-16,-10-1 0 16,-8 0 0-16,-4-2 0 15,0 2 0-15,-23 0 0 0,-8 8 0 16,-6 6 0 0,-5 12 0-16,-1 2 0 15,-1 4 0-15,5 0 0 16,8 16 0-16,9 2 0 15,10-2 0-15,15-10-32 0,21-2-704 16,10-4-740-16</inkml:trace>
  <inkml:trace contextRef="#ctx0" brushRef="#br0" timeOffset="101466.85">9651 14235 2241 0,'0'0'789'0,"0"0"-483"15,0 0 24-15,0 0-132 16,0 0-123-16,0 0 0 15,-55-102 7-15,35 70-82 16,-9-7 0-16,-7-1 0 16,-11-3 0-16,-9-6 0 15,-11-3 0-15,-6-2 0 16,-7-4 0-16,-10 0 0 16,-1-4 0-16,-5 2 0 15,3-1 0-15,4 5 0 16,3 2 0-16,9 8 0 0,11 6 0 15,10 8 0-15,14 6 0 16,8 6 0-16,10 1 0 16,3 8 0-1,11-2 0-15,1 8 0 0,4-2 0 16,0 5 0-16,5 2 0 16,-2 0 0-16,2 0 0 15,0 0 0-15,0 2 0 16,0 6 0-16,0 0 0 0,0 1 0 15,0-5 0 1,0 0 0-16,0-1 0 0,0-1 0 16,0-2 0-1,0 2 0-15,0-2 0 16,0 0 0-16,0 0 0 16,0 0 0-16,0 0 0 0,0 0 0 15,0 0 0-15,0 0 0 16,0 0 0-16,0 0 0 15,0 0 0-15,0 0 0 16,0 7 0-16,0 3 0 0,7 3 0 16,-2 4 0-16,4-2 0 15,-3-1 0 1,5 3 0-16,-2-3 0 16,4-4 0-16,1 0 0 15,3-6 0-15,4-2-23 0,1-2-7 16,2 0 29-16,-3-14-22 15,-3-7 23-15,-5-2 0 16,-9-4 9-16,-4 0 27 16,-2-4-4-16,-25 3-32 15,-8 2 0 1,-7 2 0-16,-6 8 0 16,0 6 0-16,-2 10 0 0,4 0 0 15,1 10 0-15,7 14 0 16,7 6 0-16,9 6 0 15,11 0 0-15,9 3 0 16,2-7 0-16,8-4 0 16,19-8 0-16,11-10 0 15,6-6 0-15,8-4 0 0,1-8 0 16,1-18 0 0,-10-6 0-16,-8-4 0 15,-16-5 0-15,-13 4 0 0,-7-2 0 16,-16 9 0-16,-20 10 0 15,-6 12 0-15,-2 8 0 16,7 30 0-16,14 10-203 16,15-3-739-16</inkml:trace>
  <inkml:trace contextRef="#ctx0" brushRef="#br0" timeOffset="101898.04">9355 13327 1761 0,'0'0'964'0,"0"0"-488"16,0 0-198-16,0 0 4 15,0 0-120-15,0 0-127 16,0 0 10-16,7-22 15 16,22 6-27-16,9-8-33 0,1-7 0 15,2-3 0-15,-5 0 0 16,-14-2 0-16,-11 0 0 16,-11 2 0-16,0 4 0 15,-29 6 0 1,-11 12 0-16,-7 12 0 15,1 4 0-15,-2 30 0 0,11 12 0 16,8 8 0-16,16 7 0 16,13-3 0-16,4-6 0 15,34-8 0-15,20-10 0 16,15-14 0-16,10-14-99 16,2-6-264-16,10-14-236 0,-24-10-160 15,-19-2-558-15</inkml:trace>
  <inkml:trace contextRef="#ctx0" brushRef="#br0" timeOffset="102200.87">9856 13247 1899 0,'0'0'717'0,"0"0"-197"15,0 0-22-15,0 0-204 16,0 0-126 0,0 0-168-16,0 0 0 0,90-57 0 15,-61 56 0-15,-5 1 0 16,-6 1 0-16,-7 21 0 15,-11 10 0-15,0 8 0 16,-5 7 0-16,-14-1 0 0,-4 0 0 16,6-8 0-16,3-10 0 15,12-8 0-15,2-12 0 16,4-8 0 0,25 0 0-16,16-6 0 15,10-14 0-15,8-2 0 16,1 6 0-16,12 16 0 0,-18 0 0 15,-18 14-794-15</inkml:trace>
  <inkml:trace contextRef="#ctx0" brushRef="#br0" timeOffset="102734.48">9092 15346 1763 0,'0'0'736'0,"0"0"-418"0,0 0 212 0,0 0-315 16,0 0-73 0,0 0-43-16,0 0-28 15,91-54-20-15,-51 30-44 16,-5 0-1-16,-6-7 35 15,-14 5-26-15,-9 2 87 0,-6-2-102 16,-4 4 0 0,-25 2 0-16,-9 8 0 0,-4 4 0 15,-5 8 0-15,1 14 0 16,7 20 0 0,8 12 0-16,16 7 0 0,15 5 0 15,0-8 0-15,29-2 0 16,15-8 0-16,7-16 0 15,7-12 0-15,3-12 0 0,-1 0 0 16,9-48-309-16,-16 6-336 16,-13 2-295-16</inkml:trace>
  <inkml:trace contextRef="#ctx0" brushRef="#br0" timeOffset="103231.45">9656 15227 2140 0,'0'0'853'0,"0"0"-334"0,0 0-40 16,0 0-374-16,0 0-105 16,0 0 0-16,0 0 0 15,69-64 0-15,-49 60 0 16,-2 4 0-16,-2 0 0 16,-5 6 0-16,-3 15 0 15,-8 2 0-15,0 8 0 16,0 1 0-16,-15 0-71 15,-5-4 36-15,-1-4 19 16,4-10 16-16,5-2 1 16,8-8 46-16,4-4 27 0,0 0-74 15,0 0 0-15,21 0 0 16,10 0 0-16,6 0 0 16,6 0 0-16,-3 0 0 15,-4 6 0 1,-12 6 0-16,-13 6 0 15,-11 0 0-15,-4 0 0 0,-34 6 0 16,-22 2 0-16,-31 4 0 16,-65-2 0-16,19-1-671 15,2-13-1072-15</inkml:trace>
  <inkml:trace contextRef="#ctx0" brushRef="#br0" timeOffset="103901.13">6185 15665 910 0,'0'0'1476'0,"0"0"-1135"0,0 0-50 0,0 0 13 16,0 0-214-16,0 0-14 15,0 0-13-15,35 18-21 16,-6-20 6-16,-4-6 24 0,-8-6 42 15,-3 2-10-15,-9 2-2 16,-5-7-39 0,0 4-63-16,-21 3 0 15,-8-4 0-15,-11 10 0 16,-7 4 0-16,-1 0 0 0,0 14 0 16,6 18 0-16,9 12 0 15,13 8 0-15,15 4 0 16,5 0 0-16,9-8 0 15,24-6 0-15,10-10 0 16,11-11 0-16,3-16 0 0,1-5 0 16,0 0 0-16,-8-18 0 15,-6-5-291-15,-9-8-283 16,2-13-153 0,-14 8-20-16,-2 4-657 0</inkml:trace>
  <inkml:trace contextRef="#ctx0" brushRef="#br0" timeOffset="104165.19">6530 15737 1435 0,'0'0'777'0,"0"0"-170"15,0 0-23-15,0 0-283 16,0 0-76-16,0 0-58 16,0 0-167-16,-18 42 0 15,5-4 0-15,0 4 0 16,1 4 0-16,1 3 0 0,5-9 0 16,0-8 0-1,4-6 0-15,2-12-98 16,0-6-83-16,0-8-2 15,2 0 88-15,12 0 40 16,-1-12 49-16,8 2 6 16,3-2 0-16,5 6 14 0,5 6-14 15,3-4 0-15,5 4-1 16,-1 0-130-16,3 0-362 16,-12 0-223-16,-10 0-335 0</inkml:trace>
  <inkml:trace contextRef="#ctx0" brushRef="#br0" timeOffset="104331.05">6798 15994 1371 0,'0'0'696'0,"0"0"-235"16,0 0-117-16,0 0 5 16,0 0-54-16,0 0-12 15,0 0 14-15,-79-99-297 16,75 105 0-16,-3 24 0 16,3 12 0-16,2 11 0 0,2 5 0 15,0 0 0-15,0-4 0 16,0-2 0-1,0-16-733-15,0-14-1300 0</inkml:trace>
  <inkml:trace contextRef="#ctx0" brushRef="#br0" timeOffset="105138.54">5254 14339 1677 0,'0'0'692'0,"0"0"-481"16,0 0 59-16,0 0-30 15,0 0-111-15,0 0-8 0,0 0 19 16,115-74-59-1,-90 52 0-15,-1-2 36 16,-3-2-24-16,-8 0 27 16,-9 0-36-16,-4-4-44 15,0 6-40-15,-15 3 0 16,-6 7 0-16,-3 9 0 16,-3 5 0-16,-2 1 0 0,0 26 0 15,3 11 0 1,3 10 0-16,7 4 0 15,8 4 0-15,5-2 0 16,3-8 0-16,9-6 0 0,22-9 0 16,17-13 0-16,10-12 0 15,8-6-191-15,28-28-132 16,-17-8-339-16,-11 0-167 0</inkml:trace>
  <inkml:trace contextRef="#ctx0" brushRef="#br0" timeOffset="105405.81">5732 14253 1994 0,'0'0'713'0,"0"0"-394"16,0 0 176-16,0 0-348 0,0 0-81 15,0 0 35-15,0 0-73 16,-15 74 11-16,28-46-39 16,7 0 0-16,5 3-11 15,1-5-17-15,1-2 16 16,0 0-5-16,-5 0 4 15,-4-6 5-15,-9 4-4 16,-7-4 12-16,-2-2-6 16,0 0 17-16,-22 0 4 15,-5-2-15-15,-9-6 6 16,-3-2-12-16,-4-6-72 0,-4-14-219 16,10-18-343-16,12-6-406 0</inkml:trace>
  <inkml:trace contextRef="#ctx0" brushRef="#br0" timeOffset="105572.03">5808 14245 1166 0,'0'0'1996'15,"0"0"-1454"-15,0 0-150 16,0 0-392-16,0 0 0 16,0 0 0-16,140-72 0 15,-82 60 0-15,-10 6-69 0,-17 6-931 0</inkml:trace>
  <inkml:trace contextRef="#ctx0" brushRef="#br0" timeOffset="106299.71">2965 15771 3 0,'0'0'1793'0,"0"0"-1526"16,0 0 108-16,0 0-68 15,0 0-157-15,0 0-28 16,124 26-7-16,-90-26-39 0,-1-12 22 15,-4-6-21-15,-4-6 7 16,-9 0 54-16,-7 0 5 16,-9 2-10-16,0-4-32 15,-9 6-41-15,-14 4-6 0,-3 2-54 16,-6 10 0 0,-3-1 0-16,-1 5 0 15,1 0 0-15,4 19 0 16,2 7 0-16,6 6 0 15,7 8 0-15,10 4 0 16,6 4 0-16,0 2 0 0,20-6 0 16,13-8 0-16,15-8 0 15,11-10 0-15,11-15 0 16,5-3 0-16,3-17 0 16,-4-15-197-16,-12-26-167 15,-17 8-501-15,-23 2-445 16</inkml:trace>
  <inkml:trace contextRef="#ctx0" brushRef="#br0" timeOffset="106899.46">3847 15807 2177 0,'0'0'593'0,"0"0"-267"0,0 0-18 0,0 0-186 0,0 0-44 16,0 0 4-16,0 0 22 15,-87-48-10-15,58 46 5 16,-6 2 14-16,-1 0-113 16,-1 14 0-1,3 12 0-15,10 6 0 0,10 4 0 16,9 0 0-16,5 0 0 15,7-5 0-15,18-9 0 16,8-17 0-16,8-5 0 16,-1 0 0-16,1-23 0 0,-3-9 0 15,-4-3 0-15,-10 3 0 16,-8 6 0-16,-5 4 0 16,-7 8 0-1,-4 6 0-15,0 6 0 16,0 2 0-16,0 0 0 15,0 14 0-15,0 14 0 0,3 16 0 16,0 14 0-16,-3 5 0 16,0 9 0-16,0-2 0 15,0-2 0-15,0-6 0 16,0-4 0-16,0-17-686 0,-8-19-1043 0</inkml:trace>
  <inkml:trace contextRef="#ctx0" brushRef="#br0" timeOffset="107704.03">2817 13932 1139 0,'0'0'857'0,"0"0"-641"0,0 0 110 0,0 0-44 15,0 0-137-15,0 0 19 16,0 0 73-16,43 30-69 16,-25-34 12-16,-2-10-36 15,2-4-78-15,-1-4 9 16,-3 0-35-16,-1-6 17 16,-2 0-57-16,-7-2 0 15,-4 0 0-15,0 2 0 0,0 4 0 16,-17 6 0-16,-3 6 0 15,-5 10 0-15,1 2 0 16,-5 2 0 0,-2 22 0-16,0 8 0 15,2 8 0-15,8 6 0 0,13 2 0 16,8 0 0-16,0-6 0 16,29-4 0-16,11-7 0 15,15-12 0-15,8-9 0 16,3-10 0-16,1 0 0 0,-7-14-32 15,-2-26-346-15,-18 7-333 16,-15-2-500-16</inkml:trace>
  <inkml:trace contextRef="#ctx0" brushRef="#br0" timeOffset="108570.07">3446 13669 1847 0,'0'0'543'0,"0"0"-215"0,0 0 0 15,0 0-174-15,0 0-64 16,0 0 8-16,0 0-41 0,-89-25 29 16,71 28-19-16,3 9 11 15,1 5 20-15,7-2-65 16,5 2-14-16,2-3-4 15,0 2-9-15,5-2 18 16,13 0-22-16,7-6 7 16,4 0-2-16,2 0 7 15,4-2-19-15,1 0 5 16,-1 4 0-16,-1 2-10 16,-8 2 10-16,-1 2-1 0,-10 4 0 15,-5 0-4-15,-10 2 4 16,0 2 2-16,-2-2-1 15,-19 0 22-15,-3 1-20 16,-5-5 11-16,0-4-13 16,2-9 1-16,3-5 27 15,4 0-17 1,1-10 26-16,6-17-10 0,3-8-26 16,4-1 14-16,4-2-15 15,2 4 0-15,0 0-6 16,2 6 1-16,10 4 4 15,1 2 1-15,5 2 0 0,2 2-6 16,0 0 6-16,0 2 0 16,-2 0 0-1,-7 2 7-15,-4 0-7 16,-7 0 11-16,0-1 22 16,-13 1-8-16,-12 3-25 0,-6 4 0 15,-33 7 0-15,8 8-224 16,0 10-672-16</inkml:trace>
  <inkml:trace contextRef="#ctx0" brushRef="#br0" timeOffset="112335.68">3582 14614 3014 0,'0'0'749'16,"0"0"-416"-16,0 0-333 15,0 0 0-15,0 0 0 16,0 0 0-16,0 0 0 16,4 20 0-16,8 8 0 15,1 4 0 1,3 4 0-16,-1-9 0 0,-1-5 0 16,-1-11 0-16,5-8 0 15,11-3 0-15,13-21 0 16,21-25 0-16,28-38 0 15,29-52 0-15,-17 12 0 0,-23 13-806 16</inkml:trace>
  <inkml:trace contextRef="#ctx0" brushRef="#br0" timeOffset="127731.65">11851 15107 2497 0,'0'0'637'15,"0"0"-416"-15,0 0 126 16,0 0-128-16,0 0-129 15,0 0-53-15,19-122 11 16,4 60-48-16,-1-10 0 0,3-9 0 16,2 1 0-16,4 0 0 15,0 4 0-15,-5 14 0 16,-3 13 0-16,-7 17 0 16,-10 14 0-16,-4 9 0 0,-2 6 0 15,0 3 0-15,-4 0 0 16,-10 16 0-1,-1 2 0-15,4 9 0 16,8 1 0-16,3-2 0 16,16 0 0-16,22-2 0 15,11-4 0-15,5 0 0 0,-1 0 0 16,-6 0 0-16,-11 2 0 16,-16 6 0-16,-16 6 0 15,-4 6 0 1,-6 2 0-16,-17 2 0 0,3 1 0 15,5-7 0-15,13-8 0 16,2-10 0-16,19-14 0 16,26-6 0-16,15-18 0 15,9-20 0-15,2-10 0 16,-6-6 0-16,-14-3 0 16,-13 3 0-16,-18 4 0 0,-15 8 0 15,-5 8 0-15,-9 8 0 16,-20 10 0-1,-2 14 0-15,-5 2 0 16,2 18 0-16,3 12 0 0,7 10 0 16,10 6 0-16,12 2 0 15,2-3 0 1,20-9 0-16,18-4 0 0,11-14 0 16,6-14 0-16,5-4 0 15,-1 0 0-15,-8-17 0 16,-9-6 0-16,-9-4 0 15,-6-5 0-15,-6-2 0 16,-1 2 0-16,-7 0 0 16,0 10 0-16,-3 6 0 0,-6 12 0 15,2 4 0-15,1 0 0 16,2 24 0-16,0 8 0 16,2 4 0-16,-5 8 0 15,2-4 0 1,-2 1 0-16,1-9 0 15,1-6 0-15,2-8 0 0,1-8 0 16,2-10 0-16,3 0 0 16,4-20 0-16,2-6 0 15,0-10 0-15,-1 4 0 16,-4 6 0-16,-5 8 0 0,-4 9 0 16,1 5 0-1,-3 4 0-15,4 4 0 16,1 18 0-16,3 5 0 15,1 5 0-15,1 0 0 16,-3-5 0-16,0-4 0 0,3-7 0 16,-1-10 0-16,8-6 0 15,1 0 0-15,7-16 0 16,5-14 0-16,-1-5 0 16,-1 2 0-16,-5 2 0 15,-7 5 0-15,-9 8 0 16,-5 10 0-16,-6 8 0 15,0 0 0-15,0 8 0 16,3 14 0-16,3 9 0 16,6 1 0-16,5 4 0 15,2-10 0-15,4-4 0 16,1-8 0-16,-1-10 0 0,-1-4 0 16,1-2 0-16,-3-18 0 15,3-6 0-15,-4-2 0 16,2 2 0-1,-5-1 0-15,-3 13 0 0,-6 6 0 16,-2 8 0-16,-2 0 0 16,-1 27 0-16,0 0 0 15,5 9 0-15,3 1 0 16,7-3 0-16,6-8 0 16,6-8 0-16,0-12 0 0,-2-6 0 15,-4 0 0 1,-12-18 0-16,-8-6 0 15,-5-6 0-15,-12-2 0 16,-21-4 0-16,-9 0 0 16,-7 5 0-16,-3 4 0 0,8 10 0 15,9 11 0-15,8 6 0 16,16 0 0-16,11 0 0 16,0 10 0-16,19-6 0 0,22 0 0 15,10-4 0 1,9 0 0-16,2-4 0 15,1-8 0-15,-5 8 0 16,-11 4 0-16,-7 0 0 16,-13 16 0-16,-7 12 0 0,-5 11 0 15,-6 3 0-15,-5 2 0 16,3 0 0-16,0-8 0 16,2-6 0-16,-1-10 0 15,4-8 0 1,1-12 0-16,1 0 0 0,1-16 0 15,1-12 0-15,-1-8 0 16,3-8 0-16,-3-2 0 16,4 2 0-16,-6 8 0 15,-2 9 0-15,-2 18 0 16,0 9 0-16,2 0 0 16,11 18 0-16,7 4 0 15,12 0 0-15,7-3 0 16,12-6 0-16,3-9 0 15,1-4 0-15,-3-4 0 16,-10-17 0-16,-13-2 0 16,-14-8 0-16,-8 3 0 0,-11-2 0 15,-5 2 0-15,0 6 0 16,-10 6 0-16,-9 16 0 16,-8 0 0-1,-2 34 0-15,0 14 0 16,2 11 0-16,7 0 0 0,9 0 0 15,11-7 0-15,0-8 0 16,25-18 0-16,27-16 0 16,-2-10-776-16,-5 0-2264 0</inkml:trace>
  <inkml:trace contextRef="#ctx0" brushRef="#br0" timeOffset="128101.53">15747 14775 2431 0,'0'0'880'0,"0"0"-581"0,0 0-60 16,0 0 8-16,0 0-247 15,0 0 0-15,147-101 0 0,-109 73 0 16,-7-2 0-16,-8-2 0 15,-9 0 0 1,-12 4 0-16,-2 4 0 16,-14 12 0-16,-19 10 0 15,-9 2 0-15,-8 32 0 16,4 14 0-16,5 8 0 0,14 8 0 16,19-2 0-1,8-3 0-15,10-7 0 0,31-10 0 16,15-14 0-16,11-12 0 15,6-10 0-15,-4-4 0 16,-5-12-39-16,-3-28-523 16,-19 8-410-16,-12-3-403 0</inkml:trace>
  <inkml:trace contextRef="#ctx0" brushRef="#br0" timeOffset="128401">16318 14761 1592 0,'0'0'721'16,"0"0"-430"-16,0 0 74 0,0 0-23 15,0 0-110-15,0 0-18 16,0 0-40-16,4-3-63 16,-4 21-57-16,0 8-54 15,0 6 0 1,0 3 0-16,0 1 0 0,19-6 0 16,10 2 0-16,8-8 0 15,7-2 0-15,1-4 0 16,-5-2 0-16,-11-2 0 15,-8-4 0-15,-17 2 0 16,-4 6 0-16,-2-4 0 0,-23 8 0 16,-6 0 0-16,-2 5 0 15,-3-5 0 1,0 0 0-16,2-2 0 16,3-7 0-16,-2-13-60 15,6 0-541-15,10-15-757 0</inkml:trace>
  <inkml:trace contextRef="#ctx0" brushRef="#br0" timeOffset="128602.19">16312 14794 1840 0,'0'0'1346'0,"0"0"-687"15,0 0-408-15,0 0-251 16,0 0 0-16,126-36 0 0,-61 30 0 15,-3-6 0-15,1 2 0 16,-17-2-317-16,-19 6-747 0</inkml:trace>
  <inkml:trace contextRef="#ctx0" brushRef="#br0" timeOffset="129598.75">18011 15077 1898 0,'0'0'733'0,"0"0"-494"0,0 0 303 15,0 0-263-15,0 0-30 16,0 0-93 0,0 0-156-16,36-12 0 15,-14-14 0-15,7-10 0 16,0-18 0-16,0-14 0 0,3-24 0 15,-4-37 0 1,-8 11 0-16,-11 12 0 0,-9 13 0 16,0 35 0-16,-5 4 0 0,-8 8 0 15,-3 22 0-15,6 22 0 16,-1 2 0-16,3 36 0 16,4 20 0-1,2 14 0-15,2 13 0 16,0 7 0-16,18-4 0 15,7 2 0-15,6-12 0 0,5-5 0 16,5-13 0-16,5-14 0 16,0-12 0-16,1-18 0 15,-7-14 0-15,-5 0 0 16,-8-18 0-16,-4-14 0 16,-8-8 0-16,-3 0 0 15,-1 5 0-15,-5 7 0 16,-4 10 0-16,0 10 0 15,0 8 0-15,1 0 0 16,2 14 0-16,4 12 0 16,3 9 0-16,9-2 0 15,10 2 0-15,9-11 0 0,11-6 0 16,5-8 0-16,2-10 0 16,-9 0 0-16,-12-10 0 15,-14-10 0 1,-21-6 0-16,-2-2 0 15,-31-2 0-15,-21 3 0 0,-14 5 0 16,-12 8 0-16,-9 4 0 16,-33-2 0-16,20 4-354 15,13-2-892-15</inkml:trace>
  <inkml:trace contextRef="#ctx0" brushRef="#br0" timeOffset="129765.84">18007 14574 2671 0,'0'0'823'0,"0"0"-529"0,0 0 14 15,0 0-308-15,233-28 0 16,-114 20-272-16,-3 0-812 16</inkml:trace>
  <inkml:trace contextRef="#ctx0" brushRef="#br0" timeOffset="130503.47">19682 14540 2704 0,'0'0'783'0,"0"0"-470"16,0 0-17-16,0 0-296 15,0 0 0-15,0 0 0 16,-73 128 0-16,73-62 0 0,0 2 0 15,11-1 0 1,20-19 0-16,9-10 0 16,11-18 0-16,1-18 0 15,-1-2 0-15,-6-32 0 0,-12-8 0 16,-16-14 0-16,-17-8 0 16,0-7 0-16,-26 5 0 15,-19 10 0-15,-8 16 0 16,-2 20 0-16,-3 18 0 15,4 14 0-15,14 28 0 16,15 10 0-16,23 2 0 16,4-4 0-16,40-7 0 15,16-15 0-15,16-18 0 16,2-10 0-16,2-6 0 16,-9-20 0-16,-9-11 0 15,-13-3 0-15,-14 0 0 16,-8 2 0-16,-9 10 0 0,-6 14 0 15,-3 10 0 1,-3 4 0-16,6 26 0 16,3 16 0-16,9 10 0 15,7 6 0-15,7-3 0 0,4-7 0 16,0-12 0-16,-2-14 0 16,-7-12 0-16,-6-10 0 15,-8 0 0-15,-1-18 0 16,-5-14 0-16,0-4 0 0,3-13 0 15,-3 1 0-15,3 2 0 16,-6 6 0-16,1 14 0 16,-3 12 0-1,2 14 0-15,5 4-171 16,0 14-658-16,1 4-797 0</inkml:trace>
  <inkml:trace contextRef="#ctx0" brushRef="#br0" timeOffset="131000.53">20821 14869 2457 0,'0'0'810'0,"0"0"-530"0,0 0-41 0,0 0-149 16,122-75-75-16,-86 47 0 16,-11-8-14-16,-13 2 8 15,-12 0 40-15,0 6-19 16,-19 8 3-16,-10 10 35 15,-2 10-68-15,2 10 0 0,2 28 0 16,12 8 0-16,12 8 0 16,3-4 0-16,16-1 0 15,21-13 0 1,9-14 0-16,4-12 0 0,4-10 0 16,-5 0 0-16,-2-24 0 15,-8-6 0-15,-4-10 0 16,-7-1 0-16,-6 1 0 15,-1 8 0-15,-6 2 0 0,-1 16 0 16,-4 6 0-16,4 8 0 16,2 4 0-16,2 22 0 15,3 6 0-15,2 8 0 16,-5 0 0 0,-5-3 0-16,-6-7 0 15,-3-10 0-15,-4-4 0 0,0-12 0 16,0-4 0-16,5 0 0 15,2-20 0-15,8-10 0 16,7-10 0-16,14-9 0 16,11 5 0-16,4-2 0 15,25 12 0-15,-14 12-548 16,-10 12-601-16</inkml:trace>
  <inkml:trace contextRef="#ctx0" brushRef="#br0" timeOffset="132132.35">22165 14618 546 0,'0'0'1616'0,"0"0"-908"0,0 0-206 0,0 0-217 16,0 0-60-16,-150-40-80 16,103 72-76-1,3 14-69-15,8 6 0 0,12 6 0 16,15 1 0-16,9-11 0 15,17-6 0-15,31-12 0 16,12-16 0-16,11-14 0 16,2 0 0-16,-1-22 0 0,-8-10-20 15,-13-8 20-15,-8-6 1 16,-14 3-1-16,-10 7 19 16,-5 8-19-16,-7 8 0 15,-7 12 0 1,0 8 0-16,0 0 0 0,0 10 0 15,0 18 0-15,0 8 0 16,0 4 0-16,0 3 0 16,0-1 0-16,10-6 0 15,13-6 0-15,4-12 0 16,4-8 0-16,-2-8 0 16,-4-2 0-16,-4-10 0 15,-7-14 0-15,-5-10 0 16,-7-4 0-16,-2-6 0 15,-6-2 0-15,-19 3 0 16,-11 11 0-16,-1 4 0 0,-3 16 0 16,3 12 0-16,12 0 0 15,9 4 0-15,16 14 0 16,0-4 0-16,29 0 0 16,15-6 0-16,12-4 0 15,4-4 0-15,0 0 0 16,-4-4 0-16,-5-8 0 15,-11 6 0-15,-9-2 0 16,-4 8 0-16,-7 0 0 16,-2 8 0-16,-2 14 0 15,1 14 0-15,-1-1 0 16,-1 3 0-16,-3-4 0 0,-5-8 0 16,-3-10 0-16,-2-8 0 15,0-4 0-15,-2-4 0 16,2-4 0-16,5-14 0 15,5-8 0-15,5-2 0 16,8-11 0 0,4 3 0-16,6 4 0 0,3 6 0 15,0 8 0-15,-4 12 0 16,-7 6 0-16,-6 0 0 16,-5 22 0-16,-5 10 0 15,-4 0 0-15,-5 3 0 0,1 1 0 16,-1-12 0-16,-2-4 0 15,4-10 0-15,3-6 0 16,1-4 0-16,6-12 0 16,6-15 0-1,7-6 0-15,6-6 0 16,2 2 0-16,2 6 0 0,-6 9 0 16,-2 6 0-16,-7 16 0 15,-4 0 0-15,-3 16 0 16,1 12 0-16,5 6 0 15,0-6 0-15,8-1 0 0,9-5 0 16,7-12 0-16,1-8 0 16,6-2 0-16,-5-7 0 15,-7-15 0 1,-5-6 0-16,-8-4 0 16,-10-4 0-16,-5-4 0 15,-7 2 0-15,-5 8 0 16,0 14 0-16,-17 8 0 15,-6 8 0-15,-4 16 0 0,0 20 0 16,7 6 0-16,11 6 0 16,9 1 0-16,4-8 0 15,27-5 0-15,17-11 0 16,21-25 0-16,-9 0-565 16,-9-14-1235-16</inkml:trace>
  <inkml:trace contextRef="#ctx0" brushRef="#br0" timeOffset="133231.25">25083 13968 2421 0,'0'0'600'0,"0"0"-299"0,0 0 262 15,0 0-352-15,0 0-211 16,0 0 0-16,-47 143 0 15,60 7 0-15,6 11 0 16,1-9 0-16,-1-36 0 16,4-36 0-16,-1-25 0 15,7-15 0-15,7-6 0 0,8-10 0 16,3-20 0 0,-5-8 0-16,-4-42 0 15,-11-34 0-15,-11-39 0 16,-16-31 0-16,0 9 0 15,-18 33 0-15,0 42 0 0,7 42 0 16,0 12 0-16,2 12 0 16,2 16 0-16,2 40 0 15,5 18 0-15,0 11 0 16,14 2 0-16,10-6 0 0,7-13 0 16,4-14 0-1,-2-13 0-15,-2-19 0 16,-7-13 0-16,-6-9 0 15,-2-12 0-15,-3-16 0 16,0-12 0-16,-1 4 0 16,-6 6 0-16,3 12 0 15,-3 16 0-15,6 2 0 0,3 22 0 16,8 16 0-16,4 6 0 16,4-4 0-1,7 1 0-15,4-10 0 16,7-8 0-16,7-14 0 15,2-9 0-15,-4 0 0 0,-8-22 0 16,-8-11 0-16,-12-12 0 16,-12-9 0-16,-9-6 0 15,-5 0 0-15,-3 6 0 16,-19 16 0-16,-7 24 0 0,-2 14 0 16,-3 22 0-16,8 24 0 15,5 14 0-15,12 0 0 16,9-2 0-1,5-6 0-15,26-15 0 16,12-11 0-16,17-26-159 16,-11 0-523-16,-14-17-573 0</inkml:trace>
  <inkml:trace contextRef="#ctx0" brushRef="#br0" timeOffset="133399.1">24854 14327 2977 0,'0'0'545'0,"172"0"-470"0,-6-6-2 0,-8-6-73 16,-24 0-1063-16</inkml:trace>
  <inkml:trace contextRef="#ctx0" brushRef="#br0" timeOffset="134304.51">27095 14414 1949 0,'0'0'577'0,"0"0"-198"16,0 0 144-16,0 0-313 15,0 0 56-15,0 0-74 0,0 0-192 16,-51-53 0-16,2 83 0 16,-4 16 0-16,3 12 0 15,15 5 0-15,16 1 0 16,19-4 0-16,21-10 0 15,35-12 0-15,21-11 0 16,14-17 0-16,3-10 0 16,-9-9 0-16,-16-19 0 15,-18-8 0-15,-19-8 0 16,-16-2 0-16,-10 0-20 16,-4 8-14-16,-2 12-11 0,0 8 28 15,0 10 17-15,0 6 9 16,0 2 34-16,0 0 21 15,0 0-64 1,0 0 0-16,0 0 0 16,0 10 0-16,0 8 0 15,0 4 0-15,7 10 0 0,1 6 0 16,8 4 0-16,0-2 0 16,4 0 0-16,2-12 0 15,-2-3 0-15,0-11 0 16,-4-4 0-16,-1-10 0 15,-4 0 0-15,1-10 0 0,-1-12 0 16,3-5 0-16,3-9 0 16,3-4 0-1,3-4 0-15,1 2 0 16,0 4 0-16,-1 6 0 16,-3 6 0-16,-2 12 0 15,-2 2 0-15,-6 12 0 0,1 0 0 16,3 8 0-16,-1 18 0 15,7 0 0-15,1 6 0 16,0-2 0 0,0-2 0-16,-3-8 0 15,-7-4 0-15,-3-4 0 0,-3-6 0 16,-3-2 0-16,-2-4 0 16,2 0 0-16,-2 0 0 15,0-14 0-15,3-16-140 0,-3-40-334 16,2 6-243-1,-2 2-431-15</inkml:trace>
  <inkml:trace contextRef="#ctx0" brushRef="#br0" timeOffset="134470.68">27569 14125 2988 0,'0'0'807'0,"0"0"-506"15,0 0-301-15,0 0 0 0,19-117 0 16,8 102 0 0,-8 6 0-16,-5 7-681 0</inkml:trace>
  <inkml:trace contextRef="#ctx0" brushRef="#br0" timeOffset="135965.37">27848 14516 1540 0,'0'0'1126'16,"0"0"-542"-16,0 0-6 15,0 0-310-15,0 0-268 16,0 0 0-16,0 0 0 16,93-57 0-16,-64 78 0 15,3 11 0-15,1 8 0 16,-4 2 0-16,-6 0 0 16,-11-2 0-16,-4-4 0 15,-8-12 0-15,0-3 0 0,-8-8 0 16,0-7 0-16,-1-6 0 15,7 0 0-15,2-10 0 16,0-22 0-16,23-10 0 16,14-12 0-1,16-6 0-15,9-2 0 16,6 5 0-16,1 12 0 0,-9 13 0 16,-8 14 0-16,-13 9 0 15,-12 9 0-15,-7 0 0 16,-6 13 0-16,-6 5 0 15,-3 0 0-15,1-3 0 0,-1-2 0 16,0-5 0-16,-1-4 0 16,0-4 0-1,1 0 0-15,-3-4 0 16,-2-13 0-16,0 2 0 16,0-3 0-16,-7 1 0 0,-13 5 0 15,-7 6 0-15,-4 6 0 16,-2 0 0-16,-3 18 0 15,7 13 0-15,4 6 0 16,12 4 0-16,11 1 0 0,2-2 0 16,13-4 0-1,24-8 0-15,7-6 0 16,10-14 0-16,4-6 0 16,-4-2 0-16,-4-8 0 15,-6-12 0-15,-8-10 0 16,-7-2 0-16,-7-4 0 15,-2-4 0-15,-7 4 0 0,-3 8 0 16,-8 12 0-16,-2 6 0 16,0 10 0-16,0 5 0 15,0 26 0-15,0 11 0 16,0 4 0-16,9 2 0 16,13-4 0-16,12-10 0 15,1-8 0-15,3-12 0 16,-1-12 0-16,-5-2 0 15,-5-6 0-15,-5-16 0 16,-2-8 0-16,-2 2 0 0,-4-2 0 16,-4 6 0-16,-1 10 0 15,-4 6 0-15,-5 8 0 16,3 0 0 0,-1 14 0-16,0 12 0 15,4-2 0-15,5 2 0 16,3-4 0-16,3-8 0 0,4-6 0 15,3-8 0-15,3 0 0 16,0-22 0-16,-1-6 0 16,-1 2 0-16,-1-6 0 15,-5 8 0-15,-6 6 0 0,-5 12 0 16,-6 6 0-16,-2 0 0 16,0 8 0-1,0 18 0-15,6 6 0 16,4 0 0-16,13-4 0 15,6-8 0-15,11-10 0 0,2-10 0 16,3-6 0-16,-3-18 0 16,-7-10 0-16,-10-8 0 15,-7-4 0-15,-7-12 0 16,-4-5 0-16,-3-5 0 16,-2 4 0-16,0 12 0 15,0 20 0-15,2 24 0 16,-2 10 0-16,2 42 0 15,5 20 0-15,1 16 0 16,4 9 0-16,-1-3 0 16,-1-6 0-16,-1-12 0 0,-3-13 0 15,0-19 0-15,-6-18 0 16,0-17 0-16,-2-1 0 16,0-24 0-16,0-16 0 15,0-6 0 1,9-4 0-16,11 0 0 15,9 8 0-15,9 8 0 0,6 6 0 16,12 2-246-16,-12 8-459 16,-15 0-639-16</inkml:trace>
  <inkml:trace contextRef="#ctx0" brushRef="#br0" timeOffset="136139.17">29285 13980 3347 0,'0'0'525'0,"0"0"-301"0,0 0-224 0,177-14-338 15,-100 10-1736-15</inkml:trace>
  <inkml:trace contextRef="#ctx0" brushRef="#br0" timeOffset="136267.67">30478 14299 3464 0,'0'0'0'0,"0"0"-339"16,0 0-37-16</inkml:trace>
  <inkml:trace contextRef="#ctx0" brushRef="#br0" timeOffset="136700.68">24793 15570 681 0,'0'0'206'0,"0"0"-155"15,0 0 121-15,0 0 207 16,0 0 99-16,0 0 75 15,0 0-42-15,29-26-164 16,-29 26-5-16,11 0-96 16,14 0-116-16,18 0-130 15,39 0 0-15,49 0 0 0,54 0 0 16,29-1 0-16,-3-12 0 16,-23-1 0-1,-62-4 0-15,-36 2 0 16,-37 6 0-16,-21 0 0 0,-12-4 0 15,-9 2-89-15,-3-2-200 16,-8 0-344-16,6 6-268 0</inkml:trace>
  <inkml:trace contextRef="#ctx0" brushRef="#br0" timeOffset="136899.44">27110 15306 375 0,'0'0'2442'0,"0"0"-1746"16,0 0-113-16,0 0-583 0,0 0 0 16,0 0 0-16,0 0 0 15,72-43 0-15,24 30 0 16,-9 3-602-16,-3-8-1384 0</inkml:trace>
  <inkml:trace contextRef="#ctx0" brushRef="#br0" timeOffset="137036.32">28550 15083 2946 0,'0'0'898'0,"0"0"-646"16,0 0-252-16,116-10 0 16,-56 10 0-16,29-4 0 15,-15 2-242-15,-16-4-1020 0</inkml:trace>
  <inkml:trace contextRef="#ctx0" brushRef="#br0" timeOffset="138232.17">12421 16298 1817 0,'0'0'785'0,"0"0"-507"0,0 0 84 16,0 0-94 0,0 0-114-16,0 0-83 15,-69 71 41-15,65-35-31 0,4 4-43 16,0-8 4-16,22-6-42 15,9-8 7-15,5-14-5 16,4-4 4-16,-1-8 12 16,-4-20-11-16,-7-2 13 15,-8-6 8-15,-11 1-28 16,-9 3 0-16,0 1 0 0,-20 0 0 16,-11 7 0-16,-6 8 0 15,-6 10 0-15,3 6 0 16,4 0 0-1,7 4 0-15,11 14 0 16,14 5 0-16,4 13-236 0,10-9-510 16,7 4-376-16</inkml:trace>
  <inkml:trace contextRef="#ctx0" brushRef="#br0" timeOffset="138575.04">12325 16641 1827 0,'0'0'561'0,"0"0"-271"0,0 0 94 16,0 0-107-16,0 0-79 16,0 0 0-16,0 0 18 15,-51-26-71-15,29 26-145 16,-7 22 0-1,-7 4 0-15,-9 15 0 0,-3 9 0 16,-10 8 0-16,-7 8 0 16,-1 2 0-16,-9 2 0 15,2 2 0-15,-1-4 0 16,5-1 0-16,5-5 0 16,8-12 0-16,12-2 0 0,8-12 0 15,14-10 0-15,11-12 0 16,8-6 0-1,3-8-44-15,16 0-260 16,9-18-212-16,-4-8-421 0</inkml:trace>
  <inkml:trace contextRef="#ctx0" brushRef="#br0" timeOffset="138970.68">11329 17375 1883 0,'0'0'586'0,"0"0"-313"16,0 0 229-1,0 0-312-15,0 0-7 16,0 0-29-16,0 0 17 16,-51 4-17-16,24 18-154 15,-6 4 0-15,1 6 0 16,6 8 0-16,8 1 0 0,12-1 0 16,6 0 0-16,6-8 0 15,23-6 0-15,7-8 0 16,8-10 0-1,3-8 0-15,2 0 0 0,-2-8 0 16,-5-14 0-16,-11-6 0 16,-8-6 0-16,-15 2 0 15,-8-4 0-15,0 0 0 16,-17 5 0-16,-10 8 0 16,-6 6 0-16,-3 7 0 0,1 10 0 15,6 0 0-15,6 4 0 16,9 14 0-16,14 14-8 15,18-1-761 1,12-12-821-16</inkml:trace>
  <inkml:trace contextRef="#ctx0" brushRef="#br0" timeOffset="139801.66">11654 17552 1580 0,'0'0'599'0,"0"0"-254"0,0 0 202 16,0 0-235-16,0 0-62 16,0 0-22-16,0 0-90 15,-9-12-41-15,20 12-97 16,21 0 0-16,17 0 0 0,34 0 0 15,41 0 0-15,49 0 0 16,26 0 0-16,7 0 0 16,-11 0 0-16,-26 0 0 15,-17 0 0 1,-32 0 0-16,-35 0 0 16,-31 0 0-16,-19-4 0 0,-3-2 0 15,-8 2 0-15,-2-5 0 16,-10 4 0-16,-8-3 0 15,0 3 0-15,-2 0 0 16,1 1 0-16,1 0 0 0,1 4 0 16,-1 0 0-16,5 0 0 15,0 0 0 1,2 0 0-16,0 0 0 16,-2 0-82-16,0-5-24 15,0 1-58-15,-2 0 61 0,-3-2 64 16,-2 2 39-16,-2 0 15 15,0 0 61-15,0 3 55 16,-15 1 10-16,-8 0-74 16,-6 9-3-16,0 18-64 15,0 5 0-15,5 4 0 0,9 0 0 16,12-6 0 0,3-8 0-16,27-4 0 15,20-12 0-15,13-6 0 16,9-2 0-16,-2-20 0 15,-10-4 0-15,-9-6 0 0,-19-2 0 16,-19-3 0 0,-10 1 0-16,-13 0 0 0,-22 6 0 15,-10 6 0 1,-1 12 0-16,-2 8 0 16,8 4 0-16,9 8 0 15,11 14 0-15,9 0 0 0,11 10 0 16,0-5-128-16,9-5-912 0</inkml:trace>
  <inkml:trace contextRef="#ctx0" brushRef="#br0" timeOffset="141433.76">13985 17508 1542 0,'0'0'353'0,"0"0"-33"16,0 0 199-16,0 0-298 15,0 0-15-15,0 0-22 0,0 0-29 16,-9-22 13-16,9 17-42 16,0 5 15-1,0 0-33-15,0-4-55 16,9 4-53-16,20 0 0 16,13 0 0-16,20-4 0 0,39-6 0 15,46 2 0-15,49-6 0 16,25 0 0-16,-5 2 0 15,-23 2 0-15,-39 2 0 16,-33 4 0-16,-39 2 0 16,-30 2 0-16,-24-4 0 15,-6 0 0-15,-8 4 0 16,-3-4 0-16,-11 0 0 16,0 2 0-16,0-2 0 15,0 0 0-15,0 4 0 16,0 0 0-16,0 0 0 15,0 0 0-15,0 0 0 0,0 0 0 16,0 0 0-16,0 0 0 16,0 0 0-16,0 0 0 15,0 0 0 1,0 0 0-16,0 0 0 0,0 0 0 16,0 0 0-16,0 0 0 15,0 0 0-15,0 0 0 16,-2 0 0-16,-9 0 0 15,-5 4 0-15,1 10 0 16,1 0 0-16,-1 4 0 16,5 0 0-16,6 4 0 0,4-4 0 15,0 4 0 1,7 0 0-16,15-3 0 16,5-3 0-16,6-2 0 15,3-8 0-15,5-2 0 0,-2-4 0 16,1 0 0-16,-4 0 0 15,-7-14 0 1,-5 0 0-16,-7-8 0 0,-9-5 0 16,-8 0 0-16,0-12 0 15,0-1 0-15,-16 4 0 0,-5 4 0 16,-9 10 0 0,-5 12 0-16,-8 10 0 15,-3 0 0-15,-6 18 0 16,5 6 0-16,1 6 0 15,14-4-495-15,14-8-1028 0</inkml:trace>
  <inkml:trace contextRef="#ctx0" brushRef="#br0" timeOffset="142766.65">15977 17369 1064 0,'0'0'795'0,"0"0"-476"0,0 0-38 0,0 0-82 16,0 0-106 0,0 0 7-16,0 0 12 15,0-4-9-15,0 4 12 16,0 0-26-16,0 0 17 16,0 0-13-16,0 0-26 15,0 0 16-15,0-4-50 16,0 4-32-16,0 0 9 0,0 0-2 15,0 0-8-15,0 0 0 16,0 0 0-16,0 0 4 16,0 0-4-1,0 0 0-15,0 0 17 16,0 0-5-16,0 0 33 16,0 0-7-16,0 0-13 0,0 0 29 15,0 0-27-15,0 0 9 16,0 0-3-16,0 0-27 0,0 0 20 15,0 0-26-15,0 0 0 16,0 0-2 0,0 0 14-16,0 0-12 15,0-4 1-15,0 4 5 16,7-2 35-16,6-6-25 0,7 0 12 16,5-10-28-16,8-4 0 15,3-6 0-15,5-8 0 16,9-8 0-16,4-10 0 15,8-13 0-15,7-9 0 16,7-4 0-16,2 0 0 16,0 4 0-16,-3 5 0 0,-8 13 0 15,-7 8 0 1,-8 6 0-16,-4 4 0 16,-5 4 0-16,-3 0 0 15,-2-4 0-15,-5 5 0 16,-6 7 0-16,-7 6 0 15,-5 4 0-15,-7 10 0 0,-6 6 0 16,-2-2 0-16,0 4 0 16,0 0 0-16,0 0 0 15,0 0 0-15,0 0 0 16,-12 0 0-16,-5 14 0 16,-6 8 0-16,-4 10 0 15,-2 3 0-15,6 5 0 16,5-4 0-16,7 0 0 15,11-8 0-15,0-6 0 16,19-6 0-16,17-2 0 0,7-10 0 16,3-4 0-16,-1 0 0 15,-5-8 0 1,-9-6 0-16,-8-8 0 16,-11 0 0-16,-9-4 0 15,-3 0 0-15,-3-2 0 16,-16 2 0-16,-8 2 0 0,-2 2 0 15,0 4 0-15,0 5 0 16,4 3 0-16,5 2 0 16,3 4 0-16,5 4 0 15,1 0 0-15,-6 0-173 0,3 0-661 16,3 0-1278-16</inkml:trace>
  <inkml:trace contextRef="#ctx0" brushRef="#br0" timeOffset="143703.85">16964 16222 430 0,'0'0'1510'0,"0"0"-929"0,0 0-281 15,0 0 66-15,0 0-156 16,0 0-59-16,0 0 26 16,-12-26-75-1,-1 16-6-15,-5-2 15 16,-5-2-49-16,-11-4-62 0,-7-4 0 15,-7-4 0-15,-10 2 0 16,-9-2 0-16,-7-2 0 16,-6 2 0-16,-4-5 0 15,-6 3 0-15,-3-2 0 16,-5 2 0-16,4 2 0 16,1 4 0-16,8 0 0 15,6 4 0-15,13 4 0 16,10 4 0-16,12 2 0 15,10 0 0-15,12 2 0 16,7 2 0-16,5 0 0 0,2 0 0 16,1 4 0-16,-2-6 0 15,0 2 0-15,-4 4 0 16,-1 0 0-16,1 0 0 16,0 0 0-16,-1 6 0 15,3 8 0-15,7 2 0 16,2-2 0-16,2 2 0 15,0-2 0-15,11-4 0 16,11 0 0-16,7-2 0 16,2-4 0-16,3-4 0 15,-5 0 0-15,-5 0 0 16,-6-8 0-16,-7-2 0 0,-7-4 0 16,-4 0 0-16,0 2 0 15,-4-2 0-15,-14-2 0 16,-6 6 0-16,-8-2 0 15,-5 6 0 1,-6 2 0-16,1 4 0 0,0 0 0 16,1 0 0-16,8 8 0 15,6 10 0-15,12 8 0 16,11 6 0-16,4 4 0 16,15 0 0-16,20-4 0 15,12-6 0-15,5-8 0 0,1-9 0 16,-2-9 0-1,-4 0 0-15,-9-5 0 16,-11-13 0-16,-14-4 0 16,-9 0 0-16,-4-2 0 0,0-2 0 15,-10-4 0 1,-11 2 0-16,-1-2 0 0,2 8 0 16,0 8 0-16,3 4 0 15,3 6 0-15,5 4-125 16,0 0-435-16,2 6-322 15,3 2-676-15</inkml:trace>
  <inkml:trace contextRef="#ctx0" brushRef="#br0" timeOffset="144264.54">16565 15651 1590 0,'0'0'934'0,"0"0"-583"0,0 0-102 16,0 0-46-16,0 0-136 0,0 0-34 15,0 0 36-15,94 0-32 16,-52 0 20-16,-1-14-3 15,-8-3 11-15,-9-1 40 16,-10-1-23-16,-12-3 28 16,-2-1-20-16,-13 1-90 15,-18 0 0-15,-8 4 0 16,-3 8 0-16,-3 6 0 0,3 4 0 16,4 10 0-16,5 16 0 15,8 10 0-15,12 9 0 16,10-5 0-16,3 2 0 15,12-4 0-15,21-6 0 16,11-6 0-16,12-12 0 16,7-8-53-16,5-6-140 15,15-2-140-15,-16-20-217 16,-16 0-240-16</inkml:trace>
  <inkml:trace contextRef="#ctx0" brushRef="#br0" timeOffset="144537.54">17022 15611 1759 0,'0'0'905'16,"0"0"-405"-16,0 0-174 0,0 0-71 15,0 0-115-15,0 0-107 16,0 0-23-16,138-59-7 16,-120 59-3-16,-7 0-1 15,-11 23-24-15,0 0 17 16,-2 12 8-16,-19 1 0 0,0 0 15 15,0-4 12 1,6-6 6-16,6-6 33 16,7-6-8-16,2-8-58 15,13-2 0-15,25-4 0 16,18 0 0-16,13-4 0 16,10-2 0-16,4-2 0 15,0 8-203-15,-23 0-391 0,-24 8-574 16</inkml:trace>
  <inkml:trace contextRef="#ctx0" brushRef="#br0" timeOffset="145031.22">16886 17080 1043 0,'0'0'1388'16,"0"0"-1066"-16,0 0-50 0,0 0 51 15,0 0-107-15,0 0-156 0,0 0-36 16,134-54-18 0,-98 40 3-16,-7-4-9 15,-10 4 0-15,-9-2 2 16,-10 2 56-16,0-4-25 16,-16 4 5-16,-14 2-1 15,-3 2-17-15,-2 10 23 0,-1 0 7 16,5 10 10-16,4 16 32 15,9 2-92-15,7 10 0 16,11-2 0-16,0-4 0 16,9-1 0-1,22-8 0-15,10-6 0 0,7-11 0 16,10-6 0-16,2 0-131 16,11-23-320-16,-17 0-230 15,-12 0-162-15</inkml:trace>
  <inkml:trace contextRef="#ctx0" brushRef="#br0" timeOffset="145370.16">17336 17022 1698 0,'0'0'804'0,"0"0"-442"15,0 0 124 1,0 0-213-16,0 0-75 0,0 0-94 16,129-54-14-16,-98 46-9 15,-4 8-81-15,-6 0 0 16,-11 0 0-1,-10 20-12-15,0 4-3 0,-4 6-41 0,-14 2 40 16,-2-1 8 0,4-8 8-16,6 0 0 15,5-11 20-15,5-2 20 16,0-2 7-16,13-4-47 16,12-4 0-16,4 2 0 0,6-2 0 15,3 0 0 1,0 4 0-16,-2 0 0 0,-2 4 0 15,-13 2 0 1,-5 4 0-16,-11 2 0 16,-5 2 0-16,-17 4 0 15,-24-4 0-15,-70 10 0 0,10-10-44 16,-8-6-992-16</inkml:trace>
  <inkml:trace contextRef="#ctx0" brushRef="#br0" timeOffset="146536.63">14591 17808 1807 0,'0'0'772'16,"0"0"-421"-16,0 0 116 0,0 0-228 16,0 0-82-1,0 0-26-15,0 0-55 16,69 22-19-16,-44-22-46 16,-3-14-10-16,-6 0 4 15,-4 0 4-15,-8-2-9 0,-4-6 0 16,0-2 13-1,-12-2-30-15,-8-4 8 16,-2 6-10-16,-1 8 19 0,-1 14 0 16,0 2 0-16,-1 24 15 15,3 14 15-15,6 8-30 16,7 2 0-16,9 2 0 16,0-5 0-16,18-5 0 15,15-12 0-15,9-6 0 16,8-10 0-16,4-12 0 15,-2 0-59-15,-4-4-122 0,-6-18-122 16,-11-4-176-16,-9 3-93 16,-7 0-32-1,-7 5-105-15,-6 0 709 16,-2 1 100-16,0 7 518 0,0 2-9 16,0 2-64-16,0 2-64 15,0 0-201-15,0 4-6 16,-2 0-274-16,-2 10 0 15,-4 12 0-15,4 4 0 16,-3 6 0-16,3 5 0 16,2-3 0-16,0-2 0 15,2-6 0-15,0-8 0 16,0-4 0-16,6-6 0 16,5-4 0-16,3-4 0 15,1 0 0-15,3 0 0 16,7 0 0-16,3-4 0 0,13 4 0 15,3-4 0 1,3 4 0-16,-3 0 0 16,-4 0-186-16,-13 0-83 15,-11 0-65-15,-12 0-18 0,-4 0 222 16,0-4 130-16,-6-10 57 16,-6-4 157-16,3-4 5 15,-1 0 14-15,0 0-21 16,1 4 19-16,1 4-126 0,-1 10-105 15,2 4 0 1,-2 0 0-16,3 12 0 16,-3 16 0-16,4 12 0 15,3 4 0-15,2 2 0 16,0-2 0-16,5 4 0 0,3-12 0 16,-8-14-1080-16</inkml:trace>
  <inkml:trace contextRef="#ctx0" brushRef="#br0" timeOffset="147271.29">12044 18005 1722 0,'0'0'578'16,"0"0"-272"-16,0 0-12 0,0 0-76 15,0 0-60-15,0 0 3 16,0 0 57-1,-2-10-100-15,18 10-38 16,6 0-8-16,7 0-47 0,4-14 16 16,1-4-35-16,-5-8-5 15,-5 4 30-15,-10-1-16 16,-9 1 37-16,-5 4-52 16,-3 4 0-16,-17 5 0 15,-5 4 0-15,-4 5 0 0,-2 10 0 16,4 22 0-1,6 8 0-15,7 13 0 16,12 1 0-16,2 0 0 16,8-6 0-16,21-8 0 15,10-12 0-15,7-16 0 16,8-8 0-16,12-8-83 0,-10-14-515 16,-14-4-614-16</inkml:trace>
  <inkml:trace contextRef="#ctx0" brushRef="#br0" timeOffset="147670.35">12649 18097 1724 0,'0'0'797'0,"0"0"-454"16,0 0 35-16,0 0-108 0,0 0-98 16,0 0-34-16,0 0 21 15,23-48-44-15,-40 48-115 16,-10 0 0-16,-4 4 0 15,-2 14 0 1,4 4 0-16,4 8 0 16,8-2 0-16,9 2 0 0,8-6 0 15,2-6 0-15,21-10 0 16,10-8 0-16,6 0 0 16,-1-9 0-16,-1-14 0 15,-3-3 0-15,-10 4 0 16,-7 0 0-16,-3 4 0 0,-7 4 0 15,-5 6 0-15,-2 8 0 16,0 0 0 0,0 12 0-16,0 16 0 15,-2 12 0-15,-2 4 0 16,1 5 0-16,3-7 0 0,0-6 0 16,0-14 0-16,-2-10-309 15,-4-12-1039-15</inkml:trace>
  <inkml:trace contextRef="#ctx0" brushRef="#br0" timeOffset="148500.94">11070 16884 810 0,'0'0'1245'0,"0"0"-855"15,0 0-137-15,0 0 40 16,0 0-94 0,0 0-81-16,0 0-9 0,54 16-17 15,-27-16-11-15,4 0-17 16,0-12-25-16,3-6 20 15,-3-4-35-15,-7-4-12 16,-3 6 28-16,-10-2-28 16,-11 0 36-16,0 4-15 0,-7 0-18 15,-18 5 29-15,-4 8-31 16,-4 5 2 0,0 0 6-16,-3 18-20 15,7 18 23-15,2 4-23 16,11 10 11-16,8 2 17 0,8-6-29 15,0-2 0-15,20-8 0 16,11-14 0-16,7-8 0 16,9-14 0-16,4 0-44 15,0-10-137-15,3-20-290 0,-16 2-218 16,-11 2-329-16</inkml:trace>
  <inkml:trace contextRef="#ctx0" brushRef="#br0" timeOffset="149141.51">11568 16798 861 0,'0'0'1130'0,"0"0"-798"16,0 0-12 0,0 0 19-16,0 0-80 0,0 0-114 15,0 0 9-15,-7-44-8 16,-9 62-64-16,-4 4-5 15,3 4-4-15,1 2 10 16,7-2-49-16,9-4-34 16,0-4 30-16,4-4-29 0,19-2 0 15,6-6 4 1,6 2 2-16,-1-4-2 16,-1 6-5-16,-6 4 0 15,-7 2-5-15,-9 2 13 0,-4 4-8 16,-7-4 6-16,0 5-3 15,-5-5-3-15,-15 0 0 16,1-4 0-16,-6-6 0 16,2-2 0-16,1-6 0 15,4 0 0-15,2 0 0 16,3-10 0-16,5-4-26 16,3-8 10-16,5 4 1 15,0-5 0-15,0 5 3 16,3-4 12-16,12 4 0 15,1 0-5-15,1 2 7 0,1 6-4 16,2-4 2-16,0 6 0 16,1 0-4-16,-2-2 4 15,1 2 0-15,-5 2 0 16,2 2 1 0,-5-4-4-16,-2 2 3 15,-3 2 0-15,-5-4 35 0,-2-2-19 16,0 2 28-1,0-2-44-15,0-2 0 0,-5 2 0 16,-13-2 0-16,-1-2 0 16,-4 0 0-16,-2 6 0 15,5-2 0-15,3 6 0 16,8-5 0-16,9 0-192 0,0-4-375 16,11 4-529-16</inkml:trace>
  <inkml:trace contextRef="#ctx0" brushRef="#br0" timeOffset="149298.91">12051 16718 1508 0,'0'0'1721'0,"0"0"-1239"16,0 0-243-16,0 0-102 0,0 0-137 15,0 0-448 1,0 0-1016-16</inkml:trace>
  <inkml:trace contextRef="#ctx0" brushRef="#br0" timeOffset="153158.78">21492 15218 1575 0,'0'0'720'16,"0"0"-554"-16,0 0 10 16,0 0 70-16,0 0-161 15,0 0-46-15,-79 4 25 16,52 24 38-16,-8 14 53 16,-7 12-21-16,-8 10 1 15,-2 6-30-15,-6 7-40 0,-3-1 22 16,-5-4-45-16,-4 0-17 15,-3-2 12 1,-8-2-36-16,-21 11 11 0,-29 5-12 16,-29 10 1-16,-12 0 18 15,2-13-17-15,12-9-2 16,18-18 0-16,-1-2 1 16,8-6 2-16,25-12-3 15,24-10 0-15,28-6 20 0,14-6-19 16,2 2 17-16,2-4-18 15,5 2 3-15,14-8-16 16,9 2-1 0,5-2-25-16,5-4-21 15,0 0-45-15,0 0 8 16,0 0-14-16,11-10 24 0,10-12 57 16,8-8-11-16,6-10-17 15,5-10 22-15,5-8 4 16,-1-4 31-16,-2 0-11 15,-3 3 12-15,-6 5 11 0,-6 14 8 16,-10 8 35 0,-5 14-3-16,-8 6 11 15,-4 8 41-15,0 4-17 16,0 4-2-16,-16 18-38 16,-6 14-45-16,-6 12 19 15,-7 11-19-15,2 4 29 0,0 8 13 16,-1-5-28-1,1-8 29-15,4-4-17 0,4-10 1 16,6-12 40-16,3-9-68 16,9-10 0-16,3-4 0 15,4-5 0-15,0-4 0 16,0 0 0-16,0 1 0 16,13 4 0-16,5-1 0 15,13-4 0-15,13 0 0 16,17 0 0-16,15 0 0 15,6 0 0-15,3-4 0 0,-9-2 0 16,-18 2 0-16,-23 4 0 16,-20 0 0-16,-15 0 0 15,0 0 0 1,-17 0 0-16,-3 5 0 16,7 0 0-16,19-1 0 15,26-4-138-15,12 0-707 0</inkml:trace>
  <inkml:trace contextRef="#ctx0" brushRef="#br0" timeOffset="153967.72">22637 16982 2352 0,'0'0'759'0,"0"0"-580"0,0 0 186 16,0 0-102-16,0 0-188 16,0 0-17-16,-52 156-13 0,54-81-45 15,12 1 0-15,-1-10 0 16,3-12 0-16,-3-14 0 15,-1-16 0-15,-3-20 0 16,-3-4 0 0,-4-22 0-16,-2-20 0 15,0-14 0-15,0-12 0 0,-11-8 0 16,-5-8 0-16,1-5 0 16,-3 3 0-16,3 2 0 15,5 8 0-15,6 18 0 16,4 13 0-16,0 17 0 15,27 16 0-15,8 8 0 0,10 4 0 16,2 16 0-16,-2 20 0 16,-10 10 0-16,-12 17 0 15,-17 3 0 1,-6 2 0-16,-22 2 0 16,-18-12 0-16,-9 1 0 15,0-15 0-15,6-4 0 0,10-8 0 16,16-10 0-16,17-8-222 15,31-10-429-15,17-4-309 16,8 0-364-16</inkml:trace>
  <inkml:trace contextRef="#ctx0" brushRef="#br0" timeOffset="154468.13">23004 17201 1928 0,'0'0'686'0,"0"0"-194"16,0 0-40-1,0 0-215-15,0 0-58 16,0 0-57-16,0 0-122 0,38-22 0 15,-34 60 0-15,1 4 0 16,4 2 0-16,0-4 0 16,5-10 0-16,1-12 0 15,5-8 0 1,4-10 0-16,3-4 0 0,-2-24 0 16,-1-8 0-16,-5-8 0 15,-4 8 0-15,-7 2 0 16,0 12 0-16,-4 16 0 15,0 6 0-15,3 14 0 16,1 22 0-16,6 12 0 16,4 6 0-16,4-6 0 0,3-8 0 15,2-12 0 1,2-20 0-16,0-8 0 16,0-4 0-16,-5-28 0 15,-2-8 0-15,-6-8 0 0,-5-2 0 16,-9-6 0-16,-2 2 0 15,0 0 0-15,-6 5 0 16,-8 17 0-16,5 22 0 16,5 10 0-16,4 20 0 0,0 33 0 15,6 5 0-15,19 8 0 16,4-2 0 0,4-6 0-16,-1-14 0 15,-1-14 0-15,-4-12 0 16,-5-12 0-16,-2-6 0 15,-4 0 0-15,-1-24 0 0,3-6 0 16,3-6 0-16,29-18-168 16,-8 14-640-16,3 4-1192 0</inkml:trace>
  <inkml:trace contextRef="#ctx0" brushRef="#br0" timeOffset="154906.81">24397 16808 3127 0,'0'0'549'0,"0"0"-308"16,0 0-62-16,0 0-179 16,0 0 0-16,8 120 0 15,17-44 0-15,0 8 0 16,-5-7 0-16,-5-5 0 0,-3-10 0 15,-8-14 0-15,-2-12 0 16,-2-18 0-16,0-14 0 16,0-4 0-16,0-18 0 15,0-12 0-15,3-6 0 16,3 0 0-16,3 8 0 16,9 2 0-16,5 12 0 15,3 6 0-15,8 8 0 16,3 0 0-16,3 14 0 15,-6 8 0-15,-8 4 0 0,-10-4 0 16,-16 2 0-16,0-2 0 16,-26-4 0-16,-15 0 0 15,-3-2 0-15,4-10 0 16,9-2 0-16,15 0 0 16,20-4-14-16,27-8-534 15,10-2-422-15</inkml:trace>
  <inkml:trace contextRef="#ctx0" brushRef="#br0" timeOffset="155231.4">25221 17097 2435 0,'0'0'699'16,"0"0"-348"-16,0 0 153 16,0 0-397-16,-127-63-107 15,92 77 0 1,-2 26 0-16,6 9 0 15,10 9 0-15,5 0 0 16,13-8 0-16,3-2 0 0,5-16 0 16,17-10 0-16,5-12 0 15,2-10 0-15,-4-6 0 16,-1-20 0-16,-4-6 0 16,-4-8 0-16,-3 6 0 0,-2 2 0 15,-2 10 0 1,0 8 0-16,0 14 0 15,0 0 0-15,2 10 0 16,2 12 0-16,5 4 0 16,3 0 0-16,2-4 0 0,16-12-236 15,-3-2-419-15,-5-8-479 0</inkml:trace>
  <inkml:trace contextRef="#ctx0" brushRef="#br0" timeOffset="155898.01">25556 17062 1753 0,'0'0'887'0,"0"0"-358"16,0 0-8-16,0 0-224 0,0 0-188 15,0 0-109 1,0 0 0-16,-48 40 0 0,38 5 0 16,5-1 0-16,5 6 0 15,7-10 0-15,24-4 0 16,13-14 0-1,10-14 0-15,6-8 0 16,-2-4 0-16,-6-24 0 16,-10-10-8-16,-16-8-16 0,-10-8 24 15,-11-3 2-15,-5-7-1 16,0-2 28-16,-10 4-29 16,-5 8 0-16,-1 18 0 15,5 10 0-15,5 16 0 0,1 10 0 16,5 6 0-16,0 30 0 15,0 16 0 1,7 6 0-16,10 10 0 16,4-2 0-16,1 1 0 0,0-9 0 15,-4-12 0 1,0-6 0-16,-7-14 0 0,-2-12 0 16,-3-10 0-16,2-4 0 15,2-4 0-15,3-20 0 16,6-14 0-16,5-12 0 15,5-4 0-15,0-8 0 16,0 3 0-16,-5 15 0 16,-6 8 0-16,-7 14 0 15,-9 14 0-15,-2 8 0 0,0 0 0 16,-6 18 0-16,-12 12 0 16,-4 10 0-16,-1 4 0 15,2 2 0-15,5-1 0 16,5-5 0-1,11-8 0-15,0-2 0 16,13-12 0-16,18-4 0 0,9-2 0 16,9-8 0-16,7-2 0 15,0-2 0-15,-8 0 0 16,-8 0 0-16,-28-6 0 16,-12-6-606-16,0 6-1487 0</inkml:trace>
  <inkml:trace contextRef="#ctx0" brushRef="#br0" timeOffset="156634.41">27054 17209 1453 0,'0'0'610'0,"0"0"-124"0,0 0 69 0,0 0-272 16,0 0-19-16,0 0-49 0,0 0-52 15,19-14-96-15,-5 2-67 16,5-6 0-16,4-4 0 15,1-6 0-15,-6-3 0 16,-5-5 0-16,-10 0 0 16,-3 0 0-16,-3 6 0 0,-19 8 0 15,-7 8 0-15,-4 14 0 16,-1 0 0 0,5 26 0-16,9 14 0 15,11 6 0-15,9 2 0 16,13 2 0-16,28-9 0 15,12-7 0-15,14-12 0 0,9-12 0 16,0-10 0-16,-5 0 0 16,-13-8 0-16,-16-16 0 15,-13 2-245-15,-16-4-234 16,-8 8-249-16,-5 4-97 0</inkml:trace>
  <inkml:trace contextRef="#ctx0" brushRef="#br0" timeOffset="156932.99">27638 17070 1928 0,'0'0'802'0,"0"0"-247"0,0 0-31 16,0 0-237-16,0 0-287 15,0 0 0-15,0 0 0 16,-26 18 0 0,23 9 0-16,3 1 0 15,0 2 0-15,16-2 0 0,11-2 0 16,7 0 0-16,1-2 0 15,-2-2 0-15,-1 0 0 16,-10 0 0-16,-7 0 0 16,-5 0 0-16,-10 4 0 15,0-2 0-15,-12-2 0 16,-17-4 0-16,-4 0 0 0,-5-5 0 16,0-8 0-1,1-5 0-15,0 0 0 16,4-41-8-16,11-8-550 15,4 1-581-15</inkml:trace>
  <inkml:trace contextRef="#ctx0" brushRef="#br0" timeOffset="157100.82">27605 17040 1205 0,'0'0'2018'0,"0"0"-1518"15,0 0-127-15,0 0-373 16,0 0 0-16,127-32 0 15,-73 18 0-15,10 0 0 16,-15-2-213-16,-13 6-1130 0</inkml:trace>
  <inkml:trace contextRef="#ctx0" brushRef="#br0" timeOffset="158101.9">28608 17137 1780 0,'0'0'578'0,"0"0"-356"0,0 0 277 15,0 0-264-15,0 0-6 16,0 0 25-16,0 0-53 15,-31 1-103-15,13-10-98 0,-9-9 0 16,-9-5 0 0,-8-3 0-16,-1-10 0 15,-1-4 0-15,1-6 0 16,5-6 0-16,6-6 0 16,12 0 0-16,9 8 0 15,11 9 0-15,2 11 0 0,0 12 0 16,8 10 0-16,9 8 0 15,-5 0 0-15,-1 12 0 16,-3 20 0-16,-8 4 0 16,0 13 0-16,-19 5 0 15,-14 0 0-15,-9 2 0 16,-3-2 0-16,5-14 0 16,11-4 0-16,13-14 0 15,16-12 0-15,8-6 0 16,36-4 0-16,36 0 0 15,41-22 0-15,32-10 0 0,-8 0 0 16,-13-2-47-16,-48 10-536 16,-41 12-458-16</inkml:trace>
  <inkml:trace contextRef="#ctx0" brushRef="#br0" timeOffset="159836.91">28962 16990 2718 0,'0'0'559'0,"0"0"-207"16,0 0 115-16,0 0-467 15,-20-102 0 1,29 80 0-16,7 4 0 16,3-4 0-16,6 4 0 15,2 4 0-15,4 4 0 0,3 2 0 16,3 4 0-16,4 4 0 15,1 0 0-15,0 18 0 16,1 12 0-16,-3 10 0 16,-9 6 0-16,-6 6 0 15,-15-2 0 1,-10-2 0-16,0-2 0 0,-13-5 0 16,-7-11 0-16,-3-12 0 15,8-8 0-15,7-10 0 16,8-6 0-16,0-28 0 0,11-12 0 15,13-13 0-15,10-3 0 16,-1 4 0-16,5 10 0 16,-3 12 0-16,1 14 0 15,-3 12 0 1,1 6 0-16,2 4 0 16,4 0 0-16,-1 0 0 0,6 4 0 15,0-4 0-15,-2 0 0 16,-8 0 0-16,-10-8 0 15,-12-6 0-15,-9-8 0 16,-4 4 0-16,-7-4 0 0,-17 8 0 16,-7-3 0-1,-3 11 0-15,-1 6 0 16,-1 6 0-16,7 25 0 16,9 13 0-16,9 6 0 15,11 2 0-15,9-6 0 16,26-2 0-16,17-16 0 0,8-8 0 15,7-14 0-15,-3-6 0 16,-1-6 0-16,-12-20 0 16,-9 0 0-16,-11-10 0 15,-10 0 0-15,-8 0 0 16,-4 2 0-16,-7 6 0 16,-2 14 0-16,0 10 0 15,0 4 0-15,5 6 0 16,1 24 0-16,3 10 0 15,7 4 0-15,-1-4 0 16,1 0 0-16,1-8 0 16,-3-10 0-16,-5-4 0 0,-1-12 0 15,-3-6 0-15,0 0 0 16,2-10 0-16,1-12 0 16,6-14 0-16,6 0 0 15,0-4 0 1,5 0 0-16,-4 8 0 0,0 10 0 15,-3 14 0-15,-7 4 0 16,-3 4 0-16,-3 12 0 16,2 12 0-16,-3 6 0 15,3-4 0-15,-1 2 0 16,4-6 0-16,3-4 0 16,0-6 0-16,3-12 0 0,6 0 0 15,2-4 0-15,3-18 0 16,0-4 0-1,2-6 0-15,-2-4 0 16,0 2 0-16,-5 2 0 16,-5 10 0-16,-3 8 0 0,-3 10 0 15,-4 4 0-15,-1 8 0 16,2 16 0-16,0 6 0 16,1 2 0-16,3 2 0 15,0-6 0-15,7-6 0 0,-2-4 0 16,3-8 0-16,2-6 0 15,3-4 0-15,-1 0 0 16,3-18 0 0,0-4 0-16,0-2 0 15,0-10 0-15,-3 2 0 16,-4 0 0-16,-2 6 0 0,-7 8 0 16,-5 9 0-16,-3 9 0 15,-1 0 0-15,0 9 0 16,5 9 0-16,0 8 0 15,4 2 0-15,3-2 0 16,1 0 0-16,3-8 0 16,-1-8 0-16,-1-6 0 15,-5-4 0-15,-7 0 0 16,-4-14 0-16,0-8 0 16,-19-4 0-16,-10-6 0 0,-8-4 0 15,2-4 0-15,2-5 0 16,6 5 0-16,12 4 0 15,12 6 0 1,3 8 0-16,13 4 0 16,19 8 0-16,5 6 0 0,6 4 0 15,-1 8 0-15,-1 16 0 16,-3 10 0-16,-7 2 0 16,-4 4 0-16,-10 1 0 15,-5-1 0-15,-8-12 0 16,-2-6 0-16,0-4 0 15,-2-10 0-15,5-8 0 0,3 0 0 16,10 0 0-16,9-18 0 16,7-4 0-1,8-8 0-15,9 2 0 16,1 1 0-16,-2 9 0 16,0 4 0-16,-8 6 0 15,-5 4 0-15,-5 0 0 0,-8 2 0 16,-5-6 0-16,-9 4 0 15,-1-6 0-15,-6-2 0 16,-3-2 0 0,0 0 0-16,-5-8 0 15,-17 0 0-15,-7 4 0 0,-6 4 0 16,-4 10 0-16,1 4 0 16,1 14 0-16,8 22 0 15,8 12 0-15,19 6 0 16,2 4 0-16,45-9 0 0,20-7 0 15,14-12 0-15,29-22 0 16,-23-8-176-16,-23 0-1240 0</inkml:trace>
  <inkml:trace contextRef="#ctx0" brushRef="#br0" timeOffset="161531.99">29915 17784 1984 0,'0'0'558'0,"0"0"-480"0,0 0 248 15,0 0-142-15,0 0-75 16,0 0 0-16,0 0-13 15,41 4-6-15,-14-4-27 16,4-4 9-16,-3-14-27 0,1-4 8 16,-4-4 38-1,-7-2-35-15,-9-2-5 16,-9-2-6-16,0 6-26 16,-4 4 23-16,-19 8-17 15,-6 14-25-15,-9 0 0 16,-6 22 0-16,-5 18 0 0,-1 18 0 15,11 6 0-15,10 10 0 16,16-1 0-16,13-5 0 16,0-8 0-16,33-10 0 0,19-10 0 15,10-14 0 1,9-12 0-16,2-7 0 0,1-7 0 16,6-29-261-16,-18-7-362 15,-17-4-363-15</inkml:trace>
  <inkml:trace contextRef="#ctx0" brushRef="#br0" timeOffset="162099.75">30620 17981 1884 0,'0'0'692'16,"0"0"-228"-16,0 0-79 15,0 0-172-15,0 0-26 0,0 0-86 16,0 0-50-1,-36-12-38-15,36 42 2 16,0 10 23-16,0 4-32 16,9-2-5-16,-2-2 1 15,-7-3 11-15,0-4-13 16,-2-5 1-16,-21-1-1 0,-10-5 30 16,-10-4-30-16,-3-4 0 15,-1-2 0-15,0-8 0 16,4-4 0-16,12 0 0 15,14-12 0 1,13-10 0-16,4-4 0 0,17-11 0 16,18-3 0-16,13 0 0 15,3 4 0-15,0 0 0 16,-4 8 0-16,-11 6 0 16,-7 6 0-16,-12 10 0 15,-5 6 0-15,-6 6 0 0,-2 20 0 16,3 6 0-16,0 8 0 15,2-6 0-15,2 2 0 16,1-8 0 0,1-2 0-16,-3-12 0 15,2-5 0-15,-1-9 0 16,-3 0 0-16,2 0 0 0,-3-9 0 16,-1-9 0-16,-6-4 0 15,0 4 0-15,0 0 0 16,-2 0 0-16,-11 8 0 15,3-2 0-15,0 2-138 16,1 2-347-16,5 2-811 0</inkml:trace>
  <inkml:trace contextRef="#ctx0" brushRef="#br0" timeOffset="162564.91">30653 17973 1205 0,'0'0'493'0,"0"0"-156"0,0 0 53 0,0 0-106 16,0 0 8-1,0 0-75-15,0 0-53 16,-2-18-83-16,0 18-43 16,-3 0 1-16,3 0-24 15,-2 0 0-15,2 4-15 16,0-4-28-16,2 4-51 0,-3-4-78 16,-2 0 19-16,1 0 70 15,-5 0 23-15,1 0 22 16,-6 0-66-1,-2 0-133-15,5-8-239 16,2 0-1032-16</inkml:trace>
  <inkml:trace contextRef="#ctx0" brushRef="#br0" timeOffset="163335.49">30653 17973 1815 0,'-71'-18'291'16,"71"10"36"-16,0 2-126 16,6 2-144-16,1-4 23 15,-2 4 41-15,-5-2 66 16,0-2-15-16,-2-2-24 0,-16 1-22 16,-9 5-43-16,-4 3 8 15,-7 1 13-15,-5 0-19 16,1 14 25-16,0 12-49 15,9 2-24-15,8 8-37 16,13 0 0-16,12 2 0 16,0-6 0-16,14-4 0 15,15-2 0-15,7-8 0 16,-1 0 0-16,3-6 0 0,1-2 0 16,-2 1 0-16,-3-4 0 15,-3 7 0-15,-4 3 0 16,-5 1 0-16,-2 4 0 15,-4 2 0 1,-5 6 0-16,-7-2 0 16,-4-2 0-16,0 0 0 15,-11-4 0-15,-16-4 0 0,-6-4 0 16,-7-6 0-16,-5-4 0 16,3-4 0-16,4 0 0 15,7-12 0-15,9-10 0 16,10-6 0-16,12-6 0 0,0-2 0 15,20 4 0 1,14-2 0-16,3 1 0 16,6 7 0-16,1-2 0 15,1 2 0-15,-3 4 0 16,-2-2 0-16,-9 2 0 0,-6-4 0 16,-9 0 0-16,-9 2 0 15,-7-6 0-15,0-2 0 16,-3 2 0-16,-15 4 0 15,-7 2 0-15,-6 6 0 16,-4 5 0-16,-3 13 0 16,-2 0 0-16,5 9 0 0,6 17 0 15,6 10 0 1,9 0 0-16,8 4 0 16,6-4 0-16,0-14 0 15,0-4 0-15,2-8 0 0,-2-10 0 16,0-20-74-16,-17-18-491 15,-4-2-2060-15</inkml:trace>
  <inkml:trace contextRef="#ctx0" brushRef="#br0" timeOffset="164702.41">31475 17588 1891 0,'0'0'489'16,"0"0"-116"-1,0 0 201-15,0 0-375 0,0 0 36 16,0 0-58-16,-114-8-19 16,112 8-158-16,2 0 0 15,0 0 0-15,0 0 0 16,0 0 0-16,0-4 0 15,0 4 0-15,12-4 0 0,17-2 0 16,36-2 0-16,43-2 0 16,50-2 0-1,23 2 0-15,-5 1 0 16,-20 0 0-16,-46 0 0 16,-33 5 0-16,-25-1 0 0,-23 1 0 15,-10 4 0 1,-5-5 0-16,-5 1 0 0,-9 0 0 15,0 3 0 1,0-4 0-16,0 5 0 0,0 0 0 16,0-4 0-16,0 4 0 15,0 0 0-15,0 0 0 16,0 0 0-16,0 0 0 16,0 0 0-16,0-4 0 15,4 0 0-15,8-2 0 16,7-6 0-16,8 2 0 0,6-8 0 15,5 0 0-15,3-8 0 16,1 0 0-16,0-10 0 16,-1 0 0-1,-6-4 0-15,-2-8 0 0,-4-2 0 16,-6 0 0-16,-1-7 0 16,-2 7 0-16,-2 6 0 15,-3 8 0-15,1 10 0 16,-7 12 0-16,0 4 0 15,-7 6 0-15,0 4 0 0,2 0 0 16,2 0 0-16,-2 0 0 16,0 0 0-1,-2 0 0-15,-2 0 0 16,0 0 0-16,0 0 0 16,0 0 0-16,0 0 0 15,0 0 0-15,0 0 0 0,0 0 0 16,-10 0 0-16,-4 0 0 15,-13 0 0-15,-2-4 0 16,-11 0 0-16,-4 0 0 16,-6-2 0-16,-1 2 0 15,5 4 0-15,8-4 0 16,9 4 0-16,15 0 0 16,14 0 0-16,0 0 0 15,23-4 0-15,16 4 0 16,11-6 0-16,10 2 0 0,4-4 0 15,1-2 0 1,2 2 0-16,-5-2 0 0,-4 2 0 16,-6-2 0-16,-13 2 0 15,-7-1 0 1,-18 8 0-16,-6-2 0 0,-6 3 0 16,-2 0 0-16,0 0 0 15,0 0 0-15,0 0 0 16,5 4 0-16,-1 13 0 15,8 2 0-15,1 8 0 16,-3 9 0-16,7 4 0 16,-2 8 0-16,-6 2 0 0,0 2 0 15,2-2 0 1,-9-1 0-16,2-3 0 16,-4-10 0-16,3-6 0 15,-3-8 0-15,0-8 0 0,0-6 0 16,2-2 0-16,5-6 0 15,4 0-249-15,-5 0-649 0</inkml:trace>
  <inkml:trace contextRef="#ctx0" brushRef="#br0" timeOffset="164835.23">33748 17409 2670 0,'0'0'819'0,"0"0"-329"16,0 0-373-16,0 0-117 0,0 0 0 15,-147 0 0-15,107-4-1938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1T03:09:41.4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3279 5747 1425 0,'0'0'653'16,"0"0"-345"-16,0 0 50 16,0 0 10-16,0 0-147 15,0 0 3 1,-2-12-2-16,2 12-54 0,0 0-19 16,-3 0-149-16,-1 4 0 15,-5 18 0-15,-1 6 0 16,0 8 0-16,6 2 0 15,4-2 0-15,0-1 0 16,11-10 0-16,15-7-3 16,8-7-30-16,2-10-30 15,0-1 32-15,-3 0-7 16,-6-5 26-16,-8-8-1 16,-3-1 19-16,-7 2-6 15,-2-2 0-15,-2-4 1 16,-1-2 9-16,-2-4-10 0,-2-4 0 15,0 0 11-15,0-2-2 16,0 2 57-16,-9 0-18 16,-6 5-6-16,-4 4-42 15,2 7 0 1,-1 2 0-16,1 6 0 0,3 4 0 16,1 0 0-16,3 0 0 15,4 14-189-15,1 6-416 16,3-4-679-16</inkml:trace>
  <inkml:trace contextRef="#ctx0" brushRef="#br1" timeOffset="2969">3449 5919 763 0,'0'0'739'0,"0"0"-466"0,0 0 35 15,0 0-8-15,0 0-57 16,0 0-35-16,-19-56-32 16,15 48-1-1,0 0-59-15,-1 0-24 16,-1-2 10-16,-4 2-40 15,0 2 34-15,-6 0-20 0,-2 2-20 16,-2 4 14-16,0 0-55 16,-2 0 0-16,-1 10-15 15,2 8 2-15,0 4 17 0,1 8-10 16,3 2 2-16,3 6 19 16,5-1-24-16,5 0 1 15,4 0-7 1,0-7 0-16,17-6-2 15,14-6 2-15,8-10 0 16,7-8-1-16,4 0 0 0,-2-26-5 16,-3-6 6-16,-7-9 0 15,-9-3 25-15,-11 0-24 16,-9 2 69-16,-9 6-29 16,0 4-41-16,-16 8 0 15,-8 4 0-15,-5 8 0 16,-8 8 0-16,-2 4 0 15,-3 0 0-15,-1 0 0 16,3 12 0-16,6 0 0 16,8 0 0-16,10 0 0 15,14 2 0-15,2-2-362 16,0-6-781-16</inkml:trace>
  <inkml:trace contextRef="#ctx0" brushRef="#br1" timeOffset="4633.07">3617 5967 1612 0,'0'0'537'0,"0"0"-363"15,0 0 310-15,0 0-197 16,0 0-86 0,0 0-43-16,0 0-8 0,-6-26-4 15,6 26-62-15,0 0-23 16,4 6-11-16,25 17-29 16,16 10 58-16,18 14-27 15,30 23-52-15,32 24 0 16,31 24 0-16,6 9 0 15,-8-3 0-15,-15-5 0 16,-24-15 0-16,-10 2 0 16,-20-14 0-16,-23-19 0 15,-15-18 0-15,-8-9 0 16,4 1 0-16,2-3 0 16,-3-4 0-16,-8-10 0 0,-7-12 0 15,-10-8 0-15,-1-6 0 16,-3-2 0-16,1-2 0 15,-3 0-45-15,-3 0-53 16,2 0-76-16,-6 0 41 0,-2 0 64 16,1 0 43-1,-3 0 14-15,2 0 6 16,2-6-94-16,2-4-377 16,4-2-172-16,1 2 165 15,-5 0 158-15,-1 6 326 16,-5 0 58-16,0 4 207 15,0 0 24-15,0 0-42 0,0 0-60 16,0-2-33-16,0 2-45 16,0 0-44-16,0 0-16 15,0 0-40-15,0 0 16 16,0 0-4 0,0 0 26-16,0-2 39 15,0 2-30-15,0 0 1 0,0 0-35 16,0 0-22-16,0 0-15 15,0 0-105-15,0 0-12 16,0 0 77-16,0 0 7 16,0 0 47-16,0 0-8 15,0 0 9-15,0 0 25 0,0 0-23 16,0 0-4 0,0 0-76-16,0 0-204 15,0 0-30-15,0 0-31 16,0 0-1-16,0 0 193 0,0 0 151 15,0 0 196 1,0 0 36-16,-3 0-40 0,-1 0-23 16,0 0-58-16,0 0-11 15,-1 0 9-15,3 0-50 16,2 0-1-16,0 0-22 16,0 0-14-16,0 0 59 15,0 0-29-15,0 0 5 16,0 0 16-16,0 0-4 15,0 0 40-15,0 0-33 16,0 0-8-16,0 0 14 0,0 0-40 16,-3 0 7-16,1 0-43 15,-3 0 2 1,1 4 17-16,0 6-16 16,0 4 14-16,-1 2 7 0,3 4-6 15,2 4 36-15,0 4-39 16,0 2-14-16,0 3 2 15,9-1 5-15,6-3-15 16,3-4 1-16,5-6 0 16,3-4 2-16,8-7 5 15,3-8-5-15,5 0 4 16,-1 0 4-16,-1-14-5 16,-7-4 1-16,-6-2-5 15,-7-2 52-15,-2 0 13 16,-10-3 30-16,0 1-24 15,-8 1-35-15,0-6 38 0,0 3-72 16,0 0-3-16,-12 2 0 16,-5 6 0-16,-10 2 0 15,-8 8 0-15,-15 6 0 16,-6 2 0-16,-6 6 0 16,-3 18 0-16,-3 18-54 15,14-4-478-15,18-8-901 0</inkml:trace>
  <inkml:trace contextRef="#ctx0" brushRef="#br1" timeOffset="5399.35">3665 6908 1073 0,'0'0'988'0,"0"0"-792"0,0 0 135 0,0 0 33 0,0 0-232 15,0 0-105-15,0 0 55 16,-42 2 23-16,59 8-20 16,6 0-22-16,3-6-28 15,8-2 19-15,-3-2-24 0,0 0 33 16,-4-8 33-16,-10-6-2 16,-5-4 32-1,-10 0-49-15,-2-4-25 16,-2 2-29-16,-21 2-23 0,-10 6 0 15,-7 9 0-15,-9 3 0 16,-5 15 0-16,1 19 0 16,4 10 0-16,11 4 0 15,14 4 0-15,15 2 0 16,9-4 0-16,6-5 0 16,32-8 0-16,16-8 0 15,15-13 0-15,13-12 0 16,5-4-111-16,-5-2-125 15,-1-27-107-15,-25 6-417 16,-25 0-430-16</inkml:trace>
  <inkml:trace contextRef="#ctx0" brushRef="#br1" timeOffset="5868.24">4353 7267 1521 0,'0'0'1043'0,"0"0"-794"15,0 0 92-15,0 0-103 0,0 0-123 16,0 0-50-16,0 0 73 16,-58-99 31-1,24 98-88-15,-3 1 6 16,-3 8-38-16,4 17-49 15,5 8 0-15,9 3 0 16,13-2 0-16,9 0 0 0,2-8 0 16,25-6 0-16,6-8 0 15,5-10 0-15,0-2 0 16,-1-6 0-16,-3-14 0 0,-5-4 0 16,-9 0 0-16,-4 4 0 31,-7 4 0-31,-3 6 0 0,-4 6 0 15,-2 4 0-15,0 0 0 16,0 2 0-16,0 24 0 16,-6 14 0-16,-8 12 0 15,-1 10 0-15,-1 4 0 0,3 1 0 16,2-5 0-16,4 4-180 16,2-18-558-1,5-18-724-15</inkml:trace>
  <inkml:trace contextRef="#ctx0" brushRef="#br1" timeOffset="7465.02">5848 7467 1180 0,'0'0'147'16,"0"0"-15"-16,0 0 135 0,0 0-108 15,0 0-55-15,0 0 50 16,0 0 35 0,-33 0 43-16,31 0-3 15,-3 0-18-15,-2 0-10 0,1 0-113 16,1 0 0-16,1 0-22 16,2 0-10-16,2 0 38 15,0 0-19-15,0 0 18 16,15 0-22-16,20 0-11 15,37 0 52-15,47 0-68 16,49 0-25-16,33 0 6 16,16 7-25-16,5-4 0 15,-6 1 0-15,2-4 0 0,-6 2 0 16,-18-2 0 0,-27 0 0-16,-42 0 0 15,-39 0 0-15,-32 0 0 16,-23-2 0-16,-4-2 0 0,-7 2 0 15,-4-2 0-15,-10 3 0 16,-6 1 0-16,3 0 0 16,-1-3 0-16,3 3 0 15,1 0 0-15,3 0 0 16,-5 0 0-16,4 0 0 0,-6 0 0 16,-2 0 0-16,0 0 0 15,0 0 0 1,0 0-206-16,0 0-258 15,0 0-144-15,0 0-46 16,0 0 124-16,2 0 385 16,-2 0 145-16,0 0 312 0,0-6 23 15,0 0 6-15,0 3-33 16,0-2 42-16,0 1-90 16,0 4-20-1,-2 0-42-15,-6 0-70 0,-3 4-52 16,-4 16-62-16,1 8 1 15,4 6 12-15,7 5-24 16,3-3-3-16,11-4 0 16,20-4 0-16,11-12 0 0,8-6 0 15,6-10 0-15,0 0 0 16,-8-14 0-16,-7-12 0 16,-12-4 0-1,-14-8 0-15,-13-2 0 16,-2-5 0-16,-11 3 0 15,-22 6 0-15,-10 6 0 0,-8 10 0 16,-2 10 0-16,-5 10 0 16,6 0 0-16,8 18 0 15,13 12 0-15,31 24-230 16,0-5-513-16,15-9-646 0</inkml:trace>
  <inkml:trace contextRef="#ctx0" brushRef="#br1" timeOffset="8305.27">6605 7950 1768 0,'0'0'916'0,"0"0"-751"16,0 0-111-16,0 0 140 16,0 0-111-16,0 0-43 0,0 0 34 15,139-14-59 1,-97-4-3-16,-7-4 68 15,-6-4 4-15,-10-2 53 16,-13-4-17-16,-6 0-38 0,0-2 7 16,-25 6-58-16,-8 8-2 15,-7 12 23-15,-2 8-37 16,-1 20 32-16,3 24-47 16,11 16 0-16,9 9-3 15,18 3 15-15,2-4-12 16,31-8 0-16,21-10 0 0,10-12-20 15,13-12 19 1,4-14-67-16,16-12-212 16,-18-16-496-16,-22-6-432 0</inkml:trace>
  <inkml:trace contextRef="#ctx0" brushRef="#br1" timeOffset="8603.79">7187 8041 2002 0,'0'0'919'16,"0"0"-642"-16,0 0 50 15,0 0-89-15,0 0-134 16,0 0 19-16,0 0-53 16,-4 136-34-16,4-93-36 15,16-3 0-15,5-8 0 16,8-10 0-16,8-8 0 0,0-13-8 16,1-1 8-1,-2-14 8-15,-3-13-8 0,-6-1 0 16,-5 3 0-1,-11 7 0-15,-4 8 0 16,-4 8 0-16,-3 2 0 16,0 2 0-16,0 22 0 15,0 16 0-15,0 11 0 0,0 5 0 16,0 4 0-16,-14 14 0 16,1-14 0-16,-8-15-801 0</inkml:trace>
  <inkml:trace contextRef="#ctx0" brushRef="#br1" timeOffset="9766.51">5476 7227 1756 0,'0'0'510'0,"0"0"-264"16,0 0 112-16,0 0-69 16,0 0-113-16,0 0-53 15,0 0 23-15,-2-10-13 16,2-3-56-16,-4-1-13 16,2-1 4-16,-2-6 10 15,4-1-63-15,0-1 9 16,0-8 6-16,10-5-27 15,5-6-3-15,6-8 0 16,3-6 0-16,0-9 0 0,3-7 0 16,2-26 0-16,4-30 0 15,6-36 0-15,-4-15 0 16,-3 8 0 0,-8 17-20-16,-4 20-1 15,-6 9-57-15,-6 21-25 0,-3 22 49 16,-5 18-23-16,0 10 31 15,0-8-31-15,0-5 26 16,0 1 30-16,0 8 8 16,-5 8 7-16,1 10 6 15,2 8-10-15,0 7 9 0,-1 11-10 16,1 5 11-16,-5 6 0 16,-2 3 1-1,-6 0-4-15,-7 7 3 16,-3 11 0-16,-4 8-9 15,0 8 18-15,0 8-3 0,2 8 7 16,8 4-1-16,5 2 25 16,9-1-36-16,5-5 5 15,0-9-4-15,23-6 7 16,8-11 6-16,9-10-15 0,5-12 0 16,3-2 8-1,2-6 7-15,-4-20-12 16,-3-10 6-16,-7-4-9 15,-7-5 46-15,-10 1 25 0,-9 2 34 16,-8 6 3-16,-2 4-42 16,-10 4-7-16,-16 2-59 15,-12 4 0-15,-7 2 0 16,-4 6 0 0,-2 4 0-16,2 10-20 15,0 0-229-15,13 16-241 16,12 0-619-16</inkml:trace>
  <inkml:trace contextRef="#ctx0" brushRef="#br1" timeOffset="10529.09">5964 6220 2199 0,'0'0'492'0,"0"0"-236"0,0 0 60 16,0 0-204-16,0 0-50 15,0 0-34-15,0 0 53 16,38-22-25-16,-13 0-40 16,2-6 32-16,-6-2-10 15,-3 0 14-15,-5-2 13 0,-8 1 4 16,-5 3 6-1,0 5-33-15,0 6-24 16,-20 7 7-16,-4 10-19 16,-5 0-7-16,-5 19 1 15,3 14 0-15,2 10 3 0,11 5-3 16,11-2 0-16,7-2 0 16,10-6 3-16,23-10-14 15,16-12-10-15,11-12-87 16,9-4-70-16,16-24-155 15,-17-10-283 1,-16 0-160-16</inkml:trace>
  <inkml:trace contextRef="#ctx0" brushRef="#br1" timeOffset="10835.67">6354 6056 696 0,'0'0'1536'0,"0"0"-1195"16,0 0-47-16,0 0 2 15,0 0-189 1,0 0-52-16,-32 102 14 16,32-72-68-16,12 2 17 15,15-4-18-15,9-6 6 0,8-1 6 16,5-10-12-16,2-1-1 16,-6-4 0-16,-10-2-13 15,-14 2 4-15,-15-2 10 16,-6 5 0-16,-12 0 66 15,-23 8 12-15,-9 1 31 0,-10 4-22 16,2-2-55-16,4-2-11 16,6-4-21-1,8-14-153-15,10 0-368 16,12-10-608-16</inkml:trace>
  <inkml:trace contextRef="#ctx0" brushRef="#br1" timeOffset="11002.03">6434 6130 1927 0,'0'0'1286'0,"0"0"-720"15,0 0-249-15,0 0-317 16,116-64 0-16,-51 44 0 16,22-5 0-16,-16 6-132 15,-15 2-815-15</inkml:trace>
  <inkml:trace contextRef="#ctx0" brushRef="#br1" timeOffset="12067.69">8780 7339 1714 0,'0'0'588'0,"0"0"-327"0,0 0 114 16,0 0-85-16,0 0-133 0,0 0-97 16,0 0-21-16,-15-14 29 15,15 12-28-15,0 0 52 16,24-4 35-16,21-4 13 16,40-16 5-1,46-20-145-15,48-30 0 16,25-25 0-16,5-17 0 15,-13-6 0-15,-30 9 0 0,-33 23 0 16,-39 24 0-16,-34 26 0 16,-23 16 0-16,-3 2 0 15,-7 2 0-15,-7 4 0 16,-13 10 0-16,-7 5 0 16,0 3 0-16,0 0-140 0,0 11-143 15,0 3-86 1,0 0-169-16,0 0 56 15,0-4 155-15,0-4-49 16,0-3 146-16,0-3 230 16,0 0 294-16,0 0 68 15,0 0-7-15,-5 0-5 0,1 0-48 16,-3-1 9-16,-4 1-83 16,-2 0-56-16,-6 5-16 15,0 20-85-15,-1 5-23 16,7 6-9-16,5 2-30 15,8-4-3-15,8-4-6 16,25-8 0-16,15-10-9 16,11-12 21-16,3 0-12 0,2-18 0 15,-8-12 1 1,-11-6 37-16,-17-6-38 16,-11-2 0-16,-17-6 0 15,0 2 0-15,-29 6 0 16,-13 5 0-16,-12 15 0 0,-6 12 0 15,-1 10 0-15,3 7 0 16,12 22 0-16,15 7 0 16,23 19-201-16,8-11-354 15,6-10-314-15</inkml:trace>
  <inkml:trace contextRef="#ctx0" brushRef="#br1" timeOffset="12899.25">9642 7543 1825 0,'0'0'603'0,"0"0"-316"0,0 0 216 15,0 0-343-15,0 0-113 16,0 0-14-16,0 0-23 16,0-8 20-16,23 6 80 0,6-6-76 15,4-2-1-15,1-6-25 16,-3-4-7 0,-9-2 51-16,-6-2 43 15,-12 0 34-15,-4-4 7 16,-4 2-136-16,-21 2 0 15,-4 8 0-15,-2 10 0 0,2 6 0 16,3 16 0-16,3 22 0 16,12 12 0-16,11 7 0 15,0 1 0 1,24-3 0-16,19-6 0 0,13-15 0 16,11-12 0-16,1-14 0 15,-1-8-26-15,6-28-260 16,-17-8-260-1,-15-3-351-15</inkml:trace>
  <inkml:trace contextRef="#ctx0" brushRef="#br1" timeOffset="13232.94">10218 7489 1925 0,'0'0'795'0,"0"0"-443"15,0 0 117-15,0 0-235 16,0 0-50-16,0 0-85 0,124-10-61 15,-82 2-38-15,-4 2 0 16,-9 2 0-16,-11 4 0 16,-7 0-3-16,-9 9-37 15,-2 9 8-15,0 5 25 0,-2 1-7 16,-7 1 14 0,3-6-1-16,6-2 8 15,0-1-6-15,0-2-1 16,19-2 0-16,13 0 30 15,8-2-29-15,4 0 6 0,2 0-7 16,-9 2-24-16,-10 0 22 16,-12 0-37-16,-15 2 32 15,-2 2 1-15,-31 0 12 16,-16 0 4 0,-38-2-10-16,9-6-283 0,7-6-562 15</inkml:trace>
  <inkml:trace contextRef="#ctx0" brushRef="#br1" timeOffset="13933.07">10422 6146 1428 0,'0'0'698'16,"0"0"-392"-16,0 0 83 0,0 0-36 15,0 0-172-15,0 0-84 16,0 0 2-16,-38-32 36 16,19 15-37-1,-8-2-16-15,-6-5 19 16,-10-2-49-16,-11-7 25 15,-10-1-77-15,-10-4 0 0,-8-2 0 16,-8-2 0-16,-3 0 0 16,-1 0 0-16,1 0 0 15,6-2 0-15,7 0 0 16,6-2 0-16,7 3 0 16,7 3 0-16,12 6 0 15,10 6 0-15,11 8 0 16,11 8 0-16,7 2-33 15,5 2-95-15,2-2-76 16,0-14-250-16,2 1-321 0,-6 1-579 16</inkml:trace>
  <inkml:trace contextRef="#ctx0" brushRef="#br1" timeOffset="14297.53">9041 5220 1084 0,'0'0'817'15,"0"0"-550"-15,0 0 43 16,0 0-29-16,0 0-160 16,0 0-61-16,0 0 50 0,-109-3-15 15,84 25 47-15,6 6-78 16,3 5-53 0,5-1 8-16,9 0-10 15,2-2-6-15,4-4-3 16,19-4 1-16,5-6 11 15,6-6-11-15,4-4-1 0,1-6 6 16,1 0 6-16,-3 0-12 16,-6-16 13-16,-7-8 44 15,-6-6 104-15,-12-4-52 16,-6-2 26-16,0 0-24 0,-20 2-52 16,-14 1-33-16,-7 5-26 15,-4 6 0 1,0 8 0-16,8 6 0 15,10 8-47-15,25 0-280 16,2 2-518-16,6 3-911 0</inkml:trace>
  <inkml:trace contextRef="#ctx0" brushRef="#br1" timeOffset="14863.98">9873 5307 1859 0,'0'0'601'0,"0"0"-434"16,0 0 103-16,0 0-74 0,0 0-114 15,0 0 43-15,0 0-16 16,83-25-10-16,-69 13 37 15,-3-2-41 1,0 0-17-16,-6-4 0 16,-3 1-44-16,-2 1 28 15,0-2-35-15,-14 2-15 0,-17 4 13 16,-11 2-19-16,-7 8-6 16,-7 2 11-16,1 6-10 15,4 18 22-15,11 11-23 16,11 5 0-16,19 6 0 15,10 4 0 1,23 0 0-16,24-6 0 0,15-8 0 16,11-8 0-16,6-12 0 15,-4-10 0-15,-4-6 0 16,-11 0-77-16,-10-10-41 0,-15-6-101 16,-4-10-111-1,-10 4-543-15,-8 4-1215 0</inkml:trace>
  <inkml:trace contextRef="#ctx0" brushRef="#br1" timeOffset="15198.16">10382 5390 2083 0,'0'0'601'0,"0"0"-270"16,0 0 158-16,0 0-368 0,0 0-65 15,0 0 35 1,121-28-55-16,-86 28-18 15,-4 0-18-15,-6 10 12 16,-5 10-24-16,-11 6 6 16,-9 4-4-16,0 8 2 0,-14 2 4 15,-12 2-4-15,-5-1 7 16,2-1 1-16,4-8 4 16,9-9-4-1,10-4 0-15,6-9 18 16,8-4-17-16,27-6 19 15,9 0-20-15,12 0 1 0,4-10-12 16,2-4 11-16,-6-1-67 16,-1 0-113-16,-14 3-276 15,-14 3-470-15</inkml:trace>
  <inkml:trace contextRef="#ctx0" brushRef="#br1" timeOffset="142365.37">11394 4534 1530 0,'0'0'788'0,"0"0"-492"15,0 0-34 1,0 0 58-16,0 0-82 16,0 0-44-16,-4 1 58 15,4-1-36-15,0-10-216 16,6-4 0-16,3-4 0 16,7-1 0-16,6-2 0 15,9 2 0-15,5 2 0 0,6 7 0 16,3 8 0-16,3 2 0 15,0 16 0 1,-4 19 0-16,-7 11 0 0,-5 6 0 16,-8 4 0-16,-10-2 0 15,-7-4 0-15,-7-8 0 16,0-10 0-16,-7-10 0 16,-7-9 0-16,-1-12 0 0,1-1 0 15,-1-14 0-15,1-18 0 16,4-6 0-1,3-2 0-15,7-2 0 16,0 8 0-16,11 6 0 16,18 6 0-16,9 8 0 15,9 4 0-15,3 6 0 0,6 1 0 16,2 2 0-16,-2 1 0 16,-2-4 0-16,-8-4 0 15,-6-2 0-15,-6-7 0 0,-8-2 0 16,-5-8 0-1,-3 0 0-15,-7-4 0 16,-5 1 0-16,-4 6 0 16,-2 6 0-16,0 8 0 15,-15 10 0-15,-10 0 0 16,-6 24 0-16,0 16 0 0,2 10 0 16,9 4 0-16,11 0 0 15,9-3 0-15,4-11 0 16,28-12 0-1,8-14 0-15,9-12 0 16,5-2 0-16,-1-22 0 0,-2-12 0 16,-6-6 0-16,-10-4 0 15,-6 3 0-15,-9 5 0 16,-6 10 0-16,-6 8 0 16,-3 10 0-16,-1 8 0 15,1 0 0-15,4 12 0 0,2 16 0 16,5 7 0-1,-3 2 0-15,3 0 0 16,-5-7 0-16,-3-6 0 16,2-8 0-16,-6-8 0 15,3-6 0-15,-1-2 0 16,6-2 0-16,5-20 0 0,8-8 0 16,6-8 0-1,2-1 0-15,-1 6 0 16,-8 6 0-16,-6 14 0 15,-7 8 0-15,-2 5 0 0,-3 6 0 16,2 20 0-16,3 6 0 16,-1 7 0-16,4-1 0 15,1-6 0-15,4-6 0 16,0-10-41-16,6-10-26 0,2-6-10 16,4-10 20-16,0-16 30 15,2-10-6-15,1-4 11 16,-5-1 16-1,0 5 4-15,-7 6 2 16,-7 12 0-16,-3 8 17 16,-5 10 53-16,-1 0-41 0,1 6 10 15,2 19 6-15,2 4-23 16,0 5 4-16,3-2-26 16,-1-1-6-16,3-7 4 15,1-10-16-15,3-8 5 16,5-6-2-16,0-6 15 0,2-20 7 15,-1-8-5 1,0-1-2-16,-3 2 1 16,-5 4 6-16,-5 9 49 15,-9 12 9-15,1 8-65 0,-3 0 0 16,0 12 0-16,8 15 0 16,-2 5 0-16,7-1 0 15,4 0 0-15,1-7 0 16,-1-6 0-16,2-10 0 15,-3-6 0-15,-5-2-9 16,-2-4 0-16,-2-16 9 0,-4-8 4 16,-5-8-3-1,0-7-2-15,-5-3-4 16,-17 0-37-16,-7 6 42 16,0 12 0-16,0 10 9 15,4 14 5-15,10 4-14 16,6 4 0-16,9 18 0 0,0 4 0 15,7-2-6-15,18 0 3 16,6-4 2 0,4-8-7-16,9-4-25 15,4-6-3-15,0-2-48 0,4 0 2 16,-6-2 37-16,-3-6-5 16,-10 2 40-16,-10 4 2 15,-8 2 8-15,-6 0 8 16,-4 4 20-16,-1 18 52 15,3 4-26-15,-3 6-38 16,5 4 1-16,0-4-17 0,0-5-3 16,2-9-6-16,0-8 12 15,0-10-3 1,2 0 12-16,3-8 3 16,5-16 10-16,0-8-17 15,6-6 8-15,2-1-16 0,-2 5 8 16,0 10-14-16,-5 12 6 15,-2 10-17-15,0 2 17 16,0 14 11-16,4 8 26 16,5 4-19-16,8-3-12 0,3-8 16 15,6-7-21-15,5-8-1 16,3 0 11 0,-8-11-10-16,-3-14 6 15,-11-3-7-15,-13-4 0 16,-9 0 13-16,-10 2-13 15,0 2 22-15,-12 10-22 16,-15 8 0-16,-6 10 0 0,-1 4 0 16,1 24 0-16,8 6 0 15,12 8 0-15,11 0 0 16,2-1 0-16,29-9 0 16,49-14-209-16,-6-10-404 15,-1-8-551-15</inkml:trace>
  <inkml:trace contextRef="#ctx0" brushRef="#br1" timeOffset="142765.68">15778 4552 1925 0,'0'0'523'0,"0"0"-243"0,0 0-64 0,143-28-92 15,-101 11-46-15,-5-2 23 16,-11-2 36-16,-8-1-21 16,-10 0 52-16,-8 0 15 15,0 2-77-15,-8 2-25 16,-17 4-23-16,-6 6-58 15,-9 8 0-15,-5 0 0 0,-3 28 0 16,0 12 0-16,11 12 0 16,10 7 0-16,14 3 0 15,13-2 0-15,4-6 0 16,27-8 0-16,16-10 0 16,9-12 0-16,8-14 0 15,6-10 0-15,-1 0 0 16,2-40-90-16,-20 4-378 15,-17 2-758-15</inkml:trace>
  <inkml:trace contextRef="#ctx0" brushRef="#br1" timeOffset="143602.07">16623 4748 1400 0,'0'0'389'0,"0"0"-183"0,0 0 164 0,0 0-52 16,0 0-76-16,0 0 9 16,0 0-65-16,20-30-53 15,-20 28 1-15,0 2-20 16,0 0-18-16,0 0-41 0,0 0-25 15,0-2 2 1,0 0-32-16,0-2 1 16,0-2-1-16,-2-2 4 15,-5-4-11-15,1 2 1 16,-1-2 6-16,-2 2 1 16,0 0 5-16,-2 4-6 0,-5 2 38 15,-5 4-38-15,-4 0 0 16,-4 0-9-16,-5 14 5 15,5 8-2-15,5 6-2 16,5 2 8-16,11 4 0 16,8 2-1-16,0-3-6 15,18-8 13-15,9 0-6 16,4-7 27-16,5-6-18 16,-3-2 18-16,0 0-27 15,-4-2 0-15,-2 2-1 16,-7 4 1-16,-6 2 0 15,-6 6-10-15,-6 2-1 16,-2 4 5-16,-2 2-4 16,-20-2-29-16,-7-4 37 15,-5-2 2-15,1-8-6 16,0-8 12-16,4-6-6 0,6 0 68 16,6-16-35-1,8-12 14-15,9-10-47 0,0-8 0 16,7-4 0-16,19-2 0 15,6 1 0-15,5 5 0 0,1 9 0 16,-7 6 0-16,-8 11 0 16,-10 10 0-1,-11 6 0-15,-2 4 0 16,-2 2-288-16,-9 8-711 0</inkml:trace>
  <inkml:trace contextRef="#ctx0" brushRef="#br1" timeOffset="144235.25">18082 4841 2068 0,'0'0'994'0,"0"0"-681"16,0 0 162-16,0 0-346 15,0 0-63-15,0 0-48 0,0 0-18 16,-127-121 33 0,74 75-33-16,-5-8 0 15,3-9 0-15,3-5 0 16,10 0 0-16,13 4 0 16,9 6 0-16,13 10 0 15,7 10 0-15,0 7 0 0,0 12 0 16,13 2 0-16,6 6 0 15,0 3 0-15,-1 8 0 16,-3 0 0 0,-1 1 0-16,-7 24 0 0,-7 7-30 15,-2 8-57-15,-30 6 40 16,-12 4 22-16,-10 2 25 16,-4 0 5-16,0 0-4 15,12-4 19-15,10-5-4 16,16-7 11-16,20-6 26 15,0-10-31-15,36-6 23 0,17-6-45 16,14-6 0 0,11-2 0-16,2 0 0 15,-5-12 0-15,-12 0 0 16,-16 2 0-16,-18 2-138 16,-27 4-161-16,-2 0-246 15,0 4-576-15</inkml:trace>
  <inkml:trace contextRef="#ctx0" brushRef="#br1" timeOffset="145502.24">18566 4782 1560 0,'0'0'343'15,"0"0"-197"-15,0 0 39 16,0 0-25-16,0 0-49 16,0 0-23-16,0 0-23 15,-2 2-4-15,2-2 26 16,0 0-24-16,0 0 8 16,0 0-5-16,0 0-18 15,0 0 10-15,0 0-25 16,0 0-13-16,0 0 8 15,0 0-26-15,0 0 10 0,0 0-7 16,0 0-4-16,0 0 13 16,0 0-14-16,0 0 7 15,0 0 29-15,0 0-30 16,0 0 12 0,0 0-18-16,0 0 1 0,0 0 9 15,0 0-9-15,0 0-1 16,0 0 11-16,0 0-10 15,0 0 39-15,0 0-31 16,0 0-3-16,0 0 2 16,0 0-8-16,0 0-1 0,0 0-5 15,0 0 0-15,0 0-3 16,0 0 10 0,0 0-1-16,0 0 3 15,0 0 3-15,0 0 1 16,0 0-7-16,0 0 0 15,0 0 0-15,0 0 1 0,0 0-1 16,0 0 0-16,0 0 0 16,0 0-5-16,0 0 5 15,0 0 0-15,0 0 0 0,0 0 4 16,0 0-5 0,0 0 1-16,0 0-10 15,0 0-2-15,0 0-177 16,4 0-180-16,3 0-517 0</inkml:trace>
  <inkml:trace contextRef="#ctx0" brushRef="#br1" timeOffset="150499.92">19362 4411 1352 0,'0'0'485'15,"0"0"-409"-15,0 0 66 16,0 0 54-16,0 0 10 16,0 0-35-16,-154-78-92 0,107 92 7 15,-2 18 49-15,6 10-32 16,12 7-31-1,16 1-26-15,15-6-23 16,4-8 2-16,34-14-25 16,14-16 30-16,8-6 45 15,4-24 20-15,-3-20 45 0,-9-9 31 16,-11-2 10 0,-12 2 26-16,-9 7-207 0,-11 12 0 15,-9 14 0-15,0 10 0 16,0 10 0-16,0 2 0 15,-14 30 0-15,-1 20 0 16,-3 16 0-16,1 14 0 16,1 9 0-16,5 1 0 15,3-2 0-15,8-3 0 16,0-5 0-16,0-8 0 16,0-12 0-16,0-10 0 15,0-14 0-15,-4-10 0 16,-11-11 0-16,-10-13 0 0,-6-4 0 15,-5-15 0-15,-3-19 0 16,4-12 0-16,12-8 0 16,11-6 0-16,12-4 0 0,16-2 0 15,28-5 0 1,21-1-17-16,13 0-56 16,9-2-29-16,2 3-23 15,-7 5 25-15,-15 12 32 16,-18 8 47-16,-20 12 21 15,-18 8 30-15,-11 6 93 0,0 6 12 16,-22 6-9-16,-7 8-79 16,-4 0-47-16,-3 18-8 15,2 20 7 1,5 12-13-16,10 6 14 0,15 3-6 16,4-5-14-16,23-8 19 15,27-14-128-15,12-14 24 16,9-18 21-16,1 0-18 15,-5-30 61-15,-11-14 17 16,-19-12 24-16,-14-11 20 16,-15-3 52-16,-8-2 78 0,0 10-12 15,-6 14-21 1,-8 18-34-16,3 22-83 16,5 8 0-16,0 30 0 15,6 28 0-15,0 14 0 0,0 14 0 16,10 1 0-16,7-7 0 15,2-12 0-15,-4-16 0 16,-4-16 0 0,-4-16 0-16,-1-12 0 0,-1-8 0 15,0 0 0-15,6-20 0 16,2-16 0-16,9-6 0 16,7-6 0-16,7 6 0 15,7 6 0-15,21 14-93 16,-9 11-546-16,-8 10-630 0</inkml:trace>
  <inkml:trace contextRef="#ctx0" brushRef="#br1" timeOffset="151235.07">21099 4016 3108 0,'0'0'801'0,"0"0"-614"0,0 0-187 16,0 0 0-16,-33 155 0 15,22-71 0 1,4 6 0-16,7-1 0 16,0-9 0-16,7-14 0 15,15-14-53-15,7-20-53 16,4-20-73-16,3-12 101 0,-2-12 63 15,1-26 15-15,-3-18 45 16,-1-15 21-16,-4-9 9 16,-6-4-1-16,-3 6 4 15,-5 14 15-15,-7 21-93 16,-6 25 0-16,0 18 0 16,0 17 0-16,0 29 0 15,-4 20 0-15,2 12 0 16,2 2 0-16,0-7 0 15,0-13 0-15,0-14 0 0,8-16 0 16,-2-14 0-16,1-14 0 16,-1-2 0-16,6-12 0 15,1-22 0-15,7-6 0 16,0-4 0-16,-2 8 0 16,-5 9 0-16,-4 13 0 15,-2 14 0-15,2 0 0 16,5 14 0-16,3 14 0 15,7 5 0-15,5 1 0 16,5-7 0-16,1-2 0 16,6-13 0-16,-1-6 0 15,-2-6 0-15,-5-4 0 0,-2-20 0 16,-6-9 0 0,-3-7 0-16,-4-10 0 15,-7 0 0-15,-8 0 0 16,-3 12 0-16,0 12 0 0,-23 16 0 15,-4 10 0-15,-6 16 0 16,-3 24 0-16,7 14 0 16,9 6 0-1,13 1 0-15,7-7 0 16,19-8 0-16,20-12-65 0,13-14-199 16,23-20-19-16,-14-20-309 15,-14-14-201-15</inkml:trace>
  <inkml:trace contextRef="#ctx0" brushRef="#br1" timeOffset="151401.37">20634 4167 2673 0,'0'0'718'0,"0"0"-570"16,122 6-110-16,23-6-38 15,-13 0-14-15,-6 0-671 0</inkml:trace>
  <inkml:trace contextRef="#ctx0" brushRef="#br1" timeOffset="152602.12">22597 4411 2397 0,'0'0'858'0,"0"0"-407"16,0 0-61 0,0 0-390-16,0 0 0 15,0 0 0-15,0 0 0 0,44-102 0 16,-24 74 0-16,3 6 0 15,-2 6 0-15,0 12 0 16,1 4 0-16,0 12 0 16,1 22 0-16,-3 12 0 0,-7 6 0 15,-1 4 0-15,-6-3 0 16,-4-10-111 0,-2-6-48-16,0-15 39 15,0-10 63-15,0-10 57 16,0-2 27-16,5-10 178 15,-1-20-83-15,5-10-29 16,7-8-93-16,1-1 0 16,5 5 0-16,1 10 0 0,-5 10 0 15,-3 14 0-15,-2 10 0 16,1 0 0-16,-1 18-14 16,-1 16 7-16,1 6-2 15,1 6-2-15,-1 3 11 16,7-7-42-16,4-6-27 15,7-10 29-15,8-12-1 16,5-12 41-16,1-2 6 16,-1-16 6-16,-4-14 23 15,-5-11 23-15,-6-2 7 16,-8-4-8-16,-11 3-57 16,-6 8 0-16,-4 10 0 0,0 8 0 15,-14 14 0-15,-7 4 0 16,-2 4 0-16,-4 22 0 15,2 8 0 1,7 4-3-16,11 5-27 0,7-6 15 16,7-1-36-16,26-7-129 15,14-9 60-15,7-8 71 16,4-10 21-16,-5-2 27 16,-4-8 2-16,-9-16 29 0,-4-7 58 15,-10-5 17 1,-5 3 2-16,-6 2-43 0,-5 11-7 15,-8 8-32-15,-2 12-25 16,0 0 0 0,0 6 0-16,0 16-9 15,-2 9-3-15,2-1 3 0,0-1-8 16,0-4 4-16,10-7-7 16,11-8 14-16,-2-8-13 15,4-2 19-15,-1-5 29 16,3-14-22-16,-1-7 20 15,0 2-27-15,-3-1 0 16,-6 10 2-16,-5 6-1 16,-2 8-2-16,-1 1 1 15,1 3-37-15,8 18 36 16,3 5-11-16,6 0 9 16,9-1-4-16,4-2-2 0,4-7-32 15,4-10-8-15,-7-6 46 16,-5 0 3-16,-10-14 43 15,-4-13 116-15,-8-6-159 16,-6-10 0-16,-6-7 0 16,0-4 0-1,-9-2 0-15,-15 6 0 0,-3 14 0 16,-2 22 0-16,8 20-326 16,11 24-580-16,10 4-739 0</inkml:trace>
  <inkml:trace contextRef="#ctx0" brushRef="#br1" timeOffset="153200.48">25145 4161 2542 0,'0'0'765'0,"0"0"-491"15,0 0-7-15,-51-102-115 16,33 95-88-16,-3 7-64 15,-2 12-4-15,-2 23-16 16,7 5 14-16,9 3-18 16,9 0 23-16,7 1-26 0,28-2-45 15,13-2 5 1,5-6-28-16,-2-3-13 16,-8-8 30-16,-16-5 26 15,-19-4 31-15,-8-1-8 0,-18-4 29 16,-26 4 14-16,-10-3 40 15,-4-1 21-15,8 0-58 16,11-5-16-16,20-3-2 16,17-1-47-16,2 0 8 15,31-9-13-15,17-22-85 16,15-11-20-16,6-12-52 16,2-10-9-16,-8-8 64 15,-12-4 86-15,-15-1 69 16,-21 4 136-16,-15 6 176 15,0 11 143-15,-15 14-281 16,-3 16 32-16,2 16-44 16,5 10-104-16,0 14-58 0,0 32-14 15,1 34 4-15,8 32 10 16,2 29 1-16,2 7 19 16,19-8-20-1,-3-29 0-15,-7-31 5 16,0-18-5-16,-2-5 0 0,-2 4 0 15,-3 4-87-15,-2-1-45 16,-2-14-9-16,0-14 16 16,-2-16 16-16,-12-14-68 15,-1-16-121-15,2-18-282 16,3-10-407-16</inkml:trace>
  <inkml:trace contextRef="#ctx0" brushRef="#br1" timeOffset="153428.42">25417 4215 2228 0,'0'0'669'0,"0"0"-320"16,0 0-35-16,0 0-24 0,0 0-206 15,0 0-84-15,132-73-51 16,-96 106-80-16,-15 7-64 16,-11 6-19-16,-10 0-42 15,-12 0 53-15,-21-4 159 0,-9-6 44 16,2-6 3-16,1-7 45 15,10-5-35-15,16-9-13 16,16-9-59 0,23 0-536-16,14-1-758 0</inkml:trace>
  <inkml:trace contextRef="#ctx0" brushRef="#br1" timeOffset="154569.72">26113 4359 36 0,'0'0'2371'0,"0"0"-1773"16,0 0-331 0,0 0 23-16,0 0-3 15,-19-108-122-15,-2 90-83 16,-6 6-82-16,-6 8 0 16,-1 4 0-16,-2 4 0 0,0 24 0 15,5 10 0-15,4 6 0 16,12 4 0-16,13 0 0 15,2-5 0-15,11-10-63 16,16-8-54 0,4-15 22-16,2-10 89 15,-4 0 6-15,-2-14 45 0,-4-12 63 16,-6-5-36-16,-3-2-16 16,-1 0-56-16,-3 3 0 15,0 10 0-15,-6 10 0 16,-4 10 0-16,0 0 0 0,0 18-102 15,0 16 52-15,0 8 28 16,5 3-29 0,1-5 31-16,6-8-8 15,-1-10-6-15,2-10 33 16,3-12 2-16,1 0 13 16,6-11 92-16,3-12-31 15,6-8-9-15,1-2-20 16,0-6-46-16,-2 3 0 0,-2 2 0 15,-6 10 0-15,-10 8 0 16,-6 12 0-16,-2 4 0 16,-3 0 0-16,0 22 0 15,0 10 0-15,3 6-15 16,3 5-3-16,2-6-36 0,1-2-39 16,5-13 39-16,-1-8-21 15,1-10 34 1,3-4 41-16,6-7 78 15,6-16 27-15,2-9-31 16,7-4-52-16,1-3-2 16,-3 5-20-16,-5 8 19 0,-8 8-4 15,-10 10-14-15,-3 8 15 16,-6 0-16-16,3 20 0 16,-1 10 0-16,4 2 0 15,-1 2-9-15,1-3-51 16,1-9-14-16,3-7 10 15,-1-10-35-15,3-5 36 16,4 0 46-16,2-16 17 16,3-9 6-16,7-2-6 15,-1-1 0-15,2 3 0 16,-1 5 9-16,-3 6-10 16,-2 10 1-16,-4 4 0 0,-3 0 20 15,1 0-14-15,-2 14 6 16,6 2-12-16,0 2 0 15,6 1-8-15,1-4 8 16,1-1 0 0,4-3 0-16,-2-4 7 0,-1-3-7 15,-1-1 1-15,1-3 0 16,-1 0 23-16,0-8-18 16,-4-9 45-16,0-5-7 15,-5-2-29-15,-3-6 40 16,-3-2-23-16,-7-2 11 0,-3-4 20 15,-8 2-63-15,-2 2 0 16,0 6 0 0,-6 8 0-16,-2 10 0 15,3 8 0-15,1 2 0 16,0 14 0-16,2 20 0 0,-1 14 0 16,3 10 0-16,0 8 0 15,0 5 0-15,0-2 0 16,7 0 0-16,2-7 0 15,1-6 0-15,0-8-95 16,3-9-77-16,-1-10-35 0,5-7-69 16,-3-11-391-1,-3-8-103-15</inkml:trace>
  <inkml:trace contextRef="#ctx0" brushRef="#br1" timeOffset="154733.57">27239 3884 2953 0,'0'0'621'15,"0"0"-520"-15,0 0 38 0,0 0-74 16,0 0-65 0,0 0-141-16,0 0-443 15,0 96-1354-15</inkml:trace>
  <inkml:trace contextRef="#ctx0" brushRef="#br1" timeOffset="155795.91">29686 3932 804 0,'0'0'1638'16,"0"0"-1152"-16,0 0-16 0,0 0 13 16,0 0-268-16,0 0-215 15,-47-84 0-15,23 122 0 16,-9 22 0 0,-6 17 0-16,6 10 0 15,6 8 0-15,12-5 0 16,9-8 0-16,6-10 0 0,4-11 0 15,21-17 0-15,6-16 0 16,2-16 0-16,1-12 0 16,-1 0 0-16,0-33 0 0,1-12 0 15,-1-15 0-15,2-7 0 16,-3 5 0-16,-8 10 0 16,-11 18 0-1,-5 20 0-15,-8 14 0 16,0 6-24-16,0 28 10 15,0 10 13-15,0 6-4 0,0 0 5 16,8-4-17-16,21-10-37 16,5-12 30-16,5-9-12 15,2-15 4-15,-3 0 32 16,0-12 0-16,-3-16 9 16,-2-5-3-16,-6-1-5 15,-2 2 9-15,-10 10-8 16,-5 8-2-16,-8 10 18 15,-2 4-17-15,0 0-1 16,0 20-21-16,0 6 20 16,6 5 0-16,10-2 2 0,8 0-1 15,9-6 0-15,8-6 0 16,3-7 8-16,4-10-7 16,-2 0 6-16,-3-8 8 15,-6-19-9-15,-3-6 25 16,-5-7-2-1,-4-3-17-15,-10 1 7 0,-11 8-7 16,-4 6 8-16,0 10 2 16,-22 10-22-16,-7 8 0 15,-4 0-23-15,2 24 4 16,4 8 19-16,11 6-5 16,16 2 4-16,0-1 1 0,38-3 0 15,17-6-1-15,17-9 1 16,10-4-15-16,1-13-7 15,-12-4-77 1,-19 0-119-16,-48-36-101 16,-4 0-406-16,-34-3-597 0</inkml:trace>
  <inkml:trace contextRef="#ctx0" brushRef="#br1" timeOffset="155965.32">29647 4018 2845 0,'0'0'594'0,"0"0"-466"0,0 0 56 0,182 30-101 15,-69-4-83-15,-19-1-272 16,-24-7-1540-16</inkml:trace>
  <inkml:trace contextRef="#ctx0" brushRef="#br1" timeOffset="156536.51">21269 6274 2912 0,'0'0'596'0,"0"0"-523"0,0 0 34 15,115-10-94-15,-43-4-13 0,3-2-99 16,-8 4-184 0,-20 6-306-16,-47 6-9 15,-45 12-153-15,-28 8-13 16,-10 2 764-16,27-10 368 16,14-2 351-16,7 0-398 15,10 0 33-15,17-2-46 0,8 0-156 16,44-4-21-16,41-4-53 15,39 0-65-15,32-20-13 16,-24-4-491 0,-27-2-913-16</inkml:trace>
  <inkml:trace contextRef="#ctx0" brushRef="#br1" timeOffset="157068.9">22730 5839 2194 0,'0'0'674'0,"0"0"-456"16,0 0 268-16,0 0-212 0,2-110-109 16,-22 98-80-1,-13 6-85-15,-9 6 0 16,-12 0 0-16,-4 22 0 16,7 6 0-16,8 6 0 0,16 0 0 15,19 0 0-15,8 0 0 16,8-4 0-16,21 0 0 15,10 1 0-15,1-3 0 16,2-2 0-16,-1 2 0 16,-10-1-14-16,-10 2-14 15,-9 3-13-15,-12 2 16 16,-12 0-26-16,-25 2 33 16,-12-4 12-16,-2-2 6 15,1-5 12-15,13-7-12 0,12-7 0 16,16-3 17-16,9-3-10 15,11 0-7 1,26 6-9-16,11 3 9 16,10 8 0-16,2 6 1 15,-6 6-2-15,-10 6-6 16,-17 4-2-16,-18 8 8 0,-9 2 1 16,-11 7 0-16,-18-2 26 15,0 0-11-15,6-3 27 16,10-8-15-16,13-8-16 15,0-8 7-15,18-12-18 0,18-12 0 16,44-12-128-16,-6-20-196 16,-5-10-546-16</inkml:trace>
  <inkml:trace contextRef="#ctx0" brushRef="#br1" timeOffset="157402.16">23308 6396 2604 0,'0'0'666'0,"0"0"-410"0,0 0 103 0,0 0-271 15,0 0-88-15,0 0-32 16,0 0 32-16,81-26 12 16,-40 6-12-16,-1-6 0 15,-5-10 0-15,-6-4-6 16,-8-8 5-16,-15 0 2 0,-6 4-1 15,-6 6 39-15,-25 14-9 16,-9 16 12-16,-7 8-42 16,-3 16-2-1,2 23 2-15,8 14 6 16,9 5 9-16,17 4 4 0,14 0-19 16,2-4 0-16,33-5 0 15,17-9 0-15,10-12 0 16,7-10 0-16,5-14-71 15,12-8-382-15,-20-10-227 16,-15-8-165-16</inkml:trace>
  <inkml:trace contextRef="#ctx0" brushRef="#br1" timeOffset="157837.18">24078 6551 2246 0,'0'0'696'16,"0"0"-344"-16,0 0-33 15,0 0-85-15,0 0-108 0,-55-106-3 16,19 96-123 0,-9 10 0-16,-4 0 0 15,0 14 0-15,7 18 0 16,9 6 0-16,15 0 0 15,15-2 0-15,3-6 0 0,25-12-66 16,13-8 0-16,2-10 30 16,2 0 36-1,-6-10 33-15,-7-10 2 16,-6 2 65-16,-8 2-100 16,-7 4 0-16,-2 6 0 0,-4 4 0 15,-2 2 0-15,0 0 0 16,0 20 0-16,2 14 0 15,0 10 0-15,0 11 0 16,-2 0 0-16,0-1 0 16,0-3 0-16,0-7 0 0,0-10-68 15,0-12-170 1,11-20-214-16,14-2-337 16,6-4-636-16</inkml:trace>
  <inkml:trace contextRef="#ctx0" brushRef="#br1" timeOffset="158035.43">24562 6589 2275 0,'0'0'985'15,"0"0"-647"-15,0 0-11 16,0 0-156-16,0 0-171 16,-89 120 0-16,77-82 0 15,1-6 0-15,5-4 0 0,2-7 0 16,4-13-104-16,4-8-475 15,11 0-453-15</inkml:trace>
  <inkml:trace contextRef="#ctx0" brushRef="#br1" timeOffset="158400.67">24893 6280 1790 0,'0'0'1175'0,"0"0"-592"15,0 0-242-15,0 0-134 16,0 0-207-16,0 0 0 16,0 0 0-16,27-20 0 15,-2 14 0-15,4-4 0 16,0-6 0-16,0-4 0 16,-2-4 0-16,-8-4 0 15,-3-4 0-15,-9-4 0 0,-5 2 0 16,-2 4 0-16,0 8 0 15,-17 12 0-15,-8 10 0 16,-8 3 0-16,-6 31 0 16,-1 12 0-1,3 15 0-15,8 1 0 16,10 4 0-16,19-3 0 0,0-8 0 16,29-5 0-16,21-11 0 15,14-15 0-15,9-14-87 16,33-12-382-16,-21-22-347 0,-12-6-619 15</inkml:trace>
  <inkml:trace contextRef="#ctx0" brushRef="#br1" timeOffset="158666.4">25553 6345 1273 0,'0'0'1098'15,"0"0"-574"-15,0 0-47 0,0 0-134 16,0 0-116-16,0 0-73 15,0 0-154-15,-69 123 0 16,64-82 0-16,5 1 0 16,10 2 0-16,23-6 0 15,7-4 0-15,7-4-3 0,-5-7-57 16,-6-8 15 0,-11-3 20-16,-15-3 13 15,-10-4 12-15,0 4 1 16,-17 0 31-16,-14 4-19 15,-12 1-1-15,-5-5-12 0,-6 0-138 16,-15-9-204-16,13 0-458 16,14-17-934-16</inkml:trace>
  <inkml:trace contextRef="#ctx0" brushRef="#br1" timeOffset="158833.49">25540 6392 2602 0,'0'0'799'16,"0"0"-340"-16,0 0-223 0,0 0-236 16,120-38 0-16,-68 30 0 15,10 0-282-15,-11 2-517 16,-13 4-1532-16</inkml:trace>
  <inkml:trace contextRef="#ctx0" brushRef="#br1" timeOffset="159032.56">26188 6489 2060 0,'0'0'895'0,"0"0"-633"0,0 0-11 16,0 0-5 0,0 0-55-16,12 116-71 15,-12-74-74-15,-16 4-21 16,-2-1-25-16,11 2-264 15,7-12-390-15,0-13-419 0</inkml:trace>
  <inkml:trace contextRef="#ctx0" brushRef="#br1" timeOffset="159362.97">26792 6200 1846 0,'0'0'1119'0,"0"0"-649"16,0 0-197-16,0 0-39 16,0 0-158-16,0 0-64 0,131-68-12 15,-97 38 5-15,-10-2-5 16,-8-6-1-16,-11-1 1 16,-5 1 0-16,0 6 62 15,-21 8-62-15,-8 14 0 16,-8 10 0-1,-3 10 0-15,-3 30 0 0,5 16 0 16,14 13 0-16,13 7 0 16,11-2 0-16,15-2 0 15,28-9 0-15,13-12 0 16,8-15 0-16,34-22-264 16,-18-11-346-16,-13-3-626 0</inkml:trace>
  <inkml:trace contextRef="#ctx0" brushRef="#br1" timeOffset="159803.23">27324 6248 1947 0,'0'0'1157'0,"0"0"-833"15,0 0-44-15,0 0-52 16,0 0-68-16,0 0-160 16,-75 134 0-16,52-85 0 15,1-1 0-15,2-6 0 0,2-6-68 16,5-10-79-1,6-10-15-15,5-6 56 16,2-6 40-16,0-4 66 16,16 0 28-16,13 0 16 15,6 0 25-15,5-2-41 16,5 0-14-16,-5 2-14 0,-5 0 0 16,-5 0-50-16,-10 2-53 15,-7 4-95 1,-9-2-79-16,-2-4 15 15,0 0 97-15,-2 0 117 16,4-10-29-16,-2-10 77 0,0-4 38 16,0-4 154-16,0-2 79 15,-2 0 49-15,0 1 10 16,0 8 65-16,0 6-395 16,0 10 0-16,0 5 0 15,0 16 0-15,-8 22 0 16,-4 20 0-16,1 10 0 0,-3 8 0 15,3 1 0 1,1-9 0-16,2-13 0 16,8-10-209-16,0-19-529 15,0-16-948-15</inkml:trace>
  <inkml:trace contextRef="#ctx0" brushRef="#br1" timeOffset="160001.1">27960 6436 2960 0,'0'0'572'0,"0"0"-459"0,0 0 166 0,0 0-107 15,-56 129-172 1,43-87 0-16,1-4-77 16,8-6-220-16,4-12-401 15,0-12-840-15</inkml:trace>
  <inkml:trace contextRef="#ctx0" brushRef="#br1" timeOffset="160332.82">28396 6212 2803 0,'0'0'687'0,"0"0"-457"0,0 0 146 15,0 0-376-15,0 0 0 16,0 0 0-16,127-26 0 15,-80 8 0-15,-5-4 0 16,-8-4 0-16,-12-4 0 0,-11-3 0 16,-11 4 0-16,0 3 0 15,-13 8 0-15,-14 9 0 16,-6 9 0-16,-7 0 0 16,1 31 0-1,4 9 0-15,8 11 0 16,10 6 0-16,15 3 0 0,2-2 0 15,17-6 0-15,24-9 0 16,7-10 0-16,10-11 0 16,23-13-321-16,-12-9-373 0,-11 0-340 15</inkml:trace>
  <inkml:trace contextRef="#ctx0" brushRef="#br1" timeOffset="160732.45">28924 6341 1549 0,'0'0'759'16,"0"0"-279"-16,0 0 56 15,0 0-223-15,0 0-24 16,0 0-187-16,0 0-34 16,96-39-68-16,-74 39 0 15,-3 7 0-15,-6 8-14 16,-7 7-29-16,-6 0-22 15,0 2 14-15,-2-2 29 16,-11 0 8-16,1-5 10 0,4-3-4 16,3-6 8-16,5-2 0 15,0-2 4-15,2 0 3 16,21 2 32-16,10 4 0 16,7 0-38-1,3 2 8-15,-3 4-9 0,-9 0 0 16,-6 2 0-16,-15 2-23 15,-5 2 22-15,-5 4-21 16,-7 2 6-16,-20-2 7 16,-6 0-18-16,-2-6 21 0,-3-1 6 15,1-8 0-15,8-4 4 16,8-7-4-16,21-3-166 16,0-15-308-1,15-5-375-15</inkml:trace>
  <inkml:trace contextRef="#ctx0" brushRef="#br1" timeOffset="160899.45">29689 6391 2505 0,'0'0'335'0,"0"0"9"16,0 0 153-16,-52 106-311 15,35-68-86-15,-2 0-91 16,7 0-9-16,5-6-192 15,4-8-448-15,3-12-629 0</inkml:trace>
  <inkml:trace contextRef="#ctx0" brushRef="#br1" timeOffset="161262.71">30098 6088 1540 0,'0'0'1786'16,"0"0"-1408"-16,0 0-95 15,0 0-174-15,0 0-109 16,0 0 0-16,0 0 0 0,56-41 0 16,-23 32 0-16,5-8 0 15,-7-1 0 1,-4-6 0-16,-9-6 0 16,-9-3 0-16,-9-2 0 15,0-1 0-15,-2 8 0 16,-15 6 0-16,-10 10 0 0,-2 10 0 15,-5 2 0 1,-2 24 0-16,5 14 0 0,7 14 0 16,8 5 0-1,16 5 0-15,0-2 0 0,27-4 0 16,15-6 0-16,11-10 0 16,8-10-27-16,24-18-469 15,-19-8-233-15,-12-4-84 0</inkml:trace>
  <inkml:trace contextRef="#ctx0" brushRef="#br1" timeOffset="161535.13">30486 6172 2011 0,'0'0'678'15,"0"0"-334"-15,0 0 188 16,0 0-199-16,0 0-135 0,0 0-198 16,0 0 0-16,67-30 0 15,-40 30 0-15,0 0 0 16,-8 2 0-16,-3 14 0 15,-9 8-93-15,-5 4-2 16,-2 2 44-16,0 4-49 16,-13-4 20-16,-3-2 58 15,1-3-9-15,1-10 31 16,3 0 0-16,7-8 1 16,4 0 20-16,0-1 18 15,4 2 7-15,23-3 23 16,10 2-46-16,15-1-23 0,6-6-39 15,0 0-158-15,9-6-322 16,-17-13-58-16,-11-5-297 0</inkml:trace>
  <inkml:trace contextRef="#ctx0" brushRef="#br1" timeOffset="162365.13">30912 5546 2812 0,'0'0'603'16,"0"0"-301"-16,0 0 77 15,0 0-379-15,67-104 0 16,-36 100 0-16,0 4 0 15,-2 12 0-15,-4 20 0 16,-6 14 0-16,-9 14 0 16,-8 6 0-16,-2 5 0 15,-4-3 0-15,-21-2 0 16,-2-8 0-16,0-5 0 0,2-9 0 16,10-6 0-1,8-4 0-15,7-6 0 16,16-2 0-16,24-4 0 15,9-2-11-15,7-6-127 0,-5-4 6 16,-10-4 30-16,-18-4 51 16,-15-2 51-16,-8 0 9 15,-12 0 14-15,-19 2-4 16,-11 10-5-16,2 6 58 0,1 10-45 16,16 10-26-1,15 9-1-15,8 4 6 16,18 11-6-16,20 3 0 15,5 1-12-15,-1-2 3 16,-11-2-27-16,-14-3 14 16,-17-4 22-16,0-2-11 15,-31-5 11-15,-17-4 1 16,-10-4 0-16,-9-4 24 0,-7-5-23 16,1-9 13-1,-16-7-15-15,18-7-78 0,19-6-736 0</inkml:trace>
  <inkml:trace contextRef="#ctx0" brushRef="#br1" timeOffset="162534.96">31259 7020 3550 0,'0'0'546'0,"0"0"-546"0,0 0 0 0,0 0-204 15,0 0-1311-15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378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38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0" name="Google Shape;6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79dcbe99f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8" name="Google Shape;608;g279dcbe99f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9738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19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96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5869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6088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170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229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411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736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1409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6488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246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4975a56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4975a563_0_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25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24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203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775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631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73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287832" y="1384271"/>
            <a:ext cx="11616334" cy="267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287832" y="1384271"/>
            <a:ext cx="11616334" cy="267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15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1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hyperlink" Target="https://www.javatpoint.com/binary-tree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customXml" Target="../ink/ink23.xml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24.xm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customXml" Target="../ink/ink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customXml" Target="../ink/ink2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customXml" Target="../ink/ink29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504690" y="1713738"/>
            <a:ext cx="688784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GRAPH THEORY, APPLICATIONS AND  COMBINATORICS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688585" y="3712026"/>
            <a:ext cx="5977890" cy="11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7000" rIns="0" bIns="0" anchor="t" anchorCtr="0">
            <a:spAutoFit/>
          </a:bodyPr>
          <a:lstStyle/>
          <a:p>
            <a:pPr marL="1847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4609338" y="3402329"/>
            <a:ext cx="6849745" cy="28575"/>
          </a:xfrm>
          <a:custGeom>
            <a:avLst/>
            <a:gdLst/>
            <a:ahLst/>
            <a:cxnLst/>
            <a:rect l="l" t="t" r="r" b="b"/>
            <a:pathLst>
              <a:path w="6849745" h="28575" extrusionOk="0">
                <a:moveTo>
                  <a:pt x="0" y="0"/>
                </a:moveTo>
                <a:lnTo>
                  <a:pt x="6849490" y="28067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2268" y="1582796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3895CD-D2B8-4084-E548-42396F1626FC}"/>
                  </a:ext>
                </a:extLst>
              </p14:cNvPr>
              <p14:cNvContentPartPr/>
              <p14:nvPr/>
            </p14:nvContentPartPr>
            <p14:xfrm>
              <a:off x="438840" y="1442160"/>
              <a:ext cx="11710800" cy="521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3895CD-D2B8-4084-E548-42396F162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480" y="1432800"/>
                <a:ext cx="11729520" cy="52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53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A57D9B-B70E-1C4E-232E-9AB3AAC546B4}"/>
                  </a:ext>
                </a:extLst>
              </p14:cNvPr>
              <p14:cNvContentPartPr/>
              <p14:nvPr/>
            </p14:nvContentPartPr>
            <p14:xfrm>
              <a:off x="1139760" y="1382400"/>
              <a:ext cx="10121400" cy="172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A57D9B-B70E-1C4E-232E-9AB3AAC54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400" y="1373040"/>
                <a:ext cx="10140120" cy="17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3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255" name="Google Shape;25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287832" y="1425955"/>
            <a:ext cx="9855835" cy="43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 lvl="0" indent="0" algn="l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with respect to a spanning tree of the following graph 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143000" y="2695955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7" y="198751"/>
                </a:lnTo>
                <a:lnTo>
                  <a:pt x="16065" y="157751"/>
                </a:lnTo>
                <a:lnTo>
                  <a:pt x="35060" y="120000"/>
                </a:lnTo>
                <a:lnTo>
                  <a:pt x="60395" y="86182"/>
                </a:lnTo>
                <a:lnTo>
                  <a:pt x="91345" y="56979"/>
                </a:lnTo>
                <a:lnTo>
                  <a:pt x="127186" y="33076"/>
                </a:lnTo>
                <a:lnTo>
                  <a:pt x="167191" y="15156"/>
                </a:lnTo>
                <a:lnTo>
                  <a:pt x="21063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35" y="480728"/>
                </a:lnTo>
                <a:lnTo>
                  <a:pt x="167191" y="469475"/>
                </a:lnTo>
                <a:lnTo>
                  <a:pt x="127186" y="451555"/>
                </a:lnTo>
                <a:lnTo>
                  <a:pt x="91345" y="427652"/>
                </a:lnTo>
                <a:lnTo>
                  <a:pt x="60395" y="398449"/>
                </a:lnTo>
                <a:lnTo>
                  <a:pt x="35060" y="364631"/>
                </a:lnTo>
                <a:lnTo>
                  <a:pt x="16065" y="326880"/>
                </a:lnTo>
                <a:lnTo>
                  <a:pt x="4137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1319911" y="2773426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3235451" y="2695955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3417823" y="2773426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71856" y="4335779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6"/>
                </a:moveTo>
                <a:lnTo>
                  <a:pt x="4137" y="198751"/>
                </a:lnTo>
                <a:lnTo>
                  <a:pt x="16065" y="157751"/>
                </a:lnTo>
                <a:lnTo>
                  <a:pt x="35060" y="120000"/>
                </a:lnTo>
                <a:lnTo>
                  <a:pt x="60395" y="86182"/>
                </a:lnTo>
                <a:lnTo>
                  <a:pt x="91345" y="56979"/>
                </a:lnTo>
                <a:lnTo>
                  <a:pt x="127186" y="33076"/>
                </a:lnTo>
                <a:lnTo>
                  <a:pt x="167191" y="15156"/>
                </a:lnTo>
                <a:lnTo>
                  <a:pt x="210635" y="3903"/>
                </a:lnTo>
                <a:lnTo>
                  <a:pt x="256794" y="0"/>
                </a:lnTo>
                <a:lnTo>
                  <a:pt x="302952" y="3903"/>
                </a:lnTo>
                <a:lnTo>
                  <a:pt x="346396" y="15156"/>
                </a:lnTo>
                <a:lnTo>
                  <a:pt x="386401" y="33076"/>
                </a:lnTo>
                <a:lnTo>
                  <a:pt x="422242" y="56979"/>
                </a:lnTo>
                <a:lnTo>
                  <a:pt x="453192" y="86182"/>
                </a:lnTo>
                <a:lnTo>
                  <a:pt x="478527" y="120000"/>
                </a:lnTo>
                <a:lnTo>
                  <a:pt x="497522" y="157751"/>
                </a:lnTo>
                <a:lnTo>
                  <a:pt x="509450" y="198751"/>
                </a:lnTo>
                <a:lnTo>
                  <a:pt x="513588" y="242316"/>
                </a:lnTo>
                <a:lnTo>
                  <a:pt x="509450" y="285880"/>
                </a:lnTo>
                <a:lnTo>
                  <a:pt x="497522" y="326880"/>
                </a:lnTo>
                <a:lnTo>
                  <a:pt x="478527" y="364631"/>
                </a:lnTo>
                <a:lnTo>
                  <a:pt x="453192" y="398449"/>
                </a:lnTo>
                <a:lnTo>
                  <a:pt x="422242" y="427652"/>
                </a:lnTo>
                <a:lnTo>
                  <a:pt x="386401" y="451555"/>
                </a:lnTo>
                <a:lnTo>
                  <a:pt x="346396" y="469475"/>
                </a:lnTo>
                <a:lnTo>
                  <a:pt x="302952" y="480728"/>
                </a:lnTo>
                <a:lnTo>
                  <a:pt x="256794" y="484632"/>
                </a:lnTo>
                <a:lnTo>
                  <a:pt x="210635" y="480728"/>
                </a:lnTo>
                <a:lnTo>
                  <a:pt x="167191" y="469475"/>
                </a:lnTo>
                <a:lnTo>
                  <a:pt x="127186" y="451555"/>
                </a:lnTo>
                <a:lnTo>
                  <a:pt x="91345" y="427652"/>
                </a:lnTo>
                <a:lnTo>
                  <a:pt x="60395" y="398449"/>
                </a:lnTo>
                <a:lnTo>
                  <a:pt x="35060" y="364631"/>
                </a:lnTo>
                <a:lnTo>
                  <a:pt x="16065" y="326880"/>
                </a:lnTo>
                <a:lnTo>
                  <a:pt x="4137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560019" y="4413250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4151376" y="4335779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4335907" y="4413250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2109216" y="4337303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2283967" y="4414773"/>
            <a:ext cx="1663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629412" y="2938272"/>
            <a:ext cx="3779520" cy="1641475"/>
          </a:xfrm>
          <a:custGeom>
            <a:avLst/>
            <a:gdLst/>
            <a:ahLst/>
            <a:cxnLst/>
            <a:rect l="l" t="t" r="r" b="b"/>
            <a:pathLst>
              <a:path w="3779520" h="1641475" extrusionOk="0">
                <a:moveTo>
                  <a:pt x="1027176" y="0"/>
                </a:moveTo>
                <a:lnTo>
                  <a:pt x="2606548" y="0"/>
                </a:lnTo>
              </a:path>
              <a:path w="3779520" h="1641475" extrusionOk="0">
                <a:moveTo>
                  <a:pt x="589038" y="170687"/>
                </a:moveTo>
                <a:lnTo>
                  <a:pt x="0" y="1396745"/>
                </a:lnTo>
              </a:path>
              <a:path w="3779520" h="1641475" extrusionOk="0">
                <a:moveTo>
                  <a:pt x="256031" y="1639823"/>
                </a:moveTo>
                <a:lnTo>
                  <a:pt x="1480058" y="1641347"/>
                </a:lnTo>
              </a:path>
              <a:path w="3779520" h="1641475" extrusionOk="0">
                <a:moveTo>
                  <a:pt x="1993392" y="1641347"/>
                </a:moveTo>
                <a:lnTo>
                  <a:pt x="3522217" y="1639823"/>
                </a:lnTo>
              </a:path>
              <a:path w="3779520" h="1641475" extrusionOk="0">
                <a:moveTo>
                  <a:pt x="3119628" y="0"/>
                </a:moveTo>
                <a:lnTo>
                  <a:pt x="3779266" y="1397253"/>
                </a:lnTo>
              </a:path>
              <a:path w="3779520" h="1641475" extrusionOk="0">
                <a:moveTo>
                  <a:pt x="1737360" y="1398904"/>
                </a:moveTo>
                <a:lnTo>
                  <a:pt x="2863341" y="242315"/>
                </a:lnTo>
              </a:path>
              <a:path w="3779520" h="1641475" extrusionOk="0">
                <a:moveTo>
                  <a:pt x="950976" y="170687"/>
                </a:moveTo>
                <a:lnTo>
                  <a:pt x="1736344" y="1398270"/>
                </a:lnTo>
              </a:path>
              <a:path w="3779520" h="1641475" extrusionOk="0">
                <a:moveTo>
                  <a:pt x="950976" y="170687"/>
                </a:moveTo>
                <a:lnTo>
                  <a:pt x="3597148" y="1467611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410972" y="3333750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1221435" y="4596129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2188591" y="2588514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e3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4184141" y="3489705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e4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1592961" y="3703066"/>
            <a:ext cx="2565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e5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2263901" y="3179190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3199638" y="3387979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e7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3008502" y="4596129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8F09B7-4DCB-3516-6581-EF773FE3AADB}"/>
                  </a:ext>
                </a:extLst>
              </p14:cNvPr>
              <p14:cNvContentPartPr/>
              <p14:nvPr/>
            </p14:nvContentPartPr>
            <p14:xfrm>
              <a:off x="554760" y="2073960"/>
              <a:ext cx="11532960" cy="459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8F09B7-4DCB-3516-6581-EF773FE3AA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400" y="2064600"/>
                <a:ext cx="11551680" cy="46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5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E6D246-7020-B2C2-AC55-F61503176F11}"/>
                  </a:ext>
                </a:extLst>
              </p14:cNvPr>
              <p14:cNvContentPartPr/>
              <p14:nvPr/>
            </p14:nvContentPartPr>
            <p14:xfrm>
              <a:off x="299160" y="838800"/>
              <a:ext cx="11777400" cy="593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E6D246-7020-B2C2-AC55-F61503176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00" y="829440"/>
                <a:ext cx="1179612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86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BAF208-C0A1-3A4D-48CD-57C1997E181E}"/>
                  </a:ext>
                </a:extLst>
              </p14:cNvPr>
              <p14:cNvContentPartPr/>
              <p14:nvPr/>
            </p14:nvContentPartPr>
            <p14:xfrm>
              <a:off x="865440" y="804600"/>
              <a:ext cx="10451880" cy="207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BAF208-C0A1-3A4D-48CD-57C1997E1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080" y="795240"/>
                <a:ext cx="10470600" cy="20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9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5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12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287" name="Google Shape;287;p1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633215" y="2342388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287832" y="1425955"/>
            <a:ext cx="9855835" cy="104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 lvl="0" indent="0" algn="l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with respect to a spanning tree of the following graph 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endParaRPr sz="21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64541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4634484" y="3348228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3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3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4816602" y="3426332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2517648" y="3348228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2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675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2706116" y="3426332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4622291" y="4954523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4806441" y="5032375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2517648" y="4956047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2692400" y="5033898"/>
            <a:ext cx="1663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17"/>
          <p:cNvGrpSpPr/>
          <p:nvPr/>
        </p:nvGrpSpPr>
        <p:grpSpPr>
          <a:xfrm>
            <a:off x="2775204" y="2473451"/>
            <a:ext cx="3816096" cy="2743200"/>
            <a:chOff x="2775204" y="2473451"/>
            <a:chExt cx="3816096" cy="2743200"/>
          </a:xfrm>
        </p:grpSpPr>
        <p:sp>
          <p:nvSpPr>
            <p:cNvPr id="299" name="Google Shape;299;p17"/>
            <p:cNvSpPr/>
            <p:nvPr/>
          </p:nvSpPr>
          <p:spPr>
            <a:xfrm>
              <a:off x="2775204" y="2584703"/>
              <a:ext cx="2116455" cy="2614295"/>
            </a:xfrm>
            <a:custGeom>
              <a:avLst/>
              <a:gdLst/>
              <a:ahLst/>
              <a:cxnLst/>
              <a:rect l="l" t="t" r="r" b="b"/>
              <a:pathLst>
                <a:path w="2116454" h="2614295" extrusionOk="0">
                  <a:moveTo>
                    <a:pt x="1371599" y="0"/>
                  </a:moveTo>
                  <a:lnTo>
                    <a:pt x="2116455" y="764286"/>
                  </a:lnTo>
                </a:path>
                <a:path w="2116454" h="2614295" extrusionOk="0">
                  <a:moveTo>
                    <a:pt x="933069" y="170687"/>
                  </a:moveTo>
                  <a:lnTo>
                    <a:pt x="0" y="763651"/>
                  </a:lnTo>
                </a:path>
                <a:path w="2116454" h="2614295" extrusionOk="0">
                  <a:moveTo>
                    <a:pt x="0" y="1248156"/>
                  </a:moveTo>
                  <a:lnTo>
                    <a:pt x="0" y="2370963"/>
                  </a:lnTo>
                </a:path>
                <a:path w="2116454" h="2614295" extrusionOk="0">
                  <a:moveTo>
                    <a:pt x="256031" y="2613787"/>
                  </a:moveTo>
                  <a:lnTo>
                    <a:pt x="1847087" y="2612136"/>
                  </a:lnTo>
                </a:path>
                <a:path w="2116454" h="2614295" extrusionOk="0">
                  <a:moveTo>
                    <a:pt x="2116328" y="1248156"/>
                  </a:moveTo>
                  <a:lnTo>
                    <a:pt x="2104644" y="2369312"/>
                  </a:lnTo>
                </a:path>
                <a:path w="2116454" h="2614295" extrusionOk="0">
                  <a:moveTo>
                    <a:pt x="256031" y="1005840"/>
                  </a:moveTo>
                  <a:lnTo>
                    <a:pt x="1858771" y="1005840"/>
                  </a:lnTo>
                </a:path>
                <a:path w="2116454" h="2614295" extrusionOk="0">
                  <a:moveTo>
                    <a:pt x="181356" y="1178052"/>
                  </a:moveTo>
                  <a:lnTo>
                    <a:pt x="1922780" y="244106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76700" y="2473451"/>
              <a:ext cx="2514600" cy="2743200"/>
            </a:xfrm>
            <a:custGeom>
              <a:avLst/>
              <a:gdLst/>
              <a:ahLst/>
              <a:cxnLst/>
              <a:rect l="l" t="t" r="r" b="b"/>
              <a:pathLst>
                <a:path w="2514600" h="2743200" extrusionOk="0">
                  <a:moveTo>
                    <a:pt x="0" y="0"/>
                  </a:moveTo>
                  <a:lnTo>
                    <a:pt x="54179" y="5091"/>
                  </a:lnTo>
                  <a:lnTo>
                    <a:pt x="108329" y="10210"/>
                  </a:lnTo>
                  <a:lnTo>
                    <a:pt x="162420" y="15386"/>
                  </a:lnTo>
                  <a:lnTo>
                    <a:pt x="216422" y="20647"/>
                  </a:lnTo>
                  <a:lnTo>
                    <a:pt x="270305" y="26021"/>
                  </a:lnTo>
                  <a:lnTo>
                    <a:pt x="324038" y="31537"/>
                  </a:lnTo>
                  <a:lnTo>
                    <a:pt x="377592" y="37224"/>
                  </a:lnTo>
                  <a:lnTo>
                    <a:pt x="430938" y="43111"/>
                  </a:lnTo>
                  <a:lnTo>
                    <a:pt x="484044" y="49224"/>
                  </a:lnTo>
                  <a:lnTo>
                    <a:pt x="536882" y="55594"/>
                  </a:lnTo>
                  <a:lnTo>
                    <a:pt x="589420" y="62249"/>
                  </a:lnTo>
                  <a:lnTo>
                    <a:pt x="641630" y="69216"/>
                  </a:lnTo>
                  <a:lnTo>
                    <a:pt x="693482" y="76526"/>
                  </a:lnTo>
                  <a:lnTo>
                    <a:pt x="744944" y="84205"/>
                  </a:lnTo>
                  <a:lnTo>
                    <a:pt x="795988" y="92284"/>
                  </a:lnTo>
                  <a:lnTo>
                    <a:pt x="846584" y="100789"/>
                  </a:lnTo>
                  <a:lnTo>
                    <a:pt x="896701" y="109751"/>
                  </a:lnTo>
                  <a:lnTo>
                    <a:pt x="946310" y="119197"/>
                  </a:lnTo>
                  <a:lnTo>
                    <a:pt x="995381" y="129155"/>
                  </a:lnTo>
                  <a:lnTo>
                    <a:pt x="1043883" y="139656"/>
                  </a:lnTo>
                  <a:lnTo>
                    <a:pt x="1091787" y="150725"/>
                  </a:lnTo>
                  <a:lnTo>
                    <a:pt x="1139063" y="162394"/>
                  </a:lnTo>
                  <a:lnTo>
                    <a:pt x="1185681" y="174689"/>
                  </a:lnTo>
                  <a:lnTo>
                    <a:pt x="1231611" y="187640"/>
                  </a:lnTo>
                  <a:lnTo>
                    <a:pt x="1276823" y="201275"/>
                  </a:lnTo>
                  <a:lnTo>
                    <a:pt x="1321287" y="215622"/>
                  </a:lnTo>
                  <a:lnTo>
                    <a:pt x="1364973" y="230710"/>
                  </a:lnTo>
                  <a:lnTo>
                    <a:pt x="1407852" y="246568"/>
                  </a:lnTo>
                  <a:lnTo>
                    <a:pt x="1449893" y="263224"/>
                  </a:lnTo>
                  <a:lnTo>
                    <a:pt x="1491067" y="280706"/>
                  </a:lnTo>
                  <a:lnTo>
                    <a:pt x="1531342" y="299044"/>
                  </a:lnTo>
                  <a:lnTo>
                    <a:pt x="1570691" y="318265"/>
                  </a:lnTo>
                  <a:lnTo>
                    <a:pt x="1609082" y="338399"/>
                  </a:lnTo>
                  <a:lnTo>
                    <a:pt x="1646485" y="359473"/>
                  </a:lnTo>
                  <a:lnTo>
                    <a:pt x="1682872" y="381516"/>
                  </a:lnTo>
                  <a:lnTo>
                    <a:pt x="1718211" y="404557"/>
                  </a:lnTo>
                  <a:lnTo>
                    <a:pt x="1752473" y="428625"/>
                  </a:lnTo>
                  <a:lnTo>
                    <a:pt x="1789231" y="456400"/>
                  </a:lnTo>
                  <a:lnTo>
                    <a:pt x="1826047" y="486134"/>
                  </a:lnTo>
                  <a:lnTo>
                    <a:pt x="1862832" y="517718"/>
                  </a:lnTo>
                  <a:lnTo>
                    <a:pt x="1899494" y="551042"/>
                  </a:lnTo>
                  <a:lnTo>
                    <a:pt x="1935945" y="585998"/>
                  </a:lnTo>
                  <a:lnTo>
                    <a:pt x="1972092" y="622477"/>
                  </a:lnTo>
                  <a:lnTo>
                    <a:pt x="2007847" y="660369"/>
                  </a:lnTo>
                  <a:lnTo>
                    <a:pt x="2043120" y="699566"/>
                  </a:lnTo>
                  <a:lnTo>
                    <a:pt x="2077819" y="739958"/>
                  </a:lnTo>
                  <a:lnTo>
                    <a:pt x="2111856" y="781436"/>
                  </a:lnTo>
                  <a:lnTo>
                    <a:pt x="2145139" y="823892"/>
                  </a:lnTo>
                  <a:lnTo>
                    <a:pt x="2177579" y="867215"/>
                  </a:lnTo>
                  <a:lnTo>
                    <a:pt x="2209085" y="911298"/>
                  </a:lnTo>
                  <a:lnTo>
                    <a:pt x="2239568" y="956031"/>
                  </a:lnTo>
                  <a:lnTo>
                    <a:pt x="2268937" y="1001306"/>
                  </a:lnTo>
                  <a:lnTo>
                    <a:pt x="2297102" y="1047012"/>
                  </a:lnTo>
                  <a:lnTo>
                    <a:pt x="2323973" y="1093041"/>
                  </a:lnTo>
                  <a:lnTo>
                    <a:pt x="2349459" y="1139284"/>
                  </a:lnTo>
                  <a:lnTo>
                    <a:pt x="2373471" y="1185632"/>
                  </a:lnTo>
                  <a:lnTo>
                    <a:pt x="2395919" y="1231975"/>
                  </a:lnTo>
                  <a:lnTo>
                    <a:pt x="2416712" y="1278206"/>
                  </a:lnTo>
                  <a:lnTo>
                    <a:pt x="2435760" y="1324214"/>
                  </a:lnTo>
                  <a:lnTo>
                    <a:pt x="2452973" y="1369891"/>
                  </a:lnTo>
                  <a:lnTo>
                    <a:pt x="2468261" y="1415127"/>
                  </a:lnTo>
                  <a:lnTo>
                    <a:pt x="2481533" y="1459814"/>
                  </a:lnTo>
                  <a:lnTo>
                    <a:pt x="2492701" y="1503842"/>
                  </a:lnTo>
                  <a:lnTo>
                    <a:pt x="2501672" y="1547103"/>
                  </a:lnTo>
                  <a:lnTo>
                    <a:pt x="2508358" y="1589487"/>
                  </a:lnTo>
                  <a:lnTo>
                    <a:pt x="2512668" y="1630885"/>
                  </a:lnTo>
                  <a:lnTo>
                    <a:pt x="2514511" y="1671189"/>
                  </a:lnTo>
                  <a:lnTo>
                    <a:pt x="2513799" y="1710288"/>
                  </a:lnTo>
                  <a:lnTo>
                    <a:pt x="2504345" y="1784440"/>
                  </a:lnTo>
                  <a:lnTo>
                    <a:pt x="2484377" y="1851149"/>
                  </a:lnTo>
                  <a:lnTo>
                    <a:pt x="2454962" y="1913338"/>
                  </a:lnTo>
                  <a:lnTo>
                    <a:pt x="2416251" y="1973548"/>
                  </a:lnTo>
                  <a:lnTo>
                    <a:pt x="2368807" y="2031899"/>
                  </a:lnTo>
                  <a:lnTo>
                    <a:pt x="2341986" y="2060415"/>
                  </a:lnTo>
                  <a:lnTo>
                    <a:pt x="2313193" y="2088511"/>
                  </a:lnTo>
                  <a:lnTo>
                    <a:pt x="2282499" y="2116202"/>
                  </a:lnTo>
                  <a:lnTo>
                    <a:pt x="2249974" y="2143503"/>
                  </a:lnTo>
                  <a:lnTo>
                    <a:pt x="2215689" y="2170430"/>
                  </a:lnTo>
                  <a:lnTo>
                    <a:pt x="2179713" y="2196996"/>
                  </a:lnTo>
                  <a:lnTo>
                    <a:pt x="2142117" y="2223218"/>
                  </a:lnTo>
                  <a:lnTo>
                    <a:pt x="2102972" y="2249110"/>
                  </a:lnTo>
                  <a:lnTo>
                    <a:pt x="2062348" y="2274687"/>
                  </a:lnTo>
                  <a:lnTo>
                    <a:pt x="2020316" y="2299964"/>
                  </a:lnTo>
                  <a:lnTo>
                    <a:pt x="1976945" y="2324957"/>
                  </a:lnTo>
                  <a:lnTo>
                    <a:pt x="1932307" y="2349679"/>
                  </a:lnTo>
                  <a:lnTo>
                    <a:pt x="1886471" y="2374147"/>
                  </a:lnTo>
                  <a:lnTo>
                    <a:pt x="1839509" y="2398375"/>
                  </a:lnTo>
                  <a:lnTo>
                    <a:pt x="1791491" y="2422378"/>
                  </a:lnTo>
                  <a:lnTo>
                    <a:pt x="1742486" y="2446170"/>
                  </a:lnTo>
                  <a:lnTo>
                    <a:pt x="1692566" y="2469769"/>
                  </a:lnTo>
                  <a:lnTo>
                    <a:pt x="1641801" y="2493187"/>
                  </a:lnTo>
                  <a:lnTo>
                    <a:pt x="1590261" y="2516440"/>
                  </a:lnTo>
                  <a:lnTo>
                    <a:pt x="1538017" y="2539543"/>
                  </a:lnTo>
                  <a:lnTo>
                    <a:pt x="1485139" y="2562511"/>
                  </a:lnTo>
                  <a:lnTo>
                    <a:pt x="1431698" y="2585360"/>
                  </a:lnTo>
                  <a:lnTo>
                    <a:pt x="1377764" y="2608103"/>
                  </a:lnTo>
                  <a:lnTo>
                    <a:pt x="1323407" y="2630757"/>
                  </a:lnTo>
                  <a:lnTo>
                    <a:pt x="1268698" y="2653335"/>
                  </a:lnTo>
                  <a:lnTo>
                    <a:pt x="1213707" y="2675854"/>
                  </a:lnTo>
                  <a:lnTo>
                    <a:pt x="1158505" y="2698327"/>
                  </a:lnTo>
                  <a:lnTo>
                    <a:pt x="1103163" y="2720771"/>
                  </a:lnTo>
                  <a:lnTo>
                    <a:pt x="1047750" y="2743200"/>
                  </a:lnTo>
                </a:path>
              </a:pathLst>
            </a:custGeom>
            <a:noFill/>
            <a:ln w="12700" cap="flat" cmpd="sng">
              <a:solidFill>
                <a:srgbClr val="2E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80CA9-7280-886E-C593-E4CE42C95AAC}"/>
              </a:ext>
            </a:extLst>
          </p:cNvPr>
          <p:cNvSpPr txBox="1"/>
          <p:nvPr/>
        </p:nvSpPr>
        <p:spPr>
          <a:xfrm>
            <a:off x="7034785" y="3348228"/>
            <a:ext cx="6097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D-E-A-B-C be 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spanning tree</a:t>
            </a:r>
            <a:endParaRPr lang="en-US" sz="2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Set: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{DE, EA, AB, BC}</a:t>
            </a:r>
            <a:endParaRPr lang="en-US" sz="2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Chord Set: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{EB, CD, EC}</a:t>
            </a:r>
            <a:endParaRPr lang="en-US" sz="2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926922-9414-8659-4FBB-1A19A3470169}"/>
                  </a:ext>
                </a:extLst>
              </p14:cNvPr>
              <p14:cNvContentPartPr/>
              <p14:nvPr/>
            </p14:nvContentPartPr>
            <p14:xfrm>
              <a:off x="2690280" y="2662920"/>
              <a:ext cx="4910760" cy="239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926922-9414-8659-4FBB-1A19A3470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920" y="2653560"/>
                <a:ext cx="4929480" cy="24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/>
        </p:nvSpPr>
        <p:spPr>
          <a:xfrm>
            <a:off x="279461" y="331088"/>
            <a:ext cx="6064885" cy="16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of the following graph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/>
          <p:cNvGrpSpPr/>
          <p:nvPr/>
        </p:nvGrpSpPr>
        <p:grpSpPr>
          <a:xfrm>
            <a:off x="3200400" y="2794761"/>
            <a:ext cx="3883405" cy="1888745"/>
            <a:chOff x="3200400" y="2794761"/>
            <a:chExt cx="3883405" cy="1888745"/>
          </a:xfrm>
        </p:grpSpPr>
        <p:sp>
          <p:nvSpPr>
            <p:cNvPr id="313" name="Google Shape;313;p19"/>
            <p:cNvSpPr/>
            <p:nvPr/>
          </p:nvSpPr>
          <p:spPr>
            <a:xfrm>
              <a:off x="3200400" y="2866643"/>
              <a:ext cx="3876675" cy="1763395"/>
            </a:xfrm>
            <a:custGeom>
              <a:avLst/>
              <a:gdLst/>
              <a:ahLst/>
              <a:cxnLst/>
              <a:rect l="l" t="t" r="r" b="b"/>
              <a:pathLst>
                <a:path w="3876675" h="1763395" extrusionOk="0">
                  <a:moveTo>
                    <a:pt x="733425" y="0"/>
                  </a:moveTo>
                  <a:lnTo>
                    <a:pt x="0" y="895349"/>
                  </a:lnTo>
                </a:path>
                <a:path w="3876675" h="1763395" extrusionOk="0">
                  <a:moveTo>
                    <a:pt x="752855" y="28955"/>
                  </a:moveTo>
                  <a:lnTo>
                    <a:pt x="1324355" y="933830"/>
                  </a:lnTo>
                </a:path>
                <a:path w="3876675" h="1763395" extrusionOk="0">
                  <a:moveTo>
                    <a:pt x="0" y="896111"/>
                  </a:moveTo>
                  <a:lnTo>
                    <a:pt x="733425" y="1753361"/>
                  </a:lnTo>
                </a:path>
                <a:path w="3876675" h="1763395" extrusionOk="0">
                  <a:moveTo>
                    <a:pt x="1324355" y="934211"/>
                  </a:moveTo>
                  <a:lnTo>
                    <a:pt x="752855" y="1762886"/>
                  </a:lnTo>
                </a:path>
                <a:path w="3876675" h="1763395" extrusionOk="0">
                  <a:moveTo>
                    <a:pt x="1324355" y="934211"/>
                  </a:moveTo>
                  <a:lnTo>
                    <a:pt x="2695955" y="896111"/>
                  </a:lnTo>
                </a:path>
                <a:path w="3876675" h="1763395" extrusionOk="0">
                  <a:moveTo>
                    <a:pt x="2714244" y="895730"/>
                  </a:moveTo>
                  <a:lnTo>
                    <a:pt x="2714244" y="28955"/>
                  </a:lnTo>
                </a:path>
                <a:path w="3876675" h="1763395" extrusionOk="0">
                  <a:moveTo>
                    <a:pt x="2695955" y="896111"/>
                  </a:moveTo>
                  <a:lnTo>
                    <a:pt x="2695955" y="1686686"/>
                  </a:lnTo>
                </a:path>
                <a:path w="3876675" h="1763395" extrusionOk="0">
                  <a:moveTo>
                    <a:pt x="2714244" y="28955"/>
                  </a:moveTo>
                  <a:lnTo>
                    <a:pt x="3819144" y="895730"/>
                  </a:lnTo>
                </a:path>
                <a:path w="3876675" h="1763395" extrusionOk="0">
                  <a:moveTo>
                    <a:pt x="2705100" y="1686686"/>
                  </a:moveTo>
                  <a:lnTo>
                    <a:pt x="3876675" y="89611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Google Shape;31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79850" y="2794761"/>
              <a:ext cx="107187" cy="116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33061" y="3736594"/>
              <a:ext cx="107187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3193" y="3698494"/>
              <a:ext cx="108711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9662" y="4565650"/>
              <a:ext cx="107187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61050" y="3709161"/>
              <a:ext cx="107187" cy="116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0861" y="2880105"/>
              <a:ext cx="107187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42761" y="4471161"/>
              <a:ext cx="107187" cy="116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75094" y="3709161"/>
              <a:ext cx="108711" cy="1163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2" name="Google Shape;322;p19"/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8E8174-37DA-6ABB-EFFE-D17DB5221691}"/>
                  </a:ext>
                </a:extLst>
              </p14:cNvPr>
              <p14:cNvContentPartPr/>
              <p14:nvPr/>
            </p14:nvContentPartPr>
            <p14:xfrm>
              <a:off x="229320" y="2157480"/>
              <a:ext cx="11680560" cy="285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8E8174-37DA-6ABB-EFFE-D17DB52216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960" y="2148120"/>
                <a:ext cx="11699280" cy="28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64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287832" y="231986"/>
            <a:ext cx="6064885" cy="16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of the following graph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21"/>
          <p:cNvGrpSpPr/>
          <p:nvPr/>
        </p:nvGrpSpPr>
        <p:grpSpPr>
          <a:xfrm>
            <a:off x="3398265" y="3041650"/>
            <a:ext cx="1946656" cy="1865883"/>
            <a:chOff x="3398265" y="3041650"/>
            <a:chExt cx="1946656" cy="1865883"/>
          </a:xfrm>
        </p:grpSpPr>
        <p:sp>
          <p:nvSpPr>
            <p:cNvPr id="334" name="Google Shape;334;p21"/>
            <p:cNvSpPr/>
            <p:nvPr/>
          </p:nvSpPr>
          <p:spPr>
            <a:xfrm>
              <a:off x="3457955" y="3086100"/>
              <a:ext cx="1852930" cy="1814830"/>
            </a:xfrm>
            <a:custGeom>
              <a:avLst/>
              <a:gdLst/>
              <a:ahLst/>
              <a:cxnLst/>
              <a:rect l="l" t="t" r="r" b="b"/>
              <a:pathLst>
                <a:path w="1852929" h="1814829" extrusionOk="0">
                  <a:moveTo>
                    <a:pt x="909701" y="24384"/>
                  </a:moveTo>
                  <a:lnTo>
                    <a:pt x="0" y="919733"/>
                  </a:lnTo>
                </a:path>
                <a:path w="1852929" h="1814829" extrusionOk="0">
                  <a:moveTo>
                    <a:pt x="914400" y="0"/>
                  </a:moveTo>
                  <a:lnTo>
                    <a:pt x="1852676" y="919099"/>
                  </a:lnTo>
                </a:path>
                <a:path w="1852929" h="1814829" extrusionOk="0">
                  <a:moveTo>
                    <a:pt x="0" y="943356"/>
                  </a:moveTo>
                  <a:lnTo>
                    <a:pt x="454787" y="1791081"/>
                  </a:lnTo>
                </a:path>
                <a:path w="1852929" h="1814829" extrusionOk="0">
                  <a:moveTo>
                    <a:pt x="1832356" y="957072"/>
                  </a:moveTo>
                  <a:lnTo>
                    <a:pt x="1534668" y="1814322"/>
                  </a:lnTo>
                </a:path>
                <a:path w="1852929" h="1814829" extrusionOk="0">
                  <a:moveTo>
                    <a:pt x="429768" y="1790700"/>
                  </a:moveTo>
                  <a:lnTo>
                    <a:pt x="1565656" y="179070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94377" y="3041650"/>
              <a:ext cx="107187" cy="117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6209" y="3969766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98265" y="3969766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2229" y="4789677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69509" y="4765294"/>
              <a:ext cx="108712" cy="117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1"/>
            <p:cNvSpPr/>
            <p:nvPr/>
          </p:nvSpPr>
          <p:spPr>
            <a:xfrm>
              <a:off x="3500627" y="3137915"/>
              <a:ext cx="1790064" cy="1762125"/>
            </a:xfrm>
            <a:custGeom>
              <a:avLst/>
              <a:gdLst/>
              <a:ahLst/>
              <a:cxnLst/>
              <a:rect l="l" t="t" r="r" b="b"/>
              <a:pathLst>
                <a:path w="1790064" h="1762125" extrusionOk="0">
                  <a:moveTo>
                    <a:pt x="425196" y="1762125"/>
                  </a:moveTo>
                  <a:lnTo>
                    <a:pt x="1789684" y="838200"/>
                  </a:lnTo>
                </a:path>
                <a:path w="1790064" h="1762125" extrusionOk="0">
                  <a:moveTo>
                    <a:pt x="813816" y="0"/>
                  </a:moveTo>
                  <a:lnTo>
                    <a:pt x="1490091" y="1724025"/>
                  </a:lnTo>
                </a:path>
                <a:path w="1790064" h="1762125" extrusionOk="0">
                  <a:moveTo>
                    <a:pt x="0" y="891540"/>
                  </a:moveTo>
                  <a:lnTo>
                    <a:pt x="1476375" y="168681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21"/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7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10223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 THEORY and Its APPLICATIONS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11664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/>
          <p:nvPr/>
        </p:nvSpPr>
        <p:spPr>
          <a:xfrm>
            <a:off x="208895" y="338415"/>
            <a:ext cx="79997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400"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3" name="Google Shape;603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5" name="Google Shape;605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8895" y="1463546"/>
                <a:ext cx="11648400" cy="512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IN" sz="24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If the graph is complete:</a:t>
                </a:r>
              </a:p>
              <a:p>
                <a:pPr marL="457200" lvl="0" indent="-38100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endParaRPr lang="en-IN" sz="24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914400" lvl="1" indent="-38100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Roboto"/>
                  <a:buChar char="•"/>
                </a:pPr>
                <a:r>
                  <a:rPr lang="en-IN" sz="24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Theorem 1: </a:t>
                </a:r>
                <a:r>
                  <a:rPr lang="en-IN" sz="24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Cayley's formula</a:t>
                </a:r>
                <a:endParaRPr lang="en-IN" sz="24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IN" sz="24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914400" lvl="1" indent="-38100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Roboto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Number of Spanning Trees in a </a:t>
                </a:r>
                <a:r>
                  <a:rPr lang="en-IN" sz="24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𝒌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𝒏</m:t>
                        </m:r>
                      </m:sub>
                    </m:sSub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p>
                      <m:sSup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𝒏</m:t>
                        </m:r>
                      </m:e>
                      <m:sup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𝒏</m:t>
                        </m:r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𝟐</m:t>
                        </m:r>
                      </m:sup>
                    </m:sSup>
                  </m:oMath>
                </a14:m>
                <a:endParaRPr lang="ar-AE" b="1" baseline="300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81000" algn="l" rtl="0">
                  <a:lnSpc>
                    <a:spcPct val="17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r>
                  <a:rPr lang="en-IN" sz="24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If the Graph is not Complete:</a:t>
                </a:r>
              </a:p>
              <a:p>
                <a:pPr marL="914400" lvl="1" indent="-381000" algn="l" rtl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r>
                  <a:rPr lang="en-IN" sz="2400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Theorem 2:</a:t>
                </a:r>
                <a:r>
                  <a:rPr lang="en-IN" b="1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IN" sz="24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Kirchhoff's matrix tree theorem </a:t>
                </a:r>
              </a:p>
              <a:p>
                <a:pPr marL="914400" lvl="1" indent="-381000" algn="l" rtl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Number of spanning trees of a graph is given by the </a:t>
                </a:r>
                <a:r>
                  <a:rPr lang="en-IN" sz="2400" b="1" i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cofactor of the Laplacian Matrix</a:t>
                </a:r>
              </a:p>
              <a:p>
                <a:pPr marL="914400" lvl="1" indent="-381000" algn="l" rtl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r>
                  <a:rPr lang="en-IN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Roboto"/>
                    <a:ea typeface="Roboto"/>
                    <a:cs typeface="Roboto"/>
                    <a:sym typeface="Roboto"/>
                  </a:rPr>
                  <a:t>Kirchhoff's matrix tree theorem applies to Complete Graphs also.</a:t>
                </a:r>
                <a:endParaRPr lang="en-IN" sz="24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81000" algn="l" rtl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br>
                  <a:rPr lang="en-IN" sz="2400" dirty="0">
                    <a:solidFill>
                      <a:srgbClr val="2F5496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endParaRPr sz="2400" baseline="300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"/>
                </a:endParaRPr>
              </a:p>
            </p:txBody>
          </p:sp>
        </mc:Choice>
        <mc:Fallback>
          <p:sp>
            <p:nvSpPr>
              <p:cNvPr id="605" name="Google Shape;605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8895" y="1463546"/>
                <a:ext cx="11648400" cy="5127900"/>
              </a:xfrm>
              <a:prstGeom prst="rect">
                <a:avLst/>
              </a:prstGeom>
              <a:blipFill>
                <a:blip r:embed="rId3"/>
                <a:stretch>
                  <a:fillRect l="-785" t="-1546" b="-76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341;p21">
            <a:extLst>
              <a:ext uri="{FF2B5EF4-FFF2-40B4-BE49-F238E27FC236}">
                <a16:creationId xmlns:a16="http://schemas.microsoft.com/office/drawing/2014/main" id="{99AD1462-7BBF-6BD8-FF3C-6E7DE76DAE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B11EAF-2157-FFF1-2404-3D1AF35358E6}"/>
                  </a:ext>
                </a:extLst>
              </p14:cNvPr>
              <p14:cNvContentPartPr/>
              <p14:nvPr/>
            </p14:nvContentPartPr>
            <p14:xfrm>
              <a:off x="1265400" y="315360"/>
              <a:ext cx="8599320" cy="604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B11EAF-2157-FFF1-2404-3D1AF35358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6040" y="306000"/>
                <a:ext cx="8618040" cy="60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79dcbe99fc_0_106"/>
          <p:cNvSpPr/>
          <p:nvPr/>
        </p:nvSpPr>
        <p:spPr>
          <a:xfrm>
            <a:off x="291992" y="37918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g279dcbe99fc_0_10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279dcbe99fc_0_106"/>
          <p:cNvSpPr txBox="1">
            <a:spLocks noGrp="1"/>
          </p:cNvSpPr>
          <p:nvPr>
            <p:ph type="body" idx="1"/>
          </p:nvPr>
        </p:nvSpPr>
        <p:spPr>
          <a:xfrm>
            <a:off x="208895" y="1249219"/>
            <a:ext cx="11648400" cy="5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Procedure to count the spanning trees using Kirchhoff’s matrix tree theorem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1: Create Adjacency Matrix for the given graph.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2: Replace all the diagonal elements with the degree of nodes. </a:t>
            </a:r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3: Replace all non-diagonal 1’s with -1.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4: Calculate co-factor for any element.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5: The cofactor that you get is the total number of spanning tree for that graph.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2" name="Google Shape;341;p21">
            <a:extLst>
              <a:ext uri="{FF2B5EF4-FFF2-40B4-BE49-F238E27FC236}">
                <a16:creationId xmlns:a16="http://schemas.microsoft.com/office/drawing/2014/main" id="{70751047-EE8C-B13F-4334-769D4C5D8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91F37E-8B31-8875-EFDE-88763B57BBBA}"/>
                  </a:ext>
                </a:extLst>
              </p14:cNvPr>
              <p14:cNvContentPartPr/>
              <p14:nvPr/>
            </p14:nvContentPartPr>
            <p14:xfrm>
              <a:off x="1054440" y="1964880"/>
              <a:ext cx="7363800" cy="282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91F37E-8B31-8875-EFDE-88763B57B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080" y="1955520"/>
                <a:ext cx="7382520" cy="283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352" name="Google Shape;352;p2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249732" y="1409192"/>
            <a:ext cx="11382375" cy="46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0800" marR="0" lvl="0" indent="0" algn="l" rtl="0">
              <a:lnSpc>
                <a:spcPct val="10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Cayley’s Formula: Number of Spanning Trees in a Complete Graph </a:t>
            </a:r>
            <a:r>
              <a:rPr lang="en-US" sz="2400" b="1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</a:t>
            </a:r>
            <a:r>
              <a:rPr lang="en-US" sz="2400" b="1" i="0" u="none" strike="noStrike" cap="none" baseline="-25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= n</a:t>
            </a:r>
            <a:r>
              <a:rPr lang="en-US" sz="24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(n-2)  </a:t>
            </a:r>
            <a:endParaRPr sz="2400" b="0" i="0" u="none" strike="noStrike" cap="none" baseline="30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What if graph is not complete? ( </a:t>
            </a:r>
            <a:r>
              <a:rPr lang="en-US" sz="2400" b="1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Kirchoff’s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Matrix Tree Theorem)</a:t>
            </a:r>
            <a:endParaRPr sz="24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1: Create Adjacency Matrix for the given graph.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2: Replace all the diagonal elements with the degree of nodes. For </a:t>
            </a:r>
            <a:r>
              <a:rPr lang="en-US" sz="20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eg.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element at (1,1) position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of adjacency matrix will be replaced by the degree of node 1, element at (2,2) position of adjacency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475869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matrix will be replaced by the degree of node 2, and so on.  STEP 3: Replace all non-diagonal 1’s with -1.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4: Calculate co-factor for any element.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STEP 5: The cofactor that you get is the total number of spanning tree for that graph.</a:t>
            </a:r>
            <a:endParaRPr sz="2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7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360" name="Google Shape;360;p2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96" y="2434697"/>
            <a:ext cx="2907109" cy="247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AF304-4BEA-C67D-3A64-CFE0F83B3CA0}"/>
              </a:ext>
            </a:extLst>
          </p:cNvPr>
          <p:cNvSpPr txBox="1"/>
          <p:nvPr/>
        </p:nvSpPr>
        <p:spPr>
          <a:xfrm>
            <a:off x="326571" y="1578143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the following graph which is not complete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E1C7E8-0D67-58E3-9231-22F69D5E8124}"/>
                  </a:ext>
                </a:extLst>
              </p14:cNvPr>
              <p14:cNvContentPartPr/>
              <p14:nvPr/>
            </p14:nvContentPartPr>
            <p14:xfrm>
              <a:off x="748080" y="1596600"/>
              <a:ext cx="10979640" cy="441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E1C7E8-0D67-58E3-9231-22F69D5E8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720" y="1587240"/>
                <a:ext cx="10998360" cy="44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43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093163-A561-A862-D714-037023508C8B}"/>
                  </a:ext>
                </a:extLst>
              </p14:cNvPr>
              <p14:cNvContentPartPr/>
              <p14:nvPr/>
            </p14:nvContentPartPr>
            <p14:xfrm>
              <a:off x="563760" y="885600"/>
              <a:ext cx="9271080" cy="573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093163-A561-A862-D714-037023508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876240"/>
                <a:ext cx="9289800" cy="57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926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360" name="Google Shape;360;p2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10" y="1629155"/>
            <a:ext cx="2907109" cy="247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086" y="1698970"/>
            <a:ext cx="2552725" cy="231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4202" y="4190755"/>
            <a:ext cx="2552725" cy="231798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 txBox="1"/>
          <p:nvPr/>
        </p:nvSpPr>
        <p:spPr>
          <a:xfrm>
            <a:off x="7052599" y="4970970"/>
            <a:ext cx="3666840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 of a</a:t>
            </a:r>
            <a:r>
              <a:rPr lang="en-US" sz="2400" b="0" i="0" u="none" strike="noStrike" cap="none" baseline="-25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8.  </a:t>
            </a: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8 spanning trees</a:t>
            </a:r>
            <a:endParaRPr sz="2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4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Google Shape;370;p25"/>
              <p:cNvSpPr txBox="1"/>
              <p:nvPr/>
            </p:nvSpPr>
            <p:spPr>
              <a:xfrm>
                <a:off x="287832" y="231986"/>
                <a:ext cx="9854565" cy="40030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</a:t>
                </a:r>
                <a:r>
                  <a:rPr lang="en-US" sz="2400" b="1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its </a:t>
                </a:r>
                <a:r>
                  <a:rPr lang="en-US" sz="2400" b="1" i="0" u="none" strike="noStrike" cap="none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Applications </a:t>
                </a:r>
              </a:p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Spanning Trees</a:t>
                </a:r>
                <a:endParaRPr lang="en-US"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4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endParaRPr lang="en-US" sz="27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between two spanning trees</a:t>
                </a:r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>
                  <a:lnSpc>
                    <a:spcPct val="107916"/>
                  </a:lnSpc>
                  <a:spcBef>
                    <a:spcPts val="1710"/>
                  </a:spcBef>
                  <a:buSzPts val="2400"/>
                </a:pP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between two spanning trees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is defined as the </a:t>
                </a:r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 of edges that  are present in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b="0" i="1" u="none" strike="noStrike" cap="none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b="0" i="0" u="none" strike="noStrike" cap="none" baseline="-25000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 not in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b="0" i="1" u="none" strike="noStrike" cap="none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𝑑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𝑇𝑖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sz="2400" b="0" i="1" u="none" strike="noStrike" cap="none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  <m:r>
                      <a:rPr lang="en-US" sz="2400" b="0" i="1" u="none" strike="noStrike" cap="none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)</m:t>
                    </m:r>
                  </m:oMath>
                </a14:m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 indent="0" algn="l" rtl="0">
                  <a:lnSpc>
                    <a:spcPct val="107916"/>
                  </a:lnSpc>
                  <a:spcBef>
                    <a:spcPts val="171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lang="en-US" sz="24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>
                  <a:lnSpc>
                    <a:spcPct val="107916"/>
                  </a:lnSpc>
                  <a:spcBef>
                    <a:spcPts val="171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𝑑</m:t>
                      </m:r>
                      <m:d>
                        <m:dPr>
                          <m:ctrlP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  <m:r>
                            <a:rPr lang="en-US" sz="2400" b="0" i="1" u="none" strike="noStrike" cap="none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  <m: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, </m:t>
                          </m:r>
                          <m:r>
                            <a:rPr lang="en-US" sz="2400" b="0" i="1" u="none" strike="noStrike" cap="none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  <m:r>
                            <a:rPr lang="en-US" sz="2400" b="0" i="1" u="none" strike="noStrike" cap="none" baseline="-250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𝑗</m:t>
                          </m:r>
                          <m:r>
                            <a:rPr lang="en-US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 </m:t>
                          </m:r>
                        </m:e>
                      </m:d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=#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𝑒𝑑𝑔𝑒𝑠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𝑝𝑟𝑒𝑠𝑒𝑛𝑡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sSub>
                        <m:sSubPr>
                          <m:ctrlPr>
                            <a:rPr lang="en-IN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IN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u="none" strike="noStrike" cap="non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</m:sSub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𝑏𝑢𝑡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𝑛𝑜𝑡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IN" sz="2400" b="0" i="1" u="none" strike="noStrike" cap="non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sSub>
                        <m:sSubPr>
                          <m:ctrlP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 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70" name="Google Shape;370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231986"/>
                <a:ext cx="9854565" cy="4003004"/>
              </a:xfrm>
              <a:prstGeom prst="rect">
                <a:avLst/>
              </a:prstGeom>
              <a:blipFill>
                <a:blip r:embed="rId3"/>
                <a:stretch>
                  <a:fillRect l="-1732" t="-16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1" name="Google Shape;371;p25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017558-4950-89F3-760F-E34E34555293}"/>
                  </a:ext>
                </a:extLst>
              </p14:cNvPr>
              <p14:cNvContentPartPr/>
              <p14:nvPr/>
            </p14:nvContentPartPr>
            <p14:xfrm>
              <a:off x="433080" y="3039120"/>
              <a:ext cx="11758320" cy="362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017558-4950-89F3-760F-E34E345552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720" y="3029760"/>
                <a:ext cx="11777040" cy="36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39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49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/>
        </p:nvSpPr>
        <p:spPr>
          <a:xfrm>
            <a:off x="208389" y="266019"/>
            <a:ext cx="10674336" cy="684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Degree Constrained shortest Spanning Tree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(DC-SST):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variation of the spanning tree problem where, in addition to finding a spanning tree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minimizes the total edge weight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(i.e., the shortest spanning tree),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also a constraint on the degree of each vertex in the tree.</a:t>
            </a:r>
            <a:endParaRPr sz="2400" b="0" i="0" u="none" strike="noStrike" cap="none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 spanning tree whose vertices should not exceed some given maximum degrees and whose total edge length is minimal)</a:t>
            </a: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Shortest spanning tree is constrained by max degree of vertices in the tree (k)</a:t>
            </a:r>
          </a:p>
          <a:p>
            <a:pPr marL="355600" marR="0" lvl="0" indent="-3429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just" rtl="0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Special case is when k=2, the problem reduces to finding the shortest Hamilton  path or Travelling Salesman Problem.</a:t>
            </a:r>
          </a:p>
          <a:p>
            <a:pPr marL="342900" indent="-34290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 Constrained Shortest Path (DCSP) is a NP hard problem</a:t>
            </a:r>
            <a:endParaRPr lang="en-US" sz="24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3D98DE-BBF9-2021-4E85-4067CACD4B1F}"/>
                  </a:ext>
                </a:extLst>
              </p14:cNvPr>
              <p14:cNvContentPartPr/>
              <p14:nvPr/>
            </p14:nvContentPartPr>
            <p14:xfrm>
              <a:off x="5721840" y="5563440"/>
              <a:ext cx="2253600" cy="82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3D98DE-BBF9-2021-4E85-4067CACD4B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2480" y="5554080"/>
                <a:ext cx="2272320" cy="8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0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/>
        </p:nvSpPr>
        <p:spPr>
          <a:xfrm>
            <a:off x="208389" y="266019"/>
            <a:ext cx="10674336" cy="578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Degree Constrained shortest Spanning Tree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(DC-SST):</a:t>
            </a: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Applications:</a:t>
            </a: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57200" algn="just">
              <a:buSzPts val="2400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Design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Ensuring that the degree of nodes (like routers or switches) does not exceed a certain limit to avoid overloading.</a:t>
            </a:r>
          </a:p>
          <a:p>
            <a:pPr marL="469900" lvl="0" indent="-457200" algn="just">
              <a:buSzPts val="2400"/>
              <a:buAutoNum type="arabi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57200" algn="just">
              <a:buSzPts val="2400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 Design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Minimizing the connections in a circuit while ensuring that no component has too many connections.</a:t>
            </a:r>
          </a:p>
          <a:p>
            <a:pPr marL="469900" lvl="0" indent="-457200" algn="just">
              <a:buSzPts val="2400"/>
              <a:buAutoNum type="arabi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57200" algn="just">
              <a:buSzPts val="2400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Distribution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Designing a power grid with minimal wiring costs while ensuring that no power station (node) is overloaded with connections</a:t>
            </a:r>
            <a:r>
              <a:rPr lang="en-US" sz="3200" dirty="0"/>
              <a:t>.</a:t>
            </a:r>
            <a:br>
              <a:rPr lang="en-US" sz="3200" dirty="0"/>
            </a:b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74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44975a563_0_27"/>
          <p:cNvSpPr txBox="1"/>
          <p:nvPr/>
        </p:nvSpPr>
        <p:spPr>
          <a:xfrm>
            <a:off x="450595" y="231986"/>
            <a:ext cx="7398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b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Disclaimer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744975a563_0_27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2744975a563_0_2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744975a563_0_27"/>
          <p:cNvSpPr txBox="1"/>
          <p:nvPr/>
        </p:nvSpPr>
        <p:spPr>
          <a:xfrm>
            <a:off x="642257" y="1894114"/>
            <a:ext cx="889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slides are prepared by Dr. Surabhi Narayan and a lot of inputs are added by Dr. Arti Arya. The sources of the information other than text book is mentioned wherever used.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287832" y="231986"/>
            <a:ext cx="9856470" cy="127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76A4D7-2D57-7A71-0B14-E20017A9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008" y="1955311"/>
            <a:ext cx="2173992" cy="314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CF4F8-592D-CF33-185F-59EBD8E4ECA3}"/>
              </a:ext>
            </a:extLst>
          </p:cNvPr>
          <p:cNvSpPr txBox="1"/>
          <p:nvPr/>
        </p:nvSpPr>
        <p:spPr>
          <a:xfrm>
            <a:off x="287832" y="1346639"/>
            <a:ext cx="803973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rooted tree is a 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structure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graph theory where </a:t>
            </a:r>
            <a:r>
              <a:rPr lang="en-US" sz="2400" u="sng" dirty="0">
                <a:solidFill>
                  <a:srgbClr val="CC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node has a single parent node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 for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designated node called the "root," which has no parent. </a:t>
            </a:r>
          </a:p>
          <a:p>
            <a:pPr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node can have </a:t>
            </a:r>
            <a:r>
              <a:rPr lang="en-US" sz="2400" dirty="0">
                <a:solidFill>
                  <a:srgbClr val="FF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more child nodes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 trees are used to represent hierarchical relationships and structures, such as </a:t>
            </a:r>
            <a:r>
              <a:rPr lang="en-US" sz="2400" dirty="0">
                <a:solidFill>
                  <a:srgbClr val="D60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trees, organizational hierarchies, and file directory structures.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D60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connections between nodes in a rooted tree are directed, meaning they have a specific direction from parent to child.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4E856A-4142-A4DA-E4F6-44E894483772}"/>
                  </a:ext>
                </a:extLst>
              </p14:cNvPr>
              <p14:cNvContentPartPr/>
              <p14:nvPr/>
            </p14:nvContentPartPr>
            <p14:xfrm>
              <a:off x="1064160" y="1164960"/>
              <a:ext cx="6800400" cy="481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4E856A-4142-A4DA-E4F6-44E8944837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800" y="1155600"/>
                <a:ext cx="6819120" cy="483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424121" y="187530"/>
            <a:ext cx="11626365" cy="623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directed tree ‘T’ is called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rooted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</a:p>
          <a:p>
            <a:pPr marL="241300" marR="508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Leaves are the vertices whose 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outdegree is zero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75260" marR="2797810" lvl="0" indent="0" algn="l" rtl="0">
              <a:lnSpc>
                <a:spcPct val="200000"/>
              </a:lnSpc>
              <a:spcBef>
                <a:spcPts val="5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Internal Vertices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They are the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non leaf vertices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</a:pPr>
            <a:endParaRPr sz="23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A root tree T is called a binary tree, if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every internal vertex</a:t>
            </a:r>
            <a:endParaRPr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2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 most 2 child vertices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9BC14D-27EE-6AB4-9E45-E6F9E0FA0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008" y="1944426"/>
            <a:ext cx="2173992" cy="3146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68B19-32F5-F8FB-A08A-D94BDC6E9DB6}"/>
              </a:ext>
            </a:extLst>
          </p:cNvPr>
          <p:cNvSpPr txBox="1"/>
          <p:nvPr/>
        </p:nvSpPr>
        <p:spPr>
          <a:xfrm>
            <a:off x="1197427" y="1944426"/>
            <a:ext cx="6466115" cy="128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lvl="8" indent="-342900" algn="just">
              <a:lnSpc>
                <a:spcPct val="80000"/>
              </a:lnSpc>
              <a:buClr>
                <a:srgbClr val="2E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 contains a </a:t>
            </a:r>
            <a:r>
              <a:rPr lang="en-US" sz="2400" b="0" i="0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unique vertex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called a  </a:t>
            </a:r>
            <a:r>
              <a:rPr lang="en-US" sz="2400" b="0" i="0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whose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in-degree = 0</a:t>
            </a:r>
          </a:p>
          <a:p>
            <a:pPr marL="355600" marR="5080" indent="-342900" algn="just">
              <a:lnSpc>
                <a:spcPct val="80000"/>
              </a:lnSpc>
              <a:buClr>
                <a:srgbClr val="2E5496"/>
              </a:buClr>
              <a:buSzPts val="24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indent="-342900" algn="just">
              <a:lnSpc>
                <a:spcPct val="80000"/>
              </a:lnSpc>
              <a:buClr>
                <a:srgbClr val="2E5496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the in-degree of all the other  vertices =1.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1E7F78-C1AF-05CF-F047-A03B5DBD1CF2}"/>
                  </a:ext>
                </a:extLst>
              </p14:cNvPr>
              <p14:cNvContentPartPr/>
              <p14:nvPr/>
            </p14:nvContentPartPr>
            <p14:xfrm>
              <a:off x="513720" y="1784520"/>
              <a:ext cx="6585120" cy="392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1E7F78-C1AF-05CF-F047-A03B5DBD1C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360" y="1775160"/>
                <a:ext cx="660384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369692" y="383472"/>
            <a:ext cx="11626365" cy="127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87EFF-2CBD-23A9-74BD-FF873BC2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849" y="2108911"/>
            <a:ext cx="3239345" cy="79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76B3A-1725-BDA7-CB03-D2AB02635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84" y="1779746"/>
            <a:ext cx="2165461" cy="1727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16809-86E6-A996-AFA1-52A6229C94BB}"/>
              </a:ext>
            </a:extLst>
          </p:cNvPr>
          <p:cNvSpPr txBox="1"/>
          <p:nvPr/>
        </p:nvSpPr>
        <p:spPr>
          <a:xfrm>
            <a:off x="475653" y="3949881"/>
            <a:ext cx="5533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tree has at least two vertices of degree one.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B8C1-FC36-D172-CE7C-3166D2351CFE}"/>
              </a:ext>
            </a:extLst>
          </p:cNvPr>
          <p:cNvSpPr txBox="1"/>
          <p:nvPr/>
        </p:nvSpPr>
        <p:spPr>
          <a:xfrm>
            <a:off x="5900057" y="39498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vertices ‘a’ and ‘d’ has degree one. And the other two vertices ‘b’ and ‘c’ has degree two.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0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Rooted Trees</a:t>
            </a:r>
            <a:endParaRPr sz="2400" dirty="0"/>
          </a:p>
        </p:txBody>
      </p:sp>
      <p:sp>
        <p:nvSpPr>
          <p:cNvPr id="94" name="Google Shape;94;p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83260" y="1472227"/>
            <a:ext cx="9855835" cy="172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2700" marR="5080" lvl="0" indent="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355600" marR="5080" lvl="0" indent="-34290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 binary tree can be defined as a 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binary tree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which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nodes have 0 or two children. </a:t>
            </a:r>
          </a:p>
          <a:p>
            <a:pPr marL="355600" marR="5080" lvl="0" indent="-34290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the full binary tree can be defined as a binary tree in which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nodes have two children except the leaf nodes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283260" y="3841167"/>
            <a:ext cx="3069540" cy="2086104"/>
            <a:chOff x="3364738" y="4308094"/>
            <a:chExt cx="2737610" cy="1903983"/>
          </a:xfrm>
        </p:grpSpPr>
        <p:pic>
          <p:nvPicPr>
            <p:cNvPr id="97" name="Google Shape;9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69510" y="4308094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56862" y="4878070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/>
            <p:nvPr/>
          </p:nvSpPr>
          <p:spPr>
            <a:xfrm>
              <a:off x="4424172" y="4331208"/>
              <a:ext cx="1186815" cy="650875"/>
            </a:xfrm>
            <a:custGeom>
              <a:avLst/>
              <a:gdLst/>
              <a:ahLst/>
              <a:cxnLst/>
              <a:rect l="l" t="t" r="r" b="b"/>
              <a:pathLst>
                <a:path w="1186814" h="650875" extrusionOk="0">
                  <a:moveTo>
                    <a:pt x="633729" y="0"/>
                  </a:moveTo>
                  <a:lnTo>
                    <a:pt x="0" y="592836"/>
                  </a:lnTo>
                </a:path>
                <a:path w="1186814" h="650875" extrusionOk="0">
                  <a:moveTo>
                    <a:pt x="620267" y="41148"/>
                  </a:moveTo>
                  <a:lnTo>
                    <a:pt x="1186688" y="65074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27294" y="48963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5609844" y="4965192"/>
              <a:ext cx="452120" cy="583565"/>
            </a:xfrm>
            <a:custGeom>
              <a:avLst/>
              <a:gdLst/>
              <a:ahLst/>
              <a:cxnLst/>
              <a:rect l="l" t="t" r="r" b="b"/>
              <a:pathLst>
                <a:path w="452120" h="583564" extrusionOk="0">
                  <a:moveTo>
                    <a:pt x="0" y="0"/>
                  </a:moveTo>
                  <a:lnTo>
                    <a:pt x="452119" y="5833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95161" y="5487669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5193792" y="4981956"/>
              <a:ext cx="391160" cy="567055"/>
            </a:xfrm>
            <a:custGeom>
              <a:avLst/>
              <a:gdLst/>
              <a:ahLst/>
              <a:cxnLst/>
              <a:rect l="l" t="t" r="r" b="b"/>
              <a:pathLst>
                <a:path w="391160" h="567054" extrusionOk="0">
                  <a:moveTo>
                    <a:pt x="391160" y="0"/>
                  </a:moveTo>
                  <a:lnTo>
                    <a:pt x="0" y="56692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56961" y="55059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4"/>
            <p:cNvSpPr/>
            <p:nvPr/>
          </p:nvSpPr>
          <p:spPr>
            <a:xfrm>
              <a:off x="4443984" y="4949952"/>
              <a:ext cx="504190" cy="669290"/>
            </a:xfrm>
            <a:custGeom>
              <a:avLst/>
              <a:gdLst/>
              <a:ahLst/>
              <a:cxnLst/>
              <a:rect l="l" t="t" r="r" b="b"/>
              <a:pathLst>
                <a:path w="504189" h="669289" extrusionOk="0">
                  <a:moveTo>
                    <a:pt x="0" y="0"/>
                  </a:moveTo>
                  <a:lnTo>
                    <a:pt x="503936" y="6690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17694" y="55821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3407664" y="5548883"/>
              <a:ext cx="514350" cy="469265"/>
            </a:xfrm>
            <a:custGeom>
              <a:avLst/>
              <a:gdLst/>
              <a:ahLst/>
              <a:cxnLst/>
              <a:rect l="l" t="t" r="r" b="b"/>
              <a:pathLst>
                <a:path w="514350" h="469264" extrusionOk="0">
                  <a:moveTo>
                    <a:pt x="514350" y="0"/>
                  </a:moveTo>
                  <a:lnTo>
                    <a:pt x="0" y="46903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108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64738" y="595401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3942588" y="5576316"/>
              <a:ext cx="429895" cy="544195"/>
            </a:xfrm>
            <a:custGeom>
              <a:avLst/>
              <a:gdLst/>
              <a:ahLst/>
              <a:cxnLst/>
              <a:rect l="l" t="t" r="r" b="b"/>
              <a:pathLst>
                <a:path w="429895" h="544195" extrusionOk="0">
                  <a:moveTo>
                    <a:pt x="0" y="0"/>
                  </a:moveTo>
                  <a:lnTo>
                    <a:pt x="429895" y="5436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32477" y="6085077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>
              <a:off x="3896868" y="4940808"/>
              <a:ext cx="560705" cy="607695"/>
            </a:xfrm>
            <a:custGeom>
              <a:avLst/>
              <a:gdLst/>
              <a:ahLst/>
              <a:cxnLst/>
              <a:rect l="l" t="t" r="r" b="b"/>
              <a:pathLst>
                <a:path w="560704" h="607695" extrusionOk="0">
                  <a:moveTo>
                    <a:pt x="560324" y="0"/>
                  </a:moveTo>
                  <a:lnTo>
                    <a:pt x="0" y="60731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850894" y="5496813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4"/>
          <p:cNvPicPr preferRelativeResize="0"/>
          <p:nvPr/>
        </p:nvPicPr>
        <p:blipFill rotWithShape="1">
          <a:blip r:embed="rId1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D0106-0F09-BF67-40AF-9C02A16EAE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1384" y="3336585"/>
            <a:ext cx="4364102" cy="2726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4AEEA-628C-F1D4-52B4-C787DFF44C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7857" y="3313533"/>
            <a:ext cx="3829247" cy="29592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202C23-1F4B-9544-8049-540A7D5125DD}"/>
                  </a:ext>
                </a:extLst>
              </p14:cNvPr>
              <p14:cNvContentPartPr/>
              <p14:nvPr/>
            </p14:nvContentPartPr>
            <p14:xfrm>
              <a:off x="2545920" y="1082520"/>
              <a:ext cx="1080720" cy="50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202C23-1F4B-9544-8049-540A7D5125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6560" y="1073160"/>
                <a:ext cx="1099440" cy="52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287832" y="231986"/>
            <a:ext cx="9853930" cy="207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</a:t>
            </a:r>
            <a:r>
              <a:rPr lang="en-US" sz="2400" b="1" dirty="0">
                <a:solidFill>
                  <a:srgbClr val="2E5496"/>
                </a:solidFill>
              </a:rPr>
              <a:t>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Full 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complete binary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called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full binary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the  leaves are at the same level h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6"/>
          <p:cNvGrpSpPr/>
          <p:nvPr/>
        </p:nvGrpSpPr>
        <p:grpSpPr>
          <a:xfrm>
            <a:off x="2191257" y="3203194"/>
            <a:ext cx="5823713" cy="2067051"/>
            <a:chOff x="2191257" y="3203194"/>
            <a:chExt cx="5823713" cy="2067051"/>
          </a:xfrm>
        </p:grpSpPr>
        <p:pic>
          <p:nvPicPr>
            <p:cNvPr id="145" name="Google Shape;145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0054" y="320319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92169" y="3735070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6"/>
            <p:cNvSpPr/>
            <p:nvPr/>
          </p:nvSpPr>
          <p:spPr>
            <a:xfrm>
              <a:off x="3445763" y="3226308"/>
              <a:ext cx="2860675" cy="568325"/>
            </a:xfrm>
            <a:custGeom>
              <a:avLst/>
              <a:gdLst/>
              <a:ahLst/>
              <a:cxnLst/>
              <a:rect l="l" t="t" r="r" b="b"/>
              <a:pathLst>
                <a:path w="2860675" h="568325" extrusionOk="0">
                  <a:moveTo>
                    <a:pt x="1390650" y="0"/>
                  </a:moveTo>
                  <a:lnTo>
                    <a:pt x="0" y="514349"/>
                  </a:lnTo>
                </a:path>
                <a:path w="2860675" h="568325" extrusionOk="0">
                  <a:moveTo>
                    <a:pt x="1377696" y="41147"/>
                  </a:moveTo>
                  <a:lnTo>
                    <a:pt x="2860166" y="56807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28333" y="3744213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6"/>
            <p:cNvSpPr/>
            <p:nvPr/>
          </p:nvSpPr>
          <p:spPr>
            <a:xfrm>
              <a:off x="6281927" y="3816095"/>
              <a:ext cx="937260" cy="583565"/>
            </a:xfrm>
            <a:custGeom>
              <a:avLst/>
              <a:gdLst/>
              <a:ahLst/>
              <a:cxnLst/>
              <a:rect l="l" t="t" r="r" b="b"/>
              <a:pathLst>
                <a:path w="937259" h="583564" extrusionOk="0">
                  <a:moveTo>
                    <a:pt x="0" y="0"/>
                  </a:moveTo>
                  <a:lnTo>
                    <a:pt x="936751" y="5833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16826" y="4356861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6"/>
            <p:cNvSpPr/>
            <p:nvPr/>
          </p:nvSpPr>
          <p:spPr>
            <a:xfrm>
              <a:off x="2778251" y="3825240"/>
              <a:ext cx="664845" cy="616585"/>
            </a:xfrm>
            <a:custGeom>
              <a:avLst/>
              <a:gdLst/>
              <a:ahLst/>
              <a:cxnLst/>
              <a:rect l="l" t="t" r="r" b="b"/>
              <a:pathLst>
                <a:path w="664845" h="616585" extrusionOk="0">
                  <a:moveTo>
                    <a:pt x="664590" y="0"/>
                  </a:moveTo>
                  <a:lnTo>
                    <a:pt x="0" y="616585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Google Shape;152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12465" y="4436110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6"/>
            <p:cNvSpPr/>
            <p:nvPr/>
          </p:nvSpPr>
          <p:spPr>
            <a:xfrm>
              <a:off x="3464051" y="3825240"/>
              <a:ext cx="866140" cy="730885"/>
            </a:xfrm>
            <a:custGeom>
              <a:avLst/>
              <a:gdLst/>
              <a:ahLst/>
              <a:cxnLst/>
              <a:rect l="l" t="t" r="r" b="b"/>
              <a:pathLst>
                <a:path w="866139" h="730885" extrusionOk="0">
                  <a:moveTo>
                    <a:pt x="0" y="0"/>
                  </a:moveTo>
                  <a:lnTo>
                    <a:pt x="865632" y="73037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48657" y="4515358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6"/>
            <p:cNvSpPr/>
            <p:nvPr/>
          </p:nvSpPr>
          <p:spPr>
            <a:xfrm>
              <a:off x="5564123" y="3864863"/>
              <a:ext cx="717550" cy="556260"/>
            </a:xfrm>
            <a:custGeom>
              <a:avLst/>
              <a:gdLst/>
              <a:ahLst/>
              <a:cxnLst/>
              <a:rect l="l" t="t" r="r" b="b"/>
              <a:pathLst>
                <a:path w="717550" h="556260" extrusionOk="0">
                  <a:moveTo>
                    <a:pt x="717423" y="0"/>
                  </a:moveTo>
                  <a:lnTo>
                    <a:pt x="0" y="55626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07482" y="440715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6"/>
            <p:cNvSpPr/>
            <p:nvPr/>
          </p:nvSpPr>
          <p:spPr>
            <a:xfrm>
              <a:off x="2191511" y="4459224"/>
              <a:ext cx="610235" cy="532765"/>
            </a:xfrm>
            <a:custGeom>
              <a:avLst/>
              <a:gdLst/>
              <a:ahLst/>
              <a:cxnLst/>
              <a:rect l="l" t="t" r="r" b="b"/>
              <a:pathLst>
                <a:path w="610235" h="532764" extrusionOk="0">
                  <a:moveTo>
                    <a:pt x="609854" y="0"/>
                  </a:moveTo>
                  <a:lnTo>
                    <a:pt x="0" y="53238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91257" y="4923789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6"/>
            <p:cNvSpPr/>
            <p:nvPr/>
          </p:nvSpPr>
          <p:spPr>
            <a:xfrm>
              <a:off x="2753867" y="4488180"/>
              <a:ext cx="419100" cy="529590"/>
            </a:xfrm>
            <a:custGeom>
              <a:avLst/>
              <a:gdLst/>
              <a:ahLst/>
              <a:cxnLst/>
              <a:rect l="l" t="t" r="r" b="b"/>
              <a:pathLst>
                <a:path w="419100" h="529589" extrusionOk="0">
                  <a:moveTo>
                    <a:pt x="0" y="0"/>
                  </a:moveTo>
                  <a:lnTo>
                    <a:pt x="418845" y="529209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" name="Google Shape;16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7558" y="4952745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6"/>
            <p:cNvSpPr/>
            <p:nvPr/>
          </p:nvSpPr>
          <p:spPr>
            <a:xfrm>
              <a:off x="3861816" y="4616196"/>
              <a:ext cx="450215" cy="426720"/>
            </a:xfrm>
            <a:custGeom>
              <a:avLst/>
              <a:gdLst/>
              <a:ahLst/>
              <a:cxnLst/>
              <a:rect l="l" t="t" r="r" b="b"/>
              <a:pathLst>
                <a:path w="450214" h="426720" extrusionOk="0">
                  <a:moveTo>
                    <a:pt x="450214" y="0"/>
                  </a:moveTo>
                  <a:lnTo>
                    <a:pt x="0" y="42633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773169" y="49725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6"/>
            <p:cNvSpPr/>
            <p:nvPr/>
          </p:nvSpPr>
          <p:spPr>
            <a:xfrm>
              <a:off x="4315967" y="4587240"/>
              <a:ext cx="426084" cy="435609"/>
            </a:xfrm>
            <a:custGeom>
              <a:avLst/>
              <a:gdLst/>
              <a:ahLst/>
              <a:cxnLst/>
              <a:rect l="l" t="t" r="r" b="b"/>
              <a:pathLst>
                <a:path w="426085" h="435610" extrusionOk="0">
                  <a:moveTo>
                    <a:pt x="0" y="0"/>
                  </a:moveTo>
                  <a:lnTo>
                    <a:pt x="425958" y="43535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Google Shape;164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757" y="4981701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6"/>
            <p:cNvSpPr/>
            <p:nvPr/>
          </p:nvSpPr>
          <p:spPr>
            <a:xfrm>
              <a:off x="5105400" y="4509516"/>
              <a:ext cx="455295" cy="495934"/>
            </a:xfrm>
            <a:custGeom>
              <a:avLst/>
              <a:gdLst/>
              <a:ahLst/>
              <a:cxnLst/>
              <a:rect l="l" t="t" r="r" b="b"/>
              <a:pathLst>
                <a:path w="455295" h="495935" extrusionOk="0">
                  <a:moveTo>
                    <a:pt x="455295" y="0"/>
                  </a:moveTo>
                  <a:lnTo>
                    <a:pt x="0" y="49555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039613" y="4990845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6"/>
            <p:cNvSpPr/>
            <p:nvPr/>
          </p:nvSpPr>
          <p:spPr>
            <a:xfrm>
              <a:off x="5590032" y="4469891"/>
              <a:ext cx="411480" cy="572135"/>
            </a:xfrm>
            <a:custGeom>
              <a:avLst/>
              <a:gdLst/>
              <a:ahLst/>
              <a:cxnLst/>
              <a:rect l="l" t="t" r="r" b="b"/>
              <a:pathLst>
                <a:path w="411479" h="572135" extrusionOk="0">
                  <a:moveTo>
                    <a:pt x="0" y="0"/>
                  </a:moveTo>
                  <a:lnTo>
                    <a:pt x="411479" y="57175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25058" y="5028945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6"/>
            <p:cNvSpPr/>
            <p:nvPr/>
          </p:nvSpPr>
          <p:spPr>
            <a:xfrm>
              <a:off x="6644640" y="4477511"/>
              <a:ext cx="503555" cy="691515"/>
            </a:xfrm>
            <a:custGeom>
              <a:avLst/>
              <a:gdLst/>
              <a:ahLst/>
              <a:cxnLst/>
              <a:rect l="l" t="t" r="r" b="b"/>
              <a:pathLst>
                <a:path w="503554" h="691514" extrusionOk="0">
                  <a:moveTo>
                    <a:pt x="503427" y="0"/>
                  </a:moveTo>
                  <a:lnTo>
                    <a:pt x="0" y="69100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01714" y="5143245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6"/>
            <p:cNvSpPr/>
            <p:nvPr/>
          </p:nvSpPr>
          <p:spPr>
            <a:xfrm>
              <a:off x="7170420" y="4421124"/>
              <a:ext cx="767080" cy="748665"/>
            </a:xfrm>
            <a:custGeom>
              <a:avLst/>
              <a:gdLst/>
              <a:ahLst/>
              <a:cxnLst/>
              <a:rect l="l" t="t" r="r" b="b"/>
              <a:pathLst>
                <a:path w="767079" h="748664" extrusionOk="0">
                  <a:moveTo>
                    <a:pt x="0" y="0"/>
                  </a:moveTo>
                  <a:lnTo>
                    <a:pt x="767079" y="748157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06258" y="5126482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3" name="Google Shape;173;p6"/>
          <p:cNvPicPr preferRelativeResize="0"/>
          <p:nvPr/>
        </p:nvPicPr>
        <p:blipFill rotWithShape="1">
          <a:blip r:embed="rId9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3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Rooted Trees</a:t>
            </a:r>
            <a:endParaRPr sz="2400" dirty="0"/>
          </a:p>
        </p:txBody>
      </p:sp>
      <p:sp>
        <p:nvSpPr>
          <p:cNvPr id="94" name="Google Shape;94;p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83260" y="1561922"/>
            <a:ext cx="9855835" cy="105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2700" marR="5080" lvl="0" indent="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Complete Binary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2700" marR="5080" lvl="0" indent="0" algn="just" rtl="0">
              <a:lnSpc>
                <a:spcPct val="9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complete Binary 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</a:t>
            </a:r>
            <a:r>
              <a:rPr lang="en-US" sz="2400" b="0" i="1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the levels  are completely filled except possibly the last level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0" i="1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last level has all keys as left as possible</a:t>
            </a:r>
            <a:r>
              <a:rPr lang="en-US" sz="2400" b="0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800247" y="3392095"/>
            <a:ext cx="2737610" cy="1903983"/>
            <a:chOff x="3364738" y="4308094"/>
            <a:chExt cx="2737610" cy="1903983"/>
          </a:xfrm>
        </p:grpSpPr>
        <p:pic>
          <p:nvPicPr>
            <p:cNvPr id="97" name="Google Shape;97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69510" y="4308094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56862" y="4878070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/>
            <p:nvPr/>
          </p:nvSpPr>
          <p:spPr>
            <a:xfrm>
              <a:off x="4424172" y="4331208"/>
              <a:ext cx="1186815" cy="650875"/>
            </a:xfrm>
            <a:custGeom>
              <a:avLst/>
              <a:gdLst/>
              <a:ahLst/>
              <a:cxnLst/>
              <a:rect l="l" t="t" r="r" b="b"/>
              <a:pathLst>
                <a:path w="1186814" h="650875" extrusionOk="0">
                  <a:moveTo>
                    <a:pt x="633729" y="0"/>
                  </a:moveTo>
                  <a:lnTo>
                    <a:pt x="0" y="592836"/>
                  </a:lnTo>
                </a:path>
                <a:path w="1186814" h="650875" extrusionOk="0">
                  <a:moveTo>
                    <a:pt x="620267" y="41148"/>
                  </a:moveTo>
                  <a:lnTo>
                    <a:pt x="1186688" y="65074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27294" y="48963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4"/>
            <p:cNvSpPr/>
            <p:nvPr/>
          </p:nvSpPr>
          <p:spPr>
            <a:xfrm>
              <a:off x="5609844" y="4965192"/>
              <a:ext cx="452120" cy="583565"/>
            </a:xfrm>
            <a:custGeom>
              <a:avLst/>
              <a:gdLst/>
              <a:ahLst/>
              <a:cxnLst/>
              <a:rect l="l" t="t" r="r" b="b"/>
              <a:pathLst>
                <a:path w="452120" h="583564" extrusionOk="0">
                  <a:moveTo>
                    <a:pt x="0" y="0"/>
                  </a:moveTo>
                  <a:lnTo>
                    <a:pt x="452119" y="583310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95161" y="5487669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5193792" y="4981956"/>
              <a:ext cx="391160" cy="567055"/>
            </a:xfrm>
            <a:custGeom>
              <a:avLst/>
              <a:gdLst/>
              <a:ahLst/>
              <a:cxnLst/>
              <a:rect l="l" t="t" r="r" b="b"/>
              <a:pathLst>
                <a:path w="391160" h="567054" extrusionOk="0">
                  <a:moveTo>
                    <a:pt x="391160" y="0"/>
                  </a:moveTo>
                  <a:lnTo>
                    <a:pt x="0" y="56692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56961" y="55059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4"/>
            <p:cNvSpPr/>
            <p:nvPr/>
          </p:nvSpPr>
          <p:spPr>
            <a:xfrm>
              <a:off x="4443984" y="4949952"/>
              <a:ext cx="504190" cy="669290"/>
            </a:xfrm>
            <a:custGeom>
              <a:avLst/>
              <a:gdLst/>
              <a:ahLst/>
              <a:cxnLst/>
              <a:rect l="l" t="t" r="r" b="b"/>
              <a:pathLst>
                <a:path w="504189" h="669289" extrusionOk="0">
                  <a:moveTo>
                    <a:pt x="0" y="0"/>
                  </a:moveTo>
                  <a:lnTo>
                    <a:pt x="503936" y="6690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17694" y="5582158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3407664" y="5548883"/>
              <a:ext cx="514350" cy="469265"/>
            </a:xfrm>
            <a:custGeom>
              <a:avLst/>
              <a:gdLst/>
              <a:ahLst/>
              <a:cxnLst/>
              <a:rect l="l" t="t" r="r" b="b"/>
              <a:pathLst>
                <a:path w="514350" h="469264" extrusionOk="0">
                  <a:moveTo>
                    <a:pt x="514350" y="0"/>
                  </a:moveTo>
                  <a:lnTo>
                    <a:pt x="0" y="46903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108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364738" y="595401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3942588" y="5576316"/>
              <a:ext cx="429895" cy="544195"/>
            </a:xfrm>
            <a:custGeom>
              <a:avLst/>
              <a:gdLst/>
              <a:ahLst/>
              <a:cxnLst/>
              <a:rect l="l" t="t" r="r" b="b"/>
              <a:pathLst>
                <a:path w="429895" h="544195" extrusionOk="0">
                  <a:moveTo>
                    <a:pt x="0" y="0"/>
                  </a:moveTo>
                  <a:lnTo>
                    <a:pt x="429895" y="5436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32477" y="6085077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4"/>
            <p:cNvSpPr/>
            <p:nvPr/>
          </p:nvSpPr>
          <p:spPr>
            <a:xfrm>
              <a:off x="3896868" y="4940808"/>
              <a:ext cx="560705" cy="607695"/>
            </a:xfrm>
            <a:custGeom>
              <a:avLst/>
              <a:gdLst/>
              <a:ahLst/>
              <a:cxnLst/>
              <a:rect l="l" t="t" r="r" b="b"/>
              <a:pathLst>
                <a:path w="560704" h="607695" extrusionOk="0">
                  <a:moveTo>
                    <a:pt x="560324" y="0"/>
                  </a:moveTo>
                  <a:lnTo>
                    <a:pt x="0" y="607314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850894" y="5496813"/>
              <a:ext cx="108711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4"/>
          <p:cNvPicPr preferRelativeResize="0"/>
          <p:nvPr/>
        </p:nvPicPr>
        <p:blipFill rotWithShape="1">
          <a:blip r:embed="rId11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88BED-6AC8-A39E-907D-C20539C6BB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4062" y="2669885"/>
            <a:ext cx="4337273" cy="3397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8A8A73-8008-F33E-A337-51155F44D870}"/>
                  </a:ext>
                </a:extLst>
              </p14:cNvPr>
              <p14:cNvContentPartPr/>
              <p14:nvPr/>
            </p14:nvContentPartPr>
            <p14:xfrm>
              <a:off x="757800" y="2211120"/>
              <a:ext cx="7714800" cy="51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8A8A73-8008-F33E-A337-51155F44D8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8440" y="2201760"/>
                <a:ext cx="7733520" cy="5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732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75735" y="366419"/>
            <a:ext cx="9853930" cy="50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Applications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(height-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tree)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is defined as a binary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which the </a:t>
            </a:r>
            <a:r>
              <a:rPr lang="en-US" sz="24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height of the left  and right subtree of any node </a:t>
            </a:r>
            <a:r>
              <a:rPr lang="en-US" sz="2400" b="0" i="1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differ by not more than 1.</a:t>
            </a: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Following conditions are satisfied: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ifference between the left and the right subtree for any node is not more than one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left subtree is balanced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right subtree is balanced</a:t>
            </a: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5"/>
          <p:cNvGrpSpPr/>
          <p:nvPr/>
        </p:nvGrpSpPr>
        <p:grpSpPr>
          <a:xfrm>
            <a:off x="4528203" y="4104966"/>
            <a:ext cx="2489199" cy="1972564"/>
            <a:chOff x="3885946" y="3898138"/>
            <a:chExt cx="2489199" cy="1972564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35398" y="389813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21226" y="4468114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5"/>
            <p:cNvSpPr/>
            <p:nvPr/>
          </p:nvSpPr>
          <p:spPr>
            <a:xfrm>
              <a:off x="4288536" y="3921252"/>
              <a:ext cx="1186815" cy="650875"/>
            </a:xfrm>
            <a:custGeom>
              <a:avLst/>
              <a:gdLst/>
              <a:ahLst/>
              <a:cxnLst/>
              <a:rect l="l" t="t" r="r" b="b"/>
              <a:pathLst>
                <a:path w="1186814" h="650875" extrusionOk="0">
                  <a:moveTo>
                    <a:pt x="633729" y="0"/>
                  </a:moveTo>
                  <a:lnTo>
                    <a:pt x="0" y="592836"/>
                  </a:lnTo>
                </a:path>
                <a:path w="1186814" h="650875" extrusionOk="0">
                  <a:moveTo>
                    <a:pt x="620267" y="41148"/>
                  </a:moveTo>
                  <a:lnTo>
                    <a:pt x="1186688" y="65074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93182" y="44864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5"/>
            <p:cNvSpPr/>
            <p:nvPr/>
          </p:nvSpPr>
          <p:spPr>
            <a:xfrm>
              <a:off x="5475732" y="4555236"/>
              <a:ext cx="452120" cy="583565"/>
            </a:xfrm>
            <a:custGeom>
              <a:avLst/>
              <a:gdLst/>
              <a:ahLst/>
              <a:cxnLst/>
              <a:rect l="l" t="t" r="r" b="b"/>
              <a:pathLst>
                <a:path w="452120" h="583564" extrusionOk="0">
                  <a:moveTo>
                    <a:pt x="0" y="0"/>
                  </a:moveTo>
                  <a:lnTo>
                    <a:pt x="452119" y="58331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" name="Google Shape;12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59526" y="5077713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5"/>
            <p:cNvSpPr/>
            <p:nvPr/>
          </p:nvSpPr>
          <p:spPr>
            <a:xfrm>
              <a:off x="3938016" y="4500372"/>
              <a:ext cx="335280" cy="588010"/>
            </a:xfrm>
            <a:custGeom>
              <a:avLst/>
              <a:gdLst/>
              <a:ahLst/>
              <a:cxnLst/>
              <a:rect l="l" t="t" r="r" b="b"/>
              <a:pathLst>
                <a:path w="335279" h="588010" extrusionOk="0">
                  <a:moveTo>
                    <a:pt x="334772" y="0"/>
                  </a:moveTo>
                  <a:lnTo>
                    <a:pt x="0" y="587628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85946" y="5063998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5"/>
            <p:cNvSpPr/>
            <p:nvPr/>
          </p:nvSpPr>
          <p:spPr>
            <a:xfrm>
              <a:off x="4308348" y="4539996"/>
              <a:ext cx="504190" cy="669290"/>
            </a:xfrm>
            <a:custGeom>
              <a:avLst/>
              <a:gdLst/>
              <a:ahLst/>
              <a:cxnLst/>
              <a:rect l="l" t="t" r="r" b="b"/>
              <a:pathLst>
                <a:path w="504189" h="669289" extrusionOk="0">
                  <a:moveTo>
                    <a:pt x="0" y="0"/>
                  </a:moveTo>
                  <a:lnTo>
                    <a:pt x="503936" y="669035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83582" y="51722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5"/>
            <p:cNvSpPr/>
            <p:nvPr/>
          </p:nvSpPr>
          <p:spPr>
            <a:xfrm>
              <a:off x="4322064" y="5234940"/>
              <a:ext cx="514350" cy="469265"/>
            </a:xfrm>
            <a:custGeom>
              <a:avLst/>
              <a:gdLst/>
              <a:ahLst/>
              <a:cxnLst/>
              <a:rect l="l" t="t" r="r" b="b"/>
              <a:pathLst>
                <a:path w="514350" h="469264" extrusionOk="0">
                  <a:moveTo>
                    <a:pt x="514350" y="0"/>
                  </a:moveTo>
                  <a:lnTo>
                    <a:pt x="0" y="469036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268470" y="5678170"/>
              <a:ext cx="108712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4873752" y="5234940"/>
              <a:ext cx="429895" cy="544195"/>
            </a:xfrm>
            <a:custGeom>
              <a:avLst/>
              <a:gdLst/>
              <a:ahLst/>
              <a:cxnLst/>
              <a:rect l="l" t="t" r="r" b="b"/>
              <a:pathLst>
                <a:path w="429895" h="544195" extrusionOk="0">
                  <a:moveTo>
                    <a:pt x="0" y="0"/>
                  </a:moveTo>
                  <a:lnTo>
                    <a:pt x="429895" y="543661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39258" y="5734558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5"/>
            <p:cNvSpPr/>
            <p:nvPr/>
          </p:nvSpPr>
          <p:spPr>
            <a:xfrm>
              <a:off x="5932932" y="5140452"/>
              <a:ext cx="392430" cy="636905"/>
            </a:xfrm>
            <a:custGeom>
              <a:avLst/>
              <a:gdLst/>
              <a:ahLst/>
              <a:cxnLst/>
              <a:rect l="l" t="t" r="r" b="b"/>
              <a:pathLst>
                <a:path w="392429" h="636904" extrusionOk="0">
                  <a:moveTo>
                    <a:pt x="0" y="0"/>
                  </a:moveTo>
                  <a:lnTo>
                    <a:pt x="392175" y="636879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7958" y="57437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5"/>
            <p:cNvSpPr/>
            <p:nvPr/>
          </p:nvSpPr>
          <p:spPr>
            <a:xfrm>
              <a:off x="5218176" y="4585716"/>
              <a:ext cx="234950" cy="493395"/>
            </a:xfrm>
            <a:custGeom>
              <a:avLst/>
              <a:gdLst/>
              <a:ahLst/>
              <a:cxnLst/>
              <a:rect l="l" t="t" r="r" b="b"/>
              <a:pathLst>
                <a:path w="234950" h="493395" extrusionOk="0">
                  <a:moveTo>
                    <a:pt x="234950" y="0"/>
                  </a:moveTo>
                  <a:lnTo>
                    <a:pt x="0" y="493013"/>
                  </a:lnTo>
                </a:path>
              </a:pathLst>
            </a:custGeom>
            <a:noFill/>
            <a:ln w="9525" cap="flat" cmpd="sng">
              <a:solidFill>
                <a:srgbClr val="4471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92014" y="5019802"/>
              <a:ext cx="107187" cy="12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5"/>
          <p:cNvPicPr preferRelativeResize="0"/>
          <p:nvPr/>
        </p:nvPicPr>
        <p:blipFill rotWithShape="1">
          <a:blip r:embed="rId8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FF45C8-9F64-0321-676E-75E185248126}"/>
                  </a:ext>
                </a:extLst>
              </p14:cNvPr>
              <p14:cNvContentPartPr/>
              <p14:nvPr/>
            </p14:nvContentPartPr>
            <p14:xfrm>
              <a:off x="134640" y="3166920"/>
              <a:ext cx="6600600" cy="122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FF45C8-9F64-0321-676E-75E185248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280" y="3157560"/>
                <a:ext cx="6619320" cy="123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75735" y="366419"/>
            <a:ext cx="9853930" cy="19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Applications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F5727-76E5-0AAC-FAAA-45845A3B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985" y="1476267"/>
            <a:ext cx="6874029" cy="4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5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75735" y="366419"/>
            <a:ext cx="9853930" cy="19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Applications </a:t>
            </a:r>
          </a:p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Balanced Tree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904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C4E01-E58F-801D-D6EF-3BD264FB1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767" y="1681775"/>
            <a:ext cx="5892862" cy="44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5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Rooted Trees</a:t>
            </a:r>
            <a:endParaRPr sz="2400" dirty="0"/>
          </a:p>
        </p:txBody>
      </p:sp>
      <p:sp>
        <p:nvSpPr>
          <p:cNvPr id="179" name="Google Shape;179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7"/>
              <p:cNvSpPr txBox="1"/>
              <p:nvPr/>
            </p:nvSpPr>
            <p:spPr>
              <a:xfrm>
                <a:off x="287832" y="1384271"/>
                <a:ext cx="9852025" cy="3250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83175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Theorem</a:t>
                </a:r>
              </a:p>
              <a:p>
                <a:pPr marL="12700" marR="5080" lvl="0" indent="0" algn="l" rtl="0">
                  <a:lnSpc>
                    <a:spcPct val="96428"/>
                  </a:lnSpc>
                  <a:spcBef>
                    <a:spcPts val="128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be a </a:t>
                </a:r>
                <a:r>
                  <a:rPr lang="en-US" sz="28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full </a:t>
                </a: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m-</a:t>
                </a:r>
                <a:r>
                  <a:rPr lang="en-US" sz="2400" i="0" u="none" strike="noStrike" cap="none" dirty="0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ary</a:t>
                </a: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tree with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|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|=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If T has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leaves, 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internal vertices,  prove that</a:t>
                </a:r>
              </a:p>
              <a:p>
                <a:pPr marL="527050" marR="0" lvl="0" indent="-514350" algn="l" rtl="0">
                  <a:lnSpc>
                    <a:spcPct val="100000"/>
                  </a:lnSpc>
                  <a:spcBef>
                    <a:spcPts val="64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</m:t>
                    </m:r>
                    <m:r>
                      <a:rPr lang="en-IN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𝑚𝑖</m:t>
                    </m:r>
                    <m:r>
                      <a:rPr lang="ar-AE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+ </m:t>
                    </m:r>
                    <m:r>
                      <a:rPr lang="ar-AE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527050" marR="0" lvl="0" indent="-514350" algn="l" rtl="0">
                  <a:lnSpc>
                    <a:spcPct val="100000"/>
                  </a:lnSpc>
                  <a:spcBef>
                    <a:spcPts val="64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AutoNum type="romanLcParenBoth"/>
                </a:pPr>
                <a14:m>
                  <m:oMath xmlns:m="http://schemas.openxmlformats.org/officeDocument/2006/math">
                    <m:r>
                      <a:rPr lang="en-US" sz="28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  <m:r>
                      <a:rPr lang="en-US" sz="28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 </m:t>
                    </m:r>
                    <m:f>
                      <m:fPr>
                        <m:ctrlPr>
                          <a:rPr lang="en-US" sz="280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𝑚</m:t>
                            </m:r>
                            <m: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en-IN" sz="2800" b="0" i="1" u="none" strike="noStrike" cap="non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1</m:t>
                            </m:r>
                          </m:e>
                        </m:d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𝑛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+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endParaRPr>
              </a:p>
              <a:p>
                <a:pPr marL="527050" marR="0" lvl="0" indent="-514350" algn="l" rtl="0">
                  <a:lnSpc>
                    <a:spcPct val="100000"/>
                  </a:lnSpc>
                  <a:spcBef>
                    <a:spcPts val="64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AutoNum type="romanLcParenBoth"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US" sz="2800" i="1" u="none" strike="noStrike" cap="non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</m:t>
                    </m:r>
                    <m:f>
                      <m:fPr>
                        <m:ctrlPr>
                          <a:rPr lang="en-US" sz="280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𝑙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𝑚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IN" sz="2800" b="0" i="1" u="none" strike="noStrike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den>
                    </m:f>
                  </m:oMath>
                </a14:m>
                <a:endParaRPr sz="280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80" name="Google Shape;180;p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1384271"/>
                <a:ext cx="9852025" cy="3250880"/>
              </a:xfrm>
              <a:prstGeom prst="rect">
                <a:avLst/>
              </a:prstGeom>
              <a:blipFill>
                <a:blip r:embed="rId3"/>
                <a:stretch>
                  <a:fillRect l="-1795" t="-375" b="-18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1192AB-D080-8830-D6B8-15C12E5A70B0}"/>
                  </a:ext>
                </a:extLst>
              </p14:cNvPr>
              <p14:cNvContentPartPr/>
              <p14:nvPr/>
            </p14:nvContentPartPr>
            <p14:xfrm>
              <a:off x="1756440" y="2698920"/>
              <a:ext cx="9934200" cy="387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1192AB-D080-8830-D6B8-15C12E5A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7080" y="2689560"/>
                <a:ext cx="9952920" cy="389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287832" y="231986"/>
            <a:ext cx="10386695" cy="315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432625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432625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>
              <a:buSzPts val="2400"/>
            </a:pPr>
            <a:r>
              <a:rPr lang="en-IN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Spanning Tree: </a:t>
            </a:r>
          </a:p>
          <a:p>
            <a:pPr marL="12700">
              <a:buSzPts val="2400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subgraph T of graph G is called a spanning tree of G if T is a tree and T contains all vertices of the graph G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A4C78-E1ED-4F2B-9197-9FE6535F2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17" y="2776393"/>
            <a:ext cx="7182852" cy="2067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B1954-CE8D-9A53-0027-076296E42C9A}"/>
              </a:ext>
            </a:extLst>
          </p:cNvPr>
          <p:cNvSpPr txBox="1"/>
          <p:nvPr/>
        </p:nvSpPr>
        <p:spPr>
          <a:xfrm>
            <a:off x="0" y="501594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7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 Set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Contains all the edges of the considered spanning tree.</a:t>
            </a:r>
          </a:p>
          <a:p>
            <a:pPr marL="787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Chord Set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all the edges that are not in the spanning tree</a:t>
            </a: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655EF-584C-4CEC-0340-D090E6C21A2C}"/>
              </a:ext>
            </a:extLst>
          </p:cNvPr>
          <p:cNvSpPr txBox="1"/>
          <p:nvPr/>
        </p:nvSpPr>
        <p:spPr>
          <a:xfrm>
            <a:off x="2275113" y="2557098"/>
            <a:ext cx="677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Branch Set ={(AC, BC, CD, DE}, Chord Set={AB, BD, BE, 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754B6-D6DF-9FC9-FBAE-BAF83C16BCCC}"/>
              </a:ext>
            </a:extLst>
          </p:cNvPr>
          <p:cNvSpPr txBox="1"/>
          <p:nvPr/>
        </p:nvSpPr>
        <p:spPr>
          <a:xfrm>
            <a:off x="7892141" y="3918405"/>
            <a:ext cx="311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Branch Set ={(AB, BD, CE, BE}, Chord Set={AC, BC, DC, DE}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D786F-5FBE-4E66-5E61-CC5D04473EF5}"/>
              </a:ext>
            </a:extLst>
          </p:cNvPr>
          <p:cNvSpPr txBox="1"/>
          <p:nvPr/>
        </p:nvSpPr>
        <p:spPr>
          <a:xfrm>
            <a:off x="5664519" y="503390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Fundamental Circuit: </a:t>
            </a:r>
            <a:r>
              <a:rPr lang="en-US" sz="2400" b="0" i="0" u="none" strike="noStrike" dirty="0">
                <a:solidFill>
                  <a:srgbClr val="040C2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circuit formed by adding a chord of G to a spanning tree T such that it creates only one circuit.</a:t>
            </a:r>
            <a:endParaRPr lang="en-US" sz="2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br>
              <a:rPr lang="en-US" sz="3200" dirty="0"/>
            </a:b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145D21-83A3-AF8E-C580-9D3E73B95798}"/>
                  </a:ext>
                </a:extLst>
              </p14:cNvPr>
              <p14:cNvContentPartPr/>
              <p14:nvPr/>
            </p14:nvContentPartPr>
            <p14:xfrm>
              <a:off x="1211040" y="2491200"/>
              <a:ext cx="6385680" cy="252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145D21-83A3-AF8E-C580-9D3E73B95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1680" y="2481840"/>
                <a:ext cx="6404400" cy="25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12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CA91F-0F61-2A79-1A50-BBC2C7294FB8}"/>
                  </a:ext>
                </a:extLst>
              </p14:cNvPr>
              <p14:cNvContentPartPr/>
              <p14:nvPr/>
            </p14:nvContentPartPr>
            <p14:xfrm>
              <a:off x="198000" y="1419120"/>
              <a:ext cx="11225520" cy="526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CA91F-0F61-2A79-1A50-BBC2C7294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409760"/>
                <a:ext cx="11244240" cy="52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375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3C3D8E-9481-EF42-5558-4C9843673D1D}"/>
                  </a:ext>
                </a:extLst>
              </p14:cNvPr>
              <p14:cNvContentPartPr/>
              <p14:nvPr/>
            </p14:nvContentPartPr>
            <p14:xfrm>
              <a:off x="447120" y="1396080"/>
              <a:ext cx="6099840" cy="42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3C3D8E-9481-EF42-5558-4C9843673D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60" y="1386720"/>
                <a:ext cx="6118560" cy="43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869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10"/>
              <p:cNvSpPr txBox="1"/>
              <p:nvPr/>
            </p:nvSpPr>
            <p:spPr>
              <a:xfrm>
                <a:off x="287832" y="231986"/>
                <a:ext cx="9854565" cy="2076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</a:p>
              <a:p>
                <a:pPr marL="175260" marR="3794125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Rooted Trees</a:t>
                </a:r>
                <a:endParaRPr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endParaRPr sz="3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5080" lvl="0" indent="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Find the number of vertices</a:t>
                </a:r>
                <a14:m>
                  <m:oMath xmlns:m="http://schemas.openxmlformats.org/officeDocument/2006/math"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the number of leaves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sz="240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 a full binary tree  having 10 internal vertices.</a:t>
                </a:r>
                <a:endParaRPr sz="240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98" name="Google Shape;198;p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231986"/>
                <a:ext cx="9854565" cy="2076707"/>
              </a:xfrm>
              <a:prstGeom prst="rect">
                <a:avLst/>
              </a:prstGeom>
              <a:blipFill>
                <a:blip r:embed="rId3"/>
                <a:stretch>
                  <a:fillRect l="-1732" t="-3226" b="-70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880ABA-34D6-F2D1-C5FB-85F212A5E7DD}"/>
                  </a:ext>
                </a:extLst>
              </p14:cNvPr>
              <p14:cNvContentPartPr/>
              <p14:nvPr/>
            </p14:nvContentPartPr>
            <p14:xfrm>
              <a:off x="343080" y="2504160"/>
              <a:ext cx="7314120" cy="309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880ABA-34D6-F2D1-C5FB-85F212A5E7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20" y="2494800"/>
                <a:ext cx="7332840" cy="311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287832" y="231986"/>
            <a:ext cx="9853930" cy="447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349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Rooted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internal vertices does a full 5 – </a:t>
            </a:r>
            <a:r>
              <a:rPr lang="en-US" sz="24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ary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tree with 817 leaves have?  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leaves does a full 6-ary of order 733 have?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535287-B77C-C668-6C74-29E25DF18520}"/>
                  </a:ext>
                </a:extLst>
              </p14:cNvPr>
              <p14:cNvContentPartPr/>
              <p14:nvPr/>
            </p14:nvContentPartPr>
            <p14:xfrm>
              <a:off x="33480" y="2149560"/>
              <a:ext cx="6957000" cy="438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535287-B77C-C668-6C74-29E25DF185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20" y="2140200"/>
                <a:ext cx="6975720" cy="440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524585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4968" y="105493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287832" y="231986"/>
            <a:ext cx="10386695" cy="480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432625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432625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Spanning Trees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Generating all Spanning Trees of a Graph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59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 from an arbitrary spanning tree.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5939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  <a:buAutoNum type="arabicPeriod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the branch set and chord set. </a:t>
            </a:r>
          </a:p>
          <a:p>
            <a:pPr marL="787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4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3. Remove one edge from the chord set, add it to the spanning tree. Addition of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0" algn="l" rtl="0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chord creates exactly one fundamental circuit.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-34417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arabicPeriod" startAt="4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Remove any branch from the fundamental circuit.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2909" marR="0" lvl="0" indent="-34417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arabicPeriod" startAt="4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Repeat steps 3,4 until chord set is empty.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431D76-5B9F-8408-ED5A-0D25B10D8FBC}"/>
                  </a:ext>
                </a:extLst>
              </p14:cNvPr>
              <p14:cNvContentPartPr/>
              <p14:nvPr/>
            </p14:nvContentPartPr>
            <p14:xfrm>
              <a:off x="1893600" y="1356120"/>
              <a:ext cx="8273880" cy="32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431D76-5B9F-8408-ED5A-0D25B10D8F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4240" y="1346760"/>
                <a:ext cx="8292600" cy="32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3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 Applications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Spanning Trees</a:t>
            </a:r>
            <a:endParaRPr sz="2400" dirty="0"/>
          </a:p>
        </p:txBody>
      </p:sp>
      <p:sp>
        <p:nvSpPr>
          <p:cNvPr id="217" name="Google Shape;217;p1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287832" y="1425955"/>
            <a:ext cx="8464282" cy="79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spAutoFit/>
          </a:bodyPr>
          <a:lstStyle/>
          <a:p>
            <a:pPr marL="12700" marR="5080">
              <a:lnSpc>
                <a:spcPct val="95833"/>
              </a:lnSpc>
              <a:buSzPts val="2400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all spanning trees with respect to the spanning tree of the following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graph G</a:t>
            </a:r>
            <a:endParaRPr sz="24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4152900" y="2671572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4330700" y="2748788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6245352" y="2671572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428613" y="2748788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148328" y="4309871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5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4336160" y="4388611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6245352" y="4279391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2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6420992" y="4357573"/>
            <a:ext cx="16637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4404359" y="2913888"/>
            <a:ext cx="2098675" cy="1638935"/>
          </a:xfrm>
          <a:custGeom>
            <a:avLst/>
            <a:gdLst/>
            <a:ahLst/>
            <a:cxnLst/>
            <a:rect l="l" t="t" r="r" b="b"/>
            <a:pathLst>
              <a:path w="2098675" h="1638935" extrusionOk="0">
                <a:moveTo>
                  <a:pt x="262127" y="0"/>
                </a:moveTo>
                <a:lnTo>
                  <a:pt x="1841500" y="0"/>
                </a:lnTo>
              </a:path>
              <a:path w="2098675" h="1638935" extrusionOk="0">
                <a:moveTo>
                  <a:pt x="5334" y="190500"/>
                </a:moveTo>
                <a:lnTo>
                  <a:pt x="0" y="1487424"/>
                </a:lnTo>
              </a:path>
              <a:path w="2098675" h="1638935" extrusionOk="0">
                <a:moveTo>
                  <a:pt x="257555" y="1638427"/>
                </a:moveTo>
                <a:lnTo>
                  <a:pt x="1842262" y="1607820"/>
                </a:lnTo>
              </a:path>
              <a:path w="2098675" h="1638935" extrusionOk="0">
                <a:moveTo>
                  <a:pt x="2098547" y="242315"/>
                </a:moveTo>
                <a:lnTo>
                  <a:pt x="2098547" y="1366774"/>
                </a:lnTo>
              </a:path>
              <a:path w="2098675" h="1638935" extrusionOk="0">
                <a:moveTo>
                  <a:pt x="187451" y="170687"/>
                </a:moveTo>
                <a:lnTo>
                  <a:pt x="1917191" y="1437005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4125848" y="3642741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e5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5199379" y="2563748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7317485" y="2822575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274690" y="3154807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e7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5254244" y="4530344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e4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7632192" y="3323844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5" h="485139" extrusionOk="0">
                <a:moveTo>
                  <a:pt x="0" y="242315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3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5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7" y="242315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3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5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7816342" y="3402329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6758940" y="2913888"/>
            <a:ext cx="1129665" cy="1586230"/>
          </a:xfrm>
          <a:custGeom>
            <a:avLst/>
            <a:gdLst/>
            <a:ahLst/>
            <a:cxnLst/>
            <a:rect l="l" t="t" r="r" b="b"/>
            <a:pathLst>
              <a:path w="1129665" h="1586229" extrusionOk="0">
                <a:moveTo>
                  <a:pt x="0" y="0"/>
                </a:moveTo>
                <a:lnTo>
                  <a:pt x="1129156" y="411225"/>
                </a:lnTo>
              </a:path>
              <a:path w="1129665" h="1586229" extrusionOk="0">
                <a:moveTo>
                  <a:pt x="15239" y="1585976"/>
                </a:moveTo>
                <a:lnTo>
                  <a:pt x="1129410" y="894588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7426832" y="4105782"/>
            <a:ext cx="2565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e3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6672453" y="3444367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2534411" y="3429000"/>
            <a:ext cx="513715" cy="485140"/>
          </a:xfrm>
          <a:custGeom>
            <a:avLst/>
            <a:gdLst/>
            <a:ahLst/>
            <a:cxnLst/>
            <a:rect l="l" t="t" r="r" b="b"/>
            <a:pathLst>
              <a:path w="513714" h="485139" extrusionOk="0">
                <a:moveTo>
                  <a:pt x="0" y="242316"/>
                </a:moveTo>
                <a:lnTo>
                  <a:pt x="4136" y="198751"/>
                </a:lnTo>
                <a:lnTo>
                  <a:pt x="16061" y="157751"/>
                </a:lnTo>
                <a:lnTo>
                  <a:pt x="35051" y="120000"/>
                </a:lnTo>
                <a:lnTo>
                  <a:pt x="60383" y="86182"/>
                </a:lnTo>
                <a:lnTo>
                  <a:pt x="91330" y="56979"/>
                </a:lnTo>
                <a:lnTo>
                  <a:pt x="127169" y="33076"/>
                </a:lnTo>
                <a:lnTo>
                  <a:pt x="167175" y="15156"/>
                </a:lnTo>
                <a:lnTo>
                  <a:pt x="210625" y="3903"/>
                </a:lnTo>
                <a:lnTo>
                  <a:pt x="256794" y="0"/>
                </a:lnTo>
                <a:lnTo>
                  <a:pt x="302962" y="3903"/>
                </a:lnTo>
                <a:lnTo>
                  <a:pt x="346412" y="15156"/>
                </a:lnTo>
                <a:lnTo>
                  <a:pt x="386418" y="33076"/>
                </a:lnTo>
                <a:lnTo>
                  <a:pt x="422257" y="56979"/>
                </a:lnTo>
                <a:lnTo>
                  <a:pt x="453204" y="86182"/>
                </a:lnTo>
                <a:lnTo>
                  <a:pt x="478536" y="120000"/>
                </a:lnTo>
                <a:lnTo>
                  <a:pt x="497526" y="157751"/>
                </a:lnTo>
                <a:lnTo>
                  <a:pt x="509451" y="198751"/>
                </a:lnTo>
                <a:lnTo>
                  <a:pt x="513588" y="242316"/>
                </a:lnTo>
                <a:lnTo>
                  <a:pt x="509451" y="285880"/>
                </a:lnTo>
                <a:lnTo>
                  <a:pt x="497526" y="326880"/>
                </a:lnTo>
                <a:lnTo>
                  <a:pt x="478536" y="364631"/>
                </a:lnTo>
                <a:lnTo>
                  <a:pt x="453204" y="398449"/>
                </a:lnTo>
                <a:lnTo>
                  <a:pt x="422257" y="427652"/>
                </a:lnTo>
                <a:lnTo>
                  <a:pt x="386418" y="451555"/>
                </a:lnTo>
                <a:lnTo>
                  <a:pt x="346412" y="469475"/>
                </a:lnTo>
                <a:lnTo>
                  <a:pt x="302962" y="480728"/>
                </a:lnTo>
                <a:lnTo>
                  <a:pt x="256794" y="484631"/>
                </a:lnTo>
                <a:lnTo>
                  <a:pt x="210625" y="480728"/>
                </a:lnTo>
                <a:lnTo>
                  <a:pt x="167175" y="469475"/>
                </a:lnTo>
                <a:lnTo>
                  <a:pt x="127169" y="451555"/>
                </a:lnTo>
                <a:lnTo>
                  <a:pt x="91330" y="427652"/>
                </a:lnTo>
                <a:lnTo>
                  <a:pt x="60383" y="398449"/>
                </a:lnTo>
                <a:lnTo>
                  <a:pt x="35051" y="364631"/>
                </a:lnTo>
                <a:lnTo>
                  <a:pt x="16061" y="326880"/>
                </a:lnTo>
                <a:lnTo>
                  <a:pt x="4136" y="285880"/>
                </a:lnTo>
                <a:lnTo>
                  <a:pt x="0" y="242316"/>
                </a:lnTo>
                <a:close/>
              </a:path>
            </a:pathLst>
          </a:custGeom>
          <a:noFill/>
          <a:ln w="12700" cap="flat" cmpd="sng">
            <a:solidFill>
              <a:srgbClr val="2E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2725039" y="3507485"/>
            <a:ext cx="1308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2790444" y="2913888"/>
            <a:ext cx="1362710" cy="1638935"/>
          </a:xfrm>
          <a:custGeom>
            <a:avLst/>
            <a:gdLst/>
            <a:ahLst/>
            <a:cxnLst/>
            <a:rect l="l" t="t" r="r" b="b"/>
            <a:pathLst>
              <a:path w="1362710" h="1638935" extrusionOk="0">
                <a:moveTo>
                  <a:pt x="0" y="516382"/>
                </a:moveTo>
                <a:lnTo>
                  <a:pt x="1362456" y="0"/>
                </a:lnTo>
              </a:path>
              <a:path w="1362710" h="1638935" extrusionOk="0">
                <a:moveTo>
                  <a:pt x="0" y="999744"/>
                </a:moveTo>
                <a:lnTo>
                  <a:pt x="1357121" y="1638427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3126485" y="2931667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3111500" y="4105782"/>
            <a:ext cx="2559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e9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FF3ADA-EB3B-F6DC-1E87-5E3A7AD0BA04}"/>
                  </a:ext>
                </a:extLst>
              </p14:cNvPr>
              <p14:cNvContentPartPr/>
              <p14:nvPr/>
            </p14:nvContentPartPr>
            <p14:xfrm>
              <a:off x="2880" y="2498400"/>
              <a:ext cx="11093760" cy="399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FF3ADA-EB3B-F6DC-1E87-5E3A7AD0BA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480" y="2489040"/>
                <a:ext cx="11112480" cy="40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C9D5BF-06EA-3582-A459-61A927BEDE7D}"/>
                  </a:ext>
                </a:extLst>
              </p14:cNvPr>
              <p14:cNvContentPartPr/>
              <p14:nvPr/>
            </p14:nvContentPartPr>
            <p14:xfrm>
              <a:off x="2447280" y="3497400"/>
              <a:ext cx="2613960" cy="258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C9D5BF-06EA-3582-A459-61A927BED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7920" y="3488040"/>
                <a:ext cx="2632680" cy="26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06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63F938-1075-E4CA-0AA9-81F9AA739BDA}"/>
                  </a:ext>
                </a:extLst>
              </p14:cNvPr>
              <p14:cNvContentPartPr/>
              <p14:nvPr/>
            </p14:nvContentPartPr>
            <p14:xfrm>
              <a:off x="497880" y="279360"/>
              <a:ext cx="11084760" cy="635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63F938-1075-E4CA-0AA9-81F9AA739B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520" y="270000"/>
                <a:ext cx="11103480" cy="63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90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10C1FF-C411-EDE4-5DE7-95CDE36473F3}"/>
                  </a:ext>
                </a:extLst>
              </p14:cNvPr>
              <p14:cNvContentPartPr/>
              <p14:nvPr/>
            </p14:nvContentPartPr>
            <p14:xfrm>
              <a:off x="433080" y="974520"/>
              <a:ext cx="11385360" cy="574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10C1FF-C411-EDE4-5DE7-95CDE3647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20" y="965160"/>
                <a:ext cx="11404080" cy="57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80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148038-7BBA-603A-1D82-5CD1C1ABD238}"/>
                  </a:ext>
                </a:extLst>
              </p14:cNvPr>
              <p14:cNvContentPartPr/>
              <p14:nvPr/>
            </p14:nvContentPartPr>
            <p14:xfrm>
              <a:off x="224280" y="1577880"/>
              <a:ext cx="11921040" cy="477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148038-7BBA-603A-1D82-5CD1C1ABD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20" y="1568520"/>
                <a:ext cx="11939760" cy="47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1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895A2B-9A1F-4BD7-B1D9-7820A565937C}"/>
</file>

<file path=customXml/itemProps2.xml><?xml version="1.0" encoding="utf-8"?>
<ds:datastoreItem xmlns:ds="http://schemas.openxmlformats.org/officeDocument/2006/customXml" ds:itemID="{9B002370-A9BE-4967-89D9-8070B914A3BF}"/>
</file>

<file path=customXml/itemProps3.xml><?xml version="1.0" encoding="utf-8"?>
<ds:datastoreItem xmlns:ds="http://schemas.openxmlformats.org/officeDocument/2006/customXml" ds:itemID="{8417F0CD-0D6D-4B0F-8601-4BDADA774E1F}"/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1657</Words>
  <Application>Microsoft Office PowerPoint</Application>
  <PresentationFormat>Widescreen</PresentationFormat>
  <Paragraphs>225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Roboto</vt:lpstr>
      <vt:lpstr>Times New Roman</vt:lpstr>
      <vt:lpstr>Wingdings</vt:lpstr>
      <vt:lpstr>Office Theme</vt:lpstr>
      <vt:lpstr>GRAPH THEORY, APPLICATIONS AND  COMBINATORICS</vt:lpstr>
      <vt:lpstr>GRAPH THEORY and Its APPLICATIONS</vt:lpstr>
      <vt:lpstr>PowerPoint Presentation</vt:lpstr>
      <vt:lpstr>PowerPoint Presentation</vt:lpstr>
      <vt:lpstr>PowerPoint Presentation</vt:lpstr>
      <vt:lpstr>Graph Theory and Its  Applications  Spanning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Spanning Trees</vt:lpstr>
      <vt:lpstr>PowerPoint Presentation</vt:lpstr>
      <vt:lpstr>PowerPoint Presentation</vt:lpstr>
      <vt:lpstr>PowerPoint Presentation</vt:lpstr>
      <vt:lpstr>PowerPoint Presentation</vt:lpstr>
      <vt:lpstr>Graph Theory and its Applications  Spanning Trees</vt:lpstr>
      <vt:lpstr>PowerPoint Presentation</vt:lpstr>
      <vt:lpstr>PowerPoint Presentation</vt:lpstr>
      <vt:lpstr>PowerPoint Presentation</vt:lpstr>
      <vt:lpstr>PowerPoint Presentation</vt:lpstr>
      <vt:lpstr>Graph Theory and its Applications  Spanning Trees</vt:lpstr>
      <vt:lpstr>Graph Theory and its Applications  Spanning Trees</vt:lpstr>
      <vt:lpstr>PowerPoint Presentation</vt:lpstr>
      <vt:lpstr>Graph Theory and its Applications  Spanning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Rooted Trees</vt:lpstr>
      <vt:lpstr>PowerPoint Presentation</vt:lpstr>
      <vt:lpstr>Graph Theory and its Applications  Rooted Trees</vt:lpstr>
      <vt:lpstr>PowerPoint Presentation</vt:lpstr>
      <vt:lpstr>PowerPoint Presentation</vt:lpstr>
      <vt:lpstr>PowerPoint Presentation</vt:lpstr>
      <vt:lpstr>Graph Theory and its Applications  Rooted Trees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</dc:title>
  <dc:creator>Krishna Venkataram</dc:creator>
  <cp:lastModifiedBy>Dr Arti Arya</cp:lastModifiedBy>
  <cp:revision>5</cp:revision>
  <dcterms:created xsi:type="dcterms:W3CDTF">2023-08-06T17:26:01Z</dcterms:created>
  <dcterms:modified xsi:type="dcterms:W3CDTF">2024-08-21T06:37:55Z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2023-08-06T00:00:00Z</vt:filetime>
  </property>
  <property fmtid="{D5CDD505-2E9C-101B-9397-08002B2CF9AE}" pid="5" name="ContentTypeId">
    <vt:lpwstr>0x0101007B258AD7FC16D94381AD144073EB864E</vt:lpwstr>
  </property>
</Properties>
</file>