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257" r:id="rId3"/>
    <p:sldId id="258" r:id="rId4"/>
    <p:sldId id="290" r:id="rId5"/>
    <p:sldId id="273" r:id="rId6"/>
    <p:sldId id="274" r:id="rId7"/>
    <p:sldId id="297" r:id="rId8"/>
    <p:sldId id="315" r:id="rId9"/>
    <p:sldId id="316" r:id="rId10"/>
    <p:sldId id="317" r:id="rId11"/>
    <p:sldId id="292" r:id="rId12"/>
    <p:sldId id="293" r:id="rId13"/>
    <p:sldId id="294" r:id="rId14"/>
    <p:sldId id="295" r:id="rId15"/>
    <p:sldId id="296" r:id="rId16"/>
    <p:sldId id="291" r:id="rId17"/>
    <p:sldId id="312" r:id="rId18"/>
    <p:sldId id="275" r:id="rId19"/>
    <p:sldId id="276" r:id="rId20"/>
    <p:sldId id="277" r:id="rId21"/>
    <p:sldId id="279" r:id="rId22"/>
    <p:sldId id="282" r:id="rId23"/>
    <p:sldId id="283" r:id="rId24"/>
    <p:sldId id="284" r:id="rId25"/>
    <p:sldId id="298" r:id="rId26"/>
    <p:sldId id="299" r:id="rId27"/>
    <p:sldId id="285" r:id="rId28"/>
    <p:sldId id="286" r:id="rId29"/>
    <p:sldId id="287" r:id="rId30"/>
    <p:sldId id="288" r:id="rId3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dTRD9qZRIEvDzMpdj61O9B8gC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0C4A73-CCBE-4AB0-953B-400E91F9EC7F}">
  <a:tblStyle styleId="{AA0C4A73-CCBE-4AB0-953B-400E91F9EC7F}"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63"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57" Type="http://schemas.openxmlformats.org/officeDocument/2006/relationships/presProps" Target="presProps.xml"/><Relationship Id="rId61"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1T04:28:28.262"/>
    </inkml:context>
    <inkml:brush xml:id="br0">
      <inkml:brushProperty name="width" value="0.05292" units="cm"/>
      <inkml:brushProperty name="height" value="0.05292" units="cm"/>
      <inkml:brushProperty name="color" value="#00B050"/>
    </inkml:brush>
  </inkml:definitions>
  <inkml:trace contextRef="#ctx0" brushRef="#br0">16684 4295 1440 0,'0'0'1122'0,"0"0"-764"0,0 0-106 16,0 0-113-16,0 0-40 15,0 0 39-15,10-40 21 16,-8 30 1-16,-2 2-53 0,0-2-32 31,-12 2-28-31,-17 2-47 0,-12 2 0 16,-10 4 0-16,-3 0 0 0,1 14 0 15,9 12 0-15,12 4 0 16,16 4 0-16,16 2 0 16,6-2 0-16,27 2 0 15,15-2-66-15,10-3-29 16,5-1-7-16,-3-1 8 16,-8 0-16-1,-17 1 11-15,-18 0 60 0,-17 0 3 16,-4 0 6-1,-32 0 30-15,-15-2 1 0,-4-4 20 0,-5-6 1 16,4-5 34-16,9-9 35 16,15-4 8-16,13 0 6 15,15 0-43-15,4-9-62 16,17-9-39-16,28-10-108 16,12-6-27-16,17-8-102 15,2-4-241-15,0-4 51 16,-7-2 131-16,-16-1-19 0,-15 1 254 15,-13 2 100-15,-12 4 332 16,-9 8 64-16,-4 8-6 16,0 8-56-16,0 12-13 15,0 8-74-15,-2 2-45 32,-5 6-107-32,3 22-73 0,0 16-8 0,4 14 7 31,0 10 31-31,0 3-34 15,0-1-1-15,8-6 2 16,1-8-13-16,1-12-1 16,-6-12-5-16,0-12 0 15,-4-12 5-15,0-8-4 0,0 0 24 16,0-22-25-16,0-10-21 16,0-4 13-16,0 0-8 15,0 6 16-15,0 10 1 16,0 6 8-16,15 6-15 15,8 6 6-15,8 2-21 16,12 0 20-16,6 0-10 16,4 8 6-16,7-2 4 15,-1-4-18-15,-1-2-24 16,-6 0-26-16,-7-12 16 0,-11-8 46 16,-10-4 7-16,-11-4 0 15,-6-1 28-15,-7 0 19 16,0 2 23-16,-9 5-23 15,-11 8 14-15,-2 10-2 16,-2 4-41-16,-1 8 20 16,2 20-38-16,6 14 0 15,7 7 3-15,10 3-3 16,0-2 0-16,29-6 0 16,12-10 0-16,12-14 0 0,7-18-20 15,0-2-8-15,-2-32-2 16,-8-14-3-16,-12-10 33 15,-9-7-1-15,-13-1 1 16,-8 4 49-16,-6 6 14 16,-2 14-63-16,0 12 0 15,0 14 0-15,-4 8 0 16,0 6 0-16,-2 6 0 16,4 24 0-16,0 20 0 0,2 16 0 15,0 30 0-15,0 27 0 16,0-9 0-16,4-12 0 15,6-17 0-15,-1-23 0 16,-3 0 0-16,4-2 0 16,-6-16 0-16,0-18 0 15,-4-15 0-15,0-11 0 16,0-13 0-16,-2-29 0 16,-12-18 0-16,1-16 0 15,-1-8 0-15,2-2 0 16,3 3 0-16,5 11 0 0,4 8 0 15,0 8 0-15,10 10 0 16,15 7 0-16,4 11 0 16,7 8 0-16,1 13 0 15,-1 7 0-15,-1 4 0 16,-6 19 0-16,-8 9-41 16,-13 7-80-16,-8 1-29 15,-4 2 87-15,-27-2 41 16,-11 0 22-16,-5-6 50 15,0-8-7-15,9-6-8 0,25-20-35 16,11 0-279-16,2-10-953 0</inkml:trace>
  <inkml:trace contextRef="#ctx0" brushRef="#br0" timeOffset="333.42">18352 4398 1007 0,'0'0'1988'0,"0"0"-1608"0,0 0-149 0,0 0-125 16,0 0-69-1,0 0-37-15,0 0 0 16,0-13 45 0,7 5 29-16,1-8-8 0,6-4-50 0,1-6-8 15,1-2-1-15,-3 0-7 16,-3 6 0-16,-6 8 8 15,-2 4-7-15,-2 6 44 16,0 4 32-16,0 0-77 16,0 0 0-16,0 16 0 15,0 12 0-15,0 10 0 16,0 8 0-16,0 8 0 16,0 3 0-16,0 1 0 0,7-3-60 15,-1 0-248 1,-6 3-283-16,0-14-110 0,0-10-130 0</inkml:trace>
  <inkml:trace contextRef="#ctx0" brushRef="#br0" timeOffset="489.47">18261 4780 712 0,'0'0'1009'0,"0"0"-609"0,0 0 93 16,0 0-175-16,0 0-19 15,0 0-137-15,0 0-65 0,-7 8 35 16,39-8-48-1,9 0-70-15,7-12-14 0,14-12-179 0,-13 2-371 32,-12 4-452-32</inkml:trace>
  <inkml:trace contextRef="#ctx0" brushRef="#br0" timeOffset="662.6">18758 4347 2671 0,'0'0'919'16,"0"0"-621"-16,0 0-160 0,0 0-138 15,0 0-58-15,0 0-79 16,0 0-244-16,60 62-529 16,-52-36-757-16</inkml:trace>
  <inkml:trace contextRef="#ctx0" brushRef="#br0" timeOffset="772.98">18880 4710 2393 0,'0'0'879'0,"0"0"-582"15,0 0-102-15,0 0-195 16,0 0-107-16,0 0-525 0,0 0-754 16</inkml:trace>
  <inkml:trace contextRef="#ctx0" brushRef="#br0" timeOffset="884.8">19081 4496 2483 0,'0'0'888'0,"0"0"-687"15,0 0-69-15,0 0-132 16,120 0-39-16,-86 6-413 16,-13 2-533-16</inkml:trace>
  <inkml:trace contextRef="#ctx0" brushRef="#br0" timeOffset="1294.82">16607 5267 1640 0,'0'0'1327'0,"0"0"-1037"16,0 0 34-16,0 0 33 16,0 0-199-16,0 0-158 15,0 0 0-15,-62-42 0 16,80 41 0-16,22-2 0 16,49-1 0-16,76 0 0 15,89-2 0-15,46-3 0 0,15-2 0 16,-27-5 0-1,-64-4-168-15,-60 0-203 0,-64 4 30 16,-52 2 218-16,-34 4 123 16,-12-2 313-16,-2 0 263 15,-6-2-462-15,-17 2-114 16,5 2 0-16,9 8 0 16,7 2-222-16,2 0-915 0</inkml:trace>
  <inkml:trace contextRef="#ctx0" brushRef="#br0" timeOffset="2357.26">20440 4401 2395 0,'0'0'701'0,"0"0"-493"0,0 0-99 0,0 0-70 15,0 0-10-15,0 0-28 32,-118 0 23-32,78 0 57 0,-1-8 73 0,6-8 10 15,8-4-53-15,10-4-31 16,9-2-80-16,8 0 0 15,0 2 0 1,2 2 0-16,10 6 0 0,-3 6 0 16,3 6 0-16,0 4 0 15,7 0 0 1,4 26 0-16,6 14 0 16,5 14 0-16,2 12 0 15,-5 9 0-15,-9 1-24 16,-8 0-35-16,-14-6-29 15,0-4 31-15,-29-8 46 16,-9-7 11-16,-5-11 32 16,-1-11 3-16,-1-11 19 15,5-9 4-15,5-9-17 16,6-2-22-16,8-23-19 0,8-8 0 16,7-6 0-16,6-1 0 15,2 2 0-15,20 4 0 16,9 8 0-16,7 6 0 15,7 8 0-15,2 8 0 16,1 4 0-16,2 0-9 16,-6 6-12-16,-4 14 6 15,-4 2-20-15,-9 2 29 16,-8 0-13-16,0-1 7 16,-9-4 12-16,-1-5-13 0,1-3 1 15,0-10-9-15,3-1 18 16,6 0 3-16,1-12 9 15,7-6 1-15,-1-4-2 16,-2 4-1-16,-1 2-13 16,-8 6 7-1,-5 6-1-15,-4 4 24 0,-4 0-23 16,3 14 14-16,1 10 6 16,2 4-13-16,0 2 7 15,3-2-15-15,5-7-30 16,-1-7 6-16,3-10-24 0,3-4 24 15,-2 0 16-15,4-13 8 16,-1-6 11-16,0-3-9 16,3-3 4-16,-3 3-2 15,-1 4-2-15,-2 4-1 16,-5 6 5-16,-3 6-4 16,-5 2 22-16,3 0-9 15,3 10 9-15,1 6-23 16,3 0-1-16,1-1-51 15,3-6-255-15,3-9-177 16,-8 0-101-16,-1-5-159 0</inkml:trace>
  <inkml:trace contextRef="#ctx0" brushRef="#br0" timeOffset="2499.96">21113 4299 1084 0,'0'0'1914'0,"0"0"-1311"15,0 0-281-15,0 0-274 0,0 0-48 16,0 0-363-16,0 0-526 0</inkml:trace>
  <inkml:trace contextRef="#ctx0" brushRef="#br0" timeOffset="2722.76">21463 4351 2628 0,'0'0'773'15,"0"0"-494"-15,0 0-135 0,0 0-143 16,0 0 8 0,0 115 87-16,0-47-36 0,0 10-16 15,0 0-38-15,0-6-6 16,0-10-73-16,0-13-135 15,0-17-80-15,0-14-262 16,0-18-44-16,-5-10 218 16,-7-14-519-16</inkml:trace>
  <inkml:trace contextRef="#ctx0" brushRef="#br0" timeOffset="2991.28">21331 4682 833 0,'0'0'1156'0,"0"0"-422"16,0 0-169-16,0 0-286 15,0 0-144-15,0 0-36 16,0 0-59-16,111-16 17 16,-61 8-9-16,-2 2-31 15,-3 0 7-15,-9 0-15 16,-12 4-2-16,-9 2 47 0,-3 0-15 16,-5 0-39-1,-1 14 0-15,1 12 0 0,4 6 0 16,2 6 0-16,6 2 0 15,0-5-3-15,8-9-257 16,11-23-221-16,-4-3-221 16,-8-2-482-16</inkml:trace>
  <inkml:trace contextRef="#ctx0" brushRef="#br0" timeOffset="3101.64">21857 4365 1976 0,'0'0'1160'0,"0"0"-858"0,0 0-207 16,0 0-95-16,0 0-622 16,0 0-246-16</inkml:trace>
  <inkml:trace contextRef="#ctx0" brushRef="#br0" timeOffset="3527.6">22342 4684 1672 0,'0'0'519'15,"0"0"-377"-15,0 0 113 16,0 0-31-16,0 0-58 16,0 0 16-16,0 0-92 15,-84-98-49-15,49 122 9 16,-2 4 7-16,6 6 12 15,5 2-13-15,12-2-32 16,10-4 4-16,4-8-27 0,2-6-1 16,23-8-20-1,4-8 20-15,2 0 1 0,2-6-1 16,-4-14 7-16,-2-4 31 16,-5-4 19-16,-6 2 22 15,-3 2-11-15,-4 8-10 16,-6 8 7-16,-1 8-52 15,-2 0-13-15,4 2-47 16,5 14 17-16,7 2 29 16,7-2-31-16,12-6-112 15,18-10-96-15,-8-16-487 0,-10-8-1387 0</inkml:trace>
  <inkml:trace contextRef="#ctx0" brushRef="#br0" timeOffset="7056.55">22741 4798 1154 0,'0'0'1155'0,"0"0"-626"16,0 0-240 0,0 0-35-16,0 0-66 0,0 0-37 15,-2-7-1-15,2 4-69 16,0 3-4-16,0-4-9 31,0-2-68-31,9-6 0 0,9-10 0 16,4-6 0-1,3-10 0-15,0-8 0 0,-4-6 0 16,-3-4 0-16,-7-2 0 16,-9 3 0-16,-2 7 0 15,0 12 0-15,-10 10 0 16,-6 10 0-16,0 10 0 16,0 6 0-16,1 4 0 15,-1 26 0-15,1 14 0 16,1 15 0-16,6 10 0 15,3 10 0-15,5 1 0 16,0-2 0-16,13-6 0 16,16-7 0-16,8-11 0 0,5-14 0 15,2-12 0-15,1-16 0 16,-3-12-12-16,-7 0-24 16,-1-28 36-16,0-12-14 15,-6-12 8-15,1-7 6 16,-4 1 0-16,-5 8 0 15,-9 12 4-15,-7 16-4 16,-4 16 36-16,0 6-26 0,0 22 8 16,0 22-21-16,-4 10 3 15,4 4 0-15,0 1 3 16,2-11-3-16,18-10 0 16,12-14-33-16,1-18-135 15,14-22-180-15,-7-22-369 16,-13-9-85-16</inkml:trace>
  <inkml:trace contextRef="#ctx0" brushRef="#br0" timeOffset="7183.11">23243 4379 1888 0,'0'0'1138'0,"0"0"-800"0,0 0-116 15,0 0-148-15,0 0-74 16,0 0-60-16,0 0-298 15,96-4-689-15</inkml:trace>
  <inkml:trace contextRef="#ctx0" brushRef="#br0" timeOffset="7595.27">23626 4652 2300 0,'0'0'668'0,"0"0"-493"15,0 0-53-15,0 0-59 16,0 0-62-16,141-14-1 16,-104 6 0-16,-10 2-31 15,-10 0 22-15,-5 4 0 16,-10 2 9 0,-2 0 27-16,0 0 2 0,0 4 19 15,-14 18 8-15,-3 10-8 0,-8 6 22 16,-8 8-13-16,-2 5-33 15,-6-4 12 1,3-3-21-16,5-5 33 0,6-11 9 16,12-10-31-16,8-10 17 15,7-6-28-15,0-2 35 16,7 0 23 0,18-14-67-16,6 0 6 0,6 2-12 15,7 2-13-15,4 6 7 16,0 4-42-16,4 0-29 15,-5 0-130-15,8 0-137 0,-10 0-304 16,-12 0-101-16</inkml:trace>
  <inkml:trace contextRef="#ctx0" brushRef="#br0" timeOffset="7926.62">24174 4834 1753 0,'0'0'953'0,"0"0"-580"16,0 0-109-16,0 0-176 15,0 0-38-15,0 0 43 0,0 0-51 16,69-2 13-16,-44-2-23 16,-3-14-32-16,-2-4 25 15,-6-4-17 1,-6-4 8-16,-6 0 16 0,-2 2 1 16,0 4 22-16,-17 8-19 15,-8 8-21-15,-4 8 5 16,-2 8-14-16,0 24 0 15,6 8 1-15,5 8 2 16,13 4 26 0,7-2-11-16,3-6 1 0,28-8 16 0,10-11-41 15,9-15 0-15,6-10 0 16,2 0 0-16,-6-21-41 16,-4-20-160-16,-12 3-163 15,-14 5-544-15</inkml:trace>
  <inkml:trace contextRef="#ctx0" brushRef="#br0" timeOffset="9052.15">25255 4778 798 0,'0'0'1056'0,"0"0"-657"0,0 0-114 15,0 0 12 1,0 0-58-16,0 0-52 0,0 0-48 16,-5 20-53-16,5-20 32 15,0 0-1-15,0 0 5 16,13-7-4-16,3-14-62 16,7-9-32-16,-2-8-24 15,4-6 7-15,-4-10-7 16,-4-8 0-16,-3-6 0 15,-6-5-9-15,-5 1 18 16,-3 6-9-16,0 10 0 0,0 16 6 31,-9 12 36-31,2 13-42 0,0 9 0 0,3 6 0 16,-3 5 0-16,-6 25 0 16,-3 17 0-1,-2 18 0-15,1 11 0 0,3 13 0 16,3 1 0-16,11 2 0 15,0-6 0-15,9-12 0 0,22-14-78 16,10-18-62 0,3-24-19-16,1-18-16 0,-3-11 40 15,-7-32 61 1,-8-17 74-16,-6-10 0 0,-6-12 30 16,-4-5 30-16,-4 4-7 15,-5 6 7-15,-2 19 64 16,0 18 46-1,0 18-46-15,0 14 16 0,0 8-140 16,0 0 0-16,-2 18 0 16,0 6 0-16,0 0 0 0,2-2 0 15,0-6 0 1,0-4 0-16,0-6 0 0,0-4 0 16,0-2 0-16,0 0 0 15,0 0 0-15,0 0 0 16,0 0 0-16,0 0 0 15,0 0 0 1,0 0 0-16,0 0 0 0,0 0 0 16,0 0 0-16,0 0 0 15,0 0 0-15,0 0 0 16,0 0 0-16,0 0 0 0,0 0-144 31,0 4-129-31,6 0-344 16,-4 0-309-16</inkml:trace>
  <inkml:trace contextRef="#ctx0" brushRef="#br0" timeOffset="10097.34">25456 4293 1141 0,'0'0'259'0,"0"0"-135"0,0 0 90 16,0 0-43-16,0 0-16 15,0 0 41-15,0 0 9 16,19-14 24-16,-19 12 5 31,0-4-87-31,0 0 0 0,0 0-10 0,0-2-42 16,-2 2-7-16,-7 2-53 15,-3 2-19-15,0 0-16 16,-4 2-3-16,0 0-6 0,-4 6 6 16,1 14 3-16,-2 8-13 15,3 6 14-15,5 6-1 16,7 0 0-16,6 3-20 15,2-6-203-15,18-11-513 16,4-12-818-16</inkml:trace>
  <inkml:trace contextRef="#ctx0" brushRef="#br0" timeOffset="10499.73">25518 4200 1824 0,'0'0'599'0,"0"0"-241"0,0 0-69 16,0 0-39-16,0 0-85 15,0 0-101-15,0 0-22 16,46-33-34-16,-37 33 5 16,-2 0 7-16,2 6-10 15,2 14-1-15,1 4-9 16,-2 8 0-16,-3 2 9 15,-3 6-9-15,-4 2-1 0,0 0 0 16,0-1 2 0,0-5-8-16,0-4-91 0,0-6-171 15,0-11-252-15,4-6-513 0</inkml:trace>
  <inkml:trace contextRef="#ctx0" brushRef="#br0" timeOffset="11317.44">25892 4730 910 0,'0'0'956'0,"0"0"-580"0,0 0 12 0,0 0-64 16,0 0-90-16,0 0-104 15,0 0-21-15,38-66-14 16,-27 36-25-16,-2-8-31 15,0-10-4-15,-3-8-35 16,-1-9 1-16,-3-3-4 16,-2 0 4-1,0 8-1-15,0 10 15 0,-5 15 26 0,-3 16 59 16,1 13-38-16,-2 6-19 16,-2 10-32-16,-4 23-1 15,-1 16 4-15,3 7-1 16,-1 10-7-16,5 4 36 15,7 2-31-15,2 1 2 16,0-3-13-16,7-6 1 16,13-6 5-16,4-12-6 15,5-10 0-15,2-11-1 16,2-11-17-16,-2-13 0 16,2-1-16-16,-8-9 5 0,2-19 28 15,-2-11-13-15,0-11 14 16,-1-10-6-16,0-14-8 15,-1-9 8-15,-1-7-22 16,-4-2 22-16,-7 6 0 16,-4 8 12-16,-5 16 13 15,-2 13 26-15,0 19 11 16,-9 16 42-16,-7 14-98 16,-3 8 0-1,-4 32 0-15,-1 15 0 0,1 9 0 0,4 8 0 16,5 2 0-16,9 0 0 15,5 3 0-15,3-4 0 16,21-2 0-16,12-7 0 16,7-8 0-16,3-8 0 15,1-10 0-15,2-9 0 16,-2-10 0-16,-5-6-20 16,-9-13-179-16,-10-4-107 15,-12-16-262-15,-11-9-698 0</inkml:trace>
  <inkml:trace contextRef="#ctx0" brushRef="#br0" timeOffset="11698.11">25589 4211 1205 0,'0'0'645'0,"0"0"-288"0,0 0 23 0,0 0-64 15,0 0-77-15,0 0-16 16,0 0-46-16,2-2-43 15,2 2-10-15,3 8 40 16,5 8-70-16,-4 6-56 16,1 4-38-16,3 8 0 0,-6 6 0 15,3 10 0-15,3 6 0 16,-2 7 0 0,8-1 0-16,4-2 0 0,7-4 0 15,7-8 0-15,7-12 0 16,3-12-110-16,16-24-251 15,-8-1-557-15,-14-22-900 0</inkml:trace>
  <inkml:trace contextRef="#ctx0" brushRef="#br0" timeOffset="12695.95">27307 4682 993 0,'0'0'1897'0,"0"0"-1365"0,0 0-277 0,0 0 26 15,0 0-181-15,0 0-62 16,0 0-38-16,11-8 0 16,-5-10 0-16,4-10 0 15,1-10 0-15,-3-9 0 16,-1-7 0-16,0-5 0 16,0-10 0-16,-1-5 0 15,-4-4 0-15,0 6 0 0,-2 8 0 16,0 17 0-16,0 21 0 15,0 22 0-15,-4 8 0 16,-11 40 0-16,-3 25 0 16,-5 27 0-16,4 0 0 15,5 4 0-15,7-2 0 16,7-19 0-16,11 1 0 16,20-18-30-16,12-16-78 15,6-24-81-15,0-20 61 16,-2-4 31-16,-9-32 41 0,-7-16 55 15,-7-10 2-15,-6-13-1 16,-2-6 22-16,-7-1-22 16,-3 1 31-1,-3 17 40-15,-3 16 106 0,0 22-5 16,0 22-37-16,0 6-135 16,-11 40 0-16,-1 16 0 15,1 14 0-15,7 4 0 16,4-3 0-16,0-11 0 15,4-12-29-15,15-16-13 0,0-16-27 16,4-16 11 0,-3-4 58-1,1-8 0-15,0-18 5 0,-1-6-1 0,-2-2 4 16,0 4 4-16,-5 3-12 16,-4 12 24-16,-4 8 31 31,-5 7-47-31,2 3-8 0,2 20-19 0,0 10 19 15,7 5-14 1,5 0 13-16,5-2 1 0,5-6-24 16,5-12-36-16,3-10 44 0,-1-8-4 31,1-2 20-31,-5-22 33 16,-2-6 1-16,-8-8 17 15,-1-8-15-15,-5-8-22 16,-6 0 14-16,-7 3-27 15,0 13 38-15,-7 14-39 16,-15 21 0-16,-10 3 0 16,1 33 0-16,0 17 0 15,10 8 0-15,16 3 0 0,5-3 0 16,31-8 0-16,22-12-93 16,12-18-158-16,15-20-252 15,-17-20-226-15,-24-12-130 0</inkml:trace>
  <inkml:trace contextRef="#ctx0" brushRef="#br0" timeOffset="12855.34">27054 4293 2060 0,'0'0'1118'0,"0"0"-844"0,0 0-69 16,179 18 97-16,-69-12-214 15,16 0-88-15,-32-4-261 16,-56-2-1015-16</inkml:trace>
  <inkml:trace contextRef="#ctx0" brushRef="#br0" timeOffset="13694.44">17062 5893 2376 0,'0'0'705'0,"0"0"-369"16,0 0 39-16,0 0-71 0,0 0-304 16,0 0 0-16,0 0 0 15,31 62 0-15,-2-1 0 16,5 9 0-16,-3-2 0 16,2-4 0-16,-2-14 0 15,0-16 0-15,1-20 0 31,-6-14 0-31,-1-6 0 0,-2-30 0 0,-4-12 0 16,-1-12 0-16,-5-6 0 31,-1-9 0-31,-1 3 0 0,-5 10 0 16,1 12 0-16,-2 22 0 16,-5 22-3-16,0 6-285 15,0 28 9-15,0 36-66 16,0-6-358-16,7-4-165 0</inkml:trace>
  <inkml:trace contextRef="#ctx0" brushRef="#br0" timeOffset="14518.86">17710 6230 1724 0,'0'0'681'0,"0"0"-347"16,0 0 12-16,0 0-110 15,0 0-96-15,0 0-102 16,0 0 4-16,116-102-27 15,-91 62-14-15,-8 2 27 16,-10-1-21-16,-7 7 56 16,0 6 6-16,-13 10-37 15,-16 13 2-15,-7 3-34 16,1 18 0-16,-1 19-7 16,7 16 13-16,13 9-6 15,16 4 3-15,0-4 3 16,32-6 10-16,15-14-14 0,8-18 5 15,5-15-7-15,0-9-7 16,-4-21 7-16,-9-15-15 16,-9-10 15-16,-13-4 4 15,-10 0 2-15,-6 2 24 16,-7 6 12-16,-2 11-4 0,0 9 44 16,0 15-26-1,0 7-19-15,0 0-37 0,3 10 0 16,7 16 0-1,11 6 0-15,3 2 0 0,7 0 0 16,1-2 0-16,-6-2 0 16,-4 0 0-1,-6-2-8-15,-5 0-2 0,-4 0 10 16,-3-4 0-16,3-6-9 16,4-5 22-16,10-9-13 15,4-4 0-15,12-14 2 0,5-23-16 16,2-11-2-1,1-12 14-15,-7-12-5 0,-7-8 14 16,-8-9-1-16,-11-1 6 16,-7 2 14-16,-5 14-26 15,0 18 0-15,0 24 0 16,-9 23 0-16,1 9 0 16,-4 41 0-16,5 21 0 15,5 16 0-15,2 12 0 16,7 0 0-16,19-4 0 15,12-9 0-15,7-13 0 0,5-18 0 16,-4-18 0-16,-4-18 0 16,-3-10 0-1,-6-2 0-15,-6-24 0 16,-6-10 0-16,-2-8 0 0,-2-4 0 16,1-3 0-16,-5 8 0 15,-1 10 0-15,-6 18 0 16,-1 15 0-1,1 4 0-15,1 29 0 0,4 16 0 16,5 3 0-16,6-2 0 0,0-8 0 16,7-14-54-1,9-28-275-15,-5-4-371 0,-6-22-487 16</inkml:trace>
  <inkml:trace contextRef="#ctx0" brushRef="#br0" timeOffset="14660.65">19350 5783 1835 0,'0'0'1395'0,"0"0"-795"0,0 0-334 0,0 0-266 15,0 0 0-15,0 0 0 0,0 0-20 16,-75-20-259-16,52 20-266 31,-6 6-543-31</inkml:trace>
  <inkml:trace contextRef="#ctx0" brushRef="#br0" timeOffset="14819.15">18517 5861 2150 0,'0'0'875'0,"0"0"-537"0,0 0 8 16,0 0-92-16,0 0-121 15,185 2-133-15,-105-2 0 16,27-4-137-16,-20-8-560 15,-18 2-1037-15</inkml:trace>
  <inkml:trace contextRef="#ctx0" brushRef="#br0" timeOffset="15199.56">19883 5859 1840 0,'0'0'674'0,"0"0"-291"16,0 0 118-16,0 0-233 15,0 0-61-15,0 0-109 0,-128-6 27 16,97 40-125-16,5 10 0 16,4 2 0-16,11 5 0 15,11-5 0-15,0-8 0 16,26-6 0-16,15-10 0 16,9-10 0-16,8-12 0 15,5 0 0-15,-5-14-213 0,4-28-311 16,-15 4-305-1,-11 1-502-15</inkml:trace>
  <inkml:trace contextRef="#ctx0" brushRef="#br0" timeOffset="15754.84">20168 5988 1891 0,'0'0'644'0,"0"0"-304"16,0 0 28-16,0 0-198 16,0 0-42-16,0 0-53 15,0 0-36-15,100 62 12 16,-79-62-36-16,-4 0-8 15,-3-15 3-15,-6-3-9 0,-8-2 4 16,0-2-5-16,0 0 0 16,-10 4-5-1,-11 4 14-15,-1 6 3 0,-2 8 11 16,-3 0-14-16,2 26 40 16,3 10-7-16,4 10 21 15,9 3-1-15,9-1-38 16,0-4 12-1,20-8-26-15,20-12 8 0,9-10-18 16,12-14 0-16,3 0 0 16,5-20 0-16,0-14 0 0,-7-6 0 15,-8-6 0 1,-9-4 0-16,-14-4 0 0,-11-1 0 16,-11 5 0-16,-7 8 0 15,-2 12 0-15,-2 10 0 16,-14 12 0-1,-6 8 0-15,-2 0 0 0,-1 24 0 16,5 6 0-16,9 6 0 0,9 4 0 16,2 0 0-1,13 0 0-15,14-3 0 0,8-3 0 16,-1-6 0-16,-1-2 0 16,-6-4 0-1,-11-2 0-15,-8-2 0 0,-8-4 0 16,0 0 0-16,-24-2 0 15,-10 0 0-15,-3-4 0 16,-8 0 0 0,-13-8-149-16,13 0-473 0,12-4-1072 0</inkml:trace>
  <inkml:trace contextRef="#ctx0" brushRef="#br0" timeOffset="16497.93">21937 6017 1476 0,'0'0'511'0,"0"0"-117"0,0 0 118 0,0 0-274 16,0 0-20-16,41-116-77 16,-41 88-12-16,-8 0-6 15,-11 2-36-15,-8 8-6 16,-7 10-21-16,-6 8-21 0,-2 4 15 15,-2 26-21-15,3 16-33 16,10 8 0-16,11 4 0 16,18-4 0-16,2-7 0 15,19-11 0-15,17-14 0 16,5-12 0-16,1-10 0 16,-5 0 0-16,-5-24 0 15,-8-4 0-15,-8-6 0 16,-5-5 0-16,-4 3 0 15,-3 2 0-15,-4 6 0 16,0 10 0-16,0 12 0 0,0 6 0 16,0 4 0-16,0 20 0 15,0 8 0-15,7 0 0 16,6-2 0 0,8-7 0-16,6-11 0 0,-2-8 0 15,2-4 0-15,0-4 0 16,-6-18 0-16,-2-3 0 15,-1-3 0-15,0 0 0 16,0 1 0-16,2 4 0 16,1 7 0-16,4 6 0 15,2 10 0-15,4 0 0 0,1 10 0 16,-3 18 0-16,-5 6 0 16,-5 2 0-16,-13 3 0 15,-6-5 0-15,-2-7 0 16,-23 0 0-16,-8-9 0 15,0-4 0-15,1-6 0 16,8-6 0-16,24-2-195 16,10-18-487-16,26-2-939 0</inkml:trace>
  <inkml:trace contextRef="#ctx0" brushRef="#br0" timeOffset="17060.61">22944 6104 1217 0,'0'0'1468'0,"0"0"-902"0,0 0-268 15,0 0-58-15,0 0-132 16,0 0-43-16,87-116-34 16,-70 85 29-16,-3-1-17 0,-5 2-43 15,-3 2 0 1,-3 6 0-16,0 6 0 0,-3 8 0 15,0 8 0 1,0 2 0-16,0 26-3 16,-3 10 3-16,-4 10-1 0,5 3 5 15,2-5-4-15,0-6 0 16,18-12-21 0,9-10 15-16,2-14-11 0,7-4 17 15,-3-8 17-15,2-18-16 0,-1-7 25 16,-1-3-26-1,-2 0 0-15,-2-2 0 0,-2 4 0 16,-4 6 0-16,-8 6 0 16,-3 14 0-1,-6 8 0-15,-4 0 0 16,0 24 0-16,3 10 0 0,-1 2 0 16,3-1 0-1,2-5 0-15,0-12-33 0,2-8 15 0,-2-10 4 16,2 0 14-16,2-10 17 15,1-12-11-15,1 0 36 16,3 1-42-16,3 6 0 16,-4 6 0-16,3 7 0 31,0 2 0-31,2 6 0 16,1 13 0-16,1 3 0 15,0-4-68-15,-1-4-172 16,-3-14-121-16,-5 0-294 15,-7-4-242-15</inkml:trace>
  <inkml:trace contextRef="#ctx0" brushRef="#br0" timeOffset="17226.53">23383 5442 2611 0,'0'0'746'0,"0"0"-563"0,0 0-72 15,0 0-111-15,0 0-122 16,132 131-888-16</inkml:trace>
  <inkml:trace contextRef="#ctx0" brushRef="#br0" timeOffset="18161.8">24430 5879 2415 0,'0'0'701'15,"0"0"-418"-15,0 0 8 0,0 0-73 16,0 0-128-16,0 0-42 16,0 0-48-16,-106-94 12 15,56 116-14-15,2 12 2 16,3 8 0-16,11 2-4 15,16-4 13-15,18-4-17 16,7-10 8-16,35-9-25 16,12-13-1-16,4-4-38 15,2-12 41-15,-11-19 22 16,-8-9 1-16,-12-6 18 16,-10-4 9-16,-5-8 0 0,-5-6 22 15,-5-3-28-15,-4 2 19 16,0 7-40-16,0 13 0 15,-4 23 0-15,-10 22 0 16,-1 10 0-16,-1 40 0 16,0 16 0-16,8 11 0 15,8-1 0-15,0-8 0 16,15-10 0-16,14-16 0 16,9-14-27-16,5-14-11 0,-2-11 8 15,-3-3 23-15,-2-7 14 16,-5-13-1-16,-6-6 44 15,-1-2-28-15,-3 0-5 16,-6 4-17-16,-1 4 0 16,-6 8 0-16,-1 6 0 15,-5 6 0-15,0 0 0 16,2 20 0 0,2 8 0-16,-2 2 0 0,2 2 0 15,5-3 0-15,3-10-23 0,1-6-1 16,6-8-10-16,-1-5 28 15,2 0-3-15,2-14 18 16,3-6 0 0,2-4 27-16,0-2-21 0,0 0 12 15,-2 2-27-15,-5 6 0 16,-6 6 0-16,-5 8 0 16,-3 4 0-16,0 6 0 15,-2 16 0-15,1 8 0 16,-1 2 0-16,2-2 0 15,4 0 0-15,1-8-15 0,6-5 3 32,1-10-6-32,-1-7 18 0,4 0 13 0,0-3-13 15,1-16 13-15,2-2 6 16,3-6-19-16,4 1 0 16,2 0 0-16,-2 0 0 15,-2 6 0-15,-7 6 0 16,-1 8 0-1,-7 6 0-15,-3 0 0 0,-3 12 0 0,2 10 0 16,-1 2 0 0,3 2 0-1,3-2 0-15,6-4 0 0,6-7-68 0,4-8-83 32,3-5-97-32,13-5-213 15,-9-16-132-15,-9-1-284 0</inkml:trace>
  <inkml:trace contextRef="#ctx0" brushRef="#br0" timeOffset="18321.31">25770 5470 2677 0,'0'0'775'0,"0"0"-478"0,0 0 50 15,0 0-347-15,0 0 0 16,0 0-51-16,0 0-516 15,-81-14-715-15</inkml:trace>
  <inkml:trace contextRef="#ctx0" brushRef="#br0" timeOffset="18463.78">24778 5534 2359 0,'0'0'915'0,"0"0"-548"16,0 0-41-16,0 0-197 15,0 0-129-15,0 0 0 16,0 0-197-16,78 4-960 0</inkml:trace>
  <inkml:trace contextRef="#ctx0" brushRef="#br0" timeOffset="19986.86">26353 5811 1356 0,'0'0'673'0,"0"0"-176"0,0 0-42 16,0 0-109-16,0 0-149 0,0 0-51 16,0 0 10-16,-11 0-68 15,-11 0-22-15,-11 0-34 16,-10 8 10-16,-6 12 0 15,2 10-42-15,5 4 0 32,13 0 0-32,15-1 0 0,14-8 0 0,0-4 0 15,29-9 0-15,12-11 0 16,3-1 0-16,6-12 0 0,-4-16 0 16,-6-8 0-1,-4-10 0-15,-10-8 0 0,-1-10 0 31,-5-25 0-31,-5 3 0 0,-3-8 0 0,-6 2 0 16,-6 26 0-16,0 4 0 16,0 26 0-16,0 29 0 15,-13 11 0-15,-7 60 0 16,4 43 0-16,10 2 0 16,6-9 0-16,0-14 0 15,29-32 0-15,6 2 0 31,8-6 0-31,1-18 0 16,-6-16 0-16,-5-12 0 0,-6-4 0 16,-9-10 0-16,-5-14 0 15,-1-4 0-15,-3-4 0 16,-3 2 0-16,0 2 0 16,-1 6 0-16,0 10 0 15,-3 10 0-15,0 2 0 16,1 10 0-16,3 16 0 15,3 8 0-15,5 0 0 0,3-4 0 16,1-6 0-16,5-10 0 16,-4-8 0-16,1-6 0 15,-1-2 0 1,0-16 0-16,1-4 0 0,-2-4 0 16,-2 4 0-16,-5 4 0 15,-2 6 0-15,-2 8 0 16,1 4 0-16,3 0 0 15,7 6 0-15,9 10 0 0,9 4 0 16,11-2 0 0,13-4 0-16,7-4 0 0,8-8-123 15,-1-2-77-15,-7 0 28 16,-14-14 95-16,-13-6 71 16,-15-6 6-16,-14 0 32 15,-11-4 34-15,0 4-17 16,-2 2 38-16,-19 10-10 15,-3 10-1-15,-10 4-35 16,-1 16-41-16,-5 16 29 16,5 8-29-16,8 0 0 0,11-6 16 15,13-6-10-15,3-9 8 16,7-12-7-16,15-7 8 16,5 0 15-16,0-7-19 15,-2-16 11-15,-6-1-22 16,2 2 0-16,-5 2 0 15,-5 4 0-15,-3 8 0 16,-1 4 0-16,2 4 0 16,0 0 0-16,9 16 0 15,6 4 0-15,7 2 0 0,8-2 0 16,3-6 0 0,4-8 0-16,1-6 0 0,3 0 0 15,-8-22 0-15,-3-6 0 16,-7-8 0-16,-10-8 0 15,-4-6 0-15,-7-10 0 16,-9-6 0-16,-2-5 0 16,0 7 0-16,-20 14 0 15,-4 18 0 1,-5 22 0-16,-2 12 0 0,-2 54 0 0,6 12 0 16,13 19 0-1,12 4 0-15,2-10 0 0,29 3 0 16,16-12 0-16,12-18 0 15,13-18-23-15,5-21-241 16,19-18-223 0,-18-20-323-16,-14-12-702 0</inkml:trace>
  <inkml:trace contextRef="#ctx0" brushRef="#br0" timeOffset="21188.63">28831 5541 2571 0,'0'0'757'0,"0"0"-438"0,0 0-43 0,0 0-103 31,0 0-173-31,0 0 0 16,-123 29 0-16,88 32 0 0,-1 11 0 15,11 0 0-15,12-2 0 16,13-8 0-16,7-10 0 15,30-14 0-15,13-14 0 16,8-13-17-16,-1-11-13 16,-5 0 23-16,-7-21 7 15,-14-6 6-15,-7-5 42 16,-8-1-48-16,-8 1 0 16,-1 4 0-16,-5 10 0 15,-2 8 0-15,0 10 0 16,0 0 0-16,0 16 0 0,-2 12 0 15,2 2 0 1,0 0 0-16,7-2 0 0,15-7 0 16,9-10-53-16,0-7 11 15,-2-4-18-15,-4-4 51 16,-7-16 3-16,-7-6 12 16,-9-4 8-16,-2-4-14 15,-2-4 0-15,-21 0 17 16,-6 2-15-16,-6 10 23 15,-5 10 8-15,-5 16-33 16,3 0 18-16,4 28-18 16,14 10 0-16,15 6 6 15,9 0 6-15,22-4-24 0,25-8 0 16,9-12-36-16,4-13 6 16,-2-7-14-16,-7 0 33 15,-11-21 23-15,-11-3 36 16,-7-4 55-16,-8 2-32 15,-3 0-15-15,-1 4-44 16,-2 4 0-16,1 6 0 16,-1 10 0-16,2 2 0 0,1 0 0 15,-1 18 0-15,2 4 0 16,1 4 0-16,0-4-35 16,-3-4-5-16,0-6-11 15,-3-6 33 1,-3-4 18-16,1-2 0 0,4 0 26 15,2-12-26-15,7-6 4 16,7-2-16-16,4 0-13 16,-3 0-50-16,-4 6 25 15,-3 6 20-15,-11 6 24 16,-4 2 5-16,-4 4 1 16,0 18 9-16,0 6-8 15,0 2 5-15,9-2-6 0,3-4-1 16,7-3-23-16,4-11-92 15,6-6 14-15,0-4 15 16,0-4 6-16,-2-17 66 16,2 1 5-16,-5-2 10 15,2 4 15-15,-3 6-14 16,-3 4 22-16,-2 6 6 16,0 2-29-16,-5 0 17 0,3 2-17 15,2 8-1-15,1-2-5 16,8-2-38-1,5-4-141-15,3-2-46 0,3 0-32 16,0-14 92 0,-7-10 92-16,-9-4 79 0,-10-6 42 15,-8-4 61-15,-4-4 93 16,0-2 15-16,-6-6 50 16,-8-1-11-16,-1 3-13 15,-1 8-56-15,7 8-80 16,2 16-55-16,7 16-46 15,0 8 0-15,0 36 0 16,0 22 0-16,0 14 0 0,5 27 0 16,-5 19 0-1,0-10 0-15,0-11 0 0,0-19 0 16,0-22-74-16,0 4-74 16,0-1-32-16,0-17 25 15,0-18-107 1,0-32-262-16,4 0-68 0,5-20-1135 0</inkml:trace>
  <inkml:trace contextRef="#ctx0" brushRef="#br0" timeOffset="22932.69">30201 5759 1781 0,'0'0'743'0,"0"0"-375"0,0 0 131 0,34-106-218 15,-15 102-71-15,8 4-147 16,8 15-62-16,4 20-2 15,-3 5-14-15,-7 6-73 0,-12-2-89 16,-10 0-80-16,-7-8 63 16,-5-6 114-16,-21-8 80 15,-8-8 77-15,0-5 107 16,5-8-1-16,10-1-20 31,7 0-61-31,12 0 0 16,0-4-40-16,21-14-62 15,18-4-6-15,15-3-131 16,9-4-43-16,-1 1 26 16,-6 4 28-16,-10 6 85 15,-15 4 41-15,-12 6 12 0,-13 4 134 16,-6 4-5-16,0 0-44 16,0 2-97-16,0 18 6 15,-6 8 0-15,1 2-5 16,5 0-1-16,0-2 4 15,27-5-2-15,6-8-4 16,7-8-50-16,0-7 4 16,-9 0 48-16,-8-15 0 15,-15-7 31-15,-8-4 23 16,-4-4-13-16,-23 0 7 16,-6 4-42-16,-3 2 3 0,1 4-9 15,8 8-6 1,8 6 0-16,9 6 6 0,10 0 0 15,0 0 2-15,23 0-1 16,16 0 41-16,9 2-15 16,5-2-4-16,-2 0 29 15,-2 2-31-15,-9 2 3 16,-7 4 15-16,-6 6-27 16,-6 6-12-16,-4 4 0 15,-3 6 0-15,-3 4-8 0,-5 0-4 16,-2-2-37-16,-4-4-40 15,0-9-5-15,0-8 65 16,0-7 13-16,0-4 16 16,0 0 55-1,-6-8 10-15,0-10 4 0,3-6-30 16,3 0-32-16,3-6 23 16,21 0-29-16,10-2-1 15,8 2 0-15,1 8 2 16,-4 6-14-16,-7 12 12 15,-8 4 0-15,-7 2-6 16,-7 18 16-16,-3 6-16 0,-3 4 6 16,0-2 0-16,3 0-1 15,2-6 1-15,4-3 0 16,8-6 0-16,0-7-34 16,6-3 19-16,0-3-17 15,0 0 32-15,0-14-12 0,-5-5 24 16,0-2-3-16,-2-6 24 15,-4-1-21-15,-3-2 33 16,-4-2-19-16,-7-2-26 16,-2 2 0-16,0 2 0 15,-4 6 0-15,-11 6 0 16,-8 12 0-16,-2 6 0 16,-2 8 0-16,3 24 0 15,4 8 0 1,6 4 0-16,12 4 0 0,2-4 0 15,8-6 0-15,15-6 0 0,9-12 0 16,4-10 0-16,0-10-30 16,-1 0 22-16,-2-10 7 15,-1-10 2-15,-8-4 24 16,-2 0-12 0,-2 0-13-16,3 0 0 0,-1 4 0 15,2 4 0-15,-4 6 0 31,1 10 0-31,-6 0 0 0,-3 12 0 0,-8 14 0 16,-2 6 0-16,-2 2 0 0,0 0 0 16,0-5 0-1,0-10 0-15,0-6 0 0,0-9 0 16,2-4 0-16,21-4 0 16,3-15 0-16,5-4 0 15,5-4 0-15,0 3 0 16,-1 2 0-16,-1 6 0 15,-5 10 0-15,-2 6 0 16,-10 0 0 0,-1 8 0-16,-3 12 0 0,-3 4 0 15,0 0 0 1,1-2 0-16,5-4-24 16,1-10-56-1,6-8-46-15,2 0-31 16,-3-15-71-16,0-18 32 0,-6-6 119 15,-3-12-20-15,-4-9 44 16,0-24 53-16,2-33 42 16,1-27 183-16,-2 9 27 15,-3 31 63-15,-3 44-111 16,-2 36-204-16,1 10 0 16,-3 12 0-16,0 2 0 0,0 54 0 15,0 46 0 1,-5 37 0-16,-8-5 0 0,5-26 0 15,2-39 0-15,6-31 0 16,0-2 0-16,0-6 0 16,10-6 0-16,15-16 0 15,12-6 0-15,7-10 0 16,6-16 0-16,0 0 0 16,0 0 0-16,-5 6 0 15,-3 8 0-15,-2 10 0 0,-5 2 0 16,-4 10 0-16,-6 18 0 15,-9 6 0-15,-9 4 0 16,-7 6 0-16,-11-2 0 16,-16-2 0-16,-6-4-89 15,-4-8-53-15,0-6-10 16,1-9-23-16,1-8-48 16,1-5-75-16,-9-14-49 15,10-12-196-15,4-7-702 0</inkml:trace>
  <inkml:trace contextRef="#ctx0" brushRef="#br0" timeOffset="23098.77">32338 5434 2675 0,'0'0'627'0,"0"0"-389"0,0 0 26 15,0 0-189-15,164 8-75 16,-85-2-2-16,25-6-253 15,-17 0-372-15,-16 0-670 0</inkml:trace>
  <inkml:trace contextRef="#ctx0" brushRef="#br0" timeOffset="23232.1">33158 5632 1984 0,'0'0'822'0,"0"0"-630"15,0 0 56-15,0 0-121 16,0 0-127-16,0 0-464 16,0 0-980-16</inkml:trace>
  <inkml:trace contextRef="#ctx0" brushRef="#br0" timeOffset="25330.9">18454 10463 1879 0,'0'0'737'0,"0"0"-373"16,0 0 109-16,0 0-264 15,0 0-64-15,0 0-37 16,-31-6-1-16,14 30-33 16,-1 8-74-16,-3 10 0 15,6 3 0 1,9 1 0-16,6-8 0 0,0-6 0 0,29-10 0 15,6-14 0-15,9-8 0 16,6-8 0-16,-6-20 0 16,-5-6 0-16,-14-6 0 15,-8-4 0-15,-13-1 0 16,-4 1 0-16,-11 2 0 16,-18 6 0-16,-10 10 0 15,0 12 0 1,-17 14-68-16,12 18-485 15,8 8-447-15</inkml:trace>
  <inkml:trace contextRef="#ctx0" brushRef="#br0" timeOffset="25866.01">18464 10104 1425 0,'0'0'746'0,"0"0"-455"0,-126-2 22 0,74 2-63 0,0 18-84 0,0 8-42 15,0 10 32-15,-4 11 10 16,2 7-14-16,2 10 7 31,8 8-11-31,9 8-148 16,8 4 0-16,14 5 0 15,13-1 0-15,4 2 0 16,34-5 0-16,16-9 0 16,12-8 0-16,12-16 0 15,5-14 0-15,1-16 0 16,6-14 0-16,-3-8 0 0,-1-8 0 15,-6-22 0-15,-9-8 0 16,-6-4 0-16,-7-9 0 16,-9 0 0-16,-7-7 0 15,-4-3 0-15,-7-1 0 16,-6-2 0-16,-7-4 0 16,-5-1 0-16,-9 0 0 15,-4 0 0-15,0 5 0 16,-8 2 0-16,-17 8 0 15,-10 6 0-15,-14 7 0 0,-11 7 0 16,-14 6 0-16,-4 4 0 16,-33 8 0-16,19 4-165 15,15 6-1258-15</inkml:trace>
  <inkml:trace contextRef="#ctx0" brushRef="#br0" timeOffset="26655.39">20197 8161 1932 0,'0'0'791'0,"0"0"-254"0,0 0-53 16,0 0-132-16,0 0-352 15,0 0 0 1,0 0 0-16,-45 81 0 0,39-20 0 0,-1 10 0 16,5-3 0-16,2-4 0 15,0-10 0-15,0-12 0 16,4-12 0-16,5-22-252 16,-5-6-388-16,-4-2-488 0</inkml:trace>
  <inkml:trace contextRef="#ctx0" brushRef="#br0" timeOffset="27131.08">20068 7967 377 0,'0'0'1674'0,"0"0"-1206"0,0 0-194 15,0 0 49-15,-114-63-161 16,83 66-24-16,-5 26 6 15,-4 16-3-15,0 13-18 16,4 14-39-16,10 8 7 16,8 8-37-16,11 7-28 15,7-1-9 1,9-4-17-16,23-6 0 0,7-9 0 16,11-13 0-1,7-16 0-15,7-14 0 0,8-18 0 16,2-14 0-16,4-4 0 0,-3-26 0 15,-6-10 0-15,-3-6 0 16,-14-5 0-16,-4 0 0 16,-11-2 0-16,-8 5 0 15,-6 0 0-15,-8 2 0 16,-9 0 0-16,-6-2 0 16,0-2 0-16,-8-4 0 15,-21-3 0-15,-7 1 0 0,-10 2 0 31,-8 8 0-31,-8 14 0 16,-8 16 0-16,-3 16 0 16,-25 20-23-16,20 14-603 15,13 0-796-15</inkml:trace>
  <inkml:trace contextRef="#ctx0" brushRef="#br0" timeOffset="28065.82">23728 7896 1627 0,'0'0'740'0,"0"0"-229"0,0 0-40 16,0 0-198-16,0 0-75 16,0 0-29-16,0 0-62 15,-19-58-107-15,19 48 0 16,8-2 0-16,15 4 0 15,1 4 0-15,2 4 0 16,-1 4 0-16,-5 22 0 16,-9 14 0-16,-11 8 0 15,0 5-27-15,-27 3-66 16,-12-4 15-16,-3-6 64 16,-6-6-6-16,6-12 20 15,7-5 27-15,8-12 48 0,11-4 55 16,9-6-130-16,7-1 0 15,0 0 0-15,0 0 0 16,9 0 0-16,14-1 0 16,8-6 0-16,12 3 0 15,5 0 0-15,6-2 0 16,-4 0-143-16,6-10-208 16,-15 0-297-16,-15 0-290 0</inkml:trace>
  <inkml:trace contextRef="#ctx0" brushRef="#br0" timeOffset="28429.91">23615 7542 1971 0,'0'0'607'0,"0"0"-231"0,-162-7 77 16,96 19-265-16,6 29-44 15,9 17-47-15,4 32-17 16,16 30-1-16,20 23-26 16,11-9-5-16,7-29-48 15,22-32 0-15,8-20 0 16,15 1 0-16,15 2 0 16,15-6 0-16,25-16 0 15,31-26 0-15,25-12 0 16,-12-32 0-16,-30-8 0 0,-36-2 0 15,-33-2 0-15,0-15 0 16,-5-13 0-16,-9-28 0 16,-23 6 0-16,-15-2 0 15,-13 2 0-15,-32 21 0 16,-15 3 0-16,-32 18 0 16,-30 26 0-16,7 24 0 15,-24 20 0-15,39 24-135 16,40-4-957-16</inkml:trace>
  <inkml:trace contextRef="#ctx0" brushRef="#br0" timeOffset="29131.45">27280 7636 1766 0,'0'0'820'0,"0"0"-319"0,0 0-158 0,0 0-103 15,0 0-149-15,0 0-40 16,0 0-31-16,107-14-14 16,-80 14 1-16,-7 4-7 15,-14 14 0-15,-6 10-9 16,0 8 3-16,-24 4-6 0,-8 4 10 16,-3 0 2-16,4-8 0 15,6-8 1-15,12-10-2 16,7-8 1-16,6-6 0 15,0-4 24-15,19 0-12 16,14 0 11 0,10-7-11-16,2-1-11 0,0 1-2 15,-3 7-5-15,-11 0-5 16,-7 3 10-16,-8 15-25 16,-10 5 15-16,-6 6-8 0,0-1 8 15,-26-2 2-15,-10-4 10 16,-11-2-1-16,-8-6 0 15,-4-6-1 1,1-4-55-16,0-4-188 0,16-16-325 16,16-6-377-16</inkml:trace>
  <inkml:trace contextRef="#ctx0" brushRef="#br0" timeOffset="29494.45">27180 7347 2277 0,'0'0'650'0,"0"0"-289"0,-151-14 140 0,90 22-300 16,8 30-95-16,3 36-106 16,10 38 0-16,18 33 0 15,22 5 0-15,2-25 0 16,31-33 0-16,8-36 0 15,10-10 0-15,19 0 0 0,34-1 0 16,35-12 0 0,19-25 0-16,-12-8 0 0,-30-19 0 15,-38-12 0 1,-22-5 0-16,1-14 0 0,11-26 0 16,-1-38 0-16,-21-29 0 15,-21 7 0-15,-25 26 0 16,-2 35 0-16,-32 31 0 0,-22 4 0 15,-42 6 0-15,-53 26 0 16,-57 26 0-16,28 26-122 16,26 12-1109-16</inkml:trace>
  <inkml:trace contextRef="#ctx0" brushRef="#br0" timeOffset="30553.31">24052 10294 1949 0,'0'0'503'16,"0"0"-275"-16,0 0 136 15,29-104-156-15,-29 76-85 0,0 4 18 16,-14 6 28 0,-14 8-92-16,-11 10-38 15,-5 0-14 1,-6 16 2-16,8 12 35 0,9 7-25 0,13 2-8 15,15 6 0 1,5-3-28-16,13-2 25 16,22-4-14-16,4-6-4 15,3-2 31-15,6-4-39 16,-6 0 0-16,-5 0 0 0,-8 1 0 0,-8 0-3 16,-10-1 3-16,-11 1 0 15,0-4-9-15,-18-2 21 16,-17-5-15-1,-12-6 3 1,-3-6 0-16,0 0 3 16,7-14-3-16,11-13 0 0,17-3 0 15,13-8 0-15,2 0 0 16,29 0 0-16,15 2 0 16,10 6 0-16,4 6-75 15,9 6-236-15,-16 6-384 16,-13 6-364-16</inkml:trace>
  <inkml:trace contextRef="#ctx0" brushRef="#br0" timeOffset="30964.92">24062 9930 1448 0,'0'0'840'0,"0"0"-483"0,-131-4 163 15,71 16-205-15,-2 18-111 16,1 14-74-16,5 14 23 16,10 16-73-16,9 13-31 15,12 5-49-15,13 4 0 16,12-2 0-16,5-6 0 16,29-5 0-16,14-13 0 15,14-12 0-15,13-12 0 0,9-16 0 16,7-15 0-1,10-15 0-15,-1-4 0 0,0-31 0 16,-9-11 0-16,-10-12 0 16,-12-12 0-16,-15-10 0 15,-15-23 0-15,-12 7 0 16,-16-2 0-16,-11 2 0 16,-4 23 0-16,-32 3 0 15,-18 18 0-15,-35 20 0 16,-38 32 0-16,-37 30 0 0,-8 48 0 15,41-1-595-15,37 1-1589 16</inkml:trace>
  <inkml:trace contextRef="#ctx0" brushRef="#br0" timeOffset="31785.92">20877 12366 1719 0,'0'0'559'0,"0"0"-313"0,0 0 82 15,0 0-128-15,0 0-36 16,0 0-22-16,0 0-18 15,-94-2-4 1,94 0-37-16,0 0-22 0,7-2-7 16,17-2-45-16,10 0 26 15,10-2-16-15,5 2-17 16,-3 0 8-16,-5 0-4 16,-12 4-6-1,-12 0 24-15,-7 2 2 0,-8 0 52 31,-2 0-36-31,0 8 3 0,0 16-45 0,-2 10 0 16,-12 12 0-16,1 7 0 0,-3 7 0 16,1-2 0-16,3 0 0 15,4-6 0-15,6-8 0 16,2-12 0-16,0-14-137 16,24-18-321-1,3-4-259-15,-5-18-447 0</inkml:trace>
  <inkml:trace contextRef="#ctx0" brushRef="#br0" timeOffset="32259.86">21124 12043 1803 0,'0'0'530'0,"0"0"-209"0,0 0 42 16,-145-44-134-16,94 44-87 16,-3 0 66-16,-6 16-37 15,-2 15-42-15,-3 9 71 0,3 14-200 16,2 14 0-16,8 12 0 16,8 24 0-16,15-6 0 15,15 3 0-15,14-3 0 16,4-18 0-16,30 5 0 15,15-13 0-15,16-14 0 16,13-14 0-16,29-16 0 16,29-22 0-16,-5-6 0 15,-12-12 0-15,-19-22 0 16,-29-6 0-16,1-13 0 16,-8-12 0-16,-18-12 0 0,-19-9 0 15,-20-20 0-15,-7 10 0 16,-7-1 0-1,-24 9 0-15,-9 28 0 0,-11 3 0 16,-7 20 0-16,-5 19 0 16,-10 18 0-16,15 5-372 15,18 14-1162-15</inkml:trace>
  <inkml:trace contextRef="#ctx0" brushRef="#br0" timeOffset="32932.28">24644 12304 1551 0,'0'0'693'0,"0"0"-191"0,0 0 77 0,0 0-218 16,0 0-85-16,0 0-142 16,0 0-134-16,-131 10 0 15,84 38 0-15,-2 14 0 16,9 7 0-16,11 3 0 16,20-2 0-16,9-8 0 15,14-8 0-15,21-12 0 16,13-12 0-16,4-12 0 15,-3-12 0-15,-7-6 0 0,-10 0 0 16,-12-4 0-16,-11-10 0 16,-9-1 0-16,0-3 0 15,-19 1 0-15,-6 3 0 16,-9 4 0-16,-2 6 0 16,0 4 0-16,1 0 0 15,4 16 0-15,6 4-576 16,14-4-545-16</inkml:trace>
  <inkml:trace contextRef="#ctx0" brushRef="#br0" timeOffset="33392.79">24484 11933 1967 0,'0'0'530'0,"0"0"-69"16,-167-4-119-16,86 26-76 15,-3 18-77-15,-4 18-3 16,-5 29-31-16,4 27-155 16,11 26 0-16,27 7 0 0,36-11 0 15,15-30 0-15,19-30 0 31,14-17 0-31,12-9 0 0,16 6 0 0,16-2 0 16,20-4 0-16,18-16 0 16,26-21 0-16,19-13 0 15,-15-27 0-15,-29-9 0 16,-36-4 0-16,-24-2 0 16,2-16 0-16,6-28 0 15,-4-35 0 1,-18-19 0-16,-21-6 0 0,-21 25 0 0,-2 31 0 15,-23 34 0 1,-8 10 0 0,-15-1 0-16,-9 7 0 0,-13 8 0 0,-14 28 0 15,15 4-270-15,22 7-743 0</inkml:trace>
  <inkml:trace contextRef="#ctx0" brushRef="#br0" timeOffset="34023.12">27601 12126 611 0,'0'0'794'0,"0"0"-429"16,0 0 146-16,0 0-127 0,0 0 70 15,0 0-156-15,0 0-11 16,-5 15-65-16,-1-1-52 16,-1 9-170-16,0 5 0 15,7 4 0-15,0 6 0 16,10 0 0-16,19 0 0 16,8-2 0-16,5-6 0 15,-4-4 0-15,-4-6 0 16,-10-4 0-16,-12 1 0 15,-12-2 0-15,0 2 0 0,-14 2 0 16,-15 4 0-16,-7-5 0 16,-4-2 0-16,-5-4 0 15,1-10 0-15,0-2-98 16,-1-34-271-16,14-7-404 16,6-6-683-16</inkml:trace>
  <inkml:trace contextRef="#ctx0" brushRef="#br0" timeOffset="34166.18">27574 12123 2023 0,'0'0'877'0,"0"0"-540"0,0 0 195 15,0 0-412-15,0 0-93 16,0 0-26-16,149-52-1 16,-99 32-114-16,-13 2-366 15,-8-4-481-15</inkml:trace>
  <inkml:trace contextRef="#ctx0" brushRef="#br0" timeOffset="34528.62">27476 11821 1805 0,'0'0'723'0,"0"0"-249"0,-123 12 18 16,65 20-285-1,0 18 4-15,1 16-27 0,1 28-184 16,15 29 0-16,29 23 0 15,12 3 0-15,39-29 0 16,17-32 0-16,-2-36 0 16,6-9 0-16,18-6 0 15,29-5 0-15,31-11 0 16,-11-21 0-16,-13 0 0 16,-17-32 0-16,-20-13 0 0,2-13 0 15,6-32 0-15,-14-32 0 16,-19-25 0-1,-21-5 0-15,-27 26 0 0,-4 35 0 16,-8 39 0-16,-23 14 0 16,-19 4 0-16,-34 2 0 15,-57 16 0-15,17 10-189 16,5 6-1055-16</inkml:trace>
  <inkml:trace contextRef="#ctx0" brushRef="#br0" timeOffset="35394.76">29092 9372 2177 0,'0'0'532'0,"0"0"-157"0,0 0 113 15,0 0-299-15,0 0-75 16,0 0 3-16,0 0-65 0,-21 2-44 16,-1 46 36-16,-7 15-44 15,0 13 0-15,-2 0 0 16,7-2 0-16,3-10 0 15,8-14 0-15,6-11 0 16,3-13 0-16,4-15 0 16,0-8 0-16,6-3 0 15,21 0 0-15,13-8 0 16,11-6-26-16,5 1-49 16,0 4-1-16,-7 3-16 15,-16 2 41-15,-13 4-9 16,-11 0 26-1,-9 0 33-15,0 0-26 0,0-4 26 0,-6-2-11 16,-3-6 12-16,3-6 18 16,1-7 15-16,2-4 60 15,3-6 34-15,0 1-1 16,0 4-68-16,0 8-58 16,0 6 0-16,0 8 0 15,0 8 0-15,-6 6 0 16,-3 28 0-16,-2 18 0 15,-1 10 0-15,8 9 0 16,4-1 0 0,0-6 0-16,4-8 0 0,15-12 0 15,-2-12 0-15,-1-30-207 0,-5-2-365 32,-7-12-521-32</inkml:trace>
  <inkml:trace contextRef="#ctx0" brushRef="#br0" timeOffset="35786.92">29207 9240 2170 0,'0'0'636'0,"0"0"-292"16,-125-46 153-16,65 42-314 16,-5 4-44-16,-8 28-12 0,-1 26-127 15,-8 34 0-15,6 35 0 16,21 25 0-16,26 6 0 15,29-27 0-15,15-33 0 16,23-34 0-16,18-6 0 16,33 11 0-16,36-10 0 15,35-12 0-15,6-29 0 16,-35-14 0-16,-33-28 0 16,-38-2 0-16,-13-13 0 15,1-15 0-15,2-30 0 16,-8-36 0-1,-26-24 0 1,-16 11 0-16,-10 27 0 16,-23 36 0-16,-11 27 0 0,-14 4 0 15,-13 4 0-15,-16 9 0 16,4 18 0-16,6 12 0 16,16 6 0-16,34 28 0 15,21-2-543-15,8-5-1336 0</inkml:trace>
  <inkml:trace contextRef="#ctx0" brushRef="#br0" timeOffset="35959.54">30655 9976 2960 0,'0'0'910'0,"0"0"-910"0,0 0 0 15,0 0-1604-15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1T04:29:24.392"/>
    </inkml:context>
    <inkml:brush xml:id="br0">
      <inkml:brushProperty name="width" value="0.05292" units="cm"/>
      <inkml:brushProperty name="height" value="0.05292" units="cm"/>
      <inkml:brushProperty name="color" value="#00B050"/>
    </inkml:brush>
  </inkml:definitions>
  <inkml:trace contextRef="#ctx0" brushRef="#br0">3277 2923 1107 0,'0'0'277'16,"0"0"-277"-16,0 0-91 16,0 0 44-16,0 0 17 15,0 0 30-15,-29-14 9 16,45 6 14-16,2-4-9 15,-1-2-14-15,4-4 1 16,-4 0 70-16,-1-2 42 0,-3 0 21 16,1-2 43-16,-6-2 68 15,1-2 128-15,-5-2 94 16,2 2-132-16,-4-1-13 16,-2 5-52-16,2 7 56 15,-2 5-326-15,0 3 0 16,0 7 0-16,0 0 0 15,0 13 0-15,0 14 0 16,0 8 0-16,-4 5 0 16,-2-4 0-16,4-6 0 0,0-8 0 15,2-12 0-15,0-10 0 16,0 0 0-16,0-24 0 16,-2-12 0-16,-5-8 0 15,-1 0 0-15,-8 4 0 16,-4 10 0-16,-2 13 0 15,-9 17 0-15,-5 8 0 16,-7 35-18-16,1 17 36 16,2 32-18-16,9 24 0 15,19-3 0-15,12-13 0 16,10-16 0-16,34-24 0 0,16-1 0 16,21-9 0-16,10-24-3 31,5-22-81-31,-5-7-51 0,-9-33 79 0,-17-12 8 15,-18-10 48-15,-16 0 1 16,-16 0 5-16,-10 8 112 16,-5 14-46-16,0 12 5 15,0 13-25-15,-3 11-52 16,-3 14 0-16,-1 25 0 16,5 11 0-16,2 6 0 15,0 0 0-15,13-4 0 0,10-8 0 16,4-12 0-16,4-11 0 15,0-15 0-15,0-6 0 16,-4-18 0-16,-10-18 0 16,-5-10 0-16,-12-7 0 15,0-3 0-15,-12 2 0 16,-21 8 0 0,-9 6 0-16,-10 14 0 0,-3 13 0 15,0 13 0-15,3 4 0 16,12 24 0-16,13 12 0 0,13 5 0 15,14 3 0-15,14-4 0 32,30-8 0-32,19-14 0 0,9-14 0 0,3-8 0 15,-4-12 0-15,-5-16 0 16,-18-8 0-16,-10 0 0 16,-14-2 0-16,-8 6 0 15,-9 6 0-15,-5 12 0 16,-2 10 0-16,0 4 0 15,0 18 0-15,0 18 0 16,0 10 0-16,0 2 0 16,0-2 0-16,13-8 0 15,5-10 0-15,3-9 0 0,-2-13 0 16,4-6 0-16,-1-6 0 16,0-20 0-16,0-5 0 31,-1-5 0-31,-6 0 0 0,-1 4 0 15,-4 8 0-15,-1 6 0 0,1 12 0 16,-2 6 0-16,3 0 0 16,3 22 0-16,-1 6 0 15,3 6 0-15,-1-2 0 0,1-6 0 16,2-6 0 0,2-13 0-16,0-7 0 0,2-9 0 15,0-19 0-15,-1-6 0 16,-2-2 0-16,-1 4 0 15,-5 8 0-15,1 8 0 16,1 10 0-16,2 6 0 16,3 2 0-16,4 18 0 31,3 2 0-31,-1 2 0 0,3-4 0 0,3-8 0 16,-3-10 0-16,0-2 0 15,-5-10 0-15,-4-18 0 0,-4-8 0 31,-5-6 0-31,-5 0 0 16,-4 2 0-16,-2 5 0 16,0 12 0-16,0 6 0 15,0 16 0-15,0 1 0 16,0 18 0-16,0 25 0 16,0 32 0-16,19 37 0 15,7 34 0-15,6 13 0 16,1-7 0-16,-4-21 0 0,-11-37 0 15,-5-24 0 1,-4-22 0-16,-7-16 0 0,0-5 0 16,-2-13 0-16,0-13-45 15,-13-5-192-15,-12-36-45 16,-1-20-10-16,-4-34-226 16,-1-37 184-16,8 5 48 15,4 10 197-15,9 20 89 16,7 30 215-16,3-1 250 15,0 3-98-15,0 16-4 16,0 8-50-16,16 8-131 16,13 10-58-16,8 7-70 15,10 14-54-15,6 1 0 0,1 16 0 16,-5 18 0-16,-11 8-77 16,-15 6-82-16,-19 0 20 15,-4 0 59-15,-29-4 77 16,-13-3 3-16,-5-9 68 15,0-9 112-15,9-6-53 16,11-7-44-16,16-6-83 16,11-4 0-16,4 0 0 15,34-16 0-15,18-13-3 16,11-8-57-16,7-8-56 0,-3-3 16 16,-11 0 71-16,-11 2 4 15,-13 8 25-15,-17 10 46 16,-9 8 79-16,-8 12 37 15,-2 8-162-15,0 0 0 16,-9 16 0-16,-7 16 0 16,3 10 0-16,8 2 0 15,5-2 0-15,7-5 0 16,23-12 0-16,3-10 0 16,2-14 0-16,-6-1-18 15,-6-12 4-15,-10-12 1 0,-13-6 13 16,0-4 6-1,-7 0-6-15,-15-2 0 0,-7 6-1 16,0 4-3-16,4 8-8 16,6 5 24-16,7 10 12 15,10 3-7-15,2 0-14 16,6 0-3-16,23 0 0 16,8 3 0-16,9 4 0 15,3 1 0-15,2 2 0 16,1 4 0-16,-5 4 0 15,-7 8 0-15,-9 6 0 0,-6 2 0 16,-8 4 0 0,-5-6 0-16,-8-3 0 0,-4-7 0 15,0-11 0-15,0-7 0 16,0-4 0-16,0 0 0 16,0-15 0-16,0-14 0 15,-2 0 0-15,2-8 0 16,0 3 0-16,0 2 0 15,21 4 0-15,6 2 0 16,6 6 0-16,6 6 0 16,-3 8 0-16,-1 6 0 15,-4 0 0-15,-4 2 0 0,-2 18 0 16,-4 2 0-16,-2 0-71 16,1 2-40-16,-1-4 6 15,2-4-9-15,6-4 47 16,0-4 19-16,4-2 16 15,2-4 23-15,0-2 2 16,1 0 7-16,-1 0-1 16,-2 0 2-16,-2-10 8 15,-6-8-4-15,-6-2-4 16,-3-6 10-16,-7-4-4 16,-5-2-1-16,-2-2-3 0,0-1 6 15,-21 6 29 1,0 4-5-16,-6 14 27 0,-2 11-9 15,2 1-36-15,4 30 40 16,8 11-44-16,6 6-2 16,9 2 27-16,0-2-35 15,16-10 8 1,15-10-9-16,11-14-18 0,5-14 16 16,2 0-43-16,0-22 29 15,-9-10 2 1,-7 0 28-16,-8-2 26 0,-7 2 58 0,-3 4-35 15,-3 6 12 1,-5 6-75-16,-1 8 0 0,-2 8 0 16,5 0 0-16,3 12 0 15,1 16 0-15,5 12 0 16,1 4 0-16,-3 2 0 16,-1-6 0-16,-3-6 0 15,-3-10 0-15,-3-12 0 16,4-12 0-16,-1 0 0 15,4-16 0-15,7-16 0 0,2-6 0 16,5-4 0 0,2 2 0-16,-1 6 0 0,-3 12 0 15,-2 12 0-15,-3 10 0 16,-1 0 0-16,0 20 0 16,1 8 0-16,0 4 0 15,4 0 0-15,3-6 0 16,4-8 0-16,3-12 0 15,3-6-66-15,1-8-89 16,-2-20-73 0,-8-8 84-16,-5-6-18 0,-9-8-135 0,-8-8 71 15,-6-6 105 1,0-5 121-16,0-3 7 16,-14 4 149-16,-3 6 158 0,-3 12-12 15,5 11 4-15,1 16 8 16,5 17-314-16,5 6 0 15,2 28 0-15,2 30 0 16,0 32 0-16,0 0 0 16,0 8 0-16,8-1 0 15,8-25 0-15,4-2 0 16,7-18 0-16,8-22 0 16,6-16 0-16,3-14 0 15,0-8 0 1,-1-18 0-16,-5-6 0 0,-5-2 0 15,-2 4 0-15,-4 6 0 0,0 4 0 16,-4 8 0-16,-2 6 0 16,4 6 0-16,0 0 0 15,4 22 0-15,-3 10 0 16,3 8 0-16,-7 4 0 31,-4 2 0-31,-9-2 0 0,-9-5-12 0,0-9-74 31,-2-6 43-31,-21-12-11 0,-10-10 36 16,-9-2-65-16,-39-27-163 16,10-9-386-16,5-4-657 0</inkml:trace>
  <inkml:trace contextRef="#ctx0" brushRef="#br0" timeOffset="125.55">7689 2829 2970 0,'0'0'741'0,"0"0"-518"0,0 0-61 15,131-24-162-15,-6 4-141 16,-13 2-569-16,-12 0-1033 0</inkml:trace>
  <inkml:trace contextRef="#ctx0" brushRef="#br0" timeOffset="266.26">8672 2809 1920 0,'0'0'1420'0,"0"0"-881"16,0 0-322-16,0 0-217 15,0 0 0-15,0 0 0 16,0 0-26-16,64 6-1253 0</inkml:trace>
  <inkml:trace contextRef="#ctx0" brushRef="#br0" timeOffset="4435.76">12044 2707 1332 0,'0'0'591'0,"0"0"-307"16,0 0 85-16,0 0-38 15,0 0-95-15,0 0-80 16,-6-16-17-16,6 16-53 0,0 0-4 15,0 6-17 1,0 12 5-16,0 6-4 16,0 0-65-16,0-2 5 0,0-6-6 15,0-4 0-15,0-6-9 16,0-6 3-16,2 0 6 16,-2 0 31-16,0-10-31 15,0-4 13-15,0 0-13 0,0-2 2 16,-6 2 17-1,-8 0-19-15,-4 6 0 0,-4 2 13 16,-5 6-6-16,-6 0 22 16,-1 14-7-16,-1 16-20 15,1 12 41-15,5 12-25 16,11 10 15-16,12 5 3 16,6-1-7-16,8-4-29 15,28-12 0-15,13-16 0 16,16-14 0-16,11-20 0 15,4-4 0-15,-2-32-84 0,-7-18-137 16,-13-12 14 0,-14-10-98-16,-15-9-58 0,-13-3 28 15,-9 4 143 1,-7 8 176-16,0 13 16 0,0 20 185 16,-7 14 144-16,1 18 33 15,4 9-70-15,2 8-136 16,0 25 4-16,0 16 79 15,0 11-239-15,4 10 0 16,5 0 0-16,1 1 0 16,-2-8 0-16,-2-8 0 15,-1-15 0-15,-1-14 0 0,-2-14 0 16,0-12 0-16,1 0 0 16,-3-14 0-16,2-12 0 15,2-4 0-15,3-1 0 16,2 8 0-16,6 5 0 15,6 8 0 1,5 6 0-16,8 4 0 16,3 0 0-16,4 18 0 0,1 1 0 15,0 4 0 1,-1-3 0-16,1-4 0 0,0-7 0 16,3-6 0-16,-3-3 0 0,1 0 0 15,-8-16 0 1,-3-7 0-16,-8 0 0 0,-9-4 0 15,-6 1 0-15,-9 0 0 16,0 5 0-16,-2-2 0 16,-11 7 0-16,-5 6 0 15,0 8 0-15,0 2 0 16,3 4 0-16,1 22 0 16,10 9 0-16,4 1 0 15,6 1 0-15,30-5 0 0,18-7 0 16,20-13 0-16,12-12 0 15,13 0 0-15,-2-24-126 16,-5-8-33-16,-15-7 84 16,-19-1 3-16,-20 0 55 15,-18 4 17 1,-17 6 41-16,-3 8 104 0,-9 6-23 16,-16 10-40-16,-4 6-23 15,0 2-59-15,0 24 0 16,7 10 0-16,6 6 0 15,10 2 0 1,6-4 0-16,4-10 0 0,21-7 0 16,4-15 0-16,2-8 0 0,0 0 0 15,-9-18 0-15,-4-7 0 16,-9 1 0-16,-5 1 0 16,-4 5 0-16,0 5 0 15,0 8 0-15,0 5 0 31,0 0 0-31,2 9 0 0,8 11 0 16,3 2 0 0,5 3 0-16,7-3 0 0,3-8 0 15,3-8 0-15,3-6 0 16,-6 0 0-16,-3-23 0 0,-5-3 0 0,-9-7 0 16,-3-3 0-16,-6-5 0 15,-2 1 0 1,0 2 0-1,0 6 0-15,0 10 0 16,0 12 0-16,-2 10 0 16,-1 10 0-16,0 30 0 15,3 34 0-15,0 43 0 16,17 35 0-16,16 14 0 16,2-4 0-16,1-21 0 0,-11-39 0 15,-7-24 0-15,-7-24 0 16,-7-11 0-16,-2-7 0 15,-2-4 0-15,0-10 0 16,-2-20 0-16,-18-2 0 16,-2-32 0-16,-3-16-39 15,3-32-212-15,4-40-94 16,7-37-147-16,4-10-25 16,5 29 28-16,0 40 212 15,-2 44 277-15,-1 18 146 16,3-1 251-16,-3 6 165 15,3 3-59-15,2 7-238 16,0 11-54-16,2 6-76 0,25 4-120 16,8 0 0-16,12 20-15 15,1 13-12-15,-4 3 11 16,-11 6-26-16,-15 0-26 16,-13-4 46-16,-5-4 7 15,-23-4 1-15,-15-6 35 16,-1-6 20-16,0-8 46 15,8-4-36-15,11-6-66 16,9 0 0-16,11-2 0 16,0-16 0-16,22-6 0 0,14-2 0 15,9-2 0-15,5 0 0 16,4 6 0-16,0 0 0 16,-4 3 0-1,0 0 0-15,-8-2 0 0,-4 2 0 16,-8-3 0-16,-11-3 0 15,-5 0 0-15,-10 0 0 16,-4 1 0-16,0 2 0 16,-16 6 0-16,-5 6 0 15,-6 10 0-15,0 0 0 16,0 24 0-16,9 14 0 16,7 10 0-16,11 2 0 15,0 0 0-15,29-5 0 0,15-13 0 16,10-16 0-16,6-12 0 15,2-4 0 1,-4-20 0-16,-8-12 0 0,-13-6 0 16,-10-1 0-16,-14-1 0 15,-6 3 0-15,-7 4 0 16,0 5 0-16,-5 10 0 16,-10 8 0-16,-3 8 0 15,5 2 0-15,4 2 0 16,6 16 0-16,3 8 0 15,10 2 0-15,23 3 0 16,11-2 0-16,10-3 0 0,2-1-21 16,-8-5-174-16,-7-4 48 15,-21-2 63-15,-18 0 72 16,-2-2 12-16,-27 0 100 16,-13 2 50-16,0-4-24 15,5-2-73-15,10-4-23 16,17-4-30-16,8 0 0 15,4-14-39-15,27-14-128 16,7-12 62-16,4-6 15 0,3-8 50 16,-5-7 32-16,-5 1 16 15,-10 4 32-15,-7 10 110 16,-9 17 12-16,-7 18-73 16,0 11-89-16,2 16 0 15,3 28 0-15,7 18 0 16,3 10 0-16,3 7 0 15,3-3 0-15,-4-12 0 16,-3-12 0-16,-7-16 0 16,-5-16 0-16,-2-10 0 15,-2-10 0-15,0 0 0 16,0-16 0-16,0-12 0 0,0-8 0 16,0-4 0-1,6-3 0-15,15 3 0 0,24-7 0 16,-3 11-380-16,-2 7-955 0</inkml:trace>
  <inkml:trace contextRef="#ctx0" brushRef="#br0" timeOffset="4826.25">16019 2935 2311 0,'0'0'762'0,"0"0"-551"0,0 0 21 0,0 0-152 15,0 0 20-15,0 0-68 16,131 0-32-16,-90 0 21 16,-12-4-9-16,-9-10-6 15,-11-2 13-15,-9-2-11 0,0 2 44 16,-9 0-19-16,-15 6-12 15,-10 6 27 1,-2 4-48-16,-4 6 31 0,5 20-4 16,6 10-19-16,13 7 32 15,16 1-39-15,0 0 11 16,38-6-11-16,17-10 11 16,17-14-24-1,12-14-9-15,3 0-135 0,-2-16-79 16,6-22-111-16,-22 1-352 15,-19 6-108-15</inkml:trace>
  <inkml:trace contextRef="#ctx0" brushRef="#br0" timeOffset="6035.42">16719 2909 1564 0,'0'0'716'16,"0"0"-202"-16,0 0 15 31,0 0-207-31,0 0-37 16,0 0-119-16,0 0-166 0,-143-6 0 0,105 38 0 15,5 7 0-15,8 1 0 16,15-2 0-16,10-8 0 16,2-6 0-16,27-12 0 0,11-12 0 15,2 0 0 1,3-26 0-16,-8-10 0 0,-8-8 0 16,-8-6 0-16,-10-7 0 15,-9-3 0-15,-2-4 0 16,0 4 0-16,0 8 0 31,-9 14 0-31,-5 16 0 16,1 19 0-16,0 3 0 15,1 39 0-15,6 13 0 16,6 14 0-16,0 8 0 0,18 1 0 16,18-6 0-16,10-6 0 15,14-17 0-15,7-14 0 16,7-16 0-16,1-16-15 15,-6 0-11-15,-9-16-13 16,-10-12 39-16,-13-6 14 16,-10-5-8-16,-11-2 54 15,-9 0-60-15,-7 3 0 16,0 6 0-16,-25 10 0 16,-10 12 0-16,-10 10 0 15,-4 4 0-15,0 24 0 16,9 8 0-16,11 3 0 15,16-3 0-15,13-6 0 0,6-10 0 16,30-8 0-16,6-12-26 16,1 0-8-16,-6-12-7 15,-8-11 41-15,-8 0 48 16,-10-2 5-16,-5 4-53 16,-4 2 0-16,-2 1 0 15,2 8 0-15,-2 2 0 16,0 8 0-16,0 0 0 15,3 0 0-15,-1 24 0 16,5 13 0-16,2 13 0 16,-1 10 0-16,6 12 0 0,-1 4 0 15,3 6 0-15,-3-2 0 16,0 1 0-16,-5-9 0 16,-4-6 0-16,-2-8 0 15,-2-11 0-15,0-11 0 16,-12-14 0-16,-11-8 0 15,-8-12 0-15,-10-2 0 16,-6-10 0-16,0-18 0 16,5-11 0-16,13-11 0 15,21-14 0-15,8-32 0 0,58-30 0 16,10 5-125 0,6 17-151-16,2 24-1 0,-16 34-5 15,0 4 98-15,-5 3 96 16,-16 17 88-16,-20 12 177 15,-11 10 85-15,-6 0-15 16,-2 4-103-16,0 16 24 16,2 2-59-16,4-1-89 15,3-3 10-15,7-4-30 16,6-6 0-16,2-6 33 16,6-2-31-16,-4-2 22 0,1-19-8 15,-4-2-16-15,-6-8 0 16,-3-3 0-16,-5-2 0 15,-7-2 0-15,-2 2 0 16,0 8 0 0,-18 8 0-16,-12 10 0 0,-7 10 0 15,-3 2 0-15,0 26 0 16,4 12 0-16,10 8 0 16,10 8 0-16,11 0 0 15,5-2 0-15,7-5 0 16,22-9 0-16,9-10 0 0,7-10 0 15,5-10 0-15,4-10 0 16,-2 0 0-16,-8-10 0 16,-13-8 0-16,-13 0-9 15,-18-2-446-15,-22 6-362 16,-12 2-924-16</inkml:trace>
  <inkml:trace contextRef="#ctx0" brushRef="#br0" timeOffset="7300.69">19092 2791 1400 0,'0'0'815'0,"0"0"-315"0,0 0 10 0,0 0-167 15,0 0-88-15,0 0 18 16,0 0-273-16,-45-48 0 16,21 72 0-16,-5 18 0 0,-2 12 0 15,6 10 0-15,11 1 0 16,12-5 0-16,2-8 0 15,29-12 0-15,18-14 0 16,9-14 0-16,7-12 0 31,-1 0 0-31,-4-22 0 0,-12-10 0 0,-8-6 0 16,-11-4 0-16,-9-3 0 16,-7 5 0-16,-5 7 0 15,-4 8 0-15,-2 11 0 16,0 12 0-16,0 2 0 0,0 5 0 31,0 20 0-31,0 8 0 16,0 3 0-16,8-3 0 0,19-2 0 0,13-11 0 15,8-8 0-15,4-12 0 16,-3 0 0-16,-7-10 0 31,-11-14 0-31,-10-5 0 16,-11 0 0-16,-8-4 0 15,-2 4 0-15,-6 0 0 16,-17 7 0-16,-8 6 0 16,-4 10 0-16,-3 6 0 15,1 0 0-15,3 2 0 16,9 12 0-16,9 2 0 0,12 0-30 16,4-4-6-1,9-6 12-15,22-6 3 0,8 0 9 16,5-4 7-16,3-14 5 15,-1-2 0-15,-6 0 15 16,-7 0-10-16,-6 4 26 16,-6 6-7-16,-3 8 29 15,-3 2-53-15,1 4 0 16,3 20 0-16,6 10 0 16,0 7 0-16,2 2 0 0,-4-3 0 15,-2-3 0 1,-7-9 0-16,-8-8 0 0,-4-8 0 15,-2-6 0-15,0-4 0 16,0-2 0-16,0 0 0 16,0 0 0-16,0-12 0 15,-4-8 0-15,4-8 0 16,0-6 0-16,0-5 0 16,13 2 0-16,7 1 0 15,5 5 0-15,-5 11 0 16,-2 6 0-16,-5 12 0 15,-4 2 0-15,0 10 0 16,-3 18 0-16,3 12 0 0,3 7 0 16,5 3 0-16,10-2 0 15,8-4 0-15,11-10 0 16,2-10 0-16,1-12 0 16,-5-10 0-16,-7-2 0 15,-8-12 0-15,-7-28-170 16,-9 4-353-16,-6 2-475 0</inkml:trace>
  <inkml:trace contextRef="#ctx0" brushRef="#br0" timeOffset="8025.09">20663 2912 2045 0,'0'0'805'0,"0"0"-303"0,0 0 4 0,0 0-268 16,0 0-238-16,0 0 0 15,0 0 0-15,6 15 0 16,3 21 0-16,0 7 0 16,0 1 0-16,-3-2 0 15,1-4 0-15,-2-10 0 16,0-10 0-16,-5-8 0 16,0-8 0-16,0-2 0 15,0 0 0-15,0-18 0 16,0-6 0-16,6-6 0 15,7-2 0-15,5 0 0 0,7 0 0 16,2 8 0-16,4 5 0 16,-2 12 0-16,0 7 0 15,-3 0 0-15,-4 22 0 16,-1 6 0-16,-4 6 0 16,4-2 0-16,1-2 0 15,3-4 0-15,6-10 0 16,7-8 0-1,4-8 0-15,3 0 0 0,-6-16 0 16,-3-10 0-16,-7-8 0 16,-9-2 0-16,-7-6 0 0,-8-3 0 15,-5 5 0-15,0 4 0 16,-23 8 0-16,-5 14 0 16,-11 14 0-16,2 2 0 15,1 28 0-15,5 12 0 16,11 9 0-16,15 0 0 15,5 0 0-15,23-5 0 16,21-8 0-16,16-14 0 16,7-14 0-16,5-10-182 15,-3-2-161-15,8-40-198 16,-19 4-144-16,-13 0-1061 0</inkml:trace>
  <inkml:trace contextRef="#ctx0" brushRef="#br0" timeOffset="8922.5">21801 2901 880 0,'0'0'1361'16,"0"0"-725"-16,0 0-68 16,0 0-118-1,0 0-249-15,0 0-201 0,-118-12 0 16,83 48 0-16,5 13 0 16,8 5 0-16,15 0 0 15,7-2 0-15,13-8 0 16,30-14 0-16,15-12 0 0,11-18 0 15,7 0 0-15,-7-28 0 16,-11-14 0-16,-13-10 0 16,-16-8 0-16,-17-7 0 15,-9-7 0-15,-3-6 0 16,-9 0 0-16,-14 4 0 16,-2 8 0-16,2 17 0 15,7 19 0-15,5 24 0 16,7 8 0-1,2 36 0-15,2 23 0 0,0 15 0 16,8 12 0-16,11 2 0 16,-2-1 0-16,3-11 0 15,-3-14 0-15,2-16 0 0,-3-12 0 16,1-14 0-16,1-12 0 16,4-8 0-1,5 0 0-15,4-6 0 0,2-14 0 16,4-4 0-16,-4-2 0 15,-2 2 0-15,-5 4 0 16,-6 8 0-16,-3 8 0 16,-7 4 0-16,3 4 0 0,-1 20 0 15,1 6 0 1,-3 6 0 0,-2-2 0-16,1-2 0 0,-3-10 0 0,4-6 0 15,-1-10 0-15,1-6 0 16,6 0 0-16,2-8 0 15,4-10 0-15,3 0 0 16,2 2 0-16,4 4 0 16,0 4 0-1,3 8 0-15,-5 0 0 0,0 0 0 16,-3 6 0-16,-2 6 0 16,1-2 0-16,0 0 0 15,-1-6 0-15,-2-4 0 0,3 0 0 16,-5-6 0-16,-2-18 0 15,-7-8 0 1,-7-8-3-16,-4-4-10 0,0-4-22 16,-15 2 26-16,-7 2 9 15,1 9 60-15,6 11-60 16,1 16 0-16,8 8 0 16,-1 20 0-16,5 31 0 15,2 29 0-15,0 4 0 16,0 10 0-1,0 5 0-15,0-17 0 0,0 8 0 0,0-10 0 16,-2-8 0 0,-5-12 0-16,2-14 0 0,3-11 0 15,2-16 0 1,0-12-71 0,0-7-196-16,9-18 12 15,5-11-354-15,-6 0-160 0</inkml:trace>
  <inkml:trace contextRef="#ctx0" brushRef="#br0" timeOffset="9159.87">22204 2771 211 0,'0'0'2844'0,"0"0"-2206"0,0 0-469 16,0 0 65-16,141-2-234 15,-70 2 0-15,-4 0 0 16,-11 0 0-16,-19 0-89 0,-20 2-172 16,-25 4-30-16,-21-2-213 15,-9 0-367-15</inkml:trace>
  <inkml:trace contextRef="#ctx0" brushRef="#br0" timeOffset="12096.17">24014 2949 1508 0,'0'0'517'0,"0"0"-295"16,0 0 130-16,0 0-20 15,0 0-37-15,0 0-154 16,0 0 6-16,-79-55-72 0,31 68-48 16,-4 11 64-16,7 8-4 15,14 4 5-15,14 1-41 16,17-1-42 0,2-2 39-16,31-4-35 0,11-6 20 15,12-6 8-15,0-8-26 16,0-2-18-16,-6-2 3 15,-15-2 0-15,-8 2-22 16,-16 4 21-16,-11 0 0 16,0 4 1-16,-23 4 0 15,-17-2 27-15,-9 0-27 0,-4-2 0 16,2-4 0-16,11-3 0 16,13-6 0-16,13-1 0 15,14 0 0-15,4-5 0 16,31-16-63-16,11-7-86 15,10-2 7-15,4-2-14 16,-2 0 88 0,-7 4-1-16,-6 0 44 0,-10 6 16 0,-12 6 18 15,-8 6 19-15,-9 6 44 16,-6 4 18 0,0 0 53-16,0 4-71 0,0 18-54 15,0 10 39-15,0 6-50 16,3 0 9-1,17 0-16-15,7-8 0 0,8-8 18 16,5-12-18-16,-3-7-1 16,-6-3 0-16,-7-4 1 15,-11-17 2-15,-8-1-1 16,-5-6 20-16,0-2 57 16,-23-2-67-16,-6 0 14 15,0 6-25-15,3 4 1 0,8 8 10 16,5 4-8-16,8 6-3 31,5 0 0-31,0 1 0 0,7 0 0 0,17-1 0 16,12-4 0-1,11 0 0-15,4 2 0 0,2 2 0 16,-1 4 0 0,-3 0 0-16,-7 10 0 0,-6 16 0 15,-7 8 0-15,-9 4 0 16,-5 4 0-16,-5-4 0 15,-6-4 0-15,-4-10 0 0,0-7 0 16,0-12 0 0,0-5 0-16,0 0 0 15,-4-4 0-15,-4-15 0 0,2-8 0 16,1-3 0-16,5-4 0 16,0-4 0-16,9 4 0 15,16 2 0-15,8 8 0 31,5 10 0-31,3 8 0 0,-2 6 0 0,-3 4 0 16,-3 19 0 0,-8 8 0-16,-5 5 0 0,-7 0 0 0,-4 0 0 15,-6-6 0-15,-1-8 0 16,-2-8 0-16,0-7 0 16,0-7 0-16,0 0 0 15,0-17 0-15,4-7 0 16,5-6 0-1,4-2 0 1,10 2 0-16,3 2 0 16,6 8 0-16,3 8 0 15,1 10 0-15,-5 2 0 16,-2 8 0-16,-2 16 0 0,-5 6 0 16,1 2 0-1,-2-2 0-15,6-2 0 0,0-8 0 16,6-8 0-16,1-10 0 15,1-2 0-15,0-6 0 16,-2-20 0-16,-6-4 0 16,-4-8 0-16,-4-2 0 15,-8-2 0-15,-5 2 0 16,-6 5 0-16,0 9 0 16,-9 15 0-16,-13 11 0 15,-2 9 0-15,-1 30 0 0,5 11 0 16,11 10 0-16,9 2 0 15,21-6 0-15,27-7 0 16,50-17-68-16,-9-14-425 16,-6-18-443-16</inkml:trace>
  <inkml:trace contextRef="#ctx0" brushRef="#br0" timeOffset="12427.64">26560 3020 2613 0,'0'0'834'0,"0"0"-349"16,0 0-321-16,0 0-164 0,0 0 0 15,-136 78 0-15,105-20 0 16,6 2 0-16,15-2 0 16,10-5 0-16,2-16 0 15,27-10 0-15,9-15 0 16,3-12 0-16,0-3 0 15,-10-23 0-15,-9-7 0 16,-12-8 0-16,-10-3 0 0,0 0 0 16,-14 0 0-1,-10 6 0-15,-5 6 0 0,2 12 0 16,5 8 0-16,9 6-3 16,7 3-42-16,6 3-135 15,0-1-101-15,14-3-26 16,-5-2-623-16</inkml:trace>
  <inkml:trace contextRef="#ctx0" brushRef="#br0" timeOffset="12727.26">26560 3020 1280 0</inkml:trace>
  <inkml:trace contextRef="#ctx0" brushRef="#br0" timeOffset="13892.13">26560 3020 1280 0,'97'-85'687'0,"-97"84"-307"0,0-2-2 0,0 2-27 0,0 1-104 15,-4 0-61-15,-2 0 81 16,-9 0-74-16,-12 1-66 0,-11 20-127 16,-7 12 0-16,-3 10 0 15,1 9 0-15,5 2 0 16,13 2 0-16,10-4 0 15,17-3 0-15,2-8 0 0,23-4 0 16,17-7 0 0,9-10 0-16,11-8 0 0,3-11 0 15,-1-1 0-15,0-7 0 16,-4-18 0-16,-7-8 0 16,-6-10 0-16,-10-3 0 15,-8-6 0 1,-7 4 0-16,-8 8 0 0,-6 8 0 15,-6 12 0-15,0 10 0 16,0 10 0-16,0 0 0 16,-4 12 0-16,-3 22 0 15,3 6 0-15,4 8 0 16,0-2 0-16,13-2 0 16,16-10 0-16,4-8 0 0,5-9 0 15,3-13 0-15,-6-4 0 16,-4-3 0-16,-7-16 0 15,-6-8 0-15,-7-3 0 16,-3-6 0-16,-8-6 0 16,0-4 0-16,-19 0 0 15,-10 2 0-15,-11 8 0 16,-5 12 0-16,-1 12 0 16,1 12 0-16,5 1 0 0,13 26 0 15,14 5 0-15,13 6 0 16,9 0 0-16,31-4 0 15,13-8 0-15,10-10 0 32,1-10 0-32,1-6 0 0,-7 0 0 0,-11-14 0 15,-9-6 0-15,-5-2 0 16,-6-2 0-16,-4 0 0 16,-8 6 0-1,-5 6 0-15,-4 8 0 0,-2 4 0 16,-2 12 0-16,0 20 0 15,5 8 0-15,5 4 0 0,3-2 0 16,3-6 0 0,4-10 0-16,-2-9 0 0,3-12 0 15,-4-5 0-15,1 0 0 16,1-18 0-16,2-4 0 16,2-6 0-16,2-2 0 15,2 0 0-15,-2 4 0 16,-2 6 0-16,-8 8 0 15,-1 12 0-15,-3 0 0 16,-1 10 0-16,-4 18 0 0,1 6 0 16,0 0 0-16,0-2 0 15,0-6 0-15,-1-9 0 32,2-10 0-32,-1-7 0 0,1 0 0 0,4-15 0 15,1-8 0-15,2 1 0 16,0 3 0-16,1 2 0 15,-1 11 0-15,4 6 0 16,3 0 0-16,3 14 0 16,4 10 0-16,1 1 0 15,3-4 0 1,-2-5 0 0,3-10 0-16,-5-6 0 0,0-11 0 15,-2-21 0-15,-6-11 0 16,-3-7 0-16,-7-4 0 15,-6-6 0-15,-5-4 0 16,-2 2 0-16,0 5 0 16,0 13 0-16,0 14 0 15,0 20 0-15,-2 10 0 16,-3 30 0-16,3 46 0 16,2 41 0-16,0 45 0 15,2 10 0-15,17-7 0 16,-6-38 0-16,-1-48 0 15,-2-21 0-15,1-13 0 0,-2-5 0 16,0-10-14-16,0-12-196 16,-7-18-91-16,-2-10 34 15,-7-60-85-15,-17 2-254 16,-3-3-364-16</inkml:trace>
  <inkml:trace contextRef="#ctx0" brushRef="#br0" timeOffset="15367.43">28383 3244 1607 0,'0'0'843'0,"0"0"-351"0,0 0-149 0,38-108-102 16,-3 94-106-16,5 12-37 0,5 2-88 16,-5 10-9-1,-4 14-1-15,-10 8-14 0,-9 2 13 16,-13 2-31-16,-4-1 12 16,-14-3 7-16,-17-5 20 15,-3-6-7-15,5-5 20 16,5-7 4-16,9-5 25 15,10-4-49-15,5 0 0 16,18-13-43-16,22-15-130 16,13-8-46-16,9-5-123 15,1-3 52-15,-5 4 191 16,-13 4 99-16,-14 8 87 0,-11 8 180 16,-11 8 92-16,-9 8-17 15,0 4-123-15,-2 4-123 16,-16 22-43-16,1 10-52 15,3 6 5-15,7 2-6 16,7-6-19-16,9-6 13 16,24-10-63-16,8-9 7 15,-1-13 22-15,-3 0 19 16,-5-13 21-16,-14-13 7 16,-10-2 46-16,-8-4 38 15,0-4-65-15,-13 0-4 0,-9 2-22 16,-7 6 6-16,0 6-21 15,0 8 15-15,4 8-4 16,6 6-2-16,9 0 4 16,8 8-4-16,2 4 7 15,18 2-1-15,16-4 34 16,12-6-34-16,8-4 10 16,4 0-5-16,-3 0 2 15,-1-4 23-15,-10-2-30 16,-10 6 0-16,-5 0 0 15,-9 12 0-15,-7 20 0 0,-4 8 0 16,-2 8 0 0,-3 0 0-16,-1-5 0 0,-3-10 0 15,0-8 0-15,2-11 0 16,-2-8 0-16,2-6 0 16,2 0 0-16,0-20 0 15,8-6 0-15,1-6 0 16,3-7 0-16,6 3 0 15,3 0 0-15,1 8 0 16,3 6 0-16,0 10 0 0,-2 10 0 16,0 2 0-1,-1 6 0-15,-3 14 0 0,-3 6 0 16,-1 4 0-16,0-2 0 16,-3 1 0-16,3-7 0 15,2-4 0-15,1-8 0 16,4-9 0-16,3-1 0 15,0-4 0-15,-2-14 0 16,-2-3 0-16,-5-5 0 16,-3-7 0-16,-1-3 0 15,-7-4 0-15,-3-2 0 16,-6 2 0-16,0 10 0 16,0 10 0-16,-2 13 0 15,-8 7 0-15,-7 21 0 0,2 17 0 16,1 12 0-16,8 6 0 15,6-2 0-15,0-7 0 16,11-10 0-16,13-10 0 16,5-14 0-16,7-10 0 15,3-3 0-15,-2-8 0 16,1-13 0-16,-5-4 0 16,3-1 0-16,-5-1 0 15,-2 3 0 1,-4 6 0-16,-3 10 0 0,-5 8 0 0,-3 0 0 15,-3 20 0-15,-4 8 0 16,-5 5 0-16,-2-4 0 16,0 2 0-16,0-9 0 15,7-8 0-15,4-8 0 16,5-6 0-16,6 0 0 16,5-15 0-16,4-7 0 15,2-3 0-15,0 3 0 16,3 4 0-16,-5 5 0 15,-4 8 0-15,-2 5 0 0,-5 0 0 16,-3 15 0-16,-1 10 0 16,-1 0 0-16,2 1 0 15,0-3 0-15,8-7-47 16,1-12-23-16,8-4-74 16,-1-12 25-1,-2-19 73-15,-6-10 46 16,-5-12 1-16,-7-9 34 15,-1-10 50-15,-8-20 64 0,-1 1 7 0,-3-3-156 32,0 4 0-32,0 24 0 0,0 8 0 0,0 26 0 15,0 25 0 1,0 11 0-16,0 53 0 0,4 39 0 16,4 35 0-16,1-4 0 15,-4-22 0 1,0-33 0-16,-3-26 0 0,0 1 0 15,2-6 0-15,5-6-39 16,3-17-215-16,3-18 4 16,3-18-231-16,-3-17-259 15,-7-6-584-15</inkml:trace>
  <inkml:trace contextRef="#ctx0" brushRef="#br0" timeOffset="15565.57">30760 2938 2517 0,'0'0'678'0,"0"0"-362"0,0 0 134 0,0 0-315 0,127 0-135 15,-51 0 0 1,6 0 0-16,-1 0 0 0,-19 0-179 16,-20-8-76-16,-42 1 56 15,-22 1-156-15,-25 1-730 0</inkml:trace>
  <inkml:trace contextRef="#ctx0" brushRef="#br0" timeOffset="16626.43">12308 3748 2309 0,'0'0'739'0,"0"0"-430"16,0 0 156-16,0 0-294 15,0 0-68-15,0 0-103 16,-37 180 0-16,37-40 0 15,0-5 0-15,12-25 0 16,1-36 0-16,3-22 0 0,9 1 0 16,6-6 0-16,7-6 0 15,1-23 0-15,3-18 0 16,-3 0 0-16,-6-28 0 16,-6-8 0-16,-10-6 0 31,-5-1 0-31,-7 5 0 0,-3 12 0 0,-2 10 0 15,0 12 0-15,0 4 0 16,0 20 0-16,4 18 0 31,11 9 0-31,12 4 0 16,14-2 0-16,7-9 0 16,8-12 0-16,-2-14 0 0,-8-12 0 15,-10-2 0 1,-18-14 0-16,-14-14 0 0,-4-4 0 15,-13-5 0-15,-20 4 0 16,-10 0 0-16,-6 8 0 16,-4 7 0-16,-3 5 0 15,-31 5-320-15,14 2-543 16,6 0-771-16</inkml:trace>
  <inkml:trace contextRef="#ctx0" brushRef="#br0" timeOffset="16799.74">12127 4209 2448 0,'0'0'800'16,"0"0"-279"-16,0 0-194 15,0 0-327-15,0 0 0 16,183-45 0-16,-72 40 0 16,38 3 0-16,-22 2-567 15,-13 0-1188-15</inkml:trace>
  <inkml:trace contextRef="#ctx0" brushRef="#br0" timeOffset="17996.27">14097 4385 2203 0,'0'0'582'0,"0"0"-389"16,0 0 101-16,4-104 17 16,-18 84-81-16,-15 8-71 15,-11 12-69-15,-10 0-56 16,-8 20-34-16,0 18 0 0,6 8 0 16,10 6 0-16,17 0 0 15,21-7 0-15,4-13 0 16,31-12 0-16,18-18 0 15,11-2 0-15,4-22 0 16,-3-14 0-16,-10-9 0 16,-11-3 0-16,-13 2 0 15,-9 8 0-15,-9 6 0 16,-3 12 0-16,-4 10 0 16,-2 10 0-16,3 0 0 0,-3 18 0 15,5 14 0-15,1 6 0 16,3 0 0-16,7-2 0 15,3-8 0-15,4-7 0 16,2-11 0-16,-3-6 0 16,0-4 0-16,0 0 0 15,-1-13 0-15,0-6 0 16,0-3 0-16,1-5 0 16,0 3 0-16,-2 0 0 0,3 4 0 15,-6 6 0 1,-1 8 0-16,-3 6 0 0,-3 0 0 15,-2 12 0-15,1 14 0 16,-3 4 0-16,2 3 0 16,-2-4 0-16,1 0 0 15,-3-10 0-15,3-6 0 16,0-9 0-16,2-4 0 16,-1 0 0-16,4-11 0 15,1-11 0-15,5-3 0 16,-1-8 0-16,6 1 0 15,-3 2 0-15,-2 6 0 16,-2 8 0-16,-8 10 0 16,1 6 0-16,-5 0 0 0,4 18 0 15,0 10 0-15,3 8 0 16,3-2 0 0,3-2 0-16,6-6 0 0,4-8 0 15,0-10 0-15,2-8 0 16,0 0 0-16,-6-15 0 15,0-10 0-15,-5-3 0 16,-3-2 0-16,-3 2 0 16,-5 6 0-16,-3 6 0 0,-2 8 0 15,-2 6 0 1,0 2 0-16,2 4 0 0,3 16 0 16,1 6 0-16,8 3 0 15,3-6 0-15,10-3 0 16,6-9 0-16,6-10 0 15,-1-1 0-15,-3-4 0 16,-4-15 0-16,-4-8 0 16,-4-3 0-16,-4-2 0 15,-5 2 0-15,-3 2 0 16,-7 4 0-16,-2 6 0 16,-2 8 0-16,0 10 0 15,0 0 0-15,0 26 0 0,-4 40 0 16,0 42 0-16,4 49 0 15,0 17 0-15,4 1 0 16,10-21 0-16,-10-43 0 16,-2-25 0-16,-2-28 0 15,0-14 0-15,-16-4 0 16,-8-6 0-16,-12-10 0 16,-8-22 0-16,-8-4 0 15,2-36 0-15,0-20 0 16,15-32 0-16,28-39 0 15,20-41 0-15,56-15 0 0,29 11 0 16,16 32-170 0,-29 59-443-16,-16 31-529 0</inkml:trace>
  <inkml:trace contextRef="#ctx0" brushRef="#br0" timeOffset="19256.34">16113 4323 2102 0,'0'0'894'0,"0"0"-400"0,0 0 7 16,0 0-396-16,0 0-105 0,0 0 0 16,0 0 0-1,-15-4 0 1,-8 42 0-16,0 12 0 0,8 2 0 16,9-1 0-16,6-9 0 0,13-12 0 15,20-14 0-15,7-14 0 16,3-2 0-16,-8-14 0 15,-10-16 0-15,-12-9 0 16,-9-3 0 0,-4-6 0-16,-4 0 0 15,-16-2 0-15,-4 6 0 0,-3 8 0 16,-2 10 0-16,4 14 0 16,5 12 0-16,7 0 0 0,11 22 0 15,2 10 0-15,25 2 0 16,21-2 0-16,18-6 0 31,15-10 0-31,8-14-29 0,-3-2-134 0,-6-14 74 31,-13-16 55-31,-18-8 34 16,-14-6 39-16,-15-6 51 16,-12-4 34-16,-3-3-62 15,-3 3-62-15,0 10 0 0,-7 14 0 16,-4 20 0-1,0 10 0-15,-3 36 0 0,1 24 0 16,6 17 0-16,7 7 0 16,0 0 0-16,16-6 0 15,17-13 0-15,12-15 0 16,2-18 0-16,2-18 0 16,-5-14 0-16,-8-2 0 15,-7-27 0-15,-9-7 0 16,-7-8 0-16,-9-6 0 15,-1-6 0-15,-3-6 0 16,0 2 0-16,-5 4 0 0,-6 8 0 16,3 17 0-1,0 25 0-15,4 8 0 0,0 41 0 16,4 21 0-16,0 12 0 16,0 4 0-16,0-2 0 15,4-10 0-15,10-13 0 16,1-15 0-16,-1-21 0 15,-3-12 0-15,0-7 0 16,-2-8 0-16,0-20 0 16,2-7 0-16,-2-2 0 15,0-3 0-15,-1 5 0 16,4 7 0-16,-1 10 0 16,2 10 0-16,5 8 0 15,3 0 0-15,6 22 0 0,1 10 0 16,6 4 0-16,1 0 0 15,3-4 0 1,0-5 0-16,-1-11 0 0,4-8-54 16,-5-8 25-16,-3 0 14 15,-4-16 9-15,-10-11 12 16,-3-4 6-16,-7-6 41 16,-5-5-41-16,-4-2 9 15,0-2-21-15,-6 8 0 16,-9 8 0-16,-3 14 0 15,-5 16 0-15,1 8 0 16,4 32 0-16,5 12 0 0,11 8 0 16,2 1 0-16,15-7 0 15,21-13 0-15,9-12-48 16,1-17-32-16,4-12 20 16,-9-2 53-16,-3-23 14 15,-7-7 22-15,-8-4 73 16,-3 3-45-16,-5 0-57 15,-1 8 0-15,-3 8 0 16,3 9 0-16,-1 8 0 16,2 0 0-16,3 25 0 15,1 7 0-15,-4 5 0 0,-4 2 0 16,-6-6 0-16,-3-6 0 16,-2-7-27-16,0-10 27 15,0-8-8-15,-14-2 8 16,1 0 35-16,1-10-35 15,4-6 0-15,5-6 0 16,3-4 0-16,9-5 0 16,20-1 0-16,10 2 0 15,-2 2-80-15,-1 4-206 16,-18 0-65-16,-14 8-347 0,-4 4-144 16</inkml:trace>
  <inkml:trace contextRef="#ctx0" brushRef="#br0" timeOffset="19430.18">16609 4124 2426 0,'0'0'808'0,"0"0"-584"0,0 0-11 0,230-46-148 15,-34 36-65-15,-20 2-445 0,-24 0-996 0</inkml:trace>
  <inkml:trace contextRef="#ctx0" brushRef="#br0" timeOffset="19603.33">18789 4273 1965 0,'0'0'1284'0,"0"0"-1284"15,0 0-343-15,0 0-1662 0</inkml:trace>
  <inkml:trace contextRef="#ctx0" brushRef="#br0" timeOffset="20819.96">4344 5077 1707 0,'0'0'665'0,"0"0"-348"0,0 0 230 16,0 0-285-16,0 0-138 16,0 0-52-16,-22-12-54 15,11 30-1-15,-7 6 86 16,-8 8-61-16,-5 2-3 15,-6 0-39-15,8-2 6 0,5-5-4 16,8-9-2 0,12-6 0-16,4-6 0 0,0-1 1 15,0 4 7-15,18 3-8 16,4 2 0-16,2 6-1 16,5 4 13-1,-2 6-24-15,-6 2 11 0,-8 6-70 16,-11 2 13-16,-2 4 16 15,-27 0 30-15,-19-1 11 16,-8-7 1-16,-2-11 26 16,4-8-4-16,13-11 58 15,10-6 40-15,14 0-16 0,7-4-104 16,8-8 0-16,0-4 0 16,10 2 0-16,14 4 0 15,10 4 0-15,8 6 0 16,5 0 0-16,-1 25 0 15,2 14 0-15,-7 13 0 16,-9 10 0-16,-10 8 0 16,-11 5 0-16,-11 1 0 15,0-2 0-15,-11-6 0 16,-5-8 0-16,3-12 0 16,7-9 0-16,6-14 0 15,0-8 0-15,6-12 0 0,19-5 0 16,6 0 0-16,22-28-95 15,-6-2-287 1,-5-2-632-16</inkml:trace>
  <inkml:trace contextRef="#ctx0" brushRef="#br0" timeOffset="21167.1">4934 5577 2483 0,'0'0'848'0,"0"0"-379"0,0 0-173 0,0 0-296 16,0 0 0-16,0 0 0 15,0 0 0 1,-81 140 0-16,81-76 0 0,0-6 0 16,10-10 0-1,19-14 0-15,11-16 0 0,8-16 0 16,-2-2 0-16,-1-22 0 15,-7-14 0-15,-9-6 0 16,-10-4 0-16,-9-6 0 16,-8-5 0-16,-2-2 0 15,-7 0 0-15,-17 7 0 16,-12 12 0-16,-5 16 0 0,2 16 0 16,3 8 0-16,13 34 0 15,13 6-523-15,10-2-498 0</inkml:trace>
  <inkml:trace contextRef="#ctx0" brushRef="#br0" timeOffset="21636.25">5585 5249 2522 0,'0'0'856'15,"0"0"-352"-15,0 0-290 16,0 0-214-16,0 0 0 15,120-82 0 1,-59 82 0-16,-1 0 0 0,-9 24 0 16,-11 10 0-16,-15 11 0 15,-17 10 0-15,-8 10 0 16,-8 5 0-16,-21 0 0 16,-2-4 0-16,2-8 0 15,8-12 0-15,10-9 0 16,11-11 0-16,5-8 0 0,24-8 0 15,13-6 0-15,7-4-45 16,-4 0-81-16,-5 0 58 16,-15-2 10-1,-17 0 58-15,-8 2 12 16,-10 0 82 0,-27 16 26-16,-1 10-49 0,-1 6-71 15,10 6 0-15,10 4 0 0,17 5 0 16,2-1 0-16,21-2 0 15,12 0 0-15,0-6 0 0,-4-4 0 16,-13-4 0-16,-13-2 0 16,-3 0 0-16,-32 6 0 15,-66 26 0 1,9-3-147-16,-5-7-642 0</inkml:trace>
  <inkml:trace contextRef="#ctx0" brushRef="#br0" timeOffset="22396.07">4598 7225 1842 0,'0'0'584'0,"0"0"-128"0,0 0 9 0,0 0-282 15,0 0-15-15,0 0 20 16,0 0 22-16,-24-62-210 16,-12 62 0-16,-11 8 0 15,-4 18 0-15,-1 10 0 0,8 6 0 16,13 0 0-1,18-2 0-15,13-2 0 0,2-6 0 16,29-2 0-16,9-6 0 16,2-3 0-16,1-3 0 15,-10-3 0-15,-8 3 0 16,-12 1 0-16,-11 5 0 16,-2 4 0-16,-8 4 0 15,-19 2 0-15,-2 0 0 16,-2-2 0-16,-1-6 0 15,10-6 0-15,5-8 0 16,7-6 0-16,6-4 0 0,4-2 0 16,0 0 0-16,0 0 0 15,0-8 0-15,4 0 0 16,6 4 0-16,-4 4 0 16,3 0 0-16,2 20 0 15,-2 14-18-15,0 13 18 16,-5 4-6-16,0 3 6 15,-4-1-12-15,0-5 12 16,0-8 0-16,0-6-10 0,6-8 22 16,2-10-27-1,13-10 1-15,31-12-194 0,0-18-249 16,0-6-679-16</inkml:trace>
  <inkml:trace contextRef="#ctx0" brushRef="#br0" timeOffset="22837.49">4982 7511 2528 0,'0'0'758'0,"0"0"-409"16,0 0-35-16,0 0-167 16,0 0-147-16,0 0-27 15,0 0 26-15,71-74-98 0,-42 40 1 16,-5-2 32-16,-8 2 44 15,-9 2 22-15,-5 6 40 16,-2 9 59-16,0 10 24 16,0 7-72-16,-14 2-51 15,-1 26 0-15,-3 16 0 16,-3 14 0-16,6 12 0 16,5 9 0-16,4 1 0 15,4 0 0-15,2-8 0 16,0-8 0-1,0-10 0-15,0-11-57 0,0-15-326 0,0-10-251 16,0-8-102-16,-11-8 175 16,-2-2 426-16,-3 0 135 15,3 0 380-15,2-6 191 16,4 0-52-16,3 2-42 16,2 2-188-16,2 0-109 15,0 2-90-15,6-5-90 16,21 1 0-16,15-3 0 15,14-5 0-15,35-20-153 16,-8 1-339-16,-16-3-443 0</inkml:trace>
  <inkml:trace contextRef="#ctx0" brushRef="#br0" timeOffset="23328.07">5572 7258 2622 0,'0'0'756'0,"0"0"-436"16,0 0 78-16,0 0-398 0,0 0 0 15,116-76 0-15,-65 75 0 16,2 1-27-16,-8 0-17 16,-7 16-56-1,-9 5 43-15,-14 4 55 0,-13 1-25 16,-2 4 27-16,-13 2 0 15,-18 2 12-15,-2 4 63 16,0-2-34-16,8-1 1 16,11-2-32-16,12-2-1 15,2-8-15-15,22-2 6 16,14-7-22-16,9-6-35 0,-3-6-84 31,-7-2 13-31,-8 0 16 0,-13 0 34 0,-12 0 78 16,-2 0 0-16,-16 16 41 15,-15 8 4-15,-2 8-1 16,-3 6 32-16,5 4-38 16,9 0-4-16,11 0 16 31,11-2-41-31,0-1 6 0,17-3 4 0,12-7-2 16,4-2 17-16,-1-5-28 0,-10-2-6 15,-11 0 0-15,-11 0 21 16,-15 6-4-16,-35 8-17 15,-63 20-27 1,10-7-230 0,-1-7-920-16</inkml:trace>
  <inkml:trace contextRef="#ctx0" brushRef="#br0" timeOffset="24068.89">4743 8919 697 0,'0'0'1717'0,"0"0"-1131"0,0 0-81 0,0 0-126 15,0 0-167-15,0 0-212 16,0 0 0-16,-116-64 0 15,74 80 0-15,-5 22 0 16,3 10 0-16,8 10 0 16,14 5 0-16,17-5 0 15,5-6 0-15,23-10 0 0,12-10 0 16,3-10 0-16,-5-8 0 16,-6-6 0-1,-14 0 0-15,-8 0 0 0,-5 4 0 16,0 6 0-16,-18 6 0 15,-4 3 0-15,-5-4 0 16,0 0 0-16,1-5 0 16,1-9 0-16,3-4 0 15,1-5 0-15,4 0 0 16,3 0 0-16,5 0 0 16,5-5 0-16,4 5 0 15,0 0 0-15,0 0 0 16,7 23-23-16,13 13-10 0,3 8-73 15,-2 12 68-15,-5 6-7 16,-5 2 33-16,-11-1 12 16,0-5 0-16,0-6 18 15,-13-10 0-15,1-10 33 16,6-8 28-16,2-10-53 16,4-6 8-16,0-4-34 15,12-2 8-15,20-2-22 16,15 0 3-16,42-22-207 15,-11-4-290-15,-9-4-448 0</inkml:trace>
  <inkml:trace contextRef="#ctx0" brushRef="#br0" timeOffset="24401.3">4968 9202 2572 0,'0'0'609'0,"0"0"-330"0,0 0 57 0,0 0-195 0,0 0-89 16,122-46-37-1,-83 50 34-15,-4 22-49 0,-8 8 0 16,-12 10-10-16,-10 8 2 16,-5 6 2-16,-11 0 6 15,-18 3 0-15,-9-7 15 16,0-8 3-16,4-8 16 15,11-10-34-15,7-8 0 16,13-8 0-16,3-6 0 16,7-2 0-16,26-4 0 0,17 0 0 15,12-4 0-15,36-34 0 16,-15 2-332-16,-15-2-508 0</inkml:trace>
  <inkml:trace contextRef="#ctx0" brushRef="#br0" timeOffset="24872.9">5647 8931 1706 0,'0'0'1405'0,"0"0"-896"16,0 0-199-1,0 0-144-15,0 0-166 0,128-80 0 16,-77 80 0-16,-2 0 0 15,-9 0 0-15,-11 16 0 16,-11 10 0-16,-16 6-36 16,-2 8 34-1,-16 6-14-15,-15 4 32 0,-7 0 5 16,3-1-4-16,8-7-17 16,9-8 0-16,14-6 0 15,4-8 0-15,22-8 0 16,22-6 0-16,14-6-75 0,2 0-162 15,-6-4 10 1,-16-6 115-16,-20 4 67 0,-18 4 45 31,-6 2 141-31,-31 6-38 0,-9 18 77 0,-1 6-48 16,2 8-39-16,14 2-46 16,11 5-47-16,18 0 0 15,2 2 0-15,16-1 0 16,13-4 0-16,2-4 0 15,-5-2 0-15,-8-4 0 16,-16 0 0-16,-2 2 0 0,-24 2 0 16,-60 25-9-16,5-11-179 15,-6-6-627-15</inkml:trace>
  <inkml:trace contextRef="#ctx0" brushRef="#br0" timeOffset="25566.02">4850 10730 1996 0,'0'0'648'0,"0"0"-18"0,0 0-168 16,0 0-102-16,0 0-360 0,0 0 0 15,0 0 0-15,11-56 0 16,-51 56 0-16,-15 8 0 15,-6 22 0-15,-1 8 0 16,8 6 0-16,14 4 0 16,18-2 0-16,18-2 0 15,4-5 0-15,19-6 0 16,15-7 0-16,6-5 0 16,-2-3 0-16,-1-4 0 15,-8 0 0-15,-8 4 0 16,-6 0 0-16,-8 6 0 15,-7 6 0-15,0 0 0 16,-2 2 0-16,-16 0 0 0,-7-6 0 16,-4-1 0-16,-2-10 0 15,2-2 0-15,5-8 0 16,4-1 0-16,6-4 0 16,8 0 0-16,6 0 0 15,0 0 0-15,0 0 0 16,16 0 0-16,5 10 0 15,2 9 0-15,-3 6 0 16,-5 10 0-16,-7 9 0 16,-8 6 0-16,0 4 0 15,-14-4 0-15,-11-3 0 0,1-11 0 16,6-10 0-16,7-8 0 16,11-10 0-16,0-8-8 15,51-12-260-15,5-16-237 16,0-5-743-16</inkml:trace>
  <inkml:trace contextRef="#ctx0" brushRef="#br0" timeOffset="25958.91">5069 11065 2407 0,'0'0'697'0,"0"0"-349"0,0 0 31 16,0 0-268-16,75-104-46 15,-35 101-43-15,5 3-20 16,-3 6 2-16,-4 19-4 16,-9 7-37-16,-11 6 4 15,-16 2-41-15,-2 0 40 16,-16 0 19-16,-12-4 15 16,-3-8 33-16,6-6 24 15,7-8 18-15,7-4-21 16,9-7-38-16,2-3 3 15,0 0-19-15,8 0 0 16,19 0 0-16,9 0 0 16,11 0 0-16,2 0 0 0,0 0-47 15,-7 4 4-15,-13 14-76 16,-13 5 61-16,-16 5 29 16,-7 5 29-16,-31-5 48 15,-8 0 38-15,-6-6-17 16,3-4-19-1,9-8-49-15,13-6-2 0,20-16-114 16,7-18-382-16,0-6-718 0</inkml:trace>
  <inkml:trace contextRef="#ctx0" brushRef="#br0" timeOffset="26462.66">5811 10718 827 0,'0'0'1926'0,"0"0"-1308"0,0 0-128 16,0 0-255-16,0-104-235 16,31 95 0-16,9 8 0 15,2 1 0-15,3 6 0 16,-6 20-8-16,-9 12-22 16,-12 8 2-16,-18 8 10 0,0 6 3 15,-27 0 10 1,-14-1 5-16,-1-9 37 0,7-10-4 15,10-12 1-15,12-12-34 16,13-8 0 0,0-6 0-16,22-2 0 15,12 0 0-15,4-6 0 0,-1-8-12 16,-3-2-9-16,-12 2-32 16,-9 6 43-16,-11 4 10 15,-2 4 13-15,0 0 37 16,-15 16-38-16,-7 14-12 0,1 10 18 15,4 6-15 1,13 2-3-16,4 0 0 0,8-4-20 16,21-4 19-16,7-4-43 15,-3-5 5-15,-4-5 38 16,-13-4-25-16,-14-2 26 16,-2 4 0-16,-29 2 55 15,-20 4 10-15,-11 2-65 16,-34 6-63-1,17-8-611-15,9-7-1838 0</inkml:trace>
  <inkml:trace contextRef="#ctx0" brushRef="#br0" timeOffset="27061.75">5140 12519 2218 0,'0'0'827'0,"0"0"-474"0,0 0 151 16,0 0-385-16,-152-7-74 16,85 43-15-1,1 11-30-15,6 9 0 0,12 6 0 16,21-2 0-16,23-4 0 16,4-7 0-16,38-9 0 15,9-8 0-15,7-8 0 16,-8-4 0-16,-10-6 0 0,-16 0 0 15,-14-2 0-15,-6 2 0 16,-8 4 0-16,-21 0 0 16,-9 0 0-16,-3 0 0 15,2-2 0-15,5-6 0 16,7-2 0-16,8-4 0 16,9-2 0-16,8 0 0 15,2-2 0-15,0 4 0 16,0 2 0-1,7 8 0-15,9 8 0 0,1 9 0 0,6 6 0 16,-5 10-95-16,-5 5-30 16,-9 0 62-16,-4-2 15 15,0-4 43-15,-17-8 5 16,-1-8 8-16,5-10 29 16,8-9-37-1,5-7 1-15,7-4-1 0,51-15-103 16,-5-10-221-16,0-6-870 0</inkml:trace>
  <inkml:trace contextRef="#ctx0" brushRef="#br0" timeOffset="27566.03">5364 12635 2528 0,'0'0'866'0,"0"0"-293"0,0 0-444 15,0 0-129-15,0 0 0 16,-66 108 0-16,59-30 0 16,1 5 0-16,-2-1 0 15,4-10 0-15,-2-12 0 16,3-14 0-16,3-16 0 16,0-13 0-16,0-12 0 15,3-5 0-15,19 0-26 0,14 0 17 16,15-9-28-16,12 0-122 15,5 4-56-15,-1 1-71 16,-11 1-55-16,-18 3 85 16,-22 0 97-16,-16 0 159 15,-14-2 50-15,-24 0 81 16,-2-2 137-16,0-3-21 16,6-8-42-16,12-5 1 15,13-6-56-15,9-6-20 16,0-4-85-16,14-4-6 15,5 2-22-15,0 6-17 0,-9 9 0 16,-3 14 0-16,-7 9 0 16,0 0 0-16,0 22 0 15,-2 22 0-15,-9 16 0 16,0 12 0-16,2 4 0 16,2-2 0-16,3-7 0 15,4-15-230-15,0-18-680 16,13-22-1225-16</inkml:trace>
  <inkml:trace contextRef="#ctx0" brushRef="#br0" timeOffset="27992.16">5998 12677 2356 0,'0'0'866'0,"0"0"-366"0,0 0-126 16,0-129-374-16,6 107 0 15,12 11 0-15,4 11 0 16,5 0 0-16,-2 24 0 16,-3 12 0-16,-5 8 0 15,-5 4 0-15,-8 2 0 0,-4-2 0 16,0-4 0-16,-6-2 0 16,-12-2 0-16,-1-3 0 15,2-3 0-15,5-2 0 16,10-4 0-16,2-2 0 15,16-4 0-15,18-4 0 16,3-2 0-16,3-4-30 16,-9-4 6-16,-8 2-26 15,-13 0 43-15,-10 6 5 16,0 8 2-16,-21 8 113 16,-4 6-113-16,1 2 0 0,6 5 0 15,11-5 0-15,7 0 0 16,7-4 0-1,23-6 0-15,5-6 0 0,-4-8 0 16,-11-2 0-16,-20 2 0 16,-24 8-45-16,-94 24-45 15,2-3-411-15,-9 1-359 0</inkml:trace>
  <inkml:trace contextRef="#ctx0" brushRef="#br0" timeOffset="28627.21">4939 14291 958 0,'0'0'368'0,"0"0"109"0,0 0-99 0,0 0 145 16,0 0-143-16,0 0 0 15,0 0-24-15,107 6-80 16,-107-6-276-16,-14 0 0 16,-15 2 0-16,-13 14 0 15,-11 8 0-15,-5 14 0 16,3 4 0-16,5 11 0 15,17-5 0-15,17-2 0 16,16-6 0-16,14-8 0 16,26-8 0-16,9-8 0 15,5-8 0-15,-6-4 0 16,-10-2 0-16,-14 2 0 0,-10 0 0 16,-14 8 0-16,0 2 0 15,-2 4 0-15,-14 8 0 16,1-2 0-1,-3 7 0-15,-3-5 0 0,0 4 0 16,-4-2 0-16,-2-4 0 16,5-2 0-16,2-6 0 15,9-2 0-15,11-6 0 16,0-2 0-16,20 2 0 16,11-2 0-16,5 6 0 0,-5 6-9 15,-4 4-36-15,-14 8 44 16,-13 7-9-16,0 0 10 15,-5 2 16-15,-8-3-2 16,4-10 21-16,9-8-35 16,7-14-3-16,66-20-50 15,0-24-395-15,2-6-625 0</inkml:trace>
  <inkml:trace contextRef="#ctx0" brushRef="#br0" timeOffset="28802.69">5283 14395 2540 0,'0'0'617'0,"0"0"-445"0,0 0 132 0,0 0-119 0,0 0-109 0,156 14-76 16,-104-14-114-16,-13 0-249 15,-17-9-503-15,-22-1-151 0</inkml:trace>
  <inkml:trace contextRef="#ctx0" brushRef="#br0" timeOffset="29094.78">5291 14422 1721 0,'0'0'669'0,"0"0"-164"16,0 0-55-16,-103 102-207 15,86-66-48-15,3 0-21 16,10-4-82-16,4-4-45 16,0-6-47-16,22-4 0 15,16-2 0-15,9-6 0 16,9 0 0-1,1 6 0 1,1-3 0-16,-4 6 0 16,-9 8 0-16,-12 3 0 15,-15 3 0-15,-18 6 0 0,-3-7 0 16,-34 4 0 0,-15-6 0-16,-8-2 0 0,-5-8 0 15,7-8 0-15,14-8 0 16,15-4 0-16,21-16 0 15,25-60-344-15,24 6-578 16,7-10-422-16</inkml:trace>
  <inkml:trace contextRef="#ctx0" brushRef="#br0" timeOffset="29489.49">5902 14263 2184 0,'0'0'918'0,"0"0"-406"0,0 0-158 15,0 0-226-15,0 0-128 16,0 0 0-16,144-64 0 16,-101 64 0-16,-5 0 0 15,-11 18-23-15,-14 10-16 16,-13 8 29-16,0 8 2 16,-22 8 16-16,-15-2 16 15,-2 5 9-15,3-3-18 16,7-12-15-16,11-4 0 15,16-10 0-15,2-6 0 16,29-8-11-16,16-8-22 16,8-4-78-16,5 0-55 0,-7 0 58 15,-11-4 22-15,-13-2 55 16,-15 6 25-16,-12 0 12 16,-6 10 69-16,-23 16 81 15,-6 12-15-15,4 5 33 16,9 7-174-16,17-4 0 15,5 2 0-15,22-4 0 16,18-8 0-16,1-10 0 16,-8-2-72-16,-22-6-87 0,-55 18-186 15,-23-6-311-15,-24 2-1054 16</inkml:trace>
  <inkml:trace contextRef="#ctx0" brushRef="#br0" timeOffset="30090.53">5296 15611 2067 0,'0'0'663'0,"0"0"-154"0,0 0-2 0,0 0-253 16,0 0-158-16,0 0-96 15,0 0 0-15,15-41 0 16,-53 64 0-16,-4 3 0 16,-1 10 0-16,8 0 0 15,13 0 0-15,13-4 0 16,9-6 0-16,11 0 0 0,20-12 0 15,9 0 0-15,2-2 0 16,-1-8 0 0,-12 0 0-16,-10 2 0 0,-12-2 0 15,-7 4 0-15,0 6 0 16,-24 4 0-16,-7 9 0 16,-8 0 0-16,0 0 0 15,3 1 0-15,3-2 0 16,10-4 0-16,10-8 0 15,11-2 0-15,2-2 0 16,17-6 0-16,15 0 0 0,5-2 0 16,-2 2 0-16,-10 4-9 15,-13 2-41-15,-12 12 49 16,-12 8 1 0,-21 10 60-16,-9 6-60 0,2 2 0 15,7-3 0-15,17-1 0 16,16-12 0-16,0-6 0 15,31-12-83-15,36-14-272 16,-7-8-344-16,-4-10-358 0</inkml:trace>
  <inkml:trace contextRef="#ctx0" brushRef="#br0" timeOffset="30435.52">5748 15645 2381 0,'0'0'841'0,"0"0"-291"16,0 0-226-16,-134 100-324 0,90-28 0 15,10 12 0-15,14 5 0 16,18-1 0-16,4-10 0 16,36-12 0-16,18-18 0 0,15-20 0 15,7-20 0-15,-3-8 0 16,-9-8 0-16,-20-18 0 15,-19-6 0 1,-23 0 0-16,-4 0 0 16,-29 2 0-16,-17 12 0 0,-12 6 0 15,-2 12 0-15,-3 12 0 16,12 20 0-16,11 8 0 16,20 0 0-16,22 0-153 15,25-14-599-15,10-16-696 0</inkml:trace>
  <inkml:trace contextRef="#ctx0" brushRef="#br0" timeOffset="30831.8">6239 15709 1607 0,'0'0'1527'16,"0"0"-1040"-16,0 0-191 0,0 0-117 0,0 0-179 15,117-36 0 1,-59 44-9-16,-7 10-74 0,-15 6-89 16,-18 2-47-16,-18 6 79 0,-12 2 82 31,-30-2 58-31,-11 2 70 16,-3 0 65-16,7-4 98 15,12-3-71-15,16-5-81 16,21-4-81-16,0-4 0 15,34-2 0-15,17-2 0 16,7-6 0-16,7-2 0 16,-5 0 0-16,-7 4 0 15,-12-2 0-15,-16 4-29 16,-11 2 29-16,-12 8 1 16,-2 0 27-16,-8 12-28 0,-19 2 0 15,-8 4 0-15,-6 0 0 16,-1 3 0-16,-2-2 0 15,1 2 0-15,-8 1 0 16,10-8-137-16,1-14-1026 0</inkml:trace>
  <inkml:trace contextRef="#ctx0" brushRef="#br0" timeOffset="31353.13">5721 16910 1187 0,'0'0'1212'0,"0"0"-625"15,0 0-46-15,0 0 28 0,0 0-569 16,0 0 0-16,0 0 0 16,-107 0 0-16,49 22 0 15,-4 4 0 1,1 6 0-16,9 0 0 0,16 2 0 16,14-10 0-16,17 2 0 15,5-8 0-15,11-4 0 16,14-1 0-16,4-8 0 0,0 0 0 15,0-1 0-15,-2-4 0 16,-6 4 0-16,-3 0 0 16,-5 6 0-16,-8 4 0 15,-5 8 0-15,-2 0 0 16,-22 8 0-16,-13 2 0 16,-5-2 0-1,0 2 0-15,6 0 0 0,10-2 0 16,10-2 0-16,14-2 0 15,2-3 0-15,20-5 0 16,20-10 0-16,14-8 0 16,8 0 0-16,27-31-261 0,-16-1-314 15,-10 2-423-15</inkml:trace>
  <inkml:trace contextRef="#ctx0" brushRef="#br0" timeOffset="31668.42">5853 17044 2390 0,'0'0'893'0,"0"0"-337"0,0 0-299 0,0 0-257 15,0 0 0-15,0 0 0 16,153-68 0-16,-103 64 0 16,-13 4 0-16,-8 14 0 15,-13 16 0 1,-14 16 0-16,-2 3 0 0,0 9 0 15,-13 0 0-15,0 4 0 16,1-4 0-16,6 0 0 16,3-4 0-16,3-5 0 15,0-9 0-15,0-12-45 16,0-6-110-16,0-8-124 16,0-14-59-16,-2 0-210 0,-4 0-291 0</inkml:trace>
  <inkml:trace contextRef="#ctx0" brushRef="#br0" timeOffset="31832.91">5917 17373 2529 0,'0'0'921'16,"0"0"-435"-16,0 0-326 0,0 0-160 16,0 0 0-16,0 0 0 15,187-48 0-15,-73 16-167 16,-20-2-621-16,-17 2-1168 0</inkml:trace>
  <inkml:trace contextRef="#ctx0" brushRef="#br0" timeOffset="32300.03">6494 16942 1588 0,'0'0'1340'15,"0"0"-841"-15,0 0-154 16,0 0-121-16,0 0-160 15,129-82-31 1,-64 78-30-16,-5 4-6 0,-13 6 6 0,-13 20-3 16,-19 4 0-16,-15 10 0 15,-4 2 0-15,-28 6 0 16,-5-3 0-16,1-1 0 16,7-8 0-16,11-12 0 31,18-4 0-31,0-10 0 15,40-10 0-15,20 0 0 16,12-4 0-16,1-14 0 16,-6 0-60-16,-13 0-29 15,-23 10 52-15,-25 3 37 0,-6 5 84 16,-40 9 18-16,-20 17-102 16,-9 10 0-16,3 0 0 15,10 8 0-15,20 0 0 16,27-2 0-16,9-2 0 15,33 0 0-15,23-5 0 16,6-7 0-16,-2-2 0 16,-14 0 0-16,-23-2 0 15,-23 2 0-15,-19 0 0 16,-57 6 0-16,-40 8 0 0,-35-4-228 16,17-2-480-16,25-11-1229 15</inkml:trace>
  <inkml:trace contextRef="#ctx0" brushRef="#br0" timeOffset="32763.31">5503 17973 2508 0,'0'0'826'0,"0"0"-318"0,0 0-254 0,0 0-254 16,0 0 0-16,0 0 0 16,0 0 0-16,-41 18 0 15,12 8 0-15,-4 6 0 16,-5 4 0-16,7 4 0 16,6-3 0-16,10-4 0 15,13-1 0-15,2-5 0 16,9 0 0-16,13-6 0 0,3-1 0 15,-1-2 0-15,-6-2 0 16,-5 2 0-16,-9 0 0 16,-4 6 0-16,0 2 0 15,-21 8 0-15,-8-2 0 16,0 0 0-16,2-6 0 16,6 0 0-16,11-3 0 15,3-3 0-15,7-2 0 16,0 0 0-16,0 2 0 15,0-2 0-15,7 0 0 16,-1 0 0-16,-2-4 0 0,6 0 0 16,1-6 0-16,7-8 0 15,13 0 0-15,42-22-236 16,-6-14-383-16,-2-4-815 0</inkml:trace>
  <inkml:trace contextRef="#ctx0" brushRef="#br0" timeOffset="33702.32">6414 17865 1965 0,'0'0'1144'0,"0"0"-688"16,0 0-102-16,0 0-177 0,0 0-177 15,156-111 0-15,-90 97 0 16,-2 14 0-16,-14 0 0 16,-14 14 0-16,-20 16 0 0,-16 10 0 15,0 6 0-15,-31 11 0 16,-9-3 0-16,-3 0 0 16,5-4 0-16,11-6 0 15,17-10 0-15,10-6 0 16,0-6 0-16,29-8 0 15,6-1 0 1,1-8 0-16,-5 4 0 0,-6-5 0 16,-15 1 0-16,-10 4 0 15,0 4 0 1,-13 10 0-16,-13-1 0 0,-3 8 0 0,0 2 0 16,8-4 0-16,10 2 0 31,11-2 0-31,0-2 0 0,19-4 0 0,9 0 0 15,6-4 0-15,-8 0-44 16,-8 0 20-16,-11 0 0 16,-7 0 24-16,-9 4 53 15,-22 1-14-15,-7-1-39 16,-5-4 0-16,3-8 0 16,5-6 0-16,8-4 0 15,9 0 0-15,18-36-126 16,0-5-726-16,14-3-1589 0</inkml:trace>
  <inkml:trace contextRef="#ctx0" brushRef="#br0" timeOffset="34966.72">3048 15384 1810 0,'0'0'1000'0,"0"0"-1000"0,0 0-84 0,0 0-161 16,0 0-413-16</inkml:trace>
  <inkml:trace contextRef="#ctx0" brushRef="#br0" timeOffset="37028.78">6108 17861 1189 0,'0'0'355'16,"0"0"-219"-16,0 0 29 16,0 0-32-16,0 0 12 15,0 0 15-15,0 0 17 16,6 0 63-16,-6-5-31 16,0 5-15-16,0 0-12 15,0 0-87-15,0-4-29 16,-6 4-30-16,-4-4-35 0,-5 4 21 15,-8 0-21-15,-6 0 5 16,-4 17 26-16,2 6-32 16,-1 4 44-16,10 3-19 15,9-2-23 1,8-2 8-16,5-2-8 0,0-8-2 16,13 2 3-16,10-8 4 15,-1-2 1-15,2 2-8 16,1-2 0-16,0 2-6 15,-4 2 16-15,0 2-10 16,-5 8 0-16,-5 0 0 16,-5 4-3-16,-6-2 14 0,0 2-1 15,-9-3 47-15,-11-1-10 16,-9-4 31-16,-2-4-54 16,0-6-18-16,-1-2 31 15,8-6-37-15,4 0 21 16,9-6-11-16,4-16-2 15,7-14-16-15,0-9-5 0,14-13-13 16,10-4-11 0,5 0-53-16,-2 8 55 0,-5 14 14 15,-7 10 21-15,-7 11-10 16,-8 14 10-16,0 1-8 16,-10 4-308-16,-3 0-1268 0</inkml:trace>
  <inkml:trace contextRef="#ctx0" brushRef="#br0" timeOffset="45834.85">12871 5426 1311 0,'0'0'1217'0,"0"0"-898"15,0 0-4-15,0 0-72 16,0 0-114-16,0 0-83 16,-33 8 40-16,19 18 95 0,-3 8-32 15,1 8-49-15,0 8-100 16,2 5 0-16,8-1 0 15,4 2 0-15,2-4 0 16,0-4 0-16,8-4 0 16,13-10 0-16,4-8 0 15,1-10 0-15,3-8 0 16,3-8 0-16,-1 0 0 16,2-13 0-16,-2-12 0 15,1-7 0-15,-6-4 0 16,-4-2 0-16,-4-4 0 0,-7-4 0 15,-1-1 0-15,-8-3 0 16,-2-1 0-16,0-2 0 16,0 1 0-16,-5 8 0 15,-11 6 0-15,-6 10 0 16,-7 10 0-16,-9 10 0 16,-8 8 0-16,-12 0 0 15,-5 12 0-15,-1 14 0 16,8 2 0-16,11 6 0 0,28 12-9 15,12-6-534-15,5-6-754 0</inkml:trace>
  <inkml:trace contextRef="#ctx0" brushRef="#br0" timeOffset="46167.12">13470 5785 1886 0,'0'0'1084'0,"0"0"-609"0,0 0-133 16,0 0-33-16,0 0-309 15,0 0 0-15,0 0 0 0,0-2 0 16,16 2 0 0,9 0 0-16,12 0 0 0,8 0 0 15,4 0 0-15,5-10-374 16,-17-6-486-16,-12 0-454 0</inkml:trace>
  <inkml:trace contextRef="#ctx0" brushRef="#br0" timeOffset="46891.74">14197 5486 2078 0,'0'0'861'16,"0"0"-532"-16,0 0-41 16,0 0-122-16,0 0-62 15,0 0-22-15,0 0-8 16,-7-10 40-16,7 2-114 16,0-4 0-16,7-10 0 15,1-6 0-15,6-4 0 0,-3 0 0 16,0 0 0-16,-4 4 0 31,0 6 0-31,-3 5 0 0,-4 8 0 0,0 4 0 31,0 5 0-31,2 0 0 0,-2 6 0 0,5 19 0 16,-1 8 0-16,1 10 0 16,0 9 0-16,-1 8 0 15,-2 6 0-15,-2 4 0 16,0 0 0-1,0-1 0-15,0-3 0 16,0-6 0-16,0-2 0 0,0-10 0 0,0-6 0 16,0-11 0-16,0-12 0 15,0-9-126-15,0-7-189 16,0-3 31-16,0-3-207 16,0-8-19-16,-2-1 26 31,-16 2-49-31,-5 6 300 15,-1 4 233-15,-3 0 298 16,5 0 74-16,2 1-19 16,4 7 15-16,6-2-55 15,2 1-3-15,6-6-56 16,2-1-80-16,0 0 39 0,0 0-46 16,0 0-13-16,0 0-154 15,12 0 0-15,12 0 0 16,12-4 0-16,6-7 0 15,5-3 0-15,-1-3 0 16,-10 5 0-16,-9 1 0 16,-11 0 0-16,-12 5 0 15,-4 1 0-15,0 2 0 16,-12 3-66-16,-5 0-543 16,1 0-578-16</inkml:trace>
  <inkml:trace contextRef="#ctx0" brushRef="#br0" timeOffset="69301.66">12967 7044 2054 0,'0'0'756'0,"0"0"-409"16,0 0-15-16,0 0-78 16,0 0-124-16,0 0-41 15,0-24 45-15,-2 24-134 0,2 0 0 16,-2 0 0-16,-1 4 0 16,-1 22 0-16,2 14 0 15,0 15 0-15,2 7 0 16,0 4 0-16,2-4 0 15,15-8 0-15,6-6 0 16,4-11 0-16,-1-12 0 16,6-9 0-16,-3-7 0 15,-4-9 0-15,0 0 0 16,-4-18 0-16,-4-13 0 16,-3-7 0-16,-3-6 0 15,-7-4 0-15,-4-2 0 16,0 0 0-16,-2 2 0 0,-16 1 0 15,-4 1 0-15,-5 6 0 16,-4 4 0-16,-5 8 0 16,-3 10 0-16,-9 10 0 15,0 8 0-15,1 2 0 16,2 22 0-16,12 10 0 16,24 20 0-16,9-7-329 15,0-7-685-15</inkml:trace>
  <inkml:trace contextRef="#ctx0" brushRef="#br0" timeOffset="69633.24">13686 7237 2424 0,'0'0'848'0,"0"0"-496"0,0 0-23 16,0 0-186-16,0 0-143 15,0 0 0-15,0 0 0 16,25-12 0-16,2 9 0 15,8-2 0-15,8-3 0 16,3-2 0-16,8-12-372 16,-12 4-496-16,-13-1-639 0</inkml:trace>
  <inkml:trace contextRef="#ctx0" brushRef="#br0" timeOffset="70233.5">14444 6834 791 0,'0'0'1644'0,"0"0"-1058"15,0 0-324-15,0 0 65 16,0 0-93-16,0 0-122 15,0 0 28-15,0 52-140 16,0-48 0-16,2-2 0 16,3-2 0-16,1 0 0 15,6-10 0-15,3-14 0 16,3-5 0-16,5-7 0 16,-4-1 0-1,-1-2 0-15,0 6 0 0,-7 4 0 16,0 9 0-16,-7 6 0 0,-1 10 0 15,-1 4 0-15,1 0 0 16,-1 20 0-16,2 16 0 16,1 11 0-16,1 12 0 15,1 8 0-15,0 5 0 16,0 2 0-16,1-2 0 16,-1-1 0-16,4-9 0 15,-2-8 0-15,-3-12-203 16,-1-6-170-16,-5-10-144 15,0-8 156-15,-9-2-6 0,-18-6 88 16,-4 0 123-16,-4-2 156 31,-1-2 87-31,1 2 218 0,6-4 65 0,6 0 9 16,10-2 83-16,4 0-222 16,4-2 21-16,5 0-109 15,0 0-152-15,0 0 0 16,14 0 0-16,17-4 0 15,13-8 0 1,12-4 0-16,29-16-248 16,-12 4-594-16,-12 4-1357 0</inkml:trace>
  <inkml:trace contextRef="#ctx0" brushRef="#br0" timeOffset="70394.97">15315 7361 2911 0,'0'0'784'0,"0"0"-662"0,0 0-122 0,0 0-132 16,0 0-647-16</inkml:trace>
  <inkml:trace contextRef="#ctx0" brushRef="#br0" timeOffset="82696.22">13074 8693 745 0,'0'0'250'0,"0"0"-27"16,0 0-39-16,0 0 38 15,0 0-19-15,0 0-11 16,-5-30 40-16,3 25 44 16,-2 4-25-16,-1-2-2 15,-1-1-24-15,-1 0-49 16,2 3-11-16,1-4-36 15,-1 0 21-15,3-2-39 16,0-1-37-16,2-2-35 16,0-2-39-16,0-2 0 15,6 0 0-15,13 2 0 16,3 2 0-16,0 4 0 0,3 4 0 16,1 2 0-16,1 2 0 15,-2 16 0-15,1 10 0 16,-6 8 0-16,-1 7 0 15,-11 7-42-15,-8 2 18 16,0 2 16-16,-13 0 7 16,-18-2-7-1,-8 0 8-15,-3-4 0 0,-3-2 31 16,-1-6-16-16,6-4 22 0,7-5-37 16,6-9 0-1,7-8 0-15,11-4 0 0,3-6 0 16,6-2 0-16,0-2 0 15,4 0 0-15,20 0 0 16,16 0 0-16,11-2 0 16,14-8 0-16,6-2 0 15,5 0 0-15,-6 2 0 16,-13 0 0-16,-17 4 0 16,-18 3 0-16,-12 2 0 15,-8 1 0-15,-2 0 0 16,0 0 0-16,0 0 0 15,0 0-26-15,0 0-448 16,0 0-469-16</inkml:trace>
  <inkml:trace contextRef="#ctx0" brushRef="#br0" timeOffset="82931.91">13651 8963 1974 0,'0'0'960'0,"0"0"-617"0,0 0-57 0,0 0-72 16,0 0-112-16,145-58-30 15,-110 50-25-15,1 0-40 16,-5 2-7-16,4 2-129 16,-6 0-421-16,-8 2-623 0</inkml:trace>
  <inkml:trace contextRef="#ctx0" brushRef="#br0" timeOffset="83670.99">14390 8636 932 0,'0'0'1546'16,"0"0"-998"-16,0 0-231 0,0 0-30 16,0 0-149-16,0 0-39 15,-42-110 12-15,32 102-42 16,-4 2-20-16,-4 6-49 15,-4 0 0-15,-3 2 0 0,0 18 0 32,1 6 0-32,6 4 0 0,5 4 0 0,8 5 0 15,5-2 0-15,0-1 0 16,23-3 0-16,8-7 0 16,7-2 0-16,7-6 0 15,1-4 0-15,3 0 0 16,0 0 0-16,-4 2 0 15,-3 2 0 1,-7 2 0-16,-3 4 0 0,-12 0 0 16,-7 5 0-16,-10-1 0 0,-3-1 0 15,-10 4 0-15,-16-1 0 16,-10-2 0 0,-6 0 0-16,-5-4 0 0,-2-6 0 15,2-6 0-15,3-10 0 16,6-2 0-16,7-6 0 15,9-18 0-15,8-6 0 16,7-4 0-16,7-4 0 16,0 0 0-16,16 2 0 15,8-1 0-15,5 3 0 16,0 0 0-16,0 2 0 0,-4 2 0 31,-3-2 0-31,-7-2 0 0,-5-2 0 0,-6-1 0 16,-4 1 0-16,0 0 0 15,-4 0 0-15,-10 2 0 16,-1 6 0-16,-1 4 0 16,-1 8 0-16,3 6 0 15,1 6 0 1,-3 4-47-16,5 8-635 0,2 8-1156 0</inkml:trace>
  <inkml:trace contextRef="#ctx0" brushRef="#br0" timeOffset="91063.36">13405 10666 1356 0,'0'0'608'0,"0"0"-292"0,0 0 73 16,0 0-69-16,0 0-51 15,0 0-37 1,0-22-22-16,0 22-45 0,0 0-85 15,0 0-41-15,-8 11 12 16,-13 8-51-16,-2 3 11 16,-4-2-11-16,0 0 1 15,2-6 2-15,5-6-3 16,5-6 0-16,4-2 3 16,1 0 9-16,4-10-13 15,2-10 1-15,4-4 0 16,0 0-7-16,0 0 7 15,10 2 0-15,9 0 0 0,3 4 11 16,2 4 2-16,5 3-13 16,2 4 0-16,0 3 4 15,3 4 7-15,-5 0-11 16,-2 0 0-16,-3 15 0 16,-3 11-8-16,-6 5 8 15,-3 9 0-15,-8 6 0 16,-4 6 8-1,0 6-11-15,-10 2 3 0,-14 5 0 16,-10-1 3-16,-6-2-3 16,-4-2 0-16,-1-8 0 0,1-8 0 15,1-10 0 1,5-11 0-16,7-12 0 0,7-9 0 16,4-2 0-16,6-9 0 15,6-14 0-15,5-5 0 0,3 2 0 16,0 0 0-1,13 2 0 1,14 4 0-16,9 0 0 16,7 2 0-16,3 6 0 15,1 6 0-15,-3 6 0 16,-1 0 0-16,-5 4 0 16,-7 12 0-16,-2 4 0 15,-6-2-15-15,-2 0-33 16,-3-4-80-16,0-4-64 15,13-10-79-15,-6 0-235 0,-1 0-281 16</inkml:trace>
  <inkml:trace contextRef="#ctx0" brushRef="#br0" timeOffset="91303.11">13873 10930 1455 0,'0'0'1465'0,"0"0"-1139"0,0 0-241 0,0 0-19 16,0 0 24-16,0 0-73 15,152-50-17-15,-114 42 0 16,0 4-36-16,11-2-122 16,-9 0-305-16,-6 0-290 0</inkml:trace>
  <inkml:trace contextRef="#ctx0" brushRef="#br0" timeOffset="91993.63">14577 10539 1470 0,'0'0'1108'0,"0"0"-738"16,0 0-164-16,0 0-77 15,0 0-50-15,0 0-41 16,0 0 86-16,-6 18 19 16,-5-1-79-16,-1-5-8 15,2-5-47-15,3-3 1 0,3-1 14 16,2-3-24-16,2 0 27 16,0-14-10-16,0-7-11 15,6-2 18 1,9-2-5-16,3 1 46 0,3 2-4 15,3 6-29-15,2 2-17 16,3 8-15-16,0 6 0 16,1 0 0-16,-4 6 0 15,-3 16 0-15,-8 8 0 16,-6 8 0-16,-9 2 0 16,0 4 0-16,-7-1 0 15,-14-1 0-15,-6-4 0 16,-2-4 0-16,4-8 0 0,2-8 0 15,11-8 0-15,5-6 0 16,4-4 0-16,3 0 0 16,0-2 0-16,0-12 0 15,16-2 0-15,7-2 0 16,3 2 0-16,6 2 0 16,5 8 0-16,3 4 0 15,0 2 0-15,1 0 0 16,-6 16 0-16,-6 6 0 15,-4 6 0-15,-8 4 0 0,-5 4 0 16,-12 2 0 0,0 2 0-16,-8-1 0 0,-18-2 0 15,-6-2 0-15,-7-1 0 16,-3-8 0-16,-6-4 0 16,4-8 0-16,1-8 0 15,8-6 0-15,8 0 0 16,8 0 0-16,2-8 0 15,11 0 0-15,2 0 0 16,4 2-48-16,0 0-539 16,0 0-977-16</inkml:trace>
  <inkml:trace contextRef="#ctx0" brushRef="#br0" timeOffset="98736.2">13700 12444 2143 0,'0'0'787'15,"0"0"-640"-15,0 0 3 16,0 0-54-16,0 0-80 16,0 0 6-16,-54 46-22 15,46-39 28-15,-4-6 104 16,-1-1 23-16,0 0 10 16,-1 0-41-16,3-8-35 15,3-3-47-15,2-2-42 0,6 0 0 16,0-4 0-16,10-1 0 15,17 0 0-15,6 0 0 16,5 4 0-16,2 6 0 31,-3 8 0-31,0 0 0 0,-4 14 0 0,-9 16 0 16,-4 9 0-16,-9 8 0 16,-11 4 0-16,0 5 0 15,-15-2 0-15,-14 0 0 16,-4-6 0-16,-1-5 0 15,5-10 0-15,5-11 0 16,5-5 0-16,11-12 0 0,3-5 0 16,5 0 0-16,0-4 0 15,2-11 0-15,17-3 0 16,4-3 0-16,10 3 0 16,6 4 0-16,8 4 0 15,4 6 0-15,3 4 0 16,-3 0 0-16,-4 20 0 15,-9 10 0-15,-9 9-12 16,-11 3-30-16,-14 4 30 0,-4 4 11 16,-12 0 1-16,-19-2 2 15,-7-4 8 1,-6-4 45-16,-3-7-55 0,-3-10 0 16,0-4 0-1,1-10 0-15,7-5 0 0,8-4 0 16,10 0 0-16,11 0 0 15,13-1 0-15,0-13 0 32,31-19-41-32,7 5-622 15,-3 0-742-15</inkml:trace>
  <inkml:trace contextRef="#ctx0" brushRef="#br0" timeOffset="98922.99">14388 12837 1704 0,'0'0'1397'0,"0"0"-1059"0,0 0-195 16,0 0-32-16,0 0-111 15,170-56-56-15,-117 44-238 16,-6-2-532-16</inkml:trace>
  <inkml:trace contextRef="#ctx0" brushRef="#br0" timeOffset="99489.93">14932 12310 2111 0,'0'0'1210'15,"0"0"-575"-15,0 0-495 16,0 0-140-16,0 0 0 15,0 0 0-15,0 0 0 16,-25 78 0-16,28-22 0 0,-3 7 0 16,0 3 0-16,-7 0 0 15,-11-2 0 1,-2-6 0-16,2-10 0 0,5-10 0 16,4-13 0-16,4-15 0 15,5-9 0-15,0-1 0 16,10-5 0-16,14-14 0 15,9-3 0-15,10 0 0 16,3 3 0-16,4 4 0 16,-2 5 0-16,-3 8 0 15,-5 2 0-15,-9 0 0 16,-8 4 0-16,-10 8-63 16,-6 2-203-16,-7 1-91 0,0-6-9 15,-2-3 128-15,-14-6 123 16,3 0 115-16,-1-6 70 15,5-18 111-15,5-8 57 16,2-4-45-16,2 2 50 16,0 2 46-16,0 8-98 15,0 6-191-15,0 10 0 16,0 4 0-16,0 4 0 16,0 0 0-16,0 20 0 15,0 18 0-15,0 12 0 16,0 10 0-16,0 11 0 15,0 1 0-15,0-2 0 16,0-2 0-16,0-10 0 0,-4-8 0 16,-21-7 0-16,0-14-384 15,1-12-1314-15</inkml:trace>
  <inkml:trace contextRef="#ctx0" brushRef="#br0" timeOffset="102469.35">13854 14101 1707 0,'0'0'566'0,"0"0"-318"16,0 0 66-16,0 0-118 0,0 0-64 15,0 0-39-15,0 0 25 16,0-18-24-16,0 18 38 16,0 0 2-1,0 0-14-15,0 0 3 0,0 0-45 16,0 4-37-16,-5 14-41 15,1 6 0-15,-1 6 0 16,3 0 0 0,2-2 0-16,0-6 0 0,0-4 0 15,2-4 0-15,7-4 0 16,2-4 0 0,0 0 0-16,5 0 0 0,1 0 0 15,8 4 0-15,2 0 0 16,2 6 0-16,4 2 0 0,1 5 0 15,-1 0 0-15,-2 8 0 16,-4-1-29-16,-7 4-8 31,-9 0-7-31,-6-2 35 0,-5 0-7 0,0 2 16 32,-20-8 28-32,-9 0-13 15,-4-2 38-15,-3-6-31 0,-5-5-21 16,6-4 15-1,-1-9-16-15,7 0-51 16,7-4-182-16,3-32-298 0,5 0-266 16,3-2-600-16</inkml:trace>
  <inkml:trace contextRef="#ctx0" brushRef="#br0" timeOffset="102689.81">13827 14115 2342 0,'0'0'829'0,"0"0"-563"0,0 0 25 0,0 0-141 16,0 0-117-16,0 0-24 16,156-32-9-16,-102 26-4 15,-2 0-130-15,4 6-175 16,-13 0-331-16,-12 0-111 0</inkml:trace>
  <inkml:trace contextRef="#ctx0" brushRef="#br0" timeOffset="102894.53">14348 14373 2562 0,'0'0'884'0,"0"0"-626"15,0 0 134-15,0 0-392 16,0 0 0-16,0 0 0 16,152-36 0-16,-104 22-69 15,13 0-224-15,-16 4-327 16,-10-2-312-16</inkml:trace>
  <inkml:trace contextRef="#ctx0" brushRef="#br0" timeOffset="103257.04">15036 13962 1729 0,'0'0'849'0,"0"0"-295"16,0 0-70-16,0 0-182 15,0 0-124-15,0 0-178 0,0 0 0 16,-75 113 0-1,50-45 0-15,3 8 0 0,3 2 0 16,7-2 0-16,7-8 0 16,5-5 0-16,5-11 0 15,24-12 0-15,8-12 0 16,11-14 0-16,3-14 0 16,0 0 0-16,-2-22 0 15,-11-10 0-15,-11-4 0 16,-16 0 0-16,-11 4 0 15,0 7 0-15,-29 14 0 16,-16 11 0-16,-10 0 0 0,-4 32 0 16,-3 26 0-1,16-4 0-15,15-8-557 0</inkml:trace>
  <inkml:trace contextRef="#ctx0" brushRef="#br0" timeOffset="105903.22">14174 15570 1642 0,'0'0'786'0,"0"0"-493"0,0 0 40 16,0 0-40-16,0 0-122 0,0 0-100 15,0 0-17-15,-13-4 70 16,13 4-34-16,0-1-1 16,-2-2 61-16,-4 2-150 15,-4-8 0 1,-3 1 0-16,-3-2 0 0,1-4 0 15,-1 1 0-15,5 4 0 16,2 1 0-16,4 2 0 16,3 4 0-16,2 0 0 15,0 2 0-15,0 0 0 16,0 0 0-16,16 0 0 16,15 0 0-16,9-4 0 0,9-4 0 31,5 2 0-31,-5-6 0 0,-10 4 0 0,-10 2 0 15,-12 0 0-15,-11 4 0 16,-6 2 0-16,0 0 0 16,0 0 0-16,-6 0 0 15,-5 16 0-15,1 8 0 16,6 12 0-16,0 12 0 16,4 11 0-16,0 7 0 15,0 2 0-15,0 2 0 16,6-6 0-16,-2-2 0 0,-2-8 0 15,-2-9 0 1,0-9 0-16,0-10 0 0,0-8 0 16,0-14 0-16,0-4-102 15,0-22-434-15,0-6-500 0</inkml:trace>
  <inkml:trace contextRef="#ctx0" brushRef="#br0" timeOffset="106064.4">14618 15757 2155 0,'0'0'805'0,"0"0"-548"0,0 0 14 16,0 0-115-16,0 0-115 15,0 0-31-15,160-26-4 16,-111 16-6-16,2 6-106 15,10-4-189-15,-14-2-360 16,-9 6-163-16</inkml:trace>
  <inkml:trace contextRef="#ctx0" brushRef="#br0" timeOffset="106457.85">15451 15266 1729 0,'0'0'1069'0,"0"0"-549"15,0 0-218-15,0 0 1 16,0 0-130-16,0 0-173 16,-80 134 0-16,65-62 0 15,-1 8 0-15,3 5 0 16,5-5 0-16,6 0 0 15,2-12 0-15,0-10 0 16,23-8 0-16,4-11 0 16,8-17 0-16,3-12 0 0,0-10 0 15,0 0 0 1,-5-18 0-16,-8-13 0 0,-12-1 0 16,-11-4 0-16,-2 4 0 15,-13 6 0-15,-18 8 0 16,-10 14 0-16,-7 4 0 15,-2 8 0-15,0 16 0 16,-10 12 0-16,12-1-469 16,15-13-1456-16</inkml:trace>
  <inkml:trace contextRef="#ctx0" brushRef="#br0" timeOffset="110403.07">14446 16727 709 0,'0'0'1234'0,"0"0"-715"0,0 0-271 16,0 0 27-1,0 0-31-15,0 0-85 0,0 0-32 16,0 0 23-16,-4 0-15 15,-5-1-58 1,-7-7-29-16,-1-1-20 16,-8-5 26-16,-2-4-6 0,3 4-21 15,-1-2-13-15,8 6-14 16,3 2 0-16,7 4 0 16,7 2 0-16,0 2 0 15,5 0 0-15,21 0 0 16,14 10 0-16,12 2 0 15,8-6 0-15,5-2 0 0,-1-4 0 16,-8 0 0-16,-12 0 0 16,-13-10 0-16,-15 6 0 15,-9-4 0-15,-7 4 0 16,0 2 0-16,0 0 0 16,0 2 0-1,-4 0 0-15,-3 12 0 0,-2 20 0 16,0 8 0-16,0 13 0 15,3 5 0-15,1 10 0 16,3-2 0-16,2 0 0 16,0-6 0-16,0-3 0 0,0-7 0 15,5-10 0-15,3-14 0 16,1-8 0-16,7-18-203 16,-3-4-452-16,-1-18-374 0</inkml:trace>
  <inkml:trace contextRef="#ctx0" brushRef="#br0" timeOffset="110586.69">14968 16954 2974 0,'0'0'688'0,"0"0"-492"0,0 0 42 0,0 0-238 15,0 0 0-15,129-26 0 16,-71 12 0-16,-2 0 0 15,0-4-278 1,-15 2-356-16,-14 6-307 0</inkml:trace>
  <inkml:trace contextRef="#ctx0" brushRef="#br0" timeOffset="110997.57">15723 16503 1861 0,'0'0'834'15,"0"0"-462"-15,0 0 104 16,0 0-188-16,0 0-93 16,0 0-125-1,0 0-70-15,-53 62 0 0,28-12 0 16,0 12 0-16,3 5 0 0,4 1 0 15,5-2 0 1,10-4 0-16,3-12 0 0,0-6 0 16,21-12 0-16,6-10 0 15,4-13 0 1,6-9 0-16,-1 0 0 0,-1-13 0 16,-3-15 0-16,-10-2 0 15,-10 2 0-15,-12-2 0 16,-2 8 0-16,-30 8 0 15,-15 6 0-15,-11 8 0 0,-6 12 0 16,-5 20 0-16,-14 16 0 16,21-6-543-16,12-3-981 0</inkml:trace>
  <inkml:trace contextRef="#ctx0" brushRef="#br0" timeOffset="114798.46">14834 17897 476 0,'0'0'686'15,"0"0"-548"-15,0 0 11 0,0 0 39 16,0 0-63-16,0 0-14 15,0 0-5-15,-35-9-35 16,35 9 21-16,-3 0 23 16,1 0 8-16,2 0 36 15,-3 0 25-15,3 0-8 16,-2 0-30-16,2 0-34 16,-2 0-1-16,0 0-41 15,-2 0-10-15,-3 0-6 0,1 0-9 16,-4 0 22-16,1 0-23 15,3 0-1-15,-2 0 8 16,6 0-18-16,0 0 29 16,2-9-10-16,0-9-35 15,0-1 13-15,12 1-29 16,9-4 0 0,6 4 8-16,5 0-9 0,1 6 44 15,0 2-19-15,4 6-4 16,-4 4 14-16,-2 0-29 0,-2 0 7 15,-2 18-13-15,-5 8 8 16,-2 6 2-16,-7 8-8 31,-3 5-2-31,-8 5 15 0,-2 4-15 0,0 4 10 16,-18 1-10-16,-7-8 0 16,-4 3 0-16,-2-9 0 15,-1-5 0-15,1-8 0 16,2-6 0-16,6-12 0 0,2-10 0 15,1-4 0 1,0-8 0-16,2-14 0 16,5-10 0-16,1-4 0 0,8 0 0 15,4 9 0-15,0 2 0 32,12 6 0-32,9 1 0 15,4 12 0-15,4 2 0 16,2 4 0-16,0 7 0 15,5 8 0-15,-1 10 0 16,1-4 0-16,0 1 0 16,2-4 0-16,-2-5 0 15,-5-8 0-15,-7-1 0 0,-6-4 0 16,-4 0-99-16,-6-18-131 16,1 0-98-16,9-11-223 15,-3 4-81-15,1 3-239 0</inkml:trace>
  <inkml:trace contextRef="#ctx0" brushRef="#br0" timeOffset="115128.82">15522 17987 1790 0,'0'0'994'0,"0"0"-629"0,0 0-18 15,0 0-47-15,0 0-114 16,0 0-117-16,0 0-24 0,85-36-45 15,-51 32 0 1,1-2 0-16,1 2 0 0,-1-4-128 16,6 6-218-16,-8-2-307 15,-6 0-224-15</inkml:trace>
  <inkml:trace contextRef="#ctx0" brushRef="#br0" timeOffset="115696.53">16329 17798 2228 0,'0'0'622'16,"0"0"-453"-16,0 0 163 15,0 0-125-15,-15-106-64 16,1 84-20-16,-1 8 25 15,-8 4-24-15,-6 10-124 16,-2 0 0-16,-5 10 0 16,1 16 0-16,-1 2 0 15,7 10 0-15,9 2 0 16,9-4 0-16,9 1 0 16,2-6 0-16,7 2 0 15,17-11 0-15,7 0 0 0,3-6 0 16,3-2 0-16,-1 0 0 15,2-2 0 1,-5-2 0-16,-6 8 0 0,-5 0 0 16,-7 4 0-16,-3 8 0 15,-10-2 0-15,-2 8 0 16,0 0 0-16,-10-1 0 16,-13-3 0-16,-4 4 0 15,-4-10 0-15,-2 0 0 0,-3-12 0 16,1-4 0-16,0-10 0 15,4 0 0-15,5-18 0 16,6-8 0-16,4-10 0 16,9-1 0-16,7-3 0 15,0 0 0-15,19 0 0 16,16 0 0-16,9-6 0 16,8-2 0-16,4 4 0 15,-3-2 0-15,-6 6 0 16,-12 5 0-1,-23-1 0-15,-12 12-281 0,0 2-573 0</inkml:trace>
  <inkml:trace contextRef="#ctx0" brushRef="#br0" timeOffset="134565.57">19671 10618 1790 0,'0'0'736'16,"0"0"-502"-16,0 0 75 15,0 0-118-15,0 0-78 16,-6-7-50-16,-4 7 45 16,-3 11-19-16,-1 11-4 15,-3 10 25-15,3 6-20 0,3 8-26 16,5 2-14-16,6 0-41 16,0-1 4-16,6-10-13 15,17-9-5-15,6-10 4 16,2-11-16-16,5-7 16 15,1-10 1-15,-3-20 0 16,-7-5 45-16,-9-5-24 16,-7-4-21-16,-11 2 0 15,0 0 0-15,0 4 0 16,-16 4 0-16,-2 6 0 16,0 6 0-16,1 4 0 0,-1 5 0 15,2 6 0-15,0 3 0 16,-1 4-29-16,3 0-597 15,3 1-662-15</inkml:trace>
  <inkml:trace contextRef="#ctx0" brushRef="#br0" timeOffset="135202.09">19803 10353 1169 0,'0'0'853'0,"0"0"-544"0,0 0-14 0,0 0-71 16,0 0-77-16,-117-32-32 15,82 32 30-15,-7 4 15 16,-7 12-19-16,-5 6 29 15,-1 8-22-15,3 6-34 0,3 6-8 16,9 11-106 0,7 5 0-16,6 6 0 0,7 4 0 15,7 2 0-15,8 2 0 16,5-2 0-16,0-2 0 16,13-3 0-16,10-5 0 15,8-8 0-15,4-4 0 16,11-7 0-16,4-9 0 15,4-10 0-15,4-7 0 16,0-8 0-16,0-7 0 16,0 0 0-16,-3-11 0 15,3-11 0-15,-4-3 0 16,0-8 0-16,-4-3 0 16,-3-4 0-16,-5-4 0 15,-6 0 0-15,-3 0 0 0,-6 0 0 16,-4 0 0-16,-7-1 0 15,-6 1 0-15,-7 0 0 16,-3-4 0-16,0-2 0 16,-5 0 0-16,-15 0 0 15,-3 0 0-15,-5 3 0 16,-3 7 0-16,0 8 0 16,0 6 0-16,2 6 0 15,4 4 0-15,5 6 0 16,11 8-209-16,5 2-499 0,4 0-548 15</inkml:trace>
  <inkml:trace contextRef="#ctx0" brushRef="#br0" timeOffset="135823.89">20362 10505 1676 0,'0'0'594'0,"0"0"-335"0,0 0 6 16,0 0-79-16,0 0-46 15,0 0 21-15,0 0 18 16,0 0-59-16,0 0 35 16,0 0-19-16,0-8-56 0,11-4-31 15,7-4-25-15,6-2 6 16,5-6-6-16,7-4-23 15,8-6 16-15,10-4-17 16,6-6 0-16,11-6 0 16,7-2 0-16,7-9 0 15,7-1 0-15,1-4 0 16,1-7 0-16,1 1 0 16,-3-1 0-16,-1-2 0 15,1 7 0-15,1 4 0 0,1 4 0 16,-3 6 0-16,-6 4 0 15,-8 5 0-15,-14 9 0 16,-14 6 0-16,-13 8 0 16,-16 8 0-16,-11 6 0 15,-5 6 0-15,-4 2 0 16,0 0 0-16,0 0 0 16,0 0 0-16,0 0 0 15,0 0 0-15,0 0-152 16,0 0-438-16,0 0-425 15</inkml:trace>
  <inkml:trace contextRef="#ctx0" brushRef="#br0" timeOffset="136170.62">22570 8849 2029 0,'0'0'946'16,"0"0"-466"-16,0 0-109 0,0 0-101 0,0 0-270 15,0 0 0-15,0 0 0 16,0 42 0-16,0-6 0 15,0 8 0-15,0 2 0 16,0 2 0-16,0-2 0 16,0-3 0-16,4-7 0 15,3-8 0-15,-1-6 0 0,0-6 0 16,-2-6 0-16,-4-6-165 16,0-4-161-16,0 0-403 15,0-14-909-15</inkml:trace>
  <inkml:trace contextRef="#ctx0" brushRef="#br0" timeOffset="136767.14">22568 8660 1485 0,'0'0'546'0,"0"0"-189"0,0 0 15 16,-127-7-45-16,82 25-71 15,1 14-28-15,-1 10-58 16,3 10 1-16,4 6-50 16,3 4-58-16,8 2-63 15,6 1 0-15,10-3 0 16,9-1 0-16,2 0 0 15,7-7 0-15,15-2 0 16,10-6 0-16,5-6 0 16,5-5 0-16,8-7 0 15,0-10 0-15,6-6 0 16,0-6 0-16,0-6 0 0,-6 0 0 16,-2-6 0-16,-6-12 0 15,-4-4 0-15,-4-3 0 16,-1-3 0-16,-4-4 0 15,0-6 0-15,0-6 0 16,0-4 0-16,-5-4 0 16,-2 2 0-16,-6 0 0 15,-5 2 0-15,-7 5 0 16,-4 3 0-16,0 4 0 16,-8 0 0-16,-15 2 0 0,-6 0 0 15,-2 2 0 1,-7 0 0-16,-1 6 0 0,-6 1 0 15,3 10 0-15,-4 4 0 16,2 10 0-16,-1 1 0 16,1 4 0-16,-3 18 0 15,3 2 0-15,-19 14-341 16,12-6-328-16,5-6-748 0</inkml:trace>
  <inkml:trace contextRef="#ctx0" brushRef="#br0" timeOffset="138529.43">25575 8919 2438 0,'0'0'595'16,"0"0"-385"-16,0 0 29 15,0 0-159-15,0 0-65 16,0 0-6 0,0 0 34-16,-17 0 65 0,17-4 27 15,0-8-51 1,4-2-33-16,21-4-4 0,10 0-29 16,7 2-5-16,10 2-5 15,-1 10-5-15,-4 4-3 16,-10 0 0-16,-10 24 0 15,-15 10-11-15,-12 10 5 0,-10 6 5 16,-23 4 0-16,-11 0 1 16,-8-1 2-16,4-7-2 15,3-8 0-15,7-6-1 16,13-12 10-16,10-8 0 16,10-6-9-16,5-6 0 31,0 0 0-31,25 0 0 0,10-4 0 0,8-8 0 15,8 2 0-15,0 0 0 16,-1 2 0-16,-8 2 0 16,-9 0 0-16,-8 4 0 0,-12 2 0 15,-6 0-35 1,-2-2-83-16,-5-2-94 16,0-2-131-16,0-2-504 0</inkml:trace>
  <inkml:trace contextRef="#ctx0" brushRef="#br0" timeOffset="139032.92">25957 8678 1967 0,'0'0'493'15,"0"0"-241"-15,0 0 45 0,0 0-44 0,-106-108-82 16,60 96 7-16,-12 10-26 15,-6 2-25-15,-5 14 10 16,-1 22-68 0,5 11-69-16,13 8 0 0,7 12 0 15,13 3 0-15,10 2 0 16,9 3 0-16,11-3 0 16,2 0 0-16,2-4 0 15,25-6 0-15,10-6 0 16,11-8 0-1,9-10 0-15,12-10 0 16,9-11 0-16,5-13 0 16,4-4 0-16,0-13 0 15,-1-17 0-15,-5-10 0 16,-8-10 0-16,-11-6 0 16,-10-4 0-16,-13-6 0 15,-12-1 0-15,-11-1 0 16,-13-2 0-16,-3-2 0 15,-17-4 0-15,-16 0 0 16,-11-1 0-16,-8 7 0 16,-3 10 0-16,-4 16 0 0,2 16 0 15,-1 18 0-15,2 10 0 16,-2 18 0-16,-8 54 0 16,14-4-192-16,12 3-916 0</inkml:trace>
  <inkml:trace contextRef="#ctx0" brushRef="#br0" timeOffset="139491.26">25838 9457 2326 0,'0'0'700'0,"0"0"-213"0,0 0-118 0,0 0-155 16,0 0-214-16,-4 144 0 15,0-48 0-15,-1 28 0 16,2 27 0-16,3 8 0 16,0-11 0-16,0-18 0 15,6-29 0-15,0-21 0 16,1-20 0-16,-1-4 0 16,-2 6 0-16,2 2 0 15,-2 4 0-15,-2-10 0 16,2-12 0-16,-1-11 0 0,1-11 0 15,0-8 0 1,4-8 0-16,7-8 0 0,1 0-371 16,-5-6-751-16</inkml:trace>
  <inkml:trace contextRef="#ctx0" brushRef="#br0" timeOffset="140129.54">25961 11342 1770 0,'0'0'577'0,"0"0"-95"0,0 0 17 16,0 0-249-16,0 0-62 0,0 0-56 15,0 0 4 1,-114-73-74-16,72 73-62 0,-5 0 0 16,-4 20 0-16,4 9 0 15,5 4 0-15,13 6 0 16,11 1 0-16,18 0 0 15,0-2 0-15,29-4 0 16,16-6 0-16,8-6 0 16,7-10 0-16,0-4 0 15,-2-4 0-15,-6 0 0 16,-8 0 0-16,-9 4 0 0,-8 6 0 16,-9 2 0-1,-9 7 0-15,-9 3 0 16,0 3 0-16,-15 2 0 0,-16 1 0 15,-12 0 0-15,-3-6 0 16,-6-4 0-16,3-8 0 16,0-6 0-16,9-8 0 15,7 0 0-15,10-22 0 16,13-8 0-16,6-11 0 16,4 0 0-16,10-4 0 15,19 4 0-15,7 2 0 16,1 5 0-16,5 4 0 0,-3 8 0 15,-4 2 0-15,-8 4 0 16,-7-2-119-16,-9-6-353 16,-4 2-345-1,-5 4-597-15</inkml:trace>
  <inkml:trace contextRef="#ctx0" brushRef="#br0" timeOffset="140704.45">26084 11095 1594 0,'0'0'493'0,"0"0"-206"0,0 0 206 0,0 0-302 16,-136-70-14-16,84 64-6 15,-3 6 16-15,-10 0-16 16,1 11-7-16,-3 18 4 15,0 9-168-15,7 8 0 16,4 8 0-16,9 9 0 16,5 5 0-1,11 4 0 1,8 2 0-16,8 2 0 0,8-2 0 16,7 0 0-16,0-3 0 15,20-7 0-15,11-2 0 16,9-8 0-16,9-4 0 15,7-8 0-15,9-8 0 16,4-5 0-16,7-7 0 16,1-8 0-16,4-7 0 15,1-7 0-15,-4 0 0 16,-3 0 0-16,-5-18 0 16,-5-3 0-16,-5-5 0 0,-7-7 0 15,-4-6 0-15,-5-8 0 16,-3-7 0-16,-5-6 0 15,-7 0 0-15,-7-4 0 16,-7 1 0-16,-6 1 0 16,-7 0 0-16,-2 0 0 15,-9 0 0-15,-17-1 0 16,-12 1 0-16,-12-2 0 16,-7 4 0-16,-12 4 0 15,-7 6 0-15,0 10 0 16,-1 10 0-16,8 8 0 0,6 9 0 15,-1 12 0 1,19 1-569-16,14 0-1309 0</inkml:trace>
  <inkml:trace contextRef="#ctx0" brushRef="#br0" timeOffset="142624.44">26466 8925 1592 0,'0'0'230'16,"0"0"-85"-16,0 0 170 15,0 0-198-15,0 0 33 16,0 0 27-16,0 0-1 15,-4 0 70 1,2 0-50-16,2 0-7 0,-2 0-8 16,2 0-41-16,0 0-14 0,0 0-54 15,0 0-28-15,24 0-44 16,23 0 0-16,35-6 0 16,47-4 0-16,48-6 0 15,21 2 0 1,-6-2 0-16,-23 4 0 0,-49 0 0 31,-26 0 0-31,-27 0 0 0,-14 0 0 0,3-2 0 16,0 1 0-16,-3 0 0 15,-8 1 0-15,-7 4 0 16,-7 1 0-16,0 6 0 0,-2-1 0 16,0 2 0-16,-2 0 0 15,0 0 0-15,-6 0 0 16,0 0 0-16,-3 0 0 15,-3 0 0-15,-1 0 0 16,1-2 0-16,-1-11-296 16,-5-1-1019-16</inkml:trace>
  <inkml:trace contextRef="#ctx0" brushRef="#br0" timeOffset="143254.18">29190 8456 2172 0,'0'0'523'0,"0"0"-40"0,0 0-196 16,0 0-138-16,0 0-44 15,0 0 6-15,0 0-63 16,-72 32-20-16,48-18 8 16,-1 0-36-16,5-4 6 0,5-4-6 15,8-4 0-15,2-2 12 16,5 0 11-16,0 0 13 16,2-12-5-16,14-6-30 15,9-4 28-15,4 4-13 16,6 2-16-16,5 4 0 15,0 8 0-15,-1 4 0 16,-8 0 0-16,-6 12 0 16,-10 10 0-16,-9 8 0 15,-6 2 0-15,0 4 0 16,-11-2 0-16,-13 0 0 0,-5-3 0 16,-3-8 0-1,3-1 0-15,3-8 0 0,8-3 0 16,7-8 0-16,6 0 0 15,5-3 0-15,0 0 0 16,16 0 0-16,11 0 0 16,7 0 0-16,5 1 0 15,5 10 0-15,2 5 0 16,-7 6 0-16,-5 2 0 16,-10 4 0-16,-11 2 0 0,-13 2 0 15,0 0 0 1,-15-2 0-16,-20 2 0 0,-10-4 0 15,-8-2 0-15,-5-2 0 16,-5-6 0-16,5-5 0 16,7-11 0-16,9-2 0 15,15-8 0-15,21-46-348 16,6 5-525-16,0-1-870 0</inkml:trace>
  <inkml:trace contextRef="#ctx0" brushRef="#br0" timeOffset="143899.74">29252 8340 508 0,'0'0'1376'0,"0"0"-1076"0,0 0 219 0,0 0-47 16,-114-109-261-16,66 98 41 15,-8 6 23-15,-7 5-92 16,-3 0-183-16,-4 20 0 16,8 15 0-16,3 10 0 15,11 14 0-15,10 11 0 0,9 6 0 16,7 4 0-16,6 5 0 16,7-3 0-1,9 0 0-15,0-6 0 0,7-4 0 16,19-5 0-16,12-7 0 15,9-10 0-15,7-6 0 16,6-10 0-16,7-8 0 16,6-8 0-16,6-8 0 15,0-8 0-15,-3-2 0 16,-5 0 0-16,-8-14 0 0,-9-4 0 16,-10-4 0-16,-6-2 0 15,-4-2 0 1,-1-4 0-16,-4-6 0 0,2-5 0 15,-2-5 0-15,-3-4 0 16,-3-4 0-16,-7-2 0 16,-8 0 0-16,-3 2 0 15,-5 4 0-15,0 1 0 16,-15 5 0-16,-10 1 0 16,-4 0 0-16,-5 1 0 15,-5 0 0-15,-9 0 0 0,1 4 0 16,-3 1 0-1,-2 6 0-15,0 3 0 16,2 6 0-16,-6 3 0 0,0 7 0 16,0 8 0-16,-1 4 0 15,-15 8 0-15,14 14-476 16,12 2-2171-16</inkml:trace>
  <inkml:trace contextRef="#ctx0" brushRef="#br0" timeOffset="145870">29470 9367 1177 0,'0'0'721'15,"0"0"-473"-15,0 0 346 0,0 0-219 16,0 0-136-16,0 0 6 15,0 0-56-15,-45-19-56 16,37 19-32-16,-1 0-27 16,0 0-74-16,4 8 0 0,1 12 0 15,4 10 0-15,0 8 0 16,0 12 0-16,9 9 0 16,11 9 0-16,11 22 0 15,10 24 0-15,3 27 0 16,5 7 0-16,-9-4 0 15,-5-13 0-15,-3-15 0 16,-3-2 0-16,-2-17 0 16,-7-17 0-16,-5-18 0 15,-4-8 0-15,3 9 0 16,-1-1 0-16,-2 2 0 16,-2-12 0-16,-5-14 0 0,3-8 0 15,-3-12 0-15,2-6 0 16,-2-3 0-16,0-8 0 15,3-1 0 1,3 0 0-16,6-4 0 0,7-26 0 16,-1 2-377-16,-8 4-1392 0</inkml:trace>
  <inkml:trace contextRef="#ctx0" brushRef="#br0" timeOffset="146562.72">30121 11073 2136 0,'0'0'658'0,"0"0"-363"0,0 0 285 15,0 0-368-15,0 0-134 0,0 0 59 16,-141 94-137-16,99-36 0 16,-4 2 0-16,-6 1 0 15,1-7 0 1,4-4 0-16,6-10 0 0,12-12 0 16,12-10 0-16,9-8 0 15,8-8 0-15,0-2 0 16,6 0 0-16,21 0 0 15,11-6 0-15,11-2 0 16,6 0 0-16,9 4 0 16,6 2 0-16,-5 2 0 15,-5 0 0-15,-9 0 0 16,-13 0 0-16,-12 2 0 0,-14 2-99 16,-12-2-98-16,0 0 38 15,-9-2-22-15,-13 0-174 16,-3 0-153-16,2-4 22 15,4-14-72 1,3-8 519-16,7-8 39 0,5-4 259 16,2-4 86-16,2 2 217 15,0 4-75-15,0 4-151 16,0 5 21-16,0 7-121 16,0 4-236-16,-5 8 0 15,2 2 0-15,-1 6 0 16,0 0 0-16,-3 18 0 15,-1 20 0-15,0 15 0 0,4 10 0 16,-1 10 0-16,5 5 0 16,0 0 0-16,0-2 0 15,11-6 0-15,3-9 0 16,-1-9 0 0,-3-12 0-16,-2-12 0 15,-8-22-63-15,0-6-599 16,0 0-520-16</inkml:trace>
  <inkml:trace contextRef="#ctx0" brushRef="#br0" timeOffset="147200.1">30335 11063 1332 0,'0'0'976'0,"0"0"-717"0,0 0 341 16,0 0-377-16,-125-124-31 15,83 103 11-15,-5 6-38 16,-7 4-19-16,-6 7-146 16,-7 4 0-16,-4 6 0 15,-3 21 0-15,5 10 0 16,7 13 0-16,11 11 0 15,10 11 0-15,15 10 0 16,8 2 0-16,14 5 0 16,4-3 0-16,0-2 0 0,22-6 0 15,7-5 0-15,4-7 0 16,3-8 0-16,6-8 0 16,2-6 0-16,4-10 0 15,5-6 0 1,2-8 0-16,8-8 0 0,4-6 0 15,2-4 0-15,0-2 0 16,0 0 0-16,1-12 0 0,-6-6 0 16,-6-4 0-16,-7-2 0 15,-4-4 0-15,-7-4 0 16,-5-4 0-16,-1-4 0 16,-7-5 0-16,-5-5 0 15,-5-2 0-15,-3-6 0 16,-7-4 0-16,-5 0 0 15,-2-2 0-15,0 0 0 16,-9 1 0-16,-13 1 0 16,-5 2 0-16,-6 4 0 15,-3 2 0-15,-4 6 0 16,-3 6 0-16,-3 3 0 16,-5 7 0-16,-3 5 0 0,1 4 0 15,-3 7 0-15,-2 6 0 16,0 10 0-16,-17 0 0 15,15 14-312-15,8 4-1721 0</inkml:trace>
  <inkml:trace contextRef="#ctx0" brushRef="#br0" timeOffset="149565.74">20694 14185 696 0,'0'0'1734'0,"0"0"-1267"0,0 0-257 16,0 0 58-16,0 0-133 16,0 0-68-1,0 0-5-15,-33 46 31 0,26-44-15 16,0-2 42-16,-2 0 46 16,-2-6-166-16,-3-12 0 15,-1-2 0-15,3 0 0 16,2 2 0-16,5 8 0 15,5 2 0-15,0 6 0 16,21 2 0-16,16 0 0 0,12 2 0 16,7 8 0-16,2-4 0 15,-5-2 0 1,-8-4 0-16,-14 0 0 0,-11 0 0 16,-9 0 0-16,-7 0 0 15,-4 0 0-15,0 0 0 16,0 0 0-1,0 0 0-15,0 2 0 0,-2 14 0 16,-7 12 0-16,-1 16 0 16,-6 16 0-16,3 10 0 15,-1 2 0-15,5 5 0 16,0-7 0-16,3-4 0 16,4-8 0-16,-1-13 0 15,3-13 0-15,0-14 0 0,0-18-201 16,0-14-331-16,3-17-473 0</inkml:trace>
  <inkml:trace contextRef="#ctx0" brushRef="#br0" timeOffset="150094.87">20881 14008 2133 0,'0'0'582'15,"0"0"-367"-15,0 0 287 0,0 0-320 0,-114-98-46 16,81 84 13-16,-9 6-19 16,-8 8-63-1,-10 0-67-15,-4 12 0 0,-7 20 0 16,0 12 0-16,1 17 0 16,10 9 0-16,7 10 0 15,10 8 0-15,12 2 0 16,16 0 0-16,12 3 0 15,3-5 0-15,24-4 0 16,19-3 0-16,15-9 0 0,13-10 0 16,12-8 0-16,10-16 0 15,5-10 0-15,4-12 0 16,4-12 0-16,-4-4 0 16,-6-14 0-16,-9-16 0 15,-10-12 0-15,-11-10 0 16,-11-6 0-1,-8-10 0 1,-10-7 0-16,-7-5 0 0,-8-6 0 0,-7-7 0 16,-11-1 0-16,-4 0 0 15,0 4 0 1,-25 0 0 0,-16 10 0-16,-12 9 0 0,-15 13 0 15,-9 16 0-15,-8 12 0 16,-4 14 0-16,2 14 0 15,7 2 0-15,13 22 0 16,18 30 0-16,18-4-336 16,24-5-1235-16</inkml:trace>
  <inkml:trace contextRef="#ctx0" brushRef="#br0" timeOffset="150755.82">21687 14504 1724 0,'0'0'556'0,"0"0"-225"0,0 0 184 0,0 0-292 16,0 0-4-16,0 0-27 15,0 0-35-15,-106-14-67 16,94 12-57-16,-1 2 23 16,-3-2-56-16,-3 2 0 0,-4 0 0 15,-2 0 0 1,4 0 0-16,5 0 0 0,7 0 0 16,9 0 0-16,0 0 0 15,31 8 0-15,22-2 0 16,34-2 0-16,43-4 0 15,50 0 0-15,19-16 0 16,-2-8 0-16,-12-3 0 16,-29 4 0-16,-11-1 0 15,-31 2 0-15,-27 9 0 16,-27 1 0-16,-15 6 0 16,-5-4 0-16,-5 4 0 15,-6 0 0-15,-11 6 0 0,-11 0 0 16,-1 0 0-1,4 0 0-15,3 0 0 0,5 0 0 16,6 8 0-16,5 1 0 16,0-4 0-16,2 1 0 15,-4-4 0-15,2-2 0 16,4-8-327 0,-6-14-459-16,-2-2-1858 0</inkml:trace>
  <inkml:trace contextRef="#ctx0" brushRef="#br0" timeOffset="151200.75">24103 13997 1704 0,'0'0'768'0,"0"0"-433"0,0 0 214 15,0 0-298-15,0 0-56 0,0 0-6 16,-156 40-84-16,105 6-105 16,-1 12 0-16,4 10 0 15,5 2 0-15,9 2 0 16,12-1 0-16,13-5 0 16,9-2 0-16,7-12 0 15,24-6 0-15,14-10 0 16,9-8 0-1,3-12 0-15,-1-12 0 0,-5-4 0 16,-9-2 0-16,-11-18 0 16,-12-10 0-16,-13-2 0 15,-6-2 0-15,-9 0 0 0,-24 4 0 16,-14 4 0 0,-7 8 0-16,-3 10 0 0,1 8 0 15,5 0 0-15,13 18 0 16,22 16 0-16,11-6-348 15,5-6-696-15</inkml:trace>
  <inkml:trace contextRef="#ctx0" brushRef="#br0" timeOffset="151766.82">24058 13826 1689 0,'0'0'771'0,"0"0"-436"0,-140-46 265 15,78 36-303-15,-1 10-120 16,1 0 50-16,0 20-227 0,-2 20 0 16,2 14 0-1,7 19 0-15,-1 22 0 0,16 0 0 16,11 3 0-1,11 2 0 1,16-9 0-16,2 7 0 0,2 0 0 0,23-8 0 16,8 0 0-16,9-9 0 15,8-11 0-15,5-12 0 16,6-14 0-16,3-18 0 16,7-12 0-16,8-10 0 15,0-4 0 1,4-4 0-1,2-14 0-15,-5-12 0 16,-4-6 0-16,-7-8 0 0,-5-6 0 16,-8-8 0-16,-7-9 0 15,-7-5 0-15,-8-8 0 16,-12 0 0-16,-9-2 0 16,-13-1 0-16,0 3 0 15,-15 4 0-15,-19 4 0 16,-12 6 0-16,-12 7 0 15,-11 9 0-15,-10 5 0 16,-10 10 0-16,-2 5 0 16,-3 6 0-16,5 6 0 0,9 6 0 15,2 10 0-15,20 2 0 16,18 0-901-16</inkml:trace>
  <inkml:trace contextRef="#ctx0" brushRef="#br0" timeOffset="153767.96">24698 14516 2210 0,'0'0'390'16,"0"0"121"-16,0 0-155 15,0 0-168-15,0 0-53 16,0 0-36-16,0 0-17 15,-2-4 43-15,19 4-125 16,21 0 0-16,40 0 0 16,53 0 0-16,64-6 0 15,23-6 0-15,2-6 0 16,-24-4 0-16,-59 5 0 16,-40 6 0-16,-34 0 0 0,-26 4 0 15,-5 0 0-15,-8 3 0 16,-8 2 0-16,-11-2 0 15,-5 4 0-15,0 0 0 16,2 0 0-16,9 0 0 16,7 0 0-16,9 0 0 15,33 0-87-15,-5-4-681 16,-1-1-845-16</inkml:trace>
  <inkml:trace contextRef="#ctx0" brushRef="#br0" timeOffset="154166.6">26935 14097 2629 0,'0'0'770'0,"0"0"-313"16,0 0-217-16,0 0-240 15,0 0 0-15,0 0 0 16,0 0 0-16,-49 112 0 15,46-76 0-15,3-2 0 16,0-6 0-16,0-3 0 0,7-7 0 16,9-7 0-16,1-3 0 15,4 0 0-15,1-8 0 16,2 2 0-16,3 1 0 16,0 1 0-16,2 1 0 15,0 5 0 1,-2 8 0-16,-3 4 0 0,-4 9 0 15,-6-3 0-15,-6 6 0 16,-8-4 0-16,0 0 0 16,-2-2 0-16,-16 0 0 0,-6-10 0 15,-5 0 0-15,0-8 0 16,-2-6 0-16,0-4 0 16,2-6 0-16,4-44-209 15,7 2-574-15,7-2-679 0</inkml:trace>
  <inkml:trace contextRef="#ctx0" brushRef="#br0" timeOffset="154368.14">26990 14233 2338 0,'0'0'882'0,"0"0"-416"0,0 0-56 16,0 0-410-16,0 0 0 15,0 0 0-15,165-74 0 16,-98 60 0-16,-2 4 0 15,-12 0 0-15,-15 4-227 16,-13 6-406 0,-21-4-291-16</inkml:trace>
  <inkml:trace contextRef="#ctx0" brushRef="#br0" timeOffset="154935.91">27164 13838 2220 0,'0'0'601'15,"0"0"-236"-15,0 0 18 16,-114-62-192-16,70 54-26 16,-10 6 6-16,-8 2-171 15,-7 16 0 1,-2 18 0-16,1 14 0 0,8 10 0 0,9 14 0 15,15 11 0 1,14 7 0-16,14 4 0 0,10 2 0 16,7 1 0-1,24-7 0-15,10-2 0 0,5-6 0 16,8-12 0-16,2-7 0 16,6-17 0-16,2-10 0 15,7-12 0-15,6-10 0 16,0-10 0-16,4-4 0 15,-4-8 0-15,0-14 0 16,-7-8 0-16,-7-6 0 16,-5-6 0-1,-7-2 0-15,-2-9 0 0,-4-3 0 0,-1-8 0 16,-3-6 0-16,-6-4 0 16,-8-8 0-16,-12 1 0 15,-10 1 0-15,-5 2 0 16,-7 2 0-16,-22 3 0 15,-13 3 0-15,-9 4 0 16,-10 6 0 0,-7 4 0-16,-9 8 0 0,-2 5 0 15,-2 10 0-15,4 8 0 0,5 7 0 16,9 10 0 0,13 8 0-16,11 0 0 0,28 0 0 15,11 8-467-15,0-2-1093 0</inkml:trace>
  <inkml:trace contextRef="#ctx0" brushRef="#br0" timeOffset="155102.57">28656 13922 3263 0,'0'0'833'0,"0"0"-833"0,-115 0 0 16,78 0 0-16,8-10-874 0</inkml:trace>
  <inkml:trace contextRef="#ctx0" brushRef="#br0" timeOffset="176069.42">19019 10587 675 0,'0'0'341'16,"0"0"-219"-16,-83 109-98 0,48-61 10 16,-4 0 13-16,3 2-47 15,1-2 34-15,4 1 37 16,2-3-32-16,6 2 29 15,6-2-8-15,3 0 40 16,5-2 12-16,3 0-55 31,2 0-17-31,-1-1-40 0,1-1 1 0,-1-2-3 16,2 0 2-16,3-2-1 16,0-2-17-16,0 6-20 15,12-10 9-15,1-8-214 0</inkml:trace>
  <inkml:trace contextRef="#ctx0" brushRef="#br0" timeOffset="176970.65">18927 11754 1328 0,'0'0'717'0,"0"0"-557"16,0 0-64-16,0 0 17 16,0 0-86-16,0 0-26 0,86 111 5 15,-63-91-6 1,0 0-71-16,-1 0-76 0,9 0-70 15,-7-4-94 1,-1-4-242-16</inkml:trace>
  <inkml:trace contextRef="#ctx0" brushRef="#br0" timeOffset="177070.98">19431 12015 1189 0,'0'0'307'0,"0"0"-59"16,0 0-77-16,0 0-102 0,164-5-69 15,-117-10-217 1,-5 1-482-16</inkml:trace>
  <inkml:trace contextRef="#ctx0" brushRef="#br0" timeOffset="177222.8">20108 11815 1192 0,'0'0'293'16,"0"0"-165"-16,0 0-8 15,118-26-88-15,-78 17-24 16,-2 4-8-16,2-5-20 16,9-4-51-16,-6-1-119 0,-8 4-168 15</inkml:trace>
  <inkml:trace contextRef="#ctx0" brushRef="#br0" timeOffset="177396.29">21048 11496 1607 0,'0'0'540'0,"0"0"-209"16,0 0 33-16,0 0-104 15,0 0-178-15,149-70-82 16,-102 49-64-16,18-6-258 0,-14 4-295 16,-6 4-206-16</inkml:trace>
  <inkml:trace contextRef="#ctx0" brushRef="#br0" timeOffset="177569.45">22040 11051 1547 0,'0'0'695'16,"0"0"-587"-16,0 0 21 15,0 0-124-15,173-107-5 0,-121 77-230 16,-8 4-362-16</inkml:trace>
  <inkml:trace contextRef="#ctx0" brushRef="#br0" timeOffset="177727.24">22681 10608 1114 0,'0'0'725'15,"0"0"-555"-15,0 0 101 16,0 0-125-1,0 0-82-15,136-93-64 0,-107 77-24 16,7-4-155-16,-9 2-159 16,-5 2-841-16</inkml:trace>
  <inkml:trace contextRef="#ctx0" brushRef="#br0" timeOffset="177900.46">23227 10225 2234 0,'0'0'637'0,"0"0"-477"16,0 0-9-16,0 0-149 16,0 0-2-16,120-117-210 15,-82 81-270-15,-7 6-107 16,-6 2-1192-16</inkml:trace>
  <inkml:trace contextRef="#ctx0" brushRef="#br0" timeOffset="178026.93">23735 9316 1679 0,'0'0'247'16,"36"-102"-231"-16,-11 44-16 0,0 3-360 0</inkml:trace>
  <inkml:trace contextRef="#ctx0" brushRef="#br0" timeOffset="178231.16">23806 8518 1341 0,'0'0'562'0,"0"0"-409"31,0 0 15-31,0 0-34 0,-35-118-134 0,33 76-113 16,2 6-127-16,-5 3-532 16</inkml:trace>
  <inkml:trace contextRef="#ctx0" brushRef="#br0" timeOffset="178388.33">23474 8143 1154 0,'0'0'916'15,"0"0"-638"-15,0 0 16 16,0 0-73-16,0 0-169 16,0 0-52-16,-120-82-21 15,103 68-127-15,-21-4-138 16,1 4-98-16,2 4-366 0</inkml:trace>
  <inkml:trace contextRef="#ctx0" brushRef="#br0" timeOffset="178593.52">22298 8127 1273 0,'0'0'485'0,"0"0"-381"0,-174 58 74 16,101-28-53 0,4 0-111-16,2 3-14 0,0-1-64 15,-2 1-40-15,-4 4-1 0,-4 3-71 16,-2 4 48-16,-2 2 100 15,-23 22 5 1,19-10-57 0,14-5-206-16</inkml:trace>
  <inkml:trace contextRef="#ctx0" brushRef="#br0" timeOffset="179032.6">20386 9210 1309 0,'0'0'882'16,"0"0"-663"-16,-158 64-18 16,100-38-57-16,9 0-84 15,5-4-60-15,2 2 1 16,1 0-1-16,1 1-30 16,-2 0 12-16,1 1-37 15,2 3-85-15,1-1-90 16,-1 2 4-16,4 0 50 15,-3 2-38-15,3 0 109 16,-1 4 95-16,1 0 10 16,-2 2 13-16,0 6 29 15,-1 3-36-15,-2 3 8 16,-3 2-14-16,3 2-80 0,3 2-103 16,-4 0-208-16,3-3-5 15,-2-2 396-15,1-4 309 16,-2-5-16-16,3-2 27 15,5-6-40-15,2-4-105 16,4-2-68-16,0-4 11 16,-2 2 16-16,0-2-21 15,-7 2 18-15,3-2-27 16,0-2-28-16,6-4-74 16,12-5-2-16,7-5-222 15,8-8-625-15</inkml:trace>
  <inkml:trace contextRef="#ctx0" brushRef="#br0" timeOffset="179963.78">19689 7899 1768 0,'0'0'337'16,"0"0"-145"-1,0 0 97-15,0 0-192 0,0 0-54 16,0 0 30-16,0 0-2 16,-76-18 41-16,49 27 4 15,-6 14 19-15,-7 11 28 16,-3 8-79-16,1 10-3 16,5 8-27-16,6 2-43 15,10 2 13-15,13-2-24 0,8-4 0 16,0-4 0-16,15-7 7 15,16-11-19-15,9-8 6 16,9-12 5-16,5-12-11 16,2-4 18-16,-4-8-6 15,-4-12 0-15,-15 0 1 16,-10 4 20 0,-10 2-10-16,-9 6 70 0,-4 2 43 15,0 2-106-15,0 2-18 16,0 0-129-16,2-2-114 15,10-2-215-15,-1-2-275 16,1-2-184-16</inkml:trace>
  <inkml:trace contextRef="#ctx0" brushRef="#br0" timeOffset="180325.77">20097 7965 1363 0,'0'0'390'0,"0"0"-207"0,0 0 47 16,0 0-24-16,0 0-34 0,0 0 19 16,0 0 54-16,-9-73-1 15,6 73-98-15,-1 0-6 16,0 11-55-1,-3 11-16-15,3 7 26 0,1 10-58 16,3 7 1-16,0 6-19 16,0 0-11-16,7 0-7 15,4-4-1-15,0-2 0 16,-4-7-6-16,0-6 6 16,-3-8-1-16,-2-7-28 15,0-8-100-15,1-10-61 16,-3 0-436-16,0-2-631 0</inkml:trace>
  <inkml:trace contextRef="#ctx0" brushRef="#br0" timeOffset="183068.33">25649 7885 1056 0,'0'0'297'16,"0"0"-182"-16,0 0 71 15,0 0-23-15,0 0-76 16,0 0 5-16,-74-36-45 15,48 32 57-15,4-1 47 16,-1 3-71-16,6 0 37 16,-1 2-63-16,1 0-43 15,-2 0 4-15,-8 0-15 0,-8 6-1 16,-6 10-106-16,-5 7-84 16,-6 0-11-16,-17 22-59 15,11-8-115-15,8-2-22 0</inkml:trace>
  <inkml:trace contextRef="#ctx0" brushRef="#br0" timeOffset="183194.57">24889 8328 922 0,'0'0'259'15,"0"0"-129"-15,0 0 72 0,-58 118 10 16,43-86-71 0,3 2-33-16,4-2-59 0,5 0 2 15,3 18-51-15,0-8-63 16,0-3-259-16</inkml:trace>
  <inkml:trace contextRef="#ctx0" brushRef="#br0" timeOffset="183366.99">24646 9669 1460 0,'0'0'256'0,"0"0"-205"0,-4 123 54 15,4-68-77 1,0 4-28-16,0 25-41 0,0-12-200 16,-2-6-119-16</inkml:trace>
  <inkml:trace contextRef="#ctx0" brushRef="#br0" timeOffset="183524.01">24629 11205 1590 0,'0'0'235'0,"0"0"-184"0,0 0 71 15,42 134-56-15,-28-97-66 16,9 3-22-16,-2-6-154 16,1-8-377-16</inkml:trace>
  <inkml:trace contextRef="#ctx0" brushRef="#br0" timeOffset="183698.08">24972 12180 929 0,'0'0'555'0,"0"0"-555"0,0 0-75 15,87 102 60-15,-68-76-386 0</inkml:trace>
  <inkml:trace contextRef="#ctx0" brushRef="#br0" timeOffset="183854.92">25518 12647 462 0,'0'0'1806'16,"0"0"-1618"-16,0 0-121 0,0 0 22 0,0 0-73 15,115 52-16-15,-74-44-3 16,28 4-243-16,-7-2-61 16,-2 0-252-16</inkml:trace>
  <inkml:trace contextRef="#ctx0" brushRef="#br0" timeOffset="184028.2">26653 12850 1765 0,'0'0'263'16,"0"0"-17"-16,0 0 54 0,133 32-217 16,-77-24-42-16,6-2-41 15,38-2-67 1,-11-3-216-16,-11-1-357 0</inkml:trace>
  <inkml:trace contextRef="#ctx0" brushRef="#br0" timeOffset="184171.23">27931 12922 1232 0,'0'0'632'15,"0"0"-515"-15,0 0 263 0,129 0-198 16,-78 0-141-16,7 0-41 16,22 0-245-16,-13 0-145 15,-9-3-777-15</inkml:trace>
  <inkml:trace contextRef="#ctx0" brushRef="#br0" timeOffset="184327.77">28993 12918 2089 0,'0'0'375'0,"0"0"-153"0,0 0 53 15,0 0-193 1,0 0-82-16,161 1-63 0,-108-1-244 0,-4 0-361 0</inkml:trace>
  <inkml:trace contextRef="#ctx0" brushRef="#br0" timeOffset="184501.64">29947 12882 614 0,'0'0'1289'0,"0"0"-1162"0,0 0 73 15,0 0-22-15,124-27-134 16,-72 13-44-16,-10 1-195 16,1-1-529-16</inkml:trace>
  <inkml:trace contextRef="#ctx0" brushRef="#br0" timeOffset="184658.73">30840 12557 2378 0,'0'0'316'0,"0"0"-219"0,0 0-53 16,0 0-44-16,132-103-112 16,-88 65-232-16,-4-2-306 0</inkml:trace>
  <inkml:trace contextRef="#ctx0" brushRef="#br0" timeOffset="184863.29">31422 11450 1699 0,'0'0'802'15,"0"0"-639"-15,-5-121 113 16,5 70-94-16,0 2-102 15,0 3-80-15,5 2-33 16,-1 2-121-16,-2-20-146 16,1 12-297-16,-1 1-169 0</inkml:trace>
  <inkml:trace contextRef="#ctx0" brushRef="#br0" timeOffset="185036.88">31307 10239 1493 0,'0'0'603'0,"0"0"-434"0,-39-121 288 16,28 71-327-16,5 4-74 15,4 0-56-15,2-16-190 16,0 9-274-16,0 6-140 0</inkml:trace>
  <inkml:trace contextRef="#ctx0" brushRef="#br0" timeOffset="185193.94">30602 9162 1532 0,'0'0'309'0,"0"0"-107"16,0 0 48-16,-87-120-164 15,60 73-86-15,7 9-202 16,5 4-449-16</inkml:trace>
  <inkml:trace contextRef="#ctx0" brushRef="#br0" timeOffset="185335.46">30183 8663 1547 0,'0'0'294'0,"0"0"-135"0,0 0 160 15,0 0-145 1,0 0-52-16,0 0-57 0,0 0-65 15,-93-133-22-15,74 107-348 16,2-4-696-16</inkml:trace>
  <inkml:trace contextRef="#ctx0" brushRef="#br0" timeOffset="185494.9">29597 8207 1579 0,'0'0'243'15,"0"0"-73"-15,0 0 42 16,-120-48-212-16,89 34-234 16,8 0-750-16</inkml:trace>
  <inkml:trace contextRef="#ctx0" brushRef="#br0" timeOffset="185670.13">28855 8049 1553 0,'0'0'251'16,"0"0"-106"-16,0 0 125 0,0 0-87 15,0 0-143-15,-118-36-40 16,98 31-61-16,2 4-300 16,-2-3-668-16</inkml:trace>
  <inkml:trace contextRef="#ctx0" brushRef="#br0" timeOffset="185826.23">27748 7931 1204 0,'0'0'165'16,"0"0"-140"-1,0 0 27-15,-154 4-49 16,112 1-3-16,-1 2-16 0,-3-4-70 15,-28 1-15-15,11-1-58 16,3-3-432-16</inkml:trace>
  <inkml:trace contextRef="#ctx0" brushRef="#br0" timeOffset="186234.83">26437 7967 1207 0,'0'0'196'0,"0"0"-135"31,0 0 4-31,-131 0-30 0,98-4 87 0,-1-1-6 16,-1 1-24-16,-3 0 30 31,-7 1-8-31,-3-1 4 0,-4 0-8 0,-4 0-27 0,3 1 7 16,2 2-42-1,2 1-17-15,4 0-21 0,2 0 1 16,8 0-10-16,6 0-1 15,4 0-12-15,4 0-80 16,0 0-167 0,1 0-44-1,-2 0-70-15,-5 0 78 16,-2-4 213-16,-2 2 54 16,2 2 28-16,-2 0 115 15,4 0 53-15,2 0 5 16,8 0-115-16,3 2-58 15,6 3-6-15,-3-2-29 16,1 1 34-16,-1 0-8 0,3 0 9 16,0-2 4-16,6-1-4 15,2-1-344-15</inkml:trace>
  <inkml:trace contextRef="#ctx0" brushRef="#br0" timeOffset="186959.53">27035 6862 1272 0,'0'0'753'0,"0"0"-555"16,0 0 69-16,0 0-66 15,0 0-138-15,0 0-63 0,0 0 29 16,-47 32-29-16,38-16 0 15,5-2-1-15,0-6 13 16,-1-2-20-16,3-6 8 16,-1 0 0-16,1 0 34 15,-3-10-34-15,-1-10 14 16,-5 0-6-16,-7 0-7 16,-7 4 80-1,-8 6-45-15,-13 10 3 0,-10 0 76 16,-7 20-51-16,-3 20 35 0,1 12-9 15,9 12-2-15,11 8-11 16,18 5-44-16,17-4-12 16,10-4 1-16,10-9-20 15,31-12 32-15,10-12-23 16,7-12-11-16,2-12 27 16,-2-8-21-16,-4-4-12 15,-10 0 6-15,-5-10-117 16,-8-8 8-16,-8-2-102 15,4-16-137-15,-8 4-356 16,-4 4-958-16</inkml:trace>
  <inkml:trace contextRef="#ctx0" brushRef="#br0" timeOffset="187432.35">27113 7227 1971 0,'0'0'534'0,"0"0"-261"0,0 0 50 0,0 0-178 16,0 0-70-16,0 0-24 15,0 0-44-15,87-82 19 16,-58 79-26-16,0 3 0 16,-5 0 1-16,-3 7 1 15,-10 11-4-15,-7 5-5 16,-4 9 7-16,-2 4-9 0,-21 5 9 15,-6-3 0-15,-4 0 0 16,-1-2 15-16,1-4-6 16,6-4-9-16,8-7 0 15,7-10 22 1,10-4-16-16,2-7 19 0,0 0 56 16,22 0 20-16,12-13-4 15,12-3-47-15,8 0-25 16,4 3-10-16,2 0 2 15,-6 5-25-15,-8 4 8 16,-10 4 0-16,-12 0-13 0,-8 0 13 16,-9 0 0-16,-5 0 0 15,-2 0 0-15,0 0-13 16,0 0 13-16,0 0-8 16,0 0 7-16,0 4-185 15,-7 4-193-15,-6 2-795 0</inkml:trace>
  <inkml:trace contextRef="#ctx0" brushRef="#br0" timeOffset="188361.38">23403 13312 1333 0,'0'0'369'0,"0"0"-234"0,0 0 92 15,0 0-37-15,0 0-38 16,0 0 6-1,0 0-66-15,-33-43-20 0,17 39-32 16,-11 1-39-16,-11 3 10 16,-14 0-11-16,-49 0-128 15,13 9-247-15,2-1-262 0</inkml:trace>
  <inkml:trace contextRef="#ctx0" brushRef="#br0" timeOffset="188534.15">22160 13405 1096 0,'0'0'129'0,"0"0"-60"0,0 0 173 16,-147 24-10-16,104-20-91 15,3 0-34-15,3-2 3 16,-3-2-31-16,-1 0-61 16,-23 0-18-16,10-12-265 15,3 2-702-15</inkml:trace>
  <inkml:trace contextRef="#ctx0" brushRef="#br0" timeOffset="188723.26">20928 13564 1512 0,'0'0'265'15,"0"0"-214"-15,0 0-7 16,-143 15 9-16,110-7-53 15,2 2 0-15,-12 2-191 16,7 1-290-16,1-3-575 0</inkml:trace>
  <inkml:trace contextRef="#ctx0" brushRef="#br0" timeOffset="189089.81">19905 13808 1470 0,'0'0'202'16,"0"0"-135"-16,0 0 42 15,-113 28-32-15,86-18-61 16,0 4-16-16,2 0-50 0,1 4 1 16,2 2-26-1,-3 4-42-15,-2 2 59 0,-2 2 52 16,-4 4 5-16,-5 7 2 15,-2 2 2-15,-2 8-3 16,2 3-9-16,1 6 8 16,4 2-119-1,6 1-35-15,7-2 86 0,4-2 69 16,7-3 223-16,4-4 32 16,5 0-30-16,2 0 10 15,0 2-46-15,9 1-43 0,15-5-146 16,5 2-2-1,5-4-208-15,15 16-117 0,-10-10-205 16,-4-10-56-16</inkml:trace>
  <inkml:trace contextRef="#ctx0" brushRef="#br0" timeOffset="189229.32">19628 15490 1046 0,'0'0'353'0,"0"0"-108"15,65 115 92-15,-26-69-57 16,5 2-77-16,5-8-77 15,2-4-77 1,2-4-19-16,28-10-30 0,-12-8-259 0,-9-10-602 0</inkml:trace>
  <inkml:trace contextRef="#ctx0" brushRef="#br0" timeOffset="189403.49">20993 15994 1920 0,'0'0'261'0,"0"0"-214"16,162 18 23-16,-95-14-64 16,-3 2-6-16,21-2-18 0,-16-4-222 15,-7 0-385-15</inkml:trace>
  <inkml:trace contextRef="#ctx0" brushRef="#br0" timeOffset="189529.66">22844 16012 1818 0,'0'0'574'0,"127"14"-515"16,-56-10 167-16,1 2-24 15,-13 2-75-15,-7-4-90 16,-1 0-30-16,34-4-7 16,-9 0-264-16,-3-4-587 0</inkml:trace>
  <inkml:trace contextRef="#ctx0" brushRef="#br0" timeOffset="189690.65">25288 16013 2320 0,'0'0'384'0,"0"0"-269"15,0 0 86-15,0 0-182 16,120-5-19-16,-59-5-256 15,3-2-464-15</inkml:trace>
  <inkml:trace contextRef="#ctx0" brushRef="#br0" timeOffset="189862.09">27046 15767 2158 0,'0'0'616'0,"0"0"-553"16,0 0 110-16,116-30-173 16,-31 20-16-16,-10 0-277 15,-4-2-652-15</inkml:trace>
  <inkml:trace contextRef="#ctx0" brushRef="#br0" timeOffset="190035.78">28162 15498 1837 0,'0'0'483'0,"0"0"-227"15,0 0-5-15,0 0-235 16,154-80-16-16,-94 46-277 16,-9 6-298-16,-9 0-437 0</inkml:trace>
  <inkml:trace contextRef="#ctx0" brushRef="#br0" timeOffset="190168.03">28717 14985 2112 0,'0'0'528'0,"0"0"-66"0,0 0-140 16,0 0-203-16,-3-124-88 16,3 82-31-16,25-29-189 15,0 5-291-15,-5 6-419 0</inkml:trace>
  <inkml:trace contextRef="#ctx0" brushRef="#br0" timeOffset="190369.33">28643 14227 1594 0,'0'0'337'0,"0"0"32"15,0 0 98-15,0 0-270 0,-73-118-57 16,55 89-101-16,1-3-39 15,1 0-51-15,-9-12-287 16,8 8-248-16,-1 6-151 0</inkml:trace>
  <inkml:trace contextRef="#ctx0" brushRef="#br0" timeOffset="190524.81">27926 13740 1358 0,'0'0'406'0,"0"0"-73"0,0 0 128 16,-147-53-323-16,114 35-48 16,2 0-33-16,6 0-57 15,-2-4-49-15,-9-7-185 16,7 4-255-16,-2 1-113 0</inkml:trace>
  <inkml:trace contextRef="#ctx0" brushRef="#br0" timeOffset="190697.73">27004 13451 732 0,'0'0'575'0,"0"0"-487"0,-152-26 209 16,88 14-110-16,1-2-54 15,1-2 18-15,4-2-18 16,0-2-20-16,2-2-43 16,2 0-32-16,4 1-38 15,-24-2-41-15,13 2-170 16,9 6-370-16</inkml:trace>
  <inkml:trace contextRef="#ctx0" brushRef="#br0" timeOffset="190855.82">25395 13232 1555 0,'0'0'344'0,"-130"0"-196"15,57 0 178-15,-5 0-170 16,11 0-80-16,7 0-73 15,7 0 6 1,4 0-18-16,3 0-68 0,-20 0-115 16,11-2-91-16,4-3-389 0</inkml:trace>
  <inkml:trace contextRef="#ctx0" brushRef="#br0" timeOffset="191123.79">23906 13257 1128 0,'0'0'0'16,"0"0"-255"-16,-175 15 27 15,103-8 228-15,5-2 82 16,5 4 87-16,2-4 52 16,-2 0 5-16,3 1 40 15,1-4-95 1,8 2-50-16,5-3-42 0,9 2-43 0,5-3-36 16,-4 2-68-1,1 0-317-15,3 2-284 0,0 0-224 16,10 2 893-16,-1 0 796 15,3 0-407-15,-2 4 100 16,6 4-264-16,8 0-117 16,7 6-108-16,20-4-116 15,3-2-401-15</inkml:trace>
  <inkml:trace contextRef="#ctx0" brushRef="#br0" timeOffset="191835.44">24991 16888 1737 0,'0'0'801'0,"0"0"-643"0,0 0 214 15,0 0-137-15,0 0-177 0,-140-4 4 16,109 22 5-1,-4 8 4-15,-3 4 52 0,-1 6-21 16,2 0 30-16,3 0-18 16,8-4-50-16,5 3-64 15,15-3 0-15,6-6 0 16,0 0 0-16,20-8 0 16,16-8 0-16,11-6 0 15,4-4 0-15,4 0-9 16,-1-14-114-16,-3-8-26 15,9-8-118-15,-13 3-347 16,-11 8-189-16</inkml:trace>
  <inkml:trace contextRef="#ctx0" brushRef="#br0" timeOffset="192368.62">25172 17155 550 0,'0'0'1415'15,"0"0"-1090"-15,0 0 50 16,0 0-101-16,0 0-120 0,0 0-40 16,0 0-4-1,-4-12 6-15,20-2-33 0,5 0 10 16,10-4-30-16,6 0-51 16,-2 5 27-16,3-1-39 15,-9 10 12-15,-6 4-17 16,-10 0 11-16,-11 4-12 15,-2 18-21-15,-11 6-13 16,-16 3 31-16,-6 5-59 16,-1 0 4-1,3-10 47-15,6 0-1 0,7-12 11 16,12-4 7-16,6-6 0 16,0-4 21-16,16 0-11 15,13 0 25-15,6-10-10 16,5 2-23-16,5 0-1 0,-1 6-1 15,-4 2-10 1,-1 0-7-16,-8 10-35 0,-7 8-7 16,-8 12-40-16,-12 2-13 15,-4 4 28-15,-4 0 20 16,-21-1 64-16,-10-8 30 16,-8 0 67-16,-4-5 25 15,-4-4-24-15,0-8 21 16,4-6 8-16,3-4-44 15,3 0-35-15,12 0-48 16,7-8-26-16,20-24-134 0,2 5-429 16,0 4-746-16</inkml:trace>
  <inkml:trace contextRef="#ctx0" brushRef="#br0" timeOffset="192558">25936 17156 3099 0,'0'0'0'0,"0"0"-264"0,0 0-389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21T04:33:17.053"/>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1526 2787 2210 0,'0'0'497'0,"0"0"-267"16,0 0 11-16,0 0-45 16,0 0-88-16,0 0 18 15,-25-94 24-15,9 94-34 16,-8 0-8-16,-10 2-80 16,-8 18-26-16,-5 10-2 15,1 8-8-15,6 8-2 16,9 0 4-16,13 0 6 15,11 0-9-15,7-3 4 0,0-3-4 16,21-4 9 0,10-2-21-16,9-2 3 0,6-2-43 15,5 0-25-15,-1 0-4 16,-8 1-36-16,-9 1 41 16,-13 0 4-16,-13-2 38 15,-7 2 42-15,-11-2 2 16,-18-4-1-16,-4-4 13 15,2-6-1-15,-2-10 39 16,10-4-4-16,0-2 38 16,7 0 28-16,7-12-55 0,7-2 14 15,2-4-72-15,0 0-50 16,21-2-79-16,14-8-169 16,-4 6-466-16,-4 5-683 0</inkml:trace>
  <inkml:trace contextRef="#ctx0" brushRef="#br0" timeOffset="441.09">1831 2765 1091 0,'0'0'1667'0,"0"0"-1123"0,0 0-171 15,0 0-76-15,0 0-173 16,0 0-124-16,0 0 0 16,-42 18 0-16,52 42 0 15,6 31 0-15,-3-1 0 16,1 6 0-16,1-2 0 16,-3-21 0-16,1 0-11 15,-2-12-178-15,-6-15-67 16,-5-16-31-16,-5-16-195 0,-15-8-67 15,-4-6-225-15</inkml:trace>
  <inkml:trace contextRef="#ctx0" brushRef="#br0" timeOffset="971.34">1749 3266 1428 0,'0'0'572'0,"0"0"-320"16,0 0-25-16,0 0-8 15,137-54-88-15,-81 42-52 16,2-2-16-1,5-4-40-15,-3-4-11 0,-2-4-9 16,-7-2 7-16,-11-4-9 16,-11 0-1-16,-14 0 0 15,-12 2 19-15,-3 3 53 0,-9 9 82 16,-18 10-19-16,-2 8-60 16,-4 6-35-16,2 31-32 15,4 13 5-15,7 10 25 16,13 8-4-16,7 0 26 15,5-6-22-15,26-10-23 16,11-13 10-16,12-16-24 16,8-19-2-16,5-4-10 15,-2-30-66-15,-10-17 11 16,-13-14-4 0,-15-11 25-16,-16-4 36 0,-11-4-3 0,-2-2 12 15,-20 7 49-15,-2 13 37 16,3 16 80-16,8 18-26 15,4 18 59-15,7 10-199 16,2 10 0-16,0 30 0 31,4 18 0-31,16 33 0 0,9 31 0 0,7 24 0 16,-1 8 0-16,-4-25 0 16,-8-33 0-16,-7-32 0 15,-5-7 0-15,0 2 0 16,0 2 0-16,-4-3-27 15,-5-18-102-15,-2-20-111 0,0-20 42 16,-18-6-37-16,-16-81-327 16,5 4-24-16,4-8-252 0</inkml:trace>
  <inkml:trace contextRef="#ctx0" brushRef="#br0" timeOffset="1164.13">2549 3162 844 0,'0'0'1059'16,"0"0"-416"-16,0 0-145 0,-12-132-213 15,12 100-95-15,18 1-111 0,13 5-44 16,9 6-35-16,5 11-2 0,-1 9-5 16,-1 0-5-1,-9 22-56-15,-13 11-14 0,-11 12-29 16,-10 0 86-16,-6 4 14 16,-17-3 10-16,-11-4-13 15,1-8 14-15,2-6 0 16,0-15-120-16,8-9-221 15,9-4-345-15</inkml:trace>
  <inkml:trace contextRef="#ctx0" brushRef="#br0" timeOffset="1494.35">2958 2721 2543 0,'0'0'802'16,"0"0"-426"-16,0 0-104 15,0 0-169-15,0 0-103 16,119-30 0-16,-82 30-11 31,-1 0 10-31,-9 14-16 0,-9 12-31 0,-14 12 20 16,-4 8-14-16,-16 8 28 16,-22 4 2-16,-8 3 12 15,1-3 5-15,5-10-4 16,11-10-1-1,15-14 0-15,14-10-2 0,0-8 1 16,23-6-18-16,20 0 19 0,9-20 6 16,11-6-6-16,1-2-30 15,-1 2-52-15,-14 6-98 16,-16 6-42-16,-30 14-248 16,-3 0-152-16,-15 6-397 0</inkml:trace>
  <inkml:trace contextRef="#ctx0" brushRef="#br0" timeOffset="1841.92">1521 4062 1788 0,'0'0'1147'0,"0"0"-891"15,0 0-42-15,0 0-31 16,0 0-129-16,0 0 72 16,0 0-24-16,187-21-37 15,-57-20 1-15,51-23-54 16,37-12 7-16,17-6-16 16,2-1 3-16,-19 9 6 0,-10 4-11 15,-30 10 0-15,-45 12-1 16,-46 18 7-16,-38 12-7 15,-24 8 1 1,-7 2 32-16,-7 4-33 0,-7 2 0 16,-4 2 0-16,-2 6 0 15,-13 12-497-15,-4 0-954 0</inkml:trace>
  <inkml:trace contextRef="#ctx0" brushRef="#br1" timeOffset="6400.55">5289 2765 2451 0,'0'0'655'15,"0"0"-492"-15,0 0-57 16,0 0-61-16,0 0 35 16,0 0-50-16,0 98-21 15,0-78 3-15,4-5-11 16,1-12 13-16,1-3-7 0,-1 0 32 15,2-18 107-15,0-12-119 16,-5-6-14-16,-2-4-7 16,0 4-4-16,-5 8 25 15,-17 8-26-15,-9 14 15 16,-9 6-16-16,-5 20-27 16,-2 24 27-16,2 18-9 15,6 10 6-15,10 13-8 16,16-1 11-16,13 0 0 15,0-10 0-15,33-12-12 16,15-17 11-16,15-19-16 16,9-22 0-16,3-4-11 0,-2-30-7 15,-11-15 29-15,-10-5-1 16,-16 0 7-16,-16 4 22 16,-14 10 31-16,-6 12 23 15,0 12 34-15,0 12-44 16,-8 1-66-16,-1 30-29 15,2 9 1-15,7 8 16 16,0-2-96-16,14-6 42 16,19-11 24-16,9-14-14 15,5-12 19-15,2-3-14 16,-6-22 27-16,-8-13 23 16,-10-5 0-16,-17-6 1 0,-8-2 12 15,-2 0 25 1,-29 2 23-16,-9 7-10 0,-7 13-10 15,-7 20-40-15,2 6-12 16,0 24 11-16,10 19-20 16,15 7 1-16,13 0 19 15,14-2-13-15,12-10 13 16,26-12-23-16,10-14 10 16,10-12 2-16,2-2 0 15,-2-24 12-15,-4-8-1 0,-12-6 2 16,-11 0 32-1,-8 2 12-15,-10 6-3 0,-8 7 40 16,-5 14 2-16,0 11 9 16,0 0-93-16,0 16-22 15,0 16 20 1,4 8-5-16,9 2-70 0,1 0 28 16,3-6-1-16,-3-8 40 15,-1-8-14-15,-4-8 1 16,-2-7 23-16,0-5 0 15,1-5 39-15,1-19 24 16,5-10-62-16,1-8 20 16,1 2-21-16,-1 4 0 0,-5 12 9 15,-4 12 30-15,-3 10 15 16,-1 2-41 0,0 14-2-16,2 14 34 0,6 8-39 15,5 0-6-15,3 0-44 16,2-8-50-16,0-10 31 15,3-10-38-15,-6-8 26 16,3-4 62-16,-3-22 13 16,2-10 30-16,-1-8 15 15,-1 2-28-15,1 4 6 16,-5 10-22-16,-1 13 7 0,-3 11-8 16,-1 4 9-1,3 8-6-15,5 17 45 16,7 5-18-16,6 0-12 0,6 0-7 15,7-8-22-15,6-8 10 16,-4-14-33-16,-5 0 33 16,-7-20-4-16,-10-14 5 15,-10-8 33-15,-8-6 54 16,-4-4 7-16,0-1-45 16,-7 9-49-16,-2 8 0 0,-2 12 0 15,5 14 0-15,1 10 0 16,2 10 0-16,3 28 0 15,0 22 0-15,3 33 0 16,17 31 0-16,9 29 0 16,0 5 0-16,-2-12 0 31,-8-34 0-31,-9-33 0 0,-8-25 0 0,-2-10 0 16,0-4-42-16,0-6-215 15,-12-10-50-15,-16-24-178 16,6-20-93-16,-1-16-313 0</inkml:trace>
  <inkml:trace contextRef="#ctx0" brushRef="#br1" timeOffset="7896.14">6717 3234 1326 0,'0'0'971'0,"0"0"-370"0,0-114-102 0,0 74-253 15,16 4-27-15,10 8-97 16,13 10-107-16,7 9-15 0,5 9-19 0,-2 9-161 31,-8 21-73-31,-17 10-128 16,-17 6-94-16,-7 0 250 0,-38 0 160 15,-13-2 65 1,-12-6 98-16,3-6 52 0,11-7 62 16,13-11 20-16,21-10-9 15,15-4-82-15,4 0-47 16,32-18-77-16,13-11-17 15,8-3-21-15,6-6-2 16,-5 4-7-16,-9 2 30 16,-13 8-1-16,-14 8 1 15,-11 6 31-15,-9 8 28 16,-2 2-5-16,0 0-15 16,0 16-27-16,0 10-17 0,0 6 5 15,0 2-7-15,18 0-34 16,9-4-65-16,11-7 56 15,6-14-56-15,3-9-62 16,-5 0 102-16,-6-22 33 16,-12-8 33-16,-17-4 107 15,-7-4 4-15,-9 0 10 16,-24 2-39-16,-11 8-55 16,-8 10-27-16,-1 10 0 15,6 8-9-15,9 0-3 16,18 14-8-16,16 2 19 15,4-2-14-15,27-2 15 16,19-6 3-16,10-6-3 0,8 0 29 16,-1-8-28-16,-5-10-1 15,-10 0 19-15,-11 2-18 16,-13 6 53-16,-8 6 12 16,-8 4-45-16,2 0 3 15,-2 18-10-15,3 14 28 16,3 8-33-16,1 6-9 15,1 0-20-15,-3-4-49 16,-2-10 12-16,-1-11 56 16,-6-10-8-16,-4-8 9 15,2-3 36-15,-2 0 80 0,2-10 65 16,3-15-113 0,1-5-62-16,6-6-6 0,3 0-14 15,5 2 13-15,1 8-10 16,0 6 2-16,2 10 0 15,-1 8-1-15,2 2-5 16,3 8 6-16,2 16-24 16,2 2 31-16,0 2-8 15,3-4 5-15,-1-4-5 16,6-7-37-16,-2-10 11 0,-1-3 2 16,-1 0-16-16,-3-16 32 15,-6-6 5-15,-5-6 13 16,-10-2 9-16,-7-2-9 15,-4-2 26-15,0 4-4 16,-11 2 10-16,-11 11 31 16,-3 10-36-16,-1 7-27 15,-1 12-3-15,7 22-38 16,7 12 41-16,11 6-28 16,2 0 10-16,13-6 4 15,20-7-35-15,11-18 19 16,5-14-72-16,1-7 52 15,-4-7 50-15,-8-14 0 0,-7-8 14 16,-6-1 77-16,-7 0 4 16,-7 0 19-16,-3 4-59 15,-2 8-10-15,-2 6 32 16,-2 10-52-16,0 2-23 16,0 0-2-16,5 16-42 15,-1 8 36-15,4 0-38 16,-1 2 19-16,-1-4-13 15,0-6-37-15,-4-7 50 16,0-6 5-16,3-3 20 16,1 0 6-16,8-7-5 0,9-16 13 15,4-1-14-15,2-2-24 16,-3 4 17-16,-3 8-1 16,-4 8 7-16,-6 6 1 15,-1 4-7-15,-2 18 7 16,5 6 0-16,-2 4-21 15,5-2-51-15,3-6-102 16,6-5-68-16,2-13-49 16,4-6 115-16,-1-6 119 15,-5-20 33-15,-7-9 24 0,-7-3 174 16,-6-4 90-16,-5-8-27 16,-4-4-48-16,0-4-48 15,0-4 42-15,-2 1-71 16,-7 11-15-16,3 14-97 15,4 16 0-15,0 16 0 16,2 4 0-16,0 28 0 16,0 20 0-16,10 15 0 15,1 6 0-15,1 2 0 16,-3-3 0-16,-1-8-56 16,-2-10-152-16,-4-10-71 0,-2-14-234 15,-2-10-225-15,-14-13-478 16</inkml:trace>
  <inkml:trace contextRef="#ctx0" brushRef="#br1" timeOffset="8038.23">8986 2971 1211 0,'0'0'1768'0,"0"0"-1246"15,0 0-354-15,0 0-66 0,135-15-57 16,-73 12-45-16,9 2-105 0,-15-2-377 31,-20-1-1032-31</inkml:trace>
  <inkml:trace contextRef="#ctx0" brushRef="#br1" timeOffset="9440.94">15103 2966 1694 0,'0'0'338'15,"0"0"-82"-15,0 0 47 0,0 0-76 16,0 0-52-16,0 0 6 16,-144-59 13-16,103 71-63 15,-3 17 35-15,0 11 22 16,5 11-101-16,10 12-23 16,16 7-34-16,13 4-28 15,0 0 26-15,34-7-28 16,15-13 0-16,8-12 0 15,11-18-10-15,3-16 4 16,0-8-5-16,-1-18 2 16,-8-22 8-16,-5-17-24 15,-7-11 25-15,-3-28 0 16,-12 4-1-16,-8-4-8 0,-7 7 15 16,-14 28-6-16,-1 8 10 15,-5 23 43-15,0 20-18 16,0 10-35-16,0 18 0 15,0 28 0-15,0 19 0 16,0 15 0-16,18 4 0 16,6-2 0-16,5-8 0 15,2-15 0-15,-1-17 0 0,-8-15 0 16,-9-17 0 0,-4-10 0-16,-7 0 0 15,0-23 0-15,-2-14 0 0,0-4 0 16,3-2 0-16,-1 7 0 15,0 12 0-15,3 8 0 16,-3 10 0-16,4 6 0 16,5 0 0-16,10 18 0 15,5 12 0-15,10 8 0 16,9 2 0-16,8-1 0 16,7-10 0-1,7-12-51-15,0-16-41 0,-4-1-28 16,-13-23 75-16,-11-12 8 0,-15-9 37 15,-10-6 6 1,-12-2 10-16,-2 0 56 0,-5 6-15 16,-15 12-3-16,-3 9 17 15,0 18-44-15,-2 7-16 16,5 11-11-16,1 25-15 16,9 13 7-16,10 5 5 15,0 4 3-15,20-3-7 16,20-12 7-16,16-9-1 15,6-15-26-15,3-15-153 16,8-21-95-16,-17-19-407 16,-19-4-218-16</inkml:trace>
  <inkml:trace contextRef="#ctx0" brushRef="#br1" timeOffset="10232.02">16846 3224 1719 0,'0'0'721'0,"0"0"-363"0,0 0 212 15,0 0-261-15,0 0-121 0,0 0-92 0,0 0-15 16,-38-72-27-16,7 72-54 15,-4 0 0-15,-4 16 0 16,1 16 0-16,7 8 0 16,9 2 0-16,11-1 0 15,11-9 0 1,0-9 0-16,11-10 0 0,11-9 0 16,3-4 0-16,-3-8 0 15,0-19 0-15,-2-5 0 16,-7-4 0-16,-1 0 0 15,-8 8 0-15,-1 8 0 16,-3 12 0-16,0 8 0 16,0 4 0-16,0 22 0 0,2 8 0 15,14 0 0 1,10 0 0-16,12-11-24 16,6-14-69-16,6-9-27 0,-6-14 19 15,-3-22 50-15,-10-9 24 16,-12-10 27-16,-7-7 29 15,-8-2 47 1,-4-3 26-16,0 9-12 0,0 12-9 16,-2 16-43-16,-7 22-38 15,0 8 0-15,0 51 0 16,3 47 0-16,6 46 0 16,0 21 0-16,9-1 0 0,17-17 0 15,-2-46 0 1,-3-25 0-16,-3-23 0 0,-7-19 0 15,-1-4 0-15,-2-12-114 16,-6-12-89-16,-2-8 100 16,-4-36-140-16,-15-22-312 15,-12-64 24-15,7 13-171 16,4 3-575-16</inkml:trace>
  <inkml:trace contextRef="#ctx0" brushRef="#br1" timeOffset="11139.53">17064 3210 1001 0,'0'0'839'0,"0"0"-210"16,0 0-3-16,0 0-278 0,0 0-107 15,0 0-157-15,0 0-43 16,112-90-23-16,-74 110-12 16,-1 6-12-16,-8 6-20 15,-13 2-131 1,-13 3-25-16,-3-4-12 0,-25-3 128 16,-11-3 49-16,-4-8 17 15,2-5 23-15,9-6 37 16,12-3 40-16,12-5-18 15,5 0-47-15,13 0-8 16,23 0-12-16,13-5-15 16,14-13 11-1,7-4-11-15,4-7-1 0,-7-4-17 0,-6-3-20 16,-17-2 37 0,-13-2 2-16,-18 0 14 0,-13 2 51 15,0 8 14-15,-13 10 70 16,-14 12-56-16,-2 8-52 15,-2 9-12 1,4 26-28 0,10 7 4-16,7 4-6 15,10 2 1-15,12-6 22 16,25-6-22-16,13-11 0 16,12-11 19-16,5-14-18 0,0 0 16 15,-5-14-18-15,-11-15 1 16,-11-4 21-16,-15-6 19 15,-12-3-41-15,-9 0 0 16,-4 6 0-16,0 4 0 16,-6 10 0-16,-11 8 0 15,0 10 0-15,-1 4 0 16,3 4 0-16,2 22 0 16,8 8 0-16,5 6 0 15,12 4 0-15,25 2 0 16,13-2 0-16,7-4-71 0,1-6-82 15,-11-7-28-15,-14-8 68 16,-22-4 95-16,-11-3 18 16,-17-3 15-1,-24 2 98-15,-5-1-29 0,-6-4-3 16,8-2-65-16,13-4-14 16,13 0-2-16,18-12-48 15,9-18-146-15,36-9-73 16,15-11-104-16,9-6-117 15,-1-4 160-15,-5 2 140 16,-18 2 188-16,-16 4 108 16,-16 8 408-16,-13 9-32 15,0 12-130-15,0 9 115 0,-7 7-291 16,1 7-178-16,4 12 0 16,0 24 0-16,2 21 0 15,0 11 0-15,2 10 0 16,15 2 0-16,6-4 0 15,-1-10 0-15,1-11 0 16,-8-17 0-16,-7-16 0 16,-3-14 0-16,-2-8 0 15,-3 0 0-15,0-14 0 16,0-14 0-16,0-6 0 0,13-8 0 16,11 0 0-1,16-1 0-15,41 3-224 0,-10 12-653 16,0 10-984-16</inkml:trace>
  <inkml:trace contextRef="#ctx0" brushRef="#br1" timeOffset="11501.49">19179 3246 1861 0,'0'0'741'0,"0"0"-516"0,0 0 118 0,0 0-161 16,131 34-116-16,-89-34-28 16,-3 0-37-16,-13-11 6 15,-8-10 2-15,-18-1-1 16,0 0 52-16,-15 0 13 16,-20 4 8-16,-2 6 56 15,-7 8-91-15,1 4 41 16,3 4-39-16,9 18-22 15,10 4 31-15,11 8-57 16,10 1 0-16,4 2 0 16,29-5 0-16,21-3 0 15,29-11 0-15,4-11-78 0,11-7-186 16,2 0-210-16,2-21-172 16,-11-4-79-16,-21 2-997 0</inkml:trace>
  <inkml:trace contextRef="#ctx0" brushRef="#br1" timeOffset="11870.02">19975 3200 1220 0,'0'0'612'0,"0"0"-322"16,0 0 229-16,0 0-40 16,0 0-132-16,0 0-27 15,0 0-103-15,-125-94-125 0,80 120-92 16,3 12 0-16,3 8 0 16,11 4 0-16,14-2 0 15,14-6 0-15,0-9 0 16,29-13 0-1,13-18-65-15,8-2 49 0,-3-22 4 16,-5-18 12-16,-9-11 12 16,-8-7 9-16,-10-8 39 15,-5-6-60-15,-10-5 0 16,0 5 0-16,0 8 0 16,-17 14 0-16,2 18 0 15,1 20 0-15,6 12 0 16,1 18 0-16,2 28 0 0,3 20 0 15,2 15 0-15,0 5 0 16,7 2 0-16,13-6 0 16,4-10 0-16,8-11 0 15,1-17-219-15,19-18-162 16,-13-12-353-16,-3-14-20 0</inkml:trace>
  <inkml:trace contextRef="#ctx0" brushRef="#br1" timeOffset="12573.52">20476 3316 730 0,'0'0'1246'0,"0"0"-637"0,0 0-133 16,0 0-157-1,82-124-19-15,-77 90-114 0,-5 2-48 16,0 0-46-16,-21 8-92 16,-10 8 0-16,-11 14 0 15,-7 2 0-15,-3 20 0 16,2 14 0-16,9 8 0 15,12-2 0-15,16-4-23 16,13-8-22-16,2-7-6 0,27-12 0 16,6-9-1-16,1 0 11 15,-3-12 41-15,-6-8 6 16,-9 0 47-16,-5 0 56 16,-3 6-64-16,-6 4 5 15,1 4-50-15,-5 6 0 16,2 0 0-1,2 4 0-15,0 20 0 0,8 12 0 16,-1 12 0-16,0 9 0 16,0 7 0-16,0 6 0 0,0 2 0 15,-1 0 0-15,-6-1 0 16,-2-5 0-16,-2-6 0 16,0-8 0-1,0-8 0 1,0-14 0-16,-9-10 0 0,-9-12 0 0,-6-8 0 15,-12-4 0-15,-8-22 0 16,-5-12-17-16,2-12-58 16,9-6 9-16,14-5 26 15,14 2 5-15,10 0 34 16,18 3 1-16,24 0-12 16,12 4 12-16,9 0-26 15,5 2-53-15,1 4-25 0,-6 3-1 16,-8 5 47-16,-12 2 7 15,-9 4 42-15,-15 2 0 16,-5 2 18-16,-5 0 0 16,-7 2 19-1,-2 2-17-15,0 3 17 0,0 6-1 16,0 3 39-16,0 6 6 16,-2 2 0-16,0 4-6 15,-1 0-66-15,3 0-22 31,0 4 8-31,0 6-9 0,0 4 23 0,0 0 0 32,5-6-128-32,11-3-208 0,-1-5-567 0</inkml:trace>
  <inkml:trace contextRef="#ctx0" brushRef="#br1" timeOffset="13973.64">20906 3284 1644 0,'0'0'528'0,"0"0"-229"0,0 0 27 15,0 0-122-15,0 0-98 16,0 0-48-16,0 0-31 16,135-26-6-16,-114 12-15 15,-9 0 2-15,-2-6 5 16,-10-2 13-16,0 0 16 15,-10-2-7-15,-9 4 43 16,-10 4-34-16,-4 6 5 16,-8 10-11-16,-3 0-29 15,-1 12 10-15,5 18 68 16,7 6-18 0,12 10 3-16,15 4-9 0,6 0-4 15,16-1 52-15,26-9-56 0,16-12-55 16,13-14 0-16,7-14 0 15,-2-4 0-15,-8-24 0 16,-12-10 0-16,-15-6 0 16,-22-1-69-16,-14 7-183 15,-7 12-129-15,-22 14-384 16,-3 12-57-16</inkml:trace>
  <inkml:trace contextRef="#ctx0" brushRef="#br1" timeOffset="15404.26">22149 2919 2170 0,'0'0'1135'0,"0"0"-805"16,0 0 131-16,-117 80-461 0,86-25 0 16,10 5 0-16,11 4 0 15,10-4 0-15,2-7 0 16,33-12 0-16,9-10 0 16,14-16-62-16,4-12 20 15,0-3-10-15,-6-12 41 16,-7-16 10-16,-11-4 1 15,-6-7 76-15,-11-1 16 16,-3 2-92-16,-5 6 0 16,-5 8 0-16,-4 10 0 15,-4 12 0-15,0 2 0 16,0 10 0 0,0 20 0-16,0 10 0 0,2 6 0 0,18 0 0 15,9-6 0-15,12-12 0 16,0-11 0-16,1-17-39 15,-5 0 15-15,-11-21 24 16,-8-15 12-16,-11-8 1 16,-7-8 25-1,-7-2-38-15,-24 0 0 0,-9 6 0 16,-12 12 0-16,-1 14 0 16,2 18-32-16,8 4-4 15,12 15-15-15,16 18-7 0,15 3 57 16,4-2-6-16,32-6-14 15,13-6 21-15,11-10 19 16,9-8 13-16,-2-4-15 16,-5 0-16-16,-10-12 28 15,-12-6-14-15,-16 4 30 16,-9 0 3-16,-8 6-48 16,-4 6 0-16,-3 2 0 15,0 0 0-15,2 10 0 16,5 16 0-1,3 10 0-15,7 4 0 0,2 2 0 0,3-4 0 16,1-6 0 0,-8-9 0-1,-1-10 0-15,-7-4 0 0,-5-8 0 0,-2-1 0 16,2 0 0-16,2-7 0 16,8-15 0-1,3-13 0 1,10-6 0-16,2-6 0 15,4-1 0-15,-4 8 0 16,-8 10 0-16,-5 12 0 16,-10 10 0-16,-2 8 0 15,-2 0 0-15,0 8 0 16,0 18 0-16,7 10 0 16,7 4 0-16,5 0 0 0,10-4 0 15,5-5 0 1,4-13 0-16,-2-8-9 0,-3-10-15 15,-2 0-9-15,-6-10 33 16,-3-15-3-16,-2-5 9 16,-2-2 16-16,-1-2-4 15,-3 0 5-15,-1 6-23 16,-6 10 0-16,-3 6 0 16,-2 12 0-16,-2 0 0 15,0 8 0-15,0 22 0 0,0 10 0 16,0 8 0-1,0 0 0-15,0-3 0 0,10-11 0 16,1-10 0-16,3-12 0 16,-1-12 0-16,-3 0 0 15,6-18 0-15,-1-12 0 16,6-9 0-16,-1 1 0 16,2-2 0-16,-2 8 0 15,3 6 0-15,-6 12 0 16,3 8 0-16,3 6 0 15,1 0 0-15,3 20 0 16,6 6 0-16,0 2 0 16,6 3 0-16,3-8 0 0,3-1-15 15,3-9-56-15,2-9-31 16,-2-4-9-16,-5-4 81 16,-5-17 20-16,-7-5 10 15,-8-8 21-15,-8-2 16 16,-9-4 29-16,-6 4-18 15,0 8-7-15,-8 8 49 16,-17 12-54-16,-4 8-36 16,-2 6 0-16,-3 26 0 15,5 10 0-15,12 6 0 16,7 2 0-16,10-1 0 16,12-8 0-16,26-6 0 15,13-16-144-15,33-19-222 0,-12-1-491 16,-7-20-741-16</inkml:trace>
  <inkml:trace contextRef="#ctx0" brushRef="#br1" timeOffset="16269.34">24816 3096 2405 0,'0'0'736'0,"0"0"-366"0,0 0-73 16,0 0-170-16,0 0-47 15,0 0-25-15,-134 140-29 16,121-88-26-16,8-2 0 16,5-3 0-16,21-11 0 0,21-8-56 15,14-14-43-15,8-14 33 16,1 0 26-16,-3-22 38 16,-8-14 4-16,-10-10 1 15,-9-13 22-15,-6-9-17 16,-6-10 28-16,-8-6-29 15,-5-2 16-15,-10 5 85 16,0 11-57-16,0 18-51 16,0 18 0-16,-3 22 0 15,-2 12 0-15,1 16 0 0,2 30 0 16,-3 20 0-16,3 16 0 16,2 9 0-16,0 1 0 15,2-10 0-15,12-10 0 16,6-17 0-16,-2-15 0 15,1-17-33-15,0-12 12 16,-1-11 21-16,1 0 25 16,4-12 4-16,4-10-29 15,4 0 0-15,0-2 0 16,0 3 0-16,-4 9 0 16,-7 5 0-16,-2 7 0 0,-7 0 0 15,0 7 0 1,0 14 0-16,0 1 0 0,3 1-9 15,-1 0-80-15,5-5-17 16,9-4-80-16,2-6 51 16,9-3 13-16,-1-2 50 15,1 1 54-15,0 0-10 16,-2 0 15-16,-3 0 12 16,1-2-4-16,1-2 5 15,-2 0 0-15,-1-6 0 16,-3-16 25-16,-9-7-19 15,-7-7 46-15,-7-4-13 16,-6-7-16-16,0-6 15 16,-4 3-38-16,-13 2 0 0,-1 8 10 15,3 15 62-15,1 14 48 16,1 11-79-16,-1 11-41 16,1 30 65-16,-3 15 1 15,3 12 1-15,2 8-14 16,4 7 4-16,0-1-7 15,3 0-50-15,-1-2 0 16,1-3 0-16,0-8 0 16,2-6 0-16,2-9-36 0,0-10-60 15,0-10-2-15,0-12-35 16,0-8 20-16,8-10-73 16,12-6-172-16,-2-18-139 15,-5-6-112-15</inkml:trace>
  <inkml:trace contextRef="#ctx0" brushRef="#br1" timeOffset="16507.22">25141 2851 2118 0,'0'0'1151'0,"0"0"-700"16,0 0-241-16,0 0-44 0,120-16-166 16,-39 16 0-16,4 0 0 15,-6 0-101-15,-10 0-125 16,-26 2-234-16,-20 4-162 16,-21-2-105-16</inkml:trace>
  <inkml:trace contextRef="#ctx0" brushRef="#br1" timeOffset="18965.96">27262 3142 1883 0,'0'0'686'16,"0"0"-410"-16,0 0 104 16,0 0-161-16,0 0-126 15,0 0-57-15,-62 40-35 0,35 4 23 16,5 6 39-1,6 1-37-15,10-4 8 0,6-8-34 16,6-9 6-16,19-10-13 16,4-12 14-16,2-8 16 15,-2-2 11-15,-2-22-16 16,-6-8 27-16,-7-10-22 16,-11-6-4-16,-3-5 10 15,-7 1-29-15,-18 2 17 16,-6 12-17-16,-2 14 26 15,-1 18-22-15,5 6-4 16,7 26-15 0,11 16 0-16,11 6 8 0,2 2-5 0,34-3 12 15,15-14-14-15,12-15 5 16,6-13 17-16,-1-5-8 16,-1-23 0-16,-11-14 1 15,-9-8 28-15,-11-9-21 16,-12-4 38-16,-6-2 8 15,-10 0-36-15,-2 9 21 16,-6 11-39-16,0 16 0 0,0 19 0 16,-8 5 0-1,-5 22 0-15,-3 25 0 0,3 16 0 16,9 11 0-16,4 2 0 16,2-1 0-16,29-10 0 31,9-14 0-31,7-17 0 0,4-18 0 0,-4-16 0 15,-5-3 0-15,-9-24 0 16,-8-14 0-16,-7-9 0 16,-5-8 0-16,-6-8 0 15,-5-2 0-15,-2 6 0 16,0 8 0-16,0 18 0 16,-7 19 0-16,-1 17 0 15,-1 18 0-15,2 28 0 16,2 19 0-16,3 7 0 0,2 2 0 15,0-6 0-15,10-9 0 16,3-15 0-16,0-16 0 16,-1-12 0-16,-4-12 0 15,-1-4 0-15,2-6 0 16,0-21 0-16,2-5 0 16,3-1 0-16,-1 0 0 15,-3 9 0-15,2 8 0 16,-1 14 0-16,3 2 0 15,5 13 0-15,8 14 0 0,4 9 0 32,7 1 0-32,7-3 0 0,6-10 0 0,2-12 0 15,-1-12-20-15,-8 0-10 16,-5-14 24-16,-13-15 3 16,-10-4 3-16,-10-10 8 15,-6-1-7-15,0 0 24 16,-9 4-25-16,-9 10 10 31,1 16 5-31,-1 14-15 16,3 12-9-16,3 26-15 15,8 15 24-15,4 1-11 0,0-3-1 16,18-8 3-16,11-9-25 16,6-14-35-16,1-10 22 15,-1-10-10-15,-6 0 57 16,-6-20 0-16,-6-4 15 15,-3-6 29-15,-5-3 7 16,-1 4-12-16,0 4 0 16,-4 10-38-16,0 6 31 15,-1 9-32-15,1 0-8 16,4 20 1-16,2 13 4 16,5 5 2-16,1 2 0 0,2-4-16 15,2-8-20 1,2-10-8-16,0-10 36 0,3-8 9 15,2 0 0-15,0-22 15 16,2-6-15-16,0-2-28 16,0 2-76-16,6-3-148 15,-8 8-357-15,-10 5-238 0</inkml:trace>
  <inkml:trace contextRef="#ctx0" brushRef="#br1" timeOffset="19138.59">27770 3016 2695 0,'0'0'962'0,"0"0"-728"0,0 0-108 15,123 1-83-15,-8-1-43 16,-12 0-461-16,-14 0-1087 0</inkml:trace>
  <inkml:trace contextRef="#ctx0" brushRef="#br1" timeOffset="20398.46">27087 3864 2706 0,'0'0'648'0,"0"0"-339"16,0 0-12-16,0 0-161 15,-114 26-136-15,89 22 0 16,5 14 0-16,9 8 0 16,9 1 0-16,2-7 0 15,27-10 0 1,21-10 0-16,16-14 0 0,15-14 0 16,6-16 0-16,-6 0-3 15,-2-20-36-15,-17-10 39 16,-18-6-4-16,-13-4 4 0,-13 2 46 15,-12 6-46-15,-4 6 0 16,0 12 0-16,0 11 0 16,-4 3 0-16,-6 13 0 15,4 14 0-15,2 10 0 16,4 1 0-16,4-2 0 16,23-6 0-16,13-8 0 15,5-8 0-15,-3-12 0 16,-7-2 0-16,-8-2-17 15,-16-20 17-15,-11-6 17 16,0-6-17-16,-20-2 0 0,-15-3 0 16,-10 6 0-16,-4 12 0 15,0 13 0-15,3 8 0 16,7 21 0-16,10 13 0 16,14 8 0-16,15-2 0 15,2-4 0 1,31-6-3-16,12-14-26 0,8-10 16 15,1-6 4-15,0-6 4 16,-8-18-2-16,-6-4 8 16,-11-4-1-16,-9-2 23 15,-4 2-5-15,-9 3 6 16,-3 7-24-16,-4 12 0 0,0 10 0 16,0 0 0-16,0 18 0 15,0 14 0-15,0 7 0 16,15 1 0-16,10-6 0 15,4-6-36-15,4-12 9 16,-2-10-20-16,-2-6 41 16,-2-2 0-16,-6-16 6 15,-4-4 13 1,-1-4-12-16,-1 4-1 0,-3 2 3 0,-1 6 8 16,-5 6-2-16,-2 6 0 15,0 2 9-15,0 0 0 16,2 10-9-16,3 10-2 15,3 4-7-15,3-2 2 16,1-2-16-16,3-6-32 16,4-8-14-16,0-6 13 15,-2 0-2-15,2-10 48 16,-1-8-8-16,3 2 9 16,1 2-5-16,5 2 5 15,0 8-1-15,3 4 0 16,2 0-16-16,-7 0 16 15,-2 8-7 1,-6 2-9-16,-4-4-5 0,0-4-115 0,1-2 56 16,7 0 35-16,2-18-40 15,2-8-23-15,-6-6 4 16,-4-3 60-16,-11-2 45 16,-6-3 23-16,-2 5 126 15,0 5-11 1,0 8 45-16,-8 14 80 0,1 8-90 15,-2 14-173-15,0 44 0 16,0 38 0-16,9 39 0 16,0 11 0-16,9-19 0 15,11-31 0-15,-5-38 0 16,2-10 0-16,-2-4 0 0,-1-8-23 16,-4-12-220-16,-10-25-269 15,-4-26-96-15,-14-13-461 0</inkml:trace>
  <inkml:trace contextRef="#ctx0" brushRef="#br1" timeOffset="21897.21">28704 4087 2228 0,'0'0'803'0,"0"0"-424"0,0 0-112 0,0 0-182 16,0 0-70-16,118-6-7 15,-80 30-8-15,-5 6-75 16,-13 3-113-16,-18 4-147 15,-2-3-12-15,-24-2 111 16,-14-8 197-16,-2-6 39 16,4-8 166-16,14-6 113 15,10-2-47-15,12-2-118 16,3 0-36-16,28 0-78 31,12-14-21-31,13-4 19 0,6-2-71 0,-2 0 15 16,-5 0 13-16,-10 2 18 0,-14 2 27 31,-10 6 0-31,-13 4 61 16,-8 4 42-16,0 2-11 15,0 0 46-15,-4 12-81 16,-8 10-57-16,4 10 3 16,8 2-3-16,0 0-60 15,18-4-60-15,17-12-90 16,10-10-61-16,0-8 23 15,-8 0 31-15,-14-20 123 16,-19-4 94-16,-4-4 98 16,-20-2 117-16,-16 0-36 0,-1 4 26 15,-2 4-82-15,13 6-7 16,8 5-32-16,16 6-16 16,2 3-20-16,15 2-48 15,21 0 0-15,8 0-1 16,8 0 10-16,-1 0-6 15,0 0-3-15,-4 16 0 16,-9 4 0-16,-9 6 1 16,-7 6-1-16,-11 2 6 15,-4 0-6-15,-7 0-15 0,0-6-68 16,0-8-5-16,0-6 16 16,0-8-34-16,0-6 106 15,0 0 1-15,0-16 20 16,6-10 24-16,6-6-2 15,1-6 11-15,5-2-9 16,8 2-36-16,9 6 13 16,-2 8-22-16,2 8 0 15,-1 14 7-15,-5 2-7 0,-2 7 27 16,-6 18-3 0,2 7-18-16,-1 2 14 0,3 0-20 15,-1-4 0-15,5-6-1 16,0-10-22-16,-2-10 17 15,0-4-10 1,-5 0 16-16,-7-20 0 0,-3-6 1 16,-6-2 10-16,-3-6 18 15,-3 0-10-15,0-2 23 16,-3 2-18-16,-7 8 26 0,-2 12 34 16,1 11-84-16,5 3-5 15,-2 22-20-15,4 14 17 16,4 5-1-16,0 1 9 15,6-6-1-15,17-6-8 16,8-10-33-16,5-12 13 16,-1-8 11-16,-1 0 18 15,-5-10 15-15,-3-10 18 16,-3-2 41-16,-5 2 2 16,-5 2-5-1,-2 6 16-15,-2 4-57 0,-2 8-6 16,-3 0-24-16,3 2-13 15,0 20 12-15,2 8-53 0,4 4-44 16,1 0-47-16,1-8-28 16,3-10 26-16,1-12 37 15,2-4 110-15,1-5 33 16,-1-20 29-16,0-1 45 16,0 0 20-16,-4 2-46 15,3 6-6-15,-4 8-42 16,2 6-33-16,2 4 4 15,-1 0-4-15,4 18 0 16,2 4-13-16,4-2-49 16,2-4-34-16,2-8-57 0,1-8-20 15,-1 0-51-15,-4-22 24 16,-4-8 106-16,-7-6 69 16,-5-6 25-16,-5-6 74 15,-3-10 64-15,-3-11 56 16,-2-9-2-16,0 2-6 15,0 6 39 1,0 17-39-16,0 25-60 0,-2 23-126 16,0 6 0-16,-1 42 0 15,3 21 0-15,-2 14 0 16,2 8 0-16,0-1 0 0,0-15 0 16,0-16-77-16,0-20-77 15,0-14 52-15,9-16 30 16,11-4 42-16,5-4 30 15,8-14 37-15,5-2 5 16,3 4 3-16,1 6-10 16,-5 5-4-16,-5 5-30 15,-6 0 9-15,-5 21-1 16,-10 7-9-16,-5 6-45 16,-6 4-61-1,0 2-98-15,-8-3-96 0,-38-5-182 0,9-10-102 16,-3-13-773-16</inkml:trace>
  <inkml:trace contextRef="#ctx0" brushRef="#br1" timeOffset="22070.67">30515 3908 2961 0,'0'0'730'0,"0"0"-452"0,0 0-151 0,231-2-127 15,-63 2 0-15,-16 2-499 16,-32-2-1026-16</inkml:trace>
  <inkml:trace contextRef="#ctx0" brushRef="#br1" timeOffset="22196.27">31671 4137 2316 0,'0'0'988'0,"0"0"-988"0,0 0-105 16,0 0-1459-16</inkml:trace>
  <inkml:trace contextRef="#ctx0" brushRef="#br1" timeOffset="23835.62">4028 4889 1842 0,'0'0'1029'0,"0"0"-659"0,0 0-9 16,0 0-105-16,0 0-131 15,0 0-68-15,-54-26-57 16,23 26 0-16,-11 4-6 16,-5 15 4-16,-2 9 1 15,4 5 1-15,12 3 0 16,8 0-1-16,17-2-1 0,8-2-5 16,0-2 7-16,15-6-24 15,9-2 22-15,1-2-29 16,0-3 17-16,-8 1-28 15,-3 0-7-15,-7 5 31 16,-7 5-29-16,0 7 26 16,-16 1 20-1,-10 2 2-15,-3-4 2 0,2-6-3 16,4-10 2-16,10-8 20 0,7-6 34 16,6-4 28-16,0 0-14 15,0 0-31 1,0 0 8-16,8 0-47 0,1 0-12 15,5 4 11 1,3 12-38-16,1 10 37 0,2 10-50 16,-4 11-26-16,-7 4 15 15,-9 6 10-15,0 3 35 16,-7-2 18-16,-15-2 0 16,-3-6 3-16,5-6 9 15,4-8 38-15,10-8 8 16,6-7-43-16,0-6 6 15,18-2-21-15,11-5-20 0,11-2 14 16,27-6-145-16,-12 0-300 16,-8-14-632-16</inkml:trace>
  <inkml:trace contextRef="#ctx0" brushRef="#br1" timeOffset="24434.83">4545 5198 2165 0,'0'0'712'0,"0"0"-331"0,0 0-6 0,0 0-135 15,0 0-179-15,0 0-50 16,0 0 4-16,-87 138-14 16,75-66 11-16,10 2-12 15,2-2 10-15,14-9-14 16,24-16 4-16,8-14-8 15,12-17-2-15,2-14 20 0,-2-2-10 16,-6-20 12 0,-12-12-3-16,-13-8 95 0,-11-5-104 15,-14-5 0-15,-2-2 0 16,-10-2 0-16,-21 0 0 16,-7 6 0-16,-8 7 0 15,-3 15 0-15,-1 18 0 16,6 8 0-16,9 26-101 15,21 49-403-15,12-7-327 16,2-4-671-16</inkml:trace>
  <inkml:trace contextRef="#ctx0" brushRef="#br1" timeOffset="24639.45">5223 5721 662 0,'0'0'1987'15,"0"0"-1360"-15,0 0-353 16,0 0 39-16,0 0-178 16,0 0-37-16,-37 120-98 15,11-68 0-15,-8 2 0 16,3-2-44-16,5-5-427 0,8-18-321 16,13-14-1049-16</inkml:trace>
  <inkml:trace contextRef="#ctx0" brushRef="#br1" timeOffset="26205.28">5626 5231 1728 0,'0'0'900'15,"0"0"-623"-15,0 0 71 16,0 0-119-16,0 0-135 16,0 0-34-16,0 0 42 15,10-2 66-15,-1-10 22 16,5-6-190-16,-1-6 0 0,3-4 0 15,-1 2 0-15,-1 2 0 16,-5 4 0-16,-3 4 0 16,-4 8 0-16,-2 4 0 15,0 4 0-15,0 0 0 16,0 4 0-16,0 18 0 16,0 12 0-16,7 14 0 15,2 12 0-15,2 7 0 16,-2 5 0-16,3 0 0 15,-6-6 0-15,1-4-17 16,-7-12-182 0,0-11-80-16,0-11-18 15,-7-12-80-15,-13-6-6 0,-7-6 114 0,-2-4 160 16,-5 1 109-16,5-1 91 16,6 0 178-16,7 0 33 15,11 0 33-15,5 0-74 16,0 0-20-16,0 0-70 15,13 0-73-15,10 0-5 16,12-5-74-16,13-5-19 31,39-11-137-31,-14 6-211 0,-7-2-626 16</inkml:trace>
  <inkml:trace contextRef="#ctx0" brushRef="#br1" timeOffset="26864.25">6327 4965 1993 0,'0'0'801'0,"0"0"-295"0,0 0-55 16,0 0-224-16,0 0-109 15,0 0-118-15,0 0 0 16,49-58 0-16,-13 58 0 16,1 0-29-16,2 0-35 15,-6 16-32-15,-6 6 13 16,-12 6 32-16,-8 2-6 15,-7 4 29-15,-5 2 11 16,-24 6 17-16,-8 2 38 0,-5 3-2 16,1-1 3-1,12-5-9-15,10-2-29 0,14-7 15 16,5-2-16-16,15-4 0 16,19-4 0-16,3-2-4 15,4-4 3-15,-8 0 1 16,-8-2-50-16,-14 0 4 15,-9 5-23-15,-2 2 6 0,-4 5 48 16,-14 4 15 0,-2 2 1-16,2-1-1 0,5-5 0 15,3 0-1 1,8-4 1-16,2 0 0 0,0 2 0 16,12 0-6-16,5 0-3 15,4 0 6-15,-1 0 1 16,-3 2-17-16,-8 3-34 15,-7-2 40-15,-2 4 4 16,-4-2 9-16,-18 4 9 16,-3-5 24-16,-4-4 22 15,3-4 2-15,1-6-42 16,5-6-15-16,7-10-84 0,6-18-395 16,7-8-1390-16</inkml:trace>
  <inkml:trace contextRef="#ctx0" brushRef="#br1" timeOffset="27066.87">7080 5322 3248 0,'0'0'848'0,"0"0"-848"0,0 0 0 0,0 0 0 16,0 0 0-16,0 0 0 15,0 0-197-15,103 48-750 16,-87-14-742-16</inkml:trace>
  <inkml:trace contextRef="#ctx0" brushRef="#br1" timeOffset="27192.98">7216 5751 2632 0,'0'0'697'0,"0"0"-238"0,0 0-151 15,0 0-308-15,0 0-27 16,0 0-336-16,0 0-678 0</inkml:trace>
  <inkml:trace contextRef="#ctx0" brushRef="#br1" timeOffset="27668.57">8337 5177 1661 0,'0'0'962'16,"0"0"-752"-16,0 0 142 31,0 0-98-31,0 0-144 0,0 0-50 0,-127-88 30 32,93 88-14-32,-8 2 16 15,-2 22-25-15,-5 12-1 0,7 12 30 0,6 10-96 31,11 7 0-31,14 3 0 0,11 0 0 0,5-4 0 32,26-4 0-32,13-10 0 0,10-11 0 15,4-13 0-15,2-12 0 16,-5-10 0-16,-6-4-54 16,-9-2 30-16,-9-14-12 15,-10-2 34-15,-6-2-58 16,1 0-147-16,-5 5-175 15,-2 4-539-15</inkml:trace>
  <inkml:trace contextRef="#ctx0" brushRef="#br1" timeOffset="28030.28">8809 5261 1639 0,'0'0'910'0,"0"0"-278"0,0 0-60 0,0 0-229 16,0 0-343-1,0 0 0-15,0 0 0 0,0-23 0 16,0 42 0-16,0 12 0 15,0 10 0-15,0 12 0 16,0 5 0-16,0 0 0 16,0 0 0-16,0-4 0 15,5-7 0-15,-1-9 0 16,0-6 0-16,-1-6 0 16,2-6 0-16,-3-6 0 15,-2-6 0-15,0-2 0 16,0-4 0-16,0-2 0 15,0 0-21-15,-2 0-359 16,-12-4-775-16</inkml:trace>
  <inkml:trace contextRef="#ctx0" brushRef="#br1" timeOffset="29336.4">3950 7109 2357 0,'0'0'671'0,"0"0"-333"15,0 0 222-15,0 0-390 16,0 0-170-16,0 0 0 16,-51 0 0-16,24 15 0 15,-6 7 0-15,-6 3 0 16,4-1 0 0,-1-2 0-16,7-2 0 0,7-2 0 15,9-2 0-15,8-2 0 0,5 4 0 16,0 0 0-16,21 4 0 15,7 0 0-15,8 2 0 16,4 0 0-16,-2 4 0 16,-7 1-38-16,-6 0 7 15,-12 5-43-15,-13 1 37 16,0 3 19-16,-20 0 13 16,-21 0-2-16,-7-2 8 15,-6-6-1-15,3-6 27 16,9-8-18-16,10-6 51 15,17-6 2-15,10-2-11 16,5-2-51 0,0 0 0-16,12 0 0 0,7 4 0 0,8 6 0 15,2 8 0-15,2 10 0 16,-4 12-14-16,-4 10-8 16,-8 7-41-16,-8 3 40 15,-2 0 13-15,-5-8 5 16,0-6-5-1,0-10 10-15,2-5 0 0,6-12-1 16,11-5-111-16,27-14-22 16,-3 0-223-16,-1-9-496 0</inkml:trace>
  <inkml:trace contextRef="#ctx0" brushRef="#br1" timeOffset="29698.8">4460 7503 1681 0,'0'0'1352'0,"0"0"-984"0,0 0 233 16,0 0-507 0,0 0-94-16,0 0 0 0,0 0 0 15,47-102 0-15,-12 102 0 16,4 0 0-16,-4 8 0 0,1 20 0 15,-9 12 0-15,-12 8 0 16,-15 6 0-16,0 7 0 16,-26 1 0-1,-17 0 0-15,-6-2 0 0,-2-7 0 32,6-9 0-32,9-8 0 15,17-12 0-15,9-8 0 16,10-6 0-16,0-4 0 15,25-2 0-15,13-4 0 16,11 0 0-16,11 0-32 16,29-14-199-16,-15-3-305 0,-12 3-426 0</inkml:trace>
  <inkml:trace contextRef="#ctx0" brushRef="#br1" timeOffset="29903.14">5109 7849 1943 0,'0'0'787'0,"0"0"-401"0,0 0 131 16,0 0-310-16,0 0-94 15,0 0-107 1,0 0 6-16,-3 43 1 0,-8 0 1 16,0 1 2-1,0 2-16-15,5-6-134 16,6-8-160-16,0-12-412 0,0-14-492 0</inkml:trace>
  <inkml:trace contextRef="#ctx0" brushRef="#br1" timeOffset="30370.77">5433 7431 2507 0,'0'0'673'15,"0"0"-359"-15,0 0 58 16,0 0-234-16,103-106-91 16,-54 90-46-16,2 8 7 15,-3 8-16-15,-8 0-11 16,-14 16-37-16,-10 12-62 16,-12 4-62-16,-4 4 111 15,-15 0 36-15,-16 3 30 16,-5-6 3-16,1-4 0 0,3-7 90 15,12-8 45-15,8-7-34 16,12-3-20-16,0-4-50 16,0 0-25-16,18 0-6 15,9 0 0-15,9 0-12 16,9 0 2-16,1 7-58 16,4 4 29-16,-4 10-72 15,-8 5 27-15,-9 4 23 16,-13 4-29-16,-14 0 39 15,-2-2 24-15,-18 0 27 0,-18-4 58 16,-10-2 31-16,-6-1 2 16,-4-3-35-16,3-2-40 15,8-4-1-15,16-6-15 16,29-10-114-16,0 0-401 16,27-8-1061-16</inkml:trace>
  <inkml:trace contextRef="#ctx0" brushRef="#br1" timeOffset="30537.66">6459 7840 1722 0,'0'0'1084'0,"0"0"-701"0,0 0 77 0,0 0-229 16,-70 121-84-16,49-79-122 15,-2 0-25-15,5-2-7 16,9-4-256-16,5-10-420 15,4-14-515-15</inkml:trace>
  <inkml:trace contextRef="#ctx0" brushRef="#br1" timeOffset="31040.01">6784 7361 2819 0,'0'0'790'15,"0"0"-607"-15,0 0-51 0,0 0-30 16,-22 118-60 0,8-54-14-16,1 7-28 0,-5-3-11 15,1-4-11-15,1-12-86 16,5-16 27-16,3-14 33 16,6-11 42-16,2-10 6 0,0-1 31 15,10 0 61-15,14-8 11 16,14-7-88-1,11-2-15-15,7 3-27 0,4 6-78 16,0 4-37-16,-11 4-61 16,-13 0-68-16,-15 0-214 15,-15 6 13-15,-6-2 161 16,-10 0 119 0,-14-2 17-16,0-2 175 0,5 0 200 15,9-8 123 1,3-12 0-16,7-6-13 0,0-8 38 0,0-4-87 15,9-2-20-15,-1 2-16 16,1 10-38-16,-4 7-187 16,-2 13 0-16,-3 8 0 15,0 0 0-15,0 26 0 16,0 17 0 0,0 11 0-16,0 10 0 0,0 4 0 15,0-2 0-15,0-5 0 16,0-7 0-16,-5-2-183 15,2-12-311-15,3-16-423 0</inkml:trace>
  <inkml:trace contextRef="#ctx0" brushRef="#br1" timeOffset="31228.93">7359 7945 1855 0,'0'0'908'0,"0"0"-552"0,0 0-61 0,0 0-67 15,0 0-168-15,0 0-21 16,0 0-36 0,-40 130-2-16,20-84-2 0,-1-4-196 15,8-2-280 1,9-10-242-16,4-16-700 0</inkml:trace>
  <inkml:trace contextRef="#ctx0" brushRef="#br1" timeOffset="31702.4">7905 7568 1582 0,'0'0'977'0,"0"0"-722"0,0 0 223 15,27-121-203 1,-25 85-87-16,-2 2 4 0,0 6-87 15,-7 4-61-15,-9 8-44 16,-4 8 0-16,-1 4 0 16,-9 4 0-16,-6 4 0 15,-2 18 0-15,3 8 0 16,4 6 0-16,8 4 0 16,10 5 0-16,11-2 0 15,2 1 0-15,4-3 0 16,23-5 0-16,9-4 0 15,6-4 0-15,5-4 0 16,-1-2 0-16,-1-2 0 0,-9 0 0 16,-7-4-38-16,-12 0-5 15,-9 0-19-15,-8-2-8 16,-5-2 13-16,-22 2 16 16,-11-1 41-16,-11-3 1 15,-2-5 70-15,2-5 32 16,6 0 33-16,10 0-136 15,14-15 0-15,13-12 0 16,6-11 0-16,12-8 0 16,24-10 0-16,8-8 0 0,30-29 0 15,-12 15-357 1,-9 6-719-16</inkml:trace>
  <inkml:trace contextRef="#ctx0" brushRef="#br1" timeOffset="32332.4">8259 7032 2402 0,'0'0'715'0,"0"0"-432"0,0 0 53 16,0 0 24-16,0 0-360 15,0 0 0-15,0 0 0 16,33-88 0-16,-29 96 0 16,4 22 0-16,-2 18-29 15,1 12-16-15,-3 9-21 0,0 5 32 16,-1-2 34-1,-3-6-31-15,0-10 22 0,2-9 3 16,1-14 1-16,6-11-4 16,3-8-22-16,7-7 4 15,3-7-14 1,-2 0-79-16,-2 0 57 0,-7 0 11 16,-9 0 40-16,-2 0 12 15,-2 7 12-15,-18 11-2 16,-2 11 46-16,1 3-1 0,6 8-4 15,11 2-51 1,4 4 1-16,15 2-7 16,21 3 16-16,11-4-23 0,1 0-20 15,-3-5-41 1,-11-2 56-16,-21-4-6 0,-13-2 24 16,-9 0 7-16,-31-2 56 15,-9 0 33-15,-9 0-57 16,4-6-26-16,8-2 2 15,10-7-15-15,18-8 0 16,14-9-126-16,20-12-100 16,19-17-429-1,5-7-839-15</inkml:trace>
  <inkml:trace contextRef="#ctx0" brushRef="#br1" timeOffset="32506.94">9137 7470 375 0,'0'0'2583'0,"0"0"-1808"0,0 0-412 15,0 0-363-15,0 0 0 16,0 0 0-16,0 0-529 16,13 29-264-16</inkml:trace>
  <inkml:trace contextRef="#ctx0" brushRef="#br1" timeOffset="32632.76">9152 7870 1512 0,'0'0'1220'16,"0"0"-678"-16,0 0-346 0,0 0-88 0,0 0-108 16,0 0-337-1,0 0-1019-15</inkml:trace>
  <inkml:trace contextRef="#ctx0" brushRef="#br1" timeOffset="33073.61">10070 7327 2020 0,'0'0'1215'15,"0"0"-956"-15,0 0-125 0,0 0-97 16,0 0-37-16,0 0-39 16,0 0-88-16,0 86-37 15,0-66 67-15,9-8 25 16,5-10 14-16,-1-2 58 16,1 0 13-16,-3-20 47 31,-5-6 63-31,-6-4-32 0,0 0-4 0,-6 2-4 31,-17 4 31-31,-4 10-20 16,-6 8-76-16,-7 6 15 15,-7 12-1-15,-4 24-14 16,2 18 63-16,5 12-35 0,10 10-28 0,12 3 2 16,13-3-11-1,9-8-9-15,13-10 0 16,25-14-21-16,13-15 0 15,9-15-87-15,7-13-43 16,0-1-4-16,-3-18-111 16,-1-22-258-16,-16 4-100 15,-16 4-446-15</inkml:trace>
  <inkml:trace contextRef="#ctx0" brushRef="#br1" timeOffset="33474.17">10318 7624 2412 0,'0'0'830'0,"0"0"-351"0,0 0-224 16,0 0-135-16,0 0-120 16,0 0 0-16,0 0 0 15,133-78 0-15,-94 78 0 16,-4 0 0-16,-4 14 0 15,-6 8-50-15,-10 6-85 0,-11 4 26 16,-4 8 73 0,-15 2 21-16,-23 4 14 0,-13 6 2 15,-9 0-1-15,-2 2 28 16,-1-1-27-16,14-11 16 16,13-12 8-16,18-10 19 15,18-10-1-15,5-10 19 16,33 0 5-16,22-10-9 15,18-16-58-15,9-4 0 16,0-6 0-16,-9 2-83 16,-13 4 1-16,-21 3-53 15,-15 9-32-15,-18 2-91 16,-9 9-374-16,-2-2-368 0</inkml:trace>
  <inkml:trace contextRef="#ctx0" brushRef="#br1" timeOffset="33639.4">11329 7782 2282 0,'0'0'906'0,"0"0"-744"0,0 0-162 15,0 0-112-15,0 0-955 16</inkml:trace>
  <inkml:trace contextRef="#ctx0" brushRef="#br1" timeOffset="35293.79">3928 9096 363 0,'0'0'2094'0,"0"0"-1847"16,0 0 1-16,0 0 51 16,0 0-173-16,-147-36-111 15,104 47 1-15,-3 15-16 16,0 5 0-16,7 3 3 0,7 0 3 15,10-2-6 1,9-4 24 0,11-6-4-16,2-4 11 15,6 0-16-15,17-2-13 16,4 2 29-16,4 2-30 16,-2 2 12-16,-2 2-13 15,-10 6 1-15,-8 5-13 16,-9 3 8-16,0 6 3 15,-18 2 1-15,-15 0 0 16,-10-4 16-16,1-8 12 0,0-3 16 16,4-12 26-16,11-6-29 15,12-8 35 1,6-2-7-16,9-3-12 0,0 0 14 16,0 0-38-16,9 0-33 15,3 0-12-15,7 0-22 16,3 6 28-16,5 13-32 15,2 12-25-15,-1 11 11 16,-3 12-16-16,-7 8 31 16,-9 6 19-16,-9 3 16 15,0-3-8-15,-2-4 10 0,-13-8 0 16,1-12 63 0,7-8-31-16,5-10 4 0,2-10-26 15,2-4-4-15,21-4-4 16,10-2-1-16,11-6-2 15,37 0-64-15,-8-6-385 16,-9-10-792-16</inkml:trace>
  <inkml:trace contextRef="#ctx0" brushRef="#br1" timeOffset="36602.65">4633 9453 2356 0,'0'0'692'0,"0"0"-364"0,0 0 231 16,0 0-398-16,0 0-161 16,0 0 0-16,0 0 0 15,-6 30 0 1,-1 4 0-16,3 4 0 0,2 0 0 15,2-6 0-15,0-4 0 16,6-8 0-16,7-4 0 16,6-4 0-16,3-2 0 15,5 2 0-15,6 0 0 16,5 2 0-16,2 0 0 16,3 2 0-1,-3 2-14-15,-5 0-122 0,-8 4 26 16,-12-1-8-16,-10 1 26 0,-5-1 25 15,-14 4 62-15,-21-3 5 16,-14 2 26-16,-9-4-14 16,-7-6-12-16,-12-14-168 15,14 0-519 1,14-16-1287-16</inkml:trace>
  <inkml:trace contextRef="#ctx0" brushRef="#br1" timeOffset="36760.11">4676 9414 2564 0,'0'0'715'15,"0"0"-370"1,0 0 4-16,0 0-226 0,0 0-123 31,136-50 0-31,-85 49-8 0,16 1-250 0,-13 9-394 16,-10 9-565-16</inkml:trace>
  <inkml:trace contextRef="#ctx0" brushRef="#br1" timeOffset="36997.41">5474 9769 2016 0,'0'0'1044'0,"0"0"-829"16,0 0 90-16,0 0 21 16,0 0-190-16,-47 118-82 0,24-69-54 15,4 1 0 1,-2 2 0-16,2-4-30 16,9 1-213-16,6-13-255 0,4-18-415 0</inkml:trace>
  <inkml:trace contextRef="#ctx0" brushRef="#br1" timeOffset="37359.5">6019 9370 2376 0,'0'0'1042'0,"0"0"-566"0,0 0-274 16,0 0-202-16,0 0 0 15,0 0 0-15,-35 131 0 16,20-55 0-16,3 8 0 16,5-2 0-16,7-6 0 15,0-8 0-15,12-15 0 16,17-13 0-16,11-16 0 16,6-12-21-16,6-12-12 15,-1 0 19-15,-4-20 14 16,-6-8 15-16,-10-4 3 15,-12-4 17-15,-12 0-35 0,-7 4 0 16,0 6 0 0,-20 9 0-16,-13 13 0 15,-12 4 0-15,-6 25 0 0,-7 16 0 16,-12 38-102-16,20-9-252 16,16-10-566-16</inkml:trace>
  <inkml:trace contextRef="#ctx0" brushRef="#br1" timeOffset="37564.18">6769 9818 2873 0,'0'0'664'16,"0"0"-500"-1,0 0 115-15,0 0-163 0,-92 118-116 16,72-72 0-16,5 0 0 15,5 4-81-15,6-11-284 16,4-18-535-16</inkml:trace>
  <inkml:trace contextRef="#ctx0" brushRef="#br1" timeOffset="37894.43">7022 9346 2126 0,'0'0'1292'16,"0"0"-753"-16,0 0-400 16,0 0-139-1,0 0 0-15,0 0 0 0,136 14 0 16,-76-7 0-16,-2-6 0 16,-13-1-92-16,-14 0 41 15,-16 0 51-15,-8 0 32 16,-7 0 79-16,0 0-111 0,0 0 0 15,0 0 0 1,0 6 0-16,-2 12 0 0,-3 12 0 16,1 15 0-16,0 9 0 15,2 4 0-15,2 4 0 16,0-4 0-16,0-4 0 16,2-7-110-16,4-5-347 15,1-15-260-15,-2-9-222 0</inkml:trace>
  <inkml:trace contextRef="#ctx0" brushRef="#br1" timeOffset="38036.06">7201 9800 2194 0,'0'0'963'16,"0"0"-502"-16,0 0 17 16,0 0-478-1,0 0 0-15,0 0 0 0,131-40 0 16,-29 11-65-16,-13 3-490 15,-4 0-514-15</inkml:trace>
  <inkml:trace contextRef="#ctx0" brushRef="#br1" timeOffset="38573.74">7895 9174 2699 0,'0'0'765'15,"0"0"-432"-15,0 0-34 0,0 0-299 16,0 0 0-16,130-81 0 16,-85 76 0-1,-4 5 0-15,-9 0 0 0,-8 2 0 16,-10 16-29-16,-5 6-83 16,-9 10 100-16,0 4 4 15,0 8 8-15,-9 2 6 0,-7 0 6 16,3-2-13-16,4-2 1 31,7-5-8-31,2-7 1 16,11-6-10-16,20-8-26 0,9-6-113 15,2-8-24-15,3-4 54 0,-7 0-4 16,-11 0 80-16,-12-2 50 16,-12-2 33-16,-3 4 138 0,-7 0-72 15,-20 12-20 1,-9 14 31-16,-8 10-37 0,1 4 26 15,8 2-47-15,13 1-51 16,19-3-2-16,3-3-9 16,32-5-13-16,14-1 7 15,8-7-83-15,-3-2 4 16,-8-4 22-16,-16 2 20 16,-17-2 53-1,-10 4 0-15,-8 4 18 0,-28 2 106 31,-11 4-46-31,-2-2 6 16,-2 1-60-16,4-3-22 16,3-2-2-16,10-8-252 0,12-10-595 0</inkml:trace>
  <inkml:trace contextRef="#ctx0" brushRef="#br1" timeOffset="38935.3">9395 9332 2914 0,'0'0'893'0,"0"0"-604"0,0 0-289 0,0 0 0 15,0 0 0 1,0 0 0-16,0 0 0 15,9 10 0-15,-2 22-709 0,0 4-399 0</inkml:trace>
  <inkml:trace contextRef="#ctx0" brushRef="#br1" timeOffset="39076.57">9484 9789 2242 0,'0'0'733'0,"0"0"-283"16,0 0 89-16,0 0-407 0,0 0-132 15,0 0 0 1,0 0 0-16,54-29 0 0,-32 11-210 16,0-1-991-16</inkml:trace>
  <inkml:trace contextRef="#ctx0" brushRef="#br1" timeOffset="39392.62">10487 9115 2015 0,'0'0'790'16,"0"0"-286"-16,0 0-188 15,0 0-59-15,-147-40-43 16,100 75-214-16,1 17 0 15,1 14 0-15,7 8 0 16,9 6 0-16,8-4 0 16,15-5 0-16,6-9 0 0,0-12 0 15,25-12 0 1,10-10 0-16,12-10 0 0,8-10 0 16,9-8-164-1,0 0-55-15,14-34-24 0,-18 0-270 16,-11 0-383-16</inkml:trace>
  <inkml:trace contextRef="#ctx0" brushRef="#br1" timeOffset="39865.65">10675 9585 2194 0,'0'0'696'0,"0"0"-244"15,0 0 33-15,0 0-216 0,0 0-269 16,0 0 0-16,0 0 0 15,75-46 0-15,-46 40 0 16,2 4 0-16,-2 2 0 16,-4 0 0-16,-4 12 0 15,-7 8-54-15,-5 6-74 16,-9 2 38-16,0 0 12 16,-13 0 29-16,-14-2-49 15,-4-4 47-15,4-4 51 16,9-8 0-16,9-3 105 15,7-6 26-15,2-1 19 0,2 0 12 16,16 0-162-16,9 0 0 16,2-6 0-1,5 2 0-15,1 2 0 0,-1 2 0 16,-3 0 0-16,0 8 0 16,-4 10-53-16,-6 4-58 15,-2 4-76-15,-13 5 67 16,-6-1 72-16,0 0-5 15,-9 0 23-15,-15-4 30 0,-5-4 5 16,-7-6 97-16,1-4 12 16,-1-4 36-16,1-4-27 15,6-2-74 1,4-2-19-16,7 0-30 0,16 0-114 16,2-16-355-16,0-2-910 15</inkml:trace>
  <inkml:trace contextRef="#ctx0" brushRef="#br1" timeOffset="40039.33">11474 9908 1932 0,'0'0'1368'0,"0"0"-1074"0,0 0-183 16,0 0-111-16,0 0-1207 0</inkml:trace>
  <inkml:trace contextRef="#ctx0" brushRef="#br1" timeOffset="92771.59">16984 5368 1886 0,'0'0'663'0,"0"0"-503"16,0 0-46-16,0 0-28 16,0 0 28-16,0 0 28 15,0 0-62-15,-3 0 23 16,3 0 35-16,0 0 60 15,0-10 13-15,0-12-92 16,0-4-80-16,0-9 4 0,0-1-43 16,0 3 0-16,0 2 0 15,0 9 0-15,-4 8 0 16,0 8 0-16,-1 2 0 16,3 4 0-16,0 0 0 15,2 4 0-15,-2 22 0 16,2 14 0-16,-2 18 0 15,2 10 0-15,0 9 0 16,0 1 0 0,0-2 0-16,0-8 0 0,6-7 0 15,-1-13 0-15,1-12 0 0,-4-8 0 16,3-10 0 0,-2-8 0-16,1-8-93 0,3-12-255 15,-1-18-403-15,0-6-959 0</inkml:trace>
  <inkml:trace contextRef="#ctx0" brushRef="#br1" timeOffset="93104.91">17249 5512 1625 0,'0'0'858'0,"0"0"-552"16,0 0-44-16,0 0-84 0,0 0-45 0,0 0-5 31,0 0 20-31,31-14-23 16,-10 14-34-16,6 0-20 16,8 6-53-16,7-2 9 15,7-2-27-15,0-2 1 16,-6 0 2-16,-8 0 4 0,-12 0-5 15,-12 0 4 1,-7 0 3-16,-4 0 89 0,0 0-98 16,0 0-11-16,0 0-152 15,0 0-343-15,0 2-580 0</inkml:trace>
  <inkml:trace contextRef="#ctx0" brushRef="#br1" timeOffset="93773.98">18078 5227 163 0,'0'0'2036'0,"0"0"-1477"15,0 0-381-15,0 0 3 16,0 0-84-16,0 0-82 15,0 0 3-15,-18 2 12 16,9 3 18-16,-2-4 39 16,2-1-47-16,0 0-14 15,3-6 49-15,6-10 21 16,0-6 37-16,0-2-68 16,0 2-29-16,6 2 22 0,6 4-28 15,3 4-4 1,1 4-19-16,4 4 2 0,4 4-9 15,3 0 0-15,2 4 0 16,0 14-1-16,0 6-10 16,-7 6 10-16,-4 2-13 15,-9 2-3-15,-7 5 11 16,-2 1 3-16,-5 2 3 16,-16 0 9-16,-6 2-8 15,-6 0 22-15,-2 0-3 0,0-2 8 16,4-6 27-1,2-1-55-15,7-10 0 0,4-3 0 16,7-4 0-16,4-7 0 16,2-5 0-16,5-5 0 15,0-1 0 1,0 0 0-16,2 0 0 0,15 0 0 16,7 0 0-16,10-5 0 15,12-5 0-15,14 0 0 16,10-1 0-16,5 2 0 15,4 3 0-15,-11 2 0 0,-15 0 0 16,-14 2 0 0,-20 2 0-16,-11 0 0 0,-8 0 0 15,0 0 0-15,0 0 0 16,0 0 0-16,0 0 0 16,0 0 0-16,0 0 0 15,0 2-375-15,0-1-1111 0</inkml:trace>
  <inkml:trace contextRef="#ctx0" brushRef="#br1" timeOffset="119490.57">17227 7331 1748 0,'0'0'568'16,"0"0"-485"-16,0 0 0 16,0 0-25-16,0 0-36 15,0 0 81-15,-94 12 160 16,94-24 32-16,0-10-74 16,0-6-62-16,2-4 17 0,12-2-44 15,1 1-3-15,3 5-73 16,1 5-56-16,0 6 0 15,1 5 0-15,3 9 0 16,1 3 0-16,3 0 0 16,-1 1 0-16,-1 19 0 15,0 9 0 1,-4 7 0-16,-4 12 0 16,-9 6 0-16,-8 8 0 0,0 4 0 15,-6 2 0-15,-19-1 0 16,-4-3 0-16,-4-4 0 15,-5-8 0-15,-2-8 0 16,-1-8 0-16,2-8 0 16,1-10 0-16,0-10 0 0,7-8 0 15,4 0 0-15,7-15 0 16,11-16 0-16,7-5 0 16,2 0 0-16,7 4 0 15,19 6 0-15,10 8 0 16,8 8 0-16,8 6 0 15,3 4 0-15,1 0 0 16,-1 10 0 0,-1 6 0-16,-9 0 0 0,-5 0 0 15,-7-4 0-15,-4-2-14 0,5-10-247 16,-8 0-379-16,-1 0-318 16</inkml:trace>
  <inkml:trace contextRef="#ctx0" brushRef="#br1" timeOffset="119663.83">17884 7488 2218 0,'0'0'897'0,"0"0"-671"0,0 0-49 0,0 0-48 16,0 0-78-1,163-5-51-15,-109 3 0 0,1-12-161 16,-10 2-496-16,-14-2-600 0</inkml:trace>
  <inkml:trace contextRef="#ctx0" brushRef="#br1" timeOffset="120073.48">18504 7131 2673 0,'0'0'845'0,"0"0"-567"0,0 0-85 15,0 0-157-15,0 0-1 16,0 0-11-16,0 0-18 16,0 127 0-1,-9-90-6-15,0-5 0 0,4-6 0 16,5-6 0-16,0-6 0 16,2-8 0-16,17-2 0 15,10-4 0-15,4 0 0 16,7 0 0-16,5 0 0 15,-1 0 0-15,0 0 0 16,1 0 0 0,-5 2 0-16,-4 14 0 0,-7 8 0 0,-9 4 0 31,-9 7 0-31,-7 1 0 16,-4 1 0-16,-2 0 0 15,-20-3 0-15,-2-4 0 16,-8-2 0-16,1-6 0 15,-2-4 0-15,0-6 0 16,-1-6 0-16,5-6 0 16,2 0-44-16,5-30-286 15,7-4-438-15,5-2-623 0</inkml:trace>
  <inkml:trace contextRef="#ctx0" brushRef="#br1" timeOffset="120374.57">18544 7124 1549 0,'0'0'1529'0,"0"0"-892"0,0 0-256 0,0 0-381 16,0 0 0-16,116-10 0 15,-63 9 0-15,2-3 0 16,-5 1 0-16,-13-1 0 16,-8 1 0-16,-10 0 0 15,-11 3 0-15,-3 0 0 16,-5 0-12-16,0 0-300 16,0 3-342-16,-9 4-530 0</inkml:trace>
  <inkml:trace contextRef="#ctx0" brushRef="#br1" timeOffset="127832.01">17461 8797 2082 0,'0'0'742'0,"0"0"-636"0,0 0 41 15,0 0-18-15,0 0-102 16,0 0 0-16,-18 58 56 15,9-52-3-15,-2-2 34 16,-1-4-12-16,-3 0 3 16,1 0 12-16,2-4-47 15,1-10 10-15,3-4-40 16,6-2-25-16,2-2 15 16,0 0-30-16,0 2 0 15,16 1 0-15,5 4 0 16,4 3 0-16,5 3 0 0,-1 9 0 15,0 0 0 1,-3 9 0-16,-3 18 0 0,-4 10 0 16,-7 5 0-1,-5 6 0-15,-7 0 0 0,0 2 0 16,-9 2 0-16,-16 1 0 16,-8-3 0-16,-7 0 0 15,-3-2 0-15,-3-4 0 16,-1-4 0-16,0-8 0 15,4-6 0-15,8-8 0 0,8-8 0 16,8-8 0-16,7-2 0 16,10-8 0-16,2-16 0 15,0-4 0-15,16-2 0 16,5 6 0-16,6 4 0 16,2 8 0-1,5 8 0-15,-1 4 0 0,2 0 0 16,2 18 0-16,-4 6 0 15,3 4 0-15,-3-2 0 16,0 0 0-16,-1-4 0 16,1-6-39-16,14-12-240 15,-9-4-170-15,-3 0-391 0</inkml:trace>
  <inkml:trace contextRef="#ctx0" brushRef="#br1" timeOffset="128035.16">17916 9130 2068 0,'0'0'1045'0,"0"0"-738"16,0 0-130-16,0 0-87 0,0 0-5 16,135-22-83-1,-90 14-2-15,6-9-123 0,-13 2-400 16,-12 0-571-16</inkml:trace>
  <inkml:trace contextRef="#ctx0" brushRef="#br1" timeOffset="128402.26">18615 8787 2381 0,'0'0'846'0,"0"0"-614"15,0 0-12-15,0 0-152 16,0 0-1-16,0 0-37 16,0 0 12-16,-32 110-7 15,17-76-34-15,5-2 34 16,6-2-28-16,4-8 10 16,10-4 38-1,19-4-31-15,7-5 12 16,5-1-36-16,5-4 0 15,-2 2 0-15,-1 3 0 16,-6 4 0-16,-3 2 0 16,-5 7 0-16,-10 5 0 15,-7 5 0-15,-12 0 0 16,0 2 0-16,-21-2 0 0,-14-4 0 16,-9-2 0-16,-8-6 0 15,-4-3 0-15,0-10 0 16,-10-7 0-16,12-14-230 15,16-12-671-15</inkml:trace>
  <inkml:trace contextRef="#ctx0" brushRef="#br1" timeOffset="128560.65">18577 8873 2838 0,'0'0'799'0,"0"0"-601"15,0 0-72-15,189-36-126 16,-77 6-52-16,-21 2-301 16,-20 2-664-16</inkml:trace>
  <inkml:trace contextRef="#ctx0" brushRef="#br1" timeOffset="130106.01">20090 5033 631 0,'0'0'991'16,"0"0"-596"-16,0 0 113 0,0 0-169 15,0 0 14 1,0 0-124-16,16-70-1 0,-16 70-8 16,-2 0-18-16,-19 8-202 15,-10 22 0-15,-7 18 0 16,-9 30 0-16,-6 33 0 16,6 23 0-16,12-6 0 15,16-28 0-15,17-29 0 16,2-25 0-16,5 2 0 15,17 4 0-15,9 0 0 16,5-12 0-16,2-6 0 16,-4-11 0-16,-7-12 0 15,-6-7-45-15,2-10-147 0,-8-16-164 16,-1-6-562-16</inkml:trace>
  <inkml:trace contextRef="#ctx0" brushRef="#br1" timeOffset="130893.62">20386 5542 2107 0,'0'0'865'16,"0"0"-619"-16,0 0-70 16,0 0-135-16,0 0-7 15,0 0-26-15,0 0-1 0,96-30 37 16,-76 18-44-1,0-4 14-15,-4-2-5 0,-5 0-8 16,-5-2 25-16,-6 2 29 16,0 0 25-16,-2 6-2 15,-15 2-29-15,-6 8 29 16,-4 2-40-16,-2 4-23 16,-2 20 15-16,4 12-15 15,6 8 30-15,7 2-10 16,10 2-35-16,4-1 0 15,0-7 0-15,22-8 0 16,11-8 0-16,9-10 0 16,12-12 0-16,4-2 0 0,7-6-68 15,-1-18-146-15,-1-4-116 16,-5-2-328-16,-9 2 1 16,-7 1 0-16,-9 5 120 15,-10 6 537-15,-8 4 169 16,-3 2 345-16,-8 2-181 15,3 2 44-15,-5-2-70 16,2 0-45-16,-2 0 8 16,-2-2-58-16,0 2-12 15,0 2-35-15,0 2-27 16,-13 4 36-16,-5 0-174 16,-7 6 0-16,-3 20 0 15,-3 12 0-15,2 9 0 0,6-1 0 16,10-2 0-1,8-7 0-15,5-6 0 0,12-11 0 16,17-8 0-16,6-12 0 16,5 0 0-16,2-14 0 15,1-18 0-15,-7-10 0 16,-3-10 0-16,-8-13 0 16,-6-7 0-16,-5-6 0 0,-5 4 0 15,-9 7 0-15,0 17 0 16,0 16 0-16,0 16 0 15,-2 16 0-15,-7 2 0 16,0 28 0-16,0 22 0 16,0 12 0-16,7 13 0 15,2 1 0-15,0 0 0 16,13-8 0 0,9-10 0-16,7-11 0 0,3-13 0 15,17-16-270-15,-7-10-328 16,-7-8-366-16</inkml:trace>
  <inkml:trace contextRef="#ctx0" brushRef="#br1" timeOffset="131870.72">21772 5486 1774 0,'0'0'839'0,"0"0"-492"0,0 0 5 0,0 0-175 15,0 0-81-15,-2-106 18 16,-18 92-3-16,-12 6-42 16,-5 8-54-16,-7 0-6 15,-1 16-9-15,3 14 0 16,8 6 0-16,14 0 6 15,13 0 3-15,7-6-9 16,5-8 5-16,22-8-4 16,6-10 33-16,5-4-21 15,1-4 11-15,0-15 14 16,-8-6-7 0,-2 1 1-16,-9 4-32 0,-4 6 0 15,-10 4 0-15,-1 8 0 0,-5 2 0 16,0 8 0-16,0 24 0 15,0 14 0-15,0 14 0 16,0 11 0-16,0 3 0 16,0 4 0-1,4-2 0-15,10-6 0 0,-6-3 0 16,1-11 0-16,-7-10 0 16,-2-8 0-16,0-10 0 15,-15-8 0-15,-14-8 0 16,-4-6 0-16,-8-6 0 15,3 0 0-15,5-24 0 0,8-16 0 16,12-14 0-16,11-12 0 16,2-7 0-16,15-1 0 15,19 6 0 1,6 4 0-16,4 10 0 0,6 5 0 16,-2 8 0-16,6 6 0 15,0 6 0-15,-3 4 0 16,2 1 0-1,-3 0 0-15,-4 0 0 0,-3-2 0 16,-8 0 0-16,-4-4 0 16,-6 2 0-16,-10 2 0 0,-5 3 0 15,-8 4 0-15,-2 5 0 16,0 1 0-16,-12 9 0 16,-9 4 0-1,-6 4 0 1,-4 21 0-16,-1 11 0 15,1 10 0-15,7 4 0 16,5 2 0-16,11 1 0 16,8-6 0-16,0-7 0 15,6-5 0-15,19-12 0 16,6-6 0-16,9-9 0 0,7-8 0 16,7 0 0-16,21-52-50 15,-10-1-703-15,-9-3-1499 0</inkml:trace>
  <inkml:trace contextRef="#ctx0" brushRef="#br1" timeOffset="132468.39">23181 5169 1418 0,'0'0'850'0,"0"0"-368"0,0 0 39 16,0 0-237-16,0 0-39 15,0 0 51-15,0 0-296 16,-3-42 0-16,3 42 0 16,0 0 0-16,0 6 0 15,0 14 0-15,0 6 0 16,0 8 0-16,0 6 0 16,3 11 0-16,3 7 0 0,1 4 0 15,-1 4 0-15,2-2 0 16,-4-1 0-16,0-12 0 15,0-6 0-15,-1-13 0 16,-1-8 0-16,2-12 0 16,-2-6 0-16,4-6 0 15,-2-10-248-15,0-10-666 0</inkml:trace>
  <inkml:trace contextRef="#ctx0" brushRef="#br1" timeOffset="133633.41">23532 5460 1780 0,'0'0'757'0,"0"0"-404"15,0 0-24-15,0 0-139 16,0 0-77-16,0 0 34 15,0 0-29-15,-2 0-14 16,13 0 2 0,14-2-71-16,8-2-10 0,8 0-25 15,3-2-9-15,-2-2 8 16,-6 2-76-16,-10-2-85 16,-10 0-56-16,-16 0-116 15,0 0-329-15,0 4-122 0</inkml:trace>
  <inkml:trace contextRef="#ctx0" brushRef="#br1" timeOffset="134106.29">24045 5267 464 0,'0'0'1964'0,"0"0"-1261"0,0 0-193 16,0 0-235-16,0 0-95 16,0 0-180-16,0 0 0 15,73-60 0-15,-48 59 0 16,4 1 0-16,4 0 0 16,1 0 0-16,-1 11 0 15,-2 6 0-15,-8 2 0 16,-6 7 0-16,-7 6 0 15,-10 7 0-15,0 1 0 16,-5 4 0-16,-19-2 0 16,-5 0 0-16,-3-1 0 15,1-5 0-15,4-7 0 0,7-4 0 16,5-10 0-16,8-4 0 16,7-7 0-16,0-2 0 15,2-2 0-15,20 0 0 16,11 0 0-16,15-8 0 15,5-5 0-15,5 2 0 16,-3-2 0-16,-5 1 0 16,-13 2 0-16,-12 2 0 15,-9 1 0-15,-14 0 0 16,-2 1 0-16,-7-3-72 0,-15-2-501 16,2 4-727-16</inkml:trace>
  <inkml:trace contextRef="#ctx0" brushRef="#br1" timeOffset="134470.6">24660 4892 1813 0,'0'0'912'0,"0"0"-345"0,0 0 36 0,0 0-402 16,0 0-201-16,0 0 0 15,0 0 0-15,109 44 0 16,-64 3 0-16,1 11 0 16,1 10 0-16,-5 8 0 15,-2 9 0-15,-9 21 0 16,-15 20 0-16,-13-10 0 15,-3-11 0-15,-17-19 0 0,-16-20 0 16,-9 2 0 0,-7 5 0-16,-4-14 0 0,-23-6-75 15,13-19-273-15,5-14-750 0</inkml:trace>
  <inkml:trace contextRef="#ctx0" brushRef="#br1" timeOffset="135400.54">20498 6930 614 0,'0'0'1442'15,"0"0"-917"-15,0 0-229 0,0 0 19 16,0 0-144 0,0 0-122-1,0 0 32-15,-14-14-7 0,14 14 16 0,-6 4 45 16,-5 18-29-16,-7 16 10 16,-7 18-34-16,-8 14-82 31,-9 28 0-31,-1 27 0 0,9 20 0 0,13-13 0 15,18-26 0-15,3-32 0 16,16-22 0-16,15 0 0 16,9 3 0-16,7-5 0 15,-3-16 0-15,-3-12 0 16,-15-12 0-16,-8-8 0 16,-9-2 0-16,-7 0 0 15,-2-6 0-15,0-8 0 0,0-21-86 16,0 6-629-16,0-3-1577 15</inkml:trace>
  <inkml:trace contextRef="#ctx0" brushRef="#br1" timeOffset="137227.89">20700 7411 1855 0,'0'0'794'0,"0"0"-253"0,0 0-183 0,0 0-91 16,0 0-88-16,0 0-109 15,0 0-38-15,34-96-32 16,-14 92 0-16,5 4 0 15,2 0 0-15,2 20 0 16,-6 8 0-16,0 6 0 16,-7 6 0-16,-7-2 0 15,-5 1 0-15,-4-6 0 16,0-6 0-16,0-11-3 16,2-6-12-16,2-10 6 0,3 0 9 15,5-10 0-15,3-16 27 16,5-9-27-16,3-2 0 15,0-4 0-15,2 5 0 16,-2 8 0-16,-3 10 0 16,-7 12 0-16,-2 6 0 15,-2 10 0-15,-4 20 0 16,-1 10 0-16,0 4 0 16,-1 2 0-16,1-5 0 15,3-9-17-15,2-12-35 16,6-12-22-16,3-8-43 0,7-8 90 15,2-21 0-15,6-8 27 16,1-9-1-16,-1-1 15 16,0 3-16-16,-6 8 4 15,-8 12 10-15,-2 12 57 16,-9 12-21-16,-1 0-11 16,0 20-8-16,0 10-19 15,6 4 17-15,0 0-27 16,7 0 0-16,2-8-6 15,5-5 3-15,4-7 2 0,5-13-37 16,-1-1-20-16,1-1 26 16,-4-20-1-16,-8-7 27 15,-6-6 6-15,-7-2 0 16,-7-2 8-16,-4 2-7 16,0 4 0-16,-2 8 45 15,-15 12-1-15,-6 12 11 16,-2 2-38-16,-1 28-12 15,4 14 37-15,6 6-29 16,14 6-6-16,2 1-8 16,27-7 0-16,19-8 0 15,16-12 0-15,15-12-71 0,8-16-4 16,4-2-57-16,-5-20 26 16,-10-16 49-16,-16-6 43 15,-18-7 14-15,-16 1 47 16,-17 4 49-16,-7 8 61 15,-4 10-70-15,-23 12-19 16,-7 12-68-16,-3 2 0 16,-4 18 0-16,3 12 0 15,7 6-3-15,9 0 3 0,11 1-12 16,11-7 6-16,0-6-6 16,4-8-11-1,16-6 17-15,2-8-33 0,1-2 27 16,-3 0 0-16,-3-19 12 15,-1-4-4-15,-3-4 10 16,-1 1-6-16,-6 2 0 16,1 8 12-16,-5 10 0 15,-2 6 3-15,0 2-15 16,0 23 14-16,0 4-5 16,0 4-15-16,0-4 6 15,0-4-14-15,0-7 13 0,14-8-32 16,1-9 6-16,8-1 26 15,4-5 1-15,2-15-1 16,2-9 2-16,0-3 4 16,4-4 34-16,-3 0-16 15,-3 4 10-15,-5 6 10 16,-11 12-43-16,-4 12 0 16,-7 2 0-16,0 16 0 15,-2 16 0 1,0 7 0-16,0 1 0 0,6-3 0 15,-2-2 0-15,0-11 0 0,3-8 0 16,1-12 0 0,4-4 0-16,1 0 0 0,3-22 0 15,3-8 0-15,4-6 0 16,2 0 0-16,2-1 0 16,-3 6 0-16,0 6 0 15,-1 9 0 1,-5 10 0-16,-5 6 0 0,3 0 0 15,-3 20 0-15,0 4 0 16,3 6 0-16,-1 1 0 0,3-2 0 16,3 0-54-16,0-7-57 31,6-8 7-31,2-6 32 0,0-8 47 0,2 0 25 16,3-16 1-16,-3-10 59 15,-2-9 20-15,0-1-50 16,-5-6 13-16,-5 2-17 15,-9 2 1-15,-7 6 19 16,-3 10-13 0,-3 12-13-16,-13 8-20 0,-1 2 0 15,1 10 0-15,3 14 0 16,2 6 0-16,8 4 0 16,3 2 0-1,8 0 0-15,27 1 0 0,14-5 0 0,9-2 0 16,4-6 0-16,-6-2-12 15,-11-2-8-15,-16-2 5 16,-20-2 15-16,-9 2 1 16,-21 0 20-16,-25-2 1 15,-12-4-22-15,-31-6-33 16,12-4-445-16,20-2-1094 0</inkml:trace>
  <inkml:trace contextRef="#ctx0" brushRef="#br1" timeOffset="138868.1">23952 7524 1468 0,'0'0'554'0,"0"0"-27"0,0 0-24 15,0 0-262-15,131 18-75 16,-80-18-82-16,2 0-34 15,-6-18 22-15,-11-4-6 16,-9-9 34-16,-14-1-5 16,-11-4-26-16,-2 2 1 15,-11 4-39-15,-20 8-31 16,-5 12 0-16,-6 10 0 16,-3 4 0-16,1 28 0 15,3 10 0-15,12 8 0 0,14 4 0 16,15-1 0-16,0-3 0 15,36-9 0-15,20-8 0 16,15-11 0-16,16-16 0 16,6-6-47-16,3-6-116 15,-5-22-2-15,-12-8-18 16,-17-9 69-16,-20-1 85 16,-19 2 29-16,-21 8 24 15,-2 8 144-15,-23 10-39 0,-10 12-24 16,-5 6-42-1,-5 6-27-15,6 20 8 0,3 11-14 16,5 3 39-16,12 2-36 16,10-4-33-16,7-4 0 15,0-6 0 1,22-12 0-16,9-10 0 0,3-6 0 16,1-6 0-16,2-24 0 15,-6-11 0-15,-3-10 0 16,-3-14 0-16,-1-7 0 15,-6-12 0-15,-5-2 0 16,-8 1 0-16,-5 15 0 16,-5 18 0-16,-17 20 0 0,-5 26 0 15,3 6 0 1,0 38 0-16,7 20 0 0,11 15 0 16,6 9 0-16,6 2 0 15,28-2 0-15,15-10 0 16,11-8 0-1,9-15 0-15,5-15 0 0,-3-16 0 16,-2-16-26-16,-9-2 5 16,-10-20 6-16,-10-13 15 0,-14-8 24 15,-5-5-3 1,-15-1-4-16,-6 5-17 0,0 8 0 16,-16 10 0-1,-13 12 0-15,-8 12 0 16,-3 0 0-16,-3 24 0 0,7 6 0 15,12 2 0-15,11 1 0 16,13-4 0-16,4-7 0 16,25-8 0-16,9-6-53 15,5-8-41-15,-4 0 67 16,-5-15 7-16,-10-10 20 16,-6 1 18-16,-6-2 20 0,-8 4 38 15,-4 6-14-15,0 4-62 16,0 6 0-16,0 6 0 15,0 0 0 1,0 20 0-16,0 15 0 0,0 10 0 16,0 11 0-16,0 9 0 15,0 5 0 1,6 4 0-16,6 2 0 0,-1-1 0 16,2-3 0-16,-4-6 0 0,-2-8 0 15,-5-12 0-15,-2-8 0 16,-4-11 0-16,-23-14 0 15,-9-7 0-15,-7-6 0 16,-1-4 0-16,4-22 0 16,9-14 0-16,13-12 0 15,18-12 0-15,9-12 0 16,36-5 0-16,15-1-62 16,9 6 38-16,2 8-25 15,-5 12 26-15,-5 10 17 16,-12 10 6-16,-13 7 26 15,-7 5 17 1,-9 2-1-16,-3 2-7 0,-1-2-34 0,-3 2-1 16,1-4 0-16,-3 0-9 15,-7 2 0-15,-2 2 17 16,-2 6-8-16,0 4 27 16,-15 8-27-16,-5 2 0 15,-7 12 0 1,0 20 0-16,8 12 0 0,7 6 0 15,12 3 0-15,0-6 0 16,23-4 0-16,14-13 0 16,8-10 0-16,4-15 0 0,2-5 0 15,-1-7 0 1,-6-23 0-16,-6-23 0 16,-14 7-240-16,-13 8-750 0</inkml:trace>
  <inkml:trace contextRef="#ctx0" brushRef="#br1" timeOffset="139529.79">26503 7136 1787 0,'0'0'957'0,"0"0"-368"0,0 0-249 0,0 0-68 16,0 0-121-16,0 0-151 15,0 0 0-15,4-94 0 16,-4 72 0-16,4-2 0 16,5-2 0-16,7 0 0 15,6 2 0-15,5 2 0 16,4 8 0-16,2 8 0 15,-4 6 0-15,-2 0 0 0,-7 26 0 16,-7 16 0 0,-8 14 0-16,-5 14 0 0,-3 7 0 15,-21-1 0-15,-12-2 0 16,-6-10 0-16,-7-10 0 16,0-14 0-16,4-9 0 15,3-16 0-15,7-8 0 16,6-7 0-16,13-4 0 15,9-21 0-15,7-3 0 16,9-2 0-16,20 0 0 16,7 8 0-16,2 6 0 15,0 10 0-15,-3 6 0 16,-1 0 0-16,-3 18 0 0,2 6 0 16,-2 2 0-1,3-2 0-15,2-4 0 0,19-7-276 16,-10-8-389-16,-5-5-848 0</inkml:trace>
  <inkml:trace contextRef="#ctx0" brushRef="#br1" timeOffset="139671.6">26988 7283 2758 0,'0'0'766'15,"0"0"-427"-15,0 0-106 0,0 0-233 16,118-16 0-16,-42 4-119 15,-11 0-259 1,-15-2-682-16</inkml:trace>
  <inkml:trace contextRef="#ctx0" brushRef="#br1" timeOffset="140033.25">27563 6936 2133 0,'0'0'994'15,"0"0"-499"-15,0 0-168 0,0 0-180 16,0 0-147-16,0 0 0 16,0 0 0-16,-25 100 0 15,25-62 0-15,0-6 0 16,14-2-14-16,8-6-25 16,9-6-6-16,8 1 38 15,0-3-1-15,5 2 8 16,4 0-6-16,-2 2 7 15,-1 2-2-15,-7 2-25 16,-9 0-41-16,-16 2 58 16,-13-2-12-16,-5-4 21 15,-28 0 31-15,-11-6-2 0,-8-2 26 16,-1-2-54-16,2-4-1 16,4-6-1-16,5 0-178 15,15-14-203-15,11-8-683 16</inkml:trace>
  <inkml:trace contextRef="#ctx0" brushRef="#br1" timeOffset="140175.38">27609 6972 2090 0,'0'0'1201'0,"0"0"-599"15,0 0-399-15,0 0-203 0,137-36 0 16,-75 36 0-16,-4 0 0 15,-20 0 0 1,-16 8-544-16,-22 4-1002 0</inkml:trace>
  <inkml:trace contextRef="#ctx0" brushRef="#br1" timeOffset="140898.62">20576 8735 1793 0,'0'0'900'16,"0"0"-581"-16,0 0-27 0,0 0 43 15,0 0-93 1,0 0-152-16,0 0 0 16,-83 146-55-16,57-66-35 0,10 10 0 15,16 3 0-15,4 1 0 16,41-6 0-16,35-4 0 31,5-22 0-31,11-17 0 0,15-29-351 0,-38-16-513 16,-14 0-877-16</inkml:trace>
  <inkml:trace contextRef="#ctx0" brushRef="#br1" timeOffset="142472.1">21166 9146 2138 0,'0'0'857'0,"0"0"-491"15,0 0 15-15,0 0-118 16,67-111-172-16,-27 91-91 16,4 6 0-16,-4 6 0 15,-3 8 0-15,-10 0 0 16,-6 18 0-16,-5 13 0 16,-9 6 0-16,-3 6 0 15,-4 3 0-15,0-4 0 16,0-4 0-16,0-10 0 0,0-8 0 31,0-12 0-31,0-8 0 0,7 0 0 0,4-18 0 16,4-16 0-16,4-10 0 31,5-4 0-31,0 2 0 0,3 7 0 0,0 14 0 16,2 10 0-16,-2 13 0 31,0 2 0-31,-3 18 0 0,-4 13 0 0,-4 2 0 31,-5 2 0-31,-7-5 0 16,-4-6 0-16,0-6 0 0,0-8 0 15,0-8 0-15,0-2 0 16,2-10 0-16,2-16 0 16,4-10 0-16,3 0 0 15,2 0 0-15,5 10 0 16,4 8 0-16,3 11 0 15,1 7 0-15,1 3 0 16,0 16 0-16,-5 6 0 16,1 0 0-16,-6 0 0 15,3-3 0-15,-2-4 0 0,2-8 0 16,3-4-11 0,6-6-8-16,0 0-40 0,4-8-20 15,-2-14 53-15,-4-8 1 16,-5-5 25-16,-11-5 10 15,-6 2-10-15,-5 4 36 16,0 10 17-16,0 12 5 16,-11 12 4-16,-1 6-62 15,3 28 0-15,3 12 0 16,6 5 0-16,0-1 0 16,22-6 0-16,23-8 0 15,17-12 0-15,18-12-15 16,9-12-18-16,2 0-44 0,-4-12 5 15,-13-14 71-15,-19-4 1 16,-19-4 23-16,-20-2 56 16,-14-3-10-16,-2 3-42 15,-13 7-27-15,-12 11 0 16,-6 9 0-16,-4 9 0 16,-2 12 0-16,4 18 0 15,4 9 0-15,10 1 0 16,10-2 0-16,9-8 0 15,0-6 0-15,11-12 0 16,13-8 0-16,3-4 0 0,1-2 0 16,1-18 0-16,-4-4 0 15,-5-2 0-15,-4 0 0 16,-5 0 0-16,-4 7 0 16,-5 7 0-16,-2 12 0 15,0 0 0-15,0 8 0 16,4 19 0-16,1 0 0 15,6 5 0-15,2-3 0 16,6-7 0-16,-2-6 0 16,5-8 0-16,-1-8 0 0,2 0 0 15,0-6 0-15,4-16 0 16,0-4 0-16,-3-6 0 16,1 0 0-16,-3 2 0 15,-6 5 0-15,-5 10 0 16,-5 9 0-16,-2 6 0 15,0 3 0-15,-2 22 0 16,2 5 0-16,0 2 0 16,1 2 0-16,1-6 0 15,2-8 0-15,-4-8 0 16,2-8 0-16,3-4 0 16,5 0 0-16,1-18 0 15,5-8 0-15,0-6 0 0,4-2 0 16,-1 2 0-16,-3 5 0 15,-2 11 0-15,-4 6 0 16,-6 10 0-16,3 0 0 16,1 8 0-16,1 12 0 15,3 5 0-15,-1 1 0 16,1-2 0-16,1-4 0 16,1-4 0-16,0-8 0 15,0-6 0-15,-1-2 0 16,-1 0 0-16,-3-16 0 15,1-4 0-15,-1-7 0 0,1 2 0 16,3-1 0-16,4 1 0 16,6 5 0-16,4 8 0 15,0 6 0-15,2 6 0 16,-2 0 0-16,-2 10 0 16,-2 15 0-1,-3 4 0-15,-8 6 0 0,-5 1 0 16,-11-2 0-16,0-4 0 15,-2-4 0-15,-15-4 0 16,0-8 0-16,7-4 0 0,10-10-176 16,0 0-432-16,15 0-990 15</inkml:trace>
  <inkml:trace contextRef="#ctx0" brushRef="#br1" timeOffset="143071.35">24608 8999 1899 0,'0'0'620'0,"0"0"-144"0,0 0-157 15,0 0-74-15,0 0-92 16,0 0-6-16,0 0 6 15,69 16-69 1,-64-18-84-16,0-8 0 0,-3 2 0 16,-2 1 0-16,0-2 0 15,0 3 0-15,-2-2 0 16,-8 2 0-16,-3 0 0 16,-1 2 0-16,1 0 0 0,3 2 0 15,0 2 0 1,1 0 0-16,7 8 0 0,2 12 0 15,0 4 0-15,5 5 0 16,21-3 0-16,12-7 0 16,12-5 0-16,5-9 0 15,-2-5 0-15,-8-5 0 16,-14-18 0-16,-13-5 0 16,-13-7 0-1,-5-1 0-15,-7-2 0 0,-17 4 0 0,-5 4 0 16,-8 10 0-1,-2 12 0-15,-6 8 0 0,-2 8 0 16,3 22 0-16,9 14 0 16,10 6 0-16,11 6 0 15,14 0 0 1,2-1 0-16,29-7 0 0,14-8 0 16,9-12 0-16,8-10 0 15,7-14 0-15,2-4-3 16,-2-4-142-16,1-20-149 15,19-24-239-15,-16 6-211 16,-15 3-392-16</inkml:trace>
  <inkml:trace contextRef="#ctx0" brushRef="#br1" timeOffset="144003.17">25346 8981 1918 0,'0'0'800'0,"0"0"-223"16,0 0-234-16,0 0-73 0,-125-18-82 15,92 36-188-15,0 12 0 16,4 6 0-16,8 5 0 15,10-1 0 1,11-6 0 0,0-8 0-16,25-8 0 15,13-14 0-15,4-4 0 16,3-12 0-16,-8-22 0 16,-5-8 0-16,-8-11 0 0,-11-9 0 15,-4-6 0-15,-4-6 0 16,-3 2 0-16,-2 10 0 15,0 16 0-15,0 19 0 16,-11 26 0-16,-2 7 0 16,-1 42 0-16,3 17 0 15,5 14 0-15,6 5 0 16,0-2 0-16,31-7 0 0,15-11 0 16,18-14 0-16,13-18-152 15,0-16-92-15,0-16 74 16,-15 0 83-16,-16-28 87 15,-17-10 62-15,-13-6 118 16,-14-7 39-16,-2 1-108 16,0 6-30-16,-16 10-81 15,-5 14 0-15,-10 16 0 16,-3 4 0-16,1 18 0 16,2 14 0-16,10 6 0 15,13-2 0-15,8-1 0 0,6-9 0 16,25-8-17-1,7-10-59-15,0-8 17 0,-5 0 49 16,-4-20 10-16,-9-5 34 16,-9 0 34-16,-1 0-8 15,-8 7-60-15,-2 4 0 16,0 9 0-16,0 5 0 16,0 0 0-16,0 11 0 15,-2 19 0-15,-2 11 0 16,4 11 0-16,0 8 0 15,0 8 0-15,0 6 0 16,8 5 0-16,1-1 0 16,-1-2 0-16,0-6 0 0,-4-10 0 15,-4-9 0-15,0-14 0 16,0-12 0-16,-20-14 0 16,-5-11 0-16,-6 0 0 15,0-23 0-15,4-9 0 16,12-11 0-1,10-7 0-15,5-6 0 0,27-4 0 16,15 0 0-16,14 0 0 0,7 1 0 16,3 3 0-1,1 2 0-15,-3 0 0 0,-8 0 0 16,-6-2 0-16,-15 0 0 16,-12 3 0-16,-12 5 0 15,-11 10 0 1,0 12 0-16,-25 12 0 0,-9 14 0 15,-3 4 0-15,-1 30 0 16,4 14 0-16,12 13 0 16,13 1 0-16,9 2 0 15,9-8 0-15,31-8 0 16,14-12 0-16,12-12 0 16,10-14 0-16,4-10 0 0,20-26-50 15,-17-12-501-15,-16-4-759 16</inkml:trace>
  <inkml:trace contextRef="#ctx0" brushRef="#br1" timeOffset="144371.04">26990 8731 2282 0,'0'0'751'0,"0"0"-255"0,0 0-39 0,0 0-347 16,0 0-110-16,114-68 0 16,-79 68 0-16,1 0 0 15,-3 13 0-15,-6 18 0 16,-11 7 0-16,-12 8 0 16,-4 6 0-16,-20 2 0 15,-18-2 0-15,-8-2 0 16,-3-3 0-1,-1-7 0-15,10-8 0 0,14-8 0 16,11-6 0-16,15-9 0 16,2-4 0-16,31-3 0 0,15-2 0 15,11 0 0-15,5-8 0 16,6-9 0-16,12-10-197 16,-15 3-451-1,-16-1-540-15</inkml:trace>
  <inkml:trace contextRef="#ctx0" brushRef="#br1" timeOffset="144537.88">27621 8915 962 0,'0'0'1582'16,"0"0"-1069"-16,0 0-228 0,0 0-89 16,0 0-190-16,149-20-6 15,-69 4-244-15,-13 0-496 16,-9-4-842-16</inkml:trace>
  <inkml:trace contextRef="#ctx0" brushRef="#br1" timeOffset="144805.9">28045 8653 2436 0,'0'0'785'0,"0"0"-440"16,0 0-3-16,0 0-213 15,0 0-70-15,0 0-59 16,0 0 0-16,-37 128 0 15,47-92 0-15,11 0 0 16,4 0 0-16,6-4 0 0,3-2 0 16,-3-2 0-16,0-4 0 15,-9-2 0 1,-5-4 0-16,-13-1 0 0,-4-3 0 16,0-6 0-16,-23 0 0 15,-6-5 0-15,-4 0 0 16,0-3 0-1,-3 0-15-15,-5-21-215 0,8-4-317 16,9-4-547-16</inkml:trace>
  <inkml:trace contextRef="#ctx0" brushRef="#br1" timeOffset="144964.56">27995 8672 2031 0,'0'0'823'0,"0"0"-306"15,0 0-148-15,0 0-180 16,0 0-153-16,147-36-36 16,-67 22-186-16,-12 0-159 0,-16-4-534 15</inkml:trace>
  <inkml:trace contextRef="#ctx0" brushRef="#br1" timeOffset="145200.51">28488 8223 2293 0,'0'0'892'0,"0"0"-370"15,0 0-133-15,0 0-389 0,145 38 0 16,-103 11 0 0,-5 15 0-16,-6 28 0 15,-12 28 0-15,-19 23 0 0,0-9 0 16,-16-28 0-16,-8-32 0 15,-1-20 0-15,-6 5 0 16,-4-1 0-16,-6-4-201 16,-19-20-135-16,9-16-454 15,6-18-459-15</inkml:trace>
  <inkml:trace contextRef="#ctx0" brushRef="#br1" timeOffset="145738.01">27889 6742 1781 0,'0'0'750'0,"0"0"-414"0,0 0 150 16,115-37-296-16,-72 27-83 15,-1 4-37-15,-7 2-4 16,-4 4 12-16,-8 0-55 16,-8 2-10-16,1 22 18 15,2 18-30-15,4 30 14 16,9 39-3-16,8 33-6 15,-4 11 8-15,-6-9-14 16,-14-34 0-16,-10-35-1 16,-5-21 7-16,0-14-3 15,-9 2-3-15,-11-4-18 16,-7-4 3-16,-15-18-243 0,8-12-278 16,10-6-531-16</inkml:trace>
  <inkml:trace contextRef="#ctx0" brushRef="#br1" timeOffset="145894.23">29047 7736 2041 0,'0'0'1023'15,"0"0"-853"-15,0 0-112 16,0 0-58-16,0 0-27 0,0 0-1220 15</inkml:trace>
  <inkml:trace contextRef="#ctx0" brushRef="#br1" timeOffset="151237.93">2829 14185 2379 0,'0'0'709'0,"0"0"-441"0,0 0 180 16,0 0-293-16,0 0-18 15,0 0-137-15,-74 6 0 16,59 46 0-16,-1 20 0 15,5 8 0-15,5 5 0 16,6 5 0-16,8-10 0 16,30-4 0-16,18-18 0 15,16-13 0-15,12-23 0 16,9-22 0-16,-1-10 0 16,-3-33 0-16,-13-15 0 0,-16-10 0 15,-18-28 0-15,-21-22 0 16,-21-21 0-16,-16 13 0 15,-22 26 0-15,-4 33 0 16,1 27 0-16,-12 6 0 16,-14 10 0-16,-11 10 0 15,-29 28 0-15,18 22-8 16,18 7-894-16</inkml:trace>
  <inkml:trace contextRef="#ctx0" brushRef="#br1" timeOffset="152124.95">3101 14387 2326 0,'0'0'461'16,"0"0"0"-16,0 0-205 0,0 0-138 16,0 0-88-16,0 0-15 15,0 0 50-15,-41 79-23 16,41-41 24-16,0-2-20 16,0-2-35-16,3-12 22 15,8-4-26-15,0-12 4 16,3-6 41-16,-1 0-8 15,-2-6 8-15,1-12-52 16,-6-8 0-16,-4-4 0 16,-2-4 0-16,0 0 0 15,-8-1 0-15,-11 12 0 16,-3 4 0-16,-4 15 0 0,-7 8-36 16,6 16-470-16,11 1-1017 0</inkml:trace>
  <inkml:trace contextRef="#ctx0" brushRef="#br1" timeOffset="153565.71">3384 14026 595 0,'0'0'493'15,"0"0"-343"-15,0 0 78 0,0 0-17 16,0 0-93-16,0 0 37 15,0 0 42-15,0 0-11 16,0 0 17-16,-2 0-32 16,0 0-17-16,2 0 5 15,-2 0-17-15,-1 0-15 16,3 0-46-16,-2 0-12 16,2 0-11-16,-3 3-35 0,1-2 7 15,-2 3-17-15,1 1-7 16,-1-1 26-16,2-4-32 15,2 1 15 1,0-1 3-16,0 0-4 0,0 0 38 16,0 0 2-16,0 0 11 15,6-1 44-15,19-16-29 16,13-7-35-16,22-14-2 16,36-18-43-16,49-28 0 15,48-36 0-15,30-19 0 16,1-1 0-16,-10 13 0 15,-30 25 0-15,-17 18 0 0,-17 18 0 16,-34 14 0-16,-29 16 0 16,-28 8 0-16,-7 6 0 15,-5 0 0-15,-1 0 0 16,-6 1 0-16,-15 10 0 16,-12 4 0-16,-8 3 0 15,-5 4 0-15,0 0 0 16,0 0 0-16,0 0 0 15,0 0 0-15,0 0 0 16,-9 0-380-16,-3-6-604 0</inkml:trace>
  <inkml:trace contextRef="#ctx0" brushRef="#br1" timeOffset="153961.04">5866 12453 1935 0,'0'0'861'0,"0"0"-395"0,0 0 3 0,0 0-255 16,0 0-136-16,0 0-40 15,0 0-38 1,-51 118 7-16,37-54-6 0,1 2 0 15,4-2 7-15,2-6-8 16,7-8-2-16,0-9 2 16,0-11-30-16,0-12-159 15,10-10-325-15,-4-8-455 0</inkml:trace>
  <inkml:trace contextRef="#ctx0" brushRef="#br1" timeOffset="154402.21">5726 12308 918 0,'0'0'1324'0,"0"0"-953"0,-179 30 96 0,106 10-197 15,11 17-104-15,10 15-56 16,15 10 17-16,14 8-26 15,16 2-31-15,7-2-17 16,11-5-44-16,30-7 6 16,14-8 4-1,19-11-19-15,13-16 10 16,24-14-4-16,23-25-6 16,-9-4 11-16,-12-17-10 15,-17-19 22-15,-20-8 2 16,1-14-25-16,0-18 0 15,-17-22 0-15,-18-24 0 16,-22 7 0-16,-13 14 0 16,-7 18 0-16,-18 20 0 15,-20-1 0-15,-16 0 0 0,-10 10 0 16,-14 14 0-16,-5 12 0 16,-6 13 0-1,-2 14 0-15,2 1 0 0,-20 56 0 16,22 0-206-16,22 0-720 15</inkml:trace>
  <inkml:trace contextRef="#ctx0" brushRef="#br1" timeOffset="155095.68">6634 12747 947 0,'0'0'873'0,"0"0"-363"0,0 0-156 0,0 0 198 16,0 0-230-16,0 0-42 16,0 0-22-16,0-48-258 15,0 44 0-15,25-2 0 16,44-6 0-16,72-6 0 16,81-2 0-16,50-2 0 15,23 0 0-15,-15 0 0 0,-44 4 0 16,-33 2 0-16,-56 3 0 15,-57 6 0-15,-42 3 0 16,-28 0 0-16,-11 0 0 16,-7 0 0-16,-2-1 0 15,0 1 0-15,-8-5-116 16,-1 0-486-16,9-1-587 0</inkml:trace>
  <inkml:trace contextRef="#ctx0" brushRef="#br1" timeOffset="155425.89">9083 12260 1906 0,'0'0'1017'15,"0"0"-558"-15,0 0 10 16,0 0-224-16,0 0-245 16,0 0 0-16,0 0 0 15,83-46 0-15,-50 72 0 16,-13 12 0-16,-13 6 0 15,-7 10 0-15,-29 2 0 16,-20 2 0-16,-13 0 0 16,-5-5 0-16,9-7 0 0,11-10 0 15,15-12 0-15,24-8 0 16,8-10 0-16,24-6 0 16,26 0 0-16,12-10 0 15,9-8 0-15,-2-4 0 16,-4 2 0-16,-14 0 0 15,-13 0-93-15,-27-10-258 16,-8 6-302-16,-3 0-625 0</inkml:trace>
  <inkml:trace contextRef="#ctx0" brushRef="#br1" timeOffset="155838.23">8923 12029 1883 0,'0'0'725'16,"0"0"-355"-16,-160 18 115 16,98 18-248-16,6 18-87 15,4 35-30-15,10 27-54 16,11 28-29-16,13 7-14 16,18-29-23-16,0-30 0 0,22-34 0 15,16-8 0 1,18 3 0-16,17-1 0 0,39-4 0 15,30-22 0-15,23-26 0 16,4-18 0-16,-30-26 0 16,-35-6 0-16,-37 4 0 15,3-25 0-15,1-35 0 16,-11-34 0-16,-20-19 0 16,-40 29 0-16,-11 36 0 15,-32 42 0-15,-30 6 0 0,-36 4 0 16,-3 12 0-16,-2 6 0 31,16 24 0-31,27 1 0 0,-3 23 0 0,3 23-84 31,24-5-666-31,28-6-850 0</inkml:trace>
  <inkml:trace contextRef="#ctx0" brushRef="#br1" timeOffset="156467.51">10155 12494 1460 0,'0'0'716'0,"0"0"-254"0,0 0 48 0,0 0-162 15,0 0-113-15,0 0-55 16,0 0 5-16,20-1-185 16,75-6 0-16,59-3 0 15,63-2 0-15,25-6 0 16,-3 2 0-16,-27-4 0 16,-46 0 0-16,-36 4 0 15,-38 0 0-15,-37 4 0 16,-22 4 0-16,-6 0 0 0,-7 2 0 15,-7 2 0-15,-7 2 0 16,-6 2 0-16,0 0 0 16,6 0 0-16,17 0 0 15,0 0-509-15,6 0-673 0</inkml:trace>
  <inkml:trace contextRef="#ctx0" brushRef="#br1" timeOffset="156908.65">12389 12136 1702 0,'0'0'869'16,"0"0"-281"-16,0 0-73 15,0 0-204-15,0 0-200 16,0 0-111-16,0 0 0 16,98-50 0-16,-55 50 0 15,-7 15 0-15,-9 12 0 16,-19 9 0-16,-8 8 0 15,-17 6-45-15,-26 0 12 16,-8-2 9-16,-2-8 24 0,8-8 8 16,13-10-6-16,17-11 49 15,15-8-10-15,3-3-41 16,30 0 0-16,11 0 0 16,5-7 0-16,1 3 0 15,-4 4 0-15,-8 0 0 16,-7 0 0-16,-9 18 0 15,-5 5 0-15,-11 5 0 16,-6 5 0-16,-4 1 0 16,-27 2 0-16,-10-2 0 15,-8-2 0-15,-2-6 0 16,-5-4 0-16,5-8 0 16,6-8 0-16,7-6-59 0,14-24-260 15,11-12-304-15,13-6-679 0</inkml:trace>
  <inkml:trace contextRef="#ctx0" brushRef="#br1" timeOffset="157269.71">12408 11797 2049 0,'0'0'745'0,"0"0"-392"16,-172-22 31-16,101 22-138 0,6 36-72 15,5 20-29-15,6 20-145 16,10 27 0-16,19 20 0 16,25 18 0-16,19-11 0 15,27-26 0-15,6-31 0 16,6-21 0-16,31 8 0 16,32-2 0-16,5-9 0 15,-13-21 0-15,-13-27 0 16,-17-1 0-16,8-22 0 15,7-16 0-15,-9-16 0 16,-10-14 0-16,-13-28 0 16,-19-27 0-16,-29-19 0 0,-18 10 0 15,-13 25 0-15,-28 37 0 16,-9 20 0-16,-37-6 0 16,-46 4 0-16,-46 18 0 15,-22 34 0-15,-5 28 0 16,58 22-595-16,38 0-2322 0</inkml:trace>
  <inkml:trace contextRef="#ctx0" brushRef="#br1" timeOffset="158026.26">8969 13108 1765 0,'0'0'658'0,"0"0"-340"0,0 0 209 16,0 0-271-16,0 0-16 15,0 0-62-15,0 0-77 16,0-14-48-16,-2 68-53 16,-4 46 0-16,-3 41 0 15,0 21 0-15,2-1 0 16,7-17 0-16,0-21 0 15,0-25 0-15,2-20 0 16,5-24 0-16,-2-12 0 16,2-2 0-16,-5-2 0 15,2-3 0-15,-4-17 0 16,0-9 0-16,0-9 0 16,0 0 0-1,2 0 0-15,0-18-327 16,3 0-549-16,-3 4-399 15</inkml:trace>
  <inkml:trace contextRef="#ctx0" brushRef="#br1" timeOffset="158626.24">9007 14686 2112 0,'0'0'599'0,"0"0"-356"0,0 0 76 0,0 0-144 16,0 0-101-16,0 0 1 15,-75-110 21-15,35 100-39 16,-12 8-9-16,-6 2 3 16,-2 16 3-16,4 18 0 15,12 6-24-15,11 8-18 16,19 2 15-16,14-4-26 15,14 3 12-15,26-13-13 16,11-4 8-16,9-6-14 16,1-4 6-16,-3 0 0 15,-10 0-1-15,-10 4 9 0,-14 2-4 16,-10 0-3 0,-14 2 8-16,0-4 24 0,-18-2-33 15,-17 1 0-15,-13-7 0 16,-4-4 0-16,-9-10 0 15,1-4 0-15,6-4 0 16,10-18 0-16,15-10 0 16,15-7 0-16,14-3 0 15,5-2 0-15,31 4 0 16,8 0-72-16,8 8-101 0,10 2-164 16,-13 12-576-16,-14 1-650 15</inkml:trace>
  <inkml:trace contextRef="#ctx0" brushRef="#br1" timeOffset="159161.82">8820 14437 1773 0,'0'0'596'0,"0"0"-277"0,0 0 147 0,-160-18-260 16,102 18-23-16,-2 17 9 16,-1 9 0-16,4 12-23 15,4 8-169-15,5 10 0 16,8 6 0-16,9 6 0 16,13 7 0-16,16-1 0 15,2 2 0-15,18-2 0 16,20 0 0-1,11-10 0-15,11-6 0 0,7-9 0 16,8-9 0-16,6-18 0 16,6-8 0-16,4-10 0 0,5-4 0 15,-2-14 0-15,-5-12 0 16,-9-10 0-16,-11-4 0 16,-14-5 0-1,-12 0 0-15,-14-4 0 0,-7-5 0 16,-8-4 0-1,-8-2 0-15,-4 0 0 0,-2-8 0 16,0 1 0-16,-15-3 0 16,-14 2 0-16,-6 0 0 15,-15 6 0-15,-10 5 0 0,-11 9 0 16,-14 10 0-16,-4 12 0 16,0 8 0-16,9 6 0 15,8 12 0-15,24 0-200 16,19 8-1332-16</inkml:trace>
  <inkml:trace contextRef="#ctx0" brushRef="#br1" timeOffset="159997.24">9798 12785 1707 0,'0'0'635'0,"0"0"-402"0,0 0 122 0,0 0 0 16,0 0-125-1,0 0-42-15,0 0-62 0,-4-40-9 16,4 40-30-16,0 0-48 16,0 18-15-16,11 10-24 0,11 13 0 15,10 9 0-15,13 14 0 31,21 30 0-31,34 38 0 16,36 41 0-16,23 13 0 16,5 3 0-16,3-11 0 15,-13-14 0-15,2 1 0 16,-7-6 0-16,-8-11 0 16,-12-10 0-16,-17-13 0 15,-30-25 0-15,-22-26 0 16,-19-20 0-16,-16-14 0 15,2 0 0-15,0 0 0 16,-2-3 0-16,-7-14 0 0,-5-6 0 16,-2-9 0-16,3-4 0 15,-1-4 0-15,3 0 0 16,3 0 0-16,-1-8 0 16,-2-14 0-16,-5 0-697 15,-6 3-2317-15</inkml:trace>
  <inkml:trace contextRef="#ctx0" brushRef="#br1" timeOffset="160971.26">11835 15248 1543 0,'0'0'831'15,"0"0"-484"-15,0 0 26 0,0 0-60 16,0 0-56 0,0 0-119-16,0 0 4 0,-27 36 10 15,16-4-152-15,2 12 0 16,5-2 0-16,4 0 0 15,7-4 0-15,26-4 0 16,13-7 0-16,10-9 0 16,6-4 0-16,-1-6 0 15,-8 2 0-15,-13-6 0 16,-11 4 0-16,-15 6 0 16,-12 4 0-16,-2 0 0 15,-9 8 0-15,-17 2 0 16,-5 0 0-16,-10 2 0 15,-1 0 0-15,-5-8 0 16,-2-2 0-16,2-4 0 0,7-16 0 16,5-12-35-16,12-20-537 15,12-8-692-15</inkml:trace>
  <inkml:trace contextRef="#ctx0" brushRef="#br1" timeOffset="161128.46">12002 15284 2177 0,'0'0'1114'0,"0"0"-763"16,0 0-26-1,0 0-196-15,0 0-129 0,140-18 0 16,-64 18 0 0,4 0 0-16,-1-3 0 0,-13 2-38 15,-22-3-461-15,-23-2-482 16</inkml:trace>
  <inkml:trace contextRef="#ctx0" brushRef="#br1" timeOffset="161537.16">12036 15021 696 0,'0'0'1849'0,"-116"-10"-1199"0,40 10-281 16,-11 4 163-16,2 28-532 15,7 14 0-15,11 15 0 16,9 29 0-16,18 22 0 16,25 26 0-16,15 9 0 15,26-27 0-15,19-30 0 16,-1-32 0-16,10-12 0 16,15 7 0-16,18-5 0 15,31 2 0-15,21-18 0 0,-12-18 0 16,-14-14 0-1,-18-2 0-15,-25-28 0 0,1-10 0 16,-2-10 0-16,-15-8 0 16,-19-14 0-16,-12-7 0 15,-19-7 0-15,-4-8 0 16,-20-3 0-16,-22 3 0 16,-16 6 0-16,-15 14 0 15,-33 16 0-15,-31 23 0 16,-38 34 0-16,28 1-189 15,20 18-967-15</inkml:trace>
  <inkml:trace contextRef="#ctx0" brushRef="#br1" timeOffset="162168.95">8609 16415 2006 0,'0'0'717'16,"0"0"-373"-16,0 0 156 16,0 0-275-16,0 0-53 15,0 0-40-15,0 0-132 16,211-10 0-16,-19-12 0 16,33-14 0-16,16 0 0 15,-3-5 0-15,-21 3 0 16,-15 6 0-16,-19 6 0 15,-48 6 0-15,-36 8 0 16,-34 2 0-16,-26 2 0 16,-1 0 0-16,-7 2 0 0,-8 2 0 15,-8 0 0-15,-6 0 0 16,7 0 0-16,6 2 0 16,5-2 0-16,4 0 0 15,0 0 0-15,-4 2 0 16,-7-2 0-16,-20-8-20 15,-5 4-696-15,-22 2-1977 0</inkml:trace>
  <inkml:trace contextRef="#ctx0" brushRef="#br1" timeOffset="163100.49">7606 16142 2129 0,'0'0'854'16,"0"0"-616"-16,0 0 102 15,0 0-69-15,0 0-143 16,-120 58-35-16,93 0-50 15,2 14-43-15,4 17 0 16,7 1 0-16,12 2 0 16,2-6 0-16,22-10 0 0,16-13 0 15,13-15 0 1,5-12 0-16,-1-18 0 16,-1-10 0-16,-11-8 0 0,-10-4 0 15,-16-18 0-15,-10-4 0 16,-7-2 0-16,-11-2 0 15,-22 2 0-15,-9 6 0 16,-8 14 0-16,-1 8 0 16,4 0 0-16,8 16 0 15,20 20 0-15,15-4-312 0,4-10-732 16</inkml:trace>
  <inkml:trace contextRef="#ctx0" brushRef="#br1" timeOffset="163637.6">7473 16062 2119 0,'0'0'693'0,"-125"0"-343"0,42 8 132 32,-8 18-233-32,2 12-46 0,8 10-203 0,10 10 0 15,11 8 0-15,14 7 0 16,9 7 0 0,20 4 0-16,15 2 0 15,2 3 0-15,27-5 0 16,19-4 0-16,14-2 0 0,14-4 0 15,10-11 0 1,26-4 0-16,19-6 0 16,22-21 0-16,-10-14 0 15,-30-18 0-15,-33 0 0 16,-20-18 0-16,5-14 0 16,4-8 0-16,-1-9 0 15,-12-9 0-15,-12-4 0 16,-13-2 0-16,-11-12 0 15,-9-4 0-15,-9-5 0 16,0-5 0-16,-14-6 0 16,-15 6 0-16,-9 0 0 15,-10 5 0-15,-12 9 0 0,-12 10 0 16,-28 12 0-16,-32 18 0 16,-32 32 0-16,-12 9 0 15,1 52 0-15,53-7-59 16,33-2-1226-16</inkml:trace>
  <inkml:trace contextRef="#ctx0" brushRef="#br1" timeOffset="164204.41">4928 16918 1676 0,'0'0'585'0,"0"0"-295"0,0 0 267 0,0 0-314 15,-114 0-59-15,97 0-37 16,3 0-9-16,7 0 5 15,3 0-58-15,2 0-37 0,2 0-48 16,4 0 0-16,30 0 0 16,40 0 0-16,59-16 0 15,71-16 0-15,35-8 0 16,6 0 0-16,-17-1 0 16,-70 14 0-16,-43 0 0 15,-43 13 0-15,-36 2 0 16,-14 2 0-16,-17-2 0 15,-5 6 0-15,-36 6 0 16,-24 0 0-16,-38 6-38 16,13 12-651-16,11 0-1291 0</inkml:trace>
  <inkml:trace contextRef="#ctx0" brushRef="#br1" timeOffset="164663.67">4018 16848 2767 0,'0'0'574'0,"0"0"-341"0,0 0 289 16,0 0-522-16,0 0 0 15,0 0 0-15,0 0 0 16,87 4 0-16,-26-4 0 16,3 0 0-16,-1 0 0 0,-8-4 0 31,-9-2 0-31,-15 2 0 0,-14 0 0 0,-11 4 0 15,-6 0 0-15,0 8 0 16,0 16 0-16,-12 12 0 16,-1 12 0-16,3 6 0 15,4 8 0-15,6 1 0 16,0-5 0-16,2-4 0 16,14-6 0-16,3-8 0 15,-1-12 0-15,-2-10-14 16,-5-10-272-16,-11-8-193 0,0-4-166 15,-2-14-403-15</inkml:trace>
  <inkml:trace contextRef="#ctx0" brushRef="#br1" timeOffset="165103.32">4137 16507 2189 0,'0'0'753'0,"0"0"-633"32,-115 10 209-32,74 12-107 0,5 14-114 0,3 8-25 15,-3 14 61-15,1 10 4 16,-1 9-148-16,5 7 0 16,9 0 0-16,8 0 0 15,14-3 0-15,2-5 0 16,34 0 0-1,15-8 0-15,16-6 0 0,11-9 0 16,14-13 0-16,24-16 0 16,21-24 0-16,21-14 0 15,-15-31 0-15,-31-5 0 16,-43 2 0-16,-27 8 0 16,-4-14 0-16,-7-12 0 15,-9-10 0 1,-20-6 0-16,-2-3 0 0,-31 1 0 0,-17 4 0 15,-12 4 0-15,-10 13 0 16,-8 13 0-16,-4 20 0 16,-5 20 0-16,3 10 0 15,1 22 0-15,-4 38 0 16,22 1-306 0,14-11-1139-16</inkml:trace>
  <inkml:trace contextRef="#ctx0" brushRef="#br1" timeOffset="166398.67">13158 12801 1407 0,'0'0'559'0,"0"0"-273"15,0 0 74-15,0 0 13 16,0 0-56-16,0 0-88 0,0 0 19 15,-50-64-35-15,47 60-109 16,0 4-104-16,3 0 0 16,0 0 0-16,-2 0 0 15,2 0 0 1,0 0 0-16,0 10 0 0,16 16 0 0,22 12 0 16,40 20 0-16,47 25 0 15,44 21 0-15,24 15 0 16,2-1 0-16,-17-8 0 15,-29-16 0-15,-31-18 0 16,-33-23 0 0,-33-17 0-16,-21-14 0 0,-10-2 0 15,-5-6 0-15,-5-2 0 16,-11-11 0-16,0-1 0 16,0 0 0-16,-6 0 0 15,-5-5 0-15,1-5-192 16,2 0-981-16</inkml:trace>
  <inkml:trace contextRef="#ctx0" brushRef="#br1" timeOffset="166999.06">14939 13345 2549 0,'0'0'856'0,"0"0"-391"16,0 0-239-16,0 0-226 0,0 0 0 16,0 0 0-16,0 0 0 15,-78 132 0-15,44-52 0 16,-4 3 0-16,1-7 0 16,-1-8 0-16,5-10 0 0,8-16 0 15,7-14 0-15,11-12 0 16,7-10 0-16,0-6 0 15,7 0 0-15,15-8 0 16,11-8 0-16,9 0 0 16,8 4 0-16,6 2 0 15,0 4 0 1,0 4 0-16,-6 2 0 0,-12 0 0 16,-9 0 0-16,-11 0 0 15,-11 0 0-15,-7 0 0 0,0 2 0 16,0-2-39-1,-16 0-42-15,0 0-42 0,1-2 66 16,3-16 57 0,4-4 0-16,1-6 18 0,3 0 60 15,4 2 33-15,-2 2-18 16,2 4-93-16,0 4 0 16,-3 6 0-16,3 2 0 15,0 3 0 1,0 5 0-16,0 0 0 0,0 10 0 15,0 19 0-15,0 11 0 0,0 12 0 16,0 8 0-16,0 2 0 16,0-2 0-16,0-3 0 31,0-11 0-31,0-8 0 16,0-10 0-16,0-22-269 0,0-6-657 0,-2 0-352 0</inkml:trace>
  <inkml:trace contextRef="#ctx0" brushRef="#br1" timeOffset="167500.09">15121 13153 1972 0,'0'0'550'0,"0"0"-276"0,0 0 217 15,-158-95-292-15,109 85-12 16,-2 10-41-16,-7 10-1 16,-8 32-13-16,-6 20-132 15,-10 30 0-15,-5 29 0 16,10 23 0-16,17 5 0 16,29-15 0-16,29-14 0 15,2-30 0-15,23-13 0 0,8-19 0 16,6-6 0-16,13 0 0 15,10 0 0-15,17-4 0 16,8-17 0-16,25-22 0 16,25-9 0-16,-8-18 0 15,-13-14 0-15,-18-10 0 16,-21-6 0-16,6-12 0 16,4-12 0-16,-16-13 0 15,-16-5 0-15,-11-16 0 16,-21-23 0-16,-21-15 0 0,-12 12 0 15,-28 30 0-15,-4 33 0 16,-5 25 0-16,-16 0 0 16,-13 4 0-16,-16 4 0 15,-6 14 0-15,0 14 0 16,4 8 0-16,11 0 0 16,19 20 0-16,23 14 0 15,21-2-285-15,22-8-868 0</inkml:trace>
  <inkml:trace contextRef="#ctx0" brushRef="#br1" timeOffset="167671.07">16387 13373 3108 0,'0'0'988'0,"0"0"-988"0,0 0 0 0,0 0 0 16,0 0-72-16,0 0-1312 0</inkml:trace>
  <inkml:trace contextRef="#ctx0" brushRef="#br1" timeOffset="171833.62">3656 12575 2221 0,'0'0'761'15,"0"0"-484"-15,0 0 288 16,0 0-293-16,0 0-272 16,0 0 0-16,0 0 0 15,0 36 0-15,7 16 0 16,-3 12 0-16,-2 6 0 16,0 2 0-16,-2-4 0 0,0-7 0 15,0-11 0 1,0-14 0-16,0-10 0 0,7-14 0 15,2-8 0-15,6-4 0 16,10 0 0-16,8-12 0 16,5-6 0-16,7 2 0 15,-3 0 0-15,-4 4 0 16,-7 6-102-16,-9 2-162 16,-5 4-6-16,-9 0-99 15,-6 0-128-15,-2 0 129 0,0 0 94 16,0-6 75-1,-4-8-16-15,-5-6 215 0,2-8 209 16,-2-9 128-16,3 1 38 16,-1 0 10-16,2 4-14 15,-1 6-39-15,3 8-44 16,1 8-27-16,0 4-261 16,2 6 0-16,0 0 0 15,0 10 0-15,0 21 0 16,13 9 0-16,5 11 0 15,1 10 0-15,0 3 0 16,1 0 0-16,5 13 0 16,-6-16-384-1,0-17-837-15</inkml:trace>
  <inkml:trace contextRef="#ctx0" brushRef="#br1" timeOffset="172636.91">7619 11698 1235 0,'0'0'1273'0,"0"0"-781"0,0 0-109 16,0 0-16-16,0 0-176 15,0 0-36-15,0 0-155 16,-127-86 0-16,87 86 0 15,-9 16 0-15,1 16 0 16,2 8 0-16,9 4 0 0,12 1 0 31,14-3 0-31,11-6 0 0,0-2 0 0,19-8 0 16,14-6 0-16,9-6 0 16,2-4 0-16,3-4 0 15,-3 0 0-15,-3 2 0 16,-10 2 0-16,-4 2 0 31,-10 4 0-31,-8 2 0 16,-4 4 0-16,-5 5 0 15,-2 0 0-15,-23 4 0 16,-4 1 0-16,-6-6 0 0,-4-4 0 16,4-6 0-1,4-10 0-15,4-6 0 0,7 0 0 16,6-22 0-16,8-8 0 15,6-8 0-15,0-6 0 16,11 0 0-16,18-1 0 16,4 3 0-16,1 6 0 15,-2 6 0-15,-6 6 0 16,-6 6 0-16,-6 2 0 16,-8 0 0-16,-6-4 0 0,-11-14 0 15,-15 4-357 1,-9 2-769-16</inkml:trace>
  <inkml:trace contextRef="#ctx0" brushRef="#br1" timeOffset="173537.49">10146 11542 2372 0,'0'0'711'16,"0"0"-387"-1,0 0 168-15,0 0-295 0,0 0-197 16,0 0 0-16,0 0 0 16,24-18 0-16,17 14 0 15,12 0 0-15,5-4 0 0,2 2 0 16,-10 0 0-16,-17 0 0 15,-14 4 0-15,-13 0 0 16,-6 2 0-16,0 0 0 16,-21 22 0-16,-6 12 0 15,1 16 0-15,-1 12 0 16,3 10 0-16,6 7 0 16,7 1 0-16,6-4 0 15,5-6 0-15,0-12 0 16,7-11-59-16,8-21-299 0,-1-12-369 15,-7-14-382-15</inkml:trace>
  <inkml:trace contextRef="#ctx0" brushRef="#br1" timeOffset="173695.21">10224 11923 1655 0,'0'0'1461'0,"0"0"-963"0,0 0-253 16,0 0-73-16,0 0-107 15,133-24-65-15,-12 12 0 16,-14 0-285-16,-17 2-820 0</inkml:trace>
  <inkml:trace contextRef="#ctx0" brushRef="#br1" timeOffset="174736.51">9050 13682 2203 0,'0'0'543'0,"0"0"-227"16,0 0 24-16,0 0-152 16,0 0-44-16,0 0 9 15,0 0-51-15,0-36 5 16,9 26-107-16,13-4 0 16,9-3 0-16,7 3 0 0,7 0 0 15,-1 6 0-15,-2 4 0 16,-11 4 0-1,-10 0 0-15,-15 17 0 0,-6 10 0 16,-8 10 0-16,-21 3 0 16,-7 1 0-16,-1 2 0 15,0-3 0-15,2-4 0 16,5-6 0-16,9-6 0 16,5-6 0-16,9-8 0 15,7-2 0-15,0-4 0 0,9-4 0 16,22 0 0-1,12 0 0-15,10 0 0 0,9-8 0 16,1-2 0-16,-3-6 0 16,-9 6 0-16,-11-2 0 15,-13 4 0-15,-13 0 0 16,-10 4 0-16,-4-6-12 16,0 6-315-16,-2-2-557 0</inkml:trace>
  <inkml:trace contextRef="#ctx0" brushRef="#br1" timeOffset="175538.74">11516 13591 438 0,'0'0'1109'0,"0"0"-931"15,0 0-127-15,0 0-20 16,0 0-30-16,0 0 116 16,0 0 163-1,19-98 70-15,-13 82 32 0,-2 2-30 16,-1 2-41-16,-3 4-15 16,0 4-96-16,0 4-200 15,-13 6 0-15,-8 24 0 16,-3 16 0-16,-1 12 0 15,3 7 0-15,8-1 0 16,14-4 0-16,0-8 0 16,19-8 0-16,16-18 0 0,11-12 0 15,4-14 0 1,-1 0 0-16,-3-12 0 0,0-14 0 16,-9-2 0-16,-3-2-17 15,-8-2-344-15,-8 8-519 16,-7 6-1220-16</inkml:trace>
  <inkml:trace contextRef="#ctx0" brushRef="#br1" timeOffset="175726.93">11866 13633 1938 0,'0'0'883'0,"0"0"-386"0,0 0-133 16,0 0-76-1,0 0-162-15,0 0-126 0,0 0 0 16,-13-68 0-16,9 107 0 15,1 12 0-15,1 20 0 16,2 1 0-16,0 6 0 16,2-2 0-16,14-3 0 15,2 15 0-15,-5-20-249 32,-9-14-1116-32</inkml:trace>
  <inkml:trace contextRef="#ctx0" brushRef="#br1" timeOffset="176764.8">5314 16030 2388 0,'0'0'539'15,"0"0"-259"-15,0 0 207 16,0 0-311-16,0 0-106 0,0 0 4 16,0 0 8-1,11-67-82-15,11 31 0 0,2-4 0 16,3 0 0-16,-2-4 0 16,-1 4 0-16,-9 8 0 15,-1 10 0-15,-9 12 0 16,-5 10 0-16,0 0 0 15,0 14 0-15,-13 26 0 16,-1 14 0-16,1 12 0 16,1 2 0-16,8 4 0 15,2-5 0-15,2-5 0 16,0-8 0-16,0-6 0 16,0-12 0-16,0-14 0 15,0-4-228-15,-9-8-261 16,-16-2-134-16,-2-8-28 0,-4 5 393 15,4-1 258-15,6-3 150 16,5 3 319-16,7 5-15 16,7-5-129-16,2 0-39 15,0 2-2-15,24-6-83 16,16 0-121-16,18 0-80 16,36-10 0-16,55-22 0 15,-20 5-158-15,-6 1-963 0</inkml:trace>
  <inkml:trace contextRef="#ctx0" brushRef="#br1" timeOffset="177539.47">9308 15739 1807 0,'0'0'742'0,"0"0"-385"0,0 0 146 15,0 0-203-15,0 0-84 16,0 0-45-16,-25-110-171 15,46 92 0-15,4 0 0 16,4 0 0-16,6 5 0 16,1 8 0-16,-1 5 0 15,-4 0 0-15,-6 4 0 16,-7 18 0-16,-16 14 0 16,-2 4 0-16,-18 6 0 15,-20 6 0-15,-9 2 0 16,1 0 0-1,1-10 0-15,11-3 0 16,11-14 0-16,11-4 0 16,12-11 0-16,4-8 0 0,27-4 0 15,17 0 0-15,12-3 0 16,9-10 0-16,7-1 0 0,-1-4 0 16,-8 0 0-16,-13 4 0 15,-19 1 0 1,-17 3-80-16,-18 6-302 0,-24 0-419 15,-7 4-780-15</inkml:trace>
  <inkml:trace contextRef="#ctx0" brushRef="#br1" timeOffset="179005.87">14897 12310 2170 0,'0'0'635'0,"0"0"-424"0,0 0 85 16,0 0-59-16,-29-106-111 15,10 84-48-15,-5 6 16 16,-10 4-13-16,-8 5-7 16,-9 7-35-16,-7 0-2 15,1 19-19-15,1 9-18 0,9 8 0 16,13 2 0-16,17 2 0 15,14-4 0-15,3-4 0 16,20-8 0-16,18-10 0 16,11-10 0-16,5-4 0 15,1-4 0-15,-4-18 0 16,-5-4 0-16,-11-2 0 16,-8 0 0-16,-12 6 0 15,-6 4 0-15,-7 6 0 16,-2 10 0-16,0 2 0 15,0 8 0-15,-4 26 0 16,-12 20 0 0,3 16 0-16,0 9 0 0,4 5 0 0,5-6 0 15,0-4 0-15,4-10 0 16,0 3 0-16,0-17-354 16,0-14-1917-16</inkml:trace>
  <inkml:trace contextRef="#ctx0" brushRef="#br1" timeOffset="180631.7">18911 13046 1892 0,'0'0'605'0,"0"0"-416"15,0 0 329-15,0 0-274 16,0 0-133-16,0 0-66 16,0 0-13-16,90-38 19 15,-28 32-42-15,9-6-9 16,-4-4 7-16,-7-4-5 16,-13-4-2-16,-18-1 16 15,-18 2-5-15,-11 0 56 0,-5 5 47 16,-21 10-19-16,-6 8-7 15,1 0-88-15,4 35 0 16,8 20 0-16,9 18 0 16,10 13 0-16,0 8 0 15,16 2 0-15,7-3 0 16,-6-7 0-16,-5-10 0 16,-12-12 0-16,-5-11 0 15,-35-11 0-15,-16-12 0 16,-13-12 0-16,-6-12 0 15,5-6 0-15,15 0 0 0,19-14 0 16,27-10 0-16,9-5 0 16,47-3 0-16,39-18 0 15,6 0-50-15,13-10-227 16,-1-8-43-16,-21 0-14 16,-2-15 149-16,-22 1 170 15,-18 0 15-15,-20 6 251 16,-13 8 19-16,-8 11 1 15,0 18-8-15,0 14-137 16,-2 20-126-16,-4 5 0 16,2 31 0-16,2 38 0 0,2 35 0 15,0 30 0-15,0-3 0 16,2-27 0-16,6-34 0 16,-2-24 0-16,0-2 0 15,1-1 0-15,3-7 0 16,-4-14 0-16,-2-16 0 15,1-6 0-15,-1-10 0 16,2-25 0-16,4-9 0 16,5-10 0-16,6-4 0 15,5 4 0-15,6 6 0 0,-1 12 0 16,-2 14 0-16,-2 16 0 16,-6 6 0-16,-5 20 0 15,-7 20 0-15,-3 10 0 16,1 6 0-16,2-2 0 15,7-4 0-15,4-10 0 16,7-10 0-16,4-13 0 16,2-16 0-16,1-1 0 15,-1-13 0 1,-2-22 0-16,-4-7 0 0,-4-6 0 16,-6 2 0-16,-3 8 0 0,-8 14 0 15,-1 14 0-15,-5 10 0 16,0 16 0-16,0 20 0 15,2 8 0-15,6 3 0 16,6-6 0-16,9-9 0 16,5-10 0-16,8-12 0 15,2-10 0-15,2-5 0 16,0-26 0-16,0-7 0 16,0-8 0-16,2-6 0 15,3 0 0-15,2 4 0 16,0 12 0-16,-1 14 0 15,-3 17 0-15,-5 5 0 16,-7 29 0-16,-9 19 0 0,-11 8 0 16,-9 8 0-16,-2-2 0 15,-6-4 0-15,-17-5 0 16,-3-12 0-16,-6-10 0 16,-7-13-93-1,-30-18-399-15,9-14-345 16,-1-14-1018-16</inkml:trace>
  <inkml:trace contextRef="#ctx0" brushRef="#br1" timeOffset="180772.66">20235 13056 1813 0,'0'0'1358'0,"0"0"-860"0,0 0-71 0,0 0-427 15,0 0 0-15,0 0-30 16,0 0-590-16,133-40-1919 0</inkml:trace>
  <inkml:trace contextRef="#ctx0" brushRef="#br1" timeOffset="181497.99">22046 13038 540 0,'0'0'1838'31,"0"0"-1298"-31,0 0-71 16,0 0 67-16,0 0-363 0,-16-110-173 15,6 110 0 1,1 4 0-16,-3 34 0 16,3 18 0-16,5 16 0 15,4 10 0-15,0 4 0 16,15-5 0-16,6-13 0 16,-1-12 0-16,-3-16 0 15,-3-16 0-15,-7-16 0 0,-7-8 0 16,0-16 0-16,0-26 0 15,-7-20 0-15,1-14 0 16,0-10 0-16,6-4 0 16,0 3 0-16,0 15 0 15,10 16 0-15,3 19 0 16,1 22 0-16,3 15 0 16,4 14 0-16,3 30 0 15,2 18 0-15,3 12 0 16,0 6 0-16,-2-1 0 15,-2-7 0-15,-5-10 0 0,-5-14 0 16,-1-16 0-16,-5-16 0 16,-3-14 0-16,3-2 0 15,5-36 0-15,3-16 0 16,8-16 0-16,6-14 0 16,0-3 0-16,0 7 0 15,-4 12 0-15,-6 18 0 16,-8 20 0-16,-5 19 0 15,-2 9 0-15,-2 33 0 16,0 23 0-16,0 16 0 16,3 10 0-16,5 7 0 15,1-1 0-15,3-4 0 16,3-10 0-16,4-7 0 0,-3-17 0 16,0-13 0-16,-4-12-585 15,-12-15-1052-15</inkml:trace>
  <inkml:trace contextRef="#ctx0" brushRef="#br1" timeOffset="182396.64">23601 13012 1156 0,'0'0'1220'0,"0"0"-732"16,0 0-12-16,0 0-103 16,0 0-143-16,0 0-77 15,0 0-153 1,-117-78 0-16,63 78 0 0,-13 10 0 15,0 18 0-15,8 4 0 16,13 8 0-16,24 0 0 16,20 0 0-16,2-2 0 15,37-4 0-15,15-4 0 16,10-8 0-16,3-1 0 16,-3-3 0-16,-6-2 0 15,-14 0 0-15,-11 2 0 0,-13 2 0 31,-13 4 0-31,-5 4 0 0,-9 6 0 0,-26 0 0 16,-13-2 0-16,-12-2 0 16,-9 0 0-16,1-10 0 15,1-2 0 1,11-3 0-16,13-8 0 0,17-4 0 16,19-3 0-16,23-36 0 15,21-7-360-15,11-5-912 0</inkml:trace>
  <inkml:trace contextRef="#ctx0" brushRef="#br1" timeOffset="182570.96">23817 12972 2465 0,'0'0'849'0,"0"0"-344"0,0 0-228 0,0 0-277 16,181-58 0-16,-98 48 0 0,-1 2 0 15,-11 2 0-15,-15-1-29 16,-39 0-329-16,-17 3-322 16,0 0-246-16</inkml:trace>
  <inkml:trace contextRef="#ctx0" brushRef="#br1" timeOffset="182759.96">23993 12859 1498 0,'0'0'671'16,"0"0"-149"-16,0 0 35 15,0 0-211-15,0 0-37 0,0 0-116 16,0 0-193-16,-6 143 0 0,6-89 0 16,2 6 0-1,0 6 0-15,3 6 0 0,1-1 0 16,4-1 0 0,-2-6 0-16,3 4 0 0,-3-16-11 15,-4-13-975-15</inkml:trace>
  <inkml:trace contextRef="#ctx0" brushRef="#br1" timeOffset="184228.59">21028 12298 1654 0,'0'0'650'0,"0"0"-331"0,0 0 230 15,0 0-245-15,0 0-45 16,0 0-50 0,0 0-57-16,-29-36-152 0,17 68 0 15,-3 12 0-15,-1 10 0 16,5 4 0-16,5-1 0 16,6-9 0-16,0-12 0 15,0-10 0-15,11-12 0 16,5-12 0-16,3-2 0 15,2-10 0 1,3-14 0-16,3-9 0 0,2-3 0 0,2 0 0 16,1 4 0-16,3 9 0 15,-2 8 0 1,1 13 0-16,-5 2 0 0,0 14 0 16,-7 18 0-16,-4 8 0 15,-7 5 0 1,-6-3 0-16,-5-4 0 15,0-6 0-15,0-6 0 16,-12-10 0-16,-7-8 0 16,-13-8-89-16,-8 0-224 0,-36-38-184 15,10-2-255-15,3-6-655 0</inkml:trace>
  <inkml:trace contextRef="#ctx0" brushRef="#br1" timeOffset="184370.41">21033 12115 2342 0,'0'0'838'0,"0"0"-570"31,0 0 250-31,0 0-388 16,0 0-130-16,0 0 0 16,0 0-17-16,84-7-335 15,-48 17-740-15</inkml:trace>
  <inkml:trace contextRef="#ctx0" brushRef="#br1" timeOffset="185129.14">22086 11903 2730 0,'0'0'640'0,"0"0"-315"16,0 0 76-16,0 0-401 0,0 0 0 16,0 0 0-1,0 0 0-15,-73 90 0 0,55-10 0 16,7 2 0-16,11-1 0 16,0-11 0-16,29-14 0 15,13-14 0-15,10-20 0 16,1-18-20-16,0-4-68 15,-6-26 31-15,-7-16 31 16,-9-8 26-16,-8-8 47 16,-8-6 20-16,-5-4 10 15,-6-1-77-15,-4 9 0 16,0 12 0-16,0 22 0 0,0 24 0 16,0 8 0-16,0 40 0 15,0 18 0-15,-4 8 0 16,1 3 0-16,0-9 0 15,3-10 0-15,0-14 0 16,0-16 0-16,0-10 0 16,0-12 0-16,3-4 0 15,6-8 0-15,6-18 0 16,3-8 0-16,3 0 0 0,-2 0 0 16,2 8 0-1,-1 12 0-15,-3 10 0 0,1 4 0 16,0 6 0-16,4 18 0 15,5 2 0-15,2 2 0 16,7-4 0-16,1-6 0 16,3-6 0-16,-1-8 0 15,-4-4 0-15,-4 0 0 16,-4-14 0-16,-5-8 0 16,-6-4 0-16,-5-4 0 15,-4-6 0-15,-5-2 0 16,-2-2 0-16,0 4 0 15,-9 8 0-15,-4 14 0 16,-3 11 0-16,1 3 0 16,-4 22 0-16,6 14 0 0,7 5 0 15,6 3 0-15,0-4 0 16,24-6 0-16,16-8 0 16,9-12 0-16,5-12-8 15,-5-12-440-15,-16-18-245 16,-20-4-389-16</inkml:trace>
  <inkml:trace contextRef="#ctx0" brushRef="#br1" timeOffset="185300.75">21908 12046 2785 0,'0'0'787'0,"0"0"-505"0,0 0-40 16,0 0-242-16,192-5 0 15,-52-19 0-15,-28 0-497 16,-6-2-1785-16</inkml:trace>
  <inkml:trace contextRef="#ctx0" brushRef="#br1" timeOffset="187195.2">25734 12659 1463 0,'0'0'722'0,"0"0"-373"0,0 0 242 0,0 0-296 15,0 0-39-15,0 0-25 16,-122-10-42-16,70 40-189 16,-2 14 0-1,4 14 0-15,9 11 0 0,14 7 0 16,21 0 0-16,6-6 0 15,29-8 0-15,22-12 0 0,16-13 0 16,8-15 0-16,4-17 0 16,-2-5 0-16,-7-5 0 15,-12-24 0 1,-14-7 0-16,-15-8 0 0,-11-4 0 31,-11-2 0-31,-7 2 0 0,0 6 0 0,-12 10 0 16,-7 14 0-16,-2 13 0 15,1 5 0 1,5 21 0 0,6 13 0-16,9 10 0 15,0 4 0-15,17-2 0 0,19-4 0 16,7-8 0-16,1-10 0 16,-1-12 0-16,-8-12 0 15,-10 0 0-15,-10-12 0 16,-13-16 0-16,-2-6 0 15,-13-6 0-15,-20-2 0 16,-6 2 0-16,2 6 0 16,1 8 0-16,9 8 0 15,12 5 0-15,8 8 0 16,7 1 0-16,0 1 0 16,18 0 0-16,13-1 0 0,9 0 0 15,5-3 0 1,1 1 0-16,-3 2 0 0,-3 4 0 15,-7 0 0-15,-4 0 0 16,-2 17 0-16,-2 11 0 16,-1 12 0-16,3 8 0 15,0 4 0-15,-1 0 0 16,-1-5 0-16,-8-11 0 16,-7-13 0-16,-10-9 0 15,0-11 0-15,-2-3 0 0,-14 0 0 16,-5-21 0-16,6-5 0 15,4-8 0-15,11-6 0 16,0-4 0-16,11 0 0 16,23 0 0-16,8 5 0 15,7 6 0-15,7 7 0 16,0 9 0-16,-1 11 0 16,-4 6 0-16,-4 6 0 15,-9 20 0-15,-9 9 0 16,-6 7 0-16,-13 0 0 15,-5 2 0-15,-5-6 0 0,0-4 0 16,-2-6 0 0,-11-10 0-16,1-8 0 0,3-10 0 15,1 0 0-15,0-10 0 16,4-16 0-16,4-10 0 16,0-4 0-16,2-4 0 15,23 2 0-15,4 3 0 16,8 10 0-16,6 4 0 15,4 10 0-15,0 7 0 16,1 5 0-16,0 3 0 16,-4 0 0-16,-1 0 0 0,-3 0 0 15,-7 0 0-15,-4 0 0 16,-4-2 0-16,-8-10 0 16,-5-3 0-16,-6-6 0 15,-4 1 0-15,-2 0 0 16,-2 0 0-16,-20 2 0 15,-8 6 0-15,-7 6 0 16,-5 6 0-16,-1 8 0 16,7 26 0-16,7 12 0 15,19 9 0-15,10 5 0 0,17 0 0 16,28-8 0 0,15-10 0-16,7-14 0 15,2-16 0-15,-5-12 0 0,-6-4 0 16,-8-24 0-16,-11-8 0 15,-5-8 0-15,-5-2 0 16,-2 0 0-16,-5 6 0 16,0 8 0-16,-2 11 0 15,1 15 0-15,0 6 0 16,6 14 0-16,2 21 0 16,0 8 0-16,-6 6 0 0,-10-1 0 15,-13-6 0-15,0-8 0 16,-34-6-27-16,-8-10-8 15,-5-8 34-15,3-8 2 16,13-2 2-16,15 0 4 16,16-18-5-16,11-6-2 15,29-8-2-15,16-10-61 16,4-10-51-16,3-8-4 16,-10-8 47-16,-11-9 71 15,-13-1 0-15,-13 4 161 16,-11 6 10-16,-5 14-85 15,0 15-86-15,-3 19 0 16,-6 20 0-16,0 4 0 0,5 45 0 16,2 34 0-16,2 42 0 15,13 35 0-15,18 15 0 16,5-11 0-16,-5-17 0 16,-13-45 0-16,-7-24 0 15,-9-27 0-15,-2-15 0 16,0-3 0-16,-11-2 0 15,-11-11 0-15,-10-17 0 16,-7-3-150-16,-22-55-225 16,10-2-353-16,7-5-74 0</inkml:trace>
  <inkml:trace contextRef="#ctx0" brushRef="#br1" timeOffset="187432.61">27997 12851 1942 0,'0'0'771'0,"0"0"-273"0,0 0 65 0,0 0-241 15,148-112-322-15,-93 112 0 16,6 0 0-16,1 22 0 16,-14 16 0-16,-12 9 0 15,-22 1 0-15,-14 4 0 16,-27-4 0-16,-27-4 0 0,-12-6 0 16,-10-4 0-16,4-8 0 15,12-8 0-15,20-6 0 31,40-12 0-31,5-12-218 0,30-10-870 0</inkml:trace>
  <inkml:trace contextRef="#ctx0" brushRef="#br1" timeOffset="187573.34">28757 13078 2435 0,'0'0'1097'0,"0"0"-624"0,0 0-382 0,0 0-91 31,0 0 0-31,0 0 0 16,0 0-469-16,63-36-1962 0</inkml:trace>
  <inkml:trace contextRef="#ctx0" brushRef="#br1" timeOffset="188093.28">29720 12212 2951 0,'0'0'362'0,"-40"-121"-19"16,13 58 97-16,-2 4-440 15,6 25 0-15,1 32 0 16,-2 32 0-16,-3 75 0 15,5 55 0-15,9 24 0 16,13 1 0-16,0-31 0 16,27-50 0-16,4-27 0 15,2-31 0-15,5-16 0 0,2-8 0 16,7-12 0-16,-3-10 0 16,-8-8 0-16,-12-30 0 15,-6-16 0-15,-9-8 0 16,-2-2 0-16,-5 3 0 15,0 13 0-15,0 20 0 16,0 20 0-16,4 8 0 16,0 24 0-16,5 20 0 15,5 8 0-15,5 0 0 0,8 1 0 16,5-11 0-16,-3-8 0 16,-2-10 0-16,-6-12 0 15,-5-8 0-15,-10-4 0 16,-3-4 0-16,-5-18 0 15,0-8 0-15,-7-5 0 16,-15-2 0-16,-7-4 0 16,-5 5 0-16,-5 2 0 15,-28-12 0-15,7 10-609 16,4 2-860-16</inkml:trace>
  <inkml:trace contextRef="#ctx0" brushRef="#br1" timeOffset="188267.79">29464 12400 3081 0,'0'0'505'0,"0"0"5"0,158-6-510 16,-67 6 0-16,11 0 0 16,4 0 0-16,-25 6 0 15,-6 6 0-15,-27-2-108 16,-32 0-866-16</inkml:trace>
  <inkml:trace contextRef="#ctx0" brushRef="#br1" timeOffset="190036.07">18840 15222 1117 0,'0'0'393'0,"0"0"-68"0,0 0 1 15,140-63 3-15,-104 36 3 0,-5 0-14 16,-7-7-45-16,-3 0-24 15,-10 0-36-15,-9-6-62 16,-2 0-81-16,-9-2-70 16,-22 0 0-16,-13 5 0 15,-10 11 0-15,-8 16 0 16,-1 10 0-16,-1 23 0 31,6 22 0-31,11 18 0 0,15 7 0 0,22-4 0 16,10-6 0-16,22-12 0 0,22-16 0 15,12-14 0-15,2-15 0 16,0-3 0 0,-7-17 0-1,-6-13 0-15,-12-4 0 0,-6 0 0 0,-10 2 0 16,-5 6 0-16,-7 8 0 16,-3 8 0-16,0 10 0 15,-2 0 0-15,0 28 0 16,0 20 0-1,0 15 0-15,4 10 0 0,5 26 0 16,5-3 0-16,1-2 0 16,1 9 0-16,-3-21 0 15,1 10 0-15,-6-12 0 0,-8-8 0 16,0-14 0-16,0-9 0 16,-18-13 0-16,-3-10 0 15,-8-8 0-15,-3-16 0 16,-1-2 0-16,4-6 0 15,4-26 0-15,9-12 0 16,16-32 0-16,8-41 0 16,44-33 0-16,23-8 0 15,0 25 0-15,-11 43 0 16,-16 42 0-16,-6 16 0 16,1 1 0-1,-1 8 0-15,-3 2 0 0,-10 15 0 0,-8 6 0 16,-8 6 0-16,-2 19 0 15,0 4 0-15,2 6 0 16,3 1 0-16,-1-10 0 31,4-4 0-31,1-8 0 16,-3-8 0-16,4-6 0 16,-6 0 0-16,3-18 0 15,0-10 0-15,-1-2 0 16,2-2 0-16,0 1 0 0,-1 8 0 15,3 9 0 1,-4 11 0-16,1 3 0 16,2 21 0-16,2 11 0 0,1 4 0 15,-1 4 0-15,-2-4 0 16,0-6 0-16,-3-12 0 16,-1-14 0-16,-3-4 0 15,1-4 0-15,-1-28 0 16,-1-6 0-16,-3-7 0 15,1 0 0-15,0 0 0 16,-1 8 0-16,4 10 0 16,5 11 0-16,7 12 0 15,6 4 0-15,11 0 0 0,9 12 0 16,12 6 0-16,1-5 0 16,3-4 0-16,-3-5 0 15,-6-4 0-15,-8 0 0 16,-15-8 0-16,-12-10 0 15,-14-6 0-15,-9-2 0 16,0-4 0-16,-21 0 0 16,-6 2 0-16,-6 10 0 15,-3 10 0-15,1 8 0 16,-1 30 0-16,10 18 0 16,10 16 0-16,11 2 0 0,5 1 0 15,25-11 0-15,19-10 0 16,10-16 0-16,8-18 0 15,3-12 0-15,-3 0 0 16,-6-30 0-16,-9-6 0 16,-9-4 0-16,-9-2 0 15,-10 2 0-15,-5 1 0 16,-3 11 0-16,-1 10 0 0,-2 18 0 16,3 0 0-1,3 31 0-15,1 9 0 16,3 6 0-16,-1-2 0 0,2-4 0 15,-6-14 0-15,-4-8 0 16,-2-12 0-16,-1-6 0 16,5 0 0-16,3-18 0 15,8-4 0-15,8 0 0 16,5 8 0-16,5 1 0 16,0 13 0-16,-3 0 0 15,2 17 0-15,-8 5 0 16,-4 0 0-16,-8-2 0 15,-14-8-15-15,-5-12-582 16,0 0-518-16</inkml:trace>
  <inkml:trace contextRef="#ctx0" brushRef="#br1" timeOffset="190204.19">19803 14592 3260 0,'0'0'722'0,"0"0"-608"0,0 0-114 16,140 22 0-16,-46-4-245 0,-1-12-1267 15</inkml:trace>
  <inkml:trace contextRef="#ctx0" brushRef="#br1" timeOffset="191538.43">22574 14899 2859 0,'0'0'670'15,"0"0"-537"-15,21-105 301 0,-21 63-434 16,-10 2 0-1,-23 6 0-15,-16 14 0 0,-13 16 0 16,-10 4 0-16,1 36 0 16,4 14 0-1,14 11 0-15,21 3 0 0,24-6 0 16,8-8 0-16,33-14 0 16,19-18 0-16,8-16 0 15,4-2 0-15,-1-26 0 16,-5-14 0-16,-8-8 0 15,-4 2 0-15,-11-3 0 16,-6 12 0 0,-14 12 0-16,-5 19 0 0,-10 6 0 15,0 55 0-15,-3 43 0 0,-6 48 0 16,5 30 0-16,4 11 0 16,0-8 0-16,13-23 0 15,-2-14 0-15,-8-29 0 16,-3-29 0-1,0-30 0-15,-19-18 0 0,-12-6 0 16,-13-12 0-16,-12-18 0 16,-6-8 0-16,-1-46 0 15,7-34 0-15,25-48 0 0,31-51 0 16,31-22 0-16,48 7 0 16,19 29 0-16,-15 57 0 15,-12 38 0-15,-18 34 0 16,-11 18 0-16,2 8 0 15,1 1 0-15,-3 16 0 16,-10 1 0-16,-8 36 0 16,-3 12 0-16,-6 12 0 15,1 6 0-15,-1 0 0 16,-1-11 0-16,-3-10 0 16,-1-10 0-16,-2-17 0 0,-6-14 0 15,-2-4 0-15,0-12 0 16,0-20 0-16,0-14 0 15,-4-7 0-15,4-5 0 16,0 4 0-16,4 0 0 16,21 12 0-1,8 10 0-15,9 10 0 0,10 8 0 16,3 6 0-16,3 6 0 16,0 2 0-16,-7 0 0 15,-4 0 0-15,-7 0 0 0,-2 0 0 16,-3 0 0-16,-1-12 0 15,-7-2 0-15,-5-8 0 16,-7 4 0-16,-8 0 0 16,-7-1 0-16,0 3 0 15,-20 10 0-15,-13 6 0 16,-12 0 0-16,-1 28 0 31,1 15 0-31,7 11 0 0,11 2 0 16,14 0 0-16,13-8 0 15,4-12 0-15,28-12 0 0,3-12 0 0,3-12 0 16,0 0 0 0,-6-18 0-16,-7-8 0 0,-4-10 0 15,-7 0 0-15,-6 6 0 16,-1 6 0-16,-5 12 0 31,-2 6 0-31,2 6 0 16,2 2 0-16,4 20 0 15,5 6 0-15,7 0 0 16,6 0 0-16,5-10 0 16,6-12 0-16,0-6 0 0,-1-2 0 15,-3-28 0-15,-6-8 0 16,-6-6 0-16,-9-4 0 16,-3-9 0-16,-4 2 0 15,-2 0 0-15,-3 11 0 16,0 10 0-16,0 18 0 15,0 16 0-15,0 16 0 16,-10 54 0-16,-1 43 0 16,7 47 0-16,4 14 0 0,0-1 0 15,15-19 0-15,3-25 0 16,-3-23 0-16,-5-26 0 16,-6-26 0-16,-4-12 0 15,0-8 0-15,-2-7 0 16,-16-13 0-16,-2-14-282 15,-16-72-271-15,7 1-167 16,3-9-563-16</inkml:trace>
  <inkml:trace contextRef="#ctx0" brushRef="#br1" timeOffset="192100.58">24096 14702 1874 0,'0'0'1170'0,"0"0"-715"0,0 0-102 16,0 0-109-16,0 0-244 15,138 87 0-15,-102-42 0 16,-14 8 0-16,-13-9 0 16,-9 0 0-16,-25-8-117 15,-25-4-84-15,-13-8 108 0,-2-4 82 16,12-10 11-16,15-2 97 16,24-8 49-16,14 0-44 15,34-4-25-15,28-20-77 16,23-10 0-16,11-12 0 15,-1-12 0-15,-5-12 0 16,-17-10 0-16,-19-9 0 16,-25 7 0-16,-21 10 0 15,-8 16 0-15,-13 24 0 0,-18 24 0 32,0 12 0-32,0 37 0 0,6 40 0 0,12 5 0 15,9 10 0-15,4 1 0 16,8-19 0-16,19-2 0 15,2-18 0-15,0-18 0 16,3-22 0-16,-7-14 0 16,2-4 0-1,0-18 0-15,0-18 0 0,0-6 0 16,2-2 0-16,0 4 0 16,0 6 0-16,-2 16 0 15,-3 14 0-15,-4 4 0 16,-2 24 0-16,-5 16 0 15,3 10 0-15,-3-2 0 0,3-2 0 32,4-10 0-32,2-8 0 0,3-11 0 0,4-12 0 15,9-10-32-15,-9-22-577 16,-3-5-954-16</inkml:trace>
  <inkml:trace contextRef="#ctx0" brushRef="#br1" timeOffset="193297.9">26192 14604 1842 0,'0'0'949'0,"0"0"-397"0,0 0-9 15,0-110-333-15,-8 96-210 16,-1 14 0-16,-2 15 0 15,2 34 0-15,4 17 0 16,5 10 0-16,0 0 0 16,25-4 0-1,6-9 0-15,7-15 0 0,-1-20 0 16,0-16 0 0,-4-12 0-16,-2-6 0 0,-7-28 0 15,-3-6 0 1,-5-14 0-16,-3-4 0 15,-5-3 0 1,2 5 0-16,-2 8 0 0,-3 12 0 16,1 20 0-16,-1 16 0 15,0 8 0-15,1 28 0 16,3 12 0-16,2 4 0 16,3-2 0-16,3-8 0 15,-1-11 0-15,2-13 0 16,-3-10 0-16,4-8 0 15,-2-10 0-15,3-16 0 0,5-13 0 16,4-7 0-16,6-4 0 16,10-2 0-16,2 6 0 15,1 8 0-15,0 14 0 16,-7 12 0-16,-3 12 0 16,1 0 0-16,-4 26 0 15,-4 8 0-15,-2 12 0 16,-9 2 0-16,-8 2 0 15,-12 3 0-15,0-3 0 16,-27-6 0-16,-11-6 0 16,-5-8 0-16,6-16 0 15,3-6 0-15,14-8 0 0,13-14 0 16,7-20 0 0,21-10 0-16,23-11 0 0,18 1 0 15,12 0 0-15,6 10 0 16,1 8 0-16,-8 10 0 15,-11 12 0-15,-15 8 0 16,-16 6 0-16,-13 0 0 16,-11 6 0-16,-7 12 0 15,0 4 0-15,0 2 0 16,0-2 0-16,0-2 0 0,9-6 0 16,6-6 0-1,10-8 0-15,8 0 0 0,2 0 0 16,6-8 0-16,-1-8 0 15,-2 4 0-15,-3 2 0 16,2 4 0-16,0-2 0 16,1 2 0-16,2 2 0 15,3-8 0-15,-1-2 0 16,-5-4 0-16,-3-6 0 16,-10-6 0-16,-12-4 0 15,-10-2 0-15,-2-2 0 16,-14 2 0-16,-12 5 0 0,-8 15 0 15,-3 14 0-15,-3 8 0 16,-5 52 0-16,3 45 0 16,6 47 0-16,16 25 0 15,13-11 0-15,7-16 0 16,0-49 0-16,9-23 0 16,2-26 0-16,-2-12 0 15,2-6 0-15,1-8 0 16,-8-12 0-16,-6-34-342 15,-21-20-342-15,-8-10-477 0</inkml:trace>
  <inkml:trace contextRef="#ctx0" brushRef="#br1" timeOffset="193440.04">27545 14181 3066 0,'0'0'890'0,"0"0"-750"16,0 0-140-16,0 0 0 15,0 0 0-15,0 0 0 16,-63 146 0-16,17-83-1189 0</inkml:trace>
  <inkml:trace contextRef="#ctx0" brushRef="#br1" timeOffset="194400.68">20106 16485 2857 0,'0'0'709'0,"0"0"-415"0,0 0-58 0,0 0-236 15,0 0 0-15,0 0 0 16,-2 108 0 0,19-24 0-16,3 7 0 0,3-3 0 15,-4-12 0-15,2-14 0 16,-3-16 0-16,-7-16 0 15,-7-21-62-15,-4-9-299 16,0-27-197-16,-20-25-218 16,-6-12-77-16,-11-30 319 15,8 6 534-15,5-7 29 16,6 3 641-16,16 24-115 0,2 6-17 16,9 22-31-1,22 12-218-15,14 15-9 0,13 13-4 16,9 0-276-16,4 9 0 15,-3 13 0-15,-5 6 0 16,-14 4 0-16,-18 6 0 16,-14 4 0-16,-17 2 0 15,-17 4 0-15,-27-4 0 16,-7-8 0-16,-5-4 0 16,10-14 0-1,12-5 0-15,16-13 0 0,18 0 0 0,0 0 0 16,33-8 0-1,15-6 0-15,11 5 0 0,8 4 0 16,7 5 0-16,-3 0 0 16,-2 14 0-16,-8 14 0 15,-13 8 0-15,-17 4 0 16,-19 4 0-16,-12 4 0 16,-18-4 0-16,-32-4 0 15,-14-4 0-15,-14-12 0 16,-7-6 0-1,-2-10 0-15,10-8 0 0,9-4 0 0,20-14 0 16,19-4 0-16,20 4 0 16,9 4 0-16,15 6 0 15,16 8 0-15,7 0 0 32,1 16 0-32,-2 4 0 0,-1 2 0 0,8 0-111 15,-7-9-486-15,-6-4-447 0</inkml:trace>
  <inkml:trace contextRef="#ctx0" brushRef="#br1" timeOffset="195506.18">21101 16663 2691 0,'0'0'694'0,"0"0"-221"0,0 0-235 0,0 0-238 15,0 0 0-15,0 0 0 16,-79 100 0-16,79-43 0 0,0 1 0 16,21-12 0-1,18-10 0-15,9-10 0 0,6-18 0 16,-2-8 0-16,-12-8 0 16,-14-20-3-16,-15-6 3 15,-11-8 3-15,-8-2-3 16,-26-4 0-16,-9 2 0 15,-1 1 0-15,1 9 0 16,8 18 0-16,15 10 0 16,16 8 0-16,4 4 0 15,22 18 0-15,25-4 0 16,17 0 0-16,12-4 0 16,9-9 0-16,2-5 0 0,-5 0 0 15,-9-5 0-15,-12-4 0 16,-19 0 0-16,-15 9 0 15,-21 0 0-15,-6 18 0 16,0 23 0-16,-19 3 0 16,0 10 0-16,9 0 0 15,10-2 0-15,0-12 0 16,24-8 0-16,16-14 0 16,12-18 0-16,5 0 0 15,1-14 0-15,-5-20 0 16,-11-2 0-16,-7-4 0 0,-14-2 0 15,-7 2 0-15,-5 2 0 16,-7 14 0-16,0 7 0 16,-2 16 0-16,2 1 0 15,3 18 0-15,6 14 0 16,7 8 0-16,9 0 0 16,8 0 0-16,12-8 0 15,7-6 0-15,1-12 0 0,3-14 0 16,-4 0 0-1,-10-6 0-15,-5-12 0 0,-14-8 0 16,-6-8 0 0,-13-4 0-16,-6-6 0 0,0-4 0 15,-21-2 0-15,-8 9 0 16,-8 7 0-16,2 16 0 16,1 12 0-16,13 6 0 15,7 4 0-15,14 14 0 16,8 5 0-16,33 0 0 15,12-1 0-15,9-4 0 16,4 1 0-16,-9-3 0 0,-10 2 0 16,-14 0 0-16,-14 4 0 15,-11 2 0-15,-8 2 0 16,0 6 0-16,0-6 0 16,0-8 0-16,0 0 0 15,0-10 0-15,5-8 0 16,19 0 0-16,7-8 0 15,7-10 0-15,2-10 0 16,3-6 0-16,-1-2 0 16,1-4 0-16,-8 4 0 15,-4 4 0-15,-7 14 0 16,-3 5 0-16,-11 13 0 16,2 5 0-16,-1 22 0 0,-1 18 0 15,0 7 0-15,3-2 0 16,3 0 0-16,-1-6 0 15,8-14 0-15,2-16 0 16,2-10 0-16,2-4 0 16,0-14 0-16,-6-16 0 15,0-6 0-15,-5-12 0 16,-3-10 0-16,-1-6 0 16,-1-7 0-16,0-13 0 0,-3 20 0 15,-2 12-1134-15</inkml:trace>
  <inkml:trace contextRef="#ctx0" brushRef="#br1" timeOffset="196706.62">23949 16589 409 0,'0'0'858'0,"0"0"-604"15,0 0 24-15,0 0 73 0,32-140 37 16,-20 100 72-16,-1-4-127 16,-3-1 26-16,-6 9 47 15,-2 2-406-15,0 14 0 16,0 4 0-16,-2 16 0 15,-12 0 0-15,1 36 0 16,-5 34 0-16,7 37 0 16,7 1 0-16,4-6 0 15,0-17 0-15,8-23 0 16,10-4 0-16,4-4 0 16,1-18 0-16,-3-26 0 15,-1-10 0-15,0-18 0 0,-2-24-156 16,1-14-191-16,2-16-15 15,5-9-9-15,3 1 156 16,3-4 215-16,1 16 25 16,-6 14 227-16,-7 23 105 15,-11 18-11-15,-8 13-13 16,0 9-195-16,-17 26-138 16,-8 5 0-16,-8 6 0 15,0-2 0-15,-3-4 0 16,0-8 0-16,4-2 0 0,9-8 0 15,7-12 0-15,9-2 0 16,7 2 0-16,0-2 0 16,25 6 0-16,8 4 0 15,9 4 0-15,8 1 0 16,8 7 0-16,6-6 0 16,12 2 0-16,8-8 0 15,8-8 0-15,4-10 0 16,-3 0-327-16,-6-20-313 15,-16-14-44-15,-17-12 206 0,-21-12 291 16,-20-1 187-16,-13-3 242 16,-9 4 252-16,-22 14 6 15,-4 8-124-15,-3 18 102 16,-3 18-252-16,4 0-226 16,1 24 0-16,7 20 0 15,7 4 0-15,7 10 0 16,8-4 0-16,7-4 0 15,0-10 0-15,7-9 0 16,12-17 0-16,8-10 0 16,2-4 0-16,2-10 0 0,-2-20 0 15,-2-6 0-15,-2-9 0 16,-5 5 0-16,-5 4 0 16,-4 10 0-16,-4 16 0 15,-4 10 0-15,-1 10 0 16,0 24 0-16,0 16 0 15,7 8 0-15,5 1 0 16,1-9 0-16,7-6 0 16,16-32 0-16,-7-12-173 15,-2 0-885-15</inkml:trace>
  <inkml:trace contextRef="#ctx0" brushRef="#br1" timeOffset="196862.69">25321 15954 1023 0,'0'0'2329'0,"0"0"-1706"0,0 0-502 0,0 0-121 0,-8 144 0 15,8-60 0-15,0 4 0 16,0 25 0-16,-2-23-215 16,-7-20-1279-16</inkml:trace>
  <inkml:trace contextRef="#ctx0" brushRef="#br1" timeOffset="197193.67">25751 16489 2711 0,'0'0'835'16,"0"0"-369"-16,0 0-382 15,0 0-84-15,0 0 0 16,0 0 0-16,0 0 0 15,-66-16 0-15,24 56 0 16,3 0 0 0,10 0 0-16,14-8 0 0,15-2 0 15,4-8 0-15,32 0 0 0,13-3 0 16,7 3 0-16,2-4 0 16,-7 4 0-1,-14 0 0-15,-16 2-27 0,-21-6-27 16,-17 4 54-16,-37-6 22 15,-15-6 17-15,-5-2-19 16,7-8-20-16,23-4-152 16,19-14-689-16,23-8-1982 0</inkml:trace>
  <inkml:trace contextRef="#ctx0" brushRef="#br1" timeOffset="197635.9">26587 16124 570 0,'0'0'2734'15,"0"0"-2152"-15,0 0-372 16,0 0-210 0,0 0 0-16,-29 128 0 0,-31 29 0 15,2 9 0-15,13-23 0 16,18-49 0-16,21-44 0 0,6-16 0 15,0-12 0-15,9-8 0 16,13-14 0-16,7-8 0 16,-2-42 0-16,0-30 0 15,-3-37 0-15,-2-35 0 16,-4-17 0-16,0 13 0 16,-4 34 0-16,-8 52 0 15,-2 30 0-15,-1 27 0 16,-3 13 0-1,0 31 0-15,0 57 0 0,0 60 0 0,11 31 0 32,11-5 0-32,11-36 0 0,1-47 0 0,-5-29 0 31,0-22 0-31,-2-6 0 16,-1-10-185-16,-10-24-500 15,-9 0-39-15,-7-28-324 0</inkml:trace>
  <inkml:trace contextRef="#ctx0" brushRef="#br1" timeOffset="198870.79">26411 16727 2041 0,'0'0'698'0,"0"0"-412"15,0 0 74-15,0 0-144 16,0 0-40-16,183 75-55 16,-87-75-97-16,0-22-24 15,-19-18-27-15,2-23-75 16,-17-27-22-16,-18-30-26 15,-19-22 85-15,-15 7 43 16,-10 37 20-16,0 36 2 16,-2 40 44-16,-11 12 125 15,-5 10 25-15,-3 14-100 0,-2 36 25 16,-2 38-73-16,5 28-46 16,9-3 0-16,9-11 0 15,2-18 0-15,20-26 0 16,24-4 0-16,37 0 0 15,6-22 0-15,13-15 0 16,4-17 0-16,-16-12 0 16,-1-33 0-16,-10-23 0 15,-21-8 0-15,-18-4 0 16,-16 4 0-16,-22 23 0 0,0 12 0 16,-17 23 0-16,-20 18 0 15,-7 9 0-15,-1 27 0 16,8 17 0-16,10-3 0 15,14-2 0-15,13-6 0 16,0-8 0 0,18-16 0-16,8-8 0 0,1-10 0 15,2-4 0-15,-2-18 0 16,-5-2 0-16,-5-2 0 16,0 4 0-16,-9 4 0 15,-6 18 0-15,0 0 0 16,-2 22 0-16,0 26 0 15,0 38 0-15,0 35 0 0,0 35 0 16,0 4 0-16,0-29 0 16,-4-33 0-16,-7-40 0 15,-5-6 0-15,-3-6 0 16,-6-6 0-16,-6-5 0 16,-2-25 0-16,-5-10 0 15,2-27 0-15,2-14 0 16,13-18 0-16,13-29 0 15,16-32 0-15,58-37 0 16,26-9 0-16,3 24 0 0,-10 39 0 16,-32 45 0-16,-8 22 0 15,-5 6 0-15,-5 6 0 16,-3 6 0-16,-14 14 0 16,-7 4 0-16,0 14 0 15,0 12 0-15,4 14 0 16,4 2 0-16,3 2 0 15,3 0 0-15,1-3 0 16,1-9 0-16,-3-10 0 16,-3-10 0-16,-2-12 0 15,1 0 0-15,1-12 0 0,-2-16 0 16,-3-12 0-16,-5-9 0 16,-7-13 0-16,-4-6 0 15,0 2 0-15,-21 8 0 16,-16 14 0-16,-5 20 0 15,-2 20 0-15,1 4 0 16,12 9 0-16,16 22 0 16,15 1 0-16,17-2 0 15,37 2 0-15,19-10 0 16,14-12 0-16,5-10 0 16,-10 0 0-1,-11-28 0-15,-17-12 0 0,-16-17 0 0,-13-6 0 16,-15-12 0-16,-8-1 0 15,-2 8 0-15,-4 14 0 16,-17 14 0-16,-2 23 0 16,-2 17 0-16,7 9 0 15,12 23 0-15,6 16 0 16,14 6 0-16,28 8 0 16,13-4 0-16,10-4 0 15,-1-5 0 1,-3-5 0-16,-10-4 0 0,-15 0 0 15,-19 0 0-15,-17 0 0 0,-7 2 0 16,-30-2 0-16,-10-6 0 16,-2-6 0-16,11-10 0 15,38-5 0-15,3-4-110 16,36-9-1053-16</inkml:trace>
  <inkml:trace contextRef="#ctx0" brushRef="#br1" timeOffset="198960.88">29624 16587 3418 0,'0'0'678'0,"0"0"-678"0,0 0 0 15,0 0 0-15,-127 82 0 0,107-33-490 0</inkml:trace>
  <inkml:trace contextRef="#ctx0" brushRef="#br1" timeOffset="200206.48">19553 17748 1839 0,'0'0'883'15,"0"0"-664"-15,0 0 28 16,0 0 15-16,0 0-136 15,0 0-37-15,27-12-16 16,2 30 76-16,17 4-62 16,37-4-68-16,46-18 7 0,58-10-26 15,29-38 1-15,7-20 10 16,-11-6-2-16,-25 6-5 16,-9 1-4-16,-10 5 1 15,-12 12 50-15,-19 14-51 16,-23 14 0-16,-22 18 0 15,-28 4 0-15,-4 22 0 16,5 18 0-16,6 18 0 16,5 14 0-16,-3 5 0 15,6-7 0-15,27-8 0 16,48-22 0-16,54-34 0 16,25-16 0-16,-1-42 0 0,-18-16 0 15,-31-3 0 1,-7-1 0-16,-7-4 0 0,-7 4 0 15,-10 10 0-15,-32 18 0 16,-28 22 0-16,-26 16 0 16,-8 6 0-16,9 6 0 15,9 20 0-15,11 10 0 16,-3 4 0-16,6 0 0 16,21 0 0-16,27-4 0 0,30-14 0 15,5-14 0 1,-10-8 0-16,-15-12 0 0,-19-20 0 15,2-8 0-15,4 0 0 16,-21 4 0-16,-18 10 0 16,-25 8 0-16,-15 10 0 15,6 6 0-15,0 2 0 16,6 0 0-16,-11 10 0 16,1 12 0-16,5-4 0 15,11 0 0-15,28 0 0 16,33-6 0-16,33-12 0 15,3 0 0-15,-12-4 0 16,-36-14 0-16,-39 10 0 0,-18 0 0 16,-8 2 0-16,10 2 0 15,7 4 0 1,10-4 0-16,-1 4 0 0,3 0 0 16,0 0 0-16,0 0 0 15,-2 12 0-15,-1-2 0 16,-1 4 0-16,-2-2 0 15,-4-2 0-15,1-2 0 16,-4-8 0-16,2 0 0 16,30-4 0-16,-14-14-344 0,-9-4-883 0</inkml:trace>
  <inkml:trace contextRef="#ctx0" brushRef="#br1" timeOffset="200338.53">30134 17325 3141 0,'0'0'452'0,"0"0"-99"0,0 0-203 0,0 0-150 15,0 0-1037-15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57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460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706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0" name="Google Shape;240;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2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2" name="Google Shape;292;p2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2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9" name="Google Shape;389;p2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2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05" name="Google Shape;405;p2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 name="Google Shape;52;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1248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7" name="Google Shape;397;p2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1430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2" name="Google Shape;44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3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50" name="Google Shape;450;p3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3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1" name="Google Shape;491;p3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3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99" name="Google Shape;499;p3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7451405719_0_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7451405719_0_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47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1671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5772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213" name="Google Shape;213;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4315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34"/>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34"/>
          <p:cNvSpPr txBox="1">
            <a:spLocks noGrp="1"/>
          </p:cNvSpPr>
          <p:nvPr>
            <p:ph type="body" idx="1"/>
          </p:nvPr>
        </p:nvSpPr>
        <p:spPr>
          <a:xfrm>
            <a:off x="297891" y="1435353"/>
            <a:ext cx="11596217" cy="358775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3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3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
        <p:cNvGrpSpPr/>
        <p:nvPr/>
      </p:nvGrpSpPr>
      <p:grpSpPr>
        <a:xfrm>
          <a:off x="0" y="0"/>
          <a:ext cx="0" cy="0"/>
          <a:chOff x="0" y="0"/>
          <a:chExt cx="0" cy="0"/>
        </a:xfrm>
      </p:grpSpPr>
      <p:sp>
        <p:nvSpPr>
          <p:cNvPr id="18" name="Google Shape;18;p3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 name="Google Shape;19;p3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2"/>
        <p:cNvGrpSpPr/>
        <p:nvPr/>
      </p:nvGrpSpPr>
      <p:grpSpPr>
        <a:xfrm>
          <a:off x="0" y="0"/>
          <a:ext cx="0" cy="0"/>
          <a:chOff x="0" y="0"/>
          <a:chExt cx="0" cy="0"/>
        </a:xfrm>
      </p:grpSpPr>
      <p:sp>
        <p:nvSpPr>
          <p:cNvPr id="23" name="Google Shape;23;p36"/>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6"/>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8"/>
        <p:cNvGrpSpPr/>
        <p:nvPr/>
      </p:nvGrpSpPr>
      <p:grpSpPr>
        <a:xfrm>
          <a:off x="0" y="0"/>
          <a:ext cx="0" cy="0"/>
          <a:chOff x="0" y="0"/>
          <a:chExt cx="0" cy="0"/>
        </a:xfrm>
      </p:grpSpPr>
      <p:sp>
        <p:nvSpPr>
          <p:cNvPr id="29" name="Google Shape;29;p37"/>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2" name="Google Shape;32;p3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5"/>
        <p:cNvGrpSpPr/>
        <p:nvPr/>
      </p:nvGrpSpPr>
      <p:grpSpPr>
        <a:xfrm>
          <a:off x="0" y="0"/>
          <a:ext cx="0" cy="0"/>
          <a:chOff x="0" y="0"/>
          <a:chExt cx="0" cy="0"/>
        </a:xfrm>
      </p:grpSpPr>
      <p:sp>
        <p:nvSpPr>
          <p:cNvPr id="36" name="Google Shape;36;p3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3600" b="1" i="0">
                <a:solidFill>
                  <a:srgbClr val="C55A1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3"/>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3600" b="1" i="0" u="none" strike="noStrike" cap="none">
                <a:solidFill>
                  <a:srgbClr val="C55A1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33"/>
          <p:cNvSpPr txBox="1">
            <a:spLocks noGrp="1"/>
          </p:cNvSpPr>
          <p:nvPr>
            <p:ph type="body" idx="1"/>
          </p:nvPr>
        </p:nvSpPr>
        <p:spPr>
          <a:xfrm>
            <a:off x="297891" y="1435353"/>
            <a:ext cx="11596217" cy="358775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3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3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3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4690" y="1713738"/>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a:t>
            </a:r>
            <a:endParaRPr dirty="0"/>
          </a:p>
        </p:txBody>
      </p:sp>
      <p:sp>
        <p:nvSpPr>
          <p:cNvPr id="45" name="Google Shape;45;p1"/>
          <p:cNvSpPr txBox="1"/>
          <p:nvPr/>
        </p:nvSpPr>
        <p:spPr>
          <a:xfrm>
            <a:off x="4688585" y="3712026"/>
            <a:ext cx="5977890" cy="1145540"/>
          </a:xfrm>
          <a:prstGeom prst="rect">
            <a:avLst/>
          </a:prstGeom>
          <a:noFill/>
          <a:ln>
            <a:noFill/>
          </a:ln>
        </p:spPr>
        <p:txBody>
          <a:bodyPr spcFirstLastPara="1" wrap="square" lIns="0" tIns="207000" rIns="0" bIns="0" anchor="t" anchorCtr="0">
            <a:spAutoFit/>
          </a:bodyPr>
          <a:lstStyle/>
          <a:p>
            <a:pPr marL="184785"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152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4609338" y="3402329"/>
            <a:ext cx="6849745" cy="28575"/>
          </a:xfrm>
          <a:custGeom>
            <a:avLst/>
            <a:gdLst/>
            <a:ahLst/>
            <a:cxnLst/>
            <a:rect l="l" t="t" r="r" b="b"/>
            <a:pathLst>
              <a:path w="6849745" h="28575" extrusionOk="0">
                <a:moveTo>
                  <a:pt x="0" y="0"/>
                </a:moveTo>
                <a:lnTo>
                  <a:pt x="6849490" y="28067"/>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 name="Google Shape;48;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 name="Google Shape;48;p1">
            <a:extLst>
              <a:ext uri="{FF2B5EF4-FFF2-40B4-BE49-F238E27FC236}">
                <a16:creationId xmlns:a16="http://schemas.microsoft.com/office/drawing/2014/main" id="{6BF99144-0934-5A0F-05CF-ACBB4754D6DE}"/>
              </a:ext>
            </a:extLst>
          </p:cNvPr>
          <p:cNvPicPr preferRelativeResize="0"/>
          <p:nvPr/>
        </p:nvPicPr>
        <p:blipFill rotWithShape="1">
          <a:blip r:embed="rId3">
            <a:alphaModFix/>
          </a:blip>
          <a:srcRect/>
          <a:stretch/>
        </p:blipFill>
        <p:spPr>
          <a:xfrm>
            <a:off x="1814893" y="1477384"/>
            <a:ext cx="2238671" cy="366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805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5531340"/>
            <a:ext cx="6096000" cy="307777"/>
          </a:xfrm>
          <a:prstGeom prst="rect">
            <a:avLst/>
          </a:prstGeom>
          <a:noFill/>
        </p:spPr>
        <p:txBody>
          <a:bodyPr wrap="square">
            <a:spAutoFit/>
          </a:bodyPr>
          <a:lstStyle/>
          <a:p>
            <a:r>
              <a:rPr lang="en-IN"/>
              <a:t>https://www.geeksforgeeks.org/boruvkas-algorithm-greedy-algo-9/</a:t>
            </a:r>
          </a:p>
        </p:txBody>
      </p:sp>
      <p:pic>
        <p:nvPicPr>
          <p:cNvPr id="4" name="Picture 3">
            <a:extLst>
              <a:ext uri="{FF2B5EF4-FFF2-40B4-BE49-F238E27FC236}">
                <a16:creationId xmlns:a16="http://schemas.microsoft.com/office/drawing/2014/main" id="{3C640FE0-0734-48DF-DAC2-F2849E4FC620}"/>
              </a:ext>
            </a:extLst>
          </p:cNvPr>
          <p:cNvPicPr>
            <a:picLocks noChangeAspect="1"/>
          </p:cNvPicPr>
          <p:nvPr/>
        </p:nvPicPr>
        <p:blipFill>
          <a:blip r:embed="rId5"/>
          <a:stretch>
            <a:fillRect/>
          </a:stretch>
        </p:blipFill>
        <p:spPr>
          <a:xfrm>
            <a:off x="574232" y="1681775"/>
            <a:ext cx="5384637" cy="2861361"/>
          </a:xfrm>
          <a:prstGeom prst="rect">
            <a:avLst/>
          </a:prstGeom>
        </p:spPr>
      </p:pic>
    </p:spTree>
    <p:extLst>
      <p:ext uri="{BB962C8B-B14F-4D97-AF65-F5344CB8AC3E}">
        <p14:creationId xmlns:p14="http://schemas.microsoft.com/office/powerpoint/2010/main" val="326876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5531340"/>
            <a:ext cx="6096000" cy="307777"/>
          </a:xfrm>
          <a:prstGeom prst="rect">
            <a:avLst/>
          </a:prstGeom>
          <a:noFill/>
        </p:spPr>
        <p:txBody>
          <a:bodyPr wrap="square">
            <a:spAutoFit/>
          </a:bodyPr>
          <a:lstStyle/>
          <a:p>
            <a:r>
              <a:rPr lang="en-IN"/>
              <a:t>https://www.geeksforgeeks.org/boruvkas-algorithm-greedy-algo-9/</a:t>
            </a:r>
          </a:p>
        </p:txBody>
      </p:sp>
      <p:pic>
        <p:nvPicPr>
          <p:cNvPr id="3" name="Picture 2">
            <a:extLst>
              <a:ext uri="{FF2B5EF4-FFF2-40B4-BE49-F238E27FC236}">
                <a16:creationId xmlns:a16="http://schemas.microsoft.com/office/drawing/2014/main" id="{4CEB270C-52D5-1B1B-527A-54E144CFC1FD}"/>
              </a:ext>
            </a:extLst>
          </p:cNvPr>
          <p:cNvPicPr>
            <a:picLocks noChangeAspect="1"/>
          </p:cNvPicPr>
          <p:nvPr/>
        </p:nvPicPr>
        <p:blipFill>
          <a:blip r:embed="rId5"/>
          <a:stretch>
            <a:fillRect/>
          </a:stretch>
        </p:blipFill>
        <p:spPr>
          <a:xfrm>
            <a:off x="530925" y="1404362"/>
            <a:ext cx="5721649" cy="3596465"/>
          </a:xfrm>
          <a:prstGeom prst="rect">
            <a:avLst/>
          </a:prstGeom>
        </p:spPr>
      </p:pic>
    </p:spTree>
    <p:extLst>
      <p:ext uri="{BB962C8B-B14F-4D97-AF65-F5344CB8AC3E}">
        <p14:creationId xmlns:p14="http://schemas.microsoft.com/office/powerpoint/2010/main" val="3441656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525076" y="6318237"/>
            <a:ext cx="6096000" cy="307777"/>
          </a:xfrm>
          <a:prstGeom prst="rect">
            <a:avLst/>
          </a:prstGeom>
          <a:noFill/>
        </p:spPr>
        <p:txBody>
          <a:bodyPr wrap="square">
            <a:spAutoFit/>
          </a:bodyPr>
          <a:lstStyle/>
          <a:p>
            <a:r>
              <a:rPr lang="en-IN" dirty="0"/>
              <a:t>https://www.geeksforgeeks.org/boruvkas-algorithm-greedy-algo-9/</a:t>
            </a:r>
          </a:p>
        </p:txBody>
      </p:sp>
      <p:pic>
        <p:nvPicPr>
          <p:cNvPr id="4" name="Picture 3">
            <a:extLst>
              <a:ext uri="{FF2B5EF4-FFF2-40B4-BE49-F238E27FC236}">
                <a16:creationId xmlns:a16="http://schemas.microsoft.com/office/drawing/2014/main" id="{55D769F0-426F-5FD5-A562-D4728C6D938B}"/>
              </a:ext>
            </a:extLst>
          </p:cNvPr>
          <p:cNvPicPr>
            <a:picLocks noChangeAspect="1"/>
          </p:cNvPicPr>
          <p:nvPr/>
        </p:nvPicPr>
        <p:blipFill>
          <a:blip r:embed="rId5"/>
          <a:stretch>
            <a:fillRect/>
          </a:stretch>
        </p:blipFill>
        <p:spPr>
          <a:xfrm>
            <a:off x="279101" y="1689113"/>
            <a:ext cx="5816899" cy="3003704"/>
          </a:xfrm>
          <a:prstGeom prst="rect">
            <a:avLst/>
          </a:prstGeom>
        </p:spPr>
      </p:pic>
    </p:spTree>
    <p:extLst>
      <p:ext uri="{BB962C8B-B14F-4D97-AF65-F5344CB8AC3E}">
        <p14:creationId xmlns:p14="http://schemas.microsoft.com/office/powerpoint/2010/main" val="22553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3048000" y="6464661"/>
            <a:ext cx="6096000" cy="307777"/>
          </a:xfrm>
          <a:prstGeom prst="rect">
            <a:avLst/>
          </a:prstGeom>
          <a:noFill/>
        </p:spPr>
        <p:txBody>
          <a:bodyPr wrap="square">
            <a:spAutoFit/>
          </a:bodyPr>
          <a:lstStyle/>
          <a:p>
            <a:r>
              <a:rPr lang="en-IN" dirty="0"/>
              <a:t>https://www.geeksforgeeks.org/boruvkas-algorithm-greedy-algo-9/</a:t>
            </a:r>
          </a:p>
        </p:txBody>
      </p:sp>
      <p:pic>
        <p:nvPicPr>
          <p:cNvPr id="3" name="Picture 2">
            <a:extLst>
              <a:ext uri="{FF2B5EF4-FFF2-40B4-BE49-F238E27FC236}">
                <a16:creationId xmlns:a16="http://schemas.microsoft.com/office/drawing/2014/main" id="{9A87F4D6-6268-7622-33E2-78B668272728}"/>
              </a:ext>
            </a:extLst>
          </p:cNvPr>
          <p:cNvPicPr>
            <a:picLocks noChangeAspect="1"/>
          </p:cNvPicPr>
          <p:nvPr/>
        </p:nvPicPr>
        <p:blipFill>
          <a:blip r:embed="rId5"/>
          <a:stretch>
            <a:fillRect/>
          </a:stretch>
        </p:blipFill>
        <p:spPr>
          <a:xfrm>
            <a:off x="174942" y="1313089"/>
            <a:ext cx="6058211" cy="3137061"/>
          </a:xfrm>
          <a:prstGeom prst="rect">
            <a:avLst/>
          </a:prstGeom>
        </p:spPr>
      </p:pic>
      <p:pic>
        <p:nvPicPr>
          <p:cNvPr id="7" name="Picture 6">
            <a:extLst>
              <a:ext uri="{FF2B5EF4-FFF2-40B4-BE49-F238E27FC236}">
                <a16:creationId xmlns:a16="http://schemas.microsoft.com/office/drawing/2014/main" id="{13509BDD-DF3E-07CD-40E9-FA5CC1D73D95}"/>
              </a:ext>
            </a:extLst>
          </p:cNvPr>
          <p:cNvPicPr>
            <a:picLocks noChangeAspect="1"/>
          </p:cNvPicPr>
          <p:nvPr/>
        </p:nvPicPr>
        <p:blipFill>
          <a:blip r:embed="rId6"/>
          <a:stretch>
            <a:fillRect/>
          </a:stretch>
        </p:blipFill>
        <p:spPr>
          <a:xfrm>
            <a:off x="746470" y="4372192"/>
            <a:ext cx="4915153" cy="1466925"/>
          </a:xfrm>
          <a:prstGeom prst="rect">
            <a:avLst/>
          </a:prstGeom>
        </p:spPr>
      </p:pic>
    </p:spTree>
    <p:extLst>
      <p:ext uri="{BB962C8B-B14F-4D97-AF65-F5344CB8AC3E}">
        <p14:creationId xmlns:p14="http://schemas.microsoft.com/office/powerpoint/2010/main" val="366193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Apply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4"/>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546847" y="6228026"/>
            <a:ext cx="6096000" cy="307777"/>
          </a:xfrm>
          <a:prstGeom prst="rect">
            <a:avLst/>
          </a:prstGeom>
          <a:noFill/>
        </p:spPr>
        <p:txBody>
          <a:bodyPr wrap="square">
            <a:spAutoFit/>
          </a:bodyPr>
          <a:lstStyle/>
          <a:p>
            <a:r>
              <a:rPr lang="en-IN" dirty="0"/>
              <a:t>https://www.geeksforgeeks.org/boruvkas-algorithm-greedy-algo-9/</a:t>
            </a:r>
          </a:p>
        </p:txBody>
      </p:sp>
      <p:pic>
        <p:nvPicPr>
          <p:cNvPr id="4" name="Picture 3">
            <a:extLst>
              <a:ext uri="{FF2B5EF4-FFF2-40B4-BE49-F238E27FC236}">
                <a16:creationId xmlns:a16="http://schemas.microsoft.com/office/drawing/2014/main" id="{A5A35A16-4486-26BF-8E10-3176C1FC5B5E}"/>
              </a:ext>
            </a:extLst>
          </p:cNvPr>
          <p:cNvPicPr>
            <a:picLocks noChangeAspect="1"/>
          </p:cNvPicPr>
          <p:nvPr/>
        </p:nvPicPr>
        <p:blipFill>
          <a:blip r:embed="rId5"/>
          <a:stretch>
            <a:fillRect/>
          </a:stretch>
        </p:blipFill>
        <p:spPr>
          <a:xfrm>
            <a:off x="307308" y="1714987"/>
            <a:ext cx="5697549" cy="2890934"/>
          </a:xfrm>
          <a:prstGeom prst="rect">
            <a:avLst/>
          </a:prstGeom>
        </p:spPr>
      </p:pic>
      <p:sp>
        <p:nvSpPr>
          <p:cNvPr id="7" name="TextBox 6">
            <a:extLst>
              <a:ext uri="{FF2B5EF4-FFF2-40B4-BE49-F238E27FC236}">
                <a16:creationId xmlns:a16="http://schemas.microsoft.com/office/drawing/2014/main" id="{5884B8A3-581D-32DA-44E2-4E545740A30B}"/>
              </a:ext>
            </a:extLst>
          </p:cNvPr>
          <p:cNvSpPr txBox="1"/>
          <p:nvPr/>
        </p:nvSpPr>
        <p:spPr>
          <a:xfrm>
            <a:off x="241878" y="4714559"/>
            <a:ext cx="5697549" cy="923330"/>
          </a:xfrm>
          <a:prstGeom prst="rect">
            <a:avLst/>
          </a:prstGeom>
          <a:noFill/>
        </p:spPr>
        <p:txBody>
          <a:bodyPr wrap="square">
            <a:spAutoFit/>
          </a:bodyPr>
          <a:lstStyle/>
          <a:p>
            <a:r>
              <a:rPr lang="en-US" sz="1800" b="0" i="0" dirty="0">
                <a:solidFill>
                  <a:srgbClr val="273239"/>
                </a:solidFill>
                <a:effectLst/>
                <a:latin typeface="Nunito" pitchFamily="2" charset="0"/>
              </a:rPr>
              <a:t>The </a:t>
            </a:r>
            <a:r>
              <a:rPr lang="en-US" sz="1800" b="1" i="0" dirty="0">
                <a:solidFill>
                  <a:srgbClr val="273239"/>
                </a:solidFill>
                <a:effectLst/>
                <a:latin typeface="Nunito" pitchFamily="2" charset="0"/>
              </a:rPr>
              <a:t>input graph is represented as a collection of edges and Union-Find Data structure </a:t>
            </a:r>
            <a:r>
              <a:rPr lang="en-US" sz="1800" b="0" i="0" dirty="0">
                <a:solidFill>
                  <a:srgbClr val="273239"/>
                </a:solidFill>
                <a:effectLst/>
                <a:latin typeface="Nunito" pitchFamily="2" charset="0"/>
              </a:rPr>
              <a:t>is used to keep track of components. </a:t>
            </a:r>
            <a:endParaRPr lang="en-IN" sz="1800" dirty="0"/>
          </a:p>
        </p:txBody>
      </p:sp>
    </p:spTree>
    <p:extLst>
      <p:ext uri="{BB962C8B-B14F-4D97-AF65-F5344CB8AC3E}">
        <p14:creationId xmlns:p14="http://schemas.microsoft.com/office/powerpoint/2010/main" val="404500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216" name="Google Shape;216;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17" name="Google Shape;217;p18"/>
          <p:cNvGrpSpPr/>
          <p:nvPr/>
        </p:nvGrpSpPr>
        <p:grpSpPr>
          <a:xfrm>
            <a:off x="2884932" y="1868423"/>
            <a:ext cx="3084829" cy="3360674"/>
            <a:chOff x="2884932" y="1868423"/>
            <a:chExt cx="3084829" cy="3360674"/>
          </a:xfrm>
        </p:grpSpPr>
        <p:sp>
          <p:nvSpPr>
            <p:cNvPr id="218" name="Google Shape;218;p18"/>
            <p:cNvSpPr/>
            <p:nvPr/>
          </p:nvSpPr>
          <p:spPr>
            <a:xfrm>
              <a:off x="2884932" y="1868423"/>
              <a:ext cx="2998470" cy="3272154"/>
            </a:xfrm>
            <a:custGeom>
              <a:avLst/>
              <a:gdLst/>
              <a:ahLst/>
              <a:cxnLst/>
              <a:rect l="l" t="t" r="r" b="b"/>
              <a:pathLst>
                <a:path w="2998470" h="3272154" extrusionOk="0">
                  <a:moveTo>
                    <a:pt x="0" y="1717675"/>
                  </a:moveTo>
                  <a:lnTo>
                    <a:pt x="1503680" y="0"/>
                  </a:lnTo>
                </a:path>
                <a:path w="2998470" h="3272154" extrusionOk="0">
                  <a:moveTo>
                    <a:pt x="10668" y="1717548"/>
                  </a:moveTo>
                  <a:lnTo>
                    <a:pt x="1494028" y="3272028"/>
                  </a:lnTo>
                </a:path>
                <a:path w="2998470" h="3272154" extrusionOk="0">
                  <a:moveTo>
                    <a:pt x="1514856" y="1717548"/>
                  </a:moveTo>
                  <a:lnTo>
                    <a:pt x="2998216" y="3272028"/>
                  </a:lnTo>
                </a:path>
                <a:path w="2998470" h="3272154" extrusionOk="0">
                  <a:moveTo>
                    <a:pt x="1493520" y="0"/>
                  </a:moveTo>
                  <a:lnTo>
                    <a:pt x="2997200" y="171767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9" name="Google Shape;219;p18"/>
            <p:cNvPicPr preferRelativeResize="0"/>
            <p:nvPr/>
          </p:nvPicPr>
          <p:blipFill rotWithShape="1">
            <a:blip r:embed="rId3">
              <a:alphaModFix/>
            </a:blip>
            <a:srcRect/>
            <a:stretch/>
          </p:blipFill>
          <p:spPr>
            <a:xfrm>
              <a:off x="4332478" y="3518661"/>
              <a:ext cx="143763" cy="134619"/>
            </a:xfrm>
            <a:prstGeom prst="rect">
              <a:avLst/>
            </a:prstGeom>
            <a:noFill/>
            <a:ln>
              <a:noFill/>
            </a:ln>
          </p:spPr>
        </p:pic>
        <p:pic>
          <p:nvPicPr>
            <p:cNvPr id="220" name="Google Shape;220;p18"/>
            <p:cNvPicPr preferRelativeResize="0"/>
            <p:nvPr/>
          </p:nvPicPr>
          <p:blipFill rotWithShape="1">
            <a:blip r:embed="rId4">
              <a:alphaModFix/>
            </a:blip>
            <a:srcRect/>
            <a:stretch/>
          </p:blipFill>
          <p:spPr>
            <a:xfrm>
              <a:off x="5825998" y="5092953"/>
              <a:ext cx="143763" cy="136144"/>
            </a:xfrm>
            <a:prstGeom prst="rect">
              <a:avLst/>
            </a:prstGeom>
            <a:noFill/>
            <a:ln>
              <a:noFill/>
            </a:ln>
          </p:spPr>
        </p:pic>
      </p:grpSp>
      <p:pic>
        <p:nvPicPr>
          <p:cNvPr id="221" name="Google Shape;221;p18"/>
          <p:cNvPicPr preferRelativeResize="0"/>
          <p:nvPr/>
        </p:nvPicPr>
        <p:blipFill rotWithShape="1">
          <a:blip r:embed="rId5">
            <a:alphaModFix/>
          </a:blip>
          <a:srcRect/>
          <a:stretch/>
        </p:blipFill>
        <p:spPr>
          <a:xfrm>
            <a:off x="2797810" y="1801114"/>
            <a:ext cx="145287" cy="136144"/>
          </a:xfrm>
          <a:prstGeom prst="rect">
            <a:avLst/>
          </a:prstGeom>
          <a:noFill/>
          <a:ln>
            <a:noFill/>
          </a:ln>
        </p:spPr>
      </p:pic>
      <p:pic>
        <p:nvPicPr>
          <p:cNvPr id="222" name="Google Shape;222;p18"/>
          <p:cNvPicPr preferRelativeResize="0"/>
          <p:nvPr/>
        </p:nvPicPr>
        <p:blipFill rotWithShape="1">
          <a:blip r:embed="rId5">
            <a:alphaModFix/>
          </a:blip>
          <a:srcRect/>
          <a:stretch/>
        </p:blipFill>
        <p:spPr>
          <a:xfrm>
            <a:off x="4311141" y="1801114"/>
            <a:ext cx="145287" cy="136144"/>
          </a:xfrm>
          <a:prstGeom prst="rect">
            <a:avLst/>
          </a:prstGeom>
          <a:noFill/>
          <a:ln>
            <a:noFill/>
          </a:ln>
        </p:spPr>
      </p:pic>
      <p:pic>
        <p:nvPicPr>
          <p:cNvPr id="223" name="Google Shape;223;p18"/>
          <p:cNvPicPr preferRelativeResize="0"/>
          <p:nvPr/>
        </p:nvPicPr>
        <p:blipFill rotWithShape="1">
          <a:blip r:embed="rId6">
            <a:alphaModFix/>
          </a:blip>
          <a:srcRect/>
          <a:stretch/>
        </p:blipFill>
        <p:spPr>
          <a:xfrm>
            <a:off x="2808477" y="3507994"/>
            <a:ext cx="143764" cy="136143"/>
          </a:xfrm>
          <a:prstGeom prst="rect">
            <a:avLst/>
          </a:prstGeom>
          <a:noFill/>
          <a:ln>
            <a:noFill/>
          </a:ln>
        </p:spPr>
      </p:pic>
      <p:pic>
        <p:nvPicPr>
          <p:cNvPr id="224" name="Google Shape;224;p18"/>
          <p:cNvPicPr preferRelativeResize="0"/>
          <p:nvPr/>
        </p:nvPicPr>
        <p:blipFill rotWithShape="1">
          <a:blip r:embed="rId7">
            <a:alphaModFix/>
          </a:blip>
          <a:srcRect/>
          <a:stretch/>
        </p:blipFill>
        <p:spPr>
          <a:xfrm>
            <a:off x="5815329" y="3529329"/>
            <a:ext cx="145287" cy="134620"/>
          </a:xfrm>
          <a:prstGeom prst="rect">
            <a:avLst/>
          </a:prstGeom>
          <a:noFill/>
          <a:ln>
            <a:noFill/>
          </a:ln>
        </p:spPr>
      </p:pic>
      <p:pic>
        <p:nvPicPr>
          <p:cNvPr id="225" name="Google Shape;225;p18"/>
          <p:cNvPicPr preferRelativeResize="0"/>
          <p:nvPr/>
        </p:nvPicPr>
        <p:blipFill rotWithShape="1">
          <a:blip r:embed="rId7">
            <a:alphaModFix/>
          </a:blip>
          <a:srcRect/>
          <a:stretch/>
        </p:blipFill>
        <p:spPr>
          <a:xfrm>
            <a:off x="4321809" y="5073141"/>
            <a:ext cx="145287" cy="134619"/>
          </a:xfrm>
          <a:prstGeom prst="rect">
            <a:avLst/>
          </a:prstGeom>
          <a:noFill/>
          <a:ln>
            <a:noFill/>
          </a:ln>
        </p:spPr>
      </p:pic>
      <p:sp>
        <p:nvSpPr>
          <p:cNvPr id="226" name="Google Shape;226;p18"/>
          <p:cNvSpPr txBox="1"/>
          <p:nvPr/>
        </p:nvSpPr>
        <p:spPr>
          <a:xfrm>
            <a:off x="2608833" y="1532001"/>
            <a:ext cx="1352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227" name="Google Shape;227;p18"/>
          <p:cNvSpPr txBox="1"/>
          <p:nvPr/>
        </p:nvSpPr>
        <p:spPr>
          <a:xfrm>
            <a:off x="4417567" y="1579245"/>
            <a:ext cx="1460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228" name="Google Shape;228;p18"/>
          <p:cNvSpPr txBox="1"/>
          <p:nvPr/>
        </p:nvSpPr>
        <p:spPr>
          <a:xfrm>
            <a:off x="6023228" y="3348609"/>
            <a:ext cx="12255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229" name="Google Shape;229;p18"/>
          <p:cNvSpPr txBox="1"/>
          <p:nvPr/>
        </p:nvSpPr>
        <p:spPr>
          <a:xfrm>
            <a:off x="2751201" y="3624453"/>
            <a:ext cx="1397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230" name="Google Shape;230;p18"/>
          <p:cNvSpPr txBox="1"/>
          <p:nvPr/>
        </p:nvSpPr>
        <p:spPr>
          <a:xfrm>
            <a:off x="4249928" y="5191125"/>
            <a:ext cx="952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231" name="Google Shape;231;p18"/>
          <p:cNvSpPr txBox="1"/>
          <p:nvPr/>
        </p:nvSpPr>
        <p:spPr>
          <a:xfrm>
            <a:off x="5835141" y="5271642"/>
            <a:ext cx="133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232" name="Google Shape;232;p18"/>
          <p:cNvSpPr txBox="1"/>
          <p:nvPr/>
        </p:nvSpPr>
        <p:spPr>
          <a:xfrm>
            <a:off x="3401314" y="157924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graphicFrame>
        <p:nvGraphicFramePr>
          <p:cNvPr id="233" name="Google Shape;233;p18"/>
          <p:cNvGraphicFramePr/>
          <p:nvPr/>
        </p:nvGraphicFramePr>
        <p:xfrm>
          <a:off x="2872613" y="1865248"/>
          <a:ext cx="3007350" cy="3351405"/>
        </p:xfrm>
        <a:graphic>
          <a:graphicData uri="http://schemas.openxmlformats.org/drawingml/2006/table">
            <a:tbl>
              <a:tblPr firstRow="1" bandRow="1">
                <a:noFill/>
                <a:tableStyleId>{AA0C4A73-CCBE-4AB0-953B-400E91F9EC7F}</a:tableStyleId>
              </a:tblPr>
              <a:tblGrid>
                <a:gridCol w="1513200">
                  <a:extLst>
                    <a:ext uri="{9D8B030D-6E8A-4147-A177-3AD203B41FA5}">
                      <a16:colId xmlns:a16="http://schemas.microsoft.com/office/drawing/2014/main" val="20000"/>
                    </a:ext>
                  </a:extLst>
                </a:gridCol>
                <a:gridCol w="1494150">
                  <a:extLst>
                    <a:ext uri="{9D8B030D-6E8A-4147-A177-3AD203B41FA5}">
                      <a16:colId xmlns:a16="http://schemas.microsoft.com/office/drawing/2014/main" val="20001"/>
                    </a:ext>
                  </a:extLst>
                </a:gridCol>
              </a:tblGrid>
              <a:tr h="17175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00000"/>
                        </a:buClr>
                        <a:buSzPts val="2550"/>
                        <a:buFont typeface="Arial"/>
                        <a:buNone/>
                      </a:pPr>
                      <a:endParaRPr sz="2550" u="none" strike="noStrike" cap="none" dirty="0">
                        <a:latin typeface="Times New Roman"/>
                        <a:ea typeface="Times New Roman"/>
                        <a:cs typeface="Times New Roman"/>
                        <a:sym typeface="Times New Roman"/>
                      </a:endParaRPr>
                    </a:p>
                    <a:p>
                      <a:pPr marL="0" marR="332740" lvl="0" indent="0" algn="ctr" rtl="0">
                        <a:lnSpc>
                          <a:spcPct val="101666"/>
                        </a:lnSpc>
                        <a:spcBef>
                          <a:spcPts val="5"/>
                        </a:spcBef>
                        <a:spcAft>
                          <a:spcPts val="0"/>
                        </a:spcAft>
                        <a:buClr>
                          <a:srgbClr val="000000"/>
                        </a:buClr>
                        <a:buSzPts val="1800"/>
                        <a:buFont typeface="Arial"/>
                        <a:buNone/>
                      </a:pPr>
                      <a:r>
                        <a:rPr lang="en-US" sz="1800" u="none" strike="noStrike" cap="none" dirty="0">
                          <a:latin typeface="Calibri"/>
                          <a:ea typeface="Calibri"/>
                          <a:cs typeface="Calibri"/>
                          <a:sym typeface="Calibri"/>
                        </a:rPr>
                        <a:t>6</a:t>
                      </a:r>
                      <a:endParaRPr sz="1800" u="none" strike="noStrike" cap="none" dirty="0">
                        <a:latin typeface="Calibri"/>
                        <a:ea typeface="Calibri"/>
                        <a:cs typeface="Calibri"/>
                        <a:sym typeface="Calibri"/>
                      </a:endParaRPr>
                    </a:p>
                    <a:p>
                      <a:pPr marL="1162685" marR="0" lvl="0" indent="0" algn="ctr" rtl="0">
                        <a:lnSpc>
                          <a:spcPct val="101666"/>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8</a:t>
                      </a:r>
                      <a:endParaRPr sz="1800" u="none" strike="noStrike" cap="none" dirty="0">
                        <a:latin typeface="Calibri"/>
                        <a:ea typeface="Calibri"/>
                        <a:cs typeface="Calibri"/>
                        <a:sym typeface="Calibri"/>
                      </a:endParaRPr>
                    </a:p>
                    <a:p>
                      <a:pPr marL="0" marR="0" lvl="0" indent="0" algn="l" rtl="0">
                        <a:lnSpc>
                          <a:spcPct val="100000"/>
                        </a:lnSpc>
                        <a:spcBef>
                          <a:spcPts val="25"/>
                        </a:spcBef>
                        <a:spcAft>
                          <a:spcPts val="0"/>
                        </a:spcAft>
                        <a:buClr>
                          <a:srgbClr val="000000"/>
                        </a:buClr>
                        <a:buSzPts val="2200"/>
                        <a:buFont typeface="Arial"/>
                        <a:buNone/>
                      </a:pPr>
                      <a:endParaRPr sz="2200" u="none" strike="noStrike" cap="none" dirty="0">
                        <a:latin typeface="Times New Roman"/>
                        <a:ea typeface="Times New Roman"/>
                        <a:cs typeface="Times New Roman"/>
                        <a:sym typeface="Times New Roman"/>
                      </a:endParaRPr>
                    </a:p>
                    <a:p>
                      <a:pPr marL="731520" marR="0" lvl="0" indent="0" algn="l" rtl="0">
                        <a:lnSpc>
                          <a:spcPct val="80000"/>
                        </a:lnSpc>
                        <a:spcBef>
                          <a:spcPts val="0"/>
                        </a:spcBef>
                        <a:spcAft>
                          <a:spcPts val="0"/>
                        </a:spcAft>
                        <a:buClr>
                          <a:srgbClr val="000000"/>
                        </a:buClr>
                        <a:buSzPts val="2700"/>
                        <a:buFont typeface="Arial"/>
                        <a:buNone/>
                      </a:pPr>
                      <a:r>
                        <a:rPr lang="en-US" sz="2700" u="none" strike="noStrike" cap="none" baseline="-25000" dirty="0">
                          <a:latin typeface="Calibri"/>
                          <a:ea typeface="Calibri"/>
                          <a:cs typeface="Calibri"/>
                          <a:sym typeface="Calibri"/>
                        </a:rPr>
                        <a:t>4	      </a:t>
                      </a:r>
                      <a:r>
                        <a:rPr lang="en-US" sz="1800" u="none" strike="noStrike" cap="none" dirty="0">
                          <a:latin typeface="Calibri"/>
                          <a:ea typeface="Calibri"/>
                          <a:cs typeface="Calibri"/>
                          <a:sym typeface="Calibri"/>
                        </a:rPr>
                        <a:t>d</a:t>
                      </a:r>
                      <a:endParaRPr sz="1800" u="none" strike="noStrike" cap="none" dirty="0">
                        <a:latin typeface="Calibri"/>
                        <a:ea typeface="Calibri"/>
                        <a:cs typeface="Calibri"/>
                        <a:sym typeface="Calibri"/>
                      </a:endParaRPr>
                    </a:p>
                  </a:txBody>
                  <a:tcPr marL="0" marR="0" marT="0" marB="0">
                    <a:lnL w="9525" cap="flat" cmpd="sng">
                      <a:solidFill>
                        <a:srgbClr val="4471C4"/>
                      </a:solidFill>
                      <a:prstDash val="solid"/>
                      <a:round/>
                      <a:headEnd type="none" w="sm" len="sm"/>
                      <a:tailEnd type="none" w="sm" len="sm"/>
                    </a:lnL>
                    <a:lnR w="28575"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lnB w="9525" cap="flat" cmpd="sng">
                      <a:solidFill>
                        <a:srgbClr val="4471C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67945" lvl="0" indent="0" algn="ctr" rtl="0">
                        <a:lnSpc>
                          <a:spcPct val="100000"/>
                        </a:lnSpc>
                        <a:spcBef>
                          <a:spcPts val="1085"/>
                        </a:spcBef>
                        <a:spcAft>
                          <a:spcPts val="0"/>
                        </a:spcAft>
                        <a:buClr>
                          <a:srgbClr val="000000"/>
                        </a:buClr>
                        <a:buSzPts val="1800"/>
                        <a:buFont typeface="Arial"/>
                        <a:buNone/>
                      </a:pPr>
                      <a:r>
                        <a:rPr lang="en-US" sz="1800" u="none" strike="noStrike" cap="none" dirty="0">
                          <a:latin typeface="Calibri"/>
                          <a:ea typeface="Calibri"/>
                          <a:cs typeface="Calibri"/>
                          <a:sym typeface="Calibri"/>
                        </a:rPr>
                        <a:t>6</a:t>
                      </a:r>
                      <a:endParaRPr sz="1800" u="none" strike="noStrike" cap="none"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15"/>
                        </a:spcBef>
                        <a:spcAft>
                          <a:spcPts val="0"/>
                        </a:spcAft>
                        <a:buClr>
                          <a:srgbClr val="000000"/>
                        </a:buClr>
                        <a:buSzPts val="1750"/>
                        <a:buFont typeface="Arial"/>
                        <a:buNone/>
                      </a:pPr>
                      <a:endParaRPr sz="1750" u="none" strike="noStrike" cap="none" dirty="0">
                        <a:latin typeface="Times New Roman"/>
                        <a:ea typeface="Times New Roman"/>
                        <a:cs typeface="Times New Roman"/>
                        <a:sym typeface="Times New Roman"/>
                      </a:endParaRPr>
                    </a:p>
                    <a:p>
                      <a:pPr marL="437515" marR="0" lvl="0" indent="0" algn="l" rtl="0">
                        <a:lnSpc>
                          <a:spcPct val="107722"/>
                        </a:lnSpc>
                        <a:spcBef>
                          <a:spcPts val="0"/>
                        </a:spcBef>
                        <a:spcAft>
                          <a:spcPts val="0"/>
                        </a:spcAft>
                        <a:buClr>
                          <a:srgbClr val="000000"/>
                        </a:buClr>
                        <a:buSzPts val="1800"/>
                        <a:buFont typeface="Arial"/>
                        <a:buNone/>
                      </a:pPr>
                      <a:r>
                        <a:rPr lang="en-US" sz="1800" u="none" strike="noStrike" cap="none" dirty="0">
                          <a:latin typeface="Calibri"/>
                          <a:ea typeface="Calibri"/>
                          <a:cs typeface="Calibri"/>
                          <a:sym typeface="Calibri"/>
                        </a:rPr>
                        <a:t>7</a:t>
                      </a:r>
                      <a:endParaRPr sz="1800" u="none" strike="noStrike" cap="none" dirty="0">
                        <a:latin typeface="Calibri"/>
                        <a:ea typeface="Calibri"/>
                        <a:cs typeface="Calibri"/>
                        <a:sym typeface="Calibri"/>
                      </a:endParaRPr>
                    </a:p>
                  </a:txBody>
                  <a:tcPr marL="0" marR="0" marT="0" marB="0">
                    <a:lnL w="28575" cap="flat" cmpd="sng">
                      <a:solidFill>
                        <a:srgbClr val="4471C4"/>
                      </a:solidFill>
                      <a:prstDash val="solid"/>
                      <a:round/>
                      <a:headEnd type="none" w="sm" len="sm"/>
                      <a:tailEnd type="none" w="sm" len="sm"/>
                    </a:lnL>
                    <a:lnB w="9525" cap="flat" cmpd="sng">
                      <a:solidFill>
                        <a:srgbClr val="4471C4"/>
                      </a:solidFill>
                      <a:prstDash val="solid"/>
                      <a:round/>
                      <a:headEnd type="none" w="sm" len="sm"/>
                      <a:tailEnd type="none" w="sm" len="sm"/>
                    </a:lnB>
                  </a:tcPr>
                </a:tc>
                <a:extLst>
                  <a:ext uri="{0D108BD9-81ED-4DB2-BD59-A6C34878D82A}">
                    <a16:rowId xmlns:a16="http://schemas.microsoft.com/office/drawing/2014/main" val="10000"/>
                  </a:ext>
                </a:extLst>
              </a:tr>
              <a:tr h="156515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0" lvl="0" indent="0" algn="l" rtl="0">
                        <a:lnSpc>
                          <a:spcPct val="100000"/>
                        </a:lnSpc>
                        <a:spcBef>
                          <a:spcPts val="40"/>
                        </a:spcBef>
                        <a:spcAft>
                          <a:spcPts val="0"/>
                        </a:spcAft>
                        <a:buClr>
                          <a:srgbClr val="000000"/>
                        </a:buClr>
                        <a:buSzPts val="1800"/>
                        <a:buFont typeface="Arial"/>
                        <a:buNone/>
                      </a:pPr>
                      <a:endParaRPr sz="1800" u="none" strike="noStrike" cap="none">
                        <a:latin typeface="Times New Roman"/>
                        <a:ea typeface="Times New Roman"/>
                        <a:cs typeface="Times New Roman"/>
                        <a:sym typeface="Times New Roman"/>
                      </a:endParaRPr>
                    </a:p>
                    <a:p>
                      <a:pPr marL="0" marR="313055" lvl="0" indent="0" algn="ctr" rtl="0">
                        <a:lnSpc>
                          <a:spcPct val="100000"/>
                        </a:lnSpc>
                        <a:spcBef>
                          <a:spcPts val="0"/>
                        </a:spcBef>
                        <a:spcAft>
                          <a:spcPts val="0"/>
                        </a:spcAft>
                        <a:buClr>
                          <a:srgbClr val="000000"/>
                        </a:buClr>
                        <a:buSzPts val="1800"/>
                        <a:buFont typeface="Arial"/>
                        <a:buNone/>
                      </a:pPr>
                      <a:r>
                        <a:rPr lang="en-US" sz="1800" u="none" strike="noStrike" cap="none">
                          <a:latin typeface="Calibri"/>
                          <a:ea typeface="Calibri"/>
                          <a:cs typeface="Calibri"/>
                          <a:sym typeface="Calibri"/>
                        </a:rPr>
                        <a:t>4</a:t>
                      </a:r>
                      <a:endParaRPr sz="1800" u="none" strike="noStrike" cap="none">
                        <a:latin typeface="Calibri"/>
                        <a:ea typeface="Calibri"/>
                        <a:cs typeface="Calibri"/>
                        <a:sym typeface="Calibri"/>
                      </a:endParaRPr>
                    </a:p>
                  </a:txBody>
                  <a:tcPr marL="0" marR="0" marT="0" marB="0">
                    <a:lnR w="19050"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Times New Roman"/>
                        <a:ea typeface="Times New Roman"/>
                        <a:cs typeface="Times New Roman"/>
                        <a:sym typeface="Times New Roman"/>
                      </a:endParaRPr>
                    </a:p>
                    <a:p>
                      <a:pPr marL="0" marR="0" lvl="0" indent="0" algn="l" rtl="0">
                        <a:lnSpc>
                          <a:spcPct val="100000"/>
                        </a:lnSpc>
                        <a:spcBef>
                          <a:spcPts val="45"/>
                        </a:spcBef>
                        <a:spcAft>
                          <a:spcPts val="0"/>
                        </a:spcAft>
                        <a:buClr>
                          <a:srgbClr val="000000"/>
                        </a:buClr>
                        <a:buSzPts val="2550"/>
                        <a:buFont typeface="Arial"/>
                        <a:buNone/>
                      </a:pPr>
                      <a:endParaRPr sz="2550" u="none" strike="noStrike" cap="none" dirty="0">
                        <a:latin typeface="Times New Roman"/>
                        <a:ea typeface="Times New Roman"/>
                        <a:cs typeface="Times New Roman"/>
                        <a:sym typeface="Times New Roman"/>
                      </a:endParaRPr>
                    </a:p>
                    <a:p>
                      <a:pPr marL="153035" marR="0" lvl="0" indent="0" algn="l" rtl="0">
                        <a:lnSpc>
                          <a:spcPct val="100000"/>
                        </a:lnSpc>
                        <a:spcBef>
                          <a:spcPts val="5"/>
                        </a:spcBef>
                        <a:spcAft>
                          <a:spcPts val="0"/>
                        </a:spcAft>
                        <a:buClr>
                          <a:srgbClr val="000000"/>
                        </a:buClr>
                        <a:buSzPts val="1800"/>
                        <a:buFont typeface="Arial"/>
                        <a:buNone/>
                      </a:pPr>
                      <a:r>
                        <a:rPr lang="en-US" sz="1800" u="none" strike="noStrike" cap="none" dirty="0">
                          <a:latin typeface="Calibri"/>
                          <a:ea typeface="Calibri"/>
                          <a:cs typeface="Calibri"/>
                          <a:sym typeface="Calibri"/>
                        </a:rPr>
                        <a:t>5	4</a:t>
                      </a:r>
                      <a:endParaRPr sz="1800" u="none" strike="noStrike" cap="none" dirty="0">
                        <a:latin typeface="Calibri"/>
                        <a:ea typeface="Calibri"/>
                        <a:cs typeface="Calibri"/>
                        <a:sym typeface="Calibri"/>
                      </a:endParaRPr>
                    </a:p>
                  </a:txBody>
                  <a:tcPr marL="0" marR="0" marT="0" marB="0">
                    <a:lnL w="19050" cap="flat" cmpd="sng">
                      <a:solidFill>
                        <a:srgbClr val="4471C4"/>
                      </a:solidFill>
                      <a:prstDash val="solid"/>
                      <a:round/>
                      <a:headEnd type="none" w="sm" len="sm"/>
                      <a:tailEnd type="none" w="sm" len="sm"/>
                    </a:lnL>
                    <a:lnR w="9525" cap="flat" cmpd="sng">
                      <a:solidFill>
                        <a:srgbClr val="4471C4"/>
                      </a:solidFill>
                      <a:prstDash val="solid"/>
                      <a:round/>
                      <a:headEnd type="none" w="sm" len="sm"/>
                      <a:tailEnd type="none" w="sm" len="sm"/>
                    </a:lnR>
                    <a:lnT w="9525" cap="flat" cmpd="sng">
                      <a:solidFill>
                        <a:srgbClr val="4471C4"/>
                      </a:solidFill>
                      <a:prstDash val="solid"/>
                      <a:round/>
                      <a:headEnd type="none" w="sm" len="sm"/>
                      <a:tailEnd type="none" w="sm" len="sm"/>
                    </a:lnT>
                    <a:lnB w="9525" cap="flat" cmpd="sng">
                      <a:solidFill>
                        <a:srgbClr val="4471C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4" name="Google Shape;234;p18"/>
          <p:cNvSpPr txBox="1"/>
          <p:nvPr/>
        </p:nvSpPr>
        <p:spPr>
          <a:xfrm>
            <a:off x="2669794" y="256870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35" name="Google Shape;235;p18"/>
          <p:cNvSpPr txBox="1"/>
          <p:nvPr/>
        </p:nvSpPr>
        <p:spPr>
          <a:xfrm>
            <a:off x="6043421" y="428218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36" name="Google Shape;236;p18"/>
          <p:cNvSpPr txBox="1"/>
          <p:nvPr/>
        </p:nvSpPr>
        <p:spPr>
          <a:xfrm>
            <a:off x="5027167" y="524116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pic>
        <p:nvPicPr>
          <p:cNvPr id="237" name="Google Shape;237;p18"/>
          <p:cNvPicPr preferRelativeResize="0"/>
          <p:nvPr/>
        </p:nvPicPr>
        <p:blipFill rotWithShape="1">
          <a:blip r:embed="rId8">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954174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7848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1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243" name="Google Shape;243;p1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9"/>
          <p:cNvSpPr/>
          <p:nvPr/>
        </p:nvSpPr>
        <p:spPr>
          <a:xfrm>
            <a:off x="3108960" y="2072639"/>
            <a:ext cx="447040" cy="477520"/>
          </a:xfrm>
          <a:custGeom>
            <a:avLst/>
            <a:gdLst/>
            <a:ahLst/>
            <a:cxnLst/>
            <a:rect l="l" t="t" r="r" b="b"/>
            <a:pathLst>
              <a:path w="447039" h="477519"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1"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9"/>
          <p:cNvSpPr txBox="1"/>
          <p:nvPr/>
        </p:nvSpPr>
        <p:spPr>
          <a:xfrm>
            <a:off x="3262121" y="214680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0</a:t>
            </a:r>
            <a:endParaRPr sz="1800" b="0" i="0" u="none" strike="noStrike" cap="none">
              <a:solidFill>
                <a:srgbClr val="000000"/>
              </a:solidFill>
              <a:latin typeface="Calibri"/>
              <a:ea typeface="Calibri"/>
              <a:cs typeface="Calibri"/>
              <a:sym typeface="Calibri"/>
            </a:endParaRPr>
          </a:p>
        </p:txBody>
      </p:sp>
      <p:sp>
        <p:nvSpPr>
          <p:cNvPr id="246" name="Google Shape;246;p19"/>
          <p:cNvSpPr/>
          <p:nvPr/>
        </p:nvSpPr>
        <p:spPr>
          <a:xfrm>
            <a:off x="2042160" y="3058667"/>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1"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7" name="Google Shape;247;p19"/>
          <p:cNvSpPr txBox="1"/>
          <p:nvPr/>
        </p:nvSpPr>
        <p:spPr>
          <a:xfrm>
            <a:off x="2194941" y="313258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248" name="Google Shape;248;p19"/>
          <p:cNvSpPr/>
          <p:nvPr/>
        </p:nvSpPr>
        <p:spPr>
          <a:xfrm>
            <a:off x="4372355" y="3058667"/>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6" y="0"/>
                </a:lnTo>
                <a:lnTo>
                  <a:pt x="268264" y="4846"/>
                </a:lnTo>
                <a:lnTo>
                  <a:pt x="310175" y="18746"/>
                </a:lnTo>
                <a:lnTo>
                  <a:pt x="348100" y="40739"/>
                </a:lnTo>
                <a:lnTo>
                  <a:pt x="381142" y="69865"/>
                </a:lnTo>
                <a:lnTo>
                  <a:pt x="408404" y="105165"/>
                </a:lnTo>
                <a:lnTo>
                  <a:pt x="428988" y="145678"/>
                </a:lnTo>
                <a:lnTo>
                  <a:pt x="441996" y="190445"/>
                </a:lnTo>
                <a:lnTo>
                  <a:pt x="446532" y="238506"/>
                </a:lnTo>
                <a:lnTo>
                  <a:pt x="441996" y="286566"/>
                </a:lnTo>
                <a:lnTo>
                  <a:pt x="428988" y="331333"/>
                </a:lnTo>
                <a:lnTo>
                  <a:pt x="408404" y="371846"/>
                </a:lnTo>
                <a:lnTo>
                  <a:pt x="381142" y="407146"/>
                </a:lnTo>
                <a:lnTo>
                  <a:pt x="348100" y="436272"/>
                </a:lnTo>
                <a:lnTo>
                  <a:pt x="310175" y="458265"/>
                </a:lnTo>
                <a:lnTo>
                  <a:pt x="268264" y="472165"/>
                </a:lnTo>
                <a:lnTo>
                  <a:pt x="223266"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19"/>
          <p:cNvSpPr txBox="1"/>
          <p:nvPr/>
        </p:nvSpPr>
        <p:spPr>
          <a:xfrm>
            <a:off x="4524883" y="3132582"/>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250" name="Google Shape;250;p19"/>
          <p:cNvSpPr/>
          <p:nvPr/>
        </p:nvSpPr>
        <p:spPr>
          <a:xfrm>
            <a:off x="3028188" y="4287011"/>
            <a:ext cx="447040" cy="478790"/>
          </a:xfrm>
          <a:custGeom>
            <a:avLst/>
            <a:gdLst/>
            <a:ahLst/>
            <a:cxnLst/>
            <a:rect l="l" t="t" r="r" b="b"/>
            <a:pathLst>
              <a:path w="447039" h="478789" extrusionOk="0">
                <a:moveTo>
                  <a:pt x="0" y="239268"/>
                </a:moveTo>
                <a:lnTo>
                  <a:pt x="4535" y="191029"/>
                </a:lnTo>
                <a:lnTo>
                  <a:pt x="17543" y="146107"/>
                </a:lnTo>
                <a:lnTo>
                  <a:pt x="38127" y="105463"/>
                </a:lnTo>
                <a:lnTo>
                  <a:pt x="65389" y="70056"/>
                </a:lnTo>
                <a:lnTo>
                  <a:pt x="98431" y="40846"/>
                </a:lnTo>
                <a:lnTo>
                  <a:pt x="136356" y="18794"/>
                </a:lnTo>
                <a:lnTo>
                  <a:pt x="178267" y="4858"/>
                </a:lnTo>
                <a:lnTo>
                  <a:pt x="223265" y="0"/>
                </a:lnTo>
                <a:lnTo>
                  <a:pt x="268264" y="4858"/>
                </a:lnTo>
                <a:lnTo>
                  <a:pt x="310175" y="18794"/>
                </a:lnTo>
                <a:lnTo>
                  <a:pt x="348100" y="40846"/>
                </a:lnTo>
                <a:lnTo>
                  <a:pt x="381142" y="70056"/>
                </a:lnTo>
                <a:lnTo>
                  <a:pt x="408404" y="105463"/>
                </a:lnTo>
                <a:lnTo>
                  <a:pt x="428988" y="146107"/>
                </a:lnTo>
                <a:lnTo>
                  <a:pt x="441996" y="191029"/>
                </a:lnTo>
                <a:lnTo>
                  <a:pt x="446532" y="239268"/>
                </a:lnTo>
                <a:lnTo>
                  <a:pt x="441996" y="287470"/>
                </a:lnTo>
                <a:lnTo>
                  <a:pt x="428988" y="332374"/>
                </a:lnTo>
                <a:lnTo>
                  <a:pt x="408404" y="373016"/>
                </a:lnTo>
                <a:lnTo>
                  <a:pt x="381142" y="408431"/>
                </a:lnTo>
                <a:lnTo>
                  <a:pt x="348100" y="437655"/>
                </a:lnTo>
                <a:lnTo>
                  <a:pt x="310175" y="459724"/>
                </a:lnTo>
                <a:lnTo>
                  <a:pt x="268264" y="473672"/>
                </a:lnTo>
                <a:lnTo>
                  <a:pt x="223265" y="478536"/>
                </a:lnTo>
                <a:lnTo>
                  <a:pt x="178267" y="473672"/>
                </a:lnTo>
                <a:lnTo>
                  <a:pt x="136356" y="459724"/>
                </a:lnTo>
                <a:lnTo>
                  <a:pt x="98431" y="437655"/>
                </a:lnTo>
                <a:lnTo>
                  <a:pt x="65389" y="408431"/>
                </a:lnTo>
                <a:lnTo>
                  <a:pt x="38127" y="373016"/>
                </a:lnTo>
                <a:lnTo>
                  <a:pt x="17543" y="332374"/>
                </a:lnTo>
                <a:lnTo>
                  <a:pt x="4535" y="287470"/>
                </a:lnTo>
                <a:lnTo>
                  <a:pt x="0" y="239268"/>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1" name="Google Shape;251;p19"/>
          <p:cNvSpPr txBox="1"/>
          <p:nvPr/>
        </p:nvSpPr>
        <p:spPr>
          <a:xfrm>
            <a:off x="3180714" y="4362069"/>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252" name="Google Shape;252;p19"/>
          <p:cNvSpPr/>
          <p:nvPr/>
        </p:nvSpPr>
        <p:spPr>
          <a:xfrm>
            <a:off x="5486400" y="4267200"/>
            <a:ext cx="447040" cy="477520"/>
          </a:xfrm>
          <a:custGeom>
            <a:avLst/>
            <a:gdLst/>
            <a:ahLst/>
            <a:cxnLst/>
            <a:rect l="l" t="t" r="r" b="b"/>
            <a:pathLst>
              <a:path w="447039" h="477520" extrusionOk="0">
                <a:moveTo>
                  <a:pt x="0" y="238506"/>
                </a:moveTo>
                <a:lnTo>
                  <a:pt x="4535" y="190445"/>
                </a:lnTo>
                <a:lnTo>
                  <a:pt x="17543" y="145678"/>
                </a:lnTo>
                <a:lnTo>
                  <a:pt x="38127" y="105165"/>
                </a:lnTo>
                <a:lnTo>
                  <a:pt x="65389" y="69865"/>
                </a:lnTo>
                <a:lnTo>
                  <a:pt x="98431" y="40739"/>
                </a:lnTo>
                <a:lnTo>
                  <a:pt x="136356" y="18746"/>
                </a:lnTo>
                <a:lnTo>
                  <a:pt x="178267" y="4846"/>
                </a:lnTo>
                <a:lnTo>
                  <a:pt x="223265" y="0"/>
                </a:lnTo>
                <a:lnTo>
                  <a:pt x="268264" y="4846"/>
                </a:lnTo>
                <a:lnTo>
                  <a:pt x="310175" y="18746"/>
                </a:lnTo>
                <a:lnTo>
                  <a:pt x="348100" y="40739"/>
                </a:lnTo>
                <a:lnTo>
                  <a:pt x="381142" y="69865"/>
                </a:lnTo>
                <a:lnTo>
                  <a:pt x="408404" y="105165"/>
                </a:lnTo>
                <a:lnTo>
                  <a:pt x="428988" y="145678"/>
                </a:lnTo>
                <a:lnTo>
                  <a:pt x="441996" y="190445"/>
                </a:lnTo>
                <a:lnTo>
                  <a:pt x="446532" y="238506"/>
                </a:lnTo>
                <a:lnTo>
                  <a:pt x="441996" y="286566"/>
                </a:lnTo>
                <a:lnTo>
                  <a:pt x="428988" y="331333"/>
                </a:lnTo>
                <a:lnTo>
                  <a:pt x="408404" y="371846"/>
                </a:lnTo>
                <a:lnTo>
                  <a:pt x="381142" y="407146"/>
                </a:lnTo>
                <a:lnTo>
                  <a:pt x="348100" y="436272"/>
                </a:lnTo>
                <a:lnTo>
                  <a:pt x="310175" y="458265"/>
                </a:lnTo>
                <a:lnTo>
                  <a:pt x="268264" y="472165"/>
                </a:lnTo>
                <a:lnTo>
                  <a:pt x="223265" y="477012"/>
                </a:lnTo>
                <a:lnTo>
                  <a:pt x="178267" y="472165"/>
                </a:lnTo>
                <a:lnTo>
                  <a:pt x="136356" y="458265"/>
                </a:lnTo>
                <a:lnTo>
                  <a:pt x="98431" y="436272"/>
                </a:lnTo>
                <a:lnTo>
                  <a:pt x="65389" y="407146"/>
                </a:lnTo>
                <a:lnTo>
                  <a:pt x="38127" y="371846"/>
                </a:lnTo>
                <a:lnTo>
                  <a:pt x="17543" y="331333"/>
                </a:lnTo>
                <a:lnTo>
                  <a:pt x="4535" y="286566"/>
                </a:lnTo>
                <a:lnTo>
                  <a:pt x="0" y="23850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3" name="Google Shape;253;p19"/>
          <p:cNvSpPr txBox="1"/>
          <p:nvPr/>
        </p:nvSpPr>
        <p:spPr>
          <a:xfrm>
            <a:off x="5639815" y="434162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254" name="Google Shape;254;p19"/>
          <p:cNvSpPr/>
          <p:nvPr/>
        </p:nvSpPr>
        <p:spPr>
          <a:xfrm>
            <a:off x="2266188" y="2311907"/>
            <a:ext cx="3444240" cy="2214880"/>
          </a:xfrm>
          <a:custGeom>
            <a:avLst/>
            <a:gdLst/>
            <a:ahLst/>
            <a:cxnLst/>
            <a:rect l="l" t="t" r="r" b="b"/>
            <a:pathLst>
              <a:path w="3444240" h="2214879" extrusionOk="0">
                <a:moveTo>
                  <a:pt x="0" y="746759"/>
                </a:moveTo>
                <a:lnTo>
                  <a:pt x="843280" y="0"/>
                </a:lnTo>
              </a:path>
              <a:path w="3444240" h="2214879" extrusionOk="0">
                <a:moveTo>
                  <a:pt x="222504" y="984503"/>
                </a:moveTo>
                <a:lnTo>
                  <a:pt x="2105025" y="984503"/>
                </a:lnTo>
              </a:path>
              <a:path w="3444240" h="2214879" extrusionOk="0">
                <a:moveTo>
                  <a:pt x="1289303" y="0"/>
                </a:moveTo>
                <a:lnTo>
                  <a:pt x="2328545" y="746759"/>
                </a:lnTo>
              </a:path>
              <a:path w="3444240" h="2214879" extrusionOk="0">
                <a:moveTo>
                  <a:pt x="0" y="1223771"/>
                </a:moveTo>
                <a:lnTo>
                  <a:pt x="985520" y="1975611"/>
                </a:lnTo>
              </a:path>
              <a:path w="3444240" h="2214879" extrusionOk="0">
                <a:moveTo>
                  <a:pt x="1208532" y="2214372"/>
                </a:moveTo>
                <a:lnTo>
                  <a:pt x="2329053" y="1223771"/>
                </a:lnTo>
              </a:path>
              <a:path w="3444240" h="2214879" extrusionOk="0">
                <a:moveTo>
                  <a:pt x="1208532" y="2214879"/>
                </a:moveTo>
                <a:lnTo>
                  <a:pt x="3220212" y="2194560"/>
                </a:lnTo>
              </a:path>
              <a:path w="3444240" h="2214879" extrusionOk="0">
                <a:moveTo>
                  <a:pt x="2552700" y="984503"/>
                </a:moveTo>
                <a:lnTo>
                  <a:pt x="3443859" y="195478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5" name="Google Shape;255;p19"/>
          <p:cNvSpPr txBox="1"/>
          <p:nvPr/>
        </p:nvSpPr>
        <p:spPr>
          <a:xfrm>
            <a:off x="2432685" y="2369896"/>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256" name="Google Shape;256;p19"/>
          <p:cNvSpPr txBox="1"/>
          <p:nvPr/>
        </p:nvSpPr>
        <p:spPr>
          <a:xfrm>
            <a:off x="4031360" y="22623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257" name="Google Shape;257;p19"/>
          <p:cNvSpPr txBox="1"/>
          <p:nvPr/>
        </p:nvSpPr>
        <p:spPr>
          <a:xfrm>
            <a:off x="3276091" y="287045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258" name="Google Shape;258;p19"/>
          <p:cNvSpPr txBox="1"/>
          <p:nvPr/>
        </p:nvSpPr>
        <p:spPr>
          <a:xfrm>
            <a:off x="2344673" y="379298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259" name="Google Shape;259;p19"/>
          <p:cNvSpPr txBox="1"/>
          <p:nvPr/>
        </p:nvSpPr>
        <p:spPr>
          <a:xfrm>
            <a:off x="3777488" y="379298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15</a:t>
            </a:r>
            <a:endParaRPr sz="1800" b="0" i="0" u="none" strike="noStrike" cap="none">
              <a:solidFill>
                <a:srgbClr val="000000"/>
              </a:solidFill>
              <a:latin typeface="Calibri"/>
              <a:ea typeface="Calibri"/>
              <a:cs typeface="Calibri"/>
              <a:sym typeface="Calibri"/>
            </a:endParaRPr>
          </a:p>
        </p:txBody>
      </p:sp>
      <p:sp>
        <p:nvSpPr>
          <p:cNvPr id="260" name="Google Shape;260;p19"/>
          <p:cNvSpPr txBox="1"/>
          <p:nvPr/>
        </p:nvSpPr>
        <p:spPr>
          <a:xfrm>
            <a:off x="5362702" y="347852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261" name="Google Shape;261;p19"/>
          <p:cNvSpPr txBox="1"/>
          <p:nvPr/>
        </p:nvSpPr>
        <p:spPr>
          <a:xfrm>
            <a:off x="4451096" y="4648327"/>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pic>
        <p:nvPicPr>
          <p:cNvPr id="262" name="Google Shape;262;p19"/>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66"/>
        <p:cNvGrpSpPr/>
        <p:nvPr/>
      </p:nvGrpSpPr>
      <p:grpSpPr>
        <a:xfrm>
          <a:off x="0" y="0"/>
          <a:ext cx="0" cy="0"/>
          <a:chOff x="0" y="0"/>
          <a:chExt cx="0" cy="0"/>
        </a:xfrm>
      </p:grpSpPr>
      <p:sp>
        <p:nvSpPr>
          <p:cNvPr id="267" name="Google Shape;267;p2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268" name="Google Shape;268;p2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9" name="Google Shape;289;p20"/>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C0B39570-58BE-71B4-577E-10E422469C48}"/>
              </a:ext>
            </a:extLst>
          </p:cNvPr>
          <p:cNvPicPr>
            <a:picLocks noChangeAspect="1"/>
          </p:cNvPicPr>
          <p:nvPr/>
        </p:nvPicPr>
        <p:blipFill>
          <a:blip r:embed="rId4"/>
          <a:stretch>
            <a:fillRect/>
          </a:stretch>
        </p:blipFill>
        <p:spPr>
          <a:xfrm>
            <a:off x="604157" y="1578143"/>
            <a:ext cx="7543799" cy="49832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2"/>
          <p:cNvSpPr txBox="1">
            <a:spLocks noGrp="1"/>
          </p:cNvSpPr>
          <p:nvPr>
            <p:ph type="title"/>
          </p:nvPr>
        </p:nvSpPr>
        <p:spPr>
          <a:xfrm>
            <a:off x="313944" y="1394437"/>
            <a:ext cx="10223500" cy="56682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a:solidFill>
                  <a:srgbClr val="000000"/>
                </a:solidFill>
              </a:rPr>
              <a:t>GRAPH THEORY AND ITS APPLICATIONS</a:t>
            </a:r>
            <a:endParaRPr dirty="0"/>
          </a:p>
        </p:txBody>
      </p:sp>
      <p:sp>
        <p:nvSpPr>
          <p:cNvPr id="55" name="Google Shape;55;p2"/>
          <p:cNvSpPr txBox="1"/>
          <p:nvPr/>
        </p:nvSpPr>
        <p:spPr>
          <a:xfrm>
            <a:off x="677672" y="2893567"/>
            <a:ext cx="116649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2E5496"/>
                </a:solidFill>
                <a:latin typeface="Calibri"/>
                <a:ea typeface="Calibri"/>
                <a:cs typeface="Calibri"/>
                <a:sym typeface="Calibri"/>
              </a:rPr>
              <a:t>TREES</a:t>
            </a:r>
            <a:endParaRPr sz="3600" b="0" i="0" u="none" strike="noStrike" cap="none">
              <a:solidFill>
                <a:srgbClr val="000000"/>
              </a:solidFill>
              <a:latin typeface="Calibri"/>
              <a:ea typeface="Calibri"/>
              <a:cs typeface="Calibri"/>
              <a:sym typeface="Calibri"/>
            </a:endParaRPr>
          </a:p>
        </p:txBody>
      </p:sp>
      <p:sp>
        <p:nvSpPr>
          <p:cNvPr id="56" name="Google Shape;56;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8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Department of Computer Science &amp; Engineering</a:t>
            </a:r>
            <a:endParaRPr sz="2000" b="0" i="0" u="none" strike="noStrike" cap="none" dirty="0">
              <a:solidFill>
                <a:srgbClr val="000000"/>
              </a:solidFill>
              <a:latin typeface="Calibri"/>
              <a:ea typeface="Calibri"/>
              <a:cs typeface="Calibri"/>
              <a:sym typeface="Calibri"/>
            </a:endParaRPr>
          </a:p>
        </p:txBody>
      </p:sp>
      <p:sp>
        <p:nvSpPr>
          <p:cNvPr id="57" name="Google Shape;57;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8" name="Google Shape;58;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9" name="Google Shape;59;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4" name="Google Shape;294;p2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295" name="Google Shape;295;p2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21"/>
          <p:cNvSpPr txBox="1"/>
          <p:nvPr/>
        </p:nvSpPr>
        <p:spPr>
          <a:xfrm>
            <a:off x="10180066" y="604489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297" name="Google Shape;297;p21"/>
          <p:cNvSpPr/>
          <p:nvPr/>
        </p:nvSpPr>
        <p:spPr>
          <a:xfrm>
            <a:off x="992124" y="2680716"/>
            <a:ext cx="325120" cy="381000"/>
          </a:xfrm>
          <a:custGeom>
            <a:avLst/>
            <a:gdLst/>
            <a:ahLst/>
            <a:cxnLst/>
            <a:rect l="l" t="t" r="r" b="b"/>
            <a:pathLst>
              <a:path w="325119" h="381000" extrusionOk="0">
                <a:moveTo>
                  <a:pt x="0" y="190500"/>
                </a:moveTo>
                <a:lnTo>
                  <a:pt x="5797" y="139876"/>
                </a:lnTo>
                <a:lnTo>
                  <a:pt x="22160" y="94375"/>
                </a:lnTo>
                <a:lnTo>
                  <a:pt x="47539" y="55816"/>
                </a:lnTo>
                <a:lnTo>
                  <a:pt x="80388" y="26020"/>
                </a:lnTo>
                <a:lnTo>
                  <a:pt x="119159" y="6808"/>
                </a:lnTo>
                <a:lnTo>
                  <a:pt x="162306" y="0"/>
                </a:lnTo>
                <a:lnTo>
                  <a:pt x="205452" y="6808"/>
                </a:lnTo>
                <a:lnTo>
                  <a:pt x="244223" y="26020"/>
                </a:lnTo>
                <a:lnTo>
                  <a:pt x="277072" y="55816"/>
                </a:lnTo>
                <a:lnTo>
                  <a:pt x="302451" y="94375"/>
                </a:lnTo>
                <a:lnTo>
                  <a:pt x="318814" y="139876"/>
                </a:lnTo>
                <a:lnTo>
                  <a:pt x="324612" y="190500"/>
                </a:lnTo>
                <a:lnTo>
                  <a:pt x="318814" y="241123"/>
                </a:lnTo>
                <a:lnTo>
                  <a:pt x="302451" y="286624"/>
                </a:lnTo>
                <a:lnTo>
                  <a:pt x="277072" y="325183"/>
                </a:lnTo>
                <a:lnTo>
                  <a:pt x="244223" y="354979"/>
                </a:lnTo>
                <a:lnTo>
                  <a:pt x="205452" y="374191"/>
                </a:lnTo>
                <a:lnTo>
                  <a:pt x="162306" y="381000"/>
                </a:lnTo>
                <a:lnTo>
                  <a:pt x="119159" y="374191"/>
                </a:lnTo>
                <a:lnTo>
                  <a:pt x="80388" y="354979"/>
                </a:lnTo>
                <a:lnTo>
                  <a:pt x="47539" y="325183"/>
                </a:lnTo>
                <a:lnTo>
                  <a:pt x="22160" y="286624"/>
                </a:lnTo>
                <a:lnTo>
                  <a:pt x="5797"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8" name="Google Shape;298;p21"/>
          <p:cNvSpPr txBox="1"/>
          <p:nvPr/>
        </p:nvSpPr>
        <p:spPr>
          <a:xfrm>
            <a:off x="1075740" y="2706370"/>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299" name="Google Shape;299;p21"/>
          <p:cNvSpPr/>
          <p:nvPr/>
        </p:nvSpPr>
        <p:spPr>
          <a:xfrm>
            <a:off x="3489959" y="3115055"/>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0" name="Google Shape;300;p21"/>
          <p:cNvSpPr txBox="1"/>
          <p:nvPr/>
        </p:nvSpPr>
        <p:spPr>
          <a:xfrm>
            <a:off x="3568700" y="3140709"/>
            <a:ext cx="166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sp>
        <p:nvSpPr>
          <p:cNvPr id="301" name="Google Shape;301;p21"/>
          <p:cNvSpPr/>
          <p:nvPr/>
        </p:nvSpPr>
        <p:spPr>
          <a:xfrm>
            <a:off x="5573267" y="1722120"/>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4"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4"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21"/>
          <p:cNvSpPr txBox="1"/>
          <p:nvPr/>
        </p:nvSpPr>
        <p:spPr>
          <a:xfrm>
            <a:off x="5661405" y="1747520"/>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303" name="Google Shape;303;p21"/>
          <p:cNvSpPr/>
          <p:nvPr/>
        </p:nvSpPr>
        <p:spPr>
          <a:xfrm>
            <a:off x="2641092" y="1755648"/>
            <a:ext cx="325120" cy="381000"/>
          </a:xfrm>
          <a:custGeom>
            <a:avLst/>
            <a:gdLst/>
            <a:ahLst/>
            <a:cxnLst/>
            <a:rect l="l" t="t" r="r" b="b"/>
            <a:pathLst>
              <a:path w="325119"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4" name="Google Shape;304;p21"/>
          <p:cNvSpPr txBox="1"/>
          <p:nvPr/>
        </p:nvSpPr>
        <p:spPr>
          <a:xfrm>
            <a:off x="2728976" y="178104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305" name="Google Shape;305;p21"/>
          <p:cNvSpPr/>
          <p:nvPr/>
        </p:nvSpPr>
        <p:spPr>
          <a:xfrm>
            <a:off x="5594603" y="318668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6" name="Google Shape;306;p21"/>
          <p:cNvSpPr txBox="1"/>
          <p:nvPr/>
        </p:nvSpPr>
        <p:spPr>
          <a:xfrm>
            <a:off x="5689472" y="3212972"/>
            <a:ext cx="137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307" name="Google Shape;307;p21"/>
          <p:cNvSpPr/>
          <p:nvPr/>
        </p:nvSpPr>
        <p:spPr>
          <a:xfrm>
            <a:off x="995172" y="4244340"/>
            <a:ext cx="323215" cy="381000"/>
          </a:xfrm>
          <a:custGeom>
            <a:avLst/>
            <a:gdLst/>
            <a:ahLst/>
            <a:cxnLst/>
            <a:rect l="l" t="t" r="r" b="b"/>
            <a:pathLst>
              <a:path w="323215" h="381000" extrusionOk="0">
                <a:moveTo>
                  <a:pt x="0" y="190500"/>
                </a:moveTo>
                <a:lnTo>
                  <a:pt x="5770" y="139876"/>
                </a:lnTo>
                <a:lnTo>
                  <a:pt x="22055" y="94375"/>
                </a:lnTo>
                <a:lnTo>
                  <a:pt x="47315" y="55816"/>
                </a:lnTo>
                <a:lnTo>
                  <a:pt x="80009" y="26020"/>
                </a:lnTo>
                <a:lnTo>
                  <a:pt x="118599" y="6808"/>
                </a:lnTo>
                <a:lnTo>
                  <a:pt x="161544" y="0"/>
                </a:lnTo>
                <a:lnTo>
                  <a:pt x="204488" y="6808"/>
                </a:lnTo>
                <a:lnTo>
                  <a:pt x="243078" y="26020"/>
                </a:lnTo>
                <a:lnTo>
                  <a:pt x="275772" y="55816"/>
                </a:lnTo>
                <a:lnTo>
                  <a:pt x="301032" y="94375"/>
                </a:lnTo>
                <a:lnTo>
                  <a:pt x="317317" y="139876"/>
                </a:lnTo>
                <a:lnTo>
                  <a:pt x="323088" y="190500"/>
                </a:lnTo>
                <a:lnTo>
                  <a:pt x="317317" y="241123"/>
                </a:lnTo>
                <a:lnTo>
                  <a:pt x="301032" y="286624"/>
                </a:lnTo>
                <a:lnTo>
                  <a:pt x="275772" y="325183"/>
                </a:lnTo>
                <a:lnTo>
                  <a:pt x="243078" y="354979"/>
                </a:lnTo>
                <a:lnTo>
                  <a:pt x="204488" y="374191"/>
                </a:lnTo>
                <a:lnTo>
                  <a:pt x="161544" y="381000"/>
                </a:lnTo>
                <a:lnTo>
                  <a:pt x="118599" y="374191"/>
                </a:lnTo>
                <a:lnTo>
                  <a:pt x="80010" y="354979"/>
                </a:lnTo>
                <a:lnTo>
                  <a:pt x="47315" y="325183"/>
                </a:lnTo>
                <a:lnTo>
                  <a:pt x="22055" y="286624"/>
                </a:lnTo>
                <a:lnTo>
                  <a:pt x="5770"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8" name="Google Shape;308;p21"/>
          <p:cNvSpPr txBox="1"/>
          <p:nvPr/>
        </p:nvSpPr>
        <p:spPr>
          <a:xfrm>
            <a:off x="1092200" y="4270375"/>
            <a:ext cx="1308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309" name="Google Shape;309;p21"/>
          <p:cNvSpPr/>
          <p:nvPr/>
        </p:nvSpPr>
        <p:spPr>
          <a:xfrm>
            <a:off x="3585971" y="4323588"/>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0" name="Google Shape;310;p21"/>
          <p:cNvSpPr txBox="1"/>
          <p:nvPr/>
        </p:nvSpPr>
        <p:spPr>
          <a:xfrm>
            <a:off x="3662934" y="4349318"/>
            <a:ext cx="1701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311" name="Google Shape;311;p21"/>
          <p:cNvSpPr/>
          <p:nvPr/>
        </p:nvSpPr>
        <p:spPr>
          <a:xfrm>
            <a:off x="5696711" y="433730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5"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5"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2" name="Google Shape;312;p21"/>
          <p:cNvSpPr txBox="1"/>
          <p:nvPr/>
        </p:nvSpPr>
        <p:spPr>
          <a:xfrm>
            <a:off x="5775452" y="4363339"/>
            <a:ext cx="168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H</a:t>
            </a:r>
            <a:endParaRPr sz="1800" b="0" i="0" u="none" strike="noStrike" cap="none">
              <a:solidFill>
                <a:srgbClr val="000000"/>
              </a:solidFill>
              <a:latin typeface="Calibri"/>
              <a:ea typeface="Calibri"/>
              <a:cs typeface="Calibri"/>
              <a:sym typeface="Calibri"/>
            </a:endParaRPr>
          </a:p>
        </p:txBody>
      </p:sp>
      <p:sp>
        <p:nvSpPr>
          <p:cNvPr id="313" name="Google Shape;313;p21"/>
          <p:cNvSpPr/>
          <p:nvPr/>
        </p:nvSpPr>
        <p:spPr>
          <a:xfrm>
            <a:off x="1153667" y="1912620"/>
            <a:ext cx="4705985" cy="2615565"/>
          </a:xfrm>
          <a:custGeom>
            <a:avLst/>
            <a:gdLst/>
            <a:ahLst/>
            <a:cxnLst/>
            <a:rect l="l" t="t" r="r" b="b"/>
            <a:pathLst>
              <a:path w="4705985" h="2615565" extrusionOk="0">
                <a:moveTo>
                  <a:pt x="163068" y="958722"/>
                </a:moveTo>
                <a:lnTo>
                  <a:pt x="1488439" y="33527"/>
                </a:lnTo>
              </a:path>
              <a:path w="4705985" h="2615565" extrusionOk="0">
                <a:moveTo>
                  <a:pt x="1812036" y="33654"/>
                </a:moveTo>
                <a:lnTo>
                  <a:pt x="4419346" y="0"/>
                </a:lnTo>
              </a:path>
              <a:path w="4705985" h="2615565" extrusionOk="0">
                <a:moveTo>
                  <a:pt x="4581144" y="190500"/>
                </a:moveTo>
                <a:lnTo>
                  <a:pt x="4603877" y="1274826"/>
                </a:lnTo>
              </a:path>
              <a:path w="4705985" h="2615565" extrusionOk="0">
                <a:moveTo>
                  <a:pt x="4623816" y="1636776"/>
                </a:moveTo>
                <a:lnTo>
                  <a:pt x="4705477" y="2423667"/>
                </a:lnTo>
              </a:path>
              <a:path w="4705985" h="2615565" extrusionOk="0">
                <a:moveTo>
                  <a:pt x="2755392" y="2601467"/>
                </a:moveTo>
                <a:lnTo>
                  <a:pt x="4543044" y="2615056"/>
                </a:lnTo>
              </a:path>
              <a:path w="4705985" h="2615565" extrusionOk="0">
                <a:moveTo>
                  <a:pt x="2593847" y="2410586"/>
                </a:moveTo>
                <a:lnTo>
                  <a:pt x="4603750" y="1655064"/>
                </a:lnTo>
              </a:path>
              <a:path w="4705985" h="2615565" extrusionOk="0">
                <a:moveTo>
                  <a:pt x="2497835" y="1583435"/>
                </a:moveTo>
                <a:lnTo>
                  <a:pt x="2593340" y="2411348"/>
                </a:lnTo>
              </a:path>
              <a:path w="4705985" h="2615565" extrusionOk="0">
                <a:moveTo>
                  <a:pt x="3047" y="2331973"/>
                </a:moveTo>
                <a:lnTo>
                  <a:pt x="2497709" y="1583435"/>
                </a:lnTo>
              </a:path>
              <a:path w="4705985" h="2615565" extrusionOk="0">
                <a:moveTo>
                  <a:pt x="164591" y="2522219"/>
                </a:moveTo>
                <a:lnTo>
                  <a:pt x="2430907" y="2601594"/>
                </a:lnTo>
              </a:path>
              <a:path w="4705985" h="2615565" extrusionOk="0">
                <a:moveTo>
                  <a:pt x="0" y="1149095"/>
                </a:moveTo>
                <a:lnTo>
                  <a:pt x="2984" y="2331719"/>
                </a:lnTo>
              </a:path>
              <a:path w="4705985" h="2615565" extrusionOk="0">
                <a:moveTo>
                  <a:pt x="163068" y="958595"/>
                </a:moveTo>
                <a:lnTo>
                  <a:pt x="2498724" y="1202181"/>
                </a:lnTo>
              </a:path>
              <a:path w="4705985" h="2615565" extrusionOk="0">
                <a:moveTo>
                  <a:pt x="1648968" y="224027"/>
                </a:moveTo>
                <a:lnTo>
                  <a:pt x="2497328" y="1202308"/>
                </a:lnTo>
              </a:path>
              <a:path w="4705985" h="2615565" extrusionOk="0">
                <a:moveTo>
                  <a:pt x="1648968" y="224027"/>
                </a:moveTo>
                <a:lnTo>
                  <a:pt x="4602733" y="1274699"/>
                </a:lnTo>
              </a:path>
              <a:path w="4705985" h="2615565" extrusionOk="0">
                <a:moveTo>
                  <a:pt x="2497835" y="1202435"/>
                </a:moveTo>
                <a:lnTo>
                  <a:pt x="4580635" y="190500"/>
                </a:lnTo>
              </a:path>
              <a:path w="4705985" h="2615565" extrusionOk="0">
                <a:moveTo>
                  <a:pt x="2659380" y="1392935"/>
                </a:moveTo>
                <a:lnTo>
                  <a:pt x="4440935" y="1465326"/>
                </a:lnTo>
              </a:path>
              <a:path w="4705985" h="2615565" extrusionOk="0">
                <a:moveTo>
                  <a:pt x="2612135" y="1527047"/>
                </a:moveTo>
                <a:lnTo>
                  <a:pt x="4590287" y="248005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4" name="Google Shape;314;p21"/>
          <p:cNvSpPr txBox="1"/>
          <p:nvPr/>
        </p:nvSpPr>
        <p:spPr>
          <a:xfrm>
            <a:off x="1575308" y="208191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15" name="Google Shape;315;p21"/>
          <p:cNvSpPr txBox="1"/>
          <p:nvPr/>
        </p:nvSpPr>
        <p:spPr>
          <a:xfrm>
            <a:off x="4208145" y="1720341"/>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316" name="Google Shape;316;p21"/>
          <p:cNvSpPr txBox="1"/>
          <p:nvPr/>
        </p:nvSpPr>
        <p:spPr>
          <a:xfrm>
            <a:off x="5872098" y="2342210"/>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317" name="Google Shape;317;p21"/>
          <p:cNvSpPr txBox="1"/>
          <p:nvPr/>
        </p:nvSpPr>
        <p:spPr>
          <a:xfrm>
            <a:off x="3315970" y="2069338"/>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22</a:t>
            </a:r>
            <a:endParaRPr sz="1800" b="0" i="0" u="none" strike="noStrike" cap="none">
              <a:solidFill>
                <a:srgbClr val="000000"/>
              </a:solidFill>
              <a:latin typeface="Calibri"/>
              <a:ea typeface="Calibri"/>
              <a:cs typeface="Calibri"/>
              <a:sym typeface="Calibri"/>
            </a:endParaRPr>
          </a:p>
        </p:txBody>
      </p:sp>
      <p:sp>
        <p:nvSpPr>
          <p:cNvPr id="318" name="Google Shape;318;p21"/>
          <p:cNvSpPr txBox="1"/>
          <p:nvPr/>
        </p:nvSpPr>
        <p:spPr>
          <a:xfrm>
            <a:off x="4965572" y="204109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26</a:t>
            </a:r>
            <a:endParaRPr sz="1800" b="0" i="0" u="none" strike="noStrike" cap="none">
              <a:solidFill>
                <a:srgbClr val="000000"/>
              </a:solidFill>
              <a:latin typeface="Calibri"/>
              <a:ea typeface="Calibri"/>
              <a:cs typeface="Calibri"/>
              <a:sym typeface="Calibri"/>
            </a:endParaRPr>
          </a:p>
        </p:txBody>
      </p:sp>
      <p:sp>
        <p:nvSpPr>
          <p:cNvPr id="319" name="Google Shape;319;p21"/>
          <p:cNvSpPr txBox="1"/>
          <p:nvPr/>
        </p:nvSpPr>
        <p:spPr>
          <a:xfrm>
            <a:off x="4870450" y="312610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320" name="Google Shape;320;p21"/>
          <p:cNvSpPr txBox="1"/>
          <p:nvPr/>
        </p:nvSpPr>
        <p:spPr>
          <a:xfrm>
            <a:off x="2955798" y="245033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321" name="Google Shape;321;p21"/>
          <p:cNvSpPr txBox="1"/>
          <p:nvPr/>
        </p:nvSpPr>
        <p:spPr>
          <a:xfrm>
            <a:off x="2034032" y="25878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22" name="Google Shape;322;p21"/>
          <p:cNvSpPr txBox="1"/>
          <p:nvPr/>
        </p:nvSpPr>
        <p:spPr>
          <a:xfrm>
            <a:off x="799287" y="332359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323" name="Google Shape;323;p21"/>
          <p:cNvSpPr txBox="1"/>
          <p:nvPr/>
        </p:nvSpPr>
        <p:spPr>
          <a:xfrm>
            <a:off x="2126995" y="364972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16</a:t>
            </a:r>
            <a:endParaRPr sz="1800" b="0" i="0" u="none" strike="noStrike" cap="none">
              <a:solidFill>
                <a:srgbClr val="000000"/>
              </a:solidFill>
              <a:latin typeface="Calibri"/>
              <a:ea typeface="Calibri"/>
              <a:cs typeface="Calibri"/>
              <a:sym typeface="Calibri"/>
            </a:endParaRPr>
          </a:p>
        </p:txBody>
      </p:sp>
      <p:sp>
        <p:nvSpPr>
          <p:cNvPr id="324" name="Google Shape;324;p21"/>
          <p:cNvSpPr txBox="1"/>
          <p:nvPr/>
        </p:nvSpPr>
        <p:spPr>
          <a:xfrm>
            <a:off x="1666494" y="454621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325" name="Google Shape;325;p21"/>
          <p:cNvSpPr txBox="1"/>
          <p:nvPr/>
        </p:nvSpPr>
        <p:spPr>
          <a:xfrm>
            <a:off x="4575175" y="4625720"/>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27</a:t>
            </a:r>
            <a:endParaRPr sz="1800" b="0" i="0" u="none" strike="noStrike" cap="none">
              <a:solidFill>
                <a:srgbClr val="000000"/>
              </a:solidFill>
              <a:latin typeface="Calibri"/>
              <a:ea typeface="Calibri"/>
              <a:cs typeface="Calibri"/>
              <a:sym typeface="Calibri"/>
            </a:endParaRPr>
          </a:p>
        </p:txBody>
      </p:sp>
      <p:sp>
        <p:nvSpPr>
          <p:cNvPr id="326" name="Google Shape;326;p21"/>
          <p:cNvSpPr txBox="1"/>
          <p:nvPr/>
        </p:nvSpPr>
        <p:spPr>
          <a:xfrm>
            <a:off x="5998590" y="3818585"/>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20</a:t>
            </a:r>
            <a:endParaRPr sz="1800" b="0" i="0" u="none" strike="noStrike" cap="none">
              <a:solidFill>
                <a:srgbClr val="000000"/>
              </a:solidFill>
              <a:latin typeface="Calibri"/>
              <a:ea typeface="Calibri"/>
              <a:cs typeface="Calibri"/>
              <a:sym typeface="Calibri"/>
            </a:endParaRPr>
          </a:p>
        </p:txBody>
      </p:sp>
      <p:sp>
        <p:nvSpPr>
          <p:cNvPr id="327" name="Google Shape;327;p21"/>
          <p:cNvSpPr txBox="1"/>
          <p:nvPr/>
        </p:nvSpPr>
        <p:spPr>
          <a:xfrm>
            <a:off x="4384675" y="348119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28</a:t>
            </a:r>
            <a:endParaRPr sz="1800" b="0" i="0" u="none" strike="noStrike" cap="none">
              <a:solidFill>
                <a:srgbClr val="000000"/>
              </a:solidFill>
              <a:latin typeface="Calibri"/>
              <a:ea typeface="Calibri"/>
              <a:cs typeface="Calibri"/>
              <a:sym typeface="Calibri"/>
            </a:endParaRPr>
          </a:p>
        </p:txBody>
      </p:sp>
      <p:sp>
        <p:nvSpPr>
          <p:cNvPr id="328" name="Google Shape;328;p21"/>
          <p:cNvSpPr txBox="1"/>
          <p:nvPr/>
        </p:nvSpPr>
        <p:spPr>
          <a:xfrm>
            <a:off x="3953002" y="3913123"/>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25</a:t>
            </a:r>
            <a:endParaRPr sz="1800" b="0" i="0" u="none" strike="noStrike" cap="none">
              <a:solidFill>
                <a:srgbClr val="000000"/>
              </a:solidFill>
              <a:latin typeface="Calibri"/>
              <a:ea typeface="Calibri"/>
              <a:cs typeface="Calibri"/>
              <a:sym typeface="Calibri"/>
            </a:endParaRPr>
          </a:p>
        </p:txBody>
      </p:sp>
      <p:sp>
        <p:nvSpPr>
          <p:cNvPr id="329" name="Google Shape;329;p21"/>
          <p:cNvSpPr txBox="1"/>
          <p:nvPr/>
        </p:nvSpPr>
        <p:spPr>
          <a:xfrm>
            <a:off x="3550158" y="372262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pic>
        <p:nvPicPr>
          <p:cNvPr id="330" name="Google Shape;330;p21"/>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342" name="Google Shape;342;p2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3" name="Google Shape;343;p23"/>
          <p:cNvSpPr/>
          <p:nvPr/>
        </p:nvSpPr>
        <p:spPr>
          <a:xfrm>
            <a:off x="1143000" y="3429000"/>
            <a:ext cx="504825" cy="571500"/>
          </a:xfrm>
          <a:custGeom>
            <a:avLst/>
            <a:gdLst/>
            <a:ahLst/>
            <a:cxnLst/>
            <a:rect l="l" t="t" r="r" b="b"/>
            <a:pathLst>
              <a:path w="504825" h="571500" extrusionOk="0">
                <a:moveTo>
                  <a:pt x="0" y="285750"/>
                </a:moveTo>
                <a:lnTo>
                  <a:pt x="4063" y="234374"/>
                </a:lnTo>
                <a:lnTo>
                  <a:pt x="15780" y="186024"/>
                </a:lnTo>
                <a:lnTo>
                  <a:pt x="34436" y="141506"/>
                </a:lnTo>
                <a:lnTo>
                  <a:pt x="59321" y="101626"/>
                </a:lnTo>
                <a:lnTo>
                  <a:pt x="89720" y="67189"/>
                </a:lnTo>
                <a:lnTo>
                  <a:pt x="124922" y="39003"/>
                </a:lnTo>
                <a:lnTo>
                  <a:pt x="164215" y="17871"/>
                </a:lnTo>
                <a:lnTo>
                  <a:pt x="206886"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86" y="566897"/>
                </a:lnTo>
                <a:lnTo>
                  <a:pt x="164215" y="553628"/>
                </a:lnTo>
                <a:lnTo>
                  <a:pt x="124922" y="532496"/>
                </a:lnTo>
                <a:lnTo>
                  <a:pt x="89720" y="504310"/>
                </a:lnTo>
                <a:lnTo>
                  <a:pt x="59321" y="469873"/>
                </a:lnTo>
                <a:lnTo>
                  <a:pt x="34436" y="429993"/>
                </a:lnTo>
                <a:lnTo>
                  <a:pt x="15780" y="385475"/>
                </a:lnTo>
                <a:lnTo>
                  <a:pt x="4063"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4" name="Google Shape;344;p23"/>
          <p:cNvSpPr txBox="1"/>
          <p:nvPr/>
        </p:nvSpPr>
        <p:spPr>
          <a:xfrm>
            <a:off x="13253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0</a:t>
            </a:r>
            <a:endParaRPr sz="1800" b="0" i="0" u="none" strike="noStrike" cap="none">
              <a:solidFill>
                <a:srgbClr val="000000"/>
              </a:solidFill>
              <a:latin typeface="Calibri"/>
              <a:ea typeface="Calibri"/>
              <a:cs typeface="Calibri"/>
              <a:sym typeface="Calibri"/>
            </a:endParaRPr>
          </a:p>
        </p:txBody>
      </p:sp>
      <p:sp>
        <p:nvSpPr>
          <p:cNvPr id="345" name="Google Shape;345;p23"/>
          <p:cNvSpPr/>
          <p:nvPr/>
        </p:nvSpPr>
        <p:spPr>
          <a:xfrm>
            <a:off x="1844039"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6" name="Google Shape;346;p23"/>
          <p:cNvSpPr txBox="1"/>
          <p:nvPr/>
        </p:nvSpPr>
        <p:spPr>
          <a:xfrm>
            <a:off x="2026411"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347" name="Google Shape;347;p23"/>
          <p:cNvSpPr/>
          <p:nvPr/>
        </p:nvSpPr>
        <p:spPr>
          <a:xfrm>
            <a:off x="3479291" y="217932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8"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8" name="Google Shape;348;p23"/>
          <p:cNvSpPr txBox="1"/>
          <p:nvPr/>
        </p:nvSpPr>
        <p:spPr>
          <a:xfrm>
            <a:off x="3662553"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349" name="Google Shape;349;p23"/>
          <p:cNvSpPr/>
          <p:nvPr/>
        </p:nvSpPr>
        <p:spPr>
          <a:xfrm>
            <a:off x="4963667" y="217932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0" name="Google Shape;350;p23"/>
          <p:cNvSpPr txBox="1"/>
          <p:nvPr/>
        </p:nvSpPr>
        <p:spPr>
          <a:xfrm>
            <a:off x="5146040" y="23004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351" name="Google Shape;351;p23"/>
          <p:cNvSpPr/>
          <p:nvPr/>
        </p:nvSpPr>
        <p:spPr>
          <a:xfrm>
            <a:off x="6822947" y="3429000"/>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23"/>
          <p:cNvSpPr txBox="1"/>
          <p:nvPr/>
        </p:nvSpPr>
        <p:spPr>
          <a:xfrm>
            <a:off x="7005573"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53" name="Google Shape;353;p23"/>
          <p:cNvSpPr/>
          <p:nvPr/>
        </p:nvSpPr>
        <p:spPr>
          <a:xfrm>
            <a:off x="3448811" y="3429000"/>
            <a:ext cx="506095" cy="571500"/>
          </a:xfrm>
          <a:custGeom>
            <a:avLst/>
            <a:gdLst/>
            <a:ahLst/>
            <a:cxnLst/>
            <a:rect l="l" t="t" r="r" b="b"/>
            <a:pathLst>
              <a:path w="506095" h="571500" extrusionOk="0">
                <a:moveTo>
                  <a:pt x="0" y="285750"/>
                </a:moveTo>
                <a:lnTo>
                  <a:pt x="4076" y="234374"/>
                </a:lnTo>
                <a:lnTo>
                  <a:pt x="15829" y="186024"/>
                </a:lnTo>
                <a:lnTo>
                  <a:pt x="34544" y="141506"/>
                </a:lnTo>
                <a:lnTo>
                  <a:pt x="59504" y="101626"/>
                </a:lnTo>
                <a:lnTo>
                  <a:pt x="89997" y="67189"/>
                </a:lnTo>
                <a:lnTo>
                  <a:pt x="125306" y="39003"/>
                </a:lnTo>
                <a:lnTo>
                  <a:pt x="164717" y="17871"/>
                </a:lnTo>
                <a:lnTo>
                  <a:pt x="207514" y="4602"/>
                </a:lnTo>
                <a:lnTo>
                  <a:pt x="252984" y="0"/>
                </a:lnTo>
                <a:lnTo>
                  <a:pt x="298453" y="4602"/>
                </a:lnTo>
                <a:lnTo>
                  <a:pt x="341250" y="17871"/>
                </a:lnTo>
                <a:lnTo>
                  <a:pt x="380661" y="39003"/>
                </a:lnTo>
                <a:lnTo>
                  <a:pt x="415970" y="67189"/>
                </a:lnTo>
                <a:lnTo>
                  <a:pt x="446463" y="101626"/>
                </a:lnTo>
                <a:lnTo>
                  <a:pt x="471424" y="141506"/>
                </a:lnTo>
                <a:lnTo>
                  <a:pt x="490138" y="186024"/>
                </a:lnTo>
                <a:lnTo>
                  <a:pt x="501891" y="234374"/>
                </a:lnTo>
                <a:lnTo>
                  <a:pt x="505967" y="285750"/>
                </a:lnTo>
                <a:lnTo>
                  <a:pt x="501891" y="337125"/>
                </a:lnTo>
                <a:lnTo>
                  <a:pt x="490138" y="385475"/>
                </a:lnTo>
                <a:lnTo>
                  <a:pt x="471424" y="429993"/>
                </a:lnTo>
                <a:lnTo>
                  <a:pt x="446463" y="469873"/>
                </a:lnTo>
                <a:lnTo>
                  <a:pt x="415970" y="504310"/>
                </a:lnTo>
                <a:lnTo>
                  <a:pt x="380661" y="532496"/>
                </a:lnTo>
                <a:lnTo>
                  <a:pt x="341250" y="553628"/>
                </a:lnTo>
                <a:lnTo>
                  <a:pt x="298453" y="566897"/>
                </a:lnTo>
                <a:lnTo>
                  <a:pt x="252984" y="571500"/>
                </a:lnTo>
                <a:lnTo>
                  <a:pt x="207514" y="566897"/>
                </a:lnTo>
                <a:lnTo>
                  <a:pt x="164717" y="553628"/>
                </a:lnTo>
                <a:lnTo>
                  <a:pt x="125306" y="532496"/>
                </a:lnTo>
                <a:lnTo>
                  <a:pt x="89997" y="504310"/>
                </a:lnTo>
                <a:lnTo>
                  <a:pt x="59504" y="469873"/>
                </a:lnTo>
                <a:lnTo>
                  <a:pt x="34543" y="429993"/>
                </a:lnTo>
                <a:lnTo>
                  <a:pt x="15829" y="385475"/>
                </a:lnTo>
                <a:lnTo>
                  <a:pt x="4076"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23"/>
          <p:cNvSpPr txBox="1"/>
          <p:nvPr/>
        </p:nvSpPr>
        <p:spPr>
          <a:xfrm>
            <a:off x="3632072" y="3550411"/>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55" name="Google Shape;355;p23"/>
          <p:cNvSpPr/>
          <p:nvPr/>
        </p:nvSpPr>
        <p:spPr>
          <a:xfrm>
            <a:off x="1844039" y="4607052"/>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6" name="Google Shape;356;p23"/>
          <p:cNvSpPr txBox="1"/>
          <p:nvPr/>
        </p:nvSpPr>
        <p:spPr>
          <a:xfrm>
            <a:off x="2026411" y="472909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357" name="Google Shape;357;p23"/>
          <p:cNvSpPr/>
          <p:nvPr/>
        </p:nvSpPr>
        <p:spPr>
          <a:xfrm>
            <a:off x="3479291" y="4578096"/>
            <a:ext cx="506095" cy="600710"/>
          </a:xfrm>
          <a:custGeom>
            <a:avLst/>
            <a:gdLst/>
            <a:ahLst/>
            <a:cxnLst/>
            <a:rect l="l" t="t" r="r" b="b"/>
            <a:pathLst>
              <a:path w="506095" h="600710" extrusionOk="0">
                <a:moveTo>
                  <a:pt x="0" y="300227"/>
                </a:moveTo>
                <a:lnTo>
                  <a:pt x="4076" y="246248"/>
                </a:lnTo>
                <a:lnTo>
                  <a:pt x="15829" y="195448"/>
                </a:lnTo>
                <a:lnTo>
                  <a:pt x="34544" y="148674"/>
                </a:lnTo>
                <a:lnTo>
                  <a:pt x="59504" y="106774"/>
                </a:lnTo>
                <a:lnTo>
                  <a:pt x="89997" y="70593"/>
                </a:lnTo>
                <a:lnTo>
                  <a:pt x="125306" y="40978"/>
                </a:lnTo>
                <a:lnTo>
                  <a:pt x="164717" y="18777"/>
                </a:lnTo>
                <a:lnTo>
                  <a:pt x="207514" y="4835"/>
                </a:lnTo>
                <a:lnTo>
                  <a:pt x="252984" y="0"/>
                </a:lnTo>
                <a:lnTo>
                  <a:pt x="298453" y="4835"/>
                </a:lnTo>
                <a:lnTo>
                  <a:pt x="341250" y="18777"/>
                </a:lnTo>
                <a:lnTo>
                  <a:pt x="380661" y="40978"/>
                </a:lnTo>
                <a:lnTo>
                  <a:pt x="415970" y="70593"/>
                </a:lnTo>
                <a:lnTo>
                  <a:pt x="446463" y="106774"/>
                </a:lnTo>
                <a:lnTo>
                  <a:pt x="471424" y="148674"/>
                </a:lnTo>
                <a:lnTo>
                  <a:pt x="490138" y="195448"/>
                </a:lnTo>
                <a:lnTo>
                  <a:pt x="501891" y="246248"/>
                </a:lnTo>
                <a:lnTo>
                  <a:pt x="505968" y="300227"/>
                </a:lnTo>
                <a:lnTo>
                  <a:pt x="501891" y="354207"/>
                </a:lnTo>
                <a:lnTo>
                  <a:pt x="490138" y="405007"/>
                </a:lnTo>
                <a:lnTo>
                  <a:pt x="471424" y="451781"/>
                </a:lnTo>
                <a:lnTo>
                  <a:pt x="446463" y="493681"/>
                </a:lnTo>
                <a:lnTo>
                  <a:pt x="415970" y="529862"/>
                </a:lnTo>
                <a:lnTo>
                  <a:pt x="380661" y="559477"/>
                </a:lnTo>
                <a:lnTo>
                  <a:pt x="341250" y="581678"/>
                </a:lnTo>
                <a:lnTo>
                  <a:pt x="298453" y="595620"/>
                </a:lnTo>
                <a:lnTo>
                  <a:pt x="252984" y="600455"/>
                </a:lnTo>
                <a:lnTo>
                  <a:pt x="207514" y="595620"/>
                </a:lnTo>
                <a:lnTo>
                  <a:pt x="164717" y="581678"/>
                </a:lnTo>
                <a:lnTo>
                  <a:pt x="125306" y="559477"/>
                </a:lnTo>
                <a:lnTo>
                  <a:pt x="89997" y="529862"/>
                </a:lnTo>
                <a:lnTo>
                  <a:pt x="59504" y="493681"/>
                </a:lnTo>
                <a:lnTo>
                  <a:pt x="34543" y="451781"/>
                </a:lnTo>
                <a:lnTo>
                  <a:pt x="15829" y="405007"/>
                </a:lnTo>
                <a:lnTo>
                  <a:pt x="4076" y="354207"/>
                </a:lnTo>
                <a:lnTo>
                  <a:pt x="0" y="300227"/>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23"/>
          <p:cNvSpPr txBox="1"/>
          <p:nvPr/>
        </p:nvSpPr>
        <p:spPr>
          <a:xfrm>
            <a:off x="3662553"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359" name="Google Shape;359;p23"/>
          <p:cNvSpPr/>
          <p:nvPr/>
        </p:nvSpPr>
        <p:spPr>
          <a:xfrm>
            <a:off x="4963667" y="4591811"/>
            <a:ext cx="504825" cy="571500"/>
          </a:xfrm>
          <a:custGeom>
            <a:avLst/>
            <a:gdLst/>
            <a:ahLst/>
            <a:cxnLst/>
            <a:rect l="l" t="t" r="r" b="b"/>
            <a:pathLst>
              <a:path w="504825" h="571500" extrusionOk="0">
                <a:moveTo>
                  <a:pt x="0" y="285750"/>
                </a:moveTo>
                <a:lnTo>
                  <a:pt x="4062" y="234374"/>
                </a:lnTo>
                <a:lnTo>
                  <a:pt x="15777" y="186024"/>
                </a:lnTo>
                <a:lnTo>
                  <a:pt x="34431" y="141506"/>
                </a:lnTo>
                <a:lnTo>
                  <a:pt x="59312" y="101626"/>
                </a:lnTo>
                <a:lnTo>
                  <a:pt x="89710" y="67189"/>
                </a:lnTo>
                <a:lnTo>
                  <a:pt x="124911" y="39003"/>
                </a:lnTo>
                <a:lnTo>
                  <a:pt x="164205" y="17871"/>
                </a:lnTo>
                <a:lnTo>
                  <a:pt x="206879" y="4602"/>
                </a:lnTo>
                <a:lnTo>
                  <a:pt x="252222" y="0"/>
                </a:lnTo>
                <a:lnTo>
                  <a:pt x="297564" y="4602"/>
                </a:lnTo>
                <a:lnTo>
                  <a:pt x="340238" y="17871"/>
                </a:lnTo>
                <a:lnTo>
                  <a:pt x="379532" y="39003"/>
                </a:lnTo>
                <a:lnTo>
                  <a:pt x="414733" y="67189"/>
                </a:lnTo>
                <a:lnTo>
                  <a:pt x="445131" y="101626"/>
                </a:lnTo>
                <a:lnTo>
                  <a:pt x="470012" y="141506"/>
                </a:lnTo>
                <a:lnTo>
                  <a:pt x="488666" y="186024"/>
                </a:lnTo>
                <a:lnTo>
                  <a:pt x="500381" y="234374"/>
                </a:lnTo>
                <a:lnTo>
                  <a:pt x="504444" y="285750"/>
                </a:lnTo>
                <a:lnTo>
                  <a:pt x="500381" y="337125"/>
                </a:lnTo>
                <a:lnTo>
                  <a:pt x="488666" y="385475"/>
                </a:lnTo>
                <a:lnTo>
                  <a:pt x="470012" y="429993"/>
                </a:lnTo>
                <a:lnTo>
                  <a:pt x="445131" y="469873"/>
                </a:lnTo>
                <a:lnTo>
                  <a:pt x="414733" y="504310"/>
                </a:lnTo>
                <a:lnTo>
                  <a:pt x="379532" y="532496"/>
                </a:lnTo>
                <a:lnTo>
                  <a:pt x="340238" y="553628"/>
                </a:lnTo>
                <a:lnTo>
                  <a:pt x="297564" y="566897"/>
                </a:lnTo>
                <a:lnTo>
                  <a:pt x="252222" y="571500"/>
                </a:lnTo>
                <a:lnTo>
                  <a:pt x="206879" y="566897"/>
                </a:lnTo>
                <a:lnTo>
                  <a:pt x="164205" y="553628"/>
                </a:lnTo>
                <a:lnTo>
                  <a:pt x="124911" y="532496"/>
                </a:lnTo>
                <a:lnTo>
                  <a:pt x="89710" y="504310"/>
                </a:lnTo>
                <a:lnTo>
                  <a:pt x="59312" y="469873"/>
                </a:lnTo>
                <a:lnTo>
                  <a:pt x="34431" y="429993"/>
                </a:lnTo>
                <a:lnTo>
                  <a:pt x="15777" y="385475"/>
                </a:lnTo>
                <a:lnTo>
                  <a:pt x="4062" y="337125"/>
                </a:lnTo>
                <a:lnTo>
                  <a:pt x="0" y="28575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0" name="Google Shape;360;p23"/>
          <p:cNvSpPr txBox="1"/>
          <p:nvPr/>
        </p:nvSpPr>
        <p:spPr>
          <a:xfrm>
            <a:off x="5146040" y="471411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sp>
        <p:nvSpPr>
          <p:cNvPr id="361" name="Google Shape;361;p23"/>
          <p:cNvSpPr/>
          <p:nvPr/>
        </p:nvSpPr>
        <p:spPr>
          <a:xfrm>
            <a:off x="1395983" y="2464307"/>
            <a:ext cx="5679440" cy="2429510"/>
          </a:xfrm>
          <a:custGeom>
            <a:avLst/>
            <a:gdLst/>
            <a:ahLst/>
            <a:cxnLst/>
            <a:rect l="l" t="t" r="r" b="b"/>
            <a:pathLst>
              <a:path w="5679440" h="2429510" extrusionOk="0">
                <a:moveTo>
                  <a:pt x="952499" y="0"/>
                </a:moveTo>
                <a:lnTo>
                  <a:pt x="2083435" y="0"/>
                </a:lnTo>
              </a:path>
              <a:path w="5679440" h="2429510" extrusionOk="0">
                <a:moveTo>
                  <a:pt x="522604" y="202691"/>
                </a:moveTo>
                <a:lnTo>
                  <a:pt x="0" y="964564"/>
                </a:lnTo>
              </a:path>
              <a:path w="5679440" h="2429510" extrusionOk="0">
                <a:moveTo>
                  <a:pt x="2589276" y="0"/>
                </a:moveTo>
                <a:lnTo>
                  <a:pt x="3567811" y="0"/>
                </a:lnTo>
              </a:path>
              <a:path w="5679440" h="2429510" extrusionOk="0">
                <a:moveTo>
                  <a:pt x="4072128" y="0"/>
                </a:moveTo>
                <a:lnTo>
                  <a:pt x="5679059" y="963929"/>
                </a:lnTo>
              </a:path>
              <a:path w="5679440" h="2429510" extrusionOk="0">
                <a:moveTo>
                  <a:pt x="3819143" y="286512"/>
                </a:moveTo>
                <a:lnTo>
                  <a:pt x="3819143" y="2128266"/>
                </a:lnTo>
              </a:path>
              <a:path w="5679440" h="2429510" extrusionOk="0">
                <a:moveTo>
                  <a:pt x="5679059" y="1536191"/>
                </a:moveTo>
                <a:lnTo>
                  <a:pt x="4072128" y="2414016"/>
                </a:lnTo>
              </a:path>
              <a:path w="5679440" h="2429510" extrusionOk="0">
                <a:moveTo>
                  <a:pt x="2589276" y="2414016"/>
                </a:moveTo>
                <a:lnTo>
                  <a:pt x="3567811" y="2414016"/>
                </a:lnTo>
              </a:path>
              <a:path w="5679440" h="2429510" extrusionOk="0">
                <a:moveTo>
                  <a:pt x="952499" y="2429002"/>
                </a:moveTo>
                <a:lnTo>
                  <a:pt x="2083435" y="2414016"/>
                </a:lnTo>
              </a:path>
              <a:path w="5679440" h="2429510" extrusionOk="0">
                <a:moveTo>
                  <a:pt x="0" y="1536191"/>
                </a:moveTo>
                <a:lnTo>
                  <a:pt x="701040" y="2143252"/>
                </a:lnTo>
              </a:path>
              <a:path w="5679440" h="2429510" extrusionOk="0">
                <a:moveTo>
                  <a:pt x="701040" y="286512"/>
                </a:moveTo>
                <a:lnTo>
                  <a:pt x="701040" y="2143252"/>
                </a:lnTo>
              </a:path>
              <a:path w="5679440" h="2429510" extrusionOk="0">
                <a:moveTo>
                  <a:pt x="879347" y="2226944"/>
                </a:moveTo>
                <a:lnTo>
                  <a:pt x="2306192" y="1536191"/>
                </a:lnTo>
              </a:path>
              <a:path w="5679440" h="2429510" extrusionOk="0">
                <a:moveTo>
                  <a:pt x="2305812" y="1536191"/>
                </a:moveTo>
                <a:lnTo>
                  <a:pt x="2336291" y="2113279"/>
                </a:lnTo>
              </a:path>
              <a:path w="5679440" h="2429510" extrusionOk="0">
                <a:moveTo>
                  <a:pt x="2336291" y="286512"/>
                </a:moveTo>
                <a:lnTo>
                  <a:pt x="2305812" y="964691"/>
                </a:lnTo>
              </a:path>
              <a:path w="5679440" h="2429510" extrusionOk="0">
                <a:moveTo>
                  <a:pt x="2514600" y="202691"/>
                </a:moveTo>
                <a:lnTo>
                  <a:pt x="3640963" y="221183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2" name="Google Shape;362;p23"/>
          <p:cNvSpPr txBox="1"/>
          <p:nvPr/>
        </p:nvSpPr>
        <p:spPr>
          <a:xfrm>
            <a:off x="1304925" y="278409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63" name="Google Shape;363;p23"/>
          <p:cNvSpPr txBox="1"/>
          <p:nvPr/>
        </p:nvSpPr>
        <p:spPr>
          <a:xfrm>
            <a:off x="2698242"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64" name="Google Shape;364;p23"/>
          <p:cNvSpPr txBox="1"/>
          <p:nvPr/>
        </p:nvSpPr>
        <p:spPr>
          <a:xfrm>
            <a:off x="4385309" y="211391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p:txBody>
      </p:sp>
      <p:sp>
        <p:nvSpPr>
          <p:cNvPr id="365" name="Google Shape;365;p23"/>
          <p:cNvSpPr txBox="1"/>
          <p:nvPr/>
        </p:nvSpPr>
        <p:spPr>
          <a:xfrm>
            <a:off x="6175628" y="257873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9</a:t>
            </a:r>
            <a:endParaRPr sz="1800" b="0" i="0" u="none" strike="noStrike" cap="none">
              <a:solidFill>
                <a:srgbClr val="000000"/>
              </a:solidFill>
              <a:latin typeface="Calibri"/>
              <a:ea typeface="Calibri"/>
              <a:cs typeface="Calibri"/>
              <a:sym typeface="Calibri"/>
            </a:endParaRPr>
          </a:p>
        </p:txBody>
      </p:sp>
      <p:sp>
        <p:nvSpPr>
          <p:cNvPr id="366" name="Google Shape;366;p23"/>
          <p:cNvSpPr txBox="1"/>
          <p:nvPr/>
        </p:nvSpPr>
        <p:spPr>
          <a:xfrm>
            <a:off x="5368797" y="3330702"/>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367" name="Google Shape;367;p23"/>
          <p:cNvSpPr txBox="1"/>
          <p:nvPr/>
        </p:nvSpPr>
        <p:spPr>
          <a:xfrm>
            <a:off x="6175628" y="4626355"/>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368" name="Google Shape;368;p23"/>
          <p:cNvSpPr txBox="1"/>
          <p:nvPr/>
        </p:nvSpPr>
        <p:spPr>
          <a:xfrm>
            <a:off x="4409059" y="315353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369" name="Google Shape;369;p23"/>
          <p:cNvSpPr txBox="1"/>
          <p:nvPr/>
        </p:nvSpPr>
        <p:spPr>
          <a:xfrm>
            <a:off x="2249551" y="304566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370" name="Google Shape;370;p23"/>
          <p:cNvSpPr txBox="1"/>
          <p:nvPr/>
        </p:nvSpPr>
        <p:spPr>
          <a:xfrm>
            <a:off x="1449705" y="4019169"/>
            <a:ext cx="1402715" cy="566420"/>
          </a:xfrm>
          <a:prstGeom prst="rect">
            <a:avLst/>
          </a:prstGeom>
          <a:noFill/>
          <a:ln>
            <a:noFill/>
          </a:ln>
        </p:spPr>
        <p:txBody>
          <a:bodyPr spcFirstLastPara="1" wrap="square" lIns="0" tIns="12700" rIns="0" bIns="0" anchor="t" anchorCtr="0">
            <a:spAutoFit/>
          </a:bodyPr>
          <a:lstStyle/>
          <a:p>
            <a:pPr marL="127381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7</a:t>
            </a:r>
            <a:endParaRPr sz="1800" b="0" i="0" u="none" strike="noStrike" cap="none">
              <a:solidFill>
                <a:srgbClr val="000000"/>
              </a:solidFill>
              <a:latin typeface="Calibri"/>
              <a:ea typeface="Calibri"/>
              <a:cs typeface="Calibri"/>
              <a:sym typeface="Calibri"/>
            </a:endParaRPr>
          </a:p>
          <a:p>
            <a:pPr marL="12700" marR="0" lvl="0" indent="0" algn="l" rtl="0">
              <a:lnSpc>
                <a:spcPct val="118333"/>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371" name="Google Shape;371;p23"/>
          <p:cNvSpPr txBox="1"/>
          <p:nvPr/>
        </p:nvSpPr>
        <p:spPr>
          <a:xfrm>
            <a:off x="3152901" y="4992116"/>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a:t>
            </a:r>
            <a:endParaRPr sz="1800" b="0" i="0" u="none" strike="noStrike" cap="none">
              <a:solidFill>
                <a:srgbClr val="000000"/>
              </a:solidFill>
              <a:latin typeface="Calibri"/>
              <a:ea typeface="Calibri"/>
              <a:cs typeface="Calibri"/>
              <a:sym typeface="Calibri"/>
            </a:endParaRPr>
          </a:p>
        </p:txBody>
      </p:sp>
      <p:sp>
        <p:nvSpPr>
          <p:cNvPr id="372" name="Google Shape;372;p23"/>
          <p:cNvSpPr txBox="1"/>
          <p:nvPr/>
        </p:nvSpPr>
        <p:spPr>
          <a:xfrm>
            <a:off x="4382770" y="4911674"/>
            <a:ext cx="14160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pic>
        <p:nvPicPr>
          <p:cNvPr id="373" name="Google Shape;373;p23"/>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1" name="Google Shape;391;p26"/>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 </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392" name="Google Shape;392;p2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3" name="Google Shape;393;p26"/>
          <p:cNvSpPr txBox="1"/>
          <p:nvPr/>
        </p:nvSpPr>
        <p:spPr>
          <a:xfrm>
            <a:off x="297891" y="1435353"/>
            <a:ext cx="9003127" cy="4219735"/>
          </a:xfrm>
          <a:prstGeom prst="rect">
            <a:avLst/>
          </a:prstGeom>
          <a:noFill/>
          <a:ln>
            <a:noFill/>
          </a:ln>
        </p:spPr>
        <p:txBody>
          <a:bodyPr spcFirstLastPara="1" wrap="square" lIns="0" tIns="13325" rIns="0" bIns="0" anchor="t" anchorCtr="0">
            <a:spAutoFit/>
          </a:bodyPr>
          <a:lstStyle/>
          <a:p>
            <a:pPr marL="255270" marR="0" lvl="0" indent="-243204" algn="just" rtl="0">
              <a:lnSpc>
                <a:spcPct val="100000"/>
              </a:lnSpc>
              <a:spcBef>
                <a:spcPts val="2035"/>
              </a:spcBef>
              <a:spcAft>
                <a:spcPts val="0"/>
              </a:spcAft>
              <a:buClr>
                <a:srgbClr val="2E5496"/>
              </a:buClr>
              <a:buSzPts val="2300"/>
              <a:buFont typeface="Noto Sans Symbols"/>
              <a:buChar char="⮚"/>
            </a:pPr>
            <a:r>
              <a:rPr lang="en-US" sz="2400" b="1" i="0" u="none" strike="noStrike" cap="none" dirty="0">
                <a:solidFill>
                  <a:schemeClr val="tx1"/>
                </a:solidFill>
                <a:latin typeface="Calibri"/>
                <a:ea typeface="Calibri"/>
                <a:cs typeface="Calibri"/>
                <a:sym typeface="Calibri"/>
              </a:rPr>
              <a:t>Reverse delete algorithm </a:t>
            </a:r>
            <a:r>
              <a:rPr lang="en-US" sz="2400" b="0" i="0" u="none" strike="noStrike" cap="none" dirty="0">
                <a:solidFill>
                  <a:schemeClr val="tx1"/>
                </a:solidFill>
                <a:latin typeface="Calibri"/>
                <a:ea typeface="Calibri"/>
                <a:cs typeface="Calibri"/>
                <a:sym typeface="Calibri"/>
              </a:rPr>
              <a:t>is closely related to </a:t>
            </a:r>
            <a:r>
              <a:rPr lang="en-US" sz="2400" b="1" i="0" u="none" strike="noStrike" cap="none" dirty="0">
                <a:solidFill>
                  <a:schemeClr val="tx1"/>
                </a:solidFill>
                <a:latin typeface="Calibri"/>
                <a:ea typeface="Calibri"/>
                <a:cs typeface="Calibri"/>
                <a:sym typeface="Calibri"/>
              </a:rPr>
              <a:t>Kruskal’s algorithm.</a:t>
            </a:r>
            <a:endParaRPr sz="2400" b="1" i="0" u="none" strike="noStrike" cap="none" dirty="0">
              <a:solidFill>
                <a:schemeClr val="tx1"/>
              </a:solidFill>
              <a:latin typeface="Calibri"/>
              <a:ea typeface="Calibri"/>
              <a:cs typeface="Calibri"/>
              <a:sym typeface="Calibri"/>
            </a:endParaRPr>
          </a:p>
          <a:p>
            <a:pPr marL="241300" marR="5080" lvl="0" indent="-228598" algn="just" rtl="0">
              <a:lnSpc>
                <a:spcPct val="150000"/>
              </a:lnSpc>
              <a:spcBef>
                <a:spcPts val="1010"/>
              </a:spcBef>
              <a:spcAft>
                <a:spcPts val="0"/>
              </a:spcAft>
              <a:buClr>
                <a:srgbClr val="2E5496"/>
              </a:buClr>
              <a:buSzPts val="2300"/>
              <a:buFont typeface="Noto Sans Symbols"/>
              <a:buChar char="⮚"/>
            </a:pPr>
            <a:r>
              <a:rPr lang="en-US" sz="2400" b="0" i="0" u="none" strike="noStrike" cap="none" dirty="0">
                <a:solidFill>
                  <a:schemeClr val="tx1"/>
                </a:solidFill>
                <a:latin typeface="Calibri"/>
                <a:ea typeface="Calibri"/>
                <a:cs typeface="Calibri"/>
                <a:sym typeface="Calibri"/>
              </a:rPr>
              <a:t>In Kruskal’s algorithm edges are sorted in increasing order and an edge is  included in the spanning tree if it does not result in a cycle and until there are v-1  edges in spanning tree.</a:t>
            </a:r>
            <a:endParaRPr sz="2400" b="0" i="0" u="none" strike="noStrike" cap="none" dirty="0">
              <a:solidFill>
                <a:schemeClr val="tx1"/>
              </a:solidFill>
              <a:latin typeface="Calibri"/>
              <a:ea typeface="Calibri"/>
              <a:cs typeface="Calibri"/>
              <a:sym typeface="Calibri"/>
            </a:endParaRPr>
          </a:p>
          <a:p>
            <a:pPr marL="241300" marR="5080" lvl="0" indent="-228598" algn="just" rtl="0">
              <a:lnSpc>
                <a:spcPct val="150000"/>
              </a:lnSpc>
              <a:spcBef>
                <a:spcPts val="994"/>
              </a:spcBef>
              <a:spcAft>
                <a:spcPts val="0"/>
              </a:spcAft>
              <a:buClr>
                <a:srgbClr val="2E5496"/>
              </a:buClr>
              <a:buSzPts val="2300"/>
              <a:buFont typeface="Noto Sans Symbols"/>
              <a:buChar char="⮚"/>
            </a:pPr>
            <a:r>
              <a:rPr lang="en-US" sz="2400" b="0" i="0" u="none" strike="noStrike" cap="none" dirty="0">
                <a:solidFill>
                  <a:schemeClr val="tx1"/>
                </a:solidFill>
                <a:latin typeface="Calibri"/>
                <a:ea typeface="Calibri"/>
                <a:cs typeface="Calibri"/>
                <a:sym typeface="Calibri"/>
              </a:rPr>
              <a:t>In </a:t>
            </a:r>
            <a:r>
              <a:rPr lang="en-US" sz="2400" b="1" i="0" u="none" strike="noStrike" cap="none" dirty="0">
                <a:solidFill>
                  <a:schemeClr val="tx1"/>
                </a:solidFill>
                <a:latin typeface="Calibri"/>
                <a:ea typeface="Calibri"/>
                <a:cs typeface="Calibri"/>
                <a:sym typeface="Calibri"/>
              </a:rPr>
              <a:t>Reverse delete algorithm </a:t>
            </a:r>
            <a:r>
              <a:rPr lang="en-US" sz="2400" b="0" i="0" u="none" strike="noStrike" cap="none" dirty="0">
                <a:solidFill>
                  <a:schemeClr val="tx1"/>
                </a:solidFill>
                <a:latin typeface="Calibri"/>
                <a:ea typeface="Calibri"/>
                <a:cs typeface="Calibri"/>
                <a:sym typeface="Calibri"/>
              </a:rPr>
              <a:t>we </a:t>
            </a:r>
            <a:r>
              <a:rPr lang="en-US" sz="2400" b="1" i="0" u="none" strike="noStrike" cap="none" dirty="0">
                <a:solidFill>
                  <a:schemeClr val="tx1"/>
                </a:solidFill>
                <a:latin typeface="Calibri"/>
                <a:ea typeface="Calibri"/>
                <a:cs typeface="Calibri"/>
                <a:sym typeface="Calibri"/>
              </a:rPr>
              <a:t>sort edges in decreasing order of their weights</a:t>
            </a:r>
            <a:r>
              <a:rPr lang="en-US" sz="2400" b="0" i="0" u="none" strike="noStrike" cap="none" dirty="0">
                <a:solidFill>
                  <a:schemeClr val="tx1"/>
                </a:solidFill>
                <a:latin typeface="Calibri"/>
                <a:ea typeface="Calibri"/>
                <a:cs typeface="Calibri"/>
                <a:sym typeface="Calibri"/>
              </a:rPr>
              <a:t>.  The current edge is picked if excluding the current edge does not cause disconnection of  the graph.</a:t>
            </a:r>
          </a:p>
        </p:txBody>
      </p:sp>
      <p:pic>
        <p:nvPicPr>
          <p:cNvPr id="394" name="Google Shape;394;p26"/>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01" name="Google Shape;401;p27"/>
          <p:cNvSpPr txBox="1"/>
          <p:nvPr/>
        </p:nvSpPr>
        <p:spPr>
          <a:xfrm>
            <a:off x="297891" y="1435353"/>
            <a:ext cx="10283190" cy="3055313"/>
          </a:xfrm>
          <a:prstGeom prst="rect">
            <a:avLst/>
          </a:prstGeom>
          <a:noFill/>
          <a:ln>
            <a:noFill/>
          </a:ln>
        </p:spPr>
        <p:txBody>
          <a:bodyPr spcFirstLastPara="1" wrap="square" lIns="0" tIns="13325" rIns="0" bIns="0" anchor="t" anchorCtr="0">
            <a:spAutoFit/>
          </a:bodyPr>
          <a:lstStyle/>
          <a:p>
            <a:pPr marL="607060" marR="0" lvl="0" indent="-594360" algn="just" rtl="0">
              <a:lnSpc>
                <a:spcPct val="100000"/>
              </a:lnSpc>
              <a:spcBef>
                <a:spcPts val="2035"/>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Sort all edges of graph in non increasing order of edge weights.</a:t>
            </a:r>
            <a:endParaRPr lang="en-US" sz="2400" dirty="0">
              <a:solidFill>
                <a:schemeClr val="tx1"/>
              </a:solidFill>
              <a:latin typeface="Calibri"/>
              <a:ea typeface="Calibri"/>
              <a:cs typeface="Calibri"/>
              <a:sym typeface="Calibri"/>
            </a:endParaRPr>
          </a:p>
          <a:p>
            <a:pPr marL="607060" marR="0" lvl="0" indent="-594360" algn="just" rtl="0">
              <a:lnSpc>
                <a:spcPct val="100000"/>
              </a:lnSpc>
              <a:spcBef>
                <a:spcPts val="2035"/>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Initialize </a:t>
            </a:r>
            <a:r>
              <a:rPr lang="en-US" sz="2400" b="0" i="0" u="none" strike="noStrike" cap="none" dirty="0">
                <a:solidFill>
                  <a:srgbClr val="FF0000"/>
                </a:solidFill>
                <a:latin typeface="Calibri"/>
                <a:ea typeface="Calibri"/>
                <a:cs typeface="Calibri"/>
                <a:sym typeface="Calibri"/>
              </a:rPr>
              <a:t>MST as original graph </a:t>
            </a:r>
            <a:r>
              <a:rPr lang="en-US" sz="2400" b="0" i="0" u="none" strike="noStrike" cap="none" dirty="0">
                <a:solidFill>
                  <a:schemeClr val="tx1"/>
                </a:solidFill>
                <a:latin typeface="Calibri"/>
                <a:ea typeface="Calibri"/>
                <a:cs typeface="Calibri"/>
                <a:sym typeface="Calibri"/>
              </a:rPr>
              <a:t>and </a:t>
            </a:r>
            <a:r>
              <a:rPr lang="en-US" sz="2400" b="0" i="0" u="none" strike="noStrike" cap="none" dirty="0">
                <a:solidFill>
                  <a:srgbClr val="FF0000"/>
                </a:solidFill>
                <a:latin typeface="Calibri"/>
                <a:ea typeface="Calibri"/>
                <a:cs typeface="Calibri"/>
                <a:sym typeface="Calibri"/>
              </a:rPr>
              <a:t>remove extra edges</a:t>
            </a:r>
            <a:r>
              <a:rPr lang="en-US" sz="2400" b="0" i="0" u="none" strike="noStrike" cap="none" dirty="0">
                <a:solidFill>
                  <a:schemeClr val="tx1"/>
                </a:solidFill>
                <a:latin typeface="Calibri"/>
                <a:ea typeface="Calibri"/>
                <a:cs typeface="Calibri"/>
                <a:sym typeface="Calibri"/>
              </a:rPr>
              <a:t> using step 3.</a:t>
            </a:r>
            <a:endParaRPr sz="2400" b="0" i="0" u="none" strike="noStrike" cap="none" dirty="0">
              <a:solidFill>
                <a:schemeClr val="tx1"/>
              </a:solidFill>
              <a:latin typeface="Calibri"/>
              <a:ea typeface="Calibri"/>
              <a:cs typeface="Calibri"/>
              <a:sym typeface="Calibri"/>
            </a:endParaRPr>
          </a:p>
          <a:p>
            <a:pPr marL="469900" marR="5080" lvl="0" indent="-457200" algn="just" rtl="0">
              <a:lnSpc>
                <a:spcPct val="150000"/>
              </a:lnSpc>
              <a:spcBef>
                <a:spcPts val="994"/>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Pick the highest weight edge from remaining edges and check if deleting the  edge disconnects the graph or not. If the graph disconnects then we don’t  delete the edge, else we delete the edge and continue.</a:t>
            </a:r>
            <a:endParaRPr sz="2400" b="0" i="0" u="none" strike="noStrike" cap="none" dirty="0">
              <a:solidFill>
                <a:schemeClr val="tx1"/>
              </a:solidFill>
              <a:latin typeface="Calibri"/>
              <a:ea typeface="Calibri"/>
              <a:cs typeface="Calibri"/>
              <a:sym typeface="Calibri"/>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06"/>
        <p:cNvGrpSpPr/>
        <p:nvPr/>
      </p:nvGrpSpPr>
      <p:grpSpPr>
        <a:xfrm>
          <a:off x="0" y="0"/>
          <a:ext cx="0" cy="0"/>
          <a:chOff x="0" y="0"/>
          <a:chExt cx="0" cy="0"/>
        </a:xfrm>
      </p:grpSpPr>
      <p:sp>
        <p:nvSpPr>
          <p:cNvPr id="407" name="Google Shape;407;p2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408" name="Google Shape;408;p2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39" name="Google Shape;439;p2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6F4FEBA7-DC8D-CB65-8711-3D92402B8C50}"/>
              </a:ext>
            </a:extLst>
          </p:cNvPr>
          <p:cNvPicPr>
            <a:picLocks noChangeAspect="1"/>
          </p:cNvPicPr>
          <p:nvPr/>
        </p:nvPicPr>
        <p:blipFill>
          <a:blip r:embed="rId4"/>
          <a:stretch>
            <a:fillRect/>
          </a:stretch>
        </p:blipFill>
        <p:spPr>
          <a:xfrm>
            <a:off x="66371" y="1610766"/>
            <a:ext cx="6670771" cy="3290312"/>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5" name="Picture 4">
            <a:extLst>
              <a:ext uri="{FF2B5EF4-FFF2-40B4-BE49-F238E27FC236}">
                <a16:creationId xmlns:a16="http://schemas.microsoft.com/office/drawing/2014/main" id="{3B1703BE-1E0F-2B24-FF58-2A5799B329F2}"/>
              </a:ext>
            </a:extLst>
          </p:cNvPr>
          <p:cNvPicPr>
            <a:picLocks noChangeAspect="1"/>
          </p:cNvPicPr>
          <p:nvPr/>
        </p:nvPicPr>
        <p:blipFill>
          <a:blip r:embed="rId4"/>
          <a:stretch>
            <a:fillRect/>
          </a:stretch>
        </p:blipFill>
        <p:spPr>
          <a:xfrm>
            <a:off x="729675" y="1661205"/>
            <a:ext cx="3590710" cy="3535590"/>
          </a:xfrm>
          <a:prstGeom prst="rect">
            <a:avLst/>
          </a:prstGeom>
        </p:spPr>
      </p:pic>
    </p:spTree>
    <p:extLst>
      <p:ext uri="{BB962C8B-B14F-4D97-AF65-F5344CB8AC3E}">
        <p14:creationId xmlns:p14="http://schemas.microsoft.com/office/powerpoint/2010/main" val="4707542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2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b="1" i="0" u="none" strike="noStrike" cap="none" dirty="0">
                <a:solidFill>
                  <a:schemeClr val="accent6">
                    <a:lumMod val="75000"/>
                  </a:schemeClr>
                </a:solidFill>
                <a:latin typeface="Calibri"/>
                <a:ea typeface="Calibri"/>
                <a:cs typeface="Calibri"/>
                <a:sym typeface="Calibri"/>
              </a:rPr>
              <a:t>Reverse Delete Algorithm</a:t>
            </a:r>
            <a:br>
              <a:rPr lang="en-US" sz="2400" b="0" i="0" u="none" strike="noStrike" cap="none" dirty="0">
                <a:solidFill>
                  <a:srgbClr val="000000"/>
                </a:solidFill>
                <a:latin typeface="Calibri"/>
                <a:ea typeface="Calibri"/>
                <a:cs typeface="Calibri"/>
                <a:sym typeface="Calibri"/>
              </a:rPr>
            </a:br>
            <a:endParaRPr sz="2400" dirty="0"/>
          </a:p>
        </p:txBody>
      </p:sp>
      <p:sp>
        <p:nvSpPr>
          <p:cNvPr id="400" name="Google Shape;400;p2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02" name="Google Shape;402;p27"/>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5" name="Picture 4">
            <a:extLst>
              <a:ext uri="{FF2B5EF4-FFF2-40B4-BE49-F238E27FC236}">
                <a16:creationId xmlns:a16="http://schemas.microsoft.com/office/drawing/2014/main" id="{3B1703BE-1E0F-2B24-FF58-2A5799B329F2}"/>
              </a:ext>
            </a:extLst>
          </p:cNvPr>
          <p:cNvPicPr>
            <a:picLocks noChangeAspect="1"/>
          </p:cNvPicPr>
          <p:nvPr/>
        </p:nvPicPr>
        <p:blipFill>
          <a:blip r:embed="rId4"/>
          <a:stretch>
            <a:fillRect/>
          </a:stretch>
        </p:blipFill>
        <p:spPr>
          <a:xfrm>
            <a:off x="729675" y="1661205"/>
            <a:ext cx="3590710" cy="3535590"/>
          </a:xfrm>
          <a:prstGeom prst="rect">
            <a:avLst/>
          </a:prstGeom>
        </p:spPr>
      </p:pic>
    </p:spTree>
    <p:extLst>
      <p:ext uri="{BB962C8B-B14F-4D97-AF65-F5344CB8AC3E}">
        <p14:creationId xmlns:p14="http://schemas.microsoft.com/office/powerpoint/2010/main" val="2766644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443"/>
        <p:cNvGrpSpPr/>
        <p:nvPr/>
      </p:nvGrpSpPr>
      <p:grpSpPr>
        <a:xfrm>
          <a:off x="0" y="0"/>
          <a:ext cx="0" cy="0"/>
          <a:chOff x="0" y="0"/>
          <a:chExt cx="0" cy="0"/>
        </a:xfrm>
      </p:grpSpPr>
      <p:sp>
        <p:nvSpPr>
          <p:cNvPr id="444" name="Google Shape;444;p2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445" name="Google Shape;44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46" name="Google Shape;446;p29"/>
          <p:cNvPicPr preferRelativeResize="0"/>
          <p:nvPr/>
        </p:nvPicPr>
        <p:blipFill rotWithShape="1">
          <a:blip r:embed="rId3">
            <a:alphaModFix/>
          </a:blip>
          <a:srcRect/>
          <a:stretch/>
        </p:blipFill>
        <p:spPr>
          <a:xfrm>
            <a:off x="1271175" y="1657572"/>
            <a:ext cx="7416057" cy="4684778"/>
          </a:xfrm>
          <a:prstGeom prst="rect">
            <a:avLst/>
          </a:prstGeom>
          <a:noFill/>
          <a:ln>
            <a:noFill/>
          </a:ln>
        </p:spPr>
      </p:pic>
      <p:pic>
        <p:nvPicPr>
          <p:cNvPr id="447" name="Google Shape;447;p29"/>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451"/>
        <p:cNvGrpSpPr/>
        <p:nvPr/>
      </p:nvGrpSpPr>
      <p:grpSpPr>
        <a:xfrm>
          <a:off x="0" y="0"/>
          <a:ext cx="0" cy="0"/>
          <a:chOff x="0" y="0"/>
          <a:chExt cx="0" cy="0"/>
        </a:xfrm>
      </p:grpSpPr>
      <p:sp>
        <p:nvSpPr>
          <p:cNvPr id="452" name="Google Shape;452;p3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453" name="Google Shape;453;p3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4" name="Google Shape;454;p30"/>
          <p:cNvSpPr txBox="1"/>
          <p:nvPr/>
        </p:nvSpPr>
        <p:spPr>
          <a:xfrm>
            <a:off x="10180066" y="6044895"/>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455" name="Google Shape;455;p30"/>
          <p:cNvSpPr/>
          <p:nvPr/>
        </p:nvSpPr>
        <p:spPr>
          <a:xfrm>
            <a:off x="992124" y="2680716"/>
            <a:ext cx="325120" cy="381000"/>
          </a:xfrm>
          <a:custGeom>
            <a:avLst/>
            <a:gdLst/>
            <a:ahLst/>
            <a:cxnLst/>
            <a:rect l="l" t="t" r="r" b="b"/>
            <a:pathLst>
              <a:path w="325119" h="381000" extrusionOk="0">
                <a:moveTo>
                  <a:pt x="0" y="190500"/>
                </a:moveTo>
                <a:lnTo>
                  <a:pt x="5797" y="139876"/>
                </a:lnTo>
                <a:lnTo>
                  <a:pt x="22160" y="94375"/>
                </a:lnTo>
                <a:lnTo>
                  <a:pt x="47539" y="55816"/>
                </a:lnTo>
                <a:lnTo>
                  <a:pt x="80388" y="26020"/>
                </a:lnTo>
                <a:lnTo>
                  <a:pt x="119159" y="6808"/>
                </a:lnTo>
                <a:lnTo>
                  <a:pt x="162306" y="0"/>
                </a:lnTo>
                <a:lnTo>
                  <a:pt x="205452" y="6808"/>
                </a:lnTo>
                <a:lnTo>
                  <a:pt x="244223" y="26020"/>
                </a:lnTo>
                <a:lnTo>
                  <a:pt x="277072" y="55816"/>
                </a:lnTo>
                <a:lnTo>
                  <a:pt x="302451" y="94375"/>
                </a:lnTo>
                <a:lnTo>
                  <a:pt x="318814" y="139876"/>
                </a:lnTo>
                <a:lnTo>
                  <a:pt x="324612" y="190500"/>
                </a:lnTo>
                <a:lnTo>
                  <a:pt x="318814" y="241123"/>
                </a:lnTo>
                <a:lnTo>
                  <a:pt x="302451" y="286624"/>
                </a:lnTo>
                <a:lnTo>
                  <a:pt x="277072" y="325183"/>
                </a:lnTo>
                <a:lnTo>
                  <a:pt x="244223" y="354979"/>
                </a:lnTo>
                <a:lnTo>
                  <a:pt x="205452" y="374191"/>
                </a:lnTo>
                <a:lnTo>
                  <a:pt x="162306" y="381000"/>
                </a:lnTo>
                <a:lnTo>
                  <a:pt x="119159" y="374191"/>
                </a:lnTo>
                <a:lnTo>
                  <a:pt x="80388" y="354979"/>
                </a:lnTo>
                <a:lnTo>
                  <a:pt x="47539" y="325183"/>
                </a:lnTo>
                <a:lnTo>
                  <a:pt x="22160" y="286624"/>
                </a:lnTo>
                <a:lnTo>
                  <a:pt x="5797"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6" name="Google Shape;456;p30"/>
          <p:cNvSpPr txBox="1"/>
          <p:nvPr/>
        </p:nvSpPr>
        <p:spPr>
          <a:xfrm>
            <a:off x="1075740" y="2706370"/>
            <a:ext cx="1581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A</a:t>
            </a:r>
            <a:endParaRPr sz="1800" b="0" i="0" u="none" strike="noStrike" cap="none">
              <a:solidFill>
                <a:srgbClr val="000000"/>
              </a:solidFill>
              <a:latin typeface="Calibri"/>
              <a:ea typeface="Calibri"/>
              <a:cs typeface="Calibri"/>
              <a:sym typeface="Calibri"/>
            </a:endParaRPr>
          </a:p>
        </p:txBody>
      </p:sp>
      <p:sp>
        <p:nvSpPr>
          <p:cNvPr id="457" name="Google Shape;457;p30"/>
          <p:cNvSpPr/>
          <p:nvPr/>
        </p:nvSpPr>
        <p:spPr>
          <a:xfrm>
            <a:off x="3489959" y="3115055"/>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8" name="Google Shape;458;p30"/>
          <p:cNvSpPr txBox="1"/>
          <p:nvPr/>
        </p:nvSpPr>
        <p:spPr>
          <a:xfrm>
            <a:off x="3568700" y="3140709"/>
            <a:ext cx="16637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sp>
        <p:nvSpPr>
          <p:cNvPr id="459" name="Google Shape;459;p30"/>
          <p:cNvSpPr/>
          <p:nvPr/>
        </p:nvSpPr>
        <p:spPr>
          <a:xfrm>
            <a:off x="5573267" y="1722120"/>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4"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4"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0" name="Google Shape;460;p30"/>
          <p:cNvSpPr txBox="1"/>
          <p:nvPr/>
        </p:nvSpPr>
        <p:spPr>
          <a:xfrm>
            <a:off x="5661405" y="1747520"/>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461" name="Google Shape;461;p30"/>
          <p:cNvSpPr/>
          <p:nvPr/>
        </p:nvSpPr>
        <p:spPr>
          <a:xfrm>
            <a:off x="2641092" y="1755648"/>
            <a:ext cx="325120" cy="381000"/>
          </a:xfrm>
          <a:custGeom>
            <a:avLst/>
            <a:gdLst/>
            <a:ahLst/>
            <a:cxnLst/>
            <a:rect l="l" t="t" r="r" b="b"/>
            <a:pathLst>
              <a:path w="325119"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2" name="Google Shape;462;p30"/>
          <p:cNvSpPr txBox="1"/>
          <p:nvPr/>
        </p:nvSpPr>
        <p:spPr>
          <a:xfrm>
            <a:off x="2728976" y="1781047"/>
            <a:ext cx="1498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463" name="Google Shape;463;p30"/>
          <p:cNvSpPr/>
          <p:nvPr/>
        </p:nvSpPr>
        <p:spPr>
          <a:xfrm>
            <a:off x="5594603" y="318668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6"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6"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4" name="Google Shape;464;p30"/>
          <p:cNvSpPr txBox="1"/>
          <p:nvPr/>
        </p:nvSpPr>
        <p:spPr>
          <a:xfrm>
            <a:off x="5689472" y="3212972"/>
            <a:ext cx="137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E</a:t>
            </a:r>
            <a:endParaRPr sz="1800" b="0" i="0" u="none" strike="noStrike" cap="none">
              <a:solidFill>
                <a:srgbClr val="000000"/>
              </a:solidFill>
              <a:latin typeface="Calibri"/>
              <a:ea typeface="Calibri"/>
              <a:cs typeface="Calibri"/>
              <a:sym typeface="Calibri"/>
            </a:endParaRPr>
          </a:p>
        </p:txBody>
      </p:sp>
      <p:sp>
        <p:nvSpPr>
          <p:cNvPr id="465" name="Google Shape;465;p30"/>
          <p:cNvSpPr/>
          <p:nvPr/>
        </p:nvSpPr>
        <p:spPr>
          <a:xfrm>
            <a:off x="995172" y="4244340"/>
            <a:ext cx="323215" cy="381000"/>
          </a:xfrm>
          <a:custGeom>
            <a:avLst/>
            <a:gdLst/>
            <a:ahLst/>
            <a:cxnLst/>
            <a:rect l="l" t="t" r="r" b="b"/>
            <a:pathLst>
              <a:path w="323215" h="381000" extrusionOk="0">
                <a:moveTo>
                  <a:pt x="0" y="190500"/>
                </a:moveTo>
                <a:lnTo>
                  <a:pt x="5770" y="139876"/>
                </a:lnTo>
                <a:lnTo>
                  <a:pt x="22055" y="94375"/>
                </a:lnTo>
                <a:lnTo>
                  <a:pt x="47315" y="55816"/>
                </a:lnTo>
                <a:lnTo>
                  <a:pt x="80009" y="26020"/>
                </a:lnTo>
                <a:lnTo>
                  <a:pt x="118599" y="6808"/>
                </a:lnTo>
                <a:lnTo>
                  <a:pt x="161544" y="0"/>
                </a:lnTo>
                <a:lnTo>
                  <a:pt x="204488" y="6808"/>
                </a:lnTo>
                <a:lnTo>
                  <a:pt x="243078" y="26020"/>
                </a:lnTo>
                <a:lnTo>
                  <a:pt x="275772" y="55816"/>
                </a:lnTo>
                <a:lnTo>
                  <a:pt x="301032" y="94375"/>
                </a:lnTo>
                <a:lnTo>
                  <a:pt x="317317" y="139876"/>
                </a:lnTo>
                <a:lnTo>
                  <a:pt x="323088" y="190500"/>
                </a:lnTo>
                <a:lnTo>
                  <a:pt x="317317" y="241123"/>
                </a:lnTo>
                <a:lnTo>
                  <a:pt x="301032" y="286624"/>
                </a:lnTo>
                <a:lnTo>
                  <a:pt x="275772" y="325183"/>
                </a:lnTo>
                <a:lnTo>
                  <a:pt x="243078" y="354979"/>
                </a:lnTo>
                <a:lnTo>
                  <a:pt x="204488" y="374191"/>
                </a:lnTo>
                <a:lnTo>
                  <a:pt x="161544" y="381000"/>
                </a:lnTo>
                <a:lnTo>
                  <a:pt x="118599" y="374191"/>
                </a:lnTo>
                <a:lnTo>
                  <a:pt x="80010" y="354979"/>
                </a:lnTo>
                <a:lnTo>
                  <a:pt x="47315" y="325183"/>
                </a:lnTo>
                <a:lnTo>
                  <a:pt x="22055" y="286624"/>
                </a:lnTo>
                <a:lnTo>
                  <a:pt x="5770"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6" name="Google Shape;466;p30"/>
          <p:cNvSpPr txBox="1"/>
          <p:nvPr/>
        </p:nvSpPr>
        <p:spPr>
          <a:xfrm>
            <a:off x="1092200" y="4270375"/>
            <a:ext cx="13081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F</a:t>
            </a:r>
            <a:endParaRPr sz="1800" b="0" i="0" u="none" strike="noStrike" cap="none">
              <a:solidFill>
                <a:srgbClr val="000000"/>
              </a:solidFill>
              <a:latin typeface="Calibri"/>
              <a:ea typeface="Calibri"/>
              <a:cs typeface="Calibri"/>
              <a:sym typeface="Calibri"/>
            </a:endParaRPr>
          </a:p>
        </p:txBody>
      </p:sp>
      <p:sp>
        <p:nvSpPr>
          <p:cNvPr id="467" name="Google Shape;467;p30"/>
          <p:cNvSpPr/>
          <p:nvPr/>
        </p:nvSpPr>
        <p:spPr>
          <a:xfrm>
            <a:off x="3585971" y="4323588"/>
            <a:ext cx="323215" cy="381000"/>
          </a:xfrm>
          <a:custGeom>
            <a:avLst/>
            <a:gdLst/>
            <a:ahLst/>
            <a:cxnLst/>
            <a:rect l="l" t="t" r="r" b="b"/>
            <a:pathLst>
              <a:path w="323214" h="381000" extrusionOk="0">
                <a:moveTo>
                  <a:pt x="0" y="190500"/>
                </a:moveTo>
                <a:lnTo>
                  <a:pt x="5766" y="139876"/>
                </a:lnTo>
                <a:lnTo>
                  <a:pt x="22041" y="94375"/>
                </a:lnTo>
                <a:lnTo>
                  <a:pt x="47291" y="55816"/>
                </a:lnTo>
                <a:lnTo>
                  <a:pt x="79981" y="26020"/>
                </a:lnTo>
                <a:lnTo>
                  <a:pt x="118577" y="6808"/>
                </a:lnTo>
                <a:lnTo>
                  <a:pt x="161543" y="0"/>
                </a:lnTo>
                <a:lnTo>
                  <a:pt x="204510" y="6808"/>
                </a:lnTo>
                <a:lnTo>
                  <a:pt x="243106" y="26020"/>
                </a:lnTo>
                <a:lnTo>
                  <a:pt x="275796" y="55816"/>
                </a:lnTo>
                <a:lnTo>
                  <a:pt x="301046" y="94375"/>
                </a:lnTo>
                <a:lnTo>
                  <a:pt x="317321" y="139876"/>
                </a:lnTo>
                <a:lnTo>
                  <a:pt x="323088" y="190500"/>
                </a:lnTo>
                <a:lnTo>
                  <a:pt x="317321" y="241123"/>
                </a:lnTo>
                <a:lnTo>
                  <a:pt x="301046" y="286624"/>
                </a:lnTo>
                <a:lnTo>
                  <a:pt x="275796" y="325183"/>
                </a:lnTo>
                <a:lnTo>
                  <a:pt x="243106" y="354979"/>
                </a:lnTo>
                <a:lnTo>
                  <a:pt x="204510" y="374191"/>
                </a:lnTo>
                <a:lnTo>
                  <a:pt x="161543" y="381000"/>
                </a:lnTo>
                <a:lnTo>
                  <a:pt x="118577" y="374191"/>
                </a:lnTo>
                <a:lnTo>
                  <a:pt x="79981" y="354979"/>
                </a:lnTo>
                <a:lnTo>
                  <a:pt x="47291" y="325183"/>
                </a:lnTo>
                <a:lnTo>
                  <a:pt x="22041" y="286624"/>
                </a:lnTo>
                <a:lnTo>
                  <a:pt x="576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8" name="Google Shape;468;p30"/>
          <p:cNvSpPr txBox="1"/>
          <p:nvPr/>
        </p:nvSpPr>
        <p:spPr>
          <a:xfrm>
            <a:off x="3662934" y="4349318"/>
            <a:ext cx="17018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469" name="Google Shape;469;p30"/>
          <p:cNvSpPr/>
          <p:nvPr/>
        </p:nvSpPr>
        <p:spPr>
          <a:xfrm>
            <a:off x="5696711" y="4337303"/>
            <a:ext cx="325120" cy="381000"/>
          </a:xfrm>
          <a:custGeom>
            <a:avLst/>
            <a:gdLst/>
            <a:ahLst/>
            <a:cxnLst/>
            <a:rect l="l" t="t" r="r" b="b"/>
            <a:pathLst>
              <a:path w="325120" h="381000" extrusionOk="0">
                <a:moveTo>
                  <a:pt x="0" y="190500"/>
                </a:moveTo>
                <a:lnTo>
                  <a:pt x="5796" y="139876"/>
                </a:lnTo>
                <a:lnTo>
                  <a:pt x="22154" y="94375"/>
                </a:lnTo>
                <a:lnTo>
                  <a:pt x="47529" y="55816"/>
                </a:lnTo>
                <a:lnTo>
                  <a:pt x="80376" y="26020"/>
                </a:lnTo>
                <a:lnTo>
                  <a:pt x="119150" y="6808"/>
                </a:lnTo>
                <a:lnTo>
                  <a:pt x="162305" y="0"/>
                </a:lnTo>
                <a:lnTo>
                  <a:pt x="205461" y="6808"/>
                </a:lnTo>
                <a:lnTo>
                  <a:pt x="244235" y="26020"/>
                </a:lnTo>
                <a:lnTo>
                  <a:pt x="277082" y="55816"/>
                </a:lnTo>
                <a:lnTo>
                  <a:pt x="302457" y="94375"/>
                </a:lnTo>
                <a:lnTo>
                  <a:pt x="318815" y="139876"/>
                </a:lnTo>
                <a:lnTo>
                  <a:pt x="324612" y="190500"/>
                </a:lnTo>
                <a:lnTo>
                  <a:pt x="318815" y="241123"/>
                </a:lnTo>
                <a:lnTo>
                  <a:pt x="302457" y="286624"/>
                </a:lnTo>
                <a:lnTo>
                  <a:pt x="277082" y="325183"/>
                </a:lnTo>
                <a:lnTo>
                  <a:pt x="244235" y="354979"/>
                </a:lnTo>
                <a:lnTo>
                  <a:pt x="205461" y="374191"/>
                </a:lnTo>
                <a:lnTo>
                  <a:pt x="162305" y="381000"/>
                </a:lnTo>
                <a:lnTo>
                  <a:pt x="119150" y="374191"/>
                </a:lnTo>
                <a:lnTo>
                  <a:pt x="80376" y="354979"/>
                </a:lnTo>
                <a:lnTo>
                  <a:pt x="47529" y="325183"/>
                </a:lnTo>
                <a:lnTo>
                  <a:pt x="22154" y="286624"/>
                </a:lnTo>
                <a:lnTo>
                  <a:pt x="5796" y="241123"/>
                </a:lnTo>
                <a:lnTo>
                  <a:pt x="0" y="19050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0" name="Google Shape;470;p30"/>
          <p:cNvSpPr txBox="1"/>
          <p:nvPr/>
        </p:nvSpPr>
        <p:spPr>
          <a:xfrm>
            <a:off x="5775452" y="4363339"/>
            <a:ext cx="168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H</a:t>
            </a:r>
            <a:endParaRPr sz="1800" b="0" i="0" u="none" strike="noStrike" cap="none">
              <a:solidFill>
                <a:srgbClr val="000000"/>
              </a:solidFill>
              <a:latin typeface="Calibri"/>
              <a:ea typeface="Calibri"/>
              <a:cs typeface="Calibri"/>
              <a:sym typeface="Calibri"/>
            </a:endParaRPr>
          </a:p>
        </p:txBody>
      </p:sp>
      <p:sp>
        <p:nvSpPr>
          <p:cNvPr id="471" name="Google Shape;471;p30"/>
          <p:cNvSpPr/>
          <p:nvPr/>
        </p:nvSpPr>
        <p:spPr>
          <a:xfrm>
            <a:off x="1153667" y="1912620"/>
            <a:ext cx="4705985" cy="2615565"/>
          </a:xfrm>
          <a:custGeom>
            <a:avLst/>
            <a:gdLst/>
            <a:ahLst/>
            <a:cxnLst/>
            <a:rect l="l" t="t" r="r" b="b"/>
            <a:pathLst>
              <a:path w="4705985" h="2615565" extrusionOk="0">
                <a:moveTo>
                  <a:pt x="163068" y="958722"/>
                </a:moveTo>
                <a:lnTo>
                  <a:pt x="1488439" y="33527"/>
                </a:lnTo>
              </a:path>
              <a:path w="4705985" h="2615565" extrusionOk="0">
                <a:moveTo>
                  <a:pt x="1812036" y="33654"/>
                </a:moveTo>
                <a:lnTo>
                  <a:pt x="4419346" y="0"/>
                </a:lnTo>
              </a:path>
              <a:path w="4705985" h="2615565" extrusionOk="0">
                <a:moveTo>
                  <a:pt x="4581144" y="190500"/>
                </a:moveTo>
                <a:lnTo>
                  <a:pt x="4603877" y="1274826"/>
                </a:lnTo>
              </a:path>
              <a:path w="4705985" h="2615565" extrusionOk="0">
                <a:moveTo>
                  <a:pt x="4623816" y="1636776"/>
                </a:moveTo>
                <a:lnTo>
                  <a:pt x="4705477" y="2423667"/>
                </a:lnTo>
              </a:path>
              <a:path w="4705985" h="2615565" extrusionOk="0">
                <a:moveTo>
                  <a:pt x="2755392" y="2601467"/>
                </a:moveTo>
                <a:lnTo>
                  <a:pt x="4543044" y="2615056"/>
                </a:lnTo>
              </a:path>
              <a:path w="4705985" h="2615565" extrusionOk="0">
                <a:moveTo>
                  <a:pt x="2593847" y="2410586"/>
                </a:moveTo>
                <a:lnTo>
                  <a:pt x="4603750" y="1655064"/>
                </a:lnTo>
              </a:path>
              <a:path w="4705985" h="2615565" extrusionOk="0">
                <a:moveTo>
                  <a:pt x="2497835" y="1583435"/>
                </a:moveTo>
                <a:lnTo>
                  <a:pt x="2593340" y="2411348"/>
                </a:lnTo>
              </a:path>
              <a:path w="4705985" h="2615565" extrusionOk="0">
                <a:moveTo>
                  <a:pt x="3047" y="2331973"/>
                </a:moveTo>
                <a:lnTo>
                  <a:pt x="2497709" y="1583435"/>
                </a:lnTo>
              </a:path>
              <a:path w="4705985" h="2615565" extrusionOk="0">
                <a:moveTo>
                  <a:pt x="164591" y="2522219"/>
                </a:moveTo>
                <a:lnTo>
                  <a:pt x="2430907" y="2601594"/>
                </a:lnTo>
              </a:path>
              <a:path w="4705985" h="2615565" extrusionOk="0">
                <a:moveTo>
                  <a:pt x="0" y="1149095"/>
                </a:moveTo>
                <a:lnTo>
                  <a:pt x="2984" y="2331719"/>
                </a:lnTo>
              </a:path>
              <a:path w="4705985" h="2615565" extrusionOk="0">
                <a:moveTo>
                  <a:pt x="163068" y="958595"/>
                </a:moveTo>
                <a:lnTo>
                  <a:pt x="2498724" y="1202181"/>
                </a:lnTo>
              </a:path>
              <a:path w="4705985" h="2615565" extrusionOk="0">
                <a:moveTo>
                  <a:pt x="1648968" y="224027"/>
                </a:moveTo>
                <a:lnTo>
                  <a:pt x="2497328" y="1202308"/>
                </a:lnTo>
              </a:path>
              <a:path w="4705985" h="2615565" extrusionOk="0">
                <a:moveTo>
                  <a:pt x="1648968" y="224027"/>
                </a:moveTo>
                <a:lnTo>
                  <a:pt x="4602733" y="1274699"/>
                </a:lnTo>
              </a:path>
              <a:path w="4705985" h="2615565" extrusionOk="0">
                <a:moveTo>
                  <a:pt x="2497835" y="1202435"/>
                </a:moveTo>
                <a:lnTo>
                  <a:pt x="4580635" y="190500"/>
                </a:lnTo>
              </a:path>
              <a:path w="4705985" h="2615565" extrusionOk="0">
                <a:moveTo>
                  <a:pt x="2659380" y="1392935"/>
                </a:moveTo>
                <a:lnTo>
                  <a:pt x="4440935" y="1465326"/>
                </a:lnTo>
              </a:path>
              <a:path w="4705985" h="2615565" extrusionOk="0">
                <a:moveTo>
                  <a:pt x="2612135" y="1527047"/>
                </a:moveTo>
                <a:lnTo>
                  <a:pt x="4590287" y="248005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2" name="Google Shape;472;p30"/>
          <p:cNvSpPr txBox="1"/>
          <p:nvPr/>
        </p:nvSpPr>
        <p:spPr>
          <a:xfrm>
            <a:off x="1575308" y="208191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8</a:t>
            </a:r>
            <a:endParaRPr sz="1800" b="0" i="0" u="none" strike="noStrike" cap="none">
              <a:solidFill>
                <a:srgbClr val="000000"/>
              </a:solidFill>
              <a:latin typeface="Calibri"/>
              <a:ea typeface="Calibri"/>
              <a:cs typeface="Calibri"/>
              <a:sym typeface="Calibri"/>
            </a:endParaRPr>
          </a:p>
        </p:txBody>
      </p:sp>
      <p:sp>
        <p:nvSpPr>
          <p:cNvPr id="473" name="Google Shape;473;p30"/>
          <p:cNvSpPr txBox="1"/>
          <p:nvPr/>
        </p:nvSpPr>
        <p:spPr>
          <a:xfrm>
            <a:off x="4208145" y="1720341"/>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14</a:t>
            </a:r>
            <a:endParaRPr sz="1800" b="0" i="0" u="none" strike="noStrike" cap="none">
              <a:solidFill>
                <a:srgbClr val="000000"/>
              </a:solidFill>
              <a:latin typeface="Calibri"/>
              <a:ea typeface="Calibri"/>
              <a:cs typeface="Calibri"/>
              <a:sym typeface="Calibri"/>
            </a:endParaRPr>
          </a:p>
        </p:txBody>
      </p:sp>
      <p:sp>
        <p:nvSpPr>
          <p:cNvPr id="474" name="Google Shape;474;p30"/>
          <p:cNvSpPr txBox="1"/>
          <p:nvPr/>
        </p:nvSpPr>
        <p:spPr>
          <a:xfrm>
            <a:off x="5872098" y="2342210"/>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11</a:t>
            </a:r>
            <a:endParaRPr sz="1800" b="0" i="0" u="none" strike="noStrike" cap="none">
              <a:solidFill>
                <a:srgbClr val="000000"/>
              </a:solidFill>
              <a:latin typeface="Calibri"/>
              <a:ea typeface="Calibri"/>
              <a:cs typeface="Calibri"/>
              <a:sym typeface="Calibri"/>
            </a:endParaRPr>
          </a:p>
        </p:txBody>
      </p:sp>
      <p:sp>
        <p:nvSpPr>
          <p:cNvPr id="475" name="Google Shape;475;p30"/>
          <p:cNvSpPr txBox="1"/>
          <p:nvPr/>
        </p:nvSpPr>
        <p:spPr>
          <a:xfrm>
            <a:off x="3315970" y="2069338"/>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22</a:t>
            </a:r>
            <a:endParaRPr sz="1800" b="0" i="0" u="none" strike="noStrike" cap="none">
              <a:solidFill>
                <a:srgbClr val="000000"/>
              </a:solidFill>
              <a:latin typeface="Calibri"/>
              <a:ea typeface="Calibri"/>
              <a:cs typeface="Calibri"/>
              <a:sym typeface="Calibri"/>
            </a:endParaRPr>
          </a:p>
        </p:txBody>
      </p:sp>
      <p:sp>
        <p:nvSpPr>
          <p:cNvPr id="476" name="Google Shape;476;p30"/>
          <p:cNvSpPr txBox="1"/>
          <p:nvPr/>
        </p:nvSpPr>
        <p:spPr>
          <a:xfrm>
            <a:off x="4965572" y="2041093"/>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26</a:t>
            </a:r>
            <a:endParaRPr sz="1800" b="0" i="0" u="none" strike="noStrike" cap="none">
              <a:solidFill>
                <a:srgbClr val="000000"/>
              </a:solidFill>
              <a:latin typeface="Calibri"/>
              <a:ea typeface="Calibri"/>
              <a:cs typeface="Calibri"/>
              <a:sym typeface="Calibri"/>
            </a:endParaRPr>
          </a:p>
        </p:txBody>
      </p:sp>
      <p:sp>
        <p:nvSpPr>
          <p:cNvPr id="477" name="Google Shape;477;p30"/>
          <p:cNvSpPr txBox="1"/>
          <p:nvPr/>
        </p:nvSpPr>
        <p:spPr>
          <a:xfrm>
            <a:off x="4870450" y="3126104"/>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3</a:t>
            </a:r>
            <a:endParaRPr sz="1800" b="0" i="0" u="none" strike="noStrike" cap="none">
              <a:solidFill>
                <a:srgbClr val="000000"/>
              </a:solidFill>
              <a:latin typeface="Calibri"/>
              <a:ea typeface="Calibri"/>
              <a:cs typeface="Calibri"/>
              <a:sym typeface="Calibri"/>
            </a:endParaRPr>
          </a:p>
        </p:txBody>
      </p:sp>
      <p:sp>
        <p:nvSpPr>
          <p:cNvPr id="478" name="Google Shape;478;p30"/>
          <p:cNvSpPr txBox="1"/>
          <p:nvPr/>
        </p:nvSpPr>
        <p:spPr>
          <a:xfrm>
            <a:off x="2955798" y="245033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6</a:t>
            </a:r>
            <a:endParaRPr sz="1800" b="0" i="0" u="none" strike="noStrike" cap="none">
              <a:solidFill>
                <a:srgbClr val="000000"/>
              </a:solidFill>
              <a:latin typeface="Calibri"/>
              <a:ea typeface="Calibri"/>
              <a:cs typeface="Calibri"/>
              <a:sym typeface="Calibri"/>
            </a:endParaRPr>
          </a:p>
        </p:txBody>
      </p:sp>
      <p:sp>
        <p:nvSpPr>
          <p:cNvPr id="479" name="Google Shape;479;p30"/>
          <p:cNvSpPr txBox="1"/>
          <p:nvPr/>
        </p:nvSpPr>
        <p:spPr>
          <a:xfrm>
            <a:off x="2034032" y="2587878"/>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4</a:t>
            </a:r>
            <a:endParaRPr sz="1800" b="0" i="0" u="none" strike="noStrike" cap="none">
              <a:solidFill>
                <a:srgbClr val="000000"/>
              </a:solidFill>
              <a:latin typeface="Calibri"/>
              <a:ea typeface="Calibri"/>
              <a:cs typeface="Calibri"/>
              <a:sym typeface="Calibri"/>
            </a:endParaRPr>
          </a:p>
        </p:txBody>
      </p:sp>
      <p:sp>
        <p:nvSpPr>
          <p:cNvPr id="480" name="Google Shape;480;p30"/>
          <p:cNvSpPr txBox="1"/>
          <p:nvPr/>
        </p:nvSpPr>
        <p:spPr>
          <a:xfrm>
            <a:off x="799287" y="3323590"/>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a:t>
            </a:r>
            <a:endParaRPr sz="1800" b="0" i="0" u="none" strike="noStrike" cap="none">
              <a:solidFill>
                <a:srgbClr val="000000"/>
              </a:solidFill>
              <a:latin typeface="Calibri"/>
              <a:ea typeface="Calibri"/>
              <a:cs typeface="Calibri"/>
              <a:sym typeface="Calibri"/>
            </a:endParaRPr>
          </a:p>
        </p:txBody>
      </p:sp>
      <p:sp>
        <p:nvSpPr>
          <p:cNvPr id="481" name="Google Shape;481;p30"/>
          <p:cNvSpPr txBox="1"/>
          <p:nvPr/>
        </p:nvSpPr>
        <p:spPr>
          <a:xfrm>
            <a:off x="2126995" y="364972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16</a:t>
            </a:r>
            <a:endParaRPr sz="1800" b="0" i="0" u="none" strike="noStrike" cap="none">
              <a:solidFill>
                <a:srgbClr val="000000"/>
              </a:solidFill>
              <a:latin typeface="Calibri"/>
              <a:ea typeface="Calibri"/>
              <a:cs typeface="Calibri"/>
              <a:sym typeface="Calibri"/>
            </a:endParaRPr>
          </a:p>
        </p:txBody>
      </p:sp>
      <p:sp>
        <p:nvSpPr>
          <p:cNvPr id="482" name="Google Shape;482;p30"/>
          <p:cNvSpPr txBox="1"/>
          <p:nvPr/>
        </p:nvSpPr>
        <p:spPr>
          <a:xfrm>
            <a:off x="1666494" y="4546219"/>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10</a:t>
            </a:r>
            <a:endParaRPr sz="1800" b="0" i="0" u="none" strike="noStrike" cap="none">
              <a:solidFill>
                <a:srgbClr val="000000"/>
              </a:solidFill>
              <a:latin typeface="Calibri"/>
              <a:ea typeface="Calibri"/>
              <a:cs typeface="Calibri"/>
              <a:sym typeface="Calibri"/>
            </a:endParaRPr>
          </a:p>
        </p:txBody>
      </p:sp>
      <p:sp>
        <p:nvSpPr>
          <p:cNvPr id="483" name="Google Shape;483;p30"/>
          <p:cNvSpPr txBox="1"/>
          <p:nvPr/>
        </p:nvSpPr>
        <p:spPr>
          <a:xfrm>
            <a:off x="4575175" y="4625720"/>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27</a:t>
            </a:r>
            <a:endParaRPr sz="1800" b="0" i="0" u="none" strike="noStrike" cap="none">
              <a:solidFill>
                <a:srgbClr val="000000"/>
              </a:solidFill>
              <a:latin typeface="Calibri"/>
              <a:ea typeface="Calibri"/>
              <a:cs typeface="Calibri"/>
              <a:sym typeface="Calibri"/>
            </a:endParaRPr>
          </a:p>
        </p:txBody>
      </p:sp>
      <p:sp>
        <p:nvSpPr>
          <p:cNvPr id="484" name="Google Shape;484;p30"/>
          <p:cNvSpPr txBox="1"/>
          <p:nvPr/>
        </p:nvSpPr>
        <p:spPr>
          <a:xfrm>
            <a:off x="5998590" y="3818585"/>
            <a:ext cx="25717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20</a:t>
            </a:r>
            <a:endParaRPr sz="1800" b="0" i="0" u="none" strike="noStrike" cap="none">
              <a:solidFill>
                <a:srgbClr val="000000"/>
              </a:solidFill>
              <a:latin typeface="Calibri"/>
              <a:ea typeface="Calibri"/>
              <a:cs typeface="Calibri"/>
              <a:sym typeface="Calibri"/>
            </a:endParaRPr>
          </a:p>
        </p:txBody>
      </p:sp>
      <p:sp>
        <p:nvSpPr>
          <p:cNvPr id="485" name="Google Shape;485;p30"/>
          <p:cNvSpPr txBox="1"/>
          <p:nvPr/>
        </p:nvSpPr>
        <p:spPr>
          <a:xfrm>
            <a:off x="4384675" y="3481196"/>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28</a:t>
            </a:r>
            <a:endParaRPr sz="1800" b="0" i="0" u="none" strike="noStrike" cap="none">
              <a:solidFill>
                <a:srgbClr val="000000"/>
              </a:solidFill>
              <a:latin typeface="Calibri"/>
              <a:ea typeface="Calibri"/>
              <a:cs typeface="Calibri"/>
              <a:sym typeface="Calibri"/>
            </a:endParaRPr>
          </a:p>
        </p:txBody>
      </p:sp>
      <p:sp>
        <p:nvSpPr>
          <p:cNvPr id="486" name="Google Shape;486;p30"/>
          <p:cNvSpPr txBox="1"/>
          <p:nvPr/>
        </p:nvSpPr>
        <p:spPr>
          <a:xfrm>
            <a:off x="3953002" y="3913123"/>
            <a:ext cx="2571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25</a:t>
            </a:r>
            <a:endParaRPr sz="1800" b="0" i="0" u="none" strike="noStrike" cap="none">
              <a:solidFill>
                <a:srgbClr val="000000"/>
              </a:solidFill>
              <a:latin typeface="Calibri"/>
              <a:ea typeface="Calibri"/>
              <a:cs typeface="Calibri"/>
              <a:sym typeface="Calibri"/>
            </a:endParaRPr>
          </a:p>
        </p:txBody>
      </p:sp>
      <p:sp>
        <p:nvSpPr>
          <p:cNvPr id="487" name="Google Shape;487;p30"/>
          <p:cNvSpPr txBox="1"/>
          <p:nvPr/>
        </p:nvSpPr>
        <p:spPr>
          <a:xfrm>
            <a:off x="3550158" y="3722623"/>
            <a:ext cx="14160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5</a:t>
            </a:r>
            <a:endParaRPr sz="1800" b="0" i="0" u="none" strike="noStrike" cap="none">
              <a:solidFill>
                <a:srgbClr val="000000"/>
              </a:solidFill>
              <a:latin typeface="Calibri"/>
              <a:ea typeface="Calibri"/>
              <a:cs typeface="Calibri"/>
              <a:sym typeface="Calibri"/>
            </a:endParaRPr>
          </a:p>
        </p:txBody>
      </p:sp>
      <p:pic>
        <p:nvPicPr>
          <p:cNvPr id="488" name="Google Shape;488;p30"/>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492"/>
        <p:cNvGrpSpPr/>
        <p:nvPr/>
      </p:nvGrpSpPr>
      <p:grpSpPr>
        <a:xfrm>
          <a:off x="0" y="0"/>
          <a:ext cx="0" cy="0"/>
          <a:chOff x="0" y="0"/>
          <a:chExt cx="0" cy="0"/>
        </a:xfrm>
      </p:grpSpPr>
      <p:sp>
        <p:nvSpPr>
          <p:cNvPr id="493" name="Google Shape;493;p3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a:t>
            </a:r>
            <a:endParaRPr sz="2400" dirty="0"/>
          </a:p>
        </p:txBody>
      </p:sp>
      <p:sp>
        <p:nvSpPr>
          <p:cNvPr id="494" name="Google Shape;494;p3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95" name="Google Shape;495;p31"/>
          <p:cNvPicPr preferRelativeResize="0"/>
          <p:nvPr/>
        </p:nvPicPr>
        <p:blipFill rotWithShape="1">
          <a:blip r:embed="rId3">
            <a:alphaModFix/>
          </a:blip>
          <a:srcRect/>
          <a:stretch/>
        </p:blipFill>
        <p:spPr>
          <a:xfrm>
            <a:off x="152400" y="1488947"/>
            <a:ext cx="8879081" cy="5216652"/>
          </a:xfrm>
          <a:prstGeom prst="rect">
            <a:avLst/>
          </a:prstGeom>
          <a:noFill/>
          <a:ln>
            <a:noFill/>
          </a:ln>
        </p:spPr>
      </p:pic>
      <p:pic>
        <p:nvPicPr>
          <p:cNvPr id="496" name="Google Shape;496;p31"/>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27451405719_0_4"/>
          <p:cNvSpPr txBox="1"/>
          <p:nvPr/>
        </p:nvSpPr>
        <p:spPr>
          <a:xfrm>
            <a:off x="450595" y="231986"/>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5" name="Google Shape;65;g27451405719_0_4"/>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6" name="Google Shape;66;g27451405719_0_4"/>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7" name="Google Shape;67;g27451405719_0_4"/>
          <p:cNvSpPr txBox="1"/>
          <p:nvPr/>
        </p:nvSpPr>
        <p:spPr>
          <a:xfrm>
            <a:off x="642257" y="1894114"/>
            <a:ext cx="8893500" cy="707846"/>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inputs to the slides are by Dr. Surabhi Narayan and by Dr. Arti Arya. The sources of the information other than text book is mentioned wherever used.</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500"/>
        <p:cNvGrpSpPr/>
        <p:nvPr/>
      </p:nvGrpSpPr>
      <p:grpSpPr>
        <a:xfrm>
          <a:off x="0" y="0"/>
          <a:ext cx="0" cy="0"/>
          <a:chOff x="0" y="0"/>
          <a:chExt cx="0" cy="0"/>
        </a:xfrm>
      </p:grpSpPr>
      <p:sp>
        <p:nvSpPr>
          <p:cNvPr id="501" name="Google Shape;501;p32"/>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2" name="Google Shape;502;p32"/>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5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&amp;Engineering</a:t>
            </a:r>
            <a:endParaRPr sz="2400" b="0" i="0" u="none" strike="noStrike" cap="none" dirty="0">
              <a:solidFill>
                <a:srgbClr val="000000"/>
              </a:solidFill>
              <a:latin typeface="Calibri"/>
              <a:ea typeface="Calibri"/>
              <a:cs typeface="Calibri"/>
              <a:sym typeface="Calibri"/>
            </a:endParaRPr>
          </a:p>
          <a:p>
            <a:pPr marL="24765" marR="0" lvl="0" indent="0" algn="l" rtl="0">
              <a:lnSpc>
                <a:spcPct val="100000"/>
              </a:lnSpc>
              <a:spcBef>
                <a:spcPts val="1245"/>
              </a:spcBef>
              <a:spcAft>
                <a:spcPts val="0"/>
              </a:spcAft>
              <a:buClr>
                <a:srgbClr val="000000"/>
              </a:buClr>
              <a:buSzPts val="2400"/>
              <a:buFont typeface="Arial"/>
              <a:buNone/>
            </a:pPr>
            <a:r>
              <a:rPr lang="en-US" sz="2400" b="1" i="0" u="sng" strike="noStrike" cap="none" dirty="0">
                <a:solidFill>
                  <a:schemeClr val="hlink"/>
                </a:solidFill>
                <a:latin typeface="Calibri"/>
                <a:ea typeface="Calibri"/>
                <a:cs typeface="Calibri"/>
                <a:sym typeface="Calibri"/>
                <a:hlinkClick r:id="rId3"/>
              </a:rPr>
              <a:t>artiarya@pes.edu</a:t>
            </a:r>
            <a:endParaRPr sz="2400" b="0" i="0" u="none" strike="noStrike" cap="none" dirty="0">
              <a:solidFill>
                <a:srgbClr val="000000"/>
              </a:solidFill>
              <a:latin typeface="Calibri"/>
              <a:ea typeface="Calibri"/>
              <a:cs typeface="Calibri"/>
              <a:sym typeface="Calibri"/>
            </a:endParaRPr>
          </a:p>
        </p:txBody>
      </p:sp>
      <p:sp>
        <p:nvSpPr>
          <p:cNvPr id="503" name="Google Shape;503;p32"/>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4" name="Google Shape;504;p3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05" name="Google Shape;505;p32"/>
          <p:cNvSpPr txBox="1">
            <a:spLocks noGrp="1"/>
          </p:cNvSpPr>
          <p:nvPr>
            <p:ph type="title"/>
          </p:nvPr>
        </p:nvSpPr>
        <p:spPr>
          <a:xfrm>
            <a:off x="4361180" y="2054097"/>
            <a:ext cx="4792056"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SzPts val="1400"/>
              <a:buNone/>
            </a:pPr>
            <a:r>
              <a:rPr lang="en-US" dirty="0"/>
              <a:t>THANK YOU</a:t>
            </a:r>
            <a:endParaRPr dirty="0"/>
          </a:p>
        </p:txBody>
      </p:sp>
      <p:pic>
        <p:nvPicPr>
          <p:cNvPr id="506" name="Google Shape;506;p32"/>
          <p:cNvPicPr preferRelativeResize="0"/>
          <p:nvPr/>
        </p:nvPicPr>
        <p:blipFill rotWithShape="1">
          <a:blip r:embed="rId4">
            <a:alphaModFix/>
          </a:blip>
          <a:srcRect/>
          <a:stretch/>
        </p:blipFill>
        <p:spPr>
          <a:xfrm>
            <a:off x="1887543" y="1533784"/>
            <a:ext cx="2238671" cy="366763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0595" y="231986"/>
            <a:ext cx="5902325" cy="1219806"/>
          </a:xfrm>
          <a:prstGeom prst="rect">
            <a:avLst/>
          </a:prstGeom>
          <a:noFill/>
          <a:ln>
            <a:noFill/>
          </a:ln>
        </p:spPr>
        <p:txBody>
          <a:bodyPr spcFirstLastPara="1" wrap="square" lIns="0" tIns="12050" rIns="0" bIns="0" anchor="t" anchorCtr="0">
            <a:spAutoFit/>
          </a:bodyPr>
          <a:lstStyle/>
          <a:p>
            <a:pPr marL="12700" marR="5080" indent="20955">
              <a:lnSpc>
                <a:spcPct val="109300"/>
              </a:lnSpc>
            </a:pPr>
            <a:r>
              <a:rPr lang="en-US" sz="2400" dirty="0">
                <a:solidFill>
                  <a:srgbClr val="2E5496"/>
                </a:solidFill>
              </a:rPr>
              <a:t>Graph Theory and its Applications</a:t>
            </a:r>
            <a:br>
              <a:rPr lang="en-US" sz="2400" dirty="0">
                <a:solidFill>
                  <a:srgbClr val="2E5496"/>
                </a:solidFill>
              </a:rPr>
            </a:br>
            <a:r>
              <a:rPr lang="en-US" sz="2400" dirty="0"/>
              <a:t>Trees</a:t>
            </a:r>
            <a:br>
              <a:rPr lang="en-US" sz="2400" b="0" dirty="0">
                <a:solidFill>
                  <a:srgbClr val="000000"/>
                </a:solidFill>
              </a:rPr>
            </a:br>
            <a:endParaRPr sz="2400" dirty="0"/>
          </a:p>
        </p:txBody>
      </p:sp>
      <p:sp>
        <p:nvSpPr>
          <p:cNvPr id="208" name="Google Shape;208;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17"/>
          <p:cNvSpPr txBox="1"/>
          <p:nvPr/>
        </p:nvSpPr>
        <p:spPr>
          <a:xfrm>
            <a:off x="297891" y="1306492"/>
            <a:ext cx="10166909" cy="4528735"/>
          </a:xfrm>
          <a:prstGeom prst="rect">
            <a:avLst/>
          </a:prstGeom>
          <a:noFill/>
          <a:ln>
            <a:noFill/>
          </a:ln>
        </p:spPr>
        <p:txBody>
          <a:bodyPr spcFirstLastPara="1" wrap="square" lIns="0" tIns="1416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Minimum Spanning Tree</a:t>
            </a:r>
            <a:endParaRPr sz="3200" b="0" i="0" u="none" strike="noStrike" cap="none" dirty="0">
              <a:solidFill>
                <a:schemeClr val="tx1"/>
              </a:solidFill>
              <a:latin typeface="Calibri"/>
              <a:ea typeface="Calibri"/>
              <a:cs typeface="Calibri"/>
              <a:sym typeface="Calibri"/>
            </a:endParaRPr>
          </a:p>
          <a:p>
            <a:pPr marL="355600" marR="5080" lvl="0" indent="-342900" algn="just" rtl="0">
              <a:lnSpc>
                <a:spcPct val="90100"/>
              </a:lnSpc>
              <a:spcBef>
                <a:spcPts val="1050"/>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Let G(V,E) be a graph and there is a weight/cost associated with each edge of G. Then G is  called a </a:t>
            </a:r>
            <a:r>
              <a:rPr lang="en-US" sz="2400" b="1" i="0" u="none" strike="noStrike" cap="none" dirty="0">
                <a:solidFill>
                  <a:schemeClr val="tx1"/>
                </a:solidFill>
                <a:latin typeface="Calibri"/>
                <a:ea typeface="Calibri"/>
                <a:cs typeface="Calibri"/>
                <a:sym typeface="Calibri"/>
              </a:rPr>
              <a:t>weighted graph </a:t>
            </a:r>
            <a:r>
              <a:rPr lang="en-US" sz="2400" b="0" i="0" u="none" strike="noStrike" cap="none" dirty="0">
                <a:solidFill>
                  <a:schemeClr val="tx1"/>
                </a:solidFill>
                <a:latin typeface="Calibri"/>
                <a:ea typeface="Calibri"/>
                <a:cs typeface="Calibri"/>
                <a:sym typeface="Calibri"/>
              </a:rPr>
              <a:t>and the positive real number associated with an edge e is called  the weight of the edge e.</a:t>
            </a:r>
          </a:p>
          <a:p>
            <a:pPr marL="241300" marR="5080" lvl="0" indent="-228600" algn="just" rtl="0">
              <a:lnSpc>
                <a:spcPct val="90100"/>
              </a:lnSpc>
              <a:spcBef>
                <a:spcPts val="1050"/>
              </a:spcBef>
              <a:spcAft>
                <a:spcPts val="0"/>
              </a:spcAft>
              <a:buClr>
                <a:srgbClr val="2E5496"/>
              </a:buClr>
              <a:buSzPts val="2300"/>
              <a:buFont typeface="Noto Sans Symbols"/>
              <a:buChar char="⮚"/>
            </a:pPr>
            <a:endParaRPr sz="2400" b="0" i="0" u="none" strike="noStrike" cap="none" dirty="0">
              <a:solidFill>
                <a:schemeClr val="tx1"/>
              </a:solidFill>
              <a:latin typeface="Calibri"/>
              <a:ea typeface="Calibri"/>
              <a:cs typeface="Calibri"/>
              <a:sym typeface="Calibri"/>
            </a:endParaRPr>
          </a:p>
          <a:p>
            <a:pPr marL="355600" marR="6350" lvl="0" indent="-342900" algn="just" rtl="0">
              <a:lnSpc>
                <a:spcPct val="107916"/>
              </a:lnSpc>
              <a:spcBef>
                <a:spcPts val="103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Let T be a </a:t>
            </a:r>
            <a:r>
              <a:rPr lang="en-US" sz="2400" b="1" i="0" u="none" strike="noStrike" cap="none" dirty="0">
                <a:solidFill>
                  <a:schemeClr val="tx1"/>
                </a:solidFill>
                <a:latin typeface="Calibri"/>
                <a:ea typeface="Calibri"/>
                <a:cs typeface="Calibri"/>
                <a:sym typeface="Calibri"/>
              </a:rPr>
              <a:t>spanning tree </a:t>
            </a:r>
            <a:r>
              <a:rPr lang="en-US" sz="2400" b="0" i="0" u="none" strike="noStrike" cap="none" dirty="0">
                <a:solidFill>
                  <a:schemeClr val="tx1"/>
                </a:solidFill>
                <a:latin typeface="Calibri"/>
                <a:ea typeface="Calibri"/>
                <a:cs typeface="Calibri"/>
                <a:sym typeface="Calibri"/>
              </a:rPr>
              <a:t>of this graph G. The sum of all weights of all the branches is called  the weight of tree T.</a:t>
            </a:r>
          </a:p>
          <a:p>
            <a:pPr marL="241300" marR="6350" lvl="0" indent="-228600" algn="just" rtl="0">
              <a:lnSpc>
                <a:spcPct val="107916"/>
              </a:lnSpc>
              <a:spcBef>
                <a:spcPts val="1035"/>
              </a:spcBef>
              <a:spcAft>
                <a:spcPts val="0"/>
              </a:spcAft>
              <a:buClr>
                <a:srgbClr val="2E5496"/>
              </a:buClr>
              <a:buSzPts val="2300"/>
              <a:buFont typeface="Noto Sans Symbols"/>
              <a:buChar char="⮚"/>
            </a:pPr>
            <a:endParaRPr sz="2400" b="0" i="0" u="none" strike="noStrike" cap="none" dirty="0">
              <a:solidFill>
                <a:schemeClr val="tx1"/>
              </a:solidFill>
              <a:latin typeface="Calibri"/>
              <a:ea typeface="Calibri"/>
              <a:cs typeface="Calibri"/>
              <a:sym typeface="Calibri"/>
            </a:endParaRPr>
          </a:p>
          <a:p>
            <a:pPr marL="354966" marR="0" lvl="0" indent="-342900" algn="just" rtl="0">
              <a:lnSpc>
                <a:spcPct val="100000"/>
              </a:lnSpc>
              <a:spcBef>
                <a:spcPts val="67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A spanning tree whose </a:t>
            </a:r>
            <a:r>
              <a:rPr lang="en-US" sz="2400" b="1" i="0" u="none" strike="noStrike" cap="none" dirty="0">
                <a:solidFill>
                  <a:schemeClr val="tx1"/>
                </a:solidFill>
                <a:latin typeface="Calibri"/>
                <a:ea typeface="Calibri"/>
                <a:cs typeface="Calibri"/>
                <a:sym typeface="Calibri"/>
              </a:rPr>
              <a:t>weight is the least </a:t>
            </a:r>
            <a:r>
              <a:rPr lang="en-US" sz="2400" b="0" i="0" u="none" strike="noStrike" cap="none" dirty="0">
                <a:solidFill>
                  <a:schemeClr val="tx1"/>
                </a:solidFill>
                <a:latin typeface="Calibri"/>
                <a:ea typeface="Calibri"/>
                <a:cs typeface="Calibri"/>
                <a:sym typeface="Calibri"/>
              </a:rPr>
              <a:t>is called a Minimal Spanning Tree(MST) of the graph.</a:t>
            </a:r>
            <a:endParaRPr sz="2400" b="0" i="0" u="none" strike="noStrike" cap="none" dirty="0">
              <a:solidFill>
                <a:schemeClr val="tx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extLst>
      <p:ext uri="{BB962C8B-B14F-4D97-AF65-F5344CB8AC3E}">
        <p14:creationId xmlns:p14="http://schemas.microsoft.com/office/powerpoint/2010/main" val="233493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Trees</a:t>
            </a:r>
            <a:endParaRPr sz="2400" dirty="0"/>
          </a:p>
        </p:txBody>
      </p:sp>
      <p:sp>
        <p:nvSpPr>
          <p:cNvPr id="208" name="Google Shape;208;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17"/>
          <p:cNvSpPr txBox="1"/>
          <p:nvPr/>
        </p:nvSpPr>
        <p:spPr>
          <a:xfrm>
            <a:off x="297891" y="1306492"/>
            <a:ext cx="11462385" cy="2674445"/>
          </a:xfrm>
          <a:prstGeom prst="rect">
            <a:avLst/>
          </a:prstGeom>
          <a:noFill/>
          <a:ln>
            <a:noFill/>
          </a:ln>
        </p:spPr>
        <p:txBody>
          <a:bodyPr spcFirstLastPara="1" wrap="square" lIns="0" tIns="1416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Minimum Spanning Tree</a:t>
            </a:r>
            <a:endParaRPr sz="3200" b="0" i="0" u="none" strike="noStrike" cap="none" dirty="0">
              <a:solidFill>
                <a:schemeClr val="tx1"/>
              </a:solidFill>
              <a:latin typeface="Calibri"/>
              <a:ea typeface="Calibri"/>
              <a:cs typeface="Calibri"/>
              <a:sym typeface="Calibri"/>
            </a:endParaRPr>
          </a:p>
          <a:p>
            <a:pPr marL="354966" marR="0" lvl="0" indent="-342900" algn="just" rtl="0">
              <a:lnSpc>
                <a:spcPct val="100000"/>
              </a:lnSpc>
              <a:spcBef>
                <a:spcPts val="720"/>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There are several methods of constructing Minimal Spanning Tree.</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04"/>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Kruskal’s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15"/>
              </a:spcBef>
              <a:spcAft>
                <a:spcPts val="0"/>
              </a:spcAft>
              <a:buClr>
                <a:srgbClr val="2E5496"/>
              </a:buClr>
              <a:buSzPts val="2300"/>
              <a:buFont typeface="Wingdings" panose="05000000000000000000" pitchFamily="2" charset="2"/>
              <a:buChar char="ü"/>
            </a:pPr>
            <a:r>
              <a:rPr lang="en-US" sz="2400" b="0" i="0" u="none" strike="noStrike" cap="none" dirty="0">
                <a:solidFill>
                  <a:schemeClr val="tx1"/>
                </a:solidFill>
                <a:latin typeface="Calibri"/>
                <a:ea typeface="Calibri"/>
                <a:cs typeface="Calibri"/>
                <a:sym typeface="Calibri"/>
              </a:rPr>
              <a:t>Prim’s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20"/>
              </a:spcBef>
              <a:spcAft>
                <a:spcPts val="0"/>
              </a:spcAft>
              <a:buClr>
                <a:srgbClr val="6F2F9F"/>
              </a:buClr>
              <a:buSzPts val="2300"/>
              <a:buFont typeface="Wingdings" panose="05000000000000000000" pitchFamily="2" charset="2"/>
              <a:buChar char="ü"/>
            </a:pPr>
            <a:r>
              <a:rPr lang="en-US" sz="2400" b="1" i="0" u="none" strike="noStrike" cap="none" dirty="0" err="1">
                <a:solidFill>
                  <a:schemeClr val="tx1"/>
                </a:solidFill>
                <a:latin typeface="Calibri"/>
                <a:ea typeface="Calibri"/>
                <a:cs typeface="Calibri"/>
                <a:sym typeface="Calibri"/>
              </a:rPr>
              <a:t>Boruvka’s</a:t>
            </a:r>
            <a:r>
              <a:rPr lang="en-US" sz="2400" b="1" i="0" u="none" strike="noStrike" cap="none" dirty="0">
                <a:solidFill>
                  <a:schemeClr val="tx1"/>
                </a:solidFill>
                <a:latin typeface="Calibri"/>
                <a:ea typeface="Calibri"/>
                <a:cs typeface="Calibri"/>
                <a:sym typeface="Calibri"/>
              </a:rPr>
              <a:t> Algorithm</a:t>
            </a:r>
            <a:endParaRPr sz="2400" b="0" i="0" u="none" strike="noStrike" cap="none" dirty="0">
              <a:solidFill>
                <a:schemeClr val="tx1"/>
              </a:solidFill>
              <a:latin typeface="Calibri"/>
              <a:ea typeface="Calibri"/>
              <a:cs typeface="Calibri"/>
              <a:sym typeface="Calibri"/>
            </a:endParaRPr>
          </a:p>
          <a:p>
            <a:pPr marL="812166" marR="0" lvl="1" indent="-342900" algn="l" rtl="0">
              <a:lnSpc>
                <a:spcPct val="100000"/>
              </a:lnSpc>
              <a:spcBef>
                <a:spcPts val="204"/>
              </a:spcBef>
              <a:spcAft>
                <a:spcPts val="0"/>
              </a:spcAft>
              <a:buClr>
                <a:srgbClr val="6F2F9F"/>
              </a:buClr>
              <a:buSzPts val="2300"/>
              <a:buFont typeface="Wingdings" panose="05000000000000000000" pitchFamily="2" charset="2"/>
              <a:buChar char="ü"/>
            </a:pPr>
            <a:r>
              <a:rPr lang="en-US" sz="2400" b="1" i="0" u="none" strike="noStrike" cap="none" dirty="0">
                <a:solidFill>
                  <a:schemeClr val="tx1"/>
                </a:solidFill>
                <a:latin typeface="Calibri"/>
                <a:ea typeface="Calibri"/>
                <a:cs typeface="Calibri"/>
                <a:sym typeface="Calibri"/>
              </a:rPr>
              <a:t>Reverse Delete Algorithm</a:t>
            </a:r>
            <a:endParaRPr sz="2400" b="0" i="0" u="none" strike="noStrike" cap="none" dirty="0">
              <a:solidFill>
                <a:schemeClr val="tx1"/>
              </a:solidFill>
              <a:latin typeface="Calibri"/>
              <a:ea typeface="Calibri"/>
              <a:cs typeface="Calibri"/>
              <a:sym typeface="Calibri"/>
            </a:endParaRPr>
          </a:p>
        </p:txBody>
      </p:sp>
      <p:pic>
        <p:nvPicPr>
          <p:cNvPr id="210" name="Google Shape;210;p17"/>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18"/>
          <p:cNvSpPr txBox="1">
            <a:spLocks noGrp="1"/>
          </p:cNvSpPr>
          <p:nvPr>
            <p:ph type="title"/>
          </p:nvPr>
        </p:nvSpPr>
        <p:spPr>
          <a:xfrm>
            <a:off x="450595" y="231986"/>
            <a:ext cx="6855369"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Minimum Spanning Tree: </a:t>
            </a:r>
            <a:r>
              <a:rPr lang="en-US" sz="2400" dirty="0" err="1"/>
              <a:t>Bourvka’s</a:t>
            </a:r>
            <a:r>
              <a:rPr lang="en-US" sz="2400" dirty="0"/>
              <a:t> Algorithm</a:t>
            </a:r>
            <a:endParaRPr sz="2400" dirty="0"/>
          </a:p>
        </p:txBody>
      </p:sp>
      <p:sp>
        <p:nvSpPr>
          <p:cNvPr id="216" name="Google Shape;216;p18"/>
          <p:cNvSpPr/>
          <p:nvPr/>
        </p:nvSpPr>
        <p:spPr>
          <a:xfrm>
            <a:off x="174942" y="1209801"/>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37" name="Google Shape;237;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C839D395-92B9-545D-EE65-F68DB089F4CA}"/>
              </a:ext>
            </a:extLst>
          </p:cNvPr>
          <p:cNvPicPr>
            <a:picLocks noChangeAspect="1"/>
          </p:cNvPicPr>
          <p:nvPr/>
        </p:nvPicPr>
        <p:blipFill>
          <a:blip r:embed="rId4"/>
          <a:stretch>
            <a:fillRect/>
          </a:stretch>
        </p:blipFill>
        <p:spPr>
          <a:xfrm>
            <a:off x="317922" y="1681775"/>
            <a:ext cx="6032810" cy="2902099"/>
          </a:xfrm>
          <a:prstGeom prst="rect">
            <a:avLst/>
          </a:prstGeom>
        </p:spPr>
      </p:pic>
      <p:pic>
        <p:nvPicPr>
          <p:cNvPr id="6" name="Picture 5">
            <a:extLst>
              <a:ext uri="{FF2B5EF4-FFF2-40B4-BE49-F238E27FC236}">
                <a16:creationId xmlns:a16="http://schemas.microsoft.com/office/drawing/2014/main" id="{EDAA35BD-16F2-EA83-2CDD-DC3E51E4E2D8}"/>
              </a:ext>
            </a:extLst>
          </p:cNvPr>
          <p:cNvPicPr>
            <a:picLocks noChangeAspect="1"/>
          </p:cNvPicPr>
          <p:nvPr/>
        </p:nvPicPr>
        <p:blipFill>
          <a:blip r:embed="rId5"/>
          <a:stretch>
            <a:fillRect/>
          </a:stretch>
        </p:blipFill>
        <p:spPr>
          <a:xfrm>
            <a:off x="6252574" y="1603017"/>
            <a:ext cx="5683542" cy="3573207"/>
          </a:xfrm>
          <a:prstGeom prst="rect">
            <a:avLst/>
          </a:prstGeom>
        </p:spPr>
      </p:pic>
      <p:sp>
        <p:nvSpPr>
          <p:cNvPr id="8" name="TextBox 7">
            <a:extLst>
              <a:ext uri="{FF2B5EF4-FFF2-40B4-BE49-F238E27FC236}">
                <a16:creationId xmlns:a16="http://schemas.microsoft.com/office/drawing/2014/main" id="{1A76FDD8-7468-4673-BD11-4A3E2F7EAC57}"/>
              </a:ext>
            </a:extLst>
          </p:cNvPr>
          <p:cNvSpPr txBox="1"/>
          <p:nvPr/>
        </p:nvSpPr>
        <p:spPr>
          <a:xfrm>
            <a:off x="2372676" y="6300448"/>
            <a:ext cx="6096000" cy="307777"/>
          </a:xfrm>
          <a:prstGeom prst="rect">
            <a:avLst/>
          </a:prstGeom>
          <a:noFill/>
        </p:spPr>
        <p:txBody>
          <a:bodyPr wrap="square">
            <a:spAutoFit/>
          </a:bodyPr>
          <a:lstStyle/>
          <a:p>
            <a:r>
              <a:rPr lang="en-IN" dirty="0"/>
              <a:t>https://www.geeksforgeeks.org/boruvkas-algorithm-greedy-algo-9/</a:t>
            </a:r>
          </a:p>
        </p:txBody>
      </p:sp>
      <p:sp>
        <p:nvSpPr>
          <p:cNvPr id="4" name="TextBox 3">
            <a:extLst>
              <a:ext uri="{FF2B5EF4-FFF2-40B4-BE49-F238E27FC236}">
                <a16:creationId xmlns:a16="http://schemas.microsoft.com/office/drawing/2014/main" id="{DAA19CD5-6BF1-49BB-05F2-70CFFC4CC429}"/>
              </a:ext>
            </a:extLst>
          </p:cNvPr>
          <p:cNvSpPr txBox="1"/>
          <p:nvPr/>
        </p:nvSpPr>
        <p:spPr>
          <a:xfrm>
            <a:off x="6350732" y="5176224"/>
            <a:ext cx="6096000" cy="584775"/>
          </a:xfrm>
          <a:prstGeom prst="rect">
            <a:avLst/>
          </a:prstGeom>
          <a:noFill/>
        </p:spPr>
        <p:txBody>
          <a:bodyPr wrap="square">
            <a:spAutoFit/>
          </a:bodyPr>
          <a:lstStyle/>
          <a:p>
            <a:pPr marL="12700" marR="0" lvl="0" indent="0" algn="l" rtl="0">
              <a:lnSpc>
                <a:spcPct val="100000"/>
              </a:lnSpc>
              <a:spcBef>
                <a:spcPts val="710"/>
              </a:spcBef>
              <a:spcAft>
                <a:spcPts val="0"/>
              </a:spcAft>
              <a:buClr>
                <a:srgbClr val="000000"/>
              </a:buClr>
              <a:buSzPts val="2400"/>
              <a:buFont typeface="Arial"/>
              <a:buNone/>
            </a:pPr>
            <a:r>
              <a:rPr lang="en-US" sz="1600" b="1" i="0" u="none" strike="noStrike" cap="none" dirty="0">
                <a:solidFill>
                  <a:schemeClr val="tx1"/>
                </a:solidFill>
                <a:latin typeface="Calibri"/>
                <a:ea typeface="Calibri"/>
                <a:cs typeface="Calibri"/>
                <a:sym typeface="Calibri"/>
              </a:rPr>
              <a:t>Note that an edge can be selected twice by two different components.</a:t>
            </a:r>
            <a:endParaRPr lang="en-US" sz="1600" b="0" i="0" u="none" strike="noStrike" cap="none" dirty="0">
              <a:solidFill>
                <a:schemeClr val="tx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315E1E-B656-2AAB-1DA7-90ED1CE633F3}"/>
              </a:ext>
            </a:extLst>
          </p:cNvPr>
          <p:cNvPicPr>
            <a:picLocks noChangeAspect="1"/>
          </p:cNvPicPr>
          <p:nvPr/>
        </p:nvPicPr>
        <p:blipFill>
          <a:blip r:embed="rId2"/>
          <a:stretch>
            <a:fillRect/>
          </a:stretch>
        </p:blipFill>
        <p:spPr>
          <a:xfrm>
            <a:off x="317922" y="1681775"/>
            <a:ext cx="6032810" cy="2902099"/>
          </a:xfrm>
          <a:prstGeom prst="rect">
            <a:avLst/>
          </a:prstGeom>
        </p:spPr>
      </p:pic>
      <p:sp>
        <p:nvSpPr>
          <p:cNvPr id="3" name="Google Shape;215;p18">
            <a:extLst>
              <a:ext uri="{FF2B5EF4-FFF2-40B4-BE49-F238E27FC236}">
                <a16:creationId xmlns:a16="http://schemas.microsoft.com/office/drawing/2014/main" id="{338C4494-45B9-D124-9F58-82CF2578EE0C}"/>
              </a:ext>
            </a:extLst>
          </p:cNvPr>
          <p:cNvSpPr txBox="1">
            <a:spLocks/>
          </p:cNvSpPr>
          <p:nvPr/>
        </p:nvSpPr>
        <p:spPr>
          <a:xfrm>
            <a:off x="317922" y="432257"/>
            <a:ext cx="6855369" cy="817260"/>
          </a:xfrm>
          <a:prstGeom prst="rect">
            <a:avLst/>
          </a:prstGeom>
          <a:noFill/>
          <a:ln>
            <a:noFill/>
          </a:ln>
        </p:spPr>
        <p:txBody>
          <a:bodyPr spcFirstLastPara="1" wrap="square" lIns="0" tIns="1205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indent="20955">
              <a:lnSpc>
                <a:spcPct val="109300"/>
              </a:lnSpc>
              <a:buSzPts val="1400"/>
            </a:pPr>
            <a:r>
              <a:rPr lang="en-US" sz="2400" b="1" dirty="0">
                <a:solidFill>
                  <a:srgbClr val="2E5496"/>
                </a:solidFill>
                <a:latin typeface="Calibri" panose="020F0502020204030204" pitchFamily="34" charset="0"/>
                <a:ea typeface="Calibri" panose="020F0502020204030204" pitchFamily="34" charset="0"/>
                <a:cs typeface="Calibri" panose="020F0502020204030204" pitchFamily="34" charset="0"/>
              </a:rPr>
              <a:t>Graph Theory and its Applications </a:t>
            </a:r>
            <a:br>
              <a:rPr lang="en-US" sz="2400" b="1" dirty="0">
                <a:solidFill>
                  <a:srgbClr val="2E5496"/>
                </a:solidFill>
                <a:latin typeface="Calibri" panose="020F0502020204030204" pitchFamily="34" charset="0"/>
                <a:ea typeface="Calibri" panose="020F0502020204030204" pitchFamily="34" charset="0"/>
                <a:cs typeface="Calibri" panose="020F0502020204030204" pitchFamily="34" charset="0"/>
              </a:rPr>
            </a:br>
            <a:r>
              <a:rPr lang="en-US" sz="24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Minimum Spanning Tree: Apply </a:t>
            </a:r>
            <a:r>
              <a:rPr lang="en-US" sz="2400" b="1" dirty="0" err="1">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Bourvka’s</a:t>
            </a:r>
            <a:r>
              <a:rPr lang="en-US" sz="2400"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 Algorithm</a:t>
            </a:r>
          </a:p>
        </p:txBody>
      </p:sp>
      <p:pic>
        <p:nvPicPr>
          <p:cNvPr id="4" name="Google Shape;237;p18">
            <a:extLst>
              <a:ext uri="{FF2B5EF4-FFF2-40B4-BE49-F238E27FC236}">
                <a16:creationId xmlns:a16="http://schemas.microsoft.com/office/drawing/2014/main" id="{F6070519-007A-4C82-E747-7E72F4D730E1}"/>
              </a:ext>
            </a:extLst>
          </p:cNvPr>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07A91C6-B0DE-8926-1978-078A2153C249}"/>
                  </a:ext>
                </a:extLst>
              </p14:cNvPr>
              <p14:cNvContentPartPr/>
              <p14:nvPr/>
            </p14:nvContentPartPr>
            <p14:xfrm>
              <a:off x="5891040" y="1438560"/>
              <a:ext cx="6046200" cy="3303360"/>
            </p14:xfrm>
          </p:contentPart>
        </mc:Choice>
        <mc:Fallback>
          <p:pic>
            <p:nvPicPr>
              <p:cNvPr id="5" name="Ink 4">
                <a:extLst>
                  <a:ext uri="{FF2B5EF4-FFF2-40B4-BE49-F238E27FC236}">
                    <a16:creationId xmlns:a16="http://schemas.microsoft.com/office/drawing/2014/main" id="{707A91C6-B0DE-8926-1978-078A2153C249}"/>
                  </a:ext>
                </a:extLst>
              </p:cNvPr>
              <p:cNvPicPr/>
              <p:nvPr/>
            </p:nvPicPr>
            <p:blipFill>
              <a:blip r:embed="rId5"/>
              <a:stretch>
                <a:fillRect/>
              </a:stretch>
            </p:blipFill>
            <p:spPr>
              <a:xfrm>
                <a:off x="5881680" y="1429200"/>
                <a:ext cx="6064920" cy="3322080"/>
              </a:xfrm>
              <a:prstGeom prst="rect">
                <a:avLst/>
              </a:prstGeom>
            </p:spPr>
          </p:pic>
        </mc:Fallback>
      </mc:AlternateContent>
    </p:spTree>
    <p:extLst>
      <p:ext uri="{BB962C8B-B14F-4D97-AF65-F5344CB8AC3E}">
        <p14:creationId xmlns:p14="http://schemas.microsoft.com/office/powerpoint/2010/main" val="1726111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8E5ED42-1B95-B013-4D92-39692C6BD58D}"/>
                  </a:ext>
                </a:extLst>
              </p14:cNvPr>
              <p14:cNvContentPartPr/>
              <p14:nvPr/>
            </p14:nvContentPartPr>
            <p14:xfrm>
              <a:off x="1097280" y="902880"/>
              <a:ext cx="10218960" cy="5858640"/>
            </p14:xfrm>
          </p:contentPart>
        </mc:Choice>
        <mc:Fallback>
          <p:pic>
            <p:nvPicPr>
              <p:cNvPr id="2" name="Ink 1">
                <a:extLst>
                  <a:ext uri="{FF2B5EF4-FFF2-40B4-BE49-F238E27FC236}">
                    <a16:creationId xmlns:a16="http://schemas.microsoft.com/office/drawing/2014/main" id="{58E5ED42-1B95-B013-4D92-39692C6BD58D}"/>
                  </a:ext>
                </a:extLst>
              </p:cNvPr>
              <p:cNvPicPr/>
              <p:nvPr/>
            </p:nvPicPr>
            <p:blipFill>
              <a:blip r:embed="rId3"/>
              <a:stretch>
                <a:fillRect/>
              </a:stretch>
            </p:blipFill>
            <p:spPr>
              <a:xfrm>
                <a:off x="1087920" y="893520"/>
                <a:ext cx="10237680" cy="5877360"/>
              </a:xfrm>
              <a:prstGeom prst="rect">
                <a:avLst/>
              </a:prstGeom>
            </p:spPr>
          </p:pic>
        </mc:Fallback>
      </mc:AlternateContent>
    </p:spTree>
    <p:extLst>
      <p:ext uri="{BB962C8B-B14F-4D97-AF65-F5344CB8AC3E}">
        <p14:creationId xmlns:p14="http://schemas.microsoft.com/office/powerpoint/2010/main" val="3907428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ED7A8FC-0730-5AA4-5569-B8432AF63A89}"/>
                  </a:ext>
                </a:extLst>
              </p14:cNvPr>
              <p14:cNvContentPartPr/>
              <p14:nvPr/>
            </p14:nvContentPartPr>
            <p14:xfrm>
              <a:off x="430560" y="967320"/>
              <a:ext cx="10971360" cy="5438880"/>
            </p14:xfrm>
          </p:contentPart>
        </mc:Choice>
        <mc:Fallback>
          <p:pic>
            <p:nvPicPr>
              <p:cNvPr id="2" name="Ink 1">
                <a:extLst>
                  <a:ext uri="{FF2B5EF4-FFF2-40B4-BE49-F238E27FC236}">
                    <a16:creationId xmlns:a16="http://schemas.microsoft.com/office/drawing/2014/main" id="{2ED7A8FC-0730-5AA4-5569-B8432AF63A89}"/>
                  </a:ext>
                </a:extLst>
              </p:cNvPr>
              <p:cNvPicPr/>
              <p:nvPr/>
            </p:nvPicPr>
            <p:blipFill>
              <a:blip r:embed="rId3"/>
              <a:stretch>
                <a:fillRect/>
              </a:stretch>
            </p:blipFill>
            <p:spPr>
              <a:xfrm>
                <a:off x="421200" y="957960"/>
                <a:ext cx="10990080" cy="5457600"/>
              </a:xfrm>
              <a:prstGeom prst="rect">
                <a:avLst/>
              </a:prstGeom>
            </p:spPr>
          </p:pic>
        </mc:Fallback>
      </mc:AlternateContent>
    </p:spTree>
    <p:extLst>
      <p:ext uri="{BB962C8B-B14F-4D97-AF65-F5344CB8AC3E}">
        <p14:creationId xmlns:p14="http://schemas.microsoft.com/office/powerpoint/2010/main" val="29936358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258AD7FC16D94381AD144073EB864E" ma:contentTypeVersion="4" ma:contentTypeDescription="Create a new document." ma:contentTypeScope="" ma:versionID="55ce37745c7ad07a65c4b86e2c91d999">
  <xsd:schema xmlns:xsd="http://www.w3.org/2001/XMLSchema" xmlns:xs="http://www.w3.org/2001/XMLSchema" xmlns:p="http://schemas.microsoft.com/office/2006/metadata/properties" xmlns:ns2="511fd381-ef92-4200-b9f0-d1b435555f38" targetNamespace="http://schemas.microsoft.com/office/2006/metadata/properties" ma:root="true" ma:fieldsID="ec10591748c6337521066f5f806db151" ns2:_="">
    <xsd:import namespace="511fd381-ef92-4200-b9f0-d1b435555f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1fd381-ef92-4200-b9f0-d1b435555f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36080BB-1FFA-4FA9-AA68-2183443D734C}"/>
</file>

<file path=customXml/itemProps2.xml><?xml version="1.0" encoding="utf-8"?>
<ds:datastoreItem xmlns:ds="http://schemas.openxmlformats.org/officeDocument/2006/customXml" ds:itemID="{131B12DC-7A5C-43B3-BBE7-FB27D50CC7FF}"/>
</file>

<file path=customXml/itemProps3.xml><?xml version="1.0" encoding="utf-8"?>
<ds:datastoreItem xmlns:ds="http://schemas.openxmlformats.org/officeDocument/2006/customXml" ds:itemID="{EB252093-60FF-46AD-81B8-65D0D4BB4352}"/>
</file>

<file path=docProps/app.xml><?xml version="1.0" encoding="utf-8"?>
<Properties xmlns="http://schemas.openxmlformats.org/officeDocument/2006/extended-properties" xmlns:vt="http://schemas.openxmlformats.org/officeDocument/2006/docPropsVTypes">
  <TotalTime>5051</TotalTime>
  <Words>780</Words>
  <Application>Microsoft Office PowerPoint</Application>
  <PresentationFormat>Widescreen</PresentationFormat>
  <Paragraphs>173</Paragraphs>
  <Slides>30</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Noto Sans Symbols</vt:lpstr>
      <vt:lpstr>Nunito</vt:lpstr>
      <vt:lpstr>Times New Roman</vt:lpstr>
      <vt:lpstr>Wingdings</vt:lpstr>
      <vt:lpstr>Office Theme</vt:lpstr>
      <vt:lpstr>GRAPH THEORY AND ITS APPLICATIONS</vt:lpstr>
      <vt:lpstr>GRAPH THEORY AND ITS APPLICATIONS</vt:lpstr>
      <vt:lpstr>PowerPoint Presentation</vt:lpstr>
      <vt:lpstr>Graph Theory and its Applications Trees </vt:lpstr>
      <vt:lpstr>Graph Theory and its  Applications  Trees</vt:lpstr>
      <vt:lpstr>Graph Theory and its Applications  Minimum Spanning Tree: Bourvka’s Algorithm</vt:lpstr>
      <vt:lpstr>PowerPoint Presentation</vt:lpstr>
      <vt:lpstr>PowerPoint Presentation</vt:lpstr>
      <vt:lpstr>PowerPoint Presentation</vt:lpstr>
      <vt:lpstr>PowerPoint Presentation</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 Apply Bourvka’s Algorithm</vt:lpstr>
      <vt:lpstr>Graph Theory and its Applications  Minimum Spanning Tree</vt:lpstr>
      <vt:lpstr>PowerPoint Presentation</vt:lpstr>
      <vt:lpstr>Graph Theory and its Applications  Minimum Spanning Tree</vt:lpstr>
      <vt:lpstr>Graph Theory and its Applications  Minimum Spanning Tree</vt:lpstr>
      <vt:lpstr>Graph Theory and its Applications  Minimum Spanning Tree</vt:lpstr>
      <vt:lpstr>Graph Theory and its Applications  Minimum Spanning Tree</vt:lpstr>
      <vt:lpstr>Graph Theory and its Applications  Reverse Delete Algorithm </vt:lpstr>
      <vt:lpstr>Graph Theory and its Applications Reverse Delete Algorithm </vt:lpstr>
      <vt:lpstr>Graph Theory and its Applications  Minimum Spanning Tree</vt:lpstr>
      <vt:lpstr>Graph Theory and its Applications Reverse Delete Algorithm </vt:lpstr>
      <vt:lpstr>Graph Theory and its Applications Reverse Delete Algorithm </vt:lpstr>
      <vt:lpstr>Graph Theory and its Applications  Minimum Spanning Tree</vt:lpstr>
      <vt:lpstr>Graph Theory and its Applications  Minimum Spanning Tree</vt:lpstr>
      <vt:lpstr>Graph Theory and its Applications  Minimum Spanning Tree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APPLICATIONS AND  COMBINATORICS</dc:title>
  <dc:creator>Krishna Venkataram</dc:creator>
  <cp:lastModifiedBy>Dr Arti Arya</cp:lastModifiedBy>
  <cp:revision>14</cp:revision>
  <dcterms:created xsi:type="dcterms:W3CDTF">2023-08-06T17:27:16Z</dcterms:created>
  <dcterms:modified xsi:type="dcterms:W3CDTF">2024-08-21T06:38:14Z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2023-08-06T00:00:00Z</vt:filetime>
  </property>
  <property fmtid="{D5CDD505-2E9C-101B-9397-08002B2CF9AE}" pid="5" name="ContentTypeId">
    <vt:lpwstr>0x0101007B258AD7FC16D94381AD144073EB864E</vt:lpwstr>
  </property>
</Properties>
</file>