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7A9489-60AA-40D7-B460-03C7E8EE0724}">
  <a:tblStyle styleId="{637A9489-60AA-40D7-B460-03C7E8EE07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372327d9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3b372327d9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372327d9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3b372327d9_0_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372327d9_0_2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3b372327d9_0_2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372327d9_0_1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3b372327d9_0_1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336" y="264409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2133600" y="9144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UE22CS320B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#2</a:t>
            </a:r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507225" y="2932200"/>
            <a:ext cx="108186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Intelligent Concept Acquisition System - An </a:t>
            </a: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AI-Driven 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					 Platform for Concept Mastery and Personalized 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					 Knowledge Enhancement.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</a:t>
            </a: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170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Prof. Sheela Devi              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Naveen Radhakrishnan - PES2UG22CS344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4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Nitish Kumar - PES2UG22CS374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4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Rohit Yakkundi - PES2UG23CS819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4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1F3864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Sharan Surpur - PES2UG23CS821</a:t>
            </a:r>
            <a:endParaRPr sz="2600">
              <a:solidFill>
                <a:srgbClr val="1F3864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600">
              <a:solidFill>
                <a:srgbClr val="0033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6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600">
              <a:solidFill>
                <a:srgbClr val="0033CC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2895600" y="990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1905000" y="1787800"/>
            <a:ext cx="90678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Workflow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login and document upload (PDFs, notes)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AI processes content to extract key concepts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MCQ-based assessment generated dynamically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AI evaluates responses and identifies weak areas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learning through syllabus planning and scheduled classes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895600" y="990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905000" y="1787800"/>
            <a:ext cx="90678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Modules Implemented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Processing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PDF and text extraction (Implemented in pdf_processing.py)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Concept identification (concept_extraction.py)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 Generation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AI-based MCQ creation (mcq_generator.py)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Adaptive difficulty adjustment based on performance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○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User Interface(app.py)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828800" y="1752600"/>
            <a:ext cx="90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2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0" name="Google Shape;100;p14"/>
          <p:cNvGraphicFramePr/>
          <p:nvPr/>
        </p:nvGraphicFramePr>
        <p:xfrm>
          <a:off x="952500" y="19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{637A9489-60AA-40D7-B460-03C7E8EE0724}</a:tableStyleId>
              </a:tblPr>
              <a:tblGrid>
                <a:gridCol w="3314700"/>
                <a:gridCol w="3314700"/>
                <a:gridCol w="3314700"/>
              </a:tblGrid>
              <a:tr h="871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Team Member</a:t>
                      </a:r>
                      <a:endParaRPr b="1" sz="2400">
                        <a:solidFill>
                          <a:srgbClr val="0033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Tasks/Modules Assigned</a:t>
                      </a:r>
                      <a:endParaRPr b="1" sz="2400">
                        <a:solidFill>
                          <a:srgbClr val="0033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Development (Lines of Code)</a:t>
                      </a:r>
                      <a:endParaRPr b="1" sz="2400">
                        <a:solidFill>
                          <a:srgbClr val="0033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11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Rohit Yakkundi</a:t>
                      </a:r>
                      <a:endParaRPr sz="2200">
                        <a:solidFill>
                          <a:srgbClr val="0033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Module 1 - User interaction portal and communication flow</a:t>
                      </a:r>
                      <a:endParaRPr sz="1700">
                        <a:solidFill>
                          <a:srgbClr val="0033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620</a:t>
                      </a:r>
                      <a:endParaRPr sz="2400">
                        <a:solidFill>
                          <a:srgbClr val="0033CC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11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Naveen Radhakrishnan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Module 4 - </a:t>
                      </a:r>
                      <a:r>
                        <a:rPr lang="en-US" sz="17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Assessment</a:t>
                      </a:r>
                      <a:r>
                        <a:rPr lang="en-US" sz="17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evaluation and adaptation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Sharan Surpur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Module 3 - MCQ Generation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Nitish 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Module 2 - Text extraction and concept identification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0033CC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895600" y="990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842450" y="1902675"/>
            <a:ext cx="90678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Tools &amp; Technologies Used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Languages: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Python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Frameworks &amp; Libraries: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OpenAI API, PyMuPDF, NLTK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APIs &amp; Models: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OpenAI GPT, Hugging Face Transformers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Development Tools: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VS Code, Replit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Licensing: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Open-Source tools used for implementation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3048000" y="144780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895600" y="9906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842450" y="1902675"/>
            <a:ext cx="9067800" cy="5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Progress So Far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Successfully implemented document processing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MCQ generation pipeline working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UI prototype created for content upload and test taking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Next Steps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Enhance evaluation by implementing deeper analysis on incorrect answers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 AI-driven syllabus planning based on weak areas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regeneration based upon the student’s performance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82880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133601" y="1905001"/>
            <a:ext cx="8839199" cy="4376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2700" lvl="0" marL="3429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 references pertaining to your research according to IEEE format.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G. Eason, B. Noble, and I. N. Sneddon, “On certain integrals of Lipschitz-Hankel type involving products of Bessel functions,” Phil. Trans. Roy. Soc. London, vol. A247, pp. 529–551, April 1955.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(references)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