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30" y="262546"/>
            <a:ext cx="5683885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283" y="3183791"/>
            <a:ext cx="1156398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55A11"/>
                </a:solidFill>
              </a:rPr>
              <a:t>Compiler</a:t>
            </a:r>
            <a:r>
              <a:rPr dirty="0" sz="4500" spc="-50">
                <a:solidFill>
                  <a:srgbClr val="C55A11"/>
                </a:solidFill>
              </a:rPr>
              <a:t> </a:t>
            </a:r>
            <a:r>
              <a:rPr dirty="0" sz="4500" spc="-10">
                <a:solidFill>
                  <a:srgbClr val="C55A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6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4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83" y="2305274"/>
            <a:ext cx="10168674" cy="612307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5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76102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7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79" y="0"/>
                </a:lnTo>
                <a:lnTo>
                  <a:pt x="995007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58" y="1960079"/>
            <a:ext cx="2931336" cy="681884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5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76102"/>
            <a:ext cx="11974830" cy="7218045"/>
            <a:chOff x="0" y="1776102"/>
            <a:chExt cx="11974830" cy="7218045"/>
          </a:xfrm>
        </p:grpSpPr>
        <p:sp>
          <p:nvSpPr>
            <p:cNvPr id="4" name="object 4" descr=""/>
            <p:cNvSpPr/>
            <p:nvPr/>
          </p:nvSpPr>
          <p:spPr>
            <a:xfrm>
              <a:off x="0" y="1776102"/>
              <a:ext cx="9950450" cy="38100"/>
            </a:xfrm>
            <a:custGeom>
              <a:avLst/>
              <a:gdLst/>
              <a:ahLst/>
              <a:cxnLst/>
              <a:rect l="l" t="t" r="r" b="b"/>
              <a:pathLst>
                <a:path w="9950450" h="38100">
                  <a:moveTo>
                    <a:pt x="9950079" y="38098"/>
                  </a:moveTo>
                  <a:lnTo>
                    <a:pt x="0" y="38098"/>
                  </a:lnTo>
                  <a:lnTo>
                    <a:pt x="0" y="0"/>
                  </a:lnTo>
                  <a:lnTo>
                    <a:pt x="9950079" y="0"/>
                  </a:lnTo>
                  <a:lnTo>
                    <a:pt x="9950079" y="3809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475" y="1795150"/>
              <a:ext cx="3744824" cy="71983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90975" y="4782548"/>
              <a:ext cx="1720214" cy="782320"/>
            </a:xfrm>
            <a:custGeom>
              <a:avLst/>
              <a:gdLst/>
              <a:ahLst/>
              <a:cxnLst/>
              <a:rect l="l" t="t" r="r" b="b"/>
              <a:pathLst>
                <a:path w="1720215" h="782320">
                  <a:moveTo>
                    <a:pt x="0" y="195524"/>
                  </a:moveTo>
                  <a:lnTo>
                    <a:pt x="1328549" y="195524"/>
                  </a:lnTo>
                  <a:lnTo>
                    <a:pt x="1328549" y="0"/>
                  </a:lnTo>
                  <a:lnTo>
                    <a:pt x="1719599" y="391049"/>
                  </a:lnTo>
                  <a:lnTo>
                    <a:pt x="1328549" y="782099"/>
                  </a:lnTo>
                  <a:lnTo>
                    <a:pt x="1328549" y="586574"/>
                  </a:lnTo>
                  <a:lnTo>
                    <a:pt x="0" y="586574"/>
                  </a:lnTo>
                  <a:lnTo>
                    <a:pt x="0" y="195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58" y="1960079"/>
              <a:ext cx="2931336" cy="681884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13776" y="2488050"/>
            <a:ext cx="2805430" cy="125539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13776" y="4551643"/>
            <a:ext cx="2805430" cy="489584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62533" y="6256349"/>
            <a:ext cx="2805430" cy="489584"/>
          </a:xfrm>
          <a:custGeom>
            <a:avLst/>
            <a:gdLst/>
            <a:ahLst/>
            <a:cxnLst/>
            <a:rect l="l" t="t" r="r" b="b"/>
            <a:pathLst>
              <a:path w="2805429" h="489584">
                <a:moveTo>
                  <a:pt x="0" y="0"/>
                </a:moveTo>
                <a:lnTo>
                  <a:pt x="2805000" y="0"/>
                </a:lnTo>
                <a:lnTo>
                  <a:pt x="2805000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072046" y="6312405"/>
            <a:ext cx="2786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33209" y="6256349"/>
            <a:ext cx="2805430" cy="489584"/>
          </a:xfrm>
          <a:custGeom>
            <a:avLst/>
            <a:gdLst/>
            <a:ahLst/>
            <a:cxnLst/>
            <a:rect l="l" t="t" r="r" b="b"/>
            <a:pathLst>
              <a:path w="2805429" h="489584">
                <a:moveTo>
                  <a:pt x="0" y="0"/>
                </a:moveTo>
                <a:lnTo>
                  <a:pt x="2804999" y="0"/>
                </a:lnTo>
                <a:lnTo>
                  <a:pt x="2804999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829762" y="6312405"/>
            <a:ext cx="8121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062533" y="7767956"/>
            <a:ext cx="2805430" cy="840740"/>
          </a:xfrm>
          <a:custGeom>
            <a:avLst/>
            <a:gdLst/>
            <a:ahLst/>
            <a:cxnLst/>
            <a:rect l="l" t="t" r="r" b="b"/>
            <a:pathLst>
              <a:path w="2805429" h="840740">
                <a:moveTo>
                  <a:pt x="0" y="0"/>
                </a:moveTo>
                <a:lnTo>
                  <a:pt x="2805000" y="0"/>
                </a:lnTo>
                <a:lnTo>
                  <a:pt x="2805000" y="840298"/>
                </a:lnTo>
                <a:lnTo>
                  <a:pt x="0" y="840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024757" y="7847110"/>
            <a:ext cx="8801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833209" y="7767956"/>
            <a:ext cx="2805430" cy="840740"/>
          </a:xfrm>
          <a:custGeom>
            <a:avLst/>
            <a:gdLst/>
            <a:ahLst/>
            <a:cxnLst/>
            <a:rect l="l" t="t" r="r" b="b"/>
            <a:pathLst>
              <a:path w="2805429" h="840740">
                <a:moveTo>
                  <a:pt x="0" y="0"/>
                </a:moveTo>
                <a:lnTo>
                  <a:pt x="2804999" y="0"/>
                </a:lnTo>
                <a:lnTo>
                  <a:pt x="2804999" y="840298"/>
                </a:lnTo>
                <a:lnTo>
                  <a:pt x="0" y="840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795431" y="7847110"/>
            <a:ext cx="8801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595780" y="3743142"/>
            <a:ext cx="41275" cy="799465"/>
            <a:chOff x="7595780" y="3743142"/>
            <a:chExt cx="41275" cy="799465"/>
          </a:xfrm>
        </p:grpSpPr>
        <p:sp>
          <p:nvSpPr>
            <p:cNvPr id="16" name="object 16" descr=""/>
            <p:cNvSpPr/>
            <p:nvPr/>
          </p:nvSpPr>
          <p:spPr>
            <a:xfrm>
              <a:off x="7616275" y="3743142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w="0" h="751839">
                  <a:moveTo>
                    <a:pt x="0" y="0"/>
                  </a:moveTo>
                  <a:lnTo>
                    <a:pt x="0" y="7513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00543" y="44944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00543" y="44944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718813" y="4547111"/>
            <a:ext cx="11176000" cy="4066540"/>
            <a:chOff x="1718813" y="4547111"/>
            <a:chExt cx="11176000" cy="4066540"/>
          </a:xfrm>
        </p:grpSpPr>
        <p:sp>
          <p:nvSpPr>
            <p:cNvPr id="20" name="object 20" descr=""/>
            <p:cNvSpPr/>
            <p:nvPr/>
          </p:nvSpPr>
          <p:spPr>
            <a:xfrm>
              <a:off x="5514734" y="5040942"/>
              <a:ext cx="2101850" cy="1187450"/>
            </a:xfrm>
            <a:custGeom>
              <a:avLst/>
              <a:gdLst/>
              <a:ahLst/>
              <a:cxnLst/>
              <a:rect l="l" t="t" r="r" b="b"/>
              <a:pathLst>
                <a:path w="2101850" h="1187450">
                  <a:moveTo>
                    <a:pt x="2101540" y="0"/>
                  </a:moveTo>
                  <a:lnTo>
                    <a:pt x="0" y="118718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77098" y="6214433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4958"/>
                  </a:moveTo>
                  <a:lnTo>
                    <a:pt x="29896" y="0"/>
                  </a:lnTo>
                  <a:lnTo>
                    <a:pt x="45373" y="27395"/>
                  </a:lnTo>
                  <a:lnTo>
                    <a:pt x="0" y="3495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77098" y="5040942"/>
              <a:ext cx="4707255" cy="1209040"/>
            </a:xfrm>
            <a:custGeom>
              <a:avLst/>
              <a:gdLst/>
              <a:ahLst/>
              <a:cxnLst/>
              <a:rect l="l" t="t" r="r" b="b"/>
              <a:pathLst>
                <a:path w="4707255" h="1209039">
                  <a:moveTo>
                    <a:pt x="29896" y="1173491"/>
                  </a:moveTo>
                  <a:lnTo>
                    <a:pt x="0" y="1208450"/>
                  </a:lnTo>
                  <a:lnTo>
                    <a:pt x="45373" y="1200887"/>
                  </a:lnTo>
                  <a:lnTo>
                    <a:pt x="29896" y="1173491"/>
                  </a:lnTo>
                  <a:close/>
                </a:path>
                <a:path w="4707255" h="1209039">
                  <a:moveTo>
                    <a:pt x="2139176" y="0"/>
                  </a:moveTo>
                  <a:lnTo>
                    <a:pt x="4706635" y="119124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177113" y="6217917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831" y="32463"/>
                  </a:moveTo>
                  <a:lnTo>
                    <a:pt x="0" y="28541"/>
                  </a:lnTo>
                  <a:lnTo>
                    <a:pt x="13242" y="0"/>
                  </a:lnTo>
                  <a:lnTo>
                    <a:pt x="45831" y="32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65034" y="6217917"/>
              <a:ext cx="4758055" cy="1493520"/>
            </a:xfrm>
            <a:custGeom>
              <a:avLst/>
              <a:gdLst/>
              <a:ahLst/>
              <a:cxnLst/>
              <a:rect l="l" t="t" r="r" b="b"/>
              <a:pathLst>
                <a:path w="4758055" h="1493520">
                  <a:moveTo>
                    <a:pt x="4712079" y="28541"/>
                  </a:moveTo>
                  <a:lnTo>
                    <a:pt x="4757910" y="32463"/>
                  </a:lnTo>
                  <a:lnTo>
                    <a:pt x="4725321" y="0"/>
                  </a:lnTo>
                  <a:lnTo>
                    <a:pt x="4712079" y="28541"/>
                  </a:lnTo>
                  <a:close/>
                </a:path>
                <a:path w="4758055" h="1493520">
                  <a:moveTo>
                    <a:pt x="0" y="527731"/>
                  </a:moveTo>
                  <a:lnTo>
                    <a:pt x="0" y="149298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49301" y="7710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1" y="43223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49301" y="6745649"/>
              <a:ext cx="4730750" cy="1010919"/>
            </a:xfrm>
            <a:custGeom>
              <a:avLst/>
              <a:gdLst/>
              <a:ahLst/>
              <a:cxnLst/>
              <a:rect l="l" t="t" r="r" b="b"/>
              <a:pathLst>
                <a:path w="4730750" h="1010920">
                  <a:moveTo>
                    <a:pt x="0" y="965249"/>
                  </a:moveTo>
                  <a:lnTo>
                    <a:pt x="15731" y="1008473"/>
                  </a:lnTo>
                  <a:lnTo>
                    <a:pt x="31464" y="965249"/>
                  </a:lnTo>
                  <a:lnTo>
                    <a:pt x="0" y="965249"/>
                  </a:lnTo>
                  <a:close/>
                </a:path>
                <a:path w="4730750" h="1010920">
                  <a:moveTo>
                    <a:pt x="15732" y="0"/>
                  </a:moveTo>
                  <a:lnTo>
                    <a:pt x="4730451" y="101042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176456" y="774068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766"/>
                  </a:moveTo>
                  <a:lnTo>
                    <a:pt x="6592" y="0"/>
                  </a:lnTo>
                  <a:lnTo>
                    <a:pt x="45561" y="24441"/>
                  </a:lnTo>
                  <a:lnTo>
                    <a:pt x="0" y="3076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23575" y="4576794"/>
              <a:ext cx="8498840" cy="4031615"/>
            </a:xfrm>
            <a:custGeom>
              <a:avLst/>
              <a:gdLst/>
              <a:ahLst/>
              <a:cxnLst/>
              <a:rect l="l" t="t" r="r" b="b"/>
              <a:pathLst>
                <a:path w="8498840" h="4031615">
                  <a:moveTo>
                    <a:pt x="8452880" y="3194661"/>
                  </a:moveTo>
                  <a:lnTo>
                    <a:pt x="8498441" y="3188336"/>
                  </a:lnTo>
                  <a:lnTo>
                    <a:pt x="8459473" y="3163895"/>
                  </a:lnTo>
                  <a:lnTo>
                    <a:pt x="8452880" y="3194661"/>
                  </a:lnTo>
                  <a:close/>
                </a:path>
                <a:path w="8498840" h="4031615">
                  <a:moveTo>
                    <a:pt x="2382797" y="4031217"/>
                  </a:moveTo>
                  <a:lnTo>
                    <a:pt x="2346438" y="4005573"/>
                  </a:lnTo>
                  <a:lnTo>
                    <a:pt x="2301982" y="3977683"/>
                  </a:lnTo>
                  <a:lnTo>
                    <a:pt x="2249995" y="3947629"/>
                  </a:lnTo>
                  <a:lnTo>
                    <a:pt x="2191046" y="3915494"/>
                  </a:lnTo>
                  <a:lnTo>
                    <a:pt x="2125703" y="3881358"/>
                  </a:lnTo>
                  <a:lnTo>
                    <a:pt x="2090810" y="3863563"/>
                  </a:lnTo>
                  <a:lnTo>
                    <a:pt x="2054532" y="3845299"/>
                  </a:lnTo>
                  <a:lnTo>
                    <a:pt x="2016938" y="3826575"/>
                  </a:lnTo>
                  <a:lnTo>
                    <a:pt x="1978101" y="3807402"/>
                  </a:lnTo>
                  <a:lnTo>
                    <a:pt x="1938091" y="3787788"/>
                  </a:lnTo>
                  <a:lnTo>
                    <a:pt x="1896978" y="3767744"/>
                  </a:lnTo>
                  <a:lnTo>
                    <a:pt x="1854834" y="3747281"/>
                  </a:lnTo>
                  <a:lnTo>
                    <a:pt x="1811730" y="3726408"/>
                  </a:lnTo>
                  <a:lnTo>
                    <a:pt x="1767737" y="3705136"/>
                  </a:lnTo>
                  <a:lnTo>
                    <a:pt x="1722925" y="3683475"/>
                  </a:lnTo>
                  <a:lnTo>
                    <a:pt x="1677366" y="3661434"/>
                  </a:lnTo>
                  <a:lnTo>
                    <a:pt x="1631130" y="3639024"/>
                  </a:lnTo>
                  <a:lnTo>
                    <a:pt x="1584289" y="3616254"/>
                  </a:lnTo>
                  <a:lnTo>
                    <a:pt x="1536913" y="3593136"/>
                  </a:lnTo>
                  <a:lnTo>
                    <a:pt x="1489074" y="3569679"/>
                  </a:lnTo>
                  <a:lnTo>
                    <a:pt x="1440842" y="3545893"/>
                  </a:lnTo>
                  <a:lnTo>
                    <a:pt x="1392288" y="3521788"/>
                  </a:lnTo>
                  <a:lnTo>
                    <a:pt x="1343483" y="3497374"/>
                  </a:lnTo>
                  <a:lnTo>
                    <a:pt x="1294498" y="3472662"/>
                  </a:lnTo>
                  <a:lnTo>
                    <a:pt x="1245405" y="3447662"/>
                  </a:lnTo>
                  <a:lnTo>
                    <a:pt x="1196273" y="3422383"/>
                  </a:lnTo>
                  <a:lnTo>
                    <a:pt x="1147174" y="3396835"/>
                  </a:lnTo>
                  <a:lnTo>
                    <a:pt x="1098179" y="3371030"/>
                  </a:lnTo>
                  <a:lnTo>
                    <a:pt x="1049359" y="3344976"/>
                  </a:lnTo>
                  <a:lnTo>
                    <a:pt x="1000785" y="3318684"/>
                  </a:lnTo>
                  <a:lnTo>
                    <a:pt x="952527" y="3292165"/>
                  </a:lnTo>
                  <a:lnTo>
                    <a:pt x="904657" y="3265427"/>
                  </a:lnTo>
                  <a:lnTo>
                    <a:pt x="857246" y="3238483"/>
                  </a:lnTo>
                  <a:lnTo>
                    <a:pt x="810364" y="3211340"/>
                  </a:lnTo>
                  <a:lnTo>
                    <a:pt x="764082" y="3184009"/>
                  </a:lnTo>
                  <a:lnTo>
                    <a:pt x="718472" y="3156501"/>
                  </a:lnTo>
                  <a:lnTo>
                    <a:pt x="673604" y="3128826"/>
                  </a:lnTo>
                  <a:lnTo>
                    <a:pt x="629550" y="3100993"/>
                  </a:lnTo>
                  <a:lnTo>
                    <a:pt x="586380" y="3073013"/>
                  </a:lnTo>
                  <a:lnTo>
                    <a:pt x="544164" y="3044896"/>
                  </a:lnTo>
                  <a:lnTo>
                    <a:pt x="502975" y="3016652"/>
                  </a:lnTo>
                  <a:lnTo>
                    <a:pt x="462883" y="2988291"/>
                  </a:lnTo>
                  <a:lnTo>
                    <a:pt x="423959" y="2959823"/>
                  </a:lnTo>
                  <a:lnTo>
                    <a:pt x="386274" y="2931259"/>
                  </a:lnTo>
                  <a:lnTo>
                    <a:pt x="349898" y="2902608"/>
                  </a:lnTo>
                  <a:lnTo>
                    <a:pt x="314904" y="2873880"/>
                  </a:lnTo>
                  <a:lnTo>
                    <a:pt x="281361" y="2845085"/>
                  </a:lnTo>
                  <a:lnTo>
                    <a:pt x="249341" y="2816235"/>
                  </a:lnTo>
                  <a:lnTo>
                    <a:pt x="218914" y="2787338"/>
                  </a:lnTo>
                  <a:lnTo>
                    <a:pt x="190152" y="2758405"/>
                  </a:lnTo>
                  <a:lnTo>
                    <a:pt x="163126" y="2729445"/>
                  </a:lnTo>
                  <a:lnTo>
                    <a:pt x="137906" y="2700470"/>
                  </a:lnTo>
                  <a:lnTo>
                    <a:pt x="93169" y="2642512"/>
                  </a:lnTo>
                  <a:lnTo>
                    <a:pt x="56509" y="2584610"/>
                  </a:lnTo>
                  <a:lnTo>
                    <a:pt x="28493" y="2526846"/>
                  </a:lnTo>
                  <a:lnTo>
                    <a:pt x="9690" y="2469301"/>
                  </a:lnTo>
                  <a:lnTo>
                    <a:pt x="666" y="2412055"/>
                  </a:lnTo>
                  <a:lnTo>
                    <a:pt x="0" y="2383569"/>
                  </a:lnTo>
                  <a:lnTo>
                    <a:pt x="1989" y="2355190"/>
                  </a:lnTo>
                  <a:lnTo>
                    <a:pt x="14227" y="2298783"/>
                  </a:lnTo>
                  <a:lnTo>
                    <a:pt x="37947" y="2242919"/>
                  </a:lnTo>
                  <a:lnTo>
                    <a:pt x="63190" y="2201721"/>
                  </a:lnTo>
                  <a:lnTo>
                    <a:pt x="95447" y="2159298"/>
                  </a:lnTo>
                  <a:lnTo>
                    <a:pt x="134446" y="2115715"/>
                  </a:lnTo>
                  <a:lnTo>
                    <a:pt x="179913" y="2071040"/>
                  </a:lnTo>
                  <a:lnTo>
                    <a:pt x="231577" y="2025337"/>
                  </a:lnTo>
                  <a:lnTo>
                    <a:pt x="289165" y="1978673"/>
                  </a:lnTo>
                  <a:lnTo>
                    <a:pt x="320094" y="1955001"/>
                  </a:lnTo>
                  <a:lnTo>
                    <a:pt x="352403" y="1931113"/>
                  </a:lnTo>
                  <a:lnTo>
                    <a:pt x="386055" y="1907018"/>
                  </a:lnTo>
                  <a:lnTo>
                    <a:pt x="421019" y="1882724"/>
                  </a:lnTo>
                  <a:lnTo>
                    <a:pt x="457258" y="1858239"/>
                  </a:lnTo>
                  <a:lnTo>
                    <a:pt x="494740" y="1833572"/>
                  </a:lnTo>
                  <a:lnTo>
                    <a:pt x="533430" y="1808730"/>
                  </a:lnTo>
                  <a:lnTo>
                    <a:pt x="573294" y="1783722"/>
                  </a:lnTo>
                  <a:lnTo>
                    <a:pt x="614298" y="1758556"/>
                  </a:lnTo>
                  <a:lnTo>
                    <a:pt x="656407" y="1733241"/>
                  </a:lnTo>
                  <a:lnTo>
                    <a:pt x="699589" y="1707784"/>
                  </a:lnTo>
                  <a:lnTo>
                    <a:pt x="743808" y="1682194"/>
                  </a:lnTo>
                  <a:lnTo>
                    <a:pt x="789031" y="1656479"/>
                  </a:lnTo>
                  <a:lnTo>
                    <a:pt x="835223" y="1630647"/>
                  </a:lnTo>
                  <a:lnTo>
                    <a:pt x="882351" y="1604707"/>
                  </a:lnTo>
                  <a:lnTo>
                    <a:pt x="930380" y="1578666"/>
                  </a:lnTo>
                  <a:lnTo>
                    <a:pt x="979276" y="1552534"/>
                  </a:lnTo>
                  <a:lnTo>
                    <a:pt x="1029006" y="1526318"/>
                  </a:lnTo>
                  <a:lnTo>
                    <a:pt x="1079534" y="1500027"/>
                  </a:lnTo>
                  <a:lnTo>
                    <a:pt x="1130828" y="1473668"/>
                  </a:lnTo>
                  <a:lnTo>
                    <a:pt x="1182852" y="1447251"/>
                  </a:lnTo>
                  <a:lnTo>
                    <a:pt x="1235573" y="1420782"/>
                  </a:lnTo>
                  <a:lnTo>
                    <a:pt x="1288957" y="1394272"/>
                  </a:lnTo>
                  <a:lnTo>
                    <a:pt x="1342969" y="1367727"/>
                  </a:lnTo>
                  <a:lnTo>
                    <a:pt x="1397576" y="1341156"/>
                  </a:lnTo>
                  <a:lnTo>
                    <a:pt x="1452744" y="1314567"/>
                  </a:lnTo>
                  <a:lnTo>
                    <a:pt x="1508437" y="1287969"/>
                  </a:lnTo>
                  <a:lnTo>
                    <a:pt x="1564623" y="1261369"/>
                  </a:lnTo>
                  <a:lnTo>
                    <a:pt x="1621268" y="1234776"/>
                  </a:lnTo>
                  <a:lnTo>
                    <a:pt x="1678335" y="1208199"/>
                  </a:lnTo>
                  <a:lnTo>
                    <a:pt x="1735793" y="1181645"/>
                  </a:lnTo>
                  <a:lnTo>
                    <a:pt x="1793607" y="1155123"/>
                  </a:lnTo>
                  <a:lnTo>
                    <a:pt x="1851743" y="1128641"/>
                  </a:lnTo>
                  <a:lnTo>
                    <a:pt x="1910168" y="1102207"/>
                  </a:lnTo>
                  <a:lnTo>
                    <a:pt x="1968844" y="1075829"/>
                  </a:lnTo>
                  <a:lnTo>
                    <a:pt x="2027741" y="1049516"/>
                  </a:lnTo>
                  <a:lnTo>
                    <a:pt x="2086822" y="1023276"/>
                  </a:lnTo>
                  <a:lnTo>
                    <a:pt x="2146055" y="997117"/>
                  </a:lnTo>
                  <a:lnTo>
                    <a:pt x="2193911" y="976086"/>
                  </a:lnTo>
                  <a:lnTo>
                    <a:pt x="2241825" y="955118"/>
                  </a:lnTo>
                  <a:lnTo>
                    <a:pt x="2289780" y="934216"/>
                  </a:lnTo>
                  <a:lnTo>
                    <a:pt x="2337757" y="913386"/>
                  </a:lnTo>
                  <a:lnTo>
                    <a:pt x="2385739" y="892630"/>
                  </a:lnTo>
                  <a:lnTo>
                    <a:pt x="2433708" y="871955"/>
                  </a:lnTo>
                  <a:lnTo>
                    <a:pt x="2481646" y="851364"/>
                  </a:lnTo>
                  <a:lnTo>
                    <a:pt x="2529535" y="830861"/>
                  </a:lnTo>
                  <a:lnTo>
                    <a:pt x="2577357" y="810451"/>
                  </a:lnTo>
                  <a:lnTo>
                    <a:pt x="2625094" y="790137"/>
                  </a:lnTo>
                  <a:lnTo>
                    <a:pt x="2672729" y="769926"/>
                  </a:lnTo>
                  <a:lnTo>
                    <a:pt x="2720244" y="749820"/>
                  </a:lnTo>
                  <a:lnTo>
                    <a:pt x="2767620" y="729824"/>
                  </a:lnTo>
                  <a:lnTo>
                    <a:pt x="2814841" y="709942"/>
                  </a:lnTo>
                  <a:lnTo>
                    <a:pt x="2861886" y="690179"/>
                  </a:lnTo>
                  <a:lnTo>
                    <a:pt x="2908741" y="670539"/>
                  </a:lnTo>
                  <a:lnTo>
                    <a:pt x="2955384" y="651027"/>
                  </a:lnTo>
                  <a:lnTo>
                    <a:pt x="3001800" y="631646"/>
                  </a:lnTo>
                  <a:lnTo>
                    <a:pt x="3047971" y="612401"/>
                  </a:lnTo>
                  <a:lnTo>
                    <a:pt x="3093878" y="593296"/>
                  </a:lnTo>
                  <a:lnTo>
                    <a:pt x="3139504" y="574336"/>
                  </a:lnTo>
                  <a:lnTo>
                    <a:pt x="3184831" y="555525"/>
                  </a:lnTo>
                  <a:lnTo>
                    <a:pt x="3229841" y="536867"/>
                  </a:lnTo>
                  <a:lnTo>
                    <a:pt x="3274516" y="518367"/>
                  </a:lnTo>
                  <a:lnTo>
                    <a:pt x="3318837" y="500028"/>
                  </a:lnTo>
                  <a:lnTo>
                    <a:pt x="3362788" y="481856"/>
                  </a:lnTo>
                  <a:lnTo>
                    <a:pt x="3406351" y="463855"/>
                  </a:lnTo>
                  <a:lnTo>
                    <a:pt x="3449507" y="446028"/>
                  </a:lnTo>
                  <a:lnTo>
                    <a:pt x="3492238" y="428381"/>
                  </a:lnTo>
                  <a:lnTo>
                    <a:pt x="3534528" y="410917"/>
                  </a:lnTo>
                  <a:lnTo>
                    <a:pt x="3576357" y="393641"/>
                  </a:lnTo>
                  <a:lnTo>
                    <a:pt x="3629676" y="371611"/>
                  </a:lnTo>
                  <a:lnTo>
                    <a:pt x="3682159" y="349911"/>
                  </a:lnTo>
                  <a:lnTo>
                    <a:pt x="3733768" y="328551"/>
                  </a:lnTo>
                  <a:lnTo>
                    <a:pt x="3784463" y="307539"/>
                  </a:lnTo>
                  <a:lnTo>
                    <a:pt x="3834206" y="286885"/>
                  </a:lnTo>
                  <a:lnTo>
                    <a:pt x="3882960" y="266598"/>
                  </a:lnTo>
                  <a:lnTo>
                    <a:pt x="3930684" y="246688"/>
                  </a:lnTo>
                  <a:lnTo>
                    <a:pt x="3977343" y="227163"/>
                  </a:lnTo>
                  <a:lnTo>
                    <a:pt x="4022893" y="208034"/>
                  </a:lnTo>
                  <a:lnTo>
                    <a:pt x="4067301" y="189310"/>
                  </a:lnTo>
                  <a:lnTo>
                    <a:pt x="4110525" y="170999"/>
                  </a:lnTo>
                  <a:lnTo>
                    <a:pt x="4152528" y="153111"/>
                  </a:lnTo>
                  <a:lnTo>
                    <a:pt x="4201266" y="132217"/>
                  </a:lnTo>
                  <a:lnTo>
                    <a:pt x="4248122" y="111962"/>
                  </a:lnTo>
                  <a:lnTo>
                    <a:pt x="4293031" y="92362"/>
                  </a:lnTo>
                  <a:lnTo>
                    <a:pt x="4335925" y="73434"/>
                  </a:lnTo>
                  <a:lnTo>
                    <a:pt x="4376739" y="55192"/>
                  </a:lnTo>
                  <a:lnTo>
                    <a:pt x="4424730" y="33380"/>
                  </a:lnTo>
                  <a:lnTo>
                    <a:pt x="4469235" y="12699"/>
                  </a:lnTo>
                  <a:lnTo>
                    <a:pt x="4490141" y="2792"/>
                  </a:lnTo>
                  <a:lnTo>
                    <a:pt x="449595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12603" y="4557776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3843" y="33146"/>
                  </a:moveTo>
                  <a:lnTo>
                    <a:pt x="0" y="4889"/>
                  </a:lnTo>
                  <a:lnTo>
                    <a:pt x="45738" y="0"/>
                  </a:lnTo>
                  <a:lnTo>
                    <a:pt x="13843" y="3314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12603" y="4551873"/>
              <a:ext cx="6677025" cy="4057015"/>
            </a:xfrm>
            <a:custGeom>
              <a:avLst/>
              <a:gdLst/>
              <a:ahLst/>
              <a:cxnLst/>
              <a:rect l="l" t="t" r="r" b="b"/>
              <a:pathLst>
                <a:path w="6677025" h="4057015">
                  <a:moveTo>
                    <a:pt x="13843" y="39049"/>
                  </a:moveTo>
                  <a:lnTo>
                    <a:pt x="45738" y="5902"/>
                  </a:lnTo>
                  <a:lnTo>
                    <a:pt x="0" y="10792"/>
                  </a:lnTo>
                  <a:lnTo>
                    <a:pt x="13843" y="39049"/>
                  </a:lnTo>
                  <a:close/>
                </a:path>
                <a:path w="6677025" h="4057015">
                  <a:moveTo>
                    <a:pt x="5496260" y="4056483"/>
                  </a:moveTo>
                  <a:lnTo>
                    <a:pt x="5521142" y="4022073"/>
                  </a:lnTo>
                  <a:lnTo>
                    <a:pt x="5554789" y="3983803"/>
                  </a:lnTo>
                  <a:lnTo>
                    <a:pt x="5596292" y="3941857"/>
                  </a:lnTo>
                  <a:lnTo>
                    <a:pt x="5644744" y="3896415"/>
                  </a:lnTo>
                  <a:lnTo>
                    <a:pt x="5699235" y="3847661"/>
                  </a:lnTo>
                  <a:lnTo>
                    <a:pt x="5728461" y="3822098"/>
                  </a:lnTo>
                  <a:lnTo>
                    <a:pt x="5758856" y="3795776"/>
                  </a:lnTo>
                  <a:lnTo>
                    <a:pt x="5790307" y="3768718"/>
                  </a:lnTo>
                  <a:lnTo>
                    <a:pt x="5822700" y="3740944"/>
                  </a:lnTo>
                  <a:lnTo>
                    <a:pt x="5855921" y="3712480"/>
                  </a:lnTo>
                  <a:lnTo>
                    <a:pt x="5889857" y="3683346"/>
                  </a:lnTo>
                  <a:lnTo>
                    <a:pt x="5924394" y="3653566"/>
                  </a:lnTo>
                  <a:lnTo>
                    <a:pt x="5959418" y="3623164"/>
                  </a:lnTo>
                  <a:lnTo>
                    <a:pt x="5994817" y="3592161"/>
                  </a:lnTo>
                  <a:lnTo>
                    <a:pt x="6030476" y="3560581"/>
                  </a:lnTo>
                  <a:lnTo>
                    <a:pt x="6066282" y="3528446"/>
                  </a:lnTo>
                  <a:lnTo>
                    <a:pt x="6102121" y="3495778"/>
                  </a:lnTo>
                  <a:lnTo>
                    <a:pt x="6137879" y="3462601"/>
                  </a:lnTo>
                  <a:lnTo>
                    <a:pt x="6173445" y="3428937"/>
                  </a:lnTo>
                  <a:lnTo>
                    <a:pt x="6208702" y="3394812"/>
                  </a:lnTo>
                  <a:lnTo>
                    <a:pt x="6243538" y="3360244"/>
                  </a:lnTo>
                  <a:lnTo>
                    <a:pt x="6277839" y="3325258"/>
                  </a:lnTo>
                  <a:lnTo>
                    <a:pt x="6311492" y="3289876"/>
                  </a:lnTo>
                  <a:lnTo>
                    <a:pt x="6344384" y="3254123"/>
                  </a:lnTo>
                  <a:lnTo>
                    <a:pt x="6376400" y="3218019"/>
                  </a:lnTo>
                  <a:lnTo>
                    <a:pt x="6407427" y="3181587"/>
                  </a:lnTo>
                  <a:lnTo>
                    <a:pt x="6437352" y="3144853"/>
                  </a:lnTo>
                  <a:lnTo>
                    <a:pt x="6466059" y="3107837"/>
                  </a:lnTo>
                  <a:lnTo>
                    <a:pt x="6493438" y="3070562"/>
                  </a:lnTo>
                  <a:lnTo>
                    <a:pt x="6519373" y="3033051"/>
                  </a:lnTo>
                  <a:lnTo>
                    <a:pt x="6543752" y="2995326"/>
                  </a:lnTo>
                  <a:lnTo>
                    <a:pt x="6566459" y="2957412"/>
                  </a:lnTo>
                  <a:lnTo>
                    <a:pt x="6587382" y="2919329"/>
                  </a:lnTo>
                  <a:lnTo>
                    <a:pt x="6606407" y="2881101"/>
                  </a:lnTo>
                  <a:lnTo>
                    <a:pt x="6623423" y="2842753"/>
                  </a:lnTo>
                  <a:lnTo>
                    <a:pt x="6638311" y="2804305"/>
                  </a:lnTo>
                  <a:lnTo>
                    <a:pt x="6650963" y="2765780"/>
                  </a:lnTo>
                  <a:lnTo>
                    <a:pt x="6661263" y="2727201"/>
                  </a:lnTo>
                  <a:lnTo>
                    <a:pt x="6669095" y="2688591"/>
                  </a:lnTo>
                  <a:lnTo>
                    <a:pt x="6674350" y="2649973"/>
                  </a:lnTo>
                  <a:lnTo>
                    <a:pt x="6676911" y="2611371"/>
                  </a:lnTo>
                  <a:lnTo>
                    <a:pt x="6676667" y="2572806"/>
                  </a:lnTo>
                  <a:lnTo>
                    <a:pt x="6673502" y="2534300"/>
                  </a:lnTo>
                  <a:lnTo>
                    <a:pt x="6667305" y="2495878"/>
                  </a:lnTo>
                  <a:lnTo>
                    <a:pt x="6657959" y="2457561"/>
                  </a:lnTo>
                  <a:lnTo>
                    <a:pt x="6645352" y="2419372"/>
                  </a:lnTo>
                  <a:lnTo>
                    <a:pt x="6629373" y="2381335"/>
                  </a:lnTo>
                  <a:lnTo>
                    <a:pt x="6609903" y="2343473"/>
                  </a:lnTo>
                  <a:lnTo>
                    <a:pt x="6586834" y="2305806"/>
                  </a:lnTo>
                  <a:lnTo>
                    <a:pt x="6553243" y="2259382"/>
                  </a:lnTo>
                  <a:lnTo>
                    <a:pt x="6513117" y="2211329"/>
                  </a:lnTo>
                  <a:lnTo>
                    <a:pt x="6466752" y="2161747"/>
                  </a:lnTo>
                  <a:lnTo>
                    <a:pt x="6414441" y="2110731"/>
                  </a:lnTo>
                  <a:lnTo>
                    <a:pt x="6386148" y="2084716"/>
                  </a:lnTo>
                  <a:lnTo>
                    <a:pt x="6356479" y="2058380"/>
                  </a:lnTo>
                  <a:lnTo>
                    <a:pt x="6325471" y="2031733"/>
                  </a:lnTo>
                  <a:lnTo>
                    <a:pt x="6293161" y="2004791"/>
                  </a:lnTo>
                  <a:lnTo>
                    <a:pt x="6259586" y="1977563"/>
                  </a:lnTo>
                  <a:lnTo>
                    <a:pt x="6224781" y="1950061"/>
                  </a:lnTo>
                  <a:lnTo>
                    <a:pt x="6188785" y="1922299"/>
                  </a:lnTo>
                  <a:lnTo>
                    <a:pt x="6151635" y="1894288"/>
                  </a:lnTo>
                  <a:lnTo>
                    <a:pt x="6113365" y="1866041"/>
                  </a:lnTo>
                  <a:lnTo>
                    <a:pt x="6074015" y="1837569"/>
                  </a:lnTo>
                  <a:lnTo>
                    <a:pt x="6033620" y="1808885"/>
                  </a:lnTo>
                  <a:lnTo>
                    <a:pt x="5992217" y="1780002"/>
                  </a:lnTo>
                  <a:lnTo>
                    <a:pt x="5949844" y="1750930"/>
                  </a:lnTo>
                  <a:lnTo>
                    <a:pt x="5906536" y="1721683"/>
                  </a:lnTo>
                  <a:lnTo>
                    <a:pt x="5862331" y="1692273"/>
                  </a:lnTo>
                  <a:lnTo>
                    <a:pt x="5817266" y="1662711"/>
                  </a:lnTo>
                  <a:lnTo>
                    <a:pt x="5771377" y="1633010"/>
                  </a:lnTo>
                  <a:lnTo>
                    <a:pt x="5724702" y="1603181"/>
                  </a:lnTo>
                  <a:lnTo>
                    <a:pt x="5677276" y="1573240"/>
                  </a:lnTo>
                  <a:lnTo>
                    <a:pt x="5629137" y="1543195"/>
                  </a:lnTo>
                  <a:lnTo>
                    <a:pt x="5580322" y="1513058"/>
                  </a:lnTo>
                  <a:lnTo>
                    <a:pt x="5530867" y="1482846"/>
                  </a:lnTo>
                  <a:lnTo>
                    <a:pt x="5480810" y="1452566"/>
                  </a:lnTo>
                  <a:lnTo>
                    <a:pt x="5430186" y="1422233"/>
                  </a:lnTo>
                  <a:lnTo>
                    <a:pt x="5379034" y="1391858"/>
                  </a:lnTo>
                  <a:lnTo>
                    <a:pt x="5327389" y="1361453"/>
                  </a:lnTo>
                  <a:lnTo>
                    <a:pt x="5275289" y="1331031"/>
                  </a:lnTo>
                  <a:lnTo>
                    <a:pt x="5222771" y="1300604"/>
                  </a:lnTo>
                  <a:lnTo>
                    <a:pt x="5169870" y="1270183"/>
                  </a:lnTo>
                  <a:lnTo>
                    <a:pt x="5116625" y="1239783"/>
                  </a:lnTo>
                  <a:lnTo>
                    <a:pt x="5063071" y="1209413"/>
                  </a:lnTo>
                  <a:lnTo>
                    <a:pt x="5009246" y="1179087"/>
                  </a:lnTo>
                  <a:lnTo>
                    <a:pt x="4955187" y="1148817"/>
                  </a:lnTo>
                  <a:lnTo>
                    <a:pt x="4900930" y="1118615"/>
                  </a:lnTo>
                  <a:lnTo>
                    <a:pt x="4846512" y="1088493"/>
                  </a:lnTo>
                  <a:lnTo>
                    <a:pt x="4791969" y="1058463"/>
                  </a:lnTo>
                  <a:lnTo>
                    <a:pt x="4737340" y="1028537"/>
                  </a:lnTo>
                  <a:lnTo>
                    <a:pt x="4682660" y="998728"/>
                  </a:lnTo>
                  <a:lnTo>
                    <a:pt x="4627966" y="969048"/>
                  </a:lnTo>
                  <a:lnTo>
                    <a:pt x="4573297" y="939508"/>
                  </a:lnTo>
                  <a:lnTo>
                    <a:pt x="4518686" y="910122"/>
                  </a:lnTo>
                  <a:lnTo>
                    <a:pt x="4464173" y="880901"/>
                  </a:lnTo>
                  <a:lnTo>
                    <a:pt x="4409793" y="851858"/>
                  </a:lnTo>
                  <a:lnTo>
                    <a:pt x="4355584" y="823004"/>
                  </a:lnTo>
                  <a:lnTo>
                    <a:pt x="4301582" y="794352"/>
                  </a:lnTo>
                  <a:lnTo>
                    <a:pt x="4247823" y="765914"/>
                  </a:lnTo>
                  <a:lnTo>
                    <a:pt x="4194348" y="737702"/>
                  </a:lnTo>
                  <a:lnTo>
                    <a:pt x="4141188" y="709729"/>
                  </a:lnTo>
                  <a:lnTo>
                    <a:pt x="4088384" y="682006"/>
                  </a:lnTo>
                  <a:lnTo>
                    <a:pt x="4035970" y="654546"/>
                  </a:lnTo>
                  <a:lnTo>
                    <a:pt x="3983986" y="627360"/>
                  </a:lnTo>
                  <a:lnTo>
                    <a:pt x="3932465" y="600462"/>
                  </a:lnTo>
                  <a:lnTo>
                    <a:pt x="3881448" y="573863"/>
                  </a:lnTo>
                  <a:lnTo>
                    <a:pt x="3830967" y="547574"/>
                  </a:lnTo>
                  <a:lnTo>
                    <a:pt x="3781063" y="521611"/>
                  </a:lnTo>
                  <a:lnTo>
                    <a:pt x="3731773" y="495983"/>
                  </a:lnTo>
                  <a:lnTo>
                    <a:pt x="3683130" y="470702"/>
                  </a:lnTo>
                  <a:lnTo>
                    <a:pt x="3635173" y="445781"/>
                  </a:lnTo>
                  <a:lnTo>
                    <a:pt x="3587940" y="421233"/>
                  </a:lnTo>
                  <a:lnTo>
                    <a:pt x="3541465" y="397070"/>
                  </a:lnTo>
                  <a:lnTo>
                    <a:pt x="3495787" y="373303"/>
                  </a:lnTo>
                  <a:lnTo>
                    <a:pt x="3450942" y="349945"/>
                  </a:lnTo>
                  <a:lnTo>
                    <a:pt x="3406967" y="327006"/>
                  </a:lnTo>
                  <a:lnTo>
                    <a:pt x="3363899" y="304503"/>
                  </a:lnTo>
                  <a:lnTo>
                    <a:pt x="3321776" y="282444"/>
                  </a:lnTo>
                  <a:lnTo>
                    <a:pt x="3280631" y="260843"/>
                  </a:lnTo>
                  <a:lnTo>
                    <a:pt x="3240505" y="239711"/>
                  </a:lnTo>
                  <a:lnTo>
                    <a:pt x="3201434" y="219061"/>
                  </a:lnTo>
                  <a:lnTo>
                    <a:pt x="3163452" y="198905"/>
                  </a:lnTo>
                  <a:lnTo>
                    <a:pt x="3126598" y="179256"/>
                  </a:lnTo>
                  <a:lnTo>
                    <a:pt x="3090909" y="160124"/>
                  </a:lnTo>
                  <a:lnTo>
                    <a:pt x="3056421" y="141524"/>
                  </a:lnTo>
                  <a:lnTo>
                    <a:pt x="2991198" y="105962"/>
                  </a:lnTo>
                  <a:lnTo>
                    <a:pt x="2931221" y="72669"/>
                  </a:lnTo>
                  <a:lnTo>
                    <a:pt x="2876787" y="41742"/>
                  </a:lnTo>
                  <a:lnTo>
                    <a:pt x="2828188" y="13278"/>
                  </a:lnTo>
                  <a:lnTo>
                    <a:pt x="2806170" y="0"/>
                  </a:lnTo>
                </a:path>
                <a:path w="6677025" h="4057015">
                  <a:moveTo>
                    <a:pt x="3284666" y="277222"/>
                  </a:moveTo>
                  <a:lnTo>
                    <a:pt x="2856509" y="471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031038" y="457858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30629" y="34316"/>
                  </a:moveTo>
                  <a:lnTo>
                    <a:pt x="0" y="0"/>
                  </a:lnTo>
                  <a:lnTo>
                    <a:pt x="45522" y="6598"/>
                  </a:lnTo>
                  <a:lnTo>
                    <a:pt x="30629" y="3431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031038" y="457858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2" y="6598"/>
                  </a:moveTo>
                  <a:lnTo>
                    <a:pt x="0" y="0"/>
                  </a:lnTo>
                  <a:lnTo>
                    <a:pt x="30629" y="34316"/>
                  </a:lnTo>
                  <a:lnTo>
                    <a:pt x="45522" y="6598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3699" y="1949041"/>
            <a:ext cx="2510790" cy="113665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800" spc="-25" b="1" i="1">
                <a:solidFill>
                  <a:srgbClr val="C55A11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2541" y="2259450"/>
            <a:ext cx="2779395" cy="124396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72548" y="4308275"/>
            <a:ext cx="2779395" cy="1407795"/>
          </a:xfrm>
          <a:custGeom>
            <a:avLst/>
            <a:gdLst/>
            <a:ahLst/>
            <a:cxnLst/>
            <a:rect l="l" t="t" r="r" b="b"/>
            <a:pathLst>
              <a:path w="2779395" h="1407795">
                <a:moveTo>
                  <a:pt x="0" y="0"/>
                </a:moveTo>
                <a:lnTo>
                  <a:pt x="2779198" y="0"/>
                </a:lnTo>
                <a:lnTo>
                  <a:pt x="2779198" y="1407298"/>
                </a:lnTo>
                <a:lnTo>
                  <a:pt x="0" y="1407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862629" y="4518540"/>
            <a:ext cx="18180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(j1,j3,j4)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(k1,k3,k4)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100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041044" y="6222223"/>
            <a:ext cx="2779395" cy="485140"/>
          </a:xfrm>
          <a:custGeom>
            <a:avLst/>
            <a:gdLst/>
            <a:ahLst/>
            <a:cxnLst/>
            <a:rect l="l" t="t" r="r" b="b"/>
            <a:pathLst>
              <a:path w="2779395" h="485140">
                <a:moveTo>
                  <a:pt x="0" y="0"/>
                </a:moveTo>
                <a:lnTo>
                  <a:pt x="2779198" y="0"/>
                </a:lnTo>
                <a:lnTo>
                  <a:pt x="2779198" y="484798"/>
                </a:lnTo>
                <a:lnTo>
                  <a:pt x="0" y="484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050557" y="6276028"/>
            <a:ext cx="27603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67932" y="6222223"/>
            <a:ext cx="2779395" cy="485140"/>
          </a:xfrm>
          <a:custGeom>
            <a:avLst/>
            <a:gdLst/>
            <a:ahLst/>
            <a:cxnLst/>
            <a:rect l="l" t="t" r="r" b="b"/>
            <a:pathLst>
              <a:path w="2779395" h="485140">
                <a:moveTo>
                  <a:pt x="0" y="0"/>
                </a:moveTo>
                <a:lnTo>
                  <a:pt x="2779199" y="0"/>
                </a:lnTo>
                <a:lnTo>
                  <a:pt x="2779199" y="484798"/>
                </a:lnTo>
                <a:lnTo>
                  <a:pt x="0" y="484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687242" y="6276028"/>
            <a:ext cx="940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041044" y="7720140"/>
            <a:ext cx="2779395" cy="833119"/>
          </a:xfrm>
          <a:custGeom>
            <a:avLst/>
            <a:gdLst/>
            <a:ahLst/>
            <a:cxnLst/>
            <a:rect l="l" t="t" r="r" b="b"/>
            <a:pathLst>
              <a:path w="2779395" h="833120">
                <a:moveTo>
                  <a:pt x="0" y="0"/>
                </a:moveTo>
                <a:lnTo>
                  <a:pt x="2779198" y="0"/>
                </a:lnTo>
                <a:lnTo>
                  <a:pt x="2779198" y="832798"/>
                </a:lnTo>
                <a:lnTo>
                  <a:pt x="0" y="832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861793" y="7795545"/>
            <a:ext cx="1137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i1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767932" y="7720140"/>
            <a:ext cx="2779395" cy="833119"/>
          </a:xfrm>
          <a:custGeom>
            <a:avLst/>
            <a:gdLst/>
            <a:ahLst/>
            <a:cxnLst/>
            <a:rect l="l" t="t" r="r" b="b"/>
            <a:pathLst>
              <a:path w="2779395" h="833120">
                <a:moveTo>
                  <a:pt x="0" y="0"/>
                </a:moveTo>
                <a:lnTo>
                  <a:pt x="2779199" y="0"/>
                </a:lnTo>
                <a:lnTo>
                  <a:pt x="2779199" y="832798"/>
                </a:lnTo>
                <a:lnTo>
                  <a:pt x="0" y="832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588679" y="7795545"/>
            <a:ext cx="1137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j4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2F5496"/>
                </a:solidFill>
                <a:latin typeface="Calibri"/>
                <a:cs typeface="Calibri"/>
              </a:rPr>
              <a:t>k2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k4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718863" y="3506975"/>
            <a:ext cx="11099800" cy="5030470"/>
            <a:chOff x="1718863" y="3506975"/>
            <a:chExt cx="11099800" cy="5030470"/>
          </a:xfrm>
        </p:grpSpPr>
        <p:sp>
          <p:nvSpPr>
            <p:cNvPr id="17" name="object 17" descr=""/>
            <p:cNvSpPr/>
            <p:nvPr/>
          </p:nvSpPr>
          <p:spPr>
            <a:xfrm>
              <a:off x="7562149" y="3506975"/>
              <a:ext cx="0" cy="744220"/>
            </a:xfrm>
            <a:custGeom>
              <a:avLst/>
              <a:gdLst/>
              <a:ahLst/>
              <a:cxnLst/>
              <a:rect l="l" t="t" r="r" b="b"/>
              <a:pathLst>
                <a:path w="0" h="744220">
                  <a:moveTo>
                    <a:pt x="0" y="0"/>
                  </a:moveTo>
                  <a:lnTo>
                    <a:pt x="0" y="7441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546417" y="42511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60519" y="4251125"/>
              <a:ext cx="2117725" cy="1922780"/>
            </a:xfrm>
            <a:custGeom>
              <a:avLst/>
              <a:gdLst/>
              <a:ahLst/>
              <a:cxnLst/>
              <a:rect l="l" t="t" r="r" b="b"/>
              <a:pathLst>
                <a:path w="2117725" h="1922779">
                  <a:moveTo>
                    <a:pt x="2085898" y="0"/>
                  </a:moveTo>
                  <a:lnTo>
                    <a:pt x="2101629" y="43226"/>
                  </a:lnTo>
                  <a:lnTo>
                    <a:pt x="2117361" y="0"/>
                  </a:lnTo>
                  <a:lnTo>
                    <a:pt x="2085898" y="0"/>
                  </a:lnTo>
                  <a:close/>
                </a:path>
                <a:path w="2117725" h="1922779">
                  <a:moveTo>
                    <a:pt x="712029" y="760799"/>
                  </a:moveTo>
                  <a:lnTo>
                    <a:pt x="0" y="192227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37926" y="6165179"/>
              <a:ext cx="36195" cy="45085"/>
            </a:xfrm>
            <a:custGeom>
              <a:avLst/>
              <a:gdLst/>
              <a:ahLst/>
              <a:cxnLst/>
              <a:rect l="l" t="t" r="r" b="b"/>
              <a:pathLst>
                <a:path w="36195" h="45085">
                  <a:moveTo>
                    <a:pt x="0" y="45073"/>
                  </a:moveTo>
                  <a:lnTo>
                    <a:pt x="9177" y="0"/>
                  </a:lnTo>
                  <a:lnTo>
                    <a:pt x="36003" y="16444"/>
                  </a:lnTo>
                  <a:lnTo>
                    <a:pt x="0" y="4507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37926" y="5011925"/>
              <a:ext cx="4679315" cy="1198880"/>
            </a:xfrm>
            <a:custGeom>
              <a:avLst/>
              <a:gdLst/>
              <a:ahLst/>
              <a:cxnLst/>
              <a:rect l="l" t="t" r="r" b="b"/>
              <a:pathLst>
                <a:path w="4679315" h="1198879">
                  <a:moveTo>
                    <a:pt x="9177" y="1153253"/>
                  </a:moveTo>
                  <a:lnTo>
                    <a:pt x="0" y="1198327"/>
                  </a:lnTo>
                  <a:lnTo>
                    <a:pt x="36003" y="1169698"/>
                  </a:lnTo>
                  <a:lnTo>
                    <a:pt x="9177" y="1153253"/>
                  </a:lnTo>
                  <a:close/>
                </a:path>
                <a:path w="4679315" h="1198879">
                  <a:moveTo>
                    <a:pt x="3513822" y="0"/>
                  </a:moveTo>
                  <a:lnTo>
                    <a:pt x="4679186" y="116971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105967" y="617053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41653" y="41724"/>
                  </a:moveTo>
                  <a:lnTo>
                    <a:pt x="0" y="22206"/>
                  </a:lnTo>
                  <a:lnTo>
                    <a:pt x="22290" y="0"/>
                  </a:lnTo>
                  <a:lnTo>
                    <a:pt x="41653" y="417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30645" y="6170534"/>
              <a:ext cx="4717415" cy="1492885"/>
            </a:xfrm>
            <a:custGeom>
              <a:avLst/>
              <a:gdLst/>
              <a:ahLst/>
              <a:cxnLst/>
              <a:rect l="l" t="t" r="r" b="b"/>
              <a:pathLst>
                <a:path w="4717415" h="1492884">
                  <a:moveTo>
                    <a:pt x="4675322" y="22206"/>
                  </a:moveTo>
                  <a:lnTo>
                    <a:pt x="4716976" y="41724"/>
                  </a:lnTo>
                  <a:lnTo>
                    <a:pt x="4697613" y="0"/>
                  </a:lnTo>
                  <a:lnTo>
                    <a:pt x="4675322" y="22206"/>
                  </a:lnTo>
                  <a:close/>
                </a:path>
                <a:path w="4717415" h="1492884">
                  <a:moveTo>
                    <a:pt x="0" y="536490"/>
                  </a:moveTo>
                  <a:lnTo>
                    <a:pt x="0" y="149244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14911" y="766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3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14911" y="6707024"/>
              <a:ext cx="4686935" cy="1001394"/>
            </a:xfrm>
            <a:custGeom>
              <a:avLst/>
              <a:gdLst/>
              <a:ahLst/>
              <a:cxnLst/>
              <a:rect l="l" t="t" r="r" b="b"/>
              <a:pathLst>
                <a:path w="4686934" h="1001395">
                  <a:moveTo>
                    <a:pt x="0" y="955949"/>
                  </a:moveTo>
                  <a:lnTo>
                    <a:pt x="15732" y="999173"/>
                  </a:lnTo>
                  <a:lnTo>
                    <a:pt x="31464" y="955949"/>
                  </a:lnTo>
                  <a:lnTo>
                    <a:pt x="0" y="955949"/>
                  </a:lnTo>
                  <a:close/>
                </a:path>
                <a:path w="4686934" h="1001395">
                  <a:moveTo>
                    <a:pt x="15732" y="0"/>
                  </a:moveTo>
                  <a:lnTo>
                    <a:pt x="4686651" y="100112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098267" y="769276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765"/>
                  </a:moveTo>
                  <a:lnTo>
                    <a:pt x="6593" y="0"/>
                  </a:lnTo>
                  <a:lnTo>
                    <a:pt x="45561" y="24442"/>
                  </a:lnTo>
                  <a:lnTo>
                    <a:pt x="0" y="307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23625" y="4334248"/>
              <a:ext cx="8420735" cy="4197985"/>
            </a:xfrm>
            <a:custGeom>
              <a:avLst/>
              <a:gdLst/>
              <a:ahLst/>
              <a:cxnLst/>
              <a:rect l="l" t="t" r="r" b="b"/>
              <a:pathLst>
                <a:path w="8420735" h="4197984">
                  <a:moveTo>
                    <a:pt x="8374641" y="3389281"/>
                  </a:moveTo>
                  <a:lnTo>
                    <a:pt x="8420202" y="3382957"/>
                  </a:lnTo>
                  <a:lnTo>
                    <a:pt x="8381234" y="3358515"/>
                  </a:lnTo>
                  <a:lnTo>
                    <a:pt x="8374641" y="3389281"/>
                  </a:lnTo>
                  <a:close/>
                </a:path>
                <a:path w="8420735" h="4197984">
                  <a:moveTo>
                    <a:pt x="2382747" y="4197648"/>
                  </a:moveTo>
                  <a:lnTo>
                    <a:pt x="2346935" y="4171322"/>
                  </a:lnTo>
                  <a:lnTo>
                    <a:pt x="2303235" y="4142719"/>
                  </a:lnTo>
                  <a:lnTo>
                    <a:pt x="2252193" y="4111925"/>
                  </a:lnTo>
                  <a:lnTo>
                    <a:pt x="2194351" y="4079016"/>
                  </a:lnTo>
                  <a:lnTo>
                    <a:pt x="2130258" y="4044073"/>
                  </a:lnTo>
                  <a:lnTo>
                    <a:pt x="2096036" y="4025866"/>
                  </a:lnTo>
                  <a:lnTo>
                    <a:pt x="2060456" y="4007181"/>
                  </a:lnTo>
                  <a:lnTo>
                    <a:pt x="2023585" y="3988026"/>
                  </a:lnTo>
                  <a:lnTo>
                    <a:pt x="1985491" y="3968416"/>
                  </a:lnTo>
                  <a:lnTo>
                    <a:pt x="1946243" y="3948357"/>
                  </a:lnTo>
                  <a:lnTo>
                    <a:pt x="1905907" y="3927861"/>
                  </a:lnTo>
                  <a:lnTo>
                    <a:pt x="1864553" y="3906937"/>
                  </a:lnTo>
                  <a:lnTo>
                    <a:pt x="1822250" y="3885596"/>
                  </a:lnTo>
                  <a:lnTo>
                    <a:pt x="1779063" y="3863848"/>
                  </a:lnTo>
                  <a:lnTo>
                    <a:pt x="1735063" y="3841701"/>
                  </a:lnTo>
                  <a:lnTo>
                    <a:pt x="1690318" y="3819169"/>
                  </a:lnTo>
                  <a:lnTo>
                    <a:pt x="1644893" y="3796258"/>
                  </a:lnTo>
                  <a:lnTo>
                    <a:pt x="1598858" y="3772983"/>
                  </a:lnTo>
                  <a:lnTo>
                    <a:pt x="1552283" y="3749348"/>
                  </a:lnTo>
                  <a:lnTo>
                    <a:pt x="1505233" y="3725369"/>
                  </a:lnTo>
                  <a:lnTo>
                    <a:pt x="1457778" y="3701051"/>
                  </a:lnTo>
                  <a:lnTo>
                    <a:pt x="1409986" y="3676408"/>
                  </a:lnTo>
                  <a:lnTo>
                    <a:pt x="1361925" y="3651448"/>
                  </a:lnTo>
                  <a:lnTo>
                    <a:pt x="1313662" y="3626182"/>
                  </a:lnTo>
                  <a:lnTo>
                    <a:pt x="1265266" y="3600619"/>
                  </a:lnTo>
                  <a:lnTo>
                    <a:pt x="1216805" y="3574769"/>
                  </a:lnTo>
                  <a:lnTo>
                    <a:pt x="1168348" y="3548644"/>
                  </a:lnTo>
                  <a:lnTo>
                    <a:pt x="1119961" y="3522254"/>
                  </a:lnTo>
                  <a:lnTo>
                    <a:pt x="1071714" y="3495606"/>
                  </a:lnTo>
                  <a:lnTo>
                    <a:pt x="1023674" y="3468712"/>
                  </a:lnTo>
                  <a:lnTo>
                    <a:pt x="975910" y="3441583"/>
                  </a:lnTo>
                  <a:lnTo>
                    <a:pt x="928489" y="3414230"/>
                  </a:lnTo>
                  <a:lnTo>
                    <a:pt x="881481" y="3386658"/>
                  </a:lnTo>
                  <a:lnTo>
                    <a:pt x="834952" y="3358883"/>
                  </a:lnTo>
                  <a:lnTo>
                    <a:pt x="788971" y="3330912"/>
                  </a:lnTo>
                  <a:lnTo>
                    <a:pt x="743606" y="3302756"/>
                  </a:lnTo>
                  <a:lnTo>
                    <a:pt x="698925" y="3274423"/>
                  </a:lnTo>
                  <a:lnTo>
                    <a:pt x="654996" y="3245926"/>
                  </a:lnTo>
                  <a:lnTo>
                    <a:pt x="611888" y="3217273"/>
                  </a:lnTo>
                  <a:lnTo>
                    <a:pt x="569668" y="3188476"/>
                  </a:lnTo>
                  <a:lnTo>
                    <a:pt x="528405" y="3159544"/>
                  </a:lnTo>
                  <a:lnTo>
                    <a:pt x="488166" y="3130487"/>
                  </a:lnTo>
                  <a:lnTo>
                    <a:pt x="449020" y="3101316"/>
                  </a:lnTo>
                  <a:lnTo>
                    <a:pt x="411035" y="3072040"/>
                  </a:lnTo>
                  <a:lnTo>
                    <a:pt x="374279" y="3042669"/>
                  </a:lnTo>
                  <a:lnTo>
                    <a:pt x="338821" y="3013212"/>
                  </a:lnTo>
                  <a:lnTo>
                    <a:pt x="304727" y="2983683"/>
                  </a:lnTo>
                  <a:lnTo>
                    <a:pt x="272066" y="2954088"/>
                  </a:lnTo>
                  <a:lnTo>
                    <a:pt x="240907" y="2924440"/>
                  </a:lnTo>
                  <a:lnTo>
                    <a:pt x="211318" y="2894748"/>
                  </a:lnTo>
                  <a:lnTo>
                    <a:pt x="183366" y="2865020"/>
                  </a:lnTo>
                  <a:lnTo>
                    <a:pt x="157120" y="2835269"/>
                  </a:lnTo>
                  <a:lnTo>
                    <a:pt x="132647" y="2805505"/>
                  </a:lnTo>
                  <a:lnTo>
                    <a:pt x="89296" y="2745974"/>
                  </a:lnTo>
                  <a:lnTo>
                    <a:pt x="53857" y="2686509"/>
                  </a:lnTo>
                  <a:lnTo>
                    <a:pt x="26876" y="2627191"/>
                  </a:lnTo>
                  <a:lnTo>
                    <a:pt x="8897" y="2568098"/>
                  </a:lnTo>
                  <a:lnTo>
                    <a:pt x="464" y="2509313"/>
                  </a:lnTo>
                  <a:lnTo>
                    <a:pt x="0" y="2480062"/>
                  </a:lnTo>
                  <a:lnTo>
                    <a:pt x="2124" y="2450917"/>
                  </a:lnTo>
                  <a:lnTo>
                    <a:pt x="14420" y="2392991"/>
                  </a:lnTo>
                  <a:lnTo>
                    <a:pt x="37897" y="2335612"/>
                  </a:lnTo>
                  <a:lnTo>
                    <a:pt x="63140" y="2292716"/>
                  </a:lnTo>
                  <a:lnTo>
                    <a:pt x="95397" y="2248543"/>
                  </a:lnTo>
                  <a:lnTo>
                    <a:pt x="134396" y="2203163"/>
                  </a:lnTo>
                  <a:lnTo>
                    <a:pt x="179863" y="2156645"/>
                  </a:lnTo>
                  <a:lnTo>
                    <a:pt x="231527" y="2109058"/>
                  </a:lnTo>
                  <a:lnTo>
                    <a:pt x="289115" y="2060470"/>
                  </a:lnTo>
                  <a:lnTo>
                    <a:pt x="320044" y="2035822"/>
                  </a:lnTo>
                  <a:lnTo>
                    <a:pt x="352353" y="2010949"/>
                  </a:lnTo>
                  <a:lnTo>
                    <a:pt x="386005" y="1985861"/>
                  </a:lnTo>
                  <a:lnTo>
                    <a:pt x="420969" y="1960565"/>
                  </a:lnTo>
                  <a:lnTo>
                    <a:pt x="457208" y="1935070"/>
                  </a:lnTo>
                  <a:lnTo>
                    <a:pt x="494690" y="1909386"/>
                  </a:lnTo>
                  <a:lnTo>
                    <a:pt x="533380" y="1883520"/>
                  </a:lnTo>
                  <a:lnTo>
                    <a:pt x="573244" y="1857480"/>
                  </a:lnTo>
                  <a:lnTo>
                    <a:pt x="614248" y="1831277"/>
                  </a:lnTo>
                  <a:lnTo>
                    <a:pt x="656357" y="1804917"/>
                  </a:lnTo>
                  <a:lnTo>
                    <a:pt x="699539" y="1778411"/>
                  </a:lnTo>
                  <a:lnTo>
                    <a:pt x="743758" y="1751765"/>
                  </a:lnTo>
                  <a:lnTo>
                    <a:pt x="788981" y="1724990"/>
                  </a:lnTo>
                  <a:lnTo>
                    <a:pt x="835173" y="1698093"/>
                  </a:lnTo>
                  <a:lnTo>
                    <a:pt x="882301" y="1671084"/>
                  </a:lnTo>
                  <a:lnTo>
                    <a:pt x="930330" y="1643970"/>
                  </a:lnTo>
                  <a:lnTo>
                    <a:pt x="979226" y="1616760"/>
                  </a:lnTo>
                  <a:lnTo>
                    <a:pt x="1028956" y="1589463"/>
                  </a:lnTo>
                  <a:lnTo>
                    <a:pt x="1079484" y="1562087"/>
                  </a:lnTo>
                  <a:lnTo>
                    <a:pt x="1130778" y="1534642"/>
                  </a:lnTo>
                  <a:lnTo>
                    <a:pt x="1182802" y="1507135"/>
                  </a:lnTo>
                  <a:lnTo>
                    <a:pt x="1235523" y="1479575"/>
                  </a:lnTo>
                  <a:lnTo>
                    <a:pt x="1288907" y="1451971"/>
                  </a:lnTo>
                  <a:lnTo>
                    <a:pt x="1342919" y="1424332"/>
                  </a:lnTo>
                  <a:lnTo>
                    <a:pt x="1397526" y="1396665"/>
                  </a:lnTo>
                  <a:lnTo>
                    <a:pt x="1452694" y="1368980"/>
                  </a:lnTo>
                  <a:lnTo>
                    <a:pt x="1508387" y="1341285"/>
                  </a:lnTo>
                  <a:lnTo>
                    <a:pt x="1564573" y="1313589"/>
                  </a:lnTo>
                  <a:lnTo>
                    <a:pt x="1621218" y="1285900"/>
                  </a:lnTo>
                  <a:lnTo>
                    <a:pt x="1678285" y="1258226"/>
                  </a:lnTo>
                  <a:lnTo>
                    <a:pt x="1735743" y="1230578"/>
                  </a:lnTo>
                  <a:lnTo>
                    <a:pt x="1793557" y="1202962"/>
                  </a:lnTo>
                  <a:lnTo>
                    <a:pt x="1851693" y="1175388"/>
                  </a:lnTo>
                  <a:lnTo>
                    <a:pt x="1910118" y="1147864"/>
                  </a:lnTo>
                  <a:lnTo>
                    <a:pt x="1968794" y="1120398"/>
                  </a:lnTo>
                  <a:lnTo>
                    <a:pt x="2027691" y="1093001"/>
                  </a:lnTo>
                  <a:lnTo>
                    <a:pt x="2086772" y="1065679"/>
                  </a:lnTo>
                  <a:lnTo>
                    <a:pt x="2146005" y="1038441"/>
                  </a:lnTo>
                  <a:lnTo>
                    <a:pt x="2193861" y="1016543"/>
                  </a:lnTo>
                  <a:lnTo>
                    <a:pt x="2241775" y="994710"/>
                  </a:lnTo>
                  <a:lnTo>
                    <a:pt x="2289730" y="972946"/>
                  </a:lnTo>
                  <a:lnTo>
                    <a:pt x="2337707" y="951257"/>
                  </a:lnTo>
                  <a:lnTo>
                    <a:pt x="2385689" y="929646"/>
                  </a:lnTo>
                  <a:lnTo>
                    <a:pt x="2433658" y="908118"/>
                  </a:lnTo>
                  <a:lnTo>
                    <a:pt x="2481596" y="886677"/>
                  </a:lnTo>
                  <a:lnTo>
                    <a:pt x="2529485" y="865329"/>
                  </a:lnTo>
                  <a:lnTo>
                    <a:pt x="2577307" y="844077"/>
                  </a:lnTo>
                  <a:lnTo>
                    <a:pt x="2625044" y="822927"/>
                  </a:lnTo>
                  <a:lnTo>
                    <a:pt x="2672679" y="801881"/>
                  </a:lnTo>
                  <a:lnTo>
                    <a:pt x="2720194" y="780946"/>
                  </a:lnTo>
                  <a:lnTo>
                    <a:pt x="2767570" y="760126"/>
                  </a:lnTo>
                  <a:lnTo>
                    <a:pt x="2814791" y="739424"/>
                  </a:lnTo>
                  <a:lnTo>
                    <a:pt x="2861836" y="718847"/>
                  </a:lnTo>
                  <a:lnTo>
                    <a:pt x="2908691" y="698397"/>
                  </a:lnTo>
                  <a:lnTo>
                    <a:pt x="2955334" y="678080"/>
                  </a:lnTo>
                  <a:lnTo>
                    <a:pt x="3001750" y="657900"/>
                  </a:lnTo>
                  <a:lnTo>
                    <a:pt x="3047921" y="637861"/>
                  </a:lnTo>
                  <a:lnTo>
                    <a:pt x="3093829" y="617969"/>
                  </a:lnTo>
                  <a:lnTo>
                    <a:pt x="3139455" y="598227"/>
                  </a:lnTo>
                  <a:lnTo>
                    <a:pt x="3184781" y="578640"/>
                  </a:lnTo>
                  <a:lnTo>
                    <a:pt x="3229791" y="559213"/>
                  </a:lnTo>
                  <a:lnTo>
                    <a:pt x="3274466" y="539950"/>
                  </a:lnTo>
                  <a:lnTo>
                    <a:pt x="3318787" y="520856"/>
                  </a:lnTo>
                  <a:lnTo>
                    <a:pt x="3362738" y="501934"/>
                  </a:lnTo>
                  <a:lnTo>
                    <a:pt x="3406301" y="483190"/>
                  </a:lnTo>
                  <a:lnTo>
                    <a:pt x="3449457" y="464629"/>
                  </a:lnTo>
                  <a:lnTo>
                    <a:pt x="3492188" y="446254"/>
                  </a:lnTo>
                  <a:lnTo>
                    <a:pt x="3534478" y="428070"/>
                  </a:lnTo>
                  <a:lnTo>
                    <a:pt x="3576307" y="410081"/>
                  </a:lnTo>
                  <a:lnTo>
                    <a:pt x="3629626" y="387143"/>
                  </a:lnTo>
                  <a:lnTo>
                    <a:pt x="3682109" y="364549"/>
                  </a:lnTo>
                  <a:lnTo>
                    <a:pt x="3733718" y="342307"/>
                  </a:lnTo>
                  <a:lnTo>
                    <a:pt x="3784413" y="320429"/>
                  </a:lnTo>
                  <a:lnTo>
                    <a:pt x="3834156" y="298923"/>
                  </a:lnTo>
                  <a:lnTo>
                    <a:pt x="3882910" y="277800"/>
                  </a:lnTo>
                  <a:lnTo>
                    <a:pt x="3930634" y="257069"/>
                  </a:lnTo>
                  <a:lnTo>
                    <a:pt x="3977293" y="236739"/>
                  </a:lnTo>
                  <a:lnTo>
                    <a:pt x="4022843" y="216821"/>
                  </a:lnTo>
                  <a:lnTo>
                    <a:pt x="4067251" y="197324"/>
                  </a:lnTo>
                  <a:lnTo>
                    <a:pt x="4110475" y="178258"/>
                  </a:lnTo>
                  <a:lnTo>
                    <a:pt x="4152478" y="159633"/>
                  </a:lnTo>
                  <a:lnTo>
                    <a:pt x="4201216" y="137878"/>
                  </a:lnTo>
                  <a:lnTo>
                    <a:pt x="4248072" y="116788"/>
                  </a:lnTo>
                  <a:lnTo>
                    <a:pt x="4292981" y="96380"/>
                  </a:lnTo>
                  <a:lnTo>
                    <a:pt x="4335875" y="76671"/>
                  </a:lnTo>
                  <a:lnTo>
                    <a:pt x="4376689" y="57676"/>
                  </a:lnTo>
                  <a:lnTo>
                    <a:pt x="4424680" y="34966"/>
                  </a:lnTo>
                  <a:lnTo>
                    <a:pt x="4469185" y="13431"/>
                  </a:lnTo>
                  <a:lnTo>
                    <a:pt x="4490091" y="3117"/>
                  </a:lnTo>
                  <a:lnTo>
                    <a:pt x="4496314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12791" y="431460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14299" y="33659"/>
                  </a:moveTo>
                  <a:lnTo>
                    <a:pt x="0" y="5630"/>
                  </a:lnTo>
                  <a:lnTo>
                    <a:pt x="45653" y="0"/>
                  </a:lnTo>
                  <a:lnTo>
                    <a:pt x="14299" y="3365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12791" y="4308523"/>
              <a:ext cx="6600825" cy="4224020"/>
            </a:xfrm>
            <a:custGeom>
              <a:avLst/>
              <a:gdLst/>
              <a:ahLst/>
              <a:cxnLst/>
              <a:rect l="l" t="t" r="r" b="b"/>
              <a:pathLst>
                <a:path w="6600825" h="4224020">
                  <a:moveTo>
                    <a:pt x="14299" y="39740"/>
                  </a:moveTo>
                  <a:lnTo>
                    <a:pt x="45653" y="6080"/>
                  </a:lnTo>
                  <a:lnTo>
                    <a:pt x="0" y="11711"/>
                  </a:lnTo>
                  <a:lnTo>
                    <a:pt x="14299" y="39740"/>
                  </a:lnTo>
                  <a:close/>
                </a:path>
                <a:path w="6600825" h="4224020">
                  <a:moveTo>
                    <a:pt x="5419875" y="4223694"/>
                  </a:moveTo>
                  <a:lnTo>
                    <a:pt x="5444224" y="4188554"/>
                  </a:lnTo>
                  <a:lnTo>
                    <a:pt x="5477037" y="4149536"/>
                  </a:lnTo>
                  <a:lnTo>
                    <a:pt x="5517456" y="4106822"/>
                  </a:lnTo>
                  <a:lnTo>
                    <a:pt x="5564620" y="4060589"/>
                  </a:lnTo>
                  <a:lnTo>
                    <a:pt x="5617670" y="4011018"/>
                  </a:lnTo>
                  <a:lnTo>
                    <a:pt x="5646133" y="3985037"/>
                  </a:lnTo>
                  <a:lnTo>
                    <a:pt x="5675745" y="3958289"/>
                  </a:lnTo>
                  <a:lnTo>
                    <a:pt x="5706399" y="3930796"/>
                  </a:lnTo>
                  <a:lnTo>
                    <a:pt x="5737986" y="3902580"/>
                  </a:lnTo>
                  <a:lnTo>
                    <a:pt x="5770400" y="3873665"/>
                  </a:lnTo>
                  <a:lnTo>
                    <a:pt x="5803532" y="3844072"/>
                  </a:lnTo>
                  <a:lnTo>
                    <a:pt x="5837276" y="3813825"/>
                  </a:lnTo>
                  <a:lnTo>
                    <a:pt x="5871524" y="3782944"/>
                  </a:lnTo>
                  <a:lnTo>
                    <a:pt x="5906168" y="3751455"/>
                  </a:lnTo>
                  <a:lnTo>
                    <a:pt x="5941101" y="3719376"/>
                  </a:lnTo>
                  <a:lnTo>
                    <a:pt x="5976215" y="3686733"/>
                  </a:lnTo>
                  <a:lnTo>
                    <a:pt x="6011403" y="3653548"/>
                  </a:lnTo>
                  <a:lnTo>
                    <a:pt x="6046558" y="3619841"/>
                  </a:lnTo>
                  <a:lnTo>
                    <a:pt x="6081571" y="3585637"/>
                  </a:lnTo>
                  <a:lnTo>
                    <a:pt x="6116336" y="3550958"/>
                  </a:lnTo>
                  <a:lnTo>
                    <a:pt x="6150744" y="3515826"/>
                  </a:lnTo>
                  <a:lnTo>
                    <a:pt x="6184690" y="3480264"/>
                  </a:lnTo>
                  <a:lnTo>
                    <a:pt x="6218063" y="3444293"/>
                  </a:lnTo>
                  <a:lnTo>
                    <a:pt x="6250758" y="3407937"/>
                  </a:lnTo>
                  <a:lnTo>
                    <a:pt x="6282667" y="3371216"/>
                  </a:lnTo>
                  <a:lnTo>
                    <a:pt x="6313683" y="3334157"/>
                  </a:lnTo>
                  <a:lnTo>
                    <a:pt x="6343697" y="3296779"/>
                  </a:lnTo>
                  <a:lnTo>
                    <a:pt x="6372601" y="3259104"/>
                  </a:lnTo>
                  <a:lnTo>
                    <a:pt x="6400291" y="3221157"/>
                  </a:lnTo>
                  <a:lnTo>
                    <a:pt x="6426656" y="3182958"/>
                  </a:lnTo>
                  <a:lnTo>
                    <a:pt x="6451591" y="3144531"/>
                  </a:lnTo>
                  <a:lnTo>
                    <a:pt x="6474987" y="3105898"/>
                  </a:lnTo>
                  <a:lnTo>
                    <a:pt x="6496736" y="3067081"/>
                  </a:lnTo>
                  <a:lnTo>
                    <a:pt x="6516733" y="3028103"/>
                  </a:lnTo>
                  <a:lnTo>
                    <a:pt x="6534867" y="2988986"/>
                  </a:lnTo>
                  <a:lnTo>
                    <a:pt x="6551033" y="2949753"/>
                  </a:lnTo>
                  <a:lnTo>
                    <a:pt x="6565123" y="2910426"/>
                  </a:lnTo>
                  <a:lnTo>
                    <a:pt x="6577030" y="2871028"/>
                  </a:lnTo>
                  <a:lnTo>
                    <a:pt x="6586645" y="2831581"/>
                  </a:lnTo>
                  <a:lnTo>
                    <a:pt x="6593861" y="2792108"/>
                  </a:lnTo>
                  <a:lnTo>
                    <a:pt x="6598572" y="2752630"/>
                  </a:lnTo>
                  <a:lnTo>
                    <a:pt x="6600668" y="2713171"/>
                  </a:lnTo>
                  <a:lnTo>
                    <a:pt x="6600044" y="2673753"/>
                  </a:lnTo>
                  <a:lnTo>
                    <a:pt x="6596591" y="2634398"/>
                  </a:lnTo>
                  <a:lnTo>
                    <a:pt x="6590202" y="2595129"/>
                  </a:lnTo>
                  <a:lnTo>
                    <a:pt x="6580769" y="2555968"/>
                  </a:lnTo>
                  <a:lnTo>
                    <a:pt x="6568184" y="2516937"/>
                  </a:lnTo>
                  <a:lnTo>
                    <a:pt x="6552343" y="2478060"/>
                  </a:lnTo>
                  <a:lnTo>
                    <a:pt x="6533133" y="2439358"/>
                  </a:lnTo>
                  <a:lnTo>
                    <a:pt x="6510451" y="2400855"/>
                  </a:lnTo>
                  <a:lnTo>
                    <a:pt x="6477268" y="2353062"/>
                  </a:lnTo>
                  <a:lnTo>
                    <a:pt x="6437694" y="2303612"/>
                  </a:lnTo>
                  <a:lnTo>
                    <a:pt x="6392011" y="2252601"/>
                  </a:lnTo>
                  <a:lnTo>
                    <a:pt x="6340504" y="2200129"/>
                  </a:lnTo>
                  <a:lnTo>
                    <a:pt x="6312656" y="2173374"/>
                  </a:lnTo>
                  <a:lnTo>
                    <a:pt x="6283458" y="2146292"/>
                  </a:lnTo>
                  <a:lnTo>
                    <a:pt x="6252948" y="2118893"/>
                  </a:lnTo>
                  <a:lnTo>
                    <a:pt x="6221159" y="2091189"/>
                  </a:lnTo>
                  <a:lnTo>
                    <a:pt x="6188128" y="2063193"/>
                  </a:lnTo>
                  <a:lnTo>
                    <a:pt x="6153890" y="2034918"/>
                  </a:lnTo>
                  <a:lnTo>
                    <a:pt x="6118483" y="2006374"/>
                  </a:lnTo>
                  <a:lnTo>
                    <a:pt x="6081938" y="1977576"/>
                  </a:lnTo>
                  <a:lnTo>
                    <a:pt x="6044294" y="1948535"/>
                  </a:lnTo>
                  <a:lnTo>
                    <a:pt x="6005586" y="1919263"/>
                  </a:lnTo>
                  <a:lnTo>
                    <a:pt x="5965849" y="1889773"/>
                  </a:lnTo>
                  <a:lnTo>
                    <a:pt x="5925119" y="1860076"/>
                  </a:lnTo>
                  <a:lnTo>
                    <a:pt x="5883432" y="1830185"/>
                  </a:lnTo>
                  <a:lnTo>
                    <a:pt x="5840823" y="1800113"/>
                  </a:lnTo>
                  <a:lnTo>
                    <a:pt x="5797327" y="1769871"/>
                  </a:lnTo>
                  <a:lnTo>
                    <a:pt x="5752981" y="1739473"/>
                  </a:lnTo>
                  <a:lnTo>
                    <a:pt x="5707820" y="1708929"/>
                  </a:lnTo>
                  <a:lnTo>
                    <a:pt x="5661880" y="1678252"/>
                  </a:lnTo>
                  <a:lnTo>
                    <a:pt x="5615196" y="1647455"/>
                  </a:lnTo>
                  <a:lnTo>
                    <a:pt x="5567803" y="1616549"/>
                  </a:lnTo>
                  <a:lnTo>
                    <a:pt x="5519738" y="1585549"/>
                  </a:lnTo>
                  <a:lnTo>
                    <a:pt x="5471036" y="1554465"/>
                  </a:lnTo>
                  <a:lnTo>
                    <a:pt x="5421733" y="1523308"/>
                  </a:lnTo>
                  <a:lnTo>
                    <a:pt x="5371864" y="1492094"/>
                  </a:lnTo>
                  <a:lnTo>
                    <a:pt x="5321464" y="1460833"/>
                  </a:lnTo>
                  <a:lnTo>
                    <a:pt x="5270571" y="1429536"/>
                  </a:lnTo>
                  <a:lnTo>
                    <a:pt x="5219218" y="1398218"/>
                  </a:lnTo>
                  <a:lnTo>
                    <a:pt x="5167441" y="1366889"/>
                  </a:lnTo>
                  <a:lnTo>
                    <a:pt x="5115277" y="1335562"/>
                  </a:lnTo>
                  <a:lnTo>
                    <a:pt x="5062761" y="1304249"/>
                  </a:lnTo>
                  <a:lnTo>
                    <a:pt x="5009928" y="1272965"/>
                  </a:lnTo>
                  <a:lnTo>
                    <a:pt x="4956815" y="1241718"/>
                  </a:lnTo>
                  <a:lnTo>
                    <a:pt x="4903456" y="1210523"/>
                  </a:lnTo>
                  <a:lnTo>
                    <a:pt x="4849887" y="1179391"/>
                  </a:lnTo>
                  <a:lnTo>
                    <a:pt x="4796143" y="1148335"/>
                  </a:lnTo>
                  <a:lnTo>
                    <a:pt x="4742263" y="1117367"/>
                  </a:lnTo>
                  <a:lnTo>
                    <a:pt x="4688278" y="1086499"/>
                  </a:lnTo>
                  <a:lnTo>
                    <a:pt x="4634227" y="1055745"/>
                  </a:lnTo>
                  <a:lnTo>
                    <a:pt x="4580143" y="1025114"/>
                  </a:lnTo>
                  <a:lnTo>
                    <a:pt x="4526064" y="994621"/>
                  </a:lnTo>
                  <a:lnTo>
                    <a:pt x="4472024" y="964277"/>
                  </a:lnTo>
                  <a:lnTo>
                    <a:pt x="4418059" y="934094"/>
                  </a:lnTo>
                  <a:lnTo>
                    <a:pt x="4364204" y="904085"/>
                  </a:lnTo>
                  <a:lnTo>
                    <a:pt x="4310497" y="874263"/>
                  </a:lnTo>
                  <a:lnTo>
                    <a:pt x="4256971" y="844639"/>
                  </a:lnTo>
                  <a:lnTo>
                    <a:pt x="4203663" y="815224"/>
                  </a:lnTo>
                  <a:lnTo>
                    <a:pt x="4150608" y="786033"/>
                  </a:lnTo>
                  <a:lnTo>
                    <a:pt x="4097840" y="757078"/>
                  </a:lnTo>
                  <a:lnTo>
                    <a:pt x="4045399" y="728370"/>
                  </a:lnTo>
                  <a:lnTo>
                    <a:pt x="3993315" y="699921"/>
                  </a:lnTo>
                  <a:lnTo>
                    <a:pt x="3941629" y="671744"/>
                  </a:lnTo>
                  <a:lnTo>
                    <a:pt x="3890374" y="643852"/>
                  </a:lnTo>
                  <a:lnTo>
                    <a:pt x="3839585" y="616255"/>
                  </a:lnTo>
                  <a:lnTo>
                    <a:pt x="3789299" y="588968"/>
                  </a:lnTo>
                  <a:lnTo>
                    <a:pt x="3739550" y="562001"/>
                  </a:lnTo>
                  <a:lnTo>
                    <a:pt x="3690375" y="535367"/>
                  </a:lnTo>
                  <a:lnTo>
                    <a:pt x="3641808" y="509079"/>
                  </a:lnTo>
                  <a:lnTo>
                    <a:pt x="3593887" y="483149"/>
                  </a:lnTo>
                  <a:lnTo>
                    <a:pt x="3546647" y="457588"/>
                  </a:lnTo>
                  <a:lnTo>
                    <a:pt x="3500122" y="432410"/>
                  </a:lnTo>
                  <a:lnTo>
                    <a:pt x="3454350" y="407626"/>
                  </a:lnTo>
                  <a:lnTo>
                    <a:pt x="3409364" y="383249"/>
                  </a:lnTo>
                  <a:lnTo>
                    <a:pt x="3365201" y="359291"/>
                  </a:lnTo>
                  <a:lnTo>
                    <a:pt x="3321896" y="335764"/>
                  </a:lnTo>
                  <a:lnTo>
                    <a:pt x="3279484" y="312681"/>
                  </a:lnTo>
                  <a:lnTo>
                    <a:pt x="3238003" y="290053"/>
                  </a:lnTo>
                  <a:lnTo>
                    <a:pt x="3197487" y="267894"/>
                  </a:lnTo>
                  <a:lnTo>
                    <a:pt x="3157972" y="246214"/>
                  </a:lnTo>
                  <a:lnTo>
                    <a:pt x="3119493" y="225028"/>
                  </a:lnTo>
                  <a:lnTo>
                    <a:pt x="3082086" y="204346"/>
                  </a:lnTo>
                  <a:lnTo>
                    <a:pt x="3045787" y="184181"/>
                  </a:lnTo>
                  <a:lnTo>
                    <a:pt x="3010633" y="164545"/>
                  </a:lnTo>
                  <a:lnTo>
                    <a:pt x="2976655" y="145452"/>
                  </a:lnTo>
                  <a:lnTo>
                    <a:pt x="2912380" y="108937"/>
                  </a:lnTo>
                  <a:lnTo>
                    <a:pt x="2853247" y="74737"/>
                  </a:lnTo>
                  <a:lnTo>
                    <a:pt x="2799543" y="42947"/>
                  </a:lnTo>
                  <a:lnTo>
                    <a:pt x="2751551" y="13668"/>
                  </a:lnTo>
                  <a:lnTo>
                    <a:pt x="2729786" y="0"/>
                  </a:lnTo>
                </a:path>
                <a:path w="6600825" h="4224020">
                  <a:moveTo>
                    <a:pt x="3208282" y="288645"/>
                  </a:moveTo>
                  <a:lnTo>
                    <a:pt x="2779661" y="4894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54727" y="433636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30046" y="34828"/>
                  </a:moveTo>
                  <a:lnTo>
                    <a:pt x="0" y="0"/>
                  </a:lnTo>
                  <a:lnTo>
                    <a:pt x="45403" y="7365"/>
                  </a:lnTo>
                  <a:lnTo>
                    <a:pt x="30046" y="3482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954727" y="433636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03" y="7365"/>
                  </a:moveTo>
                  <a:lnTo>
                    <a:pt x="0" y="0"/>
                  </a:lnTo>
                  <a:lnTo>
                    <a:pt x="30046" y="34828"/>
                  </a:lnTo>
                  <a:lnTo>
                    <a:pt x="45403" y="73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2872105" cy="508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(x&lt;10){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6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y+x;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4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x+1;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print(y);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8100" y="3063467"/>
            <a:ext cx="1957705" cy="159639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(x&lt;10){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8100" y="4870676"/>
            <a:ext cx="11372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y+x;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28100" y="5494246"/>
            <a:ext cx="1226820" cy="16827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x+1;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print(y);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33149" y="2335650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x_1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y_1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833149" y="3783450"/>
            <a:ext cx="2567305" cy="1076325"/>
          </a:xfrm>
          <a:custGeom>
            <a:avLst/>
            <a:gdLst/>
            <a:ahLst/>
            <a:cxnLst/>
            <a:rect l="l" t="t" r="r" b="b"/>
            <a:pathLst>
              <a:path w="2567304" h="1076325">
                <a:moveTo>
                  <a:pt x="0" y="0"/>
                </a:moveTo>
                <a:lnTo>
                  <a:pt x="2566799" y="0"/>
                </a:lnTo>
                <a:lnTo>
                  <a:pt x="2566799" y="1076099"/>
                </a:lnTo>
                <a:lnTo>
                  <a:pt x="0" y="10760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181372" y="3903465"/>
            <a:ext cx="1877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3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(x_1,x_3)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(y_1,y_3)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(x_2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10)?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33149" y="5579300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564515" marR="433705" indent="-125730">
              <a:lnSpc>
                <a:spcPct val="100000"/>
              </a:lnSpc>
              <a:spcBef>
                <a:spcPts val="894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y_3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y_2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x_2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x_3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x_2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33149" y="7139575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719455">
              <a:lnSpc>
                <a:spcPct val="100000"/>
              </a:lnSpc>
              <a:spcBef>
                <a:spcPts val="2095"/>
              </a:spcBef>
            </a:pP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print(y_2)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054655" y="5020400"/>
            <a:ext cx="41275" cy="549910"/>
            <a:chOff x="9054655" y="5020400"/>
            <a:chExt cx="41275" cy="549910"/>
          </a:xfrm>
        </p:grpSpPr>
        <p:sp>
          <p:nvSpPr>
            <p:cNvPr id="14" name="object 14" descr=""/>
            <p:cNvSpPr/>
            <p:nvPr/>
          </p:nvSpPr>
          <p:spPr>
            <a:xfrm>
              <a:off x="9075150" y="5020400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w="0" h="502285">
                  <a:moveTo>
                    <a:pt x="0" y="0"/>
                  </a:moveTo>
                  <a:lnTo>
                    <a:pt x="0" y="50174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59417" y="55221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059417" y="55221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519225" y="3231450"/>
            <a:ext cx="5017770" cy="4796155"/>
            <a:chOff x="6519225" y="3231450"/>
            <a:chExt cx="5017770" cy="4796155"/>
          </a:xfrm>
        </p:grpSpPr>
        <p:sp>
          <p:nvSpPr>
            <p:cNvPr id="18" name="object 18" descr=""/>
            <p:cNvSpPr/>
            <p:nvPr/>
          </p:nvSpPr>
          <p:spPr>
            <a:xfrm>
              <a:off x="9075149" y="3231450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w="0" h="495300">
                  <a:moveTo>
                    <a:pt x="0" y="0"/>
                  </a:moveTo>
                  <a:lnTo>
                    <a:pt x="0" y="4948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059417" y="37263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059417" y="3726300"/>
              <a:ext cx="2472690" cy="4257040"/>
            </a:xfrm>
            <a:custGeom>
              <a:avLst/>
              <a:gdLst/>
              <a:ahLst/>
              <a:cxnLst/>
              <a:rect l="l" t="t" r="r" b="b"/>
              <a:pathLst>
                <a:path w="2472690" h="4257040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  <a:path w="2472690" h="4257040">
                  <a:moveTo>
                    <a:pt x="1322406" y="57149"/>
                  </a:moveTo>
                  <a:lnTo>
                    <a:pt x="1355800" y="92994"/>
                  </a:lnTo>
                  <a:lnTo>
                    <a:pt x="1399068" y="132092"/>
                  </a:lnTo>
                  <a:lnTo>
                    <a:pt x="1450986" y="174457"/>
                  </a:lnTo>
                  <a:lnTo>
                    <a:pt x="1510332" y="220104"/>
                  </a:lnTo>
                  <a:lnTo>
                    <a:pt x="1542407" y="244163"/>
                  </a:lnTo>
                  <a:lnTo>
                    <a:pt x="1575881" y="269048"/>
                  </a:lnTo>
                  <a:lnTo>
                    <a:pt x="1610599" y="294761"/>
                  </a:lnTo>
                  <a:lnTo>
                    <a:pt x="1646410" y="321304"/>
                  </a:lnTo>
                  <a:lnTo>
                    <a:pt x="1683159" y="348678"/>
                  </a:lnTo>
                  <a:lnTo>
                    <a:pt x="1720695" y="376886"/>
                  </a:lnTo>
                  <a:lnTo>
                    <a:pt x="1758863" y="405930"/>
                  </a:lnTo>
                  <a:lnTo>
                    <a:pt x="1797512" y="435810"/>
                  </a:lnTo>
                  <a:lnTo>
                    <a:pt x="1836488" y="466530"/>
                  </a:lnTo>
                  <a:lnTo>
                    <a:pt x="1875638" y="498090"/>
                  </a:lnTo>
                  <a:lnTo>
                    <a:pt x="1914811" y="530494"/>
                  </a:lnTo>
                  <a:lnTo>
                    <a:pt x="1953851" y="563742"/>
                  </a:lnTo>
                  <a:lnTo>
                    <a:pt x="1992606" y="597836"/>
                  </a:lnTo>
                  <a:lnTo>
                    <a:pt x="2030923" y="632778"/>
                  </a:lnTo>
                  <a:lnTo>
                    <a:pt x="2068651" y="668571"/>
                  </a:lnTo>
                  <a:lnTo>
                    <a:pt x="2105636" y="705217"/>
                  </a:lnTo>
                  <a:lnTo>
                    <a:pt x="2141722" y="742714"/>
                  </a:lnTo>
                  <a:lnTo>
                    <a:pt x="2176762" y="781069"/>
                  </a:lnTo>
                  <a:lnTo>
                    <a:pt x="2210597" y="820281"/>
                  </a:lnTo>
                  <a:lnTo>
                    <a:pt x="2243078" y="860352"/>
                  </a:lnTo>
                  <a:lnTo>
                    <a:pt x="2274051" y="901285"/>
                  </a:lnTo>
                  <a:lnTo>
                    <a:pt x="2303362" y="943080"/>
                  </a:lnTo>
                  <a:lnTo>
                    <a:pt x="2330860" y="985742"/>
                  </a:lnTo>
                  <a:lnTo>
                    <a:pt x="2356389" y="1029269"/>
                  </a:lnTo>
                  <a:lnTo>
                    <a:pt x="2379800" y="1073664"/>
                  </a:lnTo>
                  <a:lnTo>
                    <a:pt x="2400937" y="1118931"/>
                  </a:lnTo>
                  <a:lnTo>
                    <a:pt x="2419647" y="1165070"/>
                  </a:lnTo>
                  <a:lnTo>
                    <a:pt x="2435781" y="1212083"/>
                  </a:lnTo>
                  <a:lnTo>
                    <a:pt x="2449181" y="1259973"/>
                  </a:lnTo>
                  <a:lnTo>
                    <a:pt x="2459697" y="1308740"/>
                  </a:lnTo>
                  <a:lnTo>
                    <a:pt x="2467175" y="1358387"/>
                  </a:lnTo>
                  <a:lnTo>
                    <a:pt x="2471463" y="1408915"/>
                  </a:lnTo>
                  <a:lnTo>
                    <a:pt x="2472407" y="1460327"/>
                  </a:lnTo>
                  <a:lnTo>
                    <a:pt x="2471189" y="1494239"/>
                  </a:lnTo>
                  <a:lnTo>
                    <a:pt x="2464566" y="1566071"/>
                  </a:lnTo>
                  <a:lnTo>
                    <a:pt x="2459242" y="1603892"/>
                  </a:lnTo>
                  <a:lnTo>
                    <a:pt x="2452632" y="1642919"/>
                  </a:lnTo>
                  <a:lnTo>
                    <a:pt x="2444776" y="1683101"/>
                  </a:lnTo>
                  <a:lnTo>
                    <a:pt x="2435714" y="1724388"/>
                  </a:lnTo>
                  <a:lnTo>
                    <a:pt x="2425489" y="1766734"/>
                  </a:lnTo>
                  <a:lnTo>
                    <a:pt x="2414140" y="1810088"/>
                  </a:lnTo>
                  <a:lnTo>
                    <a:pt x="2401711" y="1854401"/>
                  </a:lnTo>
                  <a:lnTo>
                    <a:pt x="2388239" y="1899624"/>
                  </a:lnTo>
                  <a:lnTo>
                    <a:pt x="2373767" y="1945708"/>
                  </a:lnTo>
                  <a:lnTo>
                    <a:pt x="2358336" y="1992604"/>
                  </a:lnTo>
                  <a:lnTo>
                    <a:pt x="2341987" y="2040262"/>
                  </a:lnTo>
                  <a:lnTo>
                    <a:pt x="2324760" y="2088633"/>
                  </a:lnTo>
                  <a:lnTo>
                    <a:pt x="2306697" y="2137669"/>
                  </a:lnTo>
                  <a:lnTo>
                    <a:pt x="2287839" y="2187319"/>
                  </a:lnTo>
                  <a:lnTo>
                    <a:pt x="2268226" y="2237536"/>
                  </a:lnTo>
                  <a:lnTo>
                    <a:pt x="2247899" y="2288270"/>
                  </a:lnTo>
                  <a:lnTo>
                    <a:pt x="2226900" y="2339471"/>
                  </a:lnTo>
                  <a:lnTo>
                    <a:pt x="2205269" y="2391090"/>
                  </a:lnTo>
                  <a:lnTo>
                    <a:pt x="2183047" y="2443079"/>
                  </a:lnTo>
                  <a:lnTo>
                    <a:pt x="2160275" y="2495388"/>
                  </a:lnTo>
                  <a:lnTo>
                    <a:pt x="2136994" y="2547969"/>
                  </a:lnTo>
                  <a:lnTo>
                    <a:pt x="2113246" y="2600771"/>
                  </a:lnTo>
                  <a:lnTo>
                    <a:pt x="2089071" y="2653745"/>
                  </a:lnTo>
                  <a:lnTo>
                    <a:pt x="2064508" y="2706844"/>
                  </a:lnTo>
                  <a:lnTo>
                    <a:pt x="2039602" y="2760017"/>
                  </a:lnTo>
                  <a:lnTo>
                    <a:pt x="2014391" y="2813215"/>
                  </a:lnTo>
                  <a:lnTo>
                    <a:pt x="1988918" y="2866389"/>
                  </a:lnTo>
                  <a:lnTo>
                    <a:pt x="1963222" y="2919490"/>
                  </a:lnTo>
                  <a:lnTo>
                    <a:pt x="1937344" y="2972469"/>
                  </a:lnTo>
                  <a:lnTo>
                    <a:pt x="1912859" y="3022177"/>
                  </a:lnTo>
                  <a:lnTo>
                    <a:pt x="1888284" y="3071692"/>
                  </a:lnTo>
                  <a:lnTo>
                    <a:pt x="1863654" y="3120972"/>
                  </a:lnTo>
                  <a:lnTo>
                    <a:pt x="1839001" y="3169978"/>
                  </a:lnTo>
                  <a:lnTo>
                    <a:pt x="1814362" y="3218669"/>
                  </a:lnTo>
                  <a:lnTo>
                    <a:pt x="1789767" y="3267003"/>
                  </a:lnTo>
                  <a:lnTo>
                    <a:pt x="1765253" y="3314939"/>
                  </a:lnTo>
                  <a:lnTo>
                    <a:pt x="1740854" y="3362438"/>
                  </a:lnTo>
                  <a:lnTo>
                    <a:pt x="1716604" y="3409456"/>
                  </a:lnTo>
                  <a:lnTo>
                    <a:pt x="1692537" y="3455953"/>
                  </a:lnTo>
                  <a:lnTo>
                    <a:pt x="1668687" y="3501889"/>
                  </a:lnTo>
                  <a:lnTo>
                    <a:pt x="1645087" y="3547224"/>
                  </a:lnTo>
                  <a:lnTo>
                    <a:pt x="1621773" y="3591913"/>
                  </a:lnTo>
                  <a:lnTo>
                    <a:pt x="1598778" y="3635919"/>
                  </a:lnTo>
                  <a:lnTo>
                    <a:pt x="1576137" y="3679200"/>
                  </a:lnTo>
                  <a:lnTo>
                    <a:pt x="1553883" y="3721714"/>
                  </a:lnTo>
                  <a:lnTo>
                    <a:pt x="1532052" y="3763421"/>
                  </a:lnTo>
                  <a:lnTo>
                    <a:pt x="1506158" y="3812921"/>
                  </a:lnTo>
                  <a:lnTo>
                    <a:pt x="1480998" y="3861096"/>
                  </a:lnTo>
                  <a:lnTo>
                    <a:pt x="1456633" y="3907875"/>
                  </a:lnTo>
                  <a:lnTo>
                    <a:pt x="1433123" y="3953182"/>
                  </a:lnTo>
                  <a:lnTo>
                    <a:pt x="1410530" y="3996945"/>
                  </a:lnTo>
                  <a:lnTo>
                    <a:pt x="1388914" y="4039090"/>
                  </a:lnTo>
                  <a:lnTo>
                    <a:pt x="1368338" y="4079544"/>
                  </a:lnTo>
                  <a:lnTo>
                    <a:pt x="1335014" y="4146050"/>
                  </a:lnTo>
                  <a:lnTo>
                    <a:pt x="1305386" y="4206759"/>
                  </a:lnTo>
                  <a:lnTo>
                    <a:pt x="1287835" y="4243839"/>
                  </a:lnTo>
                  <a:lnTo>
                    <a:pt x="1285788" y="4248250"/>
                  </a:lnTo>
                  <a:lnTo>
                    <a:pt x="1281757" y="425699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23607" y="7976904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0" y="45888"/>
                  </a:moveTo>
                  <a:lnTo>
                    <a:pt x="3192" y="0"/>
                  </a:lnTo>
                  <a:lnTo>
                    <a:pt x="31942" y="12787"/>
                  </a:lnTo>
                  <a:lnTo>
                    <a:pt x="0" y="4588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23987" y="3824141"/>
              <a:ext cx="3831590" cy="4199255"/>
            </a:xfrm>
            <a:custGeom>
              <a:avLst/>
              <a:gdLst/>
              <a:ahLst/>
              <a:cxnLst/>
              <a:rect l="l" t="t" r="r" b="b"/>
              <a:pathLst>
                <a:path w="3831590" h="4199255">
                  <a:moveTo>
                    <a:pt x="3802811" y="4152762"/>
                  </a:moveTo>
                  <a:lnTo>
                    <a:pt x="3799619" y="4198651"/>
                  </a:lnTo>
                  <a:lnTo>
                    <a:pt x="3831561" y="4165550"/>
                  </a:lnTo>
                  <a:lnTo>
                    <a:pt x="3802811" y="4152762"/>
                  </a:lnTo>
                  <a:close/>
                </a:path>
                <a:path w="3831590" h="4199255">
                  <a:moveTo>
                    <a:pt x="1331689" y="2650953"/>
                  </a:moveTo>
                  <a:lnTo>
                    <a:pt x="1292066" y="2615571"/>
                  </a:lnTo>
                  <a:lnTo>
                    <a:pt x="1240768" y="2574423"/>
                  </a:lnTo>
                  <a:lnTo>
                    <a:pt x="1179264" y="2527957"/>
                  </a:lnTo>
                  <a:lnTo>
                    <a:pt x="1145146" y="2502869"/>
                  </a:lnTo>
                  <a:lnTo>
                    <a:pt x="1109030" y="2476619"/>
                  </a:lnTo>
                  <a:lnTo>
                    <a:pt x="1071099" y="2449262"/>
                  </a:lnTo>
                  <a:lnTo>
                    <a:pt x="1031538" y="2420855"/>
                  </a:lnTo>
                  <a:lnTo>
                    <a:pt x="990531" y="2391453"/>
                  </a:lnTo>
                  <a:lnTo>
                    <a:pt x="948262" y="2361112"/>
                  </a:lnTo>
                  <a:lnTo>
                    <a:pt x="904915" y="2329888"/>
                  </a:lnTo>
                  <a:lnTo>
                    <a:pt x="860675" y="2297837"/>
                  </a:lnTo>
                  <a:lnTo>
                    <a:pt x="815725" y="2265013"/>
                  </a:lnTo>
                  <a:lnTo>
                    <a:pt x="770249" y="2231476"/>
                  </a:lnTo>
                  <a:lnTo>
                    <a:pt x="724431" y="2197276"/>
                  </a:lnTo>
                  <a:lnTo>
                    <a:pt x="678458" y="2162473"/>
                  </a:lnTo>
                  <a:lnTo>
                    <a:pt x="632512" y="2127121"/>
                  </a:lnTo>
                  <a:lnTo>
                    <a:pt x="586775" y="2091278"/>
                  </a:lnTo>
                  <a:lnTo>
                    <a:pt x="541436" y="2054997"/>
                  </a:lnTo>
                  <a:lnTo>
                    <a:pt x="496675" y="2018335"/>
                  </a:lnTo>
                  <a:lnTo>
                    <a:pt x="452677" y="1981348"/>
                  </a:lnTo>
                  <a:lnTo>
                    <a:pt x="409628" y="1944092"/>
                  </a:lnTo>
                  <a:lnTo>
                    <a:pt x="367711" y="1906622"/>
                  </a:lnTo>
                  <a:lnTo>
                    <a:pt x="327108" y="1868995"/>
                  </a:lnTo>
                  <a:lnTo>
                    <a:pt x="288007" y="1831266"/>
                  </a:lnTo>
                  <a:lnTo>
                    <a:pt x="250590" y="1793490"/>
                  </a:lnTo>
                  <a:lnTo>
                    <a:pt x="215043" y="1755726"/>
                  </a:lnTo>
                  <a:lnTo>
                    <a:pt x="181546" y="1718026"/>
                  </a:lnTo>
                  <a:lnTo>
                    <a:pt x="150287" y="1680446"/>
                  </a:lnTo>
                  <a:lnTo>
                    <a:pt x="121450" y="1643044"/>
                  </a:lnTo>
                  <a:lnTo>
                    <a:pt x="95218" y="1605876"/>
                  </a:lnTo>
                  <a:lnTo>
                    <a:pt x="71773" y="1568995"/>
                  </a:lnTo>
                  <a:lnTo>
                    <a:pt x="51304" y="1532460"/>
                  </a:lnTo>
                  <a:lnTo>
                    <a:pt x="33990" y="1496324"/>
                  </a:lnTo>
                  <a:lnTo>
                    <a:pt x="20020" y="1460645"/>
                  </a:lnTo>
                  <a:lnTo>
                    <a:pt x="2839" y="1390878"/>
                  </a:lnTo>
                  <a:lnTo>
                    <a:pt x="0" y="1356903"/>
                  </a:lnTo>
                  <a:lnTo>
                    <a:pt x="1154" y="1322767"/>
                  </a:lnTo>
                  <a:lnTo>
                    <a:pt x="14852" y="1251769"/>
                  </a:lnTo>
                  <a:lnTo>
                    <a:pt x="27031" y="1215047"/>
                  </a:lnTo>
                  <a:lnTo>
                    <a:pt x="42523" y="1177603"/>
                  </a:lnTo>
                  <a:lnTo>
                    <a:pt x="61147" y="1139510"/>
                  </a:lnTo>
                  <a:lnTo>
                    <a:pt x="82721" y="1100835"/>
                  </a:lnTo>
                  <a:lnTo>
                    <a:pt x="107065" y="1061648"/>
                  </a:lnTo>
                  <a:lnTo>
                    <a:pt x="133997" y="1022023"/>
                  </a:lnTo>
                  <a:lnTo>
                    <a:pt x="163336" y="982028"/>
                  </a:lnTo>
                  <a:lnTo>
                    <a:pt x="194903" y="941733"/>
                  </a:lnTo>
                  <a:lnTo>
                    <a:pt x="228514" y="901210"/>
                  </a:lnTo>
                  <a:lnTo>
                    <a:pt x="263989" y="860528"/>
                  </a:lnTo>
                  <a:lnTo>
                    <a:pt x="301149" y="819758"/>
                  </a:lnTo>
                  <a:lnTo>
                    <a:pt x="339810" y="778970"/>
                  </a:lnTo>
                  <a:lnTo>
                    <a:pt x="379793" y="738235"/>
                  </a:lnTo>
                  <a:lnTo>
                    <a:pt x="420916" y="697622"/>
                  </a:lnTo>
                  <a:lnTo>
                    <a:pt x="462998" y="657203"/>
                  </a:lnTo>
                  <a:lnTo>
                    <a:pt x="505857" y="617048"/>
                  </a:lnTo>
                  <a:lnTo>
                    <a:pt x="549314" y="577226"/>
                  </a:lnTo>
                  <a:lnTo>
                    <a:pt x="589188" y="541374"/>
                  </a:lnTo>
                  <a:lnTo>
                    <a:pt x="629269" y="505910"/>
                  </a:lnTo>
                  <a:lnTo>
                    <a:pt x="669421" y="470885"/>
                  </a:lnTo>
                  <a:lnTo>
                    <a:pt x="709509" y="436351"/>
                  </a:lnTo>
                  <a:lnTo>
                    <a:pt x="749398" y="402365"/>
                  </a:lnTo>
                  <a:lnTo>
                    <a:pt x="788950" y="368976"/>
                  </a:lnTo>
                  <a:lnTo>
                    <a:pt x="828030" y="336240"/>
                  </a:lnTo>
                  <a:lnTo>
                    <a:pt x="866502" y="304207"/>
                  </a:lnTo>
                  <a:lnTo>
                    <a:pt x="904230" y="272932"/>
                  </a:lnTo>
                  <a:lnTo>
                    <a:pt x="941077" y="242466"/>
                  </a:lnTo>
                  <a:lnTo>
                    <a:pt x="976909" y="212864"/>
                  </a:lnTo>
                  <a:lnTo>
                    <a:pt x="1024268" y="173667"/>
                  </a:lnTo>
                  <a:lnTo>
                    <a:pt x="1069095" y="136338"/>
                  </a:lnTo>
                  <a:lnTo>
                    <a:pt x="1111037" y="101016"/>
                  </a:lnTo>
                  <a:lnTo>
                    <a:pt x="1149740" y="67837"/>
                  </a:lnTo>
                  <a:lnTo>
                    <a:pt x="1184851" y="36939"/>
                  </a:lnTo>
                  <a:lnTo>
                    <a:pt x="1216015" y="8460"/>
                  </a:lnTo>
                  <a:lnTo>
                    <a:pt x="1223150" y="1735"/>
                  </a:lnTo>
                  <a:lnTo>
                    <a:pt x="1224963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37749" y="379336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403" y="41822"/>
                  </a:moveTo>
                  <a:lnTo>
                    <a:pt x="0" y="19728"/>
                  </a:lnTo>
                  <a:lnTo>
                    <a:pt x="41553" y="0"/>
                  </a:lnTo>
                  <a:lnTo>
                    <a:pt x="22403" y="4182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37749" y="379336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403" y="41822"/>
                  </a:moveTo>
                  <a:lnTo>
                    <a:pt x="41553" y="0"/>
                  </a:lnTo>
                  <a:lnTo>
                    <a:pt x="0" y="19728"/>
                  </a:lnTo>
                  <a:lnTo>
                    <a:pt x="22403" y="4182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Note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-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1490" marR="260985" indent="-479425">
              <a:lnSpc>
                <a:spcPct val="118600"/>
              </a:lnSpc>
              <a:spcBef>
                <a:spcPts val="100"/>
              </a:spcBef>
              <a:buFont typeface="Microsoft Sans Serif"/>
              <a:buChar char="●"/>
              <a:tabLst>
                <a:tab pos="491490" algn="l"/>
                <a:tab pos="1414145" algn="l"/>
                <a:tab pos="2740660" algn="l"/>
                <a:tab pos="4526915" algn="l"/>
                <a:tab pos="6122035" algn="l"/>
                <a:tab pos="6793865" algn="l"/>
                <a:tab pos="7501255" algn="l"/>
                <a:tab pos="8375650" algn="l"/>
                <a:tab pos="9089390" algn="l"/>
                <a:tab pos="9804400" algn="l"/>
                <a:tab pos="10571480" algn="l"/>
              </a:tabLst>
            </a:pPr>
            <a:r>
              <a:rPr dirty="0" spc="-20"/>
              <a:t>Most</a:t>
            </a:r>
            <a:r>
              <a:rPr dirty="0"/>
              <a:t>	</a:t>
            </a:r>
            <a:r>
              <a:rPr dirty="0" spc="-10"/>
              <a:t>modern</a:t>
            </a:r>
            <a:r>
              <a:rPr dirty="0"/>
              <a:t>	</a:t>
            </a:r>
            <a:r>
              <a:rPr dirty="0" spc="-10"/>
              <a:t>production</a:t>
            </a:r>
            <a:r>
              <a:rPr dirty="0"/>
              <a:t>	</a:t>
            </a:r>
            <a:r>
              <a:rPr dirty="0" spc="-10"/>
              <a:t>compilers</a:t>
            </a:r>
            <a:r>
              <a:rPr dirty="0"/>
              <a:t>	</a:t>
            </a:r>
            <a:r>
              <a:rPr dirty="0" spc="-25"/>
              <a:t>use</a:t>
            </a:r>
            <a:r>
              <a:rPr dirty="0"/>
              <a:t>	</a:t>
            </a:r>
            <a:r>
              <a:rPr dirty="0" spc="-25"/>
              <a:t>SSA</a:t>
            </a:r>
            <a:r>
              <a:rPr dirty="0"/>
              <a:t>	</a:t>
            </a:r>
            <a:r>
              <a:rPr dirty="0" spc="-20"/>
              <a:t>form</a:t>
            </a:r>
            <a:r>
              <a:rPr dirty="0"/>
              <a:t>	</a:t>
            </a:r>
            <a:r>
              <a:rPr dirty="0" spc="-20"/>
              <a:t>(eg.</a:t>
            </a:r>
            <a:r>
              <a:rPr dirty="0"/>
              <a:t>	</a:t>
            </a:r>
            <a:r>
              <a:rPr dirty="0" spc="-20"/>
              <a:t>gcc,</a:t>
            </a:r>
            <a:r>
              <a:rPr dirty="0"/>
              <a:t>	</a:t>
            </a:r>
            <a:r>
              <a:rPr dirty="0" spc="-10"/>
              <a:t>suif,</a:t>
            </a:r>
            <a:r>
              <a:rPr dirty="0"/>
              <a:t>	</a:t>
            </a:r>
            <a:r>
              <a:rPr dirty="0" spc="-10"/>
              <a:t>llvm, </a:t>
            </a:r>
            <a:r>
              <a:rPr dirty="0"/>
              <a:t>hotspot</a:t>
            </a:r>
            <a:r>
              <a:rPr dirty="0" spc="-35"/>
              <a:t> </a:t>
            </a:r>
            <a:r>
              <a:rPr dirty="0" spc="-10"/>
              <a:t>etc.)</a:t>
            </a:r>
          </a:p>
          <a:p>
            <a:pPr marL="491490" marR="254635" indent="-479425">
              <a:lnSpc>
                <a:spcPct val="100400"/>
              </a:lnSpc>
              <a:spcBef>
                <a:spcPts val="1490"/>
              </a:spcBef>
              <a:buFont typeface="Microsoft Sans Serif"/>
              <a:buChar char="●"/>
              <a:tabLst>
                <a:tab pos="491490" algn="l"/>
                <a:tab pos="962660" algn="l"/>
                <a:tab pos="1899285" algn="l"/>
                <a:tab pos="2726690" algn="l"/>
                <a:tab pos="3165475" algn="l"/>
                <a:tab pos="4126865" algn="l"/>
                <a:tab pos="5163185" algn="l"/>
                <a:tab pos="7510780" algn="l"/>
                <a:tab pos="8625840" algn="l"/>
                <a:tab pos="9610725" algn="l"/>
                <a:tab pos="10871835" algn="l"/>
              </a:tabLst>
            </a:pPr>
            <a:r>
              <a:rPr dirty="0"/>
              <a:t>Popular</a:t>
            </a:r>
            <a:r>
              <a:rPr dirty="0" spc="-80"/>
              <a:t> </a:t>
            </a:r>
            <a:r>
              <a:rPr dirty="0"/>
              <a:t>compiler</a:t>
            </a:r>
            <a:r>
              <a:rPr dirty="0" spc="-80"/>
              <a:t> </a:t>
            </a:r>
            <a:r>
              <a:rPr dirty="0" spc="-10"/>
              <a:t>optimizations</a:t>
            </a:r>
            <a:r>
              <a:rPr dirty="0" spc="-75"/>
              <a:t> </a:t>
            </a:r>
            <a:r>
              <a:rPr dirty="0"/>
              <a:t>(eg.</a:t>
            </a:r>
            <a:r>
              <a:rPr dirty="0" spc="-80"/>
              <a:t> </a:t>
            </a:r>
            <a:r>
              <a:rPr dirty="0" spc="-10"/>
              <a:t>constant</a:t>
            </a:r>
            <a:r>
              <a:rPr dirty="0" spc="-80"/>
              <a:t> </a:t>
            </a:r>
            <a:r>
              <a:rPr dirty="0" spc="-10"/>
              <a:t>propagation)</a:t>
            </a:r>
            <a:r>
              <a:rPr dirty="0" spc="-75"/>
              <a:t> </a:t>
            </a:r>
            <a:r>
              <a:rPr dirty="0"/>
              <a:t>become</a:t>
            </a:r>
            <a:r>
              <a:rPr dirty="0" spc="-80"/>
              <a:t> </a:t>
            </a:r>
            <a:r>
              <a:rPr dirty="0" spc="-10"/>
              <a:t>easier </a:t>
            </a:r>
            <a:r>
              <a:rPr dirty="0" spc="-25"/>
              <a:t>to</a:t>
            </a:r>
            <a:r>
              <a:rPr dirty="0"/>
              <a:t>	</a:t>
            </a:r>
            <a:r>
              <a:rPr dirty="0" spc="-10"/>
              <a:t>write</a:t>
            </a:r>
            <a:r>
              <a:rPr dirty="0"/>
              <a:t>	</a:t>
            </a:r>
            <a:r>
              <a:rPr dirty="0" spc="-20"/>
              <a:t>(and</a:t>
            </a:r>
            <a:r>
              <a:rPr dirty="0"/>
              <a:t>	</a:t>
            </a:r>
            <a:r>
              <a:rPr dirty="0" spc="-25"/>
              <a:t>in</a:t>
            </a:r>
            <a:r>
              <a:rPr dirty="0"/>
              <a:t>	</a:t>
            </a:r>
            <a:r>
              <a:rPr dirty="0" spc="-20"/>
              <a:t>some</a:t>
            </a:r>
            <a:r>
              <a:rPr dirty="0"/>
              <a:t>	</a:t>
            </a:r>
            <a:r>
              <a:rPr dirty="0" spc="-10"/>
              <a:t>cases,</a:t>
            </a:r>
            <a:r>
              <a:rPr dirty="0"/>
              <a:t>	</a:t>
            </a:r>
            <a:r>
              <a:rPr dirty="0" spc="-10"/>
              <a:t>algorithmically</a:t>
            </a:r>
            <a:r>
              <a:rPr dirty="0"/>
              <a:t>	</a:t>
            </a:r>
            <a:r>
              <a:rPr dirty="0" spc="-10"/>
              <a:t>faster)</a:t>
            </a:r>
            <a:r>
              <a:rPr dirty="0"/>
              <a:t>	</a:t>
            </a:r>
            <a:r>
              <a:rPr dirty="0" spc="-20"/>
              <a:t>when</a:t>
            </a:r>
            <a:r>
              <a:rPr dirty="0"/>
              <a:t>	</a:t>
            </a:r>
            <a:r>
              <a:rPr dirty="0" spc="-10"/>
              <a:t>applied</a:t>
            </a:r>
            <a:r>
              <a:rPr dirty="0"/>
              <a:t>	</a:t>
            </a:r>
            <a:r>
              <a:rPr dirty="0" spc="-25"/>
              <a:t>to </a:t>
            </a:r>
            <a:r>
              <a:rPr dirty="0"/>
              <a:t>programs</a:t>
            </a:r>
            <a:r>
              <a:rPr dirty="0" spc="-9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/>
              <a:t>SSA</a:t>
            </a:r>
            <a:r>
              <a:rPr dirty="0" spc="-85"/>
              <a:t> </a:t>
            </a:r>
            <a:r>
              <a:rPr dirty="0" spc="-10"/>
              <a:t>form.</a:t>
            </a:r>
          </a:p>
          <a:p>
            <a:pPr algn="just" marL="491490" marR="5080" indent="-479425">
              <a:lnSpc>
                <a:spcPct val="100400"/>
              </a:lnSpc>
              <a:spcBef>
                <a:spcPts val="975"/>
              </a:spcBef>
              <a:buFont typeface="Microsoft Sans Serif"/>
              <a:buChar char="●"/>
              <a:tabLst>
                <a:tab pos="491490" algn="l"/>
                <a:tab pos="492759" algn="l"/>
              </a:tabLst>
            </a:pPr>
            <a:r>
              <a:rPr dirty="0" b="0"/>
              <a:t>	</a:t>
            </a:r>
            <a:r>
              <a:rPr dirty="0"/>
              <a:t>Conversion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SSA</a:t>
            </a:r>
            <a:r>
              <a:rPr dirty="0" spc="-15"/>
              <a:t> </a:t>
            </a:r>
            <a:r>
              <a:rPr dirty="0"/>
              <a:t>form</a:t>
            </a:r>
            <a:r>
              <a:rPr dirty="0" spc="-15"/>
              <a:t> </a:t>
            </a:r>
            <a:r>
              <a:rPr dirty="0"/>
              <a:t>introduces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lot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assignments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compilers</a:t>
            </a:r>
            <a:r>
              <a:rPr dirty="0" spc="-1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 spc="-25"/>
              <a:t>do </a:t>
            </a:r>
            <a:r>
              <a:rPr dirty="0"/>
              <a:t>this</a:t>
            </a:r>
            <a:r>
              <a:rPr dirty="0" spc="5"/>
              <a:t> </a:t>
            </a:r>
            <a:r>
              <a:rPr dirty="0"/>
              <a:t>need</a:t>
            </a:r>
            <a:r>
              <a:rPr dirty="0" spc="5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have</a:t>
            </a:r>
            <a:r>
              <a:rPr dirty="0" spc="5"/>
              <a:t> </a:t>
            </a:r>
            <a:r>
              <a:rPr dirty="0"/>
              <a:t>good</a:t>
            </a:r>
            <a:r>
              <a:rPr dirty="0" spc="5"/>
              <a:t> </a:t>
            </a:r>
            <a:r>
              <a:rPr dirty="0"/>
              <a:t>register</a:t>
            </a:r>
            <a:r>
              <a:rPr dirty="0" spc="5"/>
              <a:t> </a:t>
            </a:r>
            <a:r>
              <a:rPr dirty="0"/>
              <a:t>allocators</a:t>
            </a:r>
            <a:r>
              <a:rPr dirty="0" spc="10"/>
              <a:t> </a:t>
            </a:r>
            <a:r>
              <a:rPr dirty="0"/>
              <a:t>that</a:t>
            </a:r>
            <a:r>
              <a:rPr dirty="0" spc="5"/>
              <a:t> </a:t>
            </a:r>
            <a:r>
              <a:rPr dirty="0"/>
              <a:t>can</a:t>
            </a:r>
            <a:r>
              <a:rPr dirty="0" spc="5"/>
              <a:t> </a:t>
            </a:r>
            <a:r>
              <a:rPr dirty="0"/>
              <a:t>eliminate</a:t>
            </a:r>
            <a:r>
              <a:rPr dirty="0" spc="10"/>
              <a:t> </a:t>
            </a:r>
            <a:r>
              <a:rPr dirty="0"/>
              <a:t>most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20"/>
              <a:t>them </a:t>
            </a:r>
            <a:r>
              <a:rPr dirty="0"/>
              <a:t>again</a:t>
            </a:r>
            <a:r>
              <a:rPr dirty="0" spc="-80"/>
              <a:t> </a:t>
            </a:r>
            <a:r>
              <a:rPr dirty="0"/>
              <a:t>(not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concern</a:t>
            </a:r>
            <a:r>
              <a:rPr dirty="0" spc="-90"/>
              <a:t> </a:t>
            </a:r>
            <a:r>
              <a:rPr dirty="0"/>
              <a:t>these</a:t>
            </a:r>
            <a:r>
              <a:rPr dirty="0" spc="-75"/>
              <a:t> </a:t>
            </a:r>
            <a:r>
              <a:rPr dirty="0" spc="-10"/>
              <a:t>days).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55A11"/>
                </a:solidFill>
              </a:rPr>
              <a:t>THANK </a:t>
            </a:r>
            <a:r>
              <a:rPr dirty="0" sz="4500" spc="-25">
                <a:solidFill>
                  <a:srgbClr val="C55A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22" y="3837730"/>
            <a:ext cx="56172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Static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Single-Assignment(SSA)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7946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Lecture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3512379"/>
            <a:ext cx="5814695" cy="224155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Static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Single-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Assignment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(SSA)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Char char="●"/>
              <a:tabLst>
                <a:tab pos="492759" algn="l"/>
              </a:tabLst>
            </a:pPr>
            <a:r>
              <a:rPr dirty="0" sz="2800" spc="-35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Char char="●"/>
              <a:tabLst>
                <a:tab pos="492759" algn="l"/>
              </a:tabLst>
            </a:pPr>
            <a:r>
              <a:rPr dirty="0" sz="2800" spc="-35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904598" y="195400"/>
            <a:ext cx="1455420" cy="850900"/>
            <a:chOff x="12904598" y="195400"/>
            <a:chExt cx="1455420" cy="8509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4598" y="195400"/>
              <a:ext cx="1302973" cy="6980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8497" y="347800"/>
              <a:ext cx="1361474" cy="698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Static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Single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Assignment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(SSA)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Form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6" y="2946846"/>
            <a:ext cx="11445875" cy="2795270"/>
          </a:xfrm>
          <a:prstGeom prst="rect">
            <a:avLst/>
          </a:prstGeom>
        </p:spPr>
        <p:txBody>
          <a:bodyPr wrap="square" lIns="0" tIns="205105" rIns="0" bIns="0" rtlCol="0" vert="horz">
            <a:spAutoFit/>
          </a:bodyPr>
          <a:lstStyle/>
          <a:p>
            <a:pPr marL="493395" indent="-480695">
              <a:lnSpc>
                <a:spcPct val="100000"/>
              </a:lnSpc>
              <a:spcBef>
                <a:spcPts val="16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variable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assigned</a:t>
            </a:r>
            <a:r>
              <a:rPr dirty="0" sz="2800" spc="-2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exactly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once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but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multiple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times.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5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Existing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variables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original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split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versions:</a:t>
            </a:r>
            <a:endParaRPr sz="2800">
              <a:latin typeface="Calibri"/>
              <a:cs typeface="Calibri"/>
            </a:endParaRPr>
          </a:p>
          <a:p>
            <a:pPr marL="493395" marR="286385" indent="-481330">
              <a:lnSpc>
                <a:spcPct val="100400"/>
              </a:lnSpc>
              <a:spcBef>
                <a:spcPts val="96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version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variable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typically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indicated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original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name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subscript,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every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gets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own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version.</a:t>
            </a: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  <a:tab pos="657288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SSA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1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form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widely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by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modern</a:t>
            </a:r>
            <a:r>
              <a:rPr dirty="0" sz="2800" spc="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optimizing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compilers.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 spc="-10">
                <a:solidFill>
                  <a:srgbClr val="C55A11"/>
                </a:solidFill>
              </a:rPr>
              <a:t>function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2" y="3274279"/>
            <a:ext cx="11510010" cy="374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186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Control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can’t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predicted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advance,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can’t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know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which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variable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reached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particular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5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handle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uncertainty,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create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z="2800" spc="-7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Notation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represents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natural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“meet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points”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combined.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No.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arguments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(a1,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a2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....)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incoming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edges.</a:t>
            </a:r>
            <a:endParaRPr sz="2800">
              <a:latin typeface="Calibri"/>
              <a:cs typeface="Calibri"/>
            </a:endParaRPr>
          </a:p>
          <a:p>
            <a:pPr marL="493395" marR="59690" indent="-481330">
              <a:lnSpc>
                <a:spcPct val="100400"/>
              </a:lnSpc>
              <a:spcBef>
                <a:spcPts val="96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control-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path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taken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get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1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3406" y="3614744"/>
            <a:ext cx="12529820" cy="4219575"/>
            <a:chOff x="763406" y="3614744"/>
            <a:chExt cx="12529820" cy="42195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406" y="3614744"/>
              <a:ext cx="12529523" cy="421925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857999" y="5323973"/>
              <a:ext cx="1188085" cy="782320"/>
            </a:xfrm>
            <a:custGeom>
              <a:avLst/>
              <a:gdLst/>
              <a:ahLst/>
              <a:cxnLst/>
              <a:rect l="l" t="t" r="r" b="b"/>
              <a:pathLst>
                <a:path w="1188084" h="782320">
                  <a:moveTo>
                    <a:pt x="796949" y="782099"/>
                  </a:moveTo>
                  <a:lnTo>
                    <a:pt x="796949" y="586574"/>
                  </a:lnTo>
                  <a:lnTo>
                    <a:pt x="0" y="586574"/>
                  </a:lnTo>
                  <a:lnTo>
                    <a:pt x="0" y="195524"/>
                  </a:lnTo>
                  <a:lnTo>
                    <a:pt x="796949" y="195524"/>
                  </a:lnTo>
                  <a:lnTo>
                    <a:pt x="796949" y="0"/>
                  </a:lnTo>
                  <a:lnTo>
                    <a:pt x="1187999" y="391049"/>
                  </a:lnTo>
                  <a:lnTo>
                    <a:pt x="796949" y="78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999" y="5323973"/>
              <a:ext cx="1188085" cy="782320"/>
            </a:xfrm>
            <a:custGeom>
              <a:avLst/>
              <a:gdLst/>
              <a:ahLst/>
              <a:cxnLst/>
              <a:rect l="l" t="t" r="r" b="b"/>
              <a:pathLst>
                <a:path w="1188084" h="782320">
                  <a:moveTo>
                    <a:pt x="0" y="195524"/>
                  </a:moveTo>
                  <a:lnTo>
                    <a:pt x="796949" y="195524"/>
                  </a:lnTo>
                  <a:lnTo>
                    <a:pt x="796949" y="0"/>
                  </a:lnTo>
                  <a:lnTo>
                    <a:pt x="1187999" y="391049"/>
                  </a:lnTo>
                  <a:lnTo>
                    <a:pt x="796949" y="782099"/>
                  </a:lnTo>
                  <a:lnTo>
                    <a:pt x="796949" y="586574"/>
                  </a:lnTo>
                  <a:lnTo>
                    <a:pt x="0" y="586574"/>
                  </a:lnTo>
                  <a:lnTo>
                    <a:pt x="0" y="195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2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4375" y="2898988"/>
            <a:ext cx="1740535" cy="43110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15240" indent="-457200">
              <a:lnSpc>
                <a:spcPct val="100400"/>
              </a:lnSpc>
              <a:spcBef>
                <a:spcPts val="8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case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(...)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0: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1;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1: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2;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2: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3;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case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(...)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0: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3279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1: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2: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0385" y="3020353"/>
            <a:ext cx="8588446" cy="38708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3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099032" y="3316022"/>
            <a:ext cx="10239375" cy="4882515"/>
            <a:chOff x="2099032" y="3316022"/>
            <a:chExt cx="10239375" cy="48825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9032" y="3316022"/>
              <a:ext cx="10238867" cy="488250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35298" y="5116000"/>
              <a:ext cx="1714500" cy="1155700"/>
            </a:xfrm>
            <a:custGeom>
              <a:avLst/>
              <a:gdLst/>
              <a:ahLst/>
              <a:cxnLst/>
              <a:rect l="l" t="t" r="r" b="b"/>
              <a:pathLst>
                <a:path w="1714500" h="1155700">
                  <a:moveTo>
                    <a:pt x="1136848" y="1155298"/>
                  </a:moveTo>
                  <a:lnTo>
                    <a:pt x="1136848" y="866473"/>
                  </a:lnTo>
                  <a:lnTo>
                    <a:pt x="0" y="866473"/>
                  </a:lnTo>
                  <a:lnTo>
                    <a:pt x="0" y="288823"/>
                  </a:lnTo>
                  <a:lnTo>
                    <a:pt x="1136848" y="288823"/>
                  </a:lnTo>
                  <a:lnTo>
                    <a:pt x="1136848" y="0"/>
                  </a:lnTo>
                  <a:lnTo>
                    <a:pt x="1714498" y="577648"/>
                  </a:lnTo>
                  <a:lnTo>
                    <a:pt x="1136848" y="1155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35298" y="5116000"/>
              <a:ext cx="1714500" cy="1155700"/>
            </a:xfrm>
            <a:custGeom>
              <a:avLst/>
              <a:gdLst/>
              <a:ahLst/>
              <a:cxnLst/>
              <a:rect l="l" t="t" r="r" b="b"/>
              <a:pathLst>
                <a:path w="1714500" h="1155700">
                  <a:moveTo>
                    <a:pt x="0" y="288823"/>
                  </a:moveTo>
                  <a:lnTo>
                    <a:pt x="1136848" y="288823"/>
                  </a:lnTo>
                  <a:lnTo>
                    <a:pt x="1136848" y="0"/>
                  </a:lnTo>
                  <a:lnTo>
                    <a:pt x="1714498" y="577648"/>
                  </a:lnTo>
                  <a:lnTo>
                    <a:pt x="1136848" y="1155298"/>
                  </a:lnTo>
                  <a:lnTo>
                    <a:pt x="1136848" y="866473"/>
                  </a:lnTo>
                  <a:lnTo>
                    <a:pt x="0" y="866473"/>
                  </a:lnTo>
                  <a:lnTo>
                    <a:pt x="0" y="2888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30">
                <a:solidFill>
                  <a:srgbClr val="C55A11"/>
                </a:solidFill>
                <a:latin typeface="Arial"/>
                <a:cs typeface="Arial"/>
              </a:rPr>
              <a:t>ɸ</a:t>
            </a:r>
            <a:r>
              <a:rPr dirty="0" spc="-3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function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Example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4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79" y="2305274"/>
            <a:ext cx="4334848" cy="612307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36_SSA.pptx</dc:title>
  <dcterms:created xsi:type="dcterms:W3CDTF">2025-04-29T11:19:12Z</dcterms:created>
  <dcterms:modified xsi:type="dcterms:W3CDTF">2025-04-29T11:19:12Z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